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notesSlides/notesSlide1.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charts/chart3.xml" ContentType="application/vnd.openxmlformats-officedocument.drawingml.chart+xml"/>
  <Override PartName="/ppt/charts/chart4.xml" ContentType="application/vnd.openxmlformats-officedocument.drawingml.chart+xml"/>
  <Override PartName="/ppt/charts/style1.xml" ContentType="application/vnd.ms-office.chartstyle+xml"/>
  <Override PartName="/ppt/charts/colors1.xml" ContentType="application/vnd.ms-office.chartcolorstyle+xml"/>
  <Override PartName="/ppt/charts/chart5.xml" ContentType="application/vnd.openxmlformats-officedocument.drawingml.chart+xml"/>
  <Override PartName="/ppt/charts/style2.xml" ContentType="application/vnd.ms-office.chartstyle+xml"/>
  <Override PartName="/ppt/charts/colors2.xml" ContentType="application/vnd.ms-office.chartcolorstyle+xml"/>
  <Override PartName="/ppt/charts/chart6.xml" ContentType="application/vnd.openxmlformats-officedocument.drawingml.chart+xml"/>
  <Override PartName="/ppt/charts/style3.xml" ContentType="application/vnd.ms-office.chartstyle+xml"/>
  <Override PartName="/ppt/charts/colors3.xml" ContentType="application/vnd.ms-office.chartcolorstyle+xml"/>
  <Override PartName="/ppt/charts/chart7.xml" ContentType="application/vnd.openxmlformats-officedocument.drawingml.chart+xml"/>
  <Override PartName="/ppt/charts/style4.xml" ContentType="application/vnd.ms-office.chartstyle+xml"/>
  <Override PartName="/ppt/charts/colors4.xml" ContentType="application/vnd.ms-office.chartcolorstyle+xml"/>
  <Override PartName="/ppt/charts/chart8.xml" ContentType="application/vnd.openxmlformats-officedocument.drawingml.chart+xml"/>
  <Override PartName="/ppt/charts/chart9.xml" ContentType="application/vnd.openxmlformats-officedocument.drawingml.chart+xml"/>
  <Override PartName="/ppt/charts/chart10.xml" ContentType="application/vnd.openxmlformats-officedocument.drawingml.chart+xml"/>
  <Override PartName="/ppt/charts/style5.xml" ContentType="application/vnd.ms-office.chartstyle+xml"/>
  <Override PartName="/ppt/charts/colors5.xml" ContentType="application/vnd.ms-office.chartcolorstyle+xml"/>
  <Override PartName="/ppt/charts/chart11.xml" ContentType="application/vnd.openxmlformats-officedocument.drawingml.chart+xml"/>
  <Override PartName="/ppt/charts/style6.xml" ContentType="application/vnd.ms-office.chartstyle+xml"/>
  <Override PartName="/ppt/charts/colors6.xml" ContentType="application/vnd.ms-office.chartcolorstyle+xml"/>
  <Override PartName="/ppt/charts/chart12.xml" ContentType="application/vnd.openxmlformats-officedocument.drawingml.chart+xml"/>
  <Override PartName="/ppt/charts/style7.xml" ContentType="application/vnd.ms-office.chartstyle+xml"/>
  <Override PartName="/ppt/charts/colors7.xml" ContentType="application/vnd.ms-office.chartcolorstyle+xml"/>
  <Override PartName="/ppt/charts/chart13.xml" ContentType="application/vnd.openxmlformats-officedocument.drawingml.chart+xml"/>
  <Override PartName="/ppt/charts/style8.xml" ContentType="application/vnd.ms-office.chartstyle+xml"/>
  <Override PartName="/ppt/charts/colors8.xml" ContentType="application/vnd.ms-office.chartcolorstyle+xml"/>
  <Override PartName="/ppt/charts/chart14.xml" ContentType="application/vnd.openxmlformats-officedocument.drawingml.chart+xml"/>
  <Override PartName="/ppt/charts/style9.xml" ContentType="application/vnd.ms-office.chartstyle+xml"/>
  <Override PartName="/ppt/charts/colors9.xml" ContentType="application/vnd.ms-office.chartcolorstyle+xml"/>
  <Override PartName="/ppt/charts/chart15.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6.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7.xml" ContentType="application/vnd.openxmlformats-officedocument.drawingml.chart+xml"/>
  <Override PartName="/ppt/charts/style12.xml" ContentType="application/vnd.ms-office.chartstyle+xml"/>
  <Override PartName="/ppt/charts/colors12.xml" ContentType="application/vnd.ms-office.chartcolorstyl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6" r:id="rId1"/>
  </p:sldMasterIdLst>
  <p:notesMasterIdLst>
    <p:notesMasterId r:id="rId45"/>
  </p:notesMasterIdLst>
  <p:sldIdLst>
    <p:sldId id="307" r:id="rId2"/>
    <p:sldId id="669" r:id="rId3"/>
    <p:sldId id="670" r:id="rId4"/>
    <p:sldId id="671" r:id="rId5"/>
    <p:sldId id="672" r:id="rId6"/>
    <p:sldId id="664" r:id="rId7"/>
    <p:sldId id="665" r:id="rId8"/>
    <p:sldId id="666" r:id="rId9"/>
    <p:sldId id="667" r:id="rId10"/>
    <p:sldId id="668" r:id="rId11"/>
    <p:sldId id="673" r:id="rId12"/>
    <p:sldId id="674" r:id="rId13"/>
    <p:sldId id="675" r:id="rId14"/>
    <p:sldId id="676" r:id="rId15"/>
    <p:sldId id="677" r:id="rId16"/>
    <p:sldId id="678" r:id="rId17"/>
    <p:sldId id="679" r:id="rId18"/>
    <p:sldId id="680" r:id="rId19"/>
    <p:sldId id="681" r:id="rId20"/>
    <p:sldId id="682" r:id="rId21"/>
    <p:sldId id="683" r:id="rId22"/>
    <p:sldId id="684" r:id="rId23"/>
    <p:sldId id="707" r:id="rId24"/>
    <p:sldId id="709" r:id="rId25"/>
    <p:sldId id="685" r:id="rId26"/>
    <p:sldId id="686" r:id="rId27"/>
    <p:sldId id="687" r:id="rId28"/>
    <p:sldId id="688" r:id="rId29"/>
    <p:sldId id="693" r:id="rId30"/>
    <p:sldId id="694" r:id="rId31"/>
    <p:sldId id="695" r:id="rId32"/>
    <p:sldId id="696" r:id="rId33"/>
    <p:sldId id="697" r:id="rId34"/>
    <p:sldId id="698" r:id="rId35"/>
    <p:sldId id="699" r:id="rId36"/>
    <p:sldId id="700" r:id="rId37"/>
    <p:sldId id="701" r:id="rId38"/>
    <p:sldId id="702" r:id="rId39"/>
    <p:sldId id="703" r:id="rId40"/>
    <p:sldId id="704" r:id="rId41"/>
    <p:sldId id="705" r:id="rId42"/>
    <p:sldId id="706" r:id="rId43"/>
    <p:sldId id="529" r:id="rId44"/>
  </p:sldIdLst>
  <p:sldSz cx="12192000" cy="6858000"/>
  <p:notesSz cx="6858000" cy="9144000"/>
  <p:custDataLst>
    <p:tags r:id="rId4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37" autoAdjust="0"/>
    <p:restoredTop sz="94660"/>
  </p:normalViewPr>
  <p:slideViewPr>
    <p:cSldViewPr snapToGrid="0" showGuides="1">
      <p:cViewPr>
        <p:scale>
          <a:sx n="80" d="100"/>
          <a:sy n="80" d="100"/>
        </p:scale>
        <p:origin x="1494" y="912"/>
      </p:cViewPr>
      <p:guideLst>
        <p:guide orient="horz" pos="2137"/>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gs" Target="tags/tag1.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___.xlsx"/></Relationships>
</file>

<file path=ppt/charts/_rels/chart10.xml.rels><?xml version="1.0" encoding="UTF-8" standalone="yes"?>
<Relationships xmlns="http://schemas.openxmlformats.org/package/2006/relationships"><Relationship Id="rId3" Type="http://schemas.openxmlformats.org/officeDocument/2006/relationships/package" Target="../embeddings/Microsoft_Excel____9.xlsx"/><Relationship Id="rId2" Type="http://schemas.microsoft.com/office/2011/relationships/chartColorStyle" Target="colors5.xml"/><Relationship Id="rId1" Type="http://schemas.microsoft.com/office/2011/relationships/chartStyle" Target="style5.xml"/></Relationships>
</file>

<file path=ppt/charts/_rels/chart11.xml.rels><?xml version="1.0" encoding="UTF-8" standalone="yes"?>
<Relationships xmlns="http://schemas.openxmlformats.org/package/2006/relationships"><Relationship Id="rId3" Type="http://schemas.openxmlformats.org/officeDocument/2006/relationships/package" Target="../embeddings/Microsoft_Excel____10.xlsx"/><Relationship Id="rId2" Type="http://schemas.microsoft.com/office/2011/relationships/chartColorStyle" Target="colors6.xml"/><Relationship Id="rId1" Type="http://schemas.microsoft.com/office/2011/relationships/chartStyle" Target="style6.xml"/></Relationships>
</file>

<file path=ppt/charts/_rels/chart12.xml.rels><?xml version="1.0" encoding="UTF-8" standalone="yes"?>
<Relationships xmlns="http://schemas.openxmlformats.org/package/2006/relationships"><Relationship Id="rId3" Type="http://schemas.openxmlformats.org/officeDocument/2006/relationships/package" Target="../embeddings/Microsoft_Excel____11.xlsx"/><Relationship Id="rId2" Type="http://schemas.microsoft.com/office/2011/relationships/chartColorStyle" Target="colors7.xml"/><Relationship Id="rId1" Type="http://schemas.microsoft.com/office/2011/relationships/chartStyle" Target="style7.xml"/></Relationships>
</file>

<file path=ppt/charts/_rels/chart13.xml.rels><?xml version="1.0" encoding="UTF-8" standalone="yes"?>
<Relationships xmlns="http://schemas.openxmlformats.org/package/2006/relationships"><Relationship Id="rId3" Type="http://schemas.openxmlformats.org/officeDocument/2006/relationships/package" Target="../embeddings/Microsoft_Excel____12.xlsx"/><Relationship Id="rId2" Type="http://schemas.microsoft.com/office/2011/relationships/chartColorStyle" Target="colors8.xml"/><Relationship Id="rId1" Type="http://schemas.microsoft.com/office/2011/relationships/chartStyle" Target="style8.xml"/></Relationships>
</file>

<file path=ppt/charts/_rels/chart14.xml.rels><?xml version="1.0" encoding="UTF-8" standalone="yes"?>
<Relationships xmlns="http://schemas.openxmlformats.org/package/2006/relationships"><Relationship Id="rId3" Type="http://schemas.openxmlformats.org/officeDocument/2006/relationships/package" Target="../embeddings/Microsoft_Excel____13.xlsx"/><Relationship Id="rId2" Type="http://schemas.microsoft.com/office/2011/relationships/chartColorStyle" Target="colors9.xml"/><Relationship Id="rId1" Type="http://schemas.microsoft.com/office/2011/relationships/chartStyle" Target="style9.xml"/></Relationships>
</file>

<file path=ppt/charts/_rels/chart15.xml.rels><?xml version="1.0" encoding="UTF-8" standalone="yes"?>
<Relationships xmlns="http://schemas.openxmlformats.org/package/2006/relationships"><Relationship Id="rId3" Type="http://schemas.openxmlformats.org/officeDocument/2006/relationships/package" Target="../embeddings/Microsoft_Excel____14.xlsx"/><Relationship Id="rId2" Type="http://schemas.microsoft.com/office/2011/relationships/chartColorStyle" Target="colors10.xml"/><Relationship Id="rId1" Type="http://schemas.microsoft.com/office/2011/relationships/chartStyle" Target="style10.xml"/></Relationships>
</file>

<file path=ppt/charts/_rels/chart16.xml.rels><?xml version="1.0" encoding="UTF-8" standalone="yes"?>
<Relationships xmlns="http://schemas.openxmlformats.org/package/2006/relationships"><Relationship Id="rId3" Type="http://schemas.openxmlformats.org/officeDocument/2006/relationships/package" Target="../embeddings/Microsoft_Excel____15.xlsx"/><Relationship Id="rId2" Type="http://schemas.microsoft.com/office/2011/relationships/chartColorStyle" Target="colors11.xml"/><Relationship Id="rId1" Type="http://schemas.microsoft.com/office/2011/relationships/chartStyle" Target="style11.xml"/></Relationships>
</file>

<file path=ppt/charts/_rels/chart17.xml.rels><?xml version="1.0" encoding="UTF-8" standalone="yes"?>
<Relationships xmlns="http://schemas.openxmlformats.org/package/2006/relationships"><Relationship Id="rId3" Type="http://schemas.openxmlformats.org/officeDocument/2006/relationships/package" Target="../embeddings/Microsoft_Excel____16.xlsx"/><Relationship Id="rId2" Type="http://schemas.microsoft.com/office/2011/relationships/chartColorStyle" Target="colors12.xml"/><Relationship Id="rId1" Type="http://schemas.microsoft.com/office/2011/relationships/chartStyle" Target="style12.xml"/></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___1.xlsx"/></Relationships>
</file>

<file path=ppt/charts/_rels/chart3.xml.rels><?xml version="1.0" encoding="UTF-8" standalone="yes"?>
<Relationships xmlns="http://schemas.openxmlformats.org/package/2006/relationships"><Relationship Id="rId1" Type="http://schemas.openxmlformats.org/officeDocument/2006/relationships/package" Target="../embeddings/Microsoft_Excel____2.xlsx"/></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___3.xlsx"/><Relationship Id="rId2" Type="http://schemas.microsoft.com/office/2011/relationships/chartColorStyle" Target="colors1.xml"/><Relationship Id="rId1" Type="http://schemas.microsoft.com/office/2011/relationships/chartStyle" Target="style1.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___4.xlsx"/><Relationship Id="rId2" Type="http://schemas.microsoft.com/office/2011/relationships/chartColorStyle" Target="colors2.xml"/><Relationship Id="rId1" Type="http://schemas.microsoft.com/office/2011/relationships/chartStyle" Target="style2.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___5.xlsx"/><Relationship Id="rId2" Type="http://schemas.microsoft.com/office/2011/relationships/chartColorStyle" Target="colors3.xml"/><Relationship Id="rId1" Type="http://schemas.microsoft.com/office/2011/relationships/chartStyle" Target="style3.xml"/></Relationships>
</file>

<file path=ppt/charts/_rels/chart7.xml.rels><?xml version="1.0" encoding="UTF-8" standalone="yes"?>
<Relationships xmlns="http://schemas.openxmlformats.org/package/2006/relationships"><Relationship Id="rId3" Type="http://schemas.openxmlformats.org/officeDocument/2006/relationships/package" Target="../embeddings/Microsoft_Excel____6.xlsx"/><Relationship Id="rId2" Type="http://schemas.microsoft.com/office/2011/relationships/chartColorStyle" Target="colors4.xml"/><Relationship Id="rId1" Type="http://schemas.microsoft.com/office/2011/relationships/chartStyle" Target="style4.xml"/></Relationships>
</file>

<file path=ppt/charts/_rels/chart8.xml.rels><?xml version="1.0" encoding="UTF-8" standalone="yes"?>
<Relationships xmlns="http://schemas.openxmlformats.org/package/2006/relationships"><Relationship Id="rId1" Type="http://schemas.openxmlformats.org/officeDocument/2006/relationships/package" Target="../embeddings/Microsoft_Excel____7.xlsx"/></Relationships>
</file>

<file path=ppt/charts/_rels/chart9.xml.rels><?xml version="1.0" encoding="UTF-8" standalone="yes"?>
<Relationships xmlns="http://schemas.openxmlformats.org/package/2006/relationships"><Relationship Id="rId1" Type="http://schemas.openxmlformats.org/officeDocument/2006/relationships/package" Target="../embeddings/Microsoft_Excel____8.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pieChart>
        <c:varyColors val="1"/>
        <c:ser>
          <c:idx val="0"/>
          <c:order val="0"/>
          <c:tx>
            <c:strRef>
              <c:f>Sheet1!$B$1</c:f>
              <c:strCache>
                <c:ptCount val="1"/>
                <c:pt idx="0">
                  <c:v>Column1</c:v>
                </c:pt>
              </c:strCache>
            </c:strRef>
          </c:tx>
          <c:spPr>
            <a:ln>
              <a:noFill/>
            </a:ln>
          </c:spPr>
          <c:dPt>
            <c:idx val="0"/>
            <c:bubble3D val="0"/>
            <c:spPr>
              <a:solidFill>
                <a:schemeClr val="accent4"/>
              </a:solidFill>
              <a:ln>
                <a:noFill/>
              </a:ln>
            </c:spPr>
            <c:extLst>
              <c:ext xmlns:c16="http://schemas.microsoft.com/office/drawing/2014/chart" uri="{C3380CC4-5D6E-409C-BE32-E72D297353CC}">
                <c16:uniqueId val="{00000001-B02A-441E-B74E-438C0970C181}"/>
              </c:ext>
            </c:extLst>
          </c:dPt>
          <c:dPt>
            <c:idx val="1"/>
            <c:bubble3D val="0"/>
            <c:spPr>
              <a:solidFill>
                <a:schemeClr val="accent1"/>
              </a:solidFill>
              <a:ln>
                <a:noFill/>
              </a:ln>
            </c:spPr>
            <c:extLst>
              <c:ext xmlns:c16="http://schemas.microsoft.com/office/drawing/2014/chart" uri="{C3380CC4-5D6E-409C-BE32-E72D297353CC}">
                <c16:uniqueId val="{00000003-B02A-441E-B74E-438C0970C181}"/>
              </c:ext>
            </c:extLst>
          </c:dPt>
          <c:dPt>
            <c:idx val="2"/>
            <c:bubble3D val="0"/>
            <c:spPr>
              <a:solidFill>
                <a:schemeClr val="accent2"/>
              </a:solidFill>
              <a:ln>
                <a:noFill/>
              </a:ln>
            </c:spPr>
            <c:extLst>
              <c:ext xmlns:c16="http://schemas.microsoft.com/office/drawing/2014/chart" uri="{C3380CC4-5D6E-409C-BE32-E72D297353CC}">
                <c16:uniqueId val="{00000005-B02A-441E-B74E-438C0970C181}"/>
              </c:ext>
            </c:extLst>
          </c:dPt>
          <c:dPt>
            <c:idx val="3"/>
            <c:bubble3D val="0"/>
            <c:spPr>
              <a:solidFill>
                <a:schemeClr val="accent3"/>
              </a:solidFill>
              <a:ln>
                <a:noFill/>
              </a:ln>
            </c:spPr>
            <c:extLst>
              <c:ext xmlns:c16="http://schemas.microsoft.com/office/drawing/2014/chart" uri="{C3380CC4-5D6E-409C-BE32-E72D297353CC}">
                <c16:uniqueId val="{00000007-B02A-441E-B74E-438C0970C181}"/>
              </c:ext>
            </c:extLst>
          </c:dPt>
          <c:dLbls>
            <c:spPr>
              <a:noFill/>
              <a:ln>
                <a:noFill/>
              </a:ln>
              <a:effectLst/>
            </c:spPr>
            <c:txPr>
              <a:bodyPr wrap="square" lIns="38100" tIns="19050" rIns="38100" bIns="19050" anchor="ctr">
                <a:spAutoFit/>
              </a:bodyPr>
              <a:lstStyle/>
              <a:p>
                <a:pPr>
                  <a:defRPr sz="1200">
                    <a:solidFill>
                      <a:schemeClr val="bg1"/>
                    </a:solidFill>
                    <a:latin typeface="Nevis" panose="02000800000000000000" pitchFamily="2" charset="0"/>
                  </a:defRPr>
                </a:pPr>
                <a:endParaRPr lang="zh-CN"/>
              </a:p>
            </c:txPr>
            <c:dLblPos val="inEnd"/>
            <c:showLegendKey val="0"/>
            <c:showVal val="1"/>
            <c:showCatName val="0"/>
            <c:showSerName val="0"/>
            <c:showPercent val="0"/>
            <c:showBubbleSize val="0"/>
            <c:showLeaderLines val="1"/>
            <c:extLst>
              <c:ext xmlns:c15="http://schemas.microsoft.com/office/drawing/2012/chart" uri="{CE6537A1-D6FC-4f65-9D91-7224C49458BB}">
                <c15:layout/>
              </c:ext>
            </c:extLst>
          </c:dLbls>
          <c:cat>
            <c:strRef>
              <c:f>Sheet1!$A$2:$A$5</c:f>
              <c:strCache>
                <c:ptCount val="4"/>
                <c:pt idx="0">
                  <c:v>Graphic Design</c:v>
                </c:pt>
                <c:pt idx="1">
                  <c:v>Web Design</c:v>
                </c:pt>
                <c:pt idx="2">
                  <c:v>Developer</c:v>
                </c:pt>
                <c:pt idx="3">
                  <c:v>Marketing</c:v>
                </c:pt>
              </c:strCache>
            </c:strRef>
          </c:cat>
          <c:val>
            <c:numRef>
              <c:f>Sheet1!$B$2:$B$5</c:f>
              <c:numCache>
                <c:formatCode>0%</c:formatCode>
                <c:ptCount val="4"/>
                <c:pt idx="0">
                  <c:v>0.3</c:v>
                </c:pt>
                <c:pt idx="1">
                  <c:v>0.35</c:v>
                </c:pt>
                <c:pt idx="2">
                  <c:v>0.2</c:v>
                </c:pt>
                <c:pt idx="3">
                  <c:v>0.15</c:v>
                </c:pt>
              </c:numCache>
            </c:numRef>
          </c:val>
          <c:extLst>
            <c:ext xmlns:c16="http://schemas.microsoft.com/office/drawing/2014/chart" uri="{C3380CC4-5D6E-409C-BE32-E72D297353CC}">
              <c16:uniqueId val="{00000008-B02A-441E-B74E-438C0970C181}"/>
            </c:ext>
          </c:extLst>
        </c:ser>
        <c:dLbls>
          <c:dLblPos val="inEnd"/>
          <c:showLegendKey val="0"/>
          <c:showVal val="1"/>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2"/>
              </a:solidFill>
              <a:ln w="12700">
                <a:noFill/>
              </a:ln>
              <a:effectLst/>
            </c:spPr>
            <c:extLst>
              <c:ext xmlns:c16="http://schemas.microsoft.com/office/drawing/2014/chart" uri="{C3380CC4-5D6E-409C-BE32-E72D297353CC}">
                <c16:uniqueId val="{00000001-3A52-449D-8DD7-2E28CB7569B7}"/>
              </c:ext>
            </c:extLst>
          </c:dPt>
          <c:dPt>
            <c:idx val="1"/>
            <c:bubble3D val="0"/>
            <c:spPr>
              <a:solidFill>
                <a:schemeClr val="accent2">
                  <a:lumMod val="60000"/>
                  <a:lumOff val="40000"/>
                </a:schemeClr>
              </a:solidFill>
              <a:ln w="12700">
                <a:noFill/>
              </a:ln>
              <a:effectLst/>
            </c:spPr>
            <c:extLst>
              <c:ext xmlns:c16="http://schemas.microsoft.com/office/drawing/2014/chart" uri="{C3380CC4-5D6E-409C-BE32-E72D297353CC}">
                <c16:uniqueId val="{00000003-3A52-449D-8DD7-2E28CB7569B7}"/>
              </c:ext>
            </c:extLst>
          </c:dPt>
          <c:cat>
            <c:strRef>
              <c:f>Sheet1!$A$2:$A$3</c:f>
              <c:strCache>
                <c:ptCount val="2"/>
                <c:pt idx="0">
                  <c:v>Male</c:v>
                </c:pt>
                <c:pt idx="1">
                  <c:v>Female</c:v>
                </c:pt>
              </c:strCache>
            </c:strRef>
          </c:cat>
          <c:val>
            <c:numRef>
              <c:f>Sheet1!$B$2:$B$3</c:f>
              <c:numCache>
                <c:formatCode>General</c:formatCode>
                <c:ptCount val="2"/>
                <c:pt idx="0">
                  <c:v>6</c:v>
                </c:pt>
                <c:pt idx="1">
                  <c:v>7</c:v>
                </c:pt>
              </c:numCache>
            </c:numRef>
          </c:val>
          <c:extLst>
            <c:ext xmlns:c16="http://schemas.microsoft.com/office/drawing/2014/chart" uri="{C3380CC4-5D6E-409C-BE32-E72D297353CC}">
              <c16:uniqueId val="{00000004-3A52-449D-8DD7-2E28CB7569B7}"/>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3"/>
              </a:solidFill>
              <a:ln w="12700">
                <a:noFill/>
              </a:ln>
              <a:effectLst/>
            </c:spPr>
            <c:extLst>
              <c:ext xmlns:c16="http://schemas.microsoft.com/office/drawing/2014/chart" uri="{C3380CC4-5D6E-409C-BE32-E72D297353CC}">
                <c16:uniqueId val="{00000001-D227-4BEE-AD22-8FC6AFA45859}"/>
              </c:ext>
            </c:extLst>
          </c:dPt>
          <c:dPt>
            <c:idx val="1"/>
            <c:bubble3D val="0"/>
            <c:spPr>
              <a:solidFill>
                <a:schemeClr val="accent3">
                  <a:lumMod val="60000"/>
                  <a:lumOff val="40000"/>
                </a:schemeClr>
              </a:solidFill>
              <a:ln w="12700">
                <a:noFill/>
              </a:ln>
              <a:effectLst/>
            </c:spPr>
            <c:extLst>
              <c:ext xmlns:c16="http://schemas.microsoft.com/office/drawing/2014/chart" uri="{C3380CC4-5D6E-409C-BE32-E72D297353CC}">
                <c16:uniqueId val="{00000003-D227-4BEE-AD22-8FC6AFA45859}"/>
              </c:ext>
            </c:extLst>
          </c:dPt>
          <c:cat>
            <c:strRef>
              <c:f>Sheet1!$A$2:$A$3</c:f>
              <c:strCache>
                <c:ptCount val="2"/>
                <c:pt idx="0">
                  <c:v>Male</c:v>
                </c:pt>
                <c:pt idx="1">
                  <c:v>Female</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D227-4BEE-AD22-8FC6AFA45859}"/>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3"/>
            </a:solidFill>
            <a:ln w="12700">
              <a:noFill/>
            </a:ln>
          </c:spPr>
          <c:dPt>
            <c:idx val="0"/>
            <c:bubble3D val="0"/>
            <c:spPr>
              <a:solidFill>
                <a:schemeClr val="accent4"/>
              </a:solidFill>
              <a:ln w="12700">
                <a:noFill/>
              </a:ln>
              <a:effectLst/>
            </c:spPr>
            <c:extLst>
              <c:ext xmlns:c16="http://schemas.microsoft.com/office/drawing/2014/chart" uri="{C3380CC4-5D6E-409C-BE32-E72D297353CC}">
                <c16:uniqueId val="{00000001-F6CE-4EF0-80B7-0998EA3F63CF}"/>
              </c:ext>
            </c:extLst>
          </c:dPt>
          <c:dPt>
            <c:idx val="1"/>
            <c:bubble3D val="0"/>
            <c:spPr>
              <a:solidFill>
                <a:schemeClr val="accent4">
                  <a:lumMod val="60000"/>
                  <a:lumOff val="40000"/>
                </a:schemeClr>
              </a:solidFill>
              <a:ln w="12700">
                <a:noFill/>
              </a:ln>
              <a:effectLst/>
            </c:spPr>
            <c:extLst>
              <c:ext xmlns:c16="http://schemas.microsoft.com/office/drawing/2014/chart" uri="{C3380CC4-5D6E-409C-BE32-E72D297353CC}">
                <c16:uniqueId val="{00000003-F6CE-4EF0-80B7-0998EA3F63CF}"/>
              </c:ext>
            </c:extLst>
          </c:dPt>
          <c:cat>
            <c:strRef>
              <c:f>Sheet1!$A$2:$A$3</c:f>
              <c:strCache>
                <c:ptCount val="2"/>
                <c:pt idx="0">
                  <c:v>Male</c:v>
                </c:pt>
                <c:pt idx="1">
                  <c:v>Female</c:v>
                </c:pt>
              </c:strCache>
            </c:strRef>
          </c:cat>
          <c:val>
            <c:numRef>
              <c:f>Sheet1!$B$2:$B$3</c:f>
              <c:numCache>
                <c:formatCode>General</c:formatCode>
                <c:ptCount val="2"/>
                <c:pt idx="0">
                  <c:v>6</c:v>
                </c:pt>
                <c:pt idx="1">
                  <c:v>3</c:v>
                </c:pt>
              </c:numCache>
            </c:numRef>
          </c:val>
          <c:extLst>
            <c:ext xmlns:c16="http://schemas.microsoft.com/office/drawing/2014/chart" uri="{C3380CC4-5D6E-409C-BE32-E72D297353CC}">
              <c16:uniqueId val="{00000004-F6CE-4EF0-80B7-0998EA3F63CF}"/>
            </c:ext>
          </c:extLst>
        </c:ser>
        <c:dLbls>
          <c:showLegendKey val="0"/>
          <c:showVal val="0"/>
          <c:showCatName val="0"/>
          <c:showSerName val="0"/>
          <c:showPercent val="0"/>
          <c:showBubbleSize val="0"/>
          <c:showLeaderLines val="1"/>
        </c:dLbls>
        <c:firstSliceAng val="10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1"/>
              </a:solidFill>
              <a:ln w="12700">
                <a:noFill/>
              </a:ln>
              <a:effectLst/>
            </c:spPr>
            <c:extLst>
              <c:ext xmlns:c16="http://schemas.microsoft.com/office/drawing/2014/chart" uri="{C3380CC4-5D6E-409C-BE32-E72D297353CC}">
                <c16:uniqueId val="{00000001-9268-4AB9-8D3C-113894E2FEBC}"/>
              </c:ext>
            </c:extLst>
          </c:dPt>
          <c:dPt>
            <c:idx val="1"/>
            <c:bubble3D val="0"/>
            <c:spPr>
              <a:solidFill>
                <a:schemeClr val="accent1">
                  <a:lumMod val="60000"/>
                  <a:lumOff val="40000"/>
                </a:schemeClr>
              </a:solidFill>
              <a:ln w="12700">
                <a:noFill/>
              </a:ln>
              <a:effectLst/>
            </c:spPr>
            <c:extLst>
              <c:ext xmlns:c16="http://schemas.microsoft.com/office/drawing/2014/chart" uri="{C3380CC4-5D6E-409C-BE32-E72D297353CC}">
                <c16:uniqueId val="{00000003-9268-4AB9-8D3C-113894E2FEBC}"/>
              </c:ext>
            </c:extLst>
          </c:dPt>
          <c:cat>
            <c:strRef>
              <c:f>Sheet1!$A$2:$A$3</c:f>
              <c:strCache>
                <c:ptCount val="2"/>
                <c:pt idx="0">
                  <c:v>Male</c:v>
                </c:pt>
                <c:pt idx="1">
                  <c:v>Female</c:v>
                </c:pt>
              </c:strCache>
            </c:strRef>
          </c:cat>
          <c:val>
            <c:numRef>
              <c:f>Sheet1!$B$2:$B$3</c:f>
              <c:numCache>
                <c:formatCode>General</c:formatCode>
                <c:ptCount val="2"/>
                <c:pt idx="0">
                  <c:v>7</c:v>
                </c:pt>
                <c:pt idx="1">
                  <c:v>3</c:v>
                </c:pt>
              </c:numCache>
            </c:numRef>
          </c:val>
          <c:extLst>
            <c:ext xmlns:c16="http://schemas.microsoft.com/office/drawing/2014/chart" uri="{C3380CC4-5D6E-409C-BE32-E72D297353CC}">
              <c16:uniqueId val="{00000004-9268-4AB9-8D3C-113894E2FEBC}"/>
            </c:ext>
          </c:extLst>
        </c:ser>
        <c:dLbls>
          <c:showLegendKey val="0"/>
          <c:showVal val="0"/>
          <c:showCatName val="0"/>
          <c:showSerName val="0"/>
          <c:showPercent val="0"/>
          <c:showBubbleSize val="0"/>
          <c:showLeaderLines val="1"/>
        </c:dLbls>
        <c:firstSliceAng val="10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3"/>
              </a:solidFill>
              <a:ln w="12700">
                <a:noFill/>
              </a:ln>
              <a:effectLst/>
            </c:spPr>
            <c:extLst>
              <c:ext xmlns:c16="http://schemas.microsoft.com/office/drawing/2014/chart" uri="{C3380CC4-5D6E-409C-BE32-E72D297353CC}">
                <c16:uniqueId val="{00000001-5450-48B3-9C5A-FC72585805C0}"/>
              </c:ext>
            </c:extLst>
          </c:dPt>
          <c:dPt>
            <c:idx val="1"/>
            <c:bubble3D val="0"/>
            <c:spPr>
              <a:solidFill>
                <a:schemeClr val="accent3">
                  <a:lumMod val="60000"/>
                  <a:lumOff val="40000"/>
                </a:schemeClr>
              </a:solidFill>
              <a:ln w="12700">
                <a:noFill/>
              </a:ln>
              <a:effectLst/>
            </c:spPr>
            <c:extLst>
              <c:ext xmlns:c16="http://schemas.microsoft.com/office/drawing/2014/chart" uri="{C3380CC4-5D6E-409C-BE32-E72D297353CC}">
                <c16:uniqueId val="{00000003-5450-48B3-9C5A-FC72585805C0}"/>
              </c:ext>
            </c:extLst>
          </c:dPt>
          <c:cat>
            <c:strRef>
              <c:f>Sheet1!$A$2:$A$3</c:f>
              <c:strCache>
                <c:ptCount val="2"/>
                <c:pt idx="0">
                  <c:v>Male</c:v>
                </c:pt>
                <c:pt idx="1">
                  <c:v>Female</c:v>
                </c:pt>
              </c:strCache>
            </c:strRef>
          </c:cat>
          <c:val>
            <c:numRef>
              <c:f>Sheet1!$B$2:$B$3</c:f>
              <c:numCache>
                <c:formatCode>General</c:formatCode>
                <c:ptCount val="2"/>
                <c:pt idx="0">
                  <c:v>4</c:v>
                </c:pt>
                <c:pt idx="1">
                  <c:v>6</c:v>
                </c:pt>
              </c:numCache>
            </c:numRef>
          </c:val>
          <c:extLst>
            <c:ext xmlns:c16="http://schemas.microsoft.com/office/drawing/2014/chart" uri="{C3380CC4-5D6E-409C-BE32-E72D297353CC}">
              <c16:uniqueId val="{00000004-5450-48B3-9C5A-FC72585805C0}"/>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2"/>
              </a:solidFill>
              <a:ln w="12700">
                <a:noFill/>
              </a:ln>
              <a:effectLst/>
            </c:spPr>
            <c:extLst>
              <c:ext xmlns:c16="http://schemas.microsoft.com/office/drawing/2014/chart" uri="{C3380CC4-5D6E-409C-BE32-E72D297353CC}">
                <c16:uniqueId val="{00000001-968E-4095-9E1E-53707D9BC76F}"/>
              </c:ext>
            </c:extLst>
          </c:dPt>
          <c:dPt>
            <c:idx val="1"/>
            <c:bubble3D val="0"/>
            <c:spPr>
              <a:solidFill>
                <a:schemeClr val="accent2">
                  <a:lumMod val="60000"/>
                  <a:lumOff val="40000"/>
                </a:schemeClr>
              </a:solidFill>
              <a:ln w="12700">
                <a:noFill/>
              </a:ln>
              <a:effectLst/>
            </c:spPr>
            <c:extLst>
              <c:ext xmlns:c16="http://schemas.microsoft.com/office/drawing/2014/chart" uri="{C3380CC4-5D6E-409C-BE32-E72D297353CC}">
                <c16:uniqueId val="{00000003-968E-4095-9E1E-53707D9BC76F}"/>
              </c:ext>
            </c:extLst>
          </c:dPt>
          <c:cat>
            <c:strRef>
              <c:f>Sheet1!$A$2:$A$3</c:f>
              <c:strCache>
                <c:ptCount val="2"/>
                <c:pt idx="0">
                  <c:v>Male</c:v>
                </c:pt>
                <c:pt idx="1">
                  <c:v>Female</c:v>
                </c:pt>
              </c:strCache>
            </c:strRef>
          </c:cat>
          <c:val>
            <c:numRef>
              <c:f>Sheet1!$B$2:$B$3</c:f>
              <c:numCache>
                <c:formatCode>General</c:formatCode>
                <c:ptCount val="2"/>
                <c:pt idx="0">
                  <c:v>6</c:v>
                </c:pt>
                <c:pt idx="1">
                  <c:v>7</c:v>
                </c:pt>
              </c:numCache>
            </c:numRef>
          </c:val>
          <c:extLst>
            <c:ext xmlns:c16="http://schemas.microsoft.com/office/drawing/2014/chart" uri="{C3380CC4-5D6E-409C-BE32-E72D297353CC}">
              <c16:uniqueId val="{00000004-968E-4095-9E1E-53707D9BC76F}"/>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solidFill>
              <a:schemeClr val="accent3"/>
            </a:solidFill>
            <a:ln w="12700">
              <a:noFill/>
            </a:ln>
          </c:spPr>
          <c:dPt>
            <c:idx val="0"/>
            <c:bubble3D val="0"/>
            <c:spPr>
              <a:solidFill>
                <a:schemeClr val="accent4"/>
              </a:solidFill>
              <a:ln w="12700">
                <a:noFill/>
              </a:ln>
              <a:effectLst/>
            </c:spPr>
            <c:extLst>
              <c:ext xmlns:c16="http://schemas.microsoft.com/office/drawing/2014/chart" uri="{C3380CC4-5D6E-409C-BE32-E72D297353CC}">
                <c16:uniqueId val="{00000001-F4F2-4C0C-8BC9-5E64692C277A}"/>
              </c:ext>
            </c:extLst>
          </c:dPt>
          <c:dPt>
            <c:idx val="1"/>
            <c:bubble3D val="0"/>
            <c:spPr>
              <a:solidFill>
                <a:schemeClr val="accent4">
                  <a:lumMod val="60000"/>
                  <a:lumOff val="40000"/>
                </a:schemeClr>
              </a:solidFill>
              <a:ln w="12700">
                <a:noFill/>
              </a:ln>
              <a:effectLst/>
            </c:spPr>
            <c:extLst>
              <c:ext xmlns:c16="http://schemas.microsoft.com/office/drawing/2014/chart" uri="{C3380CC4-5D6E-409C-BE32-E72D297353CC}">
                <c16:uniqueId val="{00000003-F4F2-4C0C-8BC9-5E64692C277A}"/>
              </c:ext>
            </c:extLst>
          </c:dPt>
          <c:cat>
            <c:strRef>
              <c:f>Sheet1!$A$2:$A$3</c:f>
              <c:strCache>
                <c:ptCount val="2"/>
                <c:pt idx="0">
                  <c:v>Male</c:v>
                </c:pt>
                <c:pt idx="1">
                  <c:v>Female</c:v>
                </c:pt>
              </c:strCache>
            </c:strRef>
          </c:cat>
          <c:val>
            <c:numRef>
              <c:f>Sheet1!$B$2:$B$3</c:f>
              <c:numCache>
                <c:formatCode>General</c:formatCode>
                <c:ptCount val="2"/>
                <c:pt idx="0">
                  <c:v>6</c:v>
                </c:pt>
                <c:pt idx="1">
                  <c:v>3</c:v>
                </c:pt>
              </c:numCache>
            </c:numRef>
          </c:val>
          <c:extLst>
            <c:ext xmlns:c16="http://schemas.microsoft.com/office/drawing/2014/chart" uri="{C3380CC4-5D6E-409C-BE32-E72D297353CC}">
              <c16:uniqueId val="{00000004-F4F2-4C0C-8BC9-5E64692C277A}"/>
            </c:ext>
          </c:extLst>
        </c:ser>
        <c:dLbls>
          <c:showLegendKey val="0"/>
          <c:showVal val="0"/>
          <c:showCatName val="0"/>
          <c:showSerName val="0"/>
          <c:showPercent val="0"/>
          <c:showBubbleSize val="0"/>
          <c:showLeaderLines val="1"/>
        </c:dLbls>
        <c:firstSliceAng val="10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1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Sales</c:v>
                </c:pt>
              </c:strCache>
            </c:strRef>
          </c:tx>
          <c:spPr>
            <a:ln w="12700">
              <a:noFill/>
            </a:ln>
          </c:spPr>
          <c:dPt>
            <c:idx val="0"/>
            <c:bubble3D val="0"/>
            <c:spPr>
              <a:solidFill>
                <a:schemeClr val="accent1"/>
              </a:solidFill>
              <a:ln w="12700">
                <a:noFill/>
              </a:ln>
              <a:effectLst/>
            </c:spPr>
            <c:extLst>
              <c:ext xmlns:c16="http://schemas.microsoft.com/office/drawing/2014/chart" uri="{C3380CC4-5D6E-409C-BE32-E72D297353CC}">
                <c16:uniqueId val="{00000001-2763-4B1C-B05F-1220F96BEF91}"/>
              </c:ext>
            </c:extLst>
          </c:dPt>
          <c:dPt>
            <c:idx val="1"/>
            <c:bubble3D val="0"/>
            <c:spPr>
              <a:solidFill>
                <a:schemeClr val="accent1">
                  <a:lumMod val="60000"/>
                  <a:lumOff val="40000"/>
                </a:schemeClr>
              </a:solidFill>
              <a:ln w="12700">
                <a:noFill/>
              </a:ln>
              <a:effectLst/>
            </c:spPr>
            <c:extLst>
              <c:ext xmlns:c16="http://schemas.microsoft.com/office/drawing/2014/chart" uri="{C3380CC4-5D6E-409C-BE32-E72D297353CC}">
                <c16:uniqueId val="{00000003-2763-4B1C-B05F-1220F96BEF91}"/>
              </c:ext>
            </c:extLst>
          </c:dPt>
          <c:cat>
            <c:strRef>
              <c:f>Sheet1!$A$2:$A$3</c:f>
              <c:strCache>
                <c:ptCount val="2"/>
                <c:pt idx="0">
                  <c:v>Male</c:v>
                </c:pt>
                <c:pt idx="1">
                  <c:v>Female</c:v>
                </c:pt>
              </c:strCache>
            </c:strRef>
          </c:cat>
          <c:val>
            <c:numRef>
              <c:f>Sheet1!$B$2:$B$3</c:f>
              <c:numCache>
                <c:formatCode>General</c:formatCode>
                <c:ptCount val="2"/>
                <c:pt idx="0">
                  <c:v>7</c:v>
                </c:pt>
                <c:pt idx="1">
                  <c:v>3</c:v>
                </c:pt>
              </c:numCache>
            </c:numRef>
          </c:val>
          <c:extLst>
            <c:ext xmlns:c16="http://schemas.microsoft.com/office/drawing/2014/chart" uri="{C3380CC4-5D6E-409C-BE32-E72D297353CC}">
              <c16:uniqueId val="{00000004-2763-4B1C-B05F-1220F96BEF91}"/>
            </c:ext>
          </c:extLst>
        </c:ser>
        <c:dLbls>
          <c:showLegendKey val="0"/>
          <c:showVal val="0"/>
          <c:showCatName val="0"/>
          <c:showSerName val="0"/>
          <c:showPercent val="0"/>
          <c:showBubbleSize val="0"/>
          <c:showLeaderLines val="1"/>
        </c:dLbls>
        <c:firstSliceAng val="10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pieChart>
        <c:varyColors val="1"/>
        <c:ser>
          <c:idx val="0"/>
          <c:order val="0"/>
          <c:tx>
            <c:strRef>
              <c:f>Sheet1!$B$1</c:f>
              <c:strCache>
                <c:ptCount val="1"/>
                <c:pt idx="0">
                  <c:v>Column1</c:v>
                </c:pt>
              </c:strCache>
            </c:strRef>
          </c:tx>
          <c:spPr>
            <a:ln>
              <a:noFill/>
            </a:ln>
          </c:spPr>
          <c:dPt>
            <c:idx val="0"/>
            <c:bubble3D val="0"/>
            <c:spPr>
              <a:solidFill>
                <a:schemeClr val="accent4"/>
              </a:solidFill>
              <a:ln>
                <a:noFill/>
              </a:ln>
            </c:spPr>
            <c:extLst>
              <c:ext xmlns:c16="http://schemas.microsoft.com/office/drawing/2014/chart" uri="{C3380CC4-5D6E-409C-BE32-E72D297353CC}">
                <c16:uniqueId val="{00000001-D14D-4949-B220-EC65834DEF3A}"/>
              </c:ext>
            </c:extLst>
          </c:dPt>
          <c:dPt>
            <c:idx val="1"/>
            <c:bubble3D val="0"/>
            <c:spPr>
              <a:solidFill>
                <a:schemeClr val="accent1"/>
              </a:solidFill>
              <a:ln>
                <a:noFill/>
              </a:ln>
            </c:spPr>
            <c:extLst>
              <c:ext xmlns:c16="http://schemas.microsoft.com/office/drawing/2014/chart" uri="{C3380CC4-5D6E-409C-BE32-E72D297353CC}">
                <c16:uniqueId val="{00000003-D14D-4949-B220-EC65834DEF3A}"/>
              </c:ext>
            </c:extLst>
          </c:dPt>
          <c:dPt>
            <c:idx val="2"/>
            <c:bubble3D val="0"/>
            <c:spPr>
              <a:solidFill>
                <a:schemeClr val="accent2"/>
              </a:solidFill>
              <a:ln>
                <a:noFill/>
              </a:ln>
            </c:spPr>
            <c:extLst>
              <c:ext xmlns:c16="http://schemas.microsoft.com/office/drawing/2014/chart" uri="{C3380CC4-5D6E-409C-BE32-E72D297353CC}">
                <c16:uniqueId val="{00000005-D14D-4949-B220-EC65834DEF3A}"/>
              </c:ext>
            </c:extLst>
          </c:dPt>
          <c:dPt>
            <c:idx val="3"/>
            <c:bubble3D val="0"/>
            <c:spPr>
              <a:solidFill>
                <a:schemeClr val="accent3"/>
              </a:solidFill>
              <a:ln>
                <a:noFill/>
              </a:ln>
            </c:spPr>
            <c:extLst>
              <c:ext xmlns:c16="http://schemas.microsoft.com/office/drawing/2014/chart" uri="{C3380CC4-5D6E-409C-BE32-E72D297353CC}">
                <c16:uniqueId val="{00000007-D14D-4949-B220-EC65834DEF3A}"/>
              </c:ext>
            </c:extLst>
          </c:dPt>
          <c:dLbls>
            <c:spPr>
              <a:noFill/>
              <a:ln>
                <a:noFill/>
              </a:ln>
              <a:effectLst/>
            </c:spPr>
            <c:txPr>
              <a:bodyPr wrap="square" lIns="38100" tIns="19050" rIns="38100" bIns="19050" anchor="ctr">
                <a:spAutoFit/>
              </a:bodyPr>
              <a:lstStyle/>
              <a:p>
                <a:pPr>
                  <a:defRPr sz="1200">
                    <a:solidFill>
                      <a:schemeClr val="bg1"/>
                    </a:solidFill>
                    <a:latin typeface="Nevis" panose="02000800000000000000" pitchFamily="2" charset="0"/>
                  </a:defRPr>
                </a:pPr>
                <a:endParaRPr lang="zh-CN"/>
              </a:p>
            </c:txPr>
            <c:dLblPos val="inEnd"/>
            <c:showLegendKey val="0"/>
            <c:showVal val="1"/>
            <c:showCatName val="0"/>
            <c:showSerName val="0"/>
            <c:showPercent val="0"/>
            <c:showBubbleSize val="0"/>
            <c:showLeaderLines val="1"/>
            <c:extLst>
              <c:ext xmlns:c15="http://schemas.microsoft.com/office/drawing/2012/chart" uri="{CE6537A1-D6FC-4f65-9D91-7224C49458BB}">
                <c15:layout/>
              </c:ext>
            </c:extLst>
          </c:dLbls>
          <c:cat>
            <c:strRef>
              <c:f>Sheet1!$A$2:$A$5</c:f>
              <c:strCache>
                <c:ptCount val="4"/>
                <c:pt idx="0">
                  <c:v>Graphic Design</c:v>
                </c:pt>
                <c:pt idx="1">
                  <c:v>Web Design</c:v>
                </c:pt>
                <c:pt idx="2">
                  <c:v>Developer</c:v>
                </c:pt>
                <c:pt idx="3">
                  <c:v>Marketing</c:v>
                </c:pt>
              </c:strCache>
            </c:strRef>
          </c:cat>
          <c:val>
            <c:numRef>
              <c:f>Sheet1!$B$2:$B$5</c:f>
              <c:numCache>
                <c:formatCode>0%</c:formatCode>
                <c:ptCount val="4"/>
                <c:pt idx="0">
                  <c:v>0.35</c:v>
                </c:pt>
                <c:pt idx="1">
                  <c:v>0.3</c:v>
                </c:pt>
                <c:pt idx="2">
                  <c:v>0.1</c:v>
                </c:pt>
                <c:pt idx="3">
                  <c:v>0.25</c:v>
                </c:pt>
              </c:numCache>
            </c:numRef>
          </c:val>
          <c:extLst>
            <c:ext xmlns:c16="http://schemas.microsoft.com/office/drawing/2014/chart" uri="{C3380CC4-5D6E-409C-BE32-E72D297353CC}">
              <c16:uniqueId val="{00000008-D14D-4949-B220-EC65834DEF3A}"/>
            </c:ext>
          </c:extLst>
        </c:ser>
        <c:dLbls>
          <c:dLblPos val="inEnd"/>
          <c:showLegendKey val="0"/>
          <c:showVal val="1"/>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7"/>
    </mc:Choice>
    <mc:Fallback>
      <c:style val="7"/>
    </mc:Fallback>
  </mc:AlternateContent>
  <c:chart>
    <c:autoTitleDeleted val="1"/>
    <c:plotArea>
      <c:layout/>
      <c:pieChart>
        <c:varyColors val="1"/>
        <c:ser>
          <c:idx val="0"/>
          <c:order val="0"/>
          <c:tx>
            <c:strRef>
              <c:f>Sheet1!$B$1</c:f>
              <c:strCache>
                <c:ptCount val="1"/>
                <c:pt idx="0">
                  <c:v>Column1</c:v>
                </c:pt>
              </c:strCache>
            </c:strRef>
          </c:tx>
          <c:spPr>
            <a:ln>
              <a:noFill/>
            </a:ln>
          </c:spPr>
          <c:dPt>
            <c:idx val="0"/>
            <c:bubble3D val="0"/>
            <c:spPr>
              <a:solidFill>
                <a:schemeClr val="accent4"/>
              </a:solidFill>
              <a:ln>
                <a:noFill/>
              </a:ln>
            </c:spPr>
            <c:extLst>
              <c:ext xmlns:c16="http://schemas.microsoft.com/office/drawing/2014/chart" uri="{C3380CC4-5D6E-409C-BE32-E72D297353CC}">
                <c16:uniqueId val="{00000001-9A81-4454-8525-AC60F58F2823}"/>
              </c:ext>
            </c:extLst>
          </c:dPt>
          <c:dPt>
            <c:idx val="1"/>
            <c:bubble3D val="0"/>
            <c:spPr>
              <a:solidFill>
                <a:schemeClr val="accent1"/>
              </a:solidFill>
              <a:ln>
                <a:noFill/>
              </a:ln>
            </c:spPr>
            <c:extLst>
              <c:ext xmlns:c16="http://schemas.microsoft.com/office/drawing/2014/chart" uri="{C3380CC4-5D6E-409C-BE32-E72D297353CC}">
                <c16:uniqueId val="{00000003-9A81-4454-8525-AC60F58F2823}"/>
              </c:ext>
            </c:extLst>
          </c:dPt>
          <c:dPt>
            <c:idx val="2"/>
            <c:bubble3D val="0"/>
            <c:spPr>
              <a:solidFill>
                <a:schemeClr val="accent2"/>
              </a:solidFill>
              <a:ln>
                <a:noFill/>
              </a:ln>
            </c:spPr>
            <c:extLst>
              <c:ext xmlns:c16="http://schemas.microsoft.com/office/drawing/2014/chart" uri="{C3380CC4-5D6E-409C-BE32-E72D297353CC}">
                <c16:uniqueId val="{00000005-9A81-4454-8525-AC60F58F2823}"/>
              </c:ext>
            </c:extLst>
          </c:dPt>
          <c:dPt>
            <c:idx val="3"/>
            <c:bubble3D val="0"/>
            <c:spPr>
              <a:solidFill>
                <a:schemeClr val="accent3"/>
              </a:solidFill>
              <a:ln>
                <a:noFill/>
              </a:ln>
            </c:spPr>
            <c:extLst>
              <c:ext xmlns:c16="http://schemas.microsoft.com/office/drawing/2014/chart" uri="{C3380CC4-5D6E-409C-BE32-E72D297353CC}">
                <c16:uniqueId val="{00000007-9A81-4454-8525-AC60F58F2823}"/>
              </c:ext>
            </c:extLst>
          </c:dPt>
          <c:dLbls>
            <c:spPr>
              <a:noFill/>
              <a:ln>
                <a:noFill/>
              </a:ln>
              <a:effectLst/>
            </c:spPr>
            <c:txPr>
              <a:bodyPr wrap="square" lIns="38100" tIns="19050" rIns="38100" bIns="19050" anchor="ctr">
                <a:spAutoFit/>
              </a:bodyPr>
              <a:lstStyle/>
              <a:p>
                <a:pPr>
                  <a:defRPr sz="1200">
                    <a:solidFill>
                      <a:schemeClr val="bg1"/>
                    </a:solidFill>
                    <a:latin typeface="Nevis" panose="02000800000000000000" pitchFamily="2" charset="0"/>
                  </a:defRPr>
                </a:pPr>
                <a:endParaRPr lang="zh-CN"/>
              </a:p>
            </c:txPr>
            <c:dLblPos val="inEnd"/>
            <c:showLegendKey val="0"/>
            <c:showVal val="1"/>
            <c:showCatName val="0"/>
            <c:showSerName val="0"/>
            <c:showPercent val="0"/>
            <c:showBubbleSize val="0"/>
            <c:showLeaderLines val="1"/>
            <c:extLst>
              <c:ext xmlns:c15="http://schemas.microsoft.com/office/drawing/2012/chart" uri="{CE6537A1-D6FC-4f65-9D91-7224C49458BB}">
                <c15:layout/>
              </c:ext>
            </c:extLst>
          </c:dLbls>
          <c:cat>
            <c:strRef>
              <c:f>Sheet1!$A$2:$A$5</c:f>
              <c:strCache>
                <c:ptCount val="4"/>
                <c:pt idx="0">
                  <c:v>Graphic Design</c:v>
                </c:pt>
                <c:pt idx="1">
                  <c:v>Web Design</c:v>
                </c:pt>
                <c:pt idx="2">
                  <c:v>Developer</c:v>
                </c:pt>
                <c:pt idx="3">
                  <c:v>Marketing</c:v>
                </c:pt>
              </c:strCache>
            </c:strRef>
          </c:cat>
          <c:val>
            <c:numRef>
              <c:f>Sheet1!$B$2:$B$5</c:f>
              <c:numCache>
                <c:formatCode>0%</c:formatCode>
                <c:ptCount val="4"/>
                <c:pt idx="0">
                  <c:v>0.25</c:v>
                </c:pt>
                <c:pt idx="1">
                  <c:v>0.35</c:v>
                </c:pt>
                <c:pt idx="2">
                  <c:v>0.25</c:v>
                </c:pt>
                <c:pt idx="3">
                  <c:v>0.1</c:v>
                </c:pt>
              </c:numCache>
            </c:numRef>
          </c:val>
          <c:extLst>
            <c:ext xmlns:c16="http://schemas.microsoft.com/office/drawing/2014/chart" uri="{C3380CC4-5D6E-409C-BE32-E72D297353CC}">
              <c16:uniqueId val="{00000008-9A81-4454-8525-AC60F58F2823}"/>
            </c:ext>
          </c:extLst>
        </c:ser>
        <c:dLbls>
          <c:dLblPos val="inEnd"/>
          <c:showLegendKey val="0"/>
          <c:showVal val="1"/>
          <c:showCatName val="0"/>
          <c:showSerName val="0"/>
          <c:showPercent val="0"/>
          <c:showBubbleSize val="0"/>
          <c:showLeaderLines val="1"/>
        </c:dLbls>
        <c:firstSliceAng val="0"/>
      </c:pieChart>
    </c:plotArea>
    <c:plotVisOnly val="1"/>
    <c:dispBlanksAs val="gap"/>
    <c:showDLblsOverMax val="0"/>
  </c:chart>
  <c:txPr>
    <a:bodyPr/>
    <a:lstStyle/>
    <a:p>
      <a:pPr>
        <a:defRPr sz="1800"/>
      </a:pPr>
      <a:endParaRPr lang="zh-CN"/>
    </a:p>
  </c:txPr>
  <c:externalData r:id="rId1">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radarChart>
        <c:radarStyle val="filled"/>
        <c:varyColors val="0"/>
        <c:ser>
          <c:idx val="0"/>
          <c:order val="0"/>
          <c:tx>
            <c:strRef>
              <c:f>Sheet1!$B$1</c:f>
              <c:strCache>
                <c:ptCount val="1"/>
                <c:pt idx="0">
                  <c:v>Photography</c:v>
                </c:pt>
              </c:strCache>
            </c:strRef>
          </c:tx>
          <c:spPr>
            <a:solidFill>
              <a:schemeClr val="accent1"/>
            </a:solidFill>
            <a:ln>
              <a:noFill/>
            </a:ln>
            <a:effectLst/>
          </c:spPr>
          <c:cat>
            <c:numRef>
              <c:f>Sheet1!$A$2:$A$6</c:f>
              <c:numCache>
                <c:formatCode>m/d/yyyy</c:formatCode>
                <c:ptCount val="5"/>
                <c:pt idx="0">
                  <c:v>37377</c:v>
                </c:pt>
                <c:pt idx="1">
                  <c:v>37408</c:v>
                </c:pt>
                <c:pt idx="2">
                  <c:v>37438</c:v>
                </c:pt>
                <c:pt idx="3">
                  <c:v>37469</c:v>
                </c:pt>
                <c:pt idx="4">
                  <c:v>37500</c:v>
                </c:pt>
              </c:numCache>
            </c:numRef>
          </c:cat>
          <c:val>
            <c:numRef>
              <c:f>Sheet1!$B$2:$B$6</c:f>
              <c:numCache>
                <c:formatCode>General</c:formatCode>
                <c:ptCount val="5"/>
                <c:pt idx="0">
                  <c:v>32</c:v>
                </c:pt>
                <c:pt idx="1">
                  <c:v>32</c:v>
                </c:pt>
                <c:pt idx="2">
                  <c:v>15</c:v>
                </c:pt>
                <c:pt idx="3">
                  <c:v>23</c:v>
                </c:pt>
                <c:pt idx="4">
                  <c:v>17</c:v>
                </c:pt>
              </c:numCache>
            </c:numRef>
          </c:val>
          <c:extLst>
            <c:ext xmlns:c16="http://schemas.microsoft.com/office/drawing/2014/chart" uri="{C3380CC4-5D6E-409C-BE32-E72D297353CC}">
              <c16:uniqueId val="{00000000-82C8-4288-9949-A1D64A84D9EC}"/>
            </c:ext>
          </c:extLst>
        </c:ser>
        <c:ser>
          <c:idx val="1"/>
          <c:order val="1"/>
          <c:tx>
            <c:strRef>
              <c:f>Sheet1!$C$1</c:f>
              <c:strCache>
                <c:ptCount val="1"/>
                <c:pt idx="0">
                  <c:v>eCommerce</c:v>
                </c:pt>
              </c:strCache>
            </c:strRef>
          </c:tx>
          <c:spPr>
            <a:solidFill>
              <a:schemeClr val="accent2"/>
            </a:solidFill>
            <a:ln>
              <a:noFill/>
            </a:ln>
            <a:effectLst/>
          </c:spPr>
          <c:cat>
            <c:numRef>
              <c:f>Sheet1!$A$2:$A$6</c:f>
              <c:numCache>
                <c:formatCode>m/d/yyyy</c:formatCode>
                <c:ptCount val="5"/>
                <c:pt idx="0">
                  <c:v>37377</c:v>
                </c:pt>
                <c:pt idx="1">
                  <c:v>37408</c:v>
                </c:pt>
                <c:pt idx="2">
                  <c:v>37438</c:v>
                </c:pt>
                <c:pt idx="3">
                  <c:v>37469</c:v>
                </c:pt>
                <c:pt idx="4">
                  <c:v>37500</c:v>
                </c:pt>
              </c:numCache>
            </c:numRef>
          </c:cat>
          <c:val>
            <c:numRef>
              <c:f>Sheet1!$C$2:$C$6</c:f>
              <c:numCache>
                <c:formatCode>General</c:formatCode>
                <c:ptCount val="5"/>
                <c:pt idx="0">
                  <c:v>25</c:v>
                </c:pt>
                <c:pt idx="1">
                  <c:v>12</c:v>
                </c:pt>
                <c:pt idx="2">
                  <c:v>18</c:v>
                </c:pt>
                <c:pt idx="3">
                  <c:v>21</c:v>
                </c:pt>
                <c:pt idx="4">
                  <c:v>28</c:v>
                </c:pt>
              </c:numCache>
            </c:numRef>
          </c:val>
          <c:extLst>
            <c:ext xmlns:c16="http://schemas.microsoft.com/office/drawing/2014/chart" uri="{C3380CC4-5D6E-409C-BE32-E72D297353CC}">
              <c16:uniqueId val="{00000001-82C8-4288-9949-A1D64A84D9EC}"/>
            </c:ext>
          </c:extLst>
        </c:ser>
        <c:ser>
          <c:idx val="2"/>
          <c:order val="2"/>
          <c:tx>
            <c:strRef>
              <c:f>Sheet1!$D$1</c:f>
              <c:strCache>
                <c:ptCount val="1"/>
                <c:pt idx="0">
                  <c:v>SEO</c:v>
                </c:pt>
              </c:strCache>
            </c:strRef>
          </c:tx>
          <c:spPr>
            <a:solidFill>
              <a:schemeClr val="accent3"/>
            </a:solidFill>
            <a:ln w="25400">
              <a:noFill/>
            </a:ln>
            <a:effectLst/>
          </c:spPr>
          <c:cat>
            <c:numRef>
              <c:f>Sheet1!$A$2:$A$6</c:f>
              <c:numCache>
                <c:formatCode>m/d/yyyy</c:formatCode>
                <c:ptCount val="5"/>
                <c:pt idx="0">
                  <c:v>37377</c:v>
                </c:pt>
                <c:pt idx="1">
                  <c:v>37408</c:v>
                </c:pt>
                <c:pt idx="2">
                  <c:v>37438</c:v>
                </c:pt>
                <c:pt idx="3">
                  <c:v>37469</c:v>
                </c:pt>
                <c:pt idx="4">
                  <c:v>37500</c:v>
                </c:pt>
              </c:numCache>
            </c:numRef>
          </c:cat>
          <c:val>
            <c:numRef>
              <c:f>Sheet1!$D$2:$D$6</c:f>
              <c:numCache>
                <c:formatCode>General</c:formatCode>
                <c:ptCount val="5"/>
                <c:pt idx="0">
                  <c:v>20</c:v>
                </c:pt>
                <c:pt idx="1">
                  <c:v>14</c:v>
                </c:pt>
                <c:pt idx="2">
                  <c:v>17</c:v>
                </c:pt>
                <c:pt idx="3">
                  <c:v>19</c:v>
                </c:pt>
                <c:pt idx="4">
                  <c:v>24</c:v>
                </c:pt>
              </c:numCache>
            </c:numRef>
          </c:val>
          <c:extLst>
            <c:ext xmlns:c16="http://schemas.microsoft.com/office/drawing/2014/chart" uri="{C3380CC4-5D6E-409C-BE32-E72D297353CC}">
              <c16:uniqueId val="{00000002-82C8-4288-9949-A1D64A84D9EC}"/>
            </c:ext>
          </c:extLst>
        </c:ser>
        <c:dLbls>
          <c:showLegendKey val="0"/>
          <c:showVal val="0"/>
          <c:showCatName val="0"/>
          <c:showSerName val="0"/>
          <c:showPercent val="0"/>
          <c:showBubbleSize val="0"/>
        </c:dLbls>
        <c:axId val="391752696"/>
        <c:axId val="391751128"/>
      </c:radarChart>
      <c:catAx>
        <c:axId val="391752696"/>
        <c:scaling>
          <c:orientation val="minMax"/>
        </c:scaling>
        <c:delete val="0"/>
        <c:axPos val="b"/>
        <c:numFmt formatCode="m/d/yyyy"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391751128"/>
        <c:crosses val="autoZero"/>
        <c:auto val="1"/>
        <c:lblAlgn val="ctr"/>
        <c:lblOffset val="100"/>
        <c:noMultiLvlLbl val="0"/>
      </c:catAx>
      <c:valAx>
        <c:axId val="391751128"/>
        <c:scaling>
          <c:orientation val="minMax"/>
        </c:scaling>
        <c:delete val="1"/>
        <c:axPos val="l"/>
        <c:majorGridlines>
          <c:spPr>
            <a:ln w="9525" cap="flat" cmpd="sng" algn="ctr">
              <a:solidFill>
                <a:schemeClr val="tx1">
                  <a:lumMod val="15000"/>
                  <a:lumOff val="85000"/>
                </a:schemeClr>
              </a:solidFill>
              <a:round/>
            </a:ln>
            <a:effectLst/>
          </c:spPr>
        </c:majorGridlines>
        <c:numFmt formatCode="General" sourceLinked="1"/>
        <c:majorTickMark val="out"/>
        <c:minorTickMark val="none"/>
        <c:tickLblPos val="nextTo"/>
        <c:crossAx val="39175269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r>
              <a:rPr lang="id-ID" dirty="0">
                <a:solidFill>
                  <a:schemeClr val="tx1"/>
                </a:solidFill>
                <a:latin typeface="+mj-lt"/>
              </a:rPr>
              <a:t>5 Month Sales</a:t>
            </a:r>
          </a:p>
        </c:rich>
      </c:tx>
      <c:layout/>
      <c:overlay val="0"/>
      <c:spPr>
        <a:noFill/>
        <a:ln>
          <a:noFill/>
        </a:ln>
        <a:effectLst/>
      </c:spPr>
      <c:txPr>
        <a:bodyPr rot="0" spcFirstLastPara="1" vertOverflow="ellipsis" vert="horz" wrap="square" anchor="ctr" anchorCtr="1"/>
        <a:lstStyle/>
        <a:p>
          <a:pPr>
            <a:defRPr sz="1862" b="0" i="0" u="none" strike="noStrike" kern="1200" spc="0" baseline="0">
              <a:solidFill>
                <a:schemeClr val="tx1"/>
              </a:solidFill>
              <a:latin typeface="+mn-lt"/>
              <a:ea typeface="+mn-ea"/>
              <a:cs typeface="+mn-cs"/>
            </a:defRPr>
          </a:pPr>
          <a:endParaRPr lang="zh-CN"/>
        </a:p>
      </c:txPr>
    </c:title>
    <c:autoTitleDeleted val="0"/>
    <c:plotArea>
      <c:layout/>
      <c:areaChart>
        <c:grouping val="standard"/>
        <c:varyColors val="0"/>
        <c:ser>
          <c:idx val="0"/>
          <c:order val="0"/>
          <c:tx>
            <c:strRef>
              <c:f>Sheet1!$B$1</c:f>
              <c:strCache>
                <c:ptCount val="1"/>
                <c:pt idx="0">
                  <c:v>Developer</c:v>
                </c:pt>
              </c:strCache>
            </c:strRef>
          </c:tx>
          <c:spPr>
            <a:solidFill>
              <a:schemeClr val="accent3">
                <a:alpha val="45000"/>
              </a:schemeClr>
            </a:solidFill>
            <a:ln>
              <a:noFill/>
            </a:ln>
            <a:effectLst/>
          </c:spPr>
          <c:cat>
            <c:numRef>
              <c:f>Sheet1!$A$2:$A$6</c:f>
              <c:numCache>
                <c:formatCode>m/d/yyyy</c:formatCode>
                <c:ptCount val="5"/>
                <c:pt idx="0">
                  <c:v>41760</c:v>
                </c:pt>
                <c:pt idx="1">
                  <c:v>41791</c:v>
                </c:pt>
                <c:pt idx="2">
                  <c:v>41821</c:v>
                </c:pt>
                <c:pt idx="3">
                  <c:v>41852</c:v>
                </c:pt>
                <c:pt idx="4">
                  <c:v>41883</c:v>
                </c:pt>
              </c:numCache>
            </c:numRef>
          </c:cat>
          <c:val>
            <c:numRef>
              <c:f>Sheet1!$B$2:$B$6</c:f>
              <c:numCache>
                <c:formatCode>General</c:formatCode>
                <c:ptCount val="5"/>
                <c:pt idx="0">
                  <c:v>25</c:v>
                </c:pt>
                <c:pt idx="1">
                  <c:v>19</c:v>
                </c:pt>
                <c:pt idx="2">
                  <c:v>28</c:v>
                </c:pt>
                <c:pt idx="3">
                  <c:v>18</c:v>
                </c:pt>
                <c:pt idx="4">
                  <c:v>15</c:v>
                </c:pt>
              </c:numCache>
            </c:numRef>
          </c:val>
          <c:extLst>
            <c:ext xmlns:c16="http://schemas.microsoft.com/office/drawing/2014/chart" uri="{C3380CC4-5D6E-409C-BE32-E72D297353CC}">
              <c16:uniqueId val="{00000000-B7CF-4D71-B961-204D3E4B48A0}"/>
            </c:ext>
          </c:extLst>
        </c:ser>
        <c:ser>
          <c:idx val="1"/>
          <c:order val="1"/>
          <c:tx>
            <c:strRef>
              <c:f>Sheet1!$C$1</c:f>
              <c:strCache>
                <c:ptCount val="1"/>
                <c:pt idx="0">
                  <c:v>Web Design</c:v>
                </c:pt>
              </c:strCache>
            </c:strRef>
          </c:tx>
          <c:spPr>
            <a:solidFill>
              <a:schemeClr val="accent2">
                <a:alpha val="45000"/>
              </a:schemeClr>
            </a:solidFill>
            <a:ln>
              <a:noFill/>
            </a:ln>
            <a:effectLst/>
          </c:spPr>
          <c:cat>
            <c:numRef>
              <c:f>Sheet1!$A$2:$A$6</c:f>
              <c:numCache>
                <c:formatCode>m/d/yyyy</c:formatCode>
                <c:ptCount val="5"/>
                <c:pt idx="0">
                  <c:v>41760</c:v>
                </c:pt>
                <c:pt idx="1">
                  <c:v>41791</c:v>
                </c:pt>
                <c:pt idx="2">
                  <c:v>41821</c:v>
                </c:pt>
                <c:pt idx="3">
                  <c:v>41852</c:v>
                </c:pt>
                <c:pt idx="4">
                  <c:v>41883</c:v>
                </c:pt>
              </c:numCache>
            </c:numRef>
          </c:cat>
          <c:val>
            <c:numRef>
              <c:f>Sheet1!$C$2:$C$6</c:f>
              <c:numCache>
                <c:formatCode>General</c:formatCode>
                <c:ptCount val="5"/>
                <c:pt idx="0">
                  <c:v>25</c:v>
                </c:pt>
                <c:pt idx="1">
                  <c:v>29</c:v>
                </c:pt>
                <c:pt idx="2">
                  <c:v>20</c:v>
                </c:pt>
                <c:pt idx="3">
                  <c:v>30</c:v>
                </c:pt>
                <c:pt idx="4">
                  <c:v>26</c:v>
                </c:pt>
              </c:numCache>
            </c:numRef>
          </c:val>
          <c:extLst>
            <c:ext xmlns:c16="http://schemas.microsoft.com/office/drawing/2014/chart" uri="{C3380CC4-5D6E-409C-BE32-E72D297353CC}">
              <c16:uniqueId val="{00000001-B7CF-4D71-B961-204D3E4B48A0}"/>
            </c:ext>
          </c:extLst>
        </c:ser>
        <c:ser>
          <c:idx val="2"/>
          <c:order val="2"/>
          <c:tx>
            <c:strRef>
              <c:f>Sheet1!$D$1</c:f>
              <c:strCache>
                <c:ptCount val="1"/>
                <c:pt idx="0">
                  <c:v>Graphic Design</c:v>
                </c:pt>
              </c:strCache>
            </c:strRef>
          </c:tx>
          <c:spPr>
            <a:solidFill>
              <a:schemeClr val="accent1">
                <a:alpha val="45000"/>
              </a:schemeClr>
            </a:solidFill>
            <a:ln>
              <a:noFill/>
            </a:ln>
            <a:effectLst/>
          </c:spPr>
          <c:cat>
            <c:numRef>
              <c:f>Sheet1!$A$2:$A$6</c:f>
              <c:numCache>
                <c:formatCode>m/d/yyyy</c:formatCode>
                <c:ptCount val="5"/>
                <c:pt idx="0">
                  <c:v>41760</c:v>
                </c:pt>
                <c:pt idx="1">
                  <c:v>41791</c:v>
                </c:pt>
                <c:pt idx="2">
                  <c:v>41821</c:v>
                </c:pt>
                <c:pt idx="3">
                  <c:v>41852</c:v>
                </c:pt>
                <c:pt idx="4">
                  <c:v>41883</c:v>
                </c:pt>
              </c:numCache>
            </c:numRef>
          </c:cat>
          <c:val>
            <c:numRef>
              <c:f>Sheet1!$D$2:$D$6</c:f>
              <c:numCache>
                <c:formatCode>General</c:formatCode>
                <c:ptCount val="5"/>
                <c:pt idx="0">
                  <c:v>12</c:v>
                </c:pt>
                <c:pt idx="1">
                  <c:v>14</c:v>
                </c:pt>
                <c:pt idx="2">
                  <c:v>19</c:v>
                </c:pt>
                <c:pt idx="3">
                  <c:v>21</c:v>
                </c:pt>
                <c:pt idx="4">
                  <c:v>28</c:v>
                </c:pt>
              </c:numCache>
            </c:numRef>
          </c:val>
          <c:extLst>
            <c:ext xmlns:c16="http://schemas.microsoft.com/office/drawing/2014/chart" uri="{C3380CC4-5D6E-409C-BE32-E72D297353CC}">
              <c16:uniqueId val="{00000002-B7CF-4D71-B961-204D3E4B48A0}"/>
            </c:ext>
          </c:extLst>
        </c:ser>
        <c:dLbls>
          <c:showLegendKey val="0"/>
          <c:showVal val="0"/>
          <c:showCatName val="0"/>
          <c:showSerName val="0"/>
          <c:showPercent val="0"/>
          <c:showBubbleSize val="0"/>
        </c:dLbls>
        <c:axId val="391750344"/>
        <c:axId val="410989384"/>
      </c:areaChart>
      <c:dateAx>
        <c:axId val="391750344"/>
        <c:scaling>
          <c:orientation val="minMax"/>
        </c:scaling>
        <c:delete val="0"/>
        <c:axPos val="b"/>
        <c:numFmt formatCode="m/d/yy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zh-CN"/>
          </a:p>
        </c:txPr>
        <c:crossAx val="410989384"/>
        <c:crosses val="autoZero"/>
        <c:auto val="1"/>
        <c:lblOffset val="100"/>
        <c:baseTimeUnit val="months"/>
      </c:dateAx>
      <c:valAx>
        <c:axId val="410989384"/>
        <c:scaling>
          <c:orientation val="minMax"/>
        </c:scaling>
        <c:delete val="0"/>
        <c:axPos val="l"/>
        <c:majorGridlines>
          <c:spPr>
            <a:ln w="12700" cap="flat" cmpd="sng" algn="ctr">
              <a:solidFill>
                <a:schemeClr val="tx2">
                  <a:alpha val="2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solidFill>
                <a:latin typeface="+mn-lt"/>
                <a:ea typeface="+mn-ea"/>
                <a:cs typeface="+mn-cs"/>
              </a:defRPr>
            </a:pPr>
            <a:endParaRPr lang="zh-CN"/>
          </a:p>
        </c:txPr>
        <c:crossAx val="391750344"/>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view3D>
      <c:rotX val="30"/>
      <c:rotY val="20"/>
      <c:depthPercent val="100"/>
      <c:rAngAx val="0"/>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pie3DChart>
        <c:varyColors val="1"/>
        <c:ser>
          <c:idx val="0"/>
          <c:order val="0"/>
          <c:tx>
            <c:strRef>
              <c:f>Sheet1!$B$1</c:f>
              <c:strCache>
                <c:ptCount val="1"/>
                <c:pt idx="0">
                  <c:v>Sales</c:v>
                </c:pt>
              </c:strCache>
            </c:strRef>
          </c:tx>
          <c:spPr>
            <a:ln>
              <a:noFill/>
            </a:ln>
            <a:effectLst>
              <a:outerShdw blurRad="50800" dist="38100" dir="5400000" algn="t" rotWithShape="0">
                <a:prstClr val="black">
                  <a:alpha val="29000"/>
                </a:prstClr>
              </a:outerShdw>
            </a:effectLst>
          </c:spPr>
          <c:explosion val="3"/>
          <c:dPt>
            <c:idx val="0"/>
            <c:bubble3D val="0"/>
            <c:spPr>
              <a:solidFill>
                <a:schemeClr val="accent1"/>
              </a:solidFill>
              <a:ln w="25400">
                <a:noFill/>
              </a:ln>
              <a:effectLst>
                <a:outerShdw blurRad="50800" dist="38100" dir="5400000" algn="t" rotWithShape="0">
                  <a:prstClr val="black">
                    <a:alpha val="29000"/>
                  </a:prstClr>
                </a:outerShdw>
              </a:effectLst>
              <a:sp3d/>
            </c:spPr>
            <c:extLst>
              <c:ext xmlns:c16="http://schemas.microsoft.com/office/drawing/2014/chart" uri="{C3380CC4-5D6E-409C-BE32-E72D297353CC}">
                <c16:uniqueId val="{00000001-EC26-4ADA-82AE-07DC75EC1A6C}"/>
              </c:ext>
            </c:extLst>
          </c:dPt>
          <c:dPt>
            <c:idx val="1"/>
            <c:bubble3D val="0"/>
            <c:spPr>
              <a:solidFill>
                <a:schemeClr val="accent2"/>
              </a:solidFill>
              <a:ln w="25400">
                <a:noFill/>
              </a:ln>
              <a:effectLst>
                <a:outerShdw blurRad="50800" dist="38100" dir="5400000" algn="t" rotWithShape="0">
                  <a:prstClr val="black">
                    <a:alpha val="29000"/>
                  </a:prstClr>
                </a:outerShdw>
              </a:effectLst>
              <a:sp3d/>
            </c:spPr>
            <c:extLst>
              <c:ext xmlns:c16="http://schemas.microsoft.com/office/drawing/2014/chart" uri="{C3380CC4-5D6E-409C-BE32-E72D297353CC}">
                <c16:uniqueId val="{00000003-EC26-4ADA-82AE-07DC75EC1A6C}"/>
              </c:ext>
            </c:extLst>
          </c:dPt>
          <c:dPt>
            <c:idx val="2"/>
            <c:bubble3D val="0"/>
            <c:spPr>
              <a:solidFill>
                <a:schemeClr val="accent3"/>
              </a:solidFill>
              <a:ln w="25400">
                <a:noFill/>
              </a:ln>
              <a:effectLst>
                <a:outerShdw blurRad="50800" dist="38100" dir="5400000" algn="t" rotWithShape="0">
                  <a:prstClr val="black">
                    <a:alpha val="29000"/>
                  </a:prstClr>
                </a:outerShdw>
              </a:effectLst>
              <a:sp3d/>
            </c:spPr>
            <c:extLst>
              <c:ext xmlns:c16="http://schemas.microsoft.com/office/drawing/2014/chart" uri="{C3380CC4-5D6E-409C-BE32-E72D297353CC}">
                <c16:uniqueId val="{00000005-EC26-4ADA-82AE-07DC75EC1A6C}"/>
              </c:ext>
            </c:extLst>
          </c:dPt>
          <c:dPt>
            <c:idx val="3"/>
            <c:bubble3D val="0"/>
            <c:spPr>
              <a:solidFill>
                <a:schemeClr val="accent4"/>
              </a:solidFill>
              <a:ln w="25400">
                <a:noFill/>
              </a:ln>
              <a:effectLst>
                <a:outerShdw blurRad="50800" dist="38100" dir="5400000" algn="t" rotWithShape="0">
                  <a:prstClr val="black">
                    <a:alpha val="29000"/>
                  </a:prstClr>
                </a:outerShdw>
              </a:effectLst>
              <a:sp3d/>
            </c:spPr>
            <c:extLst>
              <c:ext xmlns:c16="http://schemas.microsoft.com/office/drawing/2014/chart" uri="{C3380CC4-5D6E-409C-BE32-E72D297353CC}">
                <c16:uniqueId val="{00000007-EC26-4ADA-82AE-07DC75EC1A6C}"/>
              </c:ext>
            </c:extLst>
          </c:dPt>
          <c:dLbls>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zh-CN"/>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15:layout/>
              </c:ext>
            </c:extLst>
          </c:dLbls>
          <c:cat>
            <c:strRef>
              <c:f>Sheet1!$A$2:$A$5</c:f>
              <c:strCache>
                <c:ptCount val="4"/>
                <c:pt idx="0">
                  <c:v>Graphic Design</c:v>
                </c:pt>
                <c:pt idx="1">
                  <c:v>Web Design</c:v>
                </c:pt>
                <c:pt idx="2">
                  <c:v>SEO Services</c:v>
                </c:pt>
                <c:pt idx="3">
                  <c:v>Analysis</c:v>
                </c:pt>
              </c:strCache>
            </c:strRef>
          </c:cat>
          <c:val>
            <c:numRef>
              <c:f>Sheet1!$B$2:$B$5</c:f>
              <c:numCache>
                <c:formatCode>0%</c:formatCode>
                <c:ptCount val="4"/>
                <c:pt idx="0">
                  <c:v>0.45</c:v>
                </c:pt>
                <c:pt idx="1">
                  <c:v>0.25</c:v>
                </c:pt>
                <c:pt idx="2">
                  <c:v>0.15</c:v>
                </c:pt>
                <c:pt idx="3">
                  <c:v>0.15</c:v>
                </c:pt>
              </c:numCache>
            </c:numRef>
          </c:val>
          <c:extLst>
            <c:ext xmlns:c16="http://schemas.microsoft.com/office/drawing/2014/chart" uri="{C3380CC4-5D6E-409C-BE32-E72D297353CC}">
              <c16:uniqueId val="{00000008-EC26-4ADA-82AE-07DC75EC1A6C}"/>
            </c:ext>
          </c:extLst>
        </c:ser>
        <c:dLbls>
          <c:showLegendKey val="0"/>
          <c:showVal val="0"/>
          <c:showCatName val="0"/>
          <c:showSerName val="0"/>
          <c:showPercent val="0"/>
          <c:showBubbleSize val="0"/>
          <c:showLeaderLines val="1"/>
        </c:dLbls>
      </c:pie3D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view3D>
      <c:rotX val="15"/>
      <c:rotY val="20"/>
      <c:depthPercent val="100"/>
      <c:rAngAx val="1"/>
    </c:view3D>
    <c:floor>
      <c:thickness val="0"/>
      <c:spPr>
        <a:noFill/>
        <a:ln>
          <a:noFill/>
        </a:ln>
        <a:effectLst/>
        <a:sp3d/>
      </c:spPr>
    </c:floor>
    <c:sideWall>
      <c:thickness val="0"/>
      <c:spPr>
        <a:noFill/>
        <a:ln>
          <a:noFill/>
        </a:ln>
        <a:effectLst/>
        <a:sp3d/>
      </c:spPr>
    </c:sideWall>
    <c:backWall>
      <c:thickness val="0"/>
      <c:spPr>
        <a:noFill/>
        <a:ln>
          <a:noFill/>
        </a:ln>
        <a:effectLst/>
        <a:sp3d/>
      </c:spPr>
    </c:backWall>
    <c:plotArea>
      <c:layout>
        <c:manualLayout>
          <c:layoutTarget val="inner"/>
          <c:xMode val="edge"/>
          <c:yMode val="edge"/>
          <c:x val="5.5498951862823172E-2"/>
          <c:y val="5.1251556153279962E-2"/>
          <c:w val="0.77951244066535619"/>
          <c:h val="0.83310476432796898"/>
        </c:manualLayout>
      </c:layout>
      <c:bar3DChart>
        <c:barDir val="bar"/>
        <c:grouping val="stacked"/>
        <c:varyColors val="0"/>
        <c:ser>
          <c:idx val="0"/>
          <c:order val="0"/>
          <c:tx>
            <c:strRef>
              <c:f>Sheet1!$B$1</c:f>
              <c:strCache>
                <c:ptCount val="1"/>
                <c:pt idx="0">
                  <c:v>Series 1</c:v>
                </c:pt>
              </c:strCache>
            </c:strRef>
          </c:tx>
          <c:spPr>
            <a:solidFill>
              <a:schemeClr val="accent1"/>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f>Sheet1!$A$2:$A$4</c:f>
              <c:numCache>
                <c:formatCode>General</c:formatCode>
                <c:ptCount val="3"/>
                <c:pt idx="0">
                  <c:v>2011</c:v>
                </c:pt>
                <c:pt idx="1">
                  <c:v>2013</c:v>
                </c:pt>
                <c:pt idx="2">
                  <c:v>2014</c:v>
                </c:pt>
              </c:numCache>
            </c:numRef>
          </c:cat>
          <c:val>
            <c:numRef>
              <c:f>Sheet1!$B$2:$B$4</c:f>
              <c:numCache>
                <c:formatCode>General</c:formatCode>
                <c:ptCount val="3"/>
                <c:pt idx="0">
                  <c:v>1.5</c:v>
                </c:pt>
                <c:pt idx="1">
                  <c:v>2.5</c:v>
                </c:pt>
                <c:pt idx="2">
                  <c:v>2</c:v>
                </c:pt>
              </c:numCache>
            </c:numRef>
          </c:val>
          <c:extLst>
            <c:ext xmlns:c16="http://schemas.microsoft.com/office/drawing/2014/chart" uri="{C3380CC4-5D6E-409C-BE32-E72D297353CC}">
              <c16:uniqueId val="{00000000-E9B6-41AD-BAC3-2F0FAF54A52F}"/>
            </c:ext>
          </c:extLst>
        </c:ser>
        <c:ser>
          <c:idx val="1"/>
          <c:order val="1"/>
          <c:tx>
            <c:strRef>
              <c:f>Sheet1!$C$1</c:f>
              <c:strCache>
                <c:ptCount val="1"/>
                <c:pt idx="0">
                  <c:v>Series 2</c:v>
                </c:pt>
              </c:strCache>
            </c:strRef>
          </c:tx>
          <c:spPr>
            <a:solidFill>
              <a:schemeClr val="accent2"/>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f>Sheet1!$A$2:$A$4</c:f>
              <c:numCache>
                <c:formatCode>General</c:formatCode>
                <c:ptCount val="3"/>
                <c:pt idx="0">
                  <c:v>2011</c:v>
                </c:pt>
                <c:pt idx="1">
                  <c:v>2013</c:v>
                </c:pt>
                <c:pt idx="2">
                  <c:v>2014</c:v>
                </c:pt>
              </c:numCache>
            </c:numRef>
          </c:cat>
          <c:val>
            <c:numRef>
              <c:f>Sheet1!$C$2:$C$4</c:f>
              <c:numCache>
                <c:formatCode>General</c:formatCode>
                <c:ptCount val="3"/>
                <c:pt idx="0">
                  <c:v>1</c:v>
                </c:pt>
                <c:pt idx="1">
                  <c:v>1</c:v>
                </c:pt>
                <c:pt idx="2">
                  <c:v>1</c:v>
                </c:pt>
              </c:numCache>
            </c:numRef>
          </c:val>
          <c:extLst>
            <c:ext xmlns:c16="http://schemas.microsoft.com/office/drawing/2014/chart" uri="{C3380CC4-5D6E-409C-BE32-E72D297353CC}">
              <c16:uniqueId val="{00000001-E9B6-41AD-BAC3-2F0FAF54A52F}"/>
            </c:ext>
          </c:extLst>
        </c:ser>
        <c:ser>
          <c:idx val="2"/>
          <c:order val="2"/>
          <c:tx>
            <c:strRef>
              <c:f>Sheet1!$D$1</c:f>
              <c:strCache>
                <c:ptCount val="1"/>
                <c:pt idx="0">
                  <c:v>Series 3</c:v>
                </c:pt>
              </c:strCache>
            </c:strRef>
          </c:tx>
          <c:spPr>
            <a:solidFill>
              <a:schemeClr val="accent3"/>
            </a:solidFill>
            <a:ln>
              <a:noFill/>
            </a:ln>
            <a:effectLst/>
            <a:sp3d/>
          </c:spPr>
          <c:invertIfNegative val="0"/>
          <c:dLbls>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bg1"/>
                    </a:solidFill>
                    <a:latin typeface="+mn-lt"/>
                    <a:ea typeface="+mn-ea"/>
                    <a:cs typeface="+mn-cs"/>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a:solidFill>
                        <a:schemeClr val="tx1">
                          <a:lumMod val="35000"/>
                          <a:lumOff val="65000"/>
                        </a:schemeClr>
                      </a:solidFill>
                    </a:ln>
                    <a:effectLst/>
                  </c:spPr>
                </c15:leaderLines>
              </c:ext>
            </c:extLst>
          </c:dLbls>
          <c:cat>
            <c:numRef>
              <c:f>Sheet1!$A$2:$A$4</c:f>
              <c:numCache>
                <c:formatCode>General</c:formatCode>
                <c:ptCount val="3"/>
                <c:pt idx="0">
                  <c:v>2011</c:v>
                </c:pt>
                <c:pt idx="1">
                  <c:v>2013</c:v>
                </c:pt>
                <c:pt idx="2">
                  <c:v>2014</c:v>
                </c:pt>
              </c:numCache>
            </c:numRef>
          </c:cat>
          <c:val>
            <c:numRef>
              <c:f>Sheet1!$D$2:$D$4</c:f>
              <c:numCache>
                <c:formatCode>General</c:formatCode>
                <c:ptCount val="3"/>
                <c:pt idx="0">
                  <c:v>2.5</c:v>
                </c:pt>
                <c:pt idx="1">
                  <c:v>1.5</c:v>
                </c:pt>
                <c:pt idx="2">
                  <c:v>2</c:v>
                </c:pt>
              </c:numCache>
            </c:numRef>
          </c:val>
          <c:extLst>
            <c:ext xmlns:c16="http://schemas.microsoft.com/office/drawing/2014/chart" uri="{C3380CC4-5D6E-409C-BE32-E72D297353CC}">
              <c16:uniqueId val="{00000002-E9B6-41AD-BAC3-2F0FAF54A52F}"/>
            </c:ext>
          </c:extLst>
        </c:ser>
        <c:dLbls>
          <c:showLegendKey val="0"/>
          <c:showVal val="1"/>
          <c:showCatName val="0"/>
          <c:showSerName val="0"/>
          <c:showPercent val="0"/>
          <c:showBubbleSize val="0"/>
        </c:dLbls>
        <c:gapWidth val="150"/>
        <c:shape val="box"/>
        <c:axId val="410990952"/>
        <c:axId val="410994872"/>
        <c:axId val="0"/>
      </c:bar3DChart>
      <c:catAx>
        <c:axId val="410990952"/>
        <c:scaling>
          <c:orientation val="minMax"/>
        </c:scaling>
        <c:delete val="0"/>
        <c:axPos val="l"/>
        <c:numFmt formatCode="General" sourceLinked="0"/>
        <c:majorTickMark val="none"/>
        <c:minorTickMark val="none"/>
        <c:tickLblPos val="nextTo"/>
        <c:spPr>
          <a:noFill/>
          <a:ln>
            <a:noFill/>
          </a:ln>
          <a:effectLst/>
        </c:spPr>
        <c:txPr>
          <a:bodyPr rot="-60000000" spcFirstLastPara="1" vertOverflow="ellipsis" vert="horz" wrap="square" anchor="ctr" anchorCtr="1"/>
          <a:lstStyle/>
          <a:p>
            <a:pPr>
              <a:defRPr sz="1200" b="0" i="0" u="none" strike="noStrike" kern="1200" cap="none" spc="0" normalizeH="0" baseline="0">
                <a:solidFill>
                  <a:schemeClr val="tx2"/>
                </a:solidFill>
                <a:latin typeface="+mj-lt"/>
                <a:ea typeface="+mn-ea"/>
                <a:cs typeface="+mn-cs"/>
              </a:defRPr>
            </a:pPr>
            <a:endParaRPr lang="zh-CN"/>
          </a:p>
        </c:txPr>
        <c:crossAx val="410994872"/>
        <c:crosses val="autoZero"/>
        <c:auto val="1"/>
        <c:lblAlgn val="ctr"/>
        <c:lblOffset val="100"/>
        <c:noMultiLvlLbl val="0"/>
      </c:catAx>
      <c:valAx>
        <c:axId val="410994872"/>
        <c:scaling>
          <c:orientation val="minMax"/>
          <c:max val="5"/>
        </c:scaling>
        <c:delete val="0"/>
        <c:axPos val="b"/>
        <c:majorGridlines>
          <c:spPr>
            <a:ln w="9525" cap="flat" cmpd="sng" algn="ctr">
              <a:solidFill>
                <a:schemeClr val="bg2"/>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2"/>
                </a:solidFill>
                <a:latin typeface="+mn-lt"/>
                <a:ea typeface="+mn-ea"/>
                <a:cs typeface="+mn-cs"/>
              </a:defRPr>
            </a:pPr>
            <a:endParaRPr lang="zh-CN"/>
          </a:p>
        </c:txPr>
        <c:crossAx val="410990952"/>
        <c:crosses val="autoZero"/>
        <c:crossBetween val="between"/>
      </c:valAx>
      <c:spPr>
        <a:noFill/>
        <a:ln>
          <a:noFill/>
        </a:ln>
        <a:effectLst/>
      </c:spPr>
    </c:plotArea>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scatterChart>
        <c:scatterStyle val="lineMarker"/>
        <c:varyColors val="0"/>
        <c:ser>
          <c:idx val="0"/>
          <c:order val="0"/>
          <c:tx>
            <c:strRef>
              <c:f>Sheet1!$B$1</c:f>
              <c:strCache>
                <c:ptCount val="1"/>
                <c:pt idx="0">
                  <c:v>Series 1</c:v>
                </c:pt>
              </c:strCache>
            </c:strRef>
          </c:tx>
          <c:spPr>
            <a:ln w="25400">
              <a:solidFill>
                <a:schemeClr val="accent1"/>
              </a:solidFill>
            </a:ln>
          </c:spPr>
          <c:marker>
            <c:spPr>
              <a:solidFill>
                <a:schemeClr val="accent1"/>
              </a:solidFill>
              <a:ln>
                <a:solidFill>
                  <a:schemeClr val="accent1"/>
                </a:solidFill>
              </a:ln>
            </c:spPr>
          </c:marker>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smooth val="0"/>
          <c:extLst>
            <c:ext xmlns:c16="http://schemas.microsoft.com/office/drawing/2014/chart" uri="{C3380CC4-5D6E-409C-BE32-E72D297353CC}">
              <c16:uniqueId val="{00000000-2914-4AEA-80FB-BE30EDD048C3}"/>
            </c:ext>
          </c:extLst>
        </c:ser>
        <c:ser>
          <c:idx val="1"/>
          <c:order val="1"/>
          <c:tx>
            <c:strRef>
              <c:f>Sheet1!$C$1</c:f>
              <c:strCache>
                <c:ptCount val="1"/>
                <c:pt idx="0">
                  <c:v>Series 2</c:v>
                </c:pt>
              </c:strCache>
            </c:strRef>
          </c:tx>
          <c:spPr>
            <a:ln w="25400">
              <a:solidFill>
                <a:schemeClr val="accent3"/>
              </a:solidFill>
            </a:ln>
          </c:spPr>
          <c:marker>
            <c:spPr>
              <a:solidFill>
                <a:schemeClr val="accent3"/>
              </a:solidFill>
              <a:ln>
                <a:solidFill>
                  <a:schemeClr val="accent3"/>
                </a:solidFill>
              </a:ln>
            </c:spPr>
          </c:marker>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smooth val="0"/>
          <c:extLst>
            <c:ext xmlns:c16="http://schemas.microsoft.com/office/drawing/2014/chart" uri="{C3380CC4-5D6E-409C-BE32-E72D297353CC}">
              <c16:uniqueId val="{00000001-2914-4AEA-80FB-BE30EDD048C3}"/>
            </c:ext>
          </c:extLst>
        </c:ser>
        <c:ser>
          <c:idx val="2"/>
          <c:order val="2"/>
          <c:tx>
            <c:strRef>
              <c:f>Sheet1!$D$1</c:f>
              <c:strCache>
                <c:ptCount val="1"/>
                <c:pt idx="0">
                  <c:v>Series 3</c:v>
                </c:pt>
              </c:strCache>
            </c:strRef>
          </c:tx>
          <c:spPr>
            <a:ln w="25400">
              <a:solidFill>
                <a:schemeClr val="accent5"/>
              </a:solidFill>
            </a:ln>
          </c:spPr>
          <c:marker>
            <c:spPr>
              <a:solidFill>
                <a:schemeClr val="accent5"/>
              </a:solidFill>
              <a:ln>
                <a:solidFill>
                  <a:schemeClr val="accent5"/>
                </a:solidFill>
              </a:ln>
            </c:spPr>
          </c:marker>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smooth val="0"/>
          <c:extLst>
            <c:ext xmlns:c16="http://schemas.microsoft.com/office/drawing/2014/chart" uri="{C3380CC4-5D6E-409C-BE32-E72D297353CC}">
              <c16:uniqueId val="{00000002-2914-4AEA-80FB-BE30EDD048C3}"/>
            </c:ext>
          </c:extLst>
        </c:ser>
        <c:dLbls>
          <c:showLegendKey val="0"/>
          <c:showVal val="0"/>
          <c:showCatName val="0"/>
          <c:showSerName val="0"/>
          <c:showPercent val="0"/>
          <c:showBubbleSize val="0"/>
        </c:dLbls>
        <c:axId val="410988600"/>
        <c:axId val="410988992"/>
      </c:scatterChart>
      <c:valAx>
        <c:axId val="410988600"/>
        <c:scaling>
          <c:orientation val="minMax"/>
        </c:scaling>
        <c:delete val="0"/>
        <c:axPos val="b"/>
        <c:numFmt formatCode="General" sourceLinked="1"/>
        <c:majorTickMark val="out"/>
        <c:minorTickMark val="none"/>
        <c:tickLblPos val="nextTo"/>
        <c:txPr>
          <a:bodyPr/>
          <a:lstStyle/>
          <a:p>
            <a:pPr>
              <a:defRPr sz="1100">
                <a:solidFill>
                  <a:schemeClr val="tx2"/>
                </a:solidFill>
              </a:defRPr>
            </a:pPr>
            <a:endParaRPr lang="zh-CN"/>
          </a:p>
        </c:txPr>
        <c:crossAx val="410988992"/>
        <c:crosses val="autoZero"/>
        <c:crossBetween val="midCat"/>
      </c:valAx>
      <c:valAx>
        <c:axId val="410988992"/>
        <c:scaling>
          <c:orientation val="minMax"/>
          <c:max val="5"/>
        </c:scaling>
        <c:delete val="0"/>
        <c:axPos val="l"/>
        <c:majorGridlines>
          <c:spPr>
            <a:ln w="12700">
              <a:solidFill>
                <a:schemeClr val="bg2"/>
              </a:solidFill>
              <a:prstDash val="sysDash"/>
            </a:ln>
          </c:spPr>
        </c:majorGridlines>
        <c:numFmt formatCode="General" sourceLinked="1"/>
        <c:majorTickMark val="out"/>
        <c:minorTickMark val="none"/>
        <c:tickLblPos val="nextTo"/>
        <c:txPr>
          <a:bodyPr/>
          <a:lstStyle/>
          <a:p>
            <a:pPr>
              <a:defRPr sz="1100">
                <a:solidFill>
                  <a:schemeClr val="tx2"/>
                </a:solidFill>
              </a:defRPr>
            </a:pPr>
            <a:endParaRPr lang="zh-CN"/>
          </a:p>
        </c:txPr>
        <c:crossAx val="410988600"/>
        <c:crosses val="autoZero"/>
        <c:crossBetween val="midCat"/>
      </c:valAx>
    </c:plotArea>
    <c:legend>
      <c:legendPos val="b"/>
      <c:legendEntry>
        <c:idx val="0"/>
        <c:txPr>
          <a:bodyPr/>
          <a:lstStyle/>
          <a:p>
            <a:pPr>
              <a:defRPr sz="1050">
                <a:solidFill>
                  <a:schemeClr val="tx2"/>
                </a:solidFill>
              </a:defRPr>
            </a:pPr>
            <a:endParaRPr lang="zh-CN"/>
          </a:p>
        </c:txPr>
      </c:legendEntry>
      <c:legendEntry>
        <c:idx val="1"/>
        <c:txPr>
          <a:bodyPr/>
          <a:lstStyle/>
          <a:p>
            <a:pPr>
              <a:defRPr sz="1050">
                <a:solidFill>
                  <a:schemeClr val="tx2"/>
                </a:solidFill>
              </a:defRPr>
            </a:pPr>
            <a:endParaRPr lang="zh-CN"/>
          </a:p>
        </c:txPr>
      </c:legendEntry>
      <c:legendEntry>
        <c:idx val="2"/>
        <c:txPr>
          <a:bodyPr/>
          <a:lstStyle/>
          <a:p>
            <a:pPr>
              <a:defRPr sz="1050">
                <a:solidFill>
                  <a:schemeClr val="tx2"/>
                </a:solidFill>
              </a:defRPr>
            </a:pPr>
            <a:endParaRPr lang="zh-CN"/>
          </a:p>
        </c:txPr>
      </c:legendEntry>
      <c:overlay val="0"/>
      <c:spPr>
        <a:noFill/>
      </c:spPr>
      <c:txPr>
        <a:bodyPr/>
        <a:lstStyle/>
        <a:p>
          <a:pPr>
            <a:defRPr sz="1050"/>
          </a:pPr>
          <a:endParaRPr lang="zh-CN"/>
        </a:p>
      </c:txPr>
    </c:legend>
    <c:plotVisOnly val="1"/>
    <c:dispBlanksAs val="zero"/>
    <c:showDLblsOverMax val="0"/>
  </c:chart>
  <c:txPr>
    <a:bodyPr/>
    <a:lstStyle/>
    <a:p>
      <a:pPr>
        <a:defRPr sz="800">
          <a:solidFill>
            <a:schemeClr val="bg1">
              <a:lumMod val="65000"/>
            </a:schemeClr>
          </a:solidFill>
        </a:defRPr>
      </a:pPr>
      <a:endParaRPr lang="zh-CN"/>
    </a:p>
  </c:txPr>
  <c:externalData r:id="rId1">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ubbleChart>
        <c:varyColors val="0"/>
        <c:ser>
          <c:idx val="0"/>
          <c:order val="0"/>
          <c:tx>
            <c:strRef>
              <c:f>Sheet1!$B$1</c:f>
              <c:strCache>
                <c:ptCount val="1"/>
                <c:pt idx="0">
                  <c:v>Series 1</c:v>
                </c:pt>
              </c:strCache>
            </c:strRef>
          </c:tx>
          <c:spPr>
            <a:solidFill>
              <a:schemeClr val="accent1"/>
            </a:solidFill>
          </c:spPr>
          <c:invertIfNegative val="0"/>
          <c:xVal>
            <c:strRef>
              <c:f>Sheet1!$A$2:$A$5</c:f>
              <c:strCache>
                <c:ptCount val="4"/>
                <c:pt idx="0">
                  <c:v>Category 1</c:v>
                </c:pt>
                <c:pt idx="1">
                  <c:v>Category 2</c:v>
                </c:pt>
                <c:pt idx="2">
                  <c:v>Category 3</c:v>
                </c:pt>
                <c:pt idx="3">
                  <c:v>Category 4</c:v>
                </c:pt>
              </c:strCache>
            </c:strRef>
          </c:xVal>
          <c:yVal>
            <c:numRef>
              <c:f>Sheet1!$B$2:$B$5</c:f>
              <c:numCache>
                <c:formatCode>General</c:formatCode>
                <c:ptCount val="4"/>
                <c:pt idx="0">
                  <c:v>4.3</c:v>
                </c:pt>
                <c:pt idx="1">
                  <c:v>2.5</c:v>
                </c:pt>
                <c:pt idx="2">
                  <c:v>3.5</c:v>
                </c:pt>
                <c:pt idx="3">
                  <c:v>4.5</c:v>
                </c:pt>
              </c:numCache>
            </c:numRef>
          </c:yVal>
          <c:bubbleSize>
            <c:numLit>
              <c:formatCode>General</c:formatCode>
              <c:ptCount val="4"/>
              <c:pt idx="0">
                <c:v>1</c:v>
              </c:pt>
              <c:pt idx="1">
                <c:v>1</c:v>
              </c:pt>
              <c:pt idx="2">
                <c:v>1</c:v>
              </c:pt>
              <c:pt idx="3">
                <c:v>1</c:v>
              </c:pt>
            </c:numLit>
          </c:bubbleSize>
          <c:bubble3D val="0"/>
          <c:extLst>
            <c:ext xmlns:c16="http://schemas.microsoft.com/office/drawing/2014/chart" uri="{C3380CC4-5D6E-409C-BE32-E72D297353CC}">
              <c16:uniqueId val="{00000000-D728-431B-8675-BE804566DC75}"/>
            </c:ext>
          </c:extLst>
        </c:ser>
        <c:ser>
          <c:idx val="1"/>
          <c:order val="1"/>
          <c:tx>
            <c:strRef>
              <c:f>Sheet1!$C$1</c:f>
              <c:strCache>
                <c:ptCount val="1"/>
                <c:pt idx="0">
                  <c:v>Series 2</c:v>
                </c:pt>
              </c:strCache>
            </c:strRef>
          </c:tx>
          <c:spPr>
            <a:solidFill>
              <a:schemeClr val="accent3">
                <a:alpha val="70000"/>
              </a:schemeClr>
            </a:solidFill>
          </c:spPr>
          <c:invertIfNegative val="0"/>
          <c:xVal>
            <c:strRef>
              <c:f>Sheet1!$A$2:$A$5</c:f>
              <c:strCache>
                <c:ptCount val="4"/>
                <c:pt idx="0">
                  <c:v>Category 1</c:v>
                </c:pt>
                <c:pt idx="1">
                  <c:v>Category 2</c:v>
                </c:pt>
                <c:pt idx="2">
                  <c:v>Category 3</c:v>
                </c:pt>
                <c:pt idx="3">
                  <c:v>Category 4</c:v>
                </c:pt>
              </c:strCache>
            </c:strRef>
          </c:xVal>
          <c:yVal>
            <c:numRef>
              <c:f>Sheet1!$C$2:$C$5</c:f>
              <c:numCache>
                <c:formatCode>General</c:formatCode>
                <c:ptCount val="4"/>
                <c:pt idx="0">
                  <c:v>2.4</c:v>
                </c:pt>
                <c:pt idx="1">
                  <c:v>4.4000000000000004</c:v>
                </c:pt>
                <c:pt idx="2">
                  <c:v>1.8</c:v>
                </c:pt>
                <c:pt idx="3">
                  <c:v>2.8</c:v>
                </c:pt>
              </c:numCache>
            </c:numRef>
          </c:yVal>
          <c:bubbleSize>
            <c:numLit>
              <c:formatCode>General</c:formatCode>
              <c:ptCount val="4"/>
              <c:pt idx="0">
                <c:v>1</c:v>
              </c:pt>
              <c:pt idx="1">
                <c:v>1</c:v>
              </c:pt>
              <c:pt idx="2">
                <c:v>1</c:v>
              </c:pt>
              <c:pt idx="3">
                <c:v>1</c:v>
              </c:pt>
            </c:numLit>
          </c:bubbleSize>
          <c:bubble3D val="0"/>
          <c:extLst>
            <c:ext xmlns:c16="http://schemas.microsoft.com/office/drawing/2014/chart" uri="{C3380CC4-5D6E-409C-BE32-E72D297353CC}">
              <c16:uniqueId val="{00000001-D728-431B-8675-BE804566DC75}"/>
            </c:ext>
          </c:extLst>
        </c:ser>
        <c:ser>
          <c:idx val="2"/>
          <c:order val="2"/>
          <c:tx>
            <c:strRef>
              <c:f>Sheet1!$D$1</c:f>
              <c:strCache>
                <c:ptCount val="1"/>
                <c:pt idx="0">
                  <c:v>Series 3</c:v>
                </c:pt>
              </c:strCache>
            </c:strRef>
          </c:tx>
          <c:spPr>
            <a:solidFill>
              <a:schemeClr val="accent5">
                <a:alpha val="80000"/>
              </a:schemeClr>
            </a:solidFill>
            <a:scene3d>
              <a:camera prst="orthographicFront"/>
              <a:lightRig rig="threePt" dir="t"/>
            </a:scene3d>
          </c:spPr>
          <c:invertIfNegative val="0"/>
          <c:xVal>
            <c:strRef>
              <c:f>Sheet1!$A$2:$A$5</c:f>
              <c:strCache>
                <c:ptCount val="4"/>
                <c:pt idx="0">
                  <c:v>Category 1</c:v>
                </c:pt>
                <c:pt idx="1">
                  <c:v>Category 2</c:v>
                </c:pt>
                <c:pt idx="2">
                  <c:v>Category 3</c:v>
                </c:pt>
                <c:pt idx="3">
                  <c:v>Category 4</c:v>
                </c:pt>
              </c:strCache>
            </c:strRef>
          </c:xVal>
          <c:yVal>
            <c:numRef>
              <c:f>Sheet1!$D$2:$D$5</c:f>
              <c:numCache>
                <c:formatCode>General</c:formatCode>
                <c:ptCount val="4"/>
                <c:pt idx="0">
                  <c:v>2</c:v>
                </c:pt>
                <c:pt idx="1">
                  <c:v>2</c:v>
                </c:pt>
                <c:pt idx="2">
                  <c:v>3</c:v>
                </c:pt>
                <c:pt idx="3">
                  <c:v>0</c:v>
                </c:pt>
              </c:numCache>
            </c:numRef>
          </c:yVal>
          <c:bubbleSize>
            <c:numLit>
              <c:formatCode>General</c:formatCode>
              <c:ptCount val="4"/>
              <c:pt idx="0">
                <c:v>1</c:v>
              </c:pt>
              <c:pt idx="1">
                <c:v>1</c:v>
              </c:pt>
              <c:pt idx="2">
                <c:v>1</c:v>
              </c:pt>
              <c:pt idx="3">
                <c:v>1</c:v>
              </c:pt>
            </c:numLit>
          </c:bubbleSize>
          <c:bubble3D val="0"/>
          <c:extLst>
            <c:ext xmlns:c16="http://schemas.microsoft.com/office/drawing/2014/chart" uri="{C3380CC4-5D6E-409C-BE32-E72D297353CC}">
              <c16:uniqueId val="{00000002-D728-431B-8675-BE804566DC75}"/>
            </c:ext>
          </c:extLst>
        </c:ser>
        <c:dLbls>
          <c:showLegendKey val="0"/>
          <c:showVal val="0"/>
          <c:showCatName val="0"/>
          <c:showSerName val="0"/>
          <c:showPercent val="0"/>
          <c:showBubbleSize val="0"/>
        </c:dLbls>
        <c:bubbleScale val="100"/>
        <c:showNegBubbles val="0"/>
        <c:axId val="410990168"/>
        <c:axId val="410991344"/>
      </c:bubbleChart>
      <c:valAx>
        <c:axId val="410990168"/>
        <c:scaling>
          <c:orientation val="minMax"/>
        </c:scaling>
        <c:delete val="0"/>
        <c:axPos val="b"/>
        <c:numFmt formatCode="General" sourceLinked="1"/>
        <c:majorTickMark val="out"/>
        <c:minorTickMark val="none"/>
        <c:tickLblPos val="nextTo"/>
        <c:txPr>
          <a:bodyPr/>
          <a:lstStyle/>
          <a:p>
            <a:pPr>
              <a:defRPr sz="1100">
                <a:solidFill>
                  <a:schemeClr val="tx2"/>
                </a:solidFill>
              </a:defRPr>
            </a:pPr>
            <a:endParaRPr lang="zh-CN"/>
          </a:p>
        </c:txPr>
        <c:crossAx val="410991344"/>
        <c:crosses val="autoZero"/>
        <c:crossBetween val="midCat"/>
      </c:valAx>
      <c:valAx>
        <c:axId val="410991344"/>
        <c:scaling>
          <c:orientation val="minMax"/>
          <c:max val="5"/>
        </c:scaling>
        <c:delete val="0"/>
        <c:axPos val="l"/>
        <c:majorGridlines>
          <c:spPr>
            <a:ln w="12700">
              <a:solidFill>
                <a:schemeClr val="bg2"/>
              </a:solidFill>
              <a:prstDash val="sysDash"/>
            </a:ln>
          </c:spPr>
        </c:majorGridlines>
        <c:numFmt formatCode="General" sourceLinked="1"/>
        <c:majorTickMark val="out"/>
        <c:minorTickMark val="none"/>
        <c:tickLblPos val="nextTo"/>
        <c:txPr>
          <a:bodyPr/>
          <a:lstStyle/>
          <a:p>
            <a:pPr>
              <a:defRPr sz="1050">
                <a:solidFill>
                  <a:schemeClr val="tx2"/>
                </a:solidFill>
              </a:defRPr>
            </a:pPr>
            <a:endParaRPr lang="zh-CN"/>
          </a:p>
        </c:txPr>
        <c:crossAx val="410990168"/>
        <c:crosses val="autoZero"/>
        <c:crossBetween val="midCat"/>
      </c:valAx>
    </c:plotArea>
    <c:legend>
      <c:legendPos val="r"/>
      <c:layout>
        <c:manualLayout>
          <c:xMode val="edge"/>
          <c:yMode val="edge"/>
          <c:x val="0.90420015330896797"/>
          <c:y val="0.124734979663342"/>
          <c:w val="6.3184340536341893E-2"/>
          <c:h val="0.25612967986802099"/>
        </c:manualLayout>
      </c:layout>
      <c:overlay val="0"/>
      <c:spPr>
        <a:noFill/>
      </c:spPr>
      <c:txPr>
        <a:bodyPr/>
        <a:lstStyle/>
        <a:p>
          <a:pPr>
            <a:defRPr sz="1050"/>
          </a:pPr>
          <a:endParaRPr lang="zh-CN"/>
        </a:p>
      </c:txPr>
    </c:legend>
    <c:plotVisOnly val="1"/>
    <c:dispBlanksAs val="zero"/>
    <c:showDLblsOverMax val="0"/>
  </c:chart>
  <c:txPr>
    <a:bodyPr/>
    <a:lstStyle/>
    <a:p>
      <a:pPr>
        <a:defRPr sz="800">
          <a:solidFill>
            <a:schemeClr val="bg1">
              <a:lumMod val="65000"/>
            </a:schemeClr>
          </a:solidFill>
        </a:defRPr>
      </a:pPr>
      <a:endParaRPr lang="zh-CN"/>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1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6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6">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b="0" kern="1200" cap="none" spc="0" normalizeH="0" baseline="0"/>
  </cs:categoryAxis>
  <cs:chartArea mods="allowNoFillOverride allowNoLineOverride">
    <cs:lnRef idx="0"/>
    <cs:fillRef idx="0"/>
    <cs:effectRef idx="0"/>
    <cs:fontRef idx="minor">
      <a:schemeClr val="dk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75000"/>
        <a:lumOff val="25000"/>
      </a:schemeClr>
    </cs:fontRef>
    <cs:spPr>
      <a:solidFill>
        <a:schemeClr val="dk1">
          <a:lumMod val="15000"/>
          <a:lumOff val="85000"/>
        </a:schemeClr>
      </a:solidFill>
    </cs:spPr>
    <cs:defRPr sz="1197"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38100" cap="rnd">
        <a:solidFill>
          <a:schemeClr val="phClr"/>
        </a:solidFill>
        <a:round/>
      </a:ln>
    </cs:spPr>
  </cs:dataPointLine>
  <cs:dataPointMarker>
    <cs:lnRef idx="0"/>
    <cs:fillRef idx="0">
      <cs:styleClr val="auto"/>
    </cs:fillRef>
    <cs:effectRef idx="0"/>
    <cs:fontRef idx="minor">
      <a:schemeClr val="dk1"/>
    </cs:fontRef>
    <cs:spPr>
      <a:solidFill>
        <a:schemeClr val="phClr"/>
      </a:solidFill>
    </cs:spPr>
  </cs:dataPointMarker>
  <cs:dataPointMarkerLayout symbol="circle" size="8"/>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1197" kern="1200"/>
  </cs:dataTable>
  <cs:downBar>
    <cs:lnRef idx="0"/>
    <cs:fillRef idx="0"/>
    <cs:effectRef idx="0"/>
    <cs:fontRef idx="minor">
      <a:schemeClr val="dk1"/>
    </cs:fontRef>
    <cs:spPr>
      <a:solidFill>
        <a:schemeClr val="dk1">
          <a:lumMod val="75000"/>
          <a:lumOff val="25000"/>
        </a:schemeClr>
      </a:solidFill>
      <a:ln w="9525">
        <a:solidFill>
          <a:schemeClr val="tx1">
            <a:lumMod val="50000"/>
            <a:lumOff val="50000"/>
          </a:schemeClr>
        </a:solidFill>
      </a:ln>
    </cs:spPr>
  </cs:downBar>
  <cs:dropLine>
    <cs:lnRef idx="0"/>
    <cs:fillRef idx="0"/>
    <cs:effectRef idx="0"/>
    <cs:fontRef idx="minor">
      <a:schemeClr val="dk1"/>
    </cs:fontRef>
    <cs:spPr>
      <a:ln w="9525">
        <a:solidFill>
          <a:schemeClr val="tx1">
            <a:lumMod val="50000"/>
            <a:lumOff val="50000"/>
          </a:schemeClr>
        </a:solidFill>
        <a:prstDash val="dash"/>
      </a:ln>
    </cs:spPr>
  </cs:dropLine>
  <cs:errorBar>
    <cs:lnRef idx="0"/>
    <cs:fillRef idx="0"/>
    <cs:effectRef idx="0"/>
    <cs:fontRef idx="minor">
      <a:schemeClr val="dk1"/>
    </cs:fontRef>
    <cs:spPr>
      <a:ln w="9525">
        <a:solidFill>
          <a:schemeClr val="tx1">
            <a:lumMod val="50000"/>
            <a:lumOff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w="9525" cap="flat" cmpd="sng" algn="ctr">
        <a:solidFill>
          <a:schemeClr val="tx1">
            <a:lumMod val="5000"/>
            <a:lumOff val="95000"/>
          </a:schemeClr>
        </a:solidFill>
        <a:round/>
      </a:ln>
    </cs:spPr>
  </cs:gridlineMinor>
  <cs:hiLoLine>
    <cs:lnRef idx="0"/>
    <cs:fillRef idx="0"/>
    <cs:effectRef idx="0"/>
    <cs:fontRef idx="minor">
      <a:schemeClr val="dk1"/>
    </cs:fontRef>
    <cs:spPr>
      <a:ln w="9525">
        <a:solidFill>
          <a:schemeClr val="tx1">
            <a:lumMod val="50000"/>
            <a:lumOff val="50000"/>
          </a:schemeClr>
        </a:solidFill>
        <a:prstDash val="dash"/>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ajor">
      <a:schemeClr val="tx1">
        <a:lumMod val="65000"/>
        <a:lumOff val="35000"/>
      </a:schemeClr>
    </cs:fontRef>
    <cs:defRPr sz="2200" b="0" kern="1200" cap="none" spc="0" normalizeH="0" baseline="0"/>
  </cs:title>
  <cs:trendline>
    <cs:lnRef idx="0">
      <cs:styleClr val="auto"/>
    </cs:lnRef>
    <cs:fillRef idx="0"/>
    <cs:effectRef idx="0"/>
    <cs:fontRef idx="minor">
      <a:schemeClr val="dk1"/>
    </cs:fontRef>
    <cs:spPr>
      <a:ln w="19050" cap="rnd">
        <a:solidFill>
          <a:schemeClr val="phClr"/>
        </a:solidFill>
        <a:round/>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50000"/>
            <a:lumOff val="50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2.png>
</file>

<file path=ppt/media/image3.jpeg>
</file>

<file path=ppt/media/image4.jpeg>
</file>

<file path=ppt/media/image5.png>
</file>

<file path=ppt/media/image6.png>
</file>

<file path=ppt/media/image7.png>
</file>

<file path=ppt/media/image8.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716649-02A7-4BAC-907C-6A59D11AF6CD}" type="datetimeFigureOut">
              <a:rPr lang="zh-CN" altLang="en-US" smtClean="0"/>
              <a:t>2017/12/19 Tuesday</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DEB1757-8956-4EB9-A61B-2BB94BC071D8}" type="slidenum">
              <a:rPr lang="zh-CN" altLang="en-US" smtClean="0"/>
              <a:t>‹#›</a:t>
            </a:fld>
            <a:endParaRPr lang="zh-CN" altLang="en-US"/>
          </a:p>
        </p:txBody>
      </p:sp>
    </p:spTree>
    <p:extLst>
      <p:ext uri="{BB962C8B-B14F-4D97-AF65-F5344CB8AC3E}">
        <p14:creationId xmlns:p14="http://schemas.microsoft.com/office/powerpoint/2010/main" val="21858247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4D6F74-634D-4233-BDBC-8BE3983B5CCB}"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1634272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24D6F74-634D-4233-BDBC-8BE3983B5CCB}"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995458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Main Title+ SubTitle+Number">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091458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80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Slide Number Placeholder 4"/>
          <p:cNvSpPr>
            <a:spLocks noGrp="1"/>
          </p:cNvSpPr>
          <p:nvPr userDrawn="1">
            <p:ph type="sldNum" sz="quarter" idx="12"/>
          </p:nvPr>
        </p:nvSpPr>
        <p:spPr>
          <a:xfrm>
            <a:off x="11616718" y="545146"/>
            <a:ext cx="576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a:p>
        </p:txBody>
      </p:sp>
    </p:spTree>
    <p:extLst>
      <p:ext uri="{BB962C8B-B14F-4D97-AF65-F5344CB8AC3E}">
        <p14:creationId xmlns:p14="http://schemas.microsoft.com/office/powerpoint/2010/main" val="419482849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64345212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Blank 02">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4130291"/>
      </p:ext>
    </p:extLst>
  </p:cSld>
  <p:clrMapOvr>
    <a:masterClrMapping/>
  </p:clrMapOvr>
  <p:timing>
    <p:tnLst>
      <p:par>
        <p:cTn id="1" dur="indefinite" restart="never" nodeType="tmRoot"/>
      </p:par>
    </p:tnLst>
  </p:timing>
  <p:extLst mod="1">
    <p:ext uri="{DCECCB84-F9BA-43D5-87BE-67443E8EF086}">
      <p15:sldGuideLst xmlns:p15="http://schemas.microsoft.com/office/powerpoint/2012/main">
        <p15:guide id="1" orient="horz" pos="4320">
          <p15:clr>
            <a:srgbClr val="FBAE40"/>
          </p15:clr>
        </p15:guide>
        <p15:guide id="2" pos="7680">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72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Slide Number Placeholder 4"/>
          <p:cNvSpPr>
            <a:spLocks noGrp="1"/>
          </p:cNvSpPr>
          <p:nvPr>
            <p:ph type="sldNum" sz="quarter" idx="12"/>
          </p:nvPr>
        </p:nvSpPr>
        <p:spPr>
          <a:xfrm>
            <a:off x="11613714" y="545146"/>
            <a:ext cx="576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dirty="0"/>
          </a:p>
        </p:txBody>
      </p:sp>
    </p:spTree>
    <p:extLst>
      <p:ext uri="{BB962C8B-B14F-4D97-AF65-F5344CB8AC3E}">
        <p14:creationId xmlns:p14="http://schemas.microsoft.com/office/powerpoint/2010/main" val="189510072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73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Slide Number Placeholder 4"/>
          <p:cNvSpPr>
            <a:spLocks noGrp="1"/>
          </p:cNvSpPr>
          <p:nvPr>
            <p:ph type="sldNum" sz="quarter" idx="12"/>
          </p:nvPr>
        </p:nvSpPr>
        <p:spPr>
          <a:xfrm>
            <a:off x="11580020" y="545146"/>
            <a:ext cx="612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a:p>
        </p:txBody>
      </p:sp>
    </p:spTree>
    <p:extLst>
      <p:ext uri="{BB962C8B-B14F-4D97-AF65-F5344CB8AC3E}">
        <p14:creationId xmlns:p14="http://schemas.microsoft.com/office/powerpoint/2010/main" val="3609914859"/>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74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Slide Number Placeholder 4"/>
          <p:cNvSpPr>
            <a:spLocks noGrp="1"/>
          </p:cNvSpPr>
          <p:nvPr>
            <p:ph type="sldNum" sz="quarter" idx="12"/>
          </p:nvPr>
        </p:nvSpPr>
        <p:spPr>
          <a:xfrm>
            <a:off x="11562419" y="545146"/>
            <a:ext cx="612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dirty="0"/>
          </a:p>
        </p:txBody>
      </p:sp>
    </p:spTree>
    <p:extLst>
      <p:ext uri="{BB962C8B-B14F-4D97-AF65-F5344CB8AC3E}">
        <p14:creationId xmlns:p14="http://schemas.microsoft.com/office/powerpoint/2010/main" val="36775029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82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Slide Number Placeholder 4"/>
          <p:cNvSpPr>
            <a:spLocks noGrp="1"/>
          </p:cNvSpPr>
          <p:nvPr>
            <p:ph type="sldNum" sz="quarter" idx="12"/>
          </p:nvPr>
        </p:nvSpPr>
        <p:spPr>
          <a:xfrm>
            <a:off x="11562419" y="545146"/>
            <a:ext cx="612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dirty="0"/>
          </a:p>
        </p:txBody>
      </p:sp>
      <p:sp>
        <p:nvSpPr>
          <p:cNvPr id="4" name="Picture Placeholder 3"/>
          <p:cNvSpPr>
            <a:spLocks noGrp="1"/>
          </p:cNvSpPr>
          <p:nvPr>
            <p:ph type="pic" sz="quarter" idx="14"/>
          </p:nvPr>
        </p:nvSpPr>
        <p:spPr>
          <a:xfrm>
            <a:off x="7315648" y="1411660"/>
            <a:ext cx="2847453" cy="2177701"/>
          </a:xfrm>
        </p:spPr>
      </p:sp>
      <p:sp>
        <p:nvSpPr>
          <p:cNvPr id="7" name="Picture Placeholder 2"/>
          <p:cNvSpPr>
            <a:spLocks noGrp="1"/>
          </p:cNvSpPr>
          <p:nvPr>
            <p:ph type="pic" sz="quarter" idx="13"/>
          </p:nvPr>
        </p:nvSpPr>
        <p:spPr>
          <a:xfrm>
            <a:off x="1972449" y="1399536"/>
            <a:ext cx="2776972" cy="2177701"/>
          </a:xfrm>
        </p:spPr>
      </p:sp>
    </p:spTree>
    <p:extLst>
      <p:ext uri="{BB962C8B-B14F-4D97-AF65-F5344CB8AC3E}">
        <p14:creationId xmlns:p14="http://schemas.microsoft.com/office/powerpoint/2010/main" val="2646132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75_Custom Layout">
    <p:spTree>
      <p:nvGrpSpPr>
        <p:cNvPr id="1" name=""/>
        <p:cNvGrpSpPr/>
        <p:nvPr/>
      </p:nvGrpSpPr>
      <p:grpSpPr>
        <a:xfrm>
          <a:off x="0" y="0"/>
          <a:ext cx="0" cy="0"/>
          <a:chOff x="0" y="0"/>
          <a:chExt cx="0" cy="0"/>
        </a:xfrm>
      </p:grpSpPr>
      <p:sp>
        <p:nvSpPr>
          <p:cNvPr id="7" name="Pentagon 6"/>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Slide Number Placeholder 4"/>
          <p:cNvSpPr>
            <a:spLocks noGrp="1"/>
          </p:cNvSpPr>
          <p:nvPr>
            <p:ph type="sldNum" sz="quarter" idx="12"/>
          </p:nvPr>
        </p:nvSpPr>
        <p:spPr>
          <a:xfrm>
            <a:off x="11539001" y="545146"/>
            <a:ext cx="648000" cy="365125"/>
          </a:xfrm>
          <a:prstGeom prst="rect">
            <a:avLst/>
          </a:prstGeom>
        </p:spPr>
        <p:txBody>
          <a:bodyPr/>
          <a:lstStyle>
            <a:lvl1pPr algn="ctr">
              <a:defRPr sz="1800" b="1">
                <a:solidFill>
                  <a:schemeClr val="bg1"/>
                </a:solidFill>
              </a:defRPr>
            </a:lvl1pPr>
          </a:lstStyle>
          <a:p>
            <a:fld id="{06BF0A5B-CA18-47D2-801E-5D97420A52F4}" type="slidenum">
              <a:rPr lang="id-ID" smtClean="0"/>
              <a:pPr/>
              <a:t>‹#›</a:t>
            </a:fld>
            <a:endParaRPr lang="id-ID" dirty="0"/>
          </a:p>
        </p:txBody>
      </p:sp>
    </p:spTree>
    <p:extLst>
      <p:ext uri="{BB962C8B-B14F-4D97-AF65-F5344CB8AC3E}">
        <p14:creationId xmlns:p14="http://schemas.microsoft.com/office/powerpoint/2010/main" val="475149612"/>
      </p:ext>
    </p:extLst>
  </p:cSld>
  <p:clrMapOvr>
    <a:masterClrMapping/>
  </p:clrMapOvr>
  <p:hf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79_Custom Layout">
    <p:spTree>
      <p:nvGrpSpPr>
        <p:cNvPr id="1" name=""/>
        <p:cNvGrpSpPr/>
        <p:nvPr/>
      </p:nvGrpSpPr>
      <p:grpSpPr>
        <a:xfrm>
          <a:off x="0" y="0"/>
          <a:ext cx="0" cy="0"/>
          <a:chOff x="0" y="0"/>
          <a:chExt cx="0" cy="0"/>
        </a:xfrm>
      </p:grpSpPr>
      <p:sp>
        <p:nvSpPr>
          <p:cNvPr id="6" name="Pentagon 5"/>
          <p:cNvSpPr/>
          <p:nvPr userDrawn="1"/>
        </p:nvSpPr>
        <p:spPr>
          <a:xfrm rot="10800000">
            <a:off x="11464428" y="510908"/>
            <a:ext cx="727571" cy="443430"/>
          </a:xfrm>
          <a:prstGeom prst="homePlat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 name="Slide Number Placeholder 4"/>
          <p:cNvSpPr>
            <a:spLocks noGrp="1"/>
          </p:cNvSpPr>
          <p:nvPr userDrawn="1">
            <p:ph type="sldNum" sz="quarter" idx="12"/>
          </p:nvPr>
        </p:nvSpPr>
        <p:spPr>
          <a:xfrm>
            <a:off x="11633810" y="545146"/>
            <a:ext cx="576000" cy="365125"/>
          </a:xfrm>
          <a:prstGeom prst="rect">
            <a:avLst/>
          </a:prstGeom>
        </p:spPr>
        <p:txBody>
          <a:bodyPr/>
          <a:lstStyle>
            <a:lvl1pPr algn="ctr">
              <a:defRPr b="1">
                <a:solidFill>
                  <a:schemeClr val="bg1"/>
                </a:solidFill>
              </a:defRPr>
            </a:lvl1pPr>
          </a:lstStyle>
          <a:p>
            <a:fld id="{06BF0A5B-CA18-47D2-801E-5D97420A52F4}" type="slidenum">
              <a:rPr lang="id-ID" smtClean="0"/>
              <a:pPr/>
              <a:t>‹#›</a:t>
            </a:fld>
            <a:endParaRPr lang="id-ID" dirty="0"/>
          </a:p>
        </p:txBody>
      </p:sp>
    </p:spTree>
    <p:extLst>
      <p:ext uri="{BB962C8B-B14F-4D97-AF65-F5344CB8AC3E}">
        <p14:creationId xmlns:p14="http://schemas.microsoft.com/office/powerpoint/2010/main" val="1954605577"/>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hyperlink" Target="http://ibaotu.com/ppt/" TargetMode="Externa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文本框 1">
            <a:hlinkClick r:id="rId12"/>
          </p:cNvPr>
          <p:cNvSpPr txBox="1"/>
          <p:nvPr userDrawn="1"/>
        </p:nvSpPr>
        <p:spPr>
          <a:xfrm>
            <a:off x="4318000" y="2971800"/>
            <a:ext cx="3556000" cy="229870"/>
          </a:xfrm>
          <a:prstGeom prst="rect">
            <a:avLst/>
          </a:prstGeom>
          <a:noFill/>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感谢您下载包图网平台上提供的</a:t>
            </a:r>
            <a:r>
              <a:rPr kumimoji="0" lang="en-US" altLang="zh-CN"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PPT</a:t>
            </a:r>
            <a:r>
              <a:rPr kumimoji="0" lang="zh-CN" altLang="en-US" sz="3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作品，为了您和包图网以及原创作者的利益，请勿复制、传播、销售，否则将承担法律责任！包图网将对作品进行维权，按照传播下载次数进行十倍的索取赔偿！</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altLang="zh-CN" sz="600" b="0" i="0" u="none" strike="noStrike" kern="1200" cap="none" spc="0" normalizeH="0" baseline="0" noProof="0" dirty="0">
                <a:ln>
                  <a:noFill/>
                </a:ln>
                <a:solidFill>
                  <a:prstClr val="white">
                    <a:alpha val="0"/>
                  </a:prstClr>
                </a:solidFill>
                <a:effectLst/>
                <a:uLnTx/>
                <a:uFillTx/>
                <a:latin typeface="微软雅黑" panose="020B0503020204020204" pitchFamily="34" charset="-122"/>
                <a:ea typeface="微软雅黑" panose="020B0503020204020204" pitchFamily="34" charset="-122"/>
                <a:cs typeface="+mn-cs"/>
                <a:sym typeface="+mn-ea"/>
              </a:rPr>
              <a:t>ibaotu.com</a:t>
            </a:r>
          </a:p>
        </p:txBody>
      </p:sp>
    </p:spTree>
    <p:extLst>
      <p:ext uri="{BB962C8B-B14F-4D97-AF65-F5344CB8AC3E}">
        <p14:creationId xmlns:p14="http://schemas.microsoft.com/office/powerpoint/2010/main" val="2639782094"/>
      </p:ext>
    </p:extLst>
  </p:cSld>
  <p:clrMap bg1="lt1" tx1="dk1" bg2="lt2" tx2="dk2" accent1="accent1" accent2="accent2" accent3="accent3" accent4="accent4" accent5="accent5" accent6="accent6" hlink="hlink" folHlink="folHlink"/>
  <p:sldLayoutIdLst>
    <p:sldLayoutId id="2147483817" r:id="rId1"/>
    <p:sldLayoutId id="2147483818" r:id="rId2"/>
    <p:sldLayoutId id="2147483823" r:id="rId3"/>
    <p:sldLayoutId id="2147483849" r:id="rId4"/>
    <p:sldLayoutId id="2147483850" r:id="rId5"/>
    <p:sldLayoutId id="2147483851" r:id="rId6"/>
    <p:sldLayoutId id="2147483852" r:id="rId7"/>
    <p:sldLayoutId id="2147483853" r:id="rId8"/>
    <p:sldLayoutId id="2147483854" r:id="rId9"/>
    <p:sldLayoutId id="2147483855" r:id="rId10"/>
  </p:sldLayoutIdLst>
  <p:timing>
    <p:tnLst>
      <p:par>
        <p:cTn id="1" dur="indefinite" restart="never" nodeType="tmRoot"/>
      </p:par>
    </p:tnLst>
  </p:timing>
  <p:txStyles>
    <p:titleStyle>
      <a:lvl1pPr algn="l" defTabSz="1219170" rtl="0" eaLnBrk="1" latinLnBrk="0" hangingPunct="1">
        <a:spcBef>
          <a:spcPct val="0"/>
        </a:spcBef>
        <a:buNone/>
        <a:defRPr sz="3733" b="1" kern="1200">
          <a:solidFill>
            <a:schemeClr val="tx1">
              <a:lumMod val="50000"/>
              <a:lumOff val="50000"/>
            </a:schemeClr>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None/>
        <a:defRPr sz="4267" kern="1200">
          <a:solidFill>
            <a:schemeClr val="bg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en-US"/>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tags" Target="../tags/tag4.xml"/><Relationship Id="rId7" Type="http://schemas.openxmlformats.org/officeDocument/2006/relationships/notesSlide" Target="../notesSlides/notesSlide1.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slideLayout" Target="../slideLayouts/slideLayout2.xml"/><Relationship Id="rId5" Type="http://schemas.openxmlformats.org/officeDocument/2006/relationships/audio" Target="../media/media1.mp3"/><Relationship Id="rId4" Type="http://schemas.microsoft.com/office/2007/relationships/media" Target="../media/media1.mp3"/><Relationship Id="rId9"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chart" Target="../charts/chart5.xml"/><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5.xml.rels><?xml version="1.0" encoding="UTF-8" standalone="yes"?>
<Relationships xmlns="http://schemas.openxmlformats.org/package/2006/relationships"><Relationship Id="rId2" Type="http://schemas.openxmlformats.org/officeDocument/2006/relationships/chart" Target="../charts/chart6.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chart" Target="../charts/chart7.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chart" Target="../charts/chart8.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chart" Target="../charts/chart9.xml"/><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chart" Target="../charts/chart11.xml"/><Relationship Id="rId2" Type="http://schemas.openxmlformats.org/officeDocument/2006/relationships/chart" Target="../charts/chart10.xml"/><Relationship Id="rId1" Type="http://schemas.openxmlformats.org/officeDocument/2006/relationships/slideLayout" Target="../slideLayouts/slideLayout4.xml"/><Relationship Id="rId5" Type="http://schemas.openxmlformats.org/officeDocument/2006/relationships/chart" Target="../charts/chart13.xml"/><Relationship Id="rId4" Type="http://schemas.openxmlformats.org/officeDocument/2006/relationships/chart" Target="../charts/chart1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chart" Target="../charts/chart15.xml"/><Relationship Id="rId2" Type="http://schemas.openxmlformats.org/officeDocument/2006/relationships/chart" Target="../charts/chart14.xml"/><Relationship Id="rId1" Type="http://schemas.openxmlformats.org/officeDocument/2006/relationships/slideLayout" Target="../slideLayouts/slideLayout4.xml"/><Relationship Id="rId5" Type="http://schemas.openxmlformats.org/officeDocument/2006/relationships/chart" Target="../charts/chart17.xml"/><Relationship Id="rId4" Type="http://schemas.openxmlformats.org/officeDocument/2006/relationships/chart" Target="../charts/chart1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hyperlink" Target="http://ibaotu.com/pp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Layout" Target="../slideLayouts/slideLayout4.xml"/><Relationship Id="rId4" Type="http://schemas.openxmlformats.org/officeDocument/2006/relationships/chart" Target="../charts/char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8"/>
          <a:stretch>
            <a:fillRect/>
          </a:stretch>
        </p:blipFill>
        <p:spPr>
          <a:xfrm>
            <a:off x="0" y="0"/>
            <a:ext cx="12234480" cy="6858000"/>
          </a:xfrm>
          <a:prstGeom prst="rect">
            <a:avLst/>
          </a:prstGeom>
        </p:spPr>
      </p:pic>
      <p:sp>
        <p:nvSpPr>
          <p:cNvPr id="6" name="PA_矩形 5"/>
          <p:cNvSpPr/>
          <p:nvPr>
            <p:custDataLst>
              <p:tags r:id="rId1"/>
            </p:custDataLst>
          </p:nvPr>
        </p:nvSpPr>
        <p:spPr>
          <a:xfrm>
            <a:off x="4043362" y="1257300"/>
            <a:ext cx="4105275" cy="4105275"/>
          </a:xfrm>
          <a:prstGeom prst="rect">
            <a:avLst/>
          </a:prstGeom>
          <a:solidFill>
            <a:schemeClr val="bg1"/>
          </a:solidFill>
          <a:ln w="76200">
            <a:solidFill>
              <a:schemeClr val="accent1"/>
            </a:solidFill>
          </a:ln>
          <a:effectLst>
            <a:outerShdw blurRad="508000" dist="190500" dir="5400000" algn="ctr" rotWithShape="0">
              <a:schemeClr val="tx2">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297"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srgbClr val="FFFFFF"/>
              </a:solidFill>
              <a:effectLst/>
              <a:uLnTx/>
              <a:uFillTx/>
              <a:latin typeface="等线" panose="020F0502020204030204"/>
              <a:ea typeface="等线" panose="02010600030101010101" pitchFamily="2" charset="-122"/>
              <a:cs typeface="+mn-cs"/>
            </a:endParaRPr>
          </a:p>
        </p:txBody>
      </p:sp>
      <p:sp>
        <p:nvSpPr>
          <p:cNvPr id="7" name="PA_文本框 6"/>
          <p:cNvSpPr txBox="1"/>
          <p:nvPr>
            <p:custDataLst>
              <p:tags r:id="rId2"/>
            </p:custDataLst>
          </p:nvPr>
        </p:nvSpPr>
        <p:spPr>
          <a:xfrm>
            <a:off x="4917631" y="1740277"/>
            <a:ext cx="2470548" cy="156966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9600" b="1" i="0" u="none" strike="noStrike" kern="1200" cap="none" spc="0" normalizeH="0" baseline="0" noProof="0" dirty="0" smtClean="0">
                <a:ln>
                  <a:noFill/>
                </a:ln>
                <a:solidFill>
                  <a:schemeClr val="accent1"/>
                </a:solidFill>
                <a:effectLst/>
                <a:uLnTx/>
                <a:uFillTx/>
                <a:latin typeface="庞门正道标题体" panose="02010600030101010101" pitchFamily="2" charset="-122"/>
                <a:ea typeface="庞门正道标题体" panose="02010600030101010101" pitchFamily="2" charset="-122"/>
                <a:cs typeface="+mn-cs"/>
              </a:rPr>
              <a:t>40</a:t>
            </a:r>
            <a:r>
              <a:rPr kumimoji="0" lang="zh-CN" altLang="en-US" sz="4800" b="1" i="0" u="none" strike="noStrike" kern="1200" cap="none" spc="0" normalizeH="0" baseline="0" noProof="0" dirty="0" smtClean="0">
                <a:ln>
                  <a:noFill/>
                </a:ln>
                <a:solidFill>
                  <a:prstClr val="black"/>
                </a:solidFill>
                <a:effectLst/>
                <a:uLnTx/>
                <a:uFillTx/>
                <a:latin typeface="庞门正道标题体" panose="02010600030101010101" pitchFamily="2" charset="-122"/>
                <a:ea typeface="庞门正道标题体" panose="02010600030101010101" pitchFamily="2" charset="-122"/>
                <a:cs typeface="+mn-cs"/>
              </a:rPr>
              <a:t>页</a:t>
            </a:r>
            <a:endParaRPr kumimoji="0" lang="zh-CN" altLang="en-US" sz="4800" b="1" i="0" u="none" strike="noStrike" kern="1200" cap="none" spc="0" normalizeH="0" baseline="0" noProof="0" dirty="0">
              <a:ln>
                <a:noFill/>
              </a:ln>
              <a:solidFill>
                <a:prstClr val="black"/>
              </a:solidFill>
              <a:effectLst/>
              <a:uLnTx/>
              <a:uFillTx/>
              <a:latin typeface="庞门正道标题体" panose="02010600030101010101" pitchFamily="2" charset="-122"/>
              <a:ea typeface="庞门正道标题体" panose="02010600030101010101" pitchFamily="2" charset="-122"/>
              <a:cs typeface="+mn-cs"/>
            </a:endParaRPr>
          </a:p>
        </p:txBody>
      </p:sp>
      <p:sp>
        <p:nvSpPr>
          <p:cNvPr id="8" name="PA_文本框 7"/>
          <p:cNvSpPr txBox="1"/>
          <p:nvPr>
            <p:custDataLst>
              <p:tags r:id="rId3"/>
            </p:custDataLst>
          </p:nvPr>
        </p:nvSpPr>
        <p:spPr>
          <a:xfrm>
            <a:off x="4076855" y="3205162"/>
            <a:ext cx="4038285" cy="2062103"/>
          </a:xfrm>
          <a:prstGeom prst="rect">
            <a:avLst/>
          </a:prstGeom>
          <a:noFill/>
        </p:spPr>
        <p:txBody>
          <a:bodyPr wrap="none" rtlCol="0">
            <a:spAutoFit/>
          </a:bodyPr>
          <a:lstStyle/>
          <a:p>
            <a:pPr lvl="0" algn="ctr">
              <a:defRPr/>
            </a:pPr>
            <a:r>
              <a:rPr lang="zh-CN" altLang="en-US" sz="4800" noProof="0" dirty="0" smtClean="0">
                <a:solidFill>
                  <a:prstClr val="black"/>
                </a:solidFill>
                <a:latin typeface="庞门正道标题体" panose="02010600030101010101" pitchFamily="2" charset="-122"/>
                <a:ea typeface="庞门正道标题体" panose="02010600030101010101" pitchFamily="2" charset="-122"/>
              </a:rPr>
              <a:t>对比、百分比</a:t>
            </a:r>
            <a:endParaRPr lang="en-US" altLang="zh-CN" sz="4800" noProof="0" dirty="0" smtClean="0">
              <a:solidFill>
                <a:prstClr val="black"/>
              </a:solidFill>
              <a:latin typeface="庞门正道标题体" panose="02010600030101010101" pitchFamily="2" charset="-122"/>
              <a:ea typeface="庞门正道标题体" panose="02010600030101010101" pitchFamily="2" charset="-122"/>
            </a:endParaRPr>
          </a:p>
          <a:p>
            <a:pPr lvl="0" algn="ctr">
              <a:defRPr/>
            </a:pPr>
            <a:r>
              <a:rPr kumimoji="0" lang="zh-CN" altLang="en-US" sz="4000" b="0" i="0" u="none" strike="noStrike" kern="1200" cap="none" spc="0" normalizeH="0" baseline="0" noProof="0" dirty="0" smtClean="0">
                <a:ln>
                  <a:noFill/>
                </a:ln>
                <a:solidFill>
                  <a:prstClr val="black"/>
                </a:solidFill>
                <a:effectLst/>
                <a:uLnTx/>
                <a:uFillTx/>
                <a:latin typeface="庞门正道标题体" panose="02010600030101010101" pitchFamily="2" charset="-122"/>
                <a:ea typeface="庞门正道标题体" panose="02010600030101010101" pitchFamily="2" charset="-122"/>
              </a:rPr>
              <a:t>信息可视化</a:t>
            </a:r>
            <a:r>
              <a:rPr kumimoji="0" lang="zh-CN" altLang="en-US" sz="4000" b="0" i="0" u="none" strike="noStrike" kern="1200" cap="none" spc="0" normalizeH="0" baseline="0" noProof="0" dirty="0" smtClean="0">
                <a:ln>
                  <a:noFill/>
                </a:ln>
                <a:solidFill>
                  <a:prstClr val="black"/>
                </a:solidFill>
                <a:effectLst/>
                <a:uLnTx/>
                <a:uFillTx/>
                <a:latin typeface="庞门正道标题体" panose="02010600030101010101" pitchFamily="2" charset="-122"/>
                <a:ea typeface="庞门正道标题体" panose="02010600030101010101" pitchFamily="2" charset="-122"/>
              </a:rPr>
              <a:t>图表集</a:t>
            </a:r>
            <a:endParaRPr kumimoji="0" lang="en-US" altLang="zh-CN" sz="4000" b="0" i="0" u="none" strike="noStrike" kern="1200" cap="none" spc="0" normalizeH="0" baseline="0" noProof="0" dirty="0" smtClean="0">
              <a:ln>
                <a:noFill/>
              </a:ln>
              <a:solidFill>
                <a:prstClr val="black"/>
              </a:solidFill>
              <a:effectLst/>
              <a:uLnTx/>
              <a:uFillTx/>
              <a:latin typeface="庞门正道标题体" panose="02010600030101010101" pitchFamily="2" charset="-122"/>
              <a:ea typeface="庞门正道标题体" panose="02010600030101010101" pitchFamily="2" charset="-122"/>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000" b="0" i="0" u="none" strike="noStrike" kern="1200" cap="none" spc="0" normalizeH="0" baseline="0" noProof="0" dirty="0" smtClean="0">
                <a:ln>
                  <a:noFill/>
                </a:ln>
                <a:solidFill>
                  <a:schemeClr val="accent1"/>
                </a:solidFill>
                <a:effectLst/>
                <a:uLnTx/>
                <a:uFillTx/>
                <a:latin typeface="庞门正道标题体" panose="02010600030101010101" pitchFamily="2" charset="-122"/>
                <a:ea typeface="庞门正道标题体" panose="02010600030101010101" pitchFamily="2" charset="-122"/>
              </a:rPr>
              <a:t>（</a:t>
            </a:r>
            <a:r>
              <a:rPr kumimoji="0" lang="en-US" altLang="zh-CN" sz="4000" b="0" i="0" u="none" strike="noStrike" kern="1200" cap="none" spc="0" normalizeH="0" baseline="0" noProof="0" dirty="0" smtClean="0">
                <a:ln>
                  <a:noFill/>
                </a:ln>
                <a:solidFill>
                  <a:schemeClr val="accent1"/>
                </a:solidFill>
                <a:effectLst/>
                <a:uLnTx/>
                <a:uFillTx/>
                <a:latin typeface="庞门正道标题体" panose="02010600030101010101" pitchFamily="2" charset="-122"/>
                <a:ea typeface="庞门正道标题体" panose="02010600030101010101" pitchFamily="2" charset="-122"/>
              </a:rPr>
              <a:t>NO.69</a:t>
            </a:r>
            <a:r>
              <a:rPr kumimoji="0" lang="zh-CN" altLang="en-US" sz="4000" b="0" i="0" u="none" strike="noStrike" kern="1200" cap="none" spc="0" normalizeH="0" baseline="0" noProof="0" dirty="0" smtClean="0">
                <a:ln>
                  <a:noFill/>
                </a:ln>
                <a:solidFill>
                  <a:schemeClr val="accent1"/>
                </a:solidFill>
                <a:effectLst/>
                <a:uLnTx/>
                <a:uFillTx/>
                <a:latin typeface="庞门正道标题体" panose="02010600030101010101" pitchFamily="2" charset="-122"/>
                <a:ea typeface="庞门正道标题体" panose="02010600030101010101" pitchFamily="2" charset="-122"/>
              </a:rPr>
              <a:t>）</a:t>
            </a:r>
            <a:endParaRPr kumimoji="0" lang="zh-CN" altLang="en-US" sz="4000" b="0" i="0" u="none" strike="noStrike" kern="1200" cap="none" spc="0" normalizeH="0" baseline="0" noProof="0" dirty="0">
              <a:ln>
                <a:noFill/>
              </a:ln>
              <a:solidFill>
                <a:schemeClr val="accent1"/>
              </a:solidFill>
              <a:effectLst/>
              <a:uLnTx/>
              <a:uFillTx/>
              <a:latin typeface="庞门正道标题体" panose="02010600030101010101" pitchFamily="2" charset="-122"/>
              <a:ea typeface="庞门正道标题体" panose="02010600030101010101" pitchFamily="2" charset="-122"/>
            </a:endParaRPr>
          </a:p>
        </p:txBody>
      </p:sp>
      <p:pic>
        <p:nvPicPr>
          <p:cNvPr id="3" name="Pvris - Mind over Matter (Acoustic)">
            <a:hlinkClick r:id="" action="ppaction://media"/>
          </p:cNvPr>
          <p:cNvPicPr>
            <a:picLocks noChangeAspect="1"/>
          </p:cNvPicPr>
          <p:nvPr>
            <a:audioFile r:link="rId5"/>
            <p:extLst>
              <p:ext uri="{DAA4B4D4-6D71-4841-9C94-3DE7FCFB9230}">
                <p14:media xmlns:p14="http://schemas.microsoft.com/office/powerpoint/2010/main" r:embed="rId4"/>
              </p:ext>
            </p:extLst>
          </p:nvPr>
        </p:nvPicPr>
        <p:blipFill>
          <a:blip r:embed="rId9"/>
          <a:stretch>
            <a:fillRect/>
          </a:stretch>
        </p:blipFill>
        <p:spPr>
          <a:xfrm>
            <a:off x="13075256" y="2819400"/>
            <a:ext cx="609600" cy="609600"/>
          </a:xfrm>
          <a:prstGeom prst="rect">
            <a:avLst/>
          </a:prstGeom>
        </p:spPr>
      </p:pic>
    </p:spTree>
    <p:extLst>
      <p:ext uri="{BB962C8B-B14F-4D97-AF65-F5344CB8AC3E}">
        <p14:creationId xmlns:p14="http://schemas.microsoft.com/office/powerpoint/2010/main" val="1328915808"/>
      </p:ext>
    </p:extLst>
  </p:cSld>
  <p:clrMapOvr>
    <a:masterClrMapping/>
  </p:clrMapOvr>
  <mc:AlternateContent xmlns:mc="http://schemas.openxmlformats.org/markup-compatibility/2006" xmlns:p14="http://schemas.microsoft.com/office/powerpoint/2010/main">
    <mc:Choice Requires="p14">
      <p:transition spd="slow" p14:dur="1500" advClick="0" advTm="1000">
        <p:random/>
      </p:transition>
    </mc:Choice>
    <mc:Fallback xmlns="">
      <p:transition spd="slow" advClick="0" advTm="100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7" repeatCount="indefinite"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10</a:t>
            </a:fld>
            <a:endParaRPr lang="id-ID"/>
          </a:p>
        </p:txBody>
      </p:sp>
      <p:cxnSp>
        <p:nvCxnSpPr>
          <p:cNvPr id="3" name="Straight Connector 2"/>
          <p:cNvCxnSpPr/>
          <p:nvPr/>
        </p:nvCxnSpPr>
        <p:spPr>
          <a:xfrm>
            <a:off x="4447549" y="1568710"/>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7651159" y="1552546"/>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2018388" y="2380314"/>
            <a:ext cx="1812925" cy="2743201"/>
            <a:chOff x="2018388" y="2380314"/>
            <a:chExt cx="1812925" cy="2743201"/>
          </a:xfrm>
        </p:grpSpPr>
        <p:sp>
          <p:nvSpPr>
            <p:cNvPr id="12" name="Rectangle 59"/>
            <p:cNvSpPr>
              <a:spLocks noChangeArrowheads="1"/>
            </p:cNvSpPr>
            <p:nvPr/>
          </p:nvSpPr>
          <p:spPr bwMode="auto">
            <a:xfrm>
              <a:off x="2018388" y="2380314"/>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60"/>
            <p:cNvSpPr>
              <a:spLocks noChangeArrowheads="1"/>
            </p:cNvSpPr>
            <p:nvPr/>
          </p:nvSpPr>
          <p:spPr bwMode="auto">
            <a:xfrm>
              <a:off x="2018388" y="268987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Rectangle 61"/>
            <p:cNvSpPr>
              <a:spLocks noChangeArrowheads="1"/>
            </p:cNvSpPr>
            <p:nvPr/>
          </p:nvSpPr>
          <p:spPr bwMode="auto">
            <a:xfrm>
              <a:off x="2018388"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62"/>
            <p:cNvSpPr>
              <a:spLocks noChangeArrowheads="1"/>
            </p:cNvSpPr>
            <p:nvPr/>
          </p:nvSpPr>
          <p:spPr bwMode="auto">
            <a:xfrm>
              <a:off x="2018388"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63"/>
            <p:cNvSpPr>
              <a:spLocks noChangeArrowheads="1"/>
            </p:cNvSpPr>
            <p:nvPr/>
          </p:nvSpPr>
          <p:spPr bwMode="auto">
            <a:xfrm>
              <a:off x="2018388"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Rectangle 64"/>
            <p:cNvSpPr>
              <a:spLocks noChangeArrowheads="1"/>
            </p:cNvSpPr>
            <p:nvPr/>
          </p:nvSpPr>
          <p:spPr bwMode="auto">
            <a:xfrm>
              <a:off x="2018388"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65"/>
            <p:cNvSpPr>
              <a:spLocks noChangeArrowheads="1"/>
            </p:cNvSpPr>
            <p:nvPr/>
          </p:nvSpPr>
          <p:spPr bwMode="auto">
            <a:xfrm>
              <a:off x="2018388"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Rectangle 66"/>
            <p:cNvSpPr>
              <a:spLocks noChangeArrowheads="1"/>
            </p:cNvSpPr>
            <p:nvPr/>
          </p:nvSpPr>
          <p:spPr bwMode="auto">
            <a:xfrm>
              <a:off x="2018388"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Rectangle 67"/>
            <p:cNvSpPr>
              <a:spLocks noChangeArrowheads="1"/>
            </p:cNvSpPr>
            <p:nvPr/>
          </p:nvSpPr>
          <p:spPr bwMode="auto">
            <a:xfrm>
              <a:off x="2018388"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Rectangle 69"/>
            <p:cNvSpPr>
              <a:spLocks noChangeArrowheads="1"/>
            </p:cNvSpPr>
            <p:nvPr/>
          </p:nvSpPr>
          <p:spPr bwMode="auto">
            <a:xfrm>
              <a:off x="2327950"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70"/>
            <p:cNvSpPr>
              <a:spLocks noChangeArrowheads="1"/>
            </p:cNvSpPr>
            <p:nvPr/>
          </p:nvSpPr>
          <p:spPr bwMode="auto">
            <a:xfrm>
              <a:off x="2327950"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Rectangle 71"/>
            <p:cNvSpPr>
              <a:spLocks noChangeArrowheads="1"/>
            </p:cNvSpPr>
            <p:nvPr/>
          </p:nvSpPr>
          <p:spPr bwMode="auto">
            <a:xfrm>
              <a:off x="2327950"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72"/>
            <p:cNvSpPr>
              <a:spLocks noChangeArrowheads="1"/>
            </p:cNvSpPr>
            <p:nvPr/>
          </p:nvSpPr>
          <p:spPr bwMode="auto">
            <a:xfrm>
              <a:off x="2327950"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Rectangle 73"/>
            <p:cNvSpPr>
              <a:spLocks noChangeArrowheads="1"/>
            </p:cNvSpPr>
            <p:nvPr/>
          </p:nvSpPr>
          <p:spPr bwMode="auto">
            <a:xfrm>
              <a:off x="2327950"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Rectangle 74"/>
            <p:cNvSpPr>
              <a:spLocks noChangeArrowheads="1"/>
            </p:cNvSpPr>
            <p:nvPr/>
          </p:nvSpPr>
          <p:spPr bwMode="auto">
            <a:xfrm>
              <a:off x="2327950"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75"/>
            <p:cNvSpPr>
              <a:spLocks noChangeArrowheads="1"/>
            </p:cNvSpPr>
            <p:nvPr/>
          </p:nvSpPr>
          <p:spPr bwMode="auto">
            <a:xfrm>
              <a:off x="2327950"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Rectangle 76"/>
            <p:cNvSpPr>
              <a:spLocks noChangeArrowheads="1"/>
            </p:cNvSpPr>
            <p:nvPr/>
          </p:nvSpPr>
          <p:spPr bwMode="auto">
            <a:xfrm>
              <a:off x="2327950"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Rectangle 77"/>
            <p:cNvSpPr>
              <a:spLocks noChangeArrowheads="1"/>
            </p:cNvSpPr>
            <p:nvPr/>
          </p:nvSpPr>
          <p:spPr bwMode="auto">
            <a:xfrm>
              <a:off x="2327950"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Rectangle 79"/>
            <p:cNvSpPr>
              <a:spLocks noChangeArrowheads="1"/>
            </p:cNvSpPr>
            <p:nvPr/>
          </p:nvSpPr>
          <p:spPr bwMode="auto">
            <a:xfrm>
              <a:off x="2635925"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Rectangle 80"/>
            <p:cNvSpPr>
              <a:spLocks noChangeArrowheads="1"/>
            </p:cNvSpPr>
            <p:nvPr/>
          </p:nvSpPr>
          <p:spPr bwMode="auto">
            <a:xfrm>
              <a:off x="2635925"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Rectangle 81"/>
            <p:cNvSpPr>
              <a:spLocks noChangeArrowheads="1"/>
            </p:cNvSpPr>
            <p:nvPr/>
          </p:nvSpPr>
          <p:spPr bwMode="auto">
            <a:xfrm>
              <a:off x="2635925"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Rectangle 82"/>
            <p:cNvSpPr>
              <a:spLocks noChangeArrowheads="1"/>
            </p:cNvSpPr>
            <p:nvPr/>
          </p:nvSpPr>
          <p:spPr bwMode="auto">
            <a:xfrm>
              <a:off x="2635925" y="3309002"/>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83"/>
            <p:cNvSpPr>
              <a:spLocks noChangeArrowheads="1"/>
            </p:cNvSpPr>
            <p:nvPr/>
          </p:nvSpPr>
          <p:spPr bwMode="auto">
            <a:xfrm>
              <a:off x="2635925" y="36185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Rectangle 84"/>
            <p:cNvSpPr>
              <a:spLocks noChangeArrowheads="1"/>
            </p:cNvSpPr>
            <p:nvPr/>
          </p:nvSpPr>
          <p:spPr bwMode="auto">
            <a:xfrm>
              <a:off x="2635925"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Rectangle 85"/>
            <p:cNvSpPr>
              <a:spLocks noChangeArrowheads="1"/>
            </p:cNvSpPr>
            <p:nvPr/>
          </p:nvSpPr>
          <p:spPr bwMode="auto">
            <a:xfrm>
              <a:off x="2635925"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Rectangle 86"/>
            <p:cNvSpPr>
              <a:spLocks noChangeArrowheads="1"/>
            </p:cNvSpPr>
            <p:nvPr/>
          </p:nvSpPr>
          <p:spPr bwMode="auto">
            <a:xfrm>
              <a:off x="2635925"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Rectangle 87"/>
            <p:cNvSpPr>
              <a:spLocks noChangeArrowheads="1"/>
            </p:cNvSpPr>
            <p:nvPr/>
          </p:nvSpPr>
          <p:spPr bwMode="auto">
            <a:xfrm>
              <a:off x="2635925"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Rectangle 89"/>
            <p:cNvSpPr>
              <a:spLocks noChangeArrowheads="1"/>
            </p:cNvSpPr>
            <p:nvPr/>
          </p:nvSpPr>
          <p:spPr bwMode="auto">
            <a:xfrm>
              <a:off x="2945488"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Rectangle 90"/>
            <p:cNvSpPr>
              <a:spLocks noChangeArrowheads="1"/>
            </p:cNvSpPr>
            <p:nvPr/>
          </p:nvSpPr>
          <p:spPr bwMode="auto">
            <a:xfrm>
              <a:off x="2945488"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Rectangle 91"/>
            <p:cNvSpPr>
              <a:spLocks noChangeArrowheads="1"/>
            </p:cNvSpPr>
            <p:nvPr/>
          </p:nvSpPr>
          <p:spPr bwMode="auto">
            <a:xfrm>
              <a:off x="2945488"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Rectangle 92"/>
            <p:cNvSpPr>
              <a:spLocks noChangeArrowheads="1"/>
            </p:cNvSpPr>
            <p:nvPr/>
          </p:nvSpPr>
          <p:spPr bwMode="auto">
            <a:xfrm>
              <a:off x="2945488" y="3309002"/>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Rectangle 93"/>
            <p:cNvSpPr>
              <a:spLocks noChangeArrowheads="1"/>
            </p:cNvSpPr>
            <p:nvPr/>
          </p:nvSpPr>
          <p:spPr bwMode="auto">
            <a:xfrm>
              <a:off x="2945488" y="3618564"/>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Rectangle 94"/>
            <p:cNvSpPr>
              <a:spLocks noChangeArrowheads="1"/>
            </p:cNvSpPr>
            <p:nvPr/>
          </p:nvSpPr>
          <p:spPr bwMode="auto">
            <a:xfrm>
              <a:off x="2945488"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Rectangle 95"/>
            <p:cNvSpPr>
              <a:spLocks noChangeArrowheads="1"/>
            </p:cNvSpPr>
            <p:nvPr/>
          </p:nvSpPr>
          <p:spPr bwMode="auto">
            <a:xfrm>
              <a:off x="2945488"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Rectangle 96"/>
            <p:cNvSpPr>
              <a:spLocks noChangeArrowheads="1"/>
            </p:cNvSpPr>
            <p:nvPr/>
          </p:nvSpPr>
          <p:spPr bwMode="auto">
            <a:xfrm>
              <a:off x="2945488"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7" name="Rectangle 97"/>
            <p:cNvSpPr>
              <a:spLocks noChangeArrowheads="1"/>
            </p:cNvSpPr>
            <p:nvPr/>
          </p:nvSpPr>
          <p:spPr bwMode="auto">
            <a:xfrm>
              <a:off x="2945488"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48" name="Rectangle 99"/>
            <p:cNvSpPr>
              <a:spLocks noChangeArrowheads="1"/>
            </p:cNvSpPr>
            <p:nvPr/>
          </p:nvSpPr>
          <p:spPr bwMode="auto">
            <a:xfrm>
              <a:off x="3253463"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49" name="Rectangle 100"/>
            <p:cNvSpPr>
              <a:spLocks noChangeArrowheads="1"/>
            </p:cNvSpPr>
            <p:nvPr/>
          </p:nvSpPr>
          <p:spPr bwMode="auto">
            <a:xfrm>
              <a:off x="3253463"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0" name="Rectangle 101"/>
            <p:cNvSpPr>
              <a:spLocks noChangeArrowheads="1"/>
            </p:cNvSpPr>
            <p:nvPr/>
          </p:nvSpPr>
          <p:spPr bwMode="auto">
            <a:xfrm>
              <a:off x="3253463"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1" name="Rectangle 102"/>
            <p:cNvSpPr>
              <a:spLocks noChangeArrowheads="1"/>
            </p:cNvSpPr>
            <p:nvPr/>
          </p:nvSpPr>
          <p:spPr bwMode="auto">
            <a:xfrm>
              <a:off x="3253463" y="3309002"/>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Rectangle 103"/>
            <p:cNvSpPr>
              <a:spLocks noChangeArrowheads="1"/>
            </p:cNvSpPr>
            <p:nvPr/>
          </p:nvSpPr>
          <p:spPr bwMode="auto">
            <a:xfrm>
              <a:off x="3253463" y="3618564"/>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3" name="Rectangle 104"/>
            <p:cNvSpPr>
              <a:spLocks noChangeArrowheads="1"/>
            </p:cNvSpPr>
            <p:nvPr/>
          </p:nvSpPr>
          <p:spPr bwMode="auto">
            <a:xfrm>
              <a:off x="3253463" y="3926539"/>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Rectangle 105"/>
            <p:cNvSpPr>
              <a:spLocks noChangeArrowheads="1"/>
            </p:cNvSpPr>
            <p:nvPr/>
          </p:nvSpPr>
          <p:spPr bwMode="auto">
            <a:xfrm>
              <a:off x="3253463"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Rectangle 106"/>
            <p:cNvSpPr>
              <a:spLocks noChangeArrowheads="1"/>
            </p:cNvSpPr>
            <p:nvPr/>
          </p:nvSpPr>
          <p:spPr bwMode="auto">
            <a:xfrm>
              <a:off x="3253463"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Rectangle 107"/>
            <p:cNvSpPr>
              <a:spLocks noChangeArrowheads="1"/>
            </p:cNvSpPr>
            <p:nvPr/>
          </p:nvSpPr>
          <p:spPr bwMode="auto">
            <a:xfrm>
              <a:off x="3253463"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Rectangle 109"/>
            <p:cNvSpPr>
              <a:spLocks noChangeArrowheads="1"/>
            </p:cNvSpPr>
            <p:nvPr/>
          </p:nvSpPr>
          <p:spPr bwMode="auto">
            <a:xfrm>
              <a:off x="3563025"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8" name="Rectangle 110"/>
            <p:cNvSpPr>
              <a:spLocks noChangeArrowheads="1"/>
            </p:cNvSpPr>
            <p:nvPr/>
          </p:nvSpPr>
          <p:spPr bwMode="auto">
            <a:xfrm>
              <a:off x="3563025"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Rectangle 111"/>
            <p:cNvSpPr>
              <a:spLocks noChangeArrowheads="1"/>
            </p:cNvSpPr>
            <p:nvPr/>
          </p:nvSpPr>
          <p:spPr bwMode="auto">
            <a:xfrm>
              <a:off x="3563025"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Rectangle 112"/>
            <p:cNvSpPr>
              <a:spLocks noChangeArrowheads="1"/>
            </p:cNvSpPr>
            <p:nvPr/>
          </p:nvSpPr>
          <p:spPr bwMode="auto">
            <a:xfrm>
              <a:off x="3563025" y="3309002"/>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Rectangle 113"/>
            <p:cNvSpPr>
              <a:spLocks noChangeArrowheads="1"/>
            </p:cNvSpPr>
            <p:nvPr/>
          </p:nvSpPr>
          <p:spPr bwMode="auto">
            <a:xfrm>
              <a:off x="3563025" y="3618564"/>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Rectangle 114"/>
            <p:cNvSpPr>
              <a:spLocks noChangeArrowheads="1"/>
            </p:cNvSpPr>
            <p:nvPr/>
          </p:nvSpPr>
          <p:spPr bwMode="auto">
            <a:xfrm>
              <a:off x="3563025" y="3926539"/>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63" name="Rectangle 115"/>
            <p:cNvSpPr>
              <a:spLocks noChangeArrowheads="1"/>
            </p:cNvSpPr>
            <p:nvPr/>
          </p:nvSpPr>
          <p:spPr bwMode="auto">
            <a:xfrm>
              <a:off x="3563025"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Rectangle 116"/>
            <p:cNvSpPr>
              <a:spLocks noChangeArrowheads="1"/>
            </p:cNvSpPr>
            <p:nvPr/>
          </p:nvSpPr>
          <p:spPr bwMode="auto">
            <a:xfrm>
              <a:off x="3563025"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Rectangle 117"/>
            <p:cNvSpPr>
              <a:spLocks noChangeArrowheads="1"/>
            </p:cNvSpPr>
            <p:nvPr/>
          </p:nvSpPr>
          <p:spPr bwMode="auto">
            <a:xfrm>
              <a:off x="3563025"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66" name="TextBox 65"/>
          <p:cNvSpPr txBox="1"/>
          <p:nvPr/>
        </p:nvSpPr>
        <p:spPr>
          <a:xfrm>
            <a:off x="2218769" y="1980204"/>
            <a:ext cx="1494383" cy="400110"/>
          </a:xfrm>
          <a:prstGeom prst="rect">
            <a:avLst/>
          </a:prstGeom>
          <a:noFill/>
        </p:spPr>
        <p:txBody>
          <a:bodyPr wrap="none" rtlCol="0">
            <a:spAutoFit/>
          </a:bodyPr>
          <a:lstStyle/>
          <a:p>
            <a:r>
              <a:rPr lang="id-ID" sz="2000" dirty="0">
                <a:latin typeface="Raleway" panose="020B0003030101060003" pitchFamily="34" charset="0"/>
              </a:rPr>
              <a:t>economies</a:t>
            </a:r>
          </a:p>
        </p:txBody>
      </p:sp>
      <p:sp>
        <p:nvSpPr>
          <p:cNvPr id="67" name="TextBox 66"/>
          <p:cNvSpPr txBox="1"/>
          <p:nvPr/>
        </p:nvSpPr>
        <p:spPr>
          <a:xfrm>
            <a:off x="2455564" y="1431128"/>
            <a:ext cx="1039067" cy="707886"/>
          </a:xfrm>
          <a:prstGeom prst="rect">
            <a:avLst/>
          </a:prstGeom>
          <a:noFill/>
        </p:spPr>
        <p:txBody>
          <a:bodyPr wrap="none" rtlCol="0">
            <a:spAutoFit/>
          </a:bodyPr>
          <a:lstStyle/>
          <a:p>
            <a:r>
              <a:rPr lang="id-ID" sz="4000" b="1" dirty="0">
                <a:solidFill>
                  <a:schemeClr val="tx2"/>
                </a:solidFill>
                <a:latin typeface="+mj-lt"/>
              </a:rPr>
              <a:t>103</a:t>
            </a:r>
            <a:endParaRPr lang="id-ID" sz="4800" b="1" dirty="0">
              <a:solidFill>
                <a:schemeClr val="tx2"/>
              </a:solidFill>
              <a:latin typeface="+mj-lt"/>
            </a:endParaRPr>
          </a:p>
        </p:txBody>
      </p:sp>
      <p:grpSp>
        <p:nvGrpSpPr>
          <p:cNvPr id="6" name="Group 5"/>
          <p:cNvGrpSpPr/>
          <p:nvPr/>
        </p:nvGrpSpPr>
        <p:grpSpPr>
          <a:xfrm>
            <a:off x="5142291" y="2380314"/>
            <a:ext cx="1812925" cy="2743201"/>
            <a:chOff x="5142291" y="2380314"/>
            <a:chExt cx="1812925" cy="2743201"/>
          </a:xfrm>
        </p:grpSpPr>
        <p:sp>
          <p:nvSpPr>
            <p:cNvPr id="69" name="Rectangle 59"/>
            <p:cNvSpPr>
              <a:spLocks noChangeArrowheads="1"/>
            </p:cNvSpPr>
            <p:nvPr/>
          </p:nvSpPr>
          <p:spPr bwMode="auto">
            <a:xfrm>
              <a:off x="5142291" y="2380314"/>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Rectangle 60"/>
            <p:cNvSpPr>
              <a:spLocks noChangeArrowheads="1"/>
            </p:cNvSpPr>
            <p:nvPr/>
          </p:nvSpPr>
          <p:spPr bwMode="auto">
            <a:xfrm>
              <a:off x="5142291" y="268987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Rectangle 61"/>
            <p:cNvSpPr>
              <a:spLocks noChangeArrowheads="1"/>
            </p:cNvSpPr>
            <p:nvPr/>
          </p:nvSpPr>
          <p:spPr bwMode="auto">
            <a:xfrm>
              <a:off x="5142291"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Rectangle 62"/>
            <p:cNvSpPr>
              <a:spLocks noChangeArrowheads="1"/>
            </p:cNvSpPr>
            <p:nvPr/>
          </p:nvSpPr>
          <p:spPr bwMode="auto">
            <a:xfrm>
              <a:off x="5142291"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Rectangle 63"/>
            <p:cNvSpPr>
              <a:spLocks noChangeArrowheads="1"/>
            </p:cNvSpPr>
            <p:nvPr/>
          </p:nvSpPr>
          <p:spPr bwMode="auto">
            <a:xfrm>
              <a:off x="5142291"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Rectangle 64"/>
            <p:cNvSpPr>
              <a:spLocks noChangeArrowheads="1"/>
            </p:cNvSpPr>
            <p:nvPr/>
          </p:nvSpPr>
          <p:spPr bwMode="auto">
            <a:xfrm>
              <a:off x="5142291"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Rectangle 65"/>
            <p:cNvSpPr>
              <a:spLocks noChangeArrowheads="1"/>
            </p:cNvSpPr>
            <p:nvPr/>
          </p:nvSpPr>
          <p:spPr bwMode="auto">
            <a:xfrm>
              <a:off x="5142291"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Rectangle 66"/>
            <p:cNvSpPr>
              <a:spLocks noChangeArrowheads="1"/>
            </p:cNvSpPr>
            <p:nvPr/>
          </p:nvSpPr>
          <p:spPr bwMode="auto">
            <a:xfrm>
              <a:off x="5142291"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Rectangle 67"/>
            <p:cNvSpPr>
              <a:spLocks noChangeArrowheads="1"/>
            </p:cNvSpPr>
            <p:nvPr/>
          </p:nvSpPr>
          <p:spPr bwMode="auto">
            <a:xfrm>
              <a:off x="5142291"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Rectangle 69"/>
            <p:cNvSpPr>
              <a:spLocks noChangeArrowheads="1"/>
            </p:cNvSpPr>
            <p:nvPr/>
          </p:nvSpPr>
          <p:spPr bwMode="auto">
            <a:xfrm>
              <a:off x="5451853"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Rectangle 70"/>
            <p:cNvSpPr>
              <a:spLocks noChangeArrowheads="1"/>
            </p:cNvSpPr>
            <p:nvPr/>
          </p:nvSpPr>
          <p:spPr bwMode="auto">
            <a:xfrm>
              <a:off x="5451853"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Rectangle 71"/>
            <p:cNvSpPr>
              <a:spLocks noChangeArrowheads="1"/>
            </p:cNvSpPr>
            <p:nvPr/>
          </p:nvSpPr>
          <p:spPr bwMode="auto">
            <a:xfrm>
              <a:off x="5451853"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Rectangle 72"/>
            <p:cNvSpPr>
              <a:spLocks noChangeArrowheads="1"/>
            </p:cNvSpPr>
            <p:nvPr/>
          </p:nvSpPr>
          <p:spPr bwMode="auto">
            <a:xfrm>
              <a:off x="5451853"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Rectangle 73"/>
            <p:cNvSpPr>
              <a:spLocks noChangeArrowheads="1"/>
            </p:cNvSpPr>
            <p:nvPr/>
          </p:nvSpPr>
          <p:spPr bwMode="auto">
            <a:xfrm>
              <a:off x="5451853"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Rectangle 74"/>
            <p:cNvSpPr>
              <a:spLocks noChangeArrowheads="1"/>
            </p:cNvSpPr>
            <p:nvPr/>
          </p:nvSpPr>
          <p:spPr bwMode="auto">
            <a:xfrm>
              <a:off x="5451853"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Rectangle 75"/>
            <p:cNvSpPr>
              <a:spLocks noChangeArrowheads="1"/>
            </p:cNvSpPr>
            <p:nvPr/>
          </p:nvSpPr>
          <p:spPr bwMode="auto">
            <a:xfrm>
              <a:off x="5451853"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Rectangle 76"/>
            <p:cNvSpPr>
              <a:spLocks noChangeArrowheads="1"/>
            </p:cNvSpPr>
            <p:nvPr/>
          </p:nvSpPr>
          <p:spPr bwMode="auto">
            <a:xfrm>
              <a:off x="5451853"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Rectangle 77"/>
            <p:cNvSpPr>
              <a:spLocks noChangeArrowheads="1"/>
            </p:cNvSpPr>
            <p:nvPr/>
          </p:nvSpPr>
          <p:spPr bwMode="auto">
            <a:xfrm>
              <a:off x="5451853"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Rectangle 79"/>
            <p:cNvSpPr>
              <a:spLocks noChangeArrowheads="1"/>
            </p:cNvSpPr>
            <p:nvPr/>
          </p:nvSpPr>
          <p:spPr bwMode="auto">
            <a:xfrm>
              <a:off x="5759828"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Rectangle 80"/>
            <p:cNvSpPr>
              <a:spLocks noChangeArrowheads="1"/>
            </p:cNvSpPr>
            <p:nvPr/>
          </p:nvSpPr>
          <p:spPr bwMode="auto">
            <a:xfrm>
              <a:off x="5759828"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Rectangle 81"/>
            <p:cNvSpPr>
              <a:spLocks noChangeArrowheads="1"/>
            </p:cNvSpPr>
            <p:nvPr/>
          </p:nvSpPr>
          <p:spPr bwMode="auto">
            <a:xfrm>
              <a:off x="5759828"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Rectangle 82"/>
            <p:cNvSpPr>
              <a:spLocks noChangeArrowheads="1"/>
            </p:cNvSpPr>
            <p:nvPr/>
          </p:nvSpPr>
          <p:spPr bwMode="auto">
            <a:xfrm>
              <a:off x="5759828" y="3309002"/>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Rectangle 83"/>
            <p:cNvSpPr>
              <a:spLocks noChangeArrowheads="1"/>
            </p:cNvSpPr>
            <p:nvPr/>
          </p:nvSpPr>
          <p:spPr bwMode="auto">
            <a:xfrm>
              <a:off x="5759828" y="36185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Rectangle 84"/>
            <p:cNvSpPr>
              <a:spLocks noChangeArrowheads="1"/>
            </p:cNvSpPr>
            <p:nvPr/>
          </p:nvSpPr>
          <p:spPr bwMode="auto">
            <a:xfrm>
              <a:off x="5759828"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Rectangle 85"/>
            <p:cNvSpPr>
              <a:spLocks noChangeArrowheads="1"/>
            </p:cNvSpPr>
            <p:nvPr/>
          </p:nvSpPr>
          <p:spPr bwMode="auto">
            <a:xfrm>
              <a:off x="5759828"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Rectangle 86"/>
            <p:cNvSpPr>
              <a:spLocks noChangeArrowheads="1"/>
            </p:cNvSpPr>
            <p:nvPr/>
          </p:nvSpPr>
          <p:spPr bwMode="auto">
            <a:xfrm>
              <a:off x="5759828"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Rectangle 87"/>
            <p:cNvSpPr>
              <a:spLocks noChangeArrowheads="1"/>
            </p:cNvSpPr>
            <p:nvPr/>
          </p:nvSpPr>
          <p:spPr bwMode="auto">
            <a:xfrm>
              <a:off x="5759828"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Rectangle 89"/>
            <p:cNvSpPr>
              <a:spLocks noChangeArrowheads="1"/>
            </p:cNvSpPr>
            <p:nvPr/>
          </p:nvSpPr>
          <p:spPr bwMode="auto">
            <a:xfrm>
              <a:off x="6069391"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Rectangle 90"/>
            <p:cNvSpPr>
              <a:spLocks noChangeArrowheads="1"/>
            </p:cNvSpPr>
            <p:nvPr/>
          </p:nvSpPr>
          <p:spPr bwMode="auto">
            <a:xfrm>
              <a:off x="6069391" y="268987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Rectangle 91"/>
            <p:cNvSpPr>
              <a:spLocks noChangeArrowheads="1"/>
            </p:cNvSpPr>
            <p:nvPr/>
          </p:nvSpPr>
          <p:spPr bwMode="auto">
            <a:xfrm>
              <a:off x="6069391" y="2997852"/>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Rectangle 92"/>
            <p:cNvSpPr>
              <a:spLocks noChangeArrowheads="1"/>
            </p:cNvSpPr>
            <p:nvPr/>
          </p:nvSpPr>
          <p:spPr bwMode="auto">
            <a:xfrm>
              <a:off x="6069391" y="3309002"/>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Rectangle 93"/>
            <p:cNvSpPr>
              <a:spLocks noChangeArrowheads="1"/>
            </p:cNvSpPr>
            <p:nvPr/>
          </p:nvSpPr>
          <p:spPr bwMode="auto">
            <a:xfrm>
              <a:off x="6069391" y="36185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Rectangle 94"/>
            <p:cNvSpPr>
              <a:spLocks noChangeArrowheads="1"/>
            </p:cNvSpPr>
            <p:nvPr/>
          </p:nvSpPr>
          <p:spPr bwMode="auto">
            <a:xfrm>
              <a:off x="6069391"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Rectangle 95"/>
            <p:cNvSpPr>
              <a:spLocks noChangeArrowheads="1"/>
            </p:cNvSpPr>
            <p:nvPr/>
          </p:nvSpPr>
          <p:spPr bwMode="auto">
            <a:xfrm>
              <a:off x="6069391"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Rectangle 96"/>
            <p:cNvSpPr>
              <a:spLocks noChangeArrowheads="1"/>
            </p:cNvSpPr>
            <p:nvPr/>
          </p:nvSpPr>
          <p:spPr bwMode="auto">
            <a:xfrm>
              <a:off x="6069391"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Rectangle 97"/>
            <p:cNvSpPr>
              <a:spLocks noChangeArrowheads="1"/>
            </p:cNvSpPr>
            <p:nvPr/>
          </p:nvSpPr>
          <p:spPr bwMode="auto">
            <a:xfrm>
              <a:off x="6069391"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Rectangle 99"/>
            <p:cNvSpPr>
              <a:spLocks noChangeArrowheads="1"/>
            </p:cNvSpPr>
            <p:nvPr/>
          </p:nvSpPr>
          <p:spPr bwMode="auto">
            <a:xfrm>
              <a:off x="6377366"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Rectangle 100"/>
            <p:cNvSpPr>
              <a:spLocks noChangeArrowheads="1"/>
            </p:cNvSpPr>
            <p:nvPr/>
          </p:nvSpPr>
          <p:spPr bwMode="auto">
            <a:xfrm>
              <a:off x="6377366"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Rectangle 101"/>
            <p:cNvSpPr>
              <a:spLocks noChangeArrowheads="1"/>
            </p:cNvSpPr>
            <p:nvPr/>
          </p:nvSpPr>
          <p:spPr bwMode="auto">
            <a:xfrm>
              <a:off x="6377366"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08" name="Rectangle 102"/>
            <p:cNvSpPr>
              <a:spLocks noChangeArrowheads="1"/>
            </p:cNvSpPr>
            <p:nvPr/>
          </p:nvSpPr>
          <p:spPr bwMode="auto">
            <a:xfrm>
              <a:off x="6377366" y="3309002"/>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09" name="Rectangle 103"/>
            <p:cNvSpPr>
              <a:spLocks noChangeArrowheads="1"/>
            </p:cNvSpPr>
            <p:nvPr/>
          </p:nvSpPr>
          <p:spPr bwMode="auto">
            <a:xfrm>
              <a:off x="6377366" y="36185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0" name="Rectangle 104"/>
            <p:cNvSpPr>
              <a:spLocks noChangeArrowheads="1"/>
            </p:cNvSpPr>
            <p:nvPr/>
          </p:nvSpPr>
          <p:spPr bwMode="auto">
            <a:xfrm>
              <a:off x="6377366" y="3926539"/>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1" name="Rectangle 105"/>
            <p:cNvSpPr>
              <a:spLocks noChangeArrowheads="1"/>
            </p:cNvSpPr>
            <p:nvPr/>
          </p:nvSpPr>
          <p:spPr bwMode="auto">
            <a:xfrm>
              <a:off x="6377366"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Rectangle 106"/>
            <p:cNvSpPr>
              <a:spLocks noChangeArrowheads="1"/>
            </p:cNvSpPr>
            <p:nvPr/>
          </p:nvSpPr>
          <p:spPr bwMode="auto">
            <a:xfrm>
              <a:off x="6377366"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3" name="Rectangle 107"/>
            <p:cNvSpPr>
              <a:spLocks noChangeArrowheads="1"/>
            </p:cNvSpPr>
            <p:nvPr/>
          </p:nvSpPr>
          <p:spPr bwMode="auto">
            <a:xfrm>
              <a:off x="6377366"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4" name="Rectangle 109"/>
            <p:cNvSpPr>
              <a:spLocks noChangeArrowheads="1"/>
            </p:cNvSpPr>
            <p:nvPr/>
          </p:nvSpPr>
          <p:spPr bwMode="auto">
            <a:xfrm>
              <a:off x="6686928"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Rectangle 110"/>
            <p:cNvSpPr>
              <a:spLocks noChangeArrowheads="1"/>
            </p:cNvSpPr>
            <p:nvPr/>
          </p:nvSpPr>
          <p:spPr bwMode="auto">
            <a:xfrm>
              <a:off x="6686928"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Rectangle 111"/>
            <p:cNvSpPr>
              <a:spLocks noChangeArrowheads="1"/>
            </p:cNvSpPr>
            <p:nvPr/>
          </p:nvSpPr>
          <p:spPr bwMode="auto">
            <a:xfrm>
              <a:off x="6686928"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Rectangle 112"/>
            <p:cNvSpPr>
              <a:spLocks noChangeArrowheads="1"/>
            </p:cNvSpPr>
            <p:nvPr/>
          </p:nvSpPr>
          <p:spPr bwMode="auto">
            <a:xfrm>
              <a:off x="6686928" y="3309002"/>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Rectangle 113"/>
            <p:cNvSpPr>
              <a:spLocks noChangeArrowheads="1"/>
            </p:cNvSpPr>
            <p:nvPr/>
          </p:nvSpPr>
          <p:spPr bwMode="auto">
            <a:xfrm>
              <a:off x="6686928" y="36185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Rectangle 114"/>
            <p:cNvSpPr>
              <a:spLocks noChangeArrowheads="1"/>
            </p:cNvSpPr>
            <p:nvPr/>
          </p:nvSpPr>
          <p:spPr bwMode="auto">
            <a:xfrm>
              <a:off x="6686928" y="3926539"/>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Rectangle 115"/>
            <p:cNvSpPr>
              <a:spLocks noChangeArrowheads="1"/>
            </p:cNvSpPr>
            <p:nvPr/>
          </p:nvSpPr>
          <p:spPr bwMode="auto">
            <a:xfrm>
              <a:off x="6686928"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Rectangle 116"/>
            <p:cNvSpPr>
              <a:spLocks noChangeArrowheads="1"/>
            </p:cNvSpPr>
            <p:nvPr/>
          </p:nvSpPr>
          <p:spPr bwMode="auto">
            <a:xfrm>
              <a:off x="6686928"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Rectangle 117"/>
            <p:cNvSpPr>
              <a:spLocks noChangeArrowheads="1"/>
            </p:cNvSpPr>
            <p:nvPr/>
          </p:nvSpPr>
          <p:spPr bwMode="auto">
            <a:xfrm>
              <a:off x="6686928"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23" name="TextBox 122"/>
          <p:cNvSpPr txBox="1"/>
          <p:nvPr/>
        </p:nvSpPr>
        <p:spPr>
          <a:xfrm>
            <a:off x="5342672" y="1980204"/>
            <a:ext cx="1494383" cy="400110"/>
          </a:xfrm>
          <a:prstGeom prst="rect">
            <a:avLst/>
          </a:prstGeom>
          <a:noFill/>
        </p:spPr>
        <p:txBody>
          <a:bodyPr wrap="none" rtlCol="0">
            <a:spAutoFit/>
          </a:bodyPr>
          <a:lstStyle/>
          <a:p>
            <a:r>
              <a:rPr lang="id-ID" sz="2000" dirty="0">
                <a:latin typeface="Raleway" panose="020B0003030101060003" pitchFamily="34" charset="0"/>
              </a:rPr>
              <a:t>economies</a:t>
            </a:r>
          </a:p>
        </p:txBody>
      </p:sp>
      <p:sp>
        <p:nvSpPr>
          <p:cNvPr id="124" name="TextBox 123"/>
          <p:cNvSpPr txBox="1"/>
          <p:nvPr/>
        </p:nvSpPr>
        <p:spPr>
          <a:xfrm>
            <a:off x="5579467" y="1431128"/>
            <a:ext cx="1016176" cy="707886"/>
          </a:xfrm>
          <a:prstGeom prst="rect">
            <a:avLst/>
          </a:prstGeom>
          <a:noFill/>
        </p:spPr>
        <p:txBody>
          <a:bodyPr wrap="none" rtlCol="0">
            <a:spAutoFit/>
          </a:bodyPr>
          <a:lstStyle/>
          <a:p>
            <a:r>
              <a:rPr lang="id-ID" sz="4000" b="1" dirty="0">
                <a:solidFill>
                  <a:schemeClr val="tx2"/>
                </a:solidFill>
                <a:latin typeface="+mj-lt"/>
              </a:rPr>
              <a:t>173</a:t>
            </a:r>
            <a:endParaRPr lang="id-ID" sz="4800" b="1" dirty="0">
              <a:solidFill>
                <a:schemeClr val="tx2"/>
              </a:solidFill>
              <a:latin typeface="+mj-lt"/>
            </a:endParaRPr>
          </a:p>
        </p:txBody>
      </p:sp>
      <p:grpSp>
        <p:nvGrpSpPr>
          <p:cNvPr id="7" name="Group 6"/>
          <p:cNvGrpSpPr/>
          <p:nvPr/>
        </p:nvGrpSpPr>
        <p:grpSpPr>
          <a:xfrm>
            <a:off x="8286913" y="2380314"/>
            <a:ext cx="1812925" cy="2743201"/>
            <a:chOff x="8286913" y="2380314"/>
            <a:chExt cx="1812925" cy="2743201"/>
          </a:xfrm>
        </p:grpSpPr>
        <p:sp>
          <p:nvSpPr>
            <p:cNvPr id="126" name="Rectangle 59"/>
            <p:cNvSpPr>
              <a:spLocks noChangeArrowheads="1"/>
            </p:cNvSpPr>
            <p:nvPr/>
          </p:nvSpPr>
          <p:spPr bwMode="auto">
            <a:xfrm>
              <a:off x="8286913" y="2380314"/>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7" name="Rectangle 60"/>
            <p:cNvSpPr>
              <a:spLocks noChangeArrowheads="1"/>
            </p:cNvSpPr>
            <p:nvPr/>
          </p:nvSpPr>
          <p:spPr bwMode="auto">
            <a:xfrm>
              <a:off x="8286913" y="268987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Rectangle 61"/>
            <p:cNvSpPr>
              <a:spLocks noChangeArrowheads="1"/>
            </p:cNvSpPr>
            <p:nvPr/>
          </p:nvSpPr>
          <p:spPr bwMode="auto">
            <a:xfrm>
              <a:off x="8286913"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9" name="Rectangle 62"/>
            <p:cNvSpPr>
              <a:spLocks noChangeArrowheads="1"/>
            </p:cNvSpPr>
            <p:nvPr/>
          </p:nvSpPr>
          <p:spPr bwMode="auto">
            <a:xfrm>
              <a:off x="8286913"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0" name="Rectangle 63"/>
            <p:cNvSpPr>
              <a:spLocks noChangeArrowheads="1"/>
            </p:cNvSpPr>
            <p:nvPr/>
          </p:nvSpPr>
          <p:spPr bwMode="auto">
            <a:xfrm>
              <a:off x="8286913"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Rectangle 64"/>
            <p:cNvSpPr>
              <a:spLocks noChangeArrowheads="1"/>
            </p:cNvSpPr>
            <p:nvPr/>
          </p:nvSpPr>
          <p:spPr bwMode="auto">
            <a:xfrm>
              <a:off x="8286913"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Rectangle 65"/>
            <p:cNvSpPr>
              <a:spLocks noChangeArrowheads="1"/>
            </p:cNvSpPr>
            <p:nvPr/>
          </p:nvSpPr>
          <p:spPr bwMode="auto">
            <a:xfrm>
              <a:off x="8286913"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Rectangle 66"/>
            <p:cNvSpPr>
              <a:spLocks noChangeArrowheads="1"/>
            </p:cNvSpPr>
            <p:nvPr/>
          </p:nvSpPr>
          <p:spPr bwMode="auto">
            <a:xfrm>
              <a:off x="8286913"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Rectangle 67"/>
            <p:cNvSpPr>
              <a:spLocks noChangeArrowheads="1"/>
            </p:cNvSpPr>
            <p:nvPr/>
          </p:nvSpPr>
          <p:spPr bwMode="auto">
            <a:xfrm>
              <a:off x="8286913"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5" name="Rectangle 69"/>
            <p:cNvSpPr>
              <a:spLocks noChangeArrowheads="1"/>
            </p:cNvSpPr>
            <p:nvPr/>
          </p:nvSpPr>
          <p:spPr bwMode="auto">
            <a:xfrm>
              <a:off x="8596475"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Rectangle 70"/>
            <p:cNvSpPr>
              <a:spLocks noChangeArrowheads="1"/>
            </p:cNvSpPr>
            <p:nvPr/>
          </p:nvSpPr>
          <p:spPr bwMode="auto">
            <a:xfrm>
              <a:off x="8596475"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Rectangle 71"/>
            <p:cNvSpPr>
              <a:spLocks noChangeArrowheads="1"/>
            </p:cNvSpPr>
            <p:nvPr/>
          </p:nvSpPr>
          <p:spPr bwMode="auto">
            <a:xfrm>
              <a:off x="8596475" y="2997852"/>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Rectangle 72"/>
            <p:cNvSpPr>
              <a:spLocks noChangeArrowheads="1"/>
            </p:cNvSpPr>
            <p:nvPr/>
          </p:nvSpPr>
          <p:spPr bwMode="auto">
            <a:xfrm>
              <a:off x="8596475" y="3309002"/>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9" name="Rectangle 73"/>
            <p:cNvSpPr>
              <a:spLocks noChangeArrowheads="1"/>
            </p:cNvSpPr>
            <p:nvPr/>
          </p:nvSpPr>
          <p:spPr bwMode="auto">
            <a:xfrm>
              <a:off x="8596475" y="36185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0" name="Rectangle 74"/>
            <p:cNvSpPr>
              <a:spLocks noChangeArrowheads="1"/>
            </p:cNvSpPr>
            <p:nvPr/>
          </p:nvSpPr>
          <p:spPr bwMode="auto">
            <a:xfrm>
              <a:off x="8596475" y="3926539"/>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1" name="Rectangle 75"/>
            <p:cNvSpPr>
              <a:spLocks noChangeArrowheads="1"/>
            </p:cNvSpPr>
            <p:nvPr/>
          </p:nvSpPr>
          <p:spPr bwMode="auto">
            <a:xfrm>
              <a:off x="8596475" y="4237689"/>
              <a:ext cx="268288" cy="26670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2" name="Rectangle 76"/>
            <p:cNvSpPr>
              <a:spLocks noChangeArrowheads="1"/>
            </p:cNvSpPr>
            <p:nvPr/>
          </p:nvSpPr>
          <p:spPr bwMode="auto">
            <a:xfrm>
              <a:off x="8596475" y="4545664"/>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3" name="Rectangle 77"/>
            <p:cNvSpPr>
              <a:spLocks noChangeArrowheads="1"/>
            </p:cNvSpPr>
            <p:nvPr/>
          </p:nvSpPr>
          <p:spPr bwMode="auto">
            <a:xfrm>
              <a:off x="8596475" y="4855227"/>
              <a:ext cx="268288" cy="268288"/>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44" name="Rectangle 79"/>
            <p:cNvSpPr>
              <a:spLocks noChangeArrowheads="1"/>
            </p:cNvSpPr>
            <p:nvPr/>
          </p:nvSpPr>
          <p:spPr bwMode="auto">
            <a:xfrm>
              <a:off x="8904450"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45" name="Rectangle 80"/>
            <p:cNvSpPr>
              <a:spLocks noChangeArrowheads="1"/>
            </p:cNvSpPr>
            <p:nvPr/>
          </p:nvSpPr>
          <p:spPr bwMode="auto">
            <a:xfrm>
              <a:off x="8904450" y="268987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Rectangle 81"/>
            <p:cNvSpPr>
              <a:spLocks noChangeArrowheads="1"/>
            </p:cNvSpPr>
            <p:nvPr/>
          </p:nvSpPr>
          <p:spPr bwMode="auto">
            <a:xfrm>
              <a:off x="8904450" y="2997852"/>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7" name="Rectangle 82"/>
            <p:cNvSpPr>
              <a:spLocks noChangeArrowheads="1"/>
            </p:cNvSpPr>
            <p:nvPr/>
          </p:nvSpPr>
          <p:spPr bwMode="auto">
            <a:xfrm>
              <a:off x="8904450" y="3309002"/>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8" name="Rectangle 83"/>
            <p:cNvSpPr>
              <a:spLocks noChangeArrowheads="1"/>
            </p:cNvSpPr>
            <p:nvPr/>
          </p:nvSpPr>
          <p:spPr bwMode="auto">
            <a:xfrm>
              <a:off x="8904450" y="36185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49" name="Rectangle 84"/>
            <p:cNvSpPr>
              <a:spLocks noChangeArrowheads="1"/>
            </p:cNvSpPr>
            <p:nvPr/>
          </p:nvSpPr>
          <p:spPr bwMode="auto">
            <a:xfrm>
              <a:off x="8904450"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0" name="Rectangle 85"/>
            <p:cNvSpPr>
              <a:spLocks noChangeArrowheads="1"/>
            </p:cNvSpPr>
            <p:nvPr/>
          </p:nvSpPr>
          <p:spPr bwMode="auto">
            <a:xfrm>
              <a:off x="8904450"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1" name="Rectangle 86"/>
            <p:cNvSpPr>
              <a:spLocks noChangeArrowheads="1"/>
            </p:cNvSpPr>
            <p:nvPr/>
          </p:nvSpPr>
          <p:spPr bwMode="auto">
            <a:xfrm>
              <a:off x="8904450"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2" name="Rectangle 87"/>
            <p:cNvSpPr>
              <a:spLocks noChangeArrowheads="1"/>
            </p:cNvSpPr>
            <p:nvPr/>
          </p:nvSpPr>
          <p:spPr bwMode="auto">
            <a:xfrm>
              <a:off x="8904450"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3" name="Rectangle 89"/>
            <p:cNvSpPr>
              <a:spLocks noChangeArrowheads="1"/>
            </p:cNvSpPr>
            <p:nvPr/>
          </p:nvSpPr>
          <p:spPr bwMode="auto">
            <a:xfrm>
              <a:off x="9214013"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54" name="Rectangle 90"/>
            <p:cNvSpPr>
              <a:spLocks noChangeArrowheads="1"/>
            </p:cNvSpPr>
            <p:nvPr/>
          </p:nvSpPr>
          <p:spPr bwMode="auto">
            <a:xfrm>
              <a:off x="9214013"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55" name="Rectangle 91"/>
            <p:cNvSpPr>
              <a:spLocks noChangeArrowheads="1"/>
            </p:cNvSpPr>
            <p:nvPr/>
          </p:nvSpPr>
          <p:spPr bwMode="auto">
            <a:xfrm>
              <a:off x="9214013"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56" name="Rectangle 92"/>
            <p:cNvSpPr>
              <a:spLocks noChangeArrowheads="1"/>
            </p:cNvSpPr>
            <p:nvPr/>
          </p:nvSpPr>
          <p:spPr bwMode="auto">
            <a:xfrm>
              <a:off x="9214013" y="3309002"/>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7" name="Rectangle 93"/>
            <p:cNvSpPr>
              <a:spLocks noChangeArrowheads="1"/>
            </p:cNvSpPr>
            <p:nvPr/>
          </p:nvSpPr>
          <p:spPr bwMode="auto">
            <a:xfrm>
              <a:off x="9214013" y="36185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8" name="Rectangle 94"/>
            <p:cNvSpPr>
              <a:spLocks noChangeArrowheads="1"/>
            </p:cNvSpPr>
            <p:nvPr/>
          </p:nvSpPr>
          <p:spPr bwMode="auto">
            <a:xfrm>
              <a:off x="9214013" y="3926539"/>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9" name="Rectangle 95"/>
            <p:cNvSpPr>
              <a:spLocks noChangeArrowheads="1"/>
            </p:cNvSpPr>
            <p:nvPr/>
          </p:nvSpPr>
          <p:spPr bwMode="auto">
            <a:xfrm>
              <a:off x="9214013" y="4237689"/>
              <a:ext cx="268288" cy="26670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0" name="Rectangle 96"/>
            <p:cNvSpPr>
              <a:spLocks noChangeArrowheads="1"/>
            </p:cNvSpPr>
            <p:nvPr/>
          </p:nvSpPr>
          <p:spPr bwMode="auto">
            <a:xfrm>
              <a:off x="9214013" y="4545664"/>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1" name="Rectangle 97"/>
            <p:cNvSpPr>
              <a:spLocks noChangeArrowheads="1"/>
            </p:cNvSpPr>
            <p:nvPr/>
          </p:nvSpPr>
          <p:spPr bwMode="auto">
            <a:xfrm>
              <a:off x="9214013" y="4855227"/>
              <a:ext cx="268288" cy="268288"/>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62" name="Rectangle 99"/>
            <p:cNvSpPr>
              <a:spLocks noChangeArrowheads="1"/>
            </p:cNvSpPr>
            <p:nvPr/>
          </p:nvSpPr>
          <p:spPr bwMode="auto">
            <a:xfrm>
              <a:off x="9521988"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63" name="Rectangle 100"/>
            <p:cNvSpPr>
              <a:spLocks noChangeArrowheads="1"/>
            </p:cNvSpPr>
            <p:nvPr/>
          </p:nvSpPr>
          <p:spPr bwMode="auto">
            <a:xfrm>
              <a:off x="9521988"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64" name="Rectangle 101"/>
            <p:cNvSpPr>
              <a:spLocks noChangeArrowheads="1"/>
            </p:cNvSpPr>
            <p:nvPr/>
          </p:nvSpPr>
          <p:spPr bwMode="auto">
            <a:xfrm>
              <a:off x="9521988" y="2997852"/>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5" name="Rectangle 102"/>
            <p:cNvSpPr>
              <a:spLocks noChangeArrowheads="1"/>
            </p:cNvSpPr>
            <p:nvPr/>
          </p:nvSpPr>
          <p:spPr bwMode="auto">
            <a:xfrm>
              <a:off x="9521988" y="3309002"/>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6" name="Rectangle 103"/>
            <p:cNvSpPr>
              <a:spLocks noChangeArrowheads="1"/>
            </p:cNvSpPr>
            <p:nvPr/>
          </p:nvSpPr>
          <p:spPr bwMode="auto">
            <a:xfrm>
              <a:off x="9521988" y="36185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7" name="Rectangle 104"/>
            <p:cNvSpPr>
              <a:spLocks noChangeArrowheads="1"/>
            </p:cNvSpPr>
            <p:nvPr/>
          </p:nvSpPr>
          <p:spPr bwMode="auto">
            <a:xfrm>
              <a:off x="9521988" y="3926539"/>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8" name="Rectangle 105"/>
            <p:cNvSpPr>
              <a:spLocks noChangeArrowheads="1"/>
            </p:cNvSpPr>
            <p:nvPr/>
          </p:nvSpPr>
          <p:spPr bwMode="auto">
            <a:xfrm>
              <a:off x="9521988"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69" name="Rectangle 106"/>
            <p:cNvSpPr>
              <a:spLocks noChangeArrowheads="1"/>
            </p:cNvSpPr>
            <p:nvPr/>
          </p:nvSpPr>
          <p:spPr bwMode="auto">
            <a:xfrm>
              <a:off x="9521988"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0" name="Rectangle 107"/>
            <p:cNvSpPr>
              <a:spLocks noChangeArrowheads="1"/>
            </p:cNvSpPr>
            <p:nvPr/>
          </p:nvSpPr>
          <p:spPr bwMode="auto">
            <a:xfrm>
              <a:off x="9521988"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1" name="Rectangle 109"/>
            <p:cNvSpPr>
              <a:spLocks noChangeArrowheads="1"/>
            </p:cNvSpPr>
            <p:nvPr/>
          </p:nvSpPr>
          <p:spPr bwMode="auto">
            <a:xfrm>
              <a:off x="9831550" y="2380314"/>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72" name="Rectangle 110"/>
            <p:cNvSpPr>
              <a:spLocks noChangeArrowheads="1"/>
            </p:cNvSpPr>
            <p:nvPr/>
          </p:nvSpPr>
          <p:spPr bwMode="auto">
            <a:xfrm>
              <a:off x="9831550" y="2689877"/>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73" name="Rectangle 111"/>
            <p:cNvSpPr>
              <a:spLocks noChangeArrowheads="1"/>
            </p:cNvSpPr>
            <p:nvPr/>
          </p:nvSpPr>
          <p:spPr bwMode="auto">
            <a:xfrm>
              <a:off x="9831550" y="2997852"/>
              <a:ext cx="268288" cy="268288"/>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74" name="Rectangle 112"/>
            <p:cNvSpPr>
              <a:spLocks noChangeArrowheads="1"/>
            </p:cNvSpPr>
            <p:nvPr/>
          </p:nvSpPr>
          <p:spPr bwMode="auto">
            <a:xfrm>
              <a:off x="9831550" y="3309002"/>
              <a:ext cx="268288" cy="266700"/>
            </a:xfrm>
            <a:prstGeom prst="rect">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75" name="Rectangle 113"/>
            <p:cNvSpPr>
              <a:spLocks noChangeArrowheads="1"/>
            </p:cNvSpPr>
            <p:nvPr/>
          </p:nvSpPr>
          <p:spPr bwMode="auto">
            <a:xfrm>
              <a:off x="9831550" y="36185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6" name="Rectangle 114"/>
            <p:cNvSpPr>
              <a:spLocks noChangeArrowheads="1"/>
            </p:cNvSpPr>
            <p:nvPr/>
          </p:nvSpPr>
          <p:spPr bwMode="auto">
            <a:xfrm>
              <a:off x="9831550" y="3926539"/>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7" name="Rectangle 115"/>
            <p:cNvSpPr>
              <a:spLocks noChangeArrowheads="1"/>
            </p:cNvSpPr>
            <p:nvPr/>
          </p:nvSpPr>
          <p:spPr bwMode="auto">
            <a:xfrm>
              <a:off x="9831550" y="4237689"/>
              <a:ext cx="268288" cy="26670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8" name="Rectangle 116"/>
            <p:cNvSpPr>
              <a:spLocks noChangeArrowheads="1"/>
            </p:cNvSpPr>
            <p:nvPr/>
          </p:nvSpPr>
          <p:spPr bwMode="auto">
            <a:xfrm>
              <a:off x="9831550" y="4545664"/>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9" name="Rectangle 117"/>
            <p:cNvSpPr>
              <a:spLocks noChangeArrowheads="1"/>
            </p:cNvSpPr>
            <p:nvPr/>
          </p:nvSpPr>
          <p:spPr bwMode="auto">
            <a:xfrm>
              <a:off x="9831550" y="4855227"/>
              <a:ext cx="268288" cy="268288"/>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0" name="TextBox 179"/>
          <p:cNvSpPr txBox="1"/>
          <p:nvPr/>
        </p:nvSpPr>
        <p:spPr>
          <a:xfrm>
            <a:off x="8487294" y="1980204"/>
            <a:ext cx="1494383" cy="400110"/>
          </a:xfrm>
          <a:prstGeom prst="rect">
            <a:avLst/>
          </a:prstGeom>
          <a:noFill/>
        </p:spPr>
        <p:txBody>
          <a:bodyPr wrap="none" rtlCol="0">
            <a:spAutoFit/>
          </a:bodyPr>
          <a:lstStyle/>
          <a:p>
            <a:r>
              <a:rPr lang="id-ID" sz="2000" dirty="0">
                <a:latin typeface="Raleway" panose="020B0003030101060003" pitchFamily="34" charset="0"/>
              </a:rPr>
              <a:t>economies</a:t>
            </a:r>
          </a:p>
        </p:txBody>
      </p:sp>
      <p:sp>
        <p:nvSpPr>
          <p:cNvPr id="181" name="TextBox 180"/>
          <p:cNvSpPr txBox="1"/>
          <p:nvPr/>
        </p:nvSpPr>
        <p:spPr>
          <a:xfrm>
            <a:off x="8724089" y="1431128"/>
            <a:ext cx="1043876" cy="707886"/>
          </a:xfrm>
          <a:prstGeom prst="rect">
            <a:avLst/>
          </a:prstGeom>
          <a:noFill/>
        </p:spPr>
        <p:txBody>
          <a:bodyPr wrap="none" rtlCol="0">
            <a:spAutoFit/>
          </a:bodyPr>
          <a:lstStyle/>
          <a:p>
            <a:r>
              <a:rPr lang="id-ID" sz="4000" b="1" dirty="0">
                <a:solidFill>
                  <a:schemeClr val="tx2"/>
                </a:solidFill>
                <a:latin typeface="+mj-lt"/>
              </a:rPr>
              <a:t>201</a:t>
            </a:r>
            <a:endParaRPr lang="id-ID" sz="4800" b="1" dirty="0">
              <a:solidFill>
                <a:schemeClr val="tx2"/>
              </a:solidFill>
              <a:latin typeface="+mj-lt"/>
            </a:endParaRPr>
          </a:p>
        </p:txBody>
      </p:sp>
      <p:sp>
        <p:nvSpPr>
          <p:cNvPr id="182" name="TextBox 181"/>
          <p:cNvSpPr txBox="1"/>
          <p:nvPr/>
        </p:nvSpPr>
        <p:spPr>
          <a:xfrm>
            <a:off x="4802405" y="600349"/>
            <a:ext cx="2579169" cy="523220"/>
          </a:xfrm>
          <a:prstGeom prst="rect">
            <a:avLst/>
          </a:prstGeom>
          <a:noFill/>
        </p:spPr>
        <p:txBody>
          <a:bodyPr wrap="none" rtlCol="0">
            <a:spAutoFit/>
          </a:bodyPr>
          <a:lstStyle/>
          <a:p>
            <a:pPr algn="ctr"/>
            <a:r>
              <a:rPr lang="id-ID" sz="2800" dirty="0">
                <a:latin typeface="+mj-lt"/>
              </a:rPr>
              <a:t>Random Chart</a:t>
            </a:r>
          </a:p>
        </p:txBody>
      </p:sp>
      <p:cxnSp>
        <p:nvCxnSpPr>
          <p:cNvPr id="183" name="Straight Connector 182"/>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85" name="TextBox 184"/>
          <p:cNvSpPr txBox="1"/>
          <p:nvPr/>
        </p:nvSpPr>
        <p:spPr>
          <a:xfrm>
            <a:off x="2009673" y="5214757"/>
            <a:ext cx="1830354" cy="338554"/>
          </a:xfrm>
          <a:prstGeom prst="rect">
            <a:avLst/>
          </a:prstGeom>
          <a:noFill/>
        </p:spPr>
        <p:txBody>
          <a:bodyPr wrap="square" rtlCol="0">
            <a:spAutoFit/>
          </a:bodyPr>
          <a:lstStyle/>
          <a:p>
            <a:pPr algn="ctr"/>
            <a:r>
              <a:rPr lang="id-ID" sz="1600" b="1" dirty="0">
                <a:latin typeface="+mj-lt"/>
              </a:rPr>
              <a:t>2011</a:t>
            </a:r>
            <a:endParaRPr lang="en-US" sz="1600" b="1" dirty="0">
              <a:latin typeface="+mj-lt"/>
            </a:endParaRPr>
          </a:p>
        </p:txBody>
      </p:sp>
      <p:sp>
        <p:nvSpPr>
          <p:cNvPr id="186" name="Content Placeholder 19"/>
          <p:cNvSpPr txBox="1">
            <a:spLocks/>
          </p:cNvSpPr>
          <p:nvPr/>
        </p:nvSpPr>
        <p:spPr>
          <a:xfrm>
            <a:off x="1702858" y="5422594"/>
            <a:ext cx="2443984" cy="7098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a:t>
            </a:r>
            <a:endParaRPr lang="id-ID" sz="1200" dirty="0"/>
          </a:p>
        </p:txBody>
      </p:sp>
      <p:sp>
        <p:nvSpPr>
          <p:cNvPr id="187" name="TextBox 186"/>
          <p:cNvSpPr txBox="1"/>
          <p:nvPr/>
        </p:nvSpPr>
        <p:spPr>
          <a:xfrm>
            <a:off x="5057499" y="5214757"/>
            <a:ext cx="1982509" cy="338554"/>
          </a:xfrm>
          <a:prstGeom prst="rect">
            <a:avLst/>
          </a:prstGeom>
          <a:noFill/>
        </p:spPr>
        <p:txBody>
          <a:bodyPr wrap="square" rtlCol="0">
            <a:spAutoFit/>
          </a:bodyPr>
          <a:lstStyle/>
          <a:p>
            <a:pPr algn="ctr"/>
            <a:r>
              <a:rPr lang="id-ID" sz="1600" b="1" dirty="0">
                <a:latin typeface="+mj-lt"/>
              </a:rPr>
              <a:t>2012</a:t>
            </a:r>
            <a:endParaRPr lang="en-US" sz="1600" b="1" dirty="0">
              <a:latin typeface="+mj-lt"/>
            </a:endParaRPr>
          </a:p>
        </p:txBody>
      </p:sp>
      <p:sp>
        <p:nvSpPr>
          <p:cNvPr id="188" name="Content Placeholder 19"/>
          <p:cNvSpPr txBox="1">
            <a:spLocks/>
          </p:cNvSpPr>
          <p:nvPr/>
        </p:nvSpPr>
        <p:spPr>
          <a:xfrm>
            <a:off x="4791958" y="5422594"/>
            <a:ext cx="2513590" cy="7098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a:t>
            </a:r>
            <a:endParaRPr lang="id-ID" sz="1200" dirty="0"/>
          </a:p>
        </p:txBody>
      </p:sp>
      <p:sp>
        <p:nvSpPr>
          <p:cNvPr id="189" name="TextBox 188"/>
          <p:cNvSpPr txBox="1"/>
          <p:nvPr/>
        </p:nvSpPr>
        <p:spPr>
          <a:xfrm>
            <a:off x="8278198" y="5214757"/>
            <a:ext cx="1830354" cy="338554"/>
          </a:xfrm>
          <a:prstGeom prst="rect">
            <a:avLst/>
          </a:prstGeom>
          <a:noFill/>
        </p:spPr>
        <p:txBody>
          <a:bodyPr wrap="square" rtlCol="0">
            <a:spAutoFit/>
          </a:bodyPr>
          <a:lstStyle/>
          <a:p>
            <a:pPr algn="ctr"/>
            <a:r>
              <a:rPr lang="id-ID" sz="1600" b="1" dirty="0">
                <a:latin typeface="+mj-lt"/>
              </a:rPr>
              <a:t>2013</a:t>
            </a:r>
            <a:endParaRPr lang="en-US" sz="1600" b="1" dirty="0">
              <a:latin typeface="+mj-lt"/>
            </a:endParaRPr>
          </a:p>
        </p:txBody>
      </p:sp>
      <p:sp>
        <p:nvSpPr>
          <p:cNvPr id="190" name="Content Placeholder 19"/>
          <p:cNvSpPr txBox="1">
            <a:spLocks/>
          </p:cNvSpPr>
          <p:nvPr/>
        </p:nvSpPr>
        <p:spPr>
          <a:xfrm>
            <a:off x="7950663" y="5422594"/>
            <a:ext cx="2485424" cy="709849"/>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a:t>
            </a:r>
            <a:endParaRPr lang="id-ID" sz="1200" dirty="0"/>
          </a:p>
        </p:txBody>
      </p:sp>
    </p:spTree>
    <p:extLst>
      <p:ext uri="{BB962C8B-B14F-4D97-AF65-F5344CB8AC3E}">
        <p14:creationId xmlns:p14="http://schemas.microsoft.com/office/powerpoint/2010/main" val="1087086350"/>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82"/>
                                        </p:tgtEl>
                                        <p:attrNameLst>
                                          <p:attrName>style.visibility</p:attrName>
                                        </p:attrNameLst>
                                      </p:cBhvr>
                                      <p:to>
                                        <p:strVal val="visible"/>
                                      </p:to>
                                    </p:set>
                                    <p:anim calcmode="lin" valueType="num">
                                      <p:cBhvr additive="base">
                                        <p:cTn id="7" dur="500"/>
                                        <p:tgtEl>
                                          <p:spTgt spid="182"/>
                                        </p:tgtEl>
                                        <p:attrNameLst>
                                          <p:attrName>ppt_y</p:attrName>
                                        </p:attrNameLst>
                                      </p:cBhvr>
                                      <p:tavLst>
                                        <p:tav tm="0">
                                          <p:val>
                                            <p:strVal val="#ppt_y-#ppt_h*1.125000"/>
                                          </p:val>
                                        </p:tav>
                                        <p:tav tm="100000">
                                          <p:val>
                                            <p:strVal val="#ppt_y"/>
                                          </p:val>
                                        </p:tav>
                                      </p:tavLst>
                                    </p:anim>
                                    <p:animEffect transition="in" filter="wipe(down)">
                                      <p:cBhvr>
                                        <p:cTn id="8" dur="500"/>
                                        <p:tgtEl>
                                          <p:spTgt spid="182"/>
                                        </p:tgtEl>
                                      </p:cBhvr>
                                    </p:animEffect>
                                  </p:childTnLst>
                                </p:cTn>
                              </p:par>
                              <p:par>
                                <p:cTn id="9" presetID="16" presetClass="entr" presetSubtype="37" fill="hold" nodeType="withEffect">
                                  <p:stCondLst>
                                    <p:cond delay="0"/>
                                  </p:stCondLst>
                                  <p:childTnLst>
                                    <p:set>
                                      <p:cBhvr>
                                        <p:cTn id="10" dur="1" fill="hold">
                                          <p:stCondLst>
                                            <p:cond delay="0"/>
                                          </p:stCondLst>
                                        </p:cTn>
                                        <p:tgtEl>
                                          <p:spTgt spid="183"/>
                                        </p:tgtEl>
                                        <p:attrNameLst>
                                          <p:attrName>style.visibility</p:attrName>
                                        </p:attrNameLst>
                                      </p:cBhvr>
                                      <p:to>
                                        <p:strVal val="visible"/>
                                      </p:to>
                                    </p:set>
                                    <p:animEffect transition="in" filter="barn(outVertical)">
                                      <p:cBhvr>
                                        <p:cTn id="11" dur="500"/>
                                        <p:tgtEl>
                                          <p:spTgt spid="183"/>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18" presetClass="entr" presetSubtype="3"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strips(upRight)">
                                      <p:cBhvr>
                                        <p:cTn id="24" dur="500"/>
                                        <p:tgtEl>
                                          <p:spTgt spid="5"/>
                                        </p:tgtEl>
                                      </p:cBhvr>
                                    </p:animEffect>
                                  </p:childTnLst>
                                </p:cTn>
                              </p:par>
                              <p:par>
                                <p:cTn id="25" presetID="18" presetClass="entr" presetSubtype="3" fill="hold"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strips(upRight)">
                                      <p:cBhvr>
                                        <p:cTn id="27" dur="500"/>
                                        <p:tgtEl>
                                          <p:spTgt spid="6"/>
                                        </p:tgtEl>
                                      </p:cBhvr>
                                    </p:animEffect>
                                  </p:childTnLst>
                                </p:cTn>
                              </p:par>
                              <p:par>
                                <p:cTn id="28" presetID="18" presetClass="entr" presetSubtype="3" fill="hold"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strips(upRight)">
                                      <p:cBhvr>
                                        <p:cTn id="30" dur="500"/>
                                        <p:tgtEl>
                                          <p:spTgt spid="7"/>
                                        </p:tgtEl>
                                      </p:cBhvr>
                                    </p:animEffect>
                                  </p:childTnLst>
                                </p:cTn>
                              </p:par>
                            </p:childTnLst>
                          </p:cTn>
                        </p:par>
                        <p:par>
                          <p:cTn id="31" fill="hold">
                            <p:stCondLst>
                              <p:cond delay="1500"/>
                            </p:stCondLst>
                            <p:childTnLst>
                              <p:par>
                                <p:cTn id="32" presetID="10" presetClass="entr" presetSubtype="0" fill="hold" grpId="0" nodeType="afterEffect">
                                  <p:stCondLst>
                                    <p:cond delay="0"/>
                                  </p:stCondLst>
                                  <p:childTnLst>
                                    <p:set>
                                      <p:cBhvr>
                                        <p:cTn id="33" dur="1" fill="hold">
                                          <p:stCondLst>
                                            <p:cond delay="0"/>
                                          </p:stCondLst>
                                        </p:cTn>
                                        <p:tgtEl>
                                          <p:spTgt spid="67"/>
                                        </p:tgtEl>
                                        <p:attrNameLst>
                                          <p:attrName>style.visibility</p:attrName>
                                        </p:attrNameLst>
                                      </p:cBhvr>
                                      <p:to>
                                        <p:strVal val="visible"/>
                                      </p:to>
                                    </p:set>
                                    <p:animEffect transition="in" filter="fade">
                                      <p:cBhvr>
                                        <p:cTn id="34" dur="500"/>
                                        <p:tgtEl>
                                          <p:spTgt spid="67"/>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66"/>
                                        </p:tgtEl>
                                        <p:attrNameLst>
                                          <p:attrName>style.visibility</p:attrName>
                                        </p:attrNameLst>
                                      </p:cBhvr>
                                      <p:to>
                                        <p:strVal val="visible"/>
                                      </p:to>
                                    </p:set>
                                    <p:animEffect transition="in" filter="fade">
                                      <p:cBhvr>
                                        <p:cTn id="37" dur="500"/>
                                        <p:tgtEl>
                                          <p:spTgt spid="66"/>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24"/>
                                        </p:tgtEl>
                                        <p:attrNameLst>
                                          <p:attrName>style.visibility</p:attrName>
                                        </p:attrNameLst>
                                      </p:cBhvr>
                                      <p:to>
                                        <p:strVal val="visible"/>
                                      </p:to>
                                    </p:set>
                                    <p:animEffect transition="in" filter="fade">
                                      <p:cBhvr>
                                        <p:cTn id="40" dur="500"/>
                                        <p:tgtEl>
                                          <p:spTgt spid="124"/>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3"/>
                                        </p:tgtEl>
                                        <p:attrNameLst>
                                          <p:attrName>style.visibility</p:attrName>
                                        </p:attrNameLst>
                                      </p:cBhvr>
                                      <p:to>
                                        <p:strVal val="visible"/>
                                      </p:to>
                                    </p:set>
                                    <p:animEffect transition="in" filter="fade">
                                      <p:cBhvr>
                                        <p:cTn id="43" dur="500"/>
                                        <p:tgtEl>
                                          <p:spTgt spid="12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81"/>
                                        </p:tgtEl>
                                        <p:attrNameLst>
                                          <p:attrName>style.visibility</p:attrName>
                                        </p:attrNameLst>
                                      </p:cBhvr>
                                      <p:to>
                                        <p:strVal val="visible"/>
                                      </p:to>
                                    </p:set>
                                    <p:animEffect transition="in" filter="fade">
                                      <p:cBhvr>
                                        <p:cTn id="46" dur="500"/>
                                        <p:tgtEl>
                                          <p:spTgt spid="181"/>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80"/>
                                        </p:tgtEl>
                                        <p:attrNameLst>
                                          <p:attrName>style.visibility</p:attrName>
                                        </p:attrNameLst>
                                      </p:cBhvr>
                                      <p:to>
                                        <p:strVal val="visible"/>
                                      </p:to>
                                    </p:set>
                                    <p:animEffect transition="in" filter="fade">
                                      <p:cBhvr>
                                        <p:cTn id="49" dur="500"/>
                                        <p:tgtEl>
                                          <p:spTgt spid="180"/>
                                        </p:tgtEl>
                                      </p:cBhvr>
                                    </p:animEffect>
                                  </p:childTnLst>
                                </p:cTn>
                              </p:par>
                            </p:childTnLst>
                          </p:cTn>
                        </p:par>
                        <p:par>
                          <p:cTn id="50" fill="hold">
                            <p:stCondLst>
                              <p:cond delay="2000"/>
                            </p:stCondLst>
                            <p:childTnLst>
                              <p:par>
                                <p:cTn id="51" presetID="10" presetClass="entr" presetSubtype="0" fill="hold" grpId="0" nodeType="afterEffect">
                                  <p:stCondLst>
                                    <p:cond delay="0"/>
                                  </p:stCondLst>
                                  <p:childTnLst>
                                    <p:set>
                                      <p:cBhvr>
                                        <p:cTn id="52" dur="1" fill="hold">
                                          <p:stCondLst>
                                            <p:cond delay="0"/>
                                          </p:stCondLst>
                                        </p:cTn>
                                        <p:tgtEl>
                                          <p:spTgt spid="185"/>
                                        </p:tgtEl>
                                        <p:attrNameLst>
                                          <p:attrName>style.visibility</p:attrName>
                                        </p:attrNameLst>
                                      </p:cBhvr>
                                      <p:to>
                                        <p:strVal val="visible"/>
                                      </p:to>
                                    </p:set>
                                    <p:animEffect transition="in" filter="fade">
                                      <p:cBhvr>
                                        <p:cTn id="53" dur="500"/>
                                        <p:tgtEl>
                                          <p:spTgt spid="18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86"/>
                                        </p:tgtEl>
                                        <p:attrNameLst>
                                          <p:attrName>style.visibility</p:attrName>
                                        </p:attrNameLst>
                                      </p:cBhvr>
                                      <p:to>
                                        <p:strVal val="visible"/>
                                      </p:to>
                                    </p:set>
                                    <p:animEffect transition="in" filter="fade">
                                      <p:cBhvr>
                                        <p:cTn id="56" dur="500"/>
                                        <p:tgtEl>
                                          <p:spTgt spid="186"/>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87"/>
                                        </p:tgtEl>
                                        <p:attrNameLst>
                                          <p:attrName>style.visibility</p:attrName>
                                        </p:attrNameLst>
                                      </p:cBhvr>
                                      <p:to>
                                        <p:strVal val="visible"/>
                                      </p:to>
                                    </p:set>
                                    <p:animEffect transition="in" filter="fade">
                                      <p:cBhvr>
                                        <p:cTn id="59" dur="500"/>
                                        <p:tgtEl>
                                          <p:spTgt spid="18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88"/>
                                        </p:tgtEl>
                                        <p:attrNameLst>
                                          <p:attrName>style.visibility</p:attrName>
                                        </p:attrNameLst>
                                      </p:cBhvr>
                                      <p:to>
                                        <p:strVal val="visible"/>
                                      </p:to>
                                    </p:set>
                                    <p:animEffect transition="in" filter="fade">
                                      <p:cBhvr>
                                        <p:cTn id="62" dur="500"/>
                                        <p:tgtEl>
                                          <p:spTgt spid="188"/>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9"/>
                                        </p:tgtEl>
                                        <p:attrNameLst>
                                          <p:attrName>style.visibility</p:attrName>
                                        </p:attrNameLst>
                                      </p:cBhvr>
                                      <p:to>
                                        <p:strVal val="visible"/>
                                      </p:to>
                                    </p:set>
                                    <p:animEffect transition="in" filter="fade">
                                      <p:cBhvr>
                                        <p:cTn id="65" dur="500"/>
                                        <p:tgtEl>
                                          <p:spTgt spid="18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90"/>
                                        </p:tgtEl>
                                        <p:attrNameLst>
                                          <p:attrName>style.visibility</p:attrName>
                                        </p:attrNameLst>
                                      </p:cBhvr>
                                      <p:to>
                                        <p:strVal val="visible"/>
                                      </p:to>
                                    </p:set>
                                    <p:animEffect transition="in" filter="fade">
                                      <p:cBhvr>
                                        <p:cTn id="68" dur="500"/>
                                        <p:tgtEl>
                                          <p:spTgt spid="1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0"/>
      <p:bldP spid="67" grpId="0"/>
      <p:bldP spid="123" grpId="0"/>
      <p:bldP spid="124" grpId="0"/>
      <p:bldP spid="180" grpId="0"/>
      <p:bldP spid="181" grpId="0"/>
      <p:bldP spid="182" grpId="0"/>
      <p:bldP spid="185" grpId="0"/>
      <p:bldP spid="186" grpId="0"/>
      <p:bldP spid="187" grpId="0"/>
      <p:bldP spid="188" grpId="0"/>
      <p:bldP spid="189" grpId="0"/>
      <p:bldP spid="19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11</a:t>
            </a:fld>
            <a:endParaRPr lang="id-ID" dirty="0"/>
          </a:p>
        </p:txBody>
      </p:sp>
      <p:sp>
        <p:nvSpPr>
          <p:cNvPr id="4" name="Freeform 25"/>
          <p:cNvSpPr>
            <a:spLocks/>
          </p:cNvSpPr>
          <p:nvPr/>
        </p:nvSpPr>
        <p:spPr bwMode="auto">
          <a:xfrm rot="1439844">
            <a:off x="5639462" y="3545849"/>
            <a:ext cx="7579144" cy="4480347"/>
          </a:xfrm>
          <a:custGeom>
            <a:avLst/>
            <a:gdLst>
              <a:gd name="T0" fmla="*/ 0 w 1331"/>
              <a:gd name="T1" fmla="*/ 592 h 914"/>
              <a:gd name="T2" fmla="*/ 0 w 1331"/>
              <a:gd name="T3" fmla="*/ 877 h 914"/>
              <a:gd name="T4" fmla="*/ 0 w 1331"/>
              <a:gd name="T5" fmla="*/ 899 h 914"/>
              <a:gd name="T6" fmla="*/ 15 w 1331"/>
              <a:gd name="T7" fmla="*/ 910 h 914"/>
              <a:gd name="T8" fmla="*/ 15 w 1331"/>
              <a:gd name="T9" fmla="*/ 910 h 914"/>
              <a:gd name="T10" fmla="*/ 45 w 1331"/>
              <a:gd name="T11" fmla="*/ 897 h 914"/>
              <a:gd name="T12" fmla="*/ 1331 w 1331"/>
              <a:gd name="T13" fmla="*/ 324 h 914"/>
              <a:gd name="T14" fmla="*/ 1331 w 1331"/>
              <a:gd name="T15" fmla="*/ 0 h 914"/>
              <a:gd name="T16" fmla="*/ 0 w 1331"/>
              <a:gd name="T17" fmla="*/ 592 h 914"/>
              <a:gd name="connsiteX0" fmla="*/ 0 w 23970"/>
              <a:gd name="connsiteY0" fmla="*/ 15563 h 19054"/>
              <a:gd name="connsiteX1" fmla="*/ 0 w 23970"/>
              <a:gd name="connsiteY1" fmla="*/ 18681 h 19054"/>
              <a:gd name="connsiteX2" fmla="*/ 0 w 23970"/>
              <a:gd name="connsiteY2" fmla="*/ 18922 h 19054"/>
              <a:gd name="connsiteX3" fmla="*/ 113 w 23970"/>
              <a:gd name="connsiteY3" fmla="*/ 19042 h 19054"/>
              <a:gd name="connsiteX4" fmla="*/ 113 w 23970"/>
              <a:gd name="connsiteY4" fmla="*/ 19042 h 19054"/>
              <a:gd name="connsiteX5" fmla="*/ 338 w 23970"/>
              <a:gd name="connsiteY5" fmla="*/ 18900 h 19054"/>
              <a:gd name="connsiteX6" fmla="*/ 10000 w 23970"/>
              <a:gd name="connsiteY6" fmla="*/ 12631 h 19054"/>
              <a:gd name="connsiteX7" fmla="*/ 23970 w 23970"/>
              <a:gd name="connsiteY7" fmla="*/ 0 h 19054"/>
              <a:gd name="connsiteX8" fmla="*/ 0 w 23970"/>
              <a:gd name="connsiteY8" fmla="*/ 15563 h 19054"/>
              <a:gd name="connsiteX0" fmla="*/ 1484 w 25628"/>
              <a:gd name="connsiteY0" fmla="*/ 15564 h 20089"/>
              <a:gd name="connsiteX1" fmla="*/ 1484 w 25628"/>
              <a:gd name="connsiteY1" fmla="*/ 18682 h 20089"/>
              <a:gd name="connsiteX2" fmla="*/ 1484 w 25628"/>
              <a:gd name="connsiteY2" fmla="*/ 18923 h 20089"/>
              <a:gd name="connsiteX3" fmla="*/ 1597 w 25628"/>
              <a:gd name="connsiteY3" fmla="*/ 19043 h 20089"/>
              <a:gd name="connsiteX4" fmla="*/ 1597 w 25628"/>
              <a:gd name="connsiteY4" fmla="*/ 19043 h 20089"/>
              <a:gd name="connsiteX5" fmla="*/ 1822 w 25628"/>
              <a:gd name="connsiteY5" fmla="*/ 18901 h 20089"/>
              <a:gd name="connsiteX6" fmla="*/ 25628 w 25628"/>
              <a:gd name="connsiteY6" fmla="*/ 3357 h 20089"/>
              <a:gd name="connsiteX7" fmla="*/ 25454 w 25628"/>
              <a:gd name="connsiteY7" fmla="*/ 1 h 20089"/>
              <a:gd name="connsiteX8" fmla="*/ 1484 w 25628"/>
              <a:gd name="connsiteY8" fmla="*/ 15564 h 20089"/>
              <a:gd name="connsiteX0" fmla="*/ 1484 w 25454"/>
              <a:gd name="connsiteY0" fmla="*/ 15563 h 20088"/>
              <a:gd name="connsiteX1" fmla="*/ 1484 w 25454"/>
              <a:gd name="connsiteY1" fmla="*/ 18681 h 20088"/>
              <a:gd name="connsiteX2" fmla="*/ 1484 w 25454"/>
              <a:gd name="connsiteY2" fmla="*/ 18922 h 20088"/>
              <a:gd name="connsiteX3" fmla="*/ 1597 w 25454"/>
              <a:gd name="connsiteY3" fmla="*/ 19042 h 20088"/>
              <a:gd name="connsiteX4" fmla="*/ 1597 w 25454"/>
              <a:gd name="connsiteY4" fmla="*/ 19042 h 20088"/>
              <a:gd name="connsiteX5" fmla="*/ 1822 w 25454"/>
              <a:gd name="connsiteY5" fmla="*/ 18900 h 20088"/>
              <a:gd name="connsiteX6" fmla="*/ 22273 w 25454"/>
              <a:gd name="connsiteY6" fmla="*/ 5528 h 20088"/>
              <a:gd name="connsiteX7" fmla="*/ 25454 w 25454"/>
              <a:gd name="connsiteY7" fmla="*/ 0 h 20088"/>
              <a:gd name="connsiteX8" fmla="*/ 1484 w 25454"/>
              <a:gd name="connsiteY8" fmla="*/ 15563 h 20088"/>
              <a:gd name="connsiteX0" fmla="*/ 1484 w 22273"/>
              <a:gd name="connsiteY0" fmla="*/ 12493 h 17018"/>
              <a:gd name="connsiteX1" fmla="*/ 1484 w 22273"/>
              <a:gd name="connsiteY1" fmla="*/ 15611 h 17018"/>
              <a:gd name="connsiteX2" fmla="*/ 1484 w 22273"/>
              <a:gd name="connsiteY2" fmla="*/ 15852 h 17018"/>
              <a:gd name="connsiteX3" fmla="*/ 1597 w 22273"/>
              <a:gd name="connsiteY3" fmla="*/ 15972 h 17018"/>
              <a:gd name="connsiteX4" fmla="*/ 1597 w 22273"/>
              <a:gd name="connsiteY4" fmla="*/ 15972 h 17018"/>
              <a:gd name="connsiteX5" fmla="*/ 1822 w 22273"/>
              <a:gd name="connsiteY5" fmla="*/ 15830 h 17018"/>
              <a:gd name="connsiteX6" fmla="*/ 22273 w 22273"/>
              <a:gd name="connsiteY6" fmla="*/ 2458 h 17018"/>
              <a:gd name="connsiteX7" fmla="*/ 20383 w 22273"/>
              <a:gd name="connsiteY7" fmla="*/ 246 h 17018"/>
              <a:gd name="connsiteX8" fmla="*/ 1484 w 22273"/>
              <a:gd name="connsiteY8" fmla="*/ 12493 h 17018"/>
              <a:gd name="connsiteX0" fmla="*/ 1484 w 20383"/>
              <a:gd name="connsiteY0" fmla="*/ 12247 h 16772"/>
              <a:gd name="connsiteX1" fmla="*/ 1484 w 20383"/>
              <a:gd name="connsiteY1" fmla="*/ 15365 h 16772"/>
              <a:gd name="connsiteX2" fmla="*/ 1484 w 20383"/>
              <a:gd name="connsiteY2" fmla="*/ 15606 h 16772"/>
              <a:gd name="connsiteX3" fmla="*/ 1597 w 20383"/>
              <a:gd name="connsiteY3" fmla="*/ 15726 h 16772"/>
              <a:gd name="connsiteX4" fmla="*/ 1597 w 20383"/>
              <a:gd name="connsiteY4" fmla="*/ 15726 h 16772"/>
              <a:gd name="connsiteX5" fmla="*/ 1822 w 20383"/>
              <a:gd name="connsiteY5" fmla="*/ 15584 h 16772"/>
              <a:gd name="connsiteX6" fmla="*/ 20017 w 20383"/>
              <a:gd name="connsiteY6" fmla="*/ 3709 h 16772"/>
              <a:gd name="connsiteX7" fmla="*/ 20383 w 20383"/>
              <a:gd name="connsiteY7" fmla="*/ 0 h 16772"/>
              <a:gd name="connsiteX8" fmla="*/ 1484 w 20383"/>
              <a:gd name="connsiteY8" fmla="*/ 12247 h 16772"/>
              <a:gd name="connsiteX0" fmla="*/ 1484 w 20017"/>
              <a:gd name="connsiteY0" fmla="*/ 10413 h 14938"/>
              <a:gd name="connsiteX1" fmla="*/ 1484 w 20017"/>
              <a:gd name="connsiteY1" fmla="*/ 13531 h 14938"/>
              <a:gd name="connsiteX2" fmla="*/ 1484 w 20017"/>
              <a:gd name="connsiteY2" fmla="*/ 13772 h 14938"/>
              <a:gd name="connsiteX3" fmla="*/ 1597 w 20017"/>
              <a:gd name="connsiteY3" fmla="*/ 13892 h 14938"/>
              <a:gd name="connsiteX4" fmla="*/ 1597 w 20017"/>
              <a:gd name="connsiteY4" fmla="*/ 13892 h 14938"/>
              <a:gd name="connsiteX5" fmla="*/ 1822 w 20017"/>
              <a:gd name="connsiteY5" fmla="*/ 13750 h 14938"/>
              <a:gd name="connsiteX6" fmla="*/ 20017 w 20017"/>
              <a:gd name="connsiteY6" fmla="*/ 1875 h 14938"/>
              <a:gd name="connsiteX7" fmla="*/ 16326 w 20017"/>
              <a:gd name="connsiteY7" fmla="*/ 903 h 14938"/>
              <a:gd name="connsiteX8" fmla="*/ 1484 w 20017"/>
              <a:gd name="connsiteY8" fmla="*/ 10413 h 14938"/>
              <a:gd name="connsiteX0" fmla="*/ 1484 w 16326"/>
              <a:gd name="connsiteY0" fmla="*/ 9510 h 14035"/>
              <a:gd name="connsiteX1" fmla="*/ 1484 w 16326"/>
              <a:gd name="connsiteY1" fmla="*/ 12628 h 14035"/>
              <a:gd name="connsiteX2" fmla="*/ 1484 w 16326"/>
              <a:gd name="connsiteY2" fmla="*/ 12869 h 14035"/>
              <a:gd name="connsiteX3" fmla="*/ 1597 w 16326"/>
              <a:gd name="connsiteY3" fmla="*/ 12989 h 14035"/>
              <a:gd name="connsiteX4" fmla="*/ 1597 w 16326"/>
              <a:gd name="connsiteY4" fmla="*/ 12989 h 14035"/>
              <a:gd name="connsiteX5" fmla="*/ 1822 w 16326"/>
              <a:gd name="connsiteY5" fmla="*/ 12847 h 14035"/>
              <a:gd name="connsiteX6" fmla="*/ 15411 w 16326"/>
              <a:gd name="connsiteY6" fmla="*/ 3991 h 14035"/>
              <a:gd name="connsiteX7" fmla="*/ 16326 w 16326"/>
              <a:gd name="connsiteY7" fmla="*/ 0 h 14035"/>
              <a:gd name="connsiteX8" fmla="*/ 1484 w 16326"/>
              <a:gd name="connsiteY8" fmla="*/ 9510 h 1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326" h="14035">
                <a:moveTo>
                  <a:pt x="1484" y="9510"/>
                </a:moveTo>
                <a:lnTo>
                  <a:pt x="1484" y="12628"/>
                </a:lnTo>
                <a:lnTo>
                  <a:pt x="1484" y="12869"/>
                </a:lnTo>
                <a:cubicBezTo>
                  <a:pt x="1484" y="12956"/>
                  <a:pt x="1529" y="13033"/>
                  <a:pt x="1597" y="12989"/>
                </a:cubicBezTo>
                <a:lnTo>
                  <a:pt x="1597" y="12989"/>
                </a:lnTo>
                <a:cubicBezTo>
                  <a:pt x="1672" y="12942"/>
                  <a:pt x="-2183" y="15461"/>
                  <a:pt x="1822" y="12847"/>
                </a:cubicBezTo>
                <a:lnTo>
                  <a:pt x="15411" y="3991"/>
                </a:lnTo>
                <a:cubicBezTo>
                  <a:pt x="15411" y="446"/>
                  <a:pt x="16326" y="0"/>
                  <a:pt x="16326" y="0"/>
                </a:cubicBezTo>
                <a:lnTo>
                  <a:pt x="1484" y="951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dirty="0"/>
          </a:p>
        </p:txBody>
      </p:sp>
      <p:sp>
        <p:nvSpPr>
          <p:cNvPr id="5" name="Freeform 26"/>
          <p:cNvSpPr>
            <a:spLocks/>
          </p:cNvSpPr>
          <p:nvPr/>
        </p:nvSpPr>
        <p:spPr bwMode="auto">
          <a:xfrm rot="1439844">
            <a:off x="4894731" y="2572681"/>
            <a:ext cx="1269606" cy="3551246"/>
          </a:xfrm>
          <a:custGeom>
            <a:avLst/>
            <a:gdLst>
              <a:gd name="T0" fmla="*/ 0 w 626"/>
              <a:gd name="T1" fmla="*/ 1472 h 1751"/>
              <a:gd name="T2" fmla="*/ 0 w 626"/>
              <a:gd name="T3" fmla="*/ 0 h 1751"/>
              <a:gd name="T4" fmla="*/ 626 w 626"/>
              <a:gd name="T5" fmla="*/ 279 h 1751"/>
              <a:gd name="T6" fmla="*/ 626 w 626"/>
              <a:gd name="T7" fmla="*/ 1751 h 1751"/>
              <a:gd name="T8" fmla="*/ 0 w 626"/>
              <a:gd name="T9" fmla="*/ 1472 h 1751"/>
            </a:gdLst>
            <a:ahLst/>
            <a:cxnLst>
              <a:cxn ang="0">
                <a:pos x="T0" y="T1"/>
              </a:cxn>
              <a:cxn ang="0">
                <a:pos x="T2" y="T3"/>
              </a:cxn>
              <a:cxn ang="0">
                <a:pos x="T4" y="T5"/>
              </a:cxn>
              <a:cxn ang="0">
                <a:pos x="T6" y="T7"/>
              </a:cxn>
              <a:cxn ang="0">
                <a:pos x="T8" y="T9"/>
              </a:cxn>
            </a:cxnLst>
            <a:rect l="0" t="0" r="r" b="b"/>
            <a:pathLst>
              <a:path w="626" h="1751">
                <a:moveTo>
                  <a:pt x="0" y="1472"/>
                </a:moveTo>
                <a:lnTo>
                  <a:pt x="0" y="0"/>
                </a:lnTo>
                <a:lnTo>
                  <a:pt x="626" y="279"/>
                </a:lnTo>
                <a:lnTo>
                  <a:pt x="626" y="1751"/>
                </a:lnTo>
                <a:lnTo>
                  <a:pt x="0" y="1472"/>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27"/>
          <p:cNvSpPr>
            <a:spLocks/>
          </p:cNvSpPr>
          <p:nvPr/>
        </p:nvSpPr>
        <p:spPr bwMode="auto">
          <a:xfrm rot="1439844">
            <a:off x="5531166" y="2563554"/>
            <a:ext cx="1659005" cy="792997"/>
          </a:xfrm>
          <a:custGeom>
            <a:avLst/>
            <a:gdLst>
              <a:gd name="T0" fmla="*/ 113 w 476"/>
              <a:gd name="T1" fmla="*/ 1 h 227"/>
              <a:gd name="T2" fmla="*/ 108 w 476"/>
              <a:gd name="T3" fmla="*/ 0 h 227"/>
              <a:gd name="T4" fmla="*/ 104 w 476"/>
              <a:gd name="T5" fmla="*/ 1 h 227"/>
              <a:gd name="T6" fmla="*/ 15 w 476"/>
              <a:gd name="T7" fmla="*/ 41 h 227"/>
              <a:gd name="T8" fmla="*/ 0 w 476"/>
              <a:gd name="T9" fmla="*/ 65 h 227"/>
              <a:gd name="T10" fmla="*/ 364 w 476"/>
              <a:gd name="T11" fmla="*/ 227 h 227"/>
              <a:gd name="T12" fmla="*/ 379 w 476"/>
              <a:gd name="T13" fmla="*/ 203 h 227"/>
              <a:gd name="T14" fmla="*/ 468 w 476"/>
              <a:gd name="T15" fmla="*/ 163 h 227"/>
              <a:gd name="T16" fmla="*/ 476 w 476"/>
              <a:gd name="T17" fmla="*/ 163 h 227"/>
              <a:gd name="T18" fmla="*/ 113 w 476"/>
              <a:gd name="T19" fmla="*/ 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6" h="227">
                <a:moveTo>
                  <a:pt x="113" y="1"/>
                </a:moveTo>
                <a:cubicBezTo>
                  <a:pt x="111" y="0"/>
                  <a:pt x="110" y="0"/>
                  <a:pt x="108" y="0"/>
                </a:cubicBezTo>
                <a:cubicBezTo>
                  <a:pt x="107" y="0"/>
                  <a:pt x="105" y="1"/>
                  <a:pt x="104" y="1"/>
                </a:cubicBezTo>
                <a:cubicBezTo>
                  <a:pt x="15" y="41"/>
                  <a:pt x="15" y="41"/>
                  <a:pt x="15" y="41"/>
                </a:cubicBezTo>
                <a:cubicBezTo>
                  <a:pt x="6" y="45"/>
                  <a:pt x="0" y="56"/>
                  <a:pt x="0" y="65"/>
                </a:cubicBezTo>
                <a:cubicBezTo>
                  <a:pt x="364" y="227"/>
                  <a:pt x="364" y="227"/>
                  <a:pt x="364" y="227"/>
                </a:cubicBezTo>
                <a:cubicBezTo>
                  <a:pt x="364" y="218"/>
                  <a:pt x="370" y="207"/>
                  <a:pt x="379" y="203"/>
                </a:cubicBezTo>
                <a:cubicBezTo>
                  <a:pt x="468" y="163"/>
                  <a:pt x="468" y="163"/>
                  <a:pt x="468" y="163"/>
                </a:cubicBezTo>
                <a:cubicBezTo>
                  <a:pt x="471" y="162"/>
                  <a:pt x="474" y="162"/>
                  <a:pt x="476" y="163"/>
                </a:cubicBezTo>
                <a:lnTo>
                  <a:pt x="113" y="1"/>
                </a:lnTo>
                <a:close/>
              </a:path>
            </a:pathLst>
          </a:custGeom>
          <a:solidFill>
            <a:schemeClr val="accent5">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28"/>
          <p:cNvSpPr>
            <a:spLocks/>
          </p:cNvSpPr>
          <p:nvPr/>
        </p:nvSpPr>
        <p:spPr bwMode="auto">
          <a:xfrm rot="1439844">
            <a:off x="6050793" y="3248891"/>
            <a:ext cx="431991" cy="3070580"/>
          </a:xfrm>
          <a:custGeom>
            <a:avLst/>
            <a:gdLst>
              <a:gd name="T0" fmla="*/ 124 w 124"/>
              <a:gd name="T1" fmla="*/ 879 h 879"/>
              <a:gd name="T2" fmla="*/ 118 w 124"/>
              <a:gd name="T3" fmla="*/ 868 h 879"/>
              <a:gd name="T4" fmla="*/ 118 w 124"/>
              <a:gd name="T5" fmla="*/ 13 h 879"/>
              <a:gd name="T6" fmla="*/ 113 w 124"/>
              <a:gd name="T7" fmla="*/ 1 h 879"/>
              <a:gd name="T8" fmla="*/ 112 w 124"/>
              <a:gd name="T9" fmla="*/ 1 h 879"/>
              <a:gd name="T10" fmla="*/ 104 w 124"/>
              <a:gd name="T11" fmla="*/ 1 h 879"/>
              <a:gd name="T12" fmla="*/ 98 w 124"/>
              <a:gd name="T13" fmla="*/ 4 h 879"/>
              <a:gd name="T14" fmla="*/ 15 w 124"/>
              <a:gd name="T15" fmla="*/ 41 h 879"/>
              <a:gd name="T16" fmla="*/ 0 w 124"/>
              <a:gd name="T17" fmla="*/ 65 h 879"/>
              <a:gd name="T18" fmla="*/ 0 w 124"/>
              <a:gd name="T19" fmla="*/ 815 h 879"/>
              <a:gd name="T20" fmla="*/ 0 w 124"/>
              <a:gd name="T21" fmla="*/ 824 h 879"/>
              <a:gd name="T22" fmla="*/ 124 w 124"/>
              <a:gd name="T23" fmla="*/ 879 h 8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4" h="879">
                <a:moveTo>
                  <a:pt x="124" y="879"/>
                </a:moveTo>
                <a:cubicBezTo>
                  <a:pt x="121" y="877"/>
                  <a:pt x="118" y="873"/>
                  <a:pt x="118" y="868"/>
                </a:cubicBezTo>
                <a:cubicBezTo>
                  <a:pt x="118" y="13"/>
                  <a:pt x="118" y="13"/>
                  <a:pt x="118" y="13"/>
                </a:cubicBezTo>
                <a:cubicBezTo>
                  <a:pt x="118" y="7"/>
                  <a:pt x="116" y="3"/>
                  <a:pt x="113" y="1"/>
                </a:cubicBezTo>
                <a:cubicBezTo>
                  <a:pt x="112" y="1"/>
                  <a:pt x="112" y="1"/>
                  <a:pt x="112" y="1"/>
                </a:cubicBezTo>
                <a:cubicBezTo>
                  <a:pt x="110" y="0"/>
                  <a:pt x="107" y="0"/>
                  <a:pt x="104" y="1"/>
                </a:cubicBezTo>
                <a:cubicBezTo>
                  <a:pt x="98" y="4"/>
                  <a:pt x="98" y="4"/>
                  <a:pt x="98" y="4"/>
                </a:cubicBezTo>
                <a:cubicBezTo>
                  <a:pt x="15" y="41"/>
                  <a:pt x="15" y="41"/>
                  <a:pt x="15" y="41"/>
                </a:cubicBezTo>
                <a:cubicBezTo>
                  <a:pt x="6" y="45"/>
                  <a:pt x="0" y="56"/>
                  <a:pt x="0" y="65"/>
                </a:cubicBezTo>
                <a:cubicBezTo>
                  <a:pt x="0" y="815"/>
                  <a:pt x="0" y="815"/>
                  <a:pt x="0" y="815"/>
                </a:cubicBezTo>
                <a:cubicBezTo>
                  <a:pt x="0" y="824"/>
                  <a:pt x="0" y="824"/>
                  <a:pt x="0" y="824"/>
                </a:cubicBezTo>
                <a:lnTo>
                  <a:pt x="124" y="879"/>
                </a:lnTo>
                <a:close/>
              </a:path>
            </a:pathLst>
          </a:custGeom>
          <a:solidFill>
            <a:schemeClr val="accent5">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 name="Group 7"/>
          <p:cNvGrpSpPr/>
          <p:nvPr/>
        </p:nvGrpSpPr>
        <p:grpSpPr>
          <a:xfrm rot="1439844">
            <a:off x="4097121" y="5388561"/>
            <a:ext cx="1427799" cy="758518"/>
            <a:chOff x="2937585" y="3849185"/>
            <a:chExt cx="1117600" cy="593725"/>
          </a:xfrm>
          <a:solidFill>
            <a:schemeClr val="accent5">
              <a:lumMod val="60000"/>
              <a:lumOff val="40000"/>
            </a:schemeClr>
          </a:solidFill>
        </p:grpSpPr>
        <p:sp>
          <p:nvSpPr>
            <p:cNvPr id="9" name="Freeform 29"/>
            <p:cNvSpPr>
              <a:spLocks/>
            </p:cNvSpPr>
            <p:nvPr/>
          </p:nvSpPr>
          <p:spPr bwMode="auto">
            <a:xfrm>
              <a:off x="2937585" y="3849185"/>
              <a:ext cx="1117600" cy="547688"/>
            </a:xfrm>
            <a:custGeom>
              <a:avLst/>
              <a:gdLst>
                <a:gd name="T0" fmla="*/ 45 w 409"/>
                <a:gd name="T1" fmla="*/ 0 h 200"/>
                <a:gd name="T2" fmla="*/ 30 w 409"/>
                <a:gd name="T3" fmla="*/ 25 h 200"/>
                <a:gd name="T4" fmla="*/ 0 w 409"/>
                <a:gd name="T5" fmla="*/ 38 h 200"/>
                <a:gd name="T6" fmla="*/ 364 w 409"/>
                <a:gd name="T7" fmla="*/ 200 h 200"/>
                <a:gd name="T8" fmla="*/ 394 w 409"/>
                <a:gd name="T9" fmla="*/ 187 h 200"/>
                <a:gd name="T10" fmla="*/ 401 w 409"/>
                <a:gd name="T11" fmla="*/ 181 h 200"/>
                <a:gd name="T12" fmla="*/ 409 w 409"/>
                <a:gd name="T13" fmla="*/ 162 h 200"/>
                <a:gd name="T14" fmla="*/ 45 w 409"/>
                <a:gd name="T15" fmla="*/ 0 h 2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9" h="200">
                  <a:moveTo>
                    <a:pt x="45" y="0"/>
                  </a:moveTo>
                  <a:cubicBezTo>
                    <a:pt x="45" y="9"/>
                    <a:pt x="39" y="21"/>
                    <a:pt x="30" y="25"/>
                  </a:cubicBezTo>
                  <a:cubicBezTo>
                    <a:pt x="0" y="38"/>
                    <a:pt x="0" y="38"/>
                    <a:pt x="0" y="38"/>
                  </a:cubicBezTo>
                  <a:cubicBezTo>
                    <a:pt x="364" y="200"/>
                    <a:pt x="364" y="200"/>
                    <a:pt x="364" y="200"/>
                  </a:cubicBezTo>
                  <a:cubicBezTo>
                    <a:pt x="394" y="187"/>
                    <a:pt x="394" y="187"/>
                    <a:pt x="394" y="187"/>
                  </a:cubicBezTo>
                  <a:cubicBezTo>
                    <a:pt x="397" y="186"/>
                    <a:pt x="399" y="184"/>
                    <a:pt x="401" y="181"/>
                  </a:cubicBezTo>
                  <a:cubicBezTo>
                    <a:pt x="406" y="176"/>
                    <a:pt x="409" y="168"/>
                    <a:pt x="409" y="162"/>
                  </a:cubicBezTo>
                  <a:lnTo>
                    <a:pt x="45" y="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30"/>
            <p:cNvSpPr>
              <a:spLocks/>
            </p:cNvSpPr>
            <p:nvPr/>
          </p:nvSpPr>
          <p:spPr bwMode="auto">
            <a:xfrm>
              <a:off x="3812297" y="4341310"/>
              <a:ext cx="119063" cy="101600"/>
            </a:xfrm>
            <a:custGeom>
              <a:avLst/>
              <a:gdLst>
                <a:gd name="T0" fmla="*/ 0 w 44"/>
                <a:gd name="T1" fmla="*/ 22 h 37"/>
                <a:gd name="T2" fmla="*/ 14 w 44"/>
                <a:gd name="T3" fmla="*/ 33 h 37"/>
                <a:gd name="T4" fmla="*/ 14 w 44"/>
                <a:gd name="T5" fmla="*/ 33 h 37"/>
                <a:gd name="T6" fmla="*/ 44 w 44"/>
                <a:gd name="T7" fmla="*/ 20 h 37"/>
                <a:gd name="T8" fmla="*/ 0 w 44"/>
                <a:gd name="T9" fmla="*/ 0 h 37"/>
                <a:gd name="T10" fmla="*/ 0 w 44"/>
                <a:gd name="T11" fmla="*/ 22 h 37"/>
              </a:gdLst>
              <a:ahLst/>
              <a:cxnLst>
                <a:cxn ang="0">
                  <a:pos x="T0" y="T1"/>
                </a:cxn>
                <a:cxn ang="0">
                  <a:pos x="T2" y="T3"/>
                </a:cxn>
                <a:cxn ang="0">
                  <a:pos x="T4" y="T5"/>
                </a:cxn>
                <a:cxn ang="0">
                  <a:pos x="T6" y="T7"/>
                </a:cxn>
                <a:cxn ang="0">
                  <a:pos x="T8" y="T9"/>
                </a:cxn>
                <a:cxn ang="0">
                  <a:pos x="T10" y="T11"/>
                </a:cxn>
              </a:cxnLst>
              <a:rect l="0" t="0" r="r" b="b"/>
              <a:pathLst>
                <a:path w="44" h="37">
                  <a:moveTo>
                    <a:pt x="0" y="22"/>
                  </a:moveTo>
                  <a:cubicBezTo>
                    <a:pt x="0" y="31"/>
                    <a:pt x="5" y="37"/>
                    <a:pt x="14" y="33"/>
                  </a:cubicBezTo>
                  <a:cubicBezTo>
                    <a:pt x="14" y="33"/>
                    <a:pt x="14" y="33"/>
                    <a:pt x="14" y="33"/>
                  </a:cubicBezTo>
                  <a:cubicBezTo>
                    <a:pt x="44" y="20"/>
                    <a:pt x="44" y="20"/>
                    <a:pt x="44" y="20"/>
                  </a:cubicBezTo>
                  <a:cubicBezTo>
                    <a:pt x="0" y="0"/>
                    <a:pt x="0" y="0"/>
                    <a:pt x="0" y="0"/>
                  </a:cubicBezTo>
                  <a:lnTo>
                    <a:pt x="0" y="22"/>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11" name="Freeform 31"/>
          <p:cNvSpPr>
            <a:spLocks/>
          </p:cNvSpPr>
          <p:nvPr/>
        </p:nvSpPr>
        <p:spPr bwMode="auto">
          <a:xfrm rot="1439844">
            <a:off x="3973250" y="3169657"/>
            <a:ext cx="1269606" cy="2926583"/>
          </a:xfrm>
          <a:custGeom>
            <a:avLst/>
            <a:gdLst>
              <a:gd name="T0" fmla="*/ 0 w 626"/>
              <a:gd name="T1" fmla="*/ 1164 h 1443"/>
              <a:gd name="T2" fmla="*/ 0 w 626"/>
              <a:gd name="T3" fmla="*/ 0 h 1443"/>
              <a:gd name="T4" fmla="*/ 626 w 626"/>
              <a:gd name="T5" fmla="*/ 279 h 1443"/>
              <a:gd name="T6" fmla="*/ 626 w 626"/>
              <a:gd name="T7" fmla="*/ 1443 h 1443"/>
              <a:gd name="T8" fmla="*/ 0 w 626"/>
              <a:gd name="T9" fmla="*/ 1164 h 1443"/>
            </a:gdLst>
            <a:ahLst/>
            <a:cxnLst>
              <a:cxn ang="0">
                <a:pos x="T0" y="T1"/>
              </a:cxn>
              <a:cxn ang="0">
                <a:pos x="T2" y="T3"/>
              </a:cxn>
              <a:cxn ang="0">
                <a:pos x="T4" y="T5"/>
              </a:cxn>
              <a:cxn ang="0">
                <a:pos x="T6" y="T7"/>
              </a:cxn>
              <a:cxn ang="0">
                <a:pos x="T8" y="T9"/>
              </a:cxn>
            </a:cxnLst>
            <a:rect l="0" t="0" r="r" b="b"/>
            <a:pathLst>
              <a:path w="626" h="1443">
                <a:moveTo>
                  <a:pt x="0" y="1164"/>
                </a:moveTo>
                <a:lnTo>
                  <a:pt x="0" y="0"/>
                </a:lnTo>
                <a:lnTo>
                  <a:pt x="626" y="279"/>
                </a:lnTo>
                <a:lnTo>
                  <a:pt x="626" y="1443"/>
                </a:lnTo>
                <a:lnTo>
                  <a:pt x="0" y="1164"/>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32"/>
          <p:cNvSpPr>
            <a:spLocks/>
          </p:cNvSpPr>
          <p:nvPr/>
        </p:nvSpPr>
        <p:spPr bwMode="auto">
          <a:xfrm rot="1439844">
            <a:off x="4482573" y="3133946"/>
            <a:ext cx="1661034" cy="792997"/>
          </a:xfrm>
          <a:custGeom>
            <a:avLst/>
            <a:gdLst>
              <a:gd name="T0" fmla="*/ 113 w 476"/>
              <a:gd name="T1" fmla="*/ 1 h 227"/>
              <a:gd name="T2" fmla="*/ 108 w 476"/>
              <a:gd name="T3" fmla="*/ 0 h 227"/>
              <a:gd name="T4" fmla="*/ 104 w 476"/>
              <a:gd name="T5" fmla="*/ 1 h 227"/>
              <a:gd name="T6" fmla="*/ 15 w 476"/>
              <a:gd name="T7" fmla="*/ 41 h 227"/>
              <a:gd name="T8" fmla="*/ 0 w 476"/>
              <a:gd name="T9" fmla="*/ 65 h 227"/>
              <a:gd name="T10" fmla="*/ 364 w 476"/>
              <a:gd name="T11" fmla="*/ 227 h 227"/>
              <a:gd name="T12" fmla="*/ 379 w 476"/>
              <a:gd name="T13" fmla="*/ 203 h 227"/>
              <a:gd name="T14" fmla="*/ 468 w 476"/>
              <a:gd name="T15" fmla="*/ 163 h 227"/>
              <a:gd name="T16" fmla="*/ 476 w 476"/>
              <a:gd name="T17" fmla="*/ 163 h 227"/>
              <a:gd name="T18" fmla="*/ 113 w 476"/>
              <a:gd name="T19" fmla="*/ 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6" h="227">
                <a:moveTo>
                  <a:pt x="113" y="1"/>
                </a:moveTo>
                <a:cubicBezTo>
                  <a:pt x="111" y="0"/>
                  <a:pt x="110" y="0"/>
                  <a:pt x="108" y="0"/>
                </a:cubicBezTo>
                <a:cubicBezTo>
                  <a:pt x="107" y="0"/>
                  <a:pt x="105" y="0"/>
                  <a:pt x="104" y="1"/>
                </a:cubicBezTo>
                <a:cubicBezTo>
                  <a:pt x="15" y="41"/>
                  <a:pt x="15" y="41"/>
                  <a:pt x="15" y="41"/>
                </a:cubicBezTo>
                <a:cubicBezTo>
                  <a:pt x="6" y="45"/>
                  <a:pt x="0" y="56"/>
                  <a:pt x="0" y="65"/>
                </a:cubicBezTo>
                <a:cubicBezTo>
                  <a:pt x="364" y="227"/>
                  <a:pt x="364" y="227"/>
                  <a:pt x="364" y="227"/>
                </a:cubicBezTo>
                <a:cubicBezTo>
                  <a:pt x="364" y="218"/>
                  <a:pt x="370" y="207"/>
                  <a:pt x="379" y="203"/>
                </a:cubicBezTo>
                <a:cubicBezTo>
                  <a:pt x="468" y="163"/>
                  <a:pt x="468" y="163"/>
                  <a:pt x="468" y="163"/>
                </a:cubicBezTo>
                <a:cubicBezTo>
                  <a:pt x="471" y="162"/>
                  <a:pt x="474" y="162"/>
                  <a:pt x="476" y="163"/>
                </a:cubicBezTo>
                <a:lnTo>
                  <a:pt x="113" y="1"/>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33"/>
          <p:cNvSpPr>
            <a:spLocks/>
          </p:cNvSpPr>
          <p:nvPr/>
        </p:nvSpPr>
        <p:spPr bwMode="auto">
          <a:xfrm rot="1439844">
            <a:off x="5128724" y="3846603"/>
            <a:ext cx="436047" cy="2447946"/>
          </a:xfrm>
          <a:custGeom>
            <a:avLst/>
            <a:gdLst>
              <a:gd name="T0" fmla="*/ 119 w 125"/>
              <a:gd name="T1" fmla="*/ 689 h 701"/>
              <a:gd name="T2" fmla="*/ 119 w 125"/>
              <a:gd name="T3" fmla="*/ 12 h 701"/>
              <a:gd name="T4" fmla="*/ 113 w 125"/>
              <a:gd name="T5" fmla="*/ 1 h 701"/>
              <a:gd name="T6" fmla="*/ 112 w 125"/>
              <a:gd name="T7" fmla="*/ 1 h 701"/>
              <a:gd name="T8" fmla="*/ 104 w 125"/>
              <a:gd name="T9" fmla="*/ 1 h 701"/>
              <a:gd name="T10" fmla="*/ 99 w 125"/>
              <a:gd name="T11" fmla="*/ 3 h 701"/>
              <a:gd name="T12" fmla="*/ 15 w 125"/>
              <a:gd name="T13" fmla="*/ 41 h 701"/>
              <a:gd name="T14" fmla="*/ 0 w 125"/>
              <a:gd name="T15" fmla="*/ 65 h 701"/>
              <a:gd name="T16" fmla="*/ 0 w 125"/>
              <a:gd name="T17" fmla="*/ 636 h 701"/>
              <a:gd name="T18" fmla="*/ 0 w 125"/>
              <a:gd name="T19" fmla="*/ 645 h 701"/>
              <a:gd name="T20" fmla="*/ 125 w 125"/>
              <a:gd name="T21" fmla="*/ 701 h 701"/>
              <a:gd name="T22" fmla="*/ 119 w 125"/>
              <a:gd name="T23" fmla="*/ 689 h 7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701">
                <a:moveTo>
                  <a:pt x="119" y="689"/>
                </a:moveTo>
                <a:cubicBezTo>
                  <a:pt x="119" y="12"/>
                  <a:pt x="119" y="12"/>
                  <a:pt x="119" y="12"/>
                </a:cubicBezTo>
                <a:cubicBezTo>
                  <a:pt x="119" y="7"/>
                  <a:pt x="116" y="2"/>
                  <a:pt x="113" y="1"/>
                </a:cubicBezTo>
                <a:cubicBezTo>
                  <a:pt x="112" y="1"/>
                  <a:pt x="112" y="1"/>
                  <a:pt x="112" y="1"/>
                </a:cubicBezTo>
                <a:cubicBezTo>
                  <a:pt x="110" y="0"/>
                  <a:pt x="107" y="0"/>
                  <a:pt x="104" y="1"/>
                </a:cubicBezTo>
                <a:cubicBezTo>
                  <a:pt x="99" y="3"/>
                  <a:pt x="99" y="3"/>
                  <a:pt x="99" y="3"/>
                </a:cubicBezTo>
                <a:cubicBezTo>
                  <a:pt x="15" y="41"/>
                  <a:pt x="15" y="41"/>
                  <a:pt x="15" y="41"/>
                </a:cubicBezTo>
                <a:cubicBezTo>
                  <a:pt x="6" y="45"/>
                  <a:pt x="0" y="56"/>
                  <a:pt x="0" y="65"/>
                </a:cubicBezTo>
                <a:cubicBezTo>
                  <a:pt x="0" y="636"/>
                  <a:pt x="0" y="636"/>
                  <a:pt x="0" y="636"/>
                </a:cubicBezTo>
                <a:cubicBezTo>
                  <a:pt x="0" y="645"/>
                  <a:pt x="0" y="645"/>
                  <a:pt x="0" y="645"/>
                </a:cubicBezTo>
                <a:cubicBezTo>
                  <a:pt x="125" y="701"/>
                  <a:pt x="125" y="701"/>
                  <a:pt x="125" y="701"/>
                </a:cubicBezTo>
                <a:cubicBezTo>
                  <a:pt x="121" y="699"/>
                  <a:pt x="119" y="695"/>
                  <a:pt x="119" y="689"/>
                </a:cubicBezTo>
                <a:close/>
              </a:path>
            </a:pathLst>
          </a:cu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4" name="Group 13"/>
          <p:cNvGrpSpPr/>
          <p:nvPr/>
        </p:nvGrpSpPr>
        <p:grpSpPr>
          <a:xfrm rot="1439844">
            <a:off x="3304191" y="5388196"/>
            <a:ext cx="1425772" cy="760546"/>
            <a:chOff x="2370847" y="4101598"/>
            <a:chExt cx="1116013" cy="595312"/>
          </a:xfrm>
          <a:solidFill>
            <a:schemeClr val="accent4">
              <a:lumMod val="60000"/>
              <a:lumOff val="40000"/>
            </a:schemeClr>
          </a:solidFill>
        </p:grpSpPr>
        <p:sp>
          <p:nvSpPr>
            <p:cNvPr id="15" name="Freeform 34"/>
            <p:cNvSpPr>
              <a:spLocks/>
            </p:cNvSpPr>
            <p:nvPr/>
          </p:nvSpPr>
          <p:spPr bwMode="auto">
            <a:xfrm>
              <a:off x="2370847" y="4101598"/>
              <a:ext cx="1116013" cy="549275"/>
            </a:xfrm>
            <a:custGeom>
              <a:avLst/>
              <a:gdLst>
                <a:gd name="T0" fmla="*/ 45 w 409"/>
                <a:gd name="T1" fmla="*/ 0 h 201"/>
                <a:gd name="T2" fmla="*/ 30 w 409"/>
                <a:gd name="T3" fmla="*/ 25 h 201"/>
                <a:gd name="T4" fmla="*/ 0 w 409"/>
                <a:gd name="T5" fmla="*/ 39 h 201"/>
                <a:gd name="T6" fmla="*/ 364 w 409"/>
                <a:gd name="T7" fmla="*/ 201 h 201"/>
                <a:gd name="T8" fmla="*/ 394 w 409"/>
                <a:gd name="T9" fmla="*/ 187 h 201"/>
                <a:gd name="T10" fmla="*/ 401 w 409"/>
                <a:gd name="T11" fmla="*/ 182 h 201"/>
                <a:gd name="T12" fmla="*/ 409 w 409"/>
                <a:gd name="T13" fmla="*/ 162 h 201"/>
                <a:gd name="T14" fmla="*/ 45 w 409"/>
                <a:gd name="T15" fmla="*/ 0 h 20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9" h="201">
                  <a:moveTo>
                    <a:pt x="45" y="0"/>
                  </a:moveTo>
                  <a:cubicBezTo>
                    <a:pt x="45" y="10"/>
                    <a:pt x="39" y="22"/>
                    <a:pt x="30" y="25"/>
                  </a:cubicBezTo>
                  <a:cubicBezTo>
                    <a:pt x="0" y="39"/>
                    <a:pt x="0" y="39"/>
                    <a:pt x="0" y="39"/>
                  </a:cubicBezTo>
                  <a:cubicBezTo>
                    <a:pt x="364" y="201"/>
                    <a:pt x="364" y="201"/>
                    <a:pt x="364" y="201"/>
                  </a:cubicBezTo>
                  <a:cubicBezTo>
                    <a:pt x="394" y="187"/>
                    <a:pt x="394" y="187"/>
                    <a:pt x="394" y="187"/>
                  </a:cubicBezTo>
                  <a:cubicBezTo>
                    <a:pt x="397" y="186"/>
                    <a:pt x="399" y="184"/>
                    <a:pt x="401" y="182"/>
                  </a:cubicBezTo>
                  <a:cubicBezTo>
                    <a:pt x="406" y="177"/>
                    <a:pt x="409" y="169"/>
                    <a:pt x="409" y="162"/>
                  </a:cubicBezTo>
                  <a:lnTo>
                    <a:pt x="45" y="0"/>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35"/>
            <p:cNvSpPr>
              <a:spLocks/>
            </p:cNvSpPr>
            <p:nvPr/>
          </p:nvSpPr>
          <p:spPr bwMode="auto">
            <a:xfrm>
              <a:off x="3243972" y="4595310"/>
              <a:ext cx="120650" cy="101600"/>
            </a:xfrm>
            <a:custGeom>
              <a:avLst/>
              <a:gdLst>
                <a:gd name="T0" fmla="*/ 0 w 44"/>
                <a:gd name="T1" fmla="*/ 22 h 37"/>
                <a:gd name="T2" fmla="*/ 15 w 44"/>
                <a:gd name="T3" fmla="*/ 33 h 37"/>
                <a:gd name="T4" fmla="*/ 15 w 44"/>
                <a:gd name="T5" fmla="*/ 33 h 37"/>
                <a:gd name="T6" fmla="*/ 44 w 44"/>
                <a:gd name="T7" fmla="*/ 20 h 37"/>
                <a:gd name="T8" fmla="*/ 0 w 44"/>
                <a:gd name="T9" fmla="*/ 0 h 37"/>
                <a:gd name="T10" fmla="*/ 0 w 44"/>
                <a:gd name="T11" fmla="*/ 22 h 37"/>
              </a:gdLst>
              <a:ahLst/>
              <a:cxnLst>
                <a:cxn ang="0">
                  <a:pos x="T0" y="T1"/>
                </a:cxn>
                <a:cxn ang="0">
                  <a:pos x="T2" y="T3"/>
                </a:cxn>
                <a:cxn ang="0">
                  <a:pos x="T4" y="T5"/>
                </a:cxn>
                <a:cxn ang="0">
                  <a:pos x="T6" y="T7"/>
                </a:cxn>
                <a:cxn ang="0">
                  <a:pos x="T8" y="T9"/>
                </a:cxn>
                <a:cxn ang="0">
                  <a:pos x="T10" y="T11"/>
                </a:cxn>
              </a:cxnLst>
              <a:rect l="0" t="0" r="r" b="b"/>
              <a:pathLst>
                <a:path w="44" h="37">
                  <a:moveTo>
                    <a:pt x="0" y="22"/>
                  </a:moveTo>
                  <a:cubicBezTo>
                    <a:pt x="0" y="31"/>
                    <a:pt x="6" y="37"/>
                    <a:pt x="15" y="33"/>
                  </a:cubicBezTo>
                  <a:cubicBezTo>
                    <a:pt x="15" y="33"/>
                    <a:pt x="15" y="33"/>
                    <a:pt x="15" y="33"/>
                  </a:cubicBezTo>
                  <a:cubicBezTo>
                    <a:pt x="44" y="20"/>
                    <a:pt x="44" y="20"/>
                    <a:pt x="44" y="20"/>
                  </a:cubicBezTo>
                  <a:cubicBezTo>
                    <a:pt x="0" y="0"/>
                    <a:pt x="0" y="0"/>
                    <a:pt x="0" y="0"/>
                  </a:cubicBezTo>
                  <a:lnTo>
                    <a:pt x="0" y="22"/>
                  </a:lnTo>
                  <a:close/>
                </a:path>
              </a:pathLst>
            </a:custGeom>
            <a:grpFill/>
            <a:ln>
              <a:noFill/>
            </a:ln>
          </p:spPr>
          <p:txBody>
            <a:bodyPr vert="horz" wrap="square" lIns="91440" tIns="45720" rIns="91440" bIns="45720" numCol="1" anchor="t" anchorCtr="0" compatLnSpc="1">
              <a:prstTxWarp prst="textNoShape">
                <a:avLst/>
              </a:prstTxWarp>
            </a:bodyPr>
            <a:lstStyle/>
            <a:p>
              <a:endParaRPr lang="id-ID"/>
            </a:p>
          </p:txBody>
        </p:sp>
      </p:grpSp>
      <p:sp>
        <p:nvSpPr>
          <p:cNvPr id="17" name="Freeform 36"/>
          <p:cNvSpPr>
            <a:spLocks/>
          </p:cNvSpPr>
          <p:nvPr/>
        </p:nvSpPr>
        <p:spPr bwMode="auto">
          <a:xfrm rot="1439844">
            <a:off x="3051769" y="3764604"/>
            <a:ext cx="1269606" cy="2305978"/>
          </a:xfrm>
          <a:custGeom>
            <a:avLst/>
            <a:gdLst>
              <a:gd name="T0" fmla="*/ 0 w 626"/>
              <a:gd name="T1" fmla="*/ 858 h 1137"/>
              <a:gd name="T2" fmla="*/ 0 w 626"/>
              <a:gd name="T3" fmla="*/ 0 h 1137"/>
              <a:gd name="T4" fmla="*/ 626 w 626"/>
              <a:gd name="T5" fmla="*/ 279 h 1137"/>
              <a:gd name="T6" fmla="*/ 626 w 626"/>
              <a:gd name="T7" fmla="*/ 1137 h 1137"/>
              <a:gd name="T8" fmla="*/ 0 w 626"/>
              <a:gd name="T9" fmla="*/ 858 h 1137"/>
            </a:gdLst>
            <a:ahLst/>
            <a:cxnLst>
              <a:cxn ang="0">
                <a:pos x="T0" y="T1"/>
              </a:cxn>
              <a:cxn ang="0">
                <a:pos x="T2" y="T3"/>
              </a:cxn>
              <a:cxn ang="0">
                <a:pos x="T4" y="T5"/>
              </a:cxn>
              <a:cxn ang="0">
                <a:pos x="T6" y="T7"/>
              </a:cxn>
              <a:cxn ang="0">
                <a:pos x="T8" y="T9"/>
              </a:cxn>
            </a:cxnLst>
            <a:rect l="0" t="0" r="r" b="b"/>
            <a:pathLst>
              <a:path w="626" h="1137">
                <a:moveTo>
                  <a:pt x="0" y="858"/>
                </a:moveTo>
                <a:lnTo>
                  <a:pt x="0" y="0"/>
                </a:lnTo>
                <a:lnTo>
                  <a:pt x="626" y="279"/>
                </a:lnTo>
                <a:lnTo>
                  <a:pt x="626" y="1137"/>
                </a:lnTo>
                <a:lnTo>
                  <a:pt x="0" y="858"/>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37"/>
          <p:cNvSpPr>
            <a:spLocks/>
          </p:cNvSpPr>
          <p:nvPr/>
        </p:nvSpPr>
        <p:spPr bwMode="auto">
          <a:xfrm rot="1439844">
            <a:off x="3435131" y="3700956"/>
            <a:ext cx="1665090" cy="795025"/>
          </a:xfrm>
          <a:custGeom>
            <a:avLst/>
            <a:gdLst>
              <a:gd name="T0" fmla="*/ 113 w 477"/>
              <a:gd name="T1" fmla="*/ 1 h 228"/>
              <a:gd name="T2" fmla="*/ 108 w 477"/>
              <a:gd name="T3" fmla="*/ 0 h 228"/>
              <a:gd name="T4" fmla="*/ 104 w 477"/>
              <a:gd name="T5" fmla="*/ 2 h 228"/>
              <a:gd name="T6" fmla="*/ 15 w 477"/>
              <a:gd name="T7" fmla="*/ 41 h 228"/>
              <a:gd name="T8" fmla="*/ 0 w 477"/>
              <a:gd name="T9" fmla="*/ 66 h 228"/>
              <a:gd name="T10" fmla="*/ 364 w 477"/>
              <a:gd name="T11" fmla="*/ 228 h 228"/>
              <a:gd name="T12" fmla="*/ 379 w 477"/>
              <a:gd name="T13" fmla="*/ 203 h 228"/>
              <a:gd name="T14" fmla="*/ 468 w 477"/>
              <a:gd name="T15" fmla="*/ 164 h 228"/>
              <a:gd name="T16" fmla="*/ 477 w 477"/>
              <a:gd name="T17" fmla="*/ 163 h 228"/>
              <a:gd name="T18" fmla="*/ 113 w 477"/>
              <a:gd name="T19" fmla="*/ 1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7" h="228">
                <a:moveTo>
                  <a:pt x="113" y="1"/>
                </a:moveTo>
                <a:cubicBezTo>
                  <a:pt x="111" y="1"/>
                  <a:pt x="110" y="0"/>
                  <a:pt x="108" y="0"/>
                </a:cubicBezTo>
                <a:cubicBezTo>
                  <a:pt x="107" y="1"/>
                  <a:pt x="106" y="1"/>
                  <a:pt x="104" y="2"/>
                </a:cubicBezTo>
                <a:cubicBezTo>
                  <a:pt x="15" y="41"/>
                  <a:pt x="15" y="41"/>
                  <a:pt x="15" y="41"/>
                </a:cubicBezTo>
                <a:cubicBezTo>
                  <a:pt x="6" y="45"/>
                  <a:pt x="0" y="56"/>
                  <a:pt x="0" y="66"/>
                </a:cubicBezTo>
                <a:cubicBezTo>
                  <a:pt x="364" y="228"/>
                  <a:pt x="364" y="228"/>
                  <a:pt x="364" y="228"/>
                </a:cubicBezTo>
                <a:cubicBezTo>
                  <a:pt x="364" y="218"/>
                  <a:pt x="370" y="207"/>
                  <a:pt x="379" y="203"/>
                </a:cubicBezTo>
                <a:cubicBezTo>
                  <a:pt x="468" y="164"/>
                  <a:pt x="468" y="164"/>
                  <a:pt x="468" y="164"/>
                </a:cubicBezTo>
                <a:cubicBezTo>
                  <a:pt x="471" y="162"/>
                  <a:pt x="474" y="162"/>
                  <a:pt x="477" y="163"/>
                </a:cubicBezTo>
                <a:lnTo>
                  <a:pt x="113" y="1"/>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38"/>
          <p:cNvSpPr>
            <a:spLocks/>
          </p:cNvSpPr>
          <p:nvPr/>
        </p:nvSpPr>
        <p:spPr bwMode="auto">
          <a:xfrm rot="1439844">
            <a:off x="4208480" y="4439786"/>
            <a:ext cx="436047" cy="1825312"/>
          </a:xfrm>
          <a:custGeom>
            <a:avLst/>
            <a:gdLst>
              <a:gd name="T0" fmla="*/ 119 w 125"/>
              <a:gd name="T1" fmla="*/ 512 h 523"/>
              <a:gd name="T2" fmla="*/ 119 w 125"/>
              <a:gd name="T3" fmla="*/ 13 h 523"/>
              <a:gd name="T4" fmla="*/ 113 w 125"/>
              <a:gd name="T5" fmla="*/ 1 h 523"/>
              <a:gd name="T6" fmla="*/ 113 w 125"/>
              <a:gd name="T7" fmla="*/ 1 h 523"/>
              <a:gd name="T8" fmla="*/ 104 w 125"/>
              <a:gd name="T9" fmla="*/ 2 h 523"/>
              <a:gd name="T10" fmla="*/ 99 w 125"/>
              <a:gd name="T11" fmla="*/ 4 h 523"/>
              <a:gd name="T12" fmla="*/ 15 w 125"/>
              <a:gd name="T13" fmla="*/ 41 h 523"/>
              <a:gd name="T14" fmla="*/ 0 w 125"/>
              <a:gd name="T15" fmla="*/ 66 h 523"/>
              <a:gd name="T16" fmla="*/ 0 w 125"/>
              <a:gd name="T17" fmla="*/ 459 h 523"/>
              <a:gd name="T18" fmla="*/ 0 w 125"/>
              <a:gd name="T19" fmla="*/ 468 h 523"/>
              <a:gd name="T20" fmla="*/ 125 w 125"/>
              <a:gd name="T21" fmla="*/ 523 h 523"/>
              <a:gd name="T22" fmla="*/ 119 w 125"/>
              <a:gd name="T23" fmla="*/ 512 h 5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523">
                <a:moveTo>
                  <a:pt x="119" y="512"/>
                </a:moveTo>
                <a:cubicBezTo>
                  <a:pt x="119" y="13"/>
                  <a:pt x="119" y="13"/>
                  <a:pt x="119" y="13"/>
                </a:cubicBezTo>
                <a:cubicBezTo>
                  <a:pt x="119" y="8"/>
                  <a:pt x="117" y="3"/>
                  <a:pt x="113" y="1"/>
                </a:cubicBezTo>
                <a:cubicBezTo>
                  <a:pt x="113" y="1"/>
                  <a:pt x="113" y="1"/>
                  <a:pt x="113" y="1"/>
                </a:cubicBezTo>
                <a:cubicBezTo>
                  <a:pt x="110" y="0"/>
                  <a:pt x="107" y="0"/>
                  <a:pt x="104" y="2"/>
                </a:cubicBezTo>
                <a:cubicBezTo>
                  <a:pt x="99" y="4"/>
                  <a:pt x="99" y="4"/>
                  <a:pt x="99" y="4"/>
                </a:cubicBezTo>
                <a:cubicBezTo>
                  <a:pt x="15" y="41"/>
                  <a:pt x="15" y="41"/>
                  <a:pt x="15" y="41"/>
                </a:cubicBezTo>
                <a:cubicBezTo>
                  <a:pt x="6" y="45"/>
                  <a:pt x="0" y="56"/>
                  <a:pt x="0" y="66"/>
                </a:cubicBezTo>
                <a:cubicBezTo>
                  <a:pt x="0" y="459"/>
                  <a:pt x="0" y="459"/>
                  <a:pt x="0" y="459"/>
                </a:cubicBezTo>
                <a:cubicBezTo>
                  <a:pt x="0" y="468"/>
                  <a:pt x="0" y="468"/>
                  <a:pt x="0" y="468"/>
                </a:cubicBezTo>
                <a:cubicBezTo>
                  <a:pt x="125" y="523"/>
                  <a:pt x="125" y="523"/>
                  <a:pt x="125" y="523"/>
                </a:cubicBezTo>
                <a:cubicBezTo>
                  <a:pt x="121" y="522"/>
                  <a:pt x="119" y="517"/>
                  <a:pt x="119" y="512"/>
                </a:cubicBezTo>
                <a:close/>
              </a:path>
            </a:pathLst>
          </a:cu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39"/>
          <p:cNvSpPr>
            <a:spLocks/>
          </p:cNvSpPr>
          <p:nvPr/>
        </p:nvSpPr>
        <p:spPr bwMode="auto">
          <a:xfrm rot="1439844">
            <a:off x="2511262" y="5389859"/>
            <a:ext cx="1423743" cy="758518"/>
          </a:xfrm>
          <a:custGeom>
            <a:avLst/>
            <a:gdLst>
              <a:gd name="T0" fmla="*/ 44 w 408"/>
              <a:gd name="T1" fmla="*/ 0 h 217"/>
              <a:gd name="T2" fmla="*/ 29 w 408"/>
              <a:gd name="T3" fmla="*/ 25 h 217"/>
              <a:gd name="T4" fmla="*/ 0 w 408"/>
              <a:gd name="T5" fmla="*/ 38 h 217"/>
              <a:gd name="T6" fmla="*/ 319 w 408"/>
              <a:gd name="T7" fmla="*/ 180 h 217"/>
              <a:gd name="T8" fmla="*/ 319 w 408"/>
              <a:gd name="T9" fmla="*/ 202 h 217"/>
              <a:gd name="T10" fmla="*/ 334 w 408"/>
              <a:gd name="T11" fmla="*/ 213 h 217"/>
              <a:gd name="T12" fmla="*/ 334 w 408"/>
              <a:gd name="T13" fmla="*/ 213 h 217"/>
              <a:gd name="T14" fmla="*/ 364 w 408"/>
              <a:gd name="T15" fmla="*/ 200 h 217"/>
              <a:gd name="T16" fmla="*/ 393 w 408"/>
              <a:gd name="T17" fmla="*/ 187 h 217"/>
              <a:gd name="T18" fmla="*/ 400 w 408"/>
              <a:gd name="T19" fmla="*/ 182 h 217"/>
              <a:gd name="T20" fmla="*/ 408 w 408"/>
              <a:gd name="T21" fmla="*/ 162 h 217"/>
              <a:gd name="T22" fmla="*/ 44 w 408"/>
              <a:gd name="T23" fmla="*/ 0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 h="217">
                <a:moveTo>
                  <a:pt x="44" y="0"/>
                </a:moveTo>
                <a:cubicBezTo>
                  <a:pt x="44" y="9"/>
                  <a:pt x="38" y="21"/>
                  <a:pt x="29" y="25"/>
                </a:cubicBezTo>
                <a:cubicBezTo>
                  <a:pt x="0" y="38"/>
                  <a:pt x="0" y="38"/>
                  <a:pt x="0" y="38"/>
                </a:cubicBezTo>
                <a:cubicBezTo>
                  <a:pt x="319" y="180"/>
                  <a:pt x="319" y="180"/>
                  <a:pt x="319" y="180"/>
                </a:cubicBezTo>
                <a:cubicBezTo>
                  <a:pt x="319" y="202"/>
                  <a:pt x="319" y="202"/>
                  <a:pt x="319" y="202"/>
                </a:cubicBezTo>
                <a:cubicBezTo>
                  <a:pt x="319" y="211"/>
                  <a:pt x="325" y="217"/>
                  <a:pt x="334" y="213"/>
                </a:cubicBezTo>
                <a:cubicBezTo>
                  <a:pt x="334" y="213"/>
                  <a:pt x="334" y="213"/>
                  <a:pt x="334" y="213"/>
                </a:cubicBezTo>
                <a:cubicBezTo>
                  <a:pt x="364" y="200"/>
                  <a:pt x="364" y="200"/>
                  <a:pt x="364" y="200"/>
                </a:cubicBezTo>
                <a:cubicBezTo>
                  <a:pt x="393" y="187"/>
                  <a:pt x="393" y="187"/>
                  <a:pt x="393" y="187"/>
                </a:cubicBezTo>
                <a:cubicBezTo>
                  <a:pt x="396" y="186"/>
                  <a:pt x="398" y="184"/>
                  <a:pt x="400" y="182"/>
                </a:cubicBezTo>
                <a:cubicBezTo>
                  <a:pt x="405" y="176"/>
                  <a:pt x="408" y="168"/>
                  <a:pt x="408" y="162"/>
                </a:cubicBezTo>
                <a:lnTo>
                  <a:pt x="44"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40"/>
          <p:cNvSpPr>
            <a:spLocks/>
          </p:cNvSpPr>
          <p:nvPr/>
        </p:nvSpPr>
        <p:spPr bwMode="auto">
          <a:xfrm rot="1439844">
            <a:off x="2131525" y="4357786"/>
            <a:ext cx="1269606" cy="1683343"/>
          </a:xfrm>
          <a:custGeom>
            <a:avLst/>
            <a:gdLst>
              <a:gd name="T0" fmla="*/ 0 w 626"/>
              <a:gd name="T1" fmla="*/ 551 h 830"/>
              <a:gd name="T2" fmla="*/ 0 w 626"/>
              <a:gd name="T3" fmla="*/ 0 h 830"/>
              <a:gd name="T4" fmla="*/ 626 w 626"/>
              <a:gd name="T5" fmla="*/ 279 h 830"/>
              <a:gd name="T6" fmla="*/ 626 w 626"/>
              <a:gd name="T7" fmla="*/ 830 h 830"/>
              <a:gd name="T8" fmla="*/ 0 w 626"/>
              <a:gd name="T9" fmla="*/ 551 h 830"/>
            </a:gdLst>
            <a:ahLst/>
            <a:cxnLst>
              <a:cxn ang="0">
                <a:pos x="T0" y="T1"/>
              </a:cxn>
              <a:cxn ang="0">
                <a:pos x="T2" y="T3"/>
              </a:cxn>
              <a:cxn ang="0">
                <a:pos x="T4" y="T5"/>
              </a:cxn>
              <a:cxn ang="0">
                <a:pos x="T6" y="T7"/>
              </a:cxn>
              <a:cxn ang="0">
                <a:pos x="T8" y="T9"/>
              </a:cxn>
            </a:cxnLst>
            <a:rect l="0" t="0" r="r" b="b"/>
            <a:pathLst>
              <a:path w="626" h="830">
                <a:moveTo>
                  <a:pt x="0" y="551"/>
                </a:moveTo>
                <a:lnTo>
                  <a:pt x="0" y="0"/>
                </a:lnTo>
                <a:lnTo>
                  <a:pt x="626" y="279"/>
                </a:lnTo>
                <a:lnTo>
                  <a:pt x="626" y="830"/>
                </a:lnTo>
                <a:lnTo>
                  <a:pt x="0" y="55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41"/>
          <p:cNvSpPr>
            <a:spLocks/>
          </p:cNvSpPr>
          <p:nvPr/>
        </p:nvSpPr>
        <p:spPr bwMode="auto">
          <a:xfrm rot="1439844">
            <a:off x="2387864" y="4269170"/>
            <a:ext cx="1665090" cy="792997"/>
          </a:xfrm>
          <a:custGeom>
            <a:avLst/>
            <a:gdLst>
              <a:gd name="T0" fmla="*/ 113 w 477"/>
              <a:gd name="T1" fmla="*/ 1 h 227"/>
              <a:gd name="T2" fmla="*/ 109 w 477"/>
              <a:gd name="T3" fmla="*/ 0 h 227"/>
              <a:gd name="T4" fmla="*/ 104 w 477"/>
              <a:gd name="T5" fmla="*/ 1 h 227"/>
              <a:gd name="T6" fmla="*/ 15 w 477"/>
              <a:gd name="T7" fmla="*/ 41 h 227"/>
              <a:gd name="T8" fmla="*/ 0 w 477"/>
              <a:gd name="T9" fmla="*/ 65 h 227"/>
              <a:gd name="T10" fmla="*/ 364 w 477"/>
              <a:gd name="T11" fmla="*/ 227 h 227"/>
              <a:gd name="T12" fmla="*/ 379 w 477"/>
              <a:gd name="T13" fmla="*/ 203 h 227"/>
              <a:gd name="T14" fmla="*/ 468 w 477"/>
              <a:gd name="T15" fmla="*/ 163 h 227"/>
              <a:gd name="T16" fmla="*/ 477 w 477"/>
              <a:gd name="T17" fmla="*/ 163 h 227"/>
              <a:gd name="T18" fmla="*/ 113 w 477"/>
              <a:gd name="T19" fmla="*/ 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7" h="227">
                <a:moveTo>
                  <a:pt x="113" y="1"/>
                </a:moveTo>
                <a:cubicBezTo>
                  <a:pt x="112" y="0"/>
                  <a:pt x="110" y="0"/>
                  <a:pt x="109" y="0"/>
                </a:cubicBezTo>
                <a:cubicBezTo>
                  <a:pt x="107" y="0"/>
                  <a:pt x="106" y="1"/>
                  <a:pt x="104" y="1"/>
                </a:cubicBezTo>
                <a:cubicBezTo>
                  <a:pt x="15" y="41"/>
                  <a:pt x="15" y="41"/>
                  <a:pt x="15" y="41"/>
                </a:cubicBezTo>
                <a:cubicBezTo>
                  <a:pt x="6" y="45"/>
                  <a:pt x="0" y="56"/>
                  <a:pt x="0" y="65"/>
                </a:cubicBezTo>
                <a:cubicBezTo>
                  <a:pt x="364" y="227"/>
                  <a:pt x="364" y="227"/>
                  <a:pt x="364" y="227"/>
                </a:cubicBezTo>
                <a:cubicBezTo>
                  <a:pt x="364" y="218"/>
                  <a:pt x="370" y="207"/>
                  <a:pt x="379" y="203"/>
                </a:cubicBezTo>
                <a:cubicBezTo>
                  <a:pt x="468" y="163"/>
                  <a:pt x="468" y="163"/>
                  <a:pt x="468" y="163"/>
                </a:cubicBezTo>
                <a:cubicBezTo>
                  <a:pt x="472" y="162"/>
                  <a:pt x="474" y="162"/>
                  <a:pt x="477" y="163"/>
                </a:cubicBezTo>
                <a:lnTo>
                  <a:pt x="113" y="1"/>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42"/>
          <p:cNvSpPr>
            <a:spLocks/>
          </p:cNvSpPr>
          <p:nvPr/>
        </p:nvSpPr>
        <p:spPr bwMode="auto">
          <a:xfrm rot="1439844">
            <a:off x="3286999" y="5034734"/>
            <a:ext cx="436047" cy="1204706"/>
          </a:xfrm>
          <a:custGeom>
            <a:avLst/>
            <a:gdLst>
              <a:gd name="T0" fmla="*/ 119 w 125"/>
              <a:gd name="T1" fmla="*/ 333 h 345"/>
              <a:gd name="T2" fmla="*/ 119 w 125"/>
              <a:gd name="T3" fmla="*/ 13 h 345"/>
              <a:gd name="T4" fmla="*/ 113 w 125"/>
              <a:gd name="T5" fmla="*/ 1 h 345"/>
              <a:gd name="T6" fmla="*/ 113 w 125"/>
              <a:gd name="T7" fmla="*/ 1 h 345"/>
              <a:gd name="T8" fmla="*/ 104 w 125"/>
              <a:gd name="T9" fmla="*/ 1 h 345"/>
              <a:gd name="T10" fmla="*/ 99 w 125"/>
              <a:gd name="T11" fmla="*/ 4 h 345"/>
              <a:gd name="T12" fmla="*/ 15 w 125"/>
              <a:gd name="T13" fmla="*/ 41 h 345"/>
              <a:gd name="T14" fmla="*/ 0 w 125"/>
              <a:gd name="T15" fmla="*/ 65 h 345"/>
              <a:gd name="T16" fmla="*/ 0 w 125"/>
              <a:gd name="T17" fmla="*/ 280 h 345"/>
              <a:gd name="T18" fmla="*/ 0 w 125"/>
              <a:gd name="T19" fmla="*/ 289 h 345"/>
              <a:gd name="T20" fmla="*/ 125 w 125"/>
              <a:gd name="T21" fmla="*/ 345 h 345"/>
              <a:gd name="T22" fmla="*/ 119 w 125"/>
              <a:gd name="T23" fmla="*/ 333 h 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5" h="345">
                <a:moveTo>
                  <a:pt x="119" y="333"/>
                </a:moveTo>
                <a:cubicBezTo>
                  <a:pt x="119" y="13"/>
                  <a:pt x="119" y="13"/>
                  <a:pt x="119" y="13"/>
                </a:cubicBezTo>
                <a:cubicBezTo>
                  <a:pt x="119" y="7"/>
                  <a:pt x="117" y="3"/>
                  <a:pt x="113" y="1"/>
                </a:cubicBezTo>
                <a:cubicBezTo>
                  <a:pt x="113" y="1"/>
                  <a:pt x="113" y="1"/>
                  <a:pt x="113" y="1"/>
                </a:cubicBezTo>
                <a:cubicBezTo>
                  <a:pt x="110" y="0"/>
                  <a:pt x="108" y="0"/>
                  <a:pt x="104" y="1"/>
                </a:cubicBezTo>
                <a:cubicBezTo>
                  <a:pt x="99" y="4"/>
                  <a:pt x="99" y="4"/>
                  <a:pt x="99" y="4"/>
                </a:cubicBezTo>
                <a:cubicBezTo>
                  <a:pt x="15" y="41"/>
                  <a:pt x="15" y="41"/>
                  <a:pt x="15" y="41"/>
                </a:cubicBezTo>
                <a:cubicBezTo>
                  <a:pt x="6" y="45"/>
                  <a:pt x="0" y="56"/>
                  <a:pt x="0" y="65"/>
                </a:cubicBezTo>
                <a:cubicBezTo>
                  <a:pt x="0" y="156"/>
                  <a:pt x="0" y="190"/>
                  <a:pt x="0" y="280"/>
                </a:cubicBezTo>
                <a:cubicBezTo>
                  <a:pt x="0" y="289"/>
                  <a:pt x="0" y="289"/>
                  <a:pt x="0" y="289"/>
                </a:cubicBezTo>
                <a:cubicBezTo>
                  <a:pt x="125" y="345"/>
                  <a:pt x="125" y="345"/>
                  <a:pt x="125" y="345"/>
                </a:cubicBezTo>
                <a:cubicBezTo>
                  <a:pt x="121" y="343"/>
                  <a:pt x="119" y="339"/>
                  <a:pt x="119" y="333"/>
                </a:cubicBezTo>
                <a:close/>
              </a:path>
            </a:pathLst>
          </a:cu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43"/>
          <p:cNvSpPr>
            <a:spLocks/>
          </p:cNvSpPr>
          <p:nvPr/>
        </p:nvSpPr>
        <p:spPr bwMode="auto">
          <a:xfrm rot="1439844">
            <a:off x="-1856504" y="4877205"/>
            <a:ext cx="3995404" cy="1935933"/>
          </a:xfrm>
          <a:custGeom>
            <a:avLst/>
            <a:gdLst>
              <a:gd name="T0" fmla="*/ 1970 w 1970"/>
              <a:gd name="T1" fmla="*/ 279 h 597"/>
              <a:gd name="T2" fmla="*/ 1343 w 1970"/>
              <a:gd name="T3" fmla="*/ 0 h 597"/>
              <a:gd name="T4" fmla="*/ 0 w 1970"/>
              <a:gd name="T5" fmla="*/ 597 h 597"/>
              <a:gd name="T6" fmla="*/ 1252 w 1970"/>
              <a:gd name="T7" fmla="*/ 597 h 597"/>
              <a:gd name="T8" fmla="*/ 1970 w 1970"/>
              <a:gd name="T9" fmla="*/ 279 h 597"/>
              <a:gd name="connsiteX0" fmla="*/ 10000 w 10000"/>
              <a:gd name="connsiteY0" fmla="*/ 4673 h 15989"/>
              <a:gd name="connsiteX1" fmla="*/ 6817 w 10000"/>
              <a:gd name="connsiteY1" fmla="*/ 0 h 15989"/>
              <a:gd name="connsiteX2" fmla="*/ 0 w 10000"/>
              <a:gd name="connsiteY2" fmla="*/ 10000 h 15989"/>
              <a:gd name="connsiteX3" fmla="*/ 2373 w 10000"/>
              <a:gd name="connsiteY3" fmla="*/ 15989 h 15989"/>
              <a:gd name="connsiteX4" fmla="*/ 10000 w 10000"/>
              <a:gd name="connsiteY4" fmla="*/ 4673 h 15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00" h="15989">
                <a:moveTo>
                  <a:pt x="10000" y="4673"/>
                </a:moveTo>
                <a:lnTo>
                  <a:pt x="6817" y="0"/>
                </a:lnTo>
                <a:lnTo>
                  <a:pt x="0" y="10000"/>
                </a:lnTo>
                <a:lnTo>
                  <a:pt x="2373" y="15989"/>
                </a:lnTo>
                <a:lnTo>
                  <a:pt x="10000" y="467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44"/>
          <p:cNvSpPr>
            <a:spLocks/>
          </p:cNvSpPr>
          <p:nvPr/>
        </p:nvSpPr>
        <p:spPr bwMode="auto">
          <a:xfrm rot="1439844">
            <a:off x="1718745" y="5387553"/>
            <a:ext cx="1421715" cy="762575"/>
          </a:xfrm>
          <a:custGeom>
            <a:avLst/>
            <a:gdLst>
              <a:gd name="T0" fmla="*/ 44 w 408"/>
              <a:gd name="T1" fmla="*/ 0 h 218"/>
              <a:gd name="T2" fmla="*/ 29 w 408"/>
              <a:gd name="T3" fmla="*/ 25 h 218"/>
              <a:gd name="T4" fmla="*/ 0 w 408"/>
              <a:gd name="T5" fmla="*/ 39 h 218"/>
              <a:gd name="T6" fmla="*/ 319 w 408"/>
              <a:gd name="T7" fmla="*/ 181 h 218"/>
              <a:gd name="T8" fmla="*/ 319 w 408"/>
              <a:gd name="T9" fmla="*/ 203 h 218"/>
              <a:gd name="T10" fmla="*/ 334 w 408"/>
              <a:gd name="T11" fmla="*/ 214 h 218"/>
              <a:gd name="T12" fmla="*/ 334 w 408"/>
              <a:gd name="T13" fmla="*/ 214 h 218"/>
              <a:gd name="T14" fmla="*/ 364 w 408"/>
              <a:gd name="T15" fmla="*/ 201 h 218"/>
              <a:gd name="T16" fmla="*/ 393 w 408"/>
              <a:gd name="T17" fmla="*/ 187 h 218"/>
              <a:gd name="T18" fmla="*/ 401 w 408"/>
              <a:gd name="T19" fmla="*/ 182 h 218"/>
              <a:gd name="T20" fmla="*/ 408 w 408"/>
              <a:gd name="T21" fmla="*/ 162 h 218"/>
              <a:gd name="T22" fmla="*/ 44 w 408"/>
              <a:gd name="T23"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08" h="218">
                <a:moveTo>
                  <a:pt x="44" y="0"/>
                </a:moveTo>
                <a:cubicBezTo>
                  <a:pt x="44" y="10"/>
                  <a:pt x="38" y="22"/>
                  <a:pt x="29" y="25"/>
                </a:cubicBezTo>
                <a:cubicBezTo>
                  <a:pt x="0" y="39"/>
                  <a:pt x="0" y="39"/>
                  <a:pt x="0" y="39"/>
                </a:cubicBezTo>
                <a:cubicBezTo>
                  <a:pt x="319" y="181"/>
                  <a:pt x="319" y="181"/>
                  <a:pt x="319" y="181"/>
                </a:cubicBezTo>
                <a:cubicBezTo>
                  <a:pt x="319" y="203"/>
                  <a:pt x="319" y="203"/>
                  <a:pt x="319" y="203"/>
                </a:cubicBezTo>
                <a:cubicBezTo>
                  <a:pt x="319" y="212"/>
                  <a:pt x="325" y="218"/>
                  <a:pt x="334" y="214"/>
                </a:cubicBezTo>
                <a:cubicBezTo>
                  <a:pt x="334" y="214"/>
                  <a:pt x="334" y="214"/>
                  <a:pt x="334" y="214"/>
                </a:cubicBezTo>
                <a:cubicBezTo>
                  <a:pt x="364" y="201"/>
                  <a:pt x="364" y="201"/>
                  <a:pt x="364" y="201"/>
                </a:cubicBezTo>
                <a:cubicBezTo>
                  <a:pt x="393" y="187"/>
                  <a:pt x="393" y="187"/>
                  <a:pt x="393" y="187"/>
                </a:cubicBezTo>
                <a:cubicBezTo>
                  <a:pt x="396" y="186"/>
                  <a:pt x="399" y="184"/>
                  <a:pt x="401" y="182"/>
                </a:cubicBezTo>
                <a:cubicBezTo>
                  <a:pt x="405" y="177"/>
                  <a:pt x="408" y="169"/>
                  <a:pt x="408" y="162"/>
                </a:cubicBezTo>
                <a:lnTo>
                  <a:pt x="44"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45"/>
          <p:cNvSpPr>
            <a:spLocks/>
          </p:cNvSpPr>
          <p:nvPr/>
        </p:nvSpPr>
        <p:spPr bwMode="auto">
          <a:xfrm rot="1439844">
            <a:off x="1144738" y="4941744"/>
            <a:ext cx="1322337" cy="1149947"/>
          </a:xfrm>
          <a:custGeom>
            <a:avLst/>
            <a:gdLst>
              <a:gd name="T0" fmla="*/ 15 w 379"/>
              <a:gd name="T1" fmla="*/ 0 h 329"/>
              <a:gd name="T2" fmla="*/ 15 w 379"/>
              <a:gd name="T3" fmla="*/ 142 h 329"/>
              <a:gd name="T4" fmla="*/ 0 w 379"/>
              <a:gd name="T5" fmla="*/ 167 h 329"/>
              <a:gd name="T6" fmla="*/ 364 w 379"/>
              <a:gd name="T7" fmla="*/ 329 h 329"/>
              <a:gd name="T8" fmla="*/ 371 w 379"/>
              <a:gd name="T9" fmla="*/ 324 h 329"/>
              <a:gd name="T10" fmla="*/ 379 w 379"/>
              <a:gd name="T11" fmla="*/ 304 h 329"/>
              <a:gd name="T12" fmla="*/ 379 w 379"/>
              <a:gd name="T13" fmla="*/ 162 h 329"/>
              <a:gd name="T14" fmla="*/ 15 w 379"/>
              <a:gd name="T15" fmla="*/ 0 h 3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79" h="329">
                <a:moveTo>
                  <a:pt x="15" y="0"/>
                </a:moveTo>
                <a:cubicBezTo>
                  <a:pt x="15" y="142"/>
                  <a:pt x="15" y="142"/>
                  <a:pt x="15" y="142"/>
                </a:cubicBezTo>
                <a:cubicBezTo>
                  <a:pt x="15" y="151"/>
                  <a:pt x="8" y="163"/>
                  <a:pt x="0" y="167"/>
                </a:cubicBezTo>
                <a:cubicBezTo>
                  <a:pt x="364" y="329"/>
                  <a:pt x="364" y="329"/>
                  <a:pt x="364" y="329"/>
                </a:cubicBezTo>
                <a:cubicBezTo>
                  <a:pt x="366" y="328"/>
                  <a:pt x="369" y="326"/>
                  <a:pt x="371" y="324"/>
                </a:cubicBezTo>
                <a:cubicBezTo>
                  <a:pt x="376" y="318"/>
                  <a:pt x="379" y="310"/>
                  <a:pt x="379" y="304"/>
                </a:cubicBezTo>
                <a:cubicBezTo>
                  <a:pt x="379" y="162"/>
                  <a:pt x="379" y="162"/>
                  <a:pt x="379" y="162"/>
                </a:cubicBezTo>
                <a:lnTo>
                  <a:pt x="15"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46"/>
          <p:cNvSpPr>
            <a:spLocks/>
          </p:cNvSpPr>
          <p:nvPr/>
        </p:nvSpPr>
        <p:spPr bwMode="auto">
          <a:xfrm rot="1439844">
            <a:off x="1343240" y="4839974"/>
            <a:ext cx="1661034" cy="792997"/>
          </a:xfrm>
          <a:custGeom>
            <a:avLst/>
            <a:gdLst>
              <a:gd name="T0" fmla="*/ 112 w 476"/>
              <a:gd name="T1" fmla="*/ 1 h 227"/>
              <a:gd name="T2" fmla="*/ 108 w 476"/>
              <a:gd name="T3" fmla="*/ 0 h 227"/>
              <a:gd name="T4" fmla="*/ 103 w 476"/>
              <a:gd name="T5" fmla="*/ 1 h 227"/>
              <a:gd name="T6" fmla="*/ 14 w 476"/>
              <a:gd name="T7" fmla="*/ 41 h 227"/>
              <a:gd name="T8" fmla="*/ 0 w 476"/>
              <a:gd name="T9" fmla="*/ 65 h 227"/>
              <a:gd name="T10" fmla="*/ 364 w 476"/>
              <a:gd name="T11" fmla="*/ 227 h 227"/>
              <a:gd name="T12" fmla="*/ 378 w 476"/>
              <a:gd name="T13" fmla="*/ 203 h 227"/>
              <a:gd name="T14" fmla="*/ 467 w 476"/>
              <a:gd name="T15" fmla="*/ 163 h 227"/>
              <a:gd name="T16" fmla="*/ 476 w 476"/>
              <a:gd name="T17" fmla="*/ 162 h 227"/>
              <a:gd name="T18" fmla="*/ 112 w 476"/>
              <a:gd name="T19" fmla="*/ 1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76" h="227">
                <a:moveTo>
                  <a:pt x="112" y="1"/>
                </a:moveTo>
                <a:cubicBezTo>
                  <a:pt x="111" y="0"/>
                  <a:pt x="109" y="0"/>
                  <a:pt x="108" y="0"/>
                </a:cubicBezTo>
                <a:cubicBezTo>
                  <a:pt x="106" y="0"/>
                  <a:pt x="105" y="0"/>
                  <a:pt x="103" y="1"/>
                </a:cubicBezTo>
                <a:cubicBezTo>
                  <a:pt x="14" y="41"/>
                  <a:pt x="14" y="41"/>
                  <a:pt x="14" y="41"/>
                </a:cubicBezTo>
                <a:cubicBezTo>
                  <a:pt x="6" y="44"/>
                  <a:pt x="0" y="56"/>
                  <a:pt x="0" y="65"/>
                </a:cubicBezTo>
                <a:cubicBezTo>
                  <a:pt x="364" y="227"/>
                  <a:pt x="364" y="227"/>
                  <a:pt x="364" y="227"/>
                </a:cubicBezTo>
                <a:cubicBezTo>
                  <a:pt x="364" y="218"/>
                  <a:pt x="370" y="207"/>
                  <a:pt x="378" y="203"/>
                </a:cubicBezTo>
                <a:cubicBezTo>
                  <a:pt x="467" y="163"/>
                  <a:pt x="467" y="163"/>
                  <a:pt x="467" y="163"/>
                </a:cubicBezTo>
                <a:cubicBezTo>
                  <a:pt x="471" y="162"/>
                  <a:pt x="474" y="161"/>
                  <a:pt x="476" y="162"/>
                </a:cubicBezTo>
                <a:lnTo>
                  <a:pt x="112" y="1"/>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47"/>
          <p:cNvSpPr>
            <a:spLocks/>
          </p:cNvSpPr>
          <p:nvPr/>
        </p:nvSpPr>
        <p:spPr bwMode="auto">
          <a:xfrm rot="1439844">
            <a:off x="2370136" y="5629065"/>
            <a:ext cx="434019" cy="584100"/>
          </a:xfrm>
          <a:custGeom>
            <a:avLst/>
            <a:gdLst>
              <a:gd name="T0" fmla="*/ 118 w 124"/>
              <a:gd name="T1" fmla="*/ 156 h 167"/>
              <a:gd name="T2" fmla="*/ 118 w 124"/>
              <a:gd name="T3" fmla="*/ 13 h 167"/>
              <a:gd name="T4" fmla="*/ 112 w 124"/>
              <a:gd name="T5" fmla="*/ 1 h 167"/>
              <a:gd name="T6" fmla="*/ 112 w 124"/>
              <a:gd name="T7" fmla="*/ 1 h 167"/>
              <a:gd name="T8" fmla="*/ 103 w 124"/>
              <a:gd name="T9" fmla="*/ 2 h 167"/>
              <a:gd name="T10" fmla="*/ 98 w 124"/>
              <a:gd name="T11" fmla="*/ 4 h 167"/>
              <a:gd name="T12" fmla="*/ 14 w 124"/>
              <a:gd name="T13" fmla="*/ 41 h 167"/>
              <a:gd name="T14" fmla="*/ 0 w 124"/>
              <a:gd name="T15" fmla="*/ 66 h 167"/>
              <a:gd name="T16" fmla="*/ 0 w 124"/>
              <a:gd name="T17" fmla="*/ 85 h 167"/>
              <a:gd name="T18" fmla="*/ 0 w 124"/>
              <a:gd name="T19" fmla="*/ 103 h 167"/>
              <a:gd name="T20" fmla="*/ 0 w 124"/>
              <a:gd name="T21" fmla="*/ 112 h 167"/>
              <a:gd name="T22" fmla="*/ 124 w 124"/>
              <a:gd name="T23" fmla="*/ 167 h 167"/>
              <a:gd name="T24" fmla="*/ 118 w 124"/>
              <a:gd name="T25" fmla="*/ 156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4" h="167">
                <a:moveTo>
                  <a:pt x="118" y="156"/>
                </a:moveTo>
                <a:cubicBezTo>
                  <a:pt x="118" y="13"/>
                  <a:pt x="118" y="13"/>
                  <a:pt x="118" y="13"/>
                </a:cubicBezTo>
                <a:cubicBezTo>
                  <a:pt x="118" y="8"/>
                  <a:pt x="116" y="3"/>
                  <a:pt x="112" y="1"/>
                </a:cubicBezTo>
                <a:cubicBezTo>
                  <a:pt x="112" y="1"/>
                  <a:pt x="112" y="1"/>
                  <a:pt x="112" y="1"/>
                </a:cubicBezTo>
                <a:cubicBezTo>
                  <a:pt x="110" y="0"/>
                  <a:pt x="107" y="0"/>
                  <a:pt x="103" y="2"/>
                </a:cubicBezTo>
                <a:cubicBezTo>
                  <a:pt x="98" y="4"/>
                  <a:pt x="98" y="4"/>
                  <a:pt x="98" y="4"/>
                </a:cubicBezTo>
                <a:cubicBezTo>
                  <a:pt x="14" y="41"/>
                  <a:pt x="14" y="41"/>
                  <a:pt x="14" y="41"/>
                </a:cubicBezTo>
                <a:cubicBezTo>
                  <a:pt x="6" y="45"/>
                  <a:pt x="0" y="56"/>
                  <a:pt x="0" y="66"/>
                </a:cubicBezTo>
                <a:cubicBezTo>
                  <a:pt x="0" y="76"/>
                  <a:pt x="0" y="82"/>
                  <a:pt x="0" y="85"/>
                </a:cubicBezTo>
                <a:cubicBezTo>
                  <a:pt x="0" y="80"/>
                  <a:pt x="0" y="72"/>
                  <a:pt x="0" y="103"/>
                </a:cubicBezTo>
                <a:cubicBezTo>
                  <a:pt x="0" y="112"/>
                  <a:pt x="0" y="112"/>
                  <a:pt x="0" y="112"/>
                </a:cubicBezTo>
                <a:cubicBezTo>
                  <a:pt x="124" y="167"/>
                  <a:pt x="124" y="167"/>
                  <a:pt x="124" y="167"/>
                </a:cubicBezTo>
                <a:cubicBezTo>
                  <a:pt x="120" y="166"/>
                  <a:pt x="118" y="161"/>
                  <a:pt x="118" y="156"/>
                </a:cubicBez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Rectangle 33"/>
          <p:cNvSpPr/>
          <p:nvPr/>
        </p:nvSpPr>
        <p:spPr>
          <a:xfrm>
            <a:off x="7224571" y="5358645"/>
            <a:ext cx="4486113" cy="825726"/>
          </a:xfrm>
          <a:prstGeom prst="rect">
            <a:avLst/>
          </a:prstGeom>
        </p:spPr>
        <p:txBody>
          <a:bodyPr wrap="none">
            <a:spAutoFit/>
          </a:bodyPr>
          <a:lstStyle/>
          <a:p>
            <a:r>
              <a:rPr lang="id-ID" sz="3600" b="1" dirty="0">
                <a:solidFill>
                  <a:schemeClr val="bg1"/>
                </a:solidFill>
                <a:latin typeface="+mj-lt"/>
              </a:rPr>
              <a:t>SALES REVIEW</a:t>
            </a:r>
          </a:p>
        </p:txBody>
      </p:sp>
      <p:sp>
        <p:nvSpPr>
          <p:cNvPr id="72" name="TextBox 71"/>
          <p:cNvSpPr txBox="1"/>
          <p:nvPr/>
        </p:nvSpPr>
        <p:spPr>
          <a:xfrm>
            <a:off x="4427410" y="600349"/>
            <a:ext cx="3329181" cy="523220"/>
          </a:xfrm>
          <a:prstGeom prst="rect">
            <a:avLst/>
          </a:prstGeom>
          <a:noFill/>
        </p:spPr>
        <p:txBody>
          <a:bodyPr wrap="none" rtlCol="0">
            <a:spAutoFit/>
          </a:bodyPr>
          <a:lstStyle/>
          <a:p>
            <a:pPr algn="ctr"/>
            <a:r>
              <a:rPr lang="id-ID" sz="2800" dirty="0">
                <a:latin typeface="+mj-lt"/>
              </a:rPr>
              <a:t>Ribbon Infographic</a:t>
            </a:r>
          </a:p>
        </p:txBody>
      </p:sp>
      <p:cxnSp>
        <p:nvCxnSpPr>
          <p:cNvPr id="73" name="Straight Connector 72"/>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3" name="Rectangle 82"/>
          <p:cNvSpPr/>
          <p:nvPr/>
        </p:nvSpPr>
        <p:spPr>
          <a:xfrm rot="2931332">
            <a:off x="1423200" y="5296548"/>
            <a:ext cx="771365" cy="400110"/>
          </a:xfrm>
          <a:prstGeom prst="rect">
            <a:avLst/>
          </a:prstGeom>
        </p:spPr>
        <p:txBody>
          <a:bodyPr wrap="none">
            <a:spAutoFit/>
          </a:bodyPr>
          <a:lstStyle/>
          <a:p>
            <a:r>
              <a:rPr lang="id-ID" sz="2000" b="1" dirty="0">
                <a:solidFill>
                  <a:schemeClr val="bg1"/>
                </a:solidFill>
                <a:latin typeface="+mj-lt"/>
              </a:rPr>
              <a:t>2010</a:t>
            </a:r>
          </a:p>
        </p:txBody>
      </p:sp>
      <p:sp>
        <p:nvSpPr>
          <p:cNvPr id="84" name="Rectangle 83"/>
          <p:cNvSpPr/>
          <p:nvPr/>
        </p:nvSpPr>
        <p:spPr>
          <a:xfrm rot="2931332">
            <a:off x="2450201" y="4656863"/>
            <a:ext cx="740908" cy="400110"/>
          </a:xfrm>
          <a:prstGeom prst="rect">
            <a:avLst/>
          </a:prstGeom>
        </p:spPr>
        <p:txBody>
          <a:bodyPr wrap="none">
            <a:spAutoFit/>
          </a:bodyPr>
          <a:lstStyle/>
          <a:p>
            <a:r>
              <a:rPr lang="id-ID" sz="2000" b="1" dirty="0">
                <a:solidFill>
                  <a:schemeClr val="bg1"/>
                </a:solidFill>
                <a:latin typeface="+mj-lt"/>
              </a:rPr>
              <a:t>2011</a:t>
            </a:r>
          </a:p>
        </p:txBody>
      </p:sp>
      <p:sp>
        <p:nvSpPr>
          <p:cNvPr id="85" name="Rectangle 84"/>
          <p:cNvSpPr/>
          <p:nvPr/>
        </p:nvSpPr>
        <p:spPr>
          <a:xfrm rot="2931332">
            <a:off x="3505719" y="4125286"/>
            <a:ext cx="760144" cy="400110"/>
          </a:xfrm>
          <a:prstGeom prst="rect">
            <a:avLst/>
          </a:prstGeom>
        </p:spPr>
        <p:txBody>
          <a:bodyPr wrap="none">
            <a:spAutoFit/>
          </a:bodyPr>
          <a:lstStyle/>
          <a:p>
            <a:r>
              <a:rPr lang="id-ID" sz="2000" b="1" dirty="0">
                <a:solidFill>
                  <a:schemeClr val="bg1"/>
                </a:solidFill>
                <a:latin typeface="+mj-lt"/>
              </a:rPr>
              <a:t>2012</a:t>
            </a:r>
          </a:p>
        </p:txBody>
      </p:sp>
      <p:sp>
        <p:nvSpPr>
          <p:cNvPr id="86" name="Rectangle 85"/>
          <p:cNvSpPr/>
          <p:nvPr/>
        </p:nvSpPr>
        <p:spPr>
          <a:xfrm rot="2931332">
            <a:off x="4519094" y="3485601"/>
            <a:ext cx="756938" cy="400110"/>
          </a:xfrm>
          <a:prstGeom prst="rect">
            <a:avLst/>
          </a:prstGeom>
        </p:spPr>
        <p:txBody>
          <a:bodyPr wrap="none">
            <a:spAutoFit/>
          </a:bodyPr>
          <a:lstStyle/>
          <a:p>
            <a:r>
              <a:rPr lang="id-ID" sz="2000" b="1" dirty="0">
                <a:solidFill>
                  <a:schemeClr val="bg1"/>
                </a:solidFill>
                <a:latin typeface="+mj-lt"/>
              </a:rPr>
              <a:t>2013</a:t>
            </a:r>
          </a:p>
        </p:txBody>
      </p:sp>
      <p:sp>
        <p:nvSpPr>
          <p:cNvPr id="87" name="Rectangle 86"/>
          <p:cNvSpPr/>
          <p:nvPr/>
        </p:nvSpPr>
        <p:spPr>
          <a:xfrm rot="2931332">
            <a:off x="5526322" y="2911195"/>
            <a:ext cx="758541" cy="400110"/>
          </a:xfrm>
          <a:prstGeom prst="rect">
            <a:avLst/>
          </a:prstGeom>
        </p:spPr>
        <p:txBody>
          <a:bodyPr wrap="none">
            <a:spAutoFit/>
          </a:bodyPr>
          <a:lstStyle/>
          <a:p>
            <a:r>
              <a:rPr lang="id-ID" sz="2000" b="1" dirty="0">
                <a:solidFill>
                  <a:schemeClr val="bg1"/>
                </a:solidFill>
                <a:latin typeface="+mj-lt"/>
              </a:rPr>
              <a:t>2014</a:t>
            </a:r>
          </a:p>
        </p:txBody>
      </p:sp>
      <p:sp>
        <p:nvSpPr>
          <p:cNvPr id="90" name="Oval 89"/>
          <p:cNvSpPr/>
          <p:nvPr/>
        </p:nvSpPr>
        <p:spPr>
          <a:xfrm>
            <a:off x="4587248" y="1994379"/>
            <a:ext cx="629992" cy="629992"/>
          </a:xfrm>
          <a:prstGeom prst="ellipse">
            <a:avLst/>
          </a:pr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1" name="Oval 90"/>
          <p:cNvSpPr/>
          <p:nvPr/>
        </p:nvSpPr>
        <p:spPr>
          <a:xfrm>
            <a:off x="5728714" y="1460412"/>
            <a:ext cx="629992" cy="629992"/>
          </a:xfrm>
          <a:prstGeom prst="ellipse">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2" name="Oval 91"/>
          <p:cNvSpPr/>
          <p:nvPr/>
        </p:nvSpPr>
        <p:spPr>
          <a:xfrm>
            <a:off x="1480080" y="3659634"/>
            <a:ext cx="629992" cy="629992"/>
          </a:xfrm>
          <a:prstGeom prst="ellipse">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3" name="Oval 92"/>
          <p:cNvSpPr/>
          <p:nvPr/>
        </p:nvSpPr>
        <p:spPr>
          <a:xfrm>
            <a:off x="2537185" y="3103406"/>
            <a:ext cx="629992" cy="629992"/>
          </a:xfrm>
          <a:prstGeom prst="ellipse">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94" name="Oval 93"/>
          <p:cNvSpPr/>
          <p:nvPr/>
        </p:nvSpPr>
        <p:spPr>
          <a:xfrm>
            <a:off x="3628134" y="2543384"/>
            <a:ext cx="629992" cy="629992"/>
          </a:xfrm>
          <a:prstGeom prst="ellipse">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cxnSp>
        <p:nvCxnSpPr>
          <p:cNvPr id="95" name="Straight Connector 94"/>
          <p:cNvCxnSpPr/>
          <p:nvPr/>
        </p:nvCxnSpPr>
        <p:spPr>
          <a:xfrm flipV="1">
            <a:off x="1795966" y="4151773"/>
            <a:ext cx="0" cy="595279"/>
          </a:xfrm>
          <a:prstGeom prst="line">
            <a:avLst/>
          </a:prstGeom>
          <a:ln w="19050">
            <a:solidFill>
              <a:schemeClr val="accent1">
                <a:lumMod val="75000"/>
              </a:schemeClr>
            </a:solidFill>
            <a:prstDash val="sysDash"/>
            <a:tailEnd type="diamond"/>
          </a:ln>
        </p:spPr>
        <p:style>
          <a:lnRef idx="1">
            <a:schemeClr val="accent1"/>
          </a:lnRef>
          <a:fillRef idx="0">
            <a:schemeClr val="accent1"/>
          </a:fillRef>
          <a:effectRef idx="0">
            <a:schemeClr val="accent1"/>
          </a:effectRef>
          <a:fontRef idx="minor">
            <a:schemeClr val="tx1"/>
          </a:fontRef>
        </p:style>
      </p:cxnSp>
      <p:sp>
        <p:nvSpPr>
          <p:cNvPr id="96" name="TextBox 95"/>
          <p:cNvSpPr txBox="1"/>
          <p:nvPr/>
        </p:nvSpPr>
        <p:spPr>
          <a:xfrm>
            <a:off x="1516983" y="3806331"/>
            <a:ext cx="572594" cy="338554"/>
          </a:xfrm>
          <a:prstGeom prst="rect">
            <a:avLst/>
          </a:prstGeom>
          <a:noFill/>
        </p:spPr>
        <p:txBody>
          <a:bodyPr wrap="none" rtlCol="0">
            <a:spAutoFit/>
          </a:bodyPr>
          <a:lstStyle/>
          <a:p>
            <a:pPr algn="ctr"/>
            <a:r>
              <a:rPr lang="id-ID" sz="1600" b="1" dirty="0">
                <a:solidFill>
                  <a:schemeClr val="bg1"/>
                </a:solidFill>
              </a:rPr>
              <a:t>13M</a:t>
            </a:r>
          </a:p>
        </p:txBody>
      </p:sp>
      <p:cxnSp>
        <p:nvCxnSpPr>
          <p:cNvPr id="97" name="Straight Connector 96"/>
          <p:cNvCxnSpPr/>
          <p:nvPr/>
        </p:nvCxnSpPr>
        <p:spPr>
          <a:xfrm flipV="1">
            <a:off x="2848177" y="3603934"/>
            <a:ext cx="0" cy="595279"/>
          </a:xfrm>
          <a:prstGeom prst="line">
            <a:avLst/>
          </a:prstGeom>
          <a:ln w="19050">
            <a:solidFill>
              <a:schemeClr val="accent2">
                <a:lumMod val="75000"/>
              </a:schemeClr>
            </a:solidFill>
            <a:prstDash val="sysDash"/>
            <a:tailEnd type="diamond"/>
          </a:ln>
        </p:spPr>
        <p:style>
          <a:lnRef idx="1">
            <a:schemeClr val="accent1"/>
          </a:lnRef>
          <a:fillRef idx="0">
            <a:schemeClr val="accent1"/>
          </a:fillRef>
          <a:effectRef idx="0">
            <a:schemeClr val="accent1"/>
          </a:effectRef>
          <a:fontRef idx="minor">
            <a:schemeClr val="tx1"/>
          </a:fontRef>
        </p:style>
      </p:cxnSp>
      <p:sp>
        <p:nvSpPr>
          <p:cNvPr id="98" name="TextBox 97"/>
          <p:cNvSpPr txBox="1"/>
          <p:nvPr/>
        </p:nvSpPr>
        <p:spPr>
          <a:xfrm>
            <a:off x="2569194" y="3258492"/>
            <a:ext cx="572594" cy="338554"/>
          </a:xfrm>
          <a:prstGeom prst="rect">
            <a:avLst/>
          </a:prstGeom>
          <a:noFill/>
        </p:spPr>
        <p:txBody>
          <a:bodyPr wrap="none" rtlCol="0">
            <a:spAutoFit/>
          </a:bodyPr>
          <a:lstStyle/>
          <a:p>
            <a:pPr algn="ctr"/>
            <a:r>
              <a:rPr lang="id-ID" sz="1600" b="1" dirty="0">
                <a:solidFill>
                  <a:schemeClr val="bg1"/>
                </a:solidFill>
              </a:rPr>
              <a:t>15M</a:t>
            </a:r>
          </a:p>
        </p:txBody>
      </p:sp>
      <p:cxnSp>
        <p:nvCxnSpPr>
          <p:cNvPr id="99" name="Straight Connector 98"/>
          <p:cNvCxnSpPr/>
          <p:nvPr/>
        </p:nvCxnSpPr>
        <p:spPr>
          <a:xfrm flipV="1">
            <a:off x="3938548" y="3038584"/>
            <a:ext cx="0" cy="595279"/>
          </a:xfrm>
          <a:prstGeom prst="line">
            <a:avLst/>
          </a:prstGeom>
          <a:ln w="19050">
            <a:solidFill>
              <a:schemeClr val="accent3">
                <a:lumMod val="75000"/>
              </a:schemeClr>
            </a:solidFill>
            <a:prstDash val="sysDash"/>
            <a:tailEnd type="diamond"/>
          </a:ln>
        </p:spPr>
        <p:style>
          <a:lnRef idx="1">
            <a:schemeClr val="accent1"/>
          </a:lnRef>
          <a:fillRef idx="0">
            <a:schemeClr val="accent1"/>
          </a:fillRef>
          <a:effectRef idx="0">
            <a:schemeClr val="accent1"/>
          </a:effectRef>
          <a:fontRef idx="minor">
            <a:schemeClr val="tx1"/>
          </a:fontRef>
        </p:style>
      </p:cxnSp>
      <p:sp>
        <p:nvSpPr>
          <p:cNvPr id="100" name="TextBox 99"/>
          <p:cNvSpPr txBox="1"/>
          <p:nvPr/>
        </p:nvSpPr>
        <p:spPr>
          <a:xfrm>
            <a:off x="3659565" y="2693142"/>
            <a:ext cx="572594" cy="338554"/>
          </a:xfrm>
          <a:prstGeom prst="rect">
            <a:avLst/>
          </a:prstGeom>
          <a:noFill/>
        </p:spPr>
        <p:txBody>
          <a:bodyPr wrap="none" rtlCol="0">
            <a:spAutoFit/>
          </a:bodyPr>
          <a:lstStyle/>
          <a:p>
            <a:pPr algn="ctr"/>
            <a:r>
              <a:rPr lang="id-ID" sz="1600" b="1" dirty="0">
                <a:solidFill>
                  <a:schemeClr val="bg1"/>
                </a:solidFill>
              </a:rPr>
              <a:t>23M</a:t>
            </a:r>
          </a:p>
        </p:txBody>
      </p:sp>
      <p:cxnSp>
        <p:nvCxnSpPr>
          <p:cNvPr id="101" name="Straight Connector 100"/>
          <p:cNvCxnSpPr/>
          <p:nvPr/>
        </p:nvCxnSpPr>
        <p:spPr>
          <a:xfrm flipV="1">
            <a:off x="4901980" y="2505668"/>
            <a:ext cx="0" cy="595279"/>
          </a:xfrm>
          <a:prstGeom prst="line">
            <a:avLst/>
          </a:prstGeom>
          <a:ln w="19050">
            <a:solidFill>
              <a:schemeClr val="accent4">
                <a:lumMod val="75000"/>
              </a:schemeClr>
            </a:solidFill>
            <a:prstDash val="sysDash"/>
            <a:tailEnd type="diamond"/>
          </a:ln>
        </p:spPr>
        <p:style>
          <a:lnRef idx="1">
            <a:schemeClr val="accent1"/>
          </a:lnRef>
          <a:fillRef idx="0">
            <a:schemeClr val="accent1"/>
          </a:fillRef>
          <a:effectRef idx="0">
            <a:schemeClr val="accent1"/>
          </a:effectRef>
          <a:fontRef idx="minor">
            <a:schemeClr val="tx1"/>
          </a:fontRef>
        </p:style>
      </p:cxnSp>
      <p:sp>
        <p:nvSpPr>
          <p:cNvPr id="102" name="TextBox 101"/>
          <p:cNvSpPr txBox="1"/>
          <p:nvPr/>
        </p:nvSpPr>
        <p:spPr>
          <a:xfrm>
            <a:off x="4622997" y="2160226"/>
            <a:ext cx="572594" cy="338554"/>
          </a:xfrm>
          <a:prstGeom prst="rect">
            <a:avLst/>
          </a:prstGeom>
          <a:noFill/>
        </p:spPr>
        <p:txBody>
          <a:bodyPr wrap="none" rtlCol="0">
            <a:spAutoFit/>
          </a:bodyPr>
          <a:lstStyle/>
          <a:p>
            <a:pPr algn="ctr"/>
            <a:r>
              <a:rPr lang="id-ID" sz="1600" b="1" dirty="0">
                <a:solidFill>
                  <a:schemeClr val="bg1"/>
                </a:solidFill>
              </a:rPr>
              <a:t>32M</a:t>
            </a:r>
          </a:p>
        </p:txBody>
      </p:sp>
      <p:cxnSp>
        <p:nvCxnSpPr>
          <p:cNvPr id="103" name="Straight Connector 102"/>
          <p:cNvCxnSpPr/>
          <p:nvPr/>
        </p:nvCxnSpPr>
        <p:spPr>
          <a:xfrm flipV="1">
            <a:off x="6043184" y="1967173"/>
            <a:ext cx="0" cy="595279"/>
          </a:xfrm>
          <a:prstGeom prst="line">
            <a:avLst/>
          </a:prstGeom>
          <a:ln w="19050">
            <a:solidFill>
              <a:schemeClr val="accent5">
                <a:lumMod val="75000"/>
              </a:schemeClr>
            </a:solidFill>
            <a:prstDash val="sysDash"/>
            <a:tailEnd type="diamond"/>
          </a:ln>
        </p:spPr>
        <p:style>
          <a:lnRef idx="1">
            <a:schemeClr val="accent1"/>
          </a:lnRef>
          <a:fillRef idx="0">
            <a:schemeClr val="accent1"/>
          </a:fillRef>
          <a:effectRef idx="0">
            <a:schemeClr val="accent1"/>
          </a:effectRef>
          <a:fontRef idx="minor">
            <a:schemeClr val="tx1"/>
          </a:fontRef>
        </p:style>
      </p:cxnSp>
      <p:sp>
        <p:nvSpPr>
          <p:cNvPr id="104" name="TextBox 103"/>
          <p:cNvSpPr txBox="1"/>
          <p:nvPr/>
        </p:nvSpPr>
        <p:spPr>
          <a:xfrm>
            <a:off x="5764201" y="1621731"/>
            <a:ext cx="572594" cy="338554"/>
          </a:xfrm>
          <a:prstGeom prst="rect">
            <a:avLst/>
          </a:prstGeom>
          <a:noFill/>
        </p:spPr>
        <p:txBody>
          <a:bodyPr wrap="none" rtlCol="0">
            <a:spAutoFit/>
          </a:bodyPr>
          <a:lstStyle/>
          <a:p>
            <a:pPr algn="ctr"/>
            <a:r>
              <a:rPr lang="id-ID" sz="1600" b="1" dirty="0">
                <a:solidFill>
                  <a:schemeClr val="bg1"/>
                </a:solidFill>
              </a:rPr>
              <a:t>41M</a:t>
            </a:r>
          </a:p>
        </p:txBody>
      </p:sp>
      <p:sp>
        <p:nvSpPr>
          <p:cNvPr id="105" name="TextBox 104"/>
          <p:cNvSpPr txBox="1"/>
          <p:nvPr/>
        </p:nvSpPr>
        <p:spPr>
          <a:xfrm>
            <a:off x="7661284" y="3595389"/>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106" name="TextBox 105"/>
          <p:cNvSpPr txBox="1"/>
          <p:nvPr/>
        </p:nvSpPr>
        <p:spPr>
          <a:xfrm>
            <a:off x="7656507" y="2305613"/>
            <a:ext cx="2165465" cy="400110"/>
          </a:xfrm>
          <a:prstGeom prst="rect">
            <a:avLst/>
          </a:prstGeom>
          <a:noFill/>
        </p:spPr>
        <p:txBody>
          <a:bodyPr wrap="none" rtlCol="0">
            <a:spAutoFit/>
          </a:bodyPr>
          <a:lstStyle/>
          <a:p>
            <a:r>
              <a:rPr lang="id-ID" sz="2000" b="1" dirty="0">
                <a:latin typeface="Raleway" panose="020B0003030101060003" pitchFamily="34" charset="0"/>
              </a:rPr>
              <a:t>Income Analysis</a:t>
            </a:r>
          </a:p>
        </p:txBody>
      </p:sp>
      <p:sp>
        <p:nvSpPr>
          <p:cNvPr id="107" name="TextBox 106"/>
          <p:cNvSpPr txBox="1"/>
          <p:nvPr/>
        </p:nvSpPr>
        <p:spPr>
          <a:xfrm>
            <a:off x="9048235" y="2744832"/>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08" name="TextBox 107"/>
          <p:cNvSpPr txBox="1"/>
          <p:nvPr/>
        </p:nvSpPr>
        <p:spPr>
          <a:xfrm>
            <a:off x="7656507" y="2606333"/>
            <a:ext cx="1492716" cy="923330"/>
          </a:xfrm>
          <a:prstGeom prst="rect">
            <a:avLst/>
          </a:prstGeom>
          <a:noFill/>
        </p:spPr>
        <p:txBody>
          <a:bodyPr wrap="none" rtlCol="0">
            <a:spAutoFit/>
          </a:bodyPr>
          <a:lstStyle/>
          <a:p>
            <a:r>
              <a:rPr lang="id-ID" sz="5400" b="1" dirty="0">
                <a:solidFill>
                  <a:schemeClr val="accent5"/>
                </a:solidFill>
              </a:rPr>
              <a:t>41M</a:t>
            </a:r>
          </a:p>
        </p:txBody>
      </p:sp>
      <p:sp>
        <p:nvSpPr>
          <p:cNvPr id="109" name="TextBox 108"/>
          <p:cNvSpPr txBox="1"/>
          <p:nvPr/>
        </p:nvSpPr>
        <p:spPr>
          <a:xfrm>
            <a:off x="7440781" y="2705778"/>
            <a:ext cx="346570" cy="400110"/>
          </a:xfrm>
          <a:prstGeom prst="rect">
            <a:avLst/>
          </a:prstGeom>
          <a:noFill/>
        </p:spPr>
        <p:txBody>
          <a:bodyPr wrap="none" rtlCol="0">
            <a:spAutoFit/>
          </a:bodyPr>
          <a:lstStyle/>
          <a:p>
            <a:r>
              <a:rPr lang="id-ID" sz="2000" b="1" dirty="0">
                <a:solidFill>
                  <a:schemeClr val="accent5"/>
                </a:solidFill>
                <a:latin typeface="Raleway" panose="020B0003030101060003" pitchFamily="34" charset="0"/>
              </a:rPr>
              <a:t>$</a:t>
            </a:r>
          </a:p>
        </p:txBody>
      </p:sp>
    </p:spTree>
    <p:extLst>
      <p:ext uri="{BB962C8B-B14F-4D97-AF65-F5344CB8AC3E}">
        <p14:creationId xmlns:p14="http://schemas.microsoft.com/office/powerpoint/2010/main" val="427498383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72"/>
                                        </p:tgtEl>
                                        <p:attrNameLst>
                                          <p:attrName>style.visibility</p:attrName>
                                        </p:attrNameLst>
                                      </p:cBhvr>
                                      <p:to>
                                        <p:strVal val="visible"/>
                                      </p:to>
                                    </p:set>
                                    <p:anim calcmode="lin" valueType="num">
                                      <p:cBhvr additive="base">
                                        <p:cTn id="7" dur="500"/>
                                        <p:tgtEl>
                                          <p:spTgt spid="72"/>
                                        </p:tgtEl>
                                        <p:attrNameLst>
                                          <p:attrName>ppt_y</p:attrName>
                                        </p:attrNameLst>
                                      </p:cBhvr>
                                      <p:tavLst>
                                        <p:tav tm="0">
                                          <p:val>
                                            <p:strVal val="#ppt_y-#ppt_h*1.125000"/>
                                          </p:val>
                                        </p:tav>
                                        <p:tav tm="100000">
                                          <p:val>
                                            <p:strVal val="#ppt_y"/>
                                          </p:val>
                                        </p:tav>
                                      </p:tavLst>
                                    </p:anim>
                                    <p:animEffect transition="in" filter="wipe(down)">
                                      <p:cBhvr>
                                        <p:cTn id="8" dur="500"/>
                                        <p:tgtEl>
                                          <p:spTgt spid="72"/>
                                        </p:tgtEl>
                                      </p:cBhvr>
                                    </p:animEffect>
                                  </p:childTnLst>
                                </p:cTn>
                              </p:par>
                              <p:par>
                                <p:cTn id="9" presetID="16" presetClass="entr" presetSubtype="37" fill="hold" nodeType="withEffect">
                                  <p:stCondLst>
                                    <p:cond delay="0"/>
                                  </p:stCondLst>
                                  <p:childTnLst>
                                    <p:set>
                                      <p:cBhvr>
                                        <p:cTn id="10" dur="1" fill="hold">
                                          <p:stCondLst>
                                            <p:cond delay="0"/>
                                          </p:stCondLst>
                                        </p:cTn>
                                        <p:tgtEl>
                                          <p:spTgt spid="73"/>
                                        </p:tgtEl>
                                        <p:attrNameLst>
                                          <p:attrName>style.visibility</p:attrName>
                                        </p:attrNameLst>
                                      </p:cBhvr>
                                      <p:to>
                                        <p:strVal val="visible"/>
                                      </p:to>
                                    </p:set>
                                    <p:animEffect transition="in" filter="barn(outVertical)">
                                      <p:cBhvr>
                                        <p:cTn id="11" dur="500"/>
                                        <p:tgtEl>
                                          <p:spTgt spid="73"/>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left)">
                                      <p:cBhvr>
                                        <p:cTn id="15" dur="500"/>
                                        <p:tgtEl>
                                          <p:spTgt spid="24"/>
                                        </p:tgtEl>
                                      </p:cBhvr>
                                    </p:animEffec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wipe(down)">
                                      <p:cBhvr>
                                        <p:cTn id="19" dur="500"/>
                                        <p:tgtEl>
                                          <p:spTgt spid="26"/>
                                        </p:tgtEl>
                                      </p:cBhvr>
                                    </p:animEffect>
                                  </p:childTnLst>
                                </p:cTn>
                              </p:par>
                            </p:childTnLst>
                          </p:cTn>
                        </p:par>
                        <p:par>
                          <p:cTn id="20" fill="hold">
                            <p:stCondLst>
                              <p:cond delay="1500"/>
                            </p:stCondLst>
                            <p:childTnLst>
                              <p:par>
                                <p:cTn id="21" presetID="22" presetClass="entr" presetSubtype="8" fill="hold" grpId="0" nodeType="afterEffect">
                                  <p:stCondLst>
                                    <p:cond delay="0"/>
                                  </p:stCondLst>
                                  <p:childTnLst>
                                    <p:set>
                                      <p:cBhvr>
                                        <p:cTn id="22" dur="1" fill="hold">
                                          <p:stCondLst>
                                            <p:cond delay="0"/>
                                          </p:stCondLst>
                                        </p:cTn>
                                        <p:tgtEl>
                                          <p:spTgt spid="27"/>
                                        </p:tgtEl>
                                        <p:attrNameLst>
                                          <p:attrName>style.visibility</p:attrName>
                                        </p:attrNameLst>
                                      </p:cBhvr>
                                      <p:to>
                                        <p:strVal val="visible"/>
                                      </p:to>
                                    </p:set>
                                    <p:animEffect transition="in" filter="wipe(left)">
                                      <p:cBhvr>
                                        <p:cTn id="23" dur="500"/>
                                        <p:tgtEl>
                                          <p:spTgt spid="27"/>
                                        </p:tgtEl>
                                      </p:cBhvr>
                                    </p:animEffect>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wipe(up)">
                                      <p:cBhvr>
                                        <p:cTn id="27" dur="500"/>
                                        <p:tgtEl>
                                          <p:spTgt spid="28"/>
                                        </p:tgtEl>
                                      </p:cBhvr>
                                    </p:animEffect>
                                  </p:childTnLst>
                                </p:cTn>
                              </p:par>
                            </p:childTnLst>
                          </p:cTn>
                        </p:par>
                        <p:par>
                          <p:cTn id="28" fill="hold">
                            <p:stCondLst>
                              <p:cond delay="2500"/>
                            </p:stCondLst>
                            <p:childTnLst>
                              <p:par>
                                <p:cTn id="29" presetID="22" presetClass="entr" presetSubtype="8" fill="hold" grpId="0" nodeType="after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wipe(left)">
                                      <p:cBhvr>
                                        <p:cTn id="31" dur="500"/>
                                        <p:tgtEl>
                                          <p:spTgt spid="25"/>
                                        </p:tgtEl>
                                      </p:cBhvr>
                                    </p:animEffect>
                                  </p:childTnLst>
                                </p:cTn>
                              </p:par>
                            </p:childTnLst>
                          </p:cTn>
                        </p:par>
                        <p:par>
                          <p:cTn id="32" fill="hold">
                            <p:stCondLst>
                              <p:cond delay="3000"/>
                            </p:stCondLst>
                            <p:childTnLst>
                              <p:par>
                                <p:cTn id="33" presetID="22" presetClass="entr" presetSubtype="4" fill="hold" grpId="0" nodeType="after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wipe(down)">
                                      <p:cBhvr>
                                        <p:cTn id="35" dur="500"/>
                                        <p:tgtEl>
                                          <p:spTgt spid="21"/>
                                        </p:tgtEl>
                                      </p:cBhvr>
                                    </p:animEffect>
                                  </p:childTnLst>
                                </p:cTn>
                              </p:par>
                            </p:childTnLst>
                          </p:cTn>
                        </p:par>
                        <p:par>
                          <p:cTn id="36" fill="hold">
                            <p:stCondLst>
                              <p:cond delay="3500"/>
                            </p:stCondLst>
                            <p:childTnLst>
                              <p:par>
                                <p:cTn id="37" presetID="22" presetClass="entr" presetSubtype="8" fill="hold" grpId="0" nodeType="afterEffect">
                                  <p:stCondLst>
                                    <p:cond delay="0"/>
                                  </p:stCondLst>
                                  <p:childTnLst>
                                    <p:set>
                                      <p:cBhvr>
                                        <p:cTn id="38" dur="1" fill="hold">
                                          <p:stCondLst>
                                            <p:cond delay="0"/>
                                          </p:stCondLst>
                                        </p:cTn>
                                        <p:tgtEl>
                                          <p:spTgt spid="22"/>
                                        </p:tgtEl>
                                        <p:attrNameLst>
                                          <p:attrName>style.visibility</p:attrName>
                                        </p:attrNameLst>
                                      </p:cBhvr>
                                      <p:to>
                                        <p:strVal val="visible"/>
                                      </p:to>
                                    </p:set>
                                    <p:animEffect transition="in" filter="wipe(left)">
                                      <p:cBhvr>
                                        <p:cTn id="39" dur="500"/>
                                        <p:tgtEl>
                                          <p:spTgt spid="22"/>
                                        </p:tgtEl>
                                      </p:cBhvr>
                                    </p:animEffect>
                                  </p:childTnLst>
                                </p:cTn>
                              </p:par>
                            </p:childTnLst>
                          </p:cTn>
                        </p:par>
                        <p:par>
                          <p:cTn id="40" fill="hold">
                            <p:stCondLst>
                              <p:cond delay="4000"/>
                            </p:stCondLst>
                            <p:childTnLst>
                              <p:par>
                                <p:cTn id="41" presetID="22" presetClass="entr" presetSubtype="1" fill="hold" grpId="0" nodeType="afterEffect">
                                  <p:stCondLst>
                                    <p:cond delay="0"/>
                                  </p:stCondLst>
                                  <p:childTnLst>
                                    <p:set>
                                      <p:cBhvr>
                                        <p:cTn id="42" dur="1" fill="hold">
                                          <p:stCondLst>
                                            <p:cond delay="0"/>
                                          </p:stCondLst>
                                        </p:cTn>
                                        <p:tgtEl>
                                          <p:spTgt spid="23"/>
                                        </p:tgtEl>
                                        <p:attrNameLst>
                                          <p:attrName>style.visibility</p:attrName>
                                        </p:attrNameLst>
                                      </p:cBhvr>
                                      <p:to>
                                        <p:strVal val="visible"/>
                                      </p:to>
                                    </p:set>
                                    <p:animEffect transition="in" filter="wipe(up)">
                                      <p:cBhvr>
                                        <p:cTn id="43" dur="500"/>
                                        <p:tgtEl>
                                          <p:spTgt spid="23"/>
                                        </p:tgtEl>
                                      </p:cBhvr>
                                    </p:animEffect>
                                  </p:childTnLst>
                                </p:cTn>
                              </p:par>
                            </p:childTnLst>
                          </p:cTn>
                        </p:par>
                        <p:par>
                          <p:cTn id="44" fill="hold">
                            <p:stCondLst>
                              <p:cond delay="4500"/>
                            </p:stCondLst>
                            <p:childTnLst>
                              <p:par>
                                <p:cTn id="45" presetID="22" presetClass="entr" presetSubtype="8" fill="hold" grpId="0" nodeType="after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wipe(left)">
                                      <p:cBhvr>
                                        <p:cTn id="47" dur="500"/>
                                        <p:tgtEl>
                                          <p:spTgt spid="20"/>
                                        </p:tgtEl>
                                      </p:cBhvr>
                                    </p:animEffect>
                                  </p:childTnLst>
                                </p:cTn>
                              </p:par>
                            </p:childTnLst>
                          </p:cTn>
                        </p:par>
                        <p:par>
                          <p:cTn id="48" fill="hold">
                            <p:stCondLst>
                              <p:cond delay="5000"/>
                            </p:stCondLst>
                            <p:childTnLst>
                              <p:par>
                                <p:cTn id="49" presetID="22" presetClass="entr" presetSubtype="4" fill="hold" grpId="0" nodeType="after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wipe(down)">
                                      <p:cBhvr>
                                        <p:cTn id="51" dur="500"/>
                                        <p:tgtEl>
                                          <p:spTgt spid="17"/>
                                        </p:tgtEl>
                                      </p:cBhvr>
                                    </p:animEffect>
                                  </p:childTnLst>
                                </p:cTn>
                              </p:par>
                            </p:childTnLst>
                          </p:cTn>
                        </p:par>
                        <p:par>
                          <p:cTn id="52" fill="hold">
                            <p:stCondLst>
                              <p:cond delay="5500"/>
                            </p:stCondLst>
                            <p:childTnLst>
                              <p:par>
                                <p:cTn id="53" presetID="22" presetClass="entr" presetSubtype="8" fill="hold" grpId="0" nodeType="afterEffect">
                                  <p:stCondLst>
                                    <p:cond delay="0"/>
                                  </p:stCondLst>
                                  <p:childTnLst>
                                    <p:set>
                                      <p:cBhvr>
                                        <p:cTn id="54" dur="1" fill="hold">
                                          <p:stCondLst>
                                            <p:cond delay="0"/>
                                          </p:stCondLst>
                                        </p:cTn>
                                        <p:tgtEl>
                                          <p:spTgt spid="18"/>
                                        </p:tgtEl>
                                        <p:attrNameLst>
                                          <p:attrName>style.visibility</p:attrName>
                                        </p:attrNameLst>
                                      </p:cBhvr>
                                      <p:to>
                                        <p:strVal val="visible"/>
                                      </p:to>
                                    </p:set>
                                    <p:animEffect transition="in" filter="wipe(left)">
                                      <p:cBhvr>
                                        <p:cTn id="55" dur="500"/>
                                        <p:tgtEl>
                                          <p:spTgt spid="18"/>
                                        </p:tgtEl>
                                      </p:cBhvr>
                                    </p:animEffect>
                                  </p:childTnLst>
                                </p:cTn>
                              </p:par>
                            </p:childTnLst>
                          </p:cTn>
                        </p:par>
                        <p:par>
                          <p:cTn id="56" fill="hold">
                            <p:stCondLst>
                              <p:cond delay="6000"/>
                            </p:stCondLst>
                            <p:childTnLst>
                              <p:par>
                                <p:cTn id="57" presetID="22" presetClass="entr" presetSubtype="1"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Effect transition="in" filter="wipe(up)">
                                      <p:cBhvr>
                                        <p:cTn id="59" dur="500"/>
                                        <p:tgtEl>
                                          <p:spTgt spid="19"/>
                                        </p:tgtEl>
                                      </p:cBhvr>
                                    </p:animEffect>
                                  </p:childTnLst>
                                </p:cTn>
                              </p:par>
                            </p:childTnLst>
                          </p:cTn>
                        </p:par>
                        <p:par>
                          <p:cTn id="60" fill="hold">
                            <p:stCondLst>
                              <p:cond delay="6500"/>
                            </p:stCondLst>
                            <p:childTnLst>
                              <p:par>
                                <p:cTn id="61" presetID="22" presetClass="entr" presetSubtype="8" fill="hold" nodeType="afterEffect">
                                  <p:stCondLst>
                                    <p:cond delay="0"/>
                                  </p:stCondLst>
                                  <p:childTnLst>
                                    <p:set>
                                      <p:cBhvr>
                                        <p:cTn id="62" dur="1" fill="hold">
                                          <p:stCondLst>
                                            <p:cond delay="0"/>
                                          </p:stCondLst>
                                        </p:cTn>
                                        <p:tgtEl>
                                          <p:spTgt spid="14"/>
                                        </p:tgtEl>
                                        <p:attrNameLst>
                                          <p:attrName>style.visibility</p:attrName>
                                        </p:attrNameLst>
                                      </p:cBhvr>
                                      <p:to>
                                        <p:strVal val="visible"/>
                                      </p:to>
                                    </p:set>
                                    <p:animEffect transition="in" filter="wipe(left)">
                                      <p:cBhvr>
                                        <p:cTn id="63" dur="500"/>
                                        <p:tgtEl>
                                          <p:spTgt spid="14"/>
                                        </p:tgtEl>
                                      </p:cBhvr>
                                    </p:animEffect>
                                  </p:childTnLst>
                                </p:cTn>
                              </p:par>
                            </p:childTnLst>
                          </p:cTn>
                        </p:par>
                        <p:par>
                          <p:cTn id="64" fill="hold">
                            <p:stCondLst>
                              <p:cond delay="7000"/>
                            </p:stCondLst>
                            <p:childTnLst>
                              <p:par>
                                <p:cTn id="65" presetID="22" presetClass="entr" presetSubtype="4" fill="hold" grpId="0" nodeType="afterEffect">
                                  <p:stCondLst>
                                    <p:cond delay="0"/>
                                  </p:stCondLst>
                                  <p:childTnLst>
                                    <p:set>
                                      <p:cBhvr>
                                        <p:cTn id="66" dur="1" fill="hold">
                                          <p:stCondLst>
                                            <p:cond delay="0"/>
                                          </p:stCondLst>
                                        </p:cTn>
                                        <p:tgtEl>
                                          <p:spTgt spid="11"/>
                                        </p:tgtEl>
                                        <p:attrNameLst>
                                          <p:attrName>style.visibility</p:attrName>
                                        </p:attrNameLst>
                                      </p:cBhvr>
                                      <p:to>
                                        <p:strVal val="visible"/>
                                      </p:to>
                                    </p:set>
                                    <p:animEffect transition="in" filter="wipe(down)">
                                      <p:cBhvr>
                                        <p:cTn id="67" dur="500"/>
                                        <p:tgtEl>
                                          <p:spTgt spid="11"/>
                                        </p:tgtEl>
                                      </p:cBhvr>
                                    </p:animEffect>
                                  </p:childTnLst>
                                </p:cTn>
                              </p:par>
                            </p:childTnLst>
                          </p:cTn>
                        </p:par>
                        <p:par>
                          <p:cTn id="68" fill="hold">
                            <p:stCondLst>
                              <p:cond delay="7500"/>
                            </p:stCondLst>
                            <p:childTnLst>
                              <p:par>
                                <p:cTn id="69" presetID="22" presetClass="entr" presetSubtype="8" fill="hold" grpId="0" nodeType="afterEffect">
                                  <p:stCondLst>
                                    <p:cond delay="0"/>
                                  </p:stCondLst>
                                  <p:childTnLst>
                                    <p:set>
                                      <p:cBhvr>
                                        <p:cTn id="70" dur="1" fill="hold">
                                          <p:stCondLst>
                                            <p:cond delay="0"/>
                                          </p:stCondLst>
                                        </p:cTn>
                                        <p:tgtEl>
                                          <p:spTgt spid="12"/>
                                        </p:tgtEl>
                                        <p:attrNameLst>
                                          <p:attrName>style.visibility</p:attrName>
                                        </p:attrNameLst>
                                      </p:cBhvr>
                                      <p:to>
                                        <p:strVal val="visible"/>
                                      </p:to>
                                    </p:set>
                                    <p:animEffect transition="in" filter="wipe(left)">
                                      <p:cBhvr>
                                        <p:cTn id="71" dur="500"/>
                                        <p:tgtEl>
                                          <p:spTgt spid="12"/>
                                        </p:tgtEl>
                                      </p:cBhvr>
                                    </p:animEffect>
                                  </p:childTnLst>
                                </p:cTn>
                              </p:par>
                            </p:childTnLst>
                          </p:cTn>
                        </p:par>
                        <p:par>
                          <p:cTn id="72" fill="hold">
                            <p:stCondLst>
                              <p:cond delay="8000"/>
                            </p:stCondLst>
                            <p:childTnLst>
                              <p:par>
                                <p:cTn id="73" presetID="22" presetClass="entr" presetSubtype="1" fill="hold" grpId="0" nodeType="afterEffect">
                                  <p:stCondLst>
                                    <p:cond delay="0"/>
                                  </p:stCondLst>
                                  <p:childTnLst>
                                    <p:set>
                                      <p:cBhvr>
                                        <p:cTn id="74" dur="1" fill="hold">
                                          <p:stCondLst>
                                            <p:cond delay="0"/>
                                          </p:stCondLst>
                                        </p:cTn>
                                        <p:tgtEl>
                                          <p:spTgt spid="13"/>
                                        </p:tgtEl>
                                        <p:attrNameLst>
                                          <p:attrName>style.visibility</p:attrName>
                                        </p:attrNameLst>
                                      </p:cBhvr>
                                      <p:to>
                                        <p:strVal val="visible"/>
                                      </p:to>
                                    </p:set>
                                    <p:animEffect transition="in" filter="wipe(up)">
                                      <p:cBhvr>
                                        <p:cTn id="75" dur="500"/>
                                        <p:tgtEl>
                                          <p:spTgt spid="13"/>
                                        </p:tgtEl>
                                      </p:cBhvr>
                                    </p:animEffect>
                                  </p:childTnLst>
                                </p:cTn>
                              </p:par>
                            </p:childTnLst>
                          </p:cTn>
                        </p:par>
                        <p:par>
                          <p:cTn id="76" fill="hold">
                            <p:stCondLst>
                              <p:cond delay="8500"/>
                            </p:stCondLst>
                            <p:childTnLst>
                              <p:par>
                                <p:cTn id="77" presetID="22" presetClass="entr" presetSubtype="8" fill="hold" nodeType="afterEffect">
                                  <p:stCondLst>
                                    <p:cond delay="0"/>
                                  </p:stCondLst>
                                  <p:childTnLst>
                                    <p:set>
                                      <p:cBhvr>
                                        <p:cTn id="78" dur="1" fill="hold">
                                          <p:stCondLst>
                                            <p:cond delay="0"/>
                                          </p:stCondLst>
                                        </p:cTn>
                                        <p:tgtEl>
                                          <p:spTgt spid="8"/>
                                        </p:tgtEl>
                                        <p:attrNameLst>
                                          <p:attrName>style.visibility</p:attrName>
                                        </p:attrNameLst>
                                      </p:cBhvr>
                                      <p:to>
                                        <p:strVal val="visible"/>
                                      </p:to>
                                    </p:set>
                                    <p:animEffect transition="in" filter="wipe(left)">
                                      <p:cBhvr>
                                        <p:cTn id="79" dur="500"/>
                                        <p:tgtEl>
                                          <p:spTgt spid="8"/>
                                        </p:tgtEl>
                                      </p:cBhvr>
                                    </p:animEffect>
                                  </p:childTnLst>
                                </p:cTn>
                              </p:par>
                            </p:childTnLst>
                          </p:cTn>
                        </p:par>
                        <p:par>
                          <p:cTn id="80" fill="hold">
                            <p:stCondLst>
                              <p:cond delay="9000"/>
                            </p:stCondLst>
                            <p:childTnLst>
                              <p:par>
                                <p:cTn id="81" presetID="22" presetClass="entr" presetSubtype="4" fill="hold" grpId="0" nodeType="afterEffect">
                                  <p:stCondLst>
                                    <p:cond delay="0"/>
                                  </p:stCondLst>
                                  <p:childTnLst>
                                    <p:set>
                                      <p:cBhvr>
                                        <p:cTn id="82" dur="1" fill="hold">
                                          <p:stCondLst>
                                            <p:cond delay="0"/>
                                          </p:stCondLst>
                                        </p:cTn>
                                        <p:tgtEl>
                                          <p:spTgt spid="5"/>
                                        </p:tgtEl>
                                        <p:attrNameLst>
                                          <p:attrName>style.visibility</p:attrName>
                                        </p:attrNameLst>
                                      </p:cBhvr>
                                      <p:to>
                                        <p:strVal val="visible"/>
                                      </p:to>
                                    </p:set>
                                    <p:animEffect transition="in" filter="wipe(down)">
                                      <p:cBhvr>
                                        <p:cTn id="83" dur="500"/>
                                        <p:tgtEl>
                                          <p:spTgt spid="5"/>
                                        </p:tgtEl>
                                      </p:cBhvr>
                                    </p:animEffect>
                                  </p:childTnLst>
                                </p:cTn>
                              </p:par>
                            </p:childTnLst>
                          </p:cTn>
                        </p:par>
                        <p:par>
                          <p:cTn id="84" fill="hold">
                            <p:stCondLst>
                              <p:cond delay="9500"/>
                            </p:stCondLst>
                            <p:childTnLst>
                              <p:par>
                                <p:cTn id="85" presetID="22" presetClass="entr" presetSubtype="8" fill="hold" grpId="0" nodeType="afterEffect">
                                  <p:stCondLst>
                                    <p:cond delay="0"/>
                                  </p:stCondLst>
                                  <p:childTnLst>
                                    <p:set>
                                      <p:cBhvr>
                                        <p:cTn id="86" dur="1" fill="hold">
                                          <p:stCondLst>
                                            <p:cond delay="0"/>
                                          </p:stCondLst>
                                        </p:cTn>
                                        <p:tgtEl>
                                          <p:spTgt spid="6"/>
                                        </p:tgtEl>
                                        <p:attrNameLst>
                                          <p:attrName>style.visibility</p:attrName>
                                        </p:attrNameLst>
                                      </p:cBhvr>
                                      <p:to>
                                        <p:strVal val="visible"/>
                                      </p:to>
                                    </p:set>
                                    <p:animEffect transition="in" filter="wipe(left)">
                                      <p:cBhvr>
                                        <p:cTn id="87" dur="500"/>
                                        <p:tgtEl>
                                          <p:spTgt spid="6"/>
                                        </p:tgtEl>
                                      </p:cBhvr>
                                    </p:animEffect>
                                  </p:childTnLst>
                                </p:cTn>
                              </p:par>
                            </p:childTnLst>
                          </p:cTn>
                        </p:par>
                        <p:par>
                          <p:cTn id="88" fill="hold">
                            <p:stCondLst>
                              <p:cond delay="10000"/>
                            </p:stCondLst>
                            <p:childTnLst>
                              <p:par>
                                <p:cTn id="89" presetID="22" presetClass="entr" presetSubtype="1" fill="hold" grpId="0" nodeType="after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wipe(up)">
                                      <p:cBhvr>
                                        <p:cTn id="91" dur="500"/>
                                        <p:tgtEl>
                                          <p:spTgt spid="7"/>
                                        </p:tgtEl>
                                      </p:cBhvr>
                                    </p:animEffect>
                                  </p:childTnLst>
                                </p:cTn>
                              </p:par>
                            </p:childTnLst>
                          </p:cTn>
                        </p:par>
                        <p:par>
                          <p:cTn id="92" fill="hold">
                            <p:stCondLst>
                              <p:cond delay="10500"/>
                            </p:stCondLst>
                            <p:childTnLst>
                              <p:par>
                                <p:cTn id="93" presetID="22" presetClass="entr" presetSubtype="8" fill="hold" grpId="0" nodeType="afterEffect">
                                  <p:stCondLst>
                                    <p:cond delay="0"/>
                                  </p:stCondLst>
                                  <p:childTnLst>
                                    <p:set>
                                      <p:cBhvr>
                                        <p:cTn id="94" dur="1" fill="hold">
                                          <p:stCondLst>
                                            <p:cond delay="0"/>
                                          </p:stCondLst>
                                        </p:cTn>
                                        <p:tgtEl>
                                          <p:spTgt spid="4"/>
                                        </p:tgtEl>
                                        <p:attrNameLst>
                                          <p:attrName>style.visibility</p:attrName>
                                        </p:attrNameLst>
                                      </p:cBhvr>
                                      <p:to>
                                        <p:strVal val="visible"/>
                                      </p:to>
                                    </p:set>
                                    <p:animEffect transition="in" filter="wipe(left)">
                                      <p:cBhvr>
                                        <p:cTn id="95" dur="500"/>
                                        <p:tgtEl>
                                          <p:spTgt spid="4"/>
                                        </p:tgtEl>
                                      </p:cBhvr>
                                    </p:animEffect>
                                  </p:childTnLst>
                                </p:cTn>
                              </p:par>
                            </p:childTnLst>
                          </p:cTn>
                        </p:par>
                        <p:par>
                          <p:cTn id="96" fill="hold">
                            <p:stCondLst>
                              <p:cond delay="11000"/>
                            </p:stCondLst>
                            <p:childTnLst>
                              <p:par>
                                <p:cTn id="97" presetID="10" presetClass="entr" presetSubtype="0" fill="hold" grpId="0" nodeType="afterEffect">
                                  <p:stCondLst>
                                    <p:cond delay="0"/>
                                  </p:stCondLst>
                                  <p:childTnLst>
                                    <p:set>
                                      <p:cBhvr>
                                        <p:cTn id="98" dur="1" fill="hold">
                                          <p:stCondLst>
                                            <p:cond delay="0"/>
                                          </p:stCondLst>
                                        </p:cTn>
                                        <p:tgtEl>
                                          <p:spTgt spid="83"/>
                                        </p:tgtEl>
                                        <p:attrNameLst>
                                          <p:attrName>style.visibility</p:attrName>
                                        </p:attrNameLst>
                                      </p:cBhvr>
                                      <p:to>
                                        <p:strVal val="visible"/>
                                      </p:to>
                                    </p:set>
                                    <p:animEffect transition="in" filter="fade">
                                      <p:cBhvr>
                                        <p:cTn id="99" dur="500"/>
                                        <p:tgtEl>
                                          <p:spTgt spid="83"/>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84"/>
                                        </p:tgtEl>
                                        <p:attrNameLst>
                                          <p:attrName>style.visibility</p:attrName>
                                        </p:attrNameLst>
                                      </p:cBhvr>
                                      <p:to>
                                        <p:strVal val="visible"/>
                                      </p:to>
                                    </p:set>
                                    <p:animEffect transition="in" filter="fade">
                                      <p:cBhvr>
                                        <p:cTn id="102" dur="500"/>
                                        <p:tgtEl>
                                          <p:spTgt spid="84"/>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85"/>
                                        </p:tgtEl>
                                        <p:attrNameLst>
                                          <p:attrName>style.visibility</p:attrName>
                                        </p:attrNameLst>
                                      </p:cBhvr>
                                      <p:to>
                                        <p:strVal val="visible"/>
                                      </p:to>
                                    </p:set>
                                    <p:animEffect transition="in" filter="fade">
                                      <p:cBhvr>
                                        <p:cTn id="105" dur="500"/>
                                        <p:tgtEl>
                                          <p:spTgt spid="8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86"/>
                                        </p:tgtEl>
                                        <p:attrNameLst>
                                          <p:attrName>style.visibility</p:attrName>
                                        </p:attrNameLst>
                                      </p:cBhvr>
                                      <p:to>
                                        <p:strVal val="visible"/>
                                      </p:to>
                                    </p:set>
                                    <p:animEffect transition="in" filter="fade">
                                      <p:cBhvr>
                                        <p:cTn id="108" dur="500"/>
                                        <p:tgtEl>
                                          <p:spTgt spid="86"/>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87"/>
                                        </p:tgtEl>
                                        <p:attrNameLst>
                                          <p:attrName>style.visibility</p:attrName>
                                        </p:attrNameLst>
                                      </p:cBhvr>
                                      <p:to>
                                        <p:strVal val="visible"/>
                                      </p:to>
                                    </p:set>
                                    <p:animEffect transition="in" filter="fade">
                                      <p:cBhvr>
                                        <p:cTn id="111" dur="500"/>
                                        <p:tgtEl>
                                          <p:spTgt spid="87"/>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34"/>
                                        </p:tgtEl>
                                        <p:attrNameLst>
                                          <p:attrName>style.visibility</p:attrName>
                                        </p:attrNameLst>
                                      </p:cBhvr>
                                      <p:to>
                                        <p:strVal val="visible"/>
                                      </p:to>
                                    </p:set>
                                    <p:animEffect transition="in" filter="fade">
                                      <p:cBhvr>
                                        <p:cTn id="114" dur="500"/>
                                        <p:tgtEl>
                                          <p:spTgt spid="34"/>
                                        </p:tgtEl>
                                      </p:cBhvr>
                                    </p:animEffect>
                                  </p:childTnLst>
                                </p:cTn>
                              </p:par>
                            </p:childTnLst>
                          </p:cTn>
                        </p:par>
                        <p:par>
                          <p:cTn id="115" fill="hold">
                            <p:stCondLst>
                              <p:cond delay="11500"/>
                            </p:stCondLst>
                            <p:childTnLst>
                              <p:par>
                                <p:cTn id="116" presetID="22" presetClass="entr" presetSubtype="4" fill="hold" nodeType="afterEffect">
                                  <p:stCondLst>
                                    <p:cond delay="0"/>
                                  </p:stCondLst>
                                  <p:childTnLst>
                                    <p:set>
                                      <p:cBhvr>
                                        <p:cTn id="117" dur="1" fill="hold">
                                          <p:stCondLst>
                                            <p:cond delay="0"/>
                                          </p:stCondLst>
                                        </p:cTn>
                                        <p:tgtEl>
                                          <p:spTgt spid="95"/>
                                        </p:tgtEl>
                                        <p:attrNameLst>
                                          <p:attrName>style.visibility</p:attrName>
                                        </p:attrNameLst>
                                      </p:cBhvr>
                                      <p:to>
                                        <p:strVal val="visible"/>
                                      </p:to>
                                    </p:set>
                                    <p:animEffect transition="in" filter="wipe(down)">
                                      <p:cBhvr>
                                        <p:cTn id="118" dur="500"/>
                                        <p:tgtEl>
                                          <p:spTgt spid="95"/>
                                        </p:tgtEl>
                                      </p:cBhvr>
                                    </p:animEffect>
                                  </p:childTnLst>
                                </p:cTn>
                              </p:par>
                              <p:par>
                                <p:cTn id="119" presetID="22" presetClass="entr" presetSubtype="4" fill="hold" nodeType="withEffect">
                                  <p:stCondLst>
                                    <p:cond delay="0"/>
                                  </p:stCondLst>
                                  <p:childTnLst>
                                    <p:set>
                                      <p:cBhvr>
                                        <p:cTn id="120" dur="1" fill="hold">
                                          <p:stCondLst>
                                            <p:cond delay="0"/>
                                          </p:stCondLst>
                                        </p:cTn>
                                        <p:tgtEl>
                                          <p:spTgt spid="97"/>
                                        </p:tgtEl>
                                        <p:attrNameLst>
                                          <p:attrName>style.visibility</p:attrName>
                                        </p:attrNameLst>
                                      </p:cBhvr>
                                      <p:to>
                                        <p:strVal val="visible"/>
                                      </p:to>
                                    </p:set>
                                    <p:animEffect transition="in" filter="wipe(down)">
                                      <p:cBhvr>
                                        <p:cTn id="121" dur="500"/>
                                        <p:tgtEl>
                                          <p:spTgt spid="97"/>
                                        </p:tgtEl>
                                      </p:cBhvr>
                                    </p:animEffect>
                                  </p:childTnLst>
                                </p:cTn>
                              </p:par>
                              <p:par>
                                <p:cTn id="122" presetID="22" presetClass="entr" presetSubtype="4" fill="hold" nodeType="withEffect">
                                  <p:stCondLst>
                                    <p:cond delay="0"/>
                                  </p:stCondLst>
                                  <p:childTnLst>
                                    <p:set>
                                      <p:cBhvr>
                                        <p:cTn id="123" dur="1" fill="hold">
                                          <p:stCondLst>
                                            <p:cond delay="0"/>
                                          </p:stCondLst>
                                        </p:cTn>
                                        <p:tgtEl>
                                          <p:spTgt spid="99"/>
                                        </p:tgtEl>
                                        <p:attrNameLst>
                                          <p:attrName>style.visibility</p:attrName>
                                        </p:attrNameLst>
                                      </p:cBhvr>
                                      <p:to>
                                        <p:strVal val="visible"/>
                                      </p:to>
                                    </p:set>
                                    <p:animEffect transition="in" filter="wipe(down)">
                                      <p:cBhvr>
                                        <p:cTn id="124" dur="500"/>
                                        <p:tgtEl>
                                          <p:spTgt spid="99"/>
                                        </p:tgtEl>
                                      </p:cBhvr>
                                    </p:animEffect>
                                  </p:childTnLst>
                                </p:cTn>
                              </p:par>
                              <p:par>
                                <p:cTn id="125" presetID="22" presetClass="entr" presetSubtype="4" fill="hold" nodeType="withEffect">
                                  <p:stCondLst>
                                    <p:cond delay="0"/>
                                  </p:stCondLst>
                                  <p:childTnLst>
                                    <p:set>
                                      <p:cBhvr>
                                        <p:cTn id="126" dur="1" fill="hold">
                                          <p:stCondLst>
                                            <p:cond delay="0"/>
                                          </p:stCondLst>
                                        </p:cTn>
                                        <p:tgtEl>
                                          <p:spTgt spid="101"/>
                                        </p:tgtEl>
                                        <p:attrNameLst>
                                          <p:attrName>style.visibility</p:attrName>
                                        </p:attrNameLst>
                                      </p:cBhvr>
                                      <p:to>
                                        <p:strVal val="visible"/>
                                      </p:to>
                                    </p:set>
                                    <p:animEffect transition="in" filter="wipe(down)">
                                      <p:cBhvr>
                                        <p:cTn id="127" dur="500"/>
                                        <p:tgtEl>
                                          <p:spTgt spid="101"/>
                                        </p:tgtEl>
                                      </p:cBhvr>
                                    </p:animEffect>
                                  </p:childTnLst>
                                </p:cTn>
                              </p:par>
                              <p:par>
                                <p:cTn id="128" presetID="22" presetClass="entr" presetSubtype="4" fill="hold" nodeType="withEffect">
                                  <p:stCondLst>
                                    <p:cond delay="0"/>
                                  </p:stCondLst>
                                  <p:childTnLst>
                                    <p:set>
                                      <p:cBhvr>
                                        <p:cTn id="129" dur="1" fill="hold">
                                          <p:stCondLst>
                                            <p:cond delay="0"/>
                                          </p:stCondLst>
                                        </p:cTn>
                                        <p:tgtEl>
                                          <p:spTgt spid="103"/>
                                        </p:tgtEl>
                                        <p:attrNameLst>
                                          <p:attrName>style.visibility</p:attrName>
                                        </p:attrNameLst>
                                      </p:cBhvr>
                                      <p:to>
                                        <p:strVal val="visible"/>
                                      </p:to>
                                    </p:set>
                                    <p:animEffect transition="in" filter="wipe(down)">
                                      <p:cBhvr>
                                        <p:cTn id="130" dur="500"/>
                                        <p:tgtEl>
                                          <p:spTgt spid="103"/>
                                        </p:tgtEl>
                                      </p:cBhvr>
                                    </p:animEffect>
                                  </p:childTnLst>
                                </p:cTn>
                              </p:par>
                            </p:childTnLst>
                          </p:cTn>
                        </p:par>
                        <p:par>
                          <p:cTn id="131" fill="hold">
                            <p:stCondLst>
                              <p:cond delay="12000"/>
                            </p:stCondLst>
                            <p:childTnLst>
                              <p:par>
                                <p:cTn id="132" presetID="53" presetClass="entr" presetSubtype="16" fill="hold" grpId="0" nodeType="afterEffect">
                                  <p:stCondLst>
                                    <p:cond delay="0"/>
                                  </p:stCondLst>
                                  <p:childTnLst>
                                    <p:set>
                                      <p:cBhvr>
                                        <p:cTn id="133" dur="1" fill="hold">
                                          <p:stCondLst>
                                            <p:cond delay="0"/>
                                          </p:stCondLst>
                                        </p:cTn>
                                        <p:tgtEl>
                                          <p:spTgt spid="92"/>
                                        </p:tgtEl>
                                        <p:attrNameLst>
                                          <p:attrName>style.visibility</p:attrName>
                                        </p:attrNameLst>
                                      </p:cBhvr>
                                      <p:to>
                                        <p:strVal val="visible"/>
                                      </p:to>
                                    </p:set>
                                    <p:anim calcmode="lin" valueType="num">
                                      <p:cBhvr>
                                        <p:cTn id="134" dur="500" fill="hold"/>
                                        <p:tgtEl>
                                          <p:spTgt spid="92"/>
                                        </p:tgtEl>
                                        <p:attrNameLst>
                                          <p:attrName>ppt_w</p:attrName>
                                        </p:attrNameLst>
                                      </p:cBhvr>
                                      <p:tavLst>
                                        <p:tav tm="0">
                                          <p:val>
                                            <p:fltVal val="0"/>
                                          </p:val>
                                        </p:tav>
                                        <p:tav tm="100000">
                                          <p:val>
                                            <p:strVal val="#ppt_w"/>
                                          </p:val>
                                        </p:tav>
                                      </p:tavLst>
                                    </p:anim>
                                    <p:anim calcmode="lin" valueType="num">
                                      <p:cBhvr>
                                        <p:cTn id="135" dur="500" fill="hold"/>
                                        <p:tgtEl>
                                          <p:spTgt spid="92"/>
                                        </p:tgtEl>
                                        <p:attrNameLst>
                                          <p:attrName>ppt_h</p:attrName>
                                        </p:attrNameLst>
                                      </p:cBhvr>
                                      <p:tavLst>
                                        <p:tav tm="0">
                                          <p:val>
                                            <p:fltVal val="0"/>
                                          </p:val>
                                        </p:tav>
                                        <p:tav tm="100000">
                                          <p:val>
                                            <p:strVal val="#ppt_h"/>
                                          </p:val>
                                        </p:tav>
                                      </p:tavLst>
                                    </p:anim>
                                    <p:animEffect transition="in" filter="fade">
                                      <p:cBhvr>
                                        <p:cTn id="136" dur="500"/>
                                        <p:tgtEl>
                                          <p:spTgt spid="92"/>
                                        </p:tgtEl>
                                      </p:cBhvr>
                                    </p:animEffect>
                                  </p:childTnLst>
                                </p:cTn>
                              </p:par>
                              <p:par>
                                <p:cTn id="137" presetID="53" presetClass="entr" presetSubtype="16" fill="hold" grpId="0" nodeType="withEffect">
                                  <p:stCondLst>
                                    <p:cond delay="0"/>
                                  </p:stCondLst>
                                  <p:childTnLst>
                                    <p:set>
                                      <p:cBhvr>
                                        <p:cTn id="138" dur="1" fill="hold">
                                          <p:stCondLst>
                                            <p:cond delay="0"/>
                                          </p:stCondLst>
                                        </p:cTn>
                                        <p:tgtEl>
                                          <p:spTgt spid="93"/>
                                        </p:tgtEl>
                                        <p:attrNameLst>
                                          <p:attrName>style.visibility</p:attrName>
                                        </p:attrNameLst>
                                      </p:cBhvr>
                                      <p:to>
                                        <p:strVal val="visible"/>
                                      </p:to>
                                    </p:set>
                                    <p:anim calcmode="lin" valueType="num">
                                      <p:cBhvr>
                                        <p:cTn id="139" dur="500" fill="hold"/>
                                        <p:tgtEl>
                                          <p:spTgt spid="93"/>
                                        </p:tgtEl>
                                        <p:attrNameLst>
                                          <p:attrName>ppt_w</p:attrName>
                                        </p:attrNameLst>
                                      </p:cBhvr>
                                      <p:tavLst>
                                        <p:tav tm="0">
                                          <p:val>
                                            <p:fltVal val="0"/>
                                          </p:val>
                                        </p:tav>
                                        <p:tav tm="100000">
                                          <p:val>
                                            <p:strVal val="#ppt_w"/>
                                          </p:val>
                                        </p:tav>
                                      </p:tavLst>
                                    </p:anim>
                                    <p:anim calcmode="lin" valueType="num">
                                      <p:cBhvr>
                                        <p:cTn id="140" dur="500" fill="hold"/>
                                        <p:tgtEl>
                                          <p:spTgt spid="93"/>
                                        </p:tgtEl>
                                        <p:attrNameLst>
                                          <p:attrName>ppt_h</p:attrName>
                                        </p:attrNameLst>
                                      </p:cBhvr>
                                      <p:tavLst>
                                        <p:tav tm="0">
                                          <p:val>
                                            <p:fltVal val="0"/>
                                          </p:val>
                                        </p:tav>
                                        <p:tav tm="100000">
                                          <p:val>
                                            <p:strVal val="#ppt_h"/>
                                          </p:val>
                                        </p:tav>
                                      </p:tavLst>
                                    </p:anim>
                                    <p:animEffect transition="in" filter="fade">
                                      <p:cBhvr>
                                        <p:cTn id="141" dur="500"/>
                                        <p:tgtEl>
                                          <p:spTgt spid="93"/>
                                        </p:tgtEl>
                                      </p:cBhvr>
                                    </p:animEffect>
                                  </p:childTnLst>
                                </p:cTn>
                              </p:par>
                              <p:par>
                                <p:cTn id="142" presetID="53" presetClass="entr" presetSubtype="16" fill="hold" grpId="0" nodeType="withEffect">
                                  <p:stCondLst>
                                    <p:cond delay="0"/>
                                  </p:stCondLst>
                                  <p:childTnLst>
                                    <p:set>
                                      <p:cBhvr>
                                        <p:cTn id="143" dur="1" fill="hold">
                                          <p:stCondLst>
                                            <p:cond delay="0"/>
                                          </p:stCondLst>
                                        </p:cTn>
                                        <p:tgtEl>
                                          <p:spTgt spid="96"/>
                                        </p:tgtEl>
                                        <p:attrNameLst>
                                          <p:attrName>style.visibility</p:attrName>
                                        </p:attrNameLst>
                                      </p:cBhvr>
                                      <p:to>
                                        <p:strVal val="visible"/>
                                      </p:to>
                                    </p:set>
                                    <p:anim calcmode="lin" valueType="num">
                                      <p:cBhvr>
                                        <p:cTn id="144" dur="500" fill="hold"/>
                                        <p:tgtEl>
                                          <p:spTgt spid="96"/>
                                        </p:tgtEl>
                                        <p:attrNameLst>
                                          <p:attrName>ppt_w</p:attrName>
                                        </p:attrNameLst>
                                      </p:cBhvr>
                                      <p:tavLst>
                                        <p:tav tm="0">
                                          <p:val>
                                            <p:fltVal val="0"/>
                                          </p:val>
                                        </p:tav>
                                        <p:tav tm="100000">
                                          <p:val>
                                            <p:strVal val="#ppt_w"/>
                                          </p:val>
                                        </p:tav>
                                      </p:tavLst>
                                    </p:anim>
                                    <p:anim calcmode="lin" valueType="num">
                                      <p:cBhvr>
                                        <p:cTn id="145" dur="500" fill="hold"/>
                                        <p:tgtEl>
                                          <p:spTgt spid="96"/>
                                        </p:tgtEl>
                                        <p:attrNameLst>
                                          <p:attrName>ppt_h</p:attrName>
                                        </p:attrNameLst>
                                      </p:cBhvr>
                                      <p:tavLst>
                                        <p:tav tm="0">
                                          <p:val>
                                            <p:fltVal val="0"/>
                                          </p:val>
                                        </p:tav>
                                        <p:tav tm="100000">
                                          <p:val>
                                            <p:strVal val="#ppt_h"/>
                                          </p:val>
                                        </p:tav>
                                      </p:tavLst>
                                    </p:anim>
                                    <p:animEffect transition="in" filter="fade">
                                      <p:cBhvr>
                                        <p:cTn id="146" dur="500"/>
                                        <p:tgtEl>
                                          <p:spTgt spid="96"/>
                                        </p:tgtEl>
                                      </p:cBhvr>
                                    </p:animEffect>
                                  </p:childTnLst>
                                </p:cTn>
                              </p:par>
                              <p:par>
                                <p:cTn id="147" presetID="53" presetClass="entr" presetSubtype="16" fill="hold" grpId="0" nodeType="withEffect">
                                  <p:stCondLst>
                                    <p:cond delay="0"/>
                                  </p:stCondLst>
                                  <p:childTnLst>
                                    <p:set>
                                      <p:cBhvr>
                                        <p:cTn id="148" dur="1" fill="hold">
                                          <p:stCondLst>
                                            <p:cond delay="0"/>
                                          </p:stCondLst>
                                        </p:cTn>
                                        <p:tgtEl>
                                          <p:spTgt spid="94"/>
                                        </p:tgtEl>
                                        <p:attrNameLst>
                                          <p:attrName>style.visibility</p:attrName>
                                        </p:attrNameLst>
                                      </p:cBhvr>
                                      <p:to>
                                        <p:strVal val="visible"/>
                                      </p:to>
                                    </p:set>
                                    <p:anim calcmode="lin" valueType="num">
                                      <p:cBhvr>
                                        <p:cTn id="149" dur="500" fill="hold"/>
                                        <p:tgtEl>
                                          <p:spTgt spid="94"/>
                                        </p:tgtEl>
                                        <p:attrNameLst>
                                          <p:attrName>ppt_w</p:attrName>
                                        </p:attrNameLst>
                                      </p:cBhvr>
                                      <p:tavLst>
                                        <p:tav tm="0">
                                          <p:val>
                                            <p:fltVal val="0"/>
                                          </p:val>
                                        </p:tav>
                                        <p:tav tm="100000">
                                          <p:val>
                                            <p:strVal val="#ppt_w"/>
                                          </p:val>
                                        </p:tav>
                                      </p:tavLst>
                                    </p:anim>
                                    <p:anim calcmode="lin" valueType="num">
                                      <p:cBhvr>
                                        <p:cTn id="150" dur="500" fill="hold"/>
                                        <p:tgtEl>
                                          <p:spTgt spid="94"/>
                                        </p:tgtEl>
                                        <p:attrNameLst>
                                          <p:attrName>ppt_h</p:attrName>
                                        </p:attrNameLst>
                                      </p:cBhvr>
                                      <p:tavLst>
                                        <p:tav tm="0">
                                          <p:val>
                                            <p:fltVal val="0"/>
                                          </p:val>
                                        </p:tav>
                                        <p:tav tm="100000">
                                          <p:val>
                                            <p:strVal val="#ppt_h"/>
                                          </p:val>
                                        </p:tav>
                                      </p:tavLst>
                                    </p:anim>
                                    <p:animEffect transition="in" filter="fade">
                                      <p:cBhvr>
                                        <p:cTn id="151" dur="500"/>
                                        <p:tgtEl>
                                          <p:spTgt spid="94"/>
                                        </p:tgtEl>
                                      </p:cBhvr>
                                    </p:animEffect>
                                  </p:childTnLst>
                                </p:cTn>
                              </p:par>
                              <p:par>
                                <p:cTn id="152" presetID="53" presetClass="entr" presetSubtype="16" fill="hold" grpId="0" nodeType="withEffect">
                                  <p:stCondLst>
                                    <p:cond delay="0"/>
                                  </p:stCondLst>
                                  <p:childTnLst>
                                    <p:set>
                                      <p:cBhvr>
                                        <p:cTn id="153" dur="1" fill="hold">
                                          <p:stCondLst>
                                            <p:cond delay="0"/>
                                          </p:stCondLst>
                                        </p:cTn>
                                        <p:tgtEl>
                                          <p:spTgt spid="98"/>
                                        </p:tgtEl>
                                        <p:attrNameLst>
                                          <p:attrName>style.visibility</p:attrName>
                                        </p:attrNameLst>
                                      </p:cBhvr>
                                      <p:to>
                                        <p:strVal val="visible"/>
                                      </p:to>
                                    </p:set>
                                    <p:anim calcmode="lin" valueType="num">
                                      <p:cBhvr>
                                        <p:cTn id="154" dur="500" fill="hold"/>
                                        <p:tgtEl>
                                          <p:spTgt spid="98"/>
                                        </p:tgtEl>
                                        <p:attrNameLst>
                                          <p:attrName>ppt_w</p:attrName>
                                        </p:attrNameLst>
                                      </p:cBhvr>
                                      <p:tavLst>
                                        <p:tav tm="0">
                                          <p:val>
                                            <p:fltVal val="0"/>
                                          </p:val>
                                        </p:tav>
                                        <p:tav tm="100000">
                                          <p:val>
                                            <p:strVal val="#ppt_w"/>
                                          </p:val>
                                        </p:tav>
                                      </p:tavLst>
                                    </p:anim>
                                    <p:anim calcmode="lin" valueType="num">
                                      <p:cBhvr>
                                        <p:cTn id="155" dur="500" fill="hold"/>
                                        <p:tgtEl>
                                          <p:spTgt spid="98"/>
                                        </p:tgtEl>
                                        <p:attrNameLst>
                                          <p:attrName>ppt_h</p:attrName>
                                        </p:attrNameLst>
                                      </p:cBhvr>
                                      <p:tavLst>
                                        <p:tav tm="0">
                                          <p:val>
                                            <p:fltVal val="0"/>
                                          </p:val>
                                        </p:tav>
                                        <p:tav tm="100000">
                                          <p:val>
                                            <p:strVal val="#ppt_h"/>
                                          </p:val>
                                        </p:tav>
                                      </p:tavLst>
                                    </p:anim>
                                    <p:animEffect transition="in" filter="fade">
                                      <p:cBhvr>
                                        <p:cTn id="156" dur="500"/>
                                        <p:tgtEl>
                                          <p:spTgt spid="98"/>
                                        </p:tgtEl>
                                      </p:cBhvr>
                                    </p:animEffect>
                                  </p:childTnLst>
                                </p:cTn>
                              </p:par>
                              <p:par>
                                <p:cTn id="157" presetID="53" presetClass="entr" presetSubtype="16" fill="hold" grpId="0" nodeType="withEffect">
                                  <p:stCondLst>
                                    <p:cond delay="0"/>
                                  </p:stCondLst>
                                  <p:childTnLst>
                                    <p:set>
                                      <p:cBhvr>
                                        <p:cTn id="158" dur="1" fill="hold">
                                          <p:stCondLst>
                                            <p:cond delay="0"/>
                                          </p:stCondLst>
                                        </p:cTn>
                                        <p:tgtEl>
                                          <p:spTgt spid="90"/>
                                        </p:tgtEl>
                                        <p:attrNameLst>
                                          <p:attrName>style.visibility</p:attrName>
                                        </p:attrNameLst>
                                      </p:cBhvr>
                                      <p:to>
                                        <p:strVal val="visible"/>
                                      </p:to>
                                    </p:set>
                                    <p:anim calcmode="lin" valueType="num">
                                      <p:cBhvr>
                                        <p:cTn id="159" dur="500" fill="hold"/>
                                        <p:tgtEl>
                                          <p:spTgt spid="90"/>
                                        </p:tgtEl>
                                        <p:attrNameLst>
                                          <p:attrName>ppt_w</p:attrName>
                                        </p:attrNameLst>
                                      </p:cBhvr>
                                      <p:tavLst>
                                        <p:tav tm="0">
                                          <p:val>
                                            <p:fltVal val="0"/>
                                          </p:val>
                                        </p:tav>
                                        <p:tav tm="100000">
                                          <p:val>
                                            <p:strVal val="#ppt_w"/>
                                          </p:val>
                                        </p:tav>
                                      </p:tavLst>
                                    </p:anim>
                                    <p:anim calcmode="lin" valueType="num">
                                      <p:cBhvr>
                                        <p:cTn id="160" dur="500" fill="hold"/>
                                        <p:tgtEl>
                                          <p:spTgt spid="90"/>
                                        </p:tgtEl>
                                        <p:attrNameLst>
                                          <p:attrName>ppt_h</p:attrName>
                                        </p:attrNameLst>
                                      </p:cBhvr>
                                      <p:tavLst>
                                        <p:tav tm="0">
                                          <p:val>
                                            <p:fltVal val="0"/>
                                          </p:val>
                                        </p:tav>
                                        <p:tav tm="100000">
                                          <p:val>
                                            <p:strVal val="#ppt_h"/>
                                          </p:val>
                                        </p:tav>
                                      </p:tavLst>
                                    </p:anim>
                                    <p:animEffect transition="in" filter="fade">
                                      <p:cBhvr>
                                        <p:cTn id="161" dur="500"/>
                                        <p:tgtEl>
                                          <p:spTgt spid="90"/>
                                        </p:tgtEl>
                                      </p:cBhvr>
                                    </p:animEffect>
                                  </p:childTnLst>
                                </p:cTn>
                              </p:par>
                              <p:par>
                                <p:cTn id="162" presetID="53" presetClass="entr" presetSubtype="16" fill="hold" grpId="0" nodeType="withEffect">
                                  <p:stCondLst>
                                    <p:cond delay="0"/>
                                  </p:stCondLst>
                                  <p:childTnLst>
                                    <p:set>
                                      <p:cBhvr>
                                        <p:cTn id="163" dur="1" fill="hold">
                                          <p:stCondLst>
                                            <p:cond delay="0"/>
                                          </p:stCondLst>
                                        </p:cTn>
                                        <p:tgtEl>
                                          <p:spTgt spid="91"/>
                                        </p:tgtEl>
                                        <p:attrNameLst>
                                          <p:attrName>style.visibility</p:attrName>
                                        </p:attrNameLst>
                                      </p:cBhvr>
                                      <p:to>
                                        <p:strVal val="visible"/>
                                      </p:to>
                                    </p:set>
                                    <p:anim calcmode="lin" valueType="num">
                                      <p:cBhvr>
                                        <p:cTn id="164" dur="500" fill="hold"/>
                                        <p:tgtEl>
                                          <p:spTgt spid="91"/>
                                        </p:tgtEl>
                                        <p:attrNameLst>
                                          <p:attrName>ppt_w</p:attrName>
                                        </p:attrNameLst>
                                      </p:cBhvr>
                                      <p:tavLst>
                                        <p:tav tm="0">
                                          <p:val>
                                            <p:fltVal val="0"/>
                                          </p:val>
                                        </p:tav>
                                        <p:tav tm="100000">
                                          <p:val>
                                            <p:strVal val="#ppt_w"/>
                                          </p:val>
                                        </p:tav>
                                      </p:tavLst>
                                    </p:anim>
                                    <p:anim calcmode="lin" valueType="num">
                                      <p:cBhvr>
                                        <p:cTn id="165" dur="500" fill="hold"/>
                                        <p:tgtEl>
                                          <p:spTgt spid="91"/>
                                        </p:tgtEl>
                                        <p:attrNameLst>
                                          <p:attrName>ppt_h</p:attrName>
                                        </p:attrNameLst>
                                      </p:cBhvr>
                                      <p:tavLst>
                                        <p:tav tm="0">
                                          <p:val>
                                            <p:fltVal val="0"/>
                                          </p:val>
                                        </p:tav>
                                        <p:tav tm="100000">
                                          <p:val>
                                            <p:strVal val="#ppt_h"/>
                                          </p:val>
                                        </p:tav>
                                      </p:tavLst>
                                    </p:anim>
                                    <p:animEffect transition="in" filter="fade">
                                      <p:cBhvr>
                                        <p:cTn id="166" dur="500"/>
                                        <p:tgtEl>
                                          <p:spTgt spid="91"/>
                                        </p:tgtEl>
                                      </p:cBhvr>
                                    </p:animEffect>
                                  </p:childTnLst>
                                </p:cTn>
                              </p:par>
                              <p:par>
                                <p:cTn id="167" presetID="53" presetClass="entr" presetSubtype="16" fill="hold" grpId="0" nodeType="withEffect">
                                  <p:stCondLst>
                                    <p:cond delay="0"/>
                                  </p:stCondLst>
                                  <p:childTnLst>
                                    <p:set>
                                      <p:cBhvr>
                                        <p:cTn id="168" dur="1" fill="hold">
                                          <p:stCondLst>
                                            <p:cond delay="0"/>
                                          </p:stCondLst>
                                        </p:cTn>
                                        <p:tgtEl>
                                          <p:spTgt spid="100"/>
                                        </p:tgtEl>
                                        <p:attrNameLst>
                                          <p:attrName>style.visibility</p:attrName>
                                        </p:attrNameLst>
                                      </p:cBhvr>
                                      <p:to>
                                        <p:strVal val="visible"/>
                                      </p:to>
                                    </p:set>
                                    <p:anim calcmode="lin" valueType="num">
                                      <p:cBhvr>
                                        <p:cTn id="169" dur="500" fill="hold"/>
                                        <p:tgtEl>
                                          <p:spTgt spid="100"/>
                                        </p:tgtEl>
                                        <p:attrNameLst>
                                          <p:attrName>ppt_w</p:attrName>
                                        </p:attrNameLst>
                                      </p:cBhvr>
                                      <p:tavLst>
                                        <p:tav tm="0">
                                          <p:val>
                                            <p:fltVal val="0"/>
                                          </p:val>
                                        </p:tav>
                                        <p:tav tm="100000">
                                          <p:val>
                                            <p:strVal val="#ppt_w"/>
                                          </p:val>
                                        </p:tav>
                                      </p:tavLst>
                                    </p:anim>
                                    <p:anim calcmode="lin" valueType="num">
                                      <p:cBhvr>
                                        <p:cTn id="170" dur="500" fill="hold"/>
                                        <p:tgtEl>
                                          <p:spTgt spid="100"/>
                                        </p:tgtEl>
                                        <p:attrNameLst>
                                          <p:attrName>ppt_h</p:attrName>
                                        </p:attrNameLst>
                                      </p:cBhvr>
                                      <p:tavLst>
                                        <p:tav tm="0">
                                          <p:val>
                                            <p:fltVal val="0"/>
                                          </p:val>
                                        </p:tav>
                                        <p:tav tm="100000">
                                          <p:val>
                                            <p:strVal val="#ppt_h"/>
                                          </p:val>
                                        </p:tav>
                                      </p:tavLst>
                                    </p:anim>
                                    <p:animEffect transition="in" filter="fade">
                                      <p:cBhvr>
                                        <p:cTn id="171" dur="500"/>
                                        <p:tgtEl>
                                          <p:spTgt spid="100"/>
                                        </p:tgtEl>
                                      </p:cBhvr>
                                    </p:animEffect>
                                  </p:childTnLst>
                                </p:cTn>
                              </p:par>
                              <p:par>
                                <p:cTn id="172" presetID="53" presetClass="entr" presetSubtype="16" fill="hold" grpId="0" nodeType="withEffect">
                                  <p:stCondLst>
                                    <p:cond delay="0"/>
                                  </p:stCondLst>
                                  <p:childTnLst>
                                    <p:set>
                                      <p:cBhvr>
                                        <p:cTn id="173" dur="1" fill="hold">
                                          <p:stCondLst>
                                            <p:cond delay="0"/>
                                          </p:stCondLst>
                                        </p:cTn>
                                        <p:tgtEl>
                                          <p:spTgt spid="102"/>
                                        </p:tgtEl>
                                        <p:attrNameLst>
                                          <p:attrName>style.visibility</p:attrName>
                                        </p:attrNameLst>
                                      </p:cBhvr>
                                      <p:to>
                                        <p:strVal val="visible"/>
                                      </p:to>
                                    </p:set>
                                    <p:anim calcmode="lin" valueType="num">
                                      <p:cBhvr>
                                        <p:cTn id="174" dur="500" fill="hold"/>
                                        <p:tgtEl>
                                          <p:spTgt spid="102"/>
                                        </p:tgtEl>
                                        <p:attrNameLst>
                                          <p:attrName>ppt_w</p:attrName>
                                        </p:attrNameLst>
                                      </p:cBhvr>
                                      <p:tavLst>
                                        <p:tav tm="0">
                                          <p:val>
                                            <p:fltVal val="0"/>
                                          </p:val>
                                        </p:tav>
                                        <p:tav tm="100000">
                                          <p:val>
                                            <p:strVal val="#ppt_w"/>
                                          </p:val>
                                        </p:tav>
                                      </p:tavLst>
                                    </p:anim>
                                    <p:anim calcmode="lin" valueType="num">
                                      <p:cBhvr>
                                        <p:cTn id="175" dur="500" fill="hold"/>
                                        <p:tgtEl>
                                          <p:spTgt spid="102"/>
                                        </p:tgtEl>
                                        <p:attrNameLst>
                                          <p:attrName>ppt_h</p:attrName>
                                        </p:attrNameLst>
                                      </p:cBhvr>
                                      <p:tavLst>
                                        <p:tav tm="0">
                                          <p:val>
                                            <p:fltVal val="0"/>
                                          </p:val>
                                        </p:tav>
                                        <p:tav tm="100000">
                                          <p:val>
                                            <p:strVal val="#ppt_h"/>
                                          </p:val>
                                        </p:tav>
                                      </p:tavLst>
                                    </p:anim>
                                    <p:animEffect transition="in" filter="fade">
                                      <p:cBhvr>
                                        <p:cTn id="176" dur="500"/>
                                        <p:tgtEl>
                                          <p:spTgt spid="102"/>
                                        </p:tgtEl>
                                      </p:cBhvr>
                                    </p:animEffect>
                                  </p:childTnLst>
                                </p:cTn>
                              </p:par>
                              <p:par>
                                <p:cTn id="177" presetID="53" presetClass="entr" presetSubtype="16" fill="hold" grpId="0" nodeType="withEffect">
                                  <p:stCondLst>
                                    <p:cond delay="0"/>
                                  </p:stCondLst>
                                  <p:childTnLst>
                                    <p:set>
                                      <p:cBhvr>
                                        <p:cTn id="178" dur="1" fill="hold">
                                          <p:stCondLst>
                                            <p:cond delay="0"/>
                                          </p:stCondLst>
                                        </p:cTn>
                                        <p:tgtEl>
                                          <p:spTgt spid="104"/>
                                        </p:tgtEl>
                                        <p:attrNameLst>
                                          <p:attrName>style.visibility</p:attrName>
                                        </p:attrNameLst>
                                      </p:cBhvr>
                                      <p:to>
                                        <p:strVal val="visible"/>
                                      </p:to>
                                    </p:set>
                                    <p:anim calcmode="lin" valueType="num">
                                      <p:cBhvr>
                                        <p:cTn id="179" dur="500" fill="hold"/>
                                        <p:tgtEl>
                                          <p:spTgt spid="104"/>
                                        </p:tgtEl>
                                        <p:attrNameLst>
                                          <p:attrName>ppt_w</p:attrName>
                                        </p:attrNameLst>
                                      </p:cBhvr>
                                      <p:tavLst>
                                        <p:tav tm="0">
                                          <p:val>
                                            <p:fltVal val="0"/>
                                          </p:val>
                                        </p:tav>
                                        <p:tav tm="100000">
                                          <p:val>
                                            <p:strVal val="#ppt_w"/>
                                          </p:val>
                                        </p:tav>
                                      </p:tavLst>
                                    </p:anim>
                                    <p:anim calcmode="lin" valueType="num">
                                      <p:cBhvr>
                                        <p:cTn id="180" dur="500" fill="hold"/>
                                        <p:tgtEl>
                                          <p:spTgt spid="104"/>
                                        </p:tgtEl>
                                        <p:attrNameLst>
                                          <p:attrName>ppt_h</p:attrName>
                                        </p:attrNameLst>
                                      </p:cBhvr>
                                      <p:tavLst>
                                        <p:tav tm="0">
                                          <p:val>
                                            <p:fltVal val="0"/>
                                          </p:val>
                                        </p:tav>
                                        <p:tav tm="100000">
                                          <p:val>
                                            <p:strVal val="#ppt_h"/>
                                          </p:val>
                                        </p:tav>
                                      </p:tavLst>
                                    </p:anim>
                                    <p:animEffect transition="in" filter="fade">
                                      <p:cBhvr>
                                        <p:cTn id="181" dur="500"/>
                                        <p:tgtEl>
                                          <p:spTgt spid="104"/>
                                        </p:tgtEl>
                                      </p:cBhvr>
                                    </p:animEffect>
                                  </p:childTnLst>
                                </p:cTn>
                              </p:par>
                            </p:childTnLst>
                          </p:cTn>
                        </p:par>
                        <p:par>
                          <p:cTn id="182" fill="hold">
                            <p:stCondLst>
                              <p:cond delay="12500"/>
                            </p:stCondLst>
                            <p:childTnLst>
                              <p:par>
                                <p:cTn id="183" presetID="10" presetClass="entr" presetSubtype="0" fill="hold" grpId="0" nodeType="afterEffect">
                                  <p:stCondLst>
                                    <p:cond delay="0"/>
                                  </p:stCondLst>
                                  <p:childTnLst>
                                    <p:set>
                                      <p:cBhvr>
                                        <p:cTn id="184" dur="1" fill="hold">
                                          <p:stCondLst>
                                            <p:cond delay="0"/>
                                          </p:stCondLst>
                                        </p:cTn>
                                        <p:tgtEl>
                                          <p:spTgt spid="106"/>
                                        </p:tgtEl>
                                        <p:attrNameLst>
                                          <p:attrName>style.visibility</p:attrName>
                                        </p:attrNameLst>
                                      </p:cBhvr>
                                      <p:to>
                                        <p:strVal val="visible"/>
                                      </p:to>
                                    </p:set>
                                    <p:animEffect transition="in" filter="fade">
                                      <p:cBhvr>
                                        <p:cTn id="185" dur="500"/>
                                        <p:tgtEl>
                                          <p:spTgt spid="106"/>
                                        </p:tgtEl>
                                      </p:cBhvr>
                                    </p:animEffect>
                                  </p:childTnLst>
                                </p:cTn>
                              </p:par>
                            </p:childTnLst>
                          </p:cTn>
                        </p:par>
                        <p:par>
                          <p:cTn id="186" fill="hold">
                            <p:stCondLst>
                              <p:cond delay="13000"/>
                            </p:stCondLst>
                            <p:childTnLst>
                              <p:par>
                                <p:cTn id="187" presetID="10" presetClass="entr" presetSubtype="0" fill="hold" grpId="0" nodeType="afterEffect">
                                  <p:stCondLst>
                                    <p:cond delay="0"/>
                                  </p:stCondLst>
                                  <p:childTnLst>
                                    <p:set>
                                      <p:cBhvr>
                                        <p:cTn id="188" dur="1" fill="hold">
                                          <p:stCondLst>
                                            <p:cond delay="0"/>
                                          </p:stCondLst>
                                        </p:cTn>
                                        <p:tgtEl>
                                          <p:spTgt spid="108"/>
                                        </p:tgtEl>
                                        <p:attrNameLst>
                                          <p:attrName>style.visibility</p:attrName>
                                        </p:attrNameLst>
                                      </p:cBhvr>
                                      <p:to>
                                        <p:strVal val="visible"/>
                                      </p:to>
                                    </p:set>
                                    <p:animEffect transition="in" filter="fade">
                                      <p:cBhvr>
                                        <p:cTn id="189" dur="500"/>
                                        <p:tgtEl>
                                          <p:spTgt spid="108"/>
                                        </p:tgtEl>
                                      </p:cBhvr>
                                    </p:animEffect>
                                  </p:childTnLst>
                                </p:cTn>
                              </p:par>
                              <p:par>
                                <p:cTn id="190" presetID="10" presetClass="entr" presetSubtype="0" fill="hold" grpId="0" nodeType="withEffect">
                                  <p:stCondLst>
                                    <p:cond delay="0"/>
                                  </p:stCondLst>
                                  <p:childTnLst>
                                    <p:set>
                                      <p:cBhvr>
                                        <p:cTn id="191" dur="1" fill="hold">
                                          <p:stCondLst>
                                            <p:cond delay="0"/>
                                          </p:stCondLst>
                                        </p:cTn>
                                        <p:tgtEl>
                                          <p:spTgt spid="107"/>
                                        </p:tgtEl>
                                        <p:attrNameLst>
                                          <p:attrName>style.visibility</p:attrName>
                                        </p:attrNameLst>
                                      </p:cBhvr>
                                      <p:to>
                                        <p:strVal val="visible"/>
                                      </p:to>
                                    </p:set>
                                    <p:animEffect transition="in" filter="fade">
                                      <p:cBhvr>
                                        <p:cTn id="192" dur="500"/>
                                        <p:tgtEl>
                                          <p:spTgt spid="107"/>
                                        </p:tgtEl>
                                      </p:cBhvr>
                                    </p:animEffect>
                                  </p:childTnLst>
                                </p:cTn>
                              </p:par>
                              <p:par>
                                <p:cTn id="193" presetID="10" presetClass="entr" presetSubtype="0" fill="hold" grpId="0" nodeType="withEffect">
                                  <p:stCondLst>
                                    <p:cond delay="0"/>
                                  </p:stCondLst>
                                  <p:childTnLst>
                                    <p:set>
                                      <p:cBhvr>
                                        <p:cTn id="194" dur="1" fill="hold">
                                          <p:stCondLst>
                                            <p:cond delay="0"/>
                                          </p:stCondLst>
                                        </p:cTn>
                                        <p:tgtEl>
                                          <p:spTgt spid="109"/>
                                        </p:tgtEl>
                                        <p:attrNameLst>
                                          <p:attrName>style.visibility</p:attrName>
                                        </p:attrNameLst>
                                      </p:cBhvr>
                                      <p:to>
                                        <p:strVal val="visible"/>
                                      </p:to>
                                    </p:set>
                                    <p:animEffect transition="in" filter="fade">
                                      <p:cBhvr>
                                        <p:cTn id="195" dur="500"/>
                                        <p:tgtEl>
                                          <p:spTgt spid="109"/>
                                        </p:tgtEl>
                                      </p:cBhvr>
                                    </p:animEffect>
                                  </p:childTnLst>
                                </p:cTn>
                              </p:par>
                            </p:childTnLst>
                          </p:cTn>
                        </p:par>
                        <p:par>
                          <p:cTn id="196" fill="hold">
                            <p:stCondLst>
                              <p:cond delay="13500"/>
                            </p:stCondLst>
                            <p:childTnLst>
                              <p:par>
                                <p:cTn id="197" presetID="10" presetClass="entr" presetSubtype="0" fill="hold" grpId="0" nodeType="afterEffect">
                                  <p:stCondLst>
                                    <p:cond delay="0"/>
                                  </p:stCondLst>
                                  <p:childTnLst>
                                    <p:set>
                                      <p:cBhvr>
                                        <p:cTn id="198" dur="1" fill="hold">
                                          <p:stCondLst>
                                            <p:cond delay="0"/>
                                          </p:stCondLst>
                                        </p:cTn>
                                        <p:tgtEl>
                                          <p:spTgt spid="105"/>
                                        </p:tgtEl>
                                        <p:attrNameLst>
                                          <p:attrName>style.visibility</p:attrName>
                                        </p:attrNameLst>
                                      </p:cBhvr>
                                      <p:to>
                                        <p:strVal val="visible"/>
                                      </p:to>
                                    </p:set>
                                    <p:animEffect transition="in" filter="fade">
                                      <p:cBhvr>
                                        <p:cTn id="199"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11" grpId="0" animBg="1"/>
      <p:bldP spid="12" grpId="0" animBg="1"/>
      <p:bldP spid="13"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34" grpId="0"/>
      <p:bldP spid="72" grpId="0"/>
      <p:bldP spid="83" grpId="0"/>
      <p:bldP spid="84" grpId="0"/>
      <p:bldP spid="85" grpId="0"/>
      <p:bldP spid="86" grpId="0"/>
      <p:bldP spid="87" grpId="0"/>
      <p:bldP spid="90" grpId="0" animBg="1"/>
      <p:bldP spid="91" grpId="0" animBg="1"/>
      <p:bldP spid="92" grpId="0" animBg="1"/>
      <p:bldP spid="93" grpId="0" animBg="1"/>
      <p:bldP spid="94" grpId="0" animBg="1"/>
      <p:bldP spid="96" grpId="0"/>
      <p:bldP spid="98" grpId="0"/>
      <p:bldP spid="100" grpId="0"/>
      <p:bldP spid="102" grpId="0"/>
      <p:bldP spid="104" grpId="0"/>
      <p:bldP spid="105" grpId="0"/>
      <p:bldP spid="106" grpId="0"/>
      <p:bldP spid="107" grpId="0"/>
      <p:bldP spid="108" grpId="0"/>
      <p:bldP spid="10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12</a:t>
            </a:fld>
            <a:endParaRPr lang="id-ID"/>
          </a:p>
        </p:txBody>
      </p:sp>
      <p:grpSp>
        <p:nvGrpSpPr>
          <p:cNvPr id="46" name="Group 45"/>
          <p:cNvGrpSpPr/>
          <p:nvPr/>
        </p:nvGrpSpPr>
        <p:grpSpPr>
          <a:xfrm>
            <a:off x="3783164" y="1664692"/>
            <a:ext cx="3568718" cy="4895434"/>
            <a:chOff x="4330700" y="1516063"/>
            <a:chExt cx="3800476" cy="5213351"/>
          </a:xfrm>
        </p:grpSpPr>
        <p:sp>
          <p:nvSpPr>
            <p:cNvPr id="6" name="Freeform 5"/>
            <p:cNvSpPr>
              <a:spLocks/>
            </p:cNvSpPr>
            <p:nvPr/>
          </p:nvSpPr>
          <p:spPr bwMode="auto">
            <a:xfrm>
              <a:off x="4330700" y="3155951"/>
              <a:ext cx="488950" cy="1060450"/>
            </a:xfrm>
            <a:custGeom>
              <a:avLst/>
              <a:gdLst>
                <a:gd name="T0" fmla="*/ 31 w 308"/>
                <a:gd name="T1" fmla="*/ 166 h 668"/>
                <a:gd name="T2" fmla="*/ 308 w 308"/>
                <a:gd name="T3" fmla="*/ 0 h 668"/>
                <a:gd name="T4" fmla="*/ 245 w 308"/>
                <a:gd name="T5" fmla="*/ 552 h 668"/>
                <a:gd name="T6" fmla="*/ 0 w 308"/>
                <a:gd name="T7" fmla="*/ 668 h 668"/>
                <a:gd name="T8" fmla="*/ 31 w 308"/>
                <a:gd name="T9" fmla="*/ 166 h 668"/>
              </a:gdLst>
              <a:ahLst/>
              <a:cxnLst>
                <a:cxn ang="0">
                  <a:pos x="T0" y="T1"/>
                </a:cxn>
                <a:cxn ang="0">
                  <a:pos x="T2" y="T3"/>
                </a:cxn>
                <a:cxn ang="0">
                  <a:pos x="T4" y="T5"/>
                </a:cxn>
                <a:cxn ang="0">
                  <a:pos x="T6" y="T7"/>
                </a:cxn>
                <a:cxn ang="0">
                  <a:pos x="T8" y="T9"/>
                </a:cxn>
              </a:cxnLst>
              <a:rect l="0" t="0" r="r" b="b"/>
              <a:pathLst>
                <a:path w="308" h="668">
                  <a:moveTo>
                    <a:pt x="31" y="166"/>
                  </a:moveTo>
                  <a:lnTo>
                    <a:pt x="308" y="0"/>
                  </a:lnTo>
                  <a:lnTo>
                    <a:pt x="245" y="552"/>
                  </a:lnTo>
                  <a:lnTo>
                    <a:pt x="0" y="668"/>
                  </a:lnTo>
                  <a:lnTo>
                    <a:pt x="31" y="16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4819650" y="2560638"/>
              <a:ext cx="833438" cy="1766888"/>
            </a:xfrm>
            <a:custGeom>
              <a:avLst/>
              <a:gdLst>
                <a:gd name="T0" fmla="*/ 286 w 525"/>
                <a:gd name="T1" fmla="*/ 0 h 1113"/>
                <a:gd name="T2" fmla="*/ 525 w 525"/>
                <a:gd name="T3" fmla="*/ 1113 h 1113"/>
                <a:gd name="T4" fmla="*/ 0 w 525"/>
                <a:gd name="T5" fmla="*/ 375 h 1113"/>
                <a:gd name="T6" fmla="*/ 286 w 525"/>
                <a:gd name="T7" fmla="*/ 0 h 1113"/>
              </a:gdLst>
              <a:ahLst/>
              <a:cxnLst>
                <a:cxn ang="0">
                  <a:pos x="T0" y="T1"/>
                </a:cxn>
                <a:cxn ang="0">
                  <a:pos x="T2" y="T3"/>
                </a:cxn>
                <a:cxn ang="0">
                  <a:pos x="T4" y="T5"/>
                </a:cxn>
                <a:cxn ang="0">
                  <a:pos x="T6" y="T7"/>
                </a:cxn>
              </a:cxnLst>
              <a:rect l="0" t="0" r="r" b="b"/>
              <a:pathLst>
                <a:path w="525" h="1113">
                  <a:moveTo>
                    <a:pt x="286" y="0"/>
                  </a:moveTo>
                  <a:lnTo>
                    <a:pt x="525" y="1113"/>
                  </a:lnTo>
                  <a:lnTo>
                    <a:pt x="0" y="375"/>
                  </a:lnTo>
                  <a:lnTo>
                    <a:pt x="286"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5273675" y="2560638"/>
              <a:ext cx="971550" cy="1766888"/>
            </a:xfrm>
            <a:custGeom>
              <a:avLst/>
              <a:gdLst>
                <a:gd name="T0" fmla="*/ 282 w 612"/>
                <a:gd name="T1" fmla="*/ 28 h 1113"/>
                <a:gd name="T2" fmla="*/ 612 w 612"/>
                <a:gd name="T3" fmla="*/ 375 h 1113"/>
                <a:gd name="T4" fmla="*/ 239 w 612"/>
                <a:gd name="T5" fmla="*/ 1113 h 1113"/>
                <a:gd name="T6" fmla="*/ 0 w 612"/>
                <a:gd name="T7" fmla="*/ 0 h 1113"/>
                <a:gd name="T8" fmla="*/ 282 w 612"/>
                <a:gd name="T9" fmla="*/ 28 h 1113"/>
              </a:gdLst>
              <a:ahLst/>
              <a:cxnLst>
                <a:cxn ang="0">
                  <a:pos x="T0" y="T1"/>
                </a:cxn>
                <a:cxn ang="0">
                  <a:pos x="T2" y="T3"/>
                </a:cxn>
                <a:cxn ang="0">
                  <a:pos x="T4" y="T5"/>
                </a:cxn>
                <a:cxn ang="0">
                  <a:pos x="T6" y="T7"/>
                </a:cxn>
                <a:cxn ang="0">
                  <a:pos x="T8" y="T9"/>
                </a:cxn>
              </a:cxnLst>
              <a:rect l="0" t="0" r="r" b="b"/>
              <a:pathLst>
                <a:path w="612" h="1113">
                  <a:moveTo>
                    <a:pt x="282" y="28"/>
                  </a:moveTo>
                  <a:lnTo>
                    <a:pt x="612" y="375"/>
                  </a:lnTo>
                  <a:lnTo>
                    <a:pt x="239" y="1113"/>
                  </a:lnTo>
                  <a:lnTo>
                    <a:pt x="0" y="0"/>
                  </a:lnTo>
                  <a:lnTo>
                    <a:pt x="282" y="28"/>
                  </a:ln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5721350" y="1516063"/>
              <a:ext cx="766763" cy="1639888"/>
            </a:xfrm>
            <a:custGeom>
              <a:avLst/>
              <a:gdLst>
                <a:gd name="T0" fmla="*/ 0 w 483"/>
                <a:gd name="T1" fmla="*/ 686 h 1033"/>
                <a:gd name="T2" fmla="*/ 483 w 483"/>
                <a:gd name="T3" fmla="*/ 0 h 1033"/>
                <a:gd name="T4" fmla="*/ 483 w 483"/>
                <a:gd name="T5" fmla="*/ 615 h 1033"/>
                <a:gd name="T6" fmla="*/ 330 w 483"/>
                <a:gd name="T7" fmla="*/ 1033 h 1033"/>
                <a:gd name="T8" fmla="*/ 0 w 483"/>
                <a:gd name="T9" fmla="*/ 686 h 1033"/>
              </a:gdLst>
              <a:ahLst/>
              <a:cxnLst>
                <a:cxn ang="0">
                  <a:pos x="T0" y="T1"/>
                </a:cxn>
                <a:cxn ang="0">
                  <a:pos x="T2" y="T3"/>
                </a:cxn>
                <a:cxn ang="0">
                  <a:pos x="T4" y="T5"/>
                </a:cxn>
                <a:cxn ang="0">
                  <a:pos x="T6" y="T7"/>
                </a:cxn>
                <a:cxn ang="0">
                  <a:pos x="T8" y="T9"/>
                </a:cxn>
              </a:cxnLst>
              <a:rect l="0" t="0" r="r" b="b"/>
              <a:pathLst>
                <a:path w="483" h="1033">
                  <a:moveTo>
                    <a:pt x="0" y="686"/>
                  </a:moveTo>
                  <a:lnTo>
                    <a:pt x="483" y="0"/>
                  </a:lnTo>
                  <a:lnTo>
                    <a:pt x="483" y="615"/>
                  </a:lnTo>
                  <a:lnTo>
                    <a:pt x="330" y="1033"/>
                  </a:lnTo>
                  <a:lnTo>
                    <a:pt x="0" y="68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245225" y="2492376"/>
              <a:ext cx="1270000" cy="663575"/>
            </a:xfrm>
            <a:custGeom>
              <a:avLst/>
              <a:gdLst>
                <a:gd name="T0" fmla="*/ 800 w 800"/>
                <a:gd name="T1" fmla="*/ 259 h 418"/>
                <a:gd name="T2" fmla="*/ 702 w 800"/>
                <a:gd name="T3" fmla="*/ 43 h 418"/>
                <a:gd name="T4" fmla="*/ 153 w 800"/>
                <a:gd name="T5" fmla="*/ 0 h 418"/>
                <a:gd name="T6" fmla="*/ 0 w 800"/>
                <a:gd name="T7" fmla="*/ 418 h 418"/>
                <a:gd name="T8" fmla="*/ 298 w 800"/>
                <a:gd name="T9" fmla="*/ 208 h 418"/>
                <a:gd name="T10" fmla="*/ 800 w 800"/>
                <a:gd name="T11" fmla="*/ 259 h 418"/>
              </a:gdLst>
              <a:ahLst/>
              <a:cxnLst>
                <a:cxn ang="0">
                  <a:pos x="T0" y="T1"/>
                </a:cxn>
                <a:cxn ang="0">
                  <a:pos x="T2" y="T3"/>
                </a:cxn>
                <a:cxn ang="0">
                  <a:pos x="T4" y="T5"/>
                </a:cxn>
                <a:cxn ang="0">
                  <a:pos x="T6" y="T7"/>
                </a:cxn>
                <a:cxn ang="0">
                  <a:pos x="T8" y="T9"/>
                </a:cxn>
                <a:cxn ang="0">
                  <a:pos x="T10" y="T11"/>
                </a:cxn>
              </a:cxnLst>
              <a:rect l="0" t="0" r="r" b="b"/>
              <a:pathLst>
                <a:path w="800" h="418">
                  <a:moveTo>
                    <a:pt x="800" y="259"/>
                  </a:moveTo>
                  <a:lnTo>
                    <a:pt x="702" y="43"/>
                  </a:lnTo>
                  <a:lnTo>
                    <a:pt x="153" y="0"/>
                  </a:lnTo>
                  <a:lnTo>
                    <a:pt x="0" y="418"/>
                  </a:lnTo>
                  <a:lnTo>
                    <a:pt x="298" y="208"/>
                  </a:lnTo>
                  <a:lnTo>
                    <a:pt x="800" y="25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6488113" y="1516063"/>
              <a:ext cx="871538" cy="1044575"/>
            </a:xfrm>
            <a:custGeom>
              <a:avLst/>
              <a:gdLst>
                <a:gd name="T0" fmla="*/ 0 w 549"/>
                <a:gd name="T1" fmla="*/ 0 h 658"/>
                <a:gd name="T2" fmla="*/ 549 w 549"/>
                <a:gd name="T3" fmla="*/ 658 h 658"/>
                <a:gd name="T4" fmla="*/ 0 w 549"/>
                <a:gd name="T5" fmla="*/ 615 h 658"/>
                <a:gd name="T6" fmla="*/ 0 w 549"/>
                <a:gd name="T7" fmla="*/ 0 h 658"/>
              </a:gdLst>
              <a:ahLst/>
              <a:cxnLst>
                <a:cxn ang="0">
                  <a:pos x="T0" y="T1"/>
                </a:cxn>
                <a:cxn ang="0">
                  <a:pos x="T2" y="T3"/>
                </a:cxn>
                <a:cxn ang="0">
                  <a:pos x="T4" y="T5"/>
                </a:cxn>
                <a:cxn ang="0">
                  <a:pos x="T6" y="T7"/>
                </a:cxn>
              </a:cxnLst>
              <a:rect l="0" t="0" r="r" b="b"/>
              <a:pathLst>
                <a:path w="549" h="658">
                  <a:moveTo>
                    <a:pt x="0" y="0"/>
                  </a:moveTo>
                  <a:lnTo>
                    <a:pt x="549" y="658"/>
                  </a:lnTo>
                  <a:lnTo>
                    <a:pt x="0" y="615"/>
                  </a:lnTo>
                  <a:lnTo>
                    <a:pt x="0" y="0"/>
                  </a:ln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6245225" y="2822576"/>
              <a:ext cx="877888" cy="1069975"/>
            </a:xfrm>
            <a:custGeom>
              <a:avLst/>
              <a:gdLst>
                <a:gd name="T0" fmla="*/ 298 w 553"/>
                <a:gd name="T1" fmla="*/ 0 h 674"/>
                <a:gd name="T2" fmla="*/ 553 w 553"/>
                <a:gd name="T3" fmla="*/ 674 h 674"/>
                <a:gd name="T4" fmla="*/ 0 w 553"/>
                <a:gd name="T5" fmla="*/ 210 h 674"/>
                <a:gd name="T6" fmla="*/ 298 w 553"/>
                <a:gd name="T7" fmla="*/ 0 h 674"/>
              </a:gdLst>
              <a:ahLst/>
              <a:cxnLst>
                <a:cxn ang="0">
                  <a:pos x="T0" y="T1"/>
                </a:cxn>
                <a:cxn ang="0">
                  <a:pos x="T2" y="T3"/>
                </a:cxn>
                <a:cxn ang="0">
                  <a:pos x="T4" y="T5"/>
                </a:cxn>
                <a:cxn ang="0">
                  <a:pos x="T6" y="T7"/>
                </a:cxn>
              </a:cxnLst>
              <a:rect l="0" t="0" r="r" b="b"/>
              <a:pathLst>
                <a:path w="553" h="674">
                  <a:moveTo>
                    <a:pt x="298" y="0"/>
                  </a:moveTo>
                  <a:lnTo>
                    <a:pt x="553" y="674"/>
                  </a:lnTo>
                  <a:lnTo>
                    <a:pt x="0" y="210"/>
                  </a:lnTo>
                  <a:lnTo>
                    <a:pt x="298"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6718300" y="2822576"/>
              <a:ext cx="1214438" cy="1069975"/>
            </a:xfrm>
            <a:custGeom>
              <a:avLst/>
              <a:gdLst>
                <a:gd name="T0" fmla="*/ 502 w 765"/>
                <a:gd name="T1" fmla="*/ 51 h 674"/>
                <a:gd name="T2" fmla="*/ 765 w 765"/>
                <a:gd name="T3" fmla="*/ 329 h 674"/>
                <a:gd name="T4" fmla="*/ 255 w 765"/>
                <a:gd name="T5" fmla="*/ 674 h 674"/>
                <a:gd name="T6" fmla="*/ 0 w 765"/>
                <a:gd name="T7" fmla="*/ 0 h 674"/>
                <a:gd name="T8" fmla="*/ 502 w 765"/>
                <a:gd name="T9" fmla="*/ 51 h 674"/>
              </a:gdLst>
              <a:ahLst/>
              <a:cxnLst>
                <a:cxn ang="0">
                  <a:pos x="T0" y="T1"/>
                </a:cxn>
                <a:cxn ang="0">
                  <a:pos x="T2" y="T3"/>
                </a:cxn>
                <a:cxn ang="0">
                  <a:pos x="T4" y="T5"/>
                </a:cxn>
                <a:cxn ang="0">
                  <a:pos x="T6" y="T7"/>
                </a:cxn>
                <a:cxn ang="0">
                  <a:pos x="T8" y="T9"/>
                </a:cxn>
              </a:cxnLst>
              <a:rect l="0" t="0" r="r" b="b"/>
              <a:pathLst>
                <a:path w="765" h="674">
                  <a:moveTo>
                    <a:pt x="502" y="51"/>
                  </a:moveTo>
                  <a:lnTo>
                    <a:pt x="765" y="329"/>
                  </a:lnTo>
                  <a:lnTo>
                    <a:pt x="255" y="674"/>
                  </a:lnTo>
                  <a:lnTo>
                    <a:pt x="0" y="0"/>
                  </a:lnTo>
                  <a:lnTo>
                    <a:pt x="502" y="51"/>
                  </a:lnTo>
                  <a:close/>
                </a:path>
              </a:pathLst>
            </a:custGeom>
            <a:solidFill>
              <a:schemeClr val="accent2">
                <a:lumMod val="20000"/>
                <a:lumOff val="8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7123113" y="3344863"/>
              <a:ext cx="1008063" cy="1131888"/>
            </a:xfrm>
            <a:custGeom>
              <a:avLst/>
              <a:gdLst>
                <a:gd name="T0" fmla="*/ 510 w 635"/>
                <a:gd name="T1" fmla="*/ 0 h 713"/>
                <a:gd name="T2" fmla="*/ 635 w 635"/>
                <a:gd name="T3" fmla="*/ 463 h 713"/>
                <a:gd name="T4" fmla="*/ 459 w 635"/>
                <a:gd name="T5" fmla="*/ 713 h 713"/>
                <a:gd name="T6" fmla="*/ 0 w 635"/>
                <a:gd name="T7" fmla="*/ 345 h 713"/>
                <a:gd name="T8" fmla="*/ 510 w 635"/>
                <a:gd name="T9" fmla="*/ 0 h 713"/>
              </a:gdLst>
              <a:ahLst/>
              <a:cxnLst>
                <a:cxn ang="0">
                  <a:pos x="T0" y="T1"/>
                </a:cxn>
                <a:cxn ang="0">
                  <a:pos x="T2" y="T3"/>
                </a:cxn>
                <a:cxn ang="0">
                  <a:pos x="T4" y="T5"/>
                </a:cxn>
                <a:cxn ang="0">
                  <a:pos x="T6" y="T7"/>
                </a:cxn>
                <a:cxn ang="0">
                  <a:pos x="T8" y="T9"/>
                </a:cxn>
              </a:cxnLst>
              <a:rect l="0" t="0" r="r" b="b"/>
              <a:pathLst>
                <a:path w="635" h="713">
                  <a:moveTo>
                    <a:pt x="510" y="0"/>
                  </a:moveTo>
                  <a:lnTo>
                    <a:pt x="635" y="463"/>
                  </a:lnTo>
                  <a:lnTo>
                    <a:pt x="459" y="713"/>
                  </a:lnTo>
                  <a:lnTo>
                    <a:pt x="0" y="345"/>
                  </a:lnTo>
                  <a:lnTo>
                    <a:pt x="51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4"/>
            <p:cNvSpPr>
              <a:spLocks/>
            </p:cNvSpPr>
            <p:nvPr/>
          </p:nvSpPr>
          <p:spPr bwMode="auto">
            <a:xfrm>
              <a:off x="5653088" y="3155951"/>
              <a:ext cx="1470025" cy="1993900"/>
            </a:xfrm>
            <a:custGeom>
              <a:avLst/>
              <a:gdLst>
                <a:gd name="T0" fmla="*/ 0 w 926"/>
                <a:gd name="T1" fmla="*/ 738 h 1256"/>
                <a:gd name="T2" fmla="*/ 483 w 926"/>
                <a:gd name="T3" fmla="*/ 1256 h 1256"/>
                <a:gd name="T4" fmla="*/ 926 w 926"/>
                <a:gd name="T5" fmla="*/ 464 h 1256"/>
                <a:gd name="T6" fmla="*/ 373 w 926"/>
                <a:gd name="T7" fmla="*/ 0 h 1256"/>
                <a:gd name="T8" fmla="*/ 0 w 926"/>
                <a:gd name="T9" fmla="*/ 738 h 1256"/>
              </a:gdLst>
              <a:ahLst/>
              <a:cxnLst>
                <a:cxn ang="0">
                  <a:pos x="T0" y="T1"/>
                </a:cxn>
                <a:cxn ang="0">
                  <a:pos x="T2" y="T3"/>
                </a:cxn>
                <a:cxn ang="0">
                  <a:pos x="T4" y="T5"/>
                </a:cxn>
                <a:cxn ang="0">
                  <a:pos x="T6" y="T7"/>
                </a:cxn>
                <a:cxn ang="0">
                  <a:pos x="T8" y="T9"/>
                </a:cxn>
              </a:cxnLst>
              <a:rect l="0" t="0" r="r" b="b"/>
              <a:pathLst>
                <a:path w="926" h="1256">
                  <a:moveTo>
                    <a:pt x="0" y="738"/>
                  </a:moveTo>
                  <a:lnTo>
                    <a:pt x="483" y="1256"/>
                  </a:lnTo>
                  <a:lnTo>
                    <a:pt x="926" y="464"/>
                  </a:lnTo>
                  <a:lnTo>
                    <a:pt x="373" y="0"/>
                  </a:lnTo>
                  <a:lnTo>
                    <a:pt x="0" y="738"/>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p:cNvSpPr>
            <p:nvPr/>
          </p:nvSpPr>
          <p:spPr bwMode="auto">
            <a:xfrm>
              <a:off x="4719638" y="3155951"/>
              <a:ext cx="933450" cy="1171575"/>
            </a:xfrm>
            <a:custGeom>
              <a:avLst/>
              <a:gdLst>
                <a:gd name="T0" fmla="*/ 0 w 588"/>
                <a:gd name="T1" fmla="*/ 552 h 738"/>
                <a:gd name="T2" fmla="*/ 588 w 588"/>
                <a:gd name="T3" fmla="*/ 738 h 738"/>
                <a:gd name="T4" fmla="*/ 63 w 588"/>
                <a:gd name="T5" fmla="*/ 0 h 738"/>
                <a:gd name="T6" fmla="*/ 0 w 588"/>
                <a:gd name="T7" fmla="*/ 552 h 738"/>
              </a:gdLst>
              <a:ahLst/>
              <a:cxnLst>
                <a:cxn ang="0">
                  <a:pos x="T0" y="T1"/>
                </a:cxn>
                <a:cxn ang="0">
                  <a:pos x="T2" y="T3"/>
                </a:cxn>
                <a:cxn ang="0">
                  <a:pos x="T4" y="T5"/>
                </a:cxn>
                <a:cxn ang="0">
                  <a:pos x="T6" y="T7"/>
                </a:cxn>
              </a:cxnLst>
              <a:rect l="0" t="0" r="r" b="b"/>
              <a:pathLst>
                <a:path w="588" h="738">
                  <a:moveTo>
                    <a:pt x="0" y="552"/>
                  </a:moveTo>
                  <a:lnTo>
                    <a:pt x="588" y="738"/>
                  </a:lnTo>
                  <a:lnTo>
                    <a:pt x="63" y="0"/>
                  </a:lnTo>
                  <a:lnTo>
                    <a:pt x="0" y="552"/>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Line 16"/>
            <p:cNvSpPr>
              <a:spLocks noChangeShapeType="1"/>
            </p:cNvSpPr>
            <p:nvPr/>
          </p:nvSpPr>
          <p:spPr bwMode="auto">
            <a:xfrm>
              <a:off x="7123113" y="5192713"/>
              <a:ext cx="0" cy="0"/>
            </a:xfrm>
            <a:prstGeom prst="line">
              <a:avLst/>
            </a:prstGeom>
            <a:noFill/>
            <a:ln w="25400" cap="flat">
              <a:solidFill>
                <a:srgbClr val="BE162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7123113" y="3892551"/>
              <a:ext cx="728663" cy="1063625"/>
            </a:xfrm>
            <a:custGeom>
              <a:avLst/>
              <a:gdLst>
                <a:gd name="T0" fmla="*/ 227 w 459"/>
                <a:gd name="T1" fmla="*/ 670 h 670"/>
                <a:gd name="T2" fmla="*/ 459 w 459"/>
                <a:gd name="T3" fmla="*/ 368 h 670"/>
                <a:gd name="T4" fmla="*/ 0 w 459"/>
                <a:gd name="T5" fmla="*/ 0 h 670"/>
                <a:gd name="T6" fmla="*/ 227 w 459"/>
                <a:gd name="T7" fmla="*/ 670 h 670"/>
              </a:gdLst>
              <a:ahLst/>
              <a:cxnLst>
                <a:cxn ang="0">
                  <a:pos x="T0" y="T1"/>
                </a:cxn>
                <a:cxn ang="0">
                  <a:pos x="T2" y="T3"/>
                </a:cxn>
                <a:cxn ang="0">
                  <a:pos x="T4" y="T5"/>
                </a:cxn>
                <a:cxn ang="0">
                  <a:pos x="T6" y="T7"/>
                </a:cxn>
              </a:cxnLst>
              <a:rect l="0" t="0" r="r" b="b"/>
              <a:pathLst>
                <a:path w="459" h="670">
                  <a:moveTo>
                    <a:pt x="227" y="670"/>
                  </a:moveTo>
                  <a:lnTo>
                    <a:pt x="459" y="368"/>
                  </a:lnTo>
                  <a:lnTo>
                    <a:pt x="0" y="0"/>
                  </a:lnTo>
                  <a:lnTo>
                    <a:pt x="227" y="67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6973888" y="3892551"/>
              <a:ext cx="509588" cy="1355725"/>
            </a:xfrm>
            <a:custGeom>
              <a:avLst/>
              <a:gdLst>
                <a:gd name="T0" fmla="*/ 0 w 321"/>
                <a:gd name="T1" fmla="*/ 854 h 854"/>
                <a:gd name="T2" fmla="*/ 321 w 321"/>
                <a:gd name="T3" fmla="*/ 670 h 854"/>
                <a:gd name="T4" fmla="*/ 94 w 321"/>
                <a:gd name="T5" fmla="*/ 0 h 854"/>
                <a:gd name="T6" fmla="*/ 0 w 321"/>
                <a:gd name="T7" fmla="*/ 854 h 854"/>
              </a:gdLst>
              <a:ahLst/>
              <a:cxnLst>
                <a:cxn ang="0">
                  <a:pos x="T0" y="T1"/>
                </a:cxn>
                <a:cxn ang="0">
                  <a:pos x="T2" y="T3"/>
                </a:cxn>
                <a:cxn ang="0">
                  <a:pos x="T4" y="T5"/>
                </a:cxn>
                <a:cxn ang="0">
                  <a:pos x="T6" y="T7"/>
                </a:cxn>
              </a:cxnLst>
              <a:rect l="0" t="0" r="r" b="b"/>
              <a:pathLst>
                <a:path w="321" h="854">
                  <a:moveTo>
                    <a:pt x="0" y="854"/>
                  </a:moveTo>
                  <a:lnTo>
                    <a:pt x="321" y="670"/>
                  </a:lnTo>
                  <a:lnTo>
                    <a:pt x="94" y="0"/>
                  </a:lnTo>
                  <a:lnTo>
                    <a:pt x="0" y="854"/>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6419850" y="3892551"/>
              <a:ext cx="703263" cy="1355725"/>
            </a:xfrm>
            <a:custGeom>
              <a:avLst/>
              <a:gdLst>
                <a:gd name="T0" fmla="*/ 0 w 443"/>
                <a:gd name="T1" fmla="*/ 792 h 854"/>
                <a:gd name="T2" fmla="*/ 349 w 443"/>
                <a:gd name="T3" fmla="*/ 854 h 854"/>
                <a:gd name="T4" fmla="*/ 443 w 443"/>
                <a:gd name="T5" fmla="*/ 0 h 854"/>
                <a:gd name="T6" fmla="*/ 0 w 443"/>
                <a:gd name="T7" fmla="*/ 792 h 854"/>
              </a:gdLst>
              <a:ahLst/>
              <a:cxnLst>
                <a:cxn ang="0">
                  <a:pos x="T0" y="T1"/>
                </a:cxn>
                <a:cxn ang="0">
                  <a:pos x="T2" y="T3"/>
                </a:cxn>
                <a:cxn ang="0">
                  <a:pos x="T4" y="T5"/>
                </a:cxn>
                <a:cxn ang="0">
                  <a:pos x="T6" y="T7"/>
                </a:cxn>
              </a:cxnLst>
              <a:rect l="0" t="0" r="r" b="b"/>
              <a:pathLst>
                <a:path w="443" h="854">
                  <a:moveTo>
                    <a:pt x="0" y="792"/>
                  </a:moveTo>
                  <a:lnTo>
                    <a:pt x="349" y="854"/>
                  </a:lnTo>
                  <a:lnTo>
                    <a:pt x="443" y="0"/>
                  </a:lnTo>
                  <a:lnTo>
                    <a:pt x="0" y="792"/>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Line 20"/>
            <p:cNvSpPr>
              <a:spLocks noChangeShapeType="1"/>
            </p:cNvSpPr>
            <p:nvPr/>
          </p:nvSpPr>
          <p:spPr bwMode="auto">
            <a:xfrm>
              <a:off x="4330700" y="4240213"/>
              <a:ext cx="0" cy="0"/>
            </a:xfrm>
            <a:prstGeom prst="line">
              <a:avLst/>
            </a:prstGeom>
            <a:noFill/>
            <a:ln w="25400" cap="flat">
              <a:solidFill>
                <a:srgbClr val="BE162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2" name="Freeform 21"/>
            <p:cNvSpPr>
              <a:spLocks/>
            </p:cNvSpPr>
            <p:nvPr/>
          </p:nvSpPr>
          <p:spPr bwMode="auto">
            <a:xfrm>
              <a:off x="4330700" y="4032251"/>
              <a:ext cx="1111250" cy="1689100"/>
            </a:xfrm>
            <a:custGeom>
              <a:avLst/>
              <a:gdLst>
                <a:gd name="T0" fmla="*/ 700 w 700"/>
                <a:gd name="T1" fmla="*/ 1064 h 1064"/>
                <a:gd name="T2" fmla="*/ 0 w 700"/>
                <a:gd name="T3" fmla="*/ 116 h 1064"/>
                <a:gd name="T4" fmla="*/ 245 w 700"/>
                <a:gd name="T5" fmla="*/ 0 h 1064"/>
                <a:gd name="T6" fmla="*/ 700 w 700"/>
                <a:gd name="T7" fmla="*/ 1064 h 1064"/>
              </a:gdLst>
              <a:ahLst/>
              <a:cxnLst>
                <a:cxn ang="0">
                  <a:pos x="T0" y="T1"/>
                </a:cxn>
                <a:cxn ang="0">
                  <a:pos x="T2" y="T3"/>
                </a:cxn>
                <a:cxn ang="0">
                  <a:pos x="T4" y="T5"/>
                </a:cxn>
                <a:cxn ang="0">
                  <a:pos x="T6" y="T7"/>
                </a:cxn>
              </a:cxnLst>
              <a:rect l="0" t="0" r="r" b="b"/>
              <a:pathLst>
                <a:path w="700" h="1064">
                  <a:moveTo>
                    <a:pt x="700" y="1064"/>
                  </a:moveTo>
                  <a:lnTo>
                    <a:pt x="0" y="116"/>
                  </a:lnTo>
                  <a:lnTo>
                    <a:pt x="245" y="0"/>
                  </a:lnTo>
                  <a:lnTo>
                    <a:pt x="700" y="106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22"/>
            <p:cNvSpPr>
              <a:spLocks/>
            </p:cNvSpPr>
            <p:nvPr/>
          </p:nvSpPr>
          <p:spPr bwMode="auto">
            <a:xfrm>
              <a:off x="4719638" y="4032251"/>
              <a:ext cx="933450" cy="1689100"/>
            </a:xfrm>
            <a:custGeom>
              <a:avLst/>
              <a:gdLst>
                <a:gd name="T0" fmla="*/ 588 w 588"/>
                <a:gd name="T1" fmla="*/ 186 h 1064"/>
                <a:gd name="T2" fmla="*/ 0 w 588"/>
                <a:gd name="T3" fmla="*/ 0 h 1064"/>
                <a:gd name="T4" fmla="*/ 455 w 588"/>
                <a:gd name="T5" fmla="*/ 1064 h 1064"/>
                <a:gd name="T6" fmla="*/ 588 w 588"/>
                <a:gd name="T7" fmla="*/ 186 h 1064"/>
              </a:gdLst>
              <a:ahLst/>
              <a:cxnLst>
                <a:cxn ang="0">
                  <a:pos x="T0" y="T1"/>
                </a:cxn>
                <a:cxn ang="0">
                  <a:pos x="T2" y="T3"/>
                </a:cxn>
                <a:cxn ang="0">
                  <a:pos x="T4" y="T5"/>
                </a:cxn>
                <a:cxn ang="0">
                  <a:pos x="T6" y="T7"/>
                </a:cxn>
              </a:cxnLst>
              <a:rect l="0" t="0" r="r" b="b"/>
              <a:pathLst>
                <a:path w="588" h="1064">
                  <a:moveTo>
                    <a:pt x="588" y="186"/>
                  </a:moveTo>
                  <a:lnTo>
                    <a:pt x="0" y="0"/>
                  </a:lnTo>
                  <a:lnTo>
                    <a:pt x="455" y="1064"/>
                  </a:lnTo>
                  <a:lnTo>
                    <a:pt x="588" y="186"/>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Line 23"/>
            <p:cNvSpPr>
              <a:spLocks noChangeShapeType="1"/>
            </p:cNvSpPr>
            <p:nvPr/>
          </p:nvSpPr>
          <p:spPr bwMode="auto">
            <a:xfrm>
              <a:off x="5989638" y="6691313"/>
              <a:ext cx="0" cy="0"/>
            </a:xfrm>
            <a:prstGeom prst="line">
              <a:avLst/>
            </a:prstGeom>
            <a:noFill/>
            <a:ln w="25400" cap="flat">
              <a:solidFill>
                <a:srgbClr val="BE1622"/>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p:cNvSpPr>
            <p:nvPr/>
          </p:nvSpPr>
          <p:spPr bwMode="auto">
            <a:xfrm>
              <a:off x="5441950" y="4337051"/>
              <a:ext cx="547688" cy="2392363"/>
            </a:xfrm>
            <a:custGeom>
              <a:avLst/>
              <a:gdLst>
                <a:gd name="T0" fmla="*/ 345 w 345"/>
                <a:gd name="T1" fmla="*/ 1507 h 1507"/>
                <a:gd name="T2" fmla="*/ 133 w 345"/>
                <a:gd name="T3" fmla="*/ 0 h 1507"/>
                <a:gd name="T4" fmla="*/ 0 w 345"/>
                <a:gd name="T5" fmla="*/ 872 h 1507"/>
                <a:gd name="T6" fmla="*/ 345 w 345"/>
                <a:gd name="T7" fmla="*/ 1507 h 1507"/>
              </a:gdLst>
              <a:ahLst/>
              <a:cxnLst>
                <a:cxn ang="0">
                  <a:pos x="T0" y="T1"/>
                </a:cxn>
                <a:cxn ang="0">
                  <a:pos x="T2" y="T3"/>
                </a:cxn>
                <a:cxn ang="0">
                  <a:pos x="T4" y="T5"/>
                </a:cxn>
                <a:cxn ang="0">
                  <a:pos x="T6" y="T7"/>
                </a:cxn>
              </a:cxnLst>
              <a:rect l="0" t="0" r="r" b="b"/>
              <a:pathLst>
                <a:path w="345" h="1507">
                  <a:moveTo>
                    <a:pt x="345" y="1507"/>
                  </a:moveTo>
                  <a:lnTo>
                    <a:pt x="133" y="0"/>
                  </a:lnTo>
                  <a:lnTo>
                    <a:pt x="0" y="872"/>
                  </a:lnTo>
                  <a:lnTo>
                    <a:pt x="345" y="1507"/>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6419850" y="5149851"/>
              <a:ext cx="554038" cy="801688"/>
            </a:xfrm>
            <a:custGeom>
              <a:avLst/>
              <a:gdLst>
                <a:gd name="T0" fmla="*/ 349 w 349"/>
                <a:gd name="T1" fmla="*/ 62 h 505"/>
                <a:gd name="T2" fmla="*/ 290 w 349"/>
                <a:gd name="T3" fmla="*/ 505 h 505"/>
                <a:gd name="T4" fmla="*/ 0 w 349"/>
                <a:gd name="T5" fmla="*/ 0 h 505"/>
                <a:gd name="T6" fmla="*/ 349 w 349"/>
                <a:gd name="T7" fmla="*/ 62 h 505"/>
              </a:gdLst>
              <a:ahLst/>
              <a:cxnLst>
                <a:cxn ang="0">
                  <a:pos x="T0" y="T1"/>
                </a:cxn>
                <a:cxn ang="0">
                  <a:pos x="T2" y="T3"/>
                </a:cxn>
                <a:cxn ang="0">
                  <a:pos x="T4" y="T5"/>
                </a:cxn>
                <a:cxn ang="0">
                  <a:pos x="T6" y="T7"/>
                </a:cxn>
              </a:cxnLst>
              <a:rect l="0" t="0" r="r" b="b"/>
              <a:pathLst>
                <a:path w="349" h="505">
                  <a:moveTo>
                    <a:pt x="349" y="62"/>
                  </a:moveTo>
                  <a:lnTo>
                    <a:pt x="290" y="505"/>
                  </a:lnTo>
                  <a:lnTo>
                    <a:pt x="0" y="0"/>
                  </a:lnTo>
                  <a:lnTo>
                    <a:pt x="349" y="62"/>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6245225" y="5149851"/>
              <a:ext cx="635000" cy="1262063"/>
            </a:xfrm>
            <a:custGeom>
              <a:avLst/>
              <a:gdLst>
                <a:gd name="T0" fmla="*/ 400 w 400"/>
                <a:gd name="T1" fmla="*/ 505 h 795"/>
                <a:gd name="T2" fmla="*/ 0 w 400"/>
                <a:gd name="T3" fmla="*/ 795 h 795"/>
                <a:gd name="T4" fmla="*/ 110 w 400"/>
                <a:gd name="T5" fmla="*/ 0 h 795"/>
                <a:gd name="T6" fmla="*/ 400 w 400"/>
                <a:gd name="T7" fmla="*/ 505 h 795"/>
              </a:gdLst>
              <a:ahLst/>
              <a:cxnLst>
                <a:cxn ang="0">
                  <a:pos x="T0" y="T1"/>
                </a:cxn>
                <a:cxn ang="0">
                  <a:pos x="T2" y="T3"/>
                </a:cxn>
                <a:cxn ang="0">
                  <a:pos x="T4" y="T5"/>
                </a:cxn>
                <a:cxn ang="0">
                  <a:pos x="T6" y="T7"/>
                </a:cxn>
              </a:cxnLst>
              <a:rect l="0" t="0" r="r" b="b"/>
              <a:pathLst>
                <a:path w="400" h="795">
                  <a:moveTo>
                    <a:pt x="400" y="505"/>
                  </a:moveTo>
                  <a:lnTo>
                    <a:pt x="0" y="795"/>
                  </a:lnTo>
                  <a:lnTo>
                    <a:pt x="110" y="0"/>
                  </a:lnTo>
                  <a:lnTo>
                    <a:pt x="400" y="505"/>
                  </a:ln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5653088" y="4327526"/>
              <a:ext cx="766763" cy="2084388"/>
            </a:xfrm>
            <a:custGeom>
              <a:avLst/>
              <a:gdLst>
                <a:gd name="T0" fmla="*/ 373 w 483"/>
                <a:gd name="T1" fmla="*/ 1313 h 1313"/>
                <a:gd name="T2" fmla="*/ 0 w 483"/>
                <a:gd name="T3" fmla="*/ 0 h 1313"/>
                <a:gd name="T4" fmla="*/ 483 w 483"/>
                <a:gd name="T5" fmla="*/ 518 h 1313"/>
                <a:gd name="T6" fmla="*/ 373 w 483"/>
                <a:gd name="T7" fmla="*/ 1313 h 1313"/>
              </a:gdLst>
              <a:ahLst/>
              <a:cxnLst>
                <a:cxn ang="0">
                  <a:pos x="T0" y="T1"/>
                </a:cxn>
                <a:cxn ang="0">
                  <a:pos x="T2" y="T3"/>
                </a:cxn>
                <a:cxn ang="0">
                  <a:pos x="T4" y="T5"/>
                </a:cxn>
                <a:cxn ang="0">
                  <a:pos x="T6" y="T7"/>
                </a:cxn>
              </a:cxnLst>
              <a:rect l="0" t="0" r="r" b="b"/>
              <a:pathLst>
                <a:path w="483" h="1313">
                  <a:moveTo>
                    <a:pt x="373" y="1313"/>
                  </a:moveTo>
                  <a:lnTo>
                    <a:pt x="0" y="0"/>
                  </a:lnTo>
                  <a:lnTo>
                    <a:pt x="483" y="518"/>
                  </a:lnTo>
                  <a:lnTo>
                    <a:pt x="373" y="1313"/>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5656263" y="4337051"/>
              <a:ext cx="582613" cy="2392363"/>
            </a:xfrm>
            <a:custGeom>
              <a:avLst/>
              <a:gdLst>
                <a:gd name="T0" fmla="*/ 367 w 367"/>
                <a:gd name="T1" fmla="*/ 1293 h 1507"/>
                <a:gd name="T2" fmla="*/ 0 w 367"/>
                <a:gd name="T3" fmla="*/ 0 h 1507"/>
                <a:gd name="T4" fmla="*/ 210 w 367"/>
                <a:gd name="T5" fmla="*/ 1507 h 1507"/>
                <a:gd name="T6" fmla="*/ 367 w 367"/>
                <a:gd name="T7" fmla="*/ 1293 h 1507"/>
              </a:gdLst>
              <a:ahLst/>
              <a:cxnLst>
                <a:cxn ang="0">
                  <a:pos x="T0" y="T1"/>
                </a:cxn>
                <a:cxn ang="0">
                  <a:pos x="T2" y="T3"/>
                </a:cxn>
                <a:cxn ang="0">
                  <a:pos x="T4" y="T5"/>
                </a:cxn>
                <a:cxn ang="0">
                  <a:pos x="T6" y="T7"/>
                </a:cxn>
              </a:cxnLst>
              <a:rect l="0" t="0" r="r" b="b"/>
              <a:pathLst>
                <a:path w="367" h="1507">
                  <a:moveTo>
                    <a:pt x="367" y="1293"/>
                  </a:moveTo>
                  <a:lnTo>
                    <a:pt x="0" y="0"/>
                  </a:lnTo>
                  <a:lnTo>
                    <a:pt x="210" y="1507"/>
                  </a:lnTo>
                  <a:lnTo>
                    <a:pt x="367" y="1293"/>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9"/>
            <p:cNvSpPr>
              <a:spLocks/>
            </p:cNvSpPr>
            <p:nvPr/>
          </p:nvSpPr>
          <p:spPr bwMode="auto">
            <a:xfrm>
              <a:off x="5656263" y="4337051"/>
              <a:ext cx="582613" cy="2392363"/>
            </a:xfrm>
            <a:custGeom>
              <a:avLst/>
              <a:gdLst>
                <a:gd name="T0" fmla="*/ 367 w 367"/>
                <a:gd name="T1" fmla="*/ 1293 h 1507"/>
                <a:gd name="T2" fmla="*/ 0 w 367"/>
                <a:gd name="T3" fmla="*/ 0 h 1507"/>
                <a:gd name="T4" fmla="*/ 210 w 367"/>
                <a:gd name="T5" fmla="*/ 1507 h 1507"/>
              </a:gdLst>
              <a:ahLst/>
              <a:cxnLst>
                <a:cxn ang="0">
                  <a:pos x="T0" y="T1"/>
                </a:cxn>
                <a:cxn ang="0">
                  <a:pos x="T2" y="T3"/>
                </a:cxn>
                <a:cxn ang="0">
                  <a:pos x="T4" y="T5"/>
                </a:cxn>
              </a:cxnLst>
              <a:rect l="0" t="0" r="r" b="b"/>
              <a:pathLst>
                <a:path w="367" h="1507">
                  <a:moveTo>
                    <a:pt x="367" y="1293"/>
                  </a:moveTo>
                  <a:lnTo>
                    <a:pt x="0" y="0"/>
                  </a:lnTo>
                  <a:lnTo>
                    <a:pt x="210" y="1507"/>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1" name="TextBox 30"/>
          <p:cNvSpPr txBox="1"/>
          <p:nvPr/>
        </p:nvSpPr>
        <p:spPr>
          <a:xfrm>
            <a:off x="4615062" y="600349"/>
            <a:ext cx="2953887" cy="523220"/>
          </a:xfrm>
          <a:prstGeom prst="rect">
            <a:avLst/>
          </a:prstGeom>
          <a:noFill/>
        </p:spPr>
        <p:txBody>
          <a:bodyPr wrap="none" rtlCol="0">
            <a:spAutoFit/>
          </a:bodyPr>
          <a:lstStyle/>
          <a:p>
            <a:pPr algn="ctr"/>
            <a:r>
              <a:rPr lang="id-ID" sz="2800" dirty="0">
                <a:latin typeface="+mj-lt"/>
              </a:rPr>
              <a:t>Iceberg Diagram</a:t>
            </a:r>
          </a:p>
        </p:txBody>
      </p:sp>
      <p:cxnSp>
        <p:nvCxnSpPr>
          <p:cNvPr id="32" name="Straight Connector 31"/>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2" name="Freeform 37"/>
          <p:cNvSpPr>
            <a:spLocks/>
          </p:cNvSpPr>
          <p:nvPr/>
        </p:nvSpPr>
        <p:spPr bwMode="auto">
          <a:xfrm>
            <a:off x="11112" y="2257425"/>
            <a:ext cx="12180887" cy="4603749"/>
          </a:xfrm>
          <a:custGeom>
            <a:avLst/>
            <a:gdLst>
              <a:gd name="T0" fmla="*/ 0 w 3163"/>
              <a:gd name="T1" fmla="*/ 303 h 1447"/>
              <a:gd name="T2" fmla="*/ 0 w 3163"/>
              <a:gd name="T3" fmla="*/ 683 h 1447"/>
              <a:gd name="T4" fmla="*/ 0 w 3163"/>
              <a:gd name="T5" fmla="*/ 1019 h 1447"/>
              <a:gd name="T6" fmla="*/ 0 w 3163"/>
              <a:gd name="T7" fmla="*/ 1447 h 1447"/>
              <a:gd name="T8" fmla="*/ 3163 w 3163"/>
              <a:gd name="T9" fmla="*/ 1447 h 1447"/>
              <a:gd name="T10" fmla="*/ 3163 w 3163"/>
              <a:gd name="T11" fmla="*/ 1019 h 1447"/>
              <a:gd name="T12" fmla="*/ 3163 w 3163"/>
              <a:gd name="T13" fmla="*/ 683 h 1447"/>
              <a:gd name="T14" fmla="*/ 3163 w 3163"/>
              <a:gd name="T15" fmla="*/ 303 h 1447"/>
              <a:gd name="T16" fmla="*/ 0 w 3163"/>
              <a:gd name="T17" fmla="*/ 303 h 1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63" h="1447">
                <a:moveTo>
                  <a:pt x="0" y="303"/>
                </a:moveTo>
                <a:cubicBezTo>
                  <a:pt x="0" y="430"/>
                  <a:pt x="0" y="556"/>
                  <a:pt x="0" y="683"/>
                </a:cubicBezTo>
                <a:cubicBezTo>
                  <a:pt x="0" y="795"/>
                  <a:pt x="0" y="907"/>
                  <a:pt x="0" y="1019"/>
                </a:cubicBezTo>
                <a:cubicBezTo>
                  <a:pt x="0" y="1447"/>
                  <a:pt x="0" y="1447"/>
                  <a:pt x="0" y="1447"/>
                </a:cubicBezTo>
                <a:cubicBezTo>
                  <a:pt x="3163" y="1447"/>
                  <a:pt x="3163" y="1447"/>
                  <a:pt x="3163" y="1447"/>
                </a:cubicBezTo>
                <a:cubicBezTo>
                  <a:pt x="3163" y="1019"/>
                  <a:pt x="3163" y="1019"/>
                  <a:pt x="3163" y="1019"/>
                </a:cubicBezTo>
                <a:cubicBezTo>
                  <a:pt x="3163" y="907"/>
                  <a:pt x="3163" y="795"/>
                  <a:pt x="3163" y="683"/>
                </a:cubicBezTo>
                <a:cubicBezTo>
                  <a:pt x="3163" y="556"/>
                  <a:pt x="3163" y="430"/>
                  <a:pt x="3163" y="303"/>
                </a:cubicBezTo>
                <a:cubicBezTo>
                  <a:pt x="2113" y="0"/>
                  <a:pt x="1049" y="607"/>
                  <a:pt x="0" y="303"/>
                </a:cubicBezTo>
                <a:close/>
              </a:path>
            </a:pathLst>
          </a:custGeom>
          <a:gradFill flip="none" rotWithShape="1">
            <a:gsLst>
              <a:gs pos="0">
                <a:schemeClr val="accent2">
                  <a:alpha val="75000"/>
                </a:schemeClr>
              </a:gs>
              <a:gs pos="100000">
                <a:schemeClr val="accent2">
                  <a:lumMod val="60000"/>
                  <a:lumOff val="40000"/>
                  <a:alpha val="75000"/>
                </a:schemeClr>
              </a:gs>
            </a:gsLst>
            <a:lin ang="13500000" scaled="1"/>
            <a:tileRect/>
          </a:gradFill>
          <a:ln>
            <a:noFill/>
          </a:ln>
        </p:spPr>
        <p:txBody>
          <a:bodyPr vert="horz" wrap="square" lIns="91440" tIns="45720" rIns="91440" bIns="45720" numCol="1" anchor="t" anchorCtr="0" compatLnSpc="1">
            <a:prstTxWarp prst="textNoShape">
              <a:avLst/>
            </a:prstTxWarp>
          </a:bodyPr>
          <a:lstStyle/>
          <a:p>
            <a:endParaRPr lang="id-ID"/>
          </a:p>
        </p:txBody>
      </p:sp>
      <p:sp>
        <p:nvSpPr>
          <p:cNvPr id="43" name="TextBox 42"/>
          <p:cNvSpPr txBox="1"/>
          <p:nvPr/>
        </p:nvSpPr>
        <p:spPr>
          <a:xfrm>
            <a:off x="7265422" y="1608063"/>
            <a:ext cx="1144672" cy="400110"/>
          </a:xfrm>
          <a:prstGeom prst="rect">
            <a:avLst/>
          </a:prstGeom>
          <a:noFill/>
        </p:spPr>
        <p:txBody>
          <a:bodyPr wrap="none" rtlCol="0">
            <a:spAutoFit/>
          </a:bodyPr>
          <a:lstStyle/>
          <a:p>
            <a:r>
              <a:rPr lang="id-ID" sz="2000" b="1" dirty="0">
                <a:latin typeface="Raleway" panose="020B0003030101060003" pitchFamily="34" charset="0"/>
              </a:rPr>
              <a:t>Outside</a:t>
            </a:r>
          </a:p>
        </p:txBody>
      </p:sp>
      <p:sp>
        <p:nvSpPr>
          <p:cNvPr id="44" name="TextBox 43"/>
          <p:cNvSpPr txBox="1"/>
          <p:nvPr/>
        </p:nvSpPr>
        <p:spPr>
          <a:xfrm>
            <a:off x="8657150" y="2047282"/>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45" name="TextBox 44"/>
          <p:cNvSpPr txBox="1"/>
          <p:nvPr/>
        </p:nvSpPr>
        <p:spPr>
          <a:xfrm>
            <a:off x="7265422" y="1908783"/>
            <a:ext cx="1391728" cy="923330"/>
          </a:xfrm>
          <a:prstGeom prst="rect">
            <a:avLst/>
          </a:prstGeom>
          <a:noFill/>
        </p:spPr>
        <p:txBody>
          <a:bodyPr wrap="none" rtlCol="0">
            <a:spAutoFit/>
          </a:bodyPr>
          <a:lstStyle/>
          <a:p>
            <a:r>
              <a:rPr lang="id-ID" sz="5400" b="1" dirty="0">
                <a:solidFill>
                  <a:schemeClr val="accent2"/>
                </a:solidFill>
              </a:rPr>
              <a:t>75%</a:t>
            </a:r>
          </a:p>
        </p:txBody>
      </p:sp>
      <p:sp>
        <p:nvSpPr>
          <p:cNvPr id="47" name="TextBox 46"/>
          <p:cNvSpPr txBox="1"/>
          <p:nvPr/>
        </p:nvSpPr>
        <p:spPr>
          <a:xfrm>
            <a:off x="7523144" y="3402955"/>
            <a:ext cx="926857" cy="400110"/>
          </a:xfrm>
          <a:prstGeom prst="rect">
            <a:avLst/>
          </a:prstGeom>
          <a:noFill/>
        </p:spPr>
        <p:txBody>
          <a:bodyPr wrap="none" rtlCol="0">
            <a:spAutoFit/>
          </a:bodyPr>
          <a:lstStyle/>
          <a:p>
            <a:r>
              <a:rPr lang="id-ID" sz="2000" b="1" dirty="0">
                <a:solidFill>
                  <a:schemeClr val="bg1"/>
                </a:solidFill>
                <a:latin typeface="Raleway" panose="020B0003030101060003" pitchFamily="34" charset="0"/>
              </a:rPr>
              <a:t>Inside</a:t>
            </a:r>
          </a:p>
        </p:txBody>
      </p:sp>
      <p:sp>
        <p:nvSpPr>
          <p:cNvPr id="48" name="TextBox 47"/>
          <p:cNvSpPr txBox="1"/>
          <p:nvPr/>
        </p:nvSpPr>
        <p:spPr>
          <a:xfrm>
            <a:off x="8914872" y="3842174"/>
            <a:ext cx="2497663" cy="646331"/>
          </a:xfrm>
          <a:prstGeom prst="rect">
            <a:avLst/>
          </a:prstGeom>
          <a:noFill/>
        </p:spPr>
        <p:txBody>
          <a:bodyPr wrap="square" rtlCol="0">
            <a:spAutoFit/>
          </a:bodyPr>
          <a:lstStyle/>
          <a:p>
            <a:pPr algn="just"/>
            <a:r>
              <a:rPr lang="id-ID" sz="1200" dirty="0">
                <a:solidFill>
                  <a:schemeClr val="bg1"/>
                </a:solidFill>
              </a:rPr>
              <a:t>Of shopping carts are abandoned right before the transaction its completed. Suitable for all categories</a:t>
            </a:r>
          </a:p>
        </p:txBody>
      </p:sp>
      <p:sp>
        <p:nvSpPr>
          <p:cNvPr id="49" name="TextBox 48"/>
          <p:cNvSpPr txBox="1"/>
          <p:nvPr/>
        </p:nvSpPr>
        <p:spPr>
          <a:xfrm>
            <a:off x="7523144" y="3703675"/>
            <a:ext cx="1391728" cy="923330"/>
          </a:xfrm>
          <a:prstGeom prst="rect">
            <a:avLst/>
          </a:prstGeom>
          <a:noFill/>
        </p:spPr>
        <p:txBody>
          <a:bodyPr wrap="none" rtlCol="0">
            <a:spAutoFit/>
          </a:bodyPr>
          <a:lstStyle/>
          <a:p>
            <a:r>
              <a:rPr lang="id-ID" sz="5400" b="1" dirty="0">
                <a:solidFill>
                  <a:schemeClr val="bg1"/>
                </a:solidFill>
              </a:rPr>
              <a:t>10%</a:t>
            </a:r>
          </a:p>
        </p:txBody>
      </p:sp>
      <p:sp>
        <p:nvSpPr>
          <p:cNvPr id="50" name="TextBox 49"/>
          <p:cNvSpPr txBox="1"/>
          <p:nvPr/>
        </p:nvSpPr>
        <p:spPr>
          <a:xfrm>
            <a:off x="7165539" y="4987704"/>
            <a:ext cx="1091966" cy="400110"/>
          </a:xfrm>
          <a:prstGeom prst="rect">
            <a:avLst/>
          </a:prstGeom>
          <a:noFill/>
        </p:spPr>
        <p:txBody>
          <a:bodyPr wrap="none" rtlCol="0">
            <a:spAutoFit/>
          </a:bodyPr>
          <a:lstStyle/>
          <a:p>
            <a:r>
              <a:rPr lang="id-ID" sz="2000" b="1" dirty="0">
                <a:solidFill>
                  <a:schemeClr val="bg1"/>
                </a:solidFill>
                <a:latin typeface="Raleway" panose="020B0003030101060003" pitchFamily="34" charset="0"/>
              </a:rPr>
              <a:t>Deeper</a:t>
            </a:r>
          </a:p>
        </p:txBody>
      </p:sp>
      <p:sp>
        <p:nvSpPr>
          <p:cNvPr id="51" name="TextBox 50"/>
          <p:cNvSpPr txBox="1"/>
          <p:nvPr/>
        </p:nvSpPr>
        <p:spPr>
          <a:xfrm>
            <a:off x="8557267" y="5426923"/>
            <a:ext cx="2497663" cy="646331"/>
          </a:xfrm>
          <a:prstGeom prst="rect">
            <a:avLst/>
          </a:prstGeom>
          <a:noFill/>
        </p:spPr>
        <p:txBody>
          <a:bodyPr wrap="square" rtlCol="0">
            <a:spAutoFit/>
          </a:bodyPr>
          <a:lstStyle/>
          <a:p>
            <a:pPr algn="just"/>
            <a:r>
              <a:rPr lang="id-ID" sz="1200" dirty="0">
                <a:solidFill>
                  <a:schemeClr val="bg1"/>
                </a:solidFill>
              </a:rPr>
              <a:t>Of shopping carts are abandoned right before the transaction its completed. Suitable for all categories</a:t>
            </a:r>
          </a:p>
        </p:txBody>
      </p:sp>
      <p:sp>
        <p:nvSpPr>
          <p:cNvPr id="52" name="TextBox 51"/>
          <p:cNvSpPr txBox="1"/>
          <p:nvPr/>
        </p:nvSpPr>
        <p:spPr>
          <a:xfrm>
            <a:off x="7165539" y="5288424"/>
            <a:ext cx="1391728" cy="923330"/>
          </a:xfrm>
          <a:prstGeom prst="rect">
            <a:avLst/>
          </a:prstGeom>
          <a:noFill/>
        </p:spPr>
        <p:txBody>
          <a:bodyPr wrap="none" rtlCol="0">
            <a:spAutoFit/>
          </a:bodyPr>
          <a:lstStyle/>
          <a:p>
            <a:r>
              <a:rPr lang="id-ID" sz="5400" b="1" dirty="0">
                <a:solidFill>
                  <a:schemeClr val="bg1"/>
                </a:solidFill>
              </a:rPr>
              <a:t>15%</a:t>
            </a:r>
          </a:p>
        </p:txBody>
      </p:sp>
    </p:spTree>
    <p:extLst>
      <p:ext uri="{BB962C8B-B14F-4D97-AF65-F5344CB8AC3E}">
        <p14:creationId xmlns:p14="http://schemas.microsoft.com/office/powerpoint/2010/main" val="191538166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1"/>
                                        </p:tgtEl>
                                        <p:attrNameLst>
                                          <p:attrName>style.visibility</p:attrName>
                                        </p:attrNameLst>
                                      </p:cBhvr>
                                      <p:to>
                                        <p:strVal val="visible"/>
                                      </p:to>
                                    </p:set>
                                    <p:anim calcmode="lin" valueType="num">
                                      <p:cBhvr additive="base">
                                        <p:cTn id="7" dur="500"/>
                                        <p:tgtEl>
                                          <p:spTgt spid="31"/>
                                        </p:tgtEl>
                                        <p:attrNameLst>
                                          <p:attrName>ppt_y</p:attrName>
                                        </p:attrNameLst>
                                      </p:cBhvr>
                                      <p:tavLst>
                                        <p:tav tm="0">
                                          <p:val>
                                            <p:strVal val="#ppt_y-#ppt_h*1.125000"/>
                                          </p:val>
                                        </p:tav>
                                        <p:tav tm="100000">
                                          <p:val>
                                            <p:strVal val="#ppt_y"/>
                                          </p:val>
                                        </p:tav>
                                      </p:tavLst>
                                    </p:anim>
                                    <p:animEffect transition="in" filter="wipe(down)">
                                      <p:cBhvr>
                                        <p:cTn id="8" dur="500"/>
                                        <p:tgtEl>
                                          <p:spTgt spid="31"/>
                                        </p:tgtEl>
                                      </p:cBhvr>
                                    </p:animEffect>
                                  </p:childTnLst>
                                </p:cTn>
                              </p:par>
                              <p:par>
                                <p:cTn id="9" presetID="16" presetClass="entr" presetSubtype="37" fill="hold" nodeType="with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barn(outVertical)">
                                      <p:cBhvr>
                                        <p:cTn id="11" dur="500"/>
                                        <p:tgtEl>
                                          <p:spTgt spid="32"/>
                                        </p:tgtEl>
                                      </p:cBhvr>
                                    </p:animEffect>
                                  </p:childTnLst>
                                </p:cTn>
                              </p:par>
                            </p:childTnLst>
                          </p:cTn>
                        </p:par>
                        <p:par>
                          <p:cTn id="12" fill="hold">
                            <p:stCondLst>
                              <p:cond delay="500"/>
                            </p:stCondLst>
                            <p:childTnLst>
                              <p:par>
                                <p:cTn id="13" presetID="2" presetClass="entr" presetSubtype="4" fill="hold" grpId="0" nodeType="afterEffect">
                                  <p:stCondLst>
                                    <p:cond delay="0"/>
                                  </p:stCondLst>
                                  <p:childTnLst>
                                    <p:set>
                                      <p:cBhvr>
                                        <p:cTn id="14" dur="1" fill="hold">
                                          <p:stCondLst>
                                            <p:cond delay="0"/>
                                          </p:stCondLst>
                                        </p:cTn>
                                        <p:tgtEl>
                                          <p:spTgt spid="42"/>
                                        </p:tgtEl>
                                        <p:attrNameLst>
                                          <p:attrName>style.visibility</p:attrName>
                                        </p:attrNameLst>
                                      </p:cBhvr>
                                      <p:to>
                                        <p:strVal val="visible"/>
                                      </p:to>
                                    </p:set>
                                    <p:anim calcmode="lin" valueType="num">
                                      <p:cBhvr additive="base">
                                        <p:cTn id="15" dur="500" fill="hold"/>
                                        <p:tgtEl>
                                          <p:spTgt spid="42"/>
                                        </p:tgtEl>
                                        <p:attrNameLst>
                                          <p:attrName>ppt_x</p:attrName>
                                        </p:attrNameLst>
                                      </p:cBhvr>
                                      <p:tavLst>
                                        <p:tav tm="0">
                                          <p:val>
                                            <p:strVal val="#ppt_x"/>
                                          </p:val>
                                        </p:tav>
                                        <p:tav tm="100000">
                                          <p:val>
                                            <p:strVal val="#ppt_x"/>
                                          </p:val>
                                        </p:tav>
                                      </p:tavLst>
                                    </p:anim>
                                    <p:anim calcmode="lin" valueType="num">
                                      <p:cBhvr additive="base">
                                        <p:cTn id="16" dur="500" fill="hold"/>
                                        <p:tgtEl>
                                          <p:spTgt spid="42"/>
                                        </p:tgtEl>
                                        <p:attrNameLst>
                                          <p:attrName>ppt_y</p:attrName>
                                        </p:attrNameLst>
                                      </p:cBhvr>
                                      <p:tavLst>
                                        <p:tav tm="0">
                                          <p:val>
                                            <p:strVal val="1+#ppt_h/2"/>
                                          </p:val>
                                        </p:tav>
                                        <p:tav tm="100000">
                                          <p:val>
                                            <p:strVal val="#ppt_y"/>
                                          </p:val>
                                        </p:tav>
                                      </p:tavLst>
                                    </p:anim>
                                  </p:childTnLst>
                                </p:cTn>
                              </p:par>
                              <p:par>
                                <p:cTn id="17" presetID="53" presetClass="entr" presetSubtype="16" fill="hold" nodeType="withEffect">
                                  <p:stCondLst>
                                    <p:cond delay="0"/>
                                  </p:stCondLst>
                                  <p:childTnLst>
                                    <p:set>
                                      <p:cBhvr>
                                        <p:cTn id="18" dur="1" fill="hold">
                                          <p:stCondLst>
                                            <p:cond delay="0"/>
                                          </p:stCondLst>
                                        </p:cTn>
                                        <p:tgtEl>
                                          <p:spTgt spid="46"/>
                                        </p:tgtEl>
                                        <p:attrNameLst>
                                          <p:attrName>style.visibility</p:attrName>
                                        </p:attrNameLst>
                                      </p:cBhvr>
                                      <p:to>
                                        <p:strVal val="visible"/>
                                      </p:to>
                                    </p:set>
                                    <p:anim calcmode="lin" valueType="num">
                                      <p:cBhvr>
                                        <p:cTn id="19" dur="500" fill="hold"/>
                                        <p:tgtEl>
                                          <p:spTgt spid="46"/>
                                        </p:tgtEl>
                                        <p:attrNameLst>
                                          <p:attrName>ppt_w</p:attrName>
                                        </p:attrNameLst>
                                      </p:cBhvr>
                                      <p:tavLst>
                                        <p:tav tm="0">
                                          <p:val>
                                            <p:fltVal val="0"/>
                                          </p:val>
                                        </p:tav>
                                        <p:tav tm="100000">
                                          <p:val>
                                            <p:strVal val="#ppt_w"/>
                                          </p:val>
                                        </p:tav>
                                      </p:tavLst>
                                    </p:anim>
                                    <p:anim calcmode="lin" valueType="num">
                                      <p:cBhvr>
                                        <p:cTn id="20" dur="500" fill="hold"/>
                                        <p:tgtEl>
                                          <p:spTgt spid="46"/>
                                        </p:tgtEl>
                                        <p:attrNameLst>
                                          <p:attrName>ppt_h</p:attrName>
                                        </p:attrNameLst>
                                      </p:cBhvr>
                                      <p:tavLst>
                                        <p:tav tm="0">
                                          <p:val>
                                            <p:fltVal val="0"/>
                                          </p:val>
                                        </p:tav>
                                        <p:tav tm="100000">
                                          <p:val>
                                            <p:strVal val="#ppt_h"/>
                                          </p:val>
                                        </p:tav>
                                      </p:tavLst>
                                    </p:anim>
                                    <p:animEffect transition="in" filter="fade">
                                      <p:cBhvr>
                                        <p:cTn id="21" dur="500"/>
                                        <p:tgtEl>
                                          <p:spTgt spid="46"/>
                                        </p:tgtEl>
                                      </p:cBhvr>
                                    </p:animEffect>
                                  </p:childTnLst>
                                </p:cTn>
                              </p:par>
                            </p:childTnLst>
                          </p:cTn>
                        </p:par>
                        <p:par>
                          <p:cTn id="22" fill="hold">
                            <p:stCondLst>
                              <p:cond delay="1000"/>
                            </p:stCondLst>
                            <p:childTnLst>
                              <p:par>
                                <p:cTn id="23" presetID="10" presetClass="entr" presetSubtype="0" fill="hold" grpId="0" nodeType="afterEffect">
                                  <p:stCondLst>
                                    <p:cond delay="0"/>
                                  </p:stCondLst>
                                  <p:childTnLst>
                                    <p:set>
                                      <p:cBhvr>
                                        <p:cTn id="24" dur="1" fill="hold">
                                          <p:stCondLst>
                                            <p:cond delay="0"/>
                                          </p:stCondLst>
                                        </p:cTn>
                                        <p:tgtEl>
                                          <p:spTgt spid="43"/>
                                        </p:tgtEl>
                                        <p:attrNameLst>
                                          <p:attrName>style.visibility</p:attrName>
                                        </p:attrNameLst>
                                      </p:cBhvr>
                                      <p:to>
                                        <p:strVal val="visible"/>
                                      </p:to>
                                    </p:set>
                                    <p:animEffect transition="in" filter="fade">
                                      <p:cBhvr>
                                        <p:cTn id="25" dur="500"/>
                                        <p:tgtEl>
                                          <p:spTgt spid="43"/>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45"/>
                                        </p:tgtEl>
                                        <p:attrNameLst>
                                          <p:attrName>style.visibility</p:attrName>
                                        </p:attrNameLst>
                                      </p:cBhvr>
                                      <p:to>
                                        <p:strVal val="visible"/>
                                      </p:to>
                                    </p:set>
                                    <p:animEffect transition="in" filter="fade">
                                      <p:cBhvr>
                                        <p:cTn id="29" dur="500"/>
                                        <p:tgtEl>
                                          <p:spTgt spid="4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4"/>
                                        </p:tgtEl>
                                        <p:attrNameLst>
                                          <p:attrName>style.visibility</p:attrName>
                                        </p:attrNameLst>
                                      </p:cBhvr>
                                      <p:to>
                                        <p:strVal val="visible"/>
                                      </p:to>
                                    </p:set>
                                    <p:animEffect transition="in" filter="fade">
                                      <p:cBhvr>
                                        <p:cTn id="32" dur="500"/>
                                        <p:tgtEl>
                                          <p:spTgt spid="44"/>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47"/>
                                        </p:tgtEl>
                                        <p:attrNameLst>
                                          <p:attrName>style.visibility</p:attrName>
                                        </p:attrNameLst>
                                      </p:cBhvr>
                                      <p:to>
                                        <p:strVal val="visible"/>
                                      </p:to>
                                    </p:set>
                                    <p:animEffect transition="in" filter="fade">
                                      <p:cBhvr>
                                        <p:cTn id="36" dur="500"/>
                                        <p:tgtEl>
                                          <p:spTgt spid="47"/>
                                        </p:tgtEl>
                                      </p:cBhvr>
                                    </p:animEffect>
                                  </p:childTnLst>
                                </p:cTn>
                              </p:par>
                            </p:childTnLst>
                          </p:cTn>
                        </p:par>
                        <p:par>
                          <p:cTn id="37" fill="hold">
                            <p:stCondLst>
                              <p:cond delay="2500"/>
                            </p:stCondLst>
                            <p:childTnLst>
                              <p:par>
                                <p:cTn id="38" presetID="10" presetClass="entr" presetSubtype="0" fill="hold" grpId="0" nodeType="afterEffect">
                                  <p:stCondLst>
                                    <p:cond delay="0"/>
                                  </p:stCondLst>
                                  <p:childTnLst>
                                    <p:set>
                                      <p:cBhvr>
                                        <p:cTn id="39" dur="1" fill="hold">
                                          <p:stCondLst>
                                            <p:cond delay="0"/>
                                          </p:stCondLst>
                                        </p:cTn>
                                        <p:tgtEl>
                                          <p:spTgt spid="49"/>
                                        </p:tgtEl>
                                        <p:attrNameLst>
                                          <p:attrName>style.visibility</p:attrName>
                                        </p:attrNameLst>
                                      </p:cBhvr>
                                      <p:to>
                                        <p:strVal val="visible"/>
                                      </p:to>
                                    </p:set>
                                    <p:animEffect transition="in" filter="fade">
                                      <p:cBhvr>
                                        <p:cTn id="40" dur="500"/>
                                        <p:tgtEl>
                                          <p:spTgt spid="49"/>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48"/>
                                        </p:tgtEl>
                                        <p:attrNameLst>
                                          <p:attrName>style.visibility</p:attrName>
                                        </p:attrNameLst>
                                      </p:cBhvr>
                                      <p:to>
                                        <p:strVal val="visible"/>
                                      </p:to>
                                    </p:set>
                                    <p:animEffect transition="in" filter="fade">
                                      <p:cBhvr>
                                        <p:cTn id="43" dur="500"/>
                                        <p:tgtEl>
                                          <p:spTgt spid="48"/>
                                        </p:tgtEl>
                                      </p:cBhvr>
                                    </p:animEffect>
                                  </p:childTnLst>
                                </p:cTn>
                              </p:par>
                            </p:childTnLst>
                          </p:cTn>
                        </p:par>
                        <p:par>
                          <p:cTn id="44" fill="hold">
                            <p:stCondLst>
                              <p:cond delay="3000"/>
                            </p:stCondLst>
                            <p:childTnLst>
                              <p:par>
                                <p:cTn id="45" presetID="10" presetClass="entr" presetSubtype="0" fill="hold" grpId="0" nodeType="afterEffect">
                                  <p:stCondLst>
                                    <p:cond delay="0"/>
                                  </p:stCondLst>
                                  <p:childTnLst>
                                    <p:set>
                                      <p:cBhvr>
                                        <p:cTn id="46" dur="1" fill="hold">
                                          <p:stCondLst>
                                            <p:cond delay="0"/>
                                          </p:stCondLst>
                                        </p:cTn>
                                        <p:tgtEl>
                                          <p:spTgt spid="50"/>
                                        </p:tgtEl>
                                        <p:attrNameLst>
                                          <p:attrName>style.visibility</p:attrName>
                                        </p:attrNameLst>
                                      </p:cBhvr>
                                      <p:to>
                                        <p:strVal val="visible"/>
                                      </p:to>
                                    </p:set>
                                    <p:animEffect transition="in" filter="fade">
                                      <p:cBhvr>
                                        <p:cTn id="47" dur="500"/>
                                        <p:tgtEl>
                                          <p:spTgt spid="50"/>
                                        </p:tgtEl>
                                      </p:cBhvr>
                                    </p:animEffect>
                                  </p:childTnLst>
                                </p:cTn>
                              </p:par>
                            </p:childTnLst>
                          </p:cTn>
                        </p:par>
                        <p:par>
                          <p:cTn id="48" fill="hold">
                            <p:stCondLst>
                              <p:cond delay="3500"/>
                            </p:stCondLst>
                            <p:childTnLst>
                              <p:par>
                                <p:cTn id="49" presetID="10" presetClass="entr" presetSubtype="0" fill="hold" grpId="0" nodeType="afterEffect">
                                  <p:stCondLst>
                                    <p:cond delay="0"/>
                                  </p:stCondLst>
                                  <p:childTnLst>
                                    <p:set>
                                      <p:cBhvr>
                                        <p:cTn id="50" dur="1" fill="hold">
                                          <p:stCondLst>
                                            <p:cond delay="0"/>
                                          </p:stCondLst>
                                        </p:cTn>
                                        <p:tgtEl>
                                          <p:spTgt spid="52"/>
                                        </p:tgtEl>
                                        <p:attrNameLst>
                                          <p:attrName>style.visibility</p:attrName>
                                        </p:attrNameLst>
                                      </p:cBhvr>
                                      <p:to>
                                        <p:strVal val="visible"/>
                                      </p:to>
                                    </p:set>
                                    <p:animEffect transition="in" filter="fade">
                                      <p:cBhvr>
                                        <p:cTn id="51" dur="500"/>
                                        <p:tgtEl>
                                          <p:spTgt spid="5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1"/>
                                        </p:tgtEl>
                                        <p:attrNameLst>
                                          <p:attrName>style.visibility</p:attrName>
                                        </p:attrNameLst>
                                      </p:cBhvr>
                                      <p:to>
                                        <p:strVal val="visible"/>
                                      </p:to>
                                    </p:set>
                                    <p:animEffect transition="in" filter="fade">
                                      <p:cBhvr>
                                        <p:cTn id="54"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42" grpId="0" animBg="1"/>
      <p:bldP spid="43" grpId="0"/>
      <p:bldP spid="44" grpId="0"/>
      <p:bldP spid="45" grpId="0"/>
      <p:bldP spid="47" grpId="0"/>
      <p:bldP spid="48" grpId="0"/>
      <p:bldP spid="49" grpId="0"/>
      <p:bldP spid="50" grpId="0"/>
      <p:bldP spid="51" grpId="0"/>
      <p:bldP spid="52"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13</a:t>
            </a:fld>
            <a:endParaRPr lang="id-ID" dirty="0"/>
          </a:p>
        </p:txBody>
      </p:sp>
      <p:sp>
        <p:nvSpPr>
          <p:cNvPr id="3" name="TextBox 2"/>
          <p:cNvSpPr txBox="1"/>
          <p:nvPr/>
        </p:nvSpPr>
        <p:spPr>
          <a:xfrm>
            <a:off x="4830005" y="600349"/>
            <a:ext cx="2523897" cy="523220"/>
          </a:xfrm>
          <a:prstGeom prst="rect">
            <a:avLst/>
          </a:prstGeom>
          <a:noFill/>
        </p:spPr>
        <p:txBody>
          <a:bodyPr wrap="none" rtlCol="0">
            <a:spAutoFit/>
          </a:bodyPr>
          <a:lstStyle/>
          <a:p>
            <a:pPr algn="ctr"/>
            <a:r>
              <a:rPr lang="id-ID" sz="2800" dirty="0">
                <a:latin typeface="+mj-lt"/>
              </a:rPr>
              <a:t>Brain Diagram</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6" name="Freeform 5"/>
          <p:cNvSpPr>
            <a:spLocks/>
          </p:cNvSpPr>
          <p:nvPr/>
        </p:nvSpPr>
        <p:spPr bwMode="auto">
          <a:xfrm flipH="1">
            <a:off x="3777263" y="2434281"/>
            <a:ext cx="3998009" cy="4877256"/>
          </a:xfrm>
          <a:custGeom>
            <a:avLst/>
            <a:gdLst>
              <a:gd name="T0" fmla="*/ 55 w 1148"/>
              <a:gd name="T1" fmla="*/ 1345 h 1604"/>
              <a:gd name="T2" fmla="*/ 200 w 1148"/>
              <a:gd name="T3" fmla="*/ 1020 h 1604"/>
              <a:gd name="T4" fmla="*/ 79 w 1148"/>
              <a:gd name="T5" fmla="*/ 754 h 1604"/>
              <a:gd name="T6" fmla="*/ 3 w 1148"/>
              <a:gd name="T7" fmla="*/ 445 h 1604"/>
              <a:gd name="T8" fmla="*/ 236 w 1148"/>
              <a:gd name="T9" fmla="*/ 84 h 1604"/>
              <a:gd name="T10" fmla="*/ 529 w 1148"/>
              <a:gd name="T11" fmla="*/ 9 h 1604"/>
              <a:gd name="T12" fmla="*/ 917 w 1148"/>
              <a:gd name="T13" fmla="*/ 163 h 1604"/>
              <a:gd name="T14" fmla="*/ 999 w 1148"/>
              <a:gd name="T15" fmla="*/ 390 h 1604"/>
              <a:gd name="T16" fmla="*/ 987 w 1148"/>
              <a:gd name="T17" fmla="*/ 446 h 1604"/>
              <a:gd name="T18" fmla="*/ 1147 w 1148"/>
              <a:gd name="T19" fmla="*/ 645 h 1604"/>
              <a:gd name="T20" fmla="*/ 1117 w 1148"/>
              <a:gd name="T21" fmla="*/ 698 h 1604"/>
              <a:gd name="T22" fmla="*/ 1060 w 1148"/>
              <a:gd name="T23" fmla="*/ 725 h 1604"/>
              <a:gd name="T24" fmla="*/ 1081 w 1148"/>
              <a:gd name="T25" fmla="*/ 803 h 1604"/>
              <a:gd name="T26" fmla="*/ 1036 w 1148"/>
              <a:gd name="T27" fmla="*/ 846 h 1604"/>
              <a:gd name="T28" fmla="*/ 1062 w 1148"/>
              <a:gd name="T29" fmla="*/ 876 h 1604"/>
              <a:gd name="T30" fmla="*/ 1061 w 1148"/>
              <a:gd name="T31" fmla="*/ 904 h 1604"/>
              <a:gd name="T32" fmla="*/ 1024 w 1148"/>
              <a:gd name="T33" fmla="*/ 932 h 1604"/>
              <a:gd name="T34" fmla="*/ 1045 w 1148"/>
              <a:gd name="T35" fmla="*/ 1016 h 1604"/>
              <a:gd name="T36" fmla="*/ 998 w 1148"/>
              <a:gd name="T37" fmla="*/ 1099 h 1604"/>
              <a:gd name="T38" fmla="*/ 778 w 1148"/>
              <a:gd name="T39" fmla="*/ 1130 h 1604"/>
              <a:gd name="T40" fmla="*/ 618 w 1148"/>
              <a:gd name="T41" fmla="*/ 1604 h 1604"/>
              <a:gd name="T42" fmla="*/ 55 w 1148"/>
              <a:gd name="T43" fmla="*/ 1345 h 1604"/>
              <a:gd name="connsiteX0" fmla="*/ 456 w 9968"/>
              <a:gd name="connsiteY0" fmla="*/ 8334 h 8711"/>
              <a:gd name="connsiteX1" fmla="*/ 1719 w 9968"/>
              <a:gd name="connsiteY1" fmla="*/ 6308 h 8711"/>
              <a:gd name="connsiteX2" fmla="*/ 665 w 9968"/>
              <a:gd name="connsiteY2" fmla="*/ 4650 h 8711"/>
              <a:gd name="connsiteX3" fmla="*/ 3 w 9968"/>
              <a:gd name="connsiteY3" fmla="*/ 2723 h 8711"/>
              <a:gd name="connsiteX4" fmla="*/ 2033 w 9968"/>
              <a:gd name="connsiteY4" fmla="*/ 473 h 8711"/>
              <a:gd name="connsiteX5" fmla="*/ 4585 w 9968"/>
              <a:gd name="connsiteY5" fmla="*/ 5 h 8711"/>
              <a:gd name="connsiteX6" fmla="*/ 7965 w 9968"/>
              <a:gd name="connsiteY6" fmla="*/ 965 h 8711"/>
              <a:gd name="connsiteX7" fmla="*/ 8679 w 9968"/>
              <a:gd name="connsiteY7" fmla="*/ 2380 h 8711"/>
              <a:gd name="connsiteX8" fmla="*/ 8575 w 9968"/>
              <a:gd name="connsiteY8" fmla="*/ 2730 h 8711"/>
              <a:gd name="connsiteX9" fmla="*/ 9968 w 9968"/>
              <a:gd name="connsiteY9" fmla="*/ 3970 h 8711"/>
              <a:gd name="connsiteX10" fmla="*/ 9707 w 9968"/>
              <a:gd name="connsiteY10" fmla="*/ 4301 h 8711"/>
              <a:gd name="connsiteX11" fmla="*/ 9210 w 9968"/>
              <a:gd name="connsiteY11" fmla="*/ 4469 h 8711"/>
              <a:gd name="connsiteX12" fmla="*/ 9393 w 9968"/>
              <a:gd name="connsiteY12" fmla="*/ 4955 h 8711"/>
              <a:gd name="connsiteX13" fmla="*/ 9001 w 9968"/>
              <a:gd name="connsiteY13" fmla="*/ 5223 h 8711"/>
              <a:gd name="connsiteX14" fmla="*/ 9228 w 9968"/>
              <a:gd name="connsiteY14" fmla="*/ 5410 h 8711"/>
              <a:gd name="connsiteX15" fmla="*/ 9219 w 9968"/>
              <a:gd name="connsiteY15" fmla="*/ 5585 h 8711"/>
              <a:gd name="connsiteX16" fmla="*/ 8897 w 9968"/>
              <a:gd name="connsiteY16" fmla="*/ 5759 h 8711"/>
              <a:gd name="connsiteX17" fmla="*/ 9080 w 9968"/>
              <a:gd name="connsiteY17" fmla="*/ 6283 h 8711"/>
              <a:gd name="connsiteX18" fmla="*/ 8670 w 9968"/>
              <a:gd name="connsiteY18" fmla="*/ 6801 h 8711"/>
              <a:gd name="connsiteX19" fmla="*/ 6754 w 9968"/>
              <a:gd name="connsiteY19" fmla="*/ 6994 h 8711"/>
              <a:gd name="connsiteX20" fmla="*/ 5499 w 9968"/>
              <a:gd name="connsiteY20" fmla="*/ 8711 h 8711"/>
              <a:gd name="connsiteX21" fmla="*/ 456 w 9968"/>
              <a:gd name="connsiteY21" fmla="*/ 8334 h 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968" h="8711">
                <a:moveTo>
                  <a:pt x="456" y="8334"/>
                </a:moveTo>
                <a:cubicBezTo>
                  <a:pt x="456" y="8334"/>
                  <a:pt x="1806" y="7349"/>
                  <a:pt x="1719" y="6308"/>
                </a:cubicBezTo>
                <a:cubicBezTo>
                  <a:pt x="1615" y="5142"/>
                  <a:pt x="1118" y="4986"/>
                  <a:pt x="665" y="4650"/>
                </a:cubicBezTo>
                <a:cubicBezTo>
                  <a:pt x="177" y="4294"/>
                  <a:pt x="-23" y="3852"/>
                  <a:pt x="3" y="2723"/>
                </a:cubicBezTo>
                <a:cubicBezTo>
                  <a:pt x="38" y="1601"/>
                  <a:pt x="1432" y="710"/>
                  <a:pt x="2033" y="473"/>
                </a:cubicBezTo>
                <a:cubicBezTo>
                  <a:pt x="2677" y="217"/>
                  <a:pt x="3514" y="55"/>
                  <a:pt x="4585" y="5"/>
                </a:cubicBezTo>
                <a:cubicBezTo>
                  <a:pt x="5778" y="-51"/>
                  <a:pt x="7416" y="398"/>
                  <a:pt x="7965" y="965"/>
                </a:cubicBezTo>
                <a:cubicBezTo>
                  <a:pt x="8514" y="1533"/>
                  <a:pt x="8653" y="2019"/>
                  <a:pt x="8679" y="2380"/>
                </a:cubicBezTo>
                <a:cubicBezTo>
                  <a:pt x="8688" y="2468"/>
                  <a:pt x="8566" y="2642"/>
                  <a:pt x="8575" y="2730"/>
                </a:cubicBezTo>
                <a:cubicBezTo>
                  <a:pt x="8575" y="2811"/>
                  <a:pt x="9968" y="3908"/>
                  <a:pt x="9968" y="3970"/>
                </a:cubicBezTo>
                <a:cubicBezTo>
                  <a:pt x="9977" y="4039"/>
                  <a:pt x="9820" y="4238"/>
                  <a:pt x="9707" y="4301"/>
                </a:cubicBezTo>
                <a:cubicBezTo>
                  <a:pt x="9602" y="4363"/>
                  <a:pt x="9219" y="4438"/>
                  <a:pt x="9210" y="4469"/>
                </a:cubicBezTo>
                <a:cubicBezTo>
                  <a:pt x="9202" y="4506"/>
                  <a:pt x="9402" y="4887"/>
                  <a:pt x="9393" y="4955"/>
                </a:cubicBezTo>
                <a:cubicBezTo>
                  <a:pt x="9385" y="5024"/>
                  <a:pt x="9001" y="5198"/>
                  <a:pt x="9001" y="5223"/>
                </a:cubicBezTo>
                <a:cubicBezTo>
                  <a:pt x="9001" y="5248"/>
                  <a:pt x="9228" y="5354"/>
                  <a:pt x="9228" y="5410"/>
                </a:cubicBezTo>
                <a:cubicBezTo>
                  <a:pt x="9237" y="5473"/>
                  <a:pt x="9254" y="5554"/>
                  <a:pt x="9219" y="5585"/>
                </a:cubicBezTo>
                <a:cubicBezTo>
                  <a:pt x="9158" y="5647"/>
                  <a:pt x="8914" y="5678"/>
                  <a:pt x="8897" y="5759"/>
                </a:cubicBezTo>
                <a:cubicBezTo>
                  <a:pt x="8879" y="5847"/>
                  <a:pt x="9036" y="6177"/>
                  <a:pt x="9080" y="6283"/>
                </a:cubicBezTo>
                <a:cubicBezTo>
                  <a:pt x="9123" y="6389"/>
                  <a:pt x="8914" y="6695"/>
                  <a:pt x="8670" y="6801"/>
                </a:cubicBezTo>
                <a:cubicBezTo>
                  <a:pt x="8426" y="6913"/>
                  <a:pt x="6824" y="6925"/>
                  <a:pt x="6754" y="6994"/>
                </a:cubicBezTo>
                <a:cubicBezTo>
                  <a:pt x="6693" y="7069"/>
                  <a:pt x="5499" y="8711"/>
                  <a:pt x="5499" y="8711"/>
                </a:cubicBezTo>
                <a:cubicBezTo>
                  <a:pt x="3864" y="8173"/>
                  <a:pt x="2091" y="8872"/>
                  <a:pt x="456" y="833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9" name="Group 28"/>
          <p:cNvGrpSpPr/>
          <p:nvPr/>
        </p:nvGrpSpPr>
        <p:grpSpPr>
          <a:xfrm rot="10800000" flipH="1">
            <a:off x="3360672" y="4073624"/>
            <a:ext cx="1503259" cy="640934"/>
            <a:chOff x="3000375" y="4042161"/>
            <a:chExt cx="1503259" cy="640934"/>
          </a:xfrm>
        </p:grpSpPr>
        <p:cxnSp>
          <p:nvCxnSpPr>
            <p:cNvPr id="30" name="Straight Connector 29"/>
            <p:cNvCxnSpPr/>
            <p:nvPr/>
          </p:nvCxnSpPr>
          <p:spPr>
            <a:xfrm flipH="1" flipV="1">
              <a:off x="3862700" y="4042161"/>
              <a:ext cx="640934" cy="640934"/>
            </a:xfrm>
            <a:prstGeom prst="line">
              <a:avLst/>
            </a:prstGeom>
            <a:ln w="222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flipH="1">
              <a:off x="3000375" y="4050707"/>
              <a:ext cx="870870" cy="0"/>
            </a:xfrm>
            <a:prstGeom prst="straightConnector1">
              <a:avLst/>
            </a:prstGeom>
            <a:ln w="22225">
              <a:solidFill>
                <a:schemeClr val="accent4"/>
              </a:solidFill>
              <a:tailEnd type="diamond"/>
            </a:ln>
          </p:spPr>
          <p:style>
            <a:lnRef idx="1">
              <a:schemeClr val="accent1"/>
            </a:lnRef>
            <a:fillRef idx="0">
              <a:schemeClr val="accent1"/>
            </a:fillRef>
            <a:effectRef idx="0">
              <a:schemeClr val="accent1"/>
            </a:effectRef>
            <a:fontRef idx="minor">
              <a:schemeClr val="tx1"/>
            </a:fontRef>
          </p:style>
        </p:cxnSp>
      </p:grpSp>
      <p:grpSp>
        <p:nvGrpSpPr>
          <p:cNvPr id="32" name="Group 31"/>
          <p:cNvGrpSpPr/>
          <p:nvPr/>
        </p:nvGrpSpPr>
        <p:grpSpPr>
          <a:xfrm rot="10800000">
            <a:off x="7360721" y="4325209"/>
            <a:ext cx="1350234" cy="640934"/>
            <a:chOff x="3153400" y="4042161"/>
            <a:chExt cx="1350234" cy="640934"/>
          </a:xfrm>
        </p:grpSpPr>
        <p:cxnSp>
          <p:nvCxnSpPr>
            <p:cNvPr id="33" name="Straight Connector 32"/>
            <p:cNvCxnSpPr/>
            <p:nvPr/>
          </p:nvCxnSpPr>
          <p:spPr>
            <a:xfrm flipH="1" flipV="1">
              <a:off x="3862700" y="4042161"/>
              <a:ext cx="640934" cy="640934"/>
            </a:xfrm>
            <a:prstGeom prst="line">
              <a:avLst/>
            </a:prstGeom>
            <a:ln w="222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3153400" y="4050707"/>
              <a:ext cx="717845" cy="0"/>
            </a:xfrm>
            <a:prstGeom prst="straightConnector1">
              <a:avLst/>
            </a:prstGeom>
            <a:ln w="22225">
              <a:solidFill>
                <a:schemeClr val="accent3"/>
              </a:solidFill>
              <a:tailEnd type="diamond"/>
            </a:ln>
          </p:spPr>
          <p:style>
            <a:lnRef idx="1">
              <a:schemeClr val="accent1"/>
            </a:lnRef>
            <a:fillRef idx="0">
              <a:schemeClr val="accent1"/>
            </a:fillRef>
            <a:effectRef idx="0">
              <a:schemeClr val="accent1"/>
            </a:effectRef>
            <a:fontRef idx="minor">
              <a:schemeClr val="tx1"/>
            </a:fontRef>
          </p:style>
        </p:cxnSp>
      </p:grpSp>
      <p:grpSp>
        <p:nvGrpSpPr>
          <p:cNvPr id="35" name="Group 34"/>
          <p:cNvGrpSpPr/>
          <p:nvPr/>
        </p:nvGrpSpPr>
        <p:grpSpPr>
          <a:xfrm>
            <a:off x="3394809" y="2482710"/>
            <a:ext cx="1609458" cy="978494"/>
            <a:chOff x="2894176" y="3704601"/>
            <a:chExt cx="1609458" cy="978494"/>
          </a:xfrm>
        </p:grpSpPr>
        <p:cxnSp>
          <p:nvCxnSpPr>
            <p:cNvPr id="36" name="Straight Connector 35"/>
            <p:cNvCxnSpPr/>
            <p:nvPr/>
          </p:nvCxnSpPr>
          <p:spPr>
            <a:xfrm flipH="1" flipV="1">
              <a:off x="3525140" y="3704601"/>
              <a:ext cx="978494" cy="978494"/>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2894176" y="3704601"/>
              <a:ext cx="630964" cy="0"/>
            </a:xfrm>
            <a:prstGeom prst="straightConnector1">
              <a:avLst/>
            </a:prstGeom>
            <a:ln w="22225">
              <a:solidFill>
                <a:schemeClr val="accent1"/>
              </a:solidFill>
              <a:tailEnd type="diamond"/>
            </a:ln>
          </p:spPr>
          <p:style>
            <a:lnRef idx="1">
              <a:schemeClr val="accent1"/>
            </a:lnRef>
            <a:fillRef idx="0">
              <a:schemeClr val="accent1"/>
            </a:fillRef>
            <a:effectRef idx="0">
              <a:schemeClr val="accent1"/>
            </a:effectRef>
            <a:fontRef idx="minor">
              <a:schemeClr val="tx1"/>
            </a:fontRef>
          </p:style>
        </p:cxnSp>
      </p:grpSp>
      <p:grpSp>
        <p:nvGrpSpPr>
          <p:cNvPr id="38" name="Group 37"/>
          <p:cNvGrpSpPr/>
          <p:nvPr/>
        </p:nvGrpSpPr>
        <p:grpSpPr>
          <a:xfrm flipH="1">
            <a:off x="6839708" y="2354505"/>
            <a:ext cx="1722401" cy="581536"/>
            <a:chOff x="2250393" y="3570719"/>
            <a:chExt cx="1722401" cy="581536"/>
          </a:xfrm>
        </p:grpSpPr>
        <p:cxnSp>
          <p:nvCxnSpPr>
            <p:cNvPr id="39" name="Straight Connector 38"/>
            <p:cNvCxnSpPr/>
            <p:nvPr/>
          </p:nvCxnSpPr>
          <p:spPr>
            <a:xfrm flipH="1" flipV="1">
              <a:off x="3391258" y="3570719"/>
              <a:ext cx="581536" cy="581536"/>
            </a:xfrm>
            <a:prstGeom prst="line">
              <a:avLst/>
            </a:prstGeom>
            <a:ln w="222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250393" y="3587811"/>
              <a:ext cx="1162228" cy="0"/>
            </a:xfrm>
            <a:prstGeom prst="straightConnector1">
              <a:avLst/>
            </a:prstGeom>
            <a:ln w="22225">
              <a:solidFill>
                <a:schemeClr val="accent2"/>
              </a:solidFill>
              <a:tailEnd type="diamond"/>
            </a:ln>
          </p:spPr>
          <p:style>
            <a:lnRef idx="1">
              <a:schemeClr val="accent1"/>
            </a:lnRef>
            <a:fillRef idx="0">
              <a:schemeClr val="accent1"/>
            </a:fillRef>
            <a:effectRef idx="0">
              <a:schemeClr val="accent1"/>
            </a:effectRef>
            <a:fontRef idx="minor">
              <a:schemeClr val="tx1"/>
            </a:fontRef>
          </p:style>
        </p:cxnSp>
      </p:grpSp>
      <p:sp>
        <p:nvSpPr>
          <p:cNvPr id="41" name="TextBox 40"/>
          <p:cNvSpPr txBox="1"/>
          <p:nvPr/>
        </p:nvSpPr>
        <p:spPr>
          <a:xfrm>
            <a:off x="9241658" y="2021045"/>
            <a:ext cx="1054199" cy="307777"/>
          </a:xfrm>
          <a:prstGeom prst="rect">
            <a:avLst/>
          </a:prstGeom>
          <a:noFill/>
        </p:spPr>
        <p:txBody>
          <a:bodyPr wrap="none" rtlCol="0">
            <a:spAutoFit/>
          </a:bodyPr>
          <a:lstStyle/>
          <a:p>
            <a:r>
              <a:rPr lang="id-ID" sz="1400" b="1" dirty="0">
                <a:solidFill>
                  <a:schemeClr val="accent2"/>
                </a:solidFill>
                <a:latin typeface="Raleway" panose="020B0003030101060003" pitchFamily="34" charset="0"/>
              </a:rPr>
              <a:t>Marketing</a:t>
            </a:r>
          </a:p>
        </p:txBody>
      </p:sp>
      <p:sp>
        <p:nvSpPr>
          <p:cNvPr id="42" name="Rectangle 41"/>
          <p:cNvSpPr/>
          <p:nvPr/>
        </p:nvSpPr>
        <p:spPr>
          <a:xfrm>
            <a:off x="9241658" y="2237557"/>
            <a:ext cx="1871832" cy="646331"/>
          </a:xfrm>
          <a:prstGeom prst="rect">
            <a:avLst/>
          </a:prstGeom>
        </p:spPr>
        <p:txBody>
          <a:bodyPr wrap="square">
            <a:spAutoFit/>
          </a:bodyPr>
          <a:lstStyle/>
          <a:p>
            <a:r>
              <a:rPr lang="id-ID" sz="1200" dirty="0">
                <a:solidFill>
                  <a:schemeClr val="tx2"/>
                </a:solidFill>
              </a:rPr>
              <a:t>Suitable for all categories business and personal presentation</a:t>
            </a:r>
          </a:p>
        </p:txBody>
      </p:sp>
      <p:sp>
        <p:nvSpPr>
          <p:cNvPr id="43" name="TextBox 42"/>
          <p:cNvSpPr txBox="1"/>
          <p:nvPr/>
        </p:nvSpPr>
        <p:spPr>
          <a:xfrm>
            <a:off x="1463607" y="2180797"/>
            <a:ext cx="1282210" cy="307777"/>
          </a:xfrm>
          <a:prstGeom prst="rect">
            <a:avLst/>
          </a:prstGeom>
          <a:noFill/>
        </p:spPr>
        <p:txBody>
          <a:bodyPr wrap="none" rtlCol="0">
            <a:spAutoFit/>
          </a:bodyPr>
          <a:lstStyle/>
          <a:p>
            <a:pPr algn="r"/>
            <a:r>
              <a:rPr lang="id-ID" sz="1400" b="1" dirty="0">
                <a:solidFill>
                  <a:schemeClr val="accent1"/>
                </a:solidFill>
                <a:latin typeface="Raleway" panose="020B0003030101060003" pitchFamily="34" charset="0"/>
              </a:rPr>
              <a:t>SEO Analysis</a:t>
            </a:r>
          </a:p>
        </p:txBody>
      </p:sp>
      <p:sp>
        <p:nvSpPr>
          <p:cNvPr id="44" name="Rectangle 43"/>
          <p:cNvSpPr/>
          <p:nvPr/>
        </p:nvSpPr>
        <p:spPr>
          <a:xfrm>
            <a:off x="814094" y="2397309"/>
            <a:ext cx="193172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45" name="TextBox 44"/>
          <p:cNvSpPr txBox="1"/>
          <p:nvPr/>
        </p:nvSpPr>
        <p:spPr>
          <a:xfrm>
            <a:off x="1509011" y="4455313"/>
            <a:ext cx="1231427" cy="307777"/>
          </a:xfrm>
          <a:prstGeom prst="rect">
            <a:avLst/>
          </a:prstGeom>
          <a:noFill/>
        </p:spPr>
        <p:txBody>
          <a:bodyPr wrap="none" rtlCol="0">
            <a:spAutoFit/>
          </a:bodyPr>
          <a:lstStyle/>
          <a:p>
            <a:pPr algn="r"/>
            <a:r>
              <a:rPr lang="id-ID" sz="1400" b="1" dirty="0">
                <a:solidFill>
                  <a:schemeClr val="accent4"/>
                </a:solidFill>
                <a:latin typeface="Raleway" panose="020B0003030101060003" pitchFamily="34" charset="0"/>
              </a:rPr>
              <a:t>Web Design</a:t>
            </a:r>
          </a:p>
        </p:txBody>
      </p:sp>
      <p:sp>
        <p:nvSpPr>
          <p:cNvPr id="46" name="Rectangle 45"/>
          <p:cNvSpPr/>
          <p:nvPr/>
        </p:nvSpPr>
        <p:spPr>
          <a:xfrm>
            <a:off x="855254" y="4671825"/>
            <a:ext cx="188518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47" name="TextBox 46"/>
          <p:cNvSpPr txBox="1"/>
          <p:nvPr/>
        </p:nvSpPr>
        <p:spPr>
          <a:xfrm>
            <a:off x="9329836" y="4698937"/>
            <a:ext cx="1486497" cy="307777"/>
          </a:xfrm>
          <a:prstGeom prst="rect">
            <a:avLst/>
          </a:prstGeom>
          <a:noFill/>
        </p:spPr>
        <p:txBody>
          <a:bodyPr wrap="none" rtlCol="0">
            <a:spAutoFit/>
          </a:bodyPr>
          <a:lstStyle/>
          <a:p>
            <a:r>
              <a:rPr lang="id-ID" sz="1400" b="1" dirty="0">
                <a:solidFill>
                  <a:schemeClr val="accent3"/>
                </a:solidFill>
                <a:latin typeface="Raleway" panose="020B0003030101060003" pitchFamily="34" charset="0"/>
              </a:rPr>
              <a:t>Graphic Design</a:t>
            </a:r>
          </a:p>
        </p:txBody>
      </p:sp>
      <p:sp>
        <p:nvSpPr>
          <p:cNvPr id="48" name="Rectangle 47"/>
          <p:cNvSpPr/>
          <p:nvPr/>
        </p:nvSpPr>
        <p:spPr>
          <a:xfrm>
            <a:off x="9329835" y="4927197"/>
            <a:ext cx="1978299" cy="646331"/>
          </a:xfrm>
          <a:prstGeom prst="rect">
            <a:avLst/>
          </a:prstGeom>
        </p:spPr>
        <p:txBody>
          <a:bodyPr wrap="square">
            <a:spAutoFit/>
          </a:bodyPr>
          <a:lstStyle/>
          <a:p>
            <a:r>
              <a:rPr lang="id-ID" sz="1200" dirty="0">
                <a:solidFill>
                  <a:schemeClr val="tx2"/>
                </a:solidFill>
              </a:rPr>
              <a:t>Suitable for all categories business and personal presentation</a:t>
            </a:r>
          </a:p>
        </p:txBody>
      </p:sp>
      <p:grpSp>
        <p:nvGrpSpPr>
          <p:cNvPr id="49" name="Group 48"/>
          <p:cNvGrpSpPr/>
          <p:nvPr/>
        </p:nvGrpSpPr>
        <p:grpSpPr>
          <a:xfrm>
            <a:off x="8780739" y="2189359"/>
            <a:ext cx="395204" cy="350038"/>
            <a:chOff x="7804150" y="2025650"/>
            <a:chExt cx="944563" cy="836613"/>
          </a:xfrm>
          <a:solidFill>
            <a:schemeClr val="accent2"/>
          </a:solidFill>
        </p:grpSpPr>
        <p:sp>
          <p:nvSpPr>
            <p:cNvPr id="50" name="Freeform 9"/>
            <p:cNvSpPr>
              <a:spLocks noEditPoints="1"/>
            </p:cNvSpPr>
            <p:nvPr/>
          </p:nvSpPr>
          <p:spPr bwMode="auto">
            <a:xfrm>
              <a:off x="7804150" y="2025650"/>
              <a:ext cx="944563" cy="533400"/>
            </a:xfrm>
            <a:custGeom>
              <a:avLst/>
              <a:gdLst>
                <a:gd name="T0" fmla="*/ 230 w 249"/>
                <a:gd name="T1" fmla="*/ 37 h 140"/>
                <a:gd name="T2" fmla="*/ 179 w 249"/>
                <a:gd name="T3" fmla="*/ 37 h 140"/>
                <a:gd name="T4" fmla="*/ 179 w 249"/>
                <a:gd name="T5" fmla="*/ 21 h 140"/>
                <a:gd name="T6" fmla="*/ 158 w 249"/>
                <a:gd name="T7" fmla="*/ 0 h 140"/>
                <a:gd name="T8" fmla="*/ 91 w 249"/>
                <a:gd name="T9" fmla="*/ 0 h 140"/>
                <a:gd name="T10" fmla="*/ 70 w 249"/>
                <a:gd name="T11" fmla="*/ 21 h 140"/>
                <a:gd name="T12" fmla="*/ 70 w 249"/>
                <a:gd name="T13" fmla="*/ 37 h 140"/>
                <a:gd name="T14" fmla="*/ 19 w 249"/>
                <a:gd name="T15" fmla="*/ 37 h 140"/>
                <a:gd name="T16" fmla="*/ 0 w 249"/>
                <a:gd name="T17" fmla="*/ 55 h 140"/>
                <a:gd name="T18" fmla="*/ 0 w 249"/>
                <a:gd name="T19" fmla="*/ 94 h 140"/>
                <a:gd name="T20" fmla="*/ 33 w 249"/>
                <a:gd name="T21" fmla="*/ 128 h 140"/>
                <a:gd name="T22" fmla="*/ 101 w 249"/>
                <a:gd name="T23" fmla="*/ 128 h 140"/>
                <a:gd name="T24" fmla="*/ 101 w 249"/>
                <a:gd name="T25" fmla="*/ 140 h 140"/>
                <a:gd name="T26" fmla="*/ 148 w 249"/>
                <a:gd name="T27" fmla="*/ 140 h 140"/>
                <a:gd name="T28" fmla="*/ 148 w 249"/>
                <a:gd name="T29" fmla="*/ 128 h 140"/>
                <a:gd name="T30" fmla="*/ 216 w 249"/>
                <a:gd name="T31" fmla="*/ 128 h 140"/>
                <a:gd name="T32" fmla="*/ 249 w 249"/>
                <a:gd name="T33" fmla="*/ 94 h 140"/>
                <a:gd name="T34" fmla="*/ 249 w 249"/>
                <a:gd name="T35" fmla="*/ 55 h 140"/>
                <a:gd name="T36" fmla="*/ 230 w 249"/>
                <a:gd name="T37" fmla="*/ 37 h 140"/>
                <a:gd name="T38" fmla="*/ 237 w 249"/>
                <a:gd name="T39" fmla="*/ 89 h 140"/>
                <a:gd name="T40" fmla="*/ 211 w 249"/>
                <a:gd name="T41" fmla="*/ 116 h 140"/>
                <a:gd name="T42" fmla="*/ 136 w 249"/>
                <a:gd name="T43" fmla="*/ 116 h 140"/>
                <a:gd name="T44" fmla="*/ 136 w 249"/>
                <a:gd name="T45" fmla="*/ 128 h 140"/>
                <a:gd name="T46" fmla="*/ 113 w 249"/>
                <a:gd name="T47" fmla="*/ 128 h 140"/>
                <a:gd name="T48" fmla="*/ 113 w 249"/>
                <a:gd name="T49" fmla="*/ 116 h 140"/>
                <a:gd name="T50" fmla="*/ 38 w 249"/>
                <a:gd name="T51" fmla="*/ 116 h 140"/>
                <a:gd name="T52" fmla="*/ 12 w 249"/>
                <a:gd name="T53" fmla="*/ 89 h 140"/>
                <a:gd name="T54" fmla="*/ 12 w 249"/>
                <a:gd name="T55" fmla="*/ 55 h 140"/>
                <a:gd name="T56" fmla="*/ 19 w 249"/>
                <a:gd name="T57" fmla="*/ 49 h 140"/>
                <a:gd name="T58" fmla="*/ 82 w 249"/>
                <a:gd name="T59" fmla="*/ 49 h 140"/>
                <a:gd name="T60" fmla="*/ 82 w 249"/>
                <a:gd name="T61" fmla="*/ 21 h 140"/>
                <a:gd name="T62" fmla="*/ 91 w 249"/>
                <a:gd name="T63" fmla="*/ 12 h 140"/>
                <a:gd name="T64" fmla="*/ 158 w 249"/>
                <a:gd name="T65" fmla="*/ 12 h 140"/>
                <a:gd name="T66" fmla="*/ 167 w 249"/>
                <a:gd name="T67" fmla="*/ 21 h 140"/>
                <a:gd name="T68" fmla="*/ 167 w 249"/>
                <a:gd name="T69" fmla="*/ 49 h 140"/>
                <a:gd name="T70" fmla="*/ 230 w 249"/>
                <a:gd name="T71" fmla="*/ 49 h 140"/>
                <a:gd name="T72" fmla="*/ 237 w 249"/>
                <a:gd name="T73" fmla="*/ 55 h 140"/>
                <a:gd name="T74" fmla="*/ 237 w 249"/>
                <a:gd name="T75" fmla="*/ 8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9" h="140">
                  <a:moveTo>
                    <a:pt x="230" y="37"/>
                  </a:moveTo>
                  <a:cubicBezTo>
                    <a:pt x="179" y="37"/>
                    <a:pt x="179" y="37"/>
                    <a:pt x="179" y="37"/>
                  </a:cubicBezTo>
                  <a:cubicBezTo>
                    <a:pt x="179" y="21"/>
                    <a:pt x="179" y="21"/>
                    <a:pt x="179" y="21"/>
                  </a:cubicBezTo>
                  <a:cubicBezTo>
                    <a:pt x="179" y="9"/>
                    <a:pt x="170" y="0"/>
                    <a:pt x="158" y="0"/>
                  </a:cubicBezTo>
                  <a:cubicBezTo>
                    <a:pt x="91" y="0"/>
                    <a:pt x="91" y="0"/>
                    <a:pt x="91" y="0"/>
                  </a:cubicBezTo>
                  <a:cubicBezTo>
                    <a:pt x="79" y="0"/>
                    <a:pt x="70" y="9"/>
                    <a:pt x="70" y="21"/>
                  </a:cubicBezTo>
                  <a:cubicBezTo>
                    <a:pt x="70" y="37"/>
                    <a:pt x="70" y="37"/>
                    <a:pt x="70" y="37"/>
                  </a:cubicBezTo>
                  <a:cubicBezTo>
                    <a:pt x="19" y="37"/>
                    <a:pt x="19" y="37"/>
                    <a:pt x="19" y="37"/>
                  </a:cubicBezTo>
                  <a:cubicBezTo>
                    <a:pt x="8" y="37"/>
                    <a:pt x="0" y="45"/>
                    <a:pt x="0" y="55"/>
                  </a:cubicBezTo>
                  <a:cubicBezTo>
                    <a:pt x="0" y="94"/>
                    <a:pt x="0" y="94"/>
                    <a:pt x="0" y="94"/>
                  </a:cubicBezTo>
                  <a:cubicBezTo>
                    <a:pt x="33" y="128"/>
                    <a:pt x="33" y="128"/>
                    <a:pt x="33" y="128"/>
                  </a:cubicBezTo>
                  <a:cubicBezTo>
                    <a:pt x="101" y="128"/>
                    <a:pt x="101" y="128"/>
                    <a:pt x="101" y="128"/>
                  </a:cubicBezTo>
                  <a:cubicBezTo>
                    <a:pt x="101" y="140"/>
                    <a:pt x="101" y="140"/>
                    <a:pt x="101" y="140"/>
                  </a:cubicBezTo>
                  <a:cubicBezTo>
                    <a:pt x="148" y="140"/>
                    <a:pt x="148" y="140"/>
                    <a:pt x="148" y="140"/>
                  </a:cubicBezTo>
                  <a:cubicBezTo>
                    <a:pt x="148" y="128"/>
                    <a:pt x="148" y="128"/>
                    <a:pt x="148" y="128"/>
                  </a:cubicBezTo>
                  <a:cubicBezTo>
                    <a:pt x="216" y="128"/>
                    <a:pt x="216" y="128"/>
                    <a:pt x="216" y="128"/>
                  </a:cubicBezTo>
                  <a:cubicBezTo>
                    <a:pt x="249" y="94"/>
                    <a:pt x="249" y="94"/>
                    <a:pt x="249" y="94"/>
                  </a:cubicBezTo>
                  <a:cubicBezTo>
                    <a:pt x="249" y="55"/>
                    <a:pt x="249" y="55"/>
                    <a:pt x="249" y="55"/>
                  </a:cubicBezTo>
                  <a:cubicBezTo>
                    <a:pt x="249" y="45"/>
                    <a:pt x="241" y="37"/>
                    <a:pt x="230" y="37"/>
                  </a:cubicBezTo>
                  <a:close/>
                  <a:moveTo>
                    <a:pt x="237" y="89"/>
                  </a:moveTo>
                  <a:cubicBezTo>
                    <a:pt x="211" y="116"/>
                    <a:pt x="211" y="116"/>
                    <a:pt x="211" y="116"/>
                  </a:cubicBezTo>
                  <a:cubicBezTo>
                    <a:pt x="136" y="116"/>
                    <a:pt x="136" y="116"/>
                    <a:pt x="136" y="116"/>
                  </a:cubicBezTo>
                  <a:cubicBezTo>
                    <a:pt x="136" y="128"/>
                    <a:pt x="136" y="128"/>
                    <a:pt x="136" y="128"/>
                  </a:cubicBezTo>
                  <a:cubicBezTo>
                    <a:pt x="113" y="128"/>
                    <a:pt x="113" y="128"/>
                    <a:pt x="113" y="128"/>
                  </a:cubicBezTo>
                  <a:cubicBezTo>
                    <a:pt x="113" y="116"/>
                    <a:pt x="113" y="116"/>
                    <a:pt x="113" y="116"/>
                  </a:cubicBezTo>
                  <a:cubicBezTo>
                    <a:pt x="38" y="116"/>
                    <a:pt x="38" y="116"/>
                    <a:pt x="38" y="116"/>
                  </a:cubicBezTo>
                  <a:cubicBezTo>
                    <a:pt x="12" y="89"/>
                    <a:pt x="12" y="89"/>
                    <a:pt x="12" y="89"/>
                  </a:cubicBezTo>
                  <a:cubicBezTo>
                    <a:pt x="12" y="55"/>
                    <a:pt x="12" y="55"/>
                    <a:pt x="12" y="55"/>
                  </a:cubicBezTo>
                  <a:cubicBezTo>
                    <a:pt x="12" y="52"/>
                    <a:pt x="15" y="49"/>
                    <a:pt x="19" y="49"/>
                  </a:cubicBezTo>
                  <a:cubicBezTo>
                    <a:pt x="82" y="49"/>
                    <a:pt x="82" y="49"/>
                    <a:pt x="82" y="49"/>
                  </a:cubicBezTo>
                  <a:cubicBezTo>
                    <a:pt x="82" y="21"/>
                    <a:pt x="82" y="21"/>
                    <a:pt x="82" y="21"/>
                  </a:cubicBezTo>
                  <a:cubicBezTo>
                    <a:pt x="82" y="16"/>
                    <a:pt x="86" y="12"/>
                    <a:pt x="91" y="12"/>
                  </a:cubicBezTo>
                  <a:cubicBezTo>
                    <a:pt x="158" y="12"/>
                    <a:pt x="158" y="12"/>
                    <a:pt x="158" y="12"/>
                  </a:cubicBezTo>
                  <a:cubicBezTo>
                    <a:pt x="163" y="12"/>
                    <a:pt x="167" y="16"/>
                    <a:pt x="167" y="21"/>
                  </a:cubicBezTo>
                  <a:cubicBezTo>
                    <a:pt x="167" y="49"/>
                    <a:pt x="167" y="49"/>
                    <a:pt x="167" y="49"/>
                  </a:cubicBezTo>
                  <a:cubicBezTo>
                    <a:pt x="230" y="49"/>
                    <a:pt x="230" y="49"/>
                    <a:pt x="230" y="49"/>
                  </a:cubicBezTo>
                  <a:cubicBezTo>
                    <a:pt x="234" y="49"/>
                    <a:pt x="237" y="52"/>
                    <a:pt x="237" y="55"/>
                  </a:cubicBezTo>
                  <a:lnTo>
                    <a:pt x="237"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10"/>
            <p:cNvSpPr>
              <a:spLocks/>
            </p:cNvSpPr>
            <p:nvPr/>
          </p:nvSpPr>
          <p:spPr bwMode="auto">
            <a:xfrm>
              <a:off x="7823200" y="2466975"/>
              <a:ext cx="906463" cy="395288"/>
            </a:xfrm>
            <a:custGeom>
              <a:avLst/>
              <a:gdLst>
                <a:gd name="T0" fmla="*/ 227 w 239"/>
                <a:gd name="T1" fmla="*/ 85 h 104"/>
                <a:gd name="T2" fmla="*/ 221 w 239"/>
                <a:gd name="T3" fmla="*/ 92 h 104"/>
                <a:gd name="T4" fmla="*/ 18 w 239"/>
                <a:gd name="T5" fmla="*/ 92 h 104"/>
                <a:gd name="T6" fmla="*/ 12 w 239"/>
                <a:gd name="T7" fmla="*/ 85 h 104"/>
                <a:gd name="T8" fmla="*/ 12 w 239"/>
                <a:gd name="T9" fmla="*/ 12 h 104"/>
                <a:gd name="T10" fmla="*/ 0 w 239"/>
                <a:gd name="T11" fmla="*/ 0 h 104"/>
                <a:gd name="T12" fmla="*/ 0 w 239"/>
                <a:gd name="T13" fmla="*/ 85 h 104"/>
                <a:gd name="T14" fmla="*/ 18 w 239"/>
                <a:gd name="T15" fmla="*/ 104 h 104"/>
                <a:gd name="T16" fmla="*/ 221 w 239"/>
                <a:gd name="T17" fmla="*/ 104 h 104"/>
                <a:gd name="T18" fmla="*/ 239 w 239"/>
                <a:gd name="T19" fmla="*/ 85 h 104"/>
                <a:gd name="T20" fmla="*/ 239 w 239"/>
                <a:gd name="T21" fmla="*/ 0 h 104"/>
                <a:gd name="T22" fmla="*/ 227 w 239"/>
                <a:gd name="T23" fmla="*/ 12 h 104"/>
                <a:gd name="T24" fmla="*/ 227 w 239"/>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104">
                  <a:moveTo>
                    <a:pt x="227" y="85"/>
                  </a:moveTo>
                  <a:cubicBezTo>
                    <a:pt x="227" y="89"/>
                    <a:pt x="225" y="92"/>
                    <a:pt x="221" y="92"/>
                  </a:cubicBezTo>
                  <a:cubicBezTo>
                    <a:pt x="18" y="92"/>
                    <a:pt x="18" y="92"/>
                    <a:pt x="18" y="92"/>
                  </a:cubicBezTo>
                  <a:cubicBezTo>
                    <a:pt x="14" y="92"/>
                    <a:pt x="12" y="89"/>
                    <a:pt x="12" y="85"/>
                  </a:cubicBezTo>
                  <a:cubicBezTo>
                    <a:pt x="12" y="12"/>
                    <a:pt x="12" y="12"/>
                    <a:pt x="12" y="12"/>
                  </a:cubicBezTo>
                  <a:cubicBezTo>
                    <a:pt x="0" y="0"/>
                    <a:pt x="0" y="0"/>
                    <a:pt x="0" y="0"/>
                  </a:cubicBezTo>
                  <a:cubicBezTo>
                    <a:pt x="0" y="85"/>
                    <a:pt x="0" y="85"/>
                    <a:pt x="0" y="85"/>
                  </a:cubicBezTo>
                  <a:cubicBezTo>
                    <a:pt x="0" y="95"/>
                    <a:pt x="8" y="104"/>
                    <a:pt x="18" y="104"/>
                  </a:cubicBezTo>
                  <a:cubicBezTo>
                    <a:pt x="221" y="104"/>
                    <a:pt x="221" y="104"/>
                    <a:pt x="221" y="104"/>
                  </a:cubicBezTo>
                  <a:cubicBezTo>
                    <a:pt x="231" y="104"/>
                    <a:pt x="239" y="95"/>
                    <a:pt x="239" y="85"/>
                  </a:cubicBezTo>
                  <a:cubicBezTo>
                    <a:pt x="239" y="0"/>
                    <a:pt x="239" y="0"/>
                    <a:pt x="239" y="0"/>
                  </a:cubicBezTo>
                  <a:cubicBezTo>
                    <a:pt x="227" y="12"/>
                    <a:pt x="227" y="12"/>
                    <a:pt x="227" y="12"/>
                  </a:cubicBezTo>
                  <a:lnTo>
                    <a:pt x="227"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11"/>
            <p:cNvSpPr>
              <a:spLocks noEditPoints="1"/>
            </p:cNvSpPr>
            <p:nvPr/>
          </p:nvSpPr>
          <p:spPr bwMode="auto">
            <a:xfrm>
              <a:off x="8137525" y="2090738"/>
              <a:ext cx="276225" cy="117475"/>
            </a:xfrm>
            <a:custGeom>
              <a:avLst/>
              <a:gdLst>
                <a:gd name="T0" fmla="*/ 0 w 174"/>
                <a:gd name="T1" fmla="*/ 74 h 74"/>
                <a:gd name="T2" fmla="*/ 174 w 174"/>
                <a:gd name="T3" fmla="*/ 74 h 74"/>
                <a:gd name="T4" fmla="*/ 174 w 174"/>
                <a:gd name="T5" fmla="*/ 0 h 74"/>
                <a:gd name="T6" fmla="*/ 0 w 174"/>
                <a:gd name="T7" fmla="*/ 0 h 74"/>
                <a:gd name="T8" fmla="*/ 0 w 174"/>
                <a:gd name="T9" fmla="*/ 74 h 74"/>
                <a:gd name="T10" fmla="*/ 14 w 174"/>
                <a:gd name="T11" fmla="*/ 17 h 74"/>
                <a:gd name="T12" fmla="*/ 160 w 174"/>
                <a:gd name="T13" fmla="*/ 17 h 74"/>
                <a:gd name="T14" fmla="*/ 160 w 174"/>
                <a:gd name="T15" fmla="*/ 58 h 74"/>
                <a:gd name="T16" fmla="*/ 14 w 174"/>
                <a:gd name="T17" fmla="*/ 58 h 74"/>
                <a:gd name="T18" fmla="*/ 14 w 174"/>
                <a:gd name="T19" fmla="*/ 1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74">
                  <a:moveTo>
                    <a:pt x="0" y="74"/>
                  </a:moveTo>
                  <a:lnTo>
                    <a:pt x="174" y="74"/>
                  </a:lnTo>
                  <a:lnTo>
                    <a:pt x="174" y="0"/>
                  </a:lnTo>
                  <a:lnTo>
                    <a:pt x="0" y="0"/>
                  </a:lnTo>
                  <a:lnTo>
                    <a:pt x="0" y="74"/>
                  </a:lnTo>
                  <a:close/>
                  <a:moveTo>
                    <a:pt x="14" y="17"/>
                  </a:moveTo>
                  <a:lnTo>
                    <a:pt x="160" y="17"/>
                  </a:lnTo>
                  <a:lnTo>
                    <a:pt x="160" y="58"/>
                  </a:lnTo>
                  <a:lnTo>
                    <a:pt x="14" y="58"/>
                  </a:lnTo>
                  <a:lnTo>
                    <a:pt x="1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3" name="Freeform 105"/>
          <p:cNvSpPr>
            <a:spLocks noEditPoints="1"/>
          </p:cNvSpPr>
          <p:nvPr/>
        </p:nvSpPr>
        <p:spPr bwMode="auto">
          <a:xfrm rot="54601" flipH="1">
            <a:off x="8891410" y="4732395"/>
            <a:ext cx="394805" cy="426077"/>
          </a:xfrm>
          <a:custGeom>
            <a:avLst/>
            <a:gdLst>
              <a:gd name="T0" fmla="*/ 114 w 202"/>
              <a:gd name="T1" fmla="*/ 193 h 218"/>
              <a:gd name="T2" fmla="*/ 202 w 202"/>
              <a:gd name="T3" fmla="*/ 218 h 218"/>
              <a:gd name="T4" fmla="*/ 187 w 202"/>
              <a:gd name="T5" fmla="*/ 127 h 218"/>
              <a:gd name="T6" fmla="*/ 72 w 202"/>
              <a:gd name="T7" fmla="*/ 0 h 218"/>
              <a:gd name="T8" fmla="*/ 0 w 202"/>
              <a:gd name="T9" fmla="*/ 66 h 218"/>
              <a:gd name="T10" fmla="*/ 114 w 202"/>
              <a:gd name="T11" fmla="*/ 193 h 218"/>
              <a:gd name="T12" fmla="*/ 18 w 202"/>
              <a:gd name="T13" fmla="*/ 68 h 218"/>
              <a:gd name="T14" fmla="*/ 30 w 202"/>
              <a:gd name="T15" fmla="*/ 58 h 218"/>
              <a:gd name="T16" fmla="*/ 131 w 202"/>
              <a:gd name="T17" fmla="*/ 169 h 218"/>
              <a:gd name="T18" fmla="*/ 121 w 202"/>
              <a:gd name="T19" fmla="*/ 181 h 218"/>
              <a:gd name="T20" fmla="*/ 18 w 202"/>
              <a:gd name="T21" fmla="*/ 68 h 218"/>
              <a:gd name="T22" fmla="*/ 128 w 202"/>
              <a:gd name="T23" fmla="*/ 183 h 218"/>
              <a:gd name="T24" fmla="*/ 136 w 202"/>
              <a:gd name="T25" fmla="*/ 174 h 218"/>
              <a:gd name="T26" fmla="*/ 136 w 202"/>
              <a:gd name="T27" fmla="*/ 174 h 218"/>
              <a:gd name="T28" fmla="*/ 163 w 202"/>
              <a:gd name="T29" fmla="*/ 150 h 218"/>
              <a:gd name="T30" fmla="*/ 163 w 202"/>
              <a:gd name="T31" fmla="*/ 150 h 218"/>
              <a:gd name="T32" fmla="*/ 175 w 202"/>
              <a:gd name="T33" fmla="*/ 140 h 218"/>
              <a:gd name="T34" fmla="*/ 180 w 202"/>
              <a:gd name="T35" fmla="*/ 172 h 218"/>
              <a:gd name="T36" fmla="*/ 160 w 202"/>
              <a:gd name="T37" fmla="*/ 193 h 218"/>
              <a:gd name="T38" fmla="*/ 128 w 202"/>
              <a:gd name="T39" fmla="*/ 183 h 218"/>
              <a:gd name="T40" fmla="*/ 52 w 202"/>
              <a:gd name="T41" fmla="*/ 38 h 218"/>
              <a:gd name="T42" fmla="*/ 153 w 202"/>
              <a:gd name="T43" fmla="*/ 150 h 218"/>
              <a:gd name="T44" fmla="*/ 136 w 202"/>
              <a:gd name="T45" fmla="*/ 166 h 218"/>
              <a:gd name="T46" fmla="*/ 35 w 202"/>
              <a:gd name="T47" fmla="*/ 53 h 218"/>
              <a:gd name="T48" fmla="*/ 52 w 202"/>
              <a:gd name="T49" fmla="*/ 38 h 218"/>
              <a:gd name="T50" fmla="*/ 174 w 202"/>
              <a:gd name="T51" fmla="*/ 132 h 218"/>
              <a:gd name="T52" fmla="*/ 158 w 202"/>
              <a:gd name="T53" fmla="*/ 145 h 218"/>
              <a:gd name="T54" fmla="*/ 57 w 202"/>
              <a:gd name="T55" fmla="*/ 32 h 218"/>
              <a:gd name="T56" fmla="*/ 71 w 202"/>
              <a:gd name="T57" fmla="*/ 21 h 218"/>
              <a:gd name="T58" fmla="*/ 174 w 202"/>
              <a:gd name="T59" fmla="*/ 13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218">
                <a:moveTo>
                  <a:pt x="114" y="193"/>
                </a:moveTo>
                <a:lnTo>
                  <a:pt x="202" y="218"/>
                </a:lnTo>
                <a:lnTo>
                  <a:pt x="187" y="127"/>
                </a:lnTo>
                <a:lnTo>
                  <a:pt x="72" y="0"/>
                </a:lnTo>
                <a:lnTo>
                  <a:pt x="0" y="66"/>
                </a:lnTo>
                <a:lnTo>
                  <a:pt x="114" y="193"/>
                </a:lnTo>
                <a:close/>
                <a:moveTo>
                  <a:pt x="18" y="68"/>
                </a:moveTo>
                <a:lnTo>
                  <a:pt x="30" y="58"/>
                </a:lnTo>
                <a:lnTo>
                  <a:pt x="131" y="169"/>
                </a:lnTo>
                <a:lnTo>
                  <a:pt x="121" y="181"/>
                </a:lnTo>
                <a:lnTo>
                  <a:pt x="18" y="68"/>
                </a:lnTo>
                <a:close/>
                <a:moveTo>
                  <a:pt x="128" y="183"/>
                </a:moveTo>
                <a:lnTo>
                  <a:pt x="136" y="174"/>
                </a:lnTo>
                <a:lnTo>
                  <a:pt x="136" y="174"/>
                </a:lnTo>
                <a:lnTo>
                  <a:pt x="163" y="150"/>
                </a:lnTo>
                <a:lnTo>
                  <a:pt x="163" y="150"/>
                </a:lnTo>
                <a:lnTo>
                  <a:pt x="175" y="140"/>
                </a:lnTo>
                <a:lnTo>
                  <a:pt x="180" y="172"/>
                </a:lnTo>
                <a:lnTo>
                  <a:pt x="160" y="193"/>
                </a:lnTo>
                <a:lnTo>
                  <a:pt x="128" y="183"/>
                </a:lnTo>
                <a:close/>
                <a:moveTo>
                  <a:pt x="52" y="38"/>
                </a:moveTo>
                <a:lnTo>
                  <a:pt x="153" y="150"/>
                </a:lnTo>
                <a:lnTo>
                  <a:pt x="136" y="166"/>
                </a:lnTo>
                <a:lnTo>
                  <a:pt x="35" y="53"/>
                </a:lnTo>
                <a:lnTo>
                  <a:pt x="52" y="38"/>
                </a:lnTo>
                <a:close/>
                <a:moveTo>
                  <a:pt x="174" y="132"/>
                </a:moveTo>
                <a:lnTo>
                  <a:pt x="158" y="145"/>
                </a:lnTo>
                <a:lnTo>
                  <a:pt x="57" y="32"/>
                </a:lnTo>
                <a:lnTo>
                  <a:pt x="71" y="21"/>
                </a:lnTo>
                <a:lnTo>
                  <a:pt x="174" y="132"/>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Freeform 30"/>
          <p:cNvSpPr>
            <a:spLocks noEditPoints="1"/>
          </p:cNvSpPr>
          <p:nvPr/>
        </p:nvSpPr>
        <p:spPr bwMode="auto">
          <a:xfrm>
            <a:off x="2832847" y="2289628"/>
            <a:ext cx="473877" cy="365467"/>
          </a:xfrm>
          <a:custGeom>
            <a:avLst/>
            <a:gdLst>
              <a:gd name="T0" fmla="*/ 113 w 128"/>
              <a:gd name="T1" fmla="*/ 0 h 98"/>
              <a:gd name="T2" fmla="*/ 98 w 128"/>
              <a:gd name="T3" fmla="*/ 15 h 98"/>
              <a:gd name="T4" fmla="*/ 103 w 128"/>
              <a:gd name="T5" fmla="*/ 26 h 98"/>
              <a:gd name="T6" fmla="*/ 84 w 128"/>
              <a:gd name="T7" fmla="*/ 54 h 98"/>
              <a:gd name="T8" fmla="*/ 79 w 128"/>
              <a:gd name="T9" fmla="*/ 52 h 98"/>
              <a:gd name="T10" fmla="*/ 66 w 128"/>
              <a:gd name="T11" fmla="*/ 60 h 98"/>
              <a:gd name="T12" fmla="*/ 55 w 128"/>
              <a:gd name="T13" fmla="*/ 54 h 98"/>
              <a:gd name="T14" fmla="*/ 56 w 128"/>
              <a:gd name="T15" fmla="*/ 49 h 98"/>
              <a:gd name="T16" fmla="*/ 41 w 128"/>
              <a:gd name="T17" fmla="*/ 34 h 98"/>
              <a:gd name="T18" fmla="*/ 26 w 128"/>
              <a:gd name="T19" fmla="*/ 49 h 98"/>
              <a:gd name="T20" fmla="*/ 31 w 128"/>
              <a:gd name="T21" fmla="*/ 60 h 98"/>
              <a:gd name="T22" fmla="*/ 23 w 128"/>
              <a:gd name="T23" fmla="*/ 70 h 98"/>
              <a:gd name="T24" fmla="*/ 15 w 128"/>
              <a:gd name="T25" fmla="*/ 68 h 98"/>
              <a:gd name="T26" fmla="*/ 0 w 128"/>
              <a:gd name="T27" fmla="*/ 83 h 98"/>
              <a:gd name="T28" fmla="*/ 15 w 128"/>
              <a:gd name="T29" fmla="*/ 98 h 98"/>
              <a:gd name="T30" fmla="*/ 30 w 128"/>
              <a:gd name="T31" fmla="*/ 83 h 98"/>
              <a:gd name="T32" fmla="*/ 26 w 128"/>
              <a:gd name="T33" fmla="*/ 73 h 98"/>
              <a:gd name="T34" fmla="*/ 34 w 128"/>
              <a:gd name="T35" fmla="*/ 62 h 98"/>
              <a:gd name="T36" fmla="*/ 41 w 128"/>
              <a:gd name="T37" fmla="*/ 64 h 98"/>
              <a:gd name="T38" fmla="*/ 53 w 128"/>
              <a:gd name="T39" fmla="*/ 57 h 98"/>
              <a:gd name="T40" fmla="*/ 64 w 128"/>
              <a:gd name="T41" fmla="*/ 64 h 98"/>
              <a:gd name="T42" fmla="*/ 64 w 128"/>
              <a:gd name="T43" fmla="*/ 68 h 98"/>
              <a:gd name="T44" fmla="*/ 79 w 128"/>
              <a:gd name="T45" fmla="*/ 83 h 98"/>
              <a:gd name="T46" fmla="*/ 94 w 128"/>
              <a:gd name="T47" fmla="*/ 68 h 98"/>
              <a:gd name="T48" fmla="*/ 88 w 128"/>
              <a:gd name="T49" fmla="*/ 56 h 98"/>
              <a:gd name="T50" fmla="*/ 106 w 128"/>
              <a:gd name="T51" fmla="*/ 28 h 98"/>
              <a:gd name="T52" fmla="*/ 113 w 128"/>
              <a:gd name="T53" fmla="*/ 30 h 98"/>
              <a:gd name="T54" fmla="*/ 128 w 128"/>
              <a:gd name="T55" fmla="*/ 15 h 98"/>
              <a:gd name="T56" fmla="*/ 113 w 128"/>
              <a:gd name="T57" fmla="*/ 0 h 98"/>
              <a:gd name="T58" fmla="*/ 15 w 128"/>
              <a:gd name="T59" fmla="*/ 90 h 98"/>
              <a:gd name="T60" fmla="*/ 7 w 128"/>
              <a:gd name="T61" fmla="*/ 83 h 98"/>
              <a:gd name="T62" fmla="*/ 15 w 128"/>
              <a:gd name="T63" fmla="*/ 75 h 98"/>
              <a:gd name="T64" fmla="*/ 22 w 128"/>
              <a:gd name="T65" fmla="*/ 83 h 98"/>
              <a:gd name="T66" fmla="*/ 15 w 128"/>
              <a:gd name="T67" fmla="*/ 90 h 98"/>
              <a:gd name="T68" fmla="*/ 41 w 128"/>
              <a:gd name="T69" fmla="*/ 56 h 98"/>
              <a:gd name="T70" fmla="*/ 34 w 128"/>
              <a:gd name="T71" fmla="*/ 49 h 98"/>
              <a:gd name="T72" fmla="*/ 41 w 128"/>
              <a:gd name="T73" fmla="*/ 41 h 98"/>
              <a:gd name="T74" fmla="*/ 49 w 128"/>
              <a:gd name="T75" fmla="*/ 49 h 98"/>
              <a:gd name="T76" fmla="*/ 41 w 128"/>
              <a:gd name="T77" fmla="*/ 56 h 98"/>
              <a:gd name="T78" fmla="*/ 79 w 128"/>
              <a:gd name="T79" fmla="*/ 75 h 98"/>
              <a:gd name="T80" fmla="*/ 71 w 128"/>
              <a:gd name="T81" fmla="*/ 68 h 98"/>
              <a:gd name="T82" fmla="*/ 79 w 128"/>
              <a:gd name="T83" fmla="*/ 60 h 98"/>
              <a:gd name="T84" fmla="*/ 86 w 128"/>
              <a:gd name="T85" fmla="*/ 68 h 98"/>
              <a:gd name="T86" fmla="*/ 79 w 128"/>
              <a:gd name="T87" fmla="*/ 75 h 98"/>
              <a:gd name="T88" fmla="*/ 113 w 128"/>
              <a:gd name="T89" fmla="*/ 22 h 98"/>
              <a:gd name="T90" fmla="*/ 105 w 128"/>
              <a:gd name="T91" fmla="*/ 15 h 98"/>
              <a:gd name="T92" fmla="*/ 113 w 128"/>
              <a:gd name="T93" fmla="*/ 7 h 98"/>
              <a:gd name="T94" fmla="*/ 120 w 128"/>
              <a:gd name="T95" fmla="*/ 15 h 98"/>
              <a:gd name="T96" fmla="*/ 113 w 128"/>
              <a:gd name="T97" fmla="*/ 2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98">
                <a:moveTo>
                  <a:pt x="113" y="0"/>
                </a:moveTo>
                <a:cubicBezTo>
                  <a:pt x="104" y="0"/>
                  <a:pt x="98" y="7"/>
                  <a:pt x="98" y="15"/>
                </a:cubicBezTo>
                <a:cubicBezTo>
                  <a:pt x="98" y="19"/>
                  <a:pt x="100" y="23"/>
                  <a:pt x="103" y="26"/>
                </a:cubicBezTo>
                <a:cubicBezTo>
                  <a:pt x="84" y="54"/>
                  <a:pt x="84" y="54"/>
                  <a:pt x="84" y="54"/>
                </a:cubicBezTo>
                <a:cubicBezTo>
                  <a:pt x="83" y="53"/>
                  <a:pt x="81" y="52"/>
                  <a:pt x="79" y="52"/>
                </a:cubicBezTo>
                <a:cubicBezTo>
                  <a:pt x="73" y="52"/>
                  <a:pt x="68" y="56"/>
                  <a:pt x="66" y="60"/>
                </a:cubicBezTo>
                <a:cubicBezTo>
                  <a:pt x="55" y="54"/>
                  <a:pt x="55" y="54"/>
                  <a:pt x="55" y="54"/>
                </a:cubicBezTo>
                <a:cubicBezTo>
                  <a:pt x="56" y="53"/>
                  <a:pt x="56" y="51"/>
                  <a:pt x="56" y="49"/>
                </a:cubicBezTo>
                <a:cubicBezTo>
                  <a:pt x="56" y="40"/>
                  <a:pt x="49" y="34"/>
                  <a:pt x="41" y="34"/>
                </a:cubicBezTo>
                <a:cubicBezTo>
                  <a:pt x="33" y="34"/>
                  <a:pt x="26" y="40"/>
                  <a:pt x="26" y="49"/>
                </a:cubicBezTo>
                <a:cubicBezTo>
                  <a:pt x="26" y="53"/>
                  <a:pt x="28" y="57"/>
                  <a:pt x="31" y="60"/>
                </a:cubicBezTo>
                <a:cubicBezTo>
                  <a:pt x="23" y="70"/>
                  <a:pt x="23" y="70"/>
                  <a:pt x="23" y="70"/>
                </a:cubicBezTo>
                <a:cubicBezTo>
                  <a:pt x="21" y="69"/>
                  <a:pt x="18" y="68"/>
                  <a:pt x="15" y="68"/>
                </a:cubicBezTo>
                <a:cubicBezTo>
                  <a:pt x="6" y="68"/>
                  <a:pt x="0" y="74"/>
                  <a:pt x="0" y="83"/>
                </a:cubicBezTo>
                <a:cubicBezTo>
                  <a:pt x="0" y="91"/>
                  <a:pt x="6" y="98"/>
                  <a:pt x="15" y="98"/>
                </a:cubicBezTo>
                <a:cubicBezTo>
                  <a:pt x="23" y="98"/>
                  <a:pt x="30" y="91"/>
                  <a:pt x="30" y="83"/>
                </a:cubicBezTo>
                <a:cubicBezTo>
                  <a:pt x="30" y="79"/>
                  <a:pt x="28" y="76"/>
                  <a:pt x="26" y="73"/>
                </a:cubicBezTo>
                <a:cubicBezTo>
                  <a:pt x="34" y="62"/>
                  <a:pt x="34" y="62"/>
                  <a:pt x="34" y="62"/>
                </a:cubicBezTo>
                <a:cubicBezTo>
                  <a:pt x="36" y="63"/>
                  <a:pt x="39" y="64"/>
                  <a:pt x="41" y="64"/>
                </a:cubicBezTo>
                <a:cubicBezTo>
                  <a:pt x="46" y="64"/>
                  <a:pt x="51" y="61"/>
                  <a:pt x="53" y="57"/>
                </a:cubicBezTo>
                <a:cubicBezTo>
                  <a:pt x="64" y="64"/>
                  <a:pt x="64" y="64"/>
                  <a:pt x="64" y="64"/>
                </a:cubicBezTo>
                <a:cubicBezTo>
                  <a:pt x="64" y="65"/>
                  <a:pt x="64" y="66"/>
                  <a:pt x="64" y="68"/>
                </a:cubicBezTo>
                <a:cubicBezTo>
                  <a:pt x="64" y="76"/>
                  <a:pt x="70" y="83"/>
                  <a:pt x="79" y="83"/>
                </a:cubicBezTo>
                <a:cubicBezTo>
                  <a:pt x="87" y="83"/>
                  <a:pt x="94" y="76"/>
                  <a:pt x="94" y="68"/>
                </a:cubicBezTo>
                <a:cubicBezTo>
                  <a:pt x="94" y="63"/>
                  <a:pt x="91" y="58"/>
                  <a:pt x="88" y="56"/>
                </a:cubicBezTo>
                <a:cubicBezTo>
                  <a:pt x="106" y="28"/>
                  <a:pt x="106" y="28"/>
                  <a:pt x="106" y="28"/>
                </a:cubicBezTo>
                <a:cubicBezTo>
                  <a:pt x="108" y="29"/>
                  <a:pt x="110" y="30"/>
                  <a:pt x="113" y="30"/>
                </a:cubicBezTo>
                <a:cubicBezTo>
                  <a:pt x="121" y="30"/>
                  <a:pt x="128" y="23"/>
                  <a:pt x="128" y="15"/>
                </a:cubicBezTo>
                <a:cubicBezTo>
                  <a:pt x="128" y="7"/>
                  <a:pt x="121" y="0"/>
                  <a:pt x="113" y="0"/>
                </a:cubicBezTo>
                <a:close/>
                <a:moveTo>
                  <a:pt x="15" y="90"/>
                </a:moveTo>
                <a:cubicBezTo>
                  <a:pt x="11" y="90"/>
                  <a:pt x="7" y="87"/>
                  <a:pt x="7" y="83"/>
                </a:cubicBezTo>
                <a:cubicBezTo>
                  <a:pt x="7" y="78"/>
                  <a:pt x="11" y="75"/>
                  <a:pt x="15" y="75"/>
                </a:cubicBezTo>
                <a:cubicBezTo>
                  <a:pt x="19" y="75"/>
                  <a:pt x="22" y="78"/>
                  <a:pt x="22" y="83"/>
                </a:cubicBezTo>
                <a:cubicBezTo>
                  <a:pt x="22" y="87"/>
                  <a:pt x="19" y="90"/>
                  <a:pt x="15" y="90"/>
                </a:cubicBezTo>
                <a:close/>
                <a:moveTo>
                  <a:pt x="41" y="56"/>
                </a:moveTo>
                <a:cubicBezTo>
                  <a:pt x="37" y="56"/>
                  <a:pt x="34" y="53"/>
                  <a:pt x="34" y="49"/>
                </a:cubicBezTo>
                <a:cubicBezTo>
                  <a:pt x="34" y="45"/>
                  <a:pt x="37" y="41"/>
                  <a:pt x="41" y="41"/>
                </a:cubicBezTo>
                <a:cubicBezTo>
                  <a:pt x="45" y="41"/>
                  <a:pt x="49" y="45"/>
                  <a:pt x="49" y="49"/>
                </a:cubicBezTo>
                <a:cubicBezTo>
                  <a:pt x="49" y="53"/>
                  <a:pt x="45" y="56"/>
                  <a:pt x="41" y="56"/>
                </a:cubicBezTo>
                <a:close/>
                <a:moveTo>
                  <a:pt x="79" y="75"/>
                </a:moveTo>
                <a:cubicBezTo>
                  <a:pt x="75" y="75"/>
                  <a:pt x="71" y="72"/>
                  <a:pt x="71" y="68"/>
                </a:cubicBezTo>
                <a:cubicBezTo>
                  <a:pt x="71" y="63"/>
                  <a:pt x="75" y="60"/>
                  <a:pt x="79" y="60"/>
                </a:cubicBezTo>
                <a:cubicBezTo>
                  <a:pt x="83" y="60"/>
                  <a:pt x="86" y="63"/>
                  <a:pt x="86" y="68"/>
                </a:cubicBezTo>
                <a:cubicBezTo>
                  <a:pt x="86" y="72"/>
                  <a:pt x="83" y="75"/>
                  <a:pt x="79" y="75"/>
                </a:cubicBezTo>
                <a:close/>
                <a:moveTo>
                  <a:pt x="113" y="22"/>
                </a:moveTo>
                <a:cubicBezTo>
                  <a:pt x="108" y="22"/>
                  <a:pt x="105" y="19"/>
                  <a:pt x="105" y="15"/>
                </a:cubicBezTo>
                <a:cubicBezTo>
                  <a:pt x="105" y="11"/>
                  <a:pt x="108" y="7"/>
                  <a:pt x="113" y="7"/>
                </a:cubicBezTo>
                <a:cubicBezTo>
                  <a:pt x="117" y="7"/>
                  <a:pt x="120" y="11"/>
                  <a:pt x="120" y="15"/>
                </a:cubicBezTo>
                <a:cubicBezTo>
                  <a:pt x="120" y="19"/>
                  <a:pt x="117" y="22"/>
                  <a:pt x="113" y="22"/>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5" name="Group 54"/>
          <p:cNvGrpSpPr/>
          <p:nvPr/>
        </p:nvGrpSpPr>
        <p:grpSpPr>
          <a:xfrm>
            <a:off x="2782088" y="4509087"/>
            <a:ext cx="420385" cy="400043"/>
            <a:chOff x="6719888" y="887413"/>
            <a:chExt cx="492125" cy="468312"/>
          </a:xfrm>
          <a:solidFill>
            <a:schemeClr val="accent4"/>
          </a:solidFill>
        </p:grpSpPr>
        <p:sp>
          <p:nvSpPr>
            <p:cNvPr id="56" name="Freeform 13"/>
            <p:cNvSpPr>
              <a:spLocks noEditPoints="1"/>
            </p:cNvSpPr>
            <p:nvPr/>
          </p:nvSpPr>
          <p:spPr bwMode="auto">
            <a:xfrm>
              <a:off x="6719888" y="887413"/>
              <a:ext cx="492125" cy="468312"/>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8 w 128"/>
                <a:gd name="T13" fmla="*/ 110 h 122"/>
                <a:gd name="T14" fmla="*/ 35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2" y="106"/>
                    <a:pt x="39" y="109"/>
                    <a:pt x="38" y="110"/>
                  </a:cubicBezTo>
                  <a:cubicBezTo>
                    <a:pt x="36" y="111"/>
                    <a:pt x="35" y="112"/>
                    <a:pt x="35"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5"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2"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14"/>
            <p:cNvSpPr>
              <a:spLocks noEditPoints="1"/>
            </p:cNvSpPr>
            <p:nvPr/>
          </p:nvSpPr>
          <p:spPr bwMode="auto">
            <a:xfrm>
              <a:off x="6781801" y="947738"/>
              <a:ext cx="368300" cy="2476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15"/>
            <p:cNvSpPr>
              <a:spLocks noEditPoints="1"/>
            </p:cNvSpPr>
            <p:nvPr/>
          </p:nvSpPr>
          <p:spPr bwMode="auto">
            <a:xfrm>
              <a:off x="6943726" y="1201738"/>
              <a:ext cx="46038" cy="47625"/>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16"/>
            <p:cNvSpPr>
              <a:spLocks/>
            </p:cNvSpPr>
            <p:nvPr/>
          </p:nvSpPr>
          <p:spPr bwMode="auto">
            <a:xfrm>
              <a:off x="6881813" y="1044575"/>
              <a:ext cx="61913" cy="65087"/>
            </a:xfrm>
            <a:custGeom>
              <a:avLst/>
              <a:gdLst>
                <a:gd name="T0" fmla="*/ 0 w 39"/>
                <a:gd name="T1" fmla="*/ 24 h 41"/>
                <a:gd name="T2" fmla="*/ 39 w 39"/>
                <a:gd name="T3" fmla="*/ 41 h 41"/>
                <a:gd name="T4" fmla="*/ 39 w 39"/>
                <a:gd name="T5" fmla="*/ 32 h 41"/>
                <a:gd name="T6" fmla="*/ 12 w 39"/>
                <a:gd name="T7" fmla="*/ 19 h 41"/>
                <a:gd name="T8" fmla="*/ 39 w 39"/>
                <a:gd name="T9" fmla="*/ 10 h 41"/>
                <a:gd name="T10" fmla="*/ 39 w 39"/>
                <a:gd name="T11" fmla="*/ 0 h 41"/>
                <a:gd name="T12" fmla="*/ 0 w 39"/>
                <a:gd name="T13" fmla="*/ 17 h 41"/>
                <a:gd name="T14" fmla="*/ 0 w 39"/>
                <a:gd name="T15" fmla="*/ 2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41">
                  <a:moveTo>
                    <a:pt x="0" y="24"/>
                  </a:moveTo>
                  <a:lnTo>
                    <a:pt x="39" y="41"/>
                  </a:lnTo>
                  <a:lnTo>
                    <a:pt x="39" y="32"/>
                  </a:lnTo>
                  <a:lnTo>
                    <a:pt x="12" y="19"/>
                  </a:lnTo>
                  <a:lnTo>
                    <a:pt x="39" y="10"/>
                  </a:lnTo>
                  <a:lnTo>
                    <a:pt x="39" y="0"/>
                  </a:lnTo>
                  <a:lnTo>
                    <a:pt x="0" y="17"/>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17"/>
            <p:cNvSpPr>
              <a:spLocks/>
            </p:cNvSpPr>
            <p:nvPr/>
          </p:nvSpPr>
          <p:spPr bwMode="auto">
            <a:xfrm>
              <a:off x="6950076" y="1033463"/>
              <a:ext cx="31750" cy="87312"/>
            </a:xfrm>
            <a:custGeom>
              <a:avLst/>
              <a:gdLst>
                <a:gd name="T0" fmla="*/ 7 w 8"/>
                <a:gd name="T1" fmla="*/ 0 h 23"/>
                <a:gd name="T2" fmla="*/ 5 w 8"/>
                <a:gd name="T3" fmla="*/ 0 h 23"/>
                <a:gd name="T4" fmla="*/ 5 w 8"/>
                <a:gd name="T5" fmla="*/ 2 h 23"/>
                <a:gd name="T6" fmla="*/ 0 w 8"/>
                <a:gd name="T7" fmla="*/ 20 h 23"/>
                <a:gd name="T8" fmla="*/ 0 w 8"/>
                <a:gd name="T9" fmla="*/ 22 h 23"/>
                <a:gd name="T10" fmla="*/ 2 w 8"/>
                <a:gd name="T11" fmla="*/ 23 h 23"/>
                <a:gd name="T12" fmla="*/ 3 w 8"/>
                <a:gd name="T13" fmla="*/ 23 h 23"/>
                <a:gd name="T14" fmla="*/ 3 w 8"/>
                <a:gd name="T15" fmla="*/ 22 h 23"/>
                <a:gd name="T16" fmla="*/ 4 w 8"/>
                <a:gd name="T17" fmla="*/ 21 h 23"/>
                <a:gd name="T18" fmla="*/ 8 w 8"/>
                <a:gd name="T19" fmla="*/ 3 h 23"/>
                <a:gd name="T20" fmla="*/ 8 w 8"/>
                <a:gd name="T21" fmla="*/ 1 h 23"/>
                <a:gd name="T22" fmla="*/ 8 w 8"/>
                <a:gd name="T23" fmla="*/ 0 h 23"/>
                <a:gd name="T24" fmla="*/ 7 w 8"/>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23">
                  <a:moveTo>
                    <a:pt x="7" y="0"/>
                  </a:moveTo>
                  <a:cubicBezTo>
                    <a:pt x="6" y="0"/>
                    <a:pt x="6" y="0"/>
                    <a:pt x="5" y="0"/>
                  </a:cubicBezTo>
                  <a:cubicBezTo>
                    <a:pt x="5" y="0"/>
                    <a:pt x="5" y="1"/>
                    <a:pt x="5" y="2"/>
                  </a:cubicBezTo>
                  <a:cubicBezTo>
                    <a:pt x="0" y="20"/>
                    <a:pt x="0" y="20"/>
                    <a:pt x="0" y="20"/>
                  </a:cubicBezTo>
                  <a:cubicBezTo>
                    <a:pt x="0" y="21"/>
                    <a:pt x="0" y="22"/>
                    <a:pt x="0" y="22"/>
                  </a:cubicBezTo>
                  <a:cubicBezTo>
                    <a:pt x="0" y="23"/>
                    <a:pt x="1" y="23"/>
                    <a:pt x="2" y="23"/>
                  </a:cubicBezTo>
                  <a:cubicBezTo>
                    <a:pt x="2" y="23"/>
                    <a:pt x="2" y="23"/>
                    <a:pt x="3" y="23"/>
                  </a:cubicBezTo>
                  <a:cubicBezTo>
                    <a:pt x="3" y="23"/>
                    <a:pt x="3" y="22"/>
                    <a:pt x="3" y="22"/>
                  </a:cubicBezTo>
                  <a:cubicBezTo>
                    <a:pt x="3" y="22"/>
                    <a:pt x="3" y="21"/>
                    <a:pt x="4" y="21"/>
                  </a:cubicBezTo>
                  <a:cubicBezTo>
                    <a:pt x="8" y="3"/>
                    <a:pt x="8" y="3"/>
                    <a:pt x="8" y="3"/>
                  </a:cubicBezTo>
                  <a:cubicBezTo>
                    <a:pt x="8" y="2"/>
                    <a:pt x="8" y="1"/>
                    <a:pt x="8" y="1"/>
                  </a:cubicBezTo>
                  <a:cubicBezTo>
                    <a:pt x="8" y="0"/>
                    <a:pt x="8" y="0"/>
                    <a:pt x="8" y="0"/>
                  </a:cubicBezTo>
                  <a:cubicBezTo>
                    <a:pt x="8" y="0"/>
                    <a:pt x="7"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8"/>
            <p:cNvSpPr>
              <a:spLocks/>
            </p:cNvSpPr>
            <p:nvPr/>
          </p:nvSpPr>
          <p:spPr bwMode="auto">
            <a:xfrm>
              <a:off x="6989763" y="1044575"/>
              <a:ext cx="60325" cy="65087"/>
            </a:xfrm>
            <a:custGeom>
              <a:avLst/>
              <a:gdLst>
                <a:gd name="T0" fmla="*/ 0 w 38"/>
                <a:gd name="T1" fmla="*/ 10 h 41"/>
                <a:gd name="T2" fmla="*/ 26 w 38"/>
                <a:gd name="T3" fmla="*/ 19 h 41"/>
                <a:gd name="T4" fmla="*/ 0 w 38"/>
                <a:gd name="T5" fmla="*/ 32 h 41"/>
                <a:gd name="T6" fmla="*/ 0 w 38"/>
                <a:gd name="T7" fmla="*/ 41 h 41"/>
                <a:gd name="T8" fmla="*/ 38 w 38"/>
                <a:gd name="T9" fmla="*/ 24 h 41"/>
                <a:gd name="T10" fmla="*/ 38 w 38"/>
                <a:gd name="T11" fmla="*/ 17 h 41"/>
                <a:gd name="T12" fmla="*/ 0 w 38"/>
                <a:gd name="T13" fmla="*/ 0 h 41"/>
                <a:gd name="T14" fmla="*/ 0 w 38"/>
                <a:gd name="T15" fmla="*/ 1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41">
                  <a:moveTo>
                    <a:pt x="0" y="10"/>
                  </a:moveTo>
                  <a:lnTo>
                    <a:pt x="26" y="19"/>
                  </a:lnTo>
                  <a:lnTo>
                    <a:pt x="0" y="32"/>
                  </a:lnTo>
                  <a:lnTo>
                    <a:pt x="0" y="41"/>
                  </a:lnTo>
                  <a:lnTo>
                    <a:pt x="38" y="24"/>
                  </a:lnTo>
                  <a:lnTo>
                    <a:pt x="38" y="17"/>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4531558" y="2655667"/>
            <a:ext cx="1615470" cy="1237355"/>
            <a:chOff x="4531558" y="2655667"/>
            <a:chExt cx="1615470" cy="1237355"/>
          </a:xfrm>
        </p:grpSpPr>
        <p:sp>
          <p:nvSpPr>
            <p:cNvPr id="6" name="Freeform 5"/>
            <p:cNvSpPr>
              <a:spLocks/>
            </p:cNvSpPr>
            <p:nvPr/>
          </p:nvSpPr>
          <p:spPr bwMode="auto">
            <a:xfrm>
              <a:off x="4531558" y="2655667"/>
              <a:ext cx="1615470" cy="1237355"/>
            </a:xfrm>
            <a:custGeom>
              <a:avLst/>
              <a:gdLst>
                <a:gd name="T0" fmla="*/ 5 w 543"/>
                <a:gd name="T1" fmla="*/ 416 h 416"/>
                <a:gd name="T2" fmla="*/ 151 w 543"/>
                <a:gd name="T3" fmla="*/ 397 h 416"/>
                <a:gd name="T4" fmla="*/ 173 w 543"/>
                <a:gd name="T5" fmla="*/ 339 h 416"/>
                <a:gd name="T6" fmla="*/ 234 w 543"/>
                <a:gd name="T7" fmla="*/ 305 h 416"/>
                <a:gd name="T8" fmla="*/ 302 w 543"/>
                <a:gd name="T9" fmla="*/ 322 h 416"/>
                <a:gd name="T10" fmla="*/ 339 w 543"/>
                <a:gd name="T11" fmla="*/ 372 h 416"/>
                <a:gd name="T12" fmla="*/ 491 w 543"/>
                <a:gd name="T13" fmla="*/ 352 h 416"/>
                <a:gd name="T14" fmla="*/ 469 w 543"/>
                <a:gd name="T15" fmla="*/ 188 h 416"/>
                <a:gd name="T16" fmla="*/ 477 w 543"/>
                <a:gd name="T17" fmla="*/ 186 h 416"/>
                <a:gd name="T18" fmla="*/ 538 w 543"/>
                <a:gd name="T19" fmla="*/ 99 h 416"/>
                <a:gd name="T20" fmla="*/ 456 w 543"/>
                <a:gd name="T21" fmla="*/ 29 h 416"/>
                <a:gd name="T22" fmla="*/ 448 w 543"/>
                <a:gd name="T23" fmla="*/ 30 h 416"/>
                <a:gd name="T24" fmla="*/ 445 w 543"/>
                <a:gd name="T25" fmla="*/ 3 h 416"/>
                <a:gd name="T26" fmla="*/ 411 w 543"/>
                <a:gd name="T27" fmla="*/ 0 h 416"/>
                <a:gd name="T28" fmla="*/ 310 w 543"/>
                <a:gd name="T29" fmla="*/ 35 h 416"/>
                <a:gd name="T30" fmla="*/ 300 w 543"/>
                <a:gd name="T31" fmla="*/ 35 h 416"/>
                <a:gd name="T32" fmla="*/ 177 w 543"/>
                <a:gd name="T33" fmla="*/ 91 h 416"/>
                <a:gd name="T34" fmla="*/ 69 w 543"/>
                <a:gd name="T35" fmla="*/ 217 h 416"/>
                <a:gd name="T36" fmla="*/ 27 w 543"/>
                <a:gd name="T37" fmla="*/ 278 h 416"/>
                <a:gd name="T38" fmla="*/ 28 w 543"/>
                <a:gd name="T39" fmla="*/ 287 h 416"/>
                <a:gd name="T40" fmla="*/ 0 w 543"/>
                <a:gd name="T41" fmla="*/ 377 h 416"/>
                <a:gd name="T42" fmla="*/ 5 w 543"/>
                <a:gd name="T43" fmla="*/ 41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43" h="416">
                  <a:moveTo>
                    <a:pt x="5" y="416"/>
                  </a:moveTo>
                  <a:cubicBezTo>
                    <a:pt x="151" y="397"/>
                    <a:pt x="151" y="397"/>
                    <a:pt x="151" y="397"/>
                  </a:cubicBezTo>
                  <a:cubicBezTo>
                    <a:pt x="151" y="376"/>
                    <a:pt x="159" y="355"/>
                    <a:pt x="173" y="339"/>
                  </a:cubicBezTo>
                  <a:cubicBezTo>
                    <a:pt x="189" y="320"/>
                    <a:pt x="210" y="308"/>
                    <a:pt x="234" y="305"/>
                  </a:cubicBezTo>
                  <a:cubicBezTo>
                    <a:pt x="258" y="302"/>
                    <a:pt x="282" y="308"/>
                    <a:pt x="302" y="322"/>
                  </a:cubicBezTo>
                  <a:cubicBezTo>
                    <a:pt x="320" y="334"/>
                    <a:pt x="333" y="352"/>
                    <a:pt x="339" y="372"/>
                  </a:cubicBezTo>
                  <a:cubicBezTo>
                    <a:pt x="491" y="352"/>
                    <a:pt x="491" y="352"/>
                    <a:pt x="491" y="352"/>
                  </a:cubicBezTo>
                  <a:cubicBezTo>
                    <a:pt x="469" y="188"/>
                    <a:pt x="469" y="188"/>
                    <a:pt x="469" y="188"/>
                  </a:cubicBezTo>
                  <a:cubicBezTo>
                    <a:pt x="477" y="186"/>
                    <a:pt x="477" y="186"/>
                    <a:pt x="477" y="186"/>
                  </a:cubicBezTo>
                  <a:cubicBezTo>
                    <a:pt x="517" y="177"/>
                    <a:pt x="543" y="140"/>
                    <a:pt x="538" y="99"/>
                  </a:cubicBezTo>
                  <a:cubicBezTo>
                    <a:pt x="533" y="57"/>
                    <a:pt x="497" y="28"/>
                    <a:pt x="456" y="29"/>
                  </a:cubicBezTo>
                  <a:cubicBezTo>
                    <a:pt x="448" y="30"/>
                    <a:pt x="448" y="30"/>
                    <a:pt x="448" y="30"/>
                  </a:cubicBezTo>
                  <a:cubicBezTo>
                    <a:pt x="445" y="3"/>
                    <a:pt x="445" y="3"/>
                    <a:pt x="445" y="3"/>
                  </a:cubicBezTo>
                  <a:cubicBezTo>
                    <a:pt x="434" y="1"/>
                    <a:pt x="423" y="0"/>
                    <a:pt x="411" y="0"/>
                  </a:cubicBezTo>
                  <a:cubicBezTo>
                    <a:pt x="373" y="0"/>
                    <a:pt x="338" y="13"/>
                    <a:pt x="310" y="35"/>
                  </a:cubicBezTo>
                  <a:cubicBezTo>
                    <a:pt x="306" y="35"/>
                    <a:pt x="303" y="35"/>
                    <a:pt x="300" y="35"/>
                  </a:cubicBezTo>
                  <a:cubicBezTo>
                    <a:pt x="251" y="35"/>
                    <a:pt x="206" y="57"/>
                    <a:pt x="177" y="91"/>
                  </a:cubicBezTo>
                  <a:cubicBezTo>
                    <a:pt x="116" y="102"/>
                    <a:pt x="71" y="154"/>
                    <a:pt x="69" y="217"/>
                  </a:cubicBezTo>
                  <a:cubicBezTo>
                    <a:pt x="45" y="227"/>
                    <a:pt x="27" y="250"/>
                    <a:pt x="27" y="278"/>
                  </a:cubicBezTo>
                  <a:cubicBezTo>
                    <a:pt x="27" y="281"/>
                    <a:pt x="28" y="284"/>
                    <a:pt x="28" y="287"/>
                  </a:cubicBezTo>
                  <a:cubicBezTo>
                    <a:pt x="10" y="313"/>
                    <a:pt x="0" y="344"/>
                    <a:pt x="0" y="377"/>
                  </a:cubicBezTo>
                  <a:cubicBezTo>
                    <a:pt x="0" y="390"/>
                    <a:pt x="2" y="403"/>
                    <a:pt x="5" y="41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TextBox 94"/>
            <p:cNvSpPr txBox="1"/>
            <p:nvPr/>
          </p:nvSpPr>
          <p:spPr>
            <a:xfrm>
              <a:off x="5039980" y="3053442"/>
              <a:ext cx="627096"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25%</a:t>
              </a:r>
            </a:p>
          </p:txBody>
        </p:sp>
      </p:grpSp>
      <p:grpSp>
        <p:nvGrpSpPr>
          <p:cNvPr id="10" name="Group 9"/>
          <p:cNvGrpSpPr/>
          <p:nvPr/>
        </p:nvGrpSpPr>
        <p:grpSpPr>
          <a:xfrm>
            <a:off x="5903325" y="2631799"/>
            <a:ext cx="1557685" cy="1207206"/>
            <a:chOff x="5903325" y="2631799"/>
            <a:chExt cx="1557685" cy="1207206"/>
          </a:xfrm>
        </p:grpSpPr>
        <p:sp>
          <p:nvSpPr>
            <p:cNvPr id="24" name="Freeform 23"/>
            <p:cNvSpPr>
              <a:spLocks/>
            </p:cNvSpPr>
            <p:nvPr/>
          </p:nvSpPr>
          <p:spPr bwMode="auto">
            <a:xfrm>
              <a:off x="5903325" y="2631799"/>
              <a:ext cx="1557685" cy="1207206"/>
            </a:xfrm>
            <a:custGeom>
              <a:avLst/>
              <a:gdLst>
                <a:gd name="T0" fmla="*/ 2 w 524"/>
                <a:gd name="T1" fmla="*/ 21 h 406"/>
                <a:gd name="T2" fmla="*/ 60 w 524"/>
                <a:gd name="T3" fmla="*/ 43 h 406"/>
                <a:gd name="T4" fmla="*/ 94 w 524"/>
                <a:gd name="T5" fmla="*/ 104 h 406"/>
                <a:gd name="T6" fmla="*/ 77 w 524"/>
                <a:gd name="T7" fmla="*/ 172 h 406"/>
                <a:gd name="T8" fmla="*/ 27 w 524"/>
                <a:gd name="T9" fmla="*/ 209 h 406"/>
                <a:gd name="T10" fmla="*/ 46 w 524"/>
                <a:gd name="T11" fmla="*/ 353 h 406"/>
                <a:gd name="T12" fmla="*/ 210 w 524"/>
                <a:gd name="T13" fmla="*/ 332 h 406"/>
                <a:gd name="T14" fmla="*/ 212 w 524"/>
                <a:gd name="T15" fmla="*/ 339 h 406"/>
                <a:gd name="T16" fmla="*/ 300 w 524"/>
                <a:gd name="T17" fmla="*/ 401 h 406"/>
                <a:gd name="T18" fmla="*/ 369 w 524"/>
                <a:gd name="T19" fmla="*/ 319 h 406"/>
                <a:gd name="T20" fmla="*/ 369 w 524"/>
                <a:gd name="T21" fmla="*/ 311 h 406"/>
                <a:gd name="T22" fmla="*/ 524 w 524"/>
                <a:gd name="T23" fmla="*/ 291 h 406"/>
                <a:gd name="T24" fmla="*/ 446 w 524"/>
                <a:gd name="T25" fmla="*/ 194 h 406"/>
                <a:gd name="T26" fmla="*/ 214 w 524"/>
                <a:gd name="T27" fmla="*/ 37 h 406"/>
                <a:gd name="T28" fmla="*/ 137 w 524"/>
                <a:gd name="T29" fmla="*/ 8 h 406"/>
                <a:gd name="T30" fmla="*/ 87 w 524"/>
                <a:gd name="T31" fmla="*/ 19 h 406"/>
                <a:gd name="T32" fmla="*/ 31 w 524"/>
                <a:gd name="T33" fmla="*/ 0 h 406"/>
                <a:gd name="T34" fmla="*/ 0 w 524"/>
                <a:gd name="T35" fmla="*/ 5 h 406"/>
                <a:gd name="T36" fmla="*/ 2 w 524"/>
                <a:gd name="T37" fmla="*/ 21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4" h="406">
                  <a:moveTo>
                    <a:pt x="2" y="21"/>
                  </a:moveTo>
                  <a:cubicBezTo>
                    <a:pt x="23" y="21"/>
                    <a:pt x="44" y="29"/>
                    <a:pt x="60" y="43"/>
                  </a:cubicBezTo>
                  <a:cubicBezTo>
                    <a:pt x="78" y="59"/>
                    <a:pt x="90" y="80"/>
                    <a:pt x="94" y="104"/>
                  </a:cubicBezTo>
                  <a:cubicBezTo>
                    <a:pt x="97" y="128"/>
                    <a:pt x="91" y="152"/>
                    <a:pt x="77" y="172"/>
                  </a:cubicBezTo>
                  <a:cubicBezTo>
                    <a:pt x="65" y="190"/>
                    <a:pt x="47" y="203"/>
                    <a:pt x="27" y="209"/>
                  </a:cubicBezTo>
                  <a:cubicBezTo>
                    <a:pt x="46" y="353"/>
                    <a:pt x="46" y="353"/>
                    <a:pt x="46" y="353"/>
                  </a:cubicBezTo>
                  <a:cubicBezTo>
                    <a:pt x="210" y="332"/>
                    <a:pt x="210" y="332"/>
                    <a:pt x="210" y="332"/>
                  </a:cubicBezTo>
                  <a:cubicBezTo>
                    <a:pt x="212" y="339"/>
                    <a:pt x="212" y="339"/>
                    <a:pt x="212" y="339"/>
                  </a:cubicBezTo>
                  <a:cubicBezTo>
                    <a:pt x="221" y="380"/>
                    <a:pt x="259" y="406"/>
                    <a:pt x="300" y="401"/>
                  </a:cubicBezTo>
                  <a:cubicBezTo>
                    <a:pt x="341" y="395"/>
                    <a:pt x="371" y="360"/>
                    <a:pt x="369" y="319"/>
                  </a:cubicBezTo>
                  <a:cubicBezTo>
                    <a:pt x="369" y="311"/>
                    <a:pt x="369" y="311"/>
                    <a:pt x="369" y="311"/>
                  </a:cubicBezTo>
                  <a:cubicBezTo>
                    <a:pt x="524" y="291"/>
                    <a:pt x="524" y="291"/>
                    <a:pt x="524" y="291"/>
                  </a:cubicBezTo>
                  <a:cubicBezTo>
                    <a:pt x="515" y="247"/>
                    <a:pt x="485" y="212"/>
                    <a:pt x="446" y="194"/>
                  </a:cubicBezTo>
                  <a:cubicBezTo>
                    <a:pt x="407" y="103"/>
                    <a:pt x="319" y="39"/>
                    <a:pt x="214" y="37"/>
                  </a:cubicBezTo>
                  <a:cubicBezTo>
                    <a:pt x="194" y="19"/>
                    <a:pt x="167" y="8"/>
                    <a:pt x="137" y="8"/>
                  </a:cubicBezTo>
                  <a:cubicBezTo>
                    <a:pt x="119" y="8"/>
                    <a:pt x="102" y="12"/>
                    <a:pt x="87" y="19"/>
                  </a:cubicBezTo>
                  <a:cubicBezTo>
                    <a:pt x="71" y="7"/>
                    <a:pt x="52" y="0"/>
                    <a:pt x="31" y="0"/>
                  </a:cubicBezTo>
                  <a:cubicBezTo>
                    <a:pt x="20" y="0"/>
                    <a:pt x="10" y="2"/>
                    <a:pt x="0" y="5"/>
                  </a:cubicBezTo>
                  <a:lnTo>
                    <a:pt x="2" y="2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TextBox 95"/>
            <p:cNvSpPr txBox="1"/>
            <p:nvPr/>
          </p:nvSpPr>
          <p:spPr>
            <a:xfrm>
              <a:off x="6403912" y="3053442"/>
              <a:ext cx="627096"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25%</a:t>
              </a:r>
            </a:p>
          </p:txBody>
        </p:sp>
      </p:grpSp>
      <p:grpSp>
        <p:nvGrpSpPr>
          <p:cNvPr id="7" name="Group 6"/>
          <p:cNvGrpSpPr/>
          <p:nvPr/>
        </p:nvGrpSpPr>
        <p:grpSpPr>
          <a:xfrm>
            <a:off x="4561706" y="3595302"/>
            <a:ext cx="1567735" cy="1236098"/>
            <a:chOff x="4561706" y="3595302"/>
            <a:chExt cx="1567735" cy="1236098"/>
          </a:xfrm>
        </p:grpSpPr>
        <p:sp>
          <p:nvSpPr>
            <p:cNvPr id="9" name="Freeform 8"/>
            <p:cNvSpPr>
              <a:spLocks/>
            </p:cNvSpPr>
            <p:nvPr/>
          </p:nvSpPr>
          <p:spPr bwMode="auto">
            <a:xfrm>
              <a:off x="4561706" y="3595302"/>
              <a:ext cx="1567735" cy="1236098"/>
            </a:xfrm>
            <a:custGeom>
              <a:avLst/>
              <a:gdLst>
                <a:gd name="T0" fmla="*/ 524 w 527"/>
                <a:gd name="T1" fmla="*/ 386 h 416"/>
                <a:gd name="T2" fmla="*/ 466 w 527"/>
                <a:gd name="T3" fmla="*/ 363 h 416"/>
                <a:gd name="T4" fmla="*/ 433 w 527"/>
                <a:gd name="T5" fmla="*/ 302 h 416"/>
                <a:gd name="T6" fmla="*/ 450 w 527"/>
                <a:gd name="T7" fmla="*/ 234 h 416"/>
                <a:gd name="T8" fmla="*/ 500 w 527"/>
                <a:gd name="T9" fmla="*/ 198 h 416"/>
                <a:gd name="T10" fmla="*/ 481 w 527"/>
                <a:gd name="T11" fmla="*/ 53 h 416"/>
                <a:gd name="T12" fmla="*/ 316 w 527"/>
                <a:gd name="T13" fmla="*/ 75 h 416"/>
                <a:gd name="T14" fmla="*/ 314 w 527"/>
                <a:gd name="T15" fmla="*/ 67 h 416"/>
                <a:gd name="T16" fmla="*/ 226 w 527"/>
                <a:gd name="T17" fmla="*/ 6 h 416"/>
                <a:gd name="T18" fmla="*/ 157 w 527"/>
                <a:gd name="T19" fmla="*/ 88 h 416"/>
                <a:gd name="T20" fmla="*/ 158 w 527"/>
                <a:gd name="T21" fmla="*/ 95 h 416"/>
                <a:gd name="T22" fmla="*/ 0 w 527"/>
                <a:gd name="T23" fmla="*/ 116 h 416"/>
                <a:gd name="T24" fmla="*/ 62 w 527"/>
                <a:gd name="T25" fmla="*/ 193 h 416"/>
                <a:gd name="T26" fmla="*/ 180 w 527"/>
                <a:gd name="T27" fmla="*/ 278 h 416"/>
                <a:gd name="T28" fmla="*/ 239 w 527"/>
                <a:gd name="T29" fmla="*/ 263 h 416"/>
                <a:gd name="T30" fmla="*/ 315 w 527"/>
                <a:gd name="T31" fmla="*/ 309 h 416"/>
                <a:gd name="T32" fmla="*/ 469 w 527"/>
                <a:gd name="T33" fmla="*/ 416 h 416"/>
                <a:gd name="T34" fmla="*/ 527 w 527"/>
                <a:gd name="T35" fmla="*/ 405 h 416"/>
                <a:gd name="T36" fmla="*/ 524 w 527"/>
                <a:gd name="T37" fmla="*/ 386 h 4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527" h="416">
                  <a:moveTo>
                    <a:pt x="524" y="386"/>
                  </a:moveTo>
                  <a:cubicBezTo>
                    <a:pt x="503" y="385"/>
                    <a:pt x="483" y="377"/>
                    <a:pt x="466" y="363"/>
                  </a:cubicBezTo>
                  <a:cubicBezTo>
                    <a:pt x="448" y="348"/>
                    <a:pt x="436" y="326"/>
                    <a:pt x="433" y="302"/>
                  </a:cubicBezTo>
                  <a:cubicBezTo>
                    <a:pt x="430" y="278"/>
                    <a:pt x="436" y="254"/>
                    <a:pt x="450" y="234"/>
                  </a:cubicBezTo>
                  <a:cubicBezTo>
                    <a:pt x="462" y="217"/>
                    <a:pt x="479" y="204"/>
                    <a:pt x="500" y="198"/>
                  </a:cubicBezTo>
                  <a:cubicBezTo>
                    <a:pt x="481" y="53"/>
                    <a:pt x="481" y="53"/>
                    <a:pt x="481" y="53"/>
                  </a:cubicBezTo>
                  <a:cubicBezTo>
                    <a:pt x="316" y="75"/>
                    <a:pt x="316" y="75"/>
                    <a:pt x="316" y="75"/>
                  </a:cubicBezTo>
                  <a:cubicBezTo>
                    <a:pt x="314" y="67"/>
                    <a:pt x="314" y="67"/>
                    <a:pt x="314" y="67"/>
                  </a:cubicBezTo>
                  <a:cubicBezTo>
                    <a:pt x="305" y="27"/>
                    <a:pt x="268" y="0"/>
                    <a:pt x="226" y="6"/>
                  </a:cubicBezTo>
                  <a:cubicBezTo>
                    <a:pt x="185" y="11"/>
                    <a:pt x="156" y="46"/>
                    <a:pt x="157" y="88"/>
                  </a:cubicBezTo>
                  <a:cubicBezTo>
                    <a:pt x="158" y="95"/>
                    <a:pt x="158" y="95"/>
                    <a:pt x="158" y="95"/>
                  </a:cubicBezTo>
                  <a:cubicBezTo>
                    <a:pt x="0" y="116"/>
                    <a:pt x="0" y="116"/>
                    <a:pt x="0" y="116"/>
                  </a:cubicBezTo>
                  <a:cubicBezTo>
                    <a:pt x="12" y="148"/>
                    <a:pt x="34" y="175"/>
                    <a:pt x="62" y="193"/>
                  </a:cubicBezTo>
                  <a:cubicBezTo>
                    <a:pt x="79" y="242"/>
                    <a:pt x="125" y="278"/>
                    <a:pt x="180" y="278"/>
                  </a:cubicBezTo>
                  <a:cubicBezTo>
                    <a:pt x="202" y="278"/>
                    <a:pt x="222" y="272"/>
                    <a:pt x="239" y="263"/>
                  </a:cubicBezTo>
                  <a:cubicBezTo>
                    <a:pt x="258" y="286"/>
                    <a:pt x="284" y="303"/>
                    <a:pt x="315" y="309"/>
                  </a:cubicBezTo>
                  <a:cubicBezTo>
                    <a:pt x="338" y="372"/>
                    <a:pt x="398" y="416"/>
                    <a:pt x="469" y="416"/>
                  </a:cubicBezTo>
                  <a:cubicBezTo>
                    <a:pt x="489" y="416"/>
                    <a:pt x="509" y="412"/>
                    <a:pt x="527" y="405"/>
                  </a:cubicBezTo>
                  <a:lnTo>
                    <a:pt x="524" y="386"/>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TextBox 96"/>
            <p:cNvSpPr txBox="1"/>
            <p:nvPr/>
          </p:nvSpPr>
          <p:spPr>
            <a:xfrm>
              <a:off x="5130201" y="3926201"/>
              <a:ext cx="627096"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25%</a:t>
              </a:r>
            </a:p>
          </p:txBody>
        </p:sp>
      </p:grpSp>
      <p:grpSp>
        <p:nvGrpSpPr>
          <p:cNvPr id="5" name="Group 4"/>
          <p:cNvGrpSpPr/>
          <p:nvPr/>
        </p:nvGrpSpPr>
        <p:grpSpPr>
          <a:xfrm>
            <a:off x="5881970" y="3545055"/>
            <a:ext cx="1685817" cy="1557684"/>
            <a:chOff x="5881970" y="3545055"/>
            <a:chExt cx="1685817" cy="1557684"/>
          </a:xfrm>
        </p:grpSpPr>
        <p:sp>
          <p:nvSpPr>
            <p:cNvPr id="15" name="Freeform 14"/>
            <p:cNvSpPr>
              <a:spLocks/>
            </p:cNvSpPr>
            <p:nvPr/>
          </p:nvSpPr>
          <p:spPr bwMode="auto">
            <a:xfrm>
              <a:off x="5881970" y="3545055"/>
              <a:ext cx="1685817" cy="1557684"/>
            </a:xfrm>
            <a:custGeom>
              <a:avLst/>
              <a:gdLst>
                <a:gd name="T0" fmla="*/ 567 w 567"/>
                <a:gd name="T1" fmla="*/ 124 h 524"/>
                <a:gd name="T2" fmla="*/ 533 w 567"/>
                <a:gd name="T3" fmla="*/ 34 h 524"/>
                <a:gd name="T4" fmla="*/ 534 w 567"/>
                <a:gd name="T5" fmla="*/ 13 h 524"/>
                <a:gd name="T6" fmla="*/ 534 w 567"/>
                <a:gd name="T7" fmla="*/ 0 h 524"/>
                <a:gd name="T8" fmla="*/ 393 w 567"/>
                <a:gd name="T9" fmla="*/ 19 h 524"/>
                <a:gd name="T10" fmla="*/ 370 w 567"/>
                <a:gd name="T11" fmla="*/ 77 h 524"/>
                <a:gd name="T12" fmla="*/ 309 w 567"/>
                <a:gd name="T13" fmla="*/ 110 h 524"/>
                <a:gd name="T14" fmla="*/ 297 w 567"/>
                <a:gd name="T15" fmla="*/ 111 h 524"/>
                <a:gd name="T16" fmla="*/ 241 w 567"/>
                <a:gd name="T17" fmla="*/ 94 h 524"/>
                <a:gd name="T18" fmla="*/ 205 w 567"/>
                <a:gd name="T19" fmla="*/ 43 h 524"/>
                <a:gd name="T20" fmla="*/ 53 w 567"/>
                <a:gd name="T21" fmla="*/ 63 h 524"/>
                <a:gd name="T22" fmla="*/ 74 w 567"/>
                <a:gd name="T23" fmla="*/ 227 h 524"/>
                <a:gd name="T24" fmla="*/ 67 w 567"/>
                <a:gd name="T25" fmla="*/ 229 h 524"/>
                <a:gd name="T26" fmla="*/ 5 w 567"/>
                <a:gd name="T27" fmla="*/ 317 h 524"/>
                <a:gd name="T28" fmla="*/ 87 w 567"/>
                <a:gd name="T29" fmla="*/ 386 h 524"/>
                <a:gd name="T30" fmla="*/ 95 w 567"/>
                <a:gd name="T31" fmla="*/ 386 h 524"/>
                <a:gd name="T32" fmla="*/ 102 w 567"/>
                <a:gd name="T33" fmla="*/ 438 h 524"/>
                <a:gd name="T34" fmla="*/ 266 w 567"/>
                <a:gd name="T35" fmla="*/ 524 h 524"/>
                <a:gd name="T36" fmla="*/ 452 w 567"/>
                <a:gd name="T37" fmla="*/ 396 h 524"/>
                <a:gd name="T38" fmla="*/ 556 w 567"/>
                <a:gd name="T39" fmla="*/ 220 h 524"/>
                <a:gd name="T40" fmla="*/ 553 w 567"/>
                <a:gd name="T41" fmla="*/ 184 h 524"/>
                <a:gd name="T42" fmla="*/ 567 w 567"/>
                <a:gd name="T43" fmla="*/ 124 h 5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7" h="524">
                  <a:moveTo>
                    <a:pt x="567" y="124"/>
                  </a:moveTo>
                  <a:cubicBezTo>
                    <a:pt x="567" y="89"/>
                    <a:pt x="554" y="58"/>
                    <a:pt x="533" y="34"/>
                  </a:cubicBezTo>
                  <a:cubicBezTo>
                    <a:pt x="534" y="27"/>
                    <a:pt x="534" y="20"/>
                    <a:pt x="534" y="13"/>
                  </a:cubicBezTo>
                  <a:cubicBezTo>
                    <a:pt x="534" y="8"/>
                    <a:pt x="534" y="4"/>
                    <a:pt x="534" y="0"/>
                  </a:cubicBezTo>
                  <a:cubicBezTo>
                    <a:pt x="393" y="19"/>
                    <a:pt x="393" y="19"/>
                    <a:pt x="393" y="19"/>
                  </a:cubicBezTo>
                  <a:cubicBezTo>
                    <a:pt x="392" y="40"/>
                    <a:pt x="384" y="60"/>
                    <a:pt x="370" y="77"/>
                  </a:cubicBezTo>
                  <a:cubicBezTo>
                    <a:pt x="355" y="95"/>
                    <a:pt x="333" y="107"/>
                    <a:pt x="309" y="110"/>
                  </a:cubicBezTo>
                  <a:cubicBezTo>
                    <a:pt x="305" y="111"/>
                    <a:pt x="301" y="111"/>
                    <a:pt x="297" y="111"/>
                  </a:cubicBezTo>
                  <a:cubicBezTo>
                    <a:pt x="277" y="111"/>
                    <a:pt x="258" y="105"/>
                    <a:pt x="241" y="94"/>
                  </a:cubicBezTo>
                  <a:cubicBezTo>
                    <a:pt x="224" y="81"/>
                    <a:pt x="211" y="64"/>
                    <a:pt x="205" y="43"/>
                  </a:cubicBezTo>
                  <a:cubicBezTo>
                    <a:pt x="53" y="63"/>
                    <a:pt x="53" y="63"/>
                    <a:pt x="53" y="63"/>
                  </a:cubicBezTo>
                  <a:cubicBezTo>
                    <a:pt x="74" y="227"/>
                    <a:pt x="74" y="227"/>
                    <a:pt x="74" y="227"/>
                  </a:cubicBezTo>
                  <a:cubicBezTo>
                    <a:pt x="67" y="229"/>
                    <a:pt x="67" y="229"/>
                    <a:pt x="67" y="229"/>
                  </a:cubicBezTo>
                  <a:cubicBezTo>
                    <a:pt x="26" y="238"/>
                    <a:pt x="0" y="276"/>
                    <a:pt x="5" y="317"/>
                  </a:cubicBezTo>
                  <a:cubicBezTo>
                    <a:pt x="11" y="358"/>
                    <a:pt x="46" y="388"/>
                    <a:pt x="87" y="386"/>
                  </a:cubicBezTo>
                  <a:cubicBezTo>
                    <a:pt x="95" y="386"/>
                    <a:pt x="95" y="386"/>
                    <a:pt x="95" y="386"/>
                  </a:cubicBezTo>
                  <a:cubicBezTo>
                    <a:pt x="102" y="438"/>
                    <a:pt x="102" y="438"/>
                    <a:pt x="102" y="438"/>
                  </a:cubicBezTo>
                  <a:cubicBezTo>
                    <a:pt x="138" y="490"/>
                    <a:pt x="198" y="524"/>
                    <a:pt x="266" y="524"/>
                  </a:cubicBezTo>
                  <a:cubicBezTo>
                    <a:pt x="351" y="524"/>
                    <a:pt x="423" y="470"/>
                    <a:pt x="452" y="396"/>
                  </a:cubicBezTo>
                  <a:cubicBezTo>
                    <a:pt x="514" y="362"/>
                    <a:pt x="556" y="296"/>
                    <a:pt x="556" y="220"/>
                  </a:cubicBezTo>
                  <a:cubicBezTo>
                    <a:pt x="556" y="208"/>
                    <a:pt x="555" y="196"/>
                    <a:pt x="553" y="184"/>
                  </a:cubicBezTo>
                  <a:cubicBezTo>
                    <a:pt x="562" y="166"/>
                    <a:pt x="567" y="146"/>
                    <a:pt x="567" y="124"/>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8" name="TextBox 97"/>
            <p:cNvSpPr txBox="1"/>
            <p:nvPr/>
          </p:nvSpPr>
          <p:spPr>
            <a:xfrm>
              <a:off x="6499519" y="4073624"/>
              <a:ext cx="627096"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25%</a:t>
              </a:r>
            </a:p>
          </p:txBody>
        </p:sp>
      </p:grpSp>
    </p:spTree>
    <p:extLst>
      <p:ext uri="{BB962C8B-B14F-4D97-AF65-F5344CB8AC3E}">
        <p14:creationId xmlns:p14="http://schemas.microsoft.com/office/powerpoint/2010/main" val="143099398"/>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26"/>
                                        </p:tgtEl>
                                        <p:attrNameLst>
                                          <p:attrName>style.visibility</p:attrName>
                                        </p:attrNameLst>
                                      </p:cBhvr>
                                      <p:to>
                                        <p:strVal val="visible"/>
                                      </p:to>
                                    </p:set>
                                    <p:animEffect transition="in" filter="wipe(down)">
                                      <p:cBhvr>
                                        <p:cTn id="15" dur="500"/>
                                        <p:tgtEl>
                                          <p:spTgt spid="26"/>
                                        </p:tgtEl>
                                      </p:cBhvr>
                                    </p:animEffect>
                                  </p:childTnLst>
                                </p:cTn>
                              </p:par>
                            </p:childTnLst>
                          </p:cTn>
                        </p:par>
                        <p:par>
                          <p:cTn id="16" fill="hold">
                            <p:stCondLst>
                              <p:cond delay="1000"/>
                            </p:stCondLst>
                            <p:childTnLst>
                              <p:par>
                                <p:cTn id="17" presetID="31"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 calcmode="lin" valueType="num">
                                      <p:cBhvr>
                                        <p:cTn id="21" dur="1000" fill="hold"/>
                                        <p:tgtEl>
                                          <p:spTgt spid="8"/>
                                        </p:tgtEl>
                                        <p:attrNameLst>
                                          <p:attrName>style.rotation</p:attrName>
                                        </p:attrNameLst>
                                      </p:cBhvr>
                                      <p:tavLst>
                                        <p:tav tm="0">
                                          <p:val>
                                            <p:fltVal val="90"/>
                                          </p:val>
                                        </p:tav>
                                        <p:tav tm="100000">
                                          <p:val>
                                            <p:fltVal val="0"/>
                                          </p:val>
                                        </p:tav>
                                      </p:tavLst>
                                    </p:anim>
                                    <p:animEffect transition="in" filter="fade">
                                      <p:cBhvr>
                                        <p:cTn id="22" dur="100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1000" fill="hold"/>
                                        <p:tgtEl>
                                          <p:spTgt spid="10"/>
                                        </p:tgtEl>
                                        <p:attrNameLst>
                                          <p:attrName>ppt_w</p:attrName>
                                        </p:attrNameLst>
                                      </p:cBhvr>
                                      <p:tavLst>
                                        <p:tav tm="0">
                                          <p:val>
                                            <p:fltVal val="0"/>
                                          </p:val>
                                        </p:tav>
                                        <p:tav tm="100000">
                                          <p:val>
                                            <p:strVal val="#ppt_w"/>
                                          </p:val>
                                        </p:tav>
                                      </p:tavLst>
                                    </p:anim>
                                    <p:anim calcmode="lin" valueType="num">
                                      <p:cBhvr>
                                        <p:cTn id="26" dur="1000" fill="hold"/>
                                        <p:tgtEl>
                                          <p:spTgt spid="10"/>
                                        </p:tgtEl>
                                        <p:attrNameLst>
                                          <p:attrName>ppt_h</p:attrName>
                                        </p:attrNameLst>
                                      </p:cBhvr>
                                      <p:tavLst>
                                        <p:tav tm="0">
                                          <p:val>
                                            <p:fltVal val="0"/>
                                          </p:val>
                                        </p:tav>
                                        <p:tav tm="100000">
                                          <p:val>
                                            <p:strVal val="#ppt_h"/>
                                          </p:val>
                                        </p:tav>
                                      </p:tavLst>
                                    </p:anim>
                                    <p:anim calcmode="lin" valueType="num">
                                      <p:cBhvr>
                                        <p:cTn id="27" dur="1000" fill="hold"/>
                                        <p:tgtEl>
                                          <p:spTgt spid="10"/>
                                        </p:tgtEl>
                                        <p:attrNameLst>
                                          <p:attrName>style.rotation</p:attrName>
                                        </p:attrNameLst>
                                      </p:cBhvr>
                                      <p:tavLst>
                                        <p:tav tm="0">
                                          <p:val>
                                            <p:fltVal val="90"/>
                                          </p:val>
                                        </p:tav>
                                        <p:tav tm="100000">
                                          <p:val>
                                            <p:fltVal val="0"/>
                                          </p:val>
                                        </p:tav>
                                      </p:tavLst>
                                    </p:anim>
                                    <p:animEffect transition="in" filter="fade">
                                      <p:cBhvr>
                                        <p:cTn id="28" dur="1000"/>
                                        <p:tgtEl>
                                          <p:spTgt spid="10"/>
                                        </p:tgtEl>
                                      </p:cBhvr>
                                    </p:animEffect>
                                  </p:childTnLst>
                                </p:cTn>
                              </p:par>
                              <p:par>
                                <p:cTn id="29" presetID="31" presetClass="entr" presetSubtype="0" fill="hold" nodeType="withEffect">
                                  <p:stCondLst>
                                    <p:cond delay="0"/>
                                  </p:stCondLst>
                                  <p:childTnLst>
                                    <p:set>
                                      <p:cBhvr>
                                        <p:cTn id="30" dur="1" fill="hold">
                                          <p:stCondLst>
                                            <p:cond delay="0"/>
                                          </p:stCondLst>
                                        </p:cTn>
                                        <p:tgtEl>
                                          <p:spTgt spid="5"/>
                                        </p:tgtEl>
                                        <p:attrNameLst>
                                          <p:attrName>style.visibility</p:attrName>
                                        </p:attrNameLst>
                                      </p:cBhvr>
                                      <p:to>
                                        <p:strVal val="visible"/>
                                      </p:to>
                                    </p:set>
                                    <p:anim calcmode="lin" valueType="num">
                                      <p:cBhvr>
                                        <p:cTn id="31" dur="1000" fill="hold"/>
                                        <p:tgtEl>
                                          <p:spTgt spid="5"/>
                                        </p:tgtEl>
                                        <p:attrNameLst>
                                          <p:attrName>ppt_w</p:attrName>
                                        </p:attrNameLst>
                                      </p:cBhvr>
                                      <p:tavLst>
                                        <p:tav tm="0">
                                          <p:val>
                                            <p:fltVal val="0"/>
                                          </p:val>
                                        </p:tav>
                                        <p:tav tm="100000">
                                          <p:val>
                                            <p:strVal val="#ppt_w"/>
                                          </p:val>
                                        </p:tav>
                                      </p:tavLst>
                                    </p:anim>
                                    <p:anim calcmode="lin" valueType="num">
                                      <p:cBhvr>
                                        <p:cTn id="32" dur="1000" fill="hold"/>
                                        <p:tgtEl>
                                          <p:spTgt spid="5"/>
                                        </p:tgtEl>
                                        <p:attrNameLst>
                                          <p:attrName>ppt_h</p:attrName>
                                        </p:attrNameLst>
                                      </p:cBhvr>
                                      <p:tavLst>
                                        <p:tav tm="0">
                                          <p:val>
                                            <p:fltVal val="0"/>
                                          </p:val>
                                        </p:tav>
                                        <p:tav tm="100000">
                                          <p:val>
                                            <p:strVal val="#ppt_h"/>
                                          </p:val>
                                        </p:tav>
                                      </p:tavLst>
                                    </p:anim>
                                    <p:anim calcmode="lin" valueType="num">
                                      <p:cBhvr>
                                        <p:cTn id="33" dur="1000" fill="hold"/>
                                        <p:tgtEl>
                                          <p:spTgt spid="5"/>
                                        </p:tgtEl>
                                        <p:attrNameLst>
                                          <p:attrName>style.rotation</p:attrName>
                                        </p:attrNameLst>
                                      </p:cBhvr>
                                      <p:tavLst>
                                        <p:tav tm="0">
                                          <p:val>
                                            <p:fltVal val="90"/>
                                          </p:val>
                                        </p:tav>
                                        <p:tav tm="100000">
                                          <p:val>
                                            <p:fltVal val="0"/>
                                          </p:val>
                                        </p:tav>
                                      </p:tavLst>
                                    </p:anim>
                                    <p:animEffect transition="in" filter="fade">
                                      <p:cBhvr>
                                        <p:cTn id="34" dur="1000"/>
                                        <p:tgtEl>
                                          <p:spTgt spid="5"/>
                                        </p:tgtEl>
                                      </p:cBhvr>
                                    </p:animEffect>
                                  </p:childTnLst>
                                </p:cTn>
                              </p:par>
                              <p:par>
                                <p:cTn id="35" presetID="31" presetClass="entr" presetSubtype="0" fill="hold" nodeType="with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1000" fill="hold"/>
                                        <p:tgtEl>
                                          <p:spTgt spid="7"/>
                                        </p:tgtEl>
                                        <p:attrNameLst>
                                          <p:attrName>ppt_w</p:attrName>
                                        </p:attrNameLst>
                                      </p:cBhvr>
                                      <p:tavLst>
                                        <p:tav tm="0">
                                          <p:val>
                                            <p:fltVal val="0"/>
                                          </p:val>
                                        </p:tav>
                                        <p:tav tm="100000">
                                          <p:val>
                                            <p:strVal val="#ppt_w"/>
                                          </p:val>
                                        </p:tav>
                                      </p:tavLst>
                                    </p:anim>
                                    <p:anim calcmode="lin" valueType="num">
                                      <p:cBhvr>
                                        <p:cTn id="38" dur="1000" fill="hold"/>
                                        <p:tgtEl>
                                          <p:spTgt spid="7"/>
                                        </p:tgtEl>
                                        <p:attrNameLst>
                                          <p:attrName>ppt_h</p:attrName>
                                        </p:attrNameLst>
                                      </p:cBhvr>
                                      <p:tavLst>
                                        <p:tav tm="0">
                                          <p:val>
                                            <p:fltVal val="0"/>
                                          </p:val>
                                        </p:tav>
                                        <p:tav tm="100000">
                                          <p:val>
                                            <p:strVal val="#ppt_h"/>
                                          </p:val>
                                        </p:tav>
                                      </p:tavLst>
                                    </p:anim>
                                    <p:anim calcmode="lin" valueType="num">
                                      <p:cBhvr>
                                        <p:cTn id="39" dur="1000" fill="hold"/>
                                        <p:tgtEl>
                                          <p:spTgt spid="7"/>
                                        </p:tgtEl>
                                        <p:attrNameLst>
                                          <p:attrName>style.rotation</p:attrName>
                                        </p:attrNameLst>
                                      </p:cBhvr>
                                      <p:tavLst>
                                        <p:tav tm="0">
                                          <p:val>
                                            <p:fltVal val="90"/>
                                          </p:val>
                                        </p:tav>
                                        <p:tav tm="100000">
                                          <p:val>
                                            <p:fltVal val="0"/>
                                          </p:val>
                                        </p:tav>
                                      </p:tavLst>
                                    </p:anim>
                                    <p:animEffect transition="in" filter="fade">
                                      <p:cBhvr>
                                        <p:cTn id="40" dur="1000"/>
                                        <p:tgtEl>
                                          <p:spTgt spid="7"/>
                                        </p:tgtEl>
                                      </p:cBhvr>
                                    </p:animEffect>
                                  </p:childTnLst>
                                </p:cTn>
                              </p:par>
                            </p:childTnLst>
                          </p:cTn>
                        </p:par>
                        <p:par>
                          <p:cTn id="41" fill="hold">
                            <p:stCondLst>
                              <p:cond delay="2000"/>
                            </p:stCondLst>
                            <p:childTnLst>
                              <p:par>
                                <p:cTn id="42" presetID="22" presetClass="entr" presetSubtype="2" fill="hold" nodeType="after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wipe(right)">
                                      <p:cBhvr>
                                        <p:cTn id="44" dur="500"/>
                                        <p:tgtEl>
                                          <p:spTgt spid="35"/>
                                        </p:tgtEl>
                                      </p:cBhvr>
                                    </p:animEffect>
                                  </p:childTnLst>
                                </p:cTn>
                              </p:par>
                              <p:par>
                                <p:cTn id="45" presetID="22" presetClass="entr" presetSubtype="8" fill="hold" nodeType="with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wipe(left)">
                                      <p:cBhvr>
                                        <p:cTn id="47" dur="500"/>
                                        <p:tgtEl>
                                          <p:spTgt spid="38"/>
                                        </p:tgtEl>
                                      </p:cBhvr>
                                    </p:animEffect>
                                  </p:childTnLst>
                                </p:cTn>
                              </p:par>
                              <p:par>
                                <p:cTn id="48" presetID="22" presetClass="entr" presetSubtype="8" fill="hold" nodeType="withEffect">
                                  <p:stCondLst>
                                    <p:cond delay="0"/>
                                  </p:stCondLst>
                                  <p:childTnLst>
                                    <p:set>
                                      <p:cBhvr>
                                        <p:cTn id="49" dur="1" fill="hold">
                                          <p:stCondLst>
                                            <p:cond delay="0"/>
                                          </p:stCondLst>
                                        </p:cTn>
                                        <p:tgtEl>
                                          <p:spTgt spid="32"/>
                                        </p:tgtEl>
                                        <p:attrNameLst>
                                          <p:attrName>style.visibility</p:attrName>
                                        </p:attrNameLst>
                                      </p:cBhvr>
                                      <p:to>
                                        <p:strVal val="visible"/>
                                      </p:to>
                                    </p:set>
                                    <p:animEffect transition="in" filter="wipe(left)">
                                      <p:cBhvr>
                                        <p:cTn id="50" dur="500"/>
                                        <p:tgtEl>
                                          <p:spTgt spid="32"/>
                                        </p:tgtEl>
                                      </p:cBhvr>
                                    </p:animEffect>
                                  </p:childTnLst>
                                </p:cTn>
                              </p:par>
                              <p:par>
                                <p:cTn id="51" presetID="22" presetClass="entr" presetSubtype="2" fill="hold" nodeType="withEffect">
                                  <p:stCondLst>
                                    <p:cond delay="0"/>
                                  </p:stCondLst>
                                  <p:childTnLst>
                                    <p:set>
                                      <p:cBhvr>
                                        <p:cTn id="52" dur="1" fill="hold">
                                          <p:stCondLst>
                                            <p:cond delay="0"/>
                                          </p:stCondLst>
                                        </p:cTn>
                                        <p:tgtEl>
                                          <p:spTgt spid="29"/>
                                        </p:tgtEl>
                                        <p:attrNameLst>
                                          <p:attrName>style.visibility</p:attrName>
                                        </p:attrNameLst>
                                      </p:cBhvr>
                                      <p:to>
                                        <p:strVal val="visible"/>
                                      </p:to>
                                    </p:set>
                                    <p:animEffect transition="in" filter="wipe(right)">
                                      <p:cBhvr>
                                        <p:cTn id="53" dur="500"/>
                                        <p:tgtEl>
                                          <p:spTgt spid="29"/>
                                        </p:tgtEl>
                                      </p:cBhvr>
                                    </p:animEffect>
                                  </p:childTnLst>
                                </p:cTn>
                              </p:par>
                            </p:childTnLst>
                          </p:cTn>
                        </p:par>
                        <p:par>
                          <p:cTn id="54" fill="hold">
                            <p:stCondLst>
                              <p:cond delay="2500"/>
                            </p:stCondLst>
                            <p:childTnLst>
                              <p:par>
                                <p:cTn id="55" presetID="53" presetClass="entr" presetSubtype="16" fill="hold" nodeType="afterEffect">
                                  <p:stCondLst>
                                    <p:cond delay="0"/>
                                  </p:stCondLst>
                                  <p:childTnLst>
                                    <p:set>
                                      <p:cBhvr>
                                        <p:cTn id="56" dur="1" fill="hold">
                                          <p:stCondLst>
                                            <p:cond delay="0"/>
                                          </p:stCondLst>
                                        </p:cTn>
                                        <p:tgtEl>
                                          <p:spTgt spid="49"/>
                                        </p:tgtEl>
                                        <p:attrNameLst>
                                          <p:attrName>style.visibility</p:attrName>
                                        </p:attrNameLst>
                                      </p:cBhvr>
                                      <p:to>
                                        <p:strVal val="visible"/>
                                      </p:to>
                                    </p:set>
                                    <p:anim calcmode="lin" valueType="num">
                                      <p:cBhvr>
                                        <p:cTn id="57" dur="500" fill="hold"/>
                                        <p:tgtEl>
                                          <p:spTgt spid="49"/>
                                        </p:tgtEl>
                                        <p:attrNameLst>
                                          <p:attrName>ppt_w</p:attrName>
                                        </p:attrNameLst>
                                      </p:cBhvr>
                                      <p:tavLst>
                                        <p:tav tm="0">
                                          <p:val>
                                            <p:fltVal val="0"/>
                                          </p:val>
                                        </p:tav>
                                        <p:tav tm="100000">
                                          <p:val>
                                            <p:strVal val="#ppt_w"/>
                                          </p:val>
                                        </p:tav>
                                      </p:tavLst>
                                    </p:anim>
                                    <p:anim calcmode="lin" valueType="num">
                                      <p:cBhvr>
                                        <p:cTn id="58" dur="500" fill="hold"/>
                                        <p:tgtEl>
                                          <p:spTgt spid="49"/>
                                        </p:tgtEl>
                                        <p:attrNameLst>
                                          <p:attrName>ppt_h</p:attrName>
                                        </p:attrNameLst>
                                      </p:cBhvr>
                                      <p:tavLst>
                                        <p:tav tm="0">
                                          <p:val>
                                            <p:fltVal val="0"/>
                                          </p:val>
                                        </p:tav>
                                        <p:tav tm="100000">
                                          <p:val>
                                            <p:strVal val="#ppt_h"/>
                                          </p:val>
                                        </p:tav>
                                      </p:tavLst>
                                    </p:anim>
                                    <p:animEffect transition="in" filter="fade">
                                      <p:cBhvr>
                                        <p:cTn id="59" dur="500"/>
                                        <p:tgtEl>
                                          <p:spTgt spid="49"/>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53"/>
                                        </p:tgtEl>
                                        <p:attrNameLst>
                                          <p:attrName>style.visibility</p:attrName>
                                        </p:attrNameLst>
                                      </p:cBhvr>
                                      <p:to>
                                        <p:strVal val="visible"/>
                                      </p:to>
                                    </p:set>
                                    <p:anim calcmode="lin" valueType="num">
                                      <p:cBhvr>
                                        <p:cTn id="62" dur="500" fill="hold"/>
                                        <p:tgtEl>
                                          <p:spTgt spid="53"/>
                                        </p:tgtEl>
                                        <p:attrNameLst>
                                          <p:attrName>ppt_w</p:attrName>
                                        </p:attrNameLst>
                                      </p:cBhvr>
                                      <p:tavLst>
                                        <p:tav tm="0">
                                          <p:val>
                                            <p:fltVal val="0"/>
                                          </p:val>
                                        </p:tav>
                                        <p:tav tm="100000">
                                          <p:val>
                                            <p:strVal val="#ppt_w"/>
                                          </p:val>
                                        </p:tav>
                                      </p:tavLst>
                                    </p:anim>
                                    <p:anim calcmode="lin" valueType="num">
                                      <p:cBhvr>
                                        <p:cTn id="63" dur="500" fill="hold"/>
                                        <p:tgtEl>
                                          <p:spTgt spid="53"/>
                                        </p:tgtEl>
                                        <p:attrNameLst>
                                          <p:attrName>ppt_h</p:attrName>
                                        </p:attrNameLst>
                                      </p:cBhvr>
                                      <p:tavLst>
                                        <p:tav tm="0">
                                          <p:val>
                                            <p:fltVal val="0"/>
                                          </p:val>
                                        </p:tav>
                                        <p:tav tm="100000">
                                          <p:val>
                                            <p:strVal val="#ppt_h"/>
                                          </p:val>
                                        </p:tav>
                                      </p:tavLst>
                                    </p:anim>
                                    <p:animEffect transition="in" filter="fade">
                                      <p:cBhvr>
                                        <p:cTn id="64" dur="500"/>
                                        <p:tgtEl>
                                          <p:spTgt spid="53"/>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anim calcmode="lin" valueType="num">
                                      <p:cBhvr>
                                        <p:cTn id="67" dur="500" fill="hold"/>
                                        <p:tgtEl>
                                          <p:spTgt spid="54"/>
                                        </p:tgtEl>
                                        <p:attrNameLst>
                                          <p:attrName>ppt_w</p:attrName>
                                        </p:attrNameLst>
                                      </p:cBhvr>
                                      <p:tavLst>
                                        <p:tav tm="0">
                                          <p:val>
                                            <p:fltVal val="0"/>
                                          </p:val>
                                        </p:tav>
                                        <p:tav tm="100000">
                                          <p:val>
                                            <p:strVal val="#ppt_w"/>
                                          </p:val>
                                        </p:tav>
                                      </p:tavLst>
                                    </p:anim>
                                    <p:anim calcmode="lin" valueType="num">
                                      <p:cBhvr>
                                        <p:cTn id="68" dur="500" fill="hold"/>
                                        <p:tgtEl>
                                          <p:spTgt spid="54"/>
                                        </p:tgtEl>
                                        <p:attrNameLst>
                                          <p:attrName>ppt_h</p:attrName>
                                        </p:attrNameLst>
                                      </p:cBhvr>
                                      <p:tavLst>
                                        <p:tav tm="0">
                                          <p:val>
                                            <p:fltVal val="0"/>
                                          </p:val>
                                        </p:tav>
                                        <p:tav tm="100000">
                                          <p:val>
                                            <p:strVal val="#ppt_h"/>
                                          </p:val>
                                        </p:tav>
                                      </p:tavLst>
                                    </p:anim>
                                    <p:animEffect transition="in" filter="fade">
                                      <p:cBhvr>
                                        <p:cTn id="69" dur="500"/>
                                        <p:tgtEl>
                                          <p:spTgt spid="54"/>
                                        </p:tgtEl>
                                      </p:cBhvr>
                                    </p:animEffect>
                                  </p:childTnLst>
                                </p:cTn>
                              </p:par>
                              <p:par>
                                <p:cTn id="70" presetID="53" presetClass="entr" presetSubtype="16" fill="hold" nodeType="withEffect">
                                  <p:stCondLst>
                                    <p:cond delay="0"/>
                                  </p:stCondLst>
                                  <p:childTnLst>
                                    <p:set>
                                      <p:cBhvr>
                                        <p:cTn id="71" dur="1" fill="hold">
                                          <p:stCondLst>
                                            <p:cond delay="0"/>
                                          </p:stCondLst>
                                        </p:cTn>
                                        <p:tgtEl>
                                          <p:spTgt spid="55"/>
                                        </p:tgtEl>
                                        <p:attrNameLst>
                                          <p:attrName>style.visibility</p:attrName>
                                        </p:attrNameLst>
                                      </p:cBhvr>
                                      <p:to>
                                        <p:strVal val="visible"/>
                                      </p:to>
                                    </p:set>
                                    <p:anim calcmode="lin" valueType="num">
                                      <p:cBhvr>
                                        <p:cTn id="72" dur="500" fill="hold"/>
                                        <p:tgtEl>
                                          <p:spTgt spid="55"/>
                                        </p:tgtEl>
                                        <p:attrNameLst>
                                          <p:attrName>ppt_w</p:attrName>
                                        </p:attrNameLst>
                                      </p:cBhvr>
                                      <p:tavLst>
                                        <p:tav tm="0">
                                          <p:val>
                                            <p:fltVal val="0"/>
                                          </p:val>
                                        </p:tav>
                                        <p:tav tm="100000">
                                          <p:val>
                                            <p:strVal val="#ppt_w"/>
                                          </p:val>
                                        </p:tav>
                                      </p:tavLst>
                                    </p:anim>
                                    <p:anim calcmode="lin" valueType="num">
                                      <p:cBhvr>
                                        <p:cTn id="73" dur="500" fill="hold"/>
                                        <p:tgtEl>
                                          <p:spTgt spid="55"/>
                                        </p:tgtEl>
                                        <p:attrNameLst>
                                          <p:attrName>ppt_h</p:attrName>
                                        </p:attrNameLst>
                                      </p:cBhvr>
                                      <p:tavLst>
                                        <p:tav tm="0">
                                          <p:val>
                                            <p:fltVal val="0"/>
                                          </p:val>
                                        </p:tav>
                                        <p:tav tm="100000">
                                          <p:val>
                                            <p:strVal val="#ppt_h"/>
                                          </p:val>
                                        </p:tav>
                                      </p:tavLst>
                                    </p:anim>
                                    <p:animEffect transition="in" filter="fade">
                                      <p:cBhvr>
                                        <p:cTn id="74" dur="500"/>
                                        <p:tgtEl>
                                          <p:spTgt spid="55"/>
                                        </p:tgtEl>
                                      </p:cBhvr>
                                    </p:animEffect>
                                  </p:childTnLst>
                                </p:cTn>
                              </p:par>
                            </p:childTnLst>
                          </p:cTn>
                        </p:par>
                        <p:par>
                          <p:cTn id="75" fill="hold">
                            <p:stCondLst>
                              <p:cond delay="3000"/>
                            </p:stCondLst>
                            <p:childTnLst>
                              <p:par>
                                <p:cTn id="76" presetID="10" presetClass="entr" presetSubtype="0" fill="hold" grpId="0" nodeType="afterEffect">
                                  <p:stCondLst>
                                    <p:cond delay="0"/>
                                  </p:stCondLst>
                                  <p:childTnLst>
                                    <p:set>
                                      <p:cBhvr>
                                        <p:cTn id="77" dur="1" fill="hold">
                                          <p:stCondLst>
                                            <p:cond delay="0"/>
                                          </p:stCondLst>
                                        </p:cTn>
                                        <p:tgtEl>
                                          <p:spTgt spid="41"/>
                                        </p:tgtEl>
                                        <p:attrNameLst>
                                          <p:attrName>style.visibility</p:attrName>
                                        </p:attrNameLst>
                                      </p:cBhvr>
                                      <p:to>
                                        <p:strVal val="visible"/>
                                      </p:to>
                                    </p:set>
                                    <p:animEffect transition="in" filter="fade">
                                      <p:cBhvr>
                                        <p:cTn id="78" dur="500"/>
                                        <p:tgtEl>
                                          <p:spTgt spid="4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2"/>
                                        </p:tgtEl>
                                        <p:attrNameLst>
                                          <p:attrName>style.visibility</p:attrName>
                                        </p:attrNameLst>
                                      </p:cBhvr>
                                      <p:to>
                                        <p:strVal val="visible"/>
                                      </p:to>
                                    </p:set>
                                    <p:animEffect transition="in" filter="fade">
                                      <p:cBhvr>
                                        <p:cTn id="81" dur="500"/>
                                        <p:tgtEl>
                                          <p:spTgt spid="42"/>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43"/>
                                        </p:tgtEl>
                                        <p:attrNameLst>
                                          <p:attrName>style.visibility</p:attrName>
                                        </p:attrNameLst>
                                      </p:cBhvr>
                                      <p:to>
                                        <p:strVal val="visible"/>
                                      </p:to>
                                    </p:set>
                                    <p:animEffect transition="in" filter="fade">
                                      <p:cBhvr>
                                        <p:cTn id="84" dur="500"/>
                                        <p:tgtEl>
                                          <p:spTgt spid="43"/>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44"/>
                                        </p:tgtEl>
                                        <p:attrNameLst>
                                          <p:attrName>style.visibility</p:attrName>
                                        </p:attrNameLst>
                                      </p:cBhvr>
                                      <p:to>
                                        <p:strVal val="visible"/>
                                      </p:to>
                                    </p:set>
                                    <p:animEffect transition="in" filter="fade">
                                      <p:cBhvr>
                                        <p:cTn id="87" dur="500"/>
                                        <p:tgtEl>
                                          <p:spTgt spid="44"/>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45"/>
                                        </p:tgtEl>
                                        <p:attrNameLst>
                                          <p:attrName>style.visibility</p:attrName>
                                        </p:attrNameLst>
                                      </p:cBhvr>
                                      <p:to>
                                        <p:strVal val="visible"/>
                                      </p:to>
                                    </p:set>
                                    <p:animEffect transition="in" filter="fade">
                                      <p:cBhvr>
                                        <p:cTn id="90" dur="500"/>
                                        <p:tgtEl>
                                          <p:spTgt spid="45"/>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46"/>
                                        </p:tgtEl>
                                        <p:attrNameLst>
                                          <p:attrName>style.visibility</p:attrName>
                                        </p:attrNameLst>
                                      </p:cBhvr>
                                      <p:to>
                                        <p:strVal val="visible"/>
                                      </p:to>
                                    </p:set>
                                    <p:animEffect transition="in" filter="fade">
                                      <p:cBhvr>
                                        <p:cTn id="93" dur="500"/>
                                        <p:tgtEl>
                                          <p:spTgt spid="46"/>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47"/>
                                        </p:tgtEl>
                                        <p:attrNameLst>
                                          <p:attrName>style.visibility</p:attrName>
                                        </p:attrNameLst>
                                      </p:cBhvr>
                                      <p:to>
                                        <p:strVal val="visible"/>
                                      </p:to>
                                    </p:set>
                                    <p:animEffect transition="in" filter="fade">
                                      <p:cBhvr>
                                        <p:cTn id="96" dur="500"/>
                                        <p:tgtEl>
                                          <p:spTgt spid="47"/>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48"/>
                                        </p:tgtEl>
                                        <p:attrNameLst>
                                          <p:attrName>style.visibility</p:attrName>
                                        </p:attrNameLst>
                                      </p:cBhvr>
                                      <p:to>
                                        <p:strVal val="visible"/>
                                      </p:to>
                                    </p:set>
                                    <p:animEffect transition="in" filter="fade">
                                      <p:cBhvr>
                                        <p:cTn id="99"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6" grpId="0" animBg="1"/>
      <p:bldP spid="41" grpId="0"/>
      <p:bldP spid="42" grpId="0"/>
      <p:bldP spid="43" grpId="0"/>
      <p:bldP spid="44" grpId="0"/>
      <p:bldP spid="45" grpId="0"/>
      <p:bldP spid="46" grpId="0"/>
      <p:bldP spid="47" grpId="0"/>
      <p:bldP spid="48" grpId="0"/>
      <p:bldP spid="53" grpId="0" animBg="1"/>
      <p:bldP spid="5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Oval 6"/>
          <p:cNvSpPr>
            <a:spLocks noChangeArrowheads="1"/>
          </p:cNvSpPr>
          <p:nvPr/>
        </p:nvSpPr>
        <p:spPr bwMode="auto">
          <a:xfrm>
            <a:off x="4103833" y="1984378"/>
            <a:ext cx="2052736" cy="2052736"/>
          </a:xfrm>
          <a:prstGeom prst="ellipse">
            <a:avLst/>
          </a:prstGeom>
          <a:solidFill>
            <a:schemeClr val="accent1">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Oval 6"/>
          <p:cNvSpPr>
            <a:spLocks noChangeArrowheads="1"/>
          </p:cNvSpPr>
          <p:nvPr/>
        </p:nvSpPr>
        <p:spPr bwMode="auto">
          <a:xfrm>
            <a:off x="5674504" y="2013410"/>
            <a:ext cx="2052736" cy="2052736"/>
          </a:xfrm>
          <a:prstGeom prst="ellipse">
            <a:avLst/>
          </a:prstGeom>
          <a:solidFill>
            <a:schemeClr val="accent4">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Oval 8"/>
          <p:cNvSpPr>
            <a:spLocks noChangeArrowheads="1"/>
          </p:cNvSpPr>
          <p:nvPr/>
        </p:nvSpPr>
        <p:spPr bwMode="auto">
          <a:xfrm>
            <a:off x="6790967" y="3129394"/>
            <a:ext cx="1746250" cy="1746250"/>
          </a:xfrm>
          <a:prstGeom prst="ellipse">
            <a:avLst/>
          </a:prstGeom>
          <a:solidFill>
            <a:schemeClr val="accent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Oval 10"/>
          <p:cNvSpPr>
            <a:spLocks noChangeArrowheads="1"/>
          </p:cNvSpPr>
          <p:nvPr/>
        </p:nvSpPr>
        <p:spPr bwMode="auto">
          <a:xfrm>
            <a:off x="3784313" y="3506789"/>
            <a:ext cx="1830388" cy="1828800"/>
          </a:xfrm>
          <a:prstGeom prst="ellipse">
            <a:avLst/>
          </a:prstGeom>
          <a:solidFill>
            <a:schemeClr val="accent3">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56"/>
          <p:cNvSpPr>
            <a:spLocks/>
          </p:cNvSpPr>
          <p:nvPr/>
        </p:nvSpPr>
        <p:spPr bwMode="auto">
          <a:xfrm>
            <a:off x="4579086" y="3068398"/>
            <a:ext cx="3025592" cy="3789602"/>
          </a:xfrm>
          <a:custGeom>
            <a:avLst/>
            <a:gdLst>
              <a:gd name="T0" fmla="*/ 197 w 454"/>
              <a:gd name="T1" fmla="*/ 254 h 569"/>
              <a:gd name="T2" fmla="*/ 200 w 454"/>
              <a:gd name="T3" fmla="*/ 449 h 569"/>
              <a:gd name="T4" fmla="*/ 148 w 454"/>
              <a:gd name="T5" fmla="*/ 559 h 569"/>
              <a:gd name="T6" fmla="*/ 122 w 454"/>
              <a:gd name="T7" fmla="*/ 569 h 569"/>
              <a:gd name="T8" fmla="*/ 339 w 454"/>
              <a:gd name="T9" fmla="*/ 569 h 569"/>
              <a:gd name="T10" fmla="*/ 304 w 454"/>
              <a:gd name="T11" fmla="*/ 557 h 569"/>
              <a:gd name="T12" fmla="*/ 277 w 454"/>
              <a:gd name="T13" fmla="*/ 354 h 569"/>
              <a:gd name="T14" fmla="*/ 282 w 454"/>
              <a:gd name="T15" fmla="*/ 261 h 569"/>
              <a:gd name="T16" fmla="*/ 315 w 454"/>
              <a:gd name="T17" fmla="*/ 247 h 569"/>
              <a:gd name="T18" fmla="*/ 454 w 454"/>
              <a:gd name="T19" fmla="*/ 120 h 569"/>
              <a:gd name="T20" fmla="*/ 451 w 454"/>
              <a:gd name="T21" fmla="*/ 117 h 569"/>
              <a:gd name="T22" fmla="*/ 451 w 454"/>
              <a:gd name="T23" fmla="*/ 117 h 569"/>
              <a:gd name="T24" fmla="*/ 389 w 454"/>
              <a:gd name="T25" fmla="*/ 164 h 569"/>
              <a:gd name="T26" fmla="*/ 400 w 454"/>
              <a:gd name="T27" fmla="*/ 82 h 569"/>
              <a:gd name="T28" fmla="*/ 399 w 454"/>
              <a:gd name="T29" fmla="*/ 82 h 569"/>
              <a:gd name="T30" fmla="*/ 398 w 454"/>
              <a:gd name="T31" fmla="*/ 82 h 569"/>
              <a:gd name="T32" fmla="*/ 362 w 454"/>
              <a:gd name="T33" fmla="*/ 182 h 569"/>
              <a:gd name="T34" fmla="*/ 257 w 454"/>
              <a:gd name="T35" fmla="*/ 234 h 569"/>
              <a:gd name="T36" fmla="*/ 241 w 454"/>
              <a:gd name="T37" fmla="*/ 146 h 569"/>
              <a:gd name="T38" fmla="*/ 296 w 454"/>
              <a:gd name="T39" fmla="*/ 54 h 569"/>
              <a:gd name="T40" fmla="*/ 295 w 454"/>
              <a:gd name="T41" fmla="*/ 54 h 569"/>
              <a:gd name="T42" fmla="*/ 294 w 454"/>
              <a:gd name="T43" fmla="*/ 52 h 569"/>
              <a:gd name="T44" fmla="*/ 238 w 454"/>
              <a:gd name="T45" fmla="*/ 113 h 569"/>
              <a:gd name="T46" fmla="*/ 235 w 454"/>
              <a:gd name="T47" fmla="*/ 35 h 569"/>
              <a:gd name="T48" fmla="*/ 235 w 454"/>
              <a:gd name="T49" fmla="*/ 35 h 569"/>
              <a:gd name="T50" fmla="*/ 230 w 454"/>
              <a:gd name="T51" fmla="*/ 35 h 569"/>
              <a:gd name="T52" fmla="*/ 219 w 454"/>
              <a:gd name="T53" fmla="*/ 223 h 569"/>
              <a:gd name="T54" fmla="*/ 122 w 454"/>
              <a:gd name="T55" fmla="*/ 132 h 569"/>
              <a:gd name="T56" fmla="*/ 137 w 454"/>
              <a:gd name="T57" fmla="*/ 64 h 569"/>
              <a:gd name="T58" fmla="*/ 135 w 454"/>
              <a:gd name="T59" fmla="*/ 63 h 569"/>
              <a:gd name="T60" fmla="*/ 135 w 454"/>
              <a:gd name="T61" fmla="*/ 63 h 569"/>
              <a:gd name="T62" fmla="*/ 113 w 454"/>
              <a:gd name="T63" fmla="*/ 118 h 569"/>
              <a:gd name="T64" fmla="*/ 52 w 454"/>
              <a:gd name="T65" fmla="*/ 1 h 569"/>
              <a:gd name="T66" fmla="*/ 50 w 454"/>
              <a:gd name="T67" fmla="*/ 0 h 569"/>
              <a:gd name="T68" fmla="*/ 46 w 454"/>
              <a:gd name="T69" fmla="*/ 1 h 569"/>
              <a:gd name="T70" fmla="*/ 74 w 454"/>
              <a:gd name="T71" fmla="*/ 91 h 569"/>
              <a:gd name="T72" fmla="*/ 74 w 454"/>
              <a:gd name="T73" fmla="*/ 91 h 569"/>
              <a:gd name="T74" fmla="*/ 149 w 454"/>
              <a:gd name="T75" fmla="*/ 208 h 569"/>
              <a:gd name="T76" fmla="*/ 3 w 454"/>
              <a:gd name="T77" fmla="*/ 195 h 569"/>
              <a:gd name="T78" fmla="*/ 3 w 454"/>
              <a:gd name="T79" fmla="*/ 196 h 569"/>
              <a:gd name="T80" fmla="*/ 0 w 454"/>
              <a:gd name="T81" fmla="*/ 201 h 569"/>
              <a:gd name="T82" fmla="*/ 172 w 454"/>
              <a:gd name="T83" fmla="*/ 237 h 569"/>
              <a:gd name="T84" fmla="*/ 197 w 454"/>
              <a:gd name="T85" fmla="*/ 254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4" h="569">
                <a:moveTo>
                  <a:pt x="197" y="254"/>
                </a:moveTo>
                <a:cubicBezTo>
                  <a:pt x="209" y="304"/>
                  <a:pt x="213" y="368"/>
                  <a:pt x="200" y="449"/>
                </a:cubicBezTo>
                <a:cubicBezTo>
                  <a:pt x="191" y="518"/>
                  <a:pt x="199" y="559"/>
                  <a:pt x="148" y="559"/>
                </a:cubicBezTo>
                <a:cubicBezTo>
                  <a:pt x="148" y="559"/>
                  <a:pt x="138" y="555"/>
                  <a:pt x="122" y="569"/>
                </a:cubicBezTo>
                <a:cubicBezTo>
                  <a:pt x="339" y="569"/>
                  <a:pt x="339" y="569"/>
                  <a:pt x="339" y="569"/>
                </a:cubicBezTo>
                <a:cubicBezTo>
                  <a:pt x="328" y="564"/>
                  <a:pt x="315" y="559"/>
                  <a:pt x="304" y="557"/>
                </a:cubicBezTo>
                <a:cubicBezTo>
                  <a:pt x="292" y="529"/>
                  <a:pt x="279" y="475"/>
                  <a:pt x="277" y="354"/>
                </a:cubicBezTo>
                <a:cubicBezTo>
                  <a:pt x="276" y="318"/>
                  <a:pt x="278" y="287"/>
                  <a:pt x="282" y="261"/>
                </a:cubicBezTo>
                <a:cubicBezTo>
                  <a:pt x="315" y="247"/>
                  <a:pt x="315" y="247"/>
                  <a:pt x="315" y="247"/>
                </a:cubicBezTo>
                <a:cubicBezTo>
                  <a:pt x="404" y="194"/>
                  <a:pt x="433" y="147"/>
                  <a:pt x="454" y="120"/>
                </a:cubicBezTo>
                <a:cubicBezTo>
                  <a:pt x="451" y="117"/>
                  <a:pt x="451" y="117"/>
                  <a:pt x="451" y="117"/>
                </a:cubicBezTo>
                <a:cubicBezTo>
                  <a:pt x="451" y="117"/>
                  <a:pt x="451" y="117"/>
                  <a:pt x="451" y="117"/>
                </a:cubicBezTo>
                <a:cubicBezTo>
                  <a:pt x="428" y="135"/>
                  <a:pt x="407" y="151"/>
                  <a:pt x="389" y="164"/>
                </a:cubicBezTo>
                <a:cubicBezTo>
                  <a:pt x="396" y="133"/>
                  <a:pt x="398" y="121"/>
                  <a:pt x="400" y="82"/>
                </a:cubicBezTo>
                <a:cubicBezTo>
                  <a:pt x="399" y="82"/>
                  <a:pt x="399" y="82"/>
                  <a:pt x="399" y="82"/>
                </a:cubicBezTo>
                <a:cubicBezTo>
                  <a:pt x="399" y="82"/>
                  <a:pt x="398" y="82"/>
                  <a:pt x="398" y="82"/>
                </a:cubicBezTo>
                <a:cubicBezTo>
                  <a:pt x="393" y="101"/>
                  <a:pt x="379" y="147"/>
                  <a:pt x="362" y="182"/>
                </a:cubicBezTo>
                <a:cubicBezTo>
                  <a:pt x="312" y="215"/>
                  <a:pt x="278" y="228"/>
                  <a:pt x="257" y="234"/>
                </a:cubicBezTo>
                <a:cubicBezTo>
                  <a:pt x="251" y="213"/>
                  <a:pt x="245" y="185"/>
                  <a:pt x="241" y="146"/>
                </a:cubicBezTo>
                <a:cubicBezTo>
                  <a:pt x="257" y="110"/>
                  <a:pt x="284" y="70"/>
                  <a:pt x="296" y="54"/>
                </a:cubicBezTo>
                <a:cubicBezTo>
                  <a:pt x="295" y="54"/>
                  <a:pt x="295" y="54"/>
                  <a:pt x="295" y="54"/>
                </a:cubicBezTo>
                <a:cubicBezTo>
                  <a:pt x="294" y="52"/>
                  <a:pt x="294" y="52"/>
                  <a:pt x="294" y="52"/>
                </a:cubicBezTo>
                <a:cubicBezTo>
                  <a:pt x="265" y="79"/>
                  <a:pt x="258" y="88"/>
                  <a:pt x="238" y="113"/>
                </a:cubicBezTo>
                <a:cubicBezTo>
                  <a:pt x="236" y="91"/>
                  <a:pt x="235" y="64"/>
                  <a:pt x="235" y="35"/>
                </a:cubicBezTo>
                <a:cubicBezTo>
                  <a:pt x="235" y="35"/>
                  <a:pt x="235" y="35"/>
                  <a:pt x="235" y="35"/>
                </a:cubicBezTo>
                <a:cubicBezTo>
                  <a:pt x="230" y="35"/>
                  <a:pt x="230" y="35"/>
                  <a:pt x="230" y="35"/>
                </a:cubicBezTo>
                <a:cubicBezTo>
                  <a:pt x="223" y="69"/>
                  <a:pt x="210" y="143"/>
                  <a:pt x="219" y="223"/>
                </a:cubicBezTo>
                <a:cubicBezTo>
                  <a:pt x="219" y="223"/>
                  <a:pt x="175" y="205"/>
                  <a:pt x="122" y="132"/>
                </a:cubicBezTo>
                <a:cubicBezTo>
                  <a:pt x="123" y="120"/>
                  <a:pt x="125" y="90"/>
                  <a:pt x="137" y="64"/>
                </a:cubicBezTo>
                <a:cubicBezTo>
                  <a:pt x="135" y="63"/>
                  <a:pt x="135" y="63"/>
                  <a:pt x="135" y="63"/>
                </a:cubicBezTo>
                <a:cubicBezTo>
                  <a:pt x="135" y="63"/>
                  <a:pt x="135" y="63"/>
                  <a:pt x="135" y="63"/>
                </a:cubicBezTo>
                <a:cubicBezTo>
                  <a:pt x="127" y="75"/>
                  <a:pt x="118" y="94"/>
                  <a:pt x="113" y="118"/>
                </a:cubicBezTo>
                <a:cubicBezTo>
                  <a:pt x="93" y="88"/>
                  <a:pt x="72" y="50"/>
                  <a:pt x="52" y="1"/>
                </a:cubicBezTo>
                <a:cubicBezTo>
                  <a:pt x="51" y="1"/>
                  <a:pt x="51" y="1"/>
                  <a:pt x="50" y="0"/>
                </a:cubicBezTo>
                <a:cubicBezTo>
                  <a:pt x="46" y="1"/>
                  <a:pt x="46" y="1"/>
                  <a:pt x="46" y="1"/>
                </a:cubicBezTo>
                <a:cubicBezTo>
                  <a:pt x="49" y="17"/>
                  <a:pt x="74" y="91"/>
                  <a:pt x="74" y="91"/>
                </a:cubicBezTo>
                <a:cubicBezTo>
                  <a:pt x="74" y="91"/>
                  <a:pt x="74" y="91"/>
                  <a:pt x="74" y="91"/>
                </a:cubicBezTo>
                <a:cubicBezTo>
                  <a:pt x="91" y="132"/>
                  <a:pt x="115" y="175"/>
                  <a:pt x="149" y="208"/>
                </a:cubicBezTo>
                <a:cubicBezTo>
                  <a:pt x="149" y="208"/>
                  <a:pt x="89" y="222"/>
                  <a:pt x="3" y="195"/>
                </a:cubicBezTo>
                <a:cubicBezTo>
                  <a:pt x="3" y="196"/>
                  <a:pt x="3" y="196"/>
                  <a:pt x="3" y="196"/>
                </a:cubicBezTo>
                <a:cubicBezTo>
                  <a:pt x="0" y="201"/>
                  <a:pt x="0" y="201"/>
                  <a:pt x="0" y="201"/>
                </a:cubicBezTo>
                <a:cubicBezTo>
                  <a:pt x="37" y="218"/>
                  <a:pt x="97" y="238"/>
                  <a:pt x="172" y="237"/>
                </a:cubicBezTo>
                <a:cubicBezTo>
                  <a:pt x="178" y="238"/>
                  <a:pt x="187" y="243"/>
                  <a:pt x="197" y="254"/>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 name="Slide Number Placeholder 1"/>
          <p:cNvSpPr>
            <a:spLocks noGrp="1"/>
          </p:cNvSpPr>
          <p:nvPr>
            <p:ph type="sldNum" sz="quarter" idx="12"/>
          </p:nvPr>
        </p:nvSpPr>
        <p:spPr/>
        <p:txBody>
          <a:bodyPr/>
          <a:lstStyle/>
          <a:p>
            <a:fld id="{06BF0A5B-CA18-47D2-801E-5D97420A52F4}" type="slidenum">
              <a:rPr lang="id-ID" smtClean="0"/>
              <a:pPr/>
              <a:t>14</a:t>
            </a:fld>
            <a:endParaRPr lang="id-ID" dirty="0"/>
          </a:p>
        </p:txBody>
      </p:sp>
      <p:sp>
        <p:nvSpPr>
          <p:cNvPr id="3" name="TextBox 2"/>
          <p:cNvSpPr txBox="1"/>
          <p:nvPr/>
        </p:nvSpPr>
        <p:spPr>
          <a:xfrm>
            <a:off x="4869087" y="600349"/>
            <a:ext cx="2445734" cy="523220"/>
          </a:xfrm>
          <a:prstGeom prst="rect">
            <a:avLst/>
          </a:prstGeom>
          <a:noFill/>
        </p:spPr>
        <p:txBody>
          <a:bodyPr wrap="none" rtlCol="0">
            <a:spAutoFit/>
          </a:bodyPr>
          <a:lstStyle/>
          <a:p>
            <a:pPr algn="ctr"/>
            <a:r>
              <a:rPr lang="id-ID" sz="2800" dirty="0">
                <a:latin typeface="+mj-lt"/>
              </a:rPr>
              <a:t>Tree Diagram</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4" name="Oval 9"/>
          <p:cNvSpPr>
            <a:spLocks noChangeArrowheads="1"/>
          </p:cNvSpPr>
          <p:nvPr/>
        </p:nvSpPr>
        <p:spPr bwMode="auto">
          <a:xfrm>
            <a:off x="6984311" y="3329447"/>
            <a:ext cx="1360339" cy="1362267"/>
          </a:xfrm>
          <a:prstGeom prst="ellipse">
            <a:avLst/>
          </a:prstGeom>
          <a:solidFill>
            <a:schemeClr val="accent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Oval 11"/>
          <p:cNvSpPr>
            <a:spLocks noChangeArrowheads="1"/>
          </p:cNvSpPr>
          <p:nvPr/>
        </p:nvSpPr>
        <p:spPr bwMode="auto">
          <a:xfrm>
            <a:off x="3951389" y="3682503"/>
            <a:ext cx="1497013" cy="1497013"/>
          </a:xfrm>
          <a:prstGeom prst="ellipse">
            <a:avLst/>
          </a:prstGeom>
          <a:solidFill>
            <a:schemeClr val="accent3">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Oval 7"/>
          <p:cNvSpPr>
            <a:spLocks noChangeArrowheads="1"/>
          </p:cNvSpPr>
          <p:nvPr/>
        </p:nvSpPr>
        <p:spPr bwMode="auto">
          <a:xfrm>
            <a:off x="4262428" y="2154249"/>
            <a:ext cx="1735003" cy="1733685"/>
          </a:xfrm>
          <a:prstGeom prst="ellipse">
            <a:avLst/>
          </a:prstGeom>
          <a:solidFill>
            <a:schemeClr val="accent1">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Oval 7"/>
          <p:cNvSpPr>
            <a:spLocks noChangeArrowheads="1"/>
          </p:cNvSpPr>
          <p:nvPr/>
        </p:nvSpPr>
        <p:spPr bwMode="auto">
          <a:xfrm>
            <a:off x="5833099" y="2183281"/>
            <a:ext cx="1735003" cy="1733685"/>
          </a:xfrm>
          <a:prstGeom prst="ellipse">
            <a:avLst/>
          </a:prstGeom>
          <a:solidFill>
            <a:schemeClr val="accent4">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TextBox 63"/>
          <p:cNvSpPr txBox="1"/>
          <p:nvPr/>
        </p:nvSpPr>
        <p:spPr>
          <a:xfrm>
            <a:off x="4738101" y="2777075"/>
            <a:ext cx="872355" cy="523220"/>
          </a:xfrm>
          <a:prstGeom prst="rect">
            <a:avLst/>
          </a:prstGeom>
          <a:noFill/>
        </p:spPr>
        <p:txBody>
          <a:bodyPr wrap="none" rtlCol="0">
            <a:spAutoFit/>
          </a:bodyPr>
          <a:lstStyle/>
          <a:p>
            <a:pPr algn="ctr"/>
            <a:r>
              <a:rPr lang="id-ID" sz="2800" b="1" dirty="0">
                <a:solidFill>
                  <a:schemeClr val="bg1"/>
                </a:solidFill>
                <a:latin typeface="Raleway" panose="020B0003030101060003" pitchFamily="34" charset="0"/>
              </a:rPr>
              <a:t>25%</a:t>
            </a:r>
          </a:p>
        </p:txBody>
      </p:sp>
      <p:sp>
        <p:nvSpPr>
          <p:cNvPr id="65" name="TextBox 64"/>
          <p:cNvSpPr txBox="1"/>
          <p:nvPr/>
        </p:nvSpPr>
        <p:spPr>
          <a:xfrm>
            <a:off x="6332599" y="2759481"/>
            <a:ext cx="872355" cy="523220"/>
          </a:xfrm>
          <a:prstGeom prst="rect">
            <a:avLst/>
          </a:prstGeom>
          <a:noFill/>
        </p:spPr>
        <p:txBody>
          <a:bodyPr wrap="none" rtlCol="0">
            <a:spAutoFit/>
          </a:bodyPr>
          <a:lstStyle/>
          <a:p>
            <a:pPr algn="ctr"/>
            <a:r>
              <a:rPr lang="id-ID" sz="2800" b="1" dirty="0">
                <a:solidFill>
                  <a:schemeClr val="bg1"/>
                </a:solidFill>
                <a:latin typeface="Raleway" panose="020B0003030101060003" pitchFamily="34" charset="0"/>
              </a:rPr>
              <a:t>25%</a:t>
            </a:r>
          </a:p>
        </p:txBody>
      </p:sp>
      <p:sp>
        <p:nvSpPr>
          <p:cNvPr id="66" name="TextBox 65"/>
          <p:cNvSpPr txBox="1"/>
          <p:nvPr/>
        </p:nvSpPr>
        <p:spPr>
          <a:xfrm>
            <a:off x="4298851" y="4089399"/>
            <a:ext cx="872355" cy="523220"/>
          </a:xfrm>
          <a:prstGeom prst="rect">
            <a:avLst/>
          </a:prstGeom>
          <a:noFill/>
        </p:spPr>
        <p:txBody>
          <a:bodyPr wrap="none" rtlCol="0">
            <a:spAutoFit/>
          </a:bodyPr>
          <a:lstStyle/>
          <a:p>
            <a:pPr algn="ctr"/>
            <a:r>
              <a:rPr lang="id-ID" sz="2800" b="1" dirty="0">
                <a:solidFill>
                  <a:schemeClr val="bg1"/>
                </a:solidFill>
                <a:latin typeface="Raleway" panose="020B0003030101060003" pitchFamily="34" charset="0"/>
              </a:rPr>
              <a:t>25%</a:t>
            </a:r>
          </a:p>
        </p:txBody>
      </p:sp>
      <p:sp>
        <p:nvSpPr>
          <p:cNvPr id="67" name="TextBox 66"/>
          <p:cNvSpPr txBox="1"/>
          <p:nvPr/>
        </p:nvSpPr>
        <p:spPr>
          <a:xfrm>
            <a:off x="7231593" y="3627836"/>
            <a:ext cx="872355" cy="523220"/>
          </a:xfrm>
          <a:prstGeom prst="rect">
            <a:avLst/>
          </a:prstGeom>
          <a:noFill/>
        </p:spPr>
        <p:txBody>
          <a:bodyPr wrap="none" rtlCol="0">
            <a:spAutoFit/>
          </a:bodyPr>
          <a:lstStyle/>
          <a:p>
            <a:pPr algn="ctr"/>
            <a:r>
              <a:rPr lang="id-ID" sz="2800" b="1" dirty="0">
                <a:solidFill>
                  <a:schemeClr val="bg1"/>
                </a:solidFill>
                <a:latin typeface="Raleway" panose="020B0003030101060003" pitchFamily="34" charset="0"/>
              </a:rPr>
              <a:t>25%</a:t>
            </a:r>
          </a:p>
        </p:txBody>
      </p:sp>
      <p:sp>
        <p:nvSpPr>
          <p:cNvPr id="72" name="Oval 9"/>
          <p:cNvSpPr>
            <a:spLocks noChangeArrowheads="1"/>
          </p:cNvSpPr>
          <p:nvPr/>
        </p:nvSpPr>
        <p:spPr bwMode="auto">
          <a:xfrm>
            <a:off x="6389919" y="4106245"/>
            <a:ext cx="327589" cy="328054"/>
          </a:xfrm>
          <a:prstGeom prst="ellipse">
            <a:avLst/>
          </a:prstGeom>
          <a:solidFill>
            <a:schemeClr val="accent4">
              <a:lumMod val="60000"/>
              <a:lumOff val="40000"/>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Oval 9"/>
          <p:cNvSpPr>
            <a:spLocks noChangeArrowheads="1"/>
          </p:cNvSpPr>
          <p:nvPr/>
        </p:nvSpPr>
        <p:spPr bwMode="auto">
          <a:xfrm>
            <a:off x="5625888" y="3891832"/>
            <a:ext cx="479357" cy="480037"/>
          </a:xfrm>
          <a:prstGeom prst="ellipse">
            <a:avLst/>
          </a:prstGeom>
          <a:solidFill>
            <a:schemeClr val="accent1">
              <a:lumMod val="60000"/>
              <a:lumOff val="40000"/>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Oval 9"/>
          <p:cNvSpPr>
            <a:spLocks noChangeArrowheads="1"/>
          </p:cNvSpPr>
          <p:nvPr/>
        </p:nvSpPr>
        <p:spPr bwMode="auto">
          <a:xfrm>
            <a:off x="6529155" y="4721911"/>
            <a:ext cx="310598" cy="311039"/>
          </a:xfrm>
          <a:prstGeom prst="ellipse">
            <a:avLst/>
          </a:prstGeom>
          <a:solidFill>
            <a:schemeClr val="accent2">
              <a:lumMod val="60000"/>
              <a:lumOff val="40000"/>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Oval 9"/>
          <p:cNvSpPr>
            <a:spLocks noChangeArrowheads="1"/>
          </p:cNvSpPr>
          <p:nvPr/>
        </p:nvSpPr>
        <p:spPr bwMode="auto">
          <a:xfrm>
            <a:off x="7600539" y="2798666"/>
            <a:ext cx="479357" cy="480037"/>
          </a:xfrm>
          <a:prstGeom prst="ellipse">
            <a:avLst/>
          </a:prstGeom>
          <a:solidFill>
            <a:schemeClr val="accent4">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Oval 9"/>
          <p:cNvSpPr>
            <a:spLocks noChangeArrowheads="1"/>
          </p:cNvSpPr>
          <p:nvPr/>
        </p:nvSpPr>
        <p:spPr bwMode="auto">
          <a:xfrm>
            <a:off x="5564842" y="4740400"/>
            <a:ext cx="327589" cy="328054"/>
          </a:xfrm>
          <a:prstGeom prst="ellipse">
            <a:avLst/>
          </a:prstGeom>
          <a:solidFill>
            <a:schemeClr val="accent3">
              <a:lumMod val="60000"/>
              <a:lumOff val="40000"/>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Oval 9"/>
          <p:cNvSpPr>
            <a:spLocks noChangeArrowheads="1"/>
          </p:cNvSpPr>
          <p:nvPr/>
        </p:nvSpPr>
        <p:spPr bwMode="auto">
          <a:xfrm>
            <a:off x="3872957" y="3309162"/>
            <a:ext cx="479357" cy="480037"/>
          </a:xfrm>
          <a:prstGeom prst="ellipse">
            <a:avLst/>
          </a:prstGeom>
          <a:solidFill>
            <a:schemeClr val="accent1">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Oval 9"/>
          <p:cNvSpPr>
            <a:spLocks noChangeArrowheads="1"/>
          </p:cNvSpPr>
          <p:nvPr/>
        </p:nvSpPr>
        <p:spPr bwMode="auto">
          <a:xfrm>
            <a:off x="6934912" y="4591096"/>
            <a:ext cx="479357" cy="480037"/>
          </a:xfrm>
          <a:prstGeom prst="ellipse">
            <a:avLst/>
          </a:prstGeom>
          <a:solidFill>
            <a:schemeClr val="accent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Oval 9"/>
          <p:cNvSpPr>
            <a:spLocks noChangeArrowheads="1"/>
          </p:cNvSpPr>
          <p:nvPr/>
        </p:nvSpPr>
        <p:spPr bwMode="auto">
          <a:xfrm>
            <a:off x="5265651" y="4805981"/>
            <a:ext cx="479357" cy="480037"/>
          </a:xfrm>
          <a:prstGeom prst="ellipse">
            <a:avLst/>
          </a:prstGeom>
          <a:solidFill>
            <a:schemeClr val="accent3">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81" name="Group 80"/>
          <p:cNvGrpSpPr/>
          <p:nvPr/>
        </p:nvGrpSpPr>
        <p:grpSpPr>
          <a:xfrm rot="10800000" flipH="1">
            <a:off x="3080275" y="4539366"/>
            <a:ext cx="1163703" cy="301378"/>
            <a:chOff x="3000375" y="4042161"/>
            <a:chExt cx="1163703" cy="301378"/>
          </a:xfrm>
        </p:grpSpPr>
        <p:cxnSp>
          <p:nvCxnSpPr>
            <p:cNvPr id="82" name="Straight Connector 81"/>
            <p:cNvCxnSpPr/>
            <p:nvPr/>
          </p:nvCxnSpPr>
          <p:spPr>
            <a:xfrm rot="10800000">
              <a:off x="3862700" y="4042161"/>
              <a:ext cx="301378" cy="301378"/>
            </a:xfrm>
            <a:prstGeom prst="line">
              <a:avLst/>
            </a:prstGeom>
            <a:ln w="222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p:nvPr/>
          </p:nvCxnSpPr>
          <p:spPr>
            <a:xfrm flipH="1">
              <a:off x="3000375" y="4050707"/>
              <a:ext cx="870870" cy="0"/>
            </a:xfrm>
            <a:prstGeom prst="straightConnector1">
              <a:avLst/>
            </a:prstGeom>
            <a:ln w="22225">
              <a:solidFill>
                <a:schemeClr val="accent3"/>
              </a:solidFill>
              <a:tailEnd type="diamond"/>
            </a:ln>
          </p:spPr>
          <p:style>
            <a:lnRef idx="1">
              <a:schemeClr val="accent1"/>
            </a:lnRef>
            <a:fillRef idx="0">
              <a:schemeClr val="accent1"/>
            </a:fillRef>
            <a:effectRef idx="0">
              <a:schemeClr val="accent1"/>
            </a:effectRef>
            <a:fontRef idx="minor">
              <a:schemeClr val="tx1"/>
            </a:fontRef>
          </p:style>
        </p:cxnSp>
      </p:grpSp>
      <p:grpSp>
        <p:nvGrpSpPr>
          <p:cNvPr id="84" name="Group 83"/>
          <p:cNvGrpSpPr/>
          <p:nvPr/>
        </p:nvGrpSpPr>
        <p:grpSpPr>
          <a:xfrm rot="10800000">
            <a:off x="7808863" y="4656495"/>
            <a:ext cx="1189031" cy="389504"/>
            <a:chOff x="3153400" y="4042161"/>
            <a:chExt cx="1189031" cy="389504"/>
          </a:xfrm>
        </p:grpSpPr>
        <p:cxnSp>
          <p:nvCxnSpPr>
            <p:cNvPr id="85" name="Straight Connector 84"/>
            <p:cNvCxnSpPr>
              <a:stCxn id="14" idx="4"/>
            </p:cNvCxnSpPr>
            <p:nvPr/>
          </p:nvCxnSpPr>
          <p:spPr>
            <a:xfrm rot="10800000">
              <a:off x="3862700" y="4042161"/>
              <a:ext cx="479731" cy="389504"/>
            </a:xfrm>
            <a:prstGeom prst="line">
              <a:avLst/>
            </a:prstGeom>
            <a:ln w="222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86" name="Straight Arrow Connector 85"/>
            <p:cNvCxnSpPr/>
            <p:nvPr/>
          </p:nvCxnSpPr>
          <p:spPr>
            <a:xfrm flipH="1">
              <a:off x="3153400" y="4050707"/>
              <a:ext cx="717845" cy="0"/>
            </a:xfrm>
            <a:prstGeom prst="straightConnector1">
              <a:avLst/>
            </a:prstGeom>
            <a:ln w="22225">
              <a:solidFill>
                <a:schemeClr val="accent2"/>
              </a:solidFill>
              <a:tailEnd type="diamond"/>
            </a:ln>
          </p:spPr>
          <p:style>
            <a:lnRef idx="1">
              <a:schemeClr val="accent1"/>
            </a:lnRef>
            <a:fillRef idx="0">
              <a:schemeClr val="accent1"/>
            </a:fillRef>
            <a:effectRef idx="0">
              <a:schemeClr val="accent1"/>
            </a:effectRef>
            <a:fontRef idx="minor">
              <a:schemeClr val="tx1"/>
            </a:fontRef>
          </p:style>
        </p:cxnSp>
      </p:grpSp>
      <p:grpSp>
        <p:nvGrpSpPr>
          <p:cNvPr id="87" name="Group 86"/>
          <p:cNvGrpSpPr/>
          <p:nvPr/>
        </p:nvGrpSpPr>
        <p:grpSpPr>
          <a:xfrm>
            <a:off x="3349904" y="2212407"/>
            <a:ext cx="1058821" cy="427857"/>
            <a:chOff x="2894176" y="3704601"/>
            <a:chExt cx="1058821" cy="427857"/>
          </a:xfrm>
        </p:grpSpPr>
        <p:cxnSp>
          <p:nvCxnSpPr>
            <p:cNvPr id="88" name="Straight Connector 87"/>
            <p:cNvCxnSpPr/>
            <p:nvPr/>
          </p:nvCxnSpPr>
          <p:spPr>
            <a:xfrm flipH="1" flipV="1">
              <a:off x="3525140" y="3704601"/>
              <a:ext cx="427857" cy="427857"/>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p:nvPr/>
          </p:nvCxnSpPr>
          <p:spPr>
            <a:xfrm flipH="1">
              <a:off x="2894176" y="3704601"/>
              <a:ext cx="630964" cy="0"/>
            </a:xfrm>
            <a:prstGeom prst="straightConnector1">
              <a:avLst/>
            </a:prstGeom>
            <a:ln w="22225">
              <a:solidFill>
                <a:schemeClr val="accent1"/>
              </a:solidFill>
              <a:tailEnd type="diamond"/>
            </a:ln>
          </p:spPr>
          <p:style>
            <a:lnRef idx="1">
              <a:schemeClr val="accent1"/>
            </a:lnRef>
            <a:fillRef idx="0">
              <a:schemeClr val="accent1"/>
            </a:fillRef>
            <a:effectRef idx="0">
              <a:schemeClr val="accent1"/>
            </a:effectRef>
            <a:fontRef idx="minor">
              <a:schemeClr val="tx1"/>
            </a:fontRef>
          </p:style>
        </p:cxnSp>
      </p:grpSp>
      <p:grpSp>
        <p:nvGrpSpPr>
          <p:cNvPr id="90" name="Group 89"/>
          <p:cNvGrpSpPr/>
          <p:nvPr/>
        </p:nvGrpSpPr>
        <p:grpSpPr>
          <a:xfrm flipH="1">
            <a:off x="7457999" y="2218284"/>
            <a:ext cx="1305001" cy="332242"/>
            <a:chOff x="2410191" y="3562411"/>
            <a:chExt cx="1305001" cy="332242"/>
          </a:xfrm>
        </p:grpSpPr>
        <p:cxnSp>
          <p:nvCxnSpPr>
            <p:cNvPr id="91" name="Straight Connector 90"/>
            <p:cNvCxnSpPr/>
            <p:nvPr/>
          </p:nvCxnSpPr>
          <p:spPr>
            <a:xfrm flipH="1" flipV="1">
              <a:off x="3391258" y="3570719"/>
              <a:ext cx="323934" cy="323934"/>
            </a:xfrm>
            <a:prstGeom prst="line">
              <a:avLst/>
            </a:prstGeom>
            <a:ln w="222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92" name="Straight Arrow Connector 91"/>
            <p:cNvCxnSpPr/>
            <p:nvPr/>
          </p:nvCxnSpPr>
          <p:spPr>
            <a:xfrm flipH="1">
              <a:off x="2410191" y="3562411"/>
              <a:ext cx="1002430" cy="0"/>
            </a:xfrm>
            <a:prstGeom prst="straightConnector1">
              <a:avLst/>
            </a:prstGeom>
            <a:ln w="22225">
              <a:solidFill>
                <a:schemeClr val="accent4"/>
              </a:solidFill>
              <a:tailEnd type="diamond"/>
            </a:ln>
          </p:spPr>
          <p:style>
            <a:lnRef idx="1">
              <a:schemeClr val="accent1"/>
            </a:lnRef>
            <a:fillRef idx="0">
              <a:schemeClr val="accent1"/>
            </a:fillRef>
            <a:effectRef idx="0">
              <a:schemeClr val="accent1"/>
            </a:effectRef>
            <a:fontRef idx="minor">
              <a:schemeClr val="tx1"/>
            </a:fontRef>
          </p:style>
        </p:cxnSp>
      </p:grpSp>
      <p:sp>
        <p:nvSpPr>
          <p:cNvPr id="93" name="TextBox 92"/>
          <p:cNvSpPr txBox="1"/>
          <p:nvPr/>
        </p:nvSpPr>
        <p:spPr>
          <a:xfrm>
            <a:off x="9317858" y="2021045"/>
            <a:ext cx="1225720" cy="307777"/>
          </a:xfrm>
          <a:prstGeom prst="rect">
            <a:avLst/>
          </a:prstGeom>
          <a:noFill/>
        </p:spPr>
        <p:txBody>
          <a:bodyPr wrap="none" rtlCol="0">
            <a:spAutoFit/>
          </a:bodyPr>
          <a:lstStyle/>
          <a:p>
            <a:r>
              <a:rPr lang="id-ID" sz="1400" b="1" dirty="0">
                <a:solidFill>
                  <a:schemeClr val="accent4"/>
                </a:solidFill>
                <a:latin typeface="Raleway" panose="020B0003030101060003" pitchFamily="34" charset="0"/>
              </a:rPr>
              <a:t>Copywriting</a:t>
            </a:r>
          </a:p>
        </p:txBody>
      </p:sp>
      <p:sp>
        <p:nvSpPr>
          <p:cNvPr id="94" name="Rectangle 93"/>
          <p:cNvSpPr/>
          <p:nvPr/>
        </p:nvSpPr>
        <p:spPr>
          <a:xfrm>
            <a:off x="9317858" y="2237557"/>
            <a:ext cx="1871832" cy="646331"/>
          </a:xfrm>
          <a:prstGeom prst="rect">
            <a:avLst/>
          </a:prstGeom>
        </p:spPr>
        <p:txBody>
          <a:bodyPr wrap="square">
            <a:spAutoFit/>
          </a:bodyPr>
          <a:lstStyle/>
          <a:p>
            <a:r>
              <a:rPr lang="id-ID" sz="1200" dirty="0">
                <a:solidFill>
                  <a:schemeClr val="tx2"/>
                </a:solidFill>
              </a:rPr>
              <a:t>Suitable for all categories business and personal presentation</a:t>
            </a:r>
          </a:p>
        </p:txBody>
      </p:sp>
      <p:sp>
        <p:nvSpPr>
          <p:cNvPr id="99" name="TextBox 98"/>
          <p:cNvSpPr txBox="1"/>
          <p:nvPr/>
        </p:nvSpPr>
        <p:spPr>
          <a:xfrm>
            <a:off x="1365067" y="1969172"/>
            <a:ext cx="1282210" cy="307777"/>
          </a:xfrm>
          <a:prstGeom prst="rect">
            <a:avLst/>
          </a:prstGeom>
          <a:noFill/>
        </p:spPr>
        <p:txBody>
          <a:bodyPr wrap="none" rtlCol="0">
            <a:spAutoFit/>
          </a:bodyPr>
          <a:lstStyle/>
          <a:p>
            <a:pPr algn="r"/>
            <a:r>
              <a:rPr lang="id-ID" sz="1400" b="1" dirty="0">
                <a:solidFill>
                  <a:schemeClr val="accent1"/>
                </a:solidFill>
                <a:latin typeface="Raleway" panose="020B0003030101060003" pitchFamily="34" charset="0"/>
              </a:rPr>
              <a:t>SEO Analysis</a:t>
            </a:r>
          </a:p>
        </p:txBody>
      </p:sp>
      <p:sp>
        <p:nvSpPr>
          <p:cNvPr id="100" name="Rectangle 99"/>
          <p:cNvSpPr/>
          <p:nvPr/>
        </p:nvSpPr>
        <p:spPr>
          <a:xfrm>
            <a:off x="715554" y="2185684"/>
            <a:ext cx="193172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101" name="TextBox 100"/>
          <p:cNvSpPr txBox="1"/>
          <p:nvPr/>
        </p:nvSpPr>
        <p:spPr>
          <a:xfrm>
            <a:off x="1229284" y="4523337"/>
            <a:ext cx="1231427" cy="307777"/>
          </a:xfrm>
          <a:prstGeom prst="rect">
            <a:avLst/>
          </a:prstGeom>
          <a:noFill/>
        </p:spPr>
        <p:txBody>
          <a:bodyPr wrap="none" rtlCol="0">
            <a:spAutoFit/>
          </a:bodyPr>
          <a:lstStyle/>
          <a:p>
            <a:pPr algn="r"/>
            <a:r>
              <a:rPr lang="id-ID" sz="1400" b="1" dirty="0">
                <a:solidFill>
                  <a:schemeClr val="accent3"/>
                </a:solidFill>
                <a:latin typeface="Raleway" panose="020B0003030101060003" pitchFamily="34" charset="0"/>
              </a:rPr>
              <a:t>Web Design</a:t>
            </a:r>
          </a:p>
        </p:txBody>
      </p:sp>
      <p:sp>
        <p:nvSpPr>
          <p:cNvPr id="102" name="Rectangle 101"/>
          <p:cNvSpPr/>
          <p:nvPr/>
        </p:nvSpPr>
        <p:spPr>
          <a:xfrm>
            <a:off x="575527" y="4739849"/>
            <a:ext cx="188518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103" name="TextBox 102"/>
          <p:cNvSpPr txBox="1"/>
          <p:nvPr/>
        </p:nvSpPr>
        <p:spPr>
          <a:xfrm>
            <a:off x="9586578" y="4725409"/>
            <a:ext cx="1114408" cy="307777"/>
          </a:xfrm>
          <a:prstGeom prst="rect">
            <a:avLst/>
          </a:prstGeom>
          <a:noFill/>
        </p:spPr>
        <p:txBody>
          <a:bodyPr wrap="none" rtlCol="0">
            <a:spAutoFit/>
          </a:bodyPr>
          <a:lstStyle/>
          <a:p>
            <a:r>
              <a:rPr lang="id-ID" sz="1400" b="1" dirty="0">
                <a:solidFill>
                  <a:schemeClr val="accent2"/>
                </a:solidFill>
                <a:latin typeface="Raleway" panose="020B0003030101060003" pitchFamily="34" charset="0"/>
              </a:rPr>
              <a:t>Consulting</a:t>
            </a:r>
          </a:p>
        </p:txBody>
      </p:sp>
      <p:sp>
        <p:nvSpPr>
          <p:cNvPr id="104" name="Rectangle 103"/>
          <p:cNvSpPr/>
          <p:nvPr/>
        </p:nvSpPr>
        <p:spPr>
          <a:xfrm>
            <a:off x="9586577" y="4953669"/>
            <a:ext cx="1978299" cy="646331"/>
          </a:xfrm>
          <a:prstGeom prst="rect">
            <a:avLst/>
          </a:prstGeom>
        </p:spPr>
        <p:txBody>
          <a:bodyPr wrap="square">
            <a:spAutoFit/>
          </a:bodyPr>
          <a:lstStyle/>
          <a:p>
            <a:r>
              <a:rPr lang="id-ID" sz="1200" dirty="0">
                <a:solidFill>
                  <a:schemeClr val="tx2"/>
                </a:solidFill>
              </a:rPr>
              <a:t>Suitable for all categories business and personal presentation</a:t>
            </a:r>
          </a:p>
        </p:txBody>
      </p:sp>
      <p:grpSp>
        <p:nvGrpSpPr>
          <p:cNvPr id="105" name="Group 104"/>
          <p:cNvGrpSpPr/>
          <p:nvPr/>
        </p:nvGrpSpPr>
        <p:grpSpPr>
          <a:xfrm>
            <a:off x="2726503" y="1973274"/>
            <a:ext cx="452438" cy="412750"/>
            <a:chOff x="10426701" y="1314450"/>
            <a:chExt cx="452438" cy="412750"/>
          </a:xfrm>
          <a:solidFill>
            <a:schemeClr val="accent1"/>
          </a:solidFill>
        </p:grpSpPr>
        <p:sp>
          <p:nvSpPr>
            <p:cNvPr id="106" name="Freeform 19"/>
            <p:cNvSpPr>
              <a:spLocks/>
            </p:cNvSpPr>
            <p:nvPr/>
          </p:nvSpPr>
          <p:spPr bwMode="auto">
            <a:xfrm>
              <a:off x="10426701" y="1314450"/>
              <a:ext cx="452438" cy="412750"/>
            </a:xfrm>
            <a:custGeom>
              <a:avLst/>
              <a:gdLst>
                <a:gd name="T0" fmla="*/ 96 w 120"/>
                <a:gd name="T1" fmla="*/ 106 h 107"/>
                <a:gd name="T2" fmla="*/ 93 w 120"/>
                <a:gd name="T3" fmla="*/ 105 h 107"/>
                <a:gd name="T4" fmla="*/ 93 w 120"/>
                <a:gd name="T5" fmla="*/ 99 h 107"/>
                <a:gd name="T6" fmla="*/ 112 w 120"/>
                <a:gd name="T7" fmla="*/ 60 h 107"/>
                <a:gd name="T8" fmla="*/ 60 w 120"/>
                <a:gd name="T9" fmla="*/ 8 h 107"/>
                <a:gd name="T10" fmla="*/ 8 w 120"/>
                <a:gd name="T11" fmla="*/ 60 h 107"/>
                <a:gd name="T12" fmla="*/ 27 w 120"/>
                <a:gd name="T13" fmla="*/ 99 h 107"/>
                <a:gd name="T14" fmla="*/ 27 w 120"/>
                <a:gd name="T15" fmla="*/ 105 h 107"/>
                <a:gd name="T16" fmla="*/ 22 w 120"/>
                <a:gd name="T17" fmla="*/ 106 h 107"/>
                <a:gd name="T18" fmla="*/ 0 w 120"/>
                <a:gd name="T19" fmla="*/ 60 h 107"/>
                <a:gd name="T20" fmla="*/ 60 w 120"/>
                <a:gd name="T21" fmla="*/ 0 h 107"/>
                <a:gd name="T22" fmla="*/ 120 w 120"/>
                <a:gd name="T23" fmla="*/ 60 h 107"/>
                <a:gd name="T24" fmla="*/ 98 w 120"/>
                <a:gd name="T25" fmla="*/ 106 h 107"/>
                <a:gd name="T26" fmla="*/ 96 w 120"/>
                <a:gd name="T27" fmla="*/ 106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0" h="107">
                  <a:moveTo>
                    <a:pt x="96" y="106"/>
                  </a:moveTo>
                  <a:cubicBezTo>
                    <a:pt x="95" y="106"/>
                    <a:pt x="94" y="106"/>
                    <a:pt x="93" y="105"/>
                  </a:cubicBezTo>
                  <a:cubicBezTo>
                    <a:pt x="91" y="103"/>
                    <a:pt x="92" y="101"/>
                    <a:pt x="93" y="99"/>
                  </a:cubicBezTo>
                  <a:cubicBezTo>
                    <a:pt x="105" y="89"/>
                    <a:pt x="112" y="75"/>
                    <a:pt x="112" y="60"/>
                  </a:cubicBezTo>
                  <a:cubicBezTo>
                    <a:pt x="112" y="31"/>
                    <a:pt x="89" y="8"/>
                    <a:pt x="60" y="8"/>
                  </a:cubicBezTo>
                  <a:cubicBezTo>
                    <a:pt x="31" y="8"/>
                    <a:pt x="8" y="31"/>
                    <a:pt x="8" y="60"/>
                  </a:cubicBezTo>
                  <a:cubicBezTo>
                    <a:pt x="8" y="75"/>
                    <a:pt x="15" y="89"/>
                    <a:pt x="27" y="99"/>
                  </a:cubicBezTo>
                  <a:cubicBezTo>
                    <a:pt x="28" y="101"/>
                    <a:pt x="29" y="103"/>
                    <a:pt x="27" y="105"/>
                  </a:cubicBezTo>
                  <a:cubicBezTo>
                    <a:pt x="26" y="107"/>
                    <a:pt x="23" y="107"/>
                    <a:pt x="22" y="106"/>
                  </a:cubicBezTo>
                  <a:cubicBezTo>
                    <a:pt x="8" y="94"/>
                    <a:pt x="0" y="77"/>
                    <a:pt x="0" y="60"/>
                  </a:cubicBezTo>
                  <a:cubicBezTo>
                    <a:pt x="0" y="26"/>
                    <a:pt x="27" y="0"/>
                    <a:pt x="60" y="0"/>
                  </a:cubicBezTo>
                  <a:cubicBezTo>
                    <a:pt x="93" y="0"/>
                    <a:pt x="120" y="26"/>
                    <a:pt x="120" y="60"/>
                  </a:cubicBezTo>
                  <a:cubicBezTo>
                    <a:pt x="120" y="77"/>
                    <a:pt x="112" y="94"/>
                    <a:pt x="98" y="106"/>
                  </a:cubicBezTo>
                  <a:cubicBezTo>
                    <a:pt x="98" y="106"/>
                    <a:pt x="97" y="106"/>
                    <a:pt x="96" y="10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Oval 20"/>
            <p:cNvSpPr>
              <a:spLocks noChangeArrowheads="1"/>
            </p:cNvSpPr>
            <p:nvPr/>
          </p:nvSpPr>
          <p:spPr bwMode="auto">
            <a:xfrm>
              <a:off x="10623551" y="1549400"/>
              <a:ext cx="60325" cy="61913"/>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21"/>
            <p:cNvSpPr>
              <a:spLocks/>
            </p:cNvSpPr>
            <p:nvPr/>
          </p:nvSpPr>
          <p:spPr bwMode="auto">
            <a:xfrm>
              <a:off x="10517188" y="1441450"/>
              <a:ext cx="95250" cy="96838"/>
            </a:xfrm>
            <a:custGeom>
              <a:avLst/>
              <a:gdLst>
                <a:gd name="T0" fmla="*/ 1 w 25"/>
                <a:gd name="T1" fmla="*/ 1 h 25"/>
                <a:gd name="T2" fmla="*/ 7 w 25"/>
                <a:gd name="T3" fmla="*/ 1 h 25"/>
                <a:gd name="T4" fmla="*/ 24 w 25"/>
                <a:gd name="T5" fmla="*/ 18 h 25"/>
                <a:gd name="T6" fmla="*/ 24 w 25"/>
                <a:gd name="T7" fmla="*/ 24 h 25"/>
                <a:gd name="T8" fmla="*/ 18 w 25"/>
                <a:gd name="T9" fmla="*/ 24 h 25"/>
                <a:gd name="T10" fmla="*/ 1 w 25"/>
                <a:gd name="T11" fmla="*/ 7 h 25"/>
                <a:gd name="T12" fmla="*/ 1 w 25"/>
                <a:gd name="T13" fmla="*/ 1 h 25"/>
              </a:gdLst>
              <a:ahLst/>
              <a:cxnLst>
                <a:cxn ang="0">
                  <a:pos x="T0" y="T1"/>
                </a:cxn>
                <a:cxn ang="0">
                  <a:pos x="T2" y="T3"/>
                </a:cxn>
                <a:cxn ang="0">
                  <a:pos x="T4" y="T5"/>
                </a:cxn>
                <a:cxn ang="0">
                  <a:pos x="T6" y="T7"/>
                </a:cxn>
                <a:cxn ang="0">
                  <a:pos x="T8" y="T9"/>
                </a:cxn>
                <a:cxn ang="0">
                  <a:pos x="T10" y="T11"/>
                </a:cxn>
                <a:cxn ang="0">
                  <a:pos x="T12" y="T13"/>
                </a:cxn>
              </a:cxnLst>
              <a:rect l="0" t="0" r="r" b="b"/>
              <a:pathLst>
                <a:path w="25" h="25">
                  <a:moveTo>
                    <a:pt x="1" y="1"/>
                  </a:moveTo>
                  <a:cubicBezTo>
                    <a:pt x="3" y="0"/>
                    <a:pt x="5" y="0"/>
                    <a:pt x="7" y="1"/>
                  </a:cubicBezTo>
                  <a:cubicBezTo>
                    <a:pt x="24" y="18"/>
                    <a:pt x="24" y="18"/>
                    <a:pt x="24" y="18"/>
                  </a:cubicBezTo>
                  <a:cubicBezTo>
                    <a:pt x="25" y="20"/>
                    <a:pt x="25" y="22"/>
                    <a:pt x="24" y="24"/>
                  </a:cubicBezTo>
                  <a:cubicBezTo>
                    <a:pt x="22" y="25"/>
                    <a:pt x="20" y="25"/>
                    <a:pt x="18" y="24"/>
                  </a:cubicBezTo>
                  <a:cubicBezTo>
                    <a:pt x="1" y="7"/>
                    <a:pt x="1" y="7"/>
                    <a:pt x="1" y="7"/>
                  </a:cubicBezTo>
                  <a:cubicBezTo>
                    <a:pt x="0" y="5"/>
                    <a:pt x="0" y="3"/>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109" name="Group 108"/>
          <p:cNvGrpSpPr/>
          <p:nvPr/>
        </p:nvGrpSpPr>
        <p:grpSpPr>
          <a:xfrm>
            <a:off x="2501247" y="4607890"/>
            <a:ext cx="461527" cy="440307"/>
            <a:chOff x="4849813" y="501081"/>
            <a:chExt cx="1104900" cy="1054100"/>
          </a:xfrm>
          <a:solidFill>
            <a:schemeClr val="accent3"/>
          </a:solidFill>
        </p:grpSpPr>
        <p:sp>
          <p:nvSpPr>
            <p:cNvPr id="110" name="Freeform 5"/>
            <p:cNvSpPr>
              <a:spLocks noEditPoints="1"/>
            </p:cNvSpPr>
            <p:nvPr/>
          </p:nvSpPr>
          <p:spPr bwMode="auto">
            <a:xfrm>
              <a:off x="4849813" y="501081"/>
              <a:ext cx="1104900" cy="1054100"/>
            </a:xfrm>
            <a:custGeom>
              <a:avLst/>
              <a:gdLst>
                <a:gd name="T0" fmla="*/ 482 w 526"/>
                <a:gd name="T1" fmla="*/ 0 h 502"/>
                <a:gd name="T2" fmla="*/ 44 w 526"/>
                <a:gd name="T3" fmla="*/ 0 h 502"/>
                <a:gd name="T4" fmla="*/ 0 w 526"/>
                <a:gd name="T5" fmla="*/ 45 h 502"/>
                <a:gd name="T6" fmla="*/ 0 w 526"/>
                <a:gd name="T7" fmla="*/ 384 h 502"/>
                <a:gd name="T8" fmla="*/ 44 w 526"/>
                <a:gd name="T9" fmla="*/ 428 h 502"/>
                <a:gd name="T10" fmla="*/ 177 w 526"/>
                <a:gd name="T11" fmla="*/ 428 h 502"/>
                <a:gd name="T12" fmla="*/ 154 w 526"/>
                <a:gd name="T13" fmla="*/ 454 h 502"/>
                <a:gd name="T14" fmla="*/ 141 w 526"/>
                <a:gd name="T15" fmla="*/ 467 h 502"/>
                <a:gd name="T16" fmla="*/ 140 w 526"/>
                <a:gd name="T17" fmla="*/ 487 h 502"/>
                <a:gd name="T18" fmla="*/ 173 w 526"/>
                <a:gd name="T19" fmla="*/ 502 h 502"/>
                <a:gd name="T20" fmla="*/ 352 w 526"/>
                <a:gd name="T21" fmla="*/ 502 h 502"/>
                <a:gd name="T22" fmla="*/ 386 w 526"/>
                <a:gd name="T23" fmla="*/ 487 h 502"/>
                <a:gd name="T24" fmla="*/ 384 w 526"/>
                <a:gd name="T25" fmla="*/ 467 h 502"/>
                <a:gd name="T26" fmla="*/ 372 w 526"/>
                <a:gd name="T27" fmla="*/ 453 h 502"/>
                <a:gd name="T28" fmla="*/ 348 w 526"/>
                <a:gd name="T29" fmla="*/ 428 h 502"/>
                <a:gd name="T30" fmla="*/ 482 w 526"/>
                <a:gd name="T31" fmla="*/ 428 h 502"/>
                <a:gd name="T32" fmla="*/ 526 w 526"/>
                <a:gd name="T33" fmla="*/ 384 h 502"/>
                <a:gd name="T34" fmla="*/ 526 w 526"/>
                <a:gd name="T35" fmla="*/ 45 h 502"/>
                <a:gd name="T36" fmla="*/ 482 w 526"/>
                <a:gd name="T37" fmla="*/ 0 h 502"/>
                <a:gd name="T38" fmla="*/ 360 w 526"/>
                <a:gd name="T39" fmla="*/ 465 h 502"/>
                <a:gd name="T40" fmla="*/ 371 w 526"/>
                <a:gd name="T41" fmla="*/ 476 h 502"/>
                <a:gd name="T42" fmla="*/ 371 w 526"/>
                <a:gd name="T43" fmla="*/ 480 h 502"/>
                <a:gd name="T44" fmla="*/ 352 w 526"/>
                <a:gd name="T45" fmla="*/ 485 h 502"/>
                <a:gd name="T46" fmla="*/ 173 w 526"/>
                <a:gd name="T47" fmla="*/ 485 h 502"/>
                <a:gd name="T48" fmla="*/ 155 w 526"/>
                <a:gd name="T49" fmla="*/ 480 h 502"/>
                <a:gd name="T50" fmla="*/ 154 w 526"/>
                <a:gd name="T51" fmla="*/ 476 h 502"/>
                <a:gd name="T52" fmla="*/ 154 w 526"/>
                <a:gd name="T53" fmla="*/ 477 h 502"/>
                <a:gd name="T54" fmla="*/ 165 w 526"/>
                <a:gd name="T55" fmla="*/ 465 h 502"/>
                <a:gd name="T56" fmla="*/ 196 w 526"/>
                <a:gd name="T57" fmla="*/ 428 h 502"/>
                <a:gd name="T58" fmla="*/ 329 w 526"/>
                <a:gd name="T59" fmla="*/ 428 h 502"/>
                <a:gd name="T60" fmla="*/ 360 w 526"/>
                <a:gd name="T61" fmla="*/ 465 h 502"/>
                <a:gd name="T62" fmla="*/ 493 w 526"/>
                <a:gd name="T63" fmla="*/ 384 h 502"/>
                <a:gd name="T64" fmla="*/ 482 w 526"/>
                <a:gd name="T65" fmla="*/ 395 h 502"/>
                <a:gd name="T66" fmla="*/ 44 w 526"/>
                <a:gd name="T67" fmla="*/ 395 h 502"/>
                <a:gd name="T68" fmla="*/ 32 w 526"/>
                <a:gd name="T69" fmla="*/ 384 h 502"/>
                <a:gd name="T70" fmla="*/ 32 w 526"/>
                <a:gd name="T71" fmla="*/ 45 h 502"/>
                <a:gd name="T72" fmla="*/ 44 w 526"/>
                <a:gd name="T73" fmla="*/ 33 h 502"/>
                <a:gd name="T74" fmla="*/ 482 w 526"/>
                <a:gd name="T75" fmla="*/ 33 h 502"/>
                <a:gd name="T76" fmla="*/ 493 w 526"/>
                <a:gd name="T77" fmla="*/ 45 h 502"/>
                <a:gd name="T78" fmla="*/ 493 w 526"/>
                <a:gd name="T79" fmla="*/ 384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6" h="502">
                  <a:moveTo>
                    <a:pt x="482" y="0"/>
                  </a:moveTo>
                  <a:cubicBezTo>
                    <a:pt x="44" y="0"/>
                    <a:pt x="44" y="0"/>
                    <a:pt x="44" y="0"/>
                  </a:cubicBezTo>
                  <a:cubicBezTo>
                    <a:pt x="19" y="0"/>
                    <a:pt x="0" y="20"/>
                    <a:pt x="0" y="45"/>
                  </a:cubicBezTo>
                  <a:cubicBezTo>
                    <a:pt x="0" y="384"/>
                    <a:pt x="0" y="384"/>
                    <a:pt x="0" y="384"/>
                  </a:cubicBezTo>
                  <a:cubicBezTo>
                    <a:pt x="0" y="408"/>
                    <a:pt x="19" y="428"/>
                    <a:pt x="44" y="428"/>
                  </a:cubicBezTo>
                  <a:cubicBezTo>
                    <a:pt x="177" y="428"/>
                    <a:pt x="177" y="428"/>
                    <a:pt x="177" y="428"/>
                  </a:cubicBezTo>
                  <a:cubicBezTo>
                    <a:pt x="170" y="437"/>
                    <a:pt x="159" y="448"/>
                    <a:pt x="154" y="454"/>
                  </a:cubicBezTo>
                  <a:cubicBezTo>
                    <a:pt x="148" y="459"/>
                    <a:pt x="144" y="463"/>
                    <a:pt x="141" y="467"/>
                  </a:cubicBezTo>
                  <a:cubicBezTo>
                    <a:pt x="138" y="471"/>
                    <a:pt x="136" y="480"/>
                    <a:pt x="140" y="487"/>
                  </a:cubicBezTo>
                  <a:cubicBezTo>
                    <a:pt x="144" y="494"/>
                    <a:pt x="152" y="502"/>
                    <a:pt x="173" y="502"/>
                  </a:cubicBezTo>
                  <a:cubicBezTo>
                    <a:pt x="352" y="502"/>
                    <a:pt x="352" y="502"/>
                    <a:pt x="352" y="502"/>
                  </a:cubicBezTo>
                  <a:cubicBezTo>
                    <a:pt x="374" y="502"/>
                    <a:pt x="382" y="494"/>
                    <a:pt x="386" y="487"/>
                  </a:cubicBezTo>
                  <a:cubicBezTo>
                    <a:pt x="389" y="480"/>
                    <a:pt x="388" y="471"/>
                    <a:pt x="384" y="467"/>
                  </a:cubicBezTo>
                  <a:cubicBezTo>
                    <a:pt x="382" y="463"/>
                    <a:pt x="378" y="459"/>
                    <a:pt x="372" y="453"/>
                  </a:cubicBezTo>
                  <a:cubicBezTo>
                    <a:pt x="367" y="448"/>
                    <a:pt x="355" y="437"/>
                    <a:pt x="348" y="428"/>
                  </a:cubicBezTo>
                  <a:cubicBezTo>
                    <a:pt x="482" y="428"/>
                    <a:pt x="482" y="428"/>
                    <a:pt x="482" y="428"/>
                  </a:cubicBezTo>
                  <a:cubicBezTo>
                    <a:pt x="506" y="428"/>
                    <a:pt x="526" y="408"/>
                    <a:pt x="526" y="384"/>
                  </a:cubicBezTo>
                  <a:cubicBezTo>
                    <a:pt x="526" y="45"/>
                    <a:pt x="526" y="45"/>
                    <a:pt x="526" y="45"/>
                  </a:cubicBezTo>
                  <a:cubicBezTo>
                    <a:pt x="526" y="20"/>
                    <a:pt x="506" y="0"/>
                    <a:pt x="482" y="0"/>
                  </a:cubicBezTo>
                  <a:close/>
                  <a:moveTo>
                    <a:pt x="360" y="465"/>
                  </a:moveTo>
                  <a:cubicBezTo>
                    <a:pt x="365" y="470"/>
                    <a:pt x="370" y="474"/>
                    <a:pt x="371" y="476"/>
                  </a:cubicBezTo>
                  <a:cubicBezTo>
                    <a:pt x="371" y="476"/>
                    <a:pt x="372" y="478"/>
                    <a:pt x="371" y="480"/>
                  </a:cubicBezTo>
                  <a:cubicBezTo>
                    <a:pt x="368" y="483"/>
                    <a:pt x="362" y="485"/>
                    <a:pt x="352" y="485"/>
                  </a:cubicBezTo>
                  <a:cubicBezTo>
                    <a:pt x="173" y="485"/>
                    <a:pt x="173" y="485"/>
                    <a:pt x="173" y="485"/>
                  </a:cubicBezTo>
                  <a:cubicBezTo>
                    <a:pt x="164" y="485"/>
                    <a:pt x="157" y="483"/>
                    <a:pt x="155" y="480"/>
                  </a:cubicBezTo>
                  <a:cubicBezTo>
                    <a:pt x="154" y="478"/>
                    <a:pt x="155" y="476"/>
                    <a:pt x="154" y="476"/>
                  </a:cubicBezTo>
                  <a:cubicBezTo>
                    <a:pt x="154" y="476"/>
                    <a:pt x="154" y="476"/>
                    <a:pt x="154" y="477"/>
                  </a:cubicBezTo>
                  <a:cubicBezTo>
                    <a:pt x="156" y="474"/>
                    <a:pt x="161" y="470"/>
                    <a:pt x="165" y="465"/>
                  </a:cubicBezTo>
                  <a:cubicBezTo>
                    <a:pt x="180" y="451"/>
                    <a:pt x="191" y="439"/>
                    <a:pt x="196" y="428"/>
                  </a:cubicBezTo>
                  <a:cubicBezTo>
                    <a:pt x="329" y="428"/>
                    <a:pt x="329" y="428"/>
                    <a:pt x="329" y="428"/>
                  </a:cubicBezTo>
                  <a:cubicBezTo>
                    <a:pt x="334" y="439"/>
                    <a:pt x="346" y="451"/>
                    <a:pt x="360" y="465"/>
                  </a:cubicBezTo>
                  <a:close/>
                  <a:moveTo>
                    <a:pt x="493" y="384"/>
                  </a:moveTo>
                  <a:cubicBezTo>
                    <a:pt x="493" y="390"/>
                    <a:pt x="488" y="395"/>
                    <a:pt x="482" y="395"/>
                  </a:cubicBezTo>
                  <a:cubicBezTo>
                    <a:pt x="44" y="395"/>
                    <a:pt x="44" y="395"/>
                    <a:pt x="44" y="395"/>
                  </a:cubicBezTo>
                  <a:cubicBezTo>
                    <a:pt x="38" y="395"/>
                    <a:pt x="32" y="390"/>
                    <a:pt x="32" y="384"/>
                  </a:cubicBezTo>
                  <a:cubicBezTo>
                    <a:pt x="32" y="45"/>
                    <a:pt x="32" y="45"/>
                    <a:pt x="32" y="45"/>
                  </a:cubicBezTo>
                  <a:cubicBezTo>
                    <a:pt x="32" y="38"/>
                    <a:pt x="38" y="33"/>
                    <a:pt x="44" y="33"/>
                  </a:cubicBezTo>
                  <a:cubicBezTo>
                    <a:pt x="482" y="33"/>
                    <a:pt x="482" y="33"/>
                    <a:pt x="482" y="33"/>
                  </a:cubicBezTo>
                  <a:cubicBezTo>
                    <a:pt x="488" y="33"/>
                    <a:pt x="493" y="38"/>
                    <a:pt x="493" y="45"/>
                  </a:cubicBezTo>
                  <a:lnTo>
                    <a:pt x="493" y="38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6"/>
            <p:cNvSpPr>
              <a:spLocks noEditPoints="1"/>
            </p:cNvSpPr>
            <p:nvPr/>
          </p:nvSpPr>
          <p:spPr bwMode="auto">
            <a:xfrm>
              <a:off x="4986338" y="640781"/>
              <a:ext cx="828675" cy="552450"/>
            </a:xfrm>
            <a:custGeom>
              <a:avLst/>
              <a:gdLst>
                <a:gd name="T0" fmla="*/ 367 w 395"/>
                <a:gd name="T1" fmla="*/ 0 h 264"/>
                <a:gd name="T2" fmla="*/ 28 w 395"/>
                <a:gd name="T3" fmla="*/ 0 h 264"/>
                <a:gd name="T4" fmla="*/ 0 w 395"/>
                <a:gd name="T5" fmla="*/ 28 h 264"/>
                <a:gd name="T6" fmla="*/ 0 w 395"/>
                <a:gd name="T7" fmla="*/ 236 h 264"/>
                <a:gd name="T8" fmla="*/ 28 w 395"/>
                <a:gd name="T9" fmla="*/ 264 h 264"/>
                <a:gd name="T10" fmla="*/ 367 w 395"/>
                <a:gd name="T11" fmla="*/ 264 h 264"/>
                <a:gd name="T12" fmla="*/ 395 w 395"/>
                <a:gd name="T13" fmla="*/ 236 h 264"/>
                <a:gd name="T14" fmla="*/ 395 w 395"/>
                <a:gd name="T15" fmla="*/ 28 h 264"/>
                <a:gd name="T16" fmla="*/ 367 w 395"/>
                <a:gd name="T17" fmla="*/ 0 h 264"/>
                <a:gd name="T18" fmla="*/ 379 w 395"/>
                <a:gd name="T19" fmla="*/ 236 h 264"/>
                <a:gd name="T20" fmla="*/ 367 w 395"/>
                <a:gd name="T21" fmla="*/ 247 h 264"/>
                <a:gd name="T22" fmla="*/ 28 w 395"/>
                <a:gd name="T23" fmla="*/ 247 h 264"/>
                <a:gd name="T24" fmla="*/ 17 w 395"/>
                <a:gd name="T25" fmla="*/ 236 h 264"/>
                <a:gd name="T26" fmla="*/ 17 w 395"/>
                <a:gd name="T27" fmla="*/ 28 h 264"/>
                <a:gd name="T28" fmla="*/ 28 w 395"/>
                <a:gd name="T29" fmla="*/ 17 h 264"/>
                <a:gd name="T30" fmla="*/ 367 w 395"/>
                <a:gd name="T31" fmla="*/ 17 h 264"/>
                <a:gd name="T32" fmla="*/ 379 w 395"/>
                <a:gd name="T33" fmla="*/ 28 h 264"/>
                <a:gd name="T34" fmla="*/ 379 w 395"/>
                <a:gd name="T35" fmla="*/ 236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95" h="264">
                  <a:moveTo>
                    <a:pt x="367" y="0"/>
                  </a:moveTo>
                  <a:cubicBezTo>
                    <a:pt x="28" y="0"/>
                    <a:pt x="28" y="0"/>
                    <a:pt x="28" y="0"/>
                  </a:cubicBezTo>
                  <a:cubicBezTo>
                    <a:pt x="13" y="0"/>
                    <a:pt x="0" y="13"/>
                    <a:pt x="0" y="28"/>
                  </a:cubicBezTo>
                  <a:cubicBezTo>
                    <a:pt x="0" y="236"/>
                    <a:pt x="0" y="236"/>
                    <a:pt x="0" y="236"/>
                  </a:cubicBezTo>
                  <a:cubicBezTo>
                    <a:pt x="0" y="251"/>
                    <a:pt x="13" y="264"/>
                    <a:pt x="28" y="264"/>
                  </a:cubicBezTo>
                  <a:cubicBezTo>
                    <a:pt x="367" y="264"/>
                    <a:pt x="367" y="264"/>
                    <a:pt x="367" y="264"/>
                  </a:cubicBezTo>
                  <a:cubicBezTo>
                    <a:pt x="383" y="264"/>
                    <a:pt x="395" y="251"/>
                    <a:pt x="395" y="236"/>
                  </a:cubicBezTo>
                  <a:cubicBezTo>
                    <a:pt x="395" y="28"/>
                    <a:pt x="395" y="28"/>
                    <a:pt x="395" y="28"/>
                  </a:cubicBezTo>
                  <a:cubicBezTo>
                    <a:pt x="395" y="13"/>
                    <a:pt x="383" y="0"/>
                    <a:pt x="367" y="0"/>
                  </a:cubicBezTo>
                  <a:close/>
                  <a:moveTo>
                    <a:pt x="379" y="236"/>
                  </a:moveTo>
                  <a:cubicBezTo>
                    <a:pt x="379" y="242"/>
                    <a:pt x="374" y="247"/>
                    <a:pt x="367" y="247"/>
                  </a:cubicBezTo>
                  <a:cubicBezTo>
                    <a:pt x="28" y="247"/>
                    <a:pt x="28" y="247"/>
                    <a:pt x="28" y="247"/>
                  </a:cubicBezTo>
                  <a:cubicBezTo>
                    <a:pt x="22" y="247"/>
                    <a:pt x="17" y="242"/>
                    <a:pt x="17" y="236"/>
                  </a:cubicBezTo>
                  <a:cubicBezTo>
                    <a:pt x="17" y="28"/>
                    <a:pt x="17" y="28"/>
                    <a:pt x="17" y="28"/>
                  </a:cubicBezTo>
                  <a:cubicBezTo>
                    <a:pt x="17" y="22"/>
                    <a:pt x="22" y="17"/>
                    <a:pt x="28" y="17"/>
                  </a:cubicBezTo>
                  <a:cubicBezTo>
                    <a:pt x="367" y="17"/>
                    <a:pt x="367" y="17"/>
                    <a:pt x="367" y="17"/>
                  </a:cubicBezTo>
                  <a:cubicBezTo>
                    <a:pt x="374" y="17"/>
                    <a:pt x="379" y="22"/>
                    <a:pt x="379" y="28"/>
                  </a:cubicBezTo>
                  <a:lnTo>
                    <a:pt x="379" y="23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7"/>
            <p:cNvSpPr>
              <a:spLocks noEditPoints="1"/>
            </p:cNvSpPr>
            <p:nvPr/>
          </p:nvSpPr>
          <p:spPr bwMode="auto">
            <a:xfrm>
              <a:off x="5349875" y="1209106"/>
              <a:ext cx="104775" cy="104775"/>
            </a:xfrm>
            <a:custGeom>
              <a:avLst/>
              <a:gdLst>
                <a:gd name="T0" fmla="*/ 25 w 50"/>
                <a:gd name="T1" fmla="*/ 0 h 50"/>
                <a:gd name="T2" fmla="*/ 0 w 50"/>
                <a:gd name="T3" fmla="*/ 25 h 50"/>
                <a:gd name="T4" fmla="*/ 25 w 50"/>
                <a:gd name="T5" fmla="*/ 50 h 50"/>
                <a:gd name="T6" fmla="*/ 50 w 50"/>
                <a:gd name="T7" fmla="*/ 25 h 50"/>
                <a:gd name="T8" fmla="*/ 25 w 50"/>
                <a:gd name="T9" fmla="*/ 0 h 50"/>
                <a:gd name="T10" fmla="*/ 25 w 50"/>
                <a:gd name="T11" fmla="*/ 33 h 50"/>
                <a:gd name="T12" fmla="*/ 17 w 50"/>
                <a:gd name="T13" fmla="*/ 25 h 50"/>
                <a:gd name="T14" fmla="*/ 25 w 50"/>
                <a:gd name="T15" fmla="*/ 17 h 50"/>
                <a:gd name="T16" fmla="*/ 33 w 50"/>
                <a:gd name="T17" fmla="*/ 25 h 50"/>
                <a:gd name="T18" fmla="*/ 25 w 50"/>
                <a:gd name="T19" fmla="*/ 33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0" h="50">
                  <a:moveTo>
                    <a:pt x="25" y="0"/>
                  </a:moveTo>
                  <a:cubicBezTo>
                    <a:pt x="11" y="0"/>
                    <a:pt x="0" y="12"/>
                    <a:pt x="0" y="25"/>
                  </a:cubicBezTo>
                  <a:cubicBezTo>
                    <a:pt x="0" y="39"/>
                    <a:pt x="11" y="50"/>
                    <a:pt x="25" y="50"/>
                  </a:cubicBezTo>
                  <a:cubicBezTo>
                    <a:pt x="38" y="50"/>
                    <a:pt x="50" y="39"/>
                    <a:pt x="50" y="25"/>
                  </a:cubicBezTo>
                  <a:cubicBezTo>
                    <a:pt x="50" y="12"/>
                    <a:pt x="38" y="0"/>
                    <a:pt x="25" y="0"/>
                  </a:cubicBezTo>
                  <a:close/>
                  <a:moveTo>
                    <a:pt x="25" y="33"/>
                  </a:moveTo>
                  <a:cubicBezTo>
                    <a:pt x="20" y="33"/>
                    <a:pt x="17" y="30"/>
                    <a:pt x="17" y="25"/>
                  </a:cubicBezTo>
                  <a:cubicBezTo>
                    <a:pt x="17" y="21"/>
                    <a:pt x="20" y="17"/>
                    <a:pt x="25" y="17"/>
                  </a:cubicBezTo>
                  <a:cubicBezTo>
                    <a:pt x="29" y="17"/>
                    <a:pt x="33" y="21"/>
                    <a:pt x="33" y="25"/>
                  </a:cubicBezTo>
                  <a:cubicBezTo>
                    <a:pt x="33" y="30"/>
                    <a:pt x="29" y="33"/>
                    <a:pt x="25" y="3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8"/>
            <p:cNvSpPr>
              <a:spLocks noEditPoints="1"/>
            </p:cNvSpPr>
            <p:nvPr/>
          </p:nvSpPr>
          <p:spPr bwMode="auto">
            <a:xfrm>
              <a:off x="5480050" y="866206"/>
              <a:ext cx="280988" cy="280988"/>
            </a:xfrm>
            <a:custGeom>
              <a:avLst/>
              <a:gdLst>
                <a:gd name="T0" fmla="*/ 67 w 134"/>
                <a:gd name="T1" fmla="*/ 134 h 134"/>
                <a:gd name="T2" fmla="*/ 0 w 134"/>
                <a:gd name="T3" fmla="*/ 67 h 134"/>
                <a:gd name="T4" fmla="*/ 67 w 134"/>
                <a:gd name="T5" fmla="*/ 0 h 134"/>
                <a:gd name="T6" fmla="*/ 134 w 134"/>
                <a:gd name="T7" fmla="*/ 67 h 134"/>
                <a:gd name="T8" fmla="*/ 67 w 134"/>
                <a:gd name="T9" fmla="*/ 134 h 134"/>
                <a:gd name="T10" fmla="*/ 67 w 134"/>
                <a:gd name="T11" fmla="*/ 10 h 134"/>
                <a:gd name="T12" fmla="*/ 10 w 134"/>
                <a:gd name="T13" fmla="*/ 67 h 134"/>
                <a:gd name="T14" fmla="*/ 67 w 134"/>
                <a:gd name="T15" fmla="*/ 124 h 134"/>
                <a:gd name="T16" fmla="*/ 124 w 134"/>
                <a:gd name="T17" fmla="*/ 67 h 134"/>
                <a:gd name="T18" fmla="*/ 67 w 134"/>
                <a:gd name="T19" fmla="*/ 1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4" h="134">
                  <a:moveTo>
                    <a:pt x="67" y="134"/>
                  </a:moveTo>
                  <a:cubicBezTo>
                    <a:pt x="30" y="134"/>
                    <a:pt x="0" y="104"/>
                    <a:pt x="0" y="67"/>
                  </a:cubicBezTo>
                  <a:cubicBezTo>
                    <a:pt x="0" y="30"/>
                    <a:pt x="30" y="0"/>
                    <a:pt x="67" y="0"/>
                  </a:cubicBezTo>
                  <a:cubicBezTo>
                    <a:pt x="104" y="0"/>
                    <a:pt x="134" y="30"/>
                    <a:pt x="134" y="67"/>
                  </a:cubicBezTo>
                  <a:cubicBezTo>
                    <a:pt x="134" y="104"/>
                    <a:pt x="104" y="134"/>
                    <a:pt x="67" y="134"/>
                  </a:cubicBezTo>
                  <a:close/>
                  <a:moveTo>
                    <a:pt x="67" y="10"/>
                  </a:moveTo>
                  <a:cubicBezTo>
                    <a:pt x="35" y="10"/>
                    <a:pt x="10" y="35"/>
                    <a:pt x="10" y="67"/>
                  </a:cubicBezTo>
                  <a:cubicBezTo>
                    <a:pt x="10" y="98"/>
                    <a:pt x="35" y="124"/>
                    <a:pt x="67" y="124"/>
                  </a:cubicBezTo>
                  <a:cubicBezTo>
                    <a:pt x="98" y="124"/>
                    <a:pt x="124" y="98"/>
                    <a:pt x="124" y="67"/>
                  </a:cubicBezTo>
                  <a:cubicBezTo>
                    <a:pt x="124" y="35"/>
                    <a:pt x="98" y="10"/>
                    <a:pt x="67"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9"/>
            <p:cNvSpPr>
              <a:spLocks noEditPoints="1"/>
            </p:cNvSpPr>
            <p:nvPr/>
          </p:nvSpPr>
          <p:spPr bwMode="auto">
            <a:xfrm>
              <a:off x="5545138" y="931293"/>
              <a:ext cx="150813" cy="150813"/>
            </a:xfrm>
            <a:custGeom>
              <a:avLst/>
              <a:gdLst>
                <a:gd name="T0" fmla="*/ 36 w 72"/>
                <a:gd name="T1" fmla="*/ 72 h 72"/>
                <a:gd name="T2" fmla="*/ 0 w 72"/>
                <a:gd name="T3" fmla="*/ 36 h 72"/>
                <a:gd name="T4" fmla="*/ 36 w 72"/>
                <a:gd name="T5" fmla="*/ 0 h 72"/>
                <a:gd name="T6" fmla="*/ 72 w 72"/>
                <a:gd name="T7" fmla="*/ 36 h 72"/>
                <a:gd name="T8" fmla="*/ 36 w 72"/>
                <a:gd name="T9" fmla="*/ 72 h 72"/>
                <a:gd name="T10" fmla="*/ 36 w 72"/>
                <a:gd name="T11" fmla="*/ 10 h 72"/>
                <a:gd name="T12" fmla="*/ 10 w 72"/>
                <a:gd name="T13" fmla="*/ 36 h 72"/>
                <a:gd name="T14" fmla="*/ 36 w 72"/>
                <a:gd name="T15" fmla="*/ 62 h 72"/>
                <a:gd name="T16" fmla="*/ 62 w 72"/>
                <a:gd name="T17" fmla="*/ 36 h 72"/>
                <a:gd name="T18" fmla="*/ 36 w 72"/>
                <a:gd name="T19" fmla="*/ 1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2" h="72">
                  <a:moveTo>
                    <a:pt x="36" y="72"/>
                  </a:moveTo>
                  <a:cubicBezTo>
                    <a:pt x="16" y="72"/>
                    <a:pt x="0" y="56"/>
                    <a:pt x="0" y="36"/>
                  </a:cubicBezTo>
                  <a:cubicBezTo>
                    <a:pt x="0" y="16"/>
                    <a:pt x="16" y="0"/>
                    <a:pt x="36" y="0"/>
                  </a:cubicBezTo>
                  <a:cubicBezTo>
                    <a:pt x="56" y="0"/>
                    <a:pt x="72" y="16"/>
                    <a:pt x="72" y="36"/>
                  </a:cubicBezTo>
                  <a:cubicBezTo>
                    <a:pt x="72" y="56"/>
                    <a:pt x="56" y="72"/>
                    <a:pt x="36" y="72"/>
                  </a:cubicBezTo>
                  <a:close/>
                  <a:moveTo>
                    <a:pt x="36" y="10"/>
                  </a:moveTo>
                  <a:cubicBezTo>
                    <a:pt x="22" y="10"/>
                    <a:pt x="10" y="21"/>
                    <a:pt x="10" y="36"/>
                  </a:cubicBezTo>
                  <a:cubicBezTo>
                    <a:pt x="10" y="50"/>
                    <a:pt x="22" y="62"/>
                    <a:pt x="36" y="62"/>
                  </a:cubicBezTo>
                  <a:cubicBezTo>
                    <a:pt x="50" y="62"/>
                    <a:pt x="62" y="50"/>
                    <a:pt x="62" y="36"/>
                  </a:cubicBezTo>
                  <a:cubicBezTo>
                    <a:pt x="62" y="21"/>
                    <a:pt x="50" y="10"/>
                    <a:pt x="36"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0"/>
            <p:cNvSpPr>
              <a:spLocks/>
            </p:cNvSpPr>
            <p:nvPr/>
          </p:nvSpPr>
          <p:spPr bwMode="auto">
            <a:xfrm>
              <a:off x="5316538" y="702693"/>
              <a:ext cx="371475" cy="396875"/>
            </a:xfrm>
            <a:custGeom>
              <a:avLst/>
              <a:gdLst>
                <a:gd name="T0" fmla="*/ 155 w 177"/>
                <a:gd name="T1" fmla="*/ 0 h 189"/>
                <a:gd name="T2" fmla="*/ 134 w 177"/>
                <a:gd name="T3" fmla="*/ 0 h 189"/>
                <a:gd name="T4" fmla="*/ 104 w 177"/>
                <a:gd name="T5" fmla="*/ 28 h 189"/>
                <a:gd name="T6" fmla="*/ 91 w 177"/>
                <a:gd name="T7" fmla="*/ 33 h 189"/>
                <a:gd name="T8" fmla="*/ 72 w 177"/>
                <a:gd name="T9" fmla="*/ 26 h 189"/>
                <a:gd name="T10" fmla="*/ 50 w 177"/>
                <a:gd name="T11" fmla="*/ 35 h 189"/>
                <a:gd name="T12" fmla="*/ 35 w 177"/>
                <a:gd name="T13" fmla="*/ 50 h 189"/>
                <a:gd name="T14" fmla="*/ 26 w 177"/>
                <a:gd name="T15" fmla="*/ 72 h 189"/>
                <a:gd name="T16" fmla="*/ 33 w 177"/>
                <a:gd name="T17" fmla="*/ 91 h 189"/>
                <a:gd name="T18" fmla="*/ 28 w 177"/>
                <a:gd name="T19" fmla="*/ 104 h 189"/>
                <a:gd name="T20" fmla="*/ 0 w 177"/>
                <a:gd name="T21" fmla="*/ 134 h 189"/>
                <a:gd name="T22" fmla="*/ 0 w 177"/>
                <a:gd name="T23" fmla="*/ 155 h 189"/>
                <a:gd name="T24" fmla="*/ 28 w 177"/>
                <a:gd name="T25" fmla="*/ 186 h 189"/>
                <a:gd name="T26" fmla="*/ 29 w 177"/>
                <a:gd name="T27" fmla="*/ 189 h 189"/>
                <a:gd name="T28" fmla="*/ 52 w 177"/>
                <a:gd name="T29" fmla="*/ 189 h 189"/>
                <a:gd name="T30" fmla="*/ 44 w 177"/>
                <a:gd name="T31" fmla="*/ 165 h 189"/>
                <a:gd name="T32" fmla="*/ 31 w 177"/>
                <a:gd name="T33" fmla="*/ 165 h 189"/>
                <a:gd name="T34" fmla="*/ 21 w 177"/>
                <a:gd name="T35" fmla="*/ 155 h 189"/>
                <a:gd name="T36" fmla="*/ 21 w 177"/>
                <a:gd name="T37" fmla="*/ 134 h 189"/>
                <a:gd name="T38" fmla="*/ 31 w 177"/>
                <a:gd name="T39" fmla="*/ 124 h 189"/>
                <a:gd name="T40" fmla="*/ 44 w 177"/>
                <a:gd name="T41" fmla="*/ 124 h 189"/>
                <a:gd name="T42" fmla="*/ 59 w 177"/>
                <a:gd name="T43" fmla="*/ 88 h 189"/>
                <a:gd name="T44" fmla="*/ 50 w 177"/>
                <a:gd name="T45" fmla="*/ 79 h 189"/>
                <a:gd name="T46" fmla="*/ 50 w 177"/>
                <a:gd name="T47" fmla="*/ 64 h 189"/>
                <a:gd name="T48" fmla="*/ 64 w 177"/>
                <a:gd name="T49" fmla="*/ 50 h 189"/>
                <a:gd name="T50" fmla="*/ 72 w 177"/>
                <a:gd name="T51" fmla="*/ 47 h 189"/>
                <a:gd name="T52" fmla="*/ 79 w 177"/>
                <a:gd name="T53" fmla="*/ 50 h 189"/>
                <a:gd name="T54" fmla="*/ 88 w 177"/>
                <a:gd name="T55" fmla="*/ 59 h 189"/>
                <a:gd name="T56" fmla="*/ 124 w 177"/>
                <a:gd name="T57" fmla="*/ 43 h 189"/>
                <a:gd name="T58" fmla="*/ 124 w 177"/>
                <a:gd name="T59" fmla="*/ 31 h 189"/>
                <a:gd name="T60" fmla="*/ 134 w 177"/>
                <a:gd name="T61" fmla="*/ 21 h 189"/>
                <a:gd name="T62" fmla="*/ 155 w 177"/>
                <a:gd name="T63" fmla="*/ 21 h 189"/>
                <a:gd name="T64" fmla="*/ 165 w 177"/>
                <a:gd name="T65" fmla="*/ 31 h 189"/>
                <a:gd name="T66" fmla="*/ 165 w 177"/>
                <a:gd name="T67" fmla="*/ 43 h 189"/>
                <a:gd name="T68" fmla="*/ 177 w 177"/>
                <a:gd name="T69" fmla="*/ 47 h 189"/>
                <a:gd name="T70" fmla="*/ 177 w 177"/>
                <a:gd name="T71" fmla="*/ 9 h 189"/>
                <a:gd name="T72" fmla="*/ 155 w 177"/>
                <a:gd name="T73" fmla="*/ 0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77" h="189">
                  <a:moveTo>
                    <a:pt x="155" y="0"/>
                  </a:moveTo>
                  <a:cubicBezTo>
                    <a:pt x="134" y="0"/>
                    <a:pt x="134" y="0"/>
                    <a:pt x="134" y="0"/>
                  </a:cubicBezTo>
                  <a:cubicBezTo>
                    <a:pt x="118" y="0"/>
                    <a:pt x="105" y="12"/>
                    <a:pt x="104" y="28"/>
                  </a:cubicBezTo>
                  <a:cubicBezTo>
                    <a:pt x="99" y="29"/>
                    <a:pt x="95" y="31"/>
                    <a:pt x="91" y="33"/>
                  </a:cubicBezTo>
                  <a:cubicBezTo>
                    <a:pt x="86" y="28"/>
                    <a:pt x="79" y="26"/>
                    <a:pt x="72" y="26"/>
                  </a:cubicBezTo>
                  <a:cubicBezTo>
                    <a:pt x="63" y="26"/>
                    <a:pt x="56" y="29"/>
                    <a:pt x="50" y="35"/>
                  </a:cubicBezTo>
                  <a:cubicBezTo>
                    <a:pt x="35" y="50"/>
                    <a:pt x="35" y="50"/>
                    <a:pt x="35" y="50"/>
                  </a:cubicBezTo>
                  <a:cubicBezTo>
                    <a:pt x="29" y="56"/>
                    <a:pt x="26" y="63"/>
                    <a:pt x="26" y="72"/>
                  </a:cubicBezTo>
                  <a:cubicBezTo>
                    <a:pt x="26" y="79"/>
                    <a:pt x="29" y="86"/>
                    <a:pt x="33" y="91"/>
                  </a:cubicBezTo>
                  <a:cubicBezTo>
                    <a:pt x="31" y="95"/>
                    <a:pt x="29" y="99"/>
                    <a:pt x="28" y="104"/>
                  </a:cubicBezTo>
                  <a:cubicBezTo>
                    <a:pt x="12" y="105"/>
                    <a:pt x="0" y="118"/>
                    <a:pt x="0" y="134"/>
                  </a:cubicBezTo>
                  <a:cubicBezTo>
                    <a:pt x="0" y="155"/>
                    <a:pt x="0" y="155"/>
                    <a:pt x="0" y="155"/>
                  </a:cubicBezTo>
                  <a:cubicBezTo>
                    <a:pt x="0" y="171"/>
                    <a:pt x="12" y="184"/>
                    <a:pt x="28" y="186"/>
                  </a:cubicBezTo>
                  <a:cubicBezTo>
                    <a:pt x="28" y="187"/>
                    <a:pt x="29" y="188"/>
                    <a:pt x="29" y="189"/>
                  </a:cubicBezTo>
                  <a:cubicBezTo>
                    <a:pt x="52" y="189"/>
                    <a:pt x="52" y="189"/>
                    <a:pt x="52" y="189"/>
                  </a:cubicBezTo>
                  <a:cubicBezTo>
                    <a:pt x="48" y="182"/>
                    <a:pt x="45" y="174"/>
                    <a:pt x="44" y="165"/>
                  </a:cubicBezTo>
                  <a:cubicBezTo>
                    <a:pt x="31" y="165"/>
                    <a:pt x="31" y="165"/>
                    <a:pt x="31" y="165"/>
                  </a:cubicBezTo>
                  <a:cubicBezTo>
                    <a:pt x="25" y="165"/>
                    <a:pt x="21" y="161"/>
                    <a:pt x="21" y="155"/>
                  </a:cubicBezTo>
                  <a:cubicBezTo>
                    <a:pt x="21" y="134"/>
                    <a:pt x="21" y="134"/>
                    <a:pt x="21" y="134"/>
                  </a:cubicBezTo>
                  <a:cubicBezTo>
                    <a:pt x="21" y="129"/>
                    <a:pt x="25" y="124"/>
                    <a:pt x="31" y="124"/>
                  </a:cubicBezTo>
                  <a:cubicBezTo>
                    <a:pt x="44" y="124"/>
                    <a:pt x="44" y="124"/>
                    <a:pt x="44" y="124"/>
                  </a:cubicBezTo>
                  <a:cubicBezTo>
                    <a:pt x="46" y="111"/>
                    <a:pt x="52" y="99"/>
                    <a:pt x="59" y="88"/>
                  </a:cubicBezTo>
                  <a:cubicBezTo>
                    <a:pt x="50" y="79"/>
                    <a:pt x="50" y="79"/>
                    <a:pt x="50" y="79"/>
                  </a:cubicBezTo>
                  <a:cubicBezTo>
                    <a:pt x="46" y="75"/>
                    <a:pt x="46" y="68"/>
                    <a:pt x="50" y="64"/>
                  </a:cubicBezTo>
                  <a:cubicBezTo>
                    <a:pt x="64" y="50"/>
                    <a:pt x="64" y="50"/>
                    <a:pt x="64" y="50"/>
                  </a:cubicBezTo>
                  <a:cubicBezTo>
                    <a:pt x="66" y="48"/>
                    <a:pt x="69" y="47"/>
                    <a:pt x="72" y="47"/>
                  </a:cubicBezTo>
                  <a:cubicBezTo>
                    <a:pt x="74" y="47"/>
                    <a:pt x="77" y="48"/>
                    <a:pt x="79" y="50"/>
                  </a:cubicBezTo>
                  <a:cubicBezTo>
                    <a:pt x="88" y="59"/>
                    <a:pt x="88" y="59"/>
                    <a:pt x="88" y="59"/>
                  </a:cubicBezTo>
                  <a:cubicBezTo>
                    <a:pt x="99" y="52"/>
                    <a:pt x="111" y="46"/>
                    <a:pt x="124" y="43"/>
                  </a:cubicBezTo>
                  <a:cubicBezTo>
                    <a:pt x="124" y="31"/>
                    <a:pt x="124" y="31"/>
                    <a:pt x="124" y="31"/>
                  </a:cubicBezTo>
                  <a:cubicBezTo>
                    <a:pt x="124" y="25"/>
                    <a:pt x="129" y="21"/>
                    <a:pt x="134" y="21"/>
                  </a:cubicBezTo>
                  <a:cubicBezTo>
                    <a:pt x="155" y="21"/>
                    <a:pt x="155" y="21"/>
                    <a:pt x="155" y="21"/>
                  </a:cubicBezTo>
                  <a:cubicBezTo>
                    <a:pt x="161" y="21"/>
                    <a:pt x="165" y="25"/>
                    <a:pt x="165" y="31"/>
                  </a:cubicBezTo>
                  <a:cubicBezTo>
                    <a:pt x="165" y="43"/>
                    <a:pt x="165" y="43"/>
                    <a:pt x="165" y="43"/>
                  </a:cubicBezTo>
                  <a:cubicBezTo>
                    <a:pt x="169" y="44"/>
                    <a:pt x="173" y="45"/>
                    <a:pt x="177" y="47"/>
                  </a:cubicBezTo>
                  <a:cubicBezTo>
                    <a:pt x="177" y="9"/>
                    <a:pt x="177" y="9"/>
                    <a:pt x="177" y="9"/>
                  </a:cubicBezTo>
                  <a:cubicBezTo>
                    <a:pt x="171" y="3"/>
                    <a:pt x="163" y="0"/>
                    <a:pt x="15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6" name="Freeform 25"/>
          <p:cNvSpPr>
            <a:spLocks noEditPoints="1"/>
          </p:cNvSpPr>
          <p:nvPr/>
        </p:nvSpPr>
        <p:spPr bwMode="auto">
          <a:xfrm rot="2700000">
            <a:off x="8932516" y="2038213"/>
            <a:ext cx="311886" cy="462288"/>
          </a:xfrm>
          <a:custGeom>
            <a:avLst/>
            <a:gdLst>
              <a:gd name="T0" fmla="*/ 163 w 164"/>
              <a:gd name="T1" fmla="*/ 109 h 244"/>
              <a:gd name="T2" fmla="*/ 125 w 164"/>
              <a:gd name="T3" fmla="*/ 46 h 244"/>
              <a:gd name="T4" fmla="*/ 143 w 164"/>
              <a:gd name="T5" fmla="*/ 9 h 244"/>
              <a:gd name="T6" fmla="*/ 143 w 164"/>
              <a:gd name="T7" fmla="*/ 3 h 244"/>
              <a:gd name="T8" fmla="*/ 138 w 164"/>
              <a:gd name="T9" fmla="*/ 0 h 244"/>
              <a:gd name="T10" fmla="*/ 22 w 164"/>
              <a:gd name="T11" fmla="*/ 0 h 244"/>
              <a:gd name="T12" fmla="*/ 17 w 164"/>
              <a:gd name="T13" fmla="*/ 3 h 244"/>
              <a:gd name="T14" fmla="*/ 17 w 164"/>
              <a:gd name="T15" fmla="*/ 9 h 244"/>
              <a:gd name="T16" fmla="*/ 39 w 164"/>
              <a:gd name="T17" fmla="*/ 46 h 244"/>
              <a:gd name="T18" fmla="*/ 2 w 164"/>
              <a:gd name="T19" fmla="*/ 109 h 244"/>
              <a:gd name="T20" fmla="*/ 1 w 164"/>
              <a:gd name="T21" fmla="*/ 114 h 244"/>
              <a:gd name="T22" fmla="*/ 61 w 164"/>
              <a:gd name="T23" fmla="*/ 241 h 244"/>
              <a:gd name="T24" fmla="*/ 66 w 164"/>
              <a:gd name="T25" fmla="*/ 244 h 244"/>
              <a:gd name="T26" fmla="*/ 98 w 164"/>
              <a:gd name="T27" fmla="*/ 244 h 244"/>
              <a:gd name="T28" fmla="*/ 103 w 164"/>
              <a:gd name="T29" fmla="*/ 241 h 244"/>
              <a:gd name="T30" fmla="*/ 163 w 164"/>
              <a:gd name="T31" fmla="*/ 114 h 244"/>
              <a:gd name="T32" fmla="*/ 163 w 164"/>
              <a:gd name="T33" fmla="*/ 109 h 244"/>
              <a:gd name="T34" fmla="*/ 128 w 164"/>
              <a:gd name="T35" fmla="*/ 12 h 244"/>
              <a:gd name="T36" fmla="*/ 114 w 164"/>
              <a:gd name="T37" fmla="*/ 40 h 244"/>
              <a:gd name="T38" fmla="*/ 49 w 164"/>
              <a:gd name="T39" fmla="*/ 40 h 244"/>
              <a:gd name="T40" fmla="*/ 33 w 164"/>
              <a:gd name="T41" fmla="*/ 12 h 244"/>
              <a:gd name="T42" fmla="*/ 128 w 164"/>
              <a:gd name="T43" fmla="*/ 12 h 244"/>
              <a:gd name="T44" fmla="*/ 82 w 164"/>
              <a:gd name="T45" fmla="*/ 120 h 244"/>
              <a:gd name="T46" fmla="*/ 68 w 164"/>
              <a:gd name="T47" fmla="*/ 106 h 244"/>
              <a:gd name="T48" fmla="*/ 82 w 164"/>
              <a:gd name="T49" fmla="*/ 92 h 244"/>
              <a:gd name="T50" fmla="*/ 96 w 164"/>
              <a:gd name="T51" fmla="*/ 106 h 244"/>
              <a:gd name="T52" fmla="*/ 82 w 164"/>
              <a:gd name="T53" fmla="*/ 120 h 244"/>
              <a:gd name="T54" fmla="*/ 94 w 164"/>
              <a:gd name="T55" fmla="*/ 232 h 244"/>
              <a:gd name="T56" fmla="*/ 88 w 164"/>
              <a:gd name="T57" fmla="*/ 232 h 244"/>
              <a:gd name="T58" fmla="*/ 88 w 164"/>
              <a:gd name="T59" fmla="*/ 131 h 244"/>
              <a:gd name="T60" fmla="*/ 108 w 164"/>
              <a:gd name="T61" fmla="*/ 106 h 244"/>
              <a:gd name="T62" fmla="*/ 82 w 164"/>
              <a:gd name="T63" fmla="*/ 80 h 244"/>
              <a:gd name="T64" fmla="*/ 56 w 164"/>
              <a:gd name="T65" fmla="*/ 106 h 244"/>
              <a:gd name="T66" fmla="*/ 76 w 164"/>
              <a:gd name="T67" fmla="*/ 131 h 244"/>
              <a:gd name="T68" fmla="*/ 76 w 164"/>
              <a:gd name="T69" fmla="*/ 232 h 244"/>
              <a:gd name="T70" fmla="*/ 70 w 164"/>
              <a:gd name="T71" fmla="*/ 232 h 244"/>
              <a:gd name="T72" fmla="*/ 13 w 164"/>
              <a:gd name="T73" fmla="*/ 112 h 244"/>
              <a:gd name="T74" fmla="*/ 49 w 164"/>
              <a:gd name="T75" fmla="*/ 52 h 244"/>
              <a:gd name="T76" fmla="*/ 115 w 164"/>
              <a:gd name="T77" fmla="*/ 52 h 244"/>
              <a:gd name="T78" fmla="*/ 151 w 164"/>
              <a:gd name="T79" fmla="*/ 112 h 244"/>
              <a:gd name="T80" fmla="*/ 94 w 164"/>
              <a:gd name="T81" fmla="*/ 232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64" h="244">
                <a:moveTo>
                  <a:pt x="163" y="109"/>
                </a:moveTo>
                <a:cubicBezTo>
                  <a:pt x="125" y="46"/>
                  <a:pt x="125" y="46"/>
                  <a:pt x="125" y="46"/>
                </a:cubicBezTo>
                <a:cubicBezTo>
                  <a:pt x="143" y="9"/>
                  <a:pt x="143" y="9"/>
                  <a:pt x="143" y="9"/>
                </a:cubicBezTo>
                <a:cubicBezTo>
                  <a:pt x="144" y="7"/>
                  <a:pt x="144" y="5"/>
                  <a:pt x="143" y="3"/>
                </a:cubicBezTo>
                <a:cubicBezTo>
                  <a:pt x="142" y="1"/>
                  <a:pt x="140" y="0"/>
                  <a:pt x="138" y="0"/>
                </a:cubicBezTo>
                <a:cubicBezTo>
                  <a:pt x="22" y="0"/>
                  <a:pt x="22" y="0"/>
                  <a:pt x="22" y="0"/>
                </a:cubicBezTo>
                <a:cubicBezTo>
                  <a:pt x="20" y="0"/>
                  <a:pt x="18" y="1"/>
                  <a:pt x="17" y="3"/>
                </a:cubicBezTo>
                <a:cubicBezTo>
                  <a:pt x="16" y="5"/>
                  <a:pt x="16" y="7"/>
                  <a:pt x="17" y="9"/>
                </a:cubicBezTo>
                <a:cubicBezTo>
                  <a:pt x="39" y="46"/>
                  <a:pt x="39" y="46"/>
                  <a:pt x="39" y="46"/>
                </a:cubicBezTo>
                <a:cubicBezTo>
                  <a:pt x="2" y="109"/>
                  <a:pt x="2" y="109"/>
                  <a:pt x="2" y="109"/>
                </a:cubicBezTo>
                <a:cubicBezTo>
                  <a:pt x="1" y="111"/>
                  <a:pt x="0" y="113"/>
                  <a:pt x="1" y="114"/>
                </a:cubicBezTo>
                <a:cubicBezTo>
                  <a:pt x="61" y="241"/>
                  <a:pt x="61" y="241"/>
                  <a:pt x="61" y="241"/>
                </a:cubicBezTo>
                <a:cubicBezTo>
                  <a:pt x="62" y="243"/>
                  <a:pt x="64" y="244"/>
                  <a:pt x="66" y="244"/>
                </a:cubicBezTo>
                <a:cubicBezTo>
                  <a:pt x="98" y="244"/>
                  <a:pt x="98" y="244"/>
                  <a:pt x="98" y="244"/>
                </a:cubicBezTo>
                <a:cubicBezTo>
                  <a:pt x="100" y="244"/>
                  <a:pt x="102" y="243"/>
                  <a:pt x="103" y="241"/>
                </a:cubicBezTo>
                <a:cubicBezTo>
                  <a:pt x="163" y="114"/>
                  <a:pt x="163" y="114"/>
                  <a:pt x="163" y="114"/>
                </a:cubicBezTo>
                <a:cubicBezTo>
                  <a:pt x="164" y="113"/>
                  <a:pt x="164" y="111"/>
                  <a:pt x="163" y="109"/>
                </a:cubicBezTo>
                <a:close/>
                <a:moveTo>
                  <a:pt x="128" y="12"/>
                </a:moveTo>
                <a:cubicBezTo>
                  <a:pt x="114" y="40"/>
                  <a:pt x="114" y="40"/>
                  <a:pt x="114" y="40"/>
                </a:cubicBezTo>
                <a:cubicBezTo>
                  <a:pt x="49" y="40"/>
                  <a:pt x="49" y="40"/>
                  <a:pt x="49" y="40"/>
                </a:cubicBezTo>
                <a:cubicBezTo>
                  <a:pt x="33" y="12"/>
                  <a:pt x="33" y="12"/>
                  <a:pt x="33" y="12"/>
                </a:cubicBezTo>
                <a:lnTo>
                  <a:pt x="128" y="12"/>
                </a:lnTo>
                <a:close/>
                <a:moveTo>
                  <a:pt x="82" y="120"/>
                </a:moveTo>
                <a:cubicBezTo>
                  <a:pt x="74" y="120"/>
                  <a:pt x="68" y="114"/>
                  <a:pt x="68" y="106"/>
                </a:cubicBezTo>
                <a:cubicBezTo>
                  <a:pt x="68" y="98"/>
                  <a:pt x="74" y="92"/>
                  <a:pt x="82" y="92"/>
                </a:cubicBezTo>
                <a:cubicBezTo>
                  <a:pt x="90" y="92"/>
                  <a:pt x="96" y="98"/>
                  <a:pt x="96" y="106"/>
                </a:cubicBezTo>
                <a:cubicBezTo>
                  <a:pt x="96" y="114"/>
                  <a:pt x="90" y="120"/>
                  <a:pt x="82" y="120"/>
                </a:cubicBezTo>
                <a:close/>
                <a:moveTo>
                  <a:pt x="94" y="232"/>
                </a:moveTo>
                <a:cubicBezTo>
                  <a:pt x="88" y="232"/>
                  <a:pt x="88" y="232"/>
                  <a:pt x="88" y="232"/>
                </a:cubicBezTo>
                <a:cubicBezTo>
                  <a:pt x="88" y="131"/>
                  <a:pt x="88" y="131"/>
                  <a:pt x="88" y="131"/>
                </a:cubicBezTo>
                <a:cubicBezTo>
                  <a:pt x="99" y="129"/>
                  <a:pt x="108" y="118"/>
                  <a:pt x="108" y="106"/>
                </a:cubicBezTo>
                <a:cubicBezTo>
                  <a:pt x="108" y="92"/>
                  <a:pt x="96" y="80"/>
                  <a:pt x="82" y="80"/>
                </a:cubicBezTo>
                <a:cubicBezTo>
                  <a:pt x="68" y="80"/>
                  <a:pt x="56" y="92"/>
                  <a:pt x="56" y="106"/>
                </a:cubicBezTo>
                <a:cubicBezTo>
                  <a:pt x="56" y="118"/>
                  <a:pt x="65" y="129"/>
                  <a:pt x="76" y="131"/>
                </a:cubicBezTo>
                <a:cubicBezTo>
                  <a:pt x="76" y="232"/>
                  <a:pt x="76" y="232"/>
                  <a:pt x="76" y="232"/>
                </a:cubicBezTo>
                <a:cubicBezTo>
                  <a:pt x="70" y="232"/>
                  <a:pt x="70" y="232"/>
                  <a:pt x="70" y="232"/>
                </a:cubicBezTo>
                <a:cubicBezTo>
                  <a:pt x="13" y="112"/>
                  <a:pt x="13" y="112"/>
                  <a:pt x="13" y="112"/>
                </a:cubicBezTo>
                <a:cubicBezTo>
                  <a:pt x="49" y="52"/>
                  <a:pt x="49" y="52"/>
                  <a:pt x="49" y="52"/>
                </a:cubicBezTo>
                <a:cubicBezTo>
                  <a:pt x="115" y="52"/>
                  <a:pt x="115" y="52"/>
                  <a:pt x="115" y="52"/>
                </a:cubicBezTo>
                <a:cubicBezTo>
                  <a:pt x="151" y="112"/>
                  <a:pt x="151" y="112"/>
                  <a:pt x="151" y="112"/>
                </a:cubicBezTo>
                <a:lnTo>
                  <a:pt x="94" y="232"/>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117" name="Group 116"/>
          <p:cNvGrpSpPr/>
          <p:nvPr/>
        </p:nvGrpSpPr>
        <p:grpSpPr>
          <a:xfrm>
            <a:off x="9130786" y="4846594"/>
            <a:ext cx="414338" cy="376238"/>
            <a:chOff x="10598151" y="1660526"/>
            <a:chExt cx="414338" cy="376238"/>
          </a:xfrm>
          <a:solidFill>
            <a:schemeClr val="accent2"/>
          </a:solidFill>
        </p:grpSpPr>
        <p:sp>
          <p:nvSpPr>
            <p:cNvPr id="118" name="Freeform 6"/>
            <p:cNvSpPr>
              <a:spLocks noEditPoints="1"/>
            </p:cNvSpPr>
            <p:nvPr/>
          </p:nvSpPr>
          <p:spPr bwMode="auto">
            <a:xfrm>
              <a:off x="10598151" y="1660526"/>
              <a:ext cx="414338" cy="376238"/>
            </a:xfrm>
            <a:custGeom>
              <a:avLst/>
              <a:gdLst>
                <a:gd name="T0" fmla="*/ 86 w 110"/>
                <a:gd name="T1" fmla="*/ 98 h 98"/>
                <a:gd name="T2" fmla="*/ 84 w 110"/>
                <a:gd name="T3" fmla="*/ 98 h 98"/>
                <a:gd name="T4" fmla="*/ 71 w 110"/>
                <a:gd name="T5" fmla="*/ 90 h 98"/>
                <a:gd name="T6" fmla="*/ 52 w 110"/>
                <a:gd name="T7" fmla="*/ 92 h 98"/>
                <a:gd name="T8" fmla="*/ 0 w 110"/>
                <a:gd name="T9" fmla="*/ 46 h 98"/>
                <a:gd name="T10" fmla="*/ 52 w 110"/>
                <a:gd name="T11" fmla="*/ 0 h 98"/>
                <a:gd name="T12" fmla="*/ 110 w 110"/>
                <a:gd name="T13" fmla="*/ 46 h 98"/>
                <a:gd name="T14" fmla="*/ 90 w 110"/>
                <a:gd name="T15" fmla="*/ 81 h 98"/>
                <a:gd name="T16" fmla="*/ 90 w 110"/>
                <a:gd name="T17" fmla="*/ 93 h 98"/>
                <a:gd name="T18" fmla="*/ 90 w 110"/>
                <a:gd name="T19" fmla="*/ 94 h 98"/>
                <a:gd name="T20" fmla="*/ 86 w 110"/>
                <a:gd name="T21" fmla="*/ 98 h 98"/>
                <a:gd name="T22" fmla="*/ 86 w 110"/>
                <a:gd name="T23" fmla="*/ 98 h 98"/>
                <a:gd name="T24" fmla="*/ 71 w 110"/>
                <a:gd name="T25" fmla="*/ 81 h 98"/>
                <a:gd name="T26" fmla="*/ 73 w 110"/>
                <a:gd name="T27" fmla="*/ 82 h 98"/>
                <a:gd name="T28" fmla="*/ 82 w 110"/>
                <a:gd name="T29" fmla="*/ 87 h 98"/>
                <a:gd name="T30" fmla="*/ 82 w 110"/>
                <a:gd name="T31" fmla="*/ 79 h 98"/>
                <a:gd name="T32" fmla="*/ 84 w 110"/>
                <a:gd name="T33" fmla="*/ 76 h 98"/>
                <a:gd name="T34" fmla="*/ 102 w 110"/>
                <a:gd name="T35" fmla="*/ 46 h 98"/>
                <a:gd name="T36" fmla="*/ 52 w 110"/>
                <a:gd name="T37" fmla="*/ 8 h 98"/>
                <a:gd name="T38" fmla="*/ 8 w 110"/>
                <a:gd name="T39" fmla="*/ 46 h 98"/>
                <a:gd name="T40" fmla="*/ 52 w 110"/>
                <a:gd name="T41" fmla="*/ 84 h 98"/>
                <a:gd name="T42" fmla="*/ 70 w 110"/>
                <a:gd name="T43" fmla="*/ 82 h 98"/>
                <a:gd name="T44" fmla="*/ 71 w 110"/>
                <a:gd name="T45" fmla="*/ 8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0" h="98">
                  <a:moveTo>
                    <a:pt x="86" y="98"/>
                  </a:moveTo>
                  <a:cubicBezTo>
                    <a:pt x="85" y="98"/>
                    <a:pt x="85" y="98"/>
                    <a:pt x="84" y="98"/>
                  </a:cubicBezTo>
                  <a:cubicBezTo>
                    <a:pt x="71" y="90"/>
                    <a:pt x="71" y="90"/>
                    <a:pt x="71" y="90"/>
                  </a:cubicBezTo>
                  <a:cubicBezTo>
                    <a:pt x="65" y="91"/>
                    <a:pt x="59" y="92"/>
                    <a:pt x="52" y="92"/>
                  </a:cubicBezTo>
                  <a:cubicBezTo>
                    <a:pt x="21" y="92"/>
                    <a:pt x="0" y="73"/>
                    <a:pt x="0" y="46"/>
                  </a:cubicBezTo>
                  <a:cubicBezTo>
                    <a:pt x="0" y="19"/>
                    <a:pt x="22" y="0"/>
                    <a:pt x="52" y="0"/>
                  </a:cubicBezTo>
                  <a:cubicBezTo>
                    <a:pt x="85" y="0"/>
                    <a:pt x="110" y="20"/>
                    <a:pt x="110" y="46"/>
                  </a:cubicBezTo>
                  <a:cubicBezTo>
                    <a:pt x="110" y="60"/>
                    <a:pt x="103" y="72"/>
                    <a:pt x="90" y="81"/>
                  </a:cubicBezTo>
                  <a:cubicBezTo>
                    <a:pt x="90" y="93"/>
                    <a:pt x="90" y="93"/>
                    <a:pt x="90" y="93"/>
                  </a:cubicBezTo>
                  <a:cubicBezTo>
                    <a:pt x="90" y="94"/>
                    <a:pt x="90" y="94"/>
                    <a:pt x="90" y="94"/>
                  </a:cubicBezTo>
                  <a:cubicBezTo>
                    <a:pt x="90" y="96"/>
                    <a:pt x="88" y="98"/>
                    <a:pt x="86" y="98"/>
                  </a:cubicBezTo>
                  <a:cubicBezTo>
                    <a:pt x="86" y="98"/>
                    <a:pt x="86" y="98"/>
                    <a:pt x="86" y="98"/>
                  </a:cubicBezTo>
                  <a:close/>
                  <a:moveTo>
                    <a:pt x="71" y="81"/>
                  </a:moveTo>
                  <a:cubicBezTo>
                    <a:pt x="72" y="81"/>
                    <a:pt x="73" y="82"/>
                    <a:pt x="73" y="82"/>
                  </a:cubicBezTo>
                  <a:cubicBezTo>
                    <a:pt x="82" y="87"/>
                    <a:pt x="82" y="87"/>
                    <a:pt x="82" y="87"/>
                  </a:cubicBezTo>
                  <a:cubicBezTo>
                    <a:pt x="82" y="79"/>
                    <a:pt x="82" y="79"/>
                    <a:pt x="82" y="79"/>
                  </a:cubicBezTo>
                  <a:cubicBezTo>
                    <a:pt x="82" y="78"/>
                    <a:pt x="83" y="76"/>
                    <a:pt x="84" y="76"/>
                  </a:cubicBezTo>
                  <a:cubicBezTo>
                    <a:pt x="96" y="68"/>
                    <a:pt x="102" y="58"/>
                    <a:pt x="102" y="46"/>
                  </a:cubicBezTo>
                  <a:cubicBezTo>
                    <a:pt x="102" y="25"/>
                    <a:pt x="80" y="8"/>
                    <a:pt x="52" y="8"/>
                  </a:cubicBezTo>
                  <a:cubicBezTo>
                    <a:pt x="26" y="8"/>
                    <a:pt x="8" y="24"/>
                    <a:pt x="8" y="46"/>
                  </a:cubicBezTo>
                  <a:cubicBezTo>
                    <a:pt x="8" y="68"/>
                    <a:pt x="26" y="84"/>
                    <a:pt x="52" y="84"/>
                  </a:cubicBezTo>
                  <a:cubicBezTo>
                    <a:pt x="58" y="84"/>
                    <a:pt x="64" y="83"/>
                    <a:pt x="70" y="82"/>
                  </a:cubicBezTo>
                  <a:cubicBezTo>
                    <a:pt x="70" y="82"/>
                    <a:pt x="71" y="81"/>
                    <a:pt x="71" y="8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7"/>
            <p:cNvSpPr>
              <a:spLocks noEditPoints="1"/>
            </p:cNvSpPr>
            <p:nvPr/>
          </p:nvSpPr>
          <p:spPr bwMode="auto">
            <a:xfrm>
              <a:off x="10680701" y="1806576"/>
              <a:ext cx="65088" cy="68263"/>
            </a:xfrm>
            <a:custGeom>
              <a:avLst/>
              <a:gdLst>
                <a:gd name="T0" fmla="*/ 9 w 17"/>
                <a:gd name="T1" fmla="*/ 18 h 18"/>
                <a:gd name="T2" fmla="*/ 0 w 17"/>
                <a:gd name="T3" fmla="*/ 9 h 18"/>
                <a:gd name="T4" fmla="*/ 9 w 17"/>
                <a:gd name="T5" fmla="*/ 0 h 18"/>
                <a:gd name="T6" fmla="*/ 17 w 17"/>
                <a:gd name="T7" fmla="*/ 9 h 18"/>
                <a:gd name="T8" fmla="*/ 9 w 17"/>
                <a:gd name="T9" fmla="*/ 18 h 18"/>
                <a:gd name="T10" fmla="*/ 9 w 17"/>
                <a:gd name="T11" fmla="*/ 4 h 18"/>
                <a:gd name="T12" fmla="*/ 4 w 17"/>
                <a:gd name="T13" fmla="*/ 9 h 18"/>
                <a:gd name="T14" fmla="*/ 9 w 17"/>
                <a:gd name="T15" fmla="*/ 14 h 18"/>
                <a:gd name="T16" fmla="*/ 13 w 17"/>
                <a:gd name="T17" fmla="*/ 9 h 18"/>
                <a:gd name="T18" fmla="*/ 9 w 17"/>
                <a:gd name="T19"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 h="18">
                  <a:moveTo>
                    <a:pt x="9" y="18"/>
                  </a:moveTo>
                  <a:cubicBezTo>
                    <a:pt x="4" y="18"/>
                    <a:pt x="0" y="14"/>
                    <a:pt x="0" y="9"/>
                  </a:cubicBezTo>
                  <a:cubicBezTo>
                    <a:pt x="0" y="4"/>
                    <a:pt x="4" y="0"/>
                    <a:pt x="9" y="0"/>
                  </a:cubicBezTo>
                  <a:cubicBezTo>
                    <a:pt x="13" y="0"/>
                    <a:pt x="17" y="4"/>
                    <a:pt x="17" y="9"/>
                  </a:cubicBezTo>
                  <a:cubicBezTo>
                    <a:pt x="17" y="14"/>
                    <a:pt x="13" y="18"/>
                    <a:pt x="9" y="18"/>
                  </a:cubicBezTo>
                  <a:close/>
                  <a:moveTo>
                    <a:pt x="9" y="4"/>
                  </a:moveTo>
                  <a:cubicBezTo>
                    <a:pt x="6" y="4"/>
                    <a:pt x="4" y="6"/>
                    <a:pt x="4" y="9"/>
                  </a:cubicBezTo>
                  <a:cubicBezTo>
                    <a:pt x="4" y="12"/>
                    <a:pt x="6" y="14"/>
                    <a:pt x="9" y="14"/>
                  </a:cubicBezTo>
                  <a:cubicBezTo>
                    <a:pt x="11" y="14"/>
                    <a:pt x="13" y="12"/>
                    <a:pt x="13" y="9"/>
                  </a:cubicBezTo>
                  <a:cubicBezTo>
                    <a:pt x="13" y="6"/>
                    <a:pt x="11"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8"/>
            <p:cNvSpPr>
              <a:spLocks noEditPoints="1"/>
            </p:cNvSpPr>
            <p:nvPr/>
          </p:nvSpPr>
          <p:spPr bwMode="auto">
            <a:xfrm>
              <a:off x="10768013" y="1806576"/>
              <a:ext cx="68263" cy="68263"/>
            </a:xfrm>
            <a:custGeom>
              <a:avLst/>
              <a:gdLst>
                <a:gd name="T0" fmla="*/ 9 w 18"/>
                <a:gd name="T1" fmla="*/ 18 h 18"/>
                <a:gd name="T2" fmla="*/ 0 w 18"/>
                <a:gd name="T3" fmla="*/ 9 h 18"/>
                <a:gd name="T4" fmla="*/ 9 w 18"/>
                <a:gd name="T5" fmla="*/ 0 h 18"/>
                <a:gd name="T6" fmla="*/ 18 w 18"/>
                <a:gd name="T7" fmla="*/ 9 h 18"/>
                <a:gd name="T8" fmla="*/ 9 w 18"/>
                <a:gd name="T9" fmla="*/ 18 h 18"/>
                <a:gd name="T10" fmla="*/ 9 w 18"/>
                <a:gd name="T11" fmla="*/ 4 h 18"/>
                <a:gd name="T12" fmla="*/ 4 w 18"/>
                <a:gd name="T13" fmla="*/ 9 h 18"/>
                <a:gd name="T14" fmla="*/ 9 w 18"/>
                <a:gd name="T15" fmla="*/ 14 h 18"/>
                <a:gd name="T16" fmla="*/ 14 w 18"/>
                <a:gd name="T17" fmla="*/ 9 h 18"/>
                <a:gd name="T18" fmla="*/ 9 w 18"/>
                <a:gd name="T19"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9" y="18"/>
                  </a:moveTo>
                  <a:cubicBezTo>
                    <a:pt x="4" y="18"/>
                    <a:pt x="0" y="14"/>
                    <a:pt x="0" y="9"/>
                  </a:cubicBezTo>
                  <a:cubicBezTo>
                    <a:pt x="0" y="4"/>
                    <a:pt x="4" y="0"/>
                    <a:pt x="9" y="0"/>
                  </a:cubicBezTo>
                  <a:cubicBezTo>
                    <a:pt x="14" y="0"/>
                    <a:pt x="18" y="4"/>
                    <a:pt x="18" y="9"/>
                  </a:cubicBezTo>
                  <a:cubicBezTo>
                    <a:pt x="18" y="14"/>
                    <a:pt x="14" y="18"/>
                    <a:pt x="9" y="18"/>
                  </a:cubicBezTo>
                  <a:close/>
                  <a:moveTo>
                    <a:pt x="9" y="4"/>
                  </a:moveTo>
                  <a:cubicBezTo>
                    <a:pt x="6" y="4"/>
                    <a:pt x="4" y="6"/>
                    <a:pt x="4" y="9"/>
                  </a:cubicBezTo>
                  <a:cubicBezTo>
                    <a:pt x="4" y="12"/>
                    <a:pt x="6" y="14"/>
                    <a:pt x="9" y="14"/>
                  </a:cubicBezTo>
                  <a:cubicBezTo>
                    <a:pt x="11" y="14"/>
                    <a:pt x="14" y="12"/>
                    <a:pt x="14" y="9"/>
                  </a:cubicBezTo>
                  <a:cubicBezTo>
                    <a:pt x="14" y="6"/>
                    <a:pt x="11"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9"/>
            <p:cNvSpPr>
              <a:spLocks noEditPoints="1"/>
            </p:cNvSpPr>
            <p:nvPr/>
          </p:nvSpPr>
          <p:spPr bwMode="auto">
            <a:xfrm>
              <a:off x="10855326" y="1806576"/>
              <a:ext cx="66675" cy="68263"/>
            </a:xfrm>
            <a:custGeom>
              <a:avLst/>
              <a:gdLst>
                <a:gd name="T0" fmla="*/ 9 w 18"/>
                <a:gd name="T1" fmla="*/ 18 h 18"/>
                <a:gd name="T2" fmla="*/ 0 w 18"/>
                <a:gd name="T3" fmla="*/ 9 h 18"/>
                <a:gd name="T4" fmla="*/ 9 w 18"/>
                <a:gd name="T5" fmla="*/ 0 h 18"/>
                <a:gd name="T6" fmla="*/ 18 w 18"/>
                <a:gd name="T7" fmla="*/ 9 h 18"/>
                <a:gd name="T8" fmla="*/ 9 w 18"/>
                <a:gd name="T9" fmla="*/ 18 h 18"/>
                <a:gd name="T10" fmla="*/ 9 w 18"/>
                <a:gd name="T11" fmla="*/ 4 h 18"/>
                <a:gd name="T12" fmla="*/ 4 w 18"/>
                <a:gd name="T13" fmla="*/ 9 h 18"/>
                <a:gd name="T14" fmla="*/ 9 w 18"/>
                <a:gd name="T15" fmla="*/ 14 h 18"/>
                <a:gd name="T16" fmla="*/ 14 w 18"/>
                <a:gd name="T17" fmla="*/ 9 h 18"/>
                <a:gd name="T18" fmla="*/ 9 w 18"/>
                <a:gd name="T19"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18">
                  <a:moveTo>
                    <a:pt x="9" y="18"/>
                  </a:moveTo>
                  <a:cubicBezTo>
                    <a:pt x="4" y="18"/>
                    <a:pt x="0" y="14"/>
                    <a:pt x="0" y="9"/>
                  </a:cubicBezTo>
                  <a:cubicBezTo>
                    <a:pt x="0" y="4"/>
                    <a:pt x="4" y="0"/>
                    <a:pt x="9" y="0"/>
                  </a:cubicBezTo>
                  <a:cubicBezTo>
                    <a:pt x="14" y="0"/>
                    <a:pt x="18" y="4"/>
                    <a:pt x="18" y="9"/>
                  </a:cubicBezTo>
                  <a:cubicBezTo>
                    <a:pt x="18" y="14"/>
                    <a:pt x="14" y="18"/>
                    <a:pt x="9" y="18"/>
                  </a:cubicBezTo>
                  <a:close/>
                  <a:moveTo>
                    <a:pt x="9" y="4"/>
                  </a:moveTo>
                  <a:cubicBezTo>
                    <a:pt x="6" y="4"/>
                    <a:pt x="4" y="6"/>
                    <a:pt x="4" y="9"/>
                  </a:cubicBezTo>
                  <a:cubicBezTo>
                    <a:pt x="4" y="12"/>
                    <a:pt x="6" y="14"/>
                    <a:pt x="9" y="14"/>
                  </a:cubicBezTo>
                  <a:cubicBezTo>
                    <a:pt x="11" y="14"/>
                    <a:pt x="14" y="12"/>
                    <a:pt x="14" y="9"/>
                  </a:cubicBezTo>
                  <a:cubicBezTo>
                    <a:pt x="14" y="6"/>
                    <a:pt x="11" y="4"/>
                    <a:pt x="9"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13759233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42" presetClass="entr" presetSubtype="0" fill="hold" grpId="0" nodeType="afterEffect">
                                  <p:stCondLst>
                                    <p:cond delay="0"/>
                                  </p:stCondLst>
                                  <p:childTnLst>
                                    <p:set>
                                      <p:cBhvr>
                                        <p:cTn id="14" dur="1" fill="hold">
                                          <p:stCondLst>
                                            <p:cond delay="0"/>
                                          </p:stCondLst>
                                        </p:cTn>
                                        <p:tgtEl>
                                          <p:spTgt spid="68"/>
                                        </p:tgtEl>
                                        <p:attrNameLst>
                                          <p:attrName>style.visibility</p:attrName>
                                        </p:attrNameLst>
                                      </p:cBhvr>
                                      <p:to>
                                        <p:strVal val="visible"/>
                                      </p:to>
                                    </p:set>
                                    <p:animEffect transition="in" filter="fade">
                                      <p:cBhvr>
                                        <p:cTn id="15" dur="1000"/>
                                        <p:tgtEl>
                                          <p:spTgt spid="68"/>
                                        </p:tgtEl>
                                      </p:cBhvr>
                                    </p:animEffect>
                                    <p:anim calcmode="lin" valueType="num">
                                      <p:cBhvr>
                                        <p:cTn id="16" dur="1000" fill="hold"/>
                                        <p:tgtEl>
                                          <p:spTgt spid="68"/>
                                        </p:tgtEl>
                                        <p:attrNameLst>
                                          <p:attrName>ppt_x</p:attrName>
                                        </p:attrNameLst>
                                      </p:cBhvr>
                                      <p:tavLst>
                                        <p:tav tm="0">
                                          <p:val>
                                            <p:strVal val="#ppt_x"/>
                                          </p:val>
                                        </p:tav>
                                        <p:tav tm="100000">
                                          <p:val>
                                            <p:strVal val="#ppt_x"/>
                                          </p:val>
                                        </p:tav>
                                      </p:tavLst>
                                    </p:anim>
                                    <p:anim calcmode="lin" valueType="num">
                                      <p:cBhvr>
                                        <p:cTn id="17" dur="1000" fill="hold"/>
                                        <p:tgtEl>
                                          <p:spTgt spid="68"/>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p:cTn id="21" dur="500" fill="hold"/>
                                        <p:tgtEl>
                                          <p:spTgt spid="11"/>
                                        </p:tgtEl>
                                        <p:attrNameLst>
                                          <p:attrName>ppt_w</p:attrName>
                                        </p:attrNameLst>
                                      </p:cBhvr>
                                      <p:tavLst>
                                        <p:tav tm="0">
                                          <p:val>
                                            <p:fltVal val="0"/>
                                          </p:val>
                                        </p:tav>
                                        <p:tav tm="100000">
                                          <p:val>
                                            <p:strVal val="#ppt_w"/>
                                          </p:val>
                                        </p:tav>
                                      </p:tavLst>
                                    </p:anim>
                                    <p:anim calcmode="lin" valueType="num">
                                      <p:cBhvr>
                                        <p:cTn id="22" dur="500" fill="hold"/>
                                        <p:tgtEl>
                                          <p:spTgt spid="11"/>
                                        </p:tgtEl>
                                        <p:attrNameLst>
                                          <p:attrName>ppt_h</p:attrName>
                                        </p:attrNameLst>
                                      </p:cBhvr>
                                      <p:tavLst>
                                        <p:tav tm="0">
                                          <p:val>
                                            <p:fltVal val="0"/>
                                          </p:val>
                                        </p:tav>
                                        <p:tav tm="100000">
                                          <p:val>
                                            <p:strVal val="#ppt_h"/>
                                          </p:val>
                                        </p:tav>
                                      </p:tavLst>
                                    </p:anim>
                                    <p:animEffect transition="in" filter="fade">
                                      <p:cBhvr>
                                        <p:cTn id="23" dur="500"/>
                                        <p:tgtEl>
                                          <p:spTgt spid="11"/>
                                        </p:tgtEl>
                                      </p:cBhvr>
                                    </p:animEffect>
                                  </p:childTnLst>
                                </p:cTn>
                              </p:par>
                              <p:par>
                                <p:cTn id="24" presetID="53" presetClass="entr" presetSubtype="16" fill="hold" grpId="0" nodeType="withEffect">
                                  <p:stCondLst>
                                    <p:cond delay="250"/>
                                  </p:stCondLst>
                                  <p:childTnLst>
                                    <p:set>
                                      <p:cBhvr>
                                        <p:cTn id="25" dur="1" fill="hold">
                                          <p:stCondLst>
                                            <p:cond delay="0"/>
                                          </p:stCondLst>
                                        </p:cTn>
                                        <p:tgtEl>
                                          <p:spTgt spid="70"/>
                                        </p:tgtEl>
                                        <p:attrNameLst>
                                          <p:attrName>style.visibility</p:attrName>
                                        </p:attrNameLst>
                                      </p:cBhvr>
                                      <p:to>
                                        <p:strVal val="visible"/>
                                      </p:to>
                                    </p:set>
                                    <p:anim calcmode="lin" valueType="num">
                                      <p:cBhvr>
                                        <p:cTn id="26" dur="500" fill="hold"/>
                                        <p:tgtEl>
                                          <p:spTgt spid="70"/>
                                        </p:tgtEl>
                                        <p:attrNameLst>
                                          <p:attrName>ppt_w</p:attrName>
                                        </p:attrNameLst>
                                      </p:cBhvr>
                                      <p:tavLst>
                                        <p:tav tm="0">
                                          <p:val>
                                            <p:fltVal val="0"/>
                                          </p:val>
                                        </p:tav>
                                        <p:tav tm="100000">
                                          <p:val>
                                            <p:strVal val="#ppt_w"/>
                                          </p:val>
                                        </p:tav>
                                      </p:tavLst>
                                    </p:anim>
                                    <p:anim calcmode="lin" valueType="num">
                                      <p:cBhvr>
                                        <p:cTn id="27" dur="500" fill="hold"/>
                                        <p:tgtEl>
                                          <p:spTgt spid="70"/>
                                        </p:tgtEl>
                                        <p:attrNameLst>
                                          <p:attrName>ppt_h</p:attrName>
                                        </p:attrNameLst>
                                      </p:cBhvr>
                                      <p:tavLst>
                                        <p:tav tm="0">
                                          <p:val>
                                            <p:fltVal val="0"/>
                                          </p:val>
                                        </p:tav>
                                        <p:tav tm="100000">
                                          <p:val>
                                            <p:strVal val="#ppt_h"/>
                                          </p:val>
                                        </p:tav>
                                      </p:tavLst>
                                    </p:anim>
                                    <p:animEffect transition="in" filter="fade">
                                      <p:cBhvr>
                                        <p:cTn id="28" dur="500"/>
                                        <p:tgtEl>
                                          <p:spTgt spid="70"/>
                                        </p:tgtEl>
                                      </p:cBhvr>
                                    </p:animEffect>
                                  </p:childTnLst>
                                </p:cTn>
                              </p:par>
                              <p:par>
                                <p:cTn id="29" presetID="53" presetClass="entr" presetSubtype="16" fill="hold" grpId="0" nodeType="withEffect">
                                  <p:stCondLst>
                                    <p:cond delay="250"/>
                                  </p:stCondLst>
                                  <p:childTnLst>
                                    <p:set>
                                      <p:cBhvr>
                                        <p:cTn id="30" dur="1" fill="hold">
                                          <p:stCondLst>
                                            <p:cond delay="0"/>
                                          </p:stCondLst>
                                        </p:cTn>
                                        <p:tgtEl>
                                          <p:spTgt spid="13"/>
                                        </p:tgtEl>
                                        <p:attrNameLst>
                                          <p:attrName>style.visibility</p:attrName>
                                        </p:attrNameLst>
                                      </p:cBhvr>
                                      <p:to>
                                        <p:strVal val="visible"/>
                                      </p:to>
                                    </p:set>
                                    <p:anim calcmode="lin" valueType="num">
                                      <p:cBhvr>
                                        <p:cTn id="31" dur="500" fill="hold"/>
                                        <p:tgtEl>
                                          <p:spTgt spid="13"/>
                                        </p:tgtEl>
                                        <p:attrNameLst>
                                          <p:attrName>ppt_w</p:attrName>
                                        </p:attrNameLst>
                                      </p:cBhvr>
                                      <p:tavLst>
                                        <p:tav tm="0">
                                          <p:val>
                                            <p:fltVal val="0"/>
                                          </p:val>
                                        </p:tav>
                                        <p:tav tm="100000">
                                          <p:val>
                                            <p:strVal val="#ppt_w"/>
                                          </p:val>
                                        </p:tav>
                                      </p:tavLst>
                                    </p:anim>
                                    <p:anim calcmode="lin" valueType="num">
                                      <p:cBhvr>
                                        <p:cTn id="32" dur="500" fill="hold"/>
                                        <p:tgtEl>
                                          <p:spTgt spid="13"/>
                                        </p:tgtEl>
                                        <p:attrNameLst>
                                          <p:attrName>ppt_h</p:attrName>
                                        </p:attrNameLst>
                                      </p:cBhvr>
                                      <p:tavLst>
                                        <p:tav tm="0">
                                          <p:val>
                                            <p:fltVal val="0"/>
                                          </p:val>
                                        </p:tav>
                                        <p:tav tm="100000">
                                          <p:val>
                                            <p:strVal val="#ppt_h"/>
                                          </p:val>
                                        </p:tav>
                                      </p:tavLst>
                                    </p:anim>
                                    <p:animEffect transition="in" filter="fade">
                                      <p:cBhvr>
                                        <p:cTn id="33" dur="500"/>
                                        <p:tgtEl>
                                          <p:spTgt spid="13"/>
                                        </p:tgtEl>
                                      </p:cBhvr>
                                    </p:animEffect>
                                  </p:childTnLst>
                                </p:cTn>
                              </p:par>
                              <p:par>
                                <p:cTn id="34" presetID="53" presetClass="entr" presetSubtype="16" fill="hold" grpId="0" nodeType="withEffect">
                                  <p:stCondLst>
                                    <p:cond delay="250"/>
                                  </p:stCondLst>
                                  <p:childTnLst>
                                    <p:set>
                                      <p:cBhvr>
                                        <p:cTn id="35" dur="1" fill="hold">
                                          <p:stCondLst>
                                            <p:cond delay="0"/>
                                          </p:stCondLst>
                                        </p:cTn>
                                        <p:tgtEl>
                                          <p:spTgt spid="16"/>
                                        </p:tgtEl>
                                        <p:attrNameLst>
                                          <p:attrName>style.visibility</p:attrName>
                                        </p:attrNameLst>
                                      </p:cBhvr>
                                      <p:to>
                                        <p:strVal val="visible"/>
                                      </p:to>
                                    </p:set>
                                    <p:anim calcmode="lin" valueType="num">
                                      <p:cBhvr>
                                        <p:cTn id="36" dur="500" fill="hold"/>
                                        <p:tgtEl>
                                          <p:spTgt spid="16"/>
                                        </p:tgtEl>
                                        <p:attrNameLst>
                                          <p:attrName>ppt_w</p:attrName>
                                        </p:attrNameLst>
                                      </p:cBhvr>
                                      <p:tavLst>
                                        <p:tav tm="0">
                                          <p:val>
                                            <p:fltVal val="0"/>
                                          </p:val>
                                        </p:tav>
                                        <p:tav tm="100000">
                                          <p:val>
                                            <p:strVal val="#ppt_w"/>
                                          </p:val>
                                        </p:tav>
                                      </p:tavLst>
                                    </p:anim>
                                    <p:anim calcmode="lin" valueType="num">
                                      <p:cBhvr>
                                        <p:cTn id="37" dur="500" fill="hold"/>
                                        <p:tgtEl>
                                          <p:spTgt spid="16"/>
                                        </p:tgtEl>
                                        <p:attrNameLst>
                                          <p:attrName>ppt_h</p:attrName>
                                        </p:attrNameLst>
                                      </p:cBhvr>
                                      <p:tavLst>
                                        <p:tav tm="0">
                                          <p:val>
                                            <p:fltVal val="0"/>
                                          </p:val>
                                        </p:tav>
                                        <p:tav tm="100000">
                                          <p:val>
                                            <p:strVal val="#ppt_h"/>
                                          </p:val>
                                        </p:tav>
                                      </p:tavLst>
                                    </p:anim>
                                    <p:animEffect transition="in" filter="fade">
                                      <p:cBhvr>
                                        <p:cTn id="38" dur="500"/>
                                        <p:tgtEl>
                                          <p:spTgt spid="16"/>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14"/>
                                        </p:tgtEl>
                                        <p:attrNameLst>
                                          <p:attrName>style.visibility</p:attrName>
                                        </p:attrNameLst>
                                      </p:cBhvr>
                                      <p:to>
                                        <p:strVal val="visible"/>
                                      </p:to>
                                    </p:set>
                                    <p:anim calcmode="lin" valueType="num">
                                      <p:cBhvr>
                                        <p:cTn id="41" dur="500" fill="hold"/>
                                        <p:tgtEl>
                                          <p:spTgt spid="14"/>
                                        </p:tgtEl>
                                        <p:attrNameLst>
                                          <p:attrName>ppt_w</p:attrName>
                                        </p:attrNameLst>
                                      </p:cBhvr>
                                      <p:tavLst>
                                        <p:tav tm="0">
                                          <p:val>
                                            <p:fltVal val="0"/>
                                          </p:val>
                                        </p:tav>
                                        <p:tav tm="100000">
                                          <p:val>
                                            <p:strVal val="#ppt_w"/>
                                          </p:val>
                                        </p:tav>
                                      </p:tavLst>
                                    </p:anim>
                                    <p:anim calcmode="lin" valueType="num">
                                      <p:cBhvr>
                                        <p:cTn id="42" dur="500" fill="hold"/>
                                        <p:tgtEl>
                                          <p:spTgt spid="14"/>
                                        </p:tgtEl>
                                        <p:attrNameLst>
                                          <p:attrName>ppt_h</p:attrName>
                                        </p:attrNameLst>
                                      </p:cBhvr>
                                      <p:tavLst>
                                        <p:tav tm="0">
                                          <p:val>
                                            <p:fltVal val="0"/>
                                          </p:val>
                                        </p:tav>
                                        <p:tav tm="100000">
                                          <p:val>
                                            <p:strVal val="#ppt_h"/>
                                          </p:val>
                                        </p:tav>
                                      </p:tavLst>
                                    </p:anim>
                                    <p:animEffect transition="in" filter="fade">
                                      <p:cBhvr>
                                        <p:cTn id="43" dur="500"/>
                                        <p:tgtEl>
                                          <p:spTgt spid="14"/>
                                        </p:tgtEl>
                                      </p:cBhvr>
                                    </p:animEffect>
                                  </p:childTnLst>
                                </p:cTn>
                              </p:par>
                              <p:par>
                                <p:cTn id="44" presetID="53" presetClass="entr" presetSubtype="16" fill="hold" grpId="0" nodeType="withEffect">
                                  <p:stCondLst>
                                    <p:cond delay="500"/>
                                  </p:stCondLst>
                                  <p:childTnLst>
                                    <p:set>
                                      <p:cBhvr>
                                        <p:cTn id="45" dur="1" fill="hold">
                                          <p:stCondLst>
                                            <p:cond delay="0"/>
                                          </p:stCondLst>
                                        </p:cTn>
                                        <p:tgtEl>
                                          <p:spTgt spid="17"/>
                                        </p:tgtEl>
                                        <p:attrNameLst>
                                          <p:attrName>style.visibility</p:attrName>
                                        </p:attrNameLst>
                                      </p:cBhvr>
                                      <p:to>
                                        <p:strVal val="visible"/>
                                      </p:to>
                                    </p:set>
                                    <p:anim calcmode="lin" valueType="num">
                                      <p:cBhvr>
                                        <p:cTn id="46" dur="500" fill="hold"/>
                                        <p:tgtEl>
                                          <p:spTgt spid="17"/>
                                        </p:tgtEl>
                                        <p:attrNameLst>
                                          <p:attrName>ppt_w</p:attrName>
                                        </p:attrNameLst>
                                      </p:cBhvr>
                                      <p:tavLst>
                                        <p:tav tm="0">
                                          <p:val>
                                            <p:fltVal val="0"/>
                                          </p:val>
                                        </p:tav>
                                        <p:tav tm="100000">
                                          <p:val>
                                            <p:strVal val="#ppt_w"/>
                                          </p:val>
                                        </p:tav>
                                      </p:tavLst>
                                    </p:anim>
                                    <p:anim calcmode="lin" valueType="num">
                                      <p:cBhvr>
                                        <p:cTn id="47" dur="500" fill="hold"/>
                                        <p:tgtEl>
                                          <p:spTgt spid="17"/>
                                        </p:tgtEl>
                                        <p:attrNameLst>
                                          <p:attrName>ppt_h</p:attrName>
                                        </p:attrNameLst>
                                      </p:cBhvr>
                                      <p:tavLst>
                                        <p:tav tm="0">
                                          <p:val>
                                            <p:fltVal val="0"/>
                                          </p:val>
                                        </p:tav>
                                        <p:tav tm="100000">
                                          <p:val>
                                            <p:strVal val="#ppt_h"/>
                                          </p:val>
                                        </p:tav>
                                      </p:tavLst>
                                    </p:anim>
                                    <p:animEffect transition="in" filter="fade">
                                      <p:cBhvr>
                                        <p:cTn id="48" dur="500"/>
                                        <p:tgtEl>
                                          <p:spTgt spid="17"/>
                                        </p:tgtEl>
                                      </p:cBhvr>
                                    </p:animEffect>
                                  </p:childTnLst>
                                </p:cTn>
                              </p:par>
                              <p:par>
                                <p:cTn id="49" presetID="53" presetClass="entr" presetSubtype="16" fill="hold" grpId="0" nodeType="withEffect">
                                  <p:stCondLst>
                                    <p:cond delay="500"/>
                                  </p:stCondLst>
                                  <p:childTnLst>
                                    <p:set>
                                      <p:cBhvr>
                                        <p:cTn id="50" dur="1" fill="hold">
                                          <p:stCondLst>
                                            <p:cond delay="0"/>
                                          </p:stCondLst>
                                        </p:cTn>
                                        <p:tgtEl>
                                          <p:spTgt spid="12"/>
                                        </p:tgtEl>
                                        <p:attrNameLst>
                                          <p:attrName>style.visibility</p:attrName>
                                        </p:attrNameLst>
                                      </p:cBhvr>
                                      <p:to>
                                        <p:strVal val="visible"/>
                                      </p:to>
                                    </p:set>
                                    <p:anim calcmode="lin" valueType="num">
                                      <p:cBhvr>
                                        <p:cTn id="51" dur="500" fill="hold"/>
                                        <p:tgtEl>
                                          <p:spTgt spid="12"/>
                                        </p:tgtEl>
                                        <p:attrNameLst>
                                          <p:attrName>ppt_w</p:attrName>
                                        </p:attrNameLst>
                                      </p:cBhvr>
                                      <p:tavLst>
                                        <p:tav tm="0">
                                          <p:val>
                                            <p:fltVal val="0"/>
                                          </p:val>
                                        </p:tav>
                                        <p:tav tm="100000">
                                          <p:val>
                                            <p:strVal val="#ppt_w"/>
                                          </p:val>
                                        </p:tav>
                                      </p:tavLst>
                                    </p:anim>
                                    <p:anim calcmode="lin" valueType="num">
                                      <p:cBhvr>
                                        <p:cTn id="52" dur="500" fill="hold"/>
                                        <p:tgtEl>
                                          <p:spTgt spid="12"/>
                                        </p:tgtEl>
                                        <p:attrNameLst>
                                          <p:attrName>ppt_h</p:attrName>
                                        </p:attrNameLst>
                                      </p:cBhvr>
                                      <p:tavLst>
                                        <p:tav tm="0">
                                          <p:val>
                                            <p:fltVal val="0"/>
                                          </p:val>
                                        </p:tav>
                                        <p:tav tm="100000">
                                          <p:val>
                                            <p:strVal val="#ppt_h"/>
                                          </p:val>
                                        </p:tav>
                                      </p:tavLst>
                                    </p:anim>
                                    <p:animEffect transition="in" filter="fade">
                                      <p:cBhvr>
                                        <p:cTn id="53" dur="500"/>
                                        <p:tgtEl>
                                          <p:spTgt spid="12"/>
                                        </p:tgtEl>
                                      </p:cBhvr>
                                    </p:animEffect>
                                  </p:childTnLst>
                                </p:cTn>
                              </p:par>
                              <p:par>
                                <p:cTn id="54" presetID="53" presetClass="entr" presetSubtype="16" fill="hold" grpId="0" nodeType="withEffect">
                                  <p:stCondLst>
                                    <p:cond delay="500"/>
                                  </p:stCondLst>
                                  <p:childTnLst>
                                    <p:set>
                                      <p:cBhvr>
                                        <p:cTn id="55" dur="1" fill="hold">
                                          <p:stCondLst>
                                            <p:cond delay="0"/>
                                          </p:stCondLst>
                                        </p:cTn>
                                        <p:tgtEl>
                                          <p:spTgt spid="71"/>
                                        </p:tgtEl>
                                        <p:attrNameLst>
                                          <p:attrName>style.visibility</p:attrName>
                                        </p:attrNameLst>
                                      </p:cBhvr>
                                      <p:to>
                                        <p:strVal val="visible"/>
                                      </p:to>
                                    </p:set>
                                    <p:anim calcmode="lin" valueType="num">
                                      <p:cBhvr>
                                        <p:cTn id="56" dur="500" fill="hold"/>
                                        <p:tgtEl>
                                          <p:spTgt spid="71"/>
                                        </p:tgtEl>
                                        <p:attrNameLst>
                                          <p:attrName>ppt_w</p:attrName>
                                        </p:attrNameLst>
                                      </p:cBhvr>
                                      <p:tavLst>
                                        <p:tav tm="0">
                                          <p:val>
                                            <p:fltVal val="0"/>
                                          </p:val>
                                        </p:tav>
                                        <p:tav tm="100000">
                                          <p:val>
                                            <p:strVal val="#ppt_w"/>
                                          </p:val>
                                        </p:tav>
                                      </p:tavLst>
                                    </p:anim>
                                    <p:anim calcmode="lin" valueType="num">
                                      <p:cBhvr>
                                        <p:cTn id="57" dur="500" fill="hold"/>
                                        <p:tgtEl>
                                          <p:spTgt spid="71"/>
                                        </p:tgtEl>
                                        <p:attrNameLst>
                                          <p:attrName>ppt_h</p:attrName>
                                        </p:attrNameLst>
                                      </p:cBhvr>
                                      <p:tavLst>
                                        <p:tav tm="0">
                                          <p:val>
                                            <p:fltVal val="0"/>
                                          </p:val>
                                        </p:tav>
                                        <p:tav tm="100000">
                                          <p:val>
                                            <p:strVal val="#ppt_h"/>
                                          </p:val>
                                        </p:tav>
                                      </p:tavLst>
                                    </p:anim>
                                    <p:animEffect transition="in" filter="fade">
                                      <p:cBhvr>
                                        <p:cTn id="58" dur="500"/>
                                        <p:tgtEl>
                                          <p:spTgt spid="71"/>
                                        </p:tgtEl>
                                      </p:cBhvr>
                                    </p:animEffect>
                                  </p:childTnLst>
                                </p:cTn>
                              </p:par>
                              <p:par>
                                <p:cTn id="59" presetID="53" presetClass="entr" presetSubtype="16" fill="hold" grpId="0" nodeType="withEffect">
                                  <p:stCondLst>
                                    <p:cond delay="500"/>
                                  </p:stCondLst>
                                  <p:childTnLst>
                                    <p:set>
                                      <p:cBhvr>
                                        <p:cTn id="60" dur="1" fill="hold">
                                          <p:stCondLst>
                                            <p:cond delay="0"/>
                                          </p:stCondLst>
                                        </p:cTn>
                                        <p:tgtEl>
                                          <p:spTgt spid="72"/>
                                        </p:tgtEl>
                                        <p:attrNameLst>
                                          <p:attrName>style.visibility</p:attrName>
                                        </p:attrNameLst>
                                      </p:cBhvr>
                                      <p:to>
                                        <p:strVal val="visible"/>
                                      </p:to>
                                    </p:set>
                                    <p:anim calcmode="lin" valueType="num">
                                      <p:cBhvr>
                                        <p:cTn id="61" dur="500" fill="hold"/>
                                        <p:tgtEl>
                                          <p:spTgt spid="72"/>
                                        </p:tgtEl>
                                        <p:attrNameLst>
                                          <p:attrName>ppt_w</p:attrName>
                                        </p:attrNameLst>
                                      </p:cBhvr>
                                      <p:tavLst>
                                        <p:tav tm="0">
                                          <p:val>
                                            <p:fltVal val="0"/>
                                          </p:val>
                                        </p:tav>
                                        <p:tav tm="100000">
                                          <p:val>
                                            <p:strVal val="#ppt_w"/>
                                          </p:val>
                                        </p:tav>
                                      </p:tavLst>
                                    </p:anim>
                                    <p:anim calcmode="lin" valueType="num">
                                      <p:cBhvr>
                                        <p:cTn id="62" dur="500" fill="hold"/>
                                        <p:tgtEl>
                                          <p:spTgt spid="72"/>
                                        </p:tgtEl>
                                        <p:attrNameLst>
                                          <p:attrName>ppt_h</p:attrName>
                                        </p:attrNameLst>
                                      </p:cBhvr>
                                      <p:tavLst>
                                        <p:tav tm="0">
                                          <p:val>
                                            <p:fltVal val="0"/>
                                          </p:val>
                                        </p:tav>
                                        <p:tav tm="100000">
                                          <p:val>
                                            <p:strVal val="#ppt_h"/>
                                          </p:val>
                                        </p:tav>
                                      </p:tavLst>
                                    </p:anim>
                                    <p:animEffect transition="in" filter="fade">
                                      <p:cBhvr>
                                        <p:cTn id="63" dur="500"/>
                                        <p:tgtEl>
                                          <p:spTgt spid="72"/>
                                        </p:tgtEl>
                                      </p:cBhvr>
                                    </p:animEffect>
                                  </p:childTnLst>
                                </p:cTn>
                              </p:par>
                              <p:par>
                                <p:cTn id="64" presetID="53" presetClass="entr" presetSubtype="16" fill="hold" grpId="0" nodeType="withEffect">
                                  <p:stCondLst>
                                    <p:cond delay="500"/>
                                  </p:stCondLst>
                                  <p:childTnLst>
                                    <p:set>
                                      <p:cBhvr>
                                        <p:cTn id="65" dur="1" fill="hold">
                                          <p:stCondLst>
                                            <p:cond delay="0"/>
                                          </p:stCondLst>
                                        </p:cTn>
                                        <p:tgtEl>
                                          <p:spTgt spid="73"/>
                                        </p:tgtEl>
                                        <p:attrNameLst>
                                          <p:attrName>style.visibility</p:attrName>
                                        </p:attrNameLst>
                                      </p:cBhvr>
                                      <p:to>
                                        <p:strVal val="visible"/>
                                      </p:to>
                                    </p:set>
                                    <p:anim calcmode="lin" valueType="num">
                                      <p:cBhvr>
                                        <p:cTn id="66" dur="500" fill="hold"/>
                                        <p:tgtEl>
                                          <p:spTgt spid="73"/>
                                        </p:tgtEl>
                                        <p:attrNameLst>
                                          <p:attrName>ppt_w</p:attrName>
                                        </p:attrNameLst>
                                      </p:cBhvr>
                                      <p:tavLst>
                                        <p:tav tm="0">
                                          <p:val>
                                            <p:fltVal val="0"/>
                                          </p:val>
                                        </p:tav>
                                        <p:tav tm="100000">
                                          <p:val>
                                            <p:strVal val="#ppt_w"/>
                                          </p:val>
                                        </p:tav>
                                      </p:tavLst>
                                    </p:anim>
                                    <p:anim calcmode="lin" valueType="num">
                                      <p:cBhvr>
                                        <p:cTn id="67" dur="500" fill="hold"/>
                                        <p:tgtEl>
                                          <p:spTgt spid="73"/>
                                        </p:tgtEl>
                                        <p:attrNameLst>
                                          <p:attrName>ppt_h</p:attrName>
                                        </p:attrNameLst>
                                      </p:cBhvr>
                                      <p:tavLst>
                                        <p:tav tm="0">
                                          <p:val>
                                            <p:fltVal val="0"/>
                                          </p:val>
                                        </p:tav>
                                        <p:tav tm="100000">
                                          <p:val>
                                            <p:strVal val="#ppt_h"/>
                                          </p:val>
                                        </p:tav>
                                      </p:tavLst>
                                    </p:anim>
                                    <p:animEffect transition="in" filter="fade">
                                      <p:cBhvr>
                                        <p:cTn id="68" dur="500"/>
                                        <p:tgtEl>
                                          <p:spTgt spid="73"/>
                                        </p:tgtEl>
                                      </p:cBhvr>
                                    </p:animEffect>
                                  </p:childTnLst>
                                </p:cTn>
                              </p:par>
                              <p:par>
                                <p:cTn id="69" presetID="53" presetClass="entr" presetSubtype="16" fill="hold" grpId="0" nodeType="withEffect">
                                  <p:stCondLst>
                                    <p:cond delay="250"/>
                                  </p:stCondLst>
                                  <p:childTnLst>
                                    <p:set>
                                      <p:cBhvr>
                                        <p:cTn id="70" dur="1" fill="hold">
                                          <p:stCondLst>
                                            <p:cond delay="0"/>
                                          </p:stCondLst>
                                        </p:cTn>
                                        <p:tgtEl>
                                          <p:spTgt spid="74"/>
                                        </p:tgtEl>
                                        <p:attrNameLst>
                                          <p:attrName>style.visibility</p:attrName>
                                        </p:attrNameLst>
                                      </p:cBhvr>
                                      <p:to>
                                        <p:strVal val="visible"/>
                                      </p:to>
                                    </p:set>
                                    <p:anim calcmode="lin" valueType="num">
                                      <p:cBhvr>
                                        <p:cTn id="71" dur="500" fill="hold"/>
                                        <p:tgtEl>
                                          <p:spTgt spid="74"/>
                                        </p:tgtEl>
                                        <p:attrNameLst>
                                          <p:attrName>ppt_w</p:attrName>
                                        </p:attrNameLst>
                                      </p:cBhvr>
                                      <p:tavLst>
                                        <p:tav tm="0">
                                          <p:val>
                                            <p:fltVal val="0"/>
                                          </p:val>
                                        </p:tav>
                                        <p:tav tm="100000">
                                          <p:val>
                                            <p:strVal val="#ppt_w"/>
                                          </p:val>
                                        </p:tav>
                                      </p:tavLst>
                                    </p:anim>
                                    <p:anim calcmode="lin" valueType="num">
                                      <p:cBhvr>
                                        <p:cTn id="72" dur="500" fill="hold"/>
                                        <p:tgtEl>
                                          <p:spTgt spid="74"/>
                                        </p:tgtEl>
                                        <p:attrNameLst>
                                          <p:attrName>ppt_h</p:attrName>
                                        </p:attrNameLst>
                                      </p:cBhvr>
                                      <p:tavLst>
                                        <p:tav tm="0">
                                          <p:val>
                                            <p:fltVal val="0"/>
                                          </p:val>
                                        </p:tav>
                                        <p:tav tm="100000">
                                          <p:val>
                                            <p:strVal val="#ppt_h"/>
                                          </p:val>
                                        </p:tav>
                                      </p:tavLst>
                                    </p:anim>
                                    <p:animEffect transition="in" filter="fade">
                                      <p:cBhvr>
                                        <p:cTn id="73" dur="500"/>
                                        <p:tgtEl>
                                          <p:spTgt spid="74"/>
                                        </p:tgtEl>
                                      </p:cBhvr>
                                    </p:animEffect>
                                  </p:childTnLst>
                                </p:cTn>
                              </p:par>
                              <p:par>
                                <p:cTn id="74" presetID="53" presetClass="entr" presetSubtype="16" fill="hold" grpId="0" nodeType="withEffect">
                                  <p:stCondLst>
                                    <p:cond delay="750"/>
                                  </p:stCondLst>
                                  <p:childTnLst>
                                    <p:set>
                                      <p:cBhvr>
                                        <p:cTn id="75" dur="1" fill="hold">
                                          <p:stCondLst>
                                            <p:cond delay="0"/>
                                          </p:stCondLst>
                                        </p:cTn>
                                        <p:tgtEl>
                                          <p:spTgt spid="75"/>
                                        </p:tgtEl>
                                        <p:attrNameLst>
                                          <p:attrName>style.visibility</p:attrName>
                                        </p:attrNameLst>
                                      </p:cBhvr>
                                      <p:to>
                                        <p:strVal val="visible"/>
                                      </p:to>
                                    </p:set>
                                    <p:anim calcmode="lin" valueType="num">
                                      <p:cBhvr>
                                        <p:cTn id="76" dur="500" fill="hold"/>
                                        <p:tgtEl>
                                          <p:spTgt spid="75"/>
                                        </p:tgtEl>
                                        <p:attrNameLst>
                                          <p:attrName>ppt_w</p:attrName>
                                        </p:attrNameLst>
                                      </p:cBhvr>
                                      <p:tavLst>
                                        <p:tav tm="0">
                                          <p:val>
                                            <p:fltVal val="0"/>
                                          </p:val>
                                        </p:tav>
                                        <p:tav tm="100000">
                                          <p:val>
                                            <p:strVal val="#ppt_w"/>
                                          </p:val>
                                        </p:tav>
                                      </p:tavLst>
                                    </p:anim>
                                    <p:anim calcmode="lin" valueType="num">
                                      <p:cBhvr>
                                        <p:cTn id="77" dur="500" fill="hold"/>
                                        <p:tgtEl>
                                          <p:spTgt spid="75"/>
                                        </p:tgtEl>
                                        <p:attrNameLst>
                                          <p:attrName>ppt_h</p:attrName>
                                        </p:attrNameLst>
                                      </p:cBhvr>
                                      <p:tavLst>
                                        <p:tav tm="0">
                                          <p:val>
                                            <p:fltVal val="0"/>
                                          </p:val>
                                        </p:tav>
                                        <p:tav tm="100000">
                                          <p:val>
                                            <p:strVal val="#ppt_h"/>
                                          </p:val>
                                        </p:tav>
                                      </p:tavLst>
                                    </p:anim>
                                    <p:animEffect transition="in" filter="fade">
                                      <p:cBhvr>
                                        <p:cTn id="78" dur="500"/>
                                        <p:tgtEl>
                                          <p:spTgt spid="75"/>
                                        </p:tgtEl>
                                      </p:cBhvr>
                                    </p:animEffect>
                                  </p:childTnLst>
                                </p:cTn>
                              </p:par>
                              <p:par>
                                <p:cTn id="79" presetID="53" presetClass="entr" presetSubtype="16" fill="hold" grpId="0" nodeType="withEffect">
                                  <p:stCondLst>
                                    <p:cond delay="750"/>
                                  </p:stCondLst>
                                  <p:childTnLst>
                                    <p:set>
                                      <p:cBhvr>
                                        <p:cTn id="80" dur="1" fill="hold">
                                          <p:stCondLst>
                                            <p:cond delay="0"/>
                                          </p:stCondLst>
                                        </p:cTn>
                                        <p:tgtEl>
                                          <p:spTgt spid="76"/>
                                        </p:tgtEl>
                                        <p:attrNameLst>
                                          <p:attrName>style.visibility</p:attrName>
                                        </p:attrNameLst>
                                      </p:cBhvr>
                                      <p:to>
                                        <p:strVal val="visible"/>
                                      </p:to>
                                    </p:set>
                                    <p:anim calcmode="lin" valueType="num">
                                      <p:cBhvr>
                                        <p:cTn id="81" dur="500" fill="hold"/>
                                        <p:tgtEl>
                                          <p:spTgt spid="76"/>
                                        </p:tgtEl>
                                        <p:attrNameLst>
                                          <p:attrName>ppt_w</p:attrName>
                                        </p:attrNameLst>
                                      </p:cBhvr>
                                      <p:tavLst>
                                        <p:tav tm="0">
                                          <p:val>
                                            <p:fltVal val="0"/>
                                          </p:val>
                                        </p:tav>
                                        <p:tav tm="100000">
                                          <p:val>
                                            <p:strVal val="#ppt_w"/>
                                          </p:val>
                                        </p:tav>
                                      </p:tavLst>
                                    </p:anim>
                                    <p:anim calcmode="lin" valueType="num">
                                      <p:cBhvr>
                                        <p:cTn id="82" dur="500" fill="hold"/>
                                        <p:tgtEl>
                                          <p:spTgt spid="76"/>
                                        </p:tgtEl>
                                        <p:attrNameLst>
                                          <p:attrName>ppt_h</p:attrName>
                                        </p:attrNameLst>
                                      </p:cBhvr>
                                      <p:tavLst>
                                        <p:tav tm="0">
                                          <p:val>
                                            <p:fltVal val="0"/>
                                          </p:val>
                                        </p:tav>
                                        <p:tav tm="100000">
                                          <p:val>
                                            <p:strVal val="#ppt_h"/>
                                          </p:val>
                                        </p:tav>
                                      </p:tavLst>
                                    </p:anim>
                                    <p:animEffect transition="in" filter="fade">
                                      <p:cBhvr>
                                        <p:cTn id="83" dur="500"/>
                                        <p:tgtEl>
                                          <p:spTgt spid="76"/>
                                        </p:tgtEl>
                                      </p:cBhvr>
                                    </p:animEffect>
                                  </p:childTnLst>
                                </p:cTn>
                              </p:par>
                              <p:par>
                                <p:cTn id="84" presetID="53" presetClass="entr" presetSubtype="16" fill="hold" grpId="0" nodeType="withEffect">
                                  <p:stCondLst>
                                    <p:cond delay="750"/>
                                  </p:stCondLst>
                                  <p:childTnLst>
                                    <p:set>
                                      <p:cBhvr>
                                        <p:cTn id="85" dur="1" fill="hold">
                                          <p:stCondLst>
                                            <p:cond delay="0"/>
                                          </p:stCondLst>
                                        </p:cTn>
                                        <p:tgtEl>
                                          <p:spTgt spid="77"/>
                                        </p:tgtEl>
                                        <p:attrNameLst>
                                          <p:attrName>style.visibility</p:attrName>
                                        </p:attrNameLst>
                                      </p:cBhvr>
                                      <p:to>
                                        <p:strVal val="visible"/>
                                      </p:to>
                                    </p:set>
                                    <p:anim calcmode="lin" valueType="num">
                                      <p:cBhvr>
                                        <p:cTn id="86" dur="500" fill="hold"/>
                                        <p:tgtEl>
                                          <p:spTgt spid="77"/>
                                        </p:tgtEl>
                                        <p:attrNameLst>
                                          <p:attrName>ppt_w</p:attrName>
                                        </p:attrNameLst>
                                      </p:cBhvr>
                                      <p:tavLst>
                                        <p:tav tm="0">
                                          <p:val>
                                            <p:fltVal val="0"/>
                                          </p:val>
                                        </p:tav>
                                        <p:tav tm="100000">
                                          <p:val>
                                            <p:strVal val="#ppt_w"/>
                                          </p:val>
                                        </p:tav>
                                      </p:tavLst>
                                    </p:anim>
                                    <p:anim calcmode="lin" valueType="num">
                                      <p:cBhvr>
                                        <p:cTn id="87" dur="500" fill="hold"/>
                                        <p:tgtEl>
                                          <p:spTgt spid="77"/>
                                        </p:tgtEl>
                                        <p:attrNameLst>
                                          <p:attrName>ppt_h</p:attrName>
                                        </p:attrNameLst>
                                      </p:cBhvr>
                                      <p:tavLst>
                                        <p:tav tm="0">
                                          <p:val>
                                            <p:fltVal val="0"/>
                                          </p:val>
                                        </p:tav>
                                        <p:tav tm="100000">
                                          <p:val>
                                            <p:strVal val="#ppt_h"/>
                                          </p:val>
                                        </p:tav>
                                      </p:tavLst>
                                    </p:anim>
                                    <p:animEffect transition="in" filter="fade">
                                      <p:cBhvr>
                                        <p:cTn id="88" dur="500"/>
                                        <p:tgtEl>
                                          <p:spTgt spid="77"/>
                                        </p:tgtEl>
                                      </p:cBhvr>
                                    </p:animEffect>
                                  </p:childTnLst>
                                </p:cTn>
                              </p:par>
                              <p:par>
                                <p:cTn id="89" presetID="53" presetClass="entr" presetSubtype="16" fill="hold" grpId="0" nodeType="withEffect">
                                  <p:stCondLst>
                                    <p:cond delay="750"/>
                                  </p:stCondLst>
                                  <p:childTnLst>
                                    <p:set>
                                      <p:cBhvr>
                                        <p:cTn id="90" dur="1" fill="hold">
                                          <p:stCondLst>
                                            <p:cond delay="0"/>
                                          </p:stCondLst>
                                        </p:cTn>
                                        <p:tgtEl>
                                          <p:spTgt spid="78"/>
                                        </p:tgtEl>
                                        <p:attrNameLst>
                                          <p:attrName>style.visibility</p:attrName>
                                        </p:attrNameLst>
                                      </p:cBhvr>
                                      <p:to>
                                        <p:strVal val="visible"/>
                                      </p:to>
                                    </p:set>
                                    <p:anim calcmode="lin" valueType="num">
                                      <p:cBhvr>
                                        <p:cTn id="91" dur="500" fill="hold"/>
                                        <p:tgtEl>
                                          <p:spTgt spid="78"/>
                                        </p:tgtEl>
                                        <p:attrNameLst>
                                          <p:attrName>ppt_w</p:attrName>
                                        </p:attrNameLst>
                                      </p:cBhvr>
                                      <p:tavLst>
                                        <p:tav tm="0">
                                          <p:val>
                                            <p:fltVal val="0"/>
                                          </p:val>
                                        </p:tav>
                                        <p:tav tm="100000">
                                          <p:val>
                                            <p:strVal val="#ppt_w"/>
                                          </p:val>
                                        </p:tav>
                                      </p:tavLst>
                                    </p:anim>
                                    <p:anim calcmode="lin" valueType="num">
                                      <p:cBhvr>
                                        <p:cTn id="92" dur="500" fill="hold"/>
                                        <p:tgtEl>
                                          <p:spTgt spid="78"/>
                                        </p:tgtEl>
                                        <p:attrNameLst>
                                          <p:attrName>ppt_h</p:attrName>
                                        </p:attrNameLst>
                                      </p:cBhvr>
                                      <p:tavLst>
                                        <p:tav tm="0">
                                          <p:val>
                                            <p:fltVal val="0"/>
                                          </p:val>
                                        </p:tav>
                                        <p:tav tm="100000">
                                          <p:val>
                                            <p:strVal val="#ppt_h"/>
                                          </p:val>
                                        </p:tav>
                                      </p:tavLst>
                                    </p:anim>
                                    <p:animEffect transition="in" filter="fade">
                                      <p:cBhvr>
                                        <p:cTn id="93" dur="500"/>
                                        <p:tgtEl>
                                          <p:spTgt spid="78"/>
                                        </p:tgtEl>
                                      </p:cBhvr>
                                    </p:animEffect>
                                  </p:childTnLst>
                                </p:cTn>
                              </p:par>
                              <p:par>
                                <p:cTn id="94" presetID="53" presetClass="entr" presetSubtype="16" fill="hold" grpId="0" nodeType="withEffect">
                                  <p:stCondLst>
                                    <p:cond delay="750"/>
                                  </p:stCondLst>
                                  <p:childTnLst>
                                    <p:set>
                                      <p:cBhvr>
                                        <p:cTn id="95" dur="1" fill="hold">
                                          <p:stCondLst>
                                            <p:cond delay="0"/>
                                          </p:stCondLst>
                                        </p:cTn>
                                        <p:tgtEl>
                                          <p:spTgt spid="80"/>
                                        </p:tgtEl>
                                        <p:attrNameLst>
                                          <p:attrName>style.visibility</p:attrName>
                                        </p:attrNameLst>
                                      </p:cBhvr>
                                      <p:to>
                                        <p:strVal val="visible"/>
                                      </p:to>
                                    </p:set>
                                    <p:anim calcmode="lin" valueType="num">
                                      <p:cBhvr>
                                        <p:cTn id="96" dur="500" fill="hold"/>
                                        <p:tgtEl>
                                          <p:spTgt spid="80"/>
                                        </p:tgtEl>
                                        <p:attrNameLst>
                                          <p:attrName>ppt_w</p:attrName>
                                        </p:attrNameLst>
                                      </p:cBhvr>
                                      <p:tavLst>
                                        <p:tav tm="0">
                                          <p:val>
                                            <p:fltVal val="0"/>
                                          </p:val>
                                        </p:tav>
                                        <p:tav tm="100000">
                                          <p:val>
                                            <p:strVal val="#ppt_w"/>
                                          </p:val>
                                        </p:tav>
                                      </p:tavLst>
                                    </p:anim>
                                    <p:anim calcmode="lin" valueType="num">
                                      <p:cBhvr>
                                        <p:cTn id="97" dur="500" fill="hold"/>
                                        <p:tgtEl>
                                          <p:spTgt spid="80"/>
                                        </p:tgtEl>
                                        <p:attrNameLst>
                                          <p:attrName>ppt_h</p:attrName>
                                        </p:attrNameLst>
                                      </p:cBhvr>
                                      <p:tavLst>
                                        <p:tav tm="0">
                                          <p:val>
                                            <p:fltVal val="0"/>
                                          </p:val>
                                        </p:tav>
                                        <p:tav tm="100000">
                                          <p:val>
                                            <p:strVal val="#ppt_h"/>
                                          </p:val>
                                        </p:tav>
                                      </p:tavLst>
                                    </p:anim>
                                    <p:animEffect transition="in" filter="fade">
                                      <p:cBhvr>
                                        <p:cTn id="98" dur="500"/>
                                        <p:tgtEl>
                                          <p:spTgt spid="80"/>
                                        </p:tgtEl>
                                      </p:cBhvr>
                                    </p:animEffect>
                                  </p:childTnLst>
                                </p:cTn>
                              </p:par>
                              <p:par>
                                <p:cTn id="99" presetID="53" presetClass="entr" presetSubtype="16" fill="hold" grpId="0" nodeType="withEffect">
                                  <p:stCondLst>
                                    <p:cond delay="1000"/>
                                  </p:stCondLst>
                                  <p:childTnLst>
                                    <p:set>
                                      <p:cBhvr>
                                        <p:cTn id="100" dur="1" fill="hold">
                                          <p:stCondLst>
                                            <p:cond delay="0"/>
                                          </p:stCondLst>
                                        </p:cTn>
                                        <p:tgtEl>
                                          <p:spTgt spid="64"/>
                                        </p:tgtEl>
                                        <p:attrNameLst>
                                          <p:attrName>style.visibility</p:attrName>
                                        </p:attrNameLst>
                                      </p:cBhvr>
                                      <p:to>
                                        <p:strVal val="visible"/>
                                      </p:to>
                                    </p:set>
                                    <p:anim calcmode="lin" valueType="num">
                                      <p:cBhvr>
                                        <p:cTn id="101" dur="500" fill="hold"/>
                                        <p:tgtEl>
                                          <p:spTgt spid="64"/>
                                        </p:tgtEl>
                                        <p:attrNameLst>
                                          <p:attrName>ppt_w</p:attrName>
                                        </p:attrNameLst>
                                      </p:cBhvr>
                                      <p:tavLst>
                                        <p:tav tm="0">
                                          <p:val>
                                            <p:fltVal val="0"/>
                                          </p:val>
                                        </p:tav>
                                        <p:tav tm="100000">
                                          <p:val>
                                            <p:strVal val="#ppt_w"/>
                                          </p:val>
                                        </p:tav>
                                      </p:tavLst>
                                    </p:anim>
                                    <p:anim calcmode="lin" valueType="num">
                                      <p:cBhvr>
                                        <p:cTn id="102" dur="500" fill="hold"/>
                                        <p:tgtEl>
                                          <p:spTgt spid="64"/>
                                        </p:tgtEl>
                                        <p:attrNameLst>
                                          <p:attrName>ppt_h</p:attrName>
                                        </p:attrNameLst>
                                      </p:cBhvr>
                                      <p:tavLst>
                                        <p:tav tm="0">
                                          <p:val>
                                            <p:fltVal val="0"/>
                                          </p:val>
                                        </p:tav>
                                        <p:tav tm="100000">
                                          <p:val>
                                            <p:strVal val="#ppt_h"/>
                                          </p:val>
                                        </p:tav>
                                      </p:tavLst>
                                    </p:anim>
                                    <p:animEffect transition="in" filter="fade">
                                      <p:cBhvr>
                                        <p:cTn id="103" dur="500"/>
                                        <p:tgtEl>
                                          <p:spTgt spid="64"/>
                                        </p:tgtEl>
                                      </p:cBhvr>
                                    </p:animEffect>
                                  </p:childTnLst>
                                </p:cTn>
                              </p:par>
                              <p:par>
                                <p:cTn id="104" presetID="53" presetClass="entr" presetSubtype="16" fill="hold" grpId="0" nodeType="withEffect">
                                  <p:stCondLst>
                                    <p:cond delay="1000"/>
                                  </p:stCondLst>
                                  <p:childTnLst>
                                    <p:set>
                                      <p:cBhvr>
                                        <p:cTn id="105" dur="1" fill="hold">
                                          <p:stCondLst>
                                            <p:cond delay="0"/>
                                          </p:stCondLst>
                                        </p:cTn>
                                        <p:tgtEl>
                                          <p:spTgt spid="65"/>
                                        </p:tgtEl>
                                        <p:attrNameLst>
                                          <p:attrName>style.visibility</p:attrName>
                                        </p:attrNameLst>
                                      </p:cBhvr>
                                      <p:to>
                                        <p:strVal val="visible"/>
                                      </p:to>
                                    </p:set>
                                    <p:anim calcmode="lin" valueType="num">
                                      <p:cBhvr>
                                        <p:cTn id="106" dur="500" fill="hold"/>
                                        <p:tgtEl>
                                          <p:spTgt spid="65"/>
                                        </p:tgtEl>
                                        <p:attrNameLst>
                                          <p:attrName>ppt_w</p:attrName>
                                        </p:attrNameLst>
                                      </p:cBhvr>
                                      <p:tavLst>
                                        <p:tav tm="0">
                                          <p:val>
                                            <p:fltVal val="0"/>
                                          </p:val>
                                        </p:tav>
                                        <p:tav tm="100000">
                                          <p:val>
                                            <p:strVal val="#ppt_w"/>
                                          </p:val>
                                        </p:tav>
                                      </p:tavLst>
                                    </p:anim>
                                    <p:anim calcmode="lin" valueType="num">
                                      <p:cBhvr>
                                        <p:cTn id="107" dur="500" fill="hold"/>
                                        <p:tgtEl>
                                          <p:spTgt spid="65"/>
                                        </p:tgtEl>
                                        <p:attrNameLst>
                                          <p:attrName>ppt_h</p:attrName>
                                        </p:attrNameLst>
                                      </p:cBhvr>
                                      <p:tavLst>
                                        <p:tav tm="0">
                                          <p:val>
                                            <p:fltVal val="0"/>
                                          </p:val>
                                        </p:tav>
                                        <p:tav tm="100000">
                                          <p:val>
                                            <p:strVal val="#ppt_h"/>
                                          </p:val>
                                        </p:tav>
                                      </p:tavLst>
                                    </p:anim>
                                    <p:animEffect transition="in" filter="fade">
                                      <p:cBhvr>
                                        <p:cTn id="108" dur="500"/>
                                        <p:tgtEl>
                                          <p:spTgt spid="65"/>
                                        </p:tgtEl>
                                      </p:cBhvr>
                                    </p:animEffect>
                                  </p:childTnLst>
                                </p:cTn>
                              </p:par>
                              <p:par>
                                <p:cTn id="109" presetID="53" presetClass="entr" presetSubtype="16" fill="hold" grpId="0" nodeType="withEffect">
                                  <p:stCondLst>
                                    <p:cond delay="1000"/>
                                  </p:stCondLst>
                                  <p:childTnLst>
                                    <p:set>
                                      <p:cBhvr>
                                        <p:cTn id="110" dur="1" fill="hold">
                                          <p:stCondLst>
                                            <p:cond delay="0"/>
                                          </p:stCondLst>
                                        </p:cTn>
                                        <p:tgtEl>
                                          <p:spTgt spid="66"/>
                                        </p:tgtEl>
                                        <p:attrNameLst>
                                          <p:attrName>style.visibility</p:attrName>
                                        </p:attrNameLst>
                                      </p:cBhvr>
                                      <p:to>
                                        <p:strVal val="visible"/>
                                      </p:to>
                                    </p:set>
                                    <p:anim calcmode="lin" valueType="num">
                                      <p:cBhvr>
                                        <p:cTn id="111" dur="500" fill="hold"/>
                                        <p:tgtEl>
                                          <p:spTgt spid="66"/>
                                        </p:tgtEl>
                                        <p:attrNameLst>
                                          <p:attrName>ppt_w</p:attrName>
                                        </p:attrNameLst>
                                      </p:cBhvr>
                                      <p:tavLst>
                                        <p:tav tm="0">
                                          <p:val>
                                            <p:fltVal val="0"/>
                                          </p:val>
                                        </p:tav>
                                        <p:tav tm="100000">
                                          <p:val>
                                            <p:strVal val="#ppt_w"/>
                                          </p:val>
                                        </p:tav>
                                      </p:tavLst>
                                    </p:anim>
                                    <p:anim calcmode="lin" valueType="num">
                                      <p:cBhvr>
                                        <p:cTn id="112" dur="500" fill="hold"/>
                                        <p:tgtEl>
                                          <p:spTgt spid="66"/>
                                        </p:tgtEl>
                                        <p:attrNameLst>
                                          <p:attrName>ppt_h</p:attrName>
                                        </p:attrNameLst>
                                      </p:cBhvr>
                                      <p:tavLst>
                                        <p:tav tm="0">
                                          <p:val>
                                            <p:fltVal val="0"/>
                                          </p:val>
                                        </p:tav>
                                        <p:tav tm="100000">
                                          <p:val>
                                            <p:strVal val="#ppt_h"/>
                                          </p:val>
                                        </p:tav>
                                      </p:tavLst>
                                    </p:anim>
                                    <p:animEffect transition="in" filter="fade">
                                      <p:cBhvr>
                                        <p:cTn id="113" dur="500"/>
                                        <p:tgtEl>
                                          <p:spTgt spid="66"/>
                                        </p:tgtEl>
                                      </p:cBhvr>
                                    </p:animEffect>
                                  </p:childTnLst>
                                </p:cTn>
                              </p:par>
                              <p:par>
                                <p:cTn id="114" presetID="53" presetClass="entr" presetSubtype="16" fill="hold" grpId="0" nodeType="withEffect">
                                  <p:stCondLst>
                                    <p:cond delay="1000"/>
                                  </p:stCondLst>
                                  <p:childTnLst>
                                    <p:set>
                                      <p:cBhvr>
                                        <p:cTn id="115" dur="1" fill="hold">
                                          <p:stCondLst>
                                            <p:cond delay="0"/>
                                          </p:stCondLst>
                                        </p:cTn>
                                        <p:tgtEl>
                                          <p:spTgt spid="67"/>
                                        </p:tgtEl>
                                        <p:attrNameLst>
                                          <p:attrName>style.visibility</p:attrName>
                                        </p:attrNameLst>
                                      </p:cBhvr>
                                      <p:to>
                                        <p:strVal val="visible"/>
                                      </p:to>
                                    </p:set>
                                    <p:anim calcmode="lin" valueType="num">
                                      <p:cBhvr>
                                        <p:cTn id="116" dur="500" fill="hold"/>
                                        <p:tgtEl>
                                          <p:spTgt spid="67"/>
                                        </p:tgtEl>
                                        <p:attrNameLst>
                                          <p:attrName>ppt_w</p:attrName>
                                        </p:attrNameLst>
                                      </p:cBhvr>
                                      <p:tavLst>
                                        <p:tav tm="0">
                                          <p:val>
                                            <p:fltVal val="0"/>
                                          </p:val>
                                        </p:tav>
                                        <p:tav tm="100000">
                                          <p:val>
                                            <p:strVal val="#ppt_w"/>
                                          </p:val>
                                        </p:tav>
                                      </p:tavLst>
                                    </p:anim>
                                    <p:anim calcmode="lin" valueType="num">
                                      <p:cBhvr>
                                        <p:cTn id="117" dur="500" fill="hold"/>
                                        <p:tgtEl>
                                          <p:spTgt spid="67"/>
                                        </p:tgtEl>
                                        <p:attrNameLst>
                                          <p:attrName>ppt_h</p:attrName>
                                        </p:attrNameLst>
                                      </p:cBhvr>
                                      <p:tavLst>
                                        <p:tav tm="0">
                                          <p:val>
                                            <p:fltVal val="0"/>
                                          </p:val>
                                        </p:tav>
                                        <p:tav tm="100000">
                                          <p:val>
                                            <p:strVal val="#ppt_h"/>
                                          </p:val>
                                        </p:tav>
                                      </p:tavLst>
                                    </p:anim>
                                    <p:animEffect transition="in" filter="fade">
                                      <p:cBhvr>
                                        <p:cTn id="118" dur="500"/>
                                        <p:tgtEl>
                                          <p:spTgt spid="67"/>
                                        </p:tgtEl>
                                      </p:cBhvr>
                                    </p:animEffect>
                                  </p:childTnLst>
                                </p:cTn>
                              </p:par>
                            </p:childTnLst>
                          </p:cTn>
                        </p:par>
                        <p:par>
                          <p:cTn id="119" fill="hold">
                            <p:stCondLst>
                              <p:cond delay="3000"/>
                            </p:stCondLst>
                            <p:childTnLst>
                              <p:par>
                                <p:cTn id="120" presetID="22" presetClass="entr" presetSubtype="2" fill="hold" nodeType="afterEffect">
                                  <p:stCondLst>
                                    <p:cond delay="0"/>
                                  </p:stCondLst>
                                  <p:childTnLst>
                                    <p:set>
                                      <p:cBhvr>
                                        <p:cTn id="121" dur="1" fill="hold">
                                          <p:stCondLst>
                                            <p:cond delay="0"/>
                                          </p:stCondLst>
                                        </p:cTn>
                                        <p:tgtEl>
                                          <p:spTgt spid="87"/>
                                        </p:tgtEl>
                                        <p:attrNameLst>
                                          <p:attrName>style.visibility</p:attrName>
                                        </p:attrNameLst>
                                      </p:cBhvr>
                                      <p:to>
                                        <p:strVal val="visible"/>
                                      </p:to>
                                    </p:set>
                                    <p:animEffect transition="in" filter="wipe(right)">
                                      <p:cBhvr>
                                        <p:cTn id="122" dur="500"/>
                                        <p:tgtEl>
                                          <p:spTgt spid="87"/>
                                        </p:tgtEl>
                                      </p:cBhvr>
                                    </p:animEffect>
                                  </p:childTnLst>
                                </p:cTn>
                              </p:par>
                              <p:par>
                                <p:cTn id="123" presetID="22" presetClass="entr" presetSubtype="8" fill="hold" nodeType="withEffect">
                                  <p:stCondLst>
                                    <p:cond delay="0"/>
                                  </p:stCondLst>
                                  <p:childTnLst>
                                    <p:set>
                                      <p:cBhvr>
                                        <p:cTn id="124" dur="1" fill="hold">
                                          <p:stCondLst>
                                            <p:cond delay="0"/>
                                          </p:stCondLst>
                                        </p:cTn>
                                        <p:tgtEl>
                                          <p:spTgt spid="90"/>
                                        </p:tgtEl>
                                        <p:attrNameLst>
                                          <p:attrName>style.visibility</p:attrName>
                                        </p:attrNameLst>
                                      </p:cBhvr>
                                      <p:to>
                                        <p:strVal val="visible"/>
                                      </p:to>
                                    </p:set>
                                    <p:animEffect transition="in" filter="wipe(left)">
                                      <p:cBhvr>
                                        <p:cTn id="125" dur="500"/>
                                        <p:tgtEl>
                                          <p:spTgt spid="90"/>
                                        </p:tgtEl>
                                      </p:cBhvr>
                                    </p:animEffect>
                                  </p:childTnLst>
                                </p:cTn>
                              </p:par>
                              <p:par>
                                <p:cTn id="126" presetID="22" presetClass="entr" presetSubtype="8" fill="hold" nodeType="withEffect">
                                  <p:stCondLst>
                                    <p:cond delay="0"/>
                                  </p:stCondLst>
                                  <p:childTnLst>
                                    <p:set>
                                      <p:cBhvr>
                                        <p:cTn id="127" dur="1" fill="hold">
                                          <p:stCondLst>
                                            <p:cond delay="0"/>
                                          </p:stCondLst>
                                        </p:cTn>
                                        <p:tgtEl>
                                          <p:spTgt spid="84"/>
                                        </p:tgtEl>
                                        <p:attrNameLst>
                                          <p:attrName>style.visibility</p:attrName>
                                        </p:attrNameLst>
                                      </p:cBhvr>
                                      <p:to>
                                        <p:strVal val="visible"/>
                                      </p:to>
                                    </p:set>
                                    <p:animEffect transition="in" filter="wipe(left)">
                                      <p:cBhvr>
                                        <p:cTn id="128" dur="500"/>
                                        <p:tgtEl>
                                          <p:spTgt spid="84"/>
                                        </p:tgtEl>
                                      </p:cBhvr>
                                    </p:animEffect>
                                  </p:childTnLst>
                                </p:cTn>
                              </p:par>
                              <p:par>
                                <p:cTn id="129" presetID="22" presetClass="entr" presetSubtype="2" fill="hold" nodeType="withEffect">
                                  <p:stCondLst>
                                    <p:cond delay="0"/>
                                  </p:stCondLst>
                                  <p:childTnLst>
                                    <p:set>
                                      <p:cBhvr>
                                        <p:cTn id="130" dur="1" fill="hold">
                                          <p:stCondLst>
                                            <p:cond delay="0"/>
                                          </p:stCondLst>
                                        </p:cTn>
                                        <p:tgtEl>
                                          <p:spTgt spid="81"/>
                                        </p:tgtEl>
                                        <p:attrNameLst>
                                          <p:attrName>style.visibility</p:attrName>
                                        </p:attrNameLst>
                                      </p:cBhvr>
                                      <p:to>
                                        <p:strVal val="visible"/>
                                      </p:to>
                                    </p:set>
                                    <p:animEffect transition="in" filter="wipe(right)">
                                      <p:cBhvr>
                                        <p:cTn id="131" dur="500"/>
                                        <p:tgtEl>
                                          <p:spTgt spid="81"/>
                                        </p:tgtEl>
                                      </p:cBhvr>
                                    </p:animEffect>
                                  </p:childTnLst>
                                </p:cTn>
                              </p:par>
                            </p:childTnLst>
                          </p:cTn>
                        </p:par>
                        <p:par>
                          <p:cTn id="132" fill="hold">
                            <p:stCondLst>
                              <p:cond delay="3500"/>
                            </p:stCondLst>
                            <p:childTnLst>
                              <p:par>
                                <p:cTn id="133" presetID="53" presetClass="entr" presetSubtype="16" fill="hold" nodeType="afterEffect">
                                  <p:stCondLst>
                                    <p:cond delay="0"/>
                                  </p:stCondLst>
                                  <p:childTnLst>
                                    <p:set>
                                      <p:cBhvr>
                                        <p:cTn id="134" dur="1" fill="hold">
                                          <p:stCondLst>
                                            <p:cond delay="0"/>
                                          </p:stCondLst>
                                        </p:cTn>
                                        <p:tgtEl>
                                          <p:spTgt spid="109"/>
                                        </p:tgtEl>
                                        <p:attrNameLst>
                                          <p:attrName>style.visibility</p:attrName>
                                        </p:attrNameLst>
                                      </p:cBhvr>
                                      <p:to>
                                        <p:strVal val="visible"/>
                                      </p:to>
                                    </p:set>
                                    <p:anim calcmode="lin" valueType="num">
                                      <p:cBhvr>
                                        <p:cTn id="135" dur="500" fill="hold"/>
                                        <p:tgtEl>
                                          <p:spTgt spid="109"/>
                                        </p:tgtEl>
                                        <p:attrNameLst>
                                          <p:attrName>ppt_w</p:attrName>
                                        </p:attrNameLst>
                                      </p:cBhvr>
                                      <p:tavLst>
                                        <p:tav tm="0">
                                          <p:val>
                                            <p:fltVal val="0"/>
                                          </p:val>
                                        </p:tav>
                                        <p:tav tm="100000">
                                          <p:val>
                                            <p:strVal val="#ppt_w"/>
                                          </p:val>
                                        </p:tav>
                                      </p:tavLst>
                                    </p:anim>
                                    <p:anim calcmode="lin" valueType="num">
                                      <p:cBhvr>
                                        <p:cTn id="136" dur="500" fill="hold"/>
                                        <p:tgtEl>
                                          <p:spTgt spid="109"/>
                                        </p:tgtEl>
                                        <p:attrNameLst>
                                          <p:attrName>ppt_h</p:attrName>
                                        </p:attrNameLst>
                                      </p:cBhvr>
                                      <p:tavLst>
                                        <p:tav tm="0">
                                          <p:val>
                                            <p:fltVal val="0"/>
                                          </p:val>
                                        </p:tav>
                                        <p:tav tm="100000">
                                          <p:val>
                                            <p:strVal val="#ppt_h"/>
                                          </p:val>
                                        </p:tav>
                                      </p:tavLst>
                                    </p:anim>
                                    <p:animEffect transition="in" filter="fade">
                                      <p:cBhvr>
                                        <p:cTn id="137" dur="500"/>
                                        <p:tgtEl>
                                          <p:spTgt spid="109"/>
                                        </p:tgtEl>
                                      </p:cBhvr>
                                    </p:animEffect>
                                  </p:childTnLst>
                                </p:cTn>
                              </p:par>
                              <p:par>
                                <p:cTn id="138" presetID="53" presetClass="entr" presetSubtype="16" fill="hold" grpId="0" nodeType="withEffect">
                                  <p:stCondLst>
                                    <p:cond delay="0"/>
                                  </p:stCondLst>
                                  <p:childTnLst>
                                    <p:set>
                                      <p:cBhvr>
                                        <p:cTn id="139" dur="1" fill="hold">
                                          <p:stCondLst>
                                            <p:cond delay="0"/>
                                          </p:stCondLst>
                                        </p:cTn>
                                        <p:tgtEl>
                                          <p:spTgt spid="116"/>
                                        </p:tgtEl>
                                        <p:attrNameLst>
                                          <p:attrName>style.visibility</p:attrName>
                                        </p:attrNameLst>
                                      </p:cBhvr>
                                      <p:to>
                                        <p:strVal val="visible"/>
                                      </p:to>
                                    </p:set>
                                    <p:anim calcmode="lin" valueType="num">
                                      <p:cBhvr>
                                        <p:cTn id="140" dur="500" fill="hold"/>
                                        <p:tgtEl>
                                          <p:spTgt spid="116"/>
                                        </p:tgtEl>
                                        <p:attrNameLst>
                                          <p:attrName>ppt_w</p:attrName>
                                        </p:attrNameLst>
                                      </p:cBhvr>
                                      <p:tavLst>
                                        <p:tav tm="0">
                                          <p:val>
                                            <p:fltVal val="0"/>
                                          </p:val>
                                        </p:tav>
                                        <p:tav tm="100000">
                                          <p:val>
                                            <p:strVal val="#ppt_w"/>
                                          </p:val>
                                        </p:tav>
                                      </p:tavLst>
                                    </p:anim>
                                    <p:anim calcmode="lin" valueType="num">
                                      <p:cBhvr>
                                        <p:cTn id="141" dur="500" fill="hold"/>
                                        <p:tgtEl>
                                          <p:spTgt spid="116"/>
                                        </p:tgtEl>
                                        <p:attrNameLst>
                                          <p:attrName>ppt_h</p:attrName>
                                        </p:attrNameLst>
                                      </p:cBhvr>
                                      <p:tavLst>
                                        <p:tav tm="0">
                                          <p:val>
                                            <p:fltVal val="0"/>
                                          </p:val>
                                        </p:tav>
                                        <p:tav tm="100000">
                                          <p:val>
                                            <p:strVal val="#ppt_h"/>
                                          </p:val>
                                        </p:tav>
                                      </p:tavLst>
                                    </p:anim>
                                    <p:animEffect transition="in" filter="fade">
                                      <p:cBhvr>
                                        <p:cTn id="142" dur="500"/>
                                        <p:tgtEl>
                                          <p:spTgt spid="116"/>
                                        </p:tgtEl>
                                      </p:cBhvr>
                                    </p:animEffect>
                                  </p:childTnLst>
                                </p:cTn>
                              </p:par>
                              <p:par>
                                <p:cTn id="143" presetID="53" presetClass="entr" presetSubtype="16" fill="hold" nodeType="withEffect">
                                  <p:stCondLst>
                                    <p:cond delay="0"/>
                                  </p:stCondLst>
                                  <p:childTnLst>
                                    <p:set>
                                      <p:cBhvr>
                                        <p:cTn id="144" dur="1" fill="hold">
                                          <p:stCondLst>
                                            <p:cond delay="0"/>
                                          </p:stCondLst>
                                        </p:cTn>
                                        <p:tgtEl>
                                          <p:spTgt spid="117"/>
                                        </p:tgtEl>
                                        <p:attrNameLst>
                                          <p:attrName>style.visibility</p:attrName>
                                        </p:attrNameLst>
                                      </p:cBhvr>
                                      <p:to>
                                        <p:strVal val="visible"/>
                                      </p:to>
                                    </p:set>
                                    <p:anim calcmode="lin" valueType="num">
                                      <p:cBhvr>
                                        <p:cTn id="145" dur="500" fill="hold"/>
                                        <p:tgtEl>
                                          <p:spTgt spid="117"/>
                                        </p:tgtEl>
                                        <p:attrNameLst>
                                          <p:attrName>ppt_w</p:attrName>
                                        </p:attrNameLst>
                                      </p:cBhvr>
                                      <p:tavLst>
                                        <p:tav tm="0">
                                          <p:val>
                                            <p:fltVal val="0"/>
                                          </p:val>
                                        </p:tav>
                                        <p:tav tm="100000">
                                          <p:val>
                                            <p:strVal val="#ppt_w"/>
                                          </p:val>
                                        </p:tav>
                                      </p:tavLst>
                                    </p:anim>
                                    <p:anim calcmode="lin" valueType="num">
                                      <p:cBhvr>
                                        <p:cTn id="146" dur="500" fill="hold"/>
                                        <p:tgtEl>
                                          <p:spTgt spid="117"/>
                                        </p:tgtEl>
                                        <p:attrNameLst>
                                          <p:attrName>ppt_h</p:attrName>
                                        </p:attrNameLst>
                                      </p:cBhvr>
                                      <p:tavLst>
                                        <p:tav tm="0">
                                          <p:val>
                                            <p:fltVal val="0"/>
                                          </p:val>
                                        </p:tav>
                                        <p:tav tm="100000">
                                          <p:val>
                                            <p:strVal val="#ppt_h"/>
                                          </p:val>
                                        </p:tav>
                                      </p:tavLst>
                                    </p:anim>
                                    <p:animEffect transition="in" filter="fade">
                                      <p:cBhvr>
                                        <p:cTn id="147" dur="500"/>
                                        <p:tgtEl>
                                          <p:spTgt spid="117"/>
                                        </p:tgtEl>
                                      </p:cBhvr>
                                    </p:animEffect>
                                  </p:childTnLst>
                                </p:cTn>
                              </p:par>
                              <p:par>
                                <p:cTn id="148" presetID="53" presetClass="entr" presetSubtype="16" fill="hold" nodeType="withEffect">
                                  <p:stCondLst>
                                    <p:cond delay="0"/>
                                  </p:stCondLst>
                                  <p:childTnLst>
                                    <p:set>
                                      <p:cBhvr>
                                        <p:cTn id="149" dur="1" fill="hold">
                                          <p:stCondLst>
                                            <p:cond delay="0"/>
                                          </p:stCondLst>
                                        </p:cTn>
                                        <p:tgtEl>
                                          <p:spTgt spid="105"/>
                                        </p:tgtEl>
                                        <p:attrNameLst>
                                          <p:attrName>style.visibility</p:attrName>
                                        </p:attrNameLst>
                                      </p:cBhvr>
                                      <p:to>
                                        <p:strVal val="visible"/>
                                      </p:to>
                                    </p:set>
                                    <p:anim calcmode="lin" valueType="num">
                                      <p:cBhvr>
                                        <p:cTn id="150" dur="500" fill="hold"/>
                                        <p:tgtEl>
                                          <p:spTgt spid="105"/>
                                        </p:tgtEl>
                                        <p:attrNameLst>
                                          <p:attrName>ppt_w</p:attrName>
                                        </p:attrNameLst>
                                      </p:cBhvr>
                                      <p:tavLst>
                                        <p:tav tm="0">
                                          <p:val>
                                            <p:fltVal val="0"/>
                                          </p:val>
                                        </p:tav>
                                        <p:tav tm="100000">
                                          <p:val>
                                            <p:strVal val="#ppt_w"/>
                                          </p:val>
                                        </p:tav>
                                      </p:tavLst>
                                    </p:anim>
                                    <p:anim calcmode="lin" valueType="num">
                                      <p:cBhvr>
                                        <p:cTn id="151" dur="500" fill="hold"/>
                                        <p:tgtEl>
                                          <p:spTgt spid="105"/>
                                        </p:tgtEl>
                                        <p:attrNameLst>
                                          <p:attrName>ppt_h</p:attrName>
                                        </p:attrNameLst>
                                      </p:cBhvr>
                                      <p:tavLst>
                                        <p:tav tm="0">
                                          <p:val>
                                            <p:fltVal val="0"/>
                                          </p:val>
                                        </p:tav>
                                        <p:tav tm="100000">
                                          <p:val>
                                            <p:strVal val="#ppt_h"/>
                                          </p:val>
                                        </p:tav>
                                      </p:tavLst>
                                    </p:anim>
                                    <p:animEffect transition="in" filter="fade">
                                      <p:cBhvr>
                                        <p:cTn id="152" dur="500"/>
                                        <p:tgtEl>
                                          <p:spTgt spid="105"/>
                                        </p:tgtEl>
                                      </p:cBhvr>
                                    </p:animEffect>
                                  </p:childTnLst>
                                </p:cTn>
                              </p:par>
                            </p:childTnLst>
                          </p:cTn>
                        </p:par>
                        <p:par>
                          <p:cTn id="153" fill="hold">
                            <p:stCondLst>
                              <p:cond delay="4000"/>
                            </p:stCondLst>
                            <p:childTnLst>
                              <p:par>
                                <p:cTn id="154" presetID="10" presetClass="entr" presetSubtype="0" fill="hold" grpId="0" nodeType="afterEffect">
                                  <p:stCondLst>
                                    <p:cond delay="0"/>
                                  </p:stCondLst>
                                  <p:childTnLst>
                                    <p:set>
                                      <p:cBhvr>
                                        <p:cTn id="155" dur="1" fill="hold">
                                          <p:stCondLst>
                                            <p:cond delay="0"/>
                                          </p:stCondLst>
                                        </p:cTn>
                                        <p:tgtEl>
                                          <p:spTgt spid="93"/>
                                        </p:tgtEl>
                                        <p:attrNameLst>
                                          <p:attrName>style.visibility</p:attrName>
                                        </p:attrNameLst>
                                      </p:cBhvr>
                                      <p:to>
                                        <p:strVal val="visible"/>
                                      </p:to>
                                    </p:set>
                                    <p:animEffect transition="in" filter="fade">
                                      <p:cBhvr>
                                        <p:cTn id="156" dur="500"/>
                                        <p:tgtEl>
                                          <p:spTgt spid="93"/>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94"/>
                                        </p:tgtEl>
                                        <p:attrNameLst>
                                          <p:attrName>style.visibility</p:attrName>
                                        </p:attrNameLst>
                                      </p:cBhvr>
                                      <p:to>
                                        <p:strVal val="visible"/>
                                      </p:to>
                                    </p:set>
                                    <p:animEffect transition="in" filter="fade">
                                      <p:cBhvr>
                                        <p:cTn id="159" dur="500"/>
                                        <p:tgtEl>
                                          <p:spTgt spid="94"/>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99"/>
                                        </p:tgtEl>
                                        <p:attrNameLst>
                                          <p:attrName>style.visibility</p:attrName>
                                        </p:attrNameLst>
                                      </p:cBhvr>
                                      <p:to>
                                        <p:strVal val="visible"/>
                                      </p:to>
                                    </p:set>
                                    <p:animEffect transition="in" filter="fade">
                                      <p:cBhvr>
                                        <p:cTn id="162" dur="500"/>
                                        <p:tgtEl>
                                          <p:spTgt spid="99"/>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100"/>
                                        </p:tgtEl>
                                        <p:attrNameLst>
                                          <p:attrName>style.visibility</p:attrName>
                                        </p:attrNameLst>
                                      </p:cBhvr>
                                      <p:to>
                                        <p:strVal val="visible"/>
                                      </p:to>
                                    </p:set>
                                    <p:animEffect transition="in" filter="fade">
                                      <p:cBhvr>
                                        <p:cTn id="165" dur="500"/>
                                        <p:tgtEl>
                                          <p:spTgt spid="100"/>
                                        </p:tgtEl>
                                      </p:cBhvr>
                                    </p:animEffect>
                                  </p:childTnLst>
                                </p:cTn>
                              </p:par>
                              <p:par>
                                <p:cTn id="166" presetID="10" presetClass="entr" presetSubtype="0" fill="hold" grpId="0" nodeType="withEffect">
                                  <p:stCondLst>
                                    <p:cond delay="0"/>
                                  </p:stCondLst>
                                  <p:childTnLst>
                                    <p:set>
                                      <p:cBhvr>
                                        <p:cTn id="167" dur="1" fill="hold">
                                          <p:stCondLst>
                                            <p:cond delay="0"/>
                                          </p:stCondLst>
                                        </p:cTn>
                                        <p:tgtEl>
                                          <p:spTgt spid="101"/>
                                        </p:tgtEl>
                                        <p:attrNameLst>
                                          <p:attrName>style.visibility</p:attrName>
                                        </p:attrNameLst>
                                      </p:cBhvr>
                                      <p:to>
                                        <p:strVal val="visible"/>
                                      </p:to>
                                    </p:set>
                                    <p:animEffect transition="in" filter="fade">
                                      <p:cBhvr>
                                        <p:cTn id="168" dur="500"/>
                                        <p:tgtEl>
                                          <p:spTgt spid="101"/>
                                        </p:tgtEl>
                                      </p:cBhvr>
                                    </p:animEffect>
                                  </p:childTnLst>
                                </p:cTn>
                              </p:par>
                              <p:par>
                                <p:cTn id="169" presetID="10" presetClass="entr" presetSubtype="0" fill="hold" grpId="0" nodeType="withEffect">
                                  <p:stCondLst>
                                    <p:cond delay="0"/>
                                  </p:stCondLst>
                                  <p:childTnLst>
                                    <p:set>
                                      <p:cBhvr>
                                        <p:cTn id="170" dur="1" fill="hold">
                                          <p:stCondLst>
                                            <p:cond delay="0"/>
                                          </p:stCondLst>
                                        </p:cTn>
                                        <p:tgtEl>
                                          <p:spTgt spid="102"/>
                                        </p:tgtEl>
                                        <p:attrNameLst>
                                          <p:attrName>style.visibility</p:attrName>
                                        </p:attrNameLst>
                                      </p:cBhvr>
                                      <p:to>
                                        <p:strVal val="visible"/>
                                      </p:to>
                                    </p:set>
                                    <p:animEffect transition="in" filter="fade">
                                      <p:cBhvr>
                                        <p:cTn id="171" dur="500"/>
                                        <p:tgtEl>
                                          <p:spTgt spid="102"/>
                                        </p:tgtEl>
                                      </p:cBhvr>
                                    </p:animEffect>
                                  </p:childTnLst>
                                </p:cTn>
                              </p:par>
                              <p:par>
                                <p:cTn id="172" presetID="10" presetClass="entr" presetSubtype="0" fill="hold" grpId="0" nodeType="withEffect">
                                  <p:stCondLst>
                                    <p:cond delay="0"/>
                                  </p:stCondLst>
                                  <p:childTnLst>
                                    <p:set>
                                      <p:cBhvr>
                                        <p:cTn id="173" dur="1" fill="hold">
                                          <p:stCondLst>
                                            <p:cond delay="0"/>
                                          </p:stCondLst>
                                        </p:cTn>
                                        <p:tgtEl>
                                          <p:spTgt spid="103"/>
                                        </p:tgtEl>
                                        <p:attrNameLst>
                                          <p:attrName>style.visibility</p:attrName>
                                        </p:attrNameLst>
                                      </p:cBhvr>
                                      <p:to>
                                        <p:strVal val="visible"/>
                                      </p:to>
                                    </p:set>
                                    <p:animEffect transition="in" filter="fade">
                                      <p:cBhvr>
                                        <p:cTn id="174" dur="500"/>
                                        <p:tgtEl>
                                          <p:spTgt spid="103"/>
                                        </p:tgtEl>
                                      </p:cBhvr>
                                    </p:animEffect>
                                  </p:childTnLst>
                                </p:cTn>
                              </p:par>
                              <p:par>
                                <p:cTn id="175" presetID="10" presetClass="entr" presetSubtype="0" fill="hold" grpId="0" nodeType="withEffect">
                                  <p:stCondLst>
                                    <p:cond delay="0"/>
                                  </p:stCondLst>
                                  <p:childTnLst>
                                    <p:set>
                                      <p:cBhvr>
                                        <p:cTn id="176" dur="1" fill="hold">
                                          <p:stCondLst>
                                            <p:cond delay="0"/>
                                          </p:stCondLst>
                                        </p:cTn>
                                        <p:tgtEl>
                                          <p:spTgt spid="104"/>
                                        </p:tgtEl>
                                        <p:attrNameLst>
                                          <p:attrName>style.visibility</p:attrName>
                                        </p:attrNameLst>
                                      </p:cBhvr>
                                      <p:to>
                                        <p:strVal val="visible"/>
                                      </p:to>
                                    </p:set>
                                    <p:animEffect transition="in" filter="fade">
                                      <p:cBhvr>
                                        <p:cTn id="177"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70" grpId="0" animBg="1"/>
      <p:bldP spid="13" grpId="0" animBg="1"/>
      <p:bldP spid="16" grpId="0" animBg="1"/>
      <p:bldP spid="68" grpId="0" animBg="1"/>
      <p:bldP spid="3" grpId="0"/>
      <p:bldP spid="14" grpId="0" animBg="1"/>
      <p:bldP spid="17" grpId="0" animBg="1"/>
      <p:bldP spid="12" grpId="0" animBg="1"/>
      <p:bldP spid="71" grpId="0" animBg="1"/>
      <p:bldP spid="64" grpId="0"/>
      <p:bldP spid="65" grpId="0"/>
      <p:bldP spid="66" grpId="0"/>
      <p:bldP spid="67" grpId="0"/>
      <p:bldP spid="72" grpId="0" animBg="1"/>
      <p:bldP spid="73" grpId="0" animBg="1"/>
      <p:bldP spid="74" grpId="0" animBg="1"/>
      <p:bldP spid="75" grpId="0" animBg="1"/>
      <p:bldP spid="76" grpId="0" animBg="1"/>
      <p:bldP spid="77" grpId="0" animBg="1"/>
      <p:bldP spid="78" grpId="0" animBg="1"/>
      <p:bldP spid="80" grpId="0" animBg="1"/>
      <p:bldP spid="93" grpId="0"/>
      <p:bldP spid="94" grpId="0"/>
      <p:bldP spid="99" grpId="0"/>
      <p:bldP spid="100" grpId="0"/>
      <p:bldP spid="101" grpId="0"/>
      <p:bldP spid="102" grpId="0"/>
      <p:bldP spid="103" grpId="0"/>
      <p:bldP spid="104" grpId="0"/>
      <p:bldP spid="116"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15</a:t>
            </a:fld>
            <a:endParaRPr lang="id-ID" dirty="0"/>
          </a:p>
        </p:txBody>
      </p:sp>
      <p:sp>
        <p:nvSpPr>
          <p:cNvPr id="6" name="Freeform 5"/>
          <p:cNvSpPr>
            <a:spLocks/>
          </p:cNvSpPr>
          <p:nvPr/>
        </p:nvSpPr>
        <p:spPr bwMode="auto">
          <a:xfrm>
            <a:off x="1666243" y="2721843"/>
            <a:ext cx="4429757" cy="255587"/>
          </a:xfrm>
          <a:custGeom>
            <a:avLst/>
            <a:gdLst>
              <a:gd name="T0" fmla="*/ 0 w 3123"/>
              <a:gd name="T1" fmla="*/ 0 h 161"/>
              <a:gd name="T2" fmla="*/ 3123 w 3123"/>
              <a:gd name="T3" fmla="*/ 0 h 161"/>
              <a:gd name="T4" fmla="*/ 3123 w 3123"/>
              <a:gd name="T5" fmla="*/ 161 h 161"/>
              <a:gd name="T6" fmla="*/ 0 w 3123"/>
              <a:gd name="T7" fmla="*/ 161 h 161"/>
              <a:gd name="T8" fmla="*/ 0 w 3123"/>
              <a:gd name="T9" fmla="*/ 0 h 161"/>
              <a:gd name="T10" fmla="*/ 0 w 3123"/>
              <a:gd name="T11" fmla="*/ 0 h 161"/>
            </a:gdLst>
            <a:ahLst/>
            <a:cxnLst>
              <a:cxn ang="0">
                <a:pos x="T0" y="T1"/>
              </a:cxn>
              <a:cxn ang="0">
                <a:pos x="T2" y="T3"/>
              </a:cxn>
              <a:cxn ang="0">
                <a:pos x="T4" y="T5"/>
              </a:cxn>
              <a:cxn ang="0">
                <a:pos x="T6" y="T7"/>
              </a:cxn>
              <a:cxn ang="0">
                <a:pos x="T8" y="T9"/>
              </a:cxn>
              <a:cxn ang="0">
                <a:pos x="T10" y="T11"/>
              </a:cxn>
            </a:cxnLst>
            <a:rect l="0" t="0" r="r" b="b"/>
            <a:pathLst>
              <a:path w="3123" h="161">
                <a:moveTo>
                  <a:pt x="0" y="0"/>
                </a:moveTo>
                <a:lnTo>
                  <a:pt x="3123" y="0"/>
                </a:lnTo>
                <a:lnTo>
                  <a:pt x="3123" y="161"/>
                </a:lnTo>
                <a:lnTo>
                  <a:pt x="0" y="161"/>
                </a:lnTo>
                <a:lnTo>
                  <a:pt x="0" y="0"/>
                </a:lnTo>
                <a:lnTo>
                  <a:pt x="0" y="0"/>
                </a:ln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1666243" y="2721843"/>
            <a:ext cx="3084661" cy="255587"/>
          </a:xfrm>
          <a:custGeom>
            <a:avLst/>
            <a:gdLst>
              <a:gd name="T0" fmla="*/ 0 w 1114"/>
              <a:gd name="T1" fmla="*/ 0 h 161"/>
              <a:gd name="T2" fmla="*/ 1114 w 1114"/>
              <a:gd name="T3" fmla="*/ 0 h 161"/>
              <a:gd name="T4" fmla="*/ 1114 w 1114"/>
              <a:gd name="T5" fmla="*/ 161 h 161"/>
              <a:gd name="T6" fmla="*/ 0 w 1114"/>
              <a:gd name="T7" fmla="*/ 161 h 161"/>
              <a:gd name="T8" fmla="*/ 0 w 1114"/>
              <a:gd name="T9" fmla="*/ 0 h 161"/>
              <a:gd name="T10" fmla="*/ 0 w 1114"/>
              <a:gd name="T11" fmla="*/ 0 h 161"/>
            </a:gdLst>
            <a:ahLst/>
            <a:cxnLst>
              <a:cxn ang="0">
                <a:pos x="T0" y="T1"/>
              </a:cxn>
              <a:cxn ang="0">
                <a:pos x="T2" y="T3"/>
              </a:cxn>
              <a:cxn ang="0">
                <a:pos x="T4" y="T5"/>
              </a:cxn>
              <a:cxn ang="0">
                <a:pos x="T6" y="T7"/>
              </a:cxn>
              <a:cxn ang="0">
                <a:pos x="T8" y="T9"/>
              </a:cxn>
              <a:cxn ang="0">
                <a:pos x="T10" y="T11"/>
              </a:cxn>
            </a:cxnLst>
            <a:rect l="0" t="0" r="r" b="b"/>
            <a:pathLst>
              <a:path w="1114" h="161">
                <a:moveTo>
                  <a:pt x="0" y="0"/>
                </a:moveTo>
                <a:lnTo>
                  <a:pt x="1114" y="0"/>
                </a:lnTo>
                <a:lnTo>
                  <a:pt x="1114" y="161"/>
                </a:lnTo>
                <a:lnTo>
                  <a:pt x="0" y="161"/>
                </a:lnTo>
                <a:lnTo>
                  <a:pt x="0" y="0"/>
                </a:ln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666243" y="2721843"/>
            <a:ext cx="1785938" cy="255587"/>
          </a:xfrm>
          <a:custGeom>
            <a:avLst/>
            <a:gdLst>
              <a:gd name="T0" fmla="*/ 0 w 455"/>
              <a:gd name="T1" fmla="*/ 0 h 161"/>
              <a:gd name="T2" fmla="*/ 455 w 455"/>
              <a:gd name="T3" fmla="*/ 0 h 161"/>
              <a:gd name="T4" fmla="*/ 455 w 455"/>
              <a:gd name="T5" fmla="*/ 161 h 161"/>
              <a:gd name="T6" fmla="*/ 0 w 455"/>
              <a:gd name="T7" fmla="*/ 161 h 161"/>
              <a:gd name="T8" fmla="*/ 0 w 455"/>
              <a:gd name="T9" fmla="*/ 0 h 161"/>
              <a:gd name="T10" fmla="*/ 0 w 455"/>
              <a:gd name="T11" fmla="*/ 0 h 161"/>
            </a:gdLst>
            <a:ahLst/>
            <a:cxnLst>
              <a:cxn ang="0">
                <a:pos x="T0" y="T1"/>
              </a:cxn>
              <a:cxn ang="0">
                <a:pos x="T2" y="T3"/>
              </a:cxn>
              <a:cxn ang="0">
                <a:pos x="T4" y="T5"/>
              </a:cxn>
              <a:cxn ang="0">
                <a:pos x="T6" y="T7"/>
              </a:cxn>
              <a:cxn ang="0">
                <a:pos x="T8" y="T9"/>
              </a:cxn>
              <a:cxn ang="0">
                <a:pos x="T10" y="T11"/>
              </a:cxn>
            </a:cxnLst>
            <a:rect l="0" t="0" r="r" b="b"/>
            <a:pathLst>
              <a:path w="455" h="161">
                <a:moveTo>
                  <a:pt x="0" y="0"/>
                </a:moveTo>
                <a:lnTo>
                  <a:pt x="455" y="0"/>
                </a:lnTo>
                <a:lnTo>
                  <a:pt x="455" y="161"/>
                </a:lnTo>
                <a:lnTo>
                  <a:pt x="0" y="161"/>
                </a:lnTo>
                <a:lnTo>
                  <a:pt x="0"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1666243" y="3642593"/>
            <a:ext cx="4429757" cy="247650"/>
          </a:xfrm>
          <a:custGeom>
            <a:avLst/>
            <a:gdLst>
              <a:gd name="T0" fmla="*/ 0 w 3123"/>
              <a:gd name="T1" fmla="*/ 0 h 156"/>
              <a:gd name="T2" fmla="*/ 3123 w 3123"/>
              <a:gd name="T3" fmla="*/ 0 h 156"/>
              <a:gd name="T4" fmla="*/ 3123 w 3123"/>
              <a:gd name="T5" fmla="*/ 156 h 156"/>
              <a:gd name="T6" fmla="*/ 0 w 3123"/>
              <a:gd name="T7" fmla="*/ 156 h 156"/>
              <a:gd name="T8" fmla="*/ 0 w 3123"/>
              <a:gd name="T9" fmla="*/ 0 h 156"/>
              <a:gd name="T10" fmla="*/ 0 w 3123"/>
              <a:gd name="T11" fmla="*/ 0 h 156"/>
            </a:gdLst>
            <a:ahLst/>
            <a:cxnLst>
              <a:cxn ang="0">
                <a:pos x="T0" y="T1"/>
              </a:cxn>
              <a:cxn ang="0">
                <a:pos x="T2" y="T3"/>
              </a:cxn>
              <a:cxn ang="0">
                <a:pos x="T4" y="T5"/>
              </a:cxn>
              <a:cxn ang="0">
                <a:pos x="T6" y="T7"/>
              </a:cxn>
              <a:cxn ang="0">
                <a:pos x="T8" y="T9"/>
              </a:cxn>
              <a:cxn ang="0">
                <a:pos x="T10" y="T11"/>
              </a:cxn>
            </a:cxnLst>
            <a:rect l="0" t="0" r="r" b="b"/>
            <a:pathLst>
              <a:path w="3123" h="156">
                <a:moveTo>
                  <a:pt x="0" y="0"/>
                </a:moveTo>
                <a:lnTo>
                  <a:pt x="3123" y="0"/>
                </a:lnTo>
                <a:lnTo>
                  <a:pt x="3123" y="156"/>
                </a:lnTo>
                <a:lnTo>
                  <a:pt x="0" y="156"/>
                </a:lnTo>
                <a:lnTo>
                  <a:pt x="0" y="0"/>
                </a:lnTo>
                <a:lnTo>
                  <a:pt x="0" y="0"/>
                </a:ln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1666243" y="3642593"/>
            <a:ext cx="3001963" cy="247650"/>
          </a:xfrm>
          <a:custGeom>
            <a:avLst/>
            <a:gdLst>
              <a:gd name="T0" fmla="*/ 0 w 1891"/>
              <a:gd name="T1" fmla="*/ 0 h 156"/>
              <a:gd name="T2" fmla="*/ 1891 w 1891"/>
              <a:gd name="T3" fmla="*/ 0 h 156"/>
              <a:gd name="T4" fmla="*/ 1891 w 1891"/>
              <a:gd name="T5" fmla="*/ 156 h 156"/>
              <a:gd name="T6" fmla="*/ 0 w 1891"/>
              <a:gd name="T7" fmla="*/ 156 h 156"/>
              <a:gd name="T8" fmla="*/ 0 w 1891"/>
              <a:gd name="T9" fmla="*/ 0 h 156"/>
              <a:gd name="T10" fmla="*/ 0 w 1891"/>
              <a:gd name="T11" fmla="*/ 0 h 156"/>
            </a:gdLst>
            <a:ahLst/>
            <a:cxnLst>
              <a:cxn ang="0">
                <a:pos x="T0" y="T1"/>
              </a:cxn>
              <a:cxn ang="0">
                <a:pos x="T2" y="T3"/>
              </a:cxn>
              <a:cxn ang="0">
                <a:pos x="T4" y="T5"/>
              </a:cxn>
              <a:cxn ang="0">
                <a:pos x="T6" y="T7"/>
              </a:cxn>
              <a:cxn ang="0">
                <a:pos x="T8" y="T9"/>
              </a:cxn>
              <a:cxn ang="0">
                <a:pos x="T10" y="T11"/>
              </a:cxn>
            </a:cxnLst>
            <a:rect l="0" t="0" r="r" b="b"/>
            <a:pathLst>
              <a:path w="1891" h="156">
                <a:moveTo>
                  <a:pt x="0" y="0"/>
                </a:moveTo>
                <a:lnTo>
                  <a:pt x="1891" y="0"/>
                </a:lnTo>
                <a:lnTo>
                  <a:pt x="1891" y="156"/>
                </a:lnTo>
                <a:lnTo>
                  <a:pt x="0" y="156"/>
                </a:lnTo>
                <a:lnTo>
                  <a:pt x="0" y="0"/>
                </a:ln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1666243" y="3642593"/>
            <a:ext cx="1241425" cy="247650"/>
          </a:xfrm>
          <a:custGeom>
            <a:avLst/>
            <a:gdLst>
              <a:gd name="T0" fmla="*/ 0 w 782"/>
              <a:gd name="T1" fmla="*/ 0 h 156"/>
              <a:gd name="T2" fmla="*/ 782 w 782"/>
              <a:gd name="T3" fmla="*/ 0 h 156"/>
              <a:gd name="T4" fmla="*/ 782 w 782"/>
              <a:gd name="T5" fmla="*/ 156 h 156"/>
              <a:gd name="T6" fmla="*/ 0 w 782"/>
              <a:gd name="T7" fmla="*/ 156 h 156"/>
              <a:gd name="T8" fmla="*/ 0 w 782"/>
              <a:gd name="T9" fmla="*/ 0 h 156"/>
              <a:gd name="T10" fmla="*/ 0 w 782"/>
              <a:gd name="T11" fmla="*/ 0 h 156"/>
            </a:gdLst>
            <a:ahLst/>
            <a:cxnLst>
              <a:cxn ang="0">
                <a:pos x="T0" y="T1"/>
              </a:cxn>
              <a:cxn ang="0">
                <a:pos x="T2" y="T3"/>
              </a:cxn>
              <a:cxn ang="0">
                <a:pos x="T4" y="T5"/>
              </a:cxn>
              <a:cxn ang="0">
                <a:pos x="T6" y="T7"/>
              </a:cxn>
              <a:cxn ang="0">
                <a:pos x="T8" y="T9"/>
              </a:cxn>
              <a:cxn ang="0">
                <a:pos x="T10" y="T11"/>
              </a:cxn>
            </a:cxnLst>
            <a:rect l="0" t="0" r="r" b="b"/>
            <a:pathLst>
              <a:path w="782" h="156">
                <a:moveTo>
                  <a:pt x="0" y="0"/>
                </a:moveTo>
                <a:lnTo>
                  <a:pt x="782" y="0"/>
                </a:lnTo>
                <a:lnTo>
                  <a:pt x="782" y="156"/>
                </a:lnTo>
                <a:lnTo>
                  <a:pt x="0" y="156"/>
                </a:lnTo>
                <a:lnTo>
                  <a:pt x="0" y="0"/>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1666243" y="4563343"/>
            <a:ext cx="4429757" cy="247650"/>
          </a:xfrm>
          <a:custGeom>
            <a:avLst/>
            <a:gdLst>
              <a:gd name="T0" fmla="*/ 0 w 3123"/>
              <a:gd name="T1" fmla="*/ 0 h 156"/>
              <a:gd name="T2" fmla="*/ 3123 w 3123"/>
              <a:gd name="T3" fmla="*/ 0 h 156"/>
              <a:gd name="T4" fmla="*/ 3123 w 3123"/>
              <a:gd name="T5" fmla="*/ 156 h 156"/>
              <a:gd name="T6" fmla="*/ 0 w 3123"/>
              <a:gd name="T7" fmla="*/ 156 h 156"/>
              <a:gd name="T8" fmla="*/ 0 w 3123"/>
              <a:gd name="T9" fmla="*/ 0 h 156"/>
              <a:gd name="T10" fmla="*/ 0 w 3123"/>
              <a:gd name="T11" fmla="*/ 0 h 156"/>
            </a:gdLst>
            <a:ahLst/>
            <a:cxnLst>
              <a:cxn ang="0">
                <a:pos x="T0" y="T1"/>
              </a:cxn>
              <a:cxn ang="0">
                <a:pos x="T2" y="T3"/>
              </a:cxn>
              <a:cxn ang="0">
                <a:pos x="T4" y="T5"/>
              </a:cxn>
              <a:cxn ang="0">
                <a:pos x="T6" y="T7"/>
              </a:cxn>
              <a:cxn ang="0">
                <a:pos x="T8" y="T9"/>
              </a:cxn>
              <a:cxn ang="0">
                <a:pos x="T10" y="T11"/>
              </a:cxn>
            </a:cxnLst>
            <a:rect l="0" t="0" r="r" b="b"/>
            <a:pathLst>
              <a:path w="3123" h="156">
                <a:moveTo>
                  <a:pt x="0" y="0"/>
                </a:moveTo>
                <a:lnTo>
                  <a:pt x="3123" y="0"/>
                </a:lnTo>
                <a:lnTo>
                  <a:pt x="3123" y="156"/>
                </a:lnTo>
                <a:lnTo>
                  <a:pt x="0" y="156"/>
                </a:lnTo>
                <a:lnTo>
                  <a:pt x="0" y="0"/>
                </a:lnTo>
                <a:lnTo>
                  <a:pt x="0" y="0"/>
                </a:ln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1666243" y="4563343"/>
            <a:ext cx="2644775" cy="247650"/>
          </a:xfrm>
          <a:custGeom>
            <a:avLst/>
            <a:gdLst>
              <a:gd name="T0" fmla="*/ 0 w 2255"/>
              <a:gd name="T1" fmla="*/ 0 h 156"/>
              <a:gd name="T2" fmla="*/ 2255 w 2255"/>
              <a:gd name="T3" fmla="*/ 0 h 156"/>
              <a:gd name="T4" fmla="*/ 2255 w 2255"/>
              <a:gd name="T5" fmla="*/ 156 h 156"/>
              <a:gd name="T6" fmla="*/ 0 w 2255"/>
              <a:gd name="T7" fmla="*/ 156 h 156"/>
              <a:gd name="T8" fmla="*/ 0 w 2255"/>
              <a:gd name="T9" fmla="*/ 0 h 156"/>
              <a:gd name="T10" fmla="*/ 0 w 2255"/>
              <a:gd name="T11" fmla="*/ 0 h 156"/>
            </a:gdLst>
            <a:ahLst/>
            <a:cxnLst>
              <a:cxn ang="0">
                <a:pos x="T0" y="T1"/>
              </a:cxn>
              <a:cxn ang="0">
                <a:pos x="T2" y="T3"/>
              </a:cxn>
              <a:cxn ang="0">
                <a:pos x="T4" y="T5"/>
              </a:cxn>
              <a:cxn ang="0">
                <a:pos x="T6" y="T7"/>
              </a:cxn>
              <a:cxn ang="0">
                <a:pos x="T8" y="T9"/>
              </a:cxn>
              <a:cxn ang="0">
                <a:pos x="T10" y="T11"/>
              </a:cxn>
            </a:cxnLst>
            <a:rect l="0" t="0" r="r" b="b"/>
            <a:pathLst>
              <a:path w="2255" h="156">
                <a:moveTo>
                  <a:pt x="0" y="0"/>
                </a:moveTo>
                <a:lnTo>
                  <a:pt x="2255" y="0"/>
                </a:lnTo>
                <a:lnTo>
                  <a:pt x="2255" y="156"/>
                </a:lnTo>
                <a:lnTo>
                  <a:pt x="0" y="156"/>
                </a:lnTo>
                <a:lnTo>
                  <a:pt x="0" y="0"/>
                </a:ln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4"/>
          <p:cNvSpPr>
            <a:spLocks/>
          </p:cNvSpPr>
          <p:nvPr/>
        </p:nvSpPr>
        <p:spPr bwMode="auto">
          <a:xfrm>
            <a:off x="1666243" y="4563343"/>
            <a:ext cx="1496251" cy="247650"/>
          </a:xfrm>
          <a:custGeom>
            <a:avLst/>
            <a:gdLst>
              <a:gd name="T0" fmla="*/ 0 w 1125"/>
              <a:gd name="T1" fmla="*/ 0 h 156"/>
              <a:gd name="T2" fmla="*/ 1125 w 1125"/>
              <a:gd name="T3" fmla="*/ 0 h 156"/>
              <a:gd name="T4" fmla="*/ 1125 w 1125"/>
              <a:gd name="T5" fmla="*/ 156 h 156"/>
              <a:gd name="T6" fmla="*/ 0 w 1125"/>
              <a:gd name="T7" fmla="*/ 156 h 156"/>
              <a:gd name="T8" fmla="*/ 0 w 1125"/>
              <a:gd name="T9" fmla="*/ 0 h 156"/>
              <a:gd name="T10" fmla="*/ 0 w 1125"/>
              <a:gd name="T11" fmla="*/ 0 h 156"/>
            </a:gdLst>
            <a:ahLst/>
            <a:cxnLst>
              <a:cxn ang="0">
                <a:pos x="T0" y="T1"/>
              </a:cxn>
              <a:cxn ang="0">
                <a:pos x="T2" y="T3"/>
              </a:cxn>
              <a:cxn ang="0">
                <a:pos x="T4" y="T5"/>
              </a:cxn>
              <a:cxn ang="0">
                <a:pos x="T6" y="T7"/>
              </a:cxn>
              <a:cxn ang="0">
                <a:pos x="T8" y="T9"/>
              </a:cxn>
              <a:cxn ang="0">
                <a:pos x="T10" y="T11"/>
              </a:cxn>
            </a:cxnLst>
            <a:rect l="0" t="0" r="r" b="b"/>
            <a:pathLst>
              <a:path w="1125" h="156">
                <a:moveTo>
                  <a:pt x="0" y="0"/>
                </a:moveTo>
                <a:lnTo>
                  <a:pt x="1125" y="0"/>
                </a:lnTo>
                <a:lnTo>
                  <a:pt x="1125" y="156"/>
                </a:lnTo>
                <a:lnTo>
                  <a:pt x="0" y="156"/>
                </a:lnTo>
                <a:lnTo>
                  <a:pt x="0" y="0"/>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6"/>
          <p:cNvSpPr>
            <a:spLocks/>
          </p:cNvSpPr>
          <p:nvPr/>
        </p:nvSpPr>
        <p:spPr bwMode="auto">
          <a:xfrm>
            <a:off x="1666243" y="5484093"/>
            <a:ext cx="4429757" cy="247650"/>
          </a:xfrm>
          <a:custGeom>
            <a:avLst/>
            <a:gdLst>
              <a:gd name="T0" fmla="*/ 0 w 3123"/>
              <a:gd name="T1" fmla="*/ 0 h 156"/>
              <a:gd name="T2" fmla="*/ 3123 w 3123"/>
              <a:gd name="T3" fmla="*/ 0 h 156"/>
              <a:gd name="T4" fmla="*/ 3123 w 3123"/>
              <a:gd name="T5" fmla="*/ 156 h 156"/>
              <a:gd name="T6" fmla="*/ 0 w 3123"/>
              <a:gd name="T7" fmla="*/ 156 h 156"/>
              <a:gd name="T8" fmla="*/ 0 w 3123"/>
              <a:gd name="T9" fmla="*/ 0 h 156"/>
              <a:gd name="T10" fmla="*/ 0 w 3123"/>
              <a:gd name="T11" fmla="*/ 0 h 156"/>
            </a:gdLst>
            <a:ahLst/>
            <a:cxnLst>
              <a:cxn ang="0">
                <a:pos x="T0" y="T1"/>
              </a:cxn>
              <a:cxn ang="0">
                <a:pos x="T2" y="T3"/>
              </a:cxn>
              <a:cxn ang="0">
                <a:pos x="T4" y="T5"/>
              </a:cxn>
              <a:cxn ang="0">
                <a:pos x="T6" y="T7"/>
              </a:cxn>
              <a:cxn ang="0">
                <a:pos x="T8" y="T9"/>
              </a:cxn>
              <a:cxn ang="0">
                <a:pos x="T10" y="T11"/>
              </a:cxn>
            </a:cxnLst>
            <a:rect l="0" t="0" r="r" b="b"/>
            <a:pathLst>
              <a:path w="3123" h="156">
                <a:moveTo>
                  <a:pt x="0" y="0"/>
                </a:moveTo>
                <a:lnTo>
                  <a:pt x="3123" y="0"/>
                </a:lnTo>
                <a:lnTo>
                  <a:pt x="3123" y="156"/>
                </a:lnTo>
                <a:lnTo>
                  <a:pt x="0" y="156"/>
                </a:lnTo>
                <a:lnTo>
                  <a:pt x="0" y="0"/>
                </a:lnTo>
                <a:lnTo>
                  <a:pt x="0" y="0"/>
                </a:ln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1666243" y="5484093"/>
            <a:ext cx="2838964" cy="247650"/>
          </a:xfrm>
          <a:custGeom>
            <a:avLst/>
            <a:gdLst>
              <a:gd name="T0" fmla="*/ 0 w 1666"/>
              <a:gd name="T1" fmla="*/ 0 h 156"/>
              <a:gd name="T2" fmla="*/ 1666 w 1666"/>
              <a:gd name="T3" fmla="*/ 0 h 156"/>
              <a:gd name="T4" fmla="*/ 1666 w 1666"/>
              <a:gd name="T5" fmla="*/ 156 h 156"/>
              <a:gd name="T6" fmla="*/ 0 w 1666"/>
              <a:gd name="T7" fmla="*/ 156 h 156"/>
              <a:gd name="T8" fmla="*/ 0 w 1666"/>
              <a:gd name="T9" fmla="*/ 0 h 156"/>
              <a:gd name="T10" fmla="*/ 0 w 1666"/>
              <a:gd name="T11" fmla="*/ 0 h 156"/>
            </a:gdLst>
            <a:ahLst/>
            <a:cxnLst>
              <a:cxn ang="0">
                <a:pos x="T0" y="T1"/>
              </a:cxn>
              <a:cxn ang="0">
                <a:pos x="T2" y="T3"/>
              </a:cxn>
              <a:cxn ang="0">
                <a:pos x="T4" y="T5"/>
              </a:cxn>
              <a:cxn ang="0">
                <a:pos x="T6" y="T7"/>
              </a:cxn>
              <a:cxn ang="0">
                <a:pos x="T8" y="T9"/>
              </a:cxn>
              <a:cxn ang="0">
                <a:pos x="T10" y="T11"/>
              </a:cxn>
            </a:cxnLst>
            <a:rect l="0" t="0" r="r" b="b"/>
            <a:pathLst>
              <a:path w="1666" h="156">
                <a:moveTo>
                  <a:pt x="0" y="0"/>
                </a:moveTo>
                <a:lnTo>
                  <a:pt x="1666" y="0"/>
                </a:lnTo>
                <a:lnTo>
                  <a:pt x="1666" y="156"/>
                </a:lnTo>
                <a:lnTo>
                  <a:pt x="0" y="156"/>
                </a:lnTo>
                <a:lnTo>
                  <a:pt x="0" y="0"/>
                </a:lnTo>
                <a:lnTo>
                  <a:pt x="0"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1666243" y="5484093"/>
            <a:ext cx="1096963" cy="247650"/>
          </a:xfrm>
          <a:custGeom>
            <a:avLst/>
            <a:gdLst>
              <a:gd name="T0" fmla="*/ 0 w 691"/>
              <a:gd name="T1" fmla="*/ 0 h 156"/>
              <a:gd name="T2" fmla="*/ 691 w 691"/>
              <a:gd name="T3" fmla="*/ 0 h 156"/>
              <a:gd name="T4" fmla="*/ 691 w 691"/>
              <a:gd name="T5" fmla="*/ 156 h 156"/>
              <a:gd name="T6" fmla="*/ 0 w 691"/>
              <a:gd name="T7" fmla="*/ 156 h 156"/>
              <a:gd name="T8" fmla="*/ 0 w 691"/>
              <a:gd name="T9" fmla="*/ 0 h 156"/>
              <a:gd name="T10" fmla="*/ 0 w 691"/>
              <a:gd name="T11" fmla="*/ 0 h 156"/>
            </a:gdLst>
            <a:ahLst/>
            <a:cxnLst>
              <a:cxn ang="0">
                <a:pos x="T0" y="T1"/>
              </a:cxn>
              <a:cxn ang="0">
                <a:pos x="T2" y="T3"/>
              </a:cxn>
              <a:cxn ang="0">
                <a:pos x="T4" y="T5"/>
              </a:cxn>
              <a:cxn ang="0">
                <a:pos x="T6" y="T7"/>
              </a:cxn>
              <a:cxn ang="0">
                <a:pos x="T8" y="T9"/>
              </a:cxn>
              <a:cxn ang="0">
                <a:pos x="T10" y="T11"/>
              </a:cxn>
            </a:cxnLst>
            <a:rect l="0" t="0" r="r" b="b"/>
            <a:pathLst>
              <a:path w="691" h="156">
                <a:moveTo>
                  <a:pt x="0" y="0"/>
                </a:moveTo>
                <a:lnTo>
                  <a:pt x="691" y="0"/>
                </a:lnTo>
                <a:lnTo>
                  <a:pt x="691" y="156"/>
                </a:lnTo>
                <a:lnTo>
                  <a:pt x="0" y="156"/>
                </a:lnTo>
                <a:lnTo>
                  <a:pt x="0" y="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TextBox 25"/>
          <p:cNvSpPr txBox="1"/>
          <p:nvPr/>
        </p:nvSpPr>
        <p:spPr>
          <a:xfrm>
            <a:off x="4505207" y="600349"/>
            <a:ext cx="3173626" cy="523220"/>
          </a:xfrm>
          <a:prstGeom prst="rect">
            <a:avLst/>
          </a:prstGeom>
          <a:noFill/>
        </p:spPr>
        <p:txBody>
          <a:bodyPr wrap="none" rtlCol="0">
            <a:spAutoFit/>
          </a:bodyPr>
          <a:lstStyle/>
          <a:p>
            <a:pPr algn="ctr"/>
            <a:r>
              <a:rPr lang="id-ID" sz="2800" dirty="0">
                <a:latin typeface="+mj-lt"/>
              </a:rPr>
              <a:t>Stacked Bar Chart</a:t>
            </a:r>
          </a:p>
        </p:txBody>
      </p:sp>
      <p:cxnSp>
        <p:nvCxnSpPr>
          <p:cNvPr id="27" name="Straight Connector 26"/>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334963" y="2721843"/>
            <a:ext cx="1303947" cy="276999"/>
          </a:xfrm>
          <a:prstGeom prst="rect">
            <a:avLst/>
          </a:prstGeom>
          <a:noFill/>
        </p:spPr>
        <p:txBody>
          <a:bodyPr wrap="none" rtlCol="0">
            <a:spAutoFit/>
          </a:bodyPr>
          <a:lstStyle/>
          <a:p>
            <a:pPr algn="r"/>
            <a:r>
              <a:rPr lang="id-ID" sz="1200" b="1" dirty="0">
                <a:latin typeface="Raleway" panose="020B0003030101060003" pitchFamily="34" charset="0"/>
              </a:rPr>
              <a:t>Graphic Design</a:t>
            </a:r>
          </a:p>
        </p:txBody>
      </p:sp>
      <p:sp>
        <p:nvSpPr>
          <p:cNvPr id="37" name="TextBox 36"/>
          <p:cNvSpPr txBox="1"/>
          <p:nvPr/>
        </p:nvSpPr>
        <p:spPr>
          <a:xfrm>
            <a:off x="399725" y="3618442"/>
            <a:ext cx="1239185" cy="276999"/>
          </a:xfrm>
          <a:prstGeom prst="rect">
            <a:avLst/>
          </a:prstGeom>
          <a:noFill/>
        </p:spPr>
        <p:txBody>
          <a:bodyPr wrap="none" rtlCol="0">
            <a:spAutoFit/>
          </a:bodyPr>
          <a:lstStyle/>
          <a:p>
            <a:pPr algn="r"/>
            <a:r>
              <a:rPr lang="id-ID" sz="1200" b="1" dirty="0">
                <a:latin typeface="Raleway" panose="020B0003030101060003" pitchFamily="34" charset="0"/>
              </a:rPr>
              <a:t>SEO Optimizer</a:t>
            </a:r>
          </a:p>
        </p:txBody>
      </p:sp>
      <p:sp>
        <p:nvSpPr>
          <p:cNvPr id="38" name="TextBox 37"/>
          <p:cNvSpPr txBox="1"/>
          <p:nvPr/>
        </p:nvSpPr>
        <p:spPr>
          <a:xfrm>
            <a:off x="562141" y="4552585"/>
            <a:ext cx="1076769" cy="276999"/>
          </a:xfrm>
          <a:prstGeom prst="rect">
            <a:avLst/>
          </a:prstGeom>
          <a:noFill/>
        </p:spPr>
        <p:txBody>
          <a:bodyPr wrap="none" rtlCol="0">
            <a:spAutoFit/>
          </a:bodyPr>
          <a:lstStyle/>
          <a:p>
            <a:pPr algn="r"/>
            <a:r>
              <a:rPr lang="id-ID" sz="1200" b="1" dirty="0">
                <a:latin typeface="Raleway" panose="020B0003030101060003" pitchFamily="34" charset="0"/>
              </a:rPr>
              <a:t>Copywriting</a:t>
            </a:r>
          </a:p>
        </p:txBody>
      </p:sp>
      <p:sp>
        <p:nvSpPr>
          <p:cNvPr id="39" name="TextBox 38"/>
          <p:cNvSpPr txBox="1"/>
          <p:nvPr/>
        </p:nvSpPr>
        <p:spPr>
          <a:xfrm>
            <a:off x="708014" y="5471335"/>
            <a:ext cx="930896" cy="276999"/>
          </a:xfrm>
          <a:prstGeom prst="rect">
            <a:avLst/>
          </a:prstGeom>
          <a:noFill/>
        </p:spPr>
        <p:txBody>
          <a:bodyPr wrap="none" rtlCol="0">
            <a:spAutoFit/>
          </a:bodyPr>
          <a:lstStyle/>
          <a:p>
            <a:pPr algn="r"/>
            <a:r>
              <a:rPr lang="id-ID" sz="1200" b="1" dirty="0">
                <a:latin typeface="Raleway" panose="020B0003030101060003" pitchFamily="34" charset="0"/>
              </a:rPr>
              <a:t>Marketing</a:t>
            </a:r>
          </a:p>
        </p:txBody>
      </p:sp>
      <p:sp>
        <p:nvSpPr>
          <p:cNvPr id="59" name="TextBox 58"/>
          <p:cNvSpPr txBox="1"/>
          <p:nvPr/>
        </p:nvSpPr>
        <p:spPr>
          <a:xfrm>
            <a:off x="7356659" y="3920430"/>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60" name="TextBox 59"/>
          <p:cNvSpPr txBox="1"/>
          <p:nvPr/>
        </p:nvSpPr>
        <p:spPr>
          <a:xfrm>
            <a:off x="7351882" y="2630654"/>
            <a:ext cx="2116926" cy="400110"/>
          </a:xfrm>
          <a:prstGeom prst="rect">
            <a:avLst/>
          </a:prstGeom>
          <a:noFill/>
        </p:spPr>
        <p:txBody>
          <a:bodyPr wrap="none" rtlCol="0">
            <a:spAutoFit/>
          </a:bodyPr>
          <a:lstStyle/>
          <a:p>
            <a:r>
              <a:rPr lang="id-ID" sz="2000" b="1" dirty="0">
                <a:latin typeface="Raleway" panose="020B0003030101060003" pitchFamily="34" charset="0"/>
              </a:rPr>
              <a:t>Project Analysis</a:t>
            </a:r>
          </a:p>
        </p:txBody>
      </p:sp>
      <p:sp>
        <p:nvSpPr>
          <p:cNvPr id="61" name="TextBox 60"/>
          <p:cNvSpPr txBox="1"/>
          <p:nvPr/>
        </p:nvSpPr>
        <p:spPr>
          <a:xfrm>
            <a:off x="8743610" y="3069873"/>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62" name="TextBox 61"/>
          <p:cNvSpPr txBox="1"/>
          <p:nvPr/>
        </p:nvSpPr>
        <p:spPr>
          <a:xfrm>
            <a:off x="7351882" y="2931374"/>
            <a:ext cx="1391728" cy="923330"/>
          </a:xfrm>
          <a:prstGeom prst="rect">
            <a:avLst/>
          </a:prstGeom>
          <a:noFill/>
        </p:spPr>
        <p:txBody>
          <a:bodyPr wrap="none" rtlCol="0">
            <a:spAutoFit/>
          </a:bodyPr>
          <a:lstStyle/>
          <a:p>
            <a:r>
              <a:rPr lang="id-ID" sz="5400" b="1" dirty="0">
                <a:solidFill>
                  <a:schemeClr val="accent2"/>
                </a:solidFill>
              </a:rPr>
              <a:t>99%</a:t>
            </a:r>
          </a:p>
        </p:txBody>
      </p:sp>
      <p:grpSp>
        <p:nvGrpSpPr>
          <p:cNvPr id="30" name="Group 29"/>
          <p:cNvGrpSpPr/>
          <p:nvPr/>
        </p:nvGrpSpPr>
        <p:grpSpPr>
          <a:xfrm>
            <a:off x="3123768" y="2210669"/>
            <a:ext cx="595313" cy="511175"/>
            <a:chOff x="3123768" y="2210669"/>
            <a:chExt cx="595313" cy="511175"/>
          </a:xfrm>
        </p:grpSpPr>
        <p:sp>
          <p:nvSpPr>
            <p:cNvPr id="22" name="Freeform 21"/>
            <p:cNvSpPr>
              <a:spLocks/>
            </p:cNvSpPr>
            <p:nvPr/>
          </p:nvSpPr>
          <p:spPr bwMode="auto">
            <a:xfrm>
              <a:off x="3123768" y="2210669"/>
              <a:ext cx="595313" cy="511175"/>
            </a:xfrm>
            <a:custGeom>
              <a:avLst/>
              <a:gdLst>
                <a:gd name="T0" fmla="*/ 0 w 375"/>
                <a:gd name="T1" fmla="*/ 0 h 322"/>
                <a:gd name="T2" fmla="*/ 375 w 375"/>
                <a:gd name="T3" fmla="*/ 0 h 322"/>
                <a:gd name="T4" fmla="*/ 375 w 375"/>
                <a:gd name="T5" fmla="*/ 220 h 322"/>
                <a:gd name="T6" fmla="*/ 225 w 375"/>
                <a:gd name="T7" fmla="*/ 220 h 322"/>
                <a:gd name="T8" fmla="*/ 188 w 375"/>
                <a:gd name="T9" fmla="*/ 322 h 322"/>
                <a:gd name="T10" fmla="*/ 156 w 375"/>
                <a:gd name="T11" fmla="*/ 220 h 322"/>
                <a:gd name="T12" fmla="*/ 0 w 375"/>
                <a:gd name="T13" fmla="*/ 220 h 322"/>
                <a:gd name="T14" fmla="*/ 0 w 375"/>
                <a:gd name="T15" fmla="*/ 0 h 322"/>
                <a:gd name="T16" fmla="*/ 0 w 375"/>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22">
                  <a:moveTo>
                    <a:pt x="0" y="0"/>
                  </a:moveTo>
                  <a:lnTo>
                    <a:pt x="375" y="0"/>
                  </a:lnTo>
                  <a:lnTo>
                    <a:pt x="375" y="220"/>
                  </a:lnTo>
                  <a:lnTo>
                    <a:pt x="225" y="220"/>
                  </a:lnTo>
                  <a:lnTo>
                    <a:pt x="188" y="322"/>
                  </a:lnTo>
                  <a:lnTo>
                    <a:pt x="156" y="220"/>
                  </a:lnTo>
                  <a:lnTo>
                    <a:pt x="0" y="220"/>
                  </a:lnTo>
                  <a:lnTo>
                    <a:pt x="0"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3" name="TextBox 62"/>
            <p:cNvSpPr txBox="1"/>
            <p:nvPr/>
          </p:nvSpPr>
          <p:spPr>
            <a:xfrm>
              <a:off x="3171996" y="2238670"/>
              <a:ext cx="498856" cy="307777"/>
            </a:xfrm>
            <a:prstGeom prst="rect">
              <a:avLst/>
            </a:prstGeom>
            <a:noFill/>
          </p:spPr>
          <p:txBody>
            <a:bodyPr wrap="none" rtlCol="0">
              <a:spAutoFit/>
            </a:bodyPr>
            <a:lstStyle/>
            <a:p>
              <a:pPr algn="ctr"/>
              <a:r>
                <a:rPr lang="id-ID" sz="1400" b="1" dirty="0">
                  <a:solidFill>
                    <a:schemeClr val="bg1"/>
                  </a:solidFill>
                </a:rPr>
                <a:t>57%</a:t>
              </a:r>
            </a:p>
          </p:txBody>
        </p:sp>
      </p:grpSp>
      <p:grpSp>
        <p:nvGrpSpPr>
          <p:cNvPr id="5" name="Group 4"/>
          <p:cNvGrpSpPr/>
          <p:nvPr/>
        </p:nvGrpSpPr>
        <p:grpSpPr>
          <a:xfrm>
            <a:off x="4448225" y="2210669"/>
            <a:ext cx="595313" cy="511175"/>
            <a:chOff x="4448225" y="2210669"/>
            <a:chExt cx="595313" cy="511175"/>
          </a:xfrm>
        </p:grpSpPr>
        <p:sp>
          <p:nvSpPr>
            <p:cNvPr id="9" name="Freeform 8"/>
            <p:cNvSpPr>
              <a:spLocks/>
            </p:cNvSpPr>
            <p:nvPr/>
          </p:nvSpPr>
          <p:spPr bwMode="auto">
            <a:xfrm>
              <a:off x="4448225" y="2210669"/>
              <a:ext cx="595313" cy="511175"/>
            </a:xfrm>
            <a:custGeom>
              <a:avLst/>
              <a:gdLst>
                <a:gd name="T0" fmla="*/ 0 w 375"/>
                <a:gd name="T1" fmla="*/ 0 h 322"/>
                <a:gd name="T2" fmla="*/ 375 w 375"/>
                <a:gd name="T3" fmla="*/ 0 h 322"/>
                <a:gd name="T4" fmla="*/ 375 w 375"/>
                <a:gd name="T5" fmla="*/ 220 h 322"/>
                <a:gd name="T6" fmla="*/ 225 w 375"/>
                <a:gd name="T7" fmla="*/ 220 h 322"/>
                <a:gd name="T8" fmla="*/ 188 w 375"/>
                <a:gd name="T9" fmla="*/ 322 h 322"/>
                <a:gd name="T10" fmla="*/ 156 w 375"/>
                <a:gd name="T11" fmla="*/ 220 h 322"/>
                <a:gd name="T12" fmla="*/ 0 w 375"/>
                <a:gd name="T13" fmla="*/ 220 h 322"/>
                <a:gd name="T14" fmla="*/ 0 w 375"/>
                <a:gd name="T15" fmla="*/ 0 h 322"/>
                <a:gd name="T16" fmla="*/ 0 w 375"/>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22">
                  <a:moveTo>
                    <a:pt x="0" y="0"/>
                  </a:moveTo>
                  <a:lnTo>
                    <a:pt x="375" y="0"/>
                  </a:lnTo>
                  <a:lnTo>
                    <a:pt x="375" y="220"/>
                  </a:lnTo>
                  <a:lnTo>
                    <a:pt x="225" y="220"/>
                  </a:lnTo>
                  <a:lnTo>
                    <a:pt x="188" y="322"/>
                  </a:lnTo>
                  <a:lnTo>
                    <a:pt x="156" y="220"/>
                  </a:lnTo>
                  <a:lnTo>
                    <a:pt x="0" y="220"/>
                  </a:lnTo>
                  <a:lnTo>
                    <a:pt x="0" y="0"/>
                  </a:lnTo>
                  <a:lnTo>
                    <a:pt x="0"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TextBox 63"/>
            <p:cNvSpPr txBox="1"/>
            <p:nvPr/>
          </p:nvSpPr>
          <p:spPr>
            <a:xfrm>
              <a:off x="4495647" y="2238670"/>
              <a:ext cx="498856" cy="307777"/>
            </a:xfrm>
            <a:prstGeom prst="rect">
              <a:avLst/>
            </a:prstGeom>
            <a:noFill/>
          </p:spPr>
          <p:txBody>
            <a:bodyPr wrap="none" rtlCol="0">
              <a:spAutoFit/>
            </a:bodyPr>
            <a:lstStyle/>
            <a:p>
              <a:pPr algn="ctr"/>
              <a:r>
                <a:rPr lang="id-ID" sz="1400" b="1" dirty="0">
                  <a:solidFill>
                    <a:schemeClr val="bg1"/>
                  </a:solidFill>
                </a:rPr>
                <a:t>32%</a:t>
              </a:r>
            </a:p>
          </p:txBody>
        </p:sp>
      </p:grpSp>
      <p:grpSp>
        <p:nvGrpSpPr>
          <p:cNvPr id="31" name="Group 30"/>
          <p:cNvGrpSpPr/>
          <p:nvPr/>
        </p:nvGrpSpPr>
        <p:grpSpPr>
          <a:xfrm>
            <a:off x="2609218" y="3131418"/>
            <a:ext cx="595313" cy="511175"/>
            <a:chOff x="2609218" y="3131418"/>
            <a:chExt cx="595313" cy="511175"/>
          </a:xfrm>
        </p:grpSpPr>
        <p:sp>
          <p:nvSpPr>
            <p:cNvPr id="23" name="Freeform 22"/>
            <p:cNvSpPr>
              <a:spLocks/>
            </p:cNvSpPr>
            <p:nvPr/>
          </p:nvSpPr>
          <p:spPr bwMode="auto">
            <a:xfrm>
              <a:off x="2609218" y="3131418"/>
              <a:ext cx="595313" cy="511175"/>
            </a:xfrm>
            <a:custGeom>
              <a:avLst/>
              <a:gdLst>
                <a:gd name="T0" fmla="*/ 0 w 375"/>
                <a:gd name="T1" fmla="*/ 0 h 322"/>
                <a:gd name="T2" fmla="*/ 375 w 375"/>
                <a:gd name="T3" fmla="*/ 0 h 322"/>
                <a:gd name="T4" fmla="*/ 375 w 375"/>
                <a:gd name="T5" fmla="*/ 215 h 322"/>
                <a:gd name="T6" fmla="*/ 225 w 375"/>
                <a:gd name="T7" fmla="*/ 215 h 322"/>
                <a:gd name="T8" fmla="*/ 188 w 375"/>
                <a:gd name="T9" fmla="*/ 322 h 322"/>
                <a:gd name="T10" fmla="*/ 156 w 375"/>
                <a:gd name="T11" fmla="*/ 215 h 322"/>
                <a:gd name="T12" fmla="*/ 0 w 375"/>
                <a:gd name="T13" fmla="*/ 215 h 322"/>
                <a:gd name="T14" fmla="*/ 0 w 375"/>
                <a:gd name="T15" fmla="*/ 0 h 322"/>
                <a:gd name="T16" fmla="*/ 0 w 375"/>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22">
                  <a:moveTo>
                    <a:pt x="0" y="0"/>
                  </a:moveTo>
                  <a:lnTo>
                    <a:pt x="375" y="0"/>
                  </a:lnTo>
                  <a:lnTo>
                    <a:pt x="375" y="215"/>
                  </a:lnTo>
                  <a:lnTo>
                    <a:pt x="225" y="215"/>
                  </a:lnTo>
                  <a:lnTo>
                    <a:pt x="188" y="322"/>
                  </a:lnTo>
                  <a:lnTo>
                    <a:pt x="156" y="215"/>
                  </a:lnTo>
                  <a:lnTo>
                    <a:pt x="0" y="215"/>
                  </a:lnTo>
                  <a:lnTo>
                    <a:pt x="0" y="0"/>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TextBox 64"/>
            <p:cNvSpPr txBox="1"/>
            <p:nvPr/>
          </p:nvSpPr>
          <p:spPr>
            <a:xfrm>
              <a:off x="2668420" y="3136503"/>
              <a:ext cx="498856" cy="307777"/>
            </a:xfrm>
            <a:prstGeom prst="rect">
              <a:avLst/>
            </a:prstGeom>
            <a:noFill/>
          </p:spPr>
          <p:txBody>
            <a:bodyPr wrap="none" rtlCol="0">
              <a:spAutoFit/>
            </a:bodyPr>
            <a:lstStyle/>
            <a:p>
              <a:pPr algn="ctr"/>
              <a:r>
                <a:rPr lang="id-ID" sz="1400" b="1" dirty="0">
                  <a:solidFill>
                    <a:schemeClr val="bg1"/>
                  </a:solidFill>
                </a:rPr>
                <a:t>35%</a:t>
              </a:r>
            </a:p>
          </p:txBody>
        </p:sp>
      </p:grpSp>
      <p:grpSp>
        <p:nvGrpSpPr>
          <p:cNvPr id="3" name="Group 2"/>
          <p:cNvGrpSpPr/>
          <p:nvPr/>
        </p:nvGrpSpPr>
        <p:grpSpPr>
          <a:xfrm>
            <a:off x="4369755" y="3131418"/>
            <a:ext cx="595313" cy="511175"/>
            <a:chOff x="4369755" y="3131418"/>
            <a:chExt cx="595313" cy="511175"/>
          </a:xfrm>
        </p:grpSpPr>
        <p:sp>
          <p:nvSpPr>
            <p:cNvPr id="20" name="Freeform 19"/>
            <p:cNvSpPr>
              <a:spLocks/>
            </p:cNvSpPr>
            <p:nvPr/>
          </p:nvSpPr>
          <p:spPr bwMode="auto">
            <a:xfrm>
              <a:off x="4369755" y="3131418"/>
              <a:ext cx="595313" cy="511175"/>
            </a:xfrm>
            <a:custGeom>
              <a:avLst/>
              <a:gdLst>
                <a:gd name="T0" fmla="*/ 0 w 375"/>
                <a:gd name="T1" fmla="*/ 0 h 322"/>
                <a:gd name="T2" fmla="*/ 375 w 375"/>
                <a:gd name="T3" fmla="*/ 0 h 322"/>
                <a:gd name="T4" fmla="*/ 375 w 375"/>
                <a:gd name="T5" fmla="*/ 215 h 322"/>
                <a:gd name="T6" fmla="*/ 225 w 375"/>
                <a:gd name="T7" fmla="*/ 215 h 322"/>
                <a:gd name="T8" fmla="*/ 188 w 375"/>
                <a:gd name="T9" fmla="*/ 322 h 322"/>
                <a:gd name="T10" fmla="*/ 155 w 375"/>
                <a:gd name="T11" fmla="*/ 215 h 322"/>
                <a:gd name="T12" fmla="*/ 0 w 375"/>
                <a:gd name="T13" fmla="*/ 215 h 322"/>
                <a:gd name="T14" fmla="*/ 0 w 375"/>
                <a:gd name="T15" fmla="*/ 0 h 322"/>
                <a:gd name="T16" fmla="*/ 0 w 375"/>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22">
                  <a:moveTo>
                    <a:pt x="0" y="0"/>
                  </a:moveTo>
                  <a:lnTo>
                    <a:pt x="375" y="0"/>
                  </a:lnTo>
                  <a:lnTo>
                    <a:pt x="375" y="215"/>
                  </a:lnTo>
                  <a:lnTo>
                    <a:pt x="225" y="215"/>
                  </a:lnTo>
                  <a:lnTo>
                    <a:pt x="188" y="322"/>
                  </a:lnTo>
                  <a:lnTo>
                    <a:pt x="155" y="215"/>
                  </a:lnTo>
                  <a:lnTo>
                    <a:pt x="0" y="215"/>
                  </a:lnTo>
                  <a:lnTo>
                    <a:pt x="0" y="0"/>
                  </a:lnTo>
                  <a:lnTo>
                    <a:pt x="0"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TextBox 65"/>
            <p:cNvSpPr txBox="1"/>
            <p:nvPr/>
          </p:nvSpPr>
          <p:spPr>
            <a:xfrm>
              <a:off x="4419448" y="3136503"/>
              <a:ext cx="498856" cy="307777"/>
            </a:xfrm>
            <a:prstGeom prst="rect">
              <a:avLst/>
            </a:prstGeom>
            <a:noFill/>
          </p:spPr>
          <p:txBody>
            <a:bodyPr wrap="none" rtlCol="0">
              <a:spAutoFit/>
            </a:bodyPr>
            <a:lstStyle/>
            <a:p>
              <a:pPr algn="ctr"/>
              <a:r>
                <a:rPr lang="id-ID" sz="1400" b="1" dirty="0">
                  <a:solidFill>
                    <a:schemeClr val="bg1"/>
                  </a:solidFill>
                </a:rPr>
                <a:t>53%</a:t>
              </a:r>
            </a:p>
          </p:txBody>
        </p:sp>
      </p:grpSp>
      <p:grpSp>
        <p:nvGrpSpPr>
          <p:cNvPr id="32" name="Group 31"/>
          <p:cNvGrpSpPr/>
          <p:nvPr/>
        </p:nvGrpSpPr>
        <p:grpSpPr>
          <a:xfrm>
            <a:off x="2855560" y="4052168"/>
            <a:ext cx="595313" cy="511175"/>
            <a:chOff x="2855560" y="4052168"/>
            <a:chExt cx="595313" cy="511175"/>
          </a:xfrm>
        </p:grpSpPr>
        <p:sp>
          <p:nvSpPr>
            <p:cNvPr id="24" name="Freeform 23"/>
            <p:cNvSpPr>
              <a:spLocks/>
            </p:cNvSpPr>
            <p:nvPr/>
          </p:nvSpPr>
          <p:spPr bwMode="auto">
            <a:xfrm>
              <a:off x="2855560" y="4052168"/>
              <a:ext cx="595313" cy="511175"/>
            </a:xfrm>
            <a:custGeom>
              <a:avLst/>
              <a:gdLst>
                <a:gd name="T0" fmla="*/ 0 w 375"/>
                <a:gd name="T1" fmla="*/ 0 h 322"/>
                <a:gd name="T2" fmla="*/ 375 w 375"/>
                <a:gd name="T3" fmla="*/ 0 h 322"/>
                <a:gd name="T4" fmla="*/ 375 w 375"/>
                <a:gd name="T5" fmla="*/ 215 h 322"/>
                <a:gd name="T6" fmla="*/ 220 w 375"/>
                <a:gd name="T7" fmla="*/ 215 h 322"/>
                <a:gd name="T8" fmla="*/ 188 w 375"/>
                <a:gd name="T9" fmla="*/ 322 h 322"/>
                <a:gd name="T10" fmla="*/ 150 w 375"/>
                <a:gd name="T11" fmla="*/ 215 h 322"/>
                <a:gd name="T12" fmla="*/ 0 w 375"/>
                <a:gd name="T13" fmla="*/ 215 h 322"/>
                <a:gd name="T14" fmla="*/ 0 w 375"/>
                <a:gd name="T15" fmla="*/ 0 h 322"/>
                <a:gd name="T16" fmla="*/ 0 w 375"/>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22">
                  <a:moveTo>
                    <a:pt x="0" y="0"/>
                  </a:moveTo>
                  <a:lnTo>
                    <a:pt x="375" y="0"/>
                  </a:lnTo>
                  <a:lnTo>
                    <a:pt x="375" y="215"/>
                  </a:lnTo>
                  <a:lnTo>
                    <a:pt x="220" y="215"/>
                  </a:lnTo>
                  <a:lnTo>
                    <a:pt x="188" y="322"/>
                  </a:lnTo>
                  <a:lnTo>
                    <a:pt x="150" y="215"/>
                  </a:lnTo>
                  <a:lnTo>
                    <a:pt x="0" y="215"/>
                  </a:lnTo>
                  <a:lnTo>
                    <a:pt x="0" y="0"/>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TextBox 66"/>
            <p:cNvSpPr txBox="1"/>
            <p:nvPr/>
          </p:nvSpPr>
          <p:spPr>
            <a:xfrm>
              <a:off x="2900332" y="4064151"/>
              <a:ext cx="498856" cy="307777"/>
            </a:xfrm>
            <a:prstGeom prst="rect">
              <a:avLst/>
            </a:prstGeom>
            <a:noFill/>
          </p:spPr>
          <p:txBody>
            <a:bodyPr wrap="none" rtlCol="0">
              <a:spAutoFit/>
            </a:bodyPr>
            <a:lstStyle/>
            <a:p>
              <a:pPr algn="ctr"/>
              <a:r>
                <a:rPr lang="id-ID" sz="1400" b="1" dirty="0">
                  <a:solidFill>
                    <a:schemeClr val="bg1"/>
                  </a:solidFill>
                </a:rPr>
                <a:t>47%</a:t>
              </a:r>
            </a:p>
          </p:txBody>
        </p:sp>
      </p:grpSp>
      <p:grpSp>
        <p:nvGrpSpPr>
          <p:cNvPr id="28" name="Group 27"/>
          <p:cNvGrpSpPr/>
          <p:nvPr/>
        </p:nvGrpSpPr>
        <p:grpSpPr>
          <a:xfrm>
            <a:off x="4009393" y="4052168"/>
            <a:ext cx="603250" cy="511175"/>
            <a:chOff x="4009393" y="4052168"/>
            <a:chExt cx="603250" cy="511175"/>
          </a:xfrm>
        </p:grpSpPr>
        <p:sp>
          <p:nvSpPr>
            <p:cNvPr id="16" name="Freeform 15"/>
            <p:cNvSpPr>
              <a:spLocks/>
            </p:cNvSpPr>
            <p:nvPr/>
          </p:nvSpPr>
          <p:spPr bwMode="auto">
            <a:xfrm>
              <a:off x="4009393" y="4052168"/>
              <a:ext cx="603250" cy="511175"/>
            </a:xfrm>
            <a:custGeom>
              <a:avLst/>
              <a:gdLst>
                <a:gd name="T0" fmla="*/ 0 w 380"/>
                <a:gd name="T1" fmla="*/ 0 h 322"/>
                <a:gd name="T2" fmla="*/ 380 w 380"/>
                <a:gd name="T3" fmla="*/ 0 h 322"/>
                <a:gd name="T4" fmla="*/ 380 w 380"/>
                <a:gd name="T5" fmla="*/ 215 h 322"/>
                <a:gd name="T6" fmla="*/ 225 w 380"/>
                <a:gd name="T7" fmla="*/ 215 h 322"/>
                <a:gd name="T8" fmla="*/ 193 w 380"/>
                <a:gd name="T9" fmla="*/ 322 h 322"/>
                <a:gd name="T10" fmla="*/ 155 w 380"/>
                <a:gd name="T11" fmla="*/ 215 h 322"/>
                <a:gd name="T12" fmla="*/ 0 w 380"/>
                <a:gd name="T13" fmla="*/ 215 h 322"/>
                <a:gd name="T14" fmla="*/ 0 w 380"/>
                <a:gd name="T15" fmla="*/ 0 h 322"/>
                <a:gd name="T16" fmla="*/ 0 w 380"/>
                <a:gd name="T17"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0" h="322">
                  <a:moveTo>
                    <a:pt x="0" y="0"/>
                  </a:moveTo>
                  <a:lnTo>
                    <a:pt x="380" y="0"/>
                  </a:lnTo>
                  <a:lnTo>
                    <a:pt x="380" y="215"/>
                  </a:lnTo>
                  <a:lnTo>
                    <a:pt x="225" y="215"/>
                  </a:lnTo>
                  <a:lnTo>
                    <a:pt x="193" y="322"/>
                  </a:lnTo>
                  <a:lnTo>
                    <a:pt x="155" y="215"/>
                  </a:lnTo>
                  <a:lnTo>
                    <a:pt x="0" y="215"/>
                  </a:lnTo>
                  <a:lnTo>
                    <a:pt x="0" y="0"/>
                  </a:lnTo>
                  <a:lnTo>
                    <a:pt x="0"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TextBox 67"/>
            <p:cNvSpPr txBox="1"/>
            <p:nvPr/>
          </p:nvSpPr>
          <p:spPr>
            <a:xfrm>
              <a:off x="4074892" y="4064151"/>
              <a:ext cx="498856" cy="307777"/>
            </a:xfrm>
            <a:prstGeom prst="rect">
              <a:avLst/>
            </a:prstGeom>
            <a:noFill/>
          </p:spPr>
          <p:txBody>
            <a:bodyPr wrap="none" rtlCol="0">
              <a:spAutoFit/>
            </a:bodyPr>
            <a:lstStyle/>
            <a:p>
              <a:pPr algn="ctr"/>
              <a:r>
                <a:rPr lang="id-ID" sz="1400" b="1" dirty="0">
                  <a:solidFill>
                    <a:schemeClr val="bg1"/>
                  </a:solidFill>
                </a:rPr>
                <a:t>27%</a:t>
              </a:r>
            </a:p>
          </p:txBody>
        </p:sp>
      </p:grpSp>
      <p:grpSp>
        <p:nvGrpSpPr>
          <p:cNvPr id="33" name="Group 32"/>
          <p:cNvGrpSpPr/>
          <p:nvPr/>
        </p:nvGrpSpPr>
        <p:grpSpPr>
          <a:xfrm>
            <a:off x="2464755" y="4971921"/>
            <a:ext cx="595313" cy="504234"/>
            <a:chOff x="2464755" y="4971921"/>
            <a:chExt cx="595313" cy="504234"/>
          </a:xfrm>
        </p:grpSpPr>
        <p:sp>
          <p:nvSpPr>
            <p:cNvPr id="25" name="Freeform 24"/>
            <p:cNvSpPr>
              <a:spLocks/>
            </p:cNvSpPr>
            <p:nvPr/>
          </p:nvSpPr>
          <p:spPr bwMode="auto">
            <a:xfrm>
              <a:off x="2464755" y="4972918"/>
              <a:ext cx="595313" cy="503237"/>
            </a:xfrm>
            <a:custGeom>
              <a:avLst/>
              <a:gdLst>
                <a:gd name="T0" fmla="*/ 0 w 375"/>
                <a:gd name="T1" fmla="*/ 0 h 317"/>
                <a:gd name="T2" fmla="*/ 375 w 375"/>
                <a:gd name="T3" fmla="*/ 0 h 317"/>
                <a:gd name="T4" fmla="*/ 375 w 375"/>
                <a:gd name="T5" fmla="*/ 215 h 317"/>
                <a:gd name="T6" fmla="*/ 220 w 375"/>
                <a:gd name="T7" fmla="*/ 215 h 317"/>
                <a:gd name="T8" fmla="*/ 188 w 375"/>
                <a:gd name="T9" fmla="*/ 317 h 317"/>
                <a:gd name="T10" fmla="*/ 150 w 375"/>
                <a:gd name="T11" fmla="*/ 215 h 317"/>
                <a:gd name="T12" fmla="*/ 0 w 375"/>
                <a:gd name="T13" fmla="*/ 215 h 317"/>
                <a:gd name="T14" fmla="*/ 0 w 375"/>
                <a:gd name="T15" fmla="*/ 0 h 317"/>
                <a:gd name="T16" fmla="*/ 0 w 375"/>
                <a:gd name="T1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5" h="317">
                  <a:moveTo>
                    <a:pt x="0" y="0"/>
                  </a:moveTo>
                  <a:lnTo>
                    <a:pt x="375" y="0"/>
                  </a:lnTo>
                  <a:lnTo>
                    <a:pt x="375" y="215"/>
                  </a:lnTo>
                  <a:lnTo>
                    <a:pt x="220" y="215"/>
                  </a:lnTo>
                  <a:lnTo>
                    <a:pt x="188" y="317"/>
                  </a:lnTo>
                  <a:lnTo>
                    <a:pt x="150" y="215"/>
                  </a:lnTo>
                  <a:lnTo>
                    <a:pt x="0" y="215"/>
                  </a:lnTo>
                  <a:lnTo>
                    <a:pt x="0" y="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69" name="TextBox 68"/>
            <p:cNvSpPr txBox="1"/>
            <p:nvPr/>
          </p:nvSpPr>
          <p:spPr>
            <a:xfrm>
              <a:off x="2525961" y="4971921"/>
              <a:ext cx="498856" cy="307777"/>
            </a:xfrm>
            <a:prstGeom prst="rect">
              <a:avLst/>
            </a:prstGeom>
            <a:noFill/>
          </p:spPr>
          <p:txBody>
            <a:bodyPr wrap="none" rtlCol="0">
              <a:spAutoFit/>
            </a:bodyPr>
            <a:lstStyle/>
            <a:p>
              <a:pPr algn="ctr"/>
              <a:r>
                <a:rPr lang="id-ID" sz="1400" b="1" dirty="0">
                  <a:solidFill>
                    <a:schemeClr val="bg1"/>
                  </a:solidFill>
                </a:rPr>
                <a:t>19%</a:t>
              </a:r>
            </a:p>
          </p:txBody>
        </p:sp>
      </p:grpSp>
      <p:grpSp>
        <p:nvGrpSpPr>
          <p:cNvPr id="29" name="Group 28"/>
          <p:cNvGrpSpPr/>
          <p:nvPr/>
        </p:nvGrpSpPr>
        <p:grpSpPr>
          <a:xfrm>
            <a:off x="4200922" y="4971921"/>
            <a:ext cx="593725" cy="504234"/>
            <a:chOff x="4200922" y="4971921"/>
            <a:chExt cx="593725" cy="504234"/>
          </a:xfrm>
        </p:grpSpPr>
        <p:sp>
          <p:nvSpPr>
            <p:cNvPr id="21" name="Freeform 20"/>
            <p:cNvSpPr>
              <a:spLocks/>
            </p:cNvSpPr>
            <p:nvPr/>
          </p:nvSpPr>
          <p:spPr bwMode="auto">
            <a:xfrm>
              <a:off x="4200922" y="4972918"/>
              <a:ext cx="593725" cy="503237"/>
            </a:xfrm>
            <a:custGeom>
              <a:avLst/>
              <a:gdLst>
                <a:gd name="T0" fmla="*/ 0 w 374"/>
                <a:gd name="T1" fmla="*/ 0 h 317"/>
                <a:gd name="T2" fmla="*/ 374 w 374"/>
                <a:gd name="T3" fmla="*/ 0 h 317"/>
                <a:gd name="T4" fmla="*/ 374 w 374"/>
                <a:gd name="T5" fmla="*/ 215 h 317"/>
                <a:gd name="T6" fmla="*/ 219 w 374"/>
                <a:gd name="T7" fmla="*/ 215 h 317"/>
                <a:gd name="T8" fmla="*/ 187 w 374"/>
                <a:gd name="T9" fmla="*/ 317 h 317"/>
                <a:gd name="T10" fmla="*/ 150 w 374"/>
                <a:gd name="T11" fmla="*/ 215 h 317"/>
                <a:gd name="T12" fmla="*/ 0 w 374"/>
                <a:gd name="T13" fmla="*/ 215 h 317"/>
                <a:gd name="T14" fmla="*/ 0 w 374"/>
                <a:gd name="T15" fmla="*/ 0 h 317"/>
                <a:gd name="T16" fmla="*/ 0 w 374"/>
                <a:gd name="T17" fmla="*/ 0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74" h="317">
                  <a:moveTo>
                    <a:pt x="0" y="0"/>
                  </a:moveTo>
                  <a:lnTo>
                    <a:pt x="374" y="0"/>
                  </a:lnTo>
                  <a:lnTo>
                    <a:pt x="374" y="215"/>
                  </a:lnTo>
                  <a:lnTo>
                    <a:pt x="219" y="215"/>
                  </a:lnTo>
                  <a:lnTo>
                    <a:pt x="187" y="317"/>
                  </a:lnTo>
                  <a:lnTo>
                    <a:pt x="150" y="215"/>
                  </a:lnTo>
                  <a:lnTo>
                    <a:pt x="0" y="215"/>
                  </a:lnTo>
                  <a:lnTo>
                    <a:pt x="0" y="0"/>
                  </a:lnTo>
                  <a:lnTo>
                    <a:pt x="0"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0" name="TextBox 69"/>
            <p:cNvSpPr txBox="1"/>
            <p:nvPr/>
          </p:nvSpPr>
          <p:spPr>
            <a:xfrm>
              <a:off x="4237231" y="4971921"/>
              <a:ext cx="498856" cy="307777"/>
            </a:xfrm>
            <a:prstGeom prst="rect">
              <a:avLst/>
            </a:prstGeom>
            <a:noFill/>
          </p:spPr>
          <p:txBody>
            <a:bodyPr wrap="none" rtlCol="0">
              <a:spAutoFit/>
            </a:bodyPr>
            <a:lstStyle/>
            <a:p>
              <a:pPr algn="ctr"/>
              <a:r>
                <a:rPr lang="id-ID" sz="1400" b="1" dirty="0">
                  <a:solidFill>
                    <a:schemeClr val="bg1"/>
                  </a:solidFill>
                </a:rPr>
                <a:t>61%</a:t>
              </a:r>
            </a:p>
          </p:txBody>
        </p:sp>
      </p:grpSp>
    </p:spTree>
    <p:extLst>
      <p:ext uri="{BB962C8B-B14F-4D97-AF65-F5344CB8AC3E}">
        <p14:creationId xmlns:p14="http://schemas.microsoft.com/office/powerpoint/2010/main" val="39685366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6"/>
                                        </p:tgtEl>
                                        <p:attrNameLst>
                                          <p:attrName>style.visibility</p:attrName>
                                        </p:attrNameLst>
                                      </p:cBhvr>
                                      <p:to>
                                        <p:strVal val="visible"/>
                                      </p:to>
                                    </p:set>
                                    <p:anim calcmode="lin" valueType="num">
                                      <p:cBhvr additive="base">
                                        <p:cTn id="7" dur="500"/>
                                        <p:tgtEl>
                                          <p:spTgt spid="26"/>
                                        </p:tgtEl>
                                        <p:attrNameLst>
                                          <p:attrName>ppt_y</p:attrName>
                                        </p:attrNameLst>
                                      </p:cBhvr>
                                      <p:tavLst>
                                        <p:tav tm="0">
                                          <p:val>
                                            <p:strVal val="#ppt_y-#ppt_h*1.125000"/>
                                          </p:val>
                                        </p:tav>
                                        <p:tav tm="100000">
                                          <p:val>
                                            <p:strVal val="#ppt_y"/>
                                          </p:val>
                                        </p:tav>
                                      </p:tavLst>
                                    </p:anim>
                                    <p:animEffect transition="in" filter="wipe(down)">
                                      <p:cBhvr>
                                        <p:cTn id="8" dur="500"/>
                                        <p:tgtEl>
                                          <p:spTgt spid="26"/>
                                        </p:tgtEl>
                                      </p:cBhvr>
                                    </p:animEffect>
                                  </p:childTnLst>
                                </p:cTn>
                              </p:par>
                              <p:par>
                                <p:cTn id="9" presetID="16" presetClass="entr" presetSubtype="37" fill="hold" nodeType="withEffect">
                                  <p:stCondLst>
                                    <p:cond delay="0"/>
                                  </p:stCondLst>
                                  <p:childTnLst>
                                    <p:set>
                                      <p:cBhvr>
                                        <p:cTn id="10" dur="1" fill="hold">
                                          <p:stCondLst>
                                            <p:cond delay="0"/>
                                          </p:stCondLst>
                                        </p:cTn>
                                        <p:tgtEl>
                                          <p:spTgt spid="27"/>
                                        </p:tgtEl>
                                        <p:attrNameLst>
                                          <p:attrName>style.visibility</p:attrName>
                                        </p:attrNameLst>
                                      </p:cBhvr>
                                      <p:to>
                                        <p:strVal val="visible"/>
                                      </p:to>
                                    </p:set>
                                    <p:animEffect transition="in" filter="barn(outVertical)">
                                      <p:cBhvr>
                                        <p:cTn id="11" dur="500"/>
                                        <p:tgtEl>
                                          <p:spTgt spid="27"/>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36"/>
                                        </p:tgtEl>
                                        <p:attrNameLst>
                                          <p:attrName>style.visibility</p:attrName>
                                        </p:attrNameLst>
                                      </p:cBhvr>
                                      <p:to>
                                        <p:strVal val="visible"/>
                                      </p:to>
                                    </p:set>
                                    <p:animEffect transition="in" filter="fade">
                                      <p:cBhvr>
                                        <p:cTn id="15" dur="500"/>
                                        <p:tgtEl>
                                          <p:spTgt spid="3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7"/>
                                        </p:tgtEl>
                                        <p:attrNameLst>
                                          <p:attrName>style.visibility</p:attrName>
                                        </p:attrNameLst>
                                      </p:cBhvr>
                                      <p:to>
                                        <p:strVal val="visible"/>
                                      </p:to>
                                    </p:set>
                                    <p:animEffect transition="in" filter="fade">
                                      <p:cBhvr>
                                        <p:cTn id="18" dur="500"/>
                                        <p:tgtEl>
                                          <p:spTgt spid="37"/>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500"/>
                                        <p:tgtEl>
                                          <p:spTgt spid="38"/>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9"/>
                                        </p:tgtEl>
                                        <p:attrNameLst>
                                          <p:attrName>style.visibility</p:attrName>
                                        </p:attrNameLst>
                                      </p:cBhvr>
                                      <p:to>
                                        <p:strVal val="visible"/>
                                      </p:to>
                                    </p:set>
                                    <p:animEffect transition="in" filter="fade">
                                      <p:cBhvr>
                                        <p:cTn id="24" dur="500"/>
                                        <p:tgtEl>
                                          <p:spTgt spid="39"/>
                                        </p:tgtEl>
                                      </p:cBhvr>
                                    </p:animEffect>
                                  </p:childTnLst>
                                </p:cTn>
                              </p:par>
                            </p:childTnLst>
                          </p:cTn>
                        </p:par>
                        <p:par>
                          <p:cTn id="25" fill="hold">
                            <p:stCondLst>
                              <p:cond delay="1000"/>
                            </p:stCondLst>
                            <p:childTnLst>
                              <p:par>
                                <p:cTn id="26" presetID="22" presetClass="entr" presetSubtype="8" fill="hold" grpId="0" nodeType="afterEffect">
                                  <p:stCondLst>
                                    <p:cond delay="0"/>
                                  </p:stCondLst>
                                  <p:childTnLst>
                                    <p:set>
                                      <p:cBhvr>
                                        <p:cTn id="27" dur="1" fill="hold">
                                          <p:stCondLst>
                                            <p:cond delay="0"/>
                                          </p:stCondLst>
                                        </p:cTn>
                                        <p:tgtEl>
                                          <p:spTgt spid="6"/>
                                        </p:tgtEl>
                                        <p:attrNameLst>
                                          <p:attrName>style.visibility</p:attrName>
                                        </p:attrNameLst>
                                      </p:cBhvr>
                                      <p:to>
                                        <p:strVal val="visible"/>
                                      </p:to>
                                    </p:set>
                                    <p:animEffect transition="in" filter="wipe(left)">
                                      <p:cBhvr>
                                        <p:cTn id="28" dur="500"/>
                                        <p:tgtEl>
                                          <p:spTgt spid="6"/>
                                        </p:tgtEl>
                                      </p:cBhvr>
                                    </p:animEffect>
                                  </p:childTnLst>
                                </p:cTn>
                              </p:par>
                              <p:par>
                                <p:cTn id="29" presetID="22" presetClass="entr" presetSubtype="8"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wipe(left)">
                                      <p:cBhvr>
                                        <p:cTn id="31" dur="500"/>
                                        <p:tgtEl>
                                          <p:spTgt spid="10"/>
                                        </p:tgtEl>
                                      </p:cBhvr>
                                    </p:animEffect>
                                  </p:childTnLst>
                                </p:cTn>
                              </p:par>
                              <p:par>
                                <p:cTn id="32" presetID="22" presetClass="entr" presetSubtype="8" fill="hold" grpId="0" nodeType="with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par>
                                <p:cTn id="35" presetID="22" presetClass="entr" presetSubtype="8"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500"/>
                                        <p:tgtEl>
                                          <p:spTgt spid="17"/>
                                        </p:tgtEl>
                                      </p:cBhvr>
                                    </p:animEffect>
                                  </p:childTnLst>
                                </p:cTn>
                              </p:par>
                            </p:childTnLst>
                          </p:cTn>
                        </p:par>
                        <p:par>
                          <p:cTn id="38" fill="hold">
                            <p:stCondLst>
                              <p:cond delay="1500"/>
                            </p:stCondLst>
                            <p:childTnLst>
                              <p:par>
                                <p:cTn id="39" presetID="22" presetClass="entr" presetSubtype="8" fill="hold" grpId="0" nodeType="afterEffect">
                                  <p:stCondLst>
                                    <p:cond delay="0"/>
                                  </p:stCondLst>
                                  <p:childTnLst>
                                    <p:set>
                                      <p:cBhvr>
                                        <p:cTn id="40" dur="1" fill="hold">
                                          <p:stCondLst>
                                            <p:cond delay="0"/>
                                          </p:stCondLst>
                                        </p:cTn>
                                        <p:tgtEl>
                                          <p:spTgt spid="18"/>
                                        </p:tgtEl>
                                        <p:attrNameLst>
                                          <p:attrName>style.visibility</p:attrName>
                                        </p:attrNameLst>
                                      </p:cBhvr>
                                      <p:to>
                                        <p:strVal val="visible"/>
                                      </p:to>
                                    </p:set>
                                    <p:animEffect transition="in" filter="wipe(left)">
                                      <p:cBhvr>
                                        <p:cTn id="41" dur="500"/>
                                        <p:tgtEl>
                                          <p:spTgt spid="18"/>
                                        </p:tgtEl>
                                      </p:cBhvr>
                                    </p:animEffect>
                                  </p:childTnLst>
                                </p:cTn>
                              </p:par>
                              <p:par>
                                <p:cTn id="42" presetID="22" presetClass="entr" presetSubtype="8"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wipe(left)">
                                      <p:cBhvr>
                                        <p:cTn id="44" dur="500"/>
                                        <p:tgtEl>
                                          <p:spTgt spid="14"/>
                                        </p:tgtEl>
                                      </p:cBhvr>
                                    </p:animEffect>
                                  </p:childTnLst>
                                </p:cTn>
                              </p:par>
                              <p:par>
                                <p:cTn id="45" presetID="22" presetClass="entr" presetSubtype="8"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wipe(left)">
                                      <p:cBhvr>
                                        <p:cTn id="47" dur="500"/>
                                        <p:tgtEl>
                                          <p:spTgt spid="11"/>
                                        </p:tgtEl>
                                      </p:cBhvr>
                                    </p:animEffect>
                                  </p:childTnLst>
                                </p:cTn>
                              </p:par>
                              <p:par>
                                <p:cTn id="48" presetID="22" presetClass="entr" presetSubtype="8"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ipe(left)">
                                      <p:cBhvr>
                                        <p:cTn id="50" dur="500"/>
                                        <p:tgtEl>
                                          <p:spTgt spid="7"/>
                                        </p:tgtEl>
                                      </p:cBhvr>
                                    </p:animEffect>
                                  </p:childTnLst>
                                </p:cTn>
                              </p:par>
                            </p:childTnLst>
                          </p:cTn>
                        </p:par>
                        <p:par>
                          <p:cTn id="51" fill="hold">
                            <p:stCondLst>
                              <p:cond delay="2000"/>
                            </p:stCondLst>
                            <p:childTnLst>
                              <p:par>
                                <p:cTn id="52" presetID="53" presetClass="entr" presetSubtype="16" fill="hold" nodeType="afterEffect">
                                  <p:stCondLst>
                                    <p:cond delay="0"/>
                                  </p:stCondLst>
                                  <p:childTnLst>
                                    <p:set>
                                      <p:cBhvr>
                                        <p:cTn id="53" dur="1" fill="hold">
                                          <p:stCondLst>
                                            <p:cond delay="0"/>
                                          </p:stCondLst>
                                        </p:cTn>
                                        <p:tgtEl>
                                          <p:spTgt spid="5"/>
                                        </p:tgtEl>
                                        <p:attrNameLst>
                                          <p:attrName>style.visibility</p:attrName>
                                        </p:attrNameLst>
                                      </p:cBhvr>
                                      <p:to>
                                        <p:strVal val="visible"/>
                                      </p:to>
                                    </p:set>
                                    <p:anim calcmode="lin" valueType="num">
                                      <p:cBhvr>
                                        <p:cTn id="54" dur="500" fill="hold"/>
                                        <p:tgtEl>
                                          <p:spTgt spid="5"/>
                                        </p:tgtEl>
                                        <p:attrNameLst>
                                          <p:attrName>ppt_w</p:attrName>
                                        </p:attrNameLst>
                                      </p:cBhvr>
                                      <p:tavLst>
                                        <p:tav tm="0">
                                          <p:val>
                                            <p:fltVal val="0"/>
                                          </p:val>
                                        </p:tav>
                                        <p:tav tm="100000">
                                          <p:val>
                                            <p:strVal val="#ppt_w"/>
                                          </p:val>
                                        </p:tav>
                                      </p:tavLst>
                                    </p:anim>
                                    <p:anim calcmode="lin" valueType="num">
                                      <p:cBhvr>
                                        <p:cTn id="55" dur="500" fill="hold"/>
                                        <p:tgtEl>
                                          <p:spTgt spid="5"/>
                                        </p:tgtEl>
                                        <p:attrNameLst>
                                          <p:attrName>ppt_h</p:attrName>
                                        </p:attrNameLst>
                                      </p:cBhvr>
                                      <p:tavLst>
                                        <p:tav tm="0">
                                          <p:val>
                                            <p:fltVal val="0"/>
                                          </p:val>
                                        </p:tav>
                                        <p:tav tm="100000">
                                          <p:val>
                                            <p:strVal val="#ppt_h"/>
                                          </p:val>
                                        </p:tav>
                                      </p:tavLst>
                                    </p:anim>
                                    <p:animEffect transition="in" filter="fade">
                                      <p:cBhvr>
                                        <p:cTn id="56" dur="500"/>
                                        <p:tgtEl>
                                          <p:spTgt spid="5"/>
                                        </p:tgtEl>
                                      </p:cBhvr>
                                    </p:animEffect>
                                  </p:childTnLst>
                                </p:cTn>
                              </p:par>
                              <p:par>
                                <p:cTn id="57" presetID="53" presetClass="entr" presetSubtype="16" fill="hold" nodeType="withEffect">
                                  <p:stCondLst>
                                    <p:cond delay="0"/>
                                  </p:stCondLst>
                                  <p:childTnLst>
                                    <p:set>
                                      <p:cBhvr>
                                        <p:cTn id="58" dur="1" fill="hold">
                                          <p:stCondLst>
                                            <p:cond delay="0"/>
                                          </p:stCondLst>
                                        </p:cTn>
                                        <p:tgtEl>
                                          <p:spTgt spid="3"/>
                                        </p:tgtEl>
                                        <p:attrNameLst>
                                          <p:attrName>style.visibility</p:attrName>
                                        </p:attrNameLst>
                                      </p:cBhvr>
                                      <p:to>
                                        <p:strVal val="visible"/>
                                      </p:to>
                                    </p:set>
                                    <p:anim calcmode="lin" valueType="num">
                                      <p:cBhvr>
                                        <p:cTn id="59" dur="500" fill="hold"/>
                                        <p:tgtEl>
                                          <p:spTgt spid="3"/>
                                        </p:tgtEl>
                                        <p:attrNameLst>
                                          <p:attrName>ppt_w</p:attrName>
                                        </p:attrNameLst>
                                      </p:cBhvr>
                                      <p:tavLst>
                                        <p:tav tm="0">
                                          <p:val>
                                            <p:fltVal val="0"/>
                                          </p:val>
                                        </p:tav>
                                        <p:tav tm="100000">
                                          <p:val>
                                            <p:strVal val="#ppt_w"/>
                                          </p:val>
                                        </p:tav>
                                      </p:tavLst>
                                    </p:anim>
                                    <p:anim calcmode="lin" valueType="num">
                                      <p:cBhvr>
                                        <p:cTn id="60" dur="500" fill="hold"/>
                                        <p:tgtEl>
                                          <p:spTgt spid="3"/>
                                        </p:tgtEl>
                                        <p:attrNameLst>
                                          <p:attrName>ppt_h</p:attrName>
                                        </p:attrNameLst>
                                      </p:cBhvr>
                                      <p:tavLst>
                                        <p:tav tm="0">
                                          <p:val>
                                            <p:fltVal val="0"/>
                                          </p:val>
                                        </p:tav>
                                        <p:tav tm="100000">
                                          <p:val>
                                            <p:strVal val="#ppt_h"/>
                                          </p:val>
                                        </p:tav>
                                      </p:tavLst>
                                    </p:anim>
                                    <p:animEffect transition="in" filter="fade">
                                      <p:cBhvr>
                                        <p:cTn id="61" dur="500"/>
                                        <p:tgtEl>
                                          <p:spTgt spid="3"/>
                                        </p:tgtEl>
                                      </p:cBhvr>
                                    </p:animEffect>
                                  </p:childTnLst>
                                </p:cTn>
                              </p:par>
                              <p:par>
                                <p:cTn id="62" presetID="53" presetClass="entr" presetSubtype="16" fill="hold" nodeType="withEffect">
                                  <p:stCondLst>
                                    <p:cond delay="0"/>
                                  </p:stCondLst>
                                  <p:childTnLst>
                                    <p:set>
                                      <p:cBhvr>
                                        <p:cTn id="63" dur="1" fill="hold">
                                          <p:stCondLst>
                                            <p:cond delay="0"/>
                                          </p:stCondLst>
                                        </p:cTn>
                                        <p:tgtEl>
                                          <p:spTgt spid="28"/>
                                        </p:tgtEl>
                                        <p:attrNameLst>
                                          <p:attrName>style.visibility</p:attrName>
                                        </p:attrNameLst>
                                      </p:cBhvr>
                                      <p:to>
                                        <p:strVal val="visible"/>
                                      </p:to>
                                    </p:set>
                                    <p:anim calcmode="lin" valueType="num">
                                      <p:cBhvr>
                                        <p:cTn id="64" dur="500" fill="hold"/>
                                        <p:tgtEl>
                                          <p:spTgt spid="28"/>
                                        </p:tgtEl>
                                        <p:attrNameLst>
                                          <p:attrName>ppt_w</p:attrName>
                                        </p:attrNameLst>
                                      </p:cBhvr>
                                      <p:tavLst>
                                        <p:tav tm="0">
                                          <p:val>
                                            <p:fltVal val="0"/>
                                          </p:val>
                                        </p:tav>
                                        <p:tav tm="100000">
                                          <p:val>
                                            <p:strVal val="#ppt_w"/>
                                          </p:val>
                                        </p:tav>
                                      </p:tavLst>
                                    </p:anim>
                                    <p:anim calcmode="lin" valueType="num">
                                      <p:cBhvr>
                                        <p:cTn id="65" dur="500" fill="hold"/>
                                        <p:tgtEl>
                                          <p:spTgt spid="28"/>
                                        </p:tgtEl>
                                        <p:attrNameLst>
                                          <p:attrName>ppt_h</p:attrName>
                                        </p:attrNameLst>
                                      </p:cBhvr>
                                      <p:tavLst>
                                        <p:tav tm="0">
                                          <p:val>
                                            <p:fltVal val="0"/>
                                          </p:val>
                                        </p:tav>
                                        <p:tav tm="100000">
                                          <p:val>
                                            <p:strVal val="#ppt_h"/>
                                          </p:val>
                                        </p:tav>
                                      </p:tavLst>
                                    </p:anim>
                                    <p:animEffect transition="in" filter="fade">
                                      <p:cBhvr>
                                        <p:cTn id="66" dur="500"/>
                                        <p:tgtEl>
                                          <p:spTgt spid="28"/>
                                        </p:tgtEl>
                                      </p:cBhvr>
                                    </p:animEffect>
                                  </p:childTnLst>
                                </p:cTn>
                              </p:par>
                              <p:par>
                                <p:cTn id="67" presetID="53" presetClass="entr" presetSubtype="16" fill="hold" nodeType="withEffect">
                                  <p:stCondLst>
                                    <p:cond delay="0"/>
                                  </p:stCondLst>
                                  <p:childTnLst>
                                    <p:set>
                                      <p:cBhvr>
                                        <p:cTn id="68" dur="1" fill="hold">
                                          <p:stCondLst>
                                            <p:cond delay="0"/>
                                          </p:stCondLst>
                                        </p:cTn>
                                        <p:tgtEl>
                                          <p:spTgt spid="29"/>
                                        </p:tgtEl>
                                        <p:attrNameLst>
                                          <p:attrName>style.visibility</p:attrName>
                                        </p:attrNameLst>
                                      </p:cBhvr>
                                      <p:to>
                                        <p:strVal val="visible"/>
                                      </p:to>
                                    </p:set>
                                    <p:anim calcmode="lin" valueType="num">
                                      <p:cBhvr>
                                        <p:cTn id="69" dur="500" fill="hold"/>
                                        <p:tgtEl>
                                          <p:spTgt spid="29"/>
                                        </p:tgtEl>
                                        <p:attrNameLst>
                                          <p:attrName>ppt_w</p:attrName>
                                        </p:attrNameLst>
                                      </p:cBhvr>
                                      <p:tavLst>
                                        <p:tav tm="0">
                                          <p:val>
                                            <p:fltVal val="0"/>
                                          </p:val>
                                        </p:tav>
                                        <p:tav tm="100000">
                                          <p:val>
                                            <p:strVal val="#ppt_w"/>
                                          </p:val>
                                        </p:tav>
                                      </p:tavLst>
                                    </p:anim>
                                    <p:anim calcmode="lin" valueType="num">
                                      <p:cBhvr>
                                        <p:cTn id="70" dur="500" fill="hold"/>
                                        <p:tgtEl>
                                          <p:spTgt spid="29"/>
                                        </p:tgtEl>
                                        <p:attrNameLst>
                                          <p:attrName>ppt_h</p:attrName>
                                        </p:attrNameLst>
                                      </p:cBhvr>
                                      <p:tavLst>
                                        <p:tav tm="0">
                                          <p:val>
                                            <p:fltVal val="0"/>
                                          </p:val>
                                        </p:tav>
                                        <p:tav tm="100000">
                                          <p:val>
                                            <p:strVal val="#ppt_h"/>
                                          </p:val>
                                        </p:tav>
                                      </p:tavLst>
                                    </p:anim>
                                    <p:animEffect transition="in" filter="fade">
                                      <p:cBhvr>
                                        <p:cTn id="71" dur="500"/>
                                        <p:tgtEl>
                                          <p:spTgt spid="29"/>
                                        </p:tgtEl>
                                      </p:cBhvr>
                                    </p:animEffect>
                                  </p:childTnLst>
                                </p:cTn>
                              </p:par>
                            </p:childTnLst>
                          </p:cTn>
                        </p:par>
                        <p:par>
                          <p:cTn id="72" fill="hold">
                            <p:stCondLst>
                              <p:cond delay="2500"/>
                            </p:stCondLst>
                            <p:childTnLst>
                              <p:par>
                                <p:cTn id="73" presetID="22" presetClass="entr" presetSubtype="8" fill="hold" grpId="0" nodeType="afterEffect">
                                  <p:stCondLst>
                                    <p:cond delay="0"/>
                                  </p:stCondLst>
                                  <p:childTnLst>
                                    <p:set>
                                      <p:cBhvr>
                                        <p:cTn id="74" dur="1" fill="hold">
                                          <p:stCondLst>
                                            <p:cond delay="0"/>
                                          </p:stCondLst>
                                        </p:cTn>
                                        <p:tgtEl>
                                          <p:spTgt spid="8"/>
                                        </p:tgtEl>
                                        <p:attrNameLst>
                                          <p:attrName>style.visibility</p:attrName>
                                        </p:attrNameLst>
                                      </p:cBhvr>
                                      <p:to>
                                        <p:strVal val="visible"/>
                                      </p:to>
                                    </p:set>
                                    <p:animEffect transition="in" filter="wipe(left)">
                                      <p:cBhvr>
                                        <p:cTn id="75" dur="500"/>
                                        <p:tgtEl>
                                          <p:spTgt spid="8"/>
                                        </p:tgtEl>
                                      </p:cBhvr>
                                    </p:animEffect>
                                  </p:childTnLst>
                                </p:cTn>
                              </p:par>
                              <p:par>
                                <p:cTn id="76" presetID="22" presetClass="entr" presetSubtype="8" fill="hold" grpId="0" nodeType="withEffect">
                                  <p:stCondLst>
                                    <p:cond delay="0"/>
                                  </p:stCondLst>
                                  <p:childTnLst>
                                    <p:set>
                                      <p:cBhvr>
                                        <p:cTn id="77" dur="1" fill="hold">
                                          <p:stCondLst>
                                            <p:cond delay="0"/>
                                          </p:stCondLst>
                                        </p:cTn>
                                        <p:tgtEl>
                                          <p:spTgt spid="12"/>
                                        </p:tgtEl>
                                        <p:attrNameLst>
                                          <p:attrName>style.visibility</p:attrName>
                                        </p:attrNameLst>
                                      </p:cBhvr>
                                      <p:to>
                                        <p:strVal val="visible"/>
                                      </p:to>
                                    </p:set>
                                    <p:animEffect transition="in" filter="wipe(left)">
                                      <p:cBhvr>
                                        <p:cTn id="78" dur="500"/>
                                        <p:tgtEl>
                                          <p:spTgt spid="12"/>
                                        </p:tgtEl>
                                      </p:cBhvr>
                                    </p:animEffect>
                                  </p:childTnLst>
                                </p:cTn>
                              </p:par>
                              <p:par>
                                <p:cTn id="79" presetID="22" presetClass="entr" presetSubtype="8" fill="hold" grpId="0" nodeType="withEffect">
                                  <p:stCondLst>
                                    <p:cond delay="0"/>
                                  </p:stCondLst>
                                  <p:childTnLst>
                                    <p:set>
                                      <p:cBhvr>
                                        <p:cTn id="80" dur="1" fill="hold">
                                          <p:stCondLst>
                                            <p:cond delay="0"/>
                                          </p:stCondLst>
                                        </p:cTn>
                                        <p:tgtEl>
                                          <p:spTgt spid="15"/>
                                        </p:tgtEl>
                                        <p:attrNameLst>
                                          <p:attrName>style.visibility</p:attrName>
                                        </p:attrNameLst>
                                      </p:cBhvr>
                                      <p:to>
                                        <p:strVal val="visible"/>
                                      </p:to>
                                    </p:set>
                                    <p:animEffect transition="in" filter="wipe(left)">
                                      <p:cBhvr>
                                        <p:cTn id="81" dur="500"/>
                                        <p:tgtEl>
                                          <p:spTgt spid="15"/>
                                        </p:tgtEl>
                                      </p:cBhvr>
                                    </p:animEffect>
                                  </p:childTnLst>
                                </p:cTn>
                              </p:par>
                              <p:par>
                                <p:cTn id="82" presetID="22" presetClass="entr" presetSubtype="8" fill="hold" grpId="0" nodeType="with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wipe(left)">
                                      <p:cBhvr>
                                        <p:cTn id="84" dur="500"/>
                                        <p:tgtEl>
                                          <p:spTgt spid="19"/>
                                        </p:tgtEl>
                                      </p:cBhvr>
                                    </p:animEffect>
                                  </p:childTnLst>
                                </p:cTn>
                              </p:par>
                            </p:childTnLst>
                          </p:cTn>
                        </p:par>
                        <p:par>
                          <p:cTn id="85" fill="hold">
                            <p:stCondLst>
                              <p:cond delay="3000"/>
                            </p:stCondLst>
                            <p:childTnLst>
                              <p:par>
                                <p:cTn id="86" presetID="53" presetClass="entr" presetSubtype="16" fill="hold" nodeType="afterEffect">
                                  <p:stCondLst>
                                    <p:cond delay="0"/>
                                  </p:stCondLst>
                                  <p:childTnLst>
                                    <p:set>
                                      <p:cBhvr>
                                        <p:cTn id="87" dur="1" fill="hold">
                                          <p:stCondLst>
                                            <p:cond delay="0"/>
                                          </p:stCondLst>
                                        </p:cTn>
                                        <p:tgtEl>
                                          <p:spTgt spid="30"/>
                                        </p:tgtEl>
                                        <p:attrNameLst>
                                          <p:attrName>style.visibility</p:attrName>
                                        </p:attrNameLst>
                                      </p:cBhvr>
                                      <p:to>
                                        <p:strVal val="visible"/>
                                      </p:to>
                                    </p:set>
                                    <p:anim calcmode="lin" valueType="num">
                                      <p:cBhvr>
                                        <p:cTn id="88" dur="500" fill="hold"/>
                                        <p:tgtEl>
                                          <p:spTgt spid="30"/>
                                        </p:tgtEl>
                                        <p:attrNameLst>
                                          <p:attrName>ppt_w</p:attrName>
                                        </p:attrNameLst>
                                      </p:cBhvr>
                                      <p:tavLst>
                                        <p:tav tm="0">
                                          <p:val>
                                            <p:fltVal val="0"/>
                                          </p:val>
                                        </p:tav>
                                        <p:tav tm="100000">
                                          <p:val>
                                            <p:strVal val="#ppt_w"/>
                                          </p:val>
                                        </p:tav>
                                      </p:tavLst>
                                    </p:anim>
                                    <p:anim calcmode="lin" valueType="num">
                                      <p:cBhvr>
                                        <p:cTn id="89" dur="500" fill="hold"/>
                                        <p:tgtEl>
                                          <p:spTgt spid="30"/>
                                        </p:tgtEl>
                                        <p:attrNameLst>
                                          <p:attrName>ppt_h</p:attrName>
                                        </p:attrNameLst>
                                      </p:cBhvr>
                                      <p:tavLst>
                                        <p:tav tm="0">
                                          <p:val>
                                            <p:fltVal val="0"/>
                                          </p:val>
                                        </p:tav>
                                        <p:tav tm="100000">
                                          <p:val>
                                            <p:strVal val="#ppt_h"/>
                                          </p:val>
                                        </p:tav>
                                      </p:tavLst>
                                    </p:anim>
                                    <p:animEffect transition="in" filter="fade">
                                      <p:cBhvr>
                                        <p:cTn id="90" dur="500"/>
                                        <p:tgtEl>
                                          <p:spTgt spid="30"/>
                                        </p:tgtEl>
                                      </p:cBhvr>
                                    </p:animEffect>
                                  </p:childTnLst>
                                </p:cTn>
                              </p:par>
                              <p:par>
                                <p:cTn id="91" presetID="53" presetClass="entr" presetSubtype="16" fill="hold" nodeType="withEffect">
                                  <p:stCondLst>
                                    <p:cond delay="0"/>
                                  </p:stCondLst>
                                  <p:childTnLst>
                                    <p:set>
                                      <p:cBhvr>
                                        <p:cTn id="92" dur="1" fill="hold">
                                          <p:stCondLst>
                                            <p:cond delay="0"/>
                                          </p:stCondLst>
                                        </p:cTn>
                                        <p:tgtEl>
                                          <p:spTgt spid="31"/>
                                        </p:tgtEl>
                                        <p:attrNameLst>
                                          <p:attrName>style.visibility</p:attrName>
                                        </p:attrNameLst>
                                      </p:cBhvr>
                                      <p:to>
                                        <p:strVal val="visible"/>
                                      </p:to>
                                    </p:set>
                                    <p:anim calcmode="lin" valueType="num">
                                      <p:cBhvr>
                                        <p:cTn id="93" dur="500" fill="hold"/>
                                        <p:tgtEl>
                                          <p:spTgt spid="31"/>
                                        </p:tgtEl>
                                        <p:attrNameLst>
                                          <p:attrName>ppt_w</p:attrName>
                                        </p:attrNameLst>
                                      </p:cBhvr>
                                      <p:tavLst>
                                        <p:tav tm="0">
                                          <p:val>
                                            <p:fltVal val="0"/>
                                          </p:val>
                                        </p:tav>
                                        <p:tav tm="100000">
                                          <p:val>
                                            <p:strVal val="#ppt_w"/>
                                          </p:val>
                                        </p:tav>
                                      </p:tavLst>
                                    </p:anim>
                                    <p:anim calcmode="lin" valueType="num">
                                      <p:cBhvr>
                                        <p:cTn id="94" dur="500" fill="hold"/>
                                        <p:tgtEl>
                                          <p:spTgt spid="31"/>
                                        </p:tgtEl>
                                        <p:attrNameLst>
                                          <p:attrName>ppt_h</p:attrName>
                                        </p:attrNameLst>
                                      </p:cBhvr>
                                      <p:tavLst>
                                        <p:tav tm="0">
                                          <p:val>
                                            <p:fltVal val="0"/>
                                          </p:val>
                                        </p:tav>
                                        <p:tav tm="100000">
                                          <p:val>
                                            <p:strVal val="#ppt_h"/>
                                          </p:val>
                                        </p:tav>
                                      </p:tavLst>
                                    </p:anim>
                                    <p:animEffect transition="in" filter="fade">
                                      <p:cBhvr>
                                        <p:cTn id="95" dur="500"/>
                                        <p:tgtEl>
                                          <p:spTgt spid="31"/>
                                        </p:tgtEl>
                                      </p:cBhvr>
                                    </p:animEffect>
                                  </p:childTnLst>
                                </p:cTn>
                              </p:par>
                              <p:par>
                                <p:cTn id="96" presetID="53" presetClass="entr" presetSubtype="16" fill="hold" nodeType="withEffect">
                                  <p:stCondLst>
                                    <p:cond delay="0"/>
                                  </p:stCondLst>
                                  <p:childTnLst>
                                    <p:set>
                                      <p:cBhvr>
                                        <p:cTn id="97" dur="1" fill="hold">
                                          <p:stCondLst>
                                            <p:cond delay="0"/>
                                          </p:stCondLst>
                                        </p:cTn>
                                        <p:tgtEl>
                                          <p:spTgt spid="32"/>
                                        </p:tgtEl>
                                        <p:attrNameLst>
                                          <p:attrName>style.visibility</p:attrName>
                                        </p:attrNameLst>
                                      </p:cBhvr>
                                      <p:to>
                                        <p:strVal val="visible"/>
                                      </p:to>
                                    </p:set>
                                    <p:anim calcmode="lin" valueType="num">
                                      <p:cBhvr>
                                        <p:cTn id="98" dur="500" fill="hold"/>
                                        <p:tgtEl>
                                          <p:spTgt spid="32"/>
                                        </p:tgtEl>
                                        <p:attrNameLst>
                                          <p:attrName>ppt_w</p:attrName>
                                        </p:attrNameLst>
                                      </p:cBhvr>
                                      <p:tavLst>
                                        <p:tav tm="0">
                                          <p:val>
                                            <p:fltVal val="0"/>
                                          </p:val>
                                        </p:tav>
                                        <p:tav tm="100000">
                                          <p:val>
                                            <p:strVal val="#ppt_w"/>
                                          </p:val>
                                        </p:tav>
                                      </p:tavLst>
                                    </p:anim>
                                    <p:anim calcmode="lin" valueType="num">
                                      <p:cBhvr>
                                        <p:cTn id="99" dur="500" fill="hold"/>
                                        <p:tgtEl>
                                          <p:spTgt spid="32"/>
                                        </p:tgtEl>
                                        <p:attrNameLst>
                                          <p:attrName>ppt_h</p:attrName>
                                        </p:attrNameLst>
                                      </p:cBhvr>
                                      <p:tavLst>
                                        <p:tav tm="0">
                                          <p:val>
                                            <p:fltVal val="0"/>
                                          </p:val>
                                        </p:tav>
                                        <p:tav tm="100000">
                                          <p:val>
                                            <p:strVal val="#ppt_h"/>
                                          </p:val>
                                        </p:tav>
                                      </p:tavLst>
                                    </p:anim>
                                    <p:animEffect transition="in" filter="fade">
                                      <p:cBhvr>
                                        <p:cTn id="100" dur="500"/>
                                        <p:tgtEl>
                                          <p:spTgt spid="32"/>
                                        </p:tgtEl>
                                      </p:cBhvr>
                                    </p:animEffect>
                                  </p:childTnLst>
                                </p:cTn>
                              </p:par>
                              <p:par>
                                <p:cTn id="101" presetID="53" presetClass="entr" presetSubtype="16" fill="hold" nodeType="withEffect">
                                  <p:stCondLst>
                                    <p:cond delay="0"/>
                                  </p:stCondLst>
                                  <p:childTnLst>
                                    <p:set>
                                      <p:cBhvr>
                                        <p:cTn id="102" dur="1" fill="hold">
                                          <p:stCondLst>
                                            <p:cond delay="0"/>
                                          </p:stCondLst>
                                        </p:cTn>
                                        <p:tgtEl>
                                          <p:spTgt spid="33"/>
                                        </p:tgtEl>
                                        <p:attrNameLst>
                                          <p:attrName>style.visibility</p:attrName>
                                        </p:attrNameLst>
                                      </p:cBhvr>
                                      <p:to>
                                        <p:strVal val="visible"/>
                                      </p:to>
                                    </p:set>
                                    <p:anim calcmode="lin" valueType="num">
                                      <p:cBhvr>
                                        <p:cTn id="103" dur="500" fill="hold"/>
                                        <p:tgtEl>
                                          <p:spTgt spid="33"/>
                                        </p:tgtEl>
                                        <p:attrNameLst>
                                          <p:attrName>ppt_w</p:attrName>
                                        </p:attrNameLst>
                                      </p:cBhvr>
                                      <p:tavLst>
                                        <p:tav tm="0">
                                          <p:val>
                                            <p:fltVal val="0"/>
                                          </p:val>
                                        </p:tav>
                                        <p:tav tm="100000">
                                          <p:val>
                                            <p:strVal val="#ppt_w"/>
                                          </p:val>
                                        </p:tav>
                                      </p:tavLst>
                                    </p:anim>
                                    <p:anim calcmode="lin" valueType="num">
                                      <p:cBhvr>
                                        <p:cTn id="104" dur="500" fill="hold"/>
                                        <p:tgtEl>
                                          <p:spTgt spid="33"/>
                                        </p:tgtEl>
                                        <p:attrNameLst>
                                          <p:attrName>ppt_h</p:attrName>
                                        </p:attrNameLst>
                                      </p:cBhvr>
                                      <p:tavLst>
                                        <p:tav tm="0">
                                          <p:val>
                                            <p:fltVal val="0"/>
                                          </p:val>
                                        </p:tav>
                                        <p:tav tm="100000">
                                          <p:val>
                                            <p:strVal val="#ppt_h"/>
                                          </p:val>
                                        </p:tav>
                                      </p:tavLst>
                                    </p:anim>
                                    <p:animEffect transition="in" filter="fade">
                                      <p:cBhvr>
                                        <p:cTn id="105" dur="500"/>
                                        <p:tgtEl>
                                          <p:spTgt spid="33"/>
                                        </p:tgtEl>
                                      </p:cBhvr>
                                    </p:animEffect>
                                  </p:childTnLst>
                                </p:cTn>
                              </p:par>
                            </p:childTnLst>
                          </p:cTn>
                        </p:par>
                        <p:par>
                          <p:cTn id="106" fill="hold">
                            <p:stCondLst>
                              <p:cond delay="3500"/>
                            </p:stCondLst>
                            <p:childTnLst>
                              <p:par>
                                <p:cTn id="107" presetID="10" presetClass="entr" presetSubtype="0" fill="hold" grpId="0" nodeType="afterEffect">
                                  <p:stCondLst>
                                    <p:cond delay="0"/>
                                  </p:stCondLst>
                                  <p:childTnLst>
                                    <p:set>
                                      <p:cBhvr>
                                        <p:cTn id="108" dur="1" fill="hold">
                                          <p:stCondLst>
                                            <p:cond delay="0"/>
                                          </p:stCondLst>
                                        </p:cTn>
                                        <p:tgtEl>
                                          <p:spTgt spid="60"/>
                                        </p:tgtEl>
                                        <p:attrNameLst>
                                          <p:attrName>style.visibility</p:attrName>
                                        </p:attrNameLst>
                                      </p:cBhvr>
                                      <p:to>
                                        <p:strVal val="visible"/>
                                      </p:to>
                                    </p:set>
                                    <p:animEffect transition="in" filter="fade">
                                      <p:cBhvr>
                                        <p:cTn id="109" dur="500"/>
                                        <p:tgtEl>
                                          <p:spTgt spid="60"/>
                                        </p:tgtEl>
                                      </p:cBhvr>
                                    </p:animEffect>
                                  </p:childTnLst>
                                </p:cTn>
                              </p:par>
                            </p:childTnLst>
                          </p:cTn>
                        </p:par>
                        <p:par>
                          <p:cTn id="110" fill="hold">
                            <p:stCondLst>
                              <p:cond delay="4000"/>
                            </p:stCondLst>
                            <p:childTnLst>
                              <p:par>
                                <p:cTn id="111" presetID="10" presetClass="entr" presetSubtype="0" fill="hold" grpId="0" nodeType="afterEffect">
                                  <p:stCondLst>
                                    <p:cond delay="0"/>
                                  </p:stCondLst>
                                  <p:childTnLst>
                                    <p:set>
                                      <p:cBhvr>
                                        <p:cTn id="112" dur="1" fill="hold">
                                          <p:stCondLst>
                                            <p:cond delay="0"/>
                                          </p:stCondLst>
                                        </p:cTn>
                                        <p:tgtEl>
                                          <p:spTgt spid="62"/>
                                        </p:tgtEl>
                                        <p:attrNameLst>
                                          <p:attrName>style.visibility</p:attrName>
                                        </p:attrNameLst>
                                      </p:cBhvr>
                                      <p:to>
                                        <p:strVal val="visible"/>
                                      </p:to>
                                    </p:set>
                                    <p:animEffect transition="in" filter="fade">
                                      <p:cBhvr>
                                        <p:cTn id="113" dur="500"/>
                                        <p:tgtEl>
                                          <p:spTgt spid="62"/>
                                        </p:tgtEl>
                                      </p:cBhvr>
                                    </p:animEffect>
                                  </p:childTnLst>
                                </p:cTn>
                              </p:par>
                              <p:par>
                                <p:cTn id="114" presetID="10" presetClass="entr" presetSubtype="0" fill="hold" grpId="0" nodeType="withEffect">
                                  <p:stCondLst>
                                    <p:cond delay="0"/>
                                  </p:stCondLst>
                                  <p:childTnLst>
                                    <p:set>
                                      <p:cBhvr>
                                        <p:cTn id="115" dur="1" fill="hold">
                                          <p:stCondLst>
                                            <p:cond delay="0"/>
                                          </p:stCondLst>
                                        </p:cTn>
                                        <p:tgtEl>
                                          <p:spTgt spid="61"/>
                                        </p:tgtEl>
                                        <p:attrNameLst>
                                          <p:attrName>style.visibility</p:attrName>
                                        </p:attrNameLst>
                                      </p:cBhvr>
                                      <p:to>
                                        <p:strVal val="visible"/>
                                      </p:to>
                                    </p:set>
                                    <p:animEffect transition="in" filter="fade">
                                      <p:cBhvr>
                                        <p:cTn id="116" dur="500"/>
                                        <p:tgtEl>
                                          <p:spTgt spid="61"/>
                                        </p:tgtEl>
                                      </p:cBhvr>
                                    </p:animEffect>
                                  </p:childTnLst>
                                </p:cTn>
                              </p:par>
                            </p:childTnLst>
                          </p:cTn>
                        </p:par>
                        <p:par>
                          <p:cTn id="117" fill="hold">
                            <p:stCondLst>
                              <p:cond delay="4500"/>
                            </p:stCondLst>
                            <p:childTnLst>
                              <p:par>
                                <p:cTn id="118" presetID="10" presetClass="entr" presetSubtype="0" fill="hold" grpId="0" nodeType="afterEffect">
                                  <p:stCondLst>
                                    <p:cond delay="0"/>
                                  </p:stCondLst>
                                  <p:childTnLst>
                                    <p:set>
                                      <p:cBhvr>
                                        <p:cTn id="119" dur="1" fill="hold">
                                          <p:stCondLst>
                                            <p:cond delay="0"/>
                                          </p:stCondLst>
                                        </p:cTn>
                                        <p:tgtEl>
                                          <p:spTgt spid="59"/>
                                        </p:tgtEl>
                                        <p:attrNameLst>
                                          <p:attrName>style.visibility</p:attrName>
                                        </p:attrNameLst>
                                      </p:cBhvr>
                                      <p:to>
                                        <p:strVal val="visible"/>
                                      </p:to>
                                    </p:set>
                                    <p:animEffect transition="in" filter="fade">
                                      <p:cBhvr>
                                        <p:cTn id="120"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10" grpId="0" animBg="1"/>
      <p:bldP spid="11" grpId="0" animBg="1"/>
      <p:bldP spid="12" grpId="0" animBg="1"/>
      <p:bldP spid="13" grpId="0" animBg="1"/>
      <p:bldP spid="14" grpId="0" animBg="1"/>
      <p:bldP spid="15" grpId="0" animBg="1"/>
      <p:bldP spid="17" grpId="0" animBg="1"/>
      <p:bldP spid="18" grpId="0" animBg="1"/>
      <p:bldP spid="19" grpId="0" animBg="1"/>
      <p:bldP spid="26" grpId="0"/>
      <p:bldP spid="36" grpId="0"/>
      <p:bldP spid="37" grpId="0"/>
      <p:bldP spid="38" grpId="0"/>
      <p:bldP spid="39" grpId="0"/>
      <p:bldP spid="59" grpId="0"/>
      <p:bldP spid="60" grpId="0"/>
      <p:bldP spid="61" grpId="0"/>
      <p:bldP spid="62"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16</a:t>
            </a:fld>
            <a:endParaRPr lang="id-ID"/>
          </a:p>
        </p:txBody>
      </p:sp>
      <p:grpSp>
        <p:nvGrpSpPr>
          <p:cNvPr id="3" name="Group 2"/>
          <p:cNvGrpSpPr/>
          <p:nvPr/>
        </p:nvGrpSpPr>
        <p:grpSpPr>
          <a:xfrm>
            <a:off x="10041885" y="2427920"/>
            <a:ext cx="977900" cy="3427414"/>
            <a:chOff x="4926449" y="2096330"/>
            <a:chExt cx="977900" cy="3427414"/>
          </a:xfrm>
        </p:grpSpPr>
        <p:sp>
          <p:nvSpPr>
            <p:cNvPr id="4" name="Freeform 3"/>
            <p:cNvSpPr>
              <a:spLocks/>
            </p:cNvSpPr>
            <p:nvPr/>
          </p:nvSpPr>
          <p:spPr bwMode="auto">
            <a:xfrm>
              <a:off x="4926449" y="2193168"/>
              <a:ext cx="977900" cy="3330576"/>
            </a:xfrm>
            <a:custGeom>
              <a:avLst/>
              <a:gdLst>
                <a:gd name="connsiteX0" fmla="*/ 223838 w 977900"/>
                <a:gd name="connsiteY0" fmla="*/ 0 h 3330576"/>
                <a:gd name="connsiteX1" fmla="*/ 754063 w 977900"/>
                <a:gd name="connsiteY1" fmla="*/ 0 h 3330576"/>
                <a:gd name="connsiteX2" fmla="*/ 754063 w 977900"/>
                <a:gd name="connsiteY2" fmla="*/ 2438991 h 3330576"/>
                <a:gd name="connsiteX3" fmla="*/ 762327 w 977900"/>
                <a:gd name="connsiteY3" fmla="*/ 2443440 h 3330576"/>
                <a:gd name="connsiteX4" fmla="*/ 977900 w 977900"/>
                <a:gd name="connsiteY4" fmla="*/ 2845594 h 3330576"/>
                <a:gd name="connsiteX5" fmla="*/ 488950 w 977900"/>
                <a:gd name="connsiteY5" fmla="*/ 3330576 h 3330576"/>
                <a:gd name="connsiteX6" fmla="*/ 0 w 977900"/>
                <a:gd name="connsiteY6" fmla="*/ 2845594 h 3330576"/>
                <a:gd name="connsiteX7" fmla="*/ 215573 w 977900"/>
                <a:gd name="connsiteY7" fmla="*/ 2443440 h 3330576"/>
                <a:gd name="connsiteX8" fmla="*/ 223838 w 977900"/>
                <a:gd name="connsiteY8" fmla="*/ 2438990 h 3330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00" h="3330576">
                  <a:moveTo>
                    <a:pt x="223838" y="0"/>
                  </a:moveTo>
                  <a:lnTo>
                    <a:pt x="754063" y="0"/>
                  </a:lnTo>
                  <a:lnTo>
                    <a:pt x="754063" y="2438991"/>
                  </a:lnTo>
                  <a:lnTo>
                    <a:pt x="762327" y="2443440"/>
                  </a:lnTo>
                  <a:cubicBezTo>
                    <a:pt x="892389" y="2530594"/>
                    <a:pt x="977900" y="2678189"/>
                    <a:pt x="977900" y="2845594"/>
                  </a:cubicBezTo>
                  <a:cubicBezTo>
                    <a:pt x="977900" y="3113442"/>
                    <a:pt x="758990" y="3330576"/>
                    <a:pt x="488950" y="3330576"/>
                  </a:cubicBezTo>
                  <a:cubicBezTo>
                    <a:pt x="218910" y="3330576"/>
                    <a:pt x="0" y="3113442"/>
                    <a:pt x="0" y="2845594"/>
                  </a:cubicBezTo>
                  <a:cubicBezTo>
                    <a:pt x="0" y="2678189"/>
                    <a:pt x="85511" y="2530594"/>
                    <a:pt x="215573" y="2443440"/>
                  </a:cubicBezTo>
                  <a:lnTo>
                    <a:pt x="223838" y="2438990"/>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5" name="Oval 4"/>
            <p:cNvSpPr>
              <a:spLocks noChangeArrowheads="1"/>
            </p:cNvSpPr>
            <p:nvPr/>
          </p:nvSpPr>
          <p:spPr bwMode="auto">
            <a:xfrm>
              <a:off x="5150288" y="2096330"/>
              <a:ext cx="530225" cy="193675"/>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8932809" y="2427920"/>
            <a:ext cx="977900" cy="3427414"/>
            <a:chOff x="3817373" y="2096330"/>
            <a:chExt cx="977900" cy="3427414"/>
          </a:xfrm>
        </p:grpSpPr>
        <p:sp>
          <p:nvSpPr>
            <p:cNvPr id="7" name="Freeform 6"/>
            <p:cNvSpPr>
              <a:spLocks/>
            </p:cNvSpPr>
            <p:nvPr/>
          </p:nvSpPr>
          <p:spPr bwMode="auto">
            <a:xfrm>
              <a:off x="3817373" y="2193168"/>
              <a:ext cx="977900" cy="3330576"/>
            </a:xfrm>
            <a:custGeom>
              <a:avLst/>
              <a:gdLst>
                <a:gd name="connsiteX0" fmla="*/ 223838 w 977900"/>
                <a:gd name="connsiteY0" fmla="*/ 0 h 3330576"/>
                <a:gd name="connsiteX1" fmla="*/ 754063 w 977900"/>
                <a:gd name="connsiteY1" fmla="*/ 0 h 3330576"/>
                <a:gd name="connsiteX2" fmla="*/ 754063 w 977900"/>
                <a:gd name="connsiteY2" fmla="*/ 2438991 h 3330576"/>
                <a:gd name="connsiteX3" fmla="*/ 762327 w 977900"/>
                <a:gd name="connsiteY3" fmla="*/ 2443440 h 3330576"/>
                <a:gd name="connsiteX4" fmla="*/ 977900 w 977900"/>
                <a:gd name="connsiteY4" fmla="*/ 2845594 h 3330576"/>
                <a:gd name="connsiteX5" fmla="*/ 488950 w 977900"/>
                <a:gd name="connsiteY5" fmla="*/ 3330576 h 3330576"/>
                <a:gd name="connsiteX6" fmla="*/ 0 w 977900"/>
                <a:gd name="connsiteY6" fmla="*/ 2845594 h 3330576"/>
                <a:gd name="connsiteX7" fmla="*/ 215573 w 977900"/>
                <a:gd name="connsiteY7" fmla="*/ 2443440 h 3330576"/>
                <a:gd name="connsiteX8" fmla="*/ 223838 w 977900"/>
                <a:gd name="connsiteY8" fmla="*/ 2438990 h 3330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00" h="3330576">
                  <a:moveTo>
                    <a:pt x="223838" y="0"/>
                  </a:moveTo>
                  <a:lnTo>
                    <a:pt x="754063" y="0"/>
                  </a:lnTo>
                  <a:lnTo>
                    <a:pt x="754063" y="2438991"/>
                  </a:lnTo>
                  <a:lnTo>
                    <a:pt x="762327" y="2443440"/>
                  </a:lnTo>
                  <a:cubicBezTo>
                    <a:pt x="892389" y="2530594"/>
                    <a:pt x="977900" y="2678189"/>
                    <a:pt x="977900" y="2845594"/>
                  </a:cubicBezTo>
                  <a:cubicBezTo>
                    <a:pt x="977900" y="3113442"/>
                    <a:pt x="758990" y="3330576"/>
                    <a:pt x="488950" y="3330576"/>
                  </a:cubicBezTo>
                  <a:cubicBezTo>
                    <a:pt x="218910" y="3330576"/>
                    <a:pt x="0" y="3113442"/>
                    <a:pt x="0" y="2845594"/>
                  </a:cubicBezTo>
                  <a:cubicBezTo>
                    <a:pt x="0" y="2678189"/>
                    <a:pt x="85512" y="2530594"/>
                    <a:pt x="215573" y="2443440"/>
                  </a:cubicBezTo>
                  <a:lnTo>
                    <a:pt x="223838" y="2438990"/>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8" name="Oval 7"/>
            <p:cNvSpPr>
              <a:spLocks noChangeArrowheads="1"/>
            </p:cNvSpPr>
            <p:nvPr/>
          </p:nvSpPr>
          <p:spPr bwMode="auto">
            <a:xfrm>
              <a:off x="4041212" y="2096330"/>
              <a:ext cx="530225" cy="193675"/>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7822831" y="2427920"/>
            <a:ext cx="977900" cy="3427413"/>
            <a:chOff x="2707395" y="2096330"/>
            <a:chExt cx="977900" cy="3427413"/>
          </a:xfrm>
        </p:grpSpPr>
        <p:sp>
          <p:nvSpPr>
            <p:cNvPr id="10" name="Freeform 9"/>
            <p:cNvSpPr>
              <a:spLocks noChangeArrowheads="1"/>
            </p:cNvSpPr>
            <p:nvPr/>
          </p:nvSpPr>
          <p:spPr bwMode="auto">
            <a:xfrm>
              <a:off x="2707395" y="2193167"/>
              <a:ext cx="977900" cy="3330576"/>
            </a:xfrm>
            <a:custGeom>
              <a:avLst/>
              <a:gdLst>
                <a:gd name="connsiteX0" fmla="*/ 223838 w 977900"/>
                <a:gd name="connsiteY0" fmla="*/ 0 h 3330576"/>
                <a:gd name="connsiteX1" fmla="*/ 754063 w 977900"/>
                <a:gd name="connsiteY1" fmla="*/ 0 h 3330576"/>
                <a:gd name="connsiteX2" fmla="*/ 754063 w 977900"/>
                <a:gd name="connsiteY2" fmla="*/ 2438991 h 3330576"/>
                <a:gd name="connsiteX3" fmla="*/ 762327 w 977900"/>
                <a:gd name="connsiteY3" fmla="*/ 2443440 h 3330576"/>
                <a:gd name="connsiteX4" fmla="*/ 977900 w 977900"/>
                <a:gd name="connsiteY4" fmla="*/ 2845594 h 3330576"/>
                <a:gd name="connsiteX5" fmla="*/ 488950 w 977900"/>
                <a:gd name="connsiteY5" fmla="*/ 3330576 h 3330576"/>
                <a:gd name="connsiteX6" fmla="*/ 0 w 977900"/>
                <a:gd name="connsiteY6" fmla="*/ 2845594 h 3330576"/>
                <a:gd name="connsiteX7" fmla="*/ 215573 w 977900"/>
                <a:gd name="connsiteY7" fmla="*/ 2443440 h 3330576"/>
                <a:gd name="connsiteX8" fmla="*/ 223838 w 977900"/>
                <a:gd name="connsiteY8" fmla="*/ 2438990 h 3330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00" h="3330576">
                  <a:moveTo>
                    <a:pt x="223838" y="0"/>
                  </a:moveTo>
                  <a:lnTo>
                    <a:pt x="754063" y="0"/>
                  </a:lnTo>
                  <a:lnTo>
                    <a:pt x="754063" y="2438991"/>
                  </a:lnTo>
                  <a:lnTo>
                    <a:pt x="762327" y="2443440"/>
                  </a:lnTo>
                  <a:cubicBezTo>
                    <a:pt x="892388" y="2530594"/>
                    <a:pt x="977900" y="2678189"/>
                    <a:pt x="977900" y="2845594"/>
                  </a:cubicBezTo>
                  <a:cubicBezTo>
                    <a:pt x="977900" y="3113442"/>
                    <a:pt x="758990" y="3330576"/>
                    <a:pt x="488950" y="3330576"/>
                  </a:cubicBezTo>
                  <a:cubicBezTo>
                    <a:pt x="218910" y="3330576"/>
                    <a:pt x="0" y="3113442"/>
                    <a:pt x="0" y="2845594"/>
                  </a:cubicBezTo>
                  <a:cubicBezTo>
                    <a:pt x="0" y="2678189"/>
                    <a:pt x="85512" y="2530594"/>
                    <a:pt x="215573" y="2443440"/>
                  </a:cubicBezTo>
                  <a:lnTo>
                    <a:pt x="223838" y="2438990"/>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11" name="Oval 10"/>
            <p:cNvSpPr>
              <a:spLocks noChangeArrowheads="1"/>
            </p:cNvSpPr>
            <p:nvPr/>
          </p:nvSpPr>
          <p:spPr bwMode="auto">
            <a:xfrm>
              <a:off x="2931233" y="2096330"/>
              <a:ext cx="530225" cy="193675"/>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 name="Group 11"/>
          <p:cNvGrpSpPr/>
          <p:nvPr/>
        </p:nvGrpSpPr>
        <p:grpSpPr>
          <a:xfrm>
            <a:off x="6725629" y="2427920"/>
            <a:ext cx="977900" cy="3427414"/>
            <a:chOff x="1610193" y="2096330"/>
            <a:chExt cx="977900" cy="3427414"/>
          </a:xfrm>
        </p:grpSpPr>
        <p:sp>
          <p:nvSpPr>
            <p:cNvPr id="13" name="Freeform 12"/>
            <p:cNvSpPr>
              <a:spLocks/>
            </p:cNvSpPr>
            <p:nvPr/>
          </p:nvSpPr>
          <p:spPr bwMode="auto">
            <a:xfrm>
              <a:off x="1610193" y="2193168"/>
              <a:ext cx="977900" cy="3330576"/>
            </a:xfrm>
            <a:custGeom>
              <a:avLst/>
              <a:gdLst>
                <a:gd name="connsiteX0" fmla="*/ 223838 w 977900"/>
                <a:gd name="connsiteY0" fmla="*/ 0 h 3330576"/>
                <a:gd name="connsiteX1" fmla="*/ 754063 w 977900"/>
                <a:gd name="connsiteY1" fmla="*/ 0 h 3330576"/>
                <a:gd name="connsiteX2" fmla="*/ 754063 w 977900"/>
                <a:gd name="connsiteY2" fmla="*/ 2438991 h 3330576"/>
                <a:gd name="connsiteX3" fmla="*/ 762327 w 977900"/>
                <a:gd name="connsiteY3" fmla="*/ 2443440 h 3330576"/>
                <a:gd name="connsiteX4" fmla="*/ 977900 w 977900"/>
                <a:gd name="connsiteY4" fmla="*/ 2845594 h 3330576"/>
                <a:gd name="connsiteX5" fmla="*/ 488950 w 977900"/>
                <a:gd name="connsiteY5" fmla="*/ 3330576 h 3330576"/>
                <a:gd name="connsiteX6" fmla="*/ 0 w 977900"/>
                <a:gd name="connsiteY6" fmla="*/ 2845594 h 3330576"/>
                <a:gd name="connsiteX7" fmla="*/ 215573 w 977900"/>
                <a:gd name="connsiteY7" fmla="*/ 2443440 h 3330576"/>
                <a:gd name="connsiteX8" fmla="*/ 223838 w 977900"/>
                <a:gd name="connsiteY8" fmla="*/ 2438990 h 3330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77900" h="3330576">
                  <a:moveTo>
                    <a:pt x="223838" y="0"/>
                  </a:moveTo>
                  <a:lnTo>
                    <a:pt x="754063" y="0"/>
                  </a:lnTo>
                  <a:lnTo>
                    <a:pt x="754063" y="2438991"/>
                  </a:lnTo>
                  <a:lnTo>
                    <a:pt x="762327" y="2443440"/>
                  </a:lnTo>
                  <a:cubicBezTo>
                    <a:pt x="892388" y="2530594"/>
                    <a:pt x="977900" y="2678189"/>
                    <a:pt x="977900" y="2845594"/>
                  </a:cubicBezTo>
                  <a:cubicBezTo>
                    <a:pt x="977900" y="3113442"/>
                    <a:pt x="758990" y="3330576"/>
                    <a:pt x="488950" y="3330576"/>
                  </a:cubicBezTo>
                  <a:cubicBezTo>
                    <a:pt x="218910" y="3330576"/>
                    <a:pt x="0" y="3113442"/>
                    <a:pt x="0" y="2845594"/>
                  </a:cubicBezTo>
                  <a:cubicBezTo>
                    <a:pt x="0" y="2678189"/>
                    <a:pt x="85512" y="2530594"/>
                    <a:pt x="215573" y="2443440"/>
                  </a:cubicBezTo>
                  <a:lnTo>
                    <a:pt x="223838" y="2438990"/>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noAutofit/>
            </a:bodyPr>
            <a:lstStyle/>
            <a:p>
              <a:endParaRPr lang="id-ID"/>
            </a:p>
          </p:txBody>
        </p:sp>
        <p:sp>
          <p:nvSpPr>
            <p:cNvPr id="14" name="Oval 13"/>
            <p:cNvSpPr>
              <a:spLocks noChangeArrowheads="1"/>
            </p:cNvSpPr>
            <p:nvPr/>
          </p:nvSpPr>
          <p:spPr bwMode="auto">
            <a:xfrm>
              <a:off x="1834032" y="2096330"/>
              <a:ext cx="530225" cy="193675"/>
            </a:xfrm>
            <a:prstGeom prst="ellipse">
              <a:avLst/>
            </a:pr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5" name="TextBox 14"/>
          <p:cNvSpPr txBox="1"/>
          <p:nvPr/>
        </p:nvSpPr>
        <p:spPr>
          <a:xfrm>
            <a:off x="850577" y="4034846"/>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16" name="TextBox 15"/>
          <p:cNvSpPr txBox="1"/>
          <p:nvPr/>
        </p:nvSpPr>
        <p:spPr>
          <a:xfrm>
            <a:off x="845800" y="2826831"/>
            <a:ext cx="1916935" cy="400110"/>
          </a:xfrm>
          <a:prstGeom prst="rect">
            <a:avLst/>
          </a:prstGeom>
          <a:noFill/>
        </p:spPr>
        <p:txBody>
          <a:bodyPr wrap="none" rtlCol="0">
            <a:spAutoFit/>
          </a:bodyPr>
          <a:lstStyle/>
          <a:p>
            <a:r>
              <a:rPr lang="id-ID" sz="2000" b="1" dirty="0">
                <a:latin typeface="Raleway" panose="020B0003030101060003" pitchFamily="34" charset="0"/>
              </a:rPr>
              <a:t>Chart Analysis</a:t>
            </a:r>
          </a:p>
        </p:txBody>
      </p:sp>
      <p:sp>
        <p:nvSpPr>
          <p:cNvPr id="17" name="TextBox 16"/>
          <p:cNvSpPr txBox="1"/>
          <p:nvPr/>
        </p:nvSpPr>
        <p:spPr>
          <a:xfrm>
            <a:off x="2237528" y="3184289"/>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8" name="TextBox 17"/>
          <p:cNvSpPr txBox="1"/>
          <p:nvPr/>
        </p:nvSpPr>
        <p:spPr>
          <a:xfrm>
            <a:off x="845800" y="3045790"/>
            <a:ext cx="1391728" cy="923330"/>
          </a:xfrm>
          <a:prstGeom prst="rect">
            <a:avLst/>
          </a:prstGeom>
          <a:noFill/>
        </p:spPr>
        <p:txBody>
          <a:bodyPr wrap="none" rtlCol="0">
            <a:spAutoFit/>
          </a:bodyPr>
          <a:lstStyle/>
          <a:p>
            <a:r>
              <a:rPr lang="id-ID" sz="5400" b="1" dirty="0">
                <a:solidFill>
                  <a:schemeClr val="accent3"/>
                </a:solidFill>
              </a:rPr>
              <a:t>75%</a:t>
            </a:r>
          </a:p>
        </p:txBody>
      </p:sp>
      <p:sp>
        <p:nvSpPr>
          <p:cNvPr id="19" name="Oval 18"/>
          <p:cNvSpPr>
            <a:spLocks noChangeArrowheads="1"/>
          </p:cNvSpPr>
          <p:nvPr/>
        </p:nvSpPr>
        <p:spPr bwMode="auto">
          <a:xfrm>
            <a:off x="6782780" y="4936170"/>
            <a:ext cx="869950" cy="863600"/>
          </a:xfrm>
          <a:prstGeom prst="ellipse">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7000268" y="4423408"/>
            <a:ext cx="433388" cy="735013"/>
          </a:xfrm>
          <a:custGeom>
            <a:avLst/>
            <a:gdLst>
              <a:gd name="T0" fmla="*/ 0 w 273"/>
              <a:gd name="T1" fmla="*/ 0 h 463"/>
              <a:gd name="T2" fmla="*/ 273 w 273"/>
              <a:gd name="T3" fmla="*/ 0 h 463"/>
              <a:gd name="T4" fmla="*/ 273 w 273"/>
              <a:gd name="T5" fmla="*/ 463 h 463"/>
              <a:gd name="T6" fmla="*/ 0 w 273"/>
              <a:gd name="T7" fmla="*/ 463 h 463"/>
              <a:gd name="T8" fmla="*/ 0 w 273"/>
              <a:gd name="T9" fmla="*/ 0 h 463"/>
              <a:gd name="T10" fmla="*/ 0 w 273"/>
              <a:gd name="T11" fmla="*/ 0 h 463"/>
            </a:gdLst>
            <a:ahLst/>
            <a:cxnLst>
              <a:cxn ang="0">
                <a:pos x="T0" y="T1"/>
              </a:cxn>
              <a:cxn ang="0">
                <a:pos x="T2" y="T3"/>
              </a:cxn>
              <a:cxn ang="0">
                <a:pos x="T4" y="T5"/>
              </a:cxn>
              <a:cxn ang="0">
                <a:pos x="T6" y="T7"/>
              </a:cxn>
              <a:cxn ang="0">
                <a:pos x="T8" y="T9"/>
              </a:cxn>
              <a:cxn ang="0">
                <a:pos x="T10" y="T11"/>
              </a:cxn>
            </a:cxnLst>
            <a:rect l="0" t="0" r="r" b="b"/>
            <a:pathLst>
              <a:path w="273" h="463">
                <a:moveTo>
                  <a:pt x="0" y="0"/>
                </a:moveTo>
                <a:lnTo>
                  <a:pt x="273" y="0"/>
                </a:lnTo>
                <a:lnTo>
                  <a:pt x="273" y="463"/>
                </a:lnTo>
                <a:lnTo>
                  <a:pt x="0" y="463"/>
                </a:lnTo>
                <a:lnTo>
                  <a:pt x="0" y="0"/>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Oval 20"/>
          <p:cNvSpPr>
            <a:spLocks noChangeArrowheads="1"/>
          </p:cNvSpPr>
          <p:nvPr/>
        </p:nvSpPr>
        <p:spPr bwMode="auto">
          <a:xfrm>
            <a:off x="7000268" y="4326570"/>
            <a:ext cx="433388" cy="193675"/>
          </a:xfrm>
          <a:prstGeom prst="ellipse">
            <a:avLst/>
          </a:pr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1"/>
          <p:cNvSpPr>
            <a:spLocks/>
          </p:cNvSpPr>
          <p:nvPr/>
        </p:nvSpPr>
        <p:spPr bwMode="auto">
          <a:xfrm>
            <a:off x="7112980" y="2086608"/>
            <a:ext cx="204788" cy="300038"/>
          </a:xfrm>
          <a:custGeom>
            <a:avLst/>
            <a:gdLst>
              <a:gd name="T0" fmla="*/ 22 w 44"/>
              <a:gd name="T1" fmla="*/ 65 h 65"/>
              <a:gd name="T2" fmla="*/ 6 w 44"/>
              <a:gd name="T3" fmla="*/ 58 h 65"/>
              <a:gd name="T4" fmla="*/ 0 w 44"/>
              <a:gd name="T5" fmla="*/ 43 h 65"/>
              <a:gd name="T6" fmla="*/ 22 w 44"/>
              <a:gd name="T7" fmla="*/ 0 h 65"/>
              <a:gd name="T8" fmla="*/ 22 w 44"/>
              <a:gd name="T9" fmla="*/ 0 h 65"/>
              <a:gd name="T10" fmla="*/ 44 w 44"/>
              <a:gd name="T11" fmla="*/ 43 h 65"/>
              <a:gd name="T12" fmla="*/ 37 w 44"/>
              <a:gd name="T13" fmla="*/ 58 h 65"/>
              <a:gd name="T14" fmla="*/ 22 w 44"/>
              <a:gd name="T15" fmla="*/ 65 h 65"/>
              <a:gd name="T16" fmla="*/ 22 w 44"/>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5">
                <a:moveTo>
                  <a:pt x="22" y="65"/>
                </a:moveTo>
                <a:cubicBezTo>
                  <a:pt x="16" y="65"/>
                  <a:pt x="10" y="62"/>
                  <a:pt x="6" y="58"/>
                </a:cubicBezTo>
                <a:cubicBezTo>
                  <a:pt x="2" y="54"/>
                  <a:pt x="0" y="48"/>
                  <a:pt x="0" y="43"/>
                </a:cubicBezTo>
                <a:cubicBezTo>
                  <a:pt x="0" y="27"/>
                  <a:pt x="19" y="13"/>
                  <a:pt x="22" y="0"/>
                </a:cubicBezTo>
                <a:cubicBezTo>
                  <a:pt x="22" y="0"/>
                  <a:pt x="22" y="0"/>
                  <a:pt x="22" y="0"/>
                </a:cubicBezTo>
                <a:cubicBezTo>
                  <a:pt x="24" y="13"/>
                  <a:pt x="44" y="27"/>
                  <a:pt x="44" y="43"/>
                </a:cubicBezTo>
                <a:cubicBezTo>
                  <a:pt x="44" y="48"/>
                  <a:pt x="41" y="54"/>
                  <a:pt x="37" y="58"/>
                </a:cubicBezTo>
                <a:cubicBezTo>
                  <a:pt x="33" y="62"/>
                  <a:pt x="27" y="65"/>
                  <a:pt x="22" y="65"/>
                </a:cubicBezTo>
                <a:cubicBezTo>
                  <a:pt x="22" y="65"/>
                  <a:pt x="22" y="65"/>
                  <a:pt x="22" y="65"/>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Rectangle 22"/>
          <p:cNvSpPr>
            <a:spLocks noChangeArrowheads="1"/>
          </p:cNvSpPr>
          <p:nvPr/>
        </p:nvSpPr>
        <p:spPr bwMode="auto">
          <a:xfrm>
            <a:off x="10966514" y="2562028"/>
            <a:ext cx="320675" cy="3810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Rectangle 23"/>
          <p:cNvSpPr>
            <a:spLocks noChangeArrowheads="1"/>
          </p:cNvSpPr>
          <p:nvPr/>
        </p:nvSpPr>
        <p:spPr bwMode="auto">
          <a:xfrm>
            <a:off x="10966514" y="2793803"/>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Rectangle 24"/>
          <p:cNvSpPr>
            <a:spLocks noChangeArrowheads="1"/>
          </p:cNvSpPr>
          <p:nvPr/>
        </p:nvSpPr>
        <p:spPr bwMode="auto">
          <a:xfrm>
            <a:off x="10966514" y="3023991"/>
            <a:ext cx="161925" cy="3810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Rectangle 25"/>
          <p:cNvSpPr>
            <a:spLocks noChangeArrowheads="1"/>
          </p:cNvSpPr>
          <p:nvPr/>
        </p:nvSpPr>
        <p:spPr bwMode="auto">
          <a:xfrm>
            <a:off x="10966514" y="3255766"/>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Rectangle 26"/>
          <p:cNvSpPr>
            <a:spLocks noChangeArrowheads="1"/>
          </p:cNvSpPr>
          <p:nvPr/>
        </p:nvSpPr>
        <p:spPr bwMode="auto">
          <a:xfrm>
            <a:off x="10966514" y="3485953"/>
            <a:ext cx="161925" cy="38100"/>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Rectangle 27"/>
          <p:cNvSpPr>
            <a:spLocks noChangeArrowheads="1"/>
          </p:cNvSpPr>
          <p:nvPr/>
        </p:nvSpPr>
        <p:spPr bwMode="auto">
          <a:xfrm>
            <a:off x="10966514" y="3717728"/>
            <a:ext cx="32067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Rectangle 28"/>
          <p:cNvSpPr>
            <a:spLocks noChangeArrowheads="1"/>
          </p:cNvSpPr>
          <p:nvPr/>
        </p:nvSpPr>
        <p:spPr bwMode="auto">
          <a:xfrm>
            <a:off x="10966514" y="3947916"/>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Rectangle 29"/>
          <p:cNvSpPr>
            <a:spLocks noChangeArrowheads="1"/>
          </p:cNvSpPr>
          <p:nvPr/>
        </p:nvSpPr>
        <p:spPr bwMode="auto">
          <a:xfrm>
            <a:off x="10966514" y="4179691"/>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Rectangle 30"/>
          <p:cNvSpPr>
            <a:spLocks noChangeArrowheads="1"/>
          </p:cNvSpPr>
          <p:nvPr/>
        </p:nvSpPr>
        <p:spPr bwMode="auto">
          <a:xfrm>
            <a:off x="10966514" y="4409878"/>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Rectangle 31"/>
          <p:cNvSpPr>
            <a:spLocks noChangeArrowheads="1"/>
          </p:cNvSpPr>
          <p:nvPr/>
        </p:nvSpPr>
        <p:spPr bwMode="auto">
          <a:xfrm>
            <a:off x="10966514" y="4641653"/>
            <a:ext cx="16192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Rectangle 32"/>
          <p:cNvSpPr>
            <a:spLocks noChangeArrowheads="1"/>
          </p:cNvSpPr>
          <p:nvPr/>
        </p:nvSpPr>
        <p:spPr bwMode="auto">
          <a:xfrm>
            <a:off x="10966514" y="4871841"/>
            <a:ext cx="320675" cy="36513"/>
          </a:xfrm>
          <a:prstGeom prst="rect">
            <a:avLst/>
          </a:pr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Oval 33"/>
          <p:cNvSpPr>
            <a:spLocks noChangeArrowheads="1"/>
          </p:cNvSpPr>
          <p:nvPr/>
        </p:nvSpPr>
        <p:spPr bwMode="auto">
          <a:xfrm>
            <a:off x="7879981" y="4936170"/>
            <a:ext cx="869950" cy="863600"/>
          </a:xfrm>
          <a:prstGeom prst="ellipse">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34"/>
          <p:cNvSpPr>
            <a:spLocks/>
          </p:cNvSpPr>
          <p:nvPr/>
        </p:nvSpPr>
        <p:spPr bwMode="auto">
          <a:xfrm>
            <a:off x="8097469" y="3795942"/>
            <a:ext cx="433388" cy="1362480"/>
          </a:xfrm>
          <a:custGeom>
            <a:avLst/>
            <a:gdLst>
              <a:gd name="T0" fmla="*/ 0 w 273"/>
              <a:gd name="T1" fmla="*/ 0 h 463"/>
              <a:gd name="T2" fmla="*/ 273 w 273"/>
              <a:gd name="T3" fmla="*/ 0 h 463"/>
              <a:gd name="T4" fmla="*/ 273 w 273"/>
              <a:gd name="T5" fmla="*/ 463 h 463"/>
              <a:gd name="T6" fmla="*/ 0 w 273"/>
              <a:gd name="T7" fmla="*/ 463 h 463"/>
              <a:gd name="T8" fmla="*/ 0 w 273"/>
              <a:gd name="T9" fmla="*/ 0 h 463"/>
              <a:gd name="T10" fmla="*/ 0 w 273"/>
              <a:gd name="T11" fmla="*/ 0 h 463"/>
            </a:gdLst>
            <a:ahLst/>
            <a:cxnLst>
              <a:cxn ang="0">
                <a:pos x="T0" y="T1"/>
              </a:cxn>
              <a:cxn ang="0">
                <a:pos x="T2" y="T3"/>
              </a:cxn>
              <a:cxn ang="0">
                <a:pos x="T4" y="T5"/>
              </a:cxn>
              <a:cxn ang="0">
                <a:pos x="T6" y="T7"/>
              </a:cxn>
              <a:cxn ang="0">
                <a:pos x="T8" y="T9"/>
              </a:cxn>
              <a:cxn ang="0">
                <a:pos x="T10" y="T11"/>
              </a:cxn>
            </a:cxnLst>
            <a:rect l="0" t="0" r="r" b="b"/>
            <a:pathLst>
              <a:path w="273" h="463">
                <a:moveTo>
                  <a:pt x="0" y="0"/>
                </a:moveTo>
                <a:lnTo>
                  <a:pt x="273" y="0"/>
                </a:lnTo>
                <a:lnTo>
                  <a:pt x="273" y="463"/>
                </a:lnTo>
                <a:lnTo>
                  <a:pt x="0" y="463"/>
                </a:lnTo>
                <a:lnTo>
                  <a:pt x="0" y="0"/>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Oval 35"/>
          <p:cNvSpPr>
            <a:spLocks noChangeArrowheads="1"/>
          </p:cNvSpPr>
          <p:nvPr/>
        </p:nvSpPr>
        <p:spPr bwMode="auto">
          <a:xfrm>
            <a:off x="8097469" y="3696782"/>
            <a:ext cx="433388" cy="193675"/>
          </a:xfrm>
          <a:prstGeom prst="ellipse">
            <a:avLst/>
          </a:pr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36"/>
          <p:cNvSpPr>
            <a:spLocks/>
          </p:cNvSpPr>
          <p:nvPr/>
        </p:nvSpPr>
        <p:spPr bwMode="auto">
          <a:xfrm>
            <a:off x="8210181" y="2086608"/>
            <a:ext cx="204788" cy="300038"/>
          </a:xfrm>
          <a:custGeom>
            <a:avLst/>
            <a:gdLst>
              <a:gd name="T0" fmla="*/ 22 w 44"/>
              <a:gd name="T1" fmla="*/ 65 h 65"/>
              <a:gd name="T2" fmla="*/ 6 w 44"/>
              <a:gd name="T3" fmla="*/ 58 h 65"/>
              <a:gd name="T4" fmla="*/ 0 w 44"/>
              <a:gd name="T5" fmla="*/ 43 h 65"/>
              <a:gd name="T6" fmla="*/ 22 w 44"/>
              <a:gd name="T7" fmla="*/ 0 h 65"/>
              <a:gd name="T8" fmla="*/ 22 w 44"/>
              <a:gd name="T9" fmla="*/ 0 h 65"/>
              <a:gd name="T10" fmla="*/ 44 w 44"/>
              <a:gd name="T11" fmla="*/ 43 h 65"/>
              <a:gd name="T12" fmla="*/ 37 w 44"/>
              <a:gd name="T13" fmla="*/ 58 h 65"/>
              <a:gd name="T14" fmla="*/ 22 w 44"/>
              <a:gd name="T15" fmla="*/ 65 h 65"/>
              <a:gd name="T16" fmla="*/ 22 w 44"/>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5">
                <a:moveTo>
                  <a:pt x="22" y="65"/>
                </a:moveTo>
                <a:cubicBezTo>
                  <a:pt x="16" y="65"/>
                  <a:pt x="10" y="62"/>
                  <a:pt x="6" y="58"/>
                </a:cubicBezTo>
                <a:cubicBezTo>
                  <a:pt x="2" y="54"/>
                  <a:pt x="0" y="48"/>
                  <a:pt x="0" y="43"/>
                </a:cubicBezTo>
                <a:cubicBezTo>
                  <a:pt x="0" y="27"/>
                  <a:pt x="19" y="13"/>
                  <a:pt x="22" y="0"/>
                </a:cubicBezTo>
                <a:cubicBezTo>
                  <a:pt x="22" y="0"/>
                  <a:pt x="22" y="0"/>
                  <a:pt x="22" y="0"/>
                </a:cubicBezTo>
                <a:cubicBezTo>
                  <a:pt x="24" y="13"/>
                  <a:pt x="44" y="27"/>
                  <a:pt x="44" y="43"/>
                </a:cubicBezTo>
                <a:cubicBezTo>
                  <a:pt x="44" y="48"/>
                  <a:pt x="41" y="54"/>
                  <a:pt x="37" y="58"/>
                </a:cubicBezTo>
                <a:cubicBezTo>
                  <a:pt x="33" y="62"/>
                  <a:pt x="27" y="65"/>
                  <a:pt x="22" y="65"/>
                </a:cubicBezTo>
                <a:cubicBezTo>
                  <a:pt x="22" y="65"/>
                  <a:pt x="22" y="65"/>
                  <a:pt x="22" y="65"/>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Oval 37"/>
          <p:cNvSpPr>
            <a:spLocks noChangeArrowheads="1"/>
          </p:cNvSpPr>
          <p:nvPr/>
        </p:nvSpPr>
        <p:spPr bwMode="auto">
          <a:xfrm>
            <a:off x="8989960" y="4936170"/>
            <a:ext cx="869950" cy="863600"/>
          </a:xfrm>
          <a:prstGeom prst="ellipse">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38"/>
          <p:cNvSpPr>
            <a:spLocks/>
          </p:cNvSpPr>
          <p:nvPr/>
        </p:nvSpPr>
        <p:spPr bwMode="auto">
          <a:xfrm>
            <a:off x="9207448" y="3146270"/>
            <a:ext cx="433388" cy="2012152"/>
          </a:xfrm>
          <a:custGeom>
            <a:avLst/>
            <a:gdLst>
              <a:gd name="T0" fmla="*/ 0 w 273"/>
              <a:gd name="T1" fmla="*/ 0 h 463"/>
              <a:gd name="T2" fmla="*/ 273 w 273"/>
              <a:gd name="T3" fmla="*/ 0 h 463"/>
              <a:gd name="T4" fmla="*/ 273 w 273"/>
              <a:gd name="T5" fmla="*/ 463 h 463"/>
              <a:gd name="T6" fmla="*/ 0 w 273"/>
              <a:gd name="T7" fmla="*/ 463 h 463"/>
              <a:gd name="T8" fmla="*/ 0 w 273"/>
              <a:gd name="T9" fmla="*/ 0 h 463"/>
              <a:gd name="T10" fmla="*/ 0 w 273"/>
              <a:gd name="T11" fmla="*/ 0 h 463"/>
            </a:gdLst>
            <a:ahLst/>
            <a:cxnLst>
              <a:cxn ang="0">
                <a:pos x="T0" y="T1"/>
              </a:cxn>
              <a:cxn ang="0">
                <a:pos x="T2" y="T3"/>
              </a:cxn>
              <a:cxn ang="0">
                <a:pos x="T4" y="T5"/>
              </a:cxn>
              <a:cxn ang="0">
                <a:pos x="T6" y="T7"/>
              </a:cxn>
              <a:cxn ang="0">
                <a:pos x="T8" y="T9"/>
              </a:cxn>
              <a:cxn ang="0">
                <a:pos x="T10" y="T11"/>
              </a:cxn>
            </a:cxnLst>
            <a:rect l="0" t="0" r="r" b="b"/>
            <a:pathLst>
              <a:path w="273" h="463">
                <a:moveTo>
                  <a:pt x="0" y="0"/>
                </a:moveTo>
                <a:lnTo>
                  <a:pt x="273" y="0"/>
                </a:lnTo>
                <a:lnTo>
                  <a:pt x="273" y="463"/>
                </a:lnTo>
                <a:lnTo>
                  <a:pt x="0" y="463"/>
                </a:lnTo>
                <a:lnTo>
                  <a:pt x="0" y="0"/>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Oval 39"/>
          <p:cNvSpPr>
            <a:spLocks noChangeArrowheads="1"/>
          </p:cNvSpPr>
          <p:nvPr/>
        </p:nvSpPr>
        <p:spPr bwMode="auto">
          <a:xfrm>
            <a:off x="9207448" y="3060517"/>
            <a:ext cx="433388" cy="193675"/>
          </a:xfrm>
          <a:prstGeom prst="ellipse">
            <a:avLst/>
          </a:pr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p:cNvSpPr>
          <p:nvPr/>
        </p:nvSpPr>
        <p:spPr bwMode="auto">
          <a:xfrm>
            <a:off x="9320160" y="2086608"/>
            <a:ext cx="204788" cy="300038"/>
          </a:xfrm>
          <a:custGeom>
            <a:avLst/>
            <a:gdLst>
              <a:gd name="T0" fmla="*/ 22 w 44"/>
              <a:gd name="T1" fmla="*/ 65 h 65"/>
              <a:gd name="T2" fmla="*/ 6 w 44"/>
              <a:gd name="T3" fmla="*/ 58 h 65"/>
              <a:gd name="T4" fmla="*/ 0 w 44"/>
              <a:gd name="T5" fmla="*/ 43 h 65"/>
              <a:gd name="T6" fmla="*/ 22 w 44"/>
              <a:gd name="T7" fmla="*/ 0 h 65"/>
              <a:gd name="T8" fmla="*/ 22 w 44"/>
              <a:gd name="T9" fmla="*/ 0 h 65"/>
              <a:gd name="T10" fmla="*/ 44 w 44"/>
              <a:gd name="T11" fmla="*/ 43 h 65"/>
              <a:gd name="T12" fmla="*/ 37 w 44"/>
              <a:gd name="T13" fmla="*/ 58 h 65"/>
              <a:gd name="T14" fmla="*/ 22 w 44"/>
              <a:gd name="T15" fmla="*/ 65 h 65"/>
              <a:gd name="T16" fmla="*/ 22 w 44"/>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5">
                <a:moveTo>
                  <a:pt x="22" y="65"/>
                </a:moveTo>
                <a:cubicBezTo>
                  <a:pt x="16" y="65"/>
                  <a:pt x="10" y="62"/>
                  <a:pt x="6" y="58"/>
                </a:cubicBezTo>
                <a:cubicBezTo>
                  <a:pt x="2" y="54"/>
                  <a:pt x="0" y="48"/>
                  <a:pt x="0" y="43"/>
                </a:cubicBezTo>
                <a:cubicBezTo>
                  <a:pt x="0" y="27"/>
                  <a:pt x="19" y="13"/>
                  <a:pt x="22" y="0"/>
                </a:cubicBezTo>
                <a:cubicBezTo>
                  <a:pt x="22" y="0"/>
                  <a:pt x="22" y="0"/>
                  <a:pt x="22" y="0"/>
                </a:cubicBezTo>
                <a:cubicBezTo>
                  <a:pt x="24" y="13"/>
                  <a:pt x="44" y="27"/>
                  <a:pt x="44" y="43"/>
                </a:cubicBezTo>
                <a:cubicBezTo>
                  <a:pt x="44" y="48"/>
                  <a:pt x="41" y="54"/>
                  <a:pt x="37" y="58"/>
                </a:cubicBezTo>
                <a:cubicBezTo>
                  <a:pt x="33" y="62"/>
                  <a:pt x="27" y="65"/>
                  <a:pt x="22" y="65"/>
                </a:cubicBezTo>
                <a:cubicBezTo>
                  <a:pt x="22" y="65"/>
                  <a:pt x="22" y="65"/>
                  <a:pt x="22" y="65"/>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42" name="Oval 41"/>
          <p:cNvSpPr>
            <a:spLocks noChangeArrowheads="1"/>
          </p:cNvSpPr>
          <p:nvPr/>
        </p:nvSpPr>
        <p:spPr bwMode="auto">
          <a:xfrm>
            <a:off x="10099036" y="4936170"/>
            <a:ext cx="869950" cy="863600"/>
          </a:xfrm>
          <a:prstGeom prst="ellipse">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3" name="Freeform 42"/>
          <p:cNvSpPr>
            <a:spLocks/>
          </p:cNvSpPr>
          <p:nvPr/>
        </p:nvSpPr>
        <p:spPr bwMode="auto">
          <a:xfrm>
            <a:off x="10316524" y="3579228"/>
            <a:ext cx="433388" cy="1579193"/>
          </a:xfrm>
          <a:custGeom>
            <a:avLst/>
            <a:gdLst>
              <a:gd name="T0" fmla="*/ 0 w 273"/>
              <a:gd name="T1" fmla="*/ 0 h 463"/>
              <a:gd name="T2" fmla="*/ 273 w 273"/>
              <a:gd name="T3" fmla="*/ 0 h 463"/>
              <a:gd name="T4" fmla="*/ 273 w 273"/>
              <a:gd name="T5" fmla="*/ 463 h 463"/>
              <a:gd name="T6" fmla="*/ 0 w 273"/>
              <a:gd name="T7" fmla="*/ 463 h 463"/>
              <a:gd name="T8" fmla="*/ 0 w 273"/>
              <a:gd name="T9" fmla="*/ 0 h 463"/>
              <a:gd name="T10" fmla="*/ 0 w 273"/>
              <a:gd name="T11" fmla="*/ 0 h 463"/>
            </a:gdLst>
            <a:ahLst/>
            <a:cxnLst>
              <a:cxn ang="0">
                <a:pos x="T0" y="T1"/>
              </a:cxn>
              <a:cxn ang="0">
                <a:pos x="T2" y="T3"/>
              </a:cxn>
              <a:cxn ang="0">
                <a:pos x="T4" y="T5"/>
              </a:cxn>
              <a:cxn ang="0">
                <a:pos x="T6" y="T7"/>
              </a:cxn>
              <a:cxn ang="0">
                <a:pos x="T8" y="T9"/>
              </a:cxn>
              <a:cxn ang="0">
                <a:pos x="T10" y="T11"/>
              </a:cxn>
            </a:cxnLst>
            <a:rect l="0" t="0" r="r" b="b"/>
            <a:pathLst>
              <a:path w="273" h="463">
                <a:moveTo>
                  <a:pt x="0" y="0"/>
                </a:moveTo>
                <a:lnTo>
                  <a:pt x="273" y="0"/>
                </a:lnTo>
                <a:lnTo>
                  <a:pt x="273" y="463"/>
                </a:lnTo>
                <a:lnTo>
                  <a:pt x="0" y="463"/>
                </a:lnTo>
                <a:lnTo>
                  <a:pt x="0" y="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4" name="Oval 43"/>
          <p:cNvSpPr>
            <a:spLocks noChangeArrowheads="1"/>
          </p:cNvSpPr>
          <p:nvPr/>
        </p:nvSpPr>
        <p:spPr bwMode="auto">
          <a:xfrm>
            <a:off x="10316524" y="3485953"/>
            <a:ext cx="433388" cy="193675"/>
          </a:xfrm>
          <a:prstGeom prst="ellipse">
            <a:avLst/>
          </a:pr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45" name="Freeform 44"/>
          <p:cNvSpPr>
            <a:spLocks/>
          </p:cNvSpPr>
          <p:nvPr/>
        </p:nvSpPr>
        <p:spPr bwMode="auto">
          <a:xfrm>
            <a:off x="10429236" y="2086608"/>
            <a:ext cx="204788" cy="300038"/>
          </a:xfrm>
          <a:custGeom>
            <a:avLst/>
            <a:gdLst>
              <a:gd name="T0" fmla="*/ 22 w 44"/>
              <a:gd name="T1" fmla="*/ 65 h 65"/>
              <a:gd name="T2" fmla="*/ 6 w 44"/>
              <a:gd name="T3" fmla="*/ 58 h 65"/>
              <a:gd name="T4" fmla="*/ 0 w 44"/>
              <a:gd name="T5" fmla="*/ 43 h 65"/>
              <a:gd name="T6" fmla="*/ 22 w 44"/>
              <a:gd name="T7" fmla="*/ 0 h 65"/>
              <a:gd name="T8" fmla="*/ 22 w 44"/>
              <a:gd name="T9" fmla="*/ 0 h 65"/>
              <a:gd name="T10" fmla="*/ 44 w 44"/>
              <a:gd name="T11" fmla="*/ 43 h 65"/>
              <a:gd name="T12" fmla="*/ 37 w 44"/>
              <a:gd name="T13" fmla="*/ 58 h 65"/>
              <a:gd name="T14" fmla="*/ 22 w 44"/>
              <a:gd name="T15" fmla="*/ 65 h 65"/>
              <a:gd name="T16" fmla="*/ 22 w 44"/>
              <a:gd name="T17" fmla="*/ 6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65">
                <a:moveTo>
                  <a:pt x="22" y="65"/>
                </a:moveTo>
                <a:cubicBezTo>
                  <a:pt x="16" y="65"/>
                  <a:pt x="10" y="62"/>
                  <a:pt x="6" y="58"/>
                </a:cubicBezTo>
                <a:cubicBezTo>
                  <a:pt x="2" y="54"/>
                  <a:pt x="0" y="48"/>
                  <a:pt x="0" y="43"/>
                </a:cubicBezTo>
                <a:cubicBezTo>
                  <a:pt x="0" y="27"/>
                  <a:pt x="19" y="13"/>
                  <a:pt x="22" y="0"/>
                </a:cubicBezTo>
                <a:cubicBezTo>
                  <a:pt x="22" y="0"/>
                  <a:pt x="22" y="0"/>
                  <a:pt x="22" y="0"/>
                </a:cubicBezTo>
                <a:cubicBezTo>
                  <a:pt x="24" y="13"/>
                  <a:pt x="44" y="27"/>
                  <a:pt x="44" y="43"/>
                </a:cubicBezTo>
                <a:cubicBezTo>
                  <a:pt x="44" y="48"/>
                  <a:pt x="41" y="54"/>
                  <a:pt x="37" y="58"/>
                </a:cubicBezTo>
                <a:cubicBezTo>
                  <a:pt x="33" y="62"/>
                  <a:pt x="27" y="65"/>
                  <a:pt x="22" y="65"/>
                </a:cubicBezTo>
                <a:cubicBezTo>
                  <a:pt x="22" y="65"/>
                  <a:pt x="22" y="65"/>
                  <a:pt x="22" y="65"/>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6" name="TextBox 45"/>
          <p:cNvSpPr txBox="1"/>
          <p:nvPr/>
        </p:nvSpPr>
        <p:spPr>
          <a:xfrm>
            <a:off x="11289769" y="4736134"/>
            <a:ext cx="279244" cy="276999"/>
          </a:xfrm>
          <a:prstGeom prst="rect">
            <a:avLst/>
          </a:prstGeom>
          <a:noFill/>
        </p:spPr>
        <p:txBody>
          <a:bodyPr wrap="none" rtlCol="0">
            <a:spAutoFit/>
          </a:bodyPr>
          <a:lstStyle/>
          <a:p>
            <a:r>
              <a:rPr lang="id-ID" sz="1200" dirty="0">
                <a:latin typeface="Raleway" panose="020B0003030101060003" pitchFamily="34" charset="0"/>
              </a:rPr>
              <a:t>0</a:t>
            </a:r>
          </a:p>
        </p:txBody>
      </p:sp>
      <p:sp>
        <p:nvSpPr>
          <p:cNvPr id="47" name="TextBox 46"/>
          <p:cNvSpPr txBox="1"/>
          <p:nvPr/>
        </p:nvSpPr>
        <p:spPr>
          <a:xfrm>
            <a:off x="11289769" y="3579228"/>
            <a:ext cx="364202" cy="276999"/>
          </a:xfrm>
          <a:prstGeom prst="rect">
            <a:avLst/>
          </a:prstGeom>
          <a:noFill/>
        </p:spPr>
        <p:txBody>
          <a:bodyPr wrap="none" rtlCol="0">
            <a:spAutoFit/>
          </a:bodyPr>
          <a:lstStyle/>
          <a:p>
            <a:r>
              <a:rPr lang="id-ID" sz="1200" dirty="0">
                <a:latin typeface="Raleway" panose="020B0003030101060003" pitchFamily="34" charset="0"/>
              </a:rPr>
              <a:t>50</a:t>
            </a:r>
          </a:p>
        </p:txBody>
      </p:sp>
      <p:sp>
        <p:nvSpPr>
          <p:cNvPr id="48" name="TextBox 47"/>
          <p:cNvSpPr txBox="1"/>
          <p:nvPr/>
        </p:nvSpPr>
        <p:spPr>
          <a:xfrm>
            <a:off x="11289769" y="2439042"/>
            <a:ext cx="439544" cy="276999"/>
          </a:xfrm>
          <a:prstGeom prst="rect">
            <a:avLst/>
          </a:prstGeom>
          <a:noFill/>
        </p:spPr>
        <p:txBody>
          <a:bodyPr wrap="none" rtlCol="0">
            <a:spAutoFit/>
          </a:bodyPr>
          <a:lstStyle/>
          <a:p>
            <a:r>
              <a:rPr lang="id-ID" sz="1200" dirty="0">
                <a:latin typeface="Raleway" panose="020B0003030101060003" pitchFamily="34" charset="0"/>
              </a:rPr>
              <a:t>100</a:t>
            </a:r>
          </a:p>
        </p:txBody>
      </p:sp>
      <p:sp>
        <p:nvSpPr>
          <p:cNvPr id="49" name="TextBox 48"/>
          <p:cNvSpPr txBox="1"/>
          <p:nvPr/>
        </p:nvSpPr>
        <p:spPr>
          <a:xfrm>
            <a:off x="6882575" y="5158885"/>
            <a:ext cx="691215" cy="400110"/>
          </a:xfrm>
          <a:prstGeom prst="rect">
            <a:avLst/>
          </a:prstGeom>
          <a:noFill/>
        </p:spPr>
        <p:txBody>
          <a:bodyPr wrap="none" rtlCol="0">
            <a:spAutoFit/>
          </a:bodyPr>
          <a:lstStyle/>
          <a:p>
            <a:pPr algn="ctr"/>
            <a:r>
              <a:rPr lang="id-ID" sz="2000" b="1" dirty="0">
                <a:solidFill>
                  <a:schemeClr val="bg1"/>
                </a:solidFill>
                <a:latin typeface="Raleway" panose="020B0003030101060003" pitchFamily="34" charset="0"/>
              </a:rPr>
              <a:t>20%</a:t>
            </a:r>
          </a:p>
        </p:txBody>
      </p:sp>
      <p:sp>
        <p:nvSpPr>
          <p:cNvPr id="50" name="TextBox 49"/>
          <p:cNvSpPr txBox="1"/>
          <p:nvPr/>
        </p:nvSpPr>
        <p:spPr>
          <a:xfrm>
            <a:off x="7982703" y="5158885"/>
            <a:ext cx="688009" cy="400110"/>
          </a:xfrm>
          <a:prstGeom prst="rect">
            <a:avLst/>
          </a:prstGeom>
          <a:noFill/>
        </p:spPr>
        <p:txBody>
          <a:bodyPr wrap="none" rtlCol="0">
            <a:spAutoFit/>
          </a:bodyPr>
          <a:lstStyle/>
          <a:p>
            <a:pPr algn="ctr"/>
            <a:r>
              <a:rPr lang="id-ID" sz="2000" b="1" dirty="0">
                <a:solidFill>
                  <a:schemeClr val="bg1"/>
                </a:solidFill>
                <a:latin typeface="Raleway" panose="020B0003030101060003" pitchFamily="34" charset="0"/>
              </a:rPr>
              <a:t>50%</a:t>
            </a:r>
          </a:p>
        </p:txBody>
      </p:sp>
      <p:sp>
        <p:nvSpPr>
          <p:cNvPr id="51" name="TextBox 50"/>
          <p:cNvSpPr txBox="1"/>
          <p:nvPr/>
        </p:nvSpPr>
        <p:spPr>
          <a:xfrm>
            <a:off x="9099320" y="5158885"/>
            <a:ext cx="674544" cy="400110"/>
          </a:xfrm>
          <a:prstGeom prst="rect">
            <a:avLst/>
          </a:prstGeom>
          <a:noFill/>
        </p:spPr>
        <p:txBody>
          <a:bodyPr wrap="none" rtlCol="0">
            <a:spAutoFit/>
          </a:bodyPr>
          <a:lstStyle/>
          <a:p>
            <a:pPr algn="ctr"/>
            <a:r>
              <a:rPr lang="id-ID" sz="2000" b="1" dirty="0">
                <a:solidFill>
                  <a:schemeClr val="bg1"/>
                </a:solidFill>
                <a:latin typeface="Raleway" panose="020B0003030101060003" pitchFamily="34" charset="0"/>
              </a:rPr>
              <a:t>75%</a:t>
            </a:r>
          </a:p>
        </p:txBody>
      </p:sp>
      <p:sp>
        <p:nvSpPr>
          <p:cNvPr id="52" name="TextBox 51"/>
          <p:cNvSpPr txBox="1"/>
          <p:nvPr/>
        </p:nvSpPr>
        <p:spPr>
          <a:xfrm>
            <a:off x="10222403" y="5158885"/>
            <a:ext cx="700834" cy="400110"/>
          </a:xfrm>
          <a:prstGeom prst="rect">
            <a:avLst/>
          </a:prstGeom>
          <a:noFill/>
        </p:spPr>
        <p:txBody>
          <a:bodyPr wrap="none" rtlCol="0">
            <a:spAutoFit/>
          </a:bodyPr>
          <a:lstStyle/>
          <a:p>
            <a:pPr algn="ctr"/>
            <a:r>
              <a:rPr lang="id-ID" sz="2000" b="1" dirty="0">
                <a:solidFill>
                  <a:schemeClr val="bg1"/>
                </a:solidFill>
                <a:latin typeface="Raleway" panose="020B0003030101060003" pitchFamily="34" charset="0"/>
              </a:rPr>
              <a:t>60%</a:t>
            </a:r>
          </a:p>
        </p:txBody>
      </p:sp>
      <p:sp>
        <p:nvSpPr>
          <p:cNvPr id="53" name="TextBox 52"/>
          <p:cNvSpPr txBox="1"/>
          <p:nvPr/>
        </p:nvSpPr>
        <p:spPr>
          <a:xfrm>
            <a:off x="4809894" y="600349"/>
            <a:ext cx="2564228" cy="523220"/>
          </a:xfrm>
          <a:prstGeom prst="rect">
            <a:avLst/>
          </a:prstGeom>
          <a:noFill/>
        </p:spPr>
        <p:txBody>
          <a:bodyPr wrap="none" rtlCol="0">
            <a:spAutoFit/>
          </a:bodyPr>
          <a:lstStyle/>
          <a:p>
            <a:pPr algn="ctr"/>
            <a:r>
              <a:rPr lang="id-ID" sz="2800" dirty="0">
                <a:latin typeface="+mj-lt"/>
              </a:rPr>
              <a:t>Labtube Chart</a:t>
            </a:r>
          </a:p>
        </p:txBody>
      </p:sp>
      <p:cxnSp>
        <p:nvCxnSpPr>
          <p:cNvPr id="54" name="Straight Connector 5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9378624"/>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3"/>
                                        </p:tgtEl>
                                        <p:attrNameLst>
                                          <p:attrName>style.visibility</p:attrName>
                                        </p:attrNameLst>
                                      </p:cBhvr>
                                      <p:to>
                                        <p:strVal val="visible"/>
                                      </p:to>
                                    </p:set>
                                    <p:anim calcmode="lin" valueType="num">
                                      <p:cBhvr additive="base">
                                        <p:cTn id="7" dur="500"/>
                                        <p:tgtEl>
                                          <p:spTgt spid="53"/>
                                        </p:tgtEl>
                                        <p:attrNameLst>
                                          <p:attrName>ppt_y</p:attrName>
                                        </p:attrNameLst>
                                      </p:cBhvr>
                                      <p:tavLst>
                                        <p:tav tm="0">
                                          <p:val>
                                            <p:strVal val="#ppt_y-#ppt_h*1.125000"/>
                                          </p:val>
                                        </p:tav>
                                        <p:tav tm="100000">
                                          <p:val>
                                            <p:strVal val="#ppt_y"/>
                                          </p:val>
                                        </p:tav>
                                      </p:tavLst>
                                    </p:anim>
                                    <p:animEffect transition="in" filter="wipe(down)">
                                      <p:cBhvr>
                                        <p:cTn id="8" dur="500"/>
                                        <p:tgtEl>
                                          <p:spTgt spid="53"/>
                                        </p:tgtEl>
                                      </p:cBhvr>
                                    </p:animEffect>
                                  </p:childTnLst>
                                </p:cTn>
                              </p:par>
                              <p:par>
                                <p:cTn id="9" presetID="16" presetClass="entr" presetSubtype="37" fill="hold" nodeType="withEffect">
                                  <p:stCondLst>
                                    <p:cond delay="0"/>
                                  </p:stCondLst>
                                  <p:childTnLst>
                                    <p:set>
                                      <p:cBhvr>
                                        <p:cTn id="10" dur="1" fill="hold">
                                          <p:stCondLst>
                                            <p:cond delay="0"/>
                                          </p:stCondLst>
                                        </p:cTn>
                                        <p:tgtEl>
                                          <p:spTgt spid="54"/>
                                        </p:tgtEl>
                                        <p:attrNameLst>
                                          <p:attrName>style.visibility</p:attrName>
                                        </p:attrNameLst>
                                      </p:cBhvr>
                                      <p:to>
                                        <p:strVal val="visible"/>
                                      </p:to>
                                    </p:set>
                                    <p:animEffect transition="in" filter="barn(outVertical)">
                                      <p:cBhvr>
                                        <p:cTn id="11" dur="500"/>
                                        <p:tgtEl>
                                          <p:spTgt spid="54"/>
                                        </p:tgtEl>
                                      </p:cBhvr>
                                    </p:animEffect>
                                  </p:childTnLst>
                                </p:cTn>
                              </p:par>
                            </p:childTnLst>
                          </p:cTn>
                        </p:par>
                        <p:par>
                          <p:cTn id="12" fill="hold">
                            <p:stCondLst>
                              <p:cond delay="500"/>
                            </p:stCondLst>
                            <p:childTnLst>
                              <p:par>
                                <p:cTn id="13" presetID="22" presetClass="entr" presetSubtype="2"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wipe(right)">
                                      <p:cBhvr>
                                        <p:cTn id="15" dur="500"/>
                                        <p:tgtEl>
                                          <p:spTgt spid="23"/>
                                        </p:tgtEl>
                                      </p:cBhvr>
                                    </p:animEffect>
                                  </p:childTnLst>
                                </p:cTn>
                              </p:par>
                              <p:par>
                                <p:cTn id="16" presetID="22" presetClass="entr" presetSubtype="2"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wipe(right)">
                                      <p:cBhvr>
                                        <p:cTn id="18" dur="500"/>
                                        <p:tgtEl>
                                          <p:spTgt spid="24"/>
                                        </p:tgtEl>
                                      </p:cBhvr>
                                    </p:animEffect>
                                  </p:childTnLst>
                                </p:cTn>
                              </p:par>
                              <p:par>
                                <p:cTn id="19" presetID="22" presetClass="entr" presetSubtype="2" fill="hold" grpId="0" nodeType="withEffect">
                                  <p:stCondLst>
                                    <p:cond delay="0"/>
                                  </p:stCondLst>
                                  <p:childTnLst>
                                    <p:set>
                                      <p:cBhvr>
                                        <p:cTn id="20" dur="1" fill="hold">
                                          <p:stCondLst>
                                            <p:cond delay="0"/>
                                          </p:stCondLst>
                                        </p:cTn>
                                        <p:tgtEl>
                                          <p:spTgt spid="25"/>
                                        </p:tgtEl>
                                        <p:attrNameLst>
                                          <p:attrName>style.visibility</p:attrName>
                                        </p:attrNameLst>
                                      </p:cBhvr>
                                      <p:to>
                                        <p:strVal val="visible"/>
                                      </p:to>
                                    </p:set>
                                    <p:animEffect transition="in" filter="wipe(right)">
                                      <p:cBhvr>
                                        <p:cTn id="21" dur="500"/>
                                        <p:tgtEl>
                                          <p:spTgt spid="25"/>
                                        </p:tgtEl>
                                      </p:cBhvr>
                                    </p:animEffect>
                                  </p:childTnLst>
                                </p:cTn>
                              </p:par>
                              <p:par>
                                <p:cTn id="22" presetID="22" presetClass="entr" presetSubtype="2" fill="hold" grpId="0"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right)">
                                      <p:cBhvr>
                                        <p:cTn id="24" dur="500"/>
                                        <p:tgtEl>
                                          <p:spTgt spid="26"/>
                                        </p:tgtEl>
                                      </p:cBhvr>
                                    </p:animEffect>
                                  </p:childTnLst>
                                </p:cTn>
                              </p:par>
                              <p:par>
                                <p:cTn id="25" presetID="22" presetClass="entr" presetSubtype="2"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wipe(right)">
                                      <p:cBhvr>
                                        <p:cTn id="27" dur="500"/>
                                        <p:tgtEl>
                                          <p:spTgt spid="27"/>
                                        </p:tgtEl>
                                      </p:cBhvr>
                                    </p:animEffect>
                                  </p:childTnLst>
                                </p:cTn>
                              </p:par>
                              <p:par>
                                <p:cTn id="28" presetID="22" presetClass="entr" presetSubtype="2" fill="hold" grpId="0" nodeType="withEffect">
                                  <p:stCondLst>
                                    <p:cond delay="0"/>
                                  </p:stCondLst>
                                  <p:childTnLst>
                                    <p:set>
                                      <p:cBhvr>
                                        <p:cTn id="29" dur="1" fill="hold">
                                          <p:stCondLst>
                                            <p:cond delay="0"/>
                                          </p:stCondLst>
                                        </p:cTn>
                                        <p:tgtEl>
                                          <p:spTgt spid="28"/>
                                        </p:tgtEl>
                                        <p:attrNameLst>
                                          <p:attrName>style.visibility</p:attrName>
                                        </p:attrNameLst>
                                      </p:cBhvr>
                                      <p:to>
                                        <p:strVal val="visible"/>
                                      </p:to>
                                    </p:set>
                                    <p:animEffect transition="in" filter="wipe(right)">
                                      <p:cBhvr>
                                        <p:cTn id="30" dur="500"/>
                                        <p:tgtEl>
                                          <p:spTgt spid="28"/>
                                        </p:tgtEl>
                                      </p:cBhvr>
                                    </p:animEffect>
                                  </p:childTnLst>
                                </p:cTn>
                              </p:par>
                              <p:par>
                                <p:cTn id="31" presetID="22" presetClass="entr" presetSubtype="2" fill="hold" grpId="0" nodeType="withEffect">
                                  <p:stCondLst>
                                    <p:cond delay="0"/>
                                  </p:stCondLst>
                                  <p:childTnLst>
                                    <p:set>
                                      <p:cBhvr>
                                        <p:cTn id="32" dur="1" fill="hold">
                                          <p:stCondLst>
                                            <p:cond delay="0"/>
                                          </p:stCondLst>
                                        </p:cTn>
                                        <p:tgtEl>
                                          <p:spTgt spid="29"/>
                                        </p:tgtEl>
                                        <p:attrNameLst>
                                          <p:attrName>style.visibility</p:attrName>
                                        </p:attrNameLst>
                                      </p:cBhvr>
                                      <p:to>
                                        <p:strVal val="visible"/>
                                      </p:to>
                                    </p:set>
                                    <p:animEffect transition="in" filter="wipe(right)">
                                      <p:cBhvr>
                                        <p:cTn id="33" dur="500"/>
                                        <p:tgtEl>
                                          <p:spTgt spid="29"/>
                                        </p:tgtEl>
                                      </p:cBhvr>
                                    </p:animEffect>
                                  </p:childTnLst>
                                </p:cTn>
                              </p:par>
                              <p:par>
                                <p:cTn id="34" presetID="22" presetClass="entr" presetSubtype="2" fill="hold" grpId="0" nodeType="withEffect">
                                  <p:stCondLst>
                                    <p:cond delay="0"/>
                                  </p:stCondLst>
                                  <p:childTnLst>
                                    <p:set>
                                      <p:cBhvr>
                                        <p:cTn id="35" dur="1" fill="hold">
                                          <p:stCondLst>
                                            <p:cond delay="0"/>
                                          </p:stCondLst>
                                        </p:cTn>
                                        <p:tgtEl>
                                          <p:spTgt spid="30"/>
                                        </p:tgtEl>
                                        <p:attrNameLst>
                                          <p:attrName>style.visibility</p:attrName>
                                        </p:attrNameLst>
                                      </p:cBhvr>
                                      <p:to>
                                        <p:strVal val="visible"/>
                                      </p:to>
                                    </p:set>
                                    <p:animEffect transition="in" filter="wipe(right)">
                                      <p:cBhvr>
                                        <p:cTn id="36" dur="500"/>
                                        <p:tgtEl>
                                          <p:spTgt spid="30"/>
                                        </p:tgtEl>
                                      </p:cBhvr>
                                    </p:animEffect>
                                  </p:childTnLst>
                                </p:cTn>
                              </p:par>
                              <p:par>
                                <p:cTn id="37" presetID="22" presetClass="entr" presetSubtype="2" fill="hold" grpId="0" nodeType="withEffect">
                                  <p:stCondLst>
                                    <p:cond delay="0"/>
                                  </p:stCondLst>
                                  <p:childTnLst>
                                    <p:set>
                                      <p:cBhvr>
                                        <p:cTn id="38" dur="1" fill="hold">
                                          <p:stCondLst>
                                            <p:cond delay="0"/>
                                          </p:stCondLst>
                                        </p:cTn>
                                        <p:tgtEl>
                                          <p:spTgt spid="31"/>
                                        </p:tgtEl>
                                        <p:attrNameLst>
                                          <p:attrName>style.visibility</p:attrName>
                                        </p:attrNameLst>
                                      </p:cBhvr>
                                      <p:to>
                                        <p:strVal val="visible"/>
                                      </p:to>
                                    </p:set>
                                    <p:animEffect transition="in" filter="wipe(right)">
                                      <p:cBhvr>
                                        <p:cTn id="39" dur="500"/>
                                        <p:tgtEl>
                                          <p:spTgt spid="31"/>
                                        </p:tgtEl>
                                      </p:cBhvr>
                                    </p:animEffect>
                                  </p:childTnLst>
                                </p:cTn>
                              </p:par>
                              <p:par>
                                <p:cTn id="40" presetID="22" presetClass="entr" presetSubtype="2" fill="hold" grpId="0" nodeType="with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wipe(right)">
                                      <p:cBhvr>
                                        <p:cTn id="42" dur="500"/>
                                        <p:tgtEl>
                                          <p:spTgt spid="32"/>
                                        </p:tgtEl>
                                      </p:cBhvr>
                                    </p:animEffect>
                                  </p:childTnLst>
                                </p:cTn>
                              </p:par>
                              <p:par>
                                <p:cTn id="43" presetID="22" presetClass="entr" presetSubtype="2" fill="hold" grpId="0" nodeType="withEffect">
                                  <p:stCondLst>
                                    <p:cond delay="0"/>
                                  </p:stCondLst>
                                  <p:childTnLst>
                                    <p:set>
                                      <p:cBhvr>
                                        <p:cTn id="44" dur="1" fill="hold">
                                          <p:stCondLst>
                                            <p:cond delay="0"/>
                                          </p:stCondLst>
                                        </p:cTn>
                                        <p:tgtEl>
                                          <p:spTgt spid="33"/>
                                        </p:tgtEl>
                                        <p:attrNameLst>
                                          <p:attrName>style.visibility</p:attrName>
                                        </p:attrNameLst>
                                      </p:cBhvr>
                                      <p:to>
                                        <p:strVal val="visible"/>
                                      </p:to>
                                    </p:set>
                                    <p:animEffect transition="in" filter="wipe(right)">
                                      <p:cBhvr>
                                        <p:cTn id="45" dur="500"/>
                                        <p:tgtEl>
                                          <p:spTgt spid="33"/>
                                        </p:tgtEl>
                                      </p:cBhvr>
                                    </p:animEffect>
                                  </p:childTnLst>
                                </p:cTn>
                              </p:par>
                            </p:childTnLst>
                          </p:cTn>
                        </p:par>
                        <p:par>
                          <p:cTn id="46" fill="hold">
                            <p:stCondLst>
                              <p:cond delay="1000"/>
                            </p:stCondLst>
                            <p:childTnLst>
                              <p:par>
                                <p:cTn id="47" presetID="10" presetClass="entr" presetSubtype="0" fill="hold" grpId="0" nodeType="after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500"/>
                                        <p:tgtEl>
                                          <p:spTgt spid="46"/>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fade">
                                      <p:cBhvr>
                                        <p:cTn id="52" dur="500"/>
                                        <p:tgtEl>
                                          <p:spTgt spid="47"/>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fade">
                                      <p:cBhvr>
                                        <p:cTn id="55" dur="500"/>
                                        <p:tgtEl>
                                          <p:spTgt spid="48"/>
                                        </p:tgtEl>
                                      </p:cBhvr>
                                    </p:animEffect>
                                  </p:childTnLst>
                                </p:cTn>
                              </p:par>
                            </p:childTnLst>
                          </p:cTn>
                        </p:par>
                        <p:par>
                          <p:cTn id="56" fill="hold">
                            <p:stCondLst>
                              <p:cond delay="1500"/>
                            </p:stCondLst>
                            <p:childTnLst>
                              <p:par>
                                <p:cTn id="57" presetID="22" presetClass="entr" presetSubtype="4" fill="hold" nodeType="after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wipe(down)">
                                      <p:cBhvr>
                                        <p:cTn id="59" dur="500"/>
                                        <p:tgtEl>
                                          <p:spTgt spid="12"/>
                                        </p:tgtEl>
                                      </p:cBhvr>
                                    </p:animEffect>
                                  </p:childTnLst>
                                </p:cTn>
                              </p:par>
                              <p:par>
                                <p:cTn id="60" presetID="22" presetClass="entr" presetSubtype="4" fill="hold" nodeType="with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wipe(down)">
                                      <p:cBhvr>
                                        <p:cTn id="62" dur="500"/>
                                        <p:tgtEl>
                                          <p:spTgt spid="9"/>
                                        </p:tgtEl>
                                      </p:cBhvr>
                                    </p:animEffect>
                                  </p:childTnLst>
                                </p:cTn>
                              </p:par>
                              <p:par>
                                <p:cTn id="63" presetID="22" presetClass="entr" presetSubtype="4" fill="hold" nodeType="withEffect">
                                  <p:stCondLst>
                                    <p:cond delay="0"/>
                                  </p:stCondLst>
                                  <p:childTnLst>
                                    <p:set>
                                      <p:cBhvr>
                                        <p:cTn id="64" dur="1" fill="hold">
                                          <p:stCondLst>
                                            <p:cond delay="0"/>
                                          </p:stCondLst>
                                        </p:cTn>
                                        <p:tgtEl>
                                          <p:spTgt spid="6"/>
                                        </p:tgtEl>
                                        <p:attrNameLst>
                                          <p:attrName>style.visibility</p:attrName>
                                        </p:attrNameLst>
                                      </p:cBhvr>
                                      <p:to>
                                        <p:strVal val="visible"/>
                                      </p:to>
                                    </p:set>
                                    <p:animEffect transition="in" filter="wipe(down)">
                                      <p:cBhvr>
                                        <p:cTn id="65" dur="500"/>
                                        <p:tgtEl>
                                          <p:spTgt spid="6"/>
                                        </p:tgtEl>
                                      </p:cBhvr>
                                    </p:animEffect>
                                  </p:childTnLst>
                                </p:cTn>
                              </p:par>
                              <p:par>
                                <p:cTn id="66" presetID="22" presetClass="entr" presetSubtype="4" fill="hold" nodeType="withEffect">
                                  <p:stCondLst>
                                    <p:cond delay="0"/>
                                  </p:stCondLst>
                                  <p:childTnLst>
                                    <p:set>
                                      <p:cBhvr>
                                        <p:cTn id="67" dur="1" fill="hold">
                                          <p:stCondLst>
                                            <p:cond delay="0"/>
                                          </p:stCondLst>
                                        </p:cTn>
                                        <p:tgtEl>
                                          <p:spTgt spid="3"/>
                                        </p:tgtEl>
                                        <p:attrNameLst>
                                          <p:attrName>style.visibility</p:attrName>
                                        </p:attrNameLst>
                                      </p:cBhvr>
                                      <p:to>
                                        <p:strVal val="visible"/>
                                      </p:to>
                                    </p:set>
                                    <p:animEffect transition="in" filter="wipe(down)">
                                      <p:cBhvr>
                                        <p:cTn id="68" dur="500"/>
                                        <p:tgtEl>
                                          <p:spTgt spid="3"/>
                                        </p:tgtEl>
                                      </p:cBhvr>
                                    </p:animEffect>
                                  </p:childTnLst>
                                </p:cTn>
                              </p:par>
                            </p:childTnLst>
                          </p:cTn>
                        </p:par>
                        <p:par>
                          <p:cTn id="69" fill="hold">
                            <p:stCondLst>
                              <p:cond delay="2000"/>
                            </p:stCondLst>
                            <p:childTnLst>
                              <p:par>
                                <p:cTn id="70" presetID="10" presetClass="entr" presetSubtype="0" fill="hold" grpId="1" nodeType="afterEffect">
                                  <p:stCondLst>
                                    <p:cond delay="0"/>
                                  </p:stCondLst>
                                  <p:childTnLst>
                                    <p:set>
                                      <p:cBhvr>
                                        <p:cTn id="71" dur="1" fill="hold">
                                          <p:stCondLst>
                                            <p:cond delay="0"/>
                                          </p:stCondLst>
                                        </p:cTn>
                                        <p:tgtEl>
                                          <p:spTgt spid="22"/>
                                        </p:tgtEl>
                                        <p:attrNameLst>
                                          <p:attrName>style.visibility</p:attrName>
                                        </p:attrNameLst>
                                      </p:cBhvr>
                                      <p:to>
                                        <p:strVal val="visible"/>
                                      </p:to>
                                    </p:set>
                                    <p:animEffect transition="in" filter="fade">
                                      <p:cBhvr>
                                        <p:cTn id="72" dur="500"/>
                                        <p:tgtEl>
                                          <p:spTgt spid="22"/>
                                        </p:tgtEl>
                                      </p:cBhvr>
                                    </p:animEffect>
                                  </p:childTnLst>
                                </p:cTn>
                              </p:par>
                            </p:childTnLst>
                          </p:cTn>
                        </p:par>
                        <p:par>
                          <p:cTn id="73" fill="hold">
                            <p:stCondLst>
                              <p:cond delay="2500"/>
                            </p:stCondLst>
                            <p:childTnLst>
                              <p:par>
                                <p:cTn id="74" presetID="42" presetClass="path" presetSubtype="0" accel="50000" decel="50000" fill="hold" grpId="0" nodeType="afterEffect">
                                  <p:stCondLst>
                                    <p:cond delay="0"/>
                                  </p:stCondLst>
                                  <p:childTnLst>
                                    <p:animMotion origin="layout" path="M 3.125E-6 4.07407E-6 L 3.125E-6 0.4787 " pathEditMode="relative" rAng="0" ptsTypes="AA">
                                      <p:cBhvr>
                                        <p:cTn id="75" dur="2000" fill="hold"/>
                                        <p:tgtEl>
                                          <p:spTgt spid="22"/>
                                        </p:tgtEl>
                                        <p:attrNameLst>
                                          <p:attrName>ppt_x</p:attrName>
                                          <p:attrName>ppt_y</p:attrName>
                                        </p:attrNameLst>
                                      </p:cBhvr>
                                      <p:rCtr x="0" y="23935"/>
                                    </p:animMotion>
                                  </p:childTnLst>
                                </p:cTn>
                              </p:par>
                            </p:childTnLst>
                          </p:cTn>
                        </p:par>
                        <p:par>
                          <p:cTn id="76" fill="hold">
                            <p:stCondLst>
                              <p:cond delay="4500"/>
                            </p:stCondLst>
                            <p:childTnLst>
                              <p:par>
                                <p:cTn id="77" presetID="53" presetClass="entr" presetSubtype="16" fill="hold" grpId="0" nodeType="afterEffect">
                                  <p:stCondLst>
                                    <p:cond delay="0"/>
                                  </p:stCondLst>
                                  <p:childTnLst>
                                    <p:set>
                                      <p:cBhvr>
                                        <p:cTn id="78" dur="1" fill="hold">
                                          <p:stCondLst>
                                            <p:cond delay="0"/>
                                          </p:stCondLst>
                                        </p:cTn>
                                        <p:tgtEl>
                                          <p:spTgt spid="19"/>
                                        </p:tgtEl>
                                        <p:attrNameLst>
                                          <p:attrName>style.visibility</p:attrName>
                                        </p:attrNameLst>
                                      </p:cBhvr>
                                      <p:to>
                                        <p:strVal val="visible"/>
                                      </p:to>
                                    </p:set>
                                    <p:anim calcmode="lin" valueType="num">
                                      <p:cBhvr>
                                        <p:cTn id="79" dur="500" fill="hold"/>
                                        <p:tgtEl>
                                          <p:spTgt spid="19"/>
                                        </p:tgtEl>
                                        <p:attrNameLst>
                                          <p:attrName>ppt_w</p:attrName>
                                        </p:attrNameLst>
                                      </p:cBhvr>
                                      <p:tavLst>
                                        <p:tav tm="0">
                                          <p:val>
                                            <p:fltVal val="0"/>
                                          </p:val>
                                        </p:tav>
                                        <p:tav tm="100000">
                                          <p:val>
                                            <p:strVal val="#ppt_w"/>
                                          </p:val>
                                        </p:tav>
                                      </p:tavLst>
                                    </p:anim>
                                    <p:anim calcmode="lin" valueType="num">
                                      <p:cBhvr>
                                        <p:cTn id="80" dur="500" fill="hold"/>
                                        <p:tgtEl>
                                          <p:spTgt spid="19"/>
                                        </p:tgtEl>
                                        <p:attrNameLst>
                                          <p:attrName>ppt_h</p:attrName>
                                        </p:attrNameLst>
                                      </p:cBhvr>
                                      <p:tavLst>
                                        <p:tav tm="0">
                                          <p:val>
                                            <p:fltVal val="0"/>
                                          </p:val>
                                        </p:tav>
                                        <p:tav tm="100000">
                                          <p:val>
                                            <p:strVal val="#ppt_h"/>
                                          </p:val>
                                        </p:tav>
                                      </p:tavLst>
                                    </p:anim>
                                    <p:animEffect transition="in" filter="fade">
                                      <p:cBhvr>
                                        <p:cTn id="81" dur="500"/>
                                        <p:tgtEl>
                                          <p:spTgt spid="19"/>
                                        </p:tgtEl>
                                      </p:cBhvr>
                                    </p:animEffect>
                                  </p:childTnLst>
                                </p:cTn>
                              </p:par>
                            </p:childTnLst>
                          </p:cTn>
                        </p:par>
                        <p:par>
                          <p:cTn id="82" fill="hold">
                            <p:stCondLst>
                              <p:cond delay="5000"/>
                            </p:stCondLst>
                            <p:childTnLst>
                              <p:par>
                                <p:cTn id="83" presetID="22" presetClass="entr" presetSubtype="4" fill="hold" grpId="0" nodeType="afterEffect">
                                  <p:stCondLst>
                                    <p:cond delay="0"/>
                                  </p:stCondLst>
                                  <p:childTnLst>
                                    <p:set>
                                      <p:cBhvr>
                                        <p:cTn id="84" dur="1" fill="hold">
                                          <p:stCondLst>
                                            <p:cond delay="0"/>
                                          </p:stCondLst>
                                        </p:cTn>
                                        <p:tgtEl>
                                          <p:spTgt spid="20"/>
                                        </p:tgtEl>
                                        <p:attrNameLst>
                                          <p:attrName>style.visibility</p:attrName>
                                        </p:attrNameLst>
                                      </p:cBhvr>
                                      <p:to>
                                        <p:strVal val="visible"/>
                                      </p:to>
                                    </p:set>
                                    <p:animEffect transition="in" filter="wipe(down)">
                                      <p:cBhvr>
                                        <p:cTn id="85" dur="500"/>
                                        <p:tgtEl>
                                          <p:spTgt spid="20"/>
                                        </p:tgtEl>
                                      </p:cBhvr>
                                    </p:animEffect>
                                  </p:childTnLst>
                                </p:cTn>
                              </p:par>
                            </p:childTnLst>
                          </p:cTn>
                        </p:par>
                        <p:par>
                          <p:cTn id="86" fill="hold">
                            <p:stCondLst>
                              <p:cond delay="5500"/>
                            </p:stCondLst>
                            <p:childTnLst>
                              <p:par>
                                <p:cTn id="87" presetID="10" presetClass="entr" presetSubtype="0" fill="hold" grpId="0" nodeType="afterEffect">
                                  <p:stCondLst>
                                    <p:cond delay="0"/>
                                  </p:stCondLst>
                                  <p:childTnLst>
                                    <p:set>
                                      <p:cBhvr>
                                        <p:cTn id="88" dur="1" fill="hold">
                                          <p:stCondLst>
                                            <p:cond delay="0"/>
                                          </p:stCondLst>
                                        </p:cTn>
                                        <p:tgtEl>
                                          <p:spTgt spid="21"/>
                                        </p:tgtEl>
                                        <p:attrNameLst>
                                          <p:attrName>style.visibility</p:attrName>
                                        </p:attrNameLst>
                                      </p:cBhvr>
                                      <p:to>
                                        <p:strVal val="visible"/>
                                      </p:to>
                                    </p:set>
                                    <p:animEffect transition="in" filter="fade">
                                      <p:cBhvr>
                                        <p:cTn id="89" dur="500"/>
                                        <p:tgtEl>
                                          <p:spTgt spid="21"/>
                                        </p:tgtEl>
                                      </p:cBhvr>
                                    </p:animEffect>
                                  </p:childTnLst>
                                </p:cTn>
                              </p:par>
                            </p:childTnLst>
                          </p:cTn>
                        </p:par>
                        <p:par>
                          <p:cTn id="90" fill="hold">
                            <p:stCondLst>
                              <p:cond delay="6000"/>
                            </p:stCondLst>
                            <p:childTnLst>
                              <p:par>
                                <p:cTn id="91" presetID="10" presetClass="entr" presetSubtype="0" fill="hold" grpId="1" nodeType="afterEffect">
                                  <p:stCondLst>
                                    <p:cond delay="0"/>
                                  </p:stCondLst>
                                  <p:childTnLst>
                                    <p:set>
                                      <p:cBhvr>
                                        <p:cTn id="92" dur="1" fill="hold">
                                          <p:stCondLst>
                                            <p:cond delay="0"/>
                                          </p:stCondLst>
                                        </p:cTn>
                                        <p:tgtEl>
                                          <p:spTgt spid="37"/>
                                        </p:tgtEl>
                                        <p:attrNameLst>
                                          <p:attrName>style.visibility</p:attrName>
                                        </p:attrNameLst>
                                      </p:cBhvr>
                                      <p:to>
                                        <p:strVal val="visible"/>
                                      </p:to>
                                    </p:set>
                                    <p:animEffect transition="in" filter="fade">
                                      <p:cBhvr>
                                        <p:cTn id="93" dur="500"/>
                                        <p:tgtEl>
                                          <p:spTgt spid="37"/>
                                        </p:tgtEl>
                                      </p:cBhvr>
                                    </p:animEffect>
                                  </p:childTnLst>
                                </p:cTn>
                              </p:par>
                            </p:childTnLst>
                          </p:cTn>
                        </p:par>
                        <p:par>
                          <p:cTn id="94" fill="hold">
                            <p:stCondLst>
                              <p:cond delay="6500"/>
                            </p:stCondLst>
                            <p:childTnLst>
                              <p:par>
                                <p:cTn id="95" presetID="42" presetClass="path" presetSubtype="0" accel="50000" decel="50000" fill="hold" grpId="0" nodeType="afterEffect">
                                  <p:stCondLst>
                                    <p:cond delay="0"/>
                                  </p:stCondLst>
                                  <p:childTnLst>
                                    <p:animMotion origin="layout" path="M -8.33333E-7 4.07407E-6 L -8.33333E-7 0.45856 " pathEditMode="relative" rAng="0" ptsTypes="AA">
                                      <p:cBhvr>
                                        <p:cTn id="96" dur="2000" fill="hold"/>
                                        <p:tgtEl>
                                          <p:spTgt spid="37"/>
                                        </p:tgtEl>
                                        <p:attrNameLst>
                                          <p:attrName>ppt_x</p:attrName>
                                          <p:attrName>ppt_y</p:attrName>
                                        </p:attrNameLst>
                                      </p:cBhvr>
                                      <p:rCtr x="0" y="22917"/>
                                    </p:animMotion>
                                  </p:childTnLst>
                                </p:cTn>
                              </p:par>
                            </p:childTnLst>
                          </p:cTn>
                        </p:par>
                        <p:par>
                          <p:cTn id="97" fill="hold">
                            <p:stCondLst>
                              <p:cond delay="8500"/>
                            </p:stCondLst>
                            <p:childTnLst>
                              <p:par>
                                <p:cTn id="98" presetID="53" presetClass="entr" presetSubtype="16" fill="hold" grpId="0" nodeType="afterEffect">
                                  <p:stCondLst>
                                    <p:cond delay="0"/>
                                  </p:stCondLst>
                                  <p:childTnLst>
                                    <p:set>
                                      <p:cBhvr>
                                        <p:cTn id="99" dur="1" fill="hold">
                                          <p:stCondLst>
                                            <p:cond delay="0"/>
                                          </p:stCondLst>
                                        </p:cTn>
                                        <p:tgtEl>
                                          <p:spTgt spid="34"/>
                                        </p:tgtEl>
                                        <p:attrNameLst>
                                          <p:attrName>style.visibility</p:attrName>
                                        </p:attrNameLst>
                                      </p:cBhvr>
                                      <p:to>
                                        <p:strVal val="visible"/>
                                      </p:to>
                                    </p:set>
                                    <p:anim calcmode="lin" valueType="num">
                                      <p:cBhvr>
                                        <p:cTn id="100" dur="500" fill="hold"/>
                                        <p:tgtEl>
                                          <p:spTgt spid="34"/>
                                        </p:tgtEl>
                                        <p:attrNameLst>
                                          <p:attrName>ppt_w</p:attrName>
                                        </p:attrNameLst>
                                      </p:cBhvr>
                                      <p:tavLst>
                                        <p:tav tm="0">
                                          <p:val>
                                            <p:fltVal val="0"/>
                                          </p:val>
                                        </p:tav>
                                        <p:tav tm="100000">
                                          <p:val>
                                            <p:strVal val="#ppt_w"/>
                                          </p:val>
                                        </p:tav>
                                      </p:tavLst>
                                    </p:anim>
                                    <p:anim calcmode="lin" valueType="num">
                                      <p:cBhvr>
                                        <p:cTn id="101" dur="500" fill="hold"/>
                                        <p:tgtEl>
                                          <p:spTgt spid="34"/>
                                        </p:tgtEl>
                                        <p:attrNameLst>
                                          <p:attrName>ppt_h</p:attrName>
                                        </p:attrNameLst>
                                      </p:cBhvr>
                                      <p:tavLst>
                                        <p:tav tm="0">
                                          <p:val>
                                            <p:fltVal val="0"/>
                                          </p:val>
                                        </p:tav>
                                        <p:tav tm="100000">
                                          <p:val>
                                            <p:strVal val="#ppt_h"/>
                                          </p:val>
                                        </p:tav>
                                      </p:tavLst>
                                    </p:anim>
                                    <p:animEffect transition="in" filter="fade">
                                      <p:cBhvr>
                                        <p:cTn id="102" dur="500"/>
                                        <p:tgtEl>
                                          <p:spTgt spid="34"/>
                                        </p:tgtEl>
                                      </p:cBhvr>
                                    </p:animEffect>
                                  </p:childTnLst>
                                </p:cTn>
                              </p:par>
                            </p:childTnLst>
                          </p:cTn>
                        </p:par>
                        <p:par>
                          <p:cTn id="103" fill="hold">
                            <p:stCondLst>
                              <p:cond delay="9000"/>
                            </p:stCondLst>
                            <p:childTnLst>
                              <p:par>
                                <p:cTn id="104" presetID="22" presetClass="entr" presetSubtype="4" fill="hold" grpId="0" nodeType="afterEffect">
                                  <p:stCondLst>
                                    <p:cond delay="0"/>
                                  </p:stCondLst>
                                  <p:childTnLst>
                                    <p:set>
                                      <p:cBhvr>
                                        <p:cTn id="105" dur="1" fill="hold">
                                          <p:stCondLst>
                                            <p:cond delay="0"/>
                                          </p:stCondLst>
                                        </p:cTn>
                                        <p:tgtEl>
                                          <p:spTgt spid="35"/>
                                        </p:tgtEl>
                                        <p:attrNameLst>
                                          <p:attrName>style.visibility</p:attrName>
                                        </p:attrNameLst>
                                      </p:cBhvr>
                                      <p:to>
                                        <p:strVal val="visible"/>
                                      </p:to>
                                    </p:set>
                                    <p:animEffect transition="in" filter="wipe(down)">
                                      <p:cBhvr>
                                        <p:cTn id="106" dur="500"/>
                                        <p:tgtEl>
                                          <p:spTgt spid="35"/>
                                        </p:tgtEl>
                                      </p:cBhvr>
                                    </p:animEffect>
                                  </p:childTnLst>
                                </p:cTn>
                              </p:par>
                            </p:childTnLst>
                          </p:cTn>
                        </p:par>
                        <p:par>
                          <p:cTn id="107" fill="hold">
                            <p:stCondLst>
                              <p:cond delay="9500"/>
                            </p:stCondLst>
                            <p:childTnLst>
                              <p:par>
                                <p:cTn id="108" presetID="10" presetClass="entr" presetSubtype="0" fill="hold" grpId="0" nodeType="afterEffect">
                                  <p:stCondLst>
                                    <p:cond delay="0"/>
                                  </p:stCondLst>
                                  <p:childTnLst>
                                    <p:set>
                                      <p:cBhvr>
                                        <p:cTn id="109" dur="1" fill="hold">
                                          <p:stCondLst>
                                            <p:cond delay="0"/>
                                          </p:stCondLst>
                                        </p:cTn>
                                        <p:tgtEl>
                                          <p:spTgt spid="36"/>
                                        </p:tgtEl>
                                        <p:attrNameLst>
                                          <p:attrName>style.visibility</p:attrName>
                                        </p:attrNameLst>
                                      </p:cBhvr>
                                      <p:to>
                                        <p:strVal val="visible"/>
                                      </p:to>
                                    </p:set>
                                    <p:animEffect transition="in" filter="fade">
                                      <p:cBhvr>
                                        <p:cTn id="110" dur="500"/>
                                        <p:tgtEl>
                                          <p:spTgt spid="36"/>
                                        </p:tgtEl>
                                      </p:cBhvr>
                                    </p:animEffect>
                                  </p:childTnLst>
                                </p:cTn>
                              </p:par>
                            </p:childTnLst>
                          </p:cTn>
                        </p:par>
                        <p:par>
                          <p:cTn id="111" fill="hold">
                            <p:stCondLst>
                              <p:cond delay="10000"/>
                            </p:stCondLst>
                            <p:childTnLst>
                              <p:par>
                                <p:cTn id="112" presetID="10" presetClass="entr" presetSubtype="0" fill="hold" grpId="1" nodeType="afterEffect">
                                  <p:stCondLst>
                                    <p:cond delay="0"/>
                                  </p:stCondLst>
                                  <p:childTnLst>
                                    <p:set>
                                      <p:cBhvr>
                                        <p:cTn id="113" dur="1" fill="hold">
                                          <p:stCondLst>
                                            <p:cond delay="0"/>
                                          </p:stCondLst>
                                        </p:cTn>
                                        <p:tgtEl>
                                          <p:spTgt spid="41"/>
                                        </p:tgtEl>
                                        <p:attrNameLst>
                                          <p:attrName>style.visibility</p:attrName>
                                        </p:attrNameLst>
                                      </p:cBhvr>
                                      <p:to>
                                        <p:strVal val="visible"/>
                                      </p:to>
                                    </p:set>
                                    <p:animEffect transition="in" filter="fade">
                                      <p:cBhvr>
                                        <p:cTn id="114" dur="500"/>
                                        <p:tgtEl>
                                          <p:spTgt spid="41"/>
                                        </p:tgtEl>
                                      </p:cBhvr>
                                    </p:animEffect>
                                  </p:childTnLst>
                                </p:cTn>
                              </p:par>
                            </p:childTnLst>
                          </p:cTn>
                        </p:par>
                        <p:par>
                          <p:cTn id="115" fill="hold">
                            <p:stCondLst>
                              <p:cond delay="10500"/>
                            </p:stCondLst>
                            <p:childTnLst>
                              <p:par>
                                <p:cTn id="116" presetID="42" presetClass="path" presetSubtype="0" accel="50000" decel="50000" fill="hold" grpId="0" nodeType="afterEffect">
                                  <p:stCondLst>
                                    <p:cond delay="0"/>
                                  </p:stCondLst>
                                  <p:childTnLst>
                                    <p:animMotion origin="layout" path="M 3.54167E-6 4.07407E-6 L 3.54167E-6 0.45856 " pathEditMode="relative" rAng="0" ptsTypes="AA">
                                      <p:cBhvr>
                                        <p:cTn id="117" dur="2000" fill="hold"/>
                                        <p:tgtEl>
                                          <p:spTgt spid="41"/>
                                        </p:tgtEl>
                                        <p:attrNameLst>
                                          <p:attrName>ppt_x</p:attrName>
                                          <p:attrName>ppt_y</p:attrName>
                                        </p:attrNameLst>
                                      </p:cBhvr>
                                      <p:rCtr x="0" y="22917"/>
                                    </p:animMotion>
                                  </p:childTnLst>
                                </p:cTn>
                              </p:par>
                            </p:childTnLst>
                          </p:cTn>
                        </p:par>
                        <p:par>
                          <p:cTn id="118" fill="hold">
                            <p:stCondLst>
                              <p:cond delay="12500"/>
                            </p:stCondLst>
                            <p:childTnLst>
                              <p:par>
                                <p:cTn id="119" presetID="53" presetClass="entr" presetSubtype="16" fill="hold" grpId="0" nodeType="afterEffect">
                                  <p:stCondLst>
                                    <p:cond delay="0"/>
                                  </p:stCondLst>
                                  <p:childTnLst>
                                    <p:set>
                                      <p:cBhvr>
                                        <p:cTn id="120" dur="1" fill="hold">
                                          <p:stCondLst>
                                            <p:cond delay="0"/>
                                          </p:stCondLst>
                                        </p:cTn>
                                        <p:tgtEl>
                                          <p:spTgt spid="38"/>
                                        </p:tgtEl>
                                        <p:attrNameLst>
                                          <p:attrName>style.visibility</p:attrName>
                                        </p:attrNameLst>
                                      </p:cBhvr>
                                      <p:to>
                                        <p:strVal val="visible"/>
                                      </p:to>
                                    </p:set>
                                    <p:anim calcmode="lin" valueType="num">
                                      <p:cBhvr>
                                        <p:cTn id="121" dur="500" fill="hold"/>
                                        <p:tgtEl>
                                          <p:spTgt spid="38"/>
                                        </p:tgtEl>
                                        <p:attrNameLst>
                                          <p:attrName>ppt_w</p:attrName>
                                        </p:attrNameLst>
                                      </p:cBhvr>
                                      <p:tavLst>
                                        <p:tav tm="0">
                                          <p:val>
                                            <p:fltVal val="0"/>
                                          </p:val>
                                        </p:tav>
                                        <p:tav tm="100000">
                                          <p:val>
                                            <p:strVal val="#ppt_w"/>
                                          </p:val>
                                        </p:tav>
                                      </p:tavLst>
                                    </p:anim>
                                    <p:anim calcmode="lin" valueType="num">
                                      <p:cBhvr>
                                        <p:cTn id="122" dur="500" fill="hold"/>
                                        <p:tgtEl>
                                          <p:spTgt spid="38"/>
                                        </p:tgtEl>
                                        <p:attrNameLst>
                                          <p:attrName>ppt_h</p:attrName>
                                        </p:attrNameLst>
                                      </p:cBhvr>
                                      <p:tavLst>
                                        <p:tav tm="0">
                                          <p:val>
                                            <p:fltVal val="0"/>
                                          </p:val>
                                        </p:tav>
                                        <p:tav tm="100000">
                                          <p:val>
                                            <p:strVal val="#ppt_h"/>
                                          </p:val>
                                        </p:tav>
                                      </p:tavLst>
                                    </p:anim>
                                    <p:animEffect transition="in" filter="fade">
                                      <p:cBhvr>
                                        <p:cTn id="123" dur="500"/>
                                        <p:tgtEl>
                                          <p:spTgt spid="38"/>
                                        </p:tgtEl>
                                      </p:cBhvr>
                                    </p:animEffect>
                                  </p:childTnLst>
                                </p:cTn>
                              </p:par>
                            </p:childTnLst>
                          </p:cTn>
                        </p:par>
                        <p:par>
                          <p:cTn id="124" fill="hold">
                            <p:stCondLst>
                              <p:cond delay="13000"/>
                            </p:stCondLst>
                            <p:childTnLst>
                              <p:par>
                                <p:cTn id="125" presetID="22" presetClass="entr" presetSubtype="4" fill="hold" grpId="0" nodeType="afterEffect">
                                  <p:stCondLst>
                                    <p:cond delay="0"/>
                                  </p:stCondLst>
                                  <p:childTnLst>
                                    <p:set>
                                      <p:cBhvr>
                                        <p:cTn id="126" dur="1" fill="hold">
                                          <p:stCondLst>
                                            <p:cond delay="0"/>
                                          </p:stCondLst>
                                        </p:cTn>
                                        <p:tgtEl>
                                          <p:spTgt spid="39"/>
                                        </p:tgtEl>
                                        <p:attrNameLst>
                                          <p:attrName>style.visibility</p:attrName>
                                        </p:attrNameLst>
                                      </p:cBhvr>
                                      <p:to>
                                        <p:strVal val="visible"/>
                                      </p:to>
                                    </p:set>
                                    <p:animEffect transition="in" filter="wipe(down)">
                                      <p:cBhvr>
                                        <p:cTn id="127" dur="500"/>
                                        <p:tgtEl>
                                          <p:spTgt spid="39"/>
                                        </p:tgtEl>
                                      </p:cBhvr>
                                    </p:animEffect>
                                  </p:childTnLst>
                                </p:cTn>
                              </p:par>
                            </p:childTnLst>
                          </p:cTn>
                        </p:par>
                        <p:par>
                          <p:cTn id="128" fill="hold">
                            <p:stCondLst>
                              <p:cond delay="13500"/>
                            </p:stCondLst>
                            <p:childTnLst>
                              <p:par>
                                <p:cTn id="129" presetID="10" presetClass="entr" presetSubtype="0" fill="hold" grpId="0" nodeType="afterEffect">
                                  <p:stCondLst>
                                    <p:cond delay="0"/>
                                  </p:stCondLst>
                                  <p:childTnLst>
                                    <p:set>
                                      <p:cBhvr>
                                        <p:cTn id="130" dur="1" fill="hold">
                                          <p:stCondLst>
                                            <p:cond delay="0"/>
                                          </p:stCondLst>
                                        </p:cTn>
                                        <p:tgtEl>
                                          <p:spTgt spid="40"/>
                                        </p:tgtEl>
                                        <p:attrNameLst>
                                          <p:attrName>style.visibility</p:attrName>
                                        </p:attrNameLst>
                                      </p:cBhvr>
                                      <p:to>
                                        <p:strVal val="visible"/>
                                      </p:to>
                                    </p:set>
                                    <p:animEffect transition="in" filter="fade">
                                      <p:cBhvr>
                                        <p:cTn id="131" dur="500"/>
                                        <p:tgtEl>
                                          <p:spTgt spid="40"/>
                                        </p:tgtEl>
                                      </p:cBhvr>
                                    </p:animEffect>
                                  </p:childTnLst>
                                </p:cTn>
                              </p:par>
                            </p:childTnLst>
                          </p:cTn>
                        </p:par>
                        <p:par>
                          <p:cTn id="132" fill="hold">
                            <p:stCondLst>
                              <p:cond delay="14000"/>
                            </p:stCondLst>
                            <p:childTnLst>
                              <p:par>
                                <p:cTn id="133" presetID="10" presetClass="entr" presetSubtype="0" fill="hold" grpId="1" nodeType="afterEffect">
                                  <p:stCondLst>
                                    <p:cond delay="0"/>
                                  </p:stCondLst>
                                  <p:childTnLst>
                                    <p:set>
                                      <p:cBhvr>
                                        <p:cTn id="134" dur="1" fill="hold">
                                          <p:stCondLst>
                                            <p:cond delay="0"/>
                                          </p:stCondLst>
                                        </p:cTn>
                                        <p:tgtEl>
                                          <p:spTgt spid="45"/>
                                        </p:tgtEl>
                                        <p:attrNameLst>
                                          <p:attrName>style.visibility</p:attrName>
                                        </p:attrNameLst>
                                      </p:cBhvr>
                                      <p:to>
                                        <p:strVal val="visible"/>
                                      </p:to>
                                    </p:set>
                                    <p:animEffect transition="in" filter="fade">
                                      <p:cBhvr>
                                        <p:cTn id="135" dur="500"/>
                                        <p:tgtEl>
                                          <p:spTgt spid="45"/>
                                        </p:tgtEl>
                                      </p:cBhvr>
                                    </p:animEffect>
                                  </p:childTnLst>
                                </p:cTn>
                              </p:par>
                            </p:childTnLst>
                          </p:cTn>
                        </p:par>
                        <p:par>
                          <p:cTn id="136" fill="hold">
                            <p:stCondLst>
                              <p:cond delay="14500"/>
                            </p:stCondLst>
                            <p:childTnLst>
                              <p:par>
                                <p:cTn id="137" presetID="42" presetClass="path" presetSubtype="0" accel="50000" decel="50000" fill="hold" grpId="0" nodeType="afterEffect">
                                  <p:stCondLst>
                                    <p:cond delay="0"/>
                                  </p:stCondLst>
                                  <p:childTnLst>
                                    <p:animMotion origin="layout" path="M -2.08333E-6 4.07407E-6 L -2.08333E-6 0.45856 " pathEditMode="relative" rAng="0" ptsTypes="AA">
                                      <p:cBhvr>
                                        <p:cTn id="138" dur="2000" fill="hold"/>
                                        <p:tgtEl>
                                          <p:spTgt spid="45"/>
                                        </p:tgtEl>
                                        <p:attrNameLst>
                                          <p:attrName>ppt_x</p:attrName>
                                          <p:attrName>ppt_y</p:attrName>
                                        </p:attrNameLst>
                                      </p:cBhvr>
                                      <p:rCtr x="0" y="22917"/>
                                    </p:animMotion>
                                  </p:childTnLst>
                                </p:cTn>
                              </p:par>
                            </p:childTnLst>
                          </p:cTn>
                        </p:par>
                        <p:par>
                          <p:cTn id="139" fill="hold">
                            <p:stCondLst>
                              <p:cond delay="16500"/>
                            </p:stCondLst>
                            <p:childTnLst>
                              <p:par>
                                <p:cTn id="140" presetID="53" presetClass="entr" presetSubtype="16" fill="hold" grpId="0" nodeType="afterEffect">
                                  <p:stCondLst>
                                    <p:cond delay="0"/>
                                  </p:stCondLst>
                                  <p:childTnLst>
                                    <p:set>
                                      <p:cBhvr>
                                        <p:cTn id="141" dur="1" fill="hold">
                                          <p:stCondLst>
                                            <p:cond delay="0"/>
                                          </p:stCondLst>
                                        </p:cTn>
                                        <p:tgtEl>
                                          <p:spTgt spid="42"/>
                                        </p:tgtEl>
                                        <p:attrNameLst>
                                          <p:attrName>style.visibility</p:attrName>
                                        </p:attrNameLst>
                                      </p:cBhvr>
                                      <p:to>
                                        <p:strVal val="visible"/>
                                      </p:to>
                                    </p:set>
                                    <p:anim calcmode="lin" valueType="num">
                                      <p:cBhvr>
                                        <p:cTn id="142" dur="500" fill="hold"/>
                                        <p:tgtEl>
                                          <p:spTgt spid="42"/>
                                        </p:tgtEl>
                                        <p:attrNameLst>
                                          <p:attrName>ppt_w</p:attrName>
                                        </p:attrNameLst>
                                      </p:cBhvr>
                                      <p:tavLst>
                                        <p:tav tm="0">
                                          <p:val>
                                            <p:fltVal val="0"/>
                                          </p:val>
                                        </p:tav>
                                        <p:tav tm="100000">
                                          <p:val>
                                            <p:strVal val="#ppt_w"/>
                                          </p:val>
                                        </p:tav>
                                      </p:tavLst>
                                    </p:anim>
                                    <p:anim calcmode="lin" valueType="num">
                                      <p:cBhvr>
                                        <p:cTn id="143" dur="500" fill="hold"/>
                                        <p:tgtEl>
                                          <p:spTgt spid="42"/>
                                        </p:tgtEl>
                                        <p:attrNameLst>
                                          <p:attrName>ppt_h</p:attrName>
                                        </p:attrNameLst>
                                      </p:cBhvr>
                                      <p:tavLst>
                                        <p:tav tm="0">
                                          <p:val>
                                            <p:fltVal val="0"/>
                                          </p:val>
                                        </p:tav>
                                        <p:tav tm="100000">
                                          <p:val>
                                            <p:strVal val="#ppt_h"/>
                                          </p:val>
                                        </p:tav>
                                      </p:tavLst>
                                    </p:anim>
                                    <p:animEffect transition="in" filter="fade">
                                      <p:cBhvr>
                                        <p:cTn id="144" dur="500"/>
                                        <p:tgtEl>
                                          <p:spTgt spid="42"/>
                                        </p:tgtEl>
                                      </p:cBhvr>
                                    </p:animEffect>
                                  </p:childTnLst>
                                </p:cTn>
                              </p:par>
                            </p:childTnLst>
                          </p:cTn>
                        </p:par>
                        <p:par>
                          <p:cTn id="145" fill="hold">
                            <p:stCondLst>
                              <p:cond delay="17000"/>
                            </p:stCondLst>
                            <p:childTnLst>
                              <p:par>
                                <p:cTn id="146" presetID="22" presetClass="entr" presetSubtype="4" fill="hold" grpId="0" nodeType="afterEffect">
                                  <p:stCondLst>
                                    <p:cond delay="0"/>
                                  </p:stCondLst>
                                  <p:childTnLst>
                                    <p:set>
                                      <p:cBhvr>
                                        <p:cTn id="147" dur="1" fill="hold">
                                          <p:stCondLst>
                                            <p:cond delay="0"/>
                                          </p:stCondLst>
                                        </p:cTn>
                                        <p:tgtEl>
                                          <p:spTgt spid="43"/>
                                        </p:tgtEl>
                                        <p:attrNameLst>
                                          <p:attrName>style.visibility</p:attrName>
                                        </p:attrNameLst>
                                      </p:cBhvr>
                                      <p:to>
                                        <p:strVal val="visible"/>
                                      </p:to>
                                    </p:set>
                                    <p:animEffect transition="in" filter="wipe(down)">
                                      <p:cBhvr>
                                        <p:cTn id="148" dur="500"/>
                                        <p:tgtEl>
                                          <p:spTgt spid="43"/>
                                        </p:tgtEl>
                                      </p:cBhvr>
                                    </p:animEffect>
                                  </p:childTnLst>
                                </p:cTn>
                              </p:par>
                            </p:childTnLst>
                          </p:cTn>
                        </p:par>
                        <p:par>
                          <p:cTn id="149" fill="hold">
                            <p:stCondLst>
                              <p:cond delay="17500"/>
                            </p:stCondLst>
                            <p:childTnLst>
                              <p:par>
                                <p:cTn id="150" presetID="10" presetClass="entr" presetSubtype="0" fill="hold" grpId="0" nodeType="afterEffect">
                                  <p:stCondLst>
                                    <p:cond delay="0"/>
                                  </p:stCondLst>
                                  <p:childTnLst>
                                    <p:set>
                                      <p:cBhvr>
                                        <p:cTn id="151" dur="1" fill="hold">
                                          <p:stCondLst>
                                            <p:cond delay="0"/>
                                          </p:stCondLst>
                                        </p:cTn>
                                        <p:tgtEl>
                                          <p:spTgt spid="44"/>
                                        </p:tgtEl>
                                        <p:attrNameLst>
                                          <p:attrName>style.visibility</p:attrName>
                                        </p:attrNameLst>
                                      </p:cBhvr>
                                      <p:to>
                                        <p:strVal val="visible"/>
                                      </p:to>
                                    </p:set>
                                    <p:animEffect transition="in" filter="fade">
                                      <p:cBhvr>
                                        <p:cTn id="152" dur="500"/>
                                        <p:tgtEl>
                                          <p:spTgt spid="44"/>
                                        </p:tgtEl>
                                      </p:cBhvr>
                                    </p:animEffect>
                                  </p:childTnLst>
                                </p:cTn>
                              </p:par>
                            </p:childTnLst>
                          </p:cTn>
                        </p:par>
                        <p:par>
                          <p:cTn id="153" fill="hold">
                            <p:stCondLst>
                              <p:cond delay="18000"/>
                            </p:stCondLst>
                            <p:childTnLst>
                              <p:par>
                                <p:cTn id="154" presetID="10" presetClass="entr" presetSubtype="0" fill="hold" grpId="0" nodeType="afterEffect">
                                  <p:stCondLst>
                                    <p:cond delay="0"/>
                                  </p:stCondLst>
                                  <p:childTnLst>
                                    <p:set>
                                      <p:cBhvr>
                                        <p:cTn id="155" dur="1" fill="hold">
                                          <p:stCondLst>
                                            <p:cond delay="0"/>
                                          </p:stCondLst>
                                        </p:cTn>
                                        <p:tgtEl>
                                          <p:spTgt spid="49"/>
                                        </p:tgtEl>
                                        <p:attrNameLst>
                                          <p:attrName>style.visibility</p:attrName>
                                        </p:attrNameLst>
                                      </p:cBhvr>
                                      <p:to>
                                        <p:strVal val="visible"/>
                                      </p:to>
                                    </p:set>
                                    <p:animEffect transition="in" filter="fade">
                                      <p:cBhvr>
                                        <p:cTn id="156" dur="500"/>
                                        <p:tgtEl>
                                          <p:spTgt spid="49"/>
                                        </p:tgtEl>
                                      </p:cBhvr>
                                    </p:animEffect>
                                  </p:childTnLst>
                                </p:cTn>
                              </p:par>
                              <p:par>
                                <p:cTn id="157" presetID="10" presetClass="entr" presetSubtype="0" fill="hold" grpId="0" nodeType="withEffect">
                                  <p:stCondLst>
                                    <p:cond delay="0"/>
                                  </p:stCondLst>
                                  <p:childTnLst>
                                    <p:set>
                                      <p:cBhvr>
                                        <p:cTn id="158" dur="1" fill="hold">
                                          <p:stCondLst>
                                            <p:cond delay="0"/>
                                          </p:stCondLst>
                                        </p:cTn>
                                        <p:tgtEl>
                                          <p:spTgt spid="50"/>
                                        </p:tgtEl>
                                        <p:attrNameLst>
                                          <p:attrName>style.visibility</p:attrName>
                                        </p:attrNameLst>
                                      </p:cBhvr>
                                      <p:to>
                                        <p:strVal val="visible"/>
                                      </p:to>
                                    </p:set>
                                    <p:animEffect transition="in" filter="fade">
                                      <p:cBhvr>
                                        <p:cTn id="159" dur="500"/>
                                        <p:tgtEl>
                                          <p:spTgt spid="50"/>
                                        </p:tgtEl>
                                      </p:cBhvr>
                                    </p:animEffect>
                                  </p:childTnLst>
                                </p:cTn>
                              </p:par>
                              <p:par>
                                <p:cTn id="160" presetID="10" presetClass="entr" presetSubtype="0" fill="hold" grpId="0" nodeType="withEffect">
                                  <p:stCondLst>
                                    <p:cond delay="0"/>
                                  </p:stCondLst>
                                  <p:childTnLst>
                                    <p:set>
                                      <p:cBhvr>
                                        <p:cTn id="161" dur="1" fill="hold">
                                          <p:stCondLst>
                                            <p:cond delay="0"/>
                                          </p:stCondLst>
                                        </p:cTn>
                                        <p:tgtEl>
                                          <p:spTgt spid="51"/>
                                        </p:tgtEl>
                                        <p:attrNameLst>
                                          <p:attrName>style.visibility</p:attrName>
                                        </p:attrNameLst>
                                      </p:cBhvr>
                                      <p:to>
                                        <p:strVal val="visible"/>
                                      </p:to>
                                    </p:set>
                                    <p:animEffect transition="in" filter="fade">
                                      <p:cBhvr>
                                        <p:cTn id="162" dur="500"/>
                                        <p:tgtEl>
                                          <p:spTgt spid="51"/>
                                        </p:tgtEl>
                                      </p:cBhvr>
                                    </p:animEffect>
                                  </p:childTnLst>
                                </p:cTn>
                              </p:par>
                              <p:par>
                                <p:cTn id="163" presetID="10" presetClass="entr" presetSubtype="0" fill="hold" grpId="0" nodeType="withEffect">
                                  <p:stCondLst>
                                    <p:cond delay="0"/>
                                  </p:stCondLst>
                                  <p:childTnLst>
                                    <p:set>
                                      <p:cBhvr>
                                        <p:cTn id="164" dur="1" fill="hold">
                                          <p:stCondLst>
                                            <p:cond delay="0"/>
                                          </p:stCondLst>
                                        </p:cTn>
                                        <p:tgtEl>
                                          <p:spTgt spid="52"/>
                                        </p:tgtEl>
                                        <p:attrNameLst>
                                          <p:attrName>style.visibility</p:attrName>
                                        </p:attrNameLst>
                                      </p:cBhvr>
                                      <p:to>
                                        <p:strVal val="visible"/>
                                      </p:to>
                                    </p:set>
                                    <p:animEffect transition="in" filter="fade">
                                      <p:cBhvr>
                                        <p:cTn id="165" dur="500"/>
                                        <p:tgtEl>
                                          <p:spTgt spid="52"/>
                                        </p:tgtEl>
                                      </p:cBhvr>
                                    </p:animEffect>
                                  </p:childTnLst>
                                </p:cTn>
                              </p:par>
                            </p:childTnLst>
                          </p:cTn>
                        </p:par>
                        <p:par>
                          <p:cTn id="166" fill="hold">
                            <p:stCondLst>
                              <p:cond delay="18500"/>
                            </p:stCondLst>
                            <p:childTnLst>
                              <p:par>
                                <p:cTn id="167" presetID="10" presetClass="entr" presetSubtype="0" fill="hold" grpId="0" nodeType="afterEffect">
                                  <p:stCondLst>
                                    <p:cond delay="0"/>
                                  </p:stCondLst>
                                  <p:childTnLst>
                                    <p:set>
                                      <p:cBhvr>
                                        <p:cTn id="168" dur="1" fill="hold">
                                          <p:stCondLst>
                                            <p:cond delay="0"/>
                                          </p:stCondLst>
                                        </p:cTn>
                                        <p:tgtEl>
                                          <p:spTgt spid="16"/>
                                        </p:tgtEl>
                                        <p:attrNameLst>
                                          <p:attrName>style.visibility</p:attrName>
                                        </p:attrNameLst>
                                      </p:cBhvr>
                                      <p:to>
                                        <p:strVal val="visible"/>
                                      </p:to>
                                    </p:set>
                                    <p:animEffect transition="in" filter="fade">
                                      <p:cBhvr>
                                        <p:cTn id="169" dur="500"/>
                                        <p:tgtEl>
                                          <p:spTgt spid="16"/>
                                        </p:tgtEl>
                                      </p:cBhvr>
                                    </p:animEffect>
                                  </p:childTnLst>
                                </p:cTn>
                              </p:par>
                            </p:childTnLst>
                          </p:cTn>
                        </p:par>
                        <p:par>
                          <p:cTn id="170" fill="hold">
                            <p:stCondLst>
                              <p:cond delay="19000"/>
                            </p:stCondLst>
                            <p:childTnLst>
                              <p:par>
                                <p:cTn id="171" presetID="10" presetClass="entr" presetSubtype="0" fill="hold" grpId="0" nodeType="afterEffect">
                                  <p:stCondLst>
                                    <p:cond delay="0"/>
                                  </p:stCondLst>
                                  <p:childTnLst>
                                    <p:set>
                                      <p:cBhvr>
                                        <p:cTn id="172" dur="1" fill="hold">
                                          <p:stCondLst>
                                            <p:cond delay="0"/>
                                          </p:stCondLst>
                                        </p:cTn>
                                        <p:tgtEl>
                                          <p:spTgt spid="18"/>
                                        </p:tgtEl>
                                        <p:attrNameLst>
                                          <p:attrName>style.visibility</p:attrName>
                                        </p:attrNameLst>
                                      </p:cBhvr>
                                      <p:to>
                                        <p:strVal val="visible"/>
                                      </p:to>
                                    </p:set>
                                    <p:animEffect transition="in" filter="fade">
                                      <p:cBhvr>
                                        <p:cTn id="173" dur="500"/>
                                        <p:tgtEl>
                                          <p:spTgt spid="18"/>
                                        </p:tgtEl>
                                      </p:cBhvr>
                                    </p:animEffect>
                                  </p:childTnLst>
                                </p:cTn>
                              </p:par>
                              <p:par>
                                <p:cTn id="174" presetID="10" presetClass="entr" presetSubtype="0" fill="hold" grpId="0" nodeType="withEffect">
                                  <p:stCondLst>
                                    <p:cond delay="0"/>
                                  </p:stCondLst>
                                  <p:childTnLst>
                                    <p:set>
                                      <p:cBhvr>
                                        <p:cTn id="175" dur="1" fill="hold">
                                          <p:stCondLst>
                                            <p:cond delay="0"/>
                                          </p:stCondLst>
                                        </p:cTn>
                                        <p:tgtEl>
                                          <p:spTgt spid="17"/>
                                        </p:tgtEl>
                                        <p:attrNameLst>
                                          <p:attrName>style.visibility</p:attrName>
                                        </p:attrNameLst>
                                      </p:cBhvr>
                                      <p:to>
                                        <p:strVal val="visible"/>
                                      </p:to>
                                    </p:set>
                                    <p:animEffect transition="in" filter="fade">
                                      <p:cBhvr>
                                        <p:cTn id="176" dur="500"/>
                                        <p:tgtEl>
                                          <p:spTgt spid="17"/>
                                        </p:tgtEl>
                                      </p:cBhvr>
                                    </p:animEffect>
                                  </p:childTnLst>
                                </p:cTn>
                              </p:par>
                            </p:childTnLst>
                          </p:cTn>
                        </p:par>
                        <p:par>
                          <p:cTn id="177" fill="hold">
                            <p:stCondLst>
                              <p:cond delay="19500"/>
                            </p:stCondLst>
                            <p:childTnLst>
                              <p:par>
                                <p:cTn id="178" presetID="10" presetClass="entr" presetSubtype="0" fill="hold" grpId="0" nodeType="afterEffect">
                                  <p:stCondLst>
                                    <p:cond delay="0"/>
                                  </p:stCondLst>
                                  <p:childTnLst>
                                    <p:set>
                                      <p:cBhvr>
                                        <p:cTn id="179" dur="1" fill="hold">
                                          <p:stCondLst>
                                            <p:cond delay="0"/>
                                          </p:stCondLst>
                                        </p:cTn>
                                        <p:tgtEl>
                                          <p:spTgt spid="15"/>
                                        </p:tgtEl>
                                        <p:attrNameLst>
                                          <p:attrName>style.visibility</p:attrName>
                                        </p:attrNameLst>
                                      </p:cBhvr>
                                      <p:to>
                                        <p:strVal val="visible"/>
                                      </p:to>
                                    </p:set>
                                    <p:animEffect transition="in" filter="fade">
                                      <p:cBhvr>
                                        <p:cTn id="18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18" grpId="0"/>
      <p:bldP spid="19" grpId="0" animBg="1"/>
      <p:bldP spid="20" grpId="0" animBg="1"/>
      <p:bldP spid="21" grpId="0" animBg="1"/>
      <p:bldP spid="22" grpId="0" animBg="1"/>
      <p:bldP spid="22" grpId="1"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7" grpId="1" animBg="1"/>
      <p:bldP spid="38" grpId="0" animBg="1"/>
      <p:bldP spid="39" grpId="0" animBg="1"/>
      <p:bldP spid="40" grpId="0" animBg="1"/>
      <p:bldP spid="41" grpId="0" animBg="1"/>
      <p:bldP spid="41" grpId="1" animBg="1"/>
      <p:bldP spid="42" grpId="0" animBg="1"/>
      <p:bldP spid="43" grpId="0" animBg="1"/>
      <p:bldP spid="44" grpId="0" animBg="1"/>
      <p:bldP spid="45" grpId="0" animBg="1"/>
      <p:bldP spid="45" grpId="1" animBg="1"/>
      <p:bldP spid="46" grpId="0"/>
      <p:bldP spid="47" grpId="0"/>
      <p:bldP spid="48" grpId="0"/>
      <p:bldP spid="49" grpId="0"/>
      <p:bldP spid="50" grpId="0"/>
      <p:bldP spid="51" grpId="0"/>
      <p:bldP spid="52" grpId="0"/>
      <p:bldP spid="5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17</a:t>
            </a:fld>
            <a:endParaRPr lang="id-ID"/>
          </a:p>
        </p:txBody>
      </p:sp>
      <p:sp>
        <p:nvSpPr>
          <p:cNvPr id="7" name="Freeform 5"/>
          <p:cNvSpPr>
            <a:spLocks noEditPoints="1"/>
          </p:cNvSpPr>
          <p:nvPr/>
        </p:nvSpPr>
        <p:spPr bwMode="auto">
          <a:xfrm>
            <a:off x="888522" y="3207143"/>
            <a:ext cx="1025525" cy="2381250"/>
          </a:xfrm>
          <a:custGeom>
            <a:avLst/>
            <a:gdLst>
              <a:gd name="T0" fmla="*/ 312 w 378"/>
              <a:gd name="T1" fmla="*/ 0 h 876"/>
              <a:gd name="T2" fmla="*/ 66 w 378"/>
              <a:gd name="T3" fmla="*/ 0 h 876"/>
              <a:gd name="T4" fmla="*/ 0 w 378"/>
              <a:gd name="T5" fmla="*/ 66 h 876"/>
              <a:gd name="T6" fmla="*/ 50 w 378"/>
              <a:gd name="T7" fmla="*/ 130 h 876"/>
              <a:gd name="T8" fmla="*/ 50 w 378"/>
              <a:gd name="T9" fmla="*/ 749 h 876"/>
              <a:gd name="T10" fmla="*/ 177 w 378"/>
              <a:gd name="T11" fmla="*/ 876 h 876"/>
              <a:gd name="T12" fmla="*/ 201 w 378"/>
              <a:gd name="T13" fmla="*/ 876 h 876"/>
              <a:gd name="T14" fmla="*/ 327 w 378"/>
              <a:gd name="T15" fmla="*/ 749 h 876"/>
              <a:gd name="T16" fmla="*/ 327 w 378"/>
              <a:gd name="T17" fmla="*/ 130 h 876"/>
              <a:gd name="T18" fmla="*/ 378 w 378"/>
              <a:gd name="T19" fmla="*/ 66 h 876"/>
              <a:gd name="T20" fmla="*/ 312 w 378"/>
              <a:gd name="T21" fmla="*/ 0 h 876"/>
              <a:gd name="T22" fmla="*/ 312 w 378"/>
              <a:gd name="T23" fmla="*/ 103 h 876"/>
              <a:gd name="T24" fmla="*/ 299 w 378"/>
              <a:gd name="T25" fmla="*/ 103 h 876"/>
              <a:gd name="T26" fmla="*/ 299 w 378"/>
              <a:gd name="T27" fmla="*/ 749 h 876"/>
              <a:gd name="T28" fmla="*/ 201 w 378"/>
              <a:gd name="T29" fmla="*/ 847 h 876"/>
              <a:gd name="T30" fmla="*/ 177 w 378"/>
              <a:gd name="T31" fmla="*/ 847 h 876"/>
              <a:gd name="T32" fmla="*/ 78 w 378"/>
              <a:gd name="T33" fmla="*/ 749 h 876"/>
              <a:gd name="T34" fmla="*/ 78 w 378"/>
              <a:gd name="T35" fmla="*/ 103 h 876"/>
              <a:gd name="T36" fmla="*/ 66 w 378"/>
              <a:gd name="T37" fmla="*/ 103 h 876"/>
              <a:gd name="T38" fmla="*/ 28 w 378"/>
              <a:gd name="T39" fmla="*/ 66 h 876"/>
              <a:gd name="T40" fmla="*/ 66 w 378"/>
              <a:gd name="T41" fmla="*/ 28 h 876"/>
              <a:gd name="T42" fmla="*/ 312 w 378"/>
              <a:gd name="T43" fmla="*/ 28 h 876"/>
              <a:gd name="T44" fmla="*/ 350 w 378"/>
              <a:gd name="T45" fmla="*/ 66 h 876"/>
              <a:gd name="T46" fmla="*/ 312 w 378"/>
              <a:gd name="T47" fmla="*/ 103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8" h="876">
                <a:moveTo>
                  <a:pt x="312" y="0"/>
                </a:moveTo>
                <a:cubicBezTo>
                  <a:pt x="66" y="0"/>
                  <a:pt x="66" y="0"/>
                  <a:pt x="66" y="0"/>
                </a:cubicBezTo>
                <a:cubicBezTo>
                  <a:pt x="29" y="0"/>
                  <a:pt x="0" y="30"/>
                  <a:pt x="0" y="66"/>
                </a:cubicBezTo>
                <a:cubicBezTo>
                  <a:pt x="0" y="97"/>
                  <a:pt x="21" y="123"/>
                  <a:pt x="50" y="130"/>
                </a:cubicBezTo>
                <a:cubicBezTo>
                  <a:pt x="50" y="749"/>
                  <a:pt x="50" y="749"/>
                  <a:pt x="50" y="749"/>
                </a:cubicBezTo>
                <a:cubicBezTo>
                  <a:pt x="50" y="819"/>
                  <a:pt x="107" y="876"/>
                  <a:pt x="177" y="876"/>
                </a:cubicBezTo>
                <a:cubicBezTo>
                  <a:pt x="201" y="876"/>
                  <a:pt x="201" y="876"/>
                  <a:pt x="201" y="876"/>
                </a:cubicBezTo>
                <a:cubicBezTo>
                  <a:pt x="271" y="876"/>
                  <a:pt x="327" y="819"/>
                  <a:pt x="327" y="749"/>
                </a:cubicBezTo>
                <a:cubicBezTo>
                  <a:pt x="327" y="130"/>
                  <a:pt x="327" y="130"/>
                  <a:pt x="327" y="130"/>
                </a:cubicBezTo>
                <a:cubicBezTo>
                  <a:pt x="356" y="123"/>
                  <a:pt x="378" y="97"/>
                  <a:pt x="378" y="66"/>
                </a:cubicBezTo>
                <a:cubicBezTo>
                  <a:pt x="378" y="30"/>
                  <a:pt x="348" y="0"/>
                  <a:pt x="312" y="0"/>
                </a:cubicBezTo>
                <a:close/>
                <a:moveTo>
                  <a:pt x="312" y="103"/>
                </a:moveTo>
                <a:cubicBezTo>
                  <a:pt x="299" y="103"/>
                  <a:pt x="299" y="103"/>
                  <a:pt x="299" y="103"/>
                </a:cubicBezTo>
                <a:cubicBezTo>
                  <a:pt x="299" y="749"/>
                  <a:pt x="299" y="749"/>
                  <a:pt x="299" y="749"/>
                </a:cubicBezTo>
                <a:cubicBezTo>
                  <a:pt x="299" y="803"/>
                  <a:pt x="255" y="847"/>
                  <a:pt x="201" y="847"/>
                </a:cubicBezTo>
                <a:cubicBezTo>
                  <a:pt x="177" y="847"/>
                  <a:pt x="177" y="847"/>
                  <a:pt x="177" y="847"/>
                </a:cubicBezTo>
                <a:cubicBezTo>
                  <a:pt x="122" y="847"/>
                  <a:pt x="78" y="803"/>
                  <a:pt x="78" y="749"/>
                </a:cubicBezTo>
                <a:cubicBezTo>
                  <a:pt x="78" y="103"/>
                  <a:pt x="78" y="103"/>
                  <a:pt x="78" y="103"/>
                </a:cubicBezTo>
                <a:cubicBezTo>
                  <a:pt x="66" y="103"/>
                  <a:pt x="66" y="103"/>
                  <a:pt x="66" y="103"/>
                </a:cubicBezTo>
                <a:cubicBezTo>
                  <a:pt x="45" y="103"/>
                  <a:pt x="28" y="87"/>
                  <a:pt x="28" y="66"/>
                </a:cubicBezTo>
                <a:cubicBezTo>
                  <a:pt x="28" y="45"/>
                  <a:pt x="45" y="28"/>
                  <a:pt x="66" y="28"/>
                </a:cubicBezTo>
                <a:cubicBezTo>
                  <a:pt x="312" y="28"/>
                  <a:pt x="312" y="28"/>
                  <a:pt x="312" y="28"/>
                </a:cubicBezTo>
                <a:cubicBezTo>
                  <a:pt x="333" y="28"/>
                  <a:pt x="350" y="45"/>
                  <a:pt x="350" y="66"/>
                </a:cubicBezTo>
                <a:cubicBezTo>
                  <a:pt x="350" y="87"/>
                  <a:pt x="333" y="103"/>
                  <a:pt x="312" y="10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noEditPoints="1"/>
          </p:cNvSpPr>
          <p:nvPr/>
        </p:nvSpPr>
        <p:spPr bwMode="auto">
          <a:xfrm>
            <a:off x="2120422" y="3207143"/>
            <a:ext cx="1023937" cy="2381250"/>
          </a:xfrm>
          <a:custGeom>
            <a:avLst/>
            <a:gdLst>
              <a:gd name="T0" fmla="*/ 312 w 378"/>
              <a:gd name="T1" fmla="*/ 0 h 876"/>
              <a:gd name="T2" fmla="*/ 66 w 378"/>
              <a:gd name="T3" fmla="*/ 0 h 876"/>
              <a:gd name="T4" fmla="*/ 0 w 378"/>
              <a:gd name="T5" fmla="*/ 66 h 876"/>
              <a:gd name="T6" fmla="*/ 50 w 378"/>
              <a:gd name="T7" fmla="*/ 130 h 876"/>
              <a:gd name="T8" fmla="*/ 50 w 378"/>
              <a:gd name="T9" fmla="*/ 749 h 876"/>
              <a:gd name="T10" fmla="*/ 177 w 378"/>
              <a:gd name="T11" fmla="*/ 876 h 876"/>
              <a:gd name="T12" fmla="*/ 201 w 378"/>
              <a:gd name="T13" fmla="*/ 876 h 876"/>
              <a:gd name="T14" fmla="*/ 328 w 378"/>
              <a:gd name="T15" fmla="*/ 749 h 876"/>
              <a:gd name="T16" fmla="*/ 328 w 378"/>
              <a:gd name="T17" fmla="*/ 130 h 876"/>
              <a:gd name="T18" fmla="*/ 378 w 378"/>
              <a:gd name="T19" fmla="*/ 66 h 876"/>
              <a:gd name="T20" fmla="*/ 312 w 378"/>
              <a:gd name="T21" fmla="*/ 0 h 876"/>
              <a:gd name="T22" fmla="*/ 312 w 378"/>
              <a:gd name="T23" fmla="*/ 103 h 876"/>
              <a:gd name="T24" fmla="*/ 299 w 378"/>
              <a:gd name="T25" fmla="*/ 103 h 876"/>
              <a:gd name="T26" fmla="*/ 299 w 378"/>
              <a:gd name="T27" fmla="*/ 749 h 876"/>
              <a:gd name="T28" fmla="*/ 201 w 378"/>
              <a:gd name="T29" fmla="*/ 847 h 876"/>
              <a:gd name="T30" fmla="*/ 177 w 378"/>
              <a:gd name="T31" fmla="*/ 847 h 876"/>
              <a:gd name="T32" fmla="*/ 78 w 378"/>
              <a:gd name="T33" fmla="*/ 749 h 876"/>
              <a:gd name="T34" fmla="*/ 78 w 378"/>
              <a:gd name="T35" fmla="*/ 103 h 876"/>
              <a:gd name="T36" fmla="*/ 66 w 378"/>
              <a:gd name="T37" fmla="*/ 103 h 876"/>
              <a:gd name="T38" fmla="*/ 28 w 378"/>
              <a:gd name="T39" fmla="*/ 66 h 876"/>
              <a:gd name="T40" fmla="*/ 66 w 378"/>
              <a:gd name="T41" fmla="*/ 28 h 876"/>
              <a:gd name="T42" fmla="*/ 312 w 378"/>
              <a:gd name="T43" fmla="*/ 28 h 876"/>
              <a:gd name="T44" fmla="*/ 350 w 378"/>
              <a:gd name="T45" fmla="*/ 66 h 876"/>
              <a:gd name="T46" fmla="*/ 312 w 378"/>
              <a:gd name="T47" fmla="*/ 103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8" h="876">
                <a:moveTo>
                  <a:pt x="312" y="0"/>
                </a:moveTo>
                <a:cubicBezTo>
                  <a:pt x="66" y="0"/>
                  <a:pt x="66" y="0"/>
                  <a:pt x="66" y="0"/>
                </a:cubicBezTo>
                <a:cubicBezTo>
                  <a:pt x="29" y="0"/>
                  <a:pt x="0" y="30"/>
                  <a:pt x="0" y="66"/>
                </a:cubicBezTo>
                <a:cubicBezTo>
                  <a:pt x="0" y="97"/>
                  <a:pt x="21" y="123"/>
                  <a:pt x="50" y="130"/>
                </a:cubicBezTo>
                <a:cubicBezTo>
                  <a:pt x="50" y="749"/>
                  <a:pt x="50" y="749"/>
                  <a:pt x="50" y="749"/>
                </a:cubicBezTo>
                <a:cubicBezTo>
                  <a:pt x="50" y="819"/>
                  <a:pt x="107" y="876"/>
                  <a:pt x="177" y="876"/>
                </a:cubicBezTo>
                <a:cubicBezTo>
                  <a:pt x="201" y="876"/>
                  <a:pt x="201" y="876"/>
                  <a:pt x="201" y="876"/>
                </a:cubicBezTo>
                <a:cubicBezTo>
                  <a:pt x="271" y="876"/>
                  <a:pt x="328" y="819"/>
                  <a:pt x="328" y="749"/>
                </a:cubicBezTo>
                <a:cubicBezTo>
                  <a:pt x="328" y="130"/>
                  <a:pt x="328" y="130"/>
                  <a:pt x="328" y="130"/>
                </a:cubicBezTo>
                <a:cubicBezTo>
                  <a:pt x="356" y="123"/>
                  <a:pt x="378" y="97"/>
                  <a:pt x="378" y="66"/>
                </a:cubicBezTo>
                <a:cubicBezTo>
                  <a:pt x="378" y="30"/>
                  <a:pt x="348" y="0"/>
                  <a:pt x="312" y="0"/>
                </a:cubicBezTo>
                <a:close/>
                <a:moveTo>
                  <a:pt x="312" y="103"/>
                </a:moveTo>
                <a:cubicBezTo>
                  <a:pt x="299" y="103"/>
                  <a:pt x="299" y="103"/>
                  <a:pt x="299" y="103"/>
                </a:cubicBezTo>
                <a:cubicBezTo>
                  <a:pt x="299" y="749"/>
                  <a:pt x="299" y="749"/>
                  <a:pt x="299" y="749"/>
                </a:cubicBezTo>
                <a:cubicBezTo>
                  <a:pt x="299" y="803"/>
                  <a:pt x="255" y="847"/>
                  <a:pt x="201" y="847"/>
                </a:cubicBezTo>
                <a:cubicBezTo>
                  <a:pt x="177" y="847"/>
                  <a:pt x="177" y="847"/>
                  <a:pt x="177" y="847"/>
                </a:cubicBezTo>
                <a:cubicBezTo>
                  <a:pt x="122" y="847"/>
                  <a:pt x="78" y="803"/>
                  <a:pt x="78" y="749"/>
                </a:cubicBezTo>
                <a:cubicBezTo>
                  <a:pt x="78" y="103"/>
                  <a:pt x="78" y="103"/>
                  <a:pt x="78" y="103"/>
                </a:cubicBezTo>
                <a:cubicBezTo>
                  <a:pt x="66" y="103"/>
                  <a:pt x="66" y="103"/>
                  <a:pt x="66" y="103"/>
                </a:cubicBezTo>
                <a:cubicBezTo>
                  <a:pt x="45" y="103"/>
                  <a:pt x="28" y="87"/>
                  <a:pt x="28" y="66"/>
                </a:cubicBezTo>
                <a:cubicBezTo>
                  <a:pt x="28" y="45"/>
                  <a:pt x="45" y="28"/>
                  <a:pt x="66" y="28"/>
                </a:cubicBezTo>
                <a:cubicBezTo>
                  <a:pt x="312" y="28"/>
                  <a:pt x="312" y="28"/>
                  <a:pt x="312" y="28"/>
                </a:cubicBezTo>
                <a:cubicBezTo>
                  <a:pt x="333" y="28"/>
                  <a:pt x="350" y="45"/>
                  <a:pt x="350" y="66"/>
                </a:cubicBezTo>
                <a:cubicBezTo>
                  <a:pt x="350" y="87"/>
                  <a:pt x="333" y="103"/>
                  <a:pt x="312" y="10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noEditPoints="1"/>
          </p:cNvSpPr>
          <p:nvPr/>
        </p:nvSpPr>
        <p:spPr bwMode="auto">
          <a:xfrm>
            <a:off x="3350735" y="3207143"/>
            <a:ext cx="1025525" cy="2381250"/>
          </a:xfrm>
          <a:custGeom>
            <a:avLst/>
            <a:gdLst>
              <a:gd name="T0" fmla="*/ 312 w 378"/>
              <a:gd name="T1" fmla="*/ 0 h 876"/>
              <a:gd name="T2" fmla="*/ 66 w 378"/>
              <a:gd name="T3" fmla="*/ 0 h 876"/>
              <a:gd name="T4" fmla="*/ 0 w 378"/>
              <a:gd name="T5" fmla="*/ 66 h 876"/>
              <a:gd name="T6" fmla="*/ 50 w 378"/>
              <a:gd name="T7" fmla="*/ 130 h 876"/>
              <a:gd name="T8" fmla="*/ 50 w 378"/>
              <a:gd name="T9" fmla="*/ 749 h 876"/>
              <a:gd name="T10" fmla="*/ 177 w 378"/>
              <a:gd name="T11" fmla="*/ 876 h 876"/>
              <a:gd name="T12" fmla="*/ 201 w 378"/>
              <a:gd name="T13" fmla="*/ 876 h 876"/>
              <a:gd name="T14" fmla="*/ 328 w 378"/>
              <a:gd name="T15" fmla="*/ 749 h 876"/>
              <a:gd name="T16" fmla="*/ 328 w 378"/>
              <a:gd name="T17" fmla="*/ 130 h 876"/>
              <a:gd name="T18" fmla="*/ 378 w 378"/>
              <a:gd name="T19" fmla="*/ 66 h 876"/>
              <a:gd name="T20" fmla="*/ 312 w 378"/>
              <a:gd name="T21" fmla="*/ 0 h 876"/>
              <a:gd name="T22" fmla="*/ 312 w 378"/>
              <a:gd name="T23" fmla="*/ 103 h 876"/>
              <a:gd name="T24" fmla="*/ 299 w 378"/>
              <a:gd name="T25" fmla="*/ 103 h 876"/>
              <a:gd name="T26" fmla="*/ 299 w 378"/>
              <a:gd name="T27" fmla="*/ 749 h 876"/>
              <a:gd name="T28" fmla="*/ 201 w 378"/>
              <a:gd name="T29" fmla="*/ 847 h 876"/>
              <a:gd name="T30" fmla="*/ 177 w 378"/>
              <a:gd name="T31" fmla="*/ 847 h 876"/>
              <a:gd name="T32" fmla="*/ 78 w 378"/>
              <a:gd name="T33" fmla="*/ 749 h 876"/>
              <a:gd name="T34" fmla="*/ 78 w 378"/>
              <a:gd name="T35" fmla="*/ 103 h 876"/>
              <a:gd name="T36" fmla="*/ 66 w 378"/>
              <a:gd name="T37" fmla="*/ 103 h 876"/>
              <a:gd name="T38" fmla="*/ 28 w 378"/>
              <a:gd name="T39" fmla="*/ 66 h 876"/>
              <a:gd name="T40" fmla="*/ 66 w 378"/>
              <a:gd name="T41" fmla="*/ 28 h 876"/>
              <a:gd name="T42" fmla="*/ 312 w 378"/>
              <a:gd name="T43" fmla="*/ 28 h 876"/>
              <a:gd name="T44" fmla="*/ 350 w 378"/>
              <a:gd name="T45" fmla="*/ 66 h 876"/>
              <a:gd name="T46" fmla="*/ 312 w 378"/>
              <a:gd name="T47" fmla="*/ 103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8" h="876">
                <a:moveTo>
                  <a:pt x="312" y="0"/>
                </a:moveTo>
                <a:cubicBezTo>
                  <a:pt x="66" y="0"/>
                  <a:pt x="66" y="0"/>
                  <a:pt x="66" y="0"/>
                </a:cubicBezTo>
                <a:cubicBezTo>
                  <a:pt x="29" y="0"/>
                  <a:pt x="0" y="30"/>
                  <a:pt x="0" y="66"/>
                </a:cubicBezTo>
                <a:cubicBezTo>
                  <a:pt x="0" y="97"/>
                  <a:pt x="21" y="123"/>
                  <a:pt x="50" y="130"/>
                </a:cubicBezTo>
                <a:cubicBezTo>
                  <a:pt x="50" y="749"/>
                  <a:pt x="50" y="749"/>
                  <a:pt x="50" y="749"/>
                </a:cubicBezTo>
                <a:cubicBezTo>
                  <a:pt x="50" y="819"/>
                  <a:pt x="107" y="876"/>
                  <a:pt x="177" y="876"/>
                </a:cubicBezTo>
                <a:cubicBezTo>
                  <a:pt x="201" y="876"/>
                  <a:pt x="201" y="876"/>
                  <a:pt x="201" y="876"/>
                </a:cubicBezTo>
                <a:cubicBezTo>
                  <a:pt x="271" y="876"/>
                  <a:pt x="328" y="819"/>
                  <a:pt x="328" y="749"/>
                </a:cubicBezTo>
                <a:cubicBezTo>
                  <a:pt x="328" y="130"/>
                  <a:pt x="328" y="130"/>
                  <a:pt x="328" y="130"/>
                </a:cubicBezTo>
                <a:cubicBezTo>
                  <a:pt x="356" y="123"/>
                  <a:pt x="378" y="97"/>
                  <a:pt x="378" y="66"/>
                </a:cubicBezTo>
                <a:cubicBezTo>
                  <a:pt x="378" y="30"/>
                  <a:pt x="348" y="0"/>
                  <a:pt x="312" y="0"/>
                </a:cubicBezTo>
                <a:close/>
                <a:moveTo>
                  <a:pt x="312" y="103"/>
                </a:moveTo>
                <a:cubicBezTo>
                  <a:pt x="299" y="103"/>
                  <a:pt x="299" y="103"/>
                  <a:pt x="299" y="103"/>
                </a:cubicBezTo>
                <a:cubicBezTo>
                  <a:pt x="299" y="749"/>
                  <a:pt x="299" y="749"/>
                  <a:pt x="299" y="749"/>
                </a:cubicBezTo>
                <a:cubicBezTo>
                  <a:pt x="299" y="803"/>
                  <a:pt x="255" y="847"/>
                  <a:pt x="201" y="847"/>
                </a:cubicBezTo>
                <a:cubicBezTo>
                  <a:pt x="177" y="847"/>
                  <a:pt x="177" y="847"/>
                  <a:pt x="177" y="847"/>
                </a:cubicBezTo>
                <a:cubicBezTo>
                  <a:pt x="122" y="847"/>
                  <a:pt x="78" y="803"/>
                  <a:pt x="78" y="749"/>
                </a:cubicBezTo>
                <a:cubicBezTo>
                  <a:pt x="78" y="103"/>
                  <a:pt x="78" y="103"/>
                  <a:pt x="78" y="103"/>
                </a:cubicBezTo>
                <a:cubicBezTo>
                  <a:pt x="66" y="103"/>
                  <a:pt x="66" y="103"/>
                  <a:pt x="66" y="103"/>
                </a:cubicBezTo>
                <a:cubicBezTo>
                  <a:pt x="45" y="103"/>
                  <a:pt x="28" y="87"/>
                  <a:pt x="28" y="66"/>
                </a:cubicBezTo>
                <a:cubicBezTo>
                  <a:pt x="28" y="45"/>
                  <a:pt x="45" y="28"/>
                  <a:pt x="66" y="28"/>
                </a:cubicBezTo>
                <a:cubicBezTo>
                  <a:pt x="312" y="28"/>
                  <a:pt x="312" y="28"/>
                  <a:pt x="312" y="28"/>
                </a:cubicBezTo>
                <a:cubicBezTo>
                  <a:pt x="333" y="28"/>
                  <a:pt x="350" y="45"/>
                  <a:pt x="350" y="66"/>
                </a:cubicBezTo>
                <a:cubicBezTo>
                  <a:pt x="350" y="87"/>
                  <a:pt x="333" y="103"/>
                  <a:pt x="312" y="10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6" name="Group 5"/>
          <p:cNvGrpSpPr/>
          <p:nvPr/>
        </p:nvGrpSpPr>
        <p:grpSpPr>
          <a:xfrm>
            <a:off x="3641247" y="4097550"/>
            <a:ext cx="444500" cy="1335267"/>
            <a:chOff x="3641247" y="4097550"/>
            <a:chExt cx="444500" cy="1335267"/>
          </a:xfrm>
        </p:grpSpPr>
        <p:sp>
          <p:nvSpPr>
            <p:cNvPr id="10" name="Rectangle 8"/>
            <p:cNvSpPr>
              <a:spLocks noChangeArrowheads="1"/>
            </p:cNvSpPr>
            <p:nvPr/>
          </p:nvSpPr>
          <p:spPr bwMode="auto">
            <a:xfrm>
              <a:off x="3641247" y="4097550"/>
              <a:ext cx="444500" cy="933630"/>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9"/>
            <p:cNvSpPr>
              <a:spLocks/>
            </p:cNvSpPr>
            <p:nvPr/>
          </p:nvSpPr>
          <p:spPr bwMode="auto">
            <a:xfrm>
              <a:off x="3641247" y="5012130"/>
              <a:ext cx="444500" cy="420687"/>
            </a:xfrm>
            <a:custGeom>
              <a:avLst/>
              <a:gdLst>
                <a:gd name="T0" fmla="*/ 0 w 164"/>
                <a:gd name="T1" fmla="*/ 0 h 155"/>
                <a:gd name="T2" fmla="*/ 0 w 164"/>
                <a:gd name="T3" fmla="*/ 85 h 155"/>
                <a:gd name="T4" fmla="*/ 70 w 164"/>
                <a:gd name="T5" fmla="*/ 155 h 155"/>
                <a:gd name="T6" fmla="*/ 94 w 164"/>
                <a:gd name="T7" fmla="*/ 155 h 155"/>
                <a:gd name="T8" fmla="*/ 164 w 164"/>
                <a:gd name="T9" fmla="*/ 85 h 155"/>
                <a:gd name="T10" fmla="*/ 164 w 164"/>
                <a:gd name="T11" fmla="*/ 0 h 155"/>
                <a:gd name="T12" fmla="*/ 0 w 164"/>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164" h="155">
                  <a:moveTo>
                    <a:pt x="0" y="0"/>
                  </a:moveTo>
                  <a:cubicBezTo>
                    <a:pt x="0" y="85"/>
                    <a:pt x="0" y="85"/>
                    <a:pt x="0" y="85"/>
                  </a:cubicBezTo>
                  <a:cubicBezTo>
                    <a:pt x="0" y="124"/>
                    <a:pt x="31" y="155"/>
                    <a:pt x="70" y="155"/>
                  </a:cubicBezTo>
                  <a:cubicBezTo>
                    <a:pt x="94" y="155"/>
                    <a:pt x="94" y="155"/>
                    <a:pt x="94" y="155"/>
                  </a:cubicBezTo>
                  <a:cubicBezTo>
                    <a:pt x="133" y="155"/>
                    <a:pt x="164" y="124"/>
                    <a:pt x="164" y="85"/>
                  </a:cubicBezTo>
                  <a:cubicBezTo>
                    <a:pt x="164" y="0"/>
                    <a:pt x="164" y="0"/>
                    <a:pt x="164" y="0"/>
                  </a:cubicBez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9" name="Group 38"/>
          <p:cNvGrpSpPr/>
          <p:nvPr/>
        </p:nvGrpSpPr>
        <p:grpSpPr>
          <a:xfrm>
            <a:off x="4863622" y="3830131"/>
            <a:ext cx="446087" cy="1602686"/>
            <a:chOff x="4863622" y="3830131"/>
            <a:chExt cx="446087" cy="1602686"/>
          </a:xfrm>
        </p:grpSpPr>
        <p:sp>
          <p:nvSpPr>
            <p:cNvPr id="12" name="Rectangle 10"/>
            <p:cNvSpPr>
              <a:spLocks noChangeArrowheads="1"/>
            </p:cNvSpPr>
            <p:nvPr/>
          </p:nvSpPr>
          <p:spPr bwMode="auto">
            <a:xfrm>
              <a:off x="4863622" y="3830131"/>
              <a:ext cx="446087" cy="1201049"/>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1"/>
            <p:cNvSpPr>
              <a:spLocks/>
            </p:cNvSpPr>
            <p:nvPr/>
          </p:nvSpPr>
          <p:spPr bwMode="auto">
            <a:xfrm>
              <a:off x="4863622" y="5012130"/>
              <a:ext cx="446087" cy="420687"/>
            </a:xfrm>
            <a:custGeom>
              <a:avLst/>
              <a:gdLst>
                <a:gd name="T0" fmla="*/ 0 w 164"/>
                <a:gd name="T1" fmla="*/ 0 h 155"/>
                <a:gd name="T2" fmla="*/ 0 w 164"/>
                <a:gd name="T3" fmla="*/ 85 h 155"/>
                <a:gd name="T4" fmla="*/ 70 w 164"/>
                <a:gd name="T5" fmla="*/ 155 h 155"/>
                <a:gd name="T6" fmla="*/ 95 w 164"/>
                <a:gd name="T7" fmla="*/ 155 h 155"/>
                <a:gd name="T8" fmla="*/ 164 w 164"/>
                <a:gd name="T9" fmla="*/ 85 h 155"/>
                <a:gd name="T10" fmla="*/ 164 w 164"/>
                <a:gd name="T11" fmla="*/ 0 h 155"/>
                <a:gd name="T12" fmla="*/ 0 w 164"/>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164" h="155">
                  <a:moveTo>
                    <a:pt x="0" y="0"/>
                  </a:moveTo>
                  <a:cubicBezTo>
                    <a:pt x="0" y="85"/>
                    <a:pt x="0" y="85"/>
                    <a:pt x="0" y="85"/>
                  </a:cubicBezTo>
                  <a:cubicBezTo>
                    <a:pt x="0" y="124"/>
                    <a:pt x="31" y="155"/>
                    <a:pt x="70" y="155"/>
                  </a:cubicBezTo>
                  <a:cubicBezTo>
                    <a:pt x="95" y="155"/>
                    <a:pt x="95" y="155"/>
                    <a:pt x="95" y="155"/>
                  </a:cubicBezTo>
                  <a:cubicBezTo>
                    <a:pt x="133" y="155"/>
                    <a:pt x="164" y="124"/>
                    <a:pt x="164" y="85"/>
                  </a:cubicBezTo>
                  <a:cubicBezTo>
                    <a:pt x="164" y="0"/>
                    <a:pt x="164" y="0"/>
                    <a:pt x="164" y="0"/>
                  </a:cubicBez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1175860" y="4459860"/>
            <a:ext cx="447675" cy="972957"/>
            <a:chOff x="1175860" y="4459860"/>
            <a:chExt cx="447675" cy="972957"/>
          </a:xfrm>
        </p:grpSpPr>
        <p:sp>
          <p:nvSpPr>
            <p:cNvPr id="14" name="Rectangle 12"/>
            <p:cNvSpPr>
              <a:spLocks noChangeArrowheads="1"/>
            </p:cNvSpPr>
            <p:nvPr/>
          </p:nvSpPr>
          <p:spPr bwMode="auto">
            <a:xfrm>
              <a:off x="1175860" y="4459860"/>
              <a:ext cx="447675" cy="571320"/>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13"/>
            <p:cNvSpPr>
              <a:spLocks/>
            </p:cNvSpPr>
            <p:nvPr/>
          </p:nvSpPr>
          <p:spPr bwMode="auto">
            <a:xfrm>
              <a:off x="1175860" y="5012130"/>
              <a:ext cx="447675" cy="420687"/>
            </a:xfrm>
            <a:custGeom>
              <a:avLst/>
              <a:gdLst>
                <a:gd name="T0" fmla="*/ 0 w 165"/>
                <a:gd name="T1" fmla="*/ 0 h 155"/>
                <a:gd name="T2" fmla="*/ 0 w 165"/>
                <a:gd name="T3" fmla="*/ 85 h 155"/>
                <a:gd name="T4" fmla="*/ 70 w 165"/>
                <a:gd name="T5" fmla="*/ 155 h 155"/>
                <a:gd name="T6" fmla="*/ 95 w 165"/>
                <a:gd name="T7" fmla="*/ 155 h 155"/>
                <a:gd name="T8" fmla="*/ 165 w 165"/>
                <a:gd name="T9" fmla="*/ 85 h 155"/>
                <a:gd name="T10" fmla="*/ 165 w 165"/>
                <a:gd name="T11" fmla="*/ 0 h 155"/>
                <a:gd name="T12" fmla="*/ 0 w 165"/>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165" h="155">
                  <a:moveTo>
                    <a:pt x="0" y="0"/>
                  </a:moveTo>
                  <a:cubicBezTo>
                    <a:pt x="0" y="85"/>
                    <a:pt x="0" y="85"/>
                    <a:pt x="0" y="85"/>
                  </a:cubicBezTo>
                  <a:cubicBezTo>
                    <a:pt x="0" y="124"/>
                    <a:pt x="32" y="155"/>
                    <a:pt x="70" y="155"/>
                  </a:cubicBezTo>
                  <a:cubicBezTo>
                    <a:pt x="95" y="155"/>
                    <a:pt x="95" y="155"/>
                    <a:pt x="95" y="155"/>
                  </a:cubicBezTo>
                  <a:cubicBezTo>
                    <a:pt x="133" y="155"/>
                    <a:pt x="165" y="124"/>
                    <a:pt x="165" y="85"/>
                  </a:cubicBezTo>
                  <a:cubicBezTo>
                    <a:pt x="165" y="0"/>
                    <a:pt x="165" y="0"/>
                    <a:pt x="165"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2401410" y="3500438"/>
            <a:ext cx="444500" cy="1932379"/>
            <a:chOff x="2401410" y="3500438"/>
            <a:chExt cx="444500" cy="1932379"/>
          </a:xfrm>
        </p:grpSpPr>
        <p:sp>
          <p:nvSpPr>
            <p:cNvPr id="16" name="Rectangle 14"/>
            <p:cNvSpPr>
              <a:spLocks noChangeArrowheads="1"/>
            </p:cNvSpPr>
            <p:nvPr/>
          </p:nvSpPr>
          <p:spPr bwMode="auto">
            <a:xfrm>
              <a:off x="2401410" y="3500438"/>
              <a:ext cx="444500" cy="1530742"/>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5"/>
            <p:cNvSpPr>
              <a:spLocks/>
            </p:cNvSpPr>
            <p:nvPr/>
          </p:nvSpPr>
          <p:spPr bwMode="auto">
            <a:xfrm>
              <a:off x="2401410" y="5012130"/>
              <a:ext cx="444500" cy="420687"/>
            </a:xfrm>
            <a:custGeom>
              <a:avLst/>
              <a:gdLst>
                <a:gd name="T0" fmla="*/ 0 w 164"/>
                <a:gd name="T1" fmla="*/ 0 h 155"/>
                <a:gd name="T2" fmla="*/ 0 w 164"/>
                <a:gd name="T3" fmla="*/ 85 h 155"/>
                <a:gd name="T4" fmla="*/ 70 w 164"/>
                <a:gd name="T5" fmla="*/ 155 h 155"/>
                <a:gd name="T6" fmla="*/ 94 w 164"/>
                <a:gd name="T7" fmla="*/ 155 h 155"/>
                <a:gd name="T8" fmla="*/ 164 w 164"/>
                <a:gd name="T9" fmla="*/ 85 h 155"/>
                <a:gd name="T10" fmla="*/ 164 w 164"/>
                <a:gd name="T11" fmla="*/ 0 h 155"/>
                <a:gd name="T12" fmla="*/ 0 w 164"/>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164" h="155">
                  <a:moveTo>
                    <a:pt x="0" y="0"/>
                  </a:moveTo>
                  <a:cubicBezTo>
                    <a:pt x="0" y="85"/>
                    <a:pt x="0" y="85"/>
                    <a:pt x="0" y="85"/>
                  </a:cubicBezTo>
                  <a:cubicBezTo>
                    <a:pt x="0" y="124"/>
                    <a:pt x="31" y="155"/>
                    <a:pt x="70" y="155"/>
                  </a:cubicBezTo>
                  <a:cubicBezTo>
                    <a:pt x="94" y="155"/>
                    <a:pt x="94" y="155"/>
                    <a:pt x="94" y="155"/>
                  </a:cubicBezTo>
                  <a:cubicBezTo>
                    <a:pt x="133" y="155"/>
                    <a:pt x="164" y="124"/>
                    <a:pt x="164" y="85"/>
                  </a:cubicBezTo>
                  <a:cubicBezTo>
                    <a:pt x="164" y="0"/>
                    <a:pt x="164" y="0"/>
                    <a:pt x="164" y="0"/>
                  </a:cubicBez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18" name="Freeform 16"/>
          <p:cNvSpPr>
            <a:spLocks noEditPoints="1"/>
          </p:cNvSpPr>
          <p:nvPr/>
        </p:nvSpPr>
        <p:spPr bwMode="auto">
          <a:xfrm>
            <a:off x="4582635" y="3207143"/>
            <a:ext cx="1025525" cy="2381250"/>
          </a:xfrm>
          <a:custGeom>
            <a:avLst/>
            <a:gdLst>
              <a:gd name="T0" fmla="*/ 312 w 378"/>
              <a:gd name="T1" fmla="*/ 0 h 876"/>
              <a:gd name="T2" fmla="*/ 66 w 378"/>
              <a:gd name="T3" fmla="*/ 0 h 876"/>
              <a:gd name="T4" fmla="*/ 0 w 378"/>
              <a:gd name="T5" fmla="*/ 66 h 876"/>
              <a:gd name="T6" fmla="*/ 50 w 378"/>
              <a:gd name="T7" fmla="*/ 130 h 876"/>
              <a:gd name="T8" fmla="*/ 50 w 378"/>
              <a:gd name="T9" fmla="*/ 749 h 876"/>
              <a:gd name="T10" fmla="*/ 177 w 378"/>
              <a:gd name="T11" fmla="*/ 876 h 876"/>
              <a:gd name="T12" fmla="*/ 201 w 378"/>
              <a:gd name="T13" fmla="*/ 876 h 876"/>
              <a:gd name="T14" fmla="*/ 327 w 378"/>
              <a:gd name="T15" fmla="*/ 749 h 876"/>
              <a:gd name="T16" fmla="*/ 327 w 378"/>
              <a:gd name="T17" fmla="*/ 130 h 876"/>
              <a:gd name="T18" fmla="*/ 378 w 378"/>
              <a:gd name="T19" fmla="*/ 66 h 876"/>
              <a:gd name="T20" fmla="*/ 312 w 378"/>
              <a:gd name="T21" fmla="*/ 0 h 876"/>
              <a:gd name="T22" fmla="*/ 312 w 378"/>
              <a:gd name="T23" fmla="*/ 103 h 876"/>
              <a:gd name="T24" fmla="*/ 299 w 378"/>
              <a:gd name="T25" fmla="*/ 103 h 876"/>
              <a:gd name="T26" fmla="*/ 299 w 378"/>
              <a:gd name="T27" fmla="*/ 749 h 876"/>
              <a:gd name="T28" fmla="*/ 201 w 378"/>
              <a:gd name="T29" fmla="*/ 847 h 876"/>
              <a:gd name="T30" fmla="*/ 177 w 378"/>
              <a:gd name="T31" fmla="*/ 847 h 876"/>
              <a:gd name="T32" fmla="*/ 78 w 378"/>
              <a:gd name="T33" fmla="*/ 749 h 876"/>
              <a:gd name="T34" fmla="*/ 78 w 378"/>
              <a:gd name="T35" fmla="*/ 103 h 876"/>
              <a:gd name="T36" fmla="*/ 66 w 378"/>
              <a:gd name="T37" fmla="*/ 103 h 876"/>
              <a:gd name="T38" fmla="*/ 28 w 378"/>
              <a:gd name="T39" fmla="*/ 66 h 876"/>
              <a:gd name="T40" fmla="*/ 66 w 378"/>
              <a:gd name="T41" fmla="*/ 28 h 876"/>
              <a:gd name="T42" fmla="*/ 312 w 378"/>
              <a:gd name="T43" fmla="*/ 28 h 876"/>
              <a:gd name="T44" fmla="*/ 350 w 378"/>
              <a:gd name="T45" fmla="*/ 66 h 876"/>
              <a:gd name="T46" fmla="*/ 312 w 378"/>
              <a:gd name="T47" fmla="*/ 103 h 8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8" h="876">
                <a:moveTo>
                  <a:pt x="312" y="0"/>
                </a:moveTo>
                <a:cubicBezTo>
                  <a:pt x="66" y="0"/>
                  <a:pt x="66" y="0"/>
                  <a:pt x="66" y="0"/>
                </a:cubicBezTo>
                <a:cubicBezTo>
                  <a:pt x="29" y="0"/>
                  <a:pt x="0" y="30"/>
                  <a:pt x="0" y="66"/>
                </a:cubicBezTo>
                <a:cubicBezTo>
                  <a:pt x="0" y="97"/>
                  <a:pt x="21" y="123"/>
                  <a:pt x="50" y="130"/>
                </a:cubicBezTo>
                <a:cubicBezTo>
                  <a:pt x="50" y="749"/>
                  <a:pt x="50" y="749"/>
                  <a:pt x="50" y="749"/>
                </a:cubicBezTo>
                <a:cubicBezTo>
                  <a:pt x="50" y="819"/>
                  <a:pt x="107" y="876"/>
                  <a:pt x="177" y="876"/>
                </a:cubicBezTo>
                <a:cubicBezTo>
                  <a:pt x="201" y="876"/>
                  <a:pt x="201" y="876"/>
                  <a:pt x="201" y="876"/>
                </a:cubicBezTo>
                <a:cubicBezTo>
                  <a:pt x="271" y="876"/>
                  <a:pt x="327" y="819"/>
                  <a:pt x="327" y="749"/>
                </a:cubicBezTo>
                <a:cubicBezTo>
                  <a:pt x="327" y="130"/>
                  <a:pt x="327" y="130"/>
                  <a:pt x="327" y="130"/>
                </a:cubicBezTo>
                <a:cubicBezTo>
                  <a:pt x="356" y="123"/>
                  <a:pt x="378" y="97"/>
                  <a:pt x="378" y="66"/>
                </a:cubicBezTo>
                <a:cubicBezTo>
                  <a:pt x="378" y="30"/>
                  <a:pt x="348" y="0"/>
                  <a:pt x="312" y="0"/>
                </a:cubicBezTo>
                <a:close/>
                <a:moveTo>
                  <a:pt x="312" y="103"/>
                </a:moveTo>
                <a:cubicBezTo>
                  <a:pt x="299" y="103"/>
                  <a:pt x="299" y="103"/>
                  <a:pt x="299" y="103"/>
                </a:cubicBezTo>
                <a:cubicBezTo>
                  <a:pt x="299" y="749"/>
                  <a:pt x="299" y="749"/>
                  <a:pt x="299" y="749"/>
                </a:cubicBezTo>
                <a:cubicBezTo>
                  <a:pt x="299" y="803"/>
                  <a:pt x="255" y="847"/>
                  <a:pt x="201" y="847"/>
                </a:cubicBezTo>
                <a:cubicBezTo>
                  <a:pt x="177" y="847"/>
                  <a:pt x="177" y="847"/>
                  <a:pt x="177" y="847"/>
                </a:cubicBezTo>
                <a:cubicBezTo>
                  <a:pt x="122" y="847"/>
                  <a:pt x="78" y="803"/>
                  <a:pt x="78" y="749"/>
                </a:cubicBezTo>
                <a:cubicBezTo>
                  <a:pt x="78" y="103"/>
                  <a:pt x="78" y="103"/>
                  <a:pt x="78" y="103"/>
                </a:cubicBezTo>
                <a:cubicBezTo>
                  <a:pt x="66" y="103"/>
                  <a:pt x="66" y="103"/>
                  <a:pt x="66" y="103"/>
                </a:cubicBezTo>
                <a:cubicBezTo>
                  <a:pt x="45" y="103"/>
                  <a:pt x="28" y="87"/>
                  <a:pt x="28" y="66"/>
                </a:cubicBezTo>
                <a:cubicBezTo>
                  <a:pt x="28" y="45"/>
                  <a:pt x="45" y="28"/>
                  <a:pt x="66" y="28"/>
                </a:cubicBezTo>
                <a:cubicBezTo>
                  <a:pt x="312" y="28"/>
                  <a:pt x="312" y="28"/>
                  <a:pt x="312" y="28"/>
                </a:cubicBezTo>
                <a:cubicBezTo>
                  <a:pt x="333" y="28"/>
                  <a:pt x="350" y="45"/>
                  <a:pt x="350" y="66"/>
                </a:cubicBezTo>
                <a:cubicBezTo>
                  <a:pt x="350" y="87"/>
                  <a:pt x="333" y="103"/>
                  <a:pt x="312" y="10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3" name="Group 2"/>
          <p:cNvGrpSpPr/>
          <p:nvPr/>
        </p:nvGrpSpPr>
        <p:grpSpPr>
          <a:xfrm>
            <a:off x="474185" y="4761305"/>
            <a:ext cx="5529262" cy="968375"/>
            <a:chOff x="474185" y="4761305"/>
            <a:chExt cx="5529262" cy="968375"/>
          </a:xfrm>
        </p:grpSpPr>
        <p:sp>
          <p:nvSpPr>
            <p:cNvPr id="19" name="Freeform 17"/>
            <p:cNvSpPr>
              <a:spLocks/>
            </p:cNvSpPr>
            <p:nvPr/>
          </p:nvSpPr>
          <p:spPr bwMode="auto">
            <a:xfrm>
              <a:off x="474185" y="4761305"/>
              <a:ext cx="5529262" cy="144462"/>
            </a:xfrm>
            <a:custGeom>
              <a:avLst/>
              <a:gdLst>
                <a:gd name="T0" fmla="*/ 2039 w 2039"/>
                <a:gd name="T1" fmla="*/ 27 h 53"/>
                <a:gd name="T2" fmla="*/ 2013 w 2039"/>
                <a:gd name="T3" fmla="*/ 53 h 53"/>
                <a:gd name="T4" fmla="*/ 26 w 2039"/>
                <a:gd name="T5" fmla="*/ 53 h 53"/>
                <a:gd name="T6" fmla="*/ 0 w 2039"/>
                <a:gd name="T7" fmla="*/ 27 h 53"/>
                <a:gd name="T8" fmla="*/ 0 w 2039"/>
                <a:gd name="T9" fmla="*/ 27 h 53"/>
                <a:gd name="T10" fmla="*/ 26 w 2039"/>
                <a:gd name="T11" fmla="*/ 0 h 53"/>
                <a:gd name="T12" fmla="*/ 2013 w 2039"/>
                <a:gd name="T13" fmla="*/ 0 h 53"/>
                <a:gd name="T14" fmla="*/ 2039 w 2039"/>
                <a:gd name="T15" fmla="*/ 27 h 5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39" h="53">
                  <a:moveTo>
                    <a:pt x="2039" y="27"/>
                  </a:moveTo>
                  <a:cubicBezTo>
                    <a:pt x="2039" y="41"/>
                    <a:pt x="2027" y="53"/>
                    <a:pt x="2013" y="53"/>
                  </a:cubicBezTo>
                  <a:cubicBezTo>
                    <a:pt x="26" y="53"/>
                    <a:pt x="26" y="53"/>
                    <a:pt x="26" y="53"/>
                  </a:cubicBezTo>
                  <a:cubicBezTo>
                    <a:pt x="12" y="53"/>
                    <a:pt x="0" y="41"/>
                    <a:pt x="0" y="27"/>
                  </a:cubicBezTo>
                  <a:cubicBezTo>
                    <a:pt x="0" y="27"/>
                    <a:pt x="0" y="27"/>
                    <a:pt x="0" y="27"/>
                  </a:cubicBezTo>
                  <a:cubicBezTo>
                    <a:pt x="0" y="12"/>
                    <a:pt x="12" y="0"/>
                    <a:pt x="26" y="0"/>
                  </a:cubicBezTo>
                  <a:cubicBezTo>
                    <a:pt x="2013" y="0"/>
                    <a:pt x="2013" y="0"/>
                    <a:pt x="2013" y="0"/>
                  </a:cubicBezTo>
                  <a:cubicBezTo>
                    <a:pt x="2027" y="0"/>
                    <a:pt x="2039" y="12"/>
                    <a:pt x="2039" y="27"/>
                  </a:cubicBez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8"/>
            <p:cNvSpPr>
              <a:spLocks/>
            </p:cNvSpPr>
            <p:nvPr/>
          </p:nvSpPr>
          <p:spPr bwMode="auto">
            <a:xfrm>
              <a:off x="734535" y="4837505"/>
              <a:ext cx="142875" cy="892175"/>
            </a:xfrm>
            <a:custGeom>
              <a:avLst/>
              <a:gdLst>
                <a:gd name="T0" fmla="*/ 0 w 53"/>
                <a:gd name="T1" fmla="*/ 0 h 328"/>
                <a:gd name="T2" fmla="*/ 0 w 53"/>
                <a:gd name="T3" fmla="*/ 301 h 328"/>
                <a:gd name="T4" fmla="*/ 27 w 53"/>
                <a:gd name="T5" fmla="*/ 328 h 328"/>
                <a:gd name="T6" fmla="*/ 53 w 53"/>
                <a:gd name="T7" fmla="*/ 301 h 328"/>
                <a:gd name="T8" fmla="*/ 53 w 53"/>
                <a:gd name="T9" fmla="*/ 0 h 328"/>
                <a:gd name="T10" fmla="*/ 0 w 53"/>
                <a:gd name="T11" fmla="*/ 0 h 328"/>
              </a:gdLst>
              <a:ahLst/>
              <a:cxnLst>
                <a:cxn ang="0">
                  <a:pos x="T0" y="T1"/>
                </a:cxn>
                <a:cxn ang="0">
                  <a:pos x="T2" y="T3"/>
                </a:cxn>
                <a:cxn ang="0">
                  <a:pos x="T4" y="T5"/>
                </a:cxn>
                <a:cxn ang="0">
                  <a:pos x="T6" y="T7"/>
                </a:cxn>
                <a:cxn ang="0">
                  <a:pos x="T8" y="T9"/>
                </a:cxn>
                <a:cxn ang="0">
                  <a:pos x="T10" y="T11"/>
                </a:cxn>
              </a:cxnLst>
              <a:rect l="0" t="0" r="r" b="b"/>
              <a:pathLst>
                <a:path w="53" h="328">
                  <a:moveTo>
                    <a:pt x="0" y="0"/>
                  </a:moveTo>
                  <a:cubicBezTo>
                    <a:pt x="0" y="301"/>
                    <a:pt x="0" y="301"/>
                    <a:pt x="0" y="301"/>
                  </a:cubicBezTo>
                  <a:cubicBezTo>
                    <a:pt x="0" y="316"/>
                    <a:pt x="12" y="328"/>
                    <a:pt x="27" y="328"/>
                  </a:cubicBezTo>
                  <a:cubicBezTo>
                    <a:pt x="41" y="328"/>
                    <a:pt x="53" y="316"/>
                    <a:pt x="53" y="301"/>
                  </a:cubicBezTo>
                  <a:cubicBezTo>
                    <a:pt x="53" y="0"/>
                    <a:pt x="53" y="0"/>
                    <a:pt x="53" y="0"/>
                  </a:cubicBez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19"/>
            <p:cNvSpPr>
              <a:spLocks/>
            </p:cNvSpPr>
            <p:nvPr/>
          </p:nvSpPr>
          <p:spPr bwMode="auto">
            <a:xfrm>
              <a:off x="1915635" y="4837505"/>
              <a:ext cx="141287" cy="892175"/>
            </a:xfrm>
            <a:custGeom>
              <a:avLst/>
              <a:gdLst>
                <a:gd name="T0" fmla="*/ 0 w 52"/>
                <a:gd name="T1" fmla="*/ 0 h 328"/>
                <a:gd name="T2" fmla="*/ 0 w 52"/>
                <a:gd name="T3" fmla="*/ 301 h 328"/>
                <a:gd name="T4" fmla="*/ 26 w 52"/>
                <a:gd name="T5" fmla="*/ 328 h 328"/>
                <a:gd name="T6" fmla="*/ 52 w 52"/>
                <a:gd name="T7" fmla="*/ 301 h 328"/>
                <a:gd name="T8" fmla="*/ 52 w 52"/>
                <a:gd name="T9" fmla="*/ 0 h 328"/>
                <a:gd name="T10" fmla="*/ 0 w 52"/>
                <a:gd name="T11" fmla="*/ 0 h 328"/>
              </a:gdLst>
              <a:ahLst/>
              <a:cxnLst>
                <a:cxn ang="0">
                  <a:pos x="T0" y="T1"/>
                </a:cxn>
                <a:cxn ang="0">
                  <a:pos x="T2" y="T3"/>
                </a:cxn>
                <a:cxn ang="0">
                  <a:pos x="T4" y="T5"/>
                </a:cxn>
                <a:cxn ang="0">
                  <a:pos x="T6" y="T7"/>
                </a:cxn>
                <a:cxn ang="0">
                  <a:pos x="T8" y="T9"/>
                </a:cxn>
                <a:cxn ang="0">
                  <a:pos x="T10" y="T11"/>
                </a:cxn>
              </a:cxnLst>
              <a:rect l="0" t="0" r="r" b="b"/>
              <a:pathLst>
                <a:path w="52" h="328">
                  <a:moveTo>
                    <a:pt x="0" y="0"/>
                  </a:moveTo>
                  <a:cubicBezTo>
                    <a:pt x="0" y="301"/>
                    <a:pt x="0" y="301"/>
                    <a:pt x="0" y="301"/>
                  </a:cubicBezTo>
                  <a:cubicBezTo>
                    <a:pt x="0" y="316"/>
                    <a:pt x="12" y="328"/>
                    <a:pt x="26" y="328"/>
                  </a:cubicBezTo>
                  <a:cubicBezTo>
                    <a:pt x="41" y="328"/>
                    <a:pt x="52" y="316"/>
                    <a:pt x="52" y="301"/>
                  </a:cubicBezTo>
                  <a:cubicBezTo>
                    <a:pt x="52" y="0"/>
                    <a:pt x="52" y="0"/>
                    <a:pt x="52" y="0"/>
                  </a:cubicBez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0"/>
            <p:cNvSpPr>
              <a:spLocks/>
            </p:cNvSpPr>
            <p:nvPr/>
          </p:nvSpPr>
          <p:spPr bwMode="auto">
            <a:xfrm>
              <a:off x="3177697" y="4837505"/>
              <a:ext cx="142875" cy="892175"/>
            </a:xfrm>
            <a:custGeom>
              <a:avLst/>
              <a:gdLst>
                <a:gd name="T0" fmla="*/ 0 w 53"/>
                <a:gd name="T1" fmla="*/ 0 h 328"/>
                <a:gd name="T2" fmla="*/ 0 w 53"/>
                <a:gd name="T3" fmla="*/ 301 h 328"/>
                <a:gd name="T4" fmla="*/ 26 w 53"/>
                <a:gd name="T5" fmla="*/ 328 h 328"/>
                <a:gd name="T6" fmla="*/ 53 w 53"/>
                <a:gd name="T7" fmla="*/ 301 h 328"/>
                <a:gd name="T8" fmla="*/ 53 w 53"/>
                <a:gd name="T9" fmla="*/ 0 h 328"/>
                <a:gd name="T10" fmla="*/ 0 w 53"/>
                <a:gd name="T11" fmla="*/ 0 h 328"/>
              </a:gdLst>
              <a:ahLst/>
              <a:cxnLst>
                <a:cxn ang="0">
                  <a:pos x="T0" y="T1"/>
                </a:cxn>
                <a:cxn ang="0">
                  <a:pos x="T2" y="T3"/>
                </a:cxn>
                <a:cxn ang="0">
                  <a:pos x="T4" y="T5"/>
                </a:cxn>
                <a:cxn ang="0">
                  <a:pos x="T6" y="T7"/>
                </a:cxn>
                <a:cxn ang="0">
                  <a:pos x="T8" y="T9"/>
                </a:cxn>
                <a:cxn ang="0">
                  <a:pos x="T10" y="T11"/>
                </a:cxn>
              </a:cxnLst>
              <a:rect l="0" t="0" r="r" b="b"/>
              <a:pathLst>
                <a:path w="53" h="328">
                  <a:moveTo>
                    <a:pt x="0" y="0"/>
                  </a:moveTo>
                  <a:cubicBezTo>
                    <a:pt x="0" y="301"/>
                    <a:pt x="0" y="301"/>
                    <a:pt x="0" y="301"/>
                  </a:cubicBezTo>
                  <a:cubicBezTo>
                    <a:pt x="0" y="316"/>
                    <a:pt x="12" y="328"/>
                    <a:pt x="26" y="328"/>
                  </a:cubicBezTo>
                  <a:cubicBezTo>
                    <a:pt x="41" y="328"/>
                    <a:pt x="53" y="316"/>
                    <a:pt x="53" y="301"/>
                  </a:cubicBezTo>
                  <a:cubicBezTo>
                    <a:pt x="53" y="0"/>
                    <a:pt x="53" y="0"/>
                    <a:pt x="53" y="0"/>
                  </a:cubicBez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Freeform 21"/>
            <p:cNvSpPr>
              <a:spLocks/>
            </p:cNvSpPr>
            <p:nvPr/>
          </p:nvSpPr>
          <p:spPr bwMode="auto">
            <a:xfrm>
              <a:off x="4419122" y="4837505"/>
              <a:ext cx="141287" cy="892175"/>
            </a:xfrm>
            <a:custGeom>
              <a:avLst/>
              <a:gdLst>
                <a:gd name="T0" fmla="*/ 0 w 52"/>
                <a:gd name="T1" fmla="*/ 0 h 328"/>
                <a:gd name="T2" fmla="*/ 0 w 52"/>
                <a:gd name="T3" fmla="*/ 301 h 328"/>
                <a:gd name="T4" fmla="*/ 26 w 52"/>
                <a:gd name="T5" fmla="*/ 328 h 328"/>
                <a:gd name="T6" fmla="*/ 52 w 52"/>
                <a:gd name="T7" fmla="*/ 301 h 328"/>
                <a:gd name="T8" fmla="*/ 52 w 52"/>
                <a:gd name="T9" fmla="*/ 0 h 328"/>
                <a:gd name="T10" fmla="*/ 0 w 52"/>
                <a:gd name="T11" fmla="*/ 0 h 328"/>
              </a:gdLst>
              <a:ahLst/>
              <a:cxnLst>
                <a:cxn ang="0">
                  <a:pos x="T0" y="T1"/>
                </a:cxn>
                <a:cxn ang="0">
                  <a:pos x="T2" y="T3"/>
                </a:cxn>
                <a:cxn ang="0">
                  <a:pos x="T4" y="T5"/>
                </a:cxn>
                <a:cxn ang="0">
                  <a:pos x="T6" y="T7"/>
                </a:cxn>
                <a:cxn ang="0">
                  <a:pos x="T8" y="T9"/>
                </a:cxn>
                <a:cxn ang="0">
                  <a:pos x="T10" y="T11"/>
                </a:cxn>
              </a:cxnLst>
              <a:rect l="0" t="0" r="r" b="b"/>
              <a:pathLst>
                <a:path w="52" h="328">
                  <a:moveTo>
                    <a:pt x="0" y="0"/>
                  </a:moveTo>
                  <a:cubicBezTo>
                    <a:pt x="0" y="301"/>
                    <a:pt x="0" y="301"/>
                    <a:pt x="0" y="301"/>
                  </a:cubicBezTo>
                  <a:cubicBezTo>
                    <a:pt x="0" y="316"/>
                    <a:pt x="12" y="328"/>
                    <a:pt x="26" y="328"/>
                  </a:cubicBezTo>
                  <a:cubicBezTo>
                    <a:pt x="41" y="328"/>
                    <a:pt x="52" y="316"/>
                    <a:pt x="52" y="301"/>
                  </a:cubicBezTo>
                  <a:cubicBezTo>
                    <a:pt x="52" y="0"/>
                    <a:pt x="52" y="0"/>
                    <a:pt x="52" y="0"/>
                  </a:cubicBez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22"/>
            <p:cNvSpPr>
              <a:spLocks/>
            </p:cNvSpPr>
            <p:nvPr/>
          </p:nvSpPr>
          <p:spPr bwMode="auto">
            <a:xfrm>
              <a:off x="5654197" y="4837505"/>
              <a:ext cx="139700" cy="892175"/>
            </a:xfrm>
            <a:custGeom>
              <a:avLst/>
              <a:gdLst>
                <a:gd name="T0" fmla="*/ 0 w 52"/>
                <a:gd name="T1" fmla="*/ 0 h 328"/>
                <a:gd name="T2" fmla="*/ 0 w 52"/>
                <a:gd name="T3" fmla="*/ 301 h 328"/>
                <a:gd name="T4" fmla="*/ 26 w 52"/>
                <a:gd name="T5" fmla="*/ 328 h 328"/>
                <a:gd name="T6" fmla="*/ 52 w 52"/>
                <a:gd name="T7" fmla="*/ 301 h 328"/>
                <a:gd name="T8" fmla="*/ 52 w 52"/>
                <a:gd name="T9" fmla="*/ 0 h 328"/>
                <a:gd name="T10" fmla="*/ 0 w 52"/>
                <a:gd name="T11" fmla="*/ 0 h 328"/>
              </a:gdLst>
              <a:ahLst/>
              <a:cxnLst>
                <a:cxn ang="0">
                  <a:pos x="T0" y="T1"/>
                </a:cxn>
                <a:cxn ang="0">
                  <a:pos x="T2" y="T3"/>
                </a:cxn>
                <a:cxn ang="0">
                  <a:pos x="T4" y="T5"/>
                </a:cxn>
                <a:cxn ang="0">
                  <a:pos x="T6" y="T7"/>
                </a:cxn>
                <a:cxn ang="0">
                  <a:pos x="T8" y="T9"/>
                </a:cxn>
                <a:cxn ang="0">
                  <a:pos x="T10" y="T11"/>
                </a:cxn>
              </a:cxnLst>
              <a:rect l="0" t="0" r="r" b="b"/>
              <a:pathLst>
                <a:path w="52" h="328">
                  <a:moveTo>
                    <a:pt x="0" y="0"/>
                  </a:moveTo>
                  <a:cubicBezTo>
                    <a:pt x="0" y="301"/>
                    <a:pt x="0" y="301"/>
                    <a:pt x="0" y="301"/>
                  </a:cubicBezTo>
                  <a:cubicBezTo>
                    <a:pt x="0" y="316"/>
                    <a:pt x="12" y="328"/>
                    <a:pt x="26" y="328"/>
                  </a:cubicBezTo>
                  <a:cubicBezTo>
                    <a:pt x="41" y="328"/>
                    <a:pt x="52" y="316"/>
                    <a:pt x="52" y="301"/>
                  </a:cubicBezTo>
                  <a:cubicBezTo>
                    <a:pt x="52" y="0"/>
                    <a:pt x="52" y="0"/>
                    <a:pt x="52" y="0"/>
                  </a:cubicBezTo>
                  <a:lnTo>
                    <a:pt x="0" y="0"/>
                  </a:lnTo>
                  <a:close/>
                </a:path>
              </a:pathLst>
            </a:custGeom>
            <a:solidFill>
              <a:schemeClr val="tx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5" name="TextBox 24"/>
          <p:cNvSpPr txBox="1"/>
          <p:nvPr/>
        </p:nvSpPr>
        <p:spPr>
          <a:xfrm>
            <a:off x="4557803" y="600349"/>
            <a:ext cx="3068404" cy="523220"/>
          </a:xfrm>
          <a:prstGeom prst="rect">
            <a:avLst/>
          </a:prstGeom>
          <a:noFill/>
        </p:spPr>
        <p:txBody>
          <a:bodyPr wrap="none" rtlCol="0">
            <a:spAutoFit/>
          </a:bodyPr>
          <a:lstStyle/>
          <a:p>
            <a:pPr algn="ctr"/>
            <a:r>
              <a:rPr lang="id-ID" sz="2800" dirty="0">
                <a:latin typeface="+mj-lt"/>
              </a:rPr>
              <a:t>Labtube Diagram</a:t>
            </a:r>
          </a:p>
        </p:txBody>
      </p:sp>
      <p:cxnSp>
        <p:nvCxnSpPr>
          <p:cNvPr id="26" name="Straight Connector 25"/>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7" name="TextBox 26"/>
          <p:cNvSpPr txBox="1"/>
          <p:nvPr/>
        </p:nvSpPr>
        <p:spPr>
          <a:xfrm>
            <a:off x="7356659" y="3920430"/>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28" name="TextBox 27"/>
          <p:cNvSpPr txBox="1"/>
          <p:nvPr/>
        </p:nvSpPr>
        <p:spPr>
          <a:xfrm>
            <a:off x="7351882" y="2630654"/>
            <a:ext cx="2116926" cy="400110"/>
          </a:xfrm>
          <a:prstGeom prst="rect">
            <a:avLst/>
          </a:prstGeom>
          <a:noFill/>
        </p:spPr>
        <p:txBody>
          <a:bodyPr wrap="none" rtlCol="0">
            <a:spAutoFit/>
          </a:bodyPr>
          <a:lstStyle/>
          <a:p>
            <a:r>
              <a:rPr lang="id-ID" sz="2000" b="1" dirty="0">
                <a:latin typeface="Raleway" panose="020B0003030101060003" pitchFamily="34" charset="0"/>
              </a:rPr>
              <a:t>Project Analysis</a:t>
            </a:r>
          </a:p>
        </p:txBody>
      </p:sp>
      <p:sp>
        <p:nvSpPr>
          <p:cNvPr id="29" name="TextBox 28"/>
          <p:cNvSpPr txBox="1"/>
          <p:nvPr/>
        </p:nvSpPr>
        <p:spPr>
          <a:xfrm>
            <a:off x="8743610" y="3069873"/>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30" name="TextBox 29"/>
          <p:cNvSpPr txBox="1"/>
          <p:nvPr/>
        </p:nvSpPr>
        <p:spPr>
          <a:xfrm>
            <a:off x="7351882" y="2931374"/>
            <a:ext cx="1391728" cy="923330"/>
          </a:xfrm>
          <a:prstGeom prst="rect">
            <a:avLst/>
          </a:prstGeom>
          <a:noFill/>
        </p:spPr>
        <p:txBody>
          <a:bodyPr wrap="none" rtlCol="0">
            <a:spAutoFit/>
          </a:bodyPr>
          <a:lstStyle/>
          <a:p>
            <a:r>
              <a:rPr lang="id-ID" sz="5400" b="1" dirty="0">
                <a:solidFill>
                  <a:schemeClr val="accent2"/>
                </a:solidFill>
              </a:rPr>
              <a:t>99%</a:t>
            </a:r>
          </a:p>
        </p:txBody>
      </p:sp>
      <p:sp>
        <p:nvSpPr>
          <p:cNvPr id="31" name="Oval 30"/>
          <p:cNvSpPr/>
          <p:nvPr/>
        </p:nvSpPr>
        <p:spPr>
          <a:xfrm>
            <a:off x="1440613" y="2907105"/>
            <a:ext cx="189781" cy="189781"/>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3" name="Oval 32"/>
          <p:cNvSpPr/>
          <p:nvPr/>
        </p:nvSpPr>
        <p:spPr>
          <a:xfrm>
            <a:off x="1382893" y="2118829"/>
            <a:ext cx="269515" cy="269515"/>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0" name="Group 39"/>
          <p:cNvGrpSpPr/>
          <p:nvPr/>
        </p:nvGrpSpPr>
        <p:grpSpPr>
          <a:xfrm>
            <a:off x="989546" y="2418867"/>
            <a:ext cx="508433" cy="488238"/>
            <a:chOff x="989546" y="2418867"/>
            <a:chExt cx="508433" cy="488238"/>
          </a:xfrm>
        </p:grpSpPr>
        <p:sp>
          <p:nvSpPr>
            <p:cNvPr id="32" name="Oval 31"/>
            <p:cNvSpPr/>
            <p:nvPr/>
          </p:nvSpPr>
          <p:spPr>
            <a:xfrm>
              <a:off x="989546" y="2418867"/>
              <a:ext cx="488238" cy="488238"/>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4" name="TextBox 33"/>
            <p:cNvSpPr txBox="1"/>
            <p:nvPr/>
          </p:nvSpPr>
          <p:spPr>
            <a:xfrm>
              <a:off x="999124" y="2510611"/>
              <a:ext cx="498855" cy="307777"/>
            </a:xfrm>
            <a:prstGeom prst="rect">
              <a:avLst/>
            </a:prstGeom>
            <a:noFill/>
          </p:spPr>
          <p:txBody>
            <a:bodyPr wrap="none" rtlCol="0">
              <a:spAutoFit/>
            </a:bodyPr>
            <a:lstStyle/>
            <a:p>
              <a:pPr algn="ctr"/>
              <a:r>
                <a:rPr lang="id-ID" sz="1400" b="1" dirty="0">
                  <a:solidFill>
                    <a:schemeClr val="bg1"/>
                  </a:solidFill>
                </a:rPr>
                <a:t>37%</a:t>
              </a:r>
            </a:p>
          </p:txBody>
        </p:sp>
      </p:grpSp>
      <p:sp>
        <p:nvSpPr>
          <p:cNvPr id="35" name="Oval 34"/>
          <p:cNvSpPr/>
          <p:nvPr/>
        </p:nvSpPr>
        <p:spPr>
          <a:xfrm>
            <a:off x="2294001" y="2935873"/>
            <a:ext cx="189781" cy="18978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7" name="Oval 36"/>
          <p:cNvSpPr/>
          <p:nvPr/>
        </p:nvSpPr>
        <p:spPr>
          <a:xfrm>
            <a:off x="2339470" y="2340890"/>
            <a:ext cx="269515" cy="26951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1" name="Group 40"/>
          <p:cNvGrpSpPr/>
          <p:nvPr/>
        </p:nvGrpSpPr>
        <p:grpSpPr>
          <a:xfrm>
            <a:off x="2547267" y="2583424"/>
            <a:ext cx="550697" cy="550697"/>
            <a:chOff x="2547267" y="2583424"/>
            <a:chExt cx="550697" cy="550697"/>
          </a:xfrm>
        </p:grpSpPr>
        <p:sp>
          <p:nvSpPr>
            <p:cNvPr id="36" name="Oval 35"/>
            <p:cNvSpPr/>
            <p:nvPr/>
          </p:nvSpPr>
          <p:spPr>
            <a:xfrm>
              <a:off x="2547267" y="2583424"/>
              <a:ext cx="550697" cy="55069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8" name="TextBox 37"/>
            <p:cNvSpPr txBox="1"/>
            <p:nvPr/>
          </p:nvSpPr>
          <p:spPr>
            <a:xfrm>
              <a:off x="2567549" y="2711749"/>
              <a:ext cx="498855" cy="307777"/>
            </a:xfrm>
            <a:prstGeom prst="rect">
              <a:avLst/>
            </a:prstGeom>
            <a:noFill/>
          </p:spPr>
          <p:txBody>
            <a:bodyPr wrap="none" rtlCol="0">
              <a:spAutoFit/>
            </a:bodyPr>
            <a:lstStyle/>
            <a:p>
              <a:pPr algn="ctr"/>
              <a:r>
                <a:rPr lang="id-ID" sz="1400" b="1" dirty="0">
                  <a:solidFill>
                    <a:schemeClr val="bg1"/>
                  </a:solidFill>
                </a:rPr>
                <a:t>99%</a:t>
              </a:r>
            </a:p>
          </p:txBody>
        </p:sp>
      </p:grpSp>
      <p:sp>
        <p:nvSpPr>
          <p:cNvPr id="43" name="Oval 42"/>
          <p:cNvSpPr/>
          <p:nvPr/>
        </p:nvSpPr>
        <p:spPr>
          <a:xfrm>
            <a:off x="3999320" y="2558244"/>
            <a:ext cx="189781" cy="189781"/>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Oval 44"/>
          <p:cNvSpPr/>
          <p:nvPr/>
        </p:nvSpPr>
        <p:spPr>
          <a:xfrm>
            <a:off x="3816232" y="2235547"/>
            <a:ext cx="269515" cy="26951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42" name="Group 41"/>
          <p:cNvGrpSpPr/>
          <p:nvPr/>
        </p:nvGrpSpPr>
        <p:grpSpPr>
          <a:xfrm>
            <a:off x="3522882" y="2645883"/>
            <a:ext cx="508433" cy="488238"/>
            <a:chOff x="3522882" y="2645883"/>
            <a:chExt cx="508433" cy="488238"/>
          </a:xfrm>
        </p:grpSpPr>
        <p:sp>
          <p:nvSpPr>
            <p:cNvPr id="44" name="Oval 43"/>
            <p:cNvSpPr/>
            <p:nvPr/>
          </p:nvSpPr>
          <p:spPr>
            <a:xfrm>
              <a:off x="3522882" y="2645883"/>
              <a:ext cx="488238" cy="48823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6" name="TextBox 45"/>
            <p:cNvSpPr txBox="1"/>
            <p:nvPr/>
          </p:nvSpPr>
          <p:spPr>
            <a:xfrm>
              <a:off x="3532459" y="2737627"/>
              <a:ext cx="498856" cy="307777"/>
            </a:xfrm>
            <a:prstGeom prst="rect">
              <a:avLst/>
            </a:prstGeom>
            <a:noFill/>
          </p:spPr>
          <p:txBody>
            <a:bodyPr wrap="none" rtlCol="0">
              <a:spAutoFit/>
            </a:bodyPr>
            <a:lstStyle/>
            <a:p>
              <a:pPr algn="ctr"/>
              <a:r>
                <a:rPr lang="id-ID" sz="1400" b="1" dirty="0">
                  <a:solidFill>
                    <a:schemeClr val="bg1"/>
                  </a:solidFill>
                </a:rPr>
                <a:t>58%</a:t>
              </a:r>
            </a:p>
          </p:txBody>
        </p:sp>
      </p:grpSp>
      <p:sp>
        <p:nvSpPr>
          <p:cNvPr id="51" name="Oval 50"/>
          <p:cNvSpPr/>
          <p:nvPr/>
        </p:nvSpPr>
        <p:spPr>
          <a:xfrm>
            <a:off x="5123748" y="2897254"/>
            <a:ext cx="189781" cy="189781"/>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endParaRPr>
          </a:p>
        </p:txBody>
      </p:sp>
      <p:sp>
        <p:nvSpPr>
          <p:cNvPr id="53" name="Oval 52"/>
          <p:cNvSpPr/>
          <p:nvPr/>
        </p:nvSpPr>
        <p:spPr>
          <a:xfrm>
            <a:off x="5066028" y="2108978"/>
            <a:ext cx="269515" cy="26951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endParaRPr>
          </a:p>
        </p:txBody>
      </p:sp>
      <p:grpSp>
        <p:nvGrpSpPr>
          <p:cNvPr id="47" name="Group 46"/>
          <p:cNvGrpSpPr/>
          <p:nvPr/>
        </p:nvGrpSpPr>
        <p:grpSpPr>
          <a:xfrm>
            <a:off x="4672681" y="2409016"/>
            <a:ext cx="508433" cy="488238"/>
            <a:chOff x="4672681" y="2409016"/>
            <a:chExt cx="508433" cy="488238"/>
          </a:xfrm>
        </p:grpSpPr>
        <p:sp>
          <p:nvSpPr>
            <p:cNvPr id="52" name="Oval 51"/>
            <p:cNvSpPr/>
            <p:nvPr/>
          </p:nvSpPr>
          <p:spPr>
            <a:xfrm>
              <a:off x="4672681" y="2409016"/>
              <a:ext cx="488238" cy="48823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solidFill>
                  <a:schemeClr val="accent4"/>
                </a:solidFill>
              </a:endParaRPr>
            </a:p>
          </p:txBody>
        </p:sp>
        <p:sp>
          <p:nvSpPr>
            <p:cNvPr id="54" name="TextBox 53"/>
            <p:cNvSpPr txBox="1"/>
            <p:nvPr/>
          </p:nvSpPr>
          <p:spPr>
            <a:xfrm>
              <a:off x="4682258" y="2500760"/>
              <a:ext cx="498856" cy="307777"/>
            </a:xfrm>
            <a:prstGeom prst="rect">
              <a:avLst/>
            </a:prstGeom>
            <a:noFill/>
          </p:spPr>
          <p:txBody>
            <a:bodyPr wrap="none" rtlCol="0">
              <a:spAutoFit/>
            </a:bodyPr>
            <a:lstStyle/>
            <a:p>
              <a:pPr algn="ctr"/>
              <a:r>
                <a:rPr lang="id-ID" sz="1400" b="1" dirty="0">
                  <a:solidFill>
                    <a:schemeClr val="bg1"/>
                  </a:solidFill>
                </a:rPr>
                <a:t>71%</a:t>
              </a:r>
            </a:p>
          </p:txBody>
        </p:sp>
      </p:grpSp>
      <p:sp>
        <p:nvSpPr>
          <p:cNvPr id="55" name="TextBox 54"/>
          <p:cNvSpPr txBox="1"/>
          <p:nvPr/>
        </p:nvSpPr>
        <p:spPr>
          <a:xfrm>
            <a:off x="868784" y="5725279"/>
            <a:ext cx="1036637" cy="261610"/>
          </a:xfrm>
          <a:prstGeom prst="rect">
            <a:avLst/>
          </a:prstGeom>
          <a:noFill/>
        </p:spPr>
        <p:txBody>
          <a:bodyPr wrap="square" rtlCol="0">
            <a:spAutoFit/>
          </a:bodyPr>
          <a:lstStyle/>
          <a:p>
            <a:pPr algn="ctr"/>
            <a:r>
              <a:rPr lang="id-ID" sz="1100" dirty="0">
                <a:solidFill>
                  <a:schemeClr val="tx2"/>
                </a:solidFill>
              </a:rPr>
              <a:t>Graphic Design</a:t>
            </a:r>
          </a:p>
        </p:txBody>
      </p:sp>
      <p:sp>
        <p:nvSpPr>
          <p:cNvPr id="56" name="TextBox 55"/>
          <p:cNvSpPr txBox="1"/>
          <p:nvPr/>
        </p:nvSpPr>
        <p:spPr>
          <a:xfrm>
            <a:off x="2024009" y="5725279"/>
            <a:ext cx="1036637" cy="261610"/>
          </a:xfrm>
          <a:prstGeom prst="rect">
            <a:avLst/>
          </a:prstGeom>
          <a:noFill/>
        </p:spPr>
        <p:txBody>
          <a:bodyPr wrap="square" rtlCol="0">
            <a:spAutoFit/>
          </a:bodyPr>
          <a:lstStyle/>
          <a:p>
            <a:pPr algn="ctr"/>
            <a:r>
              <a:rPr lang="id-ID" sz="1100" dirty="0">
                <a:solidFill>
                  <a:schemeClr val="tx2"/>
                </a:solidFill>
              </a:rPr>
              <a:t>Web Design</a:t>
            </a:r>
          </a:p>
        </p:txBody>
      </p:sp>
      <p:sp>
        <p:nvSpPr>
          <p:cNvPr id="57" name="TextBox 56"/>
          <p:cNvSpPr txBox="1"/>
          <p:nvPr/>
        </p:nvSpPr>
        <p:spPr>
          <a:xfrm>
            <a:off x="3332430" y="5725279"/>
            <a:ext cx="1036637" cy="261610"/>
          </a:xfrm>
          <a:prstGeom prst="rect">
            <a:avLst/>
          </a:prstGeom>
          <a:noFill/>
        </p:spPr>
        <p:txBody>
          <a:bodyPr wrap="square" rtlCol="0">
            <a:spAutoFit/>
          </a:bodyPr>
          <a:lstStyle/>
          <a:p>
            <a:pPr algn="ctr"/>
            <a:r>
              <a:rPr lang="id-ID" sz="1100" dirty="0">
                <a:solidFill>
                  <a:schemeClr val="tx2"/>
                </a:solidFill>
              </a:rPr>
              <a:t>Developer</a:t>
            </a:r>
          </a:p>
        </p:txBody>
      </p:sp>
      <p:sp>
        <p:nvSpPr>
          <p:cNvPr id="58" name="TextBox 57"/>
          <p:cNvSpPr txBox="1"/>
          <p:nvPr/>
        </p:nvSpPr>
        <p:spPr>
          <a:xfrm>
            <a:off x="4611601" y="5725279"/>
            <a:ext cx="1036637" cy="261610"/>
          </a:xfrm>
          <a:prstGeom prst="rect">
            <a:avLst/>
          </a:prstGeom>
          <a:noFill/>
        </p:spPr>
        <p:txBody>
          <a:bodyPr wrap="square" rtlCol="0">
            <a:spAutoFit/>
          </a:bodyPr>
          <a:lstStyle/>
          <a:p>
            <a:pPr algn="ctr"/>
            <a:r>
              <a:rPr lang="id-ID" sz="1100" dirty="0">
                <a:solidFill>
                  <a:schemeClr val="tx2"/>
                </a:solidFill>
              </a:rPr>
              <a:t>Marketing</a:t>
            </a:r>
          </a:p>
        </p:txBody>
      </p:sp>
    </p:spTree>
    <p:extLst>
      <p:ext uri="{BB962C8B-B14F-4D97-AF65-F5344CB8AC3E}">
        <p14:creationId xmlns:p14="http://schemas.microsoft.com/office/powerpoint/2010/main" val="198746259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p:tgtEl>
                                          <p:spTgt spid="25"/>
                                        </p:tgtEl>
                                        <p:attrNameLst>
                                          <p:attrName>ppt_y</p:attrName>
                                        </p:attrNameLst>
                                      </p:cBhvr>
                                      <p:tavLst>
                                        <p:tav tm="0">
                                          <p:val>
                                            <p:strVal val="#ppt_y-#ppt_h*1.125000"/>
                                          </p:val>
                                        </p:tav>
                                        <p:tav tm="100000">
                                          <p:val>
                                            <p:strVal val="#ppt_y"/>
                                          </p:val>
                                        </p:tav>
                                      </p:tavLst>
                                    </p:anim>
                                    <p:animEffect transition="in" filter="wipe(down)">
                                      <p:cBhvr>
                                        <p:cTn id="8" dur="500"/>
                                        <p:tgtEl>
                                          <p:spTgt spid="25"/>
                                        </p:tgtEl>
                                      </p:cBhvr>
                                    </p:animEffect>
                                  </p:childTnLst>
                                </p:cTn>
                              </p:par>
                              <p:par>
                                <p:cTn id="9" presetID="16" presetClass="entr" presetSubtype="37" fill="hold" nodeType="withEffect">
                                  <p:stCondLst>
                                    <p:cond delay="0"/>
                                  </p:stCondLst>
                                  <p:childTnLst>
                                    <p:set>
                                      <p:cBhvr>
                                        <p:cTn id="10" dur="1" fill="hold">
                                          <p:stCondLst>
                                            <p:cond delay="0"/>
                                          </p:stCondLst>
                                        </p:cTn>
                                        <p:tgtEl>
                                          <p:spTgt spid="26"/>
                                        </p:tgtEl>
                                        <p:attrNameLst>
                                          <p:attrName>style.visibility</p:attrName>
                                        </p:attrNameLst>
                                      </p:cBhvr>
                                      <p:to>
                                        <p:strVal val="visible"/>
                                      </p:to>
                                    </p:set>
                                    <p:animEffect transition="in" filter="barn(outVertical)">
                                      <p:cBhvr>
                                        <p:cTn id="11" dur="500"/>
                                        <p:tgtEl>
                                          <p:spTgt spid="26"/>
                                        </p:tgtEl>
                                      </p:cBhvr>
                                    </p:animEffect>
                                  </p:childTnLst>
                                </p:cTn>
                              </p:par>
                            </p:childTnLst>
                          </p:cTn>
                        </p:par>
                        <p:par>
                          <p:cTn id="12" fill="hold">
                            <p:stCondLst>
                              <p:cond delay="500"/>
                            </p:stCondLst>
                            <p:childTnLst>
                              <p:par>
                                <p:cTn id="13" presetID="22" presetClass="entr" presetSubtype="4"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ipe(down)">
                                      <p:cBhvr>
                                        <p:cTn id="15" dur="500"/>
                                        <p:tgtEl>
                                          <p:spTgt spid="3"/>
                                        </p:tgtEl>
                                      </p:cBhvr>
                                    </p:animEffect>
                                  </p:childTnLst>
                                </p:cTn>
                              </p:par>
                            </p:childTnLst>
                          </p:cTn>
                        </p:par>
                        <p:par>
                          <p:cTn id="16" fill="hold">
                            <p:stCondLst>
                              <p:cond delay="1000"/>
                            </p:stCondLst>
                            <p:childTnLst>
                              <p:par>
                                <p:cTn id="17" presetID="22" presetClass="entr" presetSubtype="4"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par>
                                <p:cTn id="20" presetID="22" presetClass="entr" presetSubtype="4" fill="hold" grpId="0" nodeType="with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wipe(down)">
                                      <p:cBhvr>
                                        <p:cTn id="22" dur="500"/>
                                        <p:tgtEl>
                                          <p:spTgt spid="8"/>
                                        </p:tgtEl>
                                      </p:cBhvr>
                                    </p:animEffect>
                                  </p:childTnLst>
                                </p:cTn>
                              </p:par>
                              <p:par>
                                <p:cTn id="23" presetID="22" presetClass="entr" presetSubtype="4" fill="hold" grpId="0" nodeType="with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down)">
                                      <p:cBhvr>
                                        <p:cTn id="25" dur="500"/>
                                        <p:tgtEl>
                                          <p:spTgt spid="9"/>
                                        </p:tgtEl>
                                      </p:cBhvr>
                                    </p:animEffect>
                                  </p:childTnLst>
                                </p:cTn>
                              </p:par>
                              <p:par>
                                <p:cTn id="26" presetID="22" presetClass="entr" presetSubtype="4" fill="hold" grpId="0"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wipe(down)">
                                      <p:cBhvr>
                                        <p:cTn id="28" dur="500"/>
                                        <p:tgtEl>
                                          <p:spTgt spid="18"/>
                                        </p:tgtEl>
                                      </p:cBhvr>
                                    </p:animEffect>
                                  </p:childTnLst>
                                </p:cTn>
                              </p:par>
                            </p:childTnLst>
                          </p:cTn>
                        </p:par>
                        <p:par>
                          <p:cTn id="29" fill="hold">
                            <p:stCondLst>
                              <p:cond delay="1500"/>
                            </p:stCondLst>
                            <p:childTnLst>
                              <p:par>
                                <p:cTn id="30" presetID="22" presetClass="entr" presetSubtype="4" fill="hold" nodeType="after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down)">
                                      <p:cBhvr>
                                        <p:cTn id="32" dur="500"/>
                                        <p:tgtEl>
                                          <p:spTgt spid="4"/>
                                        </p:tgtEl>
                                      </p:cBhvr>
                                    </p:animEffect>
                                  </p:childTnLst>
                                </p:cTn>
                              </p:par>
                              <p:par>
                                <p:cTn id="33" presetID="22" presetClass="entr" presetSubtype="4" fill="hold" nodeType="with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wipe(down)">
                                      <p:cBhvr>
                                        <p:cTn id="35" dur="500"/>
                                        <p:tgtEl>
                                          <p:spTgt spid="5"/>
                                        </p:tgtEl>
                                      </p:cBhvr>
                                    </p:animEffect>
                                  </p:childTnLst>
                                </p:cTn>
                              </p:par>
                              <p:par>
                                <p:cTn id="36" presetID="22" presetClass="entr" presetSubtype="4" fill="hold" nodeType="withEffect">
                                  <p:stCondLst>
                                    <p:cond delay="0"/>
                                  </p:stCondLst>
                                  <p:childTnLst>
                                    <p:set>
                                      <p:cBhvr>
                                        <p:cTn id="37" dur="1" fill="hold">
                                          <p:stCondLst>
                                            <p:cond delay="0"/>
                                          </p:stCondLst>
                                        </p:cTn>
                                        <p:tgtEl>
                                          <p:spTgt spid="6"/>
                                        </p:tgtEl>
                                        <p:attrNameLst>
                                          <p:attrName>style.visibility</p:attrName>
                                        </p:attrNameLst>
                                      </p:cBhvr>
                                      <p:to>
                                        <p:strVal val="visible"/>
                                      </p:to>
                                    </p:set>
                                    <p:animEffect transition="in" filter="wipe(down)">
                                      <p:cBhvr>
                                        <p:cTn id="38" dur="500"/>
                                        <p:tgtEl>
                                          <p:spTgt spid="6"/>
                                        </p:tgtEl>
                                      </p:cBhvr>
                                    </p:animEffect>
                                  </p:childTnLst>
                                </p:cTn>
                              </p:par>
                              <p:par>
                                <p:cTn id="39" presetID="22" presetClass="entr" presetSubtype="4" fill="hold" nodeType="withEffect">
                                  <p:stCondLst>
                                    <p:cond delay="0"/>
                                  </p:stCondLst>
                                  <p:childTnLst>
                                    <p:set>
                                      <p:cBhvr>
                                        <p:cTn id="40" dur="1" fill="hold">
                                          <p:stCondLst>
                                            <p:cond delay="0"/>
                                          </p:stCondLst>
                                        </p:cTn>
                                        <p:tgtEl>
                                          <p:spTgt spid="39"/>
                                        </p:tgtEl>
                                        <p:attrNameLst>
                                          <p:attrName>style.visibility</p:attrName>
                                        </p:attrNameLst>
                                      </p:cBhvr>
                                      <p:to>
                                        <p:strVal val="visible"/>
                                      </p:to>
                                    </p:set>
                                    <p:animEffect transition="in" filter="wipe(down)">
                                      <p:cBhvr>
                                        <p:cTn id="41" dur="500"/>
                                        <p:tgtEl>
                                          <p:spTgt spid="39"/>
                                        </p:tgtEl>
                                      </p:cBhvr>
                                    </p:animEffect>
                                  </p:childTnLst>
                                </p:cTn>
                              </p:par>
                            </p:childTnLst>
                          </p:cTn>
                        </p:par>
                        <p:par>
                          <p:cTn id="42" fill="hold">
                            <p:stCondLst>
                              <p:cond delay="2000"/>
                            </p:stCondLst>
                            <p:childTnLst>
                              <p:par>
                                <p:cTn id="43" presetID="12" presetClass="entr" presetSubtype="4" fill="hold" grpId="0" nodeType="afterEffect">
                                  <p:stCondLst>
                                    <p:cond delay="0"/>
                                  </p:stCondLst>
                                  <p:childTnLst>
                                    <p:set>
                                      <p:cBhvr>
                                        <p:cTn id="44" dur="1" fill="hold">
                                          <p:stCondLst>
                                            <p:cond delay="0"/>
                                          </p:stCondLst>
                                        </p:cTn>
                                        <p:tgtEl>
                                          <p:spTgt spid="31"/>
                                        </p:tgtEl>
                                        <p:attrNameLst>
                                          <p:attrName>style.visibility</p:attrName>
                                        </p:attrNameLst>
                                      </p:cBhvr>
                                      <p:to>
                                        <p:strVal val="visible"/>
                                      </p:to>
                                    </p:set>
                                    <p:anim calcmode="lin" valueType="num">
                                      <p:cBhvr additive="base">
                                        <p:cTn id="45" dur="500"/>
                                        <p:tgtEl>
                                          <p:spTgt spid="31"/>
                                        </p:tgtEl>
                                        <p:attrNameLst>
                                          <p:attrName>ppt_y</p:attrName>
                                        </p:attrNameLst>
                                      </p:cBhvr>
                                      <p:tavLst>
                                        <p:tav tm="0">
                                          <p:val>
                                            <p:strVal val="#ppt_y+#ppt_h*1.125000"/>
                                          </p:val>
                                        </p:tav>
                                        <p:tav tm="100000">
                                          <p:val>
                                            <p:strVal val="#ppt_y"/>
                                          </p:val>
                                        </p:tav>
                                      </p:tavLst>
                                    </p:anim>
                                    <p:animEffect transition="in" filter="wipe(up)">
                                      <p:cBhvr>
                                        <p:cTn id="46" dur="500"/>
                                        <p:tgtEl>
                                          <p:spTgt spid="31"/>
                                        </p:tgtEl>
                                      </p:cBhvr>
                                    </p:animEffect>
                                  </p:childTnLst>
                                </p:cTn>
                              </p:par>
                              <p:par>
                                <p:cTn id="47" presetID="12" presetClass="entr" presetSubtype="4" fill="hold" grpId="0" nodeType="withEffect">
                                  <p:stCondLst>
                                    <p:cond delay="0"/>
                                  </p:stCondLst>
                                  <p:childTnLst>
                                    <p:set>
                                      <p:cBhvr>
                                        <p:cTn id="48" dur="1" fill="hold">
                                          <p:stCondLst>
                                            <p:cond delay="0"/>
                                          </p:stCondLst>
                                        </p:cTn>
                                        <p:tgtEl>
                                          <p:spTgt spid="33"/>
                                        </p:tgtEl>
                                        <p:attrNameLst>
                                          <p:attrName>style.visibility</p:attrName>
                                        </p:attrNameLst>
                                      </p:cBhvr>
                                      <p:to>
                                        <p:strVal val="visible"/>
                                      </p:to>
                                    </p:set>
                                    <p:anim calcmode="lin" valueType="num">
                                      <p:cBhvr additive="base">
                                        <p:cTn id="49" dur="500"/>
                                        <p:tgtEl>
                                          <p:spTgt spid="33"/>
                                        </p:tgtEl>
                                        <p:attrNameLst>
                                          <p:attrName>ppt_y</p:attrName>
                                        </p:attrNameLst>
                                      </p:cBhvr>
                                      <p:tavLst>
                                        <p:tav tm="0">
                                          <p:val>
                                            <p:strVal val="#ppt_y+#ppt_h*1.125000"/>
                                          </p:val>
                                        </p:tav>
                                        <p:tav tm="100000">
                                          <p:val>
                                            <p:strVal val="#ppt_y"/>
                                          </p:val>
                                        </p:tav>
                                      </p:tavLst>
                                    </p:anim>
                                    <p:animEffect transition="in" filter="wipe(up)">
                                      <p:cBhvr>
                                        <p:cTn id="50" dur="500"/>
                                        <p:tgtEl>
                                          <p:spTgt spid="33"/>
                                        </p:tgtEl>
                                      </p:cBhvr>
                                    </p:animEffect>
                                  </p:childTnLst>
                                </p:cTn>
                              </p:par>
                              <p:par>
                                <p:cTn id="51" presetID="12" presetClass="entr" presetSubtype="4" fill="hold" nodeType="withEffect">
                                  <p:stCondLst>
                                    <p:cond delay="0"/>
                                  </p:stCondLst>
                                  <p:childTnLst>
                                    <p:set>
                                      <p:cBhvr>
                                        <p:cTn id="52" dur="1" fill="hold">
                                          <p:stCondLst>
                                            <p:cond delay="0"/>
                                          </p:stCondLst>
                                        </p:cTn>
                                        <p:tgtEl>
                                          <p:spTgt spid="40"/>
                                        </p:tgtEl>
                                        <p:attrNameLst>
                                          <p:attrName>style.visibility</p:attrName>
                                        </p:attrNameLst>
                                      </p:cBhvr>
                                      <p:to>
                                        <p:strVal val="visible"/>
                                      </p:to>
                                    </p:set>
                                    <p:anim calcmode="lin" valueType="num">
                                      <p:cBhvr additive="base">
                                        <p:cTn id="53" dur="500"/>
                                        <p:tgtEl>
                                          <p:spTgt spid="40"/>
                                        </p:tgtEl>
                                        <p:attrNameLst>
                                          <p:attrName>ppt_y</p:attrName>
                                        </p:attrNameLst>
                                      </p:cBhvr>
                                      <p:tavLst>
                                        <p:tav tm="0">
                                          <p:val>
                                            <p:strVal val="#ppt_y+#ppt_h*1.125000"/>
                                          </p:val>
                                        </p:tav>
                                        <p:tav tm="100000">
                                          <p:val>
                                            <p:strVal val="#ppt_y"/>
                                          </p:val>
                                        </p:tav>
                                      </p:tavLst>
                                    </p:anim>
                                    <p:animEffect transition="in" filter="wipe(up)">
                                      <p:cBhvr>
                                        <p:cTn id="54" dur="500"/>
                                        <p:tgtEl>
                                          <p:spTgt spid="40"/>
                                        </p:tgtEl>
                                      </p:cBhvr>
                                    </p:animEffect>
                                  </p:childTnLst>
                                </p:cTn>
                              </p:par>
                              <p:par>
                                <p:cTn id="55" presetID="12" presetClass="entr" presetSubtype="4" fill="hold" grpId="0" nodeType="withEffect">
                                  <p:stCondLst>
                                    <p:cond delay="0"/>
                                  </p:stCondLst>
                                  <p:childTnLst>
                                    <p:set>
                                      <p:cBhvr>
                                        <p:cTn id="56" dur="1" fill="hold">
                                          <p:stCondLst>
                                            <p:cond delay="0"/>
                                          </p:stCondLst>
                                        </p:cTn>
                                        <p:tgtEl>
                                          <p:spTgt spid="35"/>
                                        </p:tgtEl>
                                        <p:attrNameLst>
                                          <p:attrName>style.visibility</p:attrName>
                                        </p:attrNameLst>
                                      </p:cBhvr>
                                      <p:to>
                                        <p:strVal val="visible"/>
                                      </p:to>
                                    </p:set>
                                    <p:anim calcmode="lin" valueType="num">
                                      <p:cBhvr additive="base">
                                        <p:cTn id="57" dur="500"/>
                                        <p:tgtEl>
                                          <p:spTgt spid="35"/>
                                        </p:tgtEl>
                                        <p:attrNameLst>
                                          <p:attrName>ppt_y</p:attrName>
                                        </p:attrNameLst>
                                      </p:cBhvr>
                                      <p:tavLst>
                                        <p:tav tm="0">
                                          <p:val>
                                            <p:strVal val="#ppt_y+#ppt_h*1.125000"/>
                                          </p:val>
                                        </p:tav>
                                        <p:tav tm="100000">
                                          <p:val>
                                            <p:strVal val="#ppt_y"/>
                                          </p:val>
                                        </p:tav>
                                      </p:tavLst>
                                    </p:anim>
                                    <p:animEffect transition="in" filter="wipe(up)">
                                      <p:cBhvr>
                                        <p:cTn id="58" dur="500"/>
                                        <p:tgtEl>
                                          <p:spTgt spid="35"/>
                                        </p:tgtEl>
                                      </p:cBhvr>
                                    </p:animEffect>
                                  </p:childTnLst>
                                </p:cTn>
                              </p:par>
                              <p:par>
                                <p:cTn id="59" presetID="12" presetClass="entr" presetSubtype="4"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 calcmode="lin" valueType="num">
                                      <p:cBhvr additive="base">
                                        <p:cTn id="61" dur="500"/>
                                        <p:tgtEl>
                                          <p:spTgt spid="37"/>
                                        </p:tgtEl>
                                        <p:attrNameLst>
                                          <p:attrName>ppt_y</p:attrName>
                                        </p:attrNameLst>
                                      </p:cBhvr>
                                      <p:tavLst>
                                        <p:tav tm="0">
                                          <p:val>
                                            <p:strVal val="#ppt_y+#ppt_h*1.125000"/>
                                          </p:val>
                                        </p:tav>
                                        <p:tav tm="100000">
                                          <p:val>
                                            <p:strVal val="#ppt_y"/>
                                          </p:val>
                                        </p:tav>
                                      </p:tavLst>
                                    </p:anim>
                                    <p:animEffect transition="in" filter="wipe(up)">
                                      <p:cBhvr>
                                        <p:cTn id="62" dur="500"/>
                                        <p:tgtEl>
                                          <p:spTgt spid="37"/>
                                        </p:tgtEl>
                                      </p:cBhvr>
                                    </p:animEffect>
                                  </p:childTnLst>
                                </p:cTn>
                              </p:par>
                              <p:par>
                                <p:cTn id="63" presetID="12" presetClass="entr" presetSubtype="4" fill="hold" nodeType="withEffect">
                                  <p:stCondLst>
                                    <p:cond delay="0"/>
                                  </p:stCondLst>
                                  <p:childTnLst>
                                    <p:set>
                                      <p:cBhvr>
                                        <p:cTn id="64" dur="1" fill="hold">
                                          <p:stCondLst>
                                            <p:cond delay="0"/>
                                          </p:stCondLst>
                                        </p:cTn>
                                        <p:tgtEl>
                                          <p:spTgt spid="41"/>
                                        </p:tgtEl>
                                        <p:attrNameLst>
                                          <p:attrName>style.visibility</p:attrName>
                                        </p:attrNameLst>
                                      </p:cBhvr>
                                      <p:to>
                                        <p:strVal val="visible"/>
                                      </p:to>
                                    </p:set>
                                    <p:anim calcmode="lin" valueType="num">
                                      <p:cBhvr additive="base">
                                        <p:cTn id="65" dur="500"/>
                                        <p:tgtEl>
                                          <p:spTgt spid="41"/>
                                        </p:tgtEl>
                                        <p:attrNameLst>
                                          <p:attrName>ppt_y</p:attrName>
                                        </p:attrNameLst>
                                      </p:cBhvr>
                                      <p:tavLst>
                                        <p:tav tm="0">
                                          <p:val>
                                            <p:strVal val="#ppt_y+#ppt_h*1.125000"/>
                                          </p:val>
                                        </p:tav>
                                        <p:tav tm="100000">
                                          <p:val>
                                            <p:strVal val="#ppt_y"/>
                                          </p:val>
                                        </p:tav>
                                      </p:tavLst>
                                    </p:anim>
                                    <p:animEffect transition="in" filter="wipe(up)">
                                      <p:cBhvr>
                                        <p:cTn id="66" dur="500"/>
                                        <p:tgtEl>
                                          <p:spTgt spid="41"/>
                                        </p:tgtEl>
                                      </p:cBhvr>
                                    </p:animEffect>
                                  </p:childTnLst>
                                </p:cTn>
                              </p:par>
                              <p:par>
                                <p:cTn id="67" presetID="12" presetClass="entr" presetSubtype="4" fill="hold" grpId="0" nodeType="withEffect">
                                  <p:stCondLst>
                                    <p:cond delay="0"/>
                                  </p:stCondLst>
                                  <p:childTnLst>
                                    <p:set>
                                      <p:cBhvr>
                                        <p:cTn id="68" dur="1" fill="hold">
                                          <p:stCondLst>
                                            <p:cond delay="0"/>
                                          </p:stCondLst>
                                        </p:cTn>
                                        <p:tgtEl>
                                          <p:spTgt spid="43"/>
                                        </p:tgtEl>
                                        <p:attrNameLst>
                                          <p:attrName>style.visibility</p:attrName>
                                        </p:attrNameLst>
                                      </p:cBhvr>
                                      <p:to>
                                        <p:strVal val="visible"/>
                                      </p:to>
                                    </p:set>
                                    <p:anim calcmode="lin" valueType="num">
                                      <p:cBhvr additive="base">
                                        <p:cTn id="69" dur="500"/>
                                        <p:tgtEl>
                                          <p:spTgt spid="43"/>
                                        </p:tgtEl>
                                        <p:attrNameLst>
                                          <p:attrName>ppt_y</p:attrName>
                                        </p:attrNameLst>
                                      </p:cBhvr>
                                      <p:tavLst>
                                        <p:tav tm="0">
                                          <p:val>
                                            <p:strVal val="#ppt_y+#ppt_h*1.125000"/>
                                          </p:val>
                                        </p:tav>
                                        <p:tav tm="100000">
                                          <p:val>
                                            <p:strVal val="#ppt_y"/>
                                          </p:val>
                                        </p:tav>
                                      </p:tavLst>
                                    </p:anim>
                                    <p:animEffect transition="in" filter="wipe(up)">
                                      <p:cBhvr>
                                        <p:cTn id="70" dur="500"/>
                                        <p:tgtEl>
                                          <p:spTgt spid="43"/>
                                        </p:tgtEl>
                                      </p:cBhvr>
                                    </p:animEffect>
                                  </p:childTnLst>
                                </p:cTn>
                              </p:par>
                              <p:par>
                                <p:cTn id="71" presetID="12" presetClass="entr" presetSubtype="4" fill="hold" grpId="0" nodeType="withEffect">
                                  <p:stCondLst>
                                    <p:cond delay="0"/>
                                  </p:stCondLst>
                                  <p:childTnLst>
                                    <p:set>
                                      <p:cBhvr>
                                        <p:cTn id="72" dur="1" fill="hold">
                                          <p:stCondLst>
                                            <p:cond delay="0"/>
                                          </p:stCondLst>
                                        </p:cTn>
                                        <p:tgtEl>
                                          <p:spTgt spid="45"/>
                                        </p:tgtEl>
                                        <p:attrNameLst>
                                          <p:attrName>style.visibility</p:attrName>
                                        </p:attrNameLst>
                                      </p:cBhvr>
                                      <p:to>
                                        <p:strVal val="visible"/>
                                      </p:to>
                                    </p:set>
                                    <p:anim calcmode="lin" valueType="num">
                                      <p:cBhvr additive="base">
                                        <p:cTn id="73" dur="500"/>
                                        <p:tgtEl>
                                          <p:spTgt spid="45"/>
                                        </p:tgtEl>
                                        <p:attrNameLst>
                                          <p:attrName>ppt_y</p:attrName>
                                        </p:attrNameLst>
                                      </p:cBhvr>
                                      <p:tavLst>
                                        <p:tav tm="0">
                                          <p:val>
                                            <p:strVal val="#ppt_y+#ppt_h*1.125000"/>
                                          </p:val>
                                        </p:tav>
                                        <p:tav tm="100000">
                                          <p:val>
                                            <p:strVal val="#ppt_y"/>
                                          </p:val>
                                        </p:tav>
                                      </p:tavLst>
                                    </p:anim>
                                    <p:animEffect transition="in" filter="wipe(up)">
                                      <p:cBhvr>
                                        <p:cTn id="74" dur="500"/>
                                        <p:tgtEl>
                                          <p:spTgt spid="45"/>
                                        </p:tgtEl>
                                      </p:cBhvr>
                                    </p:animEffect>
                                  </p:childTnLst>
                                </p:cTn>
                              </p:par>
                              <p:par>
                                <p:cTn id="75" presetID="12" presetClass="entr" presetSubtype="4" fill="hold" nodeType="withEffect">
                                  <p:stCondLst>
                                    <p:cond delay="0"/>
                                  </p:stCondLst>
                                  <p:childTnLst>
                                    <p:set>
                                      <p:cBhvr>
                                        <p:cTn id="76" dur="1" fill="hold">
                                          <p:stCondLst>
                                            <p:cond delay="0"/>
                                          </p:stCondLst>
                                        </p:cTn>
                                        <p:tgtEl>
                                          <p:spTgt spid="42"/>
                                        </p:tgtEl>
                                        <p:attrNameLst>
                                          <p:attrName>style.visibility</p:attrName>
                                        </p:attrNameLst>
                                      </p:cBhvr>
                                      <p:to>
                                        <p:strVal val="visible"/>
                                      </p:to>
                                    </p:set>
                                    <p:anim calcmode="lin" valueType="num">
                                      <p:cBhvr additive="base">
                                        <p:cTn id="77" dur="500"/>
                                        <p:tgtEl>
                                          <p:spTgt spid="42"/>
                                        </p:tgtEl>
                                        <p:attrNameLst>
                                          <p:attrName>ppt_y</p:attrName>
                                        </p:attrNameLst>
                                      </p:cBhvr>
                                      <p:tavLst>
                                        <p:tav tm="0">
                                          <p:val>
                                            <p:strVal val="#ppt_y+#ppt_h*1.125000"/>
                                          </p:val>
                                        </p:tav>
                                        <p:tav tm="100000">
                                          <p:val>
                                            <p:strVal val="#ppt_y"/>
                                          </p:val>
                                        </p:tav>
                                      </p:tavLst>
                                    </p:anim>
                                    <p:animEffect transition="in" filter="wipe(up)">
                                      <p:cBhvr>
                                        <p:cTn id="78" dur="500"/>
                                        <p:tgtEl>
                                          <p:spTgt spid="42"/>
                                        </p:tgtEl>
                                      </p:cBhvr>
                                    </p:animEffect>
                                  </p:childTnLst>
                                </p:cTn>
                              </p:par>
                              <p:par>
                                <p:cTn id="79" presetID="12" presetClass="entr" presetSubtype="4" fill="hold" grpId="0" nodeType="withEffect">
                                  <p:stCondLst>
                                    <p:cond delay="0"/>
                                  </p:stCondLst>
                                  <p:childTnLst>
                                    <p:set>
                                      <p:cBhvr>
                                        <p:cTn id="80" dur="1" fill="hold">
                                          <p:stCondLst>
                                            <p:cond delay="0"/>
                                          </p:stCondLst>
                                        </p:cTn>
                                        <p:tgtEl>
                                          <p:spTgt spid="51"/>
                                        </p:tgtEl>
                                        <p:attrNameLst>
                                          <p:attrName>style.visibility</p:attrName>
                                        </p:attrNameLst>
                                      </p:cBhvr>
                                      <p:to>
                                        <p:strVal val="visible"/>
                                      </p:to>
                                    </p:set>
                                    <p:anim calcmode="lin" valueType="num">
                                      <p:cBhvr additive="base">
                                        <p:cTn id="81" dur="500"/>
                                        <p:tgtEl>
                                          <p:spTgt spid="51"/>
                                        </p:tgtEl>
                                        <p:attrNameLst>
                                          <p:attrName>ppt_y</p:attrName>
                                        </p:attrNameLst>
                                      </p:cBhvr>
                                      <p:tavLst>
                                        <p:tav tm="0">
                                          <p:val>
                                            <p:strVal val="#ppt_y+#ppt_h*1.125000"/>
                                          </p:val>
                                        </p:tav>
                                        <p:tav tm="100000">
                                          <p:val>
                                            <p:strVal val="#ppt_y"/>
                                          </p:val>
                                        </p:tav>
                                      </p:tavLst>
                                    </p:anim>
                                    <p:animEffect transition="in" filter="wipe(up)">
                                      <p:cBhvr>
                                        <p:cTn id="82" dur="500"/>
                                        <p:tgtEl>
                                          <p:spTgt spid="51"/>
                                        </p:tgtEl>
                                      </p:cBhvr>
                                    </p:animEffect>
                                  </p:childTnLst>
                                </p:cTn>
                              </p:par>
                              <p:par>
                                <p:cTn id="83" presetID="12" presetClass="entr" presetSubtype="4" fill="hold" grpId="0" nodeType="withEffect">
                                  <p:stCondLst>
                                    <p:cond delay="0"/>
                                  </p:stCondLst>
                                  <p:childTnLst>
                                    <p:set>
                                      <p:cBhvr>
                                        <p:cTn id="84" dur="1" fill="hold">
                                          <p:stCondLst>
                                            <p:cond delay="0"/>
                                          </p:stCondLst>
                                        </p:cTn>
                                        <p:tgtEl>
                                          <p:spTgt spid="53"/>
                                        </p:tgtEl>
                                        <p:attrNameLst>
                                          <p:attrName>style.visibility</p:attrName>
                                        </p:attrNameLst>
                                      </p:cBhvr>
                                      <p:to>
                                        <p:strVal val="visible"/>
                                      </p:to>
                                    </p:set>
                                    <p:anim calcmode="lin" valueType="num">
                                      <p:cBhvr additive="base">
                                        <p:cTn id="85" dur="500"/>
                                        <p:tgtEl>
                                          <p:spTgt spid="53"/>
                                        </p:tgtEl>
                                        <p:attrNameLst>
                                          <p:attrName>ppt_y</p:attrName>
                                        </p:attrNameLst>
                                      </p:cBhvr>
                                      <p:tavLst>
                                        <p:tav tm="0">
                                          <p:val>
                                            <p:strVal val="#ppt_y+#ppt_h*1.125000"/>
                                          </p:val>
                                        </p:tav>
                                        <p:tav tm="100000">
                                          <p:val>
                                            <p:strVal val="#ppt_y"/>
                                          </p:val>
                                        </p:tav>
                                      </p:tavLst>
                                    </p:anim>
                                    <p:animEffect transition="in" filter="wipe(up)">
                                      <p:cBhvr>
                                        <p:cTn id="86" dur="500"/>
                                        <p:tgtEl>
                                          <p:spTgt spid="53"/>
                                        </p:tgtEl>
                                      </p:cBhvr>
                                    </p:animEffect>
                                  </p:childTnLst>
                                </p:cTn>
                              </p:par>
                              <p:par>
                                <p:cTn id="87" presetID="12" presetClass="entr" presetSubtype="4" fill="hold" nodeType="withEffect">
                                  <p:stCondLst>
                                    <p:cond delay="0"/>
                                  </p:stCondLst>
                                  <p:childTnLst>
                                    <p:set>
                                      <p:cBhvr>
                                        <p:cTn id="88" dur="1" fill="hold">
                                          <p:stCondLst>
                                            <p:cond delay="0"/>
                                          </p:stCondLst>
                                        </p:cTn>
                                        <p:tgtEl>
                                          <p:spTgt spid="47"/>
                                        </p:tgtEl>
                                        <p:attrNameLst>
                                          <p:attrName>style.visibility</p:attrName>
                                        </p:attrNameLst>
                                      </p:cBhvr>
                                      <p:to>
                                        <p:strVal val="visible"/>
                                      </p:to>
                                    </p:set>
                                    <p:anim calcmode="lin" valueType="num">
                                      <p:cBhvr additive="base">
                                        <p:cTn id="89" dur="500"/>
                                        <p:tgtEl>
                                          <p:spTgt spid="47"/>
                                        </p:tgtEl>
                                        <p:attrNameLst>
                                          <p:attrName>ppt_y</p:attrName>
                                        </p:attrNameLst>
                                      </p:cBhvr>
                                      <p:tavLst>
                                        <p:tav tm="0">
                                          <p:val>
                                            <p:strVal val="#ppt_y+#ppt_h*1.125000"/>
                                          </p:val>
                                        </p:tav>
                                        <p:tav tm="100000">
                                          <p:val>
                                            <p:strVal val="#ppt_y"/>
                                          </p:val>
                                        </p:tav>
                                      </p:tavLst>
                                    </p:anim>
                                    <p:animEffect transition="in" filter="wipe(up)">
                                      <p:cBhvr>
                                        <p:cTn id="90" dur="500"/>
                                        <p:tgtEl>
                                          <p:spTgt spid="47"/>
                                        </p:tgtEl>
                                      </p:cBhvr>
                                    </p:animEffect>
                                  </p:childTnLst>
                                </p:cTn>
                              </p:par>
                            </p:childTnLst>
                          </p:cTn>
                        </p:par>
                        <p:par>
                          <p:cTn id="91" fill="hold">
                            <p:stCondLst>
                              <p:cond delay="2500"/>
                            </p:stCondLst>
                            <p:childTnLst>
                              <p:par>
                                <p:cTn id="92" presetID="10" presetClass="entr" presetSubtype="0" fill="hold" grpId="0" nodeType="afterEffect">
                                  <p:stCondLst>
                                    <p:cond delay="0"/>
                                  </p:stCondLst>
                                  <p:childTnLst>
                                    <p:set>
                                      <p:cBhvr>
                                        <p:cTn id="93" dur="1" fill="hold">
                                          <p:stCondLst>
                                            <p:cond delay="0"/>
                                          </p:stCondLst>
                                        </p:cTn>
                                        <p:tgtEl>
                                          <p:spTgt spid="28"/>
                                        </p:tgtEl>
                                        <p:attrNameLst>
                                          <p:attrName>style.visibility</p:attrName>
                                        </p:attrNameLst>
                                      </p:cBhvr>
                                      <p:to>
                                        <p:strVal val="visible"/>
                                      </p:to>
                                    </p:set>
                                    <p:animEffect transition="in" filter="fade">
                                      <p:cBhvr>
                                        <p:cTn id="94" dur="500"/>
                                        <p:tgtEl>
                                          <p:spTgt spid="28"/>
                                        </p:tgtEl>
                                      </p:cBhvr>
                                    </p:animEffect>
                                  </p:childTnLst>
                                </p:cTn>
                              </p:par>
                            </p:childTnLst>
                          </p:cTn>
                        </p:par>
                        <p:par>
                          <p:cTn id="95" fill="hold">
                            <p:stCondLst>
                              <p:cond delay="3000"/>
                            </p:stCondLst>
                            <p:childTnLst>
                              <p:par>
                                <p:cTn id="96" presetID="10" presetClass="entr" presetSubtype="0" fill="hold" grpId="0" nodeType="afterEffect">
                                  <p:stCondLst>
                                    <p:cond delay="0"/>
                                  </p:stCondLst>
                                  <p:childTnLst>
                                    <p:set>
                                      <p:cBhvr>
                                        <p:cTn id="97" dur="1" fill="hold">
                                          <p:stCondLst>
                                            <p:cond delay="0"/>
                                          </p:stCondLst>
                                        </p:cTn>
                                        <p:tgtEl>
                                          <p:spTgt spid="30"/>
                                        </p:tgtEl>
                                        <p:attrNameLst>
                                          <p:attrName>style.visibility</p:attrName>
                                        </p:attrNameLst>
                                      </p:cBhvr>
                                      <p:to>
                                        <p:strVal val="visible"/>
                                      </p:to>
                                    </p:set>
                                    <p:animEffect transition="in" filter="fade">
                                      <p:cBhvr>
                                        <p:cTn id="98" dur="500"/>
                                        <p:tgtEl>
                                          <p:spTgt spid="30"/>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29"/>
                                        </p:tgtEl>
                                        <p:attrNameLst>
                                          <p:attrName>style.visibility</p:attrName>
                                        </p:attrNameLst>
                                      </p:cBhvr>
                                      <p:to>
                                        <p:strVal val="visible"/>
                                      </p:to>
                                    </p:set>
                                    <p:animEffect transition="in" filter="fade">
                                      <p:cBhvr>
                                        <p:cTn id="101" dur="500"/>
                                        <p:tgtEl>
                                          <p:spTgt spid="29"/>
                                        </p:tgtEl>
                                      </p:cBhvr>
                                    </p:animEffect>
                                  </p:childTnLst>
                                </p:cTn>
                              </p:par>
                            </p:childTnLst>
                          </p:cTn>
                        </p:par>
                        <p:par>
                          <p:cTn id="102" fill="hold">
                            <p:stCondLst>
                              <p:cond delay="3500"/>
                            </p:stCondLst>
                            <p:childTnLst>
                              <p:par>
                                <p:cTn id="103" presetID="10" presetClass="entr" presetSubtype="0" fill="hold" grpId="0" nodeType="afterEffect">
                                  <p:stCondLst>
                                    <p:cond delay="0"/>
                                  </p:stCondLst>
                                  <p:childTnLst>
                                    <p:set>
                                      <p:cBhvr>
                                        <p:cTn id="104" dur="1" fill="hold">
                                          <p:stCondLst>
                                            <p:cond delay="0"/>
                                          </p:stCondLst>
                                        </p:cTn>
                                        <p:tgtEl>
                                          <p:spTgt spid="27"/>
                                        </p:tgtEl>
                                        <p:attrNameLst>
                                          <p:attrName>style.visibility</p:attrName>
                                        </p:attrNameLst>
                                      </p:cBhvr>
                                      <p:to>
                                        <p:strVal val="visible"/>
                                      </p:to>
                                    </p:set>
                                    <p:animEffect transition="in" filter="fade">
                                      <p:cBhvr>
                                        <p:cTn id="105" dur="500"/>
                                        <p:tgtEl>
                                          <p:spTgt spid="27"/>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55"/>
                                        </p:tgtEl>
                                        <p:attrNameLst>
                                          <p:attrName>style.visibility</p:attrName>
                                        </p:attrNameLst>
                                      </p:cBhvr>
                                      <p:to>
                                        <p:strVal val="visible"/>
                                      </p:to>
                                    </p:set>
                                    <p:animEffect transition="in" filter="fade">
                                      <p:cBhvr>
                                        <p:cTn id="108" dur="500"/>
                                        <p:tgtEl>
                                          <p:spTgt spid="55"/>
                                        </p:tgtEl>
                                      </p:cBhvr>
                                    </p:animEffect>
                                  </p:childTnLst>
                                </p:cTn>
                              </p:par>
                              <p:par>
                                <p:cTn id="109" presetID="10" presetClass="entr" presetSubtype="0" fill="hold" grpId="0" nodeType="withEffect">
                                  <p:stCondLst>
                                    <p:cond delay="0"/>
                                  </p:stCondLst>
                                  <p:childTnLst>
                                    <p:set>
                                      <p:cBhvr>
                                        <p:cTn id="110" dur="1" fill="hold">
                                          <p:stCondLst>
                                            <p:cond delay="0"/>
                                          </p:stCondLst>
                                        </p:cTn>
                                        <p:tgtEl>
                                          <p:spTgt spid="56"/>
                                        </p:tgtEl>
                                        <p:attrNameLst>
                                          <p:attrName>style.visibility</p:attrName>
                                        </p:attrNameLst>
                                      </p:cBhvr>
                                      <p:to>
                                        <p:strVal val="visible"/>
                                      </p:to>
                                    </p:set>
                                    <p:animEffect transition="in" filter="fade">
                                      <p:cBhvr>
                                        <p:cTn id="111" dur="500"/>
                                        <p:tgtEl>
                                          <p:spTgt spid="56"/>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57"/>
                                        </p:tgtEl>
                                        <p:attrNameLst>
                                          <p:attrName>style.visibility</p:attrName>
                                        </p:attrNameLst>
                                      </p:cBhvr>
                                      <p:to>
                                        <p:strVal val="visible"/>
                                      </p:to>
                                    </p:set>
                                    <p:animEffect transition="in" filter="fade">
                                      <p:cBhvr>
                                        <p:cTn id="114" dur="500"/>
                                        <p:tgtEl>
                                          <p:spTgt spid="57"/>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58"/>
                                        </p:tgtEl>
                                        <p:attrNameLst>
                                          <p:attrName>style.visibility</p:attrName>
                                        </p:attrNameLst>
                                      </p:cBhvr>
                                      <p:to>
                                        <p:strVal val="visible"/>
                                      </p:to>
                                    </p:set>
                                    <p:animEffect transition="in" filter="fade">
                                      <p:cBhvr>
                                        <p:cTn id="11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8" grpId="0" animBg="1"/>
      <p:bldP spid="25" grpId="0"/>
      <p:bldP spid="27" grpId="0"/>
      <p:bldP spid="28" grpId="0"/>
      <p:bldP spid="29" grpId="0"/>
      <p:bldP spid="30" grpId="0"/>
      <p:bldP spid="31" grpId="0" animBg="1"/>
      <p:bldP spid="33" grpId="0" animBg="1"/>
      <p:bldP spid="35" grpId="0" animBg="1"/>
      <p:bldP spid="37" grpId="0" animBg="1"/>
      <p:bldP spid="43" grpId="0" animBg="1"/>
      <p:bldP spid="45" grpId="0" animBg="1"/>
      <p:bldP spid="51" grpId="0" animBg="1"/>
      <p:bldP spid="53" grpId="0" animBg="1"/>
      <p:bldP spid="55" grpId="0"/>
      <p:bldP spid="56" grpId="0"/>
      <p:bldP spid="57" grpId="0"/>
      <p:bldP spid="58"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18</a:t>
            </a:fld>
            <a:endParaRPr lang="id-ID"/>
          </a:p>
        </p:txBody>
      </p:sp>
      <p:sp>
        <p:nvSpPr>
          <p:cNvPr id="3" name="TextBox 2"/>
          <p:cNvSpPr txBox="1"/>
          <p:nvPr/>
        </p:nvSpPr>
        <p:spPr>
          <a:xfrm>
            <a:off x="4691847" y="600349"/>
            <a:ext cx="2800318" cy="523220"/>
          </a:xfrm>
          <a:prstGeom prst="rect">
            <a:avLst/>
          </a:prstGeom>
          <a:noFill/>
        </p:spPr>
        <p:txBody>
          <a:bodyPr wrap="none" rtlCol="0">
            <a:spAutoFit/>
          </a:bodyPr>
          <a:lstStyle/>
          <a:p>
            <a:pPr algn="ctr"/>
            <a:r>
              <a:rPr lang="id-ID" sz="2800" dirty="0">
                <a:latin typeface="+mj-lt"/>
              </a:rPr>
              <a:t>Faucet Diagram</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Freeform 5"/>
          <p:cNvSpPr>
            <a:spLocks/>
          </p:cNvSpPr>
          <p:nvPr/>
        </p:nvSpPr>
        <p:spPr bwMode="auto">
          <a:xfrm>
            <a:off x="8477376" y="1191949"/>
            <a:ext cx="3837010" cy="2319006"/>
          </a:xfrm>
          <a:custGeom>
            <a:avLst/>
            <a:gdLst>
              <a:gd name="T0" fmla="*/ 140 w 449"/>
              <a:gd name="T1" fmla="*/ 425 h 435"/>
              <a:gd name="T2" fmla="*/ 117 w 449"/>
              <a:gd name="T3" fmla="*/ 395 h 435"/>
              <a:gd name="T4" fmla="*/ 117 w 449"/>
              <a:gd name="T5" fmla="*/ 322 h 435"/>
              <a:gd name="T6" fmla="*/ 130 w 449"/>
              <a:gd name="T7" fmla="*/ 299 h 435"/>
              <a:gd name="T8" fmla="*/ 343 w 449"/>
              <a:gd name="T9" fmla="*/ 296 h 435"/>
              <a:gd name="T10" fmla="*/ 449 w 449"/>
              <a:gd name="T11" fmla="*/ 296 h 435"/>
              <a:gd name="T12" fmla="*/ 449 w 449"/>
              <a:gd name="T13" fmla="*/ 196 h 435"/>
              <a:gd name="T14" fmla="*/ 319 w 449"/>
              <a:gd name="T15" fmla="*/ 196 h 435"/>
              <a:gd name="T16" fmla="*/ 289 w 449"/>
              <a:gd name="T17" fmla="*/ 173 h 435"/>
              <a:gd name="T18" fmla="*/ 316 w 449"/>
              <a:gd name="T19" fmla="*/ 173 h 435"/>
              <a:gd name="T20" fmla="*/ 316 w 449"/>
              <a:gd name="T21" fmla="*/ 133 h 435"/>
              <a:gd name="T22" fmla="*/ 289 w 449"/>
              <a:gd name="T23" fmla="*/ 133 h 435"/>
              <a:gd name="T24" fmla="*/ 253 w 449"/>
              <a:gd name="T25" fmla="*/ 63 h 435"/>
              <a:gd name="T26" fmla="*/ 253 w 449"/>
              <a:gd name="T27" fmla="*/ 43 h 435"/>
              <a:gd name="T28" fmla="*/ 309 w 449"/>
              <a:gd name="T29" fmla="*/ 43 h 435"/>
              <a:gd name="T30" fmla="*/ 353 w 449"/>
              <a:gd name="T31" fmla="*/ 30 h 435"/>
              <a:gd name="T32" fmla="*/ 309 w 449"/>
              <a:gd name="T33" fmla="*/ 17 h 435"/>
              <a:gd name="T34" fmla="*/ 170 w 449"/>
              <a:gd name="T35" fmla="*/ 17 h 435"/>
              <a:gd name="T36" fmla="*/ 126 w 449"/>
              <a:gd name="T37" fmla="*/ 30 h 435"/>
              <a:gd name="T38" fmla="*/ 170 w 449"/>
              <a:gd name="T39" fmla="*/ 43 h 435"/>
              <a:gd name="T40" fmla="*/ 223 w 449"/>
              <a:gd name="T41" fmla="*/ 43 h 435"/>
              <a:gd name="T42" fmla="*/ 223 w 449"/>
              <a:gd name="T43" fmla="*/ 63 h 435"/>
              <a:gd name="T44" fmla="*/ 190 w 449"/>
              <a:gd name="T45" fmla="*/ 133 h 435"/>
              <a:gd name="T46" fmla="*/ 164 w 449"/>
              <a:gd name="T47" fmla="*/ 133 h 435"/>
              <a:gd name="T48" fmla="*/ 164 w 449"/>
              <a:gd name="T49" fmla="*/ 173 h 435"/>
              <a:gd name="T50" fmla="*/ 190 w 449"/>
              <a:gd name="T51" fmla="*/ 173 h 435"/>
              <a:gd name="T52" fmla="*/ 164 w 449"/>
              <a:gd name="T53" fmla="*/ 193 h 435"/>
              <a:gd name="T54" fmla="*/ 130 w 449"/>
              <a:gd name="T55" fmla="*/ 193 h 435"/>
              <a:gd name="T56" fmla="*/ 24 w 449"/>
              <a:gd name="T57" fmla="*/ 395 h 435"/>
              <a:gd name="T58" fmla="*/ 1 w 449"/>
              <a:gd name="T59" fmla="*/ 425 h 435"/>
              <a:gd name="T60" fmla="*/ 140 w 449"/>
              <a:gd name="T61" fmla="*/ 425 h 435"/>
              <a:gd name="connsiteX0" fmla="*/ 3097 w 15591"/>
              <a:gd name="connsiteY0" fmla="*/ 9596 h 9759"/>
              <a:gd name="connsiteX1" fmla="*/ 2585 w 15591"/>
              <a:gd name="connsiteY1" fmla="*/ 8906 h 9759"/>
              <a:gd name="connsiteX2" fmla="*/ 2585 w 15591"/>
              <a:gd name="connsiteY2" fmla="*/ 7228 h 9759"/>
              <a:gd name="connsiteX3" fmla="*/ 2874 w 15591"/>
              <a:gd name="connsiteY3" fmla="*/ 6700 h 9759"/>
              <a:gd name="connsiteX4" fmla="*/ 7618 w 15591"/>
              <a:gd name="connsiteY4" fmla="*/ 6631 h 9759"/>
              <a:gd name="connsiteX5" fmla="*/ 9979 w 15591"/>
              <a:gd name="connsiteY5" fmla="*/ 6631 h 9759"/>
              <a:gd name="connsiteX6" fmla="*/ 15591 w 15591"/>
              <a:gd name="connsiteY6" fmla="*/ 4342 h 9759"/>
              <a:gd name="connsiteX7" fmla="*/ 7084 w 15591"/>
              <a:gd name="connsiteY7" fmla="*/ 4332 h 9759"/>
              <a:gd name="connsiteX8" fmla="*/ 6416 w 15591"/>
              <a:gd name="connsiteY8" fmla="*/ 3803 h 9759"/>
              <a:gd name="connsiteX9" fmla="*/ 7017 w 15591"/>
              <a:gd name="connsiteY9" fmla="*/ 3803 h 9759"/>
              <a:gd name="connsiteX10" fmla="*/ 7017 w 15591"/>
              <a:gd name="connsiteY10" fmla="*/ 2883 h 9759"/>
              <a:gd name="connsiteX11" fmla="*/ 6416 w 15591"/>
              <a:gd name="connsiteY11" fmla="*/ 2883 h 9759"/>
              <a:gd name="connsiteX12" fmla="*/ 5614 w 15591"/>
              <a:gd name="connsiteY12" fmla="*/ 1274 h 9759"/>
              <a:gd name="connsiteX13" fmla="*/ 5614 w 15591"/>
              <a:gd name="connsiteY13" fmla="*/ 815 h 9759"/>
              <a:gd name="connsiteX14" fmla="*/ 6861 w 15591"/>
              <a:gd name="connsiteY14" fmla="*/ 815 h 9759"/>
              <a:gd name="connsiteX15" fmla="*/ 7841 w 15591"/>
              <a:gd name="connsiteY15" fmla="*/ 516 h 9759"/>
              <a:gd name="connsiteX16" fmla="*/ 6861 w 15591"/>
              <a:gd name="connsiteY16" fmla="*/ 217 h 9759"/>
              <a:gd name="connsiteX17" fmla="*/ 3765 w 15591"/>
              <a:gd name="connsiteY17" fmla="*/ 217 h 9759"/>
              <a:gd name="connsiteX18" fmla="*/ 2785 w 15591"/>
              <a:gd name="connsiteY18" fmla="*/ 516 h 9759"/>
              <a:gd name="connsiteX19" fmla="*/ 3765 w 15591"/>
              <a:gd name="connsiteY19" fmla="*/ 815 h 9759"/>
              <a:gd name="connsiteX20" fmla="*/ 4946 w 15591"/>
              <a:gd name="connsiteY20" fmla="*/ 815 h 9759"/>
              <a:gd name="connsiteX21" fmla="*/ 4946 w 15591"/>
              <a:gd name="connsiteY21" fmla="*/ 1274 h 9759"/>
              <a:gd name="connsiteX22" fmla="*/ 4211 w 15591"/>
              <a:gd name="connsiteY22" fmla="*/ 2883 h 9759"/>
              <a:gd name="connsiteX23" fmla="*/ 3632 w 15591"/>
              <a:gd name="connsiteY23" fmla="*/ 2883 h 9759"/>
              <a:gd name="connsiteX24" fmla="*/ 3632 w 15591"/>
              <a:gd name="connsiteY24" fmla="*/ 3803 h 9759"/>
              <a:gd name="connsiteX25" fmla="*/ 4211 w 15591"/>
              <a:gd name="connsiteY25" fmla="*/ 3803 h 9759"/>
              <a:gd name="connsiteX26" fmla="*/ 3632 w 15591"/>
              <a:gd name="connsiteY26" fmla="*/ 4263 h 9759"/>
              <a:gd name="connsiteX27" fmla="*/ 2874 w 15591"/>
              <a:gd name="connsiteY27" fmla="*/ 4263 h 9759"/>
              <a:gd name="connsiteX28" fmla="*/ 514 w 15591"/>
              <a:gd name="connsiteY28" fmla="*/ 8906 h 9759"/>
              <a:gd name="connsiteX29" fmla="*/ 1 w 15591"/>
              <a:gd name="connsiteY29" fmla="*/ 9596 h 9759"/>
              <a:gd name="connsiteX30" fmla="*/ 3097 w 15591"/>
              <a:gd name="connsiteY30" fmla="*/ 9596 h 9759"/>
              <a:gd name="connsiteX0" fmla="*/ 1986 w 10000"/>
              <a:gd name="connsiteY0" fmla="*/ 9833 h 10001"/>
              <a:gd name="connsiteX1" fmla="*/ 1658 w 10000"/>
              <a:gd name="connsiteY1" fmla="*/ 9126 h 10001"/>
              <a:gd name="connsiteX2" fmla="*/ 1658 w 10000"/>
              <a:gd name="connsiteY2" fmla="*/ 7406 h 10001"/>
              <a:gd name="connsiteX3" fmla="*/ 1843 w 10000"/>
              <a:gd name="connsiteY3" fmla="*/ 6865 h 10001"/>
              <a:gd name="connsiteX4" fmla="*/ 4886 w 10000"/>
              <a:gd name="connsiteY4" fmla="*/ 6795 h 10001"/>
              <a:gd name="connsiteX5" fmla="*/ 6400 w 10000"/>
              <a:gd name="connsiteY5" fmla="*/ 6795 h 10001"/>
              <a:gd name="connsiteX6" fmla="*/ 10000 w 10000"/>
              <a:gd name="connsiteY6" fmla="*/ 4449 h 10001"/>
              <a:gd name="connsiteX7" fmla="*/ 4544 w 10000"/>
              <a:gd name="connsiteY7" fmla="*/ 4439 h 10001"/>
              <a:gd name="connsiteX8" fmla="*/ 4115 w 10000"/>
              <a:gd name="connsiteY8" fmla="*/ 3897 h 10001"/>
              <a:gd name="connsiteX9" fmla="*/ 4501 w 10000"/>
              <a:gd name="connsiteY9" fmla="*/ 3897 h 10001"/>
              <a:gd name="connsiteX10" fmla="*/ 4501 w 10000"/>
              <a:gd name="connsiteY10" fmla="*/ 2954 h 10001"/>
              <a:gd name="connsiteX11" fmla="*/ 4115 w 10000"/>
              <a:gd name="connsiteY11" fmla="*/ 2954 h 10001"/>
              <a:gd name="connsiteX12" fmla="*/ 3601 w 10000"/>
              <a:gd name="connsiteY12" fmla="*/ 1305 h 10001"/>
              <a:gd name="connsiteX13" fmla="*/ 3601 w 10000"/>
              <a:gd name="connsiteY13" fmla="*/ 835 h 10001"/>
              <a:gd name="connsiteX14" fmla="*/ 4401 w 10000"/>
              <a:gd name="connsiteY14" fmla="*/ 835 h 10001"/>
              <a:gd name="connsiteX15" fmla="*/ 5029 w 10000"/>
              <a:gd name="connsiteY15" fmla="*/ 529 h 10001"/>
              <a:gd name="connsiteX16" fmla="*/ 4401 w 10000"/>
              <a:gd name="connsiteY16" fmla="*/ 222 h 10001"/>
              <a:gd name="connsiteX17" fmla="*/ 2415 w 10000"/>
              <a:gd name="connsiteY17" fmla="*/ 222 h 10001"/>
              <a:gd name="connsiteX18" fmla="*/ 1786 w 10000"/>
              <a:gd name="connsiteY18" fmla="*/ 529 h 10001"/>
              <a:gd name="connsiteX19" fmla="*/ 2415 w 10000"/>
              <a:gd name="connsiteY19" fmla="*/ 835 h 10001"/>
              <a:gd name="connsiteX20" fmla="*/ 3172 w 10000"/>
              <a:gd name="connsiteY20" fmla="*/ 835 h 10001"/>
              <a:gd name="connsiteX21" fmla="*/ 3172 w 10000"/>
              <a:gd name="connsiteY21" fmla="*/ 1305 h 10001"/>
              <a:gd name="connsiteX22" fmla="*/ 2701 w 10000"/>
              <a:gd name="connsiteY22" fmla="*/ 2954 h 10001"/>
              <a:gd name="connsiteX23" fmla="*/ 2330 w 10000"/>
              <a:gd name="connsiteY23" fmla="*/ 2954 h 10001"/>
              <a:gd name="connsiteX24" fmla="*/ 2330 w 10000"/>
              <a:gd name="connsiteY24" fmla="*/ 3897 h 10001"/>
              <a:gd name="connsiteX25" fmla="*/ 2701 w 10000"/>
              <a:gd name="connsiteY25" fmla="*/ 3897 h 10001"/>
              <a:gd name="connsiteX26" fmla="*/ 2330 w 10000"/>
              <a:gd name="connsiteY26" fmla="*/ 4368 h 10001"/>
              <a:gd name="connsiteX27" fmla="*/ 1843 w 10000"/>
              <a:gd name="connsiteY27" fmla="*/ 4368 h 10001"/>
              <a:gd name="connsiteX28" fmla="*/ 330 w 10000"/>
              <a:gd name="connsiteY28" fmla="*/ 9126 h 10001"/>
              <a:gd name="connsiteX29" fmla="*/ 1 w 10000"/>
              <a:gd name="connsiteY29" fmla="*/ 9833 h 10001"/>
              <a:gd name="connsiteX30" fmla="*/ 1986 w 10000"/>
              <a:gd name="connsiteY30" fmla="*/ 9833 h 10001"/>
              <a:gd name="connsiteX0" fmla="*/ 1986 w 10018"/>
              <a:gd name="connsiteY0" fmla="*/ 9833 h 10001"/>
              <a:gd name="connsiteX1" fmla="*/ 1658 w 10018"/>
              <a:gd name="connsiteY1" fmla="*/ 9126 h 10001"/>
              <a:gd name="connsiteX2" fmla="*/ 1658 w 10018"/>
              <a:gd name="connsiteY2" fmla="*/ 7406 h 10001"/>
              <a:gd name="connsiteX3" fmla="*/ 1843 w 10018"/>
              <a:gd name="connsiteY3" fmla="*/ 6865 h 10001"/>
              <a:gd name="connsiteX4" fmla="*/ 4886 w 10018"/>
              <a:gd name="connsiteY4" fmla="*/ 6795 h 10001"/>
              <a:gd name="connsiteX5" fmla="*/ 10018 w 10018"/>
              <a:gd name="connsiteY5" fmla="*/ 6805 h 10001"/>
              <a:gd name="connsiteX6" fmla="*/ 10000 w 10018"/>
              <a:gd name="connsiteY6" fmla="*/ 4449 h 10001"/>
              <a:gd name="connsiteX7" fmla="*/ 4544 w 10018"/>
              <a:gd name="connsiteY7" fmla="*/ 4439 h 10001"/>
              <a:gd name="connsiteX8" fmla="*/ 4115 w 10018"/>
              <a:gd name="connsiteY8" fmla="*/ 3897 h 10001"/>
              <a:gd name="connsiteX9" fmla="*/ 4501 w 10018"/>
              <a:gd name="connsiteY9" fmla="*/ 3897 h 10001"/>
              <a:gd name="connsiteX10" fmla="*/ 4501 w 10018"/>
              <a:gd name="connsiteY10" fmla="*/ 2954 h 10001"/>
              <a:gd name="connsiteX11" fmla="*/ 4115 w 10018"/>
              <a:gd name="connsiteY11" fmla="*/ 2954 h 10001"/>
              <a:gd name="connsiteX12" fmla="*/ 3601 w 10018"/>
              <a:gd name="connsiteY12" fmla="*/ 1305 h 10001"/>
              <a:gd name="connsiteX13" fmla="*/ 3601 w 10018"/>
              <a:gd name="connsiteY13" fmla="*/ 835 h 10001"/>
              <a:gd name="connsiteX14" fmla="*/ 4401 w 10018"/>
              <a:gd name="connsiteY14" fmla="*/ 835 h 10001"/>
              <a:gd name="connsiteX15" fmla="*/ 5029 w 10018"/>
              <a:gd name="connsiteY15" fmla="*/ 529 h 10001"/>
              <a:gd name="connsiteX16" fmla="*/ 4401 w 10018"/>
              <a:gd name="connsiteY16" fmla="*/ 222 h 10001"/>
              <a:gd name="connsiteX17" fmla="*/ 2415 w 10018"/>
              <a:gd name="connsiteY17" fmla="*/ 222 h 10001"/>
              <a:gd name="connsiteX18" fmla="*/ 1786 w 10018"/>
              <a:gd name="connsiteY18" fmla="*/ 529 h 10001"/>
              <a:gd name="connsiteX19" fmla="*/ 2415 w 10018"/>
              <a:gd name="connsiteY19" fmla="*/ 835 h 10001"/>
              <a:gd name="connsiteX20" fmla="*/ 3172 w 10018"/>
              <a:gd name="connsiteY20" fmla="*/ 835 h 10001"/>
              <a:gd name="connsiteX21" fmla="*/ 3172 w 10018"/>
              <a:gd name="connsiteY21" fmla="*/ 1305 h 10001"/>
              <a:gd name="connsiteX22" fmla="*/ 2701 w 10018"/>
              <a:gd name="connsiteY22" fmla="*/ 2954 h 10001"/>
              <a:gd name="connsiteX23" fmla="*/ 2330 w 10018"/>
              <a:gd name="connsiteY23" fmla="*/ 2954 h 10001"/>
              <a:gd name="connsiteX24" fmla="*/ 2330 w 10018"/>
              <a:gd name="connsiteY24" fmla="*/ 3897 h 10001"/>
              <a:gd name="connsiteX25" fmla="*/ 2701 w 10018"/>
              <a:gd name="connsiteY25" fmla="*/ 3897 h 10001"/>
              <a:gd name="connsiteX26" fmla="*/ 2330 w 10018"/>
              <a:gd name="connsiteY26" fmla="*/ 4368 h 10001"/>
              <a:gd name="connsiteX27" fmla="*/ 1843 w 10018"/>
              <a:gd name="connsiteY27" fmla="*/ 4368 h 10001"/>
              <a:gd name="connsiteX28" fmla="*/ 330 w 10018"/>
              <a:gd name="connsiteY28" fmla="*/ 9126 h 10001"/>
              <a:gd name="connsiteX29" fmla="*/ 1 w 10018"/>
              <a:gd name="connsiteY29" fmla="*/ 9833 h 10001"/>
              <a:gd name="connsiteX30" fmla="*/ 1986 w 10018"/>
              <a:gd name="connsiteY30" fmla="*/ 9833 h 1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0018" h="10001">
                <a:moveTo>
                  <a:pt x="1986" y="9833"/>
                </a:moveTo>
                <a:cubicBezTo>
                  <a:pt x="1986" y="9220"/>
                  <a:pt x="2029" y="9150"/>
                  <a:pt x="1658" y="9126"/>
                </a:cubicBezTo>
                <a:cubicBezTo>
                  <a:pt x="1629" y="8538"/>
                  <a:pt x="1658" y="7996"/>
                  <a:pt x="1658" y="7406"/>
                </a:cubicBezTo>
                <a:cubicBezTo>
                  <a:pt x="1658" y="7077"/>
                  <a:pt x="1715" y="6913"/>
                  <a:pt x="1843" y="6865"/>
                </a:cubicBezTo>
                <a:cubicBezTo>
                  <a:pt x="2572" y="8797"/>
                  <a:pt x="4344" y="8726"/>
                  <a:pt x="4886" y="6795"/>
                </a:cubicBezTo>
                <a:lnTo>
                  <a:pt x="10018" y="6805"/>
                </a:lnTo>
                <a:cubicBezTo>
                  <a:pt x="10018" y="6027"/>
                  <a:pt x="10000" y="5250"/>
                  <a:pt x="10000" y="4449"/>
                </a:cubicBezTo>
                <a:lnTo>
                  <a:pt x="4544" y="4439"/>
                </a:lnTo>
                <a:cubicBezTo>
                  <a:pt x="4429" y="4250"/>
                  <a:pt x="4272" y="4038"/>
                  <a:pt x="4115" y="3897"/>
                </a:cubicBezTo>
                <a:lnTo>
                  <a:pt x="4501" y="3897"/>
                </a:lnTo>
                <a:lnTo>
                  <a:pt x="4501" y="2954"/>
                </a:lnTo>
                <a:lnTo>
                  <a:pt x="4115" y="2954"/>
                </a:lnTo>
                <a:cubicBezTo>
                  <a:pt x="4115" y="2177"/>
                  <a:pt x="4158" y="1353"/>
                  <a:pt x="3601" y="1305"/>
                </a:cubicBezTo>
                <a:lnTo>
                  <a:pt x="3601" y="835"/>
                </a:lnTo>
                <a:lnTo>
                  <a:pt x="4401" y="835"/>
                </a:lnTo>
                <a:cubicBezTo>
                  <a:pt x="4601" y="1235"/>
                  <a:pt x="5043" y="1117"/>
                  <a:pt x="5029" y="529"/>
                </a:cubicBezTo>
                <a:cubicBezTo>
                  <a:pt x="5029" y="-13"/>
                  <a:pt x="4615" y="-155"/>
                  <a:pt x="4401" y="222"/>
                </a:cubicBezTo>
                <a:lnTo>
                  <a:pt x="2415" y="222"/>
                </a:lnTo>
                <a:cubicBezTo>
                  <a:pt x="2187" y="-178"/>
                  <a:pt x="1772" y="-13"/>
                  <a:pt x="1786" y="529"/>
                </a:cubicBezTo>
                <a:cubicBezTo>
                  <a:pt x="1786" y="1070"/>
                  <a:pt x="2187" y="1258"/>
                  <a:pt x="2415" y="835"/>
                </a:cubicBezTo>
                <a:lnTo>
                  <a:pt x="3172" y="835"/>
                </a:lnTo>
                <a:lnTo>
                  <a:pt x="3172" y="1305"/>
                </a:lnTo>
                <a:cubicBezTo>
                  <a:pt x="2672" y="1305"/>
                  <a:pt x="2701" y="2177"/>
                  <a:pt x="2701" y="2954"/>
                </a:cubicBezTo>
                <a:lnTo>
                  <a:pt x="2330" y="2954"/>
                </a:lnTo>
                <a:lnTo>
                  <a:pt x="2330" y="3897"/>
                </a:lnTo>
                <a:lnTo>
                  <a:pt x="2701" y="3897"/>
                </a:lnTo>
                <a:cubicBezTo>
                  <a:pt x="2544" y="4015"/>
                  <a:pt x="2444" y="4156"/>
                  <a:pt x="2330" y="4368"/>
                </a:cubicBezTo>
                <a:cubicBezTo>
                  <a:pt x="2301" y="4392"/>
                  <a:pt x="1900" y="4368"/>
                  <a:pt x="1843" y="4368"/>
                </a:cubicBezTo>
                <a:cubicBezTo>
                  <a:pt x="144" y="4392"/>
                  <a:pt x="330" y="7194"/>
                  <a:pt x="330" y="9126"/>
                </a:cubicBezTo>
                <a:cubicBezTo>
                  <a:pt x="-13" y="9126"/>
                  <a:pt x="1" y="9150"/>
                  <a:pt x="1" y="9833"/>
                </a:cubicBezTo>
                <a:cubicBezTo>
                  <a:pt x="144" y="10045"/>
                  <a:pt x="1829" y="10069"/>
                  <a:pt x="1986" y="9833"/>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26" name="Group 25"/>
          <p:cNvGrpSpPr/>
          <p:nvPr/>
        </p:nvGrpSpPr>
        <p:grpSpPr>
          <a:xfrm>
            <a:off x="1421846" y="1872282"/>
            <a:ext cx="2521558" cy="792477"/>
            <a:chOff x="1891620" y="2033649"/>
            <a:chExt cx="2521558" cy="792477"/>
          </a:xfrm>
        </p:grpSpPr>
        <p:sp>
          <p:nvSpPr>
            <p:cNvPr id="27" name="TextBox 26"/>
            <p:cNvSpPr txBox="1"/>
            <p:nvPr/>
          </p:nvSpPr>
          <p:spPr>
            <a:xfrm>
              <a:off x="1891620" y="2033649"/>
              <a:ext cx="968727" cy="307777"/>
            </a:xfrm>
            <a:prstGeom prst="rect">
              <a:avLst/>
            </a:prstGeom>
            <a:solidFill>
              <a:schemeClr val="bg1"/>
            </a:solidFill>
          </p:spPr>
          <p:txBody>
            <a:bodyPr wrap="none" rtlCol="0">
              <a:spAutoFit/>
            </a:bodyPr>
            <a:lstStyle/>
            <a:p>
              <a:r>
                <a:rPr lang="id-ID" sz="1400" b="1" dirty="0">
                  <a:solidFill>
                    <a:schemeClr val="accent1"/>
                  </a:solidFill>
                  <a:latin typeface="Raleway" panose="020B0003030101060003" pitchFamily="34" charset="0"/>
                </a:rPr>
                <a:t>Branding</a:t>
              </a:r>
            </a:p>
          </p:txBody>
        </p:sp>
        <p:sp>
          <p:nvSpPr>
            <p:cNvPr id="28" name="Rectangle 27"/>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29" name="Group 28"/>
          <p:cNvGrpSpPr/>
          <p:nvPr/>
        </p:nvGrpSpPr>
        <p:grpSpPr>
          <a:xfrm>
            <a:off x="1453522" y="2936376"/>
            <a:ext cx="2521558" cy="792477"/>
            <a:chOff x="1891620" y="2033649"/>
            <a:chExt cx="2521558" cy="792477"/>
          </a:xfrm>
        </p:grpSpPr>
        <p:sp>
          <p:nvSpPr>
            <p:cNvPr id="30" name="TextBox 29"/>
            <p:cNvSpPr txBox="1"/>
            <p:nvPr/>
          </p:nvSpPr>
          <p:spPr>
            <a:xfrm>
              <a:off x="1891620" y="2033649"/>
              <a:ext cx="1188146" cy="307777"/>
            </a:xfrm>
            <a:prstGeom prst="rect">
              <a:avLst/>
            </a:prstGeom>
            <a:solidFill>
              <a:schemeClr val="bg1"/>
            </a:solidFill>
          </p:spPr>
          <p:txBody>
            <a:bodyPr wrap="none" rtlCol="0">
              <a:spAutoFit/>
            </a:bodyPr>
            <a:lstStyle/>
            <a:p>
              <a:r>
                <a:rPr lang="id-ID" sz="1400" b="1" dirty="0">
                  <a:solidFill>
                    <a:schemeClr val="accent2"/>
                  </a:solidFill>
                  <a:latin typeface="Raleway" panose="020B0003030101060003" pitchFamily="34" charset="0"/>
                </a:rPr>
                <a:t>WebDesign</a:t>
              </a:r>
            </a:p>
          </p:txBody>
        </p:sp>
        <p:sp>
          <p:nvSpPr>
            <p:cNvPr id="31" name="Rectangle 30"/>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32" name="Group 31"/>
          <p:cNvGrpSpPr/>
          <p:nvPr/>
        </p:nvGrpSpPr>
        <p:grpSpPr>
          <a:xfrm>
            <a:off x="1458213" y="3993223"/>
            <a:ext cx="2521558" cy="792477"/>
            <a:chOff x="1891620" y="2033649"/>
            <a:chExt cx="2521558" cy="792477"/>
          </a:xfrm>
        </p:grpSpPr>
        <p:sp>
          <p:nvSpPr>
            <p:cNvPr id="33" name="TextBox 32"/>
            <p:cNvSpPr txBox="1"/>
            <p:nvPr/>
          </p:nvSpPr>
          <p:spPr>
            <a:xfrm>
              <a:off x="1891620" y="2033649"/>
              <a:ext cx="1079142" cy="307777"/>
            </a:xfrm>
            <a:prstGeom prst="rect">
              <a:avLst/>
            </a:prstGeom>
            <a:solidFill>
              <a:schemeClr val="bg1"/>
            </a:solidFill>
          </p:spPr>
          <p:txBody>
            <a:bodyPr wrap="none" rtlCol="0">
              <a:spAutoFit/>
            </a:bodyPr>
            <a:lstStyle/>
            <a:p>
              <a:r>
                <a:rPr lang="id-ID" sz="1400" b="1" dirty="0">
                  <a:solidFill>
                    <a:schemeClr val="accent3"/>
                  </a:solidFill>
                  <a:latin typeface="Raleway" panose="020B0003030101060003" pitchFamily="34" charset="0"/>
                </a:rPr>
                <a:t>Developer</a:t>
              </a:r>
            </a:p>
          </p:txBody>
        </p:sp>
        <p:sp>
          <p:nvSpPr>
            <p:cNvPr id="34" name="Rectangle 33"/>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35" name="Group 34"/>
          <p:cNvGrpSpPr/>
          <p:nvPr/>
        </p:nvGrpSpPr>
        <p:grpSpPr>
          <a:xfrm>
            <a:off x="1489889" y="5057315"/>
            <a:ext cx="2521558" cy="792477"/>
            <a:chOff x="1891620" y="2033649"/>
            <a:chExt cx="2521558" cy="792477"/>
          </a:xfrm>
        </p:grpSpPr>
        <p:sp>
          <p:nvSpPr>
            <p:cNvPr id="36" name="TextBox 35"/>
            <p:cNvSpPr txBox="1"/>
            <p:nvPr/>
          </p:nvSpPr>
          <p:spPr>
            <a:xfrm>
              <a:off x="1891620" y="2033649"/>
              <a:ext cx="1055097" cy="307777"/>
            </a:xfrm>
            <a:prstGeom prst="rect">
              <a:avLst/>
            </a:prstGeom>
            <a:solidFill>
              <a:schemeClr val="bg1"/>
            </a:solidFill>
          </p:spPr>
          <p:txBody>
            <a:bodyPr wrap="none" rtlCol="0">
              <a:spAutoFit/>
            </a:bodyPr>
            <a:lstStyle/>
            <a:p>
              <a:r>
                <a:rPr lang="id-ID" sz="1400" b="1" dirty="0">
                  <a:solidFill>
                    <a:schemeClr val="accent4"/>
                  </a:solidFill>
                  <a:latin typeface="Raleway" panose="020B0003030101060003" pitchFamily="34" charset="0"/>
                </a:rPr>
                <a:t>Markering</a:t>
              </a:r>
            </a:p>
          </p:txBody>
        </p:sp>
        <p:sp>
          <p:nvSpPr>
            <p:cNvPr id="37" name="Rectangle 36"/>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5" name="Group 4"/>
          <p:cNvGrpSpPr/>
          <p:nvPr/>
        </p:nvGrpSpPr>
        <p:grpSpPr>
          <a:xfrm>
            <a:off x="8238585" y="3704114"/>
            <a:ext cx="601447" cy="790247"/>
            <a:chOff x="8238585" y="3704114"/>
            <a:chExt cx="601447" cy="790247"/>
          </a:xfrm>
        </p:grpSpPr>
        <p:sp>
          <p:nvSpPr>
            <p:cNvPr id="11" name="Freeform 8"/>
            <p:cNvSpPr>
              <a:spLocks/>
            </p:cNvSpPr>
            <p:nvPr/>
          </p:nvSpPr>
          <p:spPr bwMode="auto">
            <a:xfrm>
              <a:off x="8275256" y="3704114"/>
              <a:ext cx="561742" cy="790247"/>
            </a:xfrm>
            <a:custGeom>
              <a:avLst/>
              <a:gdLst>
                <a:gd name="T0" fmla="*/ 124 w 124"/>
                <a:gd name="T1" fmla="*/ 109 h 175"/>
                <a:gd name="T2" fmla="*/ 62 w 124"/>
                <a:gd name="T3" fmla="*/ 175 h 175"/>
                <a:gd name="T4" fmla="*/ 0 w 124"/>
                <a:gd name="T5" fmla="*/ 109 h 175"/>
                <a:gd name="T6" fmla="*/ 62 w 124"/>
                <a:gd name="T7" fmla="*/ 0 h 175"/>
                <a:gd name="T8" fmla="*/ 124 w 124"/>
                <a:gd name="T9" fmla="*/ 109 h 175"/>
              </a:gdLst>
              <a:ahLst/>
              <a:cxnLst>
                <a:cxn ang="0">
                  <a:pos x="T0" y="T1"/>
                </a:cxn>
                <a:cxn ang="0">
                  <a:pos x="T2" y="T3"/>
                </a:cxn>
                <a:cxn ang="0">
                  <a:pos x="T4" y="T5"/>
                </a:cxn>
                <a:cxn ang="0">
                  <a:pos x="T6" y="T7"/>
                </a:cxn>
                <a:cxn ang="0">
                  <a:pos x="T8" y="T9"/>
                </a:cxn>
              </a:cxnLst>
              <a:rect l="0" t="0" r="r" b="b"/>
              <a:pathLst>
                <a:path w="124" h="175">
                  <a:moveTo>
                    <a:pt x="124" y="109"/>
                  </a:moveTo>
                  <a:cubicBezTo>
                    <a:pt x="124" y="145"/>
                    <a:pt x="96" y="175"/>
                    <a:pt x="62" y="175"/>
                  </a:cubicBezTo>
                  <a:cubicBezTo>
                    <a:pt x="28" y="175"/>
                    <a:pt x="0" y="145"/>
                    <a:pt x="0" y="109"/>
                  </a:cubicBezTo>
                  <a:cubicBezTo>
                    <a:pt x="0" y="72"/>
                    <a:pt x="62" y="0"/>
                    <a:pt x="62" y="0"/>
                  </a:cubicBezTo>
                  <a:cubicBezTo>
                    <a:pt x="62" y="0"/>
                    <a:pt x="124" y="72"/>
                    <a:pt x="124" y="109"/>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TextBox 37"/>
            <p:cNvSpPr txBox="1"/>
            <p:nvPr/>
          </p:nvSpPr>
          <p:spPr>
            <a:xfrm>
              <a:off x="8238585" y="4073290"/>
              <a:ext cx="601447" cy="276999"/>
            </a:xfrm>
            <a:prstGeom prst="rect">
              <a:avLst/>
            </a:prstGeom>
            <a:noFill/>
          </p:spPr>
          <p:txBody>
            <a:bodyPr wrap="none" rtlCol="0">
              <a:spAutoFit/>
            </a:bodyPr>
            <a:lstStyle/>
            <a:p>
              <a:pPr algn="ctr"/>
              <a:r>
                <a:rPr lang="id-ID" sz="1200" b="1" dirty="0">
                  <a:solidFill>
                    <a:schemeClr val="bg1"/>
                  </a:solidFill>
                </a:rPr>
                <a:t>-$12M</a:t>
              </a:r>
            </a:p>
          </p:txBody>
        </p:sp>
      </p:grpSp>
      <p:grpSp>
        <p:nvGrpSpPr>
          <p:cNvPr id="7" name="Group 6"/>
          <p:cNvGrpSpPr/>
          <p:nvPr/>
        </p:nvGrpSpPr>
        <p:grpSpPr>
          <a:xfrm>
            <a:off x="8355790" y="4689866"/>
            <a:ext cx="865892" cy="1217247"/>
            <a:chOff x="8355790" y="4689866"/>
            <a:chExt cx="865892" cy="1217247"/>
          </a:xfrm>
        </p:grpSpPr>
        <p:sp>
          <p:nvSpPr>
            <p:cNvPr id="9" name="Freeform 6"/>
            <p:cNvSpPr>
              <a:spLocks/>
            </p:cNvSpPr>
            <p:nvPr/>
          </p:nvSpPr>
          <p:spPr bwMode="auto">
            <a:xfrm>
              <a:off x="8355790" y="4689866"/>
              <a:ext cx="865892" cy="1217247"/>
            </a:xfrm>
            <a:custGeom>
              <a:avLst/>
              <a:gdLst>
                <a:gd name="T0" fmla="*/ 248 w 248"/>
                <a:gd name="T1" fmla="*/ 217 h 349"/>
                <a:gd name="T2" fmla="*/ 124 w 248"/>
                <a:gd name="T3" fmla="*/ 349 h 349"/>
                <a:gd name="T4" fmla="*/ 0 w 248"/>
                <a:gd name="T5" fmla="*/ 217 h 349"/>
                <a:gd name="T6" fmla="*/ 124 w 248"/>
                <a:gd name="T7" fmla="*/ 0 h 349"/>
                <a:gd name="T8" fmla="*/ 248 w 248"/>
                <a:gd name="T9" fmla="*/ 217 h 349"/>
              </a:gdLst>
              <a:ahLst/>
              <a:cxnLst>
                <a:cxn ang="0">
                  <a:pos x="T0" y="T1"/>
                </a:cxn>
                <a:cxn ang="0">
                  <a:pos x="T2" y="T3"/>
                </a:cxn>
                <a:cxn ang="0">
                  <a:pos x="T4" y="T5"/>
                </a:cxn>
                <a:cxn ang="0">
                  <a:pos x="T6" y="T7"/>
                </a:cxn>
                <a:cxn ang="0">
                  <a:pos x="T8" y="T9"/>
                </a:cxn>
              </a:cxnLst>
              <a:rect l="0" t="0" r="r" b="b"/>
              <a:pathLst>
                <a:path w="248" h="349">
                  <a:moveTo>
                    <a:pt x="248" y="217"/>
                  </a:moveTo>
                  <a:cubicBezTo>
                    <a:pt x="248" y="290"/>
                    <a:pt x="192" y="349"/>
                    <a:pt x="124" y="349"/>
                  </a:cubicBezTo>
                  <a:cubicBezTo>
                    <a:pt x="55" y="349"/>
                    <a:pt x="0" y="290"/>
                    <a:pt x="0" y="217"/>
                  </a:cubicBezTo>
                  <a:cubicBezTo>
                    <a:pt x="0" y="144"/>
                    <a:pt x="124" y="0"/>
                    <a:pt x="124" y="0"/>
                  </a:cubicBezTo>
                  <a:cubicBezTo>
                    <a:pt x="124" y="0"/>
                    <a:pt x="248" y="144"/>
                    <a:pt x="248" y="217"/>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TextBox 38"/>
            <p:cNvSpPr txBox="1"/>
            <p:nvPr/>
          </p:nvSpPr>
          <p:spPr>
            <a:xfrm>
              <a:off x="8362761" y="5331111"/>
              <a:ext cx="808235" cy="369332"/>
            </a:xfrm>
            <a:prstGeom prst="rect">
              <a:avLst/>
            </a:prstGeom>
            <a:noFill/>
          </p:spPr>
          <p:txBody>
            <a:bodyPr wrap="none" rtlCol="0">
              <a:spAutoFit/>
            </a:bodyPr>
            <a:lstStyle/>
            <a:p>
              <a:pPr algn="ctr"/>
              <a:r>
                <a:rPr lang="id-ID" b="1" dirty="0">
                  <a:solidFill>
                    <a:schemeClr val="bg1"/>
                  </a:solidFill>
                </a:rPr>
                <a:t>-$58M</a:t>
              </a:r>
            </a:p>
          </p:txBody>
        </p:sp>
      </p:grpSp>
      <p:grpSp>
        <p:nvGrpSpPr>
          <p:cNvPr id="6" name="Group 5"/>
          <p:cNvGrpSpPr/>
          <p:nvPr/>
        </p:nvGrpSpPr>
        <p:grpSpPr>
          <a:xfrm>
            <a:off x="8889919" y="3819754"/>
            <a:ext cx="739306" cy="1002412"/>
            <a:chOff x="8889919" y="3819754"/>
            <a:chExt cx="739306" cy="1002412"/>
          </a:xfrm>
        </p:grpSpPr>
        <p:sp>
          <p:nvSpPr>
            <p:cNvPr id="10" name="Freeform 7"/>
            <p:cNvSpPr>
              <a:spLocks/>
            </p:cNvSpPr>
            <p:nvPr/>
          </p:nvSpPr>
          <p:spPr bwMode="auto">
            <a:xfrm>
              <a:off x="8910322" y="3819754"/>
              <a:ext cx="716447" cy="1002412"/>
            </a:xfrm>
            <a:custGeom>
              <a:avLst/>
              <a:gdLst>
                <a:gd name="T0" fmla="*/ 196 w 196"/>
                <a:gd name="T1" fmla="*/ 171 h 275"/>
                <a:gd name="T2" fmla="*/ 98 w 196"/>
                <a:gd name="T3" fmla="*/ 275 h 275"/>
                <a:gd name="T4" fmla="*/ 0 w 196"/>
                <a:gd name="T5" fmla="*/ 171 h 275"/>
                <a:gd name="T6" fmla="*/ 98 w 196"/>
                <a:gd name="T7" fmla="*/ 0 h 275"/>
                <a:gd name="T8" fmla="*/ 196 w 196"/>
                <a:gd name="T9" fmla="*/ 171 h 275"/>
              </a:gdLst>
              <a:ahLst/>
              <a:cxnLst>
                <a:cxn ang="0">
                  <a:pos x="T0" y="T1"/>
                </a:cxn>
                <a:cxn ang="0">
                  <a:pos x="T2" y="T3"/>
                </a:cxn>
                <a:cxn ang="0">
                  <a:pos x="T4" y="T5"/>
                </a:cxn>
                <a:cxn ang="0">
                  <a:pos x="T6" y="T7"/>
                </a:cxn>
                <a:cxn ang="0">
                  <a:pos x="T8" y="T9"/>
                </a:cxn>
              </a:cxnLst>
              <a:rect l="0" t="0" r="r" b="b"/>
              <a:pathLst>
                <a:path w="196" h="275">
                  <a:moveTo>
                    <a:pt x="196" y="171"/>
                  </a:moveTo>
                  <a:cubicBezTo>
                    <a:pt x="196" y="228"/>
                    <a:pt x="152" y="275"/>
                    <a:pt x="98" y="275"/>
                  </a:cubicBezTo>
                  <a:cubicBezTo>
                    <a:pt x="44" y="275"/>
                    <a:pt x="0" y="228"/>
                    <a:pt x="0" y="171"/>
                  </a:cubicBezTo>
                  <a:cubicBezTo>
                    <a:pt x="0" y="114"/>
                    <a:pt x="98" y="0"/>
                    <a:pt x="98" y="0"/>
                  </a:cubicBezTo>
                  <a:cubicBezTo>
                    <a:pt x="98" y="0"/>
                    <a:pt x="196" y="114"/>
                    <a:pt x="196" y="17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40" name="TextBox 39"/>
            <p:cNvSpPr txBox="1"/>
            <p:nvPr/>
          </p:nvSpPr>
          <p:spPr>
            <a:xfrm>
              <a:off x="8889919" y="4338297"/>
              <a:ext cx="739306" cy="338554"/>
            </a:xfrm>
            <a:prstGeom prst="rect">
              <a:avLst/>
            </a:prstGeom>
            <a:noFill/>
          </p:spPr>
          <p:txBody>
            <a:bodyPr wrap="none" rtlCol="0">
              <a:spAutoFit/>
            </a:bodyPr>
            <a:lstStyle/>
            <a:p>
              <a:pPr algn="ctr"/>
              <a:r>
                <a:rPr lang="id-ID" sz="1600" b="1" dirty="0">
                  <a:solidFill>
                    <a:schemeClr val="bg1"/>
                  </a:solidFill>
                </a:rPr>
                <a:t>-$37M</a:t>
              </a:r>
            </a:p>
          </p:txBody>
        </p:sp>
      </p:grpSp>
      <p:grpSp>
        <p:nvGrpSpPr>
          <p:cNvPr id="13" name="Group 12"/>
          <p:cNvGrpSpPr/>
          <p:nvPr/>
        </p:nvGrpSpPr>
        <p:grpSpPr>
          <a:xfrm>
            <a:off x="9186339" y="5400643"/>
            <a:ext cx="601448" cy="790247"/>
            <a:chOff x="9186339" y="5400643"/>
            <a:chExt cx="601448" cy="790247"/>
          </a:xfrm>
        </p:grpSpPr>
        <p:sp>
          <p:nvSpPr>
            <p:cNvPr id="12" name="Freeform 8"/>
            <p:cNvSpPr>
              <a:spLocks/>
            </p:cNvSpPr>
            <p:nvPr/>
          </p:nvSpPr>
          <p:spPr bwMode="auto">
            <a:xfrm>
              <a:off x="9221682" y="5400643"/>
              <a:ext cx="561742" cy="790247"/>
            </a:xfrm>
            <a:custGeom>
              <a:avLst/>
              <a:gdLst>
                <a:gd name="T0" fmla="*/ 124 w 124"/>
                <a:gd name="T1" fmla="*/ 109 h 175"/>
                <a:gd name="T2" fmla="*/ 62 w 124"/>
                <a:gd name="T3" fmla="*/ 175 h 175"/>
                <a:gd name="T4" fmla="*/ 0 w 124"/>
                <a:gd name="T5" fmla="*/ 109 h 175"/>
                <a:gd name="T6" fmla="*/ 62 w 124"/>
                <a:gd name="T7" fmla="*/ 0 h 175"/>
                <a:gd name="T8" fmla="*/ 124 w 124"/>
                <a:gd name="T9" fmla="*/ 109 h 175"/>
              </a:gdLst>
              <a:ahLst/>
              <a:cxnLst>
                <a:cxn ang="0">
                  <a:pos x="T0" y="T1"/>
                </a:cxn>
                <a:cxn ang="0">
                  <a:pos x="T2" y="T3"/>
                </a:cxn>
                <a:cxn ang="0">
                  <a:pos x="T4" y="T5"/>
                </a:cxn>
                <a:cxn ang="0">
                  <a:pos x="T6" y="T7"/>
                </a:cxn>
                <a:cxn ang="0">
                  <a:pos x="T8" y="T9"/>
                </a:cxn>
              </a:cxnLst>
              <a:rect l="0" t="0" r="r" b="b"/>
              <a:pathLst>
                <a:path w="124" h="175">
                  <a:moveTo>
                    <a:pt x="124" y="109"/>
                  </a:moveTo>
                  <a:cubicBezTo>
                    <a:pt x="124" y="145"/>
                    <a:pt x="96" y="175"/>
                    <a:pt x="62" y="175"/>
                  </a:cubicBezTo>
                  <a:cubicBezTo>
                    <a:pt x="28" y="175"/>
                    <a:pt x="0" y="145"/>
                    <a:pt x="0" y="109"/>
                  </a:cubicBezTo>
                  <a:cubicBezTo>
                    <a:pt x="0" y="72"/>
                    <a:pt x="62" y="0"/>
                    <a:pt x="62" y="0"/>
                  </a:cubicBezTo>
                  <a:cubicBezTo>
                    <a:pt x="62" y="0"/>
                    <a:pt x="124" y="72"/>
                    <a:pt x="124" y="109"/>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41" name="TextBox 40"/>
            <p:cNvSpPr txBox="1"/>
            <p:nvPr/>
          </p:nvSpPr>
          <p:spPr>
            <a:xfrm>
              <a:off x="9186339" y="5770476"/>
              <a:ext cx="601448" cy="276999"/>
            </a:xfrm>
            <a:prstGeom prst="rect">
              <a:avLst/>
            </a:prstGeom>
            <a:noFill/>
          </p:spPr>
          <p:txBody>
            <a:bodyPr wrap="none" rtlCol="0">
              <a:spAutoFit/>
            </a:bodyPr>
            <a:lstStyle/>
            <a:p>
              <a:pPr algn="ctr"/>
              <a:r>
                <a:rPr lang="id-ID" sz="1200" b="1" dirty="0">
                  <a:solidFill>
                    <a:schemeClr val="bg1"/>
                  </a:solidFill>
                </a:rPr>
                <a:t>-$21M</a:t>
              </a:r>
            </a:p>
          </p:txBody>
        </p:sp>
      </p:grpSp>
      <p:sp>
        <p:nvSpPr>
          <p:cNvPr id="43" name="Freeform 140"/>
          <p:cNvSpPr>
            <a:spLocks noEditPoints="1"/>
          </p:cNvSpPr>
          <p:nvPr/>
        </p:nvSpPr>
        <p:spPr bwMode="auto">
          <a:xfrm>
            <a:off x="874753" y="2017543"/>
            <a:ext cx="463561" cy="440985"/>
          </a:xfrm>
          <a:custGeom>
            <a:avLst/>
            <a:gdLst>
              <a:gd name="T0" fmla="*/ 129 w 130"/>
              <a:gd name="T1" fmla="*/ 46 h 124"/>
              <a:gd name="T2" fmla="*/ 121 w 130"/>
              <a:gd name="T3" fmla="*/ 40 h 124"/>
              <a:gd name="T4" fmla="*/ 88 w 130"/>
              <a:gd name="T5" fmla="*/ 35 h 124"/>
              <a:gd name="T6" fmla="*/ 73 w 130"/>
              <a:gd name="T7" fmla="*/ 5 h 124"/>
              <a:gd name="T8" fmla="*/ 65 w 130"/>
              <a:gd name="T9" fmla="*/ 0 h 124"/>
              <a:gd name="T10" fmla="*/ 57 w 130"/>
              <a:gd name="T11" fmla="*/ 5 h 124"/>
              <a:gd name="T12" fmla="*/ 42 w 130"/>
              <a:gd name="T13" fmla="*/ 35 h 124"/>
              <a:gd name="T14" fmla="*/ 9 w 130"/>
              <a:gd name="T15" fmla="*/ 40 h 124"/>
              <a:gd name="T16" fmla="*/ 1 w 130"/>
              <a:gd name="T17" fmla="*/ 46 h 124"/>
              <a:gd name="T18" fmla="*/ 4 w 130"/>
              <a:gd name="T19" fmla="*/ 55 h 124"/>
              <a:gd name="T20" fmla="*/ 28 w 130"/>
              <a:gd name="T21" fmla="*/ 80 h 124"/>
              <a:gd name="T22" fmla="*/ 22 w 130"/>
              <a:gd name="T23" fmla="*/ 114 h 124"/>
              <a:gd name="T24" fmla="*/ 26 w 130"/>
              <a:gd name="T25" fmla="*/ 122 h 124"/>
              <a:gd name="T26" fmla="*/ 31 w 130"/>
              <a:gd name="T27" fmla="*/ 124 h 124"/>
              <a:gd name="T28" fmla="*/ 36 w 130"/>
              <a:gd name="T29" fmla="*/ 123 h 124"/>
              <a:gd name="T30" fmla="*/ 65 w 130"/>
              <a:gd name="T31" fmla="*/ 107 h 124"/>
              <a:gd name="T32" fmla="*/ 94 w 130"/>
              <a:gd name="T33" fmla="*/ 123 h 124"/>
              <a:gd name="T34" fmla="*/ 99 w 130"/>
              <a:gd name="T35" fmla="*/ 124 h 124"/>
              <a:gd name="T36" fmla="*/ 104 w 130"/>
              <a:gd name="T37" fmla="*/ 122 h 124"/>
              <a:gd name="T38" fmla="*/ 108 w 130"/>
              <a:gd name="T39" fmla="*/ 114 h 124"/>
              <a:gd name="T40" fmla="*/ 102 w 130"/>
              <a:gd name="T41" fmla="*/ 80 h 124"/>
              <a:gd name="T42" fmla="*/ 126 w 130"/>
              <a:gd name="T43" fmla="*/ 55 h 124"/>
              <a:gd name="T44" fmla="*/ 129 w 130"/>
              <a:gd name="T45" fmla="*/ 46 h 124"/>
              <a:gd name="T46" fmla="*/ 95 w 130"/>
              <a:gd name="T47" fmla="*/ 73 h 124"/>
              <a:gd name="T48" fmla="*/ 93 w 130"/>
              <a:gd name="T49" fmla="*/ 81 h 124"/>
              <a:gd name="T50" fmla="*/ 99 w 130"/>
              <a:gd name="T51" fmla="*/ 115 h 124"/>
              <a:gd name="T52" fmla="*/ 69 w 130"/>
              <a:gd name="T53" fmla="*/ 99 h 124"/>
              <a:gd name="T54" fmla="*/ 65 w 130"/>
              <a:gd name="T55" fmla="*/ 98 h 124"/>
              <a:gd name="T56" fmla="*/ 61 w 130"/>
              <a:gd name="T57" fmla="*/ 99 h 124"/>
              <a:gd name="T58" fmla="*/ 31 w 130"/>
              <a:gd name="T59" fmla="*/ 115 h 124"/>
              <a:gd name="T60" fmla="*/ 37 w 130"/>
              <a:gd name="T61" fmla="*/ 81 h 124"/>
              <a:gd name="T62" fmla="*/ 35 w 130"/>
              <a:gd name="T63" fmla="*/ 73 h 124"/>
              <a:gd name="T64" fmla="*/ 10 w 130"/>
              <a:gd name="T65" fmla="*/ 49 h 124"/>
              <a:gd name="T66" fmla="*/ 44 w 130"/>
              <a:gd name="T67" fmla="*/ 44 h 124"/>
              <a:gd name="T68" fmla="*/ 51 w 130"/>
              <a:gd name="T69" fmla="*/ 39 h 124"/>
              <a:gd name="T70" fmla="*/ 65 w 130"/>
              <a:gd name="T71" fmla="*/ 9 h 124"/>
              <a:gd name="T72" fmla="*/ 79 w 130"/>
              <a:gd name="T73" fmla="*/ 39 h 124"/>
              <a:gd name="T74" fmla="*/ 86 w 130"/>
              <a:gd name="T75" fmla="*/ 44 h 124"/>
              <a:gd name="T76" fmla="*/ 120 w 130"/>
              <a:gd name="T77" fmla="*/ 49 h 124"/>
              <a:gd name="T78" fmla="*/ 95 w 130"/>
              <a:gd name="T79"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124">
                <a:moveTo>
                  <a:pt x="129" y="46"/>
                </a:moveTo>
                <a:cubicBezTo>
                  <a:pt x="127" y="43"/>
                  <a:pt x="125" y="41"/>
                  <a:pt x="121" y="40"/>
                </a:cubicBezTo>
                <a:cubicBezTo>
                  <a:pt x="88" y="35"/>
                  <a:pt x="88" y="35"/>
                  <a:pt x="88" y="35"/>
                </a:cubicBezTo>
                <a:cubicBezTo>
                  <a:pt x="73" y="5"/>
                  <a:pt x="73" y="5"/>
                  <a:pt x="73" y="5"/>
                </a:cubicBezTo>
                <a:cubicBezTo>
                  <a:pt x="72" y="2"/>
                  <a:pt x="69" y="0"/>
                  <a:pt x="65" y="0"/>
                </a:cubicBezTo>
                <a:cubicBezTo>
                  <a:pt x="61" y="0"/>
                  <a:pt x="58" y="2"/>
                  <a:pt x="57" y="5"/>
                </a:cubicBezTo>
                <a:cubicBezTo>
                  <a:pt x="42" y="35"/>
                  <a:pt x="42" y="35"/>
                  <a:pt x="42" y="35"/>
                </a:cubicBezTo>
                <a:cubicBezTo>
                  <a:pt x="9" y="40"/>
                  <a:pt x="9" y="40"/>
                  <a:pt x="9" y="40"/>
                </a:cubicBezTo>
                <a:cubicBezTo>
                  <a:pt x="5" y="41"/>
                  <a:pt x="3" y="43"/>
                  <a:pt x="1" y="46"/>
                </a:cubicBezTo>
                <a:cubicBezTo>
                  <a:pt x="0" y="49"/>
                  <a:pt x="1" y="53"/>
                  <a:pt x="4" y="55"/>
                </a:cubicBezTo>
                <a:cubicBezTo>
                  <a:pt x="28" y="80"/>
                  <a:pt x="28" y="80"/>
                  <a:pt x="28" y="80"/>
                </a:cubicBezTo>
                <a:cubicBezTo>
                  <a:pt x="22" y="114"/>
                  <a:pt x="22" y="114"/>
                  <a:pt x="22" y="114"/>
                </a:cubicBezTo>
                <a:cubicBezTo>
                  <a:pt x="22" y="117"/>
                  <a:pt x="23" y="120"/>
                  <a:pt x="26" y="122"/>
                </a:cubicBezTo>
                <a:cubicBezTo>
                  <a:pt x="28" y="123"/>
                  <a:pt x="30" y="124"/>
                  <a:pt x="31" y="124"/>
                </a:cubicBezTo>
                <a:cubicBezTo>
                  <a:pt x="33" y="124"/>
                  <a:pt x="35" y="124"/>
                  <a:pt x="36" y="123"/>
                </a:cubicBezTo>
                <a:cubicBezTo>
                  <a:pt x="65" y="107"/>
                  <a:pt x="65" y="107"/>
                  <a:pt x="65" y="107"/>
                </a:cubicBezTo>
                <a:cubicBezTo>
                  <a:pt x="94" y="123"/>
                  <a:pt x="94" y="123"/>
                  <a:pt x="94" y="123"/>
                </a:cubicBezTo>
                <a:cubicBezTo>
                  <a:pt x="95" y="124"/>
                  <a:pt x="97" y="124"/>
                  <a:pt x="99" y="124"/>
                </a:cubicBezTo>
                <a:cubicBezTo>
                  <a:pt x="100" y="124"/>
                  <a:pt x="102" y="123"/>
                  <a:pt x="104" y="122"/>
                </a:cubicBezTo>
                <a:cubicBezTo>
                  <a:pt x="107" y="120"/>
                  <a:pt x="108" y="117"/>
                  <a:pt x="108" y="114"/>
                </a:cubicBezTo>
                <a:cubicBezTo>
                  <a:pt x="102" y="80"/>
                  <a:pt x="102" y="80"/>
                  <a:pt x="102" y="80"/>
                </a:cubicBezTo>
                <a:cubicBezTo>
                  <a:pt x="126" y="55"/>
                  <a:pt x="126" y="55"/>
                  <a:pt x="126" y="55"/>
                </a:cubicBezTo>
                <a:cubicBezTo>
                  <a:pt x="129" y="53"/>
                  <a:pt x="130" y="49"/>
                  <a:pt x="129" y="46"/>
                </a:cubicBezTo>
                <a:close/>
                <a:moveTo>
                  <a:pt x="95" y="73"/>
                </a:moveTo>
                <a:cubicBezTo>
                  <a:pt x="93" y="75"/>
                  <a:pt x="92" y="78"/>
                  <a:pt x="93" y="81"/>
                </a:cubicBezTo>
                <a:cubicBezTo>
                  <a:pt x="99" y="115"/>
                  <a:pt x="99" y="115"/>
                  <a:pt x="99" y="115"/>
                </a:cubicBezTo>
                <a:cubicBezTo>
                  <a:pt x="69" y="99"/>
                  <a:pt x="69" y="99"/>
                  <a:pt x="69" y="99"/>
                </a:cubicBezTo>
                <a:cubicBezTo>
                  <a:pt x="68" y="99"/>
                  <a:pt x="67" y="98"/>
                  <a:pt x="65" y="98"/>
                </a:cubicBezTo>
                <a:cubicBezTo>
                  <a:pt x="63" y="98"/>
                  <a:pt x="62" y="99"/>
                  <a:pt x="61" y="99"/>
                </a:cubicBezTo>
                <a:cubicBezTo>
                  <a:pt x="31" y="115"/>
                  <a:pt x="31" y="115"/>
                  <a:pt x="31" y="115"/>
                </a:cubicBezTo>
                <a:cubicBezTo>
                  <a:pt x="37" y="81"/>
                  <a:pt x="37" y="81"/>
                  <a:pt x="37" y="81"/>
                </a:cubicBezTo>
                <a:cubicBezTo>
                  <a:pt x="38" y="78"/>
                  <a:pt x="37" y="75"/>
                  <a:pt x="35" y="73"/>
                </a:cubicBezTo>
                <a:cubicBezTo>
                  <a:pt x="10" y="49"/>
                  <a:pt x="10" y="49"/>
                  <a:pt x="10" y="49"/>
                </a:cubicBezTo>
                <a:cubicBezTo>
                  <a:pt x="44" y="44"/>
                  <a:pt x="44" y="44"/>
                  <a:pt x="44" y="44"/>
                </a:cubicBezTo>
                <a:cubicBezTo>
                  <a:pt x="47" y="44"/>
                  <a:pt x="49" y="42"/>
                  <a:pt x="51" y="39"/>
                </a:cubicBezTo>
                <a:cubicBezTo>
                  <a:pt x="65" y="9"/>
                  <a:pt x="65" y="9"/>
                  <a:pt x="65" y="9"/>
                </a:cubicBezTo>
                <a:cubicBezTo>
                  <a:pt x="79" y="39"/>
                  <a:pt x="79" y="39"/>
                  <a:pt x="79" y="39"/>
                </a:cubicBezTo>
                <a:cubicBezTo>
                  <a:pt x="81" y="42"/>
                  <a:pt x="83" y="44"/>
                  <a:pt x="86" y="44"/>
                </a:cubicBezTo>
                <a:cubicBezTo>
                  <a:pt x="120" y="49"/>
                  <a:pt x="120" y="49"/>
                  <a:pt x="120" y="49"/>
                </a:cubicBezTo>
                <a:lnTo>
                  <a:pt x="95" y="73"/>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4" name="Freeform 33"/>
          <p:cNvSpPr>
            <a:spLocks noEditPoints="1"/>
          </p:cNvSpPr>
          <p:nvPr/>
        </p:nvSpPr>
        <p:spPr bwMode="auto">
          <a:xfrm>
            <a:off x="903221" y="5270424"/>
            <a:ext cx="406625" cy="348535"/>
          </a:xfrm>
          <a:custGeom>
            <a:avLst/>
            <a:gdLst>
              <a:gd name="T0" fmla="*/ 126 w 130"/>
              <a:gd name="T1" fmla="*/ 18 h 112"/>
              <a:gd name="T2" fmla="*/ 106 w 130"/>
              <a:gd name="T3" fmla="*/ 2 h 112"/>
              <a:gd name="T4" fmla="*/ 101 w 130"/>
              <a:gd name="T5" fmla="*/ 0 h 112"/>
              <a:gd name="T6" fmla="*/ 29 w 130"/>
              <a:gd name="T7" fmla="*/ 0 h 112"/>
              <a:gd name="T8" fmla="*/ 24 w 130"/>
              <a:gd name="T9" fmla="*/ 2 h 112"/>
              <a:gd name="T10" fmla="*/ 4 w 130"/>
              <a:gd name="T11" fmla="*/ 18 h 112"/>
              <a:gd name="T12" fmla="*/ 1 w 130"/>
              <a:gd name="T13" fmla="*/ 27 h 112"/>
              <a:gd name="T14" fmla="*/ 9 w 130"/>
              <a:gd name="T15" fmla="*/ 51 h 112"/>
              <a:gd name="T16" fmla="*/ 14 w 130"/>
              <a:gd name="T17" fmla="*/ 56 h 112"/>
              <a:gd name="T18" fmla="*/ 17 w 130"/>
              <a:gd name="T19" fmla="*/ 56 h 112"/>
              <a:gd name="T20" fmla="*/ 21 w 130"/>
              <a:gd name="T21" fmla="*/ 55 h 112"/>
              <a:gd name="T22" fmla="*/ 21 w 130"/>
              <a:gd name="T23" fmla="*/ 104 h 112"/>
              <a:gd name="T24" fmla="*/ 29 w 130"/>
              <a:gd name="T25" fmla="*/ 112 h 112"/>
              <a:gd name="T26" fmla="*/ 101 w 130"/>
              <a:gd name="T27" fmla="*/ 112 h 112"/>
              <a:gd name="T28" fmla="*/ 109 w 130"/>
              <a:gd name="T29" fmla="*/ 104 h 112"/>
              <a:gd name="T30" fmla="*/ 109 w 130"/>
              <a:gd name="T31" fmla="*/ 55 h 112"/>
              <a:gd name="T32" fmla="*/ 113 w 130"/>
              <a:gd name="T33" fmla="*/ 56 h 112"/>
              <a:gd name="T34" fmla="*/ 116 w 130"/>
              <a:gd name="T35" fmla="*/ 56 h 112"/>
              <a:gd name="T36" fmla="*/ 121 w 130"/>
              <a:gd name="T37" fmla="*/ 51 h 112"/>
              <a:gd name="T38" fmla="*/ 129 w 130"/>
              <a:gd name="T39" fmla="*/ 27 h 112"/>
              <a:gd name="T40" fmla="*/ 126 w 130"/>
              <a:gd name="T41" fmla="*/ 18 h 112"/>
              <a:gd name="T42" fmla="*/ 80 w 130"/>
              <a:gd name="T43" fmla="*/ 8 h 112"/>
              <a:gd name="T44" fmla="*/ 65 w 130"/>
              <a:gd name="T45" fmla="*/ 16 h 112"/>
              <a:gd name="T46" fmla="*/ 50 w 130"/>
              <a:gd name="T47" fmla="*/ 8 h 112"/>
              <a:gd name="T48" fmla="*/ 80 w 130"/>
              <a:gd name="T49" fmla="*/ 8 h 112"/>
              <a:gd name="T50" fmla="*/ 113 w 130"/>
              <a:gd name="T51" fmla="*/ 48 h 112"/>
              <a:gd name="T52" fmla="*/ 101 w 130"/>
              <a:gd name="T53" fmla="*/ 40 h 112"/>
              <a:gd name="T54" fmla="*/ 101 w 130"/>
              <a:gd name="T55" fmla="*/ 104 h 112"/>
              <a:gd name="T56" fmla="*/ 29 w 130"/>
              <a:gd name="T57" fmla="*/ 104 h 112"/>
              <a:gd name="T58" fmla="*/ 29 w 130"/>
              <a:gd name="T59" fmla="*/ 40 h 112"/>
              <a:gd name="T60" fmla="*/ 17 w 130"/>
              <a:gd name="T61" fmla="*/ 48 h 112"/>
              <a:gd name="T62" fmla="*/ 9 w 130"/>
              <a:gd name="T63" fmla="*/ 24 h 112"/>
              <a:gd name="T64" fmla="*/ 29 w 130"/>
              <a:gd name="T65" fmla="*/ 8 h 112"/>
              <a:gd name="T66" fmla="*/ 46 w 130"/>
              <a:gd name="T67" fmla="*/ 8 h 112"/>
              <a:gd name="T68" fmla="*/ 65 w 130"/>
              <a:gd name="T69" fmla="*/ 20 h 112"/>
              <a:gd name="T70" fmla="*/ 84 w 130"/>
              <a:gd name="T71" fmla="*/ 8 h 112"/>
              <a:gd name="T72" fmla="*/ 101 w 130"/>
              <a:gd name="T73" fmla="*/ 8 h 112"/>
              <a:gd name="T74" fmla="*/ 121 w 130"/>
              <a:gd name="T75" fmla="*/ 24 h 112"/>
              <a:gd name="T76" fmla="*/ 113 w 130"/>
              <a:gd name="T77" fmla="*/ 4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0" h="112">
                <a:moveTo>
                  <a:pt x="126" y="18"/>
                </a:moveTo>
                <a:cubicBezTo>
                  <a:pt x="106" y="2"/>
                  <a:pt x="106" y="2"/>
                  <a:pt x="106" y="2"/>
                </a:cubicBezTo>
                <a:cubicBezTo>
                  <a:pt x="105" y="1"/>
                  <a:pt x="103" y="0"/>
                  <a:pt x="101" y="0"/>
                </a:cubicBezTo>
                <a:cubicBezTo>
                  <a:pt x="29" y="0"/>
                  <a:pt x="29" y="0"/>
                  <a:pt x="29" y="0"/>
                </a:cubicBezTo>
                <a:cubicBezTo>
                  <a:pt x="27" y="0"/>
                  <a:pt x="25" y="1"/>
                  <a:pt x="24" y="2"/>
                </a:cubicBezTo>
                <a:cubicBezTo>
                  <a:pt x="4" y="18"/>
                  <a:pt x="4" y="18"/>
                  <a:pt x="4" y="18"/>
                </a:cubicBezTo>
                <a:cubicBezTo>
                  <a:pt x="1" y="20"/>
                  <a:pt x="0" y="23"/>
                  <a:pt x="1" y="27"/>
                </a:cubicBezTo>
                <a:cubicBezTo>
                  <a:pt x="9" y="51"/>
                  <a:pt x="9" y="51"/>
                  <a:pt x="9" y="51"/>
                </a:cubicBezTo>
                <a:cubicBezTo>
                  <a:pt x="10" y="53"/>
                  <a:pt x="12" y="55"/>
                  <a:pt x="14" y="56"/>
                </a:cubicBezTo>
                <a:cubicBezTo>
                  <a:pt x="15" y="56"/>
                  <a:pt x="16" y="56"/>
                  <a:pt x="17" y="56"/>
                </a:cubicBezTo>
                <a:cubicBezTo>
                  <a:pt x="18" y="56"/>
                  <a:pt x="20" y="56"/>
                  <a:pt x="21" y="55"/>
                </a:cubicBezTo>
                <a:cubicBezTo>
                  <a:pt x="21" y="104"/>
                  <a:pt x="21" y="104"/>
                  <a:pt x="21" y="104"/>
                </a:cubicBezTo>
                <a:cubicBezTo>
                  <a:pt x="21" y="108"/>
                  <a:pt x="25" y="112"/>
                  <a:pt x="29" y="112"/>
                </a:cubicBezTo>
                <a:cubicBezTo>
                  <a:pt x="101" y="112"/>
                  <a:pt x="101" y="112"/>
                  <a:pt x="101" y="112"/>
                </a:cubicBezTo>
                <a:cubicBezTo>
                  <a:pt x="105" y="112"/>
                  <a:pt x="109" y="108"/>
                  <a:pt x="109" y="104"/>
                </a:cubicBezTo>
                <a:cubicBezTo>
                  <a:pt x="109" y="55"/>
                  <a:pt x="109" y="55"/>
                  <a:pt x="109" y="55"/>
                </a:cubicBezTo>
                <a:cubicBezTo>
                  <a:pt x="110" y="56"/>
                  <a:pt x="112" y="56"/>
                  <a:pt x="113" y="56"/>
                </a:cubicBezTo>
                <a:cubicBezTo>
                  <a:pt x="114" y="56"/>
                  <a:pt x="115" y="56"/>
                  <a:pt x="116" y="56"/>
                </a:cubicBezTo>
                <a:cubicBezTo>
                  <a:pt x="118" y="55"/>
                  <a:pt x="120" y="53"/>
                  <a:pt x="121" y="51"/>
                </a:cubicBezTo>
                <a:cubicBezTo>
                  <a:pt x="129" y="27"/>
                  <a:pt x="129" y="27"/>
                  <a:pt x="129" y="27"/>
                </a:cubicBezTo>
                <a:cubicBezTo>
                  <a:pt x="130" y="23"/>
                  <a:pt x="129" y="20"/>
                  <a:pt x="126" y="18"/>
                </a:cubicBezTo>
                <a:close/>
                <a:moveTo>
                  <a:pt x="80" y="8"/>
                </a:moveTo>
                <a:cubicBezTo>
                  <a:pt x="78" y="13"/>
                  <a:pt x="72" y="16"/>
                  <a:pt x="65" y="16"/>
                </a:cubicBezTo>
                <a:cubicBezTo>
                  <a:pt x="58" y="16"/>
                  <a:pt x="52" y="13"/>
                  <a:pt x="50" y="8"/>
                </a:cubicBezTo>
                <a:lnTo>
                  <a:pt x="80" y="8"/>
                </a:lnTo>
                <a:close/>
                <a:moveTo>
                  <a:pt x="113" y="48"/>
                </a:moveTo>
                <a:cubicBezTo>
                  <a:pt x="101" y="40"/>
                  <a:pt x="101" y="40"/>
                  <a:pt x="101" y="40"/>
                </a:cubicBezTo>
                <a:cubicBezTo>
                  <a:pt x="101" y="104"/>
                  <a:pt x="101" y="104"/>
                  <a:pt x="101" y="104"/>
                </a:cubicBezTo>
                <a:cubicBezTo>
                  <a:pt x="29" y="104"/>
                  <a:pt x="29" y="104"/>
                  <a:pt x="29" y="104"/>
                </a:cubicBezTo>
                <a:cubicBezTo>
                  <a:pt x="29" y="40"/>
                  <a:pt x="29" y="40"/>
                  <a:pt x="29" y="40"/>
                </a:cubicBezTo>
                <a:cubicBezTo>
                  <a:pt x="17" y="48"/>
                  <a:pt x="17" y="48"/>
                  <a:pt x="17" y="48"/>
                </a:cubicBezTo>
                <a:cubicBezTo>
                  <a:pt x="9" y="24"/>
                  <a:pt x="9" y="24"/>
                  <a:pt x="9" y="24"/>
                </a:cubicBezTo>
                <a:cubicBezTo>
                  <a:pt x="29" y="8"/>
                  <a:pt x="29" y="8"/>
                  <a:pt x="29" y="8"/>
                </a:cubicBezTo>
                <a:cubicBezTo>
                  <a:pt x="46" y="8"/>
                  <a:pt x="46" y="8"/>
                  <a:pt x="46" y="8"/>
                </a:cubicBezTo>
                <a:cubicBezTo>
                  <a:pt x="48" y="15"/>
                  <a:pt x="56" y="20"/>
                  <a:pt x="65" y="20"/>
                </a:cubicBezTo>
                <a:cubicBezTo>
                  <a:pt x="74" y="20"/>
                  <a:pt x="82" y="15"/>
                  <a:pt x="84" y="8"/>
                </a:cubicBezTo>
                <a:cubicBezTo>
                  <a:pt x="101" y="8"/>
                  <a:pt x="101" y="8"/>
                  <a:pt x="101" y="8"/>
                </a:cubicBezTo>
                <a:cubicBezTo>
                  <a:pt x="121" y="24"/>
                  <a:pt x="121" y="24"/>
                  <a:pt x="121" y="24"/>
                </a:cubicBezTo>
                <a:lnTo>
                  <a:pt x="113" y="48"/>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906521" y="3123080"/>
            <a:ext cx="400024" cy="374940"/>
            <a:chOff x="4836122" y="1968640"/>
            <a:chExt cx="400024" cy="374940"/>
          </a:xfrm>
          <a:solidFill>
            <a:schemeClr val="accent2"/>
          </a:solidFill>
        </p:grpSpPr>
        <p:sp>
          <p:nvSpPr>
            <p:cNvPr id="46" name="Freeform 111"/>
            <p:cNvSpPr>
              <a:spLocks noEditPoints="1"/>
            </p:cNvSpPr>
            <p:nvPr/>
          </p:nvSpPr>
          <p:spPr bwMode="auto">
            <a:xfrm>
              <a:off x="4886290" y="2018808"/>
              <a:ext cx="301008" cy="199352"/>
            </a:xfrm>
            <a:custGeom>
              <a:avLst/>
              <a:gdLst>
                <a:gd name="T0" fmla="*/ 92 w 96"/>
                <a:gd name="T1" fmla="*/ 0 h 64"/>
                <a:gd name="T2" fmla="*/ 4 w 96"/>
                <a:gd name="T3" fmla="*/ 0 h 64"/>
                <a:gd name="T4" fmla="*/ 0 w 96"/>
                <a:gd name="T5" fmla="*/ 4 h 64"/>
                <a:gd name="T6" fmla="*/ 0 w 96"/>
                <a:gd name="T7" fmla="*/ 60 h 64"/>
                <a:gd name="T8" fmla="*/ 4 w 96"/>
                <a:gd name="T9" fmla="*/ 64 h 64"/>
                <a:gd name="T10" fmla="*/ 92 w 96"/>
                <a:gd name="T11" fmla="*/ 64 h 64"/>
                <a:gd name="T12" fmla="*/ 96 w 96"/>
                <a:gd name="T13" fmla="*/ 60 h 64"/>
                <a:gd name="T14" fmla="*/ 96 w 96"/>
                <a:gd name="T15" fmla="*/ 4 h 64"/>
                <a:gd name="T16" fmla="*/ 92 w 96"/>
                <a:gd name="T17" fmla="*/ 0 h 64"/>
                <a:gd name="T18" fmla="*/ 92 w 96"/>
                <a:gd name="T19" fmla="*/ 60 h 64"/>
                <a:gd name="T20" fmla="*/ 4 w 96"/>
                <a:gd name="T21" fmla="*/ 60 h 64"/>
                <a:gd name="T22" fmla="*/ 4 w 96"/>
                <a:gd name="T23" fmla="*/ 4 h 64"/>
                <a:gd name="T24" fmla="*/ 92 w 96"/>
                <a:gd name="T25" fmla="*/ 4 h 64"/>
                <a:gd name="T26" fmla="*/ 92 w 96"/>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4">
                  <a:moveTo>
                    <a:pt x="92" y="0"/>
                  </a:moveTo>
                  <a:cubicBezTo>
                    <a:pt x="4" y="0"/>
                    <a:pt x="4" y="0"/>
                    <a:pt x="4" y="0"/>
                  </a:cubicBezTo>
                  <a:cubicBezTo>
                    <a:pt x="2" y="0"/>
                    <a:pt x="0" y="2"/>
                    <a:pt x="0" y="4"/>
                  </a:cubicBezTo>
                  <a:cubicBezTo>
                    <a:pt x="0" y="60"/>
                    <a:pt x="0" y="60"/>
                    <a:pt x="0" y="60"/>
                  </a:cubicBezTo>
                  <a:cubicBezTo>
                    <a:pt x="0" y="62"/>
                    <a:pt x="2" y="64"/>
                    <a:pt x="4" y="64"/>
                  </a:cubicBezTo>
                  <a:cubicBezTo>
                    <a:pt x="92" y="64"/>
                    <a:pt x="92" y="64"/>
                    <a:pt x="92" y="64"/>
                  </a:cubicBezTo>
                  <a:cubicBezTo>
                    <a:pt x="94" y="64"/>
                    <a:pt x="96" y="62"/>
                    <a:pt x="96" y="60"/>
                  </a:cubicBezTo>
                  <a:cubicBezTo>
                    <a:pt x="96" y="4"/>
                    <a:pt x="96" y="4"/>
                    <a:pt x="96" y="4"/>
                  </a:cubicBezTo>
                  <a:cubicBezTo>
                    <a:pt x="96" y="2"/>
                    <a:pt x="94" y="0"/>
                    <a:pt x="92" y="0"/>
                  </a:cubicBezTo>
                  <a:close/>
                  <a:moveTo>
                    <a:pt x="92" y="60"/>
                  </a:moveTo>
                  <a:cubicBezTo>
                    <a:pt x="4" y="60"/>
                    <a:pt x="4" y="60"/>
                    <a:pt x="4" y="60"/>
                  </a:cubicBezTo>
                  <a:cubicBezTo>
                    <a:pt x="4" y="4"/>
                    <a:pt x="4" y="4"/>
                    <a:pt x="4" y="4"/>
                  </a:cubicBezTo>
                  <a:cubicBezTo>
                    <a:pt x="92" y="4"/>
                    <a:pt x="92" y="4"/>
                    <a:pt x="92" y="4"/>
                  </a:cubicBezTo>
                  <a:lnTo>
                    <a:pt x="9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112"/>
            <p:cNvSpPr>
              <a:spLocks noEditPoints="1"/>
            </p:cNvSpPr>
            <p:nvPr/>
          </p:nvSpPr>
          <p:spPr bwMode="auto">
            <a:xfrm>
              <a:off x="4836122" y="1968640"/>
              <a:ext cx="400024" cy="374940"/>
            </a:xfrm>
            <a:custGeom>
              <a:avLst/>
              <a:gdLst>
                <a:gd name="T0" fmla="*/ 116 w 128"/>
                <a:gd name="T1" fmla="*/ 0 h 120"/>
                <a:gd name="T2" fmla="*/ 12 w 128"/>
                <a:gd name="T3" fmla="*/ 0 h 120"/>
                <a:gd name="T4" fmla="*/ 0 w 128"/>
                <a:gd name="T5" fmla="*/ 12 h 120"/>
                <a:gd name="T6" fmla="*/ 0 w 128"/>
                <a:gd name="T7" fmla="*/ 92 h 120"/>
                <a:gd name="T8" fmla="*/ 12 w 128"/>
                <a:gd name="T9" fmla="*/ 104 h 120"/>
                <a:gd name="T10" fmla="*/ 52 w 128"/>
                <a:gd name="T11" fmla="*/ 104 h 120"/>
                <a:gd name="T12" fmla="*/ 52 w 128"/>
                <a:gd name="T13" fmla="*/ 109 h 120"/>
                <a:gd name="T14" fmla="*/ 27 w 128"/>
                <a:gd name="T15" fmla="*/ 112 h 120"/>
                <a:gd name="T16" fmla="*/ 24 w 128"/>
                <a:gd name="T17" fmla="*/ 116 h 120"/>
                <a:gd name="T18" fmla="*/ 28 w 128"/>
                <a:gd name="T19" fmla="*/ 120 h 120"/>
                <a:gd name="T20" fmla="*/ 100 w 128"/>
                <a:gd name="T21" fmla="*/ 120 h 120"/>
                <a:gd name="T22" fmla="*/ 104 w 128"/>
                <a:gd name="T23" fmla="*/ 116 h 120"/>
                <a:gd name="T24" fmla="*/ 101 w 128"/>
                <a:gd name="T25" fmla="*/ 112 h 120"/>
                <a:gd name="T26" fmla="*/ 76 w 128"/>
                <a:gd name="T27" fmla="*/ 109 h 120"/>
                <a:gd name="T28" fmla="*/ 76 w 128"/>
                <a:gd name="T29" fmla="*/ 104 h 120"/>
                <a:gd name="T30" fmla="*/ 116 w 128"/>
                <a:gd name="T31" fmla="*/ 104 h 120"/>
                <a:gd name="T32" fmla="*/ 128 w 128"/>
                <a:gd name="T33" fmla="*/ 92 h 120"/>
                <a:gd name="T34" fmla="*/ 128 w 128"/>
                <a:gd name="T35" fmla="*/ 12 h 120"/>
                <a:gd name="T36" fmla="*/ 116 w 128"/>
                <a:gd name="T37" fmla="*/ 0 h 120"/>
                <a:gd name="T38" fmla="*/ 120 w 128"/>
                <a:gd name="T39" fmla="*/ 92 h 120"/>
                <a:gd name="T40" fmla="*/ 116 w 128"/>
                <a:gd name="T41" fmla="*/ 96 h 120"/>
                <a:gd name="T42" fmla="*/ 80 w 128"/>
                <a:gd name="T43" fmla="*/ 96 h 120"/>
                <a:gd name="T44" fmla="*/ 48 w 128"/>
                <a:gd name="T45" fmla="*/ 96 h 120"/>
                <a:gd name="T46" fmla="*/ 12 w 128"/>
                <a:gd name="T47" fmla="*/ 96 h 120"/>
                <a:gd name="T48" fmla="*/ 8 w 128"/>
                <a:gd name="T49" fmla="*/ 92 h 120"/>
                <a:gd name="T50" fmla="*/ 8 w 128"/>
                <a:gd name="T51" fmla="*/ 12 h 120"/>
                <a:gd name="T52" fmla="*/ 12 w 128"/>
                <a:gd name="T53" fmla="*/ 8 h 120"/>
                <a:gd name="T54" fmla="*/ 116 w 128"/>
                <a:gd name="T55" fmla="*/ 8 h 120"/>
                <a:gd name="T56" fmla="*/ 120 w 128"/>
                <a:gd name="T57" fmla="*/ 12 h 120"/>
                <a:gd name="T58" fmla="*/ 120 w 128"/>
                <a:gd name="T59"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0">
                  <a:moveTo>
                    <a:pt x="116" y="0"/>
                  </a:moveTo>
                  <a:cubicBezTo>
                    <a:pt x="12" y="0"/>
                    <a:pt x="12" y="0"/>
                    <a:pt x="12" y="0"/>
                  </a:cubicBezTo>
                  <a:cubicBezTo>
                    <a:pt x="5" y="0"/>
                    <a:pt x="0" y="5"/>
                    <a:pt x="0" y="12"/>
                  </a:cubicBezTo>
                  <a:cubicBezTo>
                    <a:pt x="0" y="92"/>
                    <a:pt x="0" y="92"/>
                    <a:pt x="0" y="92"/>
                  </a:cubicBezTo>
                  <a:cubicBezTo>
                    <a:pt x="0" y="99"/>
                    <a:pt x="5" y="104"/>
                    <a:pt x="12" y="104"/>
                  </a:cubicBezTo>
                  <a:cubicBezTo>
                    <a:pt x="52" y="104"/>
                    <a:pt x="52" y="104"/>
                    <a:pt x="52" y="104"/>
                  </a:cubicBezTo>
                  <a:cubicBezTo>
                    <a:pt x="52" y="109"/>
                    <a:pt x="52" y="109"/>
                    <a:pt x="52" y="109"/>
                  </a:cubicBezTo>
                  <a:cubicBezTo>
                    <a:pt x="27" y="112"/>
                    <a:pt x="27" y="112"/>
                    <a:pt x="27" y="112"/>
                  </a:cubicBezTo>
                  <a:cubicBezTo>
                    <a:pt x="25" y="113"/>
                    <a:pt x="24" y="114"/>
                    <a:pt x="24" y="116"/>
                  </a:cubicBezTo>
                  <a:cubicBezTo>
                    <a:pt x="24" y="118"/>
                    <a:pt x="26" y="120"/>
                    <a:pt x="28" y="120"/>
                  </a:cubicBezTo>
                  <a:cubicBezTo>
                    <a:pt x="100" y="120"/>
                    <a:pt x="100" y="120"/>
                    <a:pt x="100" y="120"/>
                  </a:cubicBezTo>
                  <a:cubicBezTo>
                    <a:pt x="102" y="120"/>
                    <a:pt x="104" y="118"/>
                    <a:pt x="104" y="116"/>
                  </a:cubicBezTo>
                  <a:cubicBezTo>
                    <a:pt x="104" y="114"/>
                    <a:pt x="103" y="113"/>
                    <a:pt x="101" y="112"/>
                  </a:cubicBezTo>
                  <a:cubicBezTo>
                    <a:pt x="76" y="109"/>
                    <a:pt x="76" y="109"/>
                    <a:pt x="76" y="109"/>
                  </a:cubicBezTo>
                  <a:cubicBezTo>
                    <a:pt x="76" y="104"/>
                    <a:pt x="76" y="104"/>
                    <a:pt x="76" y="104"/>
                  </a:cubicBezTo>
                  <a:cubicBezTo>
                    <a:pt x="116" y="104"/>
                    <a:pt x="116" y="104"/>
                    <a:pt x="116" y="104"/>
                  </a:cubicBezTo>
                  <a:cubicBezTo>
                    <a:pt x="123" y="104"/>
                    <a:pt x="128" y="99"/>
                    <a:pt x="128" y="92"/>
                  </a:cubicBezTo>
                  <a:cubicBezTo>
                    <a:pt x="128" y="12"/>
                    <a:pt x="128" y="12"/>
                    <a:pt x="128" y="12"/>
                  </a:cubicBezTo>
                  <a:cubicBezTo>
                    <a:pt x="128" y="5"/>
                    <a:pt x="123" y="0"/>
                    <a:pt x="116" y="0"/>
                  </a:cubicBezTo>
                  <a:close/>
                  <a:moveTo>
                    <a:pt x="120" y="92"/>
                  </a:moveTo>
                  <a:cubicBezTo>
                    <a:pt x="120" y="94"/>
                    <a:pt x="118" y="96"/>
                    <a:pt x="116" y="96"/>
                  </a:cubicBezTo>
                  <a:cubicBezTo>
                    <a:pt x="80" y="96"/>
                    <a:pt x="80" y="96"/>
                    <a:pt x="80" y="96"/>
                  </a:cubicBezTo>
                  <a:cubicBezTo>
                    <a:pt x="48" y="96"/>
                    <a:pt x="48" y="96"/>
                    <a:pt x="48" y="96"/>
                  </a:cubicBezTo>
                  <a:cubicBezTo>
                    <a:pt x="12" y="96"/>
                    <a:pt x="12" y="96"/>
                    <a:pt x="12" y="96"/>
                  </a:cubicBezTo>
                  <a:cubicBezTo>
                    <a:pt x="10" y="96"/>
                    <a:pt x="8" y="94"/>
                    <a:pt x="8" y="92"/>
                  </a:cubicBezTo>
                  <a:cubicBezTo>
                    <a:pt x="8" y="12"/>
                    <a:pt x="8" y="12"/>
                    <a:pt x="8" y="12"/>
                  </a:cubicBezTo>
                  <a:cubicBezTo>
                    <a:pt x="8" y="10"/>
                    <a:pt x="10" y="8"/>
                    <a:pt x="12" y="8"/>
                  </a:cubicBezTo>
                  <a:cubicBezTo>
                    <a:pt x="116" y="8"/>
                    <a:pt x="116" y="8"/>
                    <a:pt x="116" y="8"/>
                  </a:cubicBezTo>
                  <a:cubicBezTo>
                    <a:pt x="118" y="8"/>
                    <a:pt x="120" y="10"/>
                    <a:pt x="120" y="12"/>
                  </a:cubicBezTo>
                  <a:lnTo>
                    <a:pt x="12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06521" y="4211789"/>
            <a:ext cx="400024" cy="398703"/>
            <a:chOff x="4037394" y="1144829"/>
            <a:chExt cx="400024" cy="398703"/>
          </a:xfrm>
          <a:solidFill>
            <a:schemeClr val="accent3"/>
          </a:solidFill>
        </p:grpSpPr>
        <p:sp>
          <p:nvSpPr>
            <p:cNvPr id="49" name="Freeform 124"/>
            <p:cNvSpPr>
              <a:spLocks noEditPoints="1"/>
            </p:cNvSpPr>
            <p:nvPr/>
          </p:nvSpPr>
          <p:spPr bwMode="auto">
            <a:xfrm>
              <a:off x="4037394" y="1144829"/>
              <a:ext cx="400024" cy="39870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25"/>
            <p:cNvSpPr>
              <a:spLocks noEditPoints="1"/>
            </p:cNvSpPr>
            <p:nvPr/>
          </p:nvSpPr>
          <p:spPr bwMode="auto">
            <a:xfrm>
              <a:off x="4149612" y="1257048"/>
              <a:ext cx="174268" cy="17426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126"/>
            <p:cNvSpPr>
              <a:spLocks noEditPoints="1"/>
            </p:cNvSpPr>
            <p:nvPr/>
          </p:nvSpPr>
          <p:spPr bwMode="auto">
            <a:xfrm>
              <a:off x="4186578" y="1294013"/>
              <a:ext cx="100336" cy="100336"/>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597737176"/>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 presetClass="entr" presetSubtype="2" fill="hold" grpId="0" nodeType="after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additive="base">
                                        <p:cTn id="15" dur="500" fill="hold"/>
                                        <p:tgtEl>
                                          <p:spTgt spid="8"/>
                                        </p:tgtEl>
                                        <p:attrNameLst>
                                          <p:attrName>ppt_x</p:attrName>
                                        </p:attrNameLst>
                                      </p:cBhvr>
                                      <p:tavLst>
                                        <p:tav tm="0">
                                          <p:val>
                                            <p:strVal val="1+#ppt_w/2"/>
                                          </p:val>
                                        </p:tav>
                                        <p:tav tm="100000">
                                          <p:val>
                                            <p:strVal val="#ppt_x"/>
                                          </p:val>
                                        </p:tav>
                                      </p:tavLst>
                                    </p:anim>
                                    <p:anim calcmode="lin" valueType="num">
                                      <p:cBhvr additive="base">
                                        <p:cTn id="16" dur="500" fill="hold"/>
                                        <p:tgtEl>
                                          <p:spTgt spid="8"/>
                                        </p:tgtEl>
                                        <p:attrNameLst>
                                          <p:attrName>ppt_y</p:attrName>
                                        </p:attrNameLst>
                                      </p:cBhvr>
                                      <p:tavLst>
                                        <p:tav tm="0">
                                          <p:val>
                                            <p:strVal val="#ppt_y"/>
                                          </p:val>
                                        </p:tav>
                                        <p:tav tm="100000">
                                          <p:val>
                                            <p:strVal val="#ppt_y"/>
                                          </p:val>
                                        </p:tav>
                                      </p:tavLst>
                                    </p:anim>
                                  </p:childTnLst>
                                </p:cTn>
                              </p:par>
                            </p:childTnLst>
                          </p:cTn>
                        </p:par>
                        <p:par>
                          <p:cTn id="17" fill="hold">
                            <p:stCondLst>
                              <p:cond delay="1000"/>
                            </p:stCondLst>
                            <p:childTnLst>
                              <p:par>
                                <p:cTn id="18" presetID="12" presetClass="entr" presetSubtype="1"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 calcmode="lin" valueType="num">
                                      <p:cBhvr additive="base">
                                        <p:cTn id="20" dur="500"/>
                                        <p:tgtEl>
                                          <p:spTgt spid="5"/>
                                        </p:tgtEl>
                                        <p:attrNameLst>
                                          <p:attrName>ppt_y</p:attrName>
                                        </p:attrNameLst>
                                      </p:cBhvr>
                                      <p:tavLst>
                                        <p:tav tm="0">
                                          <p:val>
                                            <p:strVal val="#ppt_y-#ppt_h*1.125000"/>
                                          </p:val>
                                        </p:tav>
                                        <p:tav tm="100000">
                                          <p:val>
                                            <p:strVal val="#ppt_y"/>
                                          </p:val>
                                        </p:tav>
                                      </p:tavLst>
                                    </p:anim>
                                    <p:animEffect transition="in" filter="wipe(down)">
                                      <p:cBhvr>
                                        <p:cTn id="21" dur="500"/>
                                        <p:tgtEl>
                                          <p:spTgt spid="5"/>
                                        </p:tgtEl>
                                      </p:cBhvr>
                                    </p:animEffect>
                                  </p:childTnLst>
                                </p:cTn>
                              </p:par>
                              <p:par>
                                <p:cTn id="22" presetID="12" presetClass="entr" presetSubtype="1" fill="hold" nodeType="withEffect">
                                  <p:stCondLst>
                                    <p:cond delay="25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p:tgtEl>
                                          <p:spTgt spid="7"/>
                                        </p:tgtEl>
                                        <p:attrNameLst>
                                          <p:attrName>ppt_y</p:attrName>
                                        </p:attrNameLst>
                                      </p:cBhvr>
                                      <p:tavLst>
                                        <p:tav tm="0">
                                          <p:val>
                                            <p:strVal val="#ppt_y-#ppt_h*1.125000"/>
                                          </p:val>
                                        </p:tav>
                                        <p:tav tm="100000">
                                          <p:val>
                                            <p:strVal val="#ppt_y"/>
                                          </p:val>
                                        </p:tav>
                                      </p:tavLst>
                                    </p:anim>
                                    <p:animEffect transition="in" filter="wipe(down)">
                                      <p:cBhvr>
                                        <p:cTn id="25" dur="500"/>
                                        <p:tgtEl>
                                          <p:spTgt spid="7"/>
                                        </p:tgtEl>
                                      </p:cBhvr>
                                    </p:animEffect>
                                  </p:childTnLst>
                                </p:cTn>
                              </p:par>
                              <p:par>
                                <p:cTn id="26" presetID="12" presetClass="entr" presetSubtype="1" fill="hold" nodeType="withEffect">
                                  <p:stCondLst>
                                    <p:cond delay="50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p:tgtEl>
                                          <p:spTgt spid="6"/>
                                        </p:tgtEl>
                                        <p:attrNameLst>
                                          <p:attrName>ppt_y</p:attrName>
                                        </p:attrNameLst>
                                      </p:cBhvr>
                                      <p:tavLst>
                                        <p:tav tm="0">
                                          <p:val>
                                            <p:strVal val="#ppt_y-#ppt_h*1.125000"/>
                                          </p:val>
                                        </p:tav>
                                        <p:tav tm="100000">
                                          <p:val>
                                            <p:strVal val="#ppt_y"/>
                                          </p:val>
                                        </p:tav>
                                      </p:tavLst>
                                    </p:anim>
                                    <p:animEffect transition="in" filter="wipe(down)">
                                      <p:cBhvr>
                                        <p:cTn id="29" dur="500"/>
                                        <p:tgtEl>
                                          <p:spTgt spid="6"/>
                                        </p:tgtEl>
                                      </p:cBhvr>
                                    </p:animEffect>
                                  </p:childTnLst>
                                </p:cTn>
                              </p:par>
                              <p:par>
                                <p:cTn id="30" presetID="12" presetClass="entr" presetSubtype="1" fill="hold" nodeType="withEffect">
                                  <p:stCondLst>
                                    <p:cond delay="750"/>
                                  </p:stCondLst>
                                  <p:childTnLst>
                                    <p:set>
                                      <p:cBhvr>
                                        <p:cTn id="31" dur="1" fill="hold">
                                          <p:stCondLst>
                                            <p:cond delay="0"/>
                                          </p:stCondLst>
                                        </p:cTn>
                                        <p:tgtEl>
                                          <p:spTgt spid="13"/>
                                        </p:tgtEl>
                                        <p:attrNameLst>
                                          <p:attrName>style.visibility</p:attrName>
                                        </p:attrNameLst>
                                      </p:cBhvr>
                                      <p:to>
                                        <p:strVal val="visible"/>
                                      </p:to>
                                    </p:set>
                                    <p:anim calcmode="lin" valueType="num">
                                      <p:cBhvr additive="base">
                                        <p:cTn id="32" dur="500"/>
                                        <p:tgtEl>
                                          <p:spTgt spid="13"/>
                                        </p:tgtEl>
                                        <p:attrNameLst>
                                          <p:attrName>ppt_y</p:attrName>
                                        </p:attrNameLst>
                                      </p:cBhvr>
                                      <p:tavLst>
                                        <p:tav tm="0">
                                          <p:val>
                                            <p:strVal val="#ppt_y-#ppt_h*1.125000"/>
                                          </p:val>
                                        </p:tav>
                                        <p:tav tm="100000">
                                          <p:val>
                                            <p:strVal val="#ppt_y"/>
                                          </p:val>
                                        </p:tav>
                                      </p:tavLst>
                                    </p:anim>
                                    <p:animEffect transition="in" filter="wipe(down)">
                                      <p:cBhvr>
                                        <p:cTn id="33" dur="500"/>
                                        <p:tgtEl>
                                          <p:spTgt spid="13"/>
                                        </p:tgtEl>
                                      </p:cBhvr>
                                    </p:animEffect>
                                  </p:childTnLst>
                                </p:cTn>
                              </p:par>
                            </p:childTnLst>
                          </p:cTn>
                        </p:par>
                        <p:par>
                          <p:cTn id="34" fill="hold">
                            <p:stCondLst>
                              <p:cond delay="2250"/>
                            </p:stCondLst>
                            <p:childTnLst>
                              <p:par>
                                <p:cTn id="35" presetID="53" presetClass="entr" presetSubtype="16" fill="hold" grpId="0" nodeType="afterEffect">
                                  <p:stCondLst>
                                    <p:cond delay="0"/>
                                  </p:stCondLst>
                                  <p:childTnLst>
                                    <p:set>
                                      <p:cBhvr>
                                        <p:cTn id="36" dur="1" fill="hold">
                                          <p:stCondLst>
                                            <p:cond delay="0"/>
                                          </p:stCondLst>
                                        </p:cTn>
                                        <p:tgtEl>
                                          <p:spTgt spid="43"/>
                                        </p:tgtEl>
                                        <p:attrNameLst>
                                          <p:attrName>style.visibility</p:attrName>
                                        </p:attrNameLst>
                                      </p:cBhvr>
                                      <p:to>
                                        <p:strVal val="visible"/>
                                      </p:to>
                                    </p:set>
                                    <p:anim calcmode="lin" valueType="num">
                                      <p:cBhvr>
                                        <p:cTn id="37" dur="500" fill="hold"/>
                                        <p:tgtEl>
                                          <p:spTgt spid="43"/>
                                        </p:tgtEl>
                                        <p:attrNameLst>
                                          <p:attrName>ppt_w</p:attrName>
                                        </p:attrNameLst>
                                      </p:cBhvr>
                                      <p:tavLst>
                                        <p:tav tm="0">
                                          <p:val>
                                            <p:fltVal val="0"/>
                                          </p:val>
                                        </p:tav>
                                        <p:tav tm="100000">
                                          <p:val>
                                            <p:strVal val="#ppt_w"/>
                                          </p:val>
                                        </p:tav>
                                      </p:tavLst>
                                    </p:anim>
                                    <p:anim calcmode="lin" valueType="num">
                                      <p:cBhvr>
                                        <p:cTn id="38" dur="500" fill="hold"/>
                                        <p:tgtEl>
                                          <p:spTgt spid="43"/>
                                        </p:tgtEl>
                                        <p:attrNameLst>
                                          <p:attrName>ppt_h</p:attrName>
                                        </p:attrNameLst>
                                      </p:cBhvr>
                                      <p:tavLst>
                                        <p:tav tm="0">
                                          <p:val>
                                            <p:fltVal val="0"/>
                                          </p:val>
                                        </p:tav>
                                        <p:tav tm="100000">
                                          <p:val>
                                            <p:strVal val="#ppt_h"/>
                                          </p:val>
                                        </p:tav>
                                      </p:tavLst>
                                    </p:anim>
                                    <p:animEffect transition="in" filter="fade">
                                      <p:cBhvr>
                                        <p:cTn id="39" dur="500"/>
                                        <p:tgtEl>
                                          <p:spTgt spid="43"/>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 calcmode="lin" valueType="num">
                                      <p:cBhvr>
                                        <p:cTn id="42" dur="500" fill="hold"/>
                                        <p:tgtEl>
                                          <p:spTgt spid="44"/>
                                        </p:tgtEl>
                                        <p:attrNameLst>
                                          <p:attrName>ppt_w</p:attrName>
                                        </p:attrNameLst>
                                      </p:cBhvr>
                                      <p:tavLst>
                                        <p:tav tm="0">
                                          <p:val>
                                            <p:fltVal val="0"/>
                                          </p:val>
                                        </p:tav>
                                        <p:tav tm="100000">
                                          <p:val>
                                            <p:strVal val="#ppt_w"/>
                                          </p:val>
                                        </p:tav>
                                      </p:tavLst>
                                    </p:anim>
                                    <p:anim calcmode="lin" valueType="num">
                                      <p:cBhvr>
                                        <p:cTn id="43" dur="500" fill="hold"/>
                                        <p:tgtEl>
                                          <p:spTgt spid="44"/>
                                        </p:tgtEl>
                                        <p:attrNameLst>
                                          <p:attrName>ppt_h</p:attrName>
                                        </p:attrNameLst>
                                      </p:cBhvr>
                                      <p:tavLst>
                                        <p:tav tm="0">
                                          <p:val>
                                            <p:fltVal val="0"/>
                                          </p:val>
                                        </p:tav>
                                        <p:tav tm="100000">
                                          <p:val>
                                            <p:strVal val="#ppt_h"/>
                                          </p:val>
                                        </p:tav>
                                      </p:tavLst>
                                    </p:anim>
                                    <p:animEffect transition="in" filter="fade">
                                      <p:cBhvr>
                                        <p:cTn id="44" dur="500"/>
                                        <p:tgtEl>
                                          <p:spTgt spid="44"/>
                                        </p:tgtEl>
                                      </p:cBhvr>
                                    </p:animEffect>
                                  </p:childTnLst>
                                </p:cTn>
                              </p:par>
                              <p:par>
                                <p:cTn id="45" presetID="53" presetClass="entr" presetSubtype="16" fill="hold" nodeType="with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p:cTn id="47" dur="500" fill="hold"/>
                                        <p:tgtEl>
                                          <p:spTgt spid="45"/>
                                        </p:tgtEl>
                                        <p:attrNameLst>
                                          <p:attrName>ppt_w</p:attrName>
                                        </p:attrNameLst>
                                      </p:cBhvr>
                                      <p:tavLst>
                                        <p:tav tm="0">
                                          <p:val>
                                            <p:fltVal val="0"/>
                                          </p:val>
                                        </p:tav>
                                        <p:tav tm="100000">
                                          <p:val>
                                            <p:strVal val="#ppt_w"/>
                                          </p:val>
                                        </p:tav>
                                      </p:tavLst>
                                    </p:anim>
                                    <p:anim calcmode="lin" valueType="num">
                                      <p:cBhvr>
                                        <p:cTn id="48" dur="500" fill="hold"/>
                                        <p:tgtEl>
                                          <p:spTgt spid="45"/>
                                        </p:tgtEl>
                                        <p:attrNameLst>
                                          <p:attrName>ppt_h</p:attrName>
                                        </p:attrNameLst>
                                      </p:cBhvr>
                                      <p:tavLst>
                                        <p:tav tm="0">
                                          <p:val>
                                            <p:fltVal val="0"/>
                                          </p:val>
                                        </p:tav>
                                        <p:tav tm="100000">
                                          <p:val>
                                            <p:strVal val="#ppt_h"/>
                                          </p:val>
                                        </p:tav>
                                      </p:tavLst>
                                    </p:anim>
                                    <p:animEffect transition="in" filter="fade">
                                      <p:cBhvr>
                                        <p:cTn id="49" dur="500"/>
                                        <p:tgtEl>
                                          <p:spTgt spid="45"/>
                                        </p:tgtEl>
                                      </p:cBhvr>
                                    </p:animEffect>
                                  </p:childTnLst>
                                </p:cTn>
                              </p:par>
                              <p:par>
                                <p:cTn id="50" presetID="53" presetClass="entr" presetSubtype="16" fill="hold" nodeType="withEffect">
                                  <p:stCondLst>
                                    <p:cond delay="0"/>
                                  </p:stCondLst>
                                  <p:childTnLst>
                                    <p:set>
                                      <p:cBhvr>
                                        <p:cTn id="51" dur="1" fill="hold">
                                          <p:stCondLst>
                                            <p:cond delay="0"/>
                                          </p:stCondLst>
                                        </p:cTn>
                                        <p:tgtEl>
                                          <p:spTgt spid="48"/>
                                        </p:tgtEl>
                                        <p:attrNameLst>
                                          <p:attrName>style.visibility</p:attrName>
                                        </p:attrNameLst>
                                      </p:cBhvr>
                                      <p:to>
                                        <p:strVal val="visible"/>
                                      </p:to>
                                    </p:set>
                                    <p:anim calcmode="lin" valueType="num">
                                      <p:cBhvr>
                                        <p:cTn id="52" dur="500" fill="hold"/>
                                        <p:tgtEl>
                                          <p:spTgt spid="48"/>
                                        </p:tgtEl>
                                        <p:attrNameLst>
                                          <p:attrName>ppt_w</p:attrName>
                                        </p:attrNameLst>
                                      </p:cBhvr>
                                      <p:tavLst>
                                        <p:tav tm="0">
                                          <p:val>
                                            <p:fltVal val="0"/>
                                          </p:val>
                                        </p:tav>
                                        <p:tav tm="100000">
                                          <p:val>
                                            <p:strVal val="#ppt_w"/>
                                          </p:val>
                                        </p:tav>
                                      </p:tavLst>
                                    </p:anim>
                                    <p:anim calcmode="lin" valueType="num">
                                      <p:cBhvr>
                                        <p:cTn id="53" dur="500" fill="hold"/>
                                        <p:tgtEl>
                                          <p:spTgt spid="48"/>
                                        </p:tgtEl>
                                        <p:attrNameLst>
                                          <p:attrName>ppt_h</p:attrName>
                                        </p:attrNameLst>
                                      </p:cBhvr>
                                      <p:tavLst>
                                        <p:tav tm="0">
                                          <p:val>
                                            <p:fltVal val="0"/>
                                          </p:val>
                                        </p:tav>
                                        <p:tav tm="100000">
                                          <p:val>
                                            <p:strVal val="#ppt_h"/>
                                          </p:val>
                                        </p:tav>
                                      </p:tavLst>
                                    </p:anim>
                                    <p:animEffect transition="in" filter="fade">
                                      <p:cBhvr>
                                        <p:cTn id="54" dur="500"/>
                                        <p:tgtEl>
                                          <p:spTgt spid="48"/>
                                        </p:tgtEl>
                                      </p:cBhvr>
                                    </p:animEffect>
                                  </p:childTnLst>
                                </p:cTn>
                              </p:par>
                            </p:childTnLst>
                          </p:cTn>
                        </p:par>
                      </p:childTnLst>
                    </p:cTn>
                  </p:par>
                  <p:par>
                    <p:cTn id="55" fill="hold">
                      <p:stCondLst>
                        <p:cond delay="indefinite"/>
                      </p:stCondLst>
                      <p:childTnLst>
                        <p:par>
                          <p:cTn id="56" fill="hold">
                            <p:stCondLst>
                              <p:cond delay="0"/>
                            </p:stCondLst>
                            <p:childTnLst>
                              <p:par>
                                <p:cTn id="57" presetID="22" presetClass="entr" presetSubtype="8" fill="hold" nodeType="clickEffect">
                                  <p:stCondLst>
                                    <p:cond delay="0"/>
                                  </p:stCondLst>
                                  <p:childTnLst>
                                    <p:set>
                                      <p:cBhvr>
                                        <p:cTn id="58" dur="1" fill="hold">
                                          <p:stCondLst>
                                            <p:cond delay="0"/>
                                          </p:stCondLst>
                                        </p:cTn>
                                        <p:tgtEl>
                                          <p:spTgt spid="26"/>
                                        </p:tgtEl>
                                        <p:attrNameLst>
                                          <p:attrName>style.visibility</p:attrName>
                                        </p:attrNameLst>
                                      </p:cBhvr>
                                      <p:to>
                                        <p:strVal val="visible"/>
                                      </p:to>
                                    </p:set>
                                    <p:animEffect transition="in" filter="wipe(left)">
                                      <p:cBhvr>
                                        <p:cTn id="59" dur="500"/>
                                        <p:tgtEl>
                                          <p:spTgt spid="26"/>
                                        </p:tgtEl>
                                      </p:cBhvr>
                                    </p:animEffect>
                                  </p:childTnLst>
                                </p:cTn>
                              </p:par>
                              <p:par>
                                <p:cTn id="60" presetID="22" presetClass="entr" presetSubtype="8" fill="hold"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wipe(left)">
                                      <p:cBhvr>
                                        <p:cTn id="62" dur="500"/>
                                        <p:tgtEl>
                                          <p:spTgt spid="29"/>
                                        </p:tgtEl>
                                      </p:cBhvr>
                                    </p:animEffect>
                                  </p:childTnLst>
                                </p:cTn>
                              </p:par>
                              <p:par>
                                <p:cTn id="63" presetID="22" presetClass="entr" presetSubtype="8" fill="hold" nodeType="withEffect">
                                  <p:stCondLst>
                                    <p:cond delay="0"/>
                                  </p:stCondLst>
                                  <p:childTnLst>
                                    <p:set>
                                      <p:cBhvr>
                                        <p:cTn id="64" dur="1" fill="hold">
                                          <p:stCondLst>
                                            <p:cond delay="0"/>
                                          </p:stCondLst>
                                        </p:cTn>
                                        <p:tgtEl>
                                          <p:spTgt spid="32"/>
                                        </p:tgtEl>
                                        <p:attrNameLst>
                                          <p:attrName>style.visibility</p:attrName>
                                        </p:attrNameLst>
                                      </p:cBhvr>
                                      <p:to>
                                        <p:strVal val="visible"/>
                                      </p:to>
                                    </p:set>
                                    <p:animEffect transition="in" filter="wipe(left)">
                                      <p:cBhvr>
                                        <p:cTn id="65" dur="500"/>
                                        <p:tgtEl>
                                          <p:spTgt spid="32"/>
                                        </p:tgtEl>
                                      </p:cBhvr>
                                    </p:animEffect>
                                  </p:childTnLst>
                                </p:cTn>
                              </p:par>
                              <p:par>
                                <p:cTn id="66" presetID="22" presetClass="entr" presetSubtype="8" fill="hold" nodeType="withEffect">
                                  <p:stCondLst>
                                    <p:cond delay="0"/>
                                  </p:stCondLst>
                                  <p:childTnLst>
                                    <p:set>
                                      <p:cBhvr>
                                        <p:cTn id="67" dur="1" fill="hold">
                                          <p:stCondLst>
                                            <p:cond delay="0"/>
                                          </p:stCondLst>
                                        </p:cTn>
                                        <p:tgtEl>
                                          <p:spTgt spid="35"/>
                                        </p:tgtEl>
                                        <p:attrNameLst>
                                          <p:attrName>style.visibility</p:attrName>
                                        </p:attrNameLst>
                                      </p:cBhvr>
                                      <p:to>
                                        <p:strVal val="visible"/>
                                      </p:to>
                                    </p:set>
                                    <p:animEffect transition="in" filter="wipe(left)">
                                      <p:cBhvr>
                                        <p:cTn id="6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43" grpId="0" animBg="1"/>
      <p:bldP spid="44"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19</a:t>
            </a:fld>
            <a:endParaRPr lang="id-ID" dirty="0"/>
          </a:p>
        </p:txBody>
      </p:sp>
      <p:sp>
        <p:nvSpPr>
          <p:cNvPr id="4" name="TextBox 3"/>
          <p:cNvSpPr txBox="1"/>
          <p:nvPr/>
        </p:nvSpPr>
        <p:spPr>
          <a:xfrm>
            <a:off x="5019567" y="600349"/>
            <a:ext cx="2144883" cy="523220"/>
          </a:xfrm>
          <a:prstGeom prst="rect">
            <a:avLst/>
          </a:prstGeom>
          <a:noFill/>
        </p:spPr>
        <p:txBody>
          <a:bodyPr wrap="none" rtlCol="0">
            <a:spAutoFit/>
          </a:bodyPr>
          <a:lstStyle/>
          <a:p>
            <a:pPr algn="ctr"/>
            <a:r>
              <a:rPr lang="id-ID" sz="2800" dirty="0">
                <a:latin typeface="+mj-lt"/>
              </a:rPr>
              <a:t>Radar Chart</a:t>
            </a:r>
          </a:p>
        </p:txBody>
      </p:sp>
      <p:cxnSp>
        <p:nvCxnSpPr>
          <p:cNvPr id="5" name="Straight Connector 4"/>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aphicFrame>
        <p:nvGraphicFramePr>
          <p:cNvPr id="26" name="Chart 25"/>
          <p:cNvGraphicFramePr/>
          <p:nvPr>
            <p:extLst/>
          </p:nvPr>
        </p:nvGraphicFramePr>
        <p:xfrm>
          <a:off x="285938" y="1739677"/>
          <a:ext cx="6575133" cy="4383422"/>
        </p:xfrm>
        <a:graphic>
          <a:graphicData uri="http://schemas.openxmlformats.org/drawingml/2006/chart">
            <c:chart xmlns:c="http://schemas.openxmlformats.org/drawingml/2006/chart" xmlns:r="http://schemas.openxmlformats.org/officeDocument/2006/relationships" r:id="rId2"/>
          </a:graphicData>
        </a:graphic>
      </p:graphicFrame>
      <p:sp>
        <p:nvSpPr>
          <p:cNvPr id="27" name="TextBox 26"/>
          <p:cNvSpPr txBox="1"/>
          <p:nvPr/>
        </p:nvSpPr>
        <p:spPr>
          <a:xfrm>
            <a:off x="2173185" y="5691815"/>
            <a:ext cx="2567708" cy="369332"/>
          </a:xfrm>
          <a:prstGeom prst="rect">
            <a:avLst/>
          </a:prstGeom>
          <a:noFill/>
        </p:spPr>
        <p:txBody>
          <a:bodyPr wrap="square" rtlCol="0">
            <a:spAutoFit/>
          </a:bodyPr>
          <a:lstStyle/>
          <a:p>
            <a:pPr algn="ctr"/>
            <a:r>
              <a:rPr lang="id-ID" dirty="0">
                <a:latin typeface="+mj-lt"/>
              </a:rPr>
              <a:t>5 Month Sales</a:t>
            </a:r>
            <a:endParaRPr lang="en-US" dirty="0">
              <a:latin typeface="+mj-lt"/>
            </a:endParaRPr>
          </a:p>
        </p:txBody>
      </p:sp>
      <p:sp>
        <p:nvSpPr>
          <p:cNvPr id="28" name="TextBox 27"/>
          <p:cNvSpPr txBox="1"/>
          <p:nvPr/>
        </p:nvSpPr>
        <p:spPr>
          <a:xfrm>
            <a:off x="10997360" y="2044948"/>
            <a:ext cx="535146" cy="307777"/>
          </a:xfrm>
          <a:prstGeom prst="rect">
            <a:avLst/>
          </a:prstGeom>
          <a:solidFill>
            <a:schemeClr val="accent1"/>
          </a:solidFill>
        </p:spPr>
        <p:txBody>
          <a:bodyPr wrap="none" rtlCol="0">
            <a:spAutoFit/>
          </a:bodyPr>
          <a:lstStyle/>
          <a:p>
            <a:pPr algn="r"/>
            <a:r>
              <a:rPr lang="id-ID" sz="1400" b="1" dirty="0">
                <a:solidFill>
                  <a:schemeClr val="bg1"/>
                </a:solidFill>
                <a:latin typeface="Raleway" panose="020B0003030101060003" pitchFamily="34" charset="0"/>
              </a:rPr>
              <a:t>SEO</a:t>
            </a:r>
          </a:p>
        </p:txBody>
      </p:sp>
      <p:sp>
        <p:nvSpPr>
          <p:cNvPr id="29" name="Rectangle 28"/>
          <p:cNvSpPr/>
          <p:nvPr/>
        </p:nvSpPr>
        <p:spPr>
          <a:xfrm>
            <a:off x="7815532" y="2346434"/>
            <a:ext cx="3716974" cy="646331"/>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31" name="TextBox 30"/>
          <p:cNvSpPr txBox="1"/>
          <p:nvPr/>
        </p:nvSpPr>
        <p:spPr>
          <a:xfrm>
            <a:off x="10218300" y="3333876"/>
            <a:ext cx="1314206" cy="307777"/>
          </a:xfrm>
          <a:prstGeom prst="rect">
            <a:avLst/>
          </a:prstGeom>
          <a:solidFill>
            <a:schemeClr val="accent2"/>
          </a:solidFill>
        </p:spPr>
        <p:txBody>
          <a:bodyPr wrap="none" rtlCol="0">
            <a:spAutoFit/>
          </a:bodyPr>
          <a:lstStyle/>
          <a:p>
            <a:pPr algn="r"/>
            <a:r>
              <a:rPr lang="id-ID" sz="1400" b="1" dirty="0">
                <a:solidFill>
                  <a:schemeClr val="bg1"/>
                </a:solidFill>
                <a:latin typeface="Raleway" panose="020B0003030101060003" pitchFamily="34" charset="0"/>
              </a:rPr>
              <a:t>E-Commerce</a:t>
            </a:r>
          </a:p>
        </p:txBody>
      </p:sp>
      <p:sp>
        <p:nvSpPr>
          <p:cNvPr id="32" name="Rectangle 31"/>
          <p:cNvSpPr/>
          <p:nvPr/>
        </p:nvSpPr>
        <p:spPr>
          <a:xfrm>
            <a:off x="7793798" y="3644887"/>
            <a:ext cx="3738707" cy="646331"/>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34" name="TextBox 33"/>
          <p:cNvSpPr txBox="1"/>
          <p:nvPr/>
        </p:nvSpPr>
        <p:spPr>
          <a:xfrm>
            <a:off x="10240999" y="4619143"/>
            <a:ext cx="1291507" cy="307777"/>
          </a:xfrm>
          <a:prstGeom prst="rect">
            <a:avLst/>
          </a:prstGeom>
          <a:solidFill>
            <a:schemeClr val="accent3"/>
          </a:solidFill>
        </p:spPr>
        <p:txBody>
          <a:bodyPr wrap="none" rtlCol="0">
            <a:spAutoFit/>
          </a:bodyPr>
          <a:lstStyle/>
          <a:p>
            <a:pPr algn="r"/>
            <a:r>
              <a:rPr lang="id-ID" sz="1400" b="1" dirty="0">
                <a:solidFill>
                  <a:schemeClr val="bg1"/>
                </a:solidFill>
                <a:latin typeface="Raleway" panose="020B0003030101060003" pitchFamily="34" charset="0"/>
              </a:rPr>
              <a:t>Photography</a:t>
            </a:r>
          </a:p>
        </p:txBody>
      </p:sp>
      <p:sp>
        <p:nvSpPr>
          <p:cNvPr id="35" name="Rectangle 34"/>
          <p:cNvSpPr/>
          <p:nvPr/>
        </p:nvSpPr>
        <p:spPr>
          <a:xfrm>
            <a:off x="7787940" y="4930154"/>
            <a:ext cx="3744565" cy="646331"/>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Tree>
    <p:extLst>
      <p:ext uri="{BB962C8B-B14F-4D97-AF65-F5344CB8AC3E}">
        <p14:creationId xmlns:p14="http://schemas.microsoft.com/office/powerpoint/2010/main" val="3783121244"/>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down)">
                                      <p:cBhvr>
                                        <p:cTn id="8" dur="500"/>
                                        <p:tgtEl>
                                          <p:spTgt spid="4"/>
                                        </p:tgtEl>
                                      </p:cBhvr>
                                    </p:animEffect>
                                  </p:childTnLst>
                                </p:cTn>
                              </p:par>
                              <p:par>
                                <p:cTn id="9" presetID="16" presetClass="entr" presetSubtype="37"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outVertical)">
                                      <p:cBhvr>
                                        <p:cTn id="11" dur="500"/>
                                        <p:tgtEl>
                                          <p:spTgt spid="5"/>
                                        </p:tgtEl>
                                      </p:cBhvr>
                                    </p:animEffect>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26">
                                            <p:graphicEl>
                                              <a:chart seriesIdx="-3" categoryIdx="-3" bldStep="gridLegend"/>
                                            </p:graphicEl>
                                          </p:spTgt>
                                        </p:tgtEl>
                                        <p:attrNameLst>
                                          <p:attrName>style.visibility</p:attrName>
                                        </p:attrNameLst>
                                      </p:cBhvr>
                                      <p:to>
                                        <p:strVal val="visible"/>
                                      </p:to>
                                    </p:set>
                                    <p:animEffect transition="in" filter="wheel(1)">
                                      <p:cBhvr>
                                        <p:cTn id="15" dur="1250"/>
                                        <p:tgtEl>
                                          <p:spTgt spid="26">
                                            <p:graphicEl>
                                              <a:chart seriesIdx="-3" categoryIdx="-3" bldStep="gridLegend"/>
                                            </p:graphicEl>
                                          </p:spTgt>
                                        </p:tgtEl>
                                      </p:cBhvr>
                                    </p:animEffect>
                                  </p:childTnLst>
                                </p:cTn>
                              </p:par>
                            </p:childTnLst>
                          </p:cTn>
                        </p:par>
                        <p:par>
                          <p:cTn id="16" fill="hold">
                            <p:stCondLst>
                              <p:cond delay="1750"/>
                            </p:stCondLst>
                            <p:childTnLst>
                              <p:par>
                                <p:cTn id="17" presetID="21" presetClass="entr" presetSubtype="1" fill="hold" grpId="0" nodeType="afterEffect">
                                  <p:stCondLst>
                                    <p:cond delay="0"/>
                                  </p:stCondLst>
                                  <p:childTnLst>
                                    <p:set>
                                      <p:cBhvr>
                                        <p:cTn id="18" dur="1" fill="hold">
                                          <p:stCondLst>
                                            <p:cond delay="0"/>
                                          </p:stCondLst>
                                        </p:cTn>
                                        <p:tgtEl>
                                          <p:spTgt spid="26">
                                            <p:graphicEl>
                                              <a:chart seriesIdx="0" categoryIdx="-4" bldStep="series"/>
                                            </p:graphicEl>
                                          </p:spTgt>
                                        </p:tgtEl>
                                        <p:attrNameLst>
                                          <p:attrName>style.visibility</p:attrName>
                                        </p:attrNameLst>
                                      </p:cBhvr>
                                      <p:to>
                                        <p:strVal val="visible"/>
                                      </p:to>
                                    </p:set>
                                    <p:animEffect transition="in" filter="wheel(1)">
                                      <p:cBhvr>
                                        <p:cTn id="19" dur="1250"/>
                                        <p:tgtEl>
                                          <p:spTgt spid="26">
                                            <p:graphicEl>
                                              <a:chart seriesIdx="0" categoryIdx="-4" bldStep="series"/>
                                            </p:graphicEl>
                                          </p:spTgt>
                                        </p:tgtEl>
                                      </p:cBhvr>
                                    </p:animEffect>
                                  </p:childTnLst>
                                </p:cTn>
                              </p:par>
                            </p:childTnLst>
                          </p:cTn>
                        </p:par>
                        <p:par>
                          <p:cTn id="20" fill="hold">
                            <p:stCondLst>
                              <p:cond delay="3000"/>
                            </p:stCondLst>
                            <p:childTnLst>
                              <p:par>
                                <p:cTn id="21" presetID="21" presetClass="entr" presetSubtype="1" fill="hold" grpId="0" nodeType="afterEffect">
                                  <p:stCondLst>
                                    <p:cond delay="0"/>
                                  </p:stCondLst>
                                  <p:childTnLst>
                                    <p:set>
                                      <p:cBhvr>
                                        <p:cTn id="22" dur="1" fill="hold">
                                          <p:stCondLst>
                                            <p:cond delay="0"/>
                                          </p:stCondLst>
                                        </p:cTn>
                                        <p:tgtEl>
                                          <p:spTgt spid="26">
                                            <p:graphicEl>
                                              <a:chart seriesIdx="1" categoryIdx="-4" bldStep="series"/>
                                            </p:graphicEl>
                                          </p:spTgt>
                                        </p:tgtEl>
                                        <p:attrNameLst>
                                          <p:attrName>style.visibility</p:attrName>
                                        </p:attrNameLst>
                                      </p:cBhvr>
                                      <p:to>
                                        <p:strVal val="visible"/>
                                      </p:to>
                                    </p:set>
                                    <p:animEffect transition="in" filter="wheel(1)">
                                      <p:cBhvr>
                                        <p:cTn id="23" dur="1250"/>
                                        <p:tgtEl>
                                          <p:spTgt spid="26">
                                            <p:graphicEl>
                                              <a:chart seriesIdx="1" categoryIdx="-4" bldStep="series"/>
                                            </p:graphicEl>
                                          </p:spTgt>
                                        </p:tgtEl>
                                      </p:cBhvr>
                                    </p:animEffect>
                                  </p:childTnLst>
                                </p:cTn>
                              </p:par>
                            </p:childTnLst>
                          </p:cTn>
                        </p:par>
                        <p:par>
                          <p:cTn id="24" fill="hold">
                            <p:stCondLst>
                              <p:cond delay="4250"/>
                            </p:stCondLst>
                            <p:childTnLst>
                              <p:par>
                                <p:cTn id="25" presetID="21" presetClass="entr" presetSubtype="1" fill="hold" grpId="0" nodeType="afterEffect">
                                  <p:stCondLst>
                                    <p:cond delay="0"/>
                                  </p:stCondLst>
                                  <p:childTnLst>
                                    <p:set>
                                      <p:cBhvr>
                                        <p:cTn id="26" dur="1" fill="hold">
                                          <p:stCondLst>
                                            <p:cond delay="0"/>
                                          </p:stCondLst>
                                        </p:cTn>
                                        <p:tgtEl>
                                          <p:spTgt spid="26">
                                            <p:graphicEl>
                                              <a:chart seriesIdx="2" categoryIdx="-4" bldStep="series"/>
                                            </p:graphicEl>
                                          </p:spTgt>
                                        </p:tgtEl>
                                        <p:attrNameLst>
                                          <p:attrName>style.visibility</p:attrName>
                                        </p:attrNameLst>
                                      </p:cBhvr>
                                      <p:to>
                                        <p:strVal val="visible"/>
                                      </p:to>
                                    </p:set>
                                    <p:animEffect transition="in" filter="wheel(1)">
                                      <p:cBhvr>
                                        <p:cTn id="27" dur="1250"/>
                                        <p:tgtEl>
                                          <p:spTgt spid="26">
                                            <p:graphicEl>
                                              <a:chart seriesIdx="2" categoryIdx="-4" bldStep="series"/>
                                            </p:graphicEl>
                                          </p:spTgt>
                                        </p:tgtEl>
                                      </p:cBhvr>
                                    </p:animEffect>
                                  </p:childTnLst>
                                </p:cTn>
                              </p:par>
                            </p:childTnLst>
                          </p:cTn>
                        </p:par>
                        <p:par>
                          <p:cTn id="28" fill="hold">
                            <p:stCondLst>
                              <p:cond delay="5500"/>
                            </p:stCondLst>
                            <p:childTnLst>
                              <p:par>
                                <p:cTn id="29" presetID="10" presetClass="entr" presetSubtype="0" fill="hold" grpId="0" nodeType="afterEffect">
                                  <p:stCondLst>
                                    <p:cond delay="0"/>
                                  </p:stCondLst>
                                  <p:childTnLst>
                                    <p:set>
                                      <p:cBhvr>
                                        <p:cTn id="30" dur="1" fill="hold">
                                          <p:stCondLst>
                                            <p:cond delay="0"/>
                                          </p:stCondLst>
                                        </p:cTn>
                                        <p:tgtEl>
                                          <p:spTgt spid="27"/>
                                        </p:tgtEl>
                                        <p:attrNameLst>
                                          <p:attrName>style.visibility</p:attrName>
                                        </p:attrNameLst>
                                      </p:cBhvr>
                                      <p:to>
                                        <p:strVal val="visible"/>
                                      </p:to>
                                    </p:set>
                                    <p:animEffect transition="in" filter="fade">
                                      <p:cBhvr>
                                        <p:cTn id="31" dur="500"/>
                                        <p:tgtEl>
                                          <p:spTgt spid="27"/>
                                        </p:tgtEl>
                                      </p:cBhvr>
                                    </p:animEffect>
                                  </p:childTnLst>
                                </p:cTn>
                              </p:par>
                            </p:childTnLst>
                          </p:cTn>
                        </p:par>
                        <p:par>
                          <p:cTn id="32" fill="hold">
                            <p:stCondLst>
                              <p:cond delay="6000"/>
                            </p:stCondLst>
                            <p:childTnLst>
                              <p:par>
                                <p:cTn id="33" presetID="10" presetClass="entr" presetSubtype="0" fill="hold" grpId="0"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fade">
                                      <p:cBhvr>
                                        <p:cTn id="35" dur="500"/>
                                        <p:tgtEl>
                                          <p:spTgt spid="2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9"/>
                                        </p:tgtEl>
                                        <p:attrNameLst>
                                          <p:attrName>style.visibility</p:attrName>
                                        </p:attrNameLst>
                                      </p:cBhvr>
                                      <p:to>
                                        <p:strVal val="visible"/>
                                      </p:to>
                                    </p:set>
                                    <p:animEffect transition="in" filter="fade">
                                      <p:cBhvr>
                                        <p:cTn id="38" dur="500"/>
                                        <p:tgtEl>
                                          <p:spTgt spid="29"/>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500"/>
                                        <p:tgtEl>
                                          <p:spTgt spid="3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32"/>
                                        </p:tgtEl>
                                        <p:attrNameLst>
                                          <p:attrName>style.visibility</p:attrName>
                                        </p:attrNameLst>
                                      </p:cBhvr>
                                      <p:to>
                                        <p:strVal val="visible"/>
                                      </p:to>
                                    </p:set>
                                    <p:animEffect transition="in" filter="fade">
                                      <p:cBhvr>
                                        <p:cTn id="44" dur="500"/>
                                        <p:tgtEl>
                                          <p:spTgt spid="32"/>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4"/>
                                        </p:tgtEl>
                                        <p:attrNameLst>
                                          <p:attrName>style.visibility</p:attrName>
                                        </p:attrNameLst>
                                      </p:cBhvr>
                                      <p:to>
                                        <p:strVal val="visible"/>
                                      </p:to>
                                    </p:set>
                                    <p:animEffect transition="in" filter="fade">
                                      <p:cBhvr>
                                        <p:cTn id="47" dur="500"/>
                                        <p:tgtEl>
                                          <p:spTgt spid="34"/>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35"/>
                                        </p:tgtEl>
                                        <p:attrNameLst>
                                          <p:attrName>style.visibility</p:attrName>
                                        </p:attrNameLst>
                                      </p:cBhvr>
                                      <p:to>
                                        <p:strVal val="visible"/>
                                      </p:to>
                                    </p:set>
                                    <p:animEffect transition="in" filter="fade">
                                      <p:cBhvr>
                                        <p:cTn id="5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Graphic spid="26" grpId="0" uiExpand="1">
        <p:bldSub>
          <a:bldChart bld="series"/>
        </p:bldSub>
      </p:bldGraphic>
      <p:bldP spid="27" grpId="0"/>
      <p:bldP spid="28" grpId="0" animBg="1"/>
      <p:bldP spid="29" grpId="0" animBg="1"/>
      <p:bldP spid="31" grpId="0" animBg="1"/>
      <p:bldP spid="32" grpId="0" animBg="1"/>
      <p:bldP spid="34" grpId="0" animBg="1"/>
      <p:bldP spid="3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Freeform 13"/>
          <p:cNvSpPr/>
          <p:nvPr/>
        </p:nvSpPr>
        <p:spPr>
          <a:xfrm>
            <a:off x="5532029" y="2021974"/>
            <a:ext cx="433455" cy="433455"/>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sp>
        <p:nvSpPr>
          <p:cNvPr id="132" name="Freeform 13"/>
          <p:cNvSpPr/>
          <p:nvPr/>
        </p:nvSpPr>
        <p:spPr>
          <a:xfrm>
            <a:off x="5728744" y="1964586"/>
            <a:ext cx="393428" cy="393428"/>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sp>
        <p:nvSpPr>
          <p:cNvPr id="2" name="Slide Number Placeholder 1"/>
          <p:cNvSpPr>
            <a:spLocks noGrp="1"/>
          </p:cNvSpPr>
          <p:nvPr>
            <p:ph type="sldNum" sz="quarter" idx="12"/>
          </p:nvPr>
        </p:nvSpPr>
        <p:spPr/>
        <p:txBody>
          <a:bodyPr/>
          <a:lstStyle/>
          <a:p>
            <a:fld id="{06BF0A5B-CA18-47D2-801E-5D97420A52F4}" type="slidenum">
              <a:rPr lang="id-ID" smtClean="0"/>
              <a:pPr/>
              <a:t>2</a:t>
            </a:fld>
            <a:endParaRPr lang="id-ID" dirty="0"/>
          </a:p>
        </p:txBody>
      </p:sp>
      <p:sp>
        <p:nvSpPr>
          <p:cNvPr id="5" name="TextBox 4"/>
          <p:cNvSpPr txBox="1"/>
          <p:nvPr/>
        </p:nvSpPr>
        <p:spPr>
          <a:xfrm>
            <a:off x="4802405" y="600349"/>
            <a:ext cx="2579169" cy="523220"/>
          </a:xfrm>
          <a:prstGeom prst="rect">
            <a:avLst/>
          </a:prstGeom>
          <a:noFill/>
        </p:spPr>
        <p:txBody>
          <a:bodyPr wrap="none" rtlCol="0">
            <a:spAutoFit/>
          </a:bodyPr>
          <a:lstStyle/>
          <a:p>
            <a:pPr algn="ctr"/>
            <a:r>
              <a:rPr lang="id-ID" sz="2800" dirty="0">
                <a:latin typeface="+mj-lt"/>
              </a:rPr>
              <a:t>Random Chart</a:t>
            </a:r>
          </a:p>
        </p:txBody>
      </p:sp>
      <p:cxnSp>
        <p:nvCxnSpPr>
          <p:cNvPr id="6" name="Straight Connector 5"/>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7" name="Freeform 13"/>
          <p:cNvSpPr/>
          <p:nvPr/>
        </p:nvSpPr>
        <p:spPr>
          <a:xfrm>
            <a:off x="5394522" y="2094822"/>
            <a:ext cx="1321537" cy="1321537"/>
          </a:xfrm>
          <a:prstGeom prst="diamond">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id-ID" sz="2800" b="1" dirty="0">
                <a:latin typeface="+mj-lt"/>
              </a:rPr>
              <a:t>VS</a:t>
            </a:r>
          </a:p>
        </p:txBody>
      </p:sp>
      <p:sp>
        <p:nvSpPr>
          <p:cNvPr id="8" name="Rectangle 7"/>
          <p:cNvSpPr/>
          <p:nvPr/>
        </p:nvSpPr>
        <p:spPr>
          <a:xfrm>
            <a:off x="4794934" y="3823172"/>
            <a:ext cx="2520715" cy="432000"/>
          </a:xfrm>
          <a:prstGeom prst="rec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id-ID" sz="1600" b="1" dirty="0">
                <a:solidFill>
                  <a:schemeClr val="bg1"/>
                </a:solidFill>
              </a:rPr>
              <a:t>Display</a:t>
            </a:r>
          </a:p>
        </p:txBody>
      </p:sp>
      <p:sp>
        <p:nvSpPr>
          <p:cNvPr id="9" name="Rectangle 8"/>
          <p:cNvSpPr/>
          <p:nvPr/>
        </p:nvSpPr>
        <p:spPr>
          <a:xfrm>
            <a:off x="4804459" y="4480396"/>
            <a:ext cx="2520715" cy="432000"/>
          </a:xfrm>
          <a:prstGeom prst="rec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id-ID" sz="1600" b="1" dirty="0">
                <a:solidFill>
                  <a:schemeClr val="bg1"/>
                </a:solidFill>
              </a:rPr>
              <a:t>Endurance</a:t>
            </a:r>
          </a:p>
        </p:txBody>
      </p:sp>
      <p:sp>
        <p:nvSpPr>
          <p:cNvPr id="10" name="Rectangle 9"/>
          <p:cNvSpPr/>
          <p:nvPr/>
        </p:nvSpPr>
        <p:spPr>
          <a:xfrm>
            <a:off x="4804459" y="5137620"/>
            <a:ext cx="2520715" cy="432000"/>
          </a:xfrm>
          <a:prstGeom prst="rec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id-ID" sz="1600" b="1" dirty="0">
                <a:solidFill>
                  <a:schemeClr val="bg1"/>
                </a:solidFill>
              </a:rPr>
              <a:t>Capacity</a:t>
            </a:r>
          </a:p>
        </p:txBody>
      </p:sp>
      <p:sp>
        <p:nvSpPr>
          <p:cNvPr id="11" name="Rectangle 10"/>
          <p:cNvSpPr/>
          <p:nvPr/>
        </p:nvSpPr>
        <p:spPr>
          <a:xfrm>
            <a:off x="4813983" y="5794848"/>
            <a:ext cx="2520715" cy="432000"/>
          </a:xfrm>
          <a:prstGeom prst="rect">
            <a:avLst/>
          </a:prstGeom>
          <a:solidFill>
            <a:schemeClr val="accent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tIns="0" bIns="0" rtlCol="0" anchor="ctr"/>
          <a:lstStyle/>
          <a:p>
            <a:pPr algn="ctr"/>
            <a:r>
              <a:rPr lang="id-ID" sz="1600" b="1" dirty="0">
                <a:solidFill>
                  <a:schemeClr val="bg1"/>
                </a:solidFill>
              </a:rPr>
              <a:t>Perfomance</a:t>
            </a:r>
          </a:p>
        </p:txBody>
      </p:sp>
      <p:grpSp>
        <p:nvGrpSpPr>
          <p:cNvPr id="4" name="Group 3"/>
          <p:cNvGrpSpPr/>
          <p:nvPr/>
        </p:nvGrpSpPr>
        <p:grpSpPr>
          <a:xfrm>
            <a:off x="1972449" y="3823179"/>
            <a:ext cx="2551716" cy="411017"/>
            <a:chOff x="1972449" y="3823179"/>
            <a:chExt cx="2551716" cy="411017"/>
          </a:xfrm>
        </p:grpSpPr>
        <p:sp>
          <p:nvSpPr>
            <p:cNvPr id="13" name="Rectangle 12"/>
            <p:cNvSpPr/>
            <p:nvPr/>
          </p:nvSpPr>
          <p:spPr>
            <a:xfrm rot="16200000">
              <a:off x="2572712"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p:cNvSpPr/>
            <p:nvPr/>
          </p:nvSpPr>
          <p:spPr>
            <a:xfrm rot="16200000">
              <a:off x="2759875"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Rectangle 14"/>
            <p:cNvSpPr/>
            <p:nvPr/>
          </p:nvSpPr>
          <p:spPr>
            <a:xfrm rot="16200000">
              <a:off x="2947040"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p:cNvSpPr/>
            <p:nvPr/>
          </p:nvSpPr>
          <p:spPr>
            <a:xfrm rot="16200000">
              <a:off x="3134203"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7" name="Rectangle 16"/>
            <p:cNvSpPr/>
            <p:nvPr/>
          </p:nvSpPr>
          <p:spPr>
            <a:xfrm rot="16200000">
              <a:off x="3321367"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p:cNvSpPr/>
            <p:nvPr/>
          </p:nvSpPr>
          <p:spPr>
            <a:xfrm rot="16200000">
              <a:off x="3508530"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9" name="Rectangle 18"/>
            <p:cNvSpPr/>
            <p:nvPr/>
          </p:nvSpPr>
          <p:spPr>
            <a:xfrm rot="16200000">
              <a:off x="3695695"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p:cNvSpPr/>
            <p:nvPr/>
          </p:nvSpPr>
          <p:spPr>
            <a:xfrm rot="16200000">
              <a:off x="3882858"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p:cNvSpPr/>
            <p:nvPr/>
          </p:nvSpPr>
          <p:spPr>
            <a:xfrm rot="16200000">
              <a:off x="4070021"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p:cNvSpPr/>
            <p:nvPr/>
          </p:nvSpPr>
          <p:spPr>
            <a:xfrm rot="16200000">
              <a:off x="4257184"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p:cNvSpPr/>
            <p:nvPr/>
          </p:nvSpPr>
          <p:spPr>
            <a:xfrm rot="16200000">
              <a:off x="1828415" y="396721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Rectangle 23"/>
            <p:cNvSpPr/>
            <p:nvPr/>
          </p:nvSpPr>
          <p:spPr>
            <a:xfrm rot="16200000">
              <a:off x="2015578" y="396721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p:cNvSpPr/>
            <p:nvPr/>
          </p:nvSpPr>
          <p:spPr>
            <a:xfrm rot="16200000">
              <a:off x="2202741" y="396721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6" name="Rectangle 25"/>
            <p:cNvSpPr/>
            <p:nvPr/>
          </p:nvSpPr>
          <p:spPr>
            <a:xfrm rot="16200000">
              <a:off x="2389904" y="3967214"/>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12" name="Group 11"/>
          <p:cNvGrpSpPr/>
          <p:nvPr/>
        </p:nvGrpSpPr>
        <p:grpSpPr>
          <a:xfrm>
            <a:off x="1972449" y="4499939"/>
            <a:ext cx="2551716" cy="411017"/>
            <a:chOff x="1972449" y="4499939"/>
            <a:chExt cx="2551716" cy="411017"/>
          </a:xfrm>
        </p:grpSpPr>
        <p:sp>
          <p:nvSpPr>
            <p:cNvPr id="28" name="Rectangle 27"/>
            <p:cNvSpPr/>
            <p:nvPr/>
          </p:nvSpPr>
          <p:spPr>
            <a:xfrm rot="16200000">
              <a:off x="2572712" y="464397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9" name="Rectangle 28"/>
            <p:cNvSpPr/>
            <p:nvPr/>
          </p:nvSpPr>
          <p:spPr>
            <a:xfrm rot="16200000">
              <a:off x="2759875" y="464397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0" name="Rectangle 29"/>
            <p:cNvSpPr/>
            <p:nvPr/>
          </p:nvSpPr>
          <p:spPr>
            <a:xfrm rot="16200000">
              <a:off x="2947040"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1" name="Rectangle 30"/>
            <p:cNvSpPr/>
            <p:nvPr/>
          </p:nvSpPr>
          <p:spPr>
            <a:xfrm rot="16200000">
              <a:off x="3134203"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Rectangle 31"/>
            <p:cNvSpPr/>
            <p:nvPr/>
          </p:nvSpPr>
          <p:spPr>
            <a:xfrm rot="16200000">
              <a:off x="3321367"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p:nvSpPr>
          <p:spPr>
            <a:xfrm rot="16200000">
              <a:off x="3508530"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Rectangle 33"/>
            <p:cNvSpPr/>
            <p:nvPr/>
          </p:nvSpPr>
          <p:spPr>
            <a:xfrm rot="16200000">
              <a:off x="3695695"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5" name="Rectangle 34"/>
            <p:cNvSpPr/>
            <p:nvPr/>
          </p:nvSpPr>
          <p:spPr>
            <a:xfrm rot="16200000">
              <a:off x="3882858"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6" name="Rectangle 35"/>
            <p:cNvSpPr/>
            <p:nvPr/>
          </p:nvSpPr>
          <p:spPr>
            <a:xfrm rot="16200000">
              <a:off x="4070021"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7" name="Rectangle 36"/>
            <p:cNvSpPr/>
            <p:nvPr/>
          </p:nvSpPr>
          <p:spPr>
            <a:xfrm rot="16200000">
              <a:off x="4257184"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8" name="Rectangle 37"/>
            <p:cNvSpPr/>
            <p:nvPr/>
          </p:nvSpPr>
          <p:spPr>
            <a:xfrm rot="16200000">
              <a:off x="1828415" y="464397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p:cNvSpPr/>
            <p:nvPr/>
          </p:nvSpPr>
          <p:spPr>
            <a:xfrm rot="16200000">
              <a:off x="2015578" y="464397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rot="16200000">
              <a:off x="2202741" y="464397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Rectangle 40"/>
            <p:cNvSpPr/>
            <p:nvPr/>
          </p:nvSpPr>
          <p:spPr>
            <a:xfrm rot="16200000">
              <a:off x="2389904" y="4643974"/>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42" name="Group 41"/>
          <p:cNvGrpSpPr/>
          <p:nvPr/>
        </p:nvGrpSpPr>
        <p:grpSpPr>
          <a:xfrm>
            <a:off x="1972449" y="5112855"/>
            <a:ext cx="2551716" cy="411017"/>
            <a:chOff x="1972449" y="5112855"/>
            <a:chExt cx="2551716" cy="411017"/>
          </a:xfrm>
        </p:grpSpPr>
        <p:sp>
          <p:nvSpPr>
            <p:cNvPr id="43" name="Rectangle 42"/>
            <p:cNvSpPr/>
            <p:nvPr/>
          </p:nvSpPr>
          <p:spPr>
            <a:xfrm rot="16200000">
              <a:off x="2572712"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p:cNvSpPr/>
            <p:nvPr/>
          </p:nvSpPr>
          <p:spPr>
            <a:xfrm rot="16200000">
              <a:off x="2759875"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p:cNvSpPr/>
            <p:nvPr/>
          </p:nvSpPr>
          <p:spPr>
            <a:xfrm rot="16200000">
              <a:off x="2947040"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Rectangle 45"/>
            <p:cNvSpPr/>
            <p:nvPr/>
          </p:nvSpPr>
          <p:spPr>
            <a:xfrm rot="16200000">
              <a:off x="3134203"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7" name="Rectangle 46"/>
            <p:cNvSpPr/>
            <p:nvPr/>
          </p:nvSpPr>
          <p:spPr>
            <a:xfrm rot="16200000">
              <a:off x="3321367"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8" name="Rectangle 47"/>
            <p:cNvSpPr/>
            <p:nvPr/>
          </p:nvSpPr>
          <p:spPr>
            <a:xfrm rot="16200000">
              <a:off x="3508530"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9" name="Rectangle 48"/>
            <p:cNvSpPr/>
            <p:nvPr/>
          </p:nvSpPr>
          <p:spPr>
            <a:xfrm rot="16200000">
              <a:off x="3695695"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0" name="Rectangle 49"/>
            <p:cNvSpPr/>
            <p:nvPr/>
          </p:nvSpPr>
          <p:spPr>
            <a:xfrm rot="16200000">
              <a:off x="3882858"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1" name="Rectangle 50"/>
            <p:cNvSpPr/>
            <p:nvPr/>
          </p:nvSpPr>
          <p:spPr>
            <a:xfrm rot="16200000">
              <a:off x="4070021"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p:cNvSpPr/>
            <p:nvPr/>
          </p:nvSpPr>
          <p:spPr>
            <a:xfrm rot="16200000">
              <a:off x="4257184"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p:cNvSpPr/>
            <p:nvPr/>
          </p:nvSpPr>
          <p:spPr>
            <a:xfrm rot="16200000">
              <a:off x="1828415" y="5256890"/>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p:cNvSpPr/>
            <p:nvPr/>
          </p:nvSpPr>
          <p:spPr>
            <a:xfrm rot="16200000">
              <a:off x="2015578" y="5256890"/>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5" name="Rectangle 54"/>
            <p:cNvSpPr/>
            <p:nvPr/>
          </p:nvSpPr>
          <p:spPr>
            <a:xfrm rot="16200000">
              <a:off x="2202741"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6" name="Rectangle 55"/>
            <p:cNvSpPr/>
            <p:nvPr/>
          </p:nvSpPr>
          <p:spPr>
            <a:xfrm rot="16200000">
              <a:off x="2389904"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72" name="Group 71"/>
          <p:cNvGrpSpPr/>
          <p:nvPr/>
        </p:nvGrpSpPr>
        <p:grpSpPr>
          <a:xfrm>
            <a:off x="1972449" y="5789615"/>
            <a:ext cx="2551716" cy="411017"/>
            <a:chOff x="1972449" y="5789615"/>
            <a:chExt cx="2551716" cy="411017"/>
          </a:xfrm>
        </p:grpSpPr>
        <p:sp>
          <p:nvSpPr>
            <p:cNvPr id="58" name="Rectangle 57"/>
            <p:cNvSpPr/>
            <p:nvPr/>
          </p:nvSpPr>
          <p:spPr>
            <a:xfrm rot="16200000">
              <a:off x="2572712"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Rectangle 58"/>
            <p:cNvSpPr/>
            <p:nvPr/>
          </p:nvSpPr>
          <p:spPr>
            <a:xfrm rot="16200000">
              <a:off x="2759875"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0" name="Rectangle 59"/>
            <p:cNvSpPr/>
            <p:nvPr/>
          </p:nvSpPr>
          <p:spPr>
            <a:xfrm rot="16200000">
              <a:off x="2947040"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Rectangle 60"/>
            <p:cNvSpPr/>
            <p:nvPr/>
          </p:nvSpPr>
          <p:spPr>
            <a:xfrm rot="16200000">
              <a:off x="3134203"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2" name="Rectangle 61"/>
            <p:cNvSpPr/>
            <p:nvPr/>
          </p:nvSpPr>
          <p:spPr>
            <a:xfrm rot="16200000">
              <a:off x="3321367"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3" name="Rectangle 62"/>
            <p:cNvSpPr/>
            <p:nvPr/>
          </p:nvSpPr>
          <p:spPr>
            <a:xfrm rot="16200000">
              <a:off x="3508530"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p:cNvSpPr/>
            <p:nvPr/>
          </p:nvSpPr>
          <p:spPr>
            <a:xfrm rot="16200000">
              <a:off x="3695695"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Rectangle 64"/>
            <p:cNvSpPr/>
            <p:nvPr/>
          </p:nvSpPr>
          <p:spPr>
            <a:xfrm rot="16200000">
              <a:off x="3882858"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Rectangle 65"/>
            <p:cNvSpPr/>
            <p:nvPr/>
          </p:nvSpPr>
          <p:spPr>
            <a:xfrm rot="16200000">
              <a:off x="4070021"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7" name="Rectangle 66"/>
            <p:cNvSpPr/>
            <p:nvPr/>
          </p:nvSpPr>
          <p:spPr>
            <a:xfrm rot="16200000">
              <a:off x="4257184"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8" name="Rectangle 67"/>
            <p:cNvSpPr/>
            <p:nvPr/>
          </p:nvSpPr>
          <p:spPr>
            <a:xfrm rot="16200000">
              <a:off x="1828415" y="5933650"/>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9" name="Rectangle 68"/>
            <p:cNvSpPr/>
            <p:nvPr/>
          </p:nvSpPr>
          <p:spPr>
            <a:xfrm rot="16200000">
              <a:off x="2015578"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0" name="Rectangle 69"/>
            <p:cNvSpPr/>
            <p:nvPr/>
          </p:nvSpPr>
          <p:spPr>
            <a:xfrm rot="16200000">
              <a:off x="2202741"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p:cNvSpPr/>
            <p:nvPr/>
          </p:nvSpPr>
          <p:spPr>
            <a:xfrm rot="16200000">
              <a:off x="2389904"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3" name="Group 2"/>
          <p:cNvGrpSpPr/>
          <p:nvPr/>
        </p:nvGrpSpPr>
        <p:grpSpPr>
          <a:xfrm>
            <a:off x="7592913" y="3823179"/>
            <a:ext cx="2570188" cy="411017"/>
            <a:chOff x="7592913" y="3823179"/>
            <a:chExt cx="2570188" cy="411017"/>
          </a:xfrm>
        </p:grpSpPr>
        <p:sp>
          <p:nvSpPr>
            <p:cNvPr id="73" name="Rectangle 72"/>
            <p:cNvSpPr/>
            <p:nvPr/>
          </p:nvSpPr>
          <p:spPr>
            <a:xfrm rot="16200000">
              <a:off x="8211648"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4" name="Rectangle 73"/>
            <p:cNvSpPr/>
            <p:nvPr/>
          </p:nvSpPr>
          <p:spPr>
            <a:xfrm rot="16200000">
              <a:off x="8398811"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5" name="Rectangle 74"/>
            <p:cNvSpPr/>
            <p:nvPr/>
          </p:nvSpPr>
          <p:spPr>
            <a:xfrm rot="16200000">
              <a:off x="8585976" y="3967213"/>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p:cNvSpPr/>
            <p:nvPr/>
          </p:nvSpPr>
          <p:spPr>
            <a:xfrm rot="16200000">
              <a:off x="8773139"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Rectangle 76"/>
            <p:cNvSpPr/>
            <p:nvPr/>
          </p:nvSpPr>
          <p:spPr>
            <a:xfrm rot="16200000">
              <a:off x="8960303"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8" name="Rectangle 77"/>
            <p:cNvSpPr/>
            <p:nvPr/>
          </p:nvSpPr>
          <p:spPr>
            <a:xfrm rot="16200000">
              <a:off x="9147466"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9" name="Rectangle 78"/>
            <p:cNvSpPr/>
            <p:nvPr/>
          </p:nvSpPr>
          <p:spPr>
            <a:xfrm rot="16200000">
              <a:off x="9334631"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0" name="Rectangle 79"/>
            <p:cNvSpPr/>
            <p:nvPr/>
          </p:nvSpPr>
          <p:spPr>
            <a:xfrm rot="16200000">
              <a:off x="9521794"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p:cNvSpPr/>
            <p:nvPr/>
          </p:nvSpPr>
          <p:spPr>
            <a:xfrm rot="16200000">
              <a:off x="9708957"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2" name="Rectangle 81"/>
            <p:cNvSpPr/>
            <p:nvPr/>
          </p:nvSpPr>
          <p:spPr>
            <a:xfrm rot="16200000">
              <a:off x="9896120" y="396721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3" name="Rectangle 82"/>
            <p:cNvSpPr/>
            <p:nvPr/>
          </p:nvSpPr>
          <p:spPr>
            <a:xfrm rot="16200000">
              <a:off x="7448879" y="3967214"/>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rot="16200000">
              <a:off x="7636042" y="3967214"/>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Rectangle 84"/>
            <p:cNvSpPr/>
            <p:nvPr/>
          </p:nvSpPr>
          <p:spPr>
            <a:xfrm rot="16200000">
              <a:off x="7823205" y="3967214"/>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6" name="Rectangle 85"/>
            <p:cNvSpPr/>
            <p:nvPr/>
          </p:nvSpPr>
          <p:spPr>
            <a:xfrm rot="16200000">
              <a:off x="8010368" y="3967214"/>
              <a:ext cx="411016" cy="12294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 name="Group 26"/>
          <p:cNvGrpSpPr/>
          <p:nvPr/>
        </p:nvGrpSpPr>
        <p:grpSpPr>
          <a:xfrm>
            <a:off x="7592913" y="4499939"/>
            <a:ext cx="2570188" cy="411017"/>
            <a:chOff x="7592913" y="4499939"/>
            <a:chExt cx="2570188" cy="411017"/>
          </a:xfrm>
        </p:grpSpPr>
        <p:sp>
          <p:nvSpPr>
            <p:cNvPr id="88" name="Rectangle 87"/>
            <p:cNvSpPr/>
            <p:nvPr/>
          </p:nvSpPr>
          <p:spPr>
            <a:xfrm rot="16200000">
              <a:off x="8211648"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p:cNvSpPr/>
            <p:nvPr/>
          </p:nvSpPr>
          <p:spPr>
            <a:xfrm rot="16200000">
              <a:off x="8398811"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Rectangle 89"/>
            <p:cNvSpPr/>
            <p:nvPr/>
          </p:nvSpPr>
          <p:spPr>
            <a:xfrm rot="16200000">
              <a:off x="8585976"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1" name="Rectangle 90"/>
            <p:cNvSpPr/>
            <p:nvPr/>
          </p:nvSpPr>
          <p:spPr>
            <a:xfrm rot="16200000">
              <a:off x="8773139"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2" name="Rectangle 91"/>
            <p:cNvSpPr/>
            <p:nvPr/>
          </p:nvSpPr>
          <p:spPr>
            <a:xfrm rot="16200000">
              <a:off x="8960303"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3" name="Rectangle 92"/>
            <p:cNvSpPr/>
            <p:nvPr/>
          </p:nvSpPr>
          <p:spPr>
            <a:xfrm rot="16200000">
              <a:off x="9147466"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4" name="Rectangle 93"/>
            <p:cNvSpPr/>
            <p:nvPr/>
          </p:nvSpPr>
          <p:spPr>
            <a:xfrm rot="16200000">
              <a:off x="9334631"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5" name="Rectangle 94"/>
            <p:cNvSpPr/>
            <p:nvPr/>
          </p:nvSpPr>
          <p:spPr>
            <a:xfrm rot="16200000">
              <a:off x="9521794"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6" name="Rectangle 95"/>
            <p:cNvSpPr/>
            <p:nvPr/>
          </p:nvSpPr>
          <p:spPr>
            <a:xfrm rot="16200000">
              <a:off x="9708957" y="4643973"/>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7" name="Rectangle 96"/>
            <p:cNvSpPr/>
            <p:nvPr/>
          </p:nvSpPr>
          <p:spPr>
            <a:xfrm rot="16200000">
              <a:off x="9896120" y="4643973"/>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8" name="Rectangle 97"/>
            <p:cNvSpPr/>
            <p:nvPr/>
          </p:nvSpPr>
          <p:spPr>
            <a:xfrm rot="16200000">
              <a:off x="7448879" y="4643974"/>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9" name="Rectangle 98"/>
            <p:cNvSpPr/>
            <p:nvPr/>
          </p:nvSpPr>
          <p:spPr>
            <a:xfrm rot="16200000">
              <a:off x="7636042" y="4643974"/>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0" name="Rectangle 99"/>
            <p:cNvSpPr/>
            <p:nvPr/>
          </p:nvSpPr>
          <p:spPr>
            <a:xfrm rot="16200000">
              <a:off x="7823205" y="4643974"/>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1" name="Rectangle 100"/>
            <p:cNvSpPr/>
            <p:nvPr/>
          </p:nvSpPr>
          <p:spPr>
            <a:xfrm rot="16200000">
              <a:off x="8010368" y="4643974"/>
              <a:ext cx="411016" cy="122947"/>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57" name="Group 56"/>
          <p:cNvGrpSpPr/>
          <p:nvPr/>
        </p:nvGrpSpPr>
        <p:grpSpPr>
          <a:xfrm>
            <a:off x="7592913" y="5112855"/>
            <a:ext cx="2570188" cy="411017"/>
            <a:chOff x="7592913" y="5112855"/>
            <a:chExt cx="2570188" cy="411017"/>
          </a:xfrm>
        </p:grpSpPr>
        <p:sp>
          <p:nvSpPr>
            <p:cNvPr id="103" name="Rectangle 102"/>
            <p:cNvSpPr/>
            <p:nvPr/>
          </p:nvSpPr>
          <p:spPr>
            <a:xfrm rot="16200000">
              <a:off x="8211648"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4" name="Rectangle 103"/>
            <p:cNvSpPr/>
            <p:nvPr/>
          </p:nvSpPr>
          <p:spPr>
            <a:xfrm rot="16200000">
              <a:off x="8398811"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5" name="Rectangle 104"/>
            <p:cNvSpPr/>
            <p:nvPr/>
          </p:nvSpPr>
          <p:spPr>
            <a:xfrm rot="16200000">
              <a:off x="8585976"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6" name="Rectangle 105"/>
            <p:cNvSpPr/>
            <p:nvPr/>
          </p:nvSpPr>
          <p:spPr>
            <a:xfrm rot="16200000">
              <a:off x="8773139" y="5256889"/>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7" name="Rectangle 106"/>
            <p:cNvSpPr/>
            <p:nvPr/>
          </p:nvSpPr>
          <p:spPr>
            <a:xfrm rot="16200000">
              <a:off x="8960303"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8" name="Rectangle 107"/>
            <p:cNvSpPr/>
            <p:nvPr/>
          </p:nvSpPr>
          <p:spPr>
            <a:xfrm rot="16200000">
              <a:off x="9147466"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9" name="Rectangle 108"/>
            <p:cNvSpPr/>
            <p:nvPr/>
          </p:nvSpPr>
          <p:spPr>
            <a:xfrm rot="16200000">
              <a:off x="9334631"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0" name="Rectangle 109"/>
            <p:cNvSpPr/>
            <p:nvPr/>
          </p:nvSpPr>
          <p:spPr>
            <a:xfrm rot="16200000">
              <a:off x="9521794"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Rectangle 110"/>
            <p:cNvSpPr/>
            <p:nvPr/>
          </p:nvSpPr>
          <p:spPr>
            <a:xfrm rot="16200000">
              <a:off x="9708957"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2" name="Rectangle 111"/>
            <p:cNvSpPr/>
            <p:nvPr/>
          </p:nvSpPr>
          <p:spPr>
            <a:xfrm rot="16200000">
              <a:off x="9896120" y="525688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Rectangle 112"/>
            <p:cNvSpPr/>
            <p:nvPr/>
          </p:nvSpPr>
          <p:spPr>
            <a:xfrm rot="16200000">
              <a:off x="7448879"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Rectangle 113"/>
            <p:cNvSpPr/>
            <p:nvPr/>
          </p:nvSpPr>
          <p:spPr>
            <a:xfrm rot="16200000">
              <a:off x="7636042"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5" name="Rectangle 114"/>
            <p:cNvSpPr/>
            <p:nvPr/>
          </p:nvSpPr>
          <p:spPr>
            <a:xfrm rot="16200000">
              <a:off x="7823205"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6" name="Rectangle 115"/>
            <p:cNvSpPr/>
            <p:nvPr/>
          </p:nvSpPr>
          <p:spPr>
            <a:xfrm rot="16200000">
              <a:off x="8010368" y="5256890"/>
              <a:ext cx="411016" cy="12294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87" name="Group 86"/>
          <p:cNvGrpSpPr/>
          <p:nvPr/>
        </p:nvGrpSpPr>
        <p:grpSpPr>
          <a:xfrm>
            <a:off x="7592913" y="5789615"/>
            <a:ext cx="2570188" cy="411017"/>
            <a:chOff x="7592913" y="5789615"/>
            <a:chExt cx="2570188" cy="411017"/>
          </a:xfrm>
        </p:grpSpPr>
        <p:sp>
          <p:nvSpPr>
            <p:cNvPr id="118" name="Rectangle 117"/>
            <p:cNvSpPr/>
            <p:nvPr/>
          </p:nvSpPr>
          <p:spPr>
            <a:xfrm rot="16200000">
              <a:off x="8211648"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Rectangle 118"/>
            <p:cNvSpPr/>
            <p:nvPr/>
          </p:nvSpPr>
          <p:spPr>
            <a:xfrm rot="16200000">
              <a:off x="8398811"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0" name="Rectangle 119"/>
            <p:cNvSpPr/>
            <p:nvPr/>
          </p:nvSpPr>
          <p:spPr>
            <a:xfrm rot="16200000">
              <a:off x="8585976"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1" name="Rectangle 120"/>
            <p:cNvSpPr/>
            <p:nvPr/>
          </p:nvSpPr>
          <p:spPr>
            <a:xfrm rot="16200000">
              <a:off x="8773139"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2" name="Rectangle 121"/>
            <p:cNvSpPr/>
            <p:nvPr/>
          </p:nvSpPr>
          <p:spPr>
            <a:xfrm rot="16200000">
              <a:off x="8960303" y="5933649"/>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3" name="Rectangle 122"/>
            <p:cNvSpPr/>
            <p:nvPr/>
          </p:nvSpPr>
          <p:spPr>
            <a:xfrm rot="16200000">
              <a:off x="9147466" y="593364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4" name="Rectangle 123"/>
            <p:cNvSpPr/>
            <p:nvPr/>
          </p:nvSpPr>
          <p:spPr>
            <a:xfrm rot="16200000">
              <a:off x="9334631" y="593364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5" name="Rectangle 124"/>
            <p:cNvSpPr/>
            <p:nvPr/>
          </p:nvSpPr>
          <p:spPr>
            <a:xfrm rot="16200000">
              <a:off x="9521794" y="593364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6" name="Rectangle 125"/>
            <p:cNvSpPr/>
            <p:nvPr/>
          </p:nvSpPr>
          <p:spPr>
            <a:xfrm rot="16200000">
              <a:off x="9708957" y="593364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7" name="Rectangle 126"/>
            <p:cNvSpPr/>
            <p:nvPr/>
          </p:nvSpPr>
          <p:spPr>
            <a:xfrm rot="16200000">
              <a:off x="9896120" y="5933649"/>
              <a:ext cx="411016" cy="12294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8" name="Rectangle 127"/>
            <p:cNvSpPr/>
            <p:nvPr/>
          </p:nvSpPr>
          <p:spPr>
            <a:xfrm rot="16200000">
              <a:off x="7448879"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9" name="Rectangle 128"/>
            <p:cNvSpPr/>
            <p:nvPr/>
          </p:nvSpPr>
          <p:spPr>
            <a:xfrm rot="16200000">
              <a:off x="7636042"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0" name="Rectangle 129"/>
            <p:cNvSpPr/>
            <p:nvPr/>
          </p:nvSpPr>
          <p:spPr>
            <a:xfrm rot="16200000">
              <a:off x="7823205"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1" name="Rectangle 130"/>
            <p:cNvSpPr/>
            <p:nvPr/>
          </p:nvSpPr>
          <p:spPr>
            <a:xfrm rot="16200000">
              <a:off x="8010368" y="5933650"/>
              <a:ext cx="411016" cy="122947"/>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134" name="Freeform 13"/>
          <p:cNvSpPr/>
          <p:nvPr/>
        </p:nvSpPr>
        <p:spPr>
          <a:xfrm>
            <a:off x="6015501" y="3058162"/>
            <a:ext cx="348999" cy="348999"/>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sp>
        <p:nvSpPr>
          <p:cNvPr id="135" name="Freeform 13"/>
          <p:cNvSpPr/>
          <p:nvPr/>
        </p:nvSpPr>
        <p:spPr>
          <a:xfrm>
            <a:off x="6212216" y="3017866"/>
            <a:ext cx="316771" cy="316771"/>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sp>
        <p:nvSpPr>
          <p:cNvPr id="136" name="Freeform 13"/>
          <p:cNvSpPr/>
          <p:nvPr/>
        </p:nvSpPr>
        <p:spPr>
          <a:xfrm>
            <a:off x="6364500" y="2439459"/>
            <a:ext cx="348999" cy="348999"/>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sp>
        <p:nvSpPr>
          <p:cNvPr id="137" name="Freeform 13"/>
          <p:cNvSpPr/>
          <p:nvPr/>
        </p:nvSpPr>
        <p:spPr>
          <a:xfrm>
            <a:off x="5347171" y="2741391"/>
            <a:ext cx="316771" cy="316771"/>
          </a:xfrm>
          <a:prstGeom prst="diamond">
            <a:avLst/>
          </a:prstGeom>
          <a:solidFill>
            <a:schemeClr val="accent1">
              <a:alpha val="5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pic>
        <p:nvPicPr>
          <p:cNvPr id="141" name="Picture Placeholder 140">
            <a:extLst>
              <a:ext uri="{FF2B5EF4-FFF2-40B4-BE49-F238E27FC236}">
                <a16:creationId xmlns:a16="http://schemas.microsoft.com/office/drawing/2014/main" id="{09D39661-1FBC-4BE8-8384-AFA757A89A2E}"/>
              </a:ext>
            </a:extLst>
          </p:cNvPr>
          <p:cNvPicPr>
            <a:picLocks noGrp="1" noChangeAspect="1"/>
          </p:cNvPicPr>
          <p:nvPr>
            <p:ph type="pic" sz="quarter" idx="13"/>
          </p:nvPr>
        </p:nvPicPr>
        <p:blipFill>
          <a:blip r:embed="rId2" cstate="screen">
            <a:extLst>
              <a:ext uri="{28A0092B-C50C-407E-A947-70E740481C1C}">
                <a14:useLocalDpi xmlns:a14="http://schemas.microsoft.com/office/drawing/2010/main"/>
              </a:ext>
            </a:extLst>
          </a:blip>
          <a:srcRect/>
          <a:stretch>
            <a:fillRect/>
          </a:stretch>
        </p:blipFill>
        <p:spPr/>
      </p:pic>
      <p:pic>
        <p:nvPicPr>
          <p:cNvPr id="143" name="Picture Placeholder 142">
            <a:extLst>
              <a:ext uri="{FF2B5EF4-FFF2-40B4-BE49-F238E27FC236}">
                <a16:creationId xmlns:a16="http://schemas.microsoft.com/office/drawing/2014/main" id="{963CED01-E88A-46D4-A649-2E4AACD5383B}"/>
              </a:ext>
            </a:extLst>
          </p:cNvPr>
          <p:cNvPicPr>
            <a:picLocks noGrp="1" noChangeAspect="1"/>
          </p:cNvPicPr>
          <p:nvPr>
            <p:ph type="pic" sz="quarter" idx="14"/>
          </p:nvPr>
        </p:nvPicPr>
        <p:blipFill rotWithShape="1">
          <a:blip r:embed="rId3" cstate="screen">
            <a:extLst>
              <a:ext uri="{28A0092B-C50C-407E-A947-70E740481C1C}">
                <a14:useLocalDpi xmlns:a14="http://schemas.microsoft.com/office/drawing/2010/main"/>
              </a:ext>
            </a:extLst>
          </a:blip>
          <a:srcRect/>
          <a:stretch/>
        </p:blipFill>
        <p:spPr>
          <a:xfrm>
            <a:off x="7315648" y="1411660"/>
            <a:ext cx="2847453" cy="2177701"/>
          </a:xfrm>
        </p:spPr>
      </p:pic>
    </p:spTree>
    <p:extLst>
      <p:ext uri="{BB962C8B-B14F-4D97-AF65-F5344CB8AC3E}">
        <p14:creationId xmlns:p14="http://schemas.microsoft.com/office/powerpoint/2010/main" val="2580567974"/>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down)">
                                      <p:cBhvr>
                                        <p:cTn id="8" dur="500"/>
                                        <p:tgtEl>
                                          <p:spTgt spid="5"/>
                                        </p:tgtEl>
                                      </p:cBhvr>
                                    </p:animEffect>
                                  </p:childTnLst>
                                </p:cTn>
                              </p:par>
                              <p:par>
                                <p:cTn id="9" presetID="16" presetClass="entr" presetSubtype="37"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barn(outVertical)">
                                      <p:cBhvr>
                                        <p:cTn id="11" dur="500"/>
                                        <p:tgtEl>
                                          <p:spTgt spid="6"/>
                                        </p:tgtEl>
                                      </p:cBhvr>
                                    </p:animEffect>
                                  </p:childTnLst>
                                </p:cTn>
                              </p:par>
                            </p:childTnLst>
                          </p:cTn>
                        </p:par>
                        <p:par>
                          <p:cTn id="12" fill="hold">
                            <p:stCondLst>
                              <p:cond delay="500"/>
                            </p:stCondLst>
                            <p:childTnLst>
                              <p:par>
                                <p:cTn id="13" presetID="31" presetClass="entr" presetSubtype="0" fill="hold" grpId="0" nodeType="after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p:cTn id="15" dur="1000" fill="hold"/>
                                        <p:tgtEl>
                                          <p:spTgt spid="7"/>
                                        </p:tgtEl>
                                        <p:attrNameLst>
                                          <p:attrName>ppt_w</p:attrName>
                                        </p:attrNameLst>
                                      </p:cBhvr>
                                      <p:tavLst>
                                        <p:tav tm="0">
                                          <p:val>
                                            <p:fltVal val="0"/>
                                          </p:val>
                                        </p:tav>
                                        <p:tav tm="100000">
                                          <p:val>
                                            <p:strVal val="#ppt_w"/>
                                          </p:val>
                                        </p:tav>
                                      </p:tavLst>
                                    </p:anim>
                                    <p:anim calcmode="lin" valueType="num">
                                      <p:cBhvr>
                                        <p:cTn id="16" dur="1000" fill="hold"/>
                                        <p:tgtEl>
                                          <p:spTgt spid="7"/>
                                        </p:tgtEl>
                                        <p:attrNameLst>
                                          <p:attrName>ppt_h</p:attrName>
                                        </p:attrNameLst>
                                      </p:cBhvr>
                                      <p:tavLst>
                                        <p:tav tm="0">
                                          <p:val>
                                            <p:fltVal val="0"/>
                                          </p:val>
                                        </p:tav>
                                        <p:tav tm="100000">
                                          <p:val>
                                            <p:strVal val="#ppt_h"/>
                                          </p:val>
                                        </p:tav>
                                      </p:tavLst>
                                    </p:anim>
                                    <p:anim calcmode="lin" valueType="num">
                                      <p:cBhvr>
                                        <p:cTn id="17" dur="1000" fill="hold"/>
                                        <p:tgtEl>
                                          <p:spTgt spid="7"/>
                                        </p:tgtEl>
                                        <p:attrNameLst>
                                          <p:attrName>style.rotation</p:attrName>
                                        </p:attrNameLst>
                                      </p:cBhvr>
                                      <p:tavLst>
                                        <p:tav tm="0">
                                          <p:val>
                                            <p:fltVal val="90"/>
                                          </p:val>
                                        </p:tav>
                                        <p:tav tm="100000">
                                          <p:val>
                                            <p:fltVal val="0"/>
                                          </p:val>
                                        </p:tav>
                                      </p:tavLst>
                                    </p:anim>
                                    <p:animEffect transition="in" filter="fade">
                                      <p:cBhvr>
                                        <p:cTn id="18" dur="1000"/>
                                        <p:tgtEl>
                                          <p:spTgt spid="7"/>
                                        </p:tgtEl>
                                      </p:cBhvr>
                                    </p:animEffect>
                                  </p:childTnLst>
                                </p:cTn>
                              </p:par>
                              <p:par>
                                <p:cTn id="19" presetID="53" presetClass="entr" presetSubtype="16" fill="hold" grpId="0" nodeType="withEffect">
                                  <p:stCondLst>
                                    <p:cond delay="500"/>
                                  </p:stCondLst>
                                  <p:childTnLst>
                                    <p:set>
                                      <p:cBhvr>
                                        <p:cTn id="20" dur="1" fill="hold">
                                          <p:stCondLst>
                                            <p:cond delay="0"/>
                                          </p:stCondLst>
                                        </p:cTn>
                                        <p:tgtEl>
                                          <p:spTgt spid="132"/>
                                        </p:tgtEl>
                                        <p:attrNameLst>
                                          <p:attrName>style.visibility</p:attrName>
                                        </p:attrNameLst>
                                      </p:cBhvr>
                                      <p:to>
                                        <p:strVal val="visible"/>
                                      </p:to>
                                    </p:set>
                                    <p:anim calcmode="lin" valueType="num">
                                      <p:cBhvr>
                                        <p:cTn id="21" dur="500" fill="hold"/>
                                        <p:tgtEl>
                                          <p:spTgt spid="132"/>
                                        </p:tgtEl>
                                        <p:attrNameLst>
                                          <p:attrName>ppt_w</p:attrName>
                                        </p:attrNameLst>
                                      </p:cBhvr>
                                      <p:tavLst>
                                        <p:tav tm="0">
                                          <p:val>
                                            <p:fltVal val="0"/>
                                          </p:val>
                                        </p:tav>
                                        <p:tav tm="100000">
                                          <p:val>
                                            <p:strVal val="#ppt_w"/>
                                          </p:val>
                                        </p:tav>
                                      </p:tavLst>
                                    </p:anim>
                                    <p:anim calcmode="lin" valueType="num">
                                      <p:cBhvr>
                                        <p:cTn id="22" dur="500" fill="hold"/>
                                        <p:tgtEl>
                                          <p:spTgt spid="132"/>
                                        </p:tgtEl>
                                        <p:attrNameLst>
                                          <p:attrName>ppt_h</p:attrName>
                                        </p:attrNameLst>
                                      </p:cBhvr>
                                      <p:tavLst>
                                        <p:tav tm="0">
                                          <p:val>
                                            <p:fltVal val="0"/>
                                          </p:val>
                                        </p:tav>
                                        <p:tav tm="100000">
                                          <p:val>
                                            <p:strVal val="#ppt_h"/>
                                          </p:val>
                                        </p:tav>
                                      </p:tavLst>
                                    </p:anim>
                                    <p:animEffect transition="in" filter="fade">
                                      <p:cBhvr>
                                        <p:cTn id="23" dur="500"/>
                                        <p:tgtEl>
                                          <p:spTgt spid="132"/>
                                        </p:tgtEl>
                                      </p:cBhvr>
                                    </p:animEffect>
                                  </p:childTnLst>
                                </p:cTn>
                              </p:par>
                              <p:par>
                                <p:cTn id="24" presetID="53" presetClass="entr" presetSubtype="16" fill="hold" grpId="0" nodeType="withEffect">
                                  <p:stCondLst>
                                    <p:cond delay="500"/>
                                  </p:stCondLst>
                                  <p:childTnLst>
                                    <p:set>
                                      <p:cBhvr>
                                        <p:cTn id="25" dur="1" fill="hold">
                                          <p:stCondLst>
                                            <p:cond delay="0"/>
                                          </p:stCondLst>
                                        </p:cTn>
                                        <p:tgtEl>
                                          <p:spTgt spid="133"/>
                                        </p:tgtEl>
                                        <p:attrNameLst>
                                          <p:attrName>style.visibility</p:attrName>
                                        </p:attrNameLst>
                                      </p:cBhvr>
                                      <p:to>
                                        <p:strVal val="visible"/>
                                      </p:to>
                                    </p:set>
                                    <p:anim calcmode="lin" valueType="num">
                                      <p:cBhvr>
                                        <p:cTn id="26" dur="500" fill="hold"/>
                                        <p:tgtEl>
                                          <p:spTgt spid="133"/>
                                        </p:tgtEl>
                                        <p:attrNameLst>
                                          <p:attrName>ppt_w</p:attrName>
                                        </p:attrNameLst>
                                      </p:cBhvr>
                                      <p:tavLst>
                                        <p:tav tm="0">
                                          <p:val>
                                            <p:fltVal val="0"/>
                                          </p:val>
                                        </p:tav>
                                        <p:tav tm="100000">
                                          <p:val>
                                            <p:strVal val="#ppt_w"/>
                                          </p:val>
                                        </p:tav>
                                      </p:tavLst>
                                    </p:anim>
                                    <p:anim calcmode="lin" valueType="num">
                                      <p:cBhvr>
                                        <p:cTn id="27" dur="500" fill="hold"/>
                                        <p:tgtEl>
                                          <p:spTgt spid="133"/>
                                        </p:tgtEl>
                                        <p:attrNameLst>
                                          <p:attrName>ppt_h</p:attrName>
                                        </p:attrNameLst>
                                      </p:cBhvr>
                                      <p:tavLst>
                                        <p:tav tm="0">
                                          <p:val>
                                            <p:fltVal val="0"/>
                                          </p:val>
                                        </p:tav>
                                        <p:tav tm="100000">
                                          <p:val>
                                            <p:strVal val="#ppt_h"/>
                                          </p:val>
                                        </p:tav>
                                      </p:tavLst>
                                    </p:anim>
                                    <p:animEffect transition="in" filter="fade">
                                      <p:cBhvr>
                                        <p:cTn id="28" dur="500"/>
                                        <p:tgtEl>
                                          <p:spTgt spid="133"/>
                                        </p:tgtEl>
                                      </p:cBhvr>
                                    </p:animEffect>
                                  </p:childTnLst>
                                </p:cTn>
                              </p:par>
                              <p:par>
                                <p:cTn id="29" presetID="53" presetClass="entr" presetSubtype="16" fill="hold" grpId="0" nodeType="withEffect">
                                  <p:stCondLst>
                                    <p:cond delay="500"/>
                                  </p:stCondLst>
                                  <p:childTnLst>
                                    <p:set>
                                      <p:cBhvr>
                                        <p:cTn id="30" dur="1" fill="hold">
                                          <p:stCondLst>
                                            <p:cond delay="0"/>
                                          </p:stCondLst>
                                        </p:cTn>
                                        <p:tgtEl>
                                          <p:spTgt spid="135"/>
                                        </p:tgtEl>
                                        <p:attrNameLst>
                                          <p:attrName>style.visibility</p:attrName>
                                        </p:attrNameLst>
                                      </p:cBhvr>
                                      <p:to>
                                        <p:strVal val="visible"/>
                                      </p:to>
                                    </p:set>
                                    <p:anim calcmode="lin" valueType="num">
                                      <p:cBhvr>
                                        <p:cTn id="31" dur="500" fill="hold"/>
                                        <p:tgtEl>
                                          <p:spTgt spid="135"/>
                                        </p:tgtEl>
                                        <p:attrNameLst>
                                          <p:attrName>ppt_w</p:attrName>
                                        </p:attrNameLst>
                                      </p:cBhvr>
                                      <p:tavLst>
                                        <p:tav tm="0">
                                          <p:val>
                                            <p:fltVal val="0"/>
                                          </p:val>
                                        </p:tav>
                                        <p:tav tm="100000">
                                          <p:val>
                                            <p:strVal val="#ppt_w"/>
                                          </p:val>
                                        </p:tav>
                                      </p:tavLst>
                                    </p:anim>
                                    <p:anim calcmode="lin" valueType="num">
                                      <p:cBhvr>
                                        <p:cTn id="32" dur="500" fill="hold"/>
                                        <p:tgtEl>
                                          <p:spTgt spid="135"/>
                                        </p:tgtEl>
                                        <p:attrNameLst>
                                          <p:attrName>ppt_h</p:attrName>
                                        </p:attrNameLst>
                                      </p:cBhvr>
                                      <p:tavLst>
                                        <p:tav tm="0">
                                          <p:val>
                                            <p:fltVal val="0"/>
                                          </p:val>
                                        </p:tav>
                                        <p:tav tm="100000">
                                          <p:val>
                                            <p:strVal val="#ppt_h"/>
                                          </p:val>
                                        </p:tav>
                                      </p:tavLst>
                                    </p:anim>
                                    <p:animEffect transition="in" filter="fade">
                                      <p:cBhvr>
                                        <p:cTn id="33" dur="500"/>
                                        <p:tgtEl>
                                          <p:spTgt spid="135"/>
                                        </p:tgtEl>
                                      </p:cBhvr>
                                    </p:animEffect>
                                  </p:childTnLst>
                                </p:cTn>
                              </p:par>
                              <p:par>
                                <p:cTn id="34" presetID="53" presetClass="entr" presetSubtype="16" fill="hold" grpId="0" nodeType="withEffect">
                                  <p:stCondLst>
                                    <p:cond delay="500"/>
                                  </p:stCondLst>
                                  <p:childTnLst>
                                    <p:set>
                                      <p:cBhvr>
                                        <p:cTn id="35" dur="1" fill="hold">
                                          <p:stCondLst>
                                            <p:cond delay="0"/>
                                          </p:stCondLst>
                                        </p:cTn>
                                        <p:tgtEl>
                                          <p:spTgt spid="134"/>
                                        </p:tgtEl>
                                        <p:attrNameLst>
                                          <p:attrName>style.visibility</p:attrName>
                                        </p:attrNameLst>
                                      </p:cBhvr>
                                      <p:to>
                                        <p:strVal val="visible"/>
                                      </p:to>
                                    </p:set>
                                    <p:anim calcmode="lin" valueType="num">
                                      <p:cBhvr>
                                        <p:cTn id="36" dur="500" fill="hold"/>
                                        <p:tgtEl>
                                          <p:spTgt spid="134"/>
                                        </p:tgtEl>
                                        <p:attrNameLst>
                                          <p:attrName>ppt_w</p:attrName>
                                        </p:attrNameLst>
                                      </p:cBhvr>
                                      <p:tavLst>
                                        <p:tav tm="0">
                                          <p:val>
                                            <p:fltVal val="0"/>
                                          </p:val>
                                        </p:tav>
                                        <p:tav tm="100000">
                                          <p:val>
                                            <p:strVal val="#ppt_w"/>
                                          </p:val>
                                        </p:tav>
                                      </p:tavLst>
                                    </p:anim>
                                    <p:anim calcmode="lin" valueType="num">
                                      <p:cBhvr>
                                        <p:cTn id="37" dur="500" fill="hold"/>
                                        <p:tgtEl>
                                          <p:spTgt spid="134"/>
                                        </p:tgtEl>
                                        <p:attrNameLst>
                                          <p:attrName>ppt_h</p:attrName>
                                        </p:attrNameLst>
                                      </p:cBhvr>
                                      <p:tavLst>
                                        <p:tav tm="0">
                                          <p:val>
                                            <p:fltVal val="0"/>
                                          </p:val>
                                        </p:tav>
                                        <p:tav tm="100000">
                                          <p:val>
                                            <p:strVal val="#ppt_h"/>
                                          </p:val>
                                        </p:tav>
                                      </p:tavLst>
                                    </p:anim>
                                    <p:animEffect transition="in" filter="fade">
                                      <p:cBhvr>
                                        <p:cTn id="38" dur="500"/>
                                        <p:tgtEl>
                                          <p:spTgt spid="134"/>
                                        </p:tgtEl>
                                      </p:cBhvr>
                                    </p:animEffect>
                                  </p:childTnLst>
                                </p:cTn>
                              </p:par>
                              <p:par>
                                <p:cTn id="39" presetID="53" presetClass="entr" presetSubtype="16" fill="hold" grpId="0" nodeType="withEffect">
                                  <p:stCondLst>
                                    <p:cond delay="500"/>
                                  </p:stCondLst>
                                  <p:childTnLst>
                                    <p:set>
                                      <p:cBhvr>
                                        <p:cTn id="40" dur="1" fill="hold">
                                          <p:stCondLst>
                                            <p:cond delay="0"/>
                                          </p:stCondLst>
                                        </p:cTn>
                                        <p:tgtEl>
                                          <p:spTgt spid="137"/>
                                        </p:tgtEl>
                                        <p:attrNameLst>
                                          <p:attrName>style.visibility</p:attrName>
                                        </p:attrNameLst>
                                      </p:cBhvr>
                                      <p:to>
                                        <p:strVal val="visible"/>
                                      </p:to>
                                    </p:set>
                                    <p:anim calcmode="lin" valueType="num">
                                      <p:cBhvr>
                                        <p:cTn id="41" dur="500" fill="hold"/>
                                        <p:tgtEl>
                                          <p:spTgt spid="137"/>
                                        </p:tgtEl>
                                        <p:attrNameLst>
                                          <p:attrName>ppt_w</p:attrName>
                                        </p:attrNameLst>
                                      </p:cBhvr>
                                      <p:tavLst>
                                        <p:tav tm="0">
                                          <p:val>
                                            <p:fltVal val="0"/>
                                          </p:val>
                                        </p:tav>
                                        <p:tav tm="100000">
                                          <p:val>
                                            <p:strVal val="#ppt_w"/>
                                          </p:val>
                                        </p:tav>
                                      </p:tavLst>
                                    </p:anim>
                                    <p:anim calcmode="lin" valueType="num">
                                      <p:cBhvr>
                                        <p:cTn id="42" dur="500" fill="hold"/>
                                        <p:tgtEl>
                                          <p:spTgt spid="137"/>
                                        </p:tgtEl>
                                        <p:attrNameLst>
                                          <p:attrName>ppt_h</p:attrName>
                                        </p:attrNameLst>
                                      </p:cBhvr>
                                      <p:tavLst>
                                        <p:tav tm="0">
                                          <p:val>
                                            <p:fltVal val="0"/>
                                          </p:val>
                                        </p:tav>
                                        <p:tav tm="100000">
                                          <p:val>
                                            <p:strVal val="#ppt_h"/>
                                          </p:val>
                                        </p:tav>
                                      </p:tavLst>
                                    </p:anim>
                                    <p:animEffect transition="in" filter="fade">
                                      <p:cBhvr>
                                        <p:cTn id="43" dur="500"/>
                                        <p:tgtEl>
                                          <p:spTgt spid="137"/>
                                        </p:tgtEl>
                                      </p:cBhvr>
                                    </p:animEffect>
                                  </p:childTnLst>
                                </p:cTn>
                              </p:par>
                              <p:par>
                                <p:cTn id="44" presetID="53" presetClass="entr" presetSubtype="16" fill="hold" grpId="0" nodeType="withEffect">
                                  <p:stCondLst>
                                    <p:cond delay="500"/>
                                  </p:stCondLst>
                                  <p:childTnLst>
                                    <p:set>
                                      <p:cBhvr>
                                        <p:cTn id="45" dur="1" fill="hold">
                                          <p:stCondLst>
                                            <p:cond delay="0"/>
                                          </p:stCondLst>
                                        </p:cTn>
                                        <p:tgtEl>
                                          <p:spTgt spid="136"/>
                                        </p:tgtEl>
                                        <p:attrNameLst>
                                          <p:attrName>style.visibility</p:attrName>
                                        </p:attrNameLst>
                                      </p:cBhvr>
                                      <p:to>
                                        <p:strVal val="visible"/>
                                      </p:to>
                                    </p:set>
                                    <p:anim calcmode="lin" valueType="num">
                                      <p:cBhvr>
                                        <p:cTn id="46" dur="500" fill="hold"/>
                                        <p:tgtEl>
                                          <p:spTgt spid="136"/>
                                        </p:tgtEl>
                                        <p:attrNameLst>
                                          <p:attrName>ppt_w</p:attrName>
                                        </p:attrNameLst>
                                      </p:cBhvr>
                                      <p:tavLst>
                                        <p:tav tm="0">
                                          <p:val>
                                            <p:fltVal val="0"/>
                                          </p:val>
                                        </p:tav>
                                        <p:tav tm="100000">
                                          <p:val>
                                            <p:strVal val="#ppt_w"/>
                                          </p:val>
                                        </p:tav>
                                      </p:tavLst>
                                    </p:anim>
                                    <p:anim calcmode="lin" valueType="num">
                                      <p:cBhvr>
                                        <p:cTn id="47" dur="500" fill="hold"/>
                                        <p:tgtEl>
                                          <p:spTgt spid="136"/>
                                        </p:tgtEl>
                                        <p:attrNameLst>
                                          <p:attrName>ppt_h</p:attrName>
                                        </p:attrNameLst>
                                      </p:cBhvr>
                                      <p:tavLst>
                                        <p:tav tm="0">
                                          <p:val>
                                            <p:fltVal val="0"/>
                                          </p:val>
                                        </p:tav>
                                        <p:tav tm="100000">
                                          <p:val>
                                            <p:strVal val="#ppt_h"/>
                                          </p:val>
                                        </p:tav>
                                      </p:tavLst>
                                    </p:anim>
                                    <p:animEffect transition="in" filter="fade">
                                      <p:cBhvr>
                                        <p:cTn id="48" dur="500"/>
                                        <p:tgtEl>
                                          <p:spTgt spid="136"/>
                                        </p:tgtEl>
                                      </p:cBhvr>
                                    </p:animEffect>
                                  </p:childTnLst>
                                </p:cTn>
                              </p:par>
                            </p:childTnLst>
                          </p:cTn>
                        </p:par>
                        <p:par>
                          <p:cTn id="49" fill="hold">
                            <p:stCondLst>
                              <p:cond delay="1500"/>
                            </p:stCondLst>
                            <p:childTnLst>
                              <p:par>
                                <p:cTn id="50" presetID="12" presetClass="entr" presetSubtype="2" fill="hold" grpId="0" nodeType="afterEffect">
                                  <p:stCondLst>
                                    <p:cond delay="0"/>
                                  </p:stCondLst>
                                  <p:childTnLst>
                                    <p:set>
                                      <p:cBhvr>
                                        <p:cTn id="51" dur="1" fill="hold">
                                          <p:stCondLst>
                                            <p:cond delay="0"/>
                                          </p:stCondLst>
                                        </p:cTn>
                                        <p:tgtEl>
                                          <p:spTgt spid="11"/>
                                        </p:tgtEl>
                                        <p:attrNameLst>
                                          <p:attrName>style.visibility</p:attrName>
                                        </p:attrNameLst>
                                      </p:cBhvr>
                                      <p:to>
                                        <p:strVal val="visible"/>
                                      </p:to>
                                    </p:set>
                                    <p:anim calcmode="lin" valueType="num">
                                      <p:cBhvr additive="base">
                                        <p:cTn id="52" dur="500"/>
                                        <p:tgtEl>
                                          <p:spTgt spid="11"/>
                                        </p:tgtEl>
                                        <p:attrNameLst>
                                          <p:attrName>ppt_x</p:attrName>
                                        </p:attrNameLst>
                                      </p:cBhvr>
                                      <p:tavLst>
                                        <p:tav tm="0">
                                          <p:val>
                                            <p:strVal val="#ppt_x+#ppt_w*1.125000"/>
                                          </p:val>
                                        </p:tav>
                                        <p:tav tm="100000">
                                          <p:val>
                                            <p:strVal val="#ppt_x"/>
                                          </p:val>
                                        </p:tav>
                                      </p:tavLst>
                                    </p:anim>
                                    <p:animEffect transition="in" filter="wipe(left)">
                                      <p:cBhvr>
                                        <p:cTn id="53" dur="500"/>
                                        <p:tgtEl>
                                          <p:spTgt spid="11"/>
                                        </p:tgtEl>
                                      </p:cBhvr>
                                    </p:animEffect>
                                  </p:childTnLst>
                                </p:cTn>
                              </p:par>
                              <p:par>
                                <p:cTn id="54" presetID="12" presetClass="entr" presetSubtype="8" fill="hold" grpId="0" nodeType="withEffect">
                                  <p:stCondLst>
                                    <p:cond delay="0"/>
                                  </p:stCondLst>
                                  <p:childTnLst>
                                    <p:set>
                                      <p:cBhvr>
                                        <p:cTn id="55" dur="1" fill="hold">
                                          <p:stCondLst>
                                            <p:cond delay="0"/>
                                          </p:stCondLst>
                                        </p:cTn>
                                        <p:tgtEl>
                                          <p:spTgt spid="10"/>
                                        </p:tgtEl>
                                        <p:attrNameLst>
                                          <p:attrName>style.visibility</p:attrName>
                                        </p:attrNameLst>
                                      </p:cBhvr>
                                      <p:to>
                                        <p:strVal val="visible"/>
                                      </p:to>
                                    </p:set>
                                    <p:anim calcmode="lin" valueType="num">
                                      <p:cBhvr additive="base">
                                        <p:cTn id="56" dur="500"/>
                                        <p:tgtEl>
                                          <p:spTgt spid="10"/>
                                        </p:tgtEl>
                                        <p:attrNameLst>
                                          <p:attrName>ppt_x</p:attrName>
                                        </p:attrNameLst>
                                      </p:cBhvr>
                                      <p:tavLst>
                                        <p:tav tm="0">
                                          <p:val>
                                            <p:strVal val="#ppt_x-#ppt_w*1.125000"/>
                                          </p:val>
                                        </p:tav>
                                        <p:tav tm="100000">
                                          <p:val>
                                            <p:strVal val="#ppt_x"/>
                                          </p:val>
                                        </p:tav>
                                      </p:tavLst>
                                    </p:anim>
                                    <p:animEffect transition="in" filter="wipe(right)">
                                      <p:cBhvr>
                                        <p:cTn id="57" dur="500"/>
                                        <p:tgtEl>
                                          <p:spTgt spid="10"/>
                                        </p:tgtEl>
                                      </p:cBhvr>
                                    </p:animEffect>
                                  </p:childTnLst>
                                </p:cTn>
                              </p:par>
                              <p:par>
                                <p:cTn id="58" presetID="12" presetClass="entr" presetSubtype="2" fill="hold" grpId="0" nodeType="withEffect">
                                  <p:stCondLst>
                                    <p:cond delay="0"/>
                                  </p:stCondLst>
                                  <p:childTnLst>
                                    <p:set>
                                      <p:cBhvr>
                                        <p:cTn id="59" dur="1" fill="hold">
                                          <p:stCondLst>
                                            <p:cond delay="0"/>
                                          </p:stCondLst>
                                        </p:cTn>
                                        <p:tgtEl>
                                          <p:spTgt spid="9"/>
                                        </p:tgtEl>
                                        <p:attrNameLst>
                                          <p:attrName>style.visibility</p:attrName>
                                        </p:attrNameLst>
                                      </p:cBhvr>
                                      <p:to>
                                        <p:strVal val="visible"/>
                                      </p:to>
                                    </p:set>
                                    <p:anim calcmode="lin" valueType="num">
                                      <p:cBhvr additive="base">
                                        <p:cTn id="60" dur="500"/>
                                        <p:tgtEl>
                                          <p:spTgt spid="9"/>
                                        </p:tgtEl>
                                        <p:attrNameLst>
                                          <p:attrName>ppt_x</p:attrName>
                                        </p:attrNameLst>
                                      </p:cBhvr>
                                      <p:tavLst>
                                        <p:tav tm="0">
                                          <p:val>
                                            <p:strVal val="#ppt_x+#ppt_w*1.125000"/>
                                          </p:val>
                                        </p:tav>
                                        <p:tav tm="100000">
                                          <p:val>
                                            <p:strVal val="#ppt_x"/>
                                          </p:val>
                                        </p:tav>
                                      </p:tavLst>
                                    </p:anim>
                                    <p:animEffect transition="in" filter="wipe(left)">
                                      <p:cBhvr>
                                        <p:cTn id="61" dur="500"/>
                                        <p:tgtEl>
                                          <p:spTgt spid="9"/>
                                        </p:tgtEl>
                                      </p:cBhvr>
                                    </p:animEffect>
                                  </p:childTnLst>
                                </p:cTn>
                              </p:par>
                              <p:par>
                                <p:cTn id="62" presetID="12" presetClass="entr" presetSubtype="8" fill="hold" grpId="0" nodeType="withEffect">
                                  <p:stCondLst>
                                    <p:cond delay="0"/>
                                  </p:stCondLst>
                                  <p:childTnLst>
                                    <p:set>
                                      <p:cBhvr>
                                        <p:cTn id="63" dur="1" fill="hold">
                                          <p:stCondLst>
                                            <p:cond delay="0"/>
                                          </p:stCondLst>
                                        </p:cTn>
                                        <p:tgtEl>
                                          <p:spTgt spid="8"/>
                                        </p:tgtEl>
                                        <p:attrNameLst>
                                          <p:attrName>style.visibility</p:attrName>
                                        </p:attrNameLst>
                                      </p:cBhvr>
                                      <p:to>
                                        <p:strVal val="visible"/>
                                      </p:to>
                                    </p:set>
                                    <p:anim calcmode="lin" valueType="num">
                                      <p:cBhvr additive="base">
                                        <p:cTn id="64" dur="500"/>
                                        <p:tgtEl>
                                          <p:spTgt spid="8"/>
                                        </p:tgtEl>
                                        <p:attrNameLst>
                                          <p:attrName>ppt_x</p:attrName>
                                        </p:attrNameLst>
                                      </p:cBhvr>
                                      <p:tavLst>
                                        <p:tav tm="0">
                                          <p:val>
                                            <p:strVal val="#ppt_x-#ppt_w*1.125000"/>
                                          </p:val>
                                        </p:tav>
                                        <p:tav tm="100000">
                                          <p:val>
                                            <p:strVal val="#ppt_x"/>
                                          </p:val>
                                        </p:tav>
                                      </p:tavLst>
                                    </p:anim>
                                    <p:animEffect transition="in" filter="wipe(right)">
                                      <p:cBhvr>
                                        <p:cTn id="65" dur="500"/>
                                        <p:tgtEl>
                                          <p:spTgt spid="8"/>
                                        </p:tgtEl>
                                      </p:cBhvr>
                                    </p:animEffect>
                                  </p:childTnLst>
                                </p:cTn>
                              </p:par>
                            </p:childTnLst>
                          </p:cTn>
                        </p:par>
                        <p:par>
                          <p:cTn id="66" fill="hold">
                            <p:stCondLst>
                              <p:cond delay="2000"/>
                            </p:stCondLst>
                            <p:childTnLst>
                              <p:par>
                                <p:cTn id="67" presetID="12" presetClass="entr" presetSubtype="2" fill="hold" nodeType="afterEffect">
                                  <p:stCondLst>
                                    <p:cond delay="0"/>
                                  </p:stCondLst>
                                  <p:childTnLst>
                                    <p:set>
                                      <p:cBhvr>
                                        <p:cTn id="68" dur="1" fill="hold">
                                          <p:stCondLst>
                                            <p:cond delay="0"/>
                                          </p:stCondLst>
                                        </p:cTn>
                                        <p:tgtEl>
                                          <p:spTgt spid="4"/>
                                        </p:tgtEl>
                                        <p:attrNameLst>
                                          <p:attrName>style.visibility</p:attrName>
                                        </p:attrNameLst>
                                      </p:cBhvr>
                                      <p:to>
                                        <p:strVal val="visible"/>
                                      </p:to>
                                    </p:set>
                                    <p:anim calcmode="lin" valueType="num">
                                      <p:cBhvr additive="base">
                                        <p:cTn id="69" dur="500"/>
                                        <p:tgtEl>
                                          <p:spTgt spid="4"/>
                                        </p:tgtEl>
                                        <p:attrNameLst>
                                          <p:attrName>ppt_x</p:attrName>
                                        </p:attrNameLst>
                                      </p:cBhvr>
                                      <p:tavLst>
                                        <p:tav tm="0">
                                          <p:val>
                                            <p:strVal val="#ppt_x+#ppt_w*1.125000"/>
                                          </p:val>
                                        </p:tav>
                                        <p:tav tm="100000">
                                          <p:val>
                                            <p:strVal val="#ppt_x"/>
                                          </p:val>
                                        </p:tav>
                                      </p:tavLst>
                                    </p:anim>
                                    <p:animEffect transition="in" filter="wipe(left)">
                                      <p:cBhvr>
                                        <p:cTn id="70" dur="500"/>
                                        <p:tgtEl>
                                          <p:spTgt spid="4"/>
                                        </p:tgtEl>
                                      </p:cBhvr>
                                    </p:animEffect>
                                  </p:childTnLst>
                                </p:cTn>
                              </p:par>
                              <p:par>
                                <p:cTn id="71" presetID="12" presetClass="entr" presetSubtype="8" fill="hold" nodeType="withEffect">
                                  <p:stCondLst>
                                    <p:cond delay="0"/>
                                  </p:stCondLst>
                                  <p:childTnLst>
                                    <p:set>
                                      <p:cBhvr>
                                        <p:cTn id="72" dur="1" fill="hold">
                                          <p:stCondLst>
                                            <p:cond delay="0"/>
                                          </p:stCondLst>
                                        </p:cTn>
                                        <p:tgtEl>
                                          <p:spTgt spid="3"/>
                                        </p:tgtEl>
                                        <p:attrNameLst>
                                          <p:attrName>style.visibility</p:attrName>
                                        </p:attrNameLst>
                                      </p:cBhvr>
                                      <p:to>
                                        <p:strVal val="visible"/>
                                      </p:to>
                                    </p:set>
                                    <p:anim calcmode="lin" valueType="num">
                                      <p:cBhvr additive="base">
                                        <p:cTn id="73" dur="500"/>
                                        <p:tgtEl>
                                          <p:spTgt spid="3"/>
                                        </p:tgtEl>
                                        <p:attrNameLst>
                                          <p:attrName>ppt_x</p:attrName>
                                        </p:attrNameLst>
                                      </p:cBhvr>
                                      <p:tavLst>
                                        <p:tav tm="0">
                                          <p:val>
                                            <p:strVal val="#ppt_x-#ppt_w*1.125000"/>
                                          </p:val>
                                        </p:tav>
                                        <p:tav tm="100000">
                                          <p:val>
                                            <p:strVal val="#ppt_x"/>
                                          </p:val>
                                        </p:tav>
                                      </p:tavLst>
                                    </p:anim>
                                    <p:animEffect transition="in" filter="wipe(right)">
                                      <p:cBhvr>
                                        <p:cTn id="74" dur="500"/>
                                        <p:tgtEl>
                                          <p:spTgt spid="3"/>
                                        </p:tgtEl>
                                      </p:cBhvr>
                                    </p:animEffect>
                                  </p:childTnLst>
                                </p:cTn>
                              </p:par>
                              <p:par>
                                <p:cTn id="75" presetID="12" presetClass="entr" presetSubtype="2" fill="hold" nodeType="withEffect">
                                  <p:stCondLst>
                                    <p:cond delay="250"/>
                                  </p:stCondLst>
                                  <p:childTnLst>
                                    <p:set>
                                      <p:cBhvr>
                                        <p:cTn id="76" dur="1" fill="hold">
                                          <p:stCondLst>
                                            <p:cond delay="0"/>
                                          </p:stCondLst>
                                        </p:cTn>
                                        <p:tgtEl>
                                          <p:spTgt spid="12"/>
                                        </p:tgtEl>
                                        <p:attrNameLst>
                                          <p:attrName>style.visibility</p:attrName>
                                        </p:attrNameLst>
                                      </p:cBhvr>
                                      <p:to>
                                        <p:strVal val="visible"/>
                                      </p:to>
                                    </p:set>
                                    <p:anim calcmode="lin" valueType="num">
                                      <p:cBhvr additive="base">
                                        <p:cTn id="77" dur="500"/>
                                        <p:tgtEl>
                                          <p:spTgt spid="12"/>
                                        </p:tgtEl>
                                        <p:attrNameLst>
                                          <p:attrName>ppt_x</p:attrName>
                                        </p:attrNameLst>
                                      </p:cBhvr>
                                      <p:tavLst>
                                        <p:tav tm="0">
                                          <p:val>
                                            <p:strVal val="#ppt_x+#ppt_w*1.125000"/>
                                          </p:val>
                                        </p:tav>
                                        <p:tav tm="100000">
                                          <p:val>
                                            <p:strVal val="#ppt_x"/>
                                          </p:val>
                                        </p:tav>
                                      </p:tavLst>
                                    </p:anim>
                                    <p:animEffect transition="in" filter="wipe(left)">
                                      <p:cBhvr>
                                        <p:cTn id="78" dur="500"/>
                                        <p:tgtEl>
                                          <p:spTgt spid="12"/>
                                        </p:tgtEl>
                                      </p:cBhvr>
                                    </p:animEffect>
                                  </p:childTnLst>
                                </p:cTn>
                              </p:par>
                              <p:par>
                                <p:cTn id="79" presetID="12" presetClass="entr" presetSubtype="8" fill="hold" nodeType="withEffect">
                                  <p:stCondLst>
                                    <p:cond delay="250"/>
                                  </p:stCondLst>
                                  <p:childTnLst>
                                    <p:set>
                                      <p:cBhvr>
                                        <p:cTn id="80" dur="1" fill="hold">
                                          <p:stCondLst>
                                            <p:cond delay="0"/>
                                          </p:stCondLst>
                                        </p:cTn>
                                        <p:tgtEl>
                                          <p:spTgt spid="27"/>
                                        </p:tgtEl>
                                        <p:attrNameLst>
                                          <p:attrName>style.visibility</p:attrName>
                                        </p:attrNameLst>
                                      </p:cBhvr>
                                      <p:to>
                                        <p:strVal val="visible"/>
                                      </p:to>
                                    </p:set>
                                    <p:anim calcmode="lin" valueType="num">
                                      <p:cBhvr additive="base">
                                        <p:cTn id="81" dur="500"/>
                                        <p:tgtEl>
                                          <p:spTgt spid="27"/>
                                        </p:tgtEl>
                                        <p:attrNameLst>
                                          <p:attrName>ppt_x</p:attrName>
                                        </p:attrNameLst>
                                      </p:cBhvr>
                                      <p:tavLst>
                                        <p:tav tm="0">
                                          <p:val>
                                            <p:strVal val="#ppt_x-#ppt_w*1.125000"/>
                                          </p:val>
                                        </p:tav>
                                        <p:tav tm="100000">
                                          <p:val>
                                            <p:strVal val="#ppt_x"/>
                                          </p:val>
                                        </p:tav>
                                      </p:tavLst>
                                    </p:anim>
                                    <p:animEffect transition="in" filter="wipe(right)">
                                      <p:cBhvr>
                                        <p:cTn id="82" dur="500"/>
                                        <p:tgtEl>
                                          <p:spTgt spid="27"/>
                                        </p:tgtEl>
                                      </p:cBhvr>
                                    </p:animEffect>
                                  </p:childTnLst>
                                </p:cTn>
                              </p:par>
                              <p:par>
                                <p:cTn id="83" presetID="12" presetClass="entr" presetSubtype="2" fill="hold" nodeType="withEffect">
                                  <p:stCondLst>
                                    <p:cond delay="500"/>
                                  </p:stCondLst>
                                  <p:childTnLst>
                                    <p:set>
                                      <p:cBhvr>
                                        <p:cTn id="84" dur="1" fill="hold">
                                          <p:stCondLst>
                                            <p:cond delay="0"/>
                                          </p:stCondLst>
                                        </p:cTn>
                                        <p:tgtEl>
                                          <p:spTgt spid="42"/>
                                        </p:tgtEl>
                                        <p:attrNameLst>
                                          <p:attrName>style.visibility</p:attrName>
                                        </p:attrNameLst>
                                      </p:cBhvr>
                                      <p:to>
                                        <p:strVal val="visible"/>
                                      </p:to>
                                    </p:set>
                                    <p:anim calcmode="lin" valueType="num">
                                      <p:cBhvr additive="base">
                                        <p:cTn id="85" dur="500"/>
                                        <p:tgtEl>
                                          <p:spTgt spid="42"/>
                                        </p:tgtEl>
                                        <p:attrNameLst>
                                          <p:attrName>ppt_x</p:attrName>
                                        </p:attrNameLst>
                                      </p:cBhvr>
                                      <p:tavLst>
                                        <p:tav tm="0">
                                          <p:val>
                                            <p:strVal val="#ppt_x+#ppt_w*1.125000"/>
                                          </p:val>
                                        </p:tav>
                                        <p:tav tm="100000">
                                          <p:val>
                                            <p:strVal val="#ppt_x"/>
                                          </p:val>
                                        </p:tav>
                                      </p:tavLst>
                                    </p:anim>
                                    <p:animEffect transition="in" filter="wipe(left)">
                                      <p:cBhvr>
                                        <p:cTn id="86" dur="500"/>
                                        <p:tgtEl>
                                          <p:spTgt spid="42"/>
                                        </p:tgtEl>
                                      </p:cBhvr>
                                    </p:animEffect>
                                  </p:childTnLst>
                                </p:cTn>
                              </p:par>
                              <p:par>
                                <p:cTn id="87" presetID="12" presetClass="entr" presetSubtype="8" fill="hold" nodeType="withEffect">
                                  <p:stCondLst>
                                    <p:cond delay="500"/>
                                  </p:stCondLst>
                                  <p:childTnLst>
                                    <p:set>
                                      <p:cBhvr>
                                        <p:cTn id="88" dur="1" fill="hold">
                                          <p:stCondLst>
                                            <p:cond delay="0"/>
                                          </p:stCondLst>
                                        </p:cTn>
                                        <p:tgtEl>
                                          <p:spTgt spid="57"/>
                                        </p:tgtEl>
                                        <p:attrNameLst>
                                          <p:attrName>style.visibility</p:attrName>
                                        </p:attrNameLst>
                                      </p:cBhvr>
                                      <p:to>
                                        <p:strVal val="visible"/>
                                      </p:to>
                                    </p:set>
                                    <p:anim calcmode="lin" valueType="num">
                                      <p:cBhvr additive="base">
                                        <p:cTn id="89" dur="500"/>
                                        <p:tgtEl>
                                          <p:spTgt spid="57"/>
                                        </p:tgtEl>
                                        <p:attrNameLst>
                                          <p:attrName>ppt_x</p:attrName>
                                        </p:attrNameLst>
                                      </p:cBhvr>
                                      <p:tavLst>
                                        <p:tav tm="0">
                                          <p:val>
                                            <p:strVal val="#ppt_x-#ppt_w*1.125000"/>
                                          </p:val>
                                        </p:tav>
                                        <p:tav tm="100000">
                                          <p:val>
                                            <p:strVal val="#ppt_x"/>
                                          </p:val>
                                        </p:tav>
                                      </p:tavLst>
                                    </p:anim>
                                    <p:animEffect transition="in" filter="wipe(right)">
                                      <p:cBhvr>
                                        <p:cTn id="90" dur="500"/>
                                        <p:tgtEl>
                                          <p:spTgt spid="57"/>
                                        </p:tgtEl>
                                      </p:cBhvr>
                                    </p:animEffect>
                                  </p:childTnLst>
                                </p:cTn>
                              </p:par>
                              <p:par>
                                <p:cTn id="91" presetID="12" presetClass="entr" presetSubtype="2" fill="hold" nodeType="withEffect">
                                  <p:stCondLst>
                                    <p:cond delay="750"/>
                                  </p:stCondLst>
                                  <p:childTnLst>
                                    <p:set>
                                      <p:cBhvr>
                                        <p:cTn id="92" dur="1" fill="hold">
                                          <p:stCondLst>
                                            <p:cond delay="0"/>
                                          </p:stCondLst>
                                        </p:cTn>
                                        <p:tgtEl>
                                          <p:spTgt spid="72"/>
                                        </p:tgtEl>
                                        <p:attrNameLst>
                                          <p:attrName>style.visibility</p:attrName>
                                        </p:attrNameLst>
                                      </p:cBhvr>
                                      <p:to>
                                        <p:strVal val="visible"/>
                                      </p:to>
                                    </p:set>
                                    <p:anim calcmode="lin" valueType="num">
                                      <p:cBhvr additive="base">
                                        <p:cTn id="93" dur="500"/>
                                        <p:tgtEl>
                                          <p:spTgt spid="72"/>
                                        </p:tgtEl>
                                        <p:attrNameLst>
                                          <p:attrName>ppt_x</p:attrName>
                                        </p:attrNameLst>
                                      </p:cBhvr>
                                      <p:tavLst>
                                        <p:tav tm="0">
                                          <p:val>
                                            <p:strVal val="#ppt_x+#ppt_w*1.125000"/>
                                          </p:val>
                                        </p:tav>
                                        <p:tav tm="100000">
                                          <p:val>
                                            <p:strVal val="#ppt_x"/>
                                          </p:val>
                                        </p:tav>
                                      </p:tavLst>
                                    </p:anim>
                                    <p:animEffect transition="in" filter="wipe(left)">
                                      <p:cBhvr>
                                        <p:cTn id="94" dur="500"/>
                                        <p:tgtEl>
                                          <p:spTgt spid="72"/>
                                        </p:tgtEl>
                                      </p:cBhvr>
                                    </p:animEffect>
                                  </p:childTnLst>
                                </p:cTn>
                              </p:par>
                              <p:par>
                                <p:cTn id="95" presetID="12" presetClass="entr" presetSubtype="8" fill="hold" nodeType="withEffect">
                                  <p:stCondLst>
                                    <p:cond delay="750"/>
                                  </p:stCondLst>
                                  <p:childTnLst>
                                    <p:set>
                                      <p:cBhvr>
                                        <p:cTn id="96" dur="1" fill="hold">
                                          <p:stCondLst>
                                            <p:cond delay="0"/>
                                          </p:stCondLst>
                                        </p:cTn>
                                        <p:tgtEl>
                                          <p:spTgt spid="87"/>
                                        </p:tgtEl>
                                        <p:attrNameLst>
                                          <p:attrName>style.visibility</p:attrName>
                                        </p:attrNameLst>
                                      </p:cBhvr>
                                      <p:to>
                                        <p:strVal val="visible"/>
                                      </p:to>
                                    </p:set>
                                    <p:anim calcmode="lin" valueType="num">
                                      <p:cBhvr additive="base">
                                        <p:cTn id="97" dur="500"/>
                                        <p:tgtEl>
                                          <p:spTgt spid="87"/>
                                        </p:tgtEl>
                                        <p:attrNameLst>
                                          <p:attrName>ppt_x</p:attrName>
                                        </p:attrNameLst>
                                      </p:cBhvr>
                                      <p:tavLst>
                                        <p:tav tm="0">
                                          <p:val>
                                            <p:strVal val="#ppt_x-#ppt_w*1.125000"/>
                                          </p:val>
                                        </p:tav>
                                        <p:tav tm="100000">
                                          <p:val>
                                            <p:strVal val="#ppt_x"/>
                                          </p:val>
                                        </p:tav>
                                      </p:tavLst>
                                    </p:anim>
                                    <p:animEffect transition="in" filter="wipe(right)">
                                      <p:cBhvr>
                                        <p:cTn id="98"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3" grpId="0" animBg="1"/>
      <p:bldP spid="132" grpId="0" animBg="1"/>
      <p:bldP spid="5" grpId="0"/>
      <p:bldP spid="7" grpId="0" animBg="1"/>
      <p:bldP spid="8" grpId="0" animBg="1"/>
      <p:bldP spid="9" grpId="0" animBg="1"/>
      <p:bldP spid="10" grpId="0" animBg="1"/>
      <p:bldP spid="11" grpId="0" animBg="1"/>
      <p:bldP spid="134" grpId="0" animBg="1"/>
      <p:bldP spid="135" grpId="0" animBg="1"/>
      <p:bldP spid="136" grpId="0" animBg="1"/>
      <p:bldP spid="13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20</a:t>
            </a:fld>
            <a:endParaRPr lang="id-ID"/>
          </a:p>
        </p:txBody>
      </p:sp>
      <p:sp>
        <p:nvSpPr>
          <p:cNvPr id="3" name="TextBox 2"/>
          <p:cNvSpPr txBox="1"/>
          <p:nvPr/>
        </p:nvSpPr>
        <p:spPr>
          <a:xfrm>
            <a:off x="5116421" y="600349"/>
            <a:ext cx="1951176" cy="523220"/>
          </a:xfrm>
          <a:prstGeom prst="rect">
            <a:avLst/>
          </a:prstGeom>
          <a:noFill/>
        </p:spPr>
        <p:txBody>
          <a:bodyPr wrap="none" rtlCol="0">
            <a:spAutoFit/>
          </a:bodyPr>
          <a:lstStyle/>
          <a:p>
            <a:pPr algn="ctr"/>
            <a:r>
              <a:rPr lang="id-ID" sz="2800" dirty="0">
                <a:latin typeface="+mj-lt"/>
              </a:rPr>
              <a:t>Area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42" name="TextBox 41"/>
          <p:cNvSpPr txBox="1"/>
          <p:nvPr/>
        </p:nvSpPr>
        <p:spPr>
          <a:xfrm>
            <a:off x="633606" y="2044948"/>
            <a:ext cx="535146" cy="307777"/>
          </a:xfrm>
          <a:prstGeom prst="rect">
            <a:avLst/>
          </a:prstGeom>
          <a:solidFill>
            <a:schemeClr val="accent1"/>
          </a:solidFill>
        </p:spPr>
        <p:txBody>
          <a:bodyPr wrap="none" rtlCol="0">
            <a:spAutoFit/>
          </a:bodyPr>
          <a:lstStyle/>
          <a:p>
            <a:r>
              <a:rPr lang="id-ID" sz="1400" b="1" dirty="0">
                <a:solidFill>
                  <a:schemeClr val="bg1"/>
                </a:solidFill>
                <a:latin typeface="Raleway" panose="020B0003030101060003" pitchFamily="34" charset="0"/>
              </a:rPr>
              <a:t>SEO</a:t>
            </a:r>
          </a:p>
        </p:txBody>
      </p:sp>
      <p:sp>
        <p:nvSpPr>
          <p:cNvPr id="52" name="Rectangle 51"/>
          <p:cNvSpPr/>
          <p:nvPr/>
        </p:nvSpPr>
        <p:spPr>
          <a:xfrm>
            <a:off x="633606" y="2346434"/>
            <a:ext cx="3716974" cy="646331"/>
          </a:xfrm>
          <a:prstGeom prst="rect">
            <a:avLst/>
          </a:prstGeom>
          <a:solidFill>
            <a:schemeClr val="bg1"/>
          </a:solidFill>
        </p:spPr>
        <p:txBody>
          <a:bodyPr wrap="square">
            <a:spAutoFit/>
          </a:bodyPr>
          <a:lstStyle/>
          <a:p>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53" name="TextBox 52"/>
          <p:cNvSpPr txBox="1"/>
          <p:nvPr/>
        </p:nvSpPr>
        <p:spPr>
          <a:xfrm>
            <a:off x="633606" y="3333876"/>
            <a:ext cx="1314206" cy="307777"/>
          </a:xfrm>
          <a:prstGeom prst="rect">
            <a:avLst/>
          </a:prstGeom>
          <a:solidFill>
            <a:schemeClr val="accent2"/>
          </a:solidFill>
        </p:spPr>
        <p:txBody>
          <a:bodyPr wrap="none" rtlCol="0">
            <a:spAutoFit/>
          </a:bodyPr>
          <a:lstStyle/>
          <a:p>
            <a:r>
              <a:rPr lang="id-ID" sz="1400" b="1" dirty="0">
                <a:solidFill>
                  <a:schemeClr val="bg1"/>
                </a:solidFill>
                <a:latin typeface="Raleway" panose="020B0003030101060003" pitchFamily="34" charset="0"/>
              </a:rPr>
              <a:t>E-Commerce</a:t>
            </a:r>
          </a:p>
        </p:txBody>
      </p:sp>
      <p:sp>
        <p:nvSpPr>
          <p:cNvPr id="54" name="Rectangle 53"/>
          <p:cNvSpPr/>
          <p:nvPr/>
        </p:nvSpPr>
        <p:spPr>
          <a:xfrm>
            <a:off x="633606" y="3644887"/>
            <a:ext cx="3738707" cy="646331"/>
          </a:xfrm>
          <a:prstGeom prst="rect">
            <a:avLst/>
          </a:prstGeom>
          <a:solidFill>
            <a:schemeClr val="bg1"/>
          </a:solidFill>
        </p:spPr>
        <p:txBody>
          <a:bodyPr wrap="square">
            <a:spAutoFit/>
          </a:bodyPr>
          <a:lstStyle/>
          <a:p>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55" name="TextBox 54"/>
          <p:cNvSpPr txBox="1"/>
          <p:nvPr/>
        </p:nvSpPr>
        <p:spPr>
          <a:xfrm>
            <a:off x="633606" y="4619143"/>
            <a:ext cx="1291507" cy="307777"/>
          </a:xfrm>
          <a:prstGeom prst="rect">
            <a:avLst/>
          </a:prstGeom>
          <a:solidFill>
            <a:schemeClr val="accent3"/>
          </a:solidFill>
        </p:spPr>
        <p:txBody>
          <a:bodyPr wrap="none" rtlCol="0">
            <a:spAutoFit/>
          </a:bodyPr>
          <a:lstStyle/>
          <a:p>
            <a:r>
              <a:rPr lang="id-ID" sz="1400" b="1" dirty="0">
                <a:solidFill>
                  <a:schemeClr val="bg1"/>
                </a:solidFill>
                <a:latin typeface="Raleway" panose="020B0003030101060003" pitchFamily="34" charset="0"/>
              </a:rPr>
              <a:t>Photography</a:t>
            </a:r>
          </a:p>
        </p:txBody>
      </p:sp>
      <p:sp>
        <p:nvSpPr>
          <p:cNvPr id="56" name="Rectangle 55"/>
          <p:cNvSpPr/>
          <p:nvPr/>
        </p:nvSpPr>
        <p:spPr>
          <a:xfrm>
            <a:off x="633606" y="4930154"/>
            <a:ext cx="3744565" cy="646331"/>
          </a:xfrm>
          <a:prstGeom prst="rect">
            <a:avLst/>
          </a:prstGeom>
          <a:solidFill>
            <a:schemeClr val="bg1"/>
          </a:solidFill>
        </p:spPr>
        <p:txBody>
          <a:bodyPr wrap="square">
            <a:spAutoFit/>
          </a:bodyPr>
          <a:lstStyle/>
          <a:p>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graphicFrame>
        <p:nvGraphicFramePr>
          <p:cNvPr id="57" name="Chart 56"/>
          <p:cNvGraphicFramePr/>
          <p:nvPr>
            <p:extLst/>
          </p:nvPr>
        </p:nvGraphicFramePr>
        <p:xfrm>
          <a:off x="5782750" y="1923802"/>
          <a:ext cx="5643999" cy="3978233"/>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0487893"/>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fade">
                                      <p:cBhvr>
                                        <p:cTn id="18" dur="500"/>
                                        <p:tgtEl>
                                          <p:spTgt spid="5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fade">
                                      <p:cBhvr>
                                        <p:cTn id="21" dur="500"/>
                                        <p:tgtEl>
                                          <p:spTgt spid="5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fade">
                                      <p:cBhvr>
                                        <p:cTn id="24" dur="500"/>
                                        <p:tgtEl>
                                          <p:spTgt spid="5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5"/>
                                        </p:tgtEl>
                                        <p:attrNameLst>
                                          <p:attrName>style.visibility</p:attrName>
                                        </p:attrNameLst>
                                      </p:cBhvr>
                                      <p:to>
                                        <p:strVal val="visible"/>
                                      </p:to>
                                    </p:set>
                                    <p:animEffect transition="in" filter="fade">
                                      <p:cBhvr>
                                        <p:cTn id="27" dur="500"/>
                                        <p:tgtEl>
                                          <p:spTgt spid="55"/>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6"/>
                                        </p:tgtEl>
                                        <p:attrNameLst>
                                          <p:attrName>style.visibility</p:attrName>
                                        </p:attrNameLst>
                                      </p:cBhvr>
                                      <p:to>
                                        <p:strVal val="visible"/>
                                      </p:to>
                                    </p:set>
                                    <p:animEffect transition="in" filter="fade">
                                      <p:cBhvr>
                                        <p:cTn id="30" dur="500"/>
                                        <p:tgtEl>
                                          <p:spTgt spid="56"/>
                                        </p:tgtEl>
                                      </p:cBhvr>
                                    </p:animEffect>
                                  </p:childTnLst>
                                </p:cTn>
                              </p:par>
                            </p:childTnLst>
                          </p:cTn>
                        </p:par>
                        <p:par>
                          <p:cTn id="31" fill="hold">
                            <p:stCondLst>
                              <p:cond delay="1000"/>
                            </p:stCondLst>
                            <p:childTnLst>
                              <p:par>
                                <p:cTn id="32" presetID="22" presetClass="entr" presetSubtype="8" fill="hold" grpId="0" nodeType="afterEffect">
                                  <p:stCondLst>
                                    <p:cond delay="0"/>
                                  </p:stCondLst>
                                  <p:childTnLst>
                                    <p:set>
                                      <p:cBhvr>
                                        <p:cTn id="33" dur="1" fill="hold">
                                          <p:stCondLst>
                                            <p:cond delay="0"/>
                                          </p:stCondLst>
                                        </p:cTn>
                                        <p:tgtEl>
                                          <p:spTgt spid="57">
                                            <p:graphicEl>
                                              <a:chart seriesIdx="-3" categoryIdx="-3" bldStep="gridLegend"/>
                                            </p:graphicEl>
                                          </p:spTgt>
                                        </p:tgtEl>
                                        <p:attrNameLst>
                                          <p:attrName>style.visibility</p:attrName>
                                        </p:attrNameLst>
                                      </p:cBhvr>
                                      <p:to>
                                        <p:strVal val="visible"/>
                                      </p:to>
                                    </p:set>
                                    <p:animEffect transition="in" filter="wipe(left)">
                                      <p:cBhvr>
                                        <p:cTn id="34" dur="500"/>
                                        <p:tgtEl>
                                          <p:spTgt spid="57">
                                            <p:graphicEl>
                                              <a:chart seriesIdx="-3" categoryIdx="-3" bldStep="gridLegend"/>
                                            </p:graphicEl>
                                          </p:spTgt>
                                        </p:tgtEl>
                                      </p:cBhvr>
                                    </p:animEffect>
                                  </p:childTnLst>
                                </p:cTn>
                              </p:par>
                            </p:childTnLst>
                          </p:cTn>
                        </p:par>
                        <p:par>
                          <p:cTn id="35" fill="hold">
                            <p:stCondLst>
                              <p:cond delay="1500"/>
                            </p:stCondLst>
                            <p:childTnLst>
                              <p:par>
                                <p:cTn id="36" presetID="22" presetClass="entr" presetSubtype="8" fill="hold" grpId="0" nodeType="afterEffect">
                                  <p:stCondLst>
                                    <p:cond delay="0"/>
                                  </p:stCondLst>
                                  <p:childTnLst>
                                    <p:set>
                                      <p:cBhvr>
                                        <p:cTn id="37" dur="1" fill="hold">
                                          <p:stCondLst>
                                            <p:cond delay="0"/>
                                          </p:stCondLst>
                                        </p:cTn>
                                        <p:tgtEl>
                                          <p:spTgt spid="57">
                                            <p:graphicEl>
                                              <a:chart seriesIdx="0" categoryIdx="-4" bldStep="series"/>
                                            </p:graphicEl>
                                          </p:spTgt>
                                        </p:tgtEl>
                                        <p:attrNameLst>
                                          <p:attrName>style.visibility</p:attrName>
                                        </p:attrNameLst>
                                      </p:cBhvr>
                                      <p:to>
                                        <p:strVal val="visible"/>
                                      </p:to>
                                    </p:set>
                                    <p:animEffect transition="in" filter="wipe(left)">
                                      <p:cBhvr>
                                        <p:cTn id="38" dur="500"/>
                                        <p:tgtEl>
                                          <p:spTgt spid="57">
                                            <p:graphicEl>
                                              <a:chart seriesIdx="0" categoryIdx="-4" bldStep="series"/>
                                            </p:graphicEl>
                                          </p:spTgt>
                                        </p:tgtEl>
                                      </p:cBhvr>
                                    </p:animEffect>
                                  </p:childTnLst>
                                </p:cTn>
                              </p:par>
                            </p:childTnLst>
                          </p:cTn>
                        </p:par>
                        <p:par>
                          <p:cTn id="39" fill="hold">
                            <p:stCondLst>
                              <p:cond delay="2000"/>
                            </p:stCondLst>
                            <p:childTnLst>
                              <p:par>
                                <p:cTn id="40" presetID="22" presetClass="entr" presetSubtype="8" fill="hold" grpId="0" nodeType="afterEffect">
                                  <p:stCondLst>
                                    <p:cond delay="0"/>
                                  </p:stCondLst>
                                  <p:childTnLst>
                                    <p:set>
                                      <p:cBhvr>
                                        <p:cTn id="41" dur="1" fill="hold">
                                          <p:stCondLst>
                                            <p:cond delay="0"/>
                                          </p:stCondLst>
                                        </p:cTn>
                                        <p:tgtEl>
                                          <p:spTgt spid="57">
                                            <p:graphicEl>
                                              <a:chart seriesIdx="1" categoryIdx="-4" bldStep="series"/>
                                            </p:graphicEl>
                                          </p:spTgt>
                                        </p:tgtEl>
                                        <p:attrNameLst>
                                          <p:attrName>style.visibility</p:attrName>
                                        </p:attrNameLst>
                                      </p:cBhvr>
                                      <p:to>
                                        <p:strVal val="visible"/>
                                      </p:to>
                                    </p:set>
                                    <p:animEffect transition="in" filter="wipe(left)">
                                      <p:cBhvr>
                                        <p:cTn id="42" dur="500"/>
                                        <p:tgtEl>
                                          <p:spTgt spid="57">
                                            <p:graphicEl>
                                              <a:chart seriesIdx="1" categoryIdx="-4" bldStep="series"/>
                                            </p:graphicEl>
                                          </p:spTgt>
                                        </p:tgtEl>
                                      </p:cBhvr>
                                    </p:animEffect>
                                  </p:childTnLst>
                                </p:cTn>
                              </p:par>
                            </p:childTnLst>
                          </p:cTn>
                        </p:par>
                        <p:par>
                          <p:cTn id="43" fill="hold">
                            <p:stCondLst>
                              <p:cond delay="2500"/>
                            </p:stCondLst>
                            <p:childTnLst>
                              <p:par>
                                <p:cTn id="44" presetID="22" presetClass="entr" presetSubtype="8" fill="hold" grpId="0" nodeType="afterEffect">
                                  <p:stCondLst>
                                    <p:cond delay="0"/>
                                  </p:stCondLst>
                                  <p:childTnLst>
                                    <p:set>
                                      <p:cBhvr>
                                        <p:cTn id="45" dur="1" fill="hold">
                                          <p:stCondLst>
                                            <p:cond delay="0"/>
                                          </p:stCondLst>
                                        </p:cTn>
                                        <p:tgtEl>
                                          <p:spTgt spid="57">
                                            <p:graphicEl>
                                              <a:chart seriesIdx="2" categoryIdx="-4" bldStep="series"/>
                                            </p:graphicEl>
                                          </p:spTgt>
                                        </p:tgtEl>
                                        <p:attrNameLst>
                                          <p:attrName>style.visibility</p:attrName>
                                        </p:attrNameLst>
                                      </p:cBhvr>
                                      <p:to>
                                        <p:strVal val="visible"/>
                                      </p:to>
                                    </p:set>
                                    <p:animEffect transition="in" filter="wipe(left)">
                                      <p:cBhvr>
                                        <p:cTn id="46" dur="500"/>
                                        <p:tgtEl>
                                          <p:spTgt spid="57">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2" grpId="0" animBg="1"/>
      <p:bldP spid="52" grpId="0" animBg="1"/>
      <p:bldP spid="53" grpId="0" animBg="1"/>
      <p:bldP spid="54" grpId="0" animBg="1"/>
      <p:bldP spid="55" grpId="0" animBg="1"/>
      <p:bldP spid="56" grpId="0" animBg="1"/>
      <p:bldGraphic spid="57" grpId="0">
        <p:bldSub>
          <a:bldChart bld="series"/>
        </p:bldSub>
      </p:bldGraphic>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21</a:t>
            </a:fld>
            <a:endParaRPr lang="id-ID" dirty="0"/>
          </a:p>
        </p:txBody>
      </p:sp>
      <p:sp>
        <p:nvSpPr>
          <p:cNvPr id="10" name="TextBox 9"/>
          <p:cNvSpPr txBox="1"/>
          <p:nvPr/>
        </p:nvSpPr>
        <p:spPr>
          <a:xfrm>
            <a:off x="4265424" y="600349"/>
            <a:ext cx="3653180" cy="523220"/>
          </a:xfrm>
          <a:prstGeom prst="rect">
            <a:avLst/>
          </a:prstGeom>
          <a:noFill/>
        </p:spPr>
        <p:txBody>
          <a:bodyPr wrap="none" rtlCol="0">
            <a:spAutoFit/>
          </a:bodyPr>
          <a:lstStyle/>
          <a:p>
            <a:pPr algn="ctr"/>
            <a:r>
              <a:rPr lang="id-ID" sz="2800" dirty="0">
                <a:latin typeface="+mj-lt"/>
              </a:rPr>
              <a:t>Perfomance Analysis</a:t>
            </a:r>
          </a:p>
        </p:txBody>
      </p:sp>
      <p:cxnSp>
        <p:nvCxnSpPr>
          <p:cNvPr id="11" name="Straight Connector 10"/>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Freeform 6"/>
          <p:cNvSpPr>
            <a:spLocks/>
          </p:cNvSpPr>
          <p:nvPr/>
        </p:nvSpPr>
        <p:spPr bwMode="auto">
          <a:xfrm>
            <a:off x="71193" y="2966244"/>
            <a:ext cx="4286793" cy="813329"/>
          </a:xfrm>
          <a:custGeom>
            <a:avLst/>
            <a:gdLst>
              <a:gd name="T0" fmla="*/ 1486 w 1779"/>
              <a:gd name="T1" fmla="*/ 1208 h 1208"/>
              <a:gd name="T2" fmla="*/ 0 w 1779"/>
              <a:gd name="T3" fmla="*/ 1208 h 1208"/>
              <a:gd name="T4" fmla="*/ 0 w 1779"/>
              <a:gd name="T5" fmla="*/ 0 h 1208"/>
              <a:gd name="T6" fmla="*/ 1779 w 1779"/>
              <a:gd name="T7" fmla="*/ 0 h 1208"/>
              <a:gd name="T8" fmla="*/ 1779 w 1779"/>
              <a:gd name="T9" fmla="*/ 660 h 1208"/>
              <a:gd name="T10" fmla="*/ 1486 w 1779"/>
              <a:gd name="T11" fmla="*/ 1208 h 1208"/>
              <a:gd name="connsiteX0" fmla="*/ 13244 w 14891"/>
              <a:gd name="connsiteY0" fmla="*/ 10000 h 10000"/>
              <a:gd name="connsiteX1" fmla="*/ 0 w 14891"/>
              <a:gd name="connsiteY1" fmla="*/ 9949 h 10000"/>
              <a:gd name="connsiteX2" fmla="*/ 4891 w 14891"/>
              <a:gd name="connsiteY2" fmla="*/ 0 h 10000"/>
              <a:gd name="connsiteX3" fmla="*/ 14891 w 14891"/>
              <a:gd name="connsiteY3" fmla="*/ 0 h 10000"/>
              <a:gd name="connsiteX4" fmla="*/ 14891 w 14891"/>
              <a:gd name="connsiteY4" fmla="*/ 5464 h 10000"/>
              <a:gd name="connsiteX5" fmla="*/ 13244 w 14891"/>
              <a:gd name="connsiteY5" fmla="*/ 10000 h 10000"/>
              <a:gd name="connsiteX0" fmla="*/ 13313 w 14960"/>
              <a:gd name="connsiteY0" fmla="*/ 10000 h 10000"/>
              <a:gd name="connsiteX1" fmla="*/ 69 w 14960"/>
              <a:gd name="connsiteY1" fmla="*/ 9949 h 10000"/>
              <a:gd name="connsiteX2" fmla="*/ 0 w 14960"/>
              <a:gd name="connsiteY2" fmla="*/ 0 h 10000"/>
              <a:gd name="connsiteX3" fmla="*/ 14960 w 14960"/>
              <a:gd name="connsiteY3" fmla="*/ 0 h 10000"/>
              <a:gd name="connsiteX4" fmla="*/ 14960 w 14960"/>
              <a:gd name="connsiteY4" fmla="*/ 5464 h 10000"/>
              <a:gd name="connsiteX5" fmla="*/ 13313 w 14960"/>
              <a:gd name="connsiteY5" fmla="*/ 10000 h 10000"/>
              <a:gd name="connsiteX0" fmla="*/ 13517 w 14960"/>
              <a:gd name="connsiteY0" fmla="*/ 10121 h 10121"/>
              <a:gd name="connsiteX1" fmla="*/ 69 w 14960"/>
              <a:gd name="connsiteY1" fmla="*/ 9949 h 10121"/>
              <a:gd name="connsiteX2" fmla="*/ 0 w 14960"/>
              <a:gd name="connsiteY2" fmla="*/ 0 h 10121"/>
              <a:gd name="connsiteX3" fmla="*/ 14960 w 14960"/>
              <a:gd name="connsiteY3" fmla="*/ 0 h 10121"/>
              <a:gd name="connsiteX4" fmla="*/ 14960 w 14960"/>
              <a:gd name="connsiteY4" fmla="*/ 5464 h 10121"/>
              <a:gd name="connsiteX5" fmla="*/ 13517 w 14960"/>
              <a:gd name="connsiteY5" fmla="*/ 10121 h 10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60" h="10121">
                <a:moveTo>
                  <a:pt x="13517" y="10121"/>
                </a:moveTo>
                <a:lnTo>
                  <a:pt x="69" y="9949"/>
                </a:lnTo>
                <a:cubicBezTo>
                  <a:pt x="46" y="6633"/>
                  <a:pt x="23" y="3316"/>
                  <a:pt x="0" y="0"/>
                </a:cubicBezTo>
                <a:lnTo>
                  <a:pt x="14960" y="0"/>
                </a:lnTo>
                <a:lnTo>
                  <a:pt x="14960" y="5464"/>
                </a:lnTo>
                <a:lnTo>
                  <a:pt x="13517" y="10121"/>
                </a:lnTo>
                <a:close/>
              </a:path>
            </a:pathLst>
          </a:custGeom>
          <a:gradFill>
            <a:gsLst>
              <a:gs pos="15000">
                <a:schemeClr val="accent2">
                  <a:lumMod val="75000"/>
                </a:schemeClr>
              </a:gs>
              <a:gs pos="100000">
                <a:schemeClr val="bg1"/>
              </a:gs>
            </a:gsLst>
            <a:lin ang="10800000" scaled="0"/>
          </a:gradFill>
          <a:ln>
            <a:noFill/>
          </a:ln>
        </p:spPr>
        <p:txBody>
          <a:bodyPr vert="horz" wrap="square" lIns="91440" tIns="45720" rIns="91440" bIns="45720" numCol="1" anchor="t" anchorCtr="0" compatLnSpc="1">
            <a:prstTxWarp prst="textNoShape">
              <a:avLst/>
            </a:prstTxWarp>
          </a:bodyPr>
          <a:lstStyle/>
          <a:p>
            <a:endParaRPr lang="id-ID" dirty="0"/>
          </a:p>
        </p:txBody>
      </p:sp>
      <p:sp>
        <p:nvSpPr>
          <p:cNvPr id="7" name="Freeform 5"/>
          <p:cNvSpPr>
            <a:spLocks/>
          </p:cNvSpPr>
          <p:nvPr/>
        </p:nvSpPr>
        <p:spPr bwMode="auto">
          <a:xfrm>
            <a:off x="3934760" y="2819892"/>
            <a:ext cx="595387" cy="1065044"/>
          </a:xfrm>
          <a:custGeom>
            <a:avLst/>
            <a:gdLst>
              <a:gd name="T0" fmla="*/ 297 w 378"/>
              <a:gd name="T1" fmla="*/ 111 h 675"/>
              <a:gd name="T2" fmla="*/ 304 w 378"/>
              <a:gd name="T3" fmla="*/ 98 h 675"/>
              <a:gd name="T4" fmla="*/ 307 w 378"/>
              <a:gd name="T5" fmla="*/ 78 h 675"/>
              <a:gd name="T6" fmla="*/ 289 w 378"/>
              <a:gd name="T7" fmla="*/ 19 h 675"/>
              <a:gd name="T8" fmla="*/ 235 w 378"/>
              <a:gd name="T9" fmla="*/ 79 h 675"/>
              <a:gd name="T10" fmla="*/ 213 w 378"/>
              <a:gd name="T11" fmla="*/ 90 h 675"/>
              <a:gd name="T12" fmla="*/ 186 w 378"/>
              <a:gd name="T13" fmla="*/ 85 h 675"/>
              <a:gd name="T14" fmla="*/ 137 w 378"/>
              <a:gd name="T15" fmla="*/ 90 h 675"/>
              <a:gd name="T16" fmla="*/ 42 w 378"/>
              <a:gd name="T17" fmla="*/ 185 h 675"/>
              <a:gd name="T18" fmla="*/ 17 w 378"/>
              <a:gd name="T19" fmla="*/ 233 h 675"/>
              <a:gd name="T20" fmla="*/ 12 w 378"/>
              <a:gd name="T21" fmla="*/ 257 h 675"/>
              <a:gd name="T22" fmla="*/ 28 w 378"/>
              <a:gd name="T23" fmla="*/ 259 h 675"/>
              <a:gd name="T24" fmla="*/ 49 w 378"/>
              <a:gd name="T25" fmla="*/ 243 h 675"/>
              <a:gd name="T26" fmla="*/ 60 w 378"/>
              <a:gd name="T27" fmla="*/ 194 h 675"/>
              <a:gd name="T28" fmla="*/ 162 w 378"/>
              <a:gd name="T29" fmla="*/ 136 h 675"/>
              <a:gd name="T30" fmla="*/ 146 w 378"/>
              <a:gd name="T31" fmla="*/ 248 h 675"/>
              <a:gd name="T32" fmla="*/ 128 w 378"/>
              <a:gd name="T33" fmla="*/ 309 h 675"/>
              <a:gd name="T34" fmla="*/ 116 w 378"/>
              <a:gd name="T35" fmla="*/ 472 h 675"/>
              <a:gd name="T36" fmla="*/ 81 w 378"/>
              <a:gd name="T37" fmla="*/ 517 h 675"/>
              <a:gd name="T38" fmla="*/ 19 w 378"/>
              <a:gd name="T39" fmla="*/ 567 h 675"/>
              <a:gd name="T40" fmla="*/ 13 w 378"/>
              <a:gd name="T41" fmla="*/ 626 h 675"/>
              <a:gd name="T42" fmla="*/ 42 w 378"/>
              <a:gd name="T43" fmla="*/ 643 h 675"/>
              <a:gd name="T44" fmla="*/ 57 w 378"/>
              <a:gd name="T45" fmla="*/ 602 h 675"/>
              <a:gd name="T46" fmla="*/ 128 w 378"/>
              <a:gd name="T47" fmla="*/ 529 h 675"/>
              <a:gd name="T48" fmla="*/ 187 w 378"/>
              <a:gd name="T49" fmla="*/ 470 h 675"/>
              <a:gd name="T50" fmla="*/ 140 w 378"/>
              <a:gd name="T51" fmla="*/ 532 h 675"/>
              <a:gd name="T52" fmla="*/ 132 w 378"/>
              <a:gd name="T53" fmla="*/ 569 h 675"/>
              <a:gd name="T54" fmla="*/ 181 w 378"/>
              <a:gd name="T55" fmla="*/ 613 h 675"/>
              <a:gd name="T56" fmla="*/ 180 w 378"/>
              <a:gd name="T57" fmla="*/ 549 h 675"/>
              <a:gd name="T58" fmla="*/ 239 w 378"/>
              <a:gd name="T59" fmla="*/ 464 h 675"/>
              <a:gd name="T60" fmla="*/ 284 w 378"/>
              <a:gd name="T61" fmla="*/ 379 h 675"/>
              <a:gd name="T62" fmla="*/ 275 w 378"/>
              <a:gd name="T63" fmla="*/ 310 h 675"/>
              <a:gd name="T64" fmla="*/ 329 w 378"/>
              <a:gd name="T65" fmla="*/ 278 h 675"/>
              <a:gd name="T66" fmla="*/ 352 w 378"/>
              <a:gd name="T67" fmla="*/ 176 h 675"/>
              <a:gd name="T68" fmla="*/ 370 w 378"/>
              <a:gd name="T69" fmla="*/ 116 h 675"/>
              <a:gd name="T70" fmla="*/ 360 w 378"/>
              <a:gd name="T71" fmla="*/ 102 h 675"/>
              <a:gd name="T72" fmla="*/ 341 w 378"/>
              <a:gd name="T73" fmla="*/ 133 h 675"/>
              <a:gd name="T74" fmla="*/ 329 w 378"/>
              <a:gd name="T75" fmla="*/ 136 h 675"/>
              <a:gd name="T76" fmla="*/ 329 w 378"/>
              <a:gd name="T77" fmla="*/ 173 h 675"/>
              <a:gd name="T78" fmla="*/ 305 w 378"/>
              <a:gd name="T79" fmla="*/ 135 h 675"/>
              <a:gd name="T80" fmla="*/ 287 w 378"/>
              <a:gd name="T81" fmla="*/ 1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675">
                <a:moveTo>
                  <a:pt x="287" y="121"/>
                </a:moveTo>
                <a:cubicBezTo>
                  <a:pt x="287" y="121"/>
                  <a:pt x="297" y="125"/>
                  <a:pt x="297" y="111"/>
                </a:cubicBezTo>
                <a:cubicBezTo>
                  <a:pt x="297" y="111"/>
                  <a:pt x="300" y="106"/>
                  <a:pt x="302" y="106"/>
                </a:cubicBezTo>
                <a:cubicBezTo>
                  <a:pt x="302" y="106"/>
                  <a:pt x="307" y="100"/>
                  <a:pt x="304" y="98"/>
                </a:cubicBezTo>
                <a:cubicBezTo>
                  <a:pt x="304" y="98"/>
                  <a:pt x="309" y="95"/>
                  <a:pt x="306" y="88"/>
                </a:cubicBezTo>
                <a:cubicBezTo>
                  <a:pt x="306" y="88"/>
                  <a:pt x="311" y="86"/>
                  <a:pt x="307" y="78"/>
                </a:cubicBezTo>
                <a:cubicBezTo>
                  <a:pt x="307" y="78"/>
                  <a:pt x="304" y="72"/>
                  <a:pt x="308" y="67"/>
                </a:cubicBezTo>
                <a:cubicBezTo>
                  <a:pt x="308" y="67"/>
                  <a:pt x="317" y="34"/>
                  <a:pt x="289" y="19"/>
                </a:cubicBezTo>
                <a:cubicBezTo>
                  <a:pt x="289" y="19"/>
                  <a:pt x="232" y="0"/>
                  <a:pt x="230" y="58"/>
                </a:cubicBezTo>
                <a:cubicBezTo>
                  <a:pt x="230" y="58"/>
                  <a:pt x="231" y="71"/>
                  <a:pt x="235" y="79"/>
                </a:cubicBezTo>
                <a:cubicBezTo>
                  <a:pt x="235" y="79"/>
                  <a:pt x="243" y="84"/>
                  <a:pt x="238" y="90"/>
                </a:cubicBezTo>
                <a:cubicBezTo>
                  <a:pt x="238" y="90"/>
                  <a:pt x="218" y="90"/>
                  <a:pt x="213" y="90"/>
                </a:cubicBezTo>
                <a:cubicBezTo>
                  <a:pt x="213" y="90"/>
                  <a:pt x="208" y="87"/>
                  <a:pt x="201" y="90"/>
                </a:cubicBezTo>
                <a:cubicBezTo>
                  <a:pt x="199" y="90"/>
                  <a:pt x="189" y="85"/>
                  <a:pt x="186" y="85"/>
                </a:cubicBezTo>
                <a:cubicBezTo>
                  <a:pt x="178" y="83"/>
                  <a:pt x="169" y="84"/>
                  <a:pt x="161" y="86"/>
                </a:cubicBezTo>
                <a:cubicBezTo>
                  <a:pt x="153" y="88"/>
                  <a:pt x="145" y="92"/>
                  <a:pt x="137" y="90"/>
                </a:cubicBezTo>
                <a:cubicBezTo>
                  <a:pt x="137" y="90"/>
                  <a:pt x="96" y="96"/>
                  <a:pt x="73" y="122"/>
                </a:cubicBezTo>
                <a:cubicBezTo>
                  <a:pt x="73" y="122"/>
                  <a:pt x="52" y="150"/>
                  <a:pt x="42" y="185"/>
                </a:cubicBezTo>
                <a:cubicBezTo>
                  <a:pt x="42" y="185"/>
                  <a:pt x="28" y="208"/>
                  <a:pt x="28" y="217"/>
                </a:cubicBezTo>
                <a:cubicBezTo>
                  <a:pt x="28" y="217"/>
                  <a:pt x="23" y="228"/>
                  <a:pt x="17" y="233"/>
                </a:cubicBezTo>
                <a:cubicBezTo>
                  <a:pt x="17" y="233"/>
                  <a:pt x="9" y="240"/>
                  <a:pt x="11" y="246"/>
                </a:cubicBezTo>
                <a:cubicBezTo>
                  <a:pt x="11" y="246"/>
                  <a:pt x="3" y="259"/>
                  <a:pt x="12" y="257"/>
                </a:cubicBezTo>
                <a:cubicBezTo>
                  <a:pt x="12" y="257"/>
                  <a:pt x="13" y="264"/>
                  <a:pt x="21" y="259"/>
                </a:cubicBezTo>
                <a:cubicBezTo>
                  <a:pt x="21" y="259"/>
                  <a:pt x="21" y="266"/>
                  <a:pt x="28" y="259"/>
                </a:cubicBezTo>
                <a:cubicBezTo>
                  <a:pt x="28" y="259"/>
                  <a:pt x="32" y="264"/>
                  <a:pt x="36" y="259"/>
                </a:cubicBezTo>
                <a:cubicBezTo>
                  <a:pt x="36" y="259"/>
                  <a:pt x="40" y="276"/>
                  <a:pt x="49" y="243"/>
                </a:cubicBezTo>
                <a:cubicBezTo>
                  <a:pt x="49" y="243"/>
                  <a:pt x="48" y="236"/>
                  <a:pt x="49" y="223"/>
                </a:cubicBezTo>
                <a:cubicBezTo>
                  <a:pt x="49" y="223"/>
                  <a:pt x="51" y="206"/>
                  <a:pt x="60" y="194"/>
                </a:cubicBezTo>
                <a:cubicBezTo>
                  <a:pt x="60" y="194"/>
                  <a:pt x="86" y="166"/>
                  <a:pt x="104" y="140"/>
                </a:cubicBezTo>
                <a:cubicBezTo>
                  <a:pt x="104" y="140"/>
                  <a:pt x="142" y="143"/>
                  <a:pt x="162" y="136"/>
                </a:cubicBezTo>
                <a:cubicBezTo>
                  <a:pt x="162" y="136"/>
                  <a:pt x="162" y="157"/>
                  <a:pt x="168" y="168"/>
                </a:cubicBezTo>
                <a:cubicBezTo>
                  <a:pt x="168" y="168"/>
                  <a:pt x="145" y="216"/>
                  <a:pt x="146" y="248"/>
                </a:cubicBezTo>
                <a:cubicBezTo>
                  <a:pt x="146" y="248"/>
                  <a:pt x="144" y="259"/>
                  <a:pt x="136" y="271"/>
                </a:cubicBezTo>
                <a:cubicBezTo>
                  <a:pt x="136" y="271"/>
                  <a:pt x="120" y="293"/>
                  <a:pt x="128" y="309"/>
                </a:cubicBezTo>
                <a:cubicBezTo>
                  <a:pt x="128" y="309"/>
                  <a:pt x="110" y="360"/>
                  <a:pt x="142" y="392"/>
                </a:cubicBezTo>
                <a:cubicBezTo>
                  <a:pt x="142" y="392"/>
                  <a:pt x="119" y="451"/>
                  <a:pt x="116" y="472"/>
                </a:cubicBezTo>
                <a:cubicBezTo>
                  <a:pt x="116" y="472"/>
                  <a:pt x="114" y="491"/>
                  <a:pt x="96" y="501"/>
                </a:cubicBezTo>
                <a:cubicBezTo>
                  <a:pt x="91" y="506"/>
                  <a:pt x="85" y="511"/>
                  <a:pt x="81" y="517"/>
                </a:cubicBezTo>
                <a:cubicBezTo>
                  <a:pt x="69" y="530"/>
                  <a:pt x="67" y="550"/>
                  <a:pt x="52" y="560"/>
                </a:cubicBezTo>
                <a:cubicBezTo>
                  <a:pt x="52" y="560"/>
                  <a:pt x="24" y="546"/>
                  <a:pt x="19" y="567"/>
                </a:cubicBezTo>
                <a:cubicBezTo>
                  <a:pt x="19" y="567"/>
                  <a:pt x="15" y="575"/>
                  <a:pt x="19" y="598"/>
                </a:cubicBezTo>
                <a:cubicBezTo>
                  <a:pt x="19" y="598"/>
                  <a:pt x="21" y="614"/>
                  <a:pt x="13" y="626"/>
                </a:cubicBezTo>
                <a:cubicBezTo>
                  <a:pt x="13" y="626"/>
                  <a:pt x="0" y="675"/>
                  <a:pt x="31" y="668"/>
                </a:cubicBezTo>
                <a:cubicBezTo>
                  <a:pt x="31" y="668"/>
                  <a:pt x="42" y="665"/>
                  <a:pt x="42" y="643"/>
                </a:cubicBezTo>
                <a:cubicBezTo>
                  <a:pt x="42" y="643"/>
                  <a:pt x="45" y="626"/>
                  <a:pt x="50" y="624"/>
                </a:cubicBezTo>
                <a:cubicBezTo>
                  <a:pt x="50" y="624"/>
                  <a:pt x="61" y="609"/>
                  <a:pt x="57" y="602"/>
                </a:cubicBezTo>
                <a:cubicBezTo>
                  <a:pt x="57" y="602"/>
                  <a:pt x="51" y="597"/>
                  <a:pt x="76" y="581"/>
                </a:cubicBezTo>
                <a:cubicBezTo>
                  <a:pt x="76" y="581"/>
                  <a:pt x="120" y="546"/>
                  <a:pt x="128" y="529"/>
                </a:cubicBezTo>
                <a:cubicBezTo>
                  <a:pt x="128" y="529"/>
                  <a:pt x="150" y="521"/>
                  <a:pt x="154" y="501"/>
                </a:cubicBezTo>
                <a:cubicBezTo>
                  <a:pt x="154" y="501"/>
                  <a:pt x="180" y="482"/>
                  <a:pt x="187" y="470"/>
                </a:cubicBezTo>
                <a:cubicBezTo>
                  <a:pt x="187" y="470"/>
                  <a:pt x="189" y="482"/>
                  <a:pt x="159" y="525"/>
                </a:cubicBezTo>
                <a:cubicBezTo>
                  <a:pt x="159" y="525"/>
                  <a:pt x="155" y="520"/>
                  <a:pt x="140" y="532"/>
                </a:cubicBezTo>
                <a:cubicBezTo>
                  <a:pt x="140" y="532"/>
                  <a:pt x="123" y="539"/>
                  <a:pt x="128" y="559"/>
                </a:cubicBezTo>
                <a:cubicBezTo>
                  <a:pt x="128" y="559"/>
                  <a:pt x="130" y="563"/>
                  <a:pt x="132" y="569"/>
                </a:cubicBezTo>
                <a:cubicBezTo>
                  <a:pt x="132" y="569"/>
                  <a:pt x="136" y="572"/>
                  <a:pt x="133" y="579"/>
                </a:cubicBezTo>
                <a:cubicBezTo>
                  <a:pt x="126" y="598"/>
                  <a:pt x="173" y="632"/>
                  <a:pt x="181" y="613"/>
                </a:cubicBezTo>
                <a:cubicBezTo>
                  <a:pt x="181" y="613"/>
                  <a:pt x="180" y="600"/>
                  <a:pt x="175" y="592"/>
                </a:cubicBezTo>
                <a:cubicBezTo>
                  <a:pt x="175" y="592"/>
                  <a:pt x="173" y="554"/>
                  <a:pt x="180" y="549"/>
                </a:cubicBezTo>
                <a:cubicBezTo>
                  <a:pt x="180" y="549"/>
                  <a:pt x="181" y="543"/>
                  <a:pt x="181" y="541"/>
                </a:cubicBezTo>
                <a:cubicBezTo>
                  <a:pt x="181" y="541"/>
                  <a:pt x="223" y="478"/>
                  <a:pt x="239" y="464"/>
                </a:cubicBezTo>
                <a:cubicBezTo>
                  <a:pt x="239" y="464"/>
                  <a:pt x="263" y="436"/>
                  <a:pt x="272" y="432"/>
                </a:cubicBezTo>
                <a:cubicBezTo>
                  <a:pt x="272" y="432"/>
                  <a:pt x="309" y="413"/>
                  <a:pt x="284" y="379"/>
                </a:cubicBezTo>
                <a:cubicBezTo>
                  <a:pt x="284" y="379"/>
                  <a:pt x="272" y="365"/>
                  <a:pt x="251" y="349"/>
                </a:cubicBezTo>
                <a:cubicBezTo>
                  <a:pt x="251" y="349"/>
                  <a:pt x="266" y="320"/>
                  <a:pt x="275" y="310"/>
                </a:cubicBezTo>
                <a:cubicBezTo>
                  <a:pt x="275" y="310"/>
                  <a:pt x="290" y="282"/>
                  <a:pt x="294" y="270"/>
                </a:cubicBezTo>
                <a:cubicBezTo>
                  <a:pt x="294" y="270"/>
                  <a:pt x="314" y="309"/>
                  <a:pt x="329" y="278"/>
                </a:cubicBezTo>
                <a:cubicBezTo>
                  <a:pt x="329" y="278"/>
                  <a:pt x="343" y="240"/>
                  <a:pt x="344" y="216"/>
                </a:cubicBezTo>
                <a:cubicBezTo>
                  <a:pt x="344" y="216"/>
                  <a:pt x="348" y="185"/>
                  <a:pt x="352" y="176"/>
                </a:cubicBezTo>
                <a:cubicBezTo>
                  <a:pt x="352" y="176"/>
                  <a:pt x="362" y="152"/>
                  <a:pt x="362" y="137"/>
                </a:cubicBezTo>
                <a:cubicBezTo>
                  <a:pt x="362" y="137"/>
                  <a:pt x="378" y="116"/>
                  <a:pt x="370" y="116"/>
                </a:cubicBezTo>
                <a:cubicBezTo>
                  <a:pt x="370" y="116"/>
                  <a:pt x="378" y="92"/>
                  <a:pt x="365" y="108"/>
                </a:cubicBezTo>
                <a:cubicBezTo>
                  <a:pt x="365" y="108"/>
                  <a:pt x="371" y="83"/>
                  <a:pt x="360" y="102"/>
                </a:cubicBezTo>
                <a:cubicBezTo>
                  <a:pt x="360" y="102"/>
                  <a:pt x="355" y="89"/>
                  <a:pt x="351" y="109"/>
                </a:cubicBezTo>
                <a:cubicBezTo>
                  <a:pt x="351" y="109"/>
                  <a:pt x="349" y="126"/>
                  <a:pt x="341" y="133"/>
                </a:cubicBezTo>
                <a:cubicBezTo>
                  <a:pt x="341" y="133"/>
                  <a:pt x="336" y="143"/>
                  <a:pt x="336" y="133"/>
                </a:cubicBezTo>
                <a:cubicBezTo>
                  <a:pt x="336" y="133"/>
                  <a:pt x="332" y="122"/>
                  <a:pt x="329" y="136"/>
                </a:cubicBezTo>
                <a:cubicBezTo>
                  <a:pt x="329" y="136"/>
                  <a:pt x="326" y="149"/>
                  <a:pt x="329" y="161"/>
                </a:cubicBezTo>
                <a:cubicBezTo>
                  <a:pt x="329" y="161"/>
                  <a:pt x="332" y="166"/>
                  <a:pt x="329" y="173"/>
                </a:cubicBezTo>
                <a:cubicBezTo>
                  <a:pt x="329" y="173"/>
                  <a:pt x="324" y="172"/>
                  <a:pt x="325" y="156"/>
                </a:cubicBezTo>
                <a:cubicBezTo>
                  <a:pt x="325" y="156"/>
                  <a:pt x="329" y="140"/>
                  <a:pt x="305" y="135"/>
                </a:cubicBezTo>
                <a:cubicBezTo>
                  <a:pt x="305" y="135"/>
                  <a:pt x="296" y="129"/>
                  <a:pt x="277" y="125"/>
                </a:cubicBezTo>
                <a:cubicBezTo>
                  <a:pt x="277" y="125"/>
                  <a:pt x="277" y="119"/>
                  <a:pt x="287" y="121"/>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6"/>
          <p:cNvSpPr>
            <a:spLocks/>
          </p:cNvSpPr>
          <p:nvPr/>
        </p:nvSpPr>
        <p:spPr bwMode="auto">
          <a:xfrm>
            <a:off x="71193" y="1932465"/>
            <a:ext cx="3382120" cy="813329"/>
          </a:xfrm>
          <a:custGeom>
            <a:avLst/>
            <a:gdLst>
              <a:gd name="T0" fmla="*/ 1486 w 1779"/>
              <a:gd name="T1" fmla="*/ 1208 h 1208"/>
              <a:gd name="T2" fmla="*/ 0 w 1779"/>
              <a:gd name="T3" fmla="*/ 1208 h 1208"/>
              <a:gd name="T4" fmla="*/ 0 w 1779"/>
              <a:gd name="T5" fmla="*/ 0 h 1208"/>
              <a:gd name="T6" fmla="*/ 1779 w 1779"/>
              <a:gd name="T7" fmla="*/ 0 h 1208"/>
              <a:gd name="T8" fmla="*/ 1779 w 1779"/>
              <a:gd name="T9" fmla="*/ 660 h 1208"/>
              <a:gd name="T10" fmla="*/ 1486 w 1779"/>
              <a:gd name="T11" fmla="*/ 1208 h 1208"/>
              <a:gd name="connsiteX0" fmla="*/ 13244 w 14891"/>
              <a:gd name="connsiteY0" fmla="*/ 10000 h 10000"/>
              <a:gd name="connsiteX1" fmla="*/ 0 w 14891"/>
              <a:gd name="connsiteY1" fmla="*/ 9949 h 10000"/>
              <a:gd name="connsiteX2" fmla="*/ 4891 w 14891"/>
              <a:gd name="connsiteY2" fmla="*/ 0 h 10000"/>
              <a:gd name="connsiteX3" fmla="*/ 14891 w 14891"/>
              <a:gd name="connsiteY3" fmla="*/ 0 h 10000"/>
              <a:gd name="connsiteX4" fmla="*/ 14891 w 14891"/>
              <a:gd name="connsiteY4" fmla="*/ 5464 h 10000"/>
              <a:gd name="connsiteX5" fmla="*/ 13244 w 14891"/>
              <a:gd name="connsiteY5" fmla="*/ 10000 h 10000"/>
              <a:gd name="connsiteX0" fmla="*/ 13313 w 14960"/>
              <a:gd name="connsiteY0" fmla="*/ 10000 h 10000"/>
              <a:gd name="connsiteX1" fmla="*/ 69 w 14960"/>
              <a:gd name="connsiteY1" fmla="*/ 9949 h 10000"/>
              <a:gd name="connsiteX2" fmla="*/ 0 w 14960"/>
              <a:gd name="connsiteY2" fmla="*/ 0 h 10000"/>
              <a:gd name="connsiteX3" fmla="*/ 14960 w 14960"/>
              <a:gd name="connsiteY3" fmla="*/ 0 h 10000"/>
              <a:gd name="connsiteX4" fmla="*/ 14960 w 14960"/>
              <a:gd name="connsiteY4" fmla="*/ 5464 h 10000"/>
              <a:gd name="connsiteX5" fmla="*/ 13313 w 14960"/>
              <a:gd name="connsiteY5" fmla="*/ 10000 h 10000"/>
              <a:gd name="connsiteX0" fmla="*/ 13786 w 14960"/>
              <a:gd name="connsiteY0" fmla="*/ 10121 h 10121"/>
              <a:gd name="connsiteX1" fmla="*/ 69 w 14960"/>
              <a:gd name="connsiteY1" fmla="*/ 9949 h 10121"/>
              <a:gd name="connsiteX2" fmla="*/ 0 w 14960"/>
              <a:gd name="connsiteY2" fmla="*/ 0 h 10121"/>
              <a:gd name="connsiteX3" fmla="*/ 14960 w 14960"/>
              <a:gd name="connsiteY3" fmla="*/ 0 h 10121"/>
              <a:gd name="connsiteX4" fmla="*/ 14960 w 14960"/>
              <a:gd name="connsiteY4" fmla="*/ 5464 h 10121"/>
              <a:gd name="connsiteX5" fmla="*/ 13786 w 14960"/>
              <a:gd name="connsiteY5" fmla="*/ 10121 h 10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60" h="10121">
                <a:moveTo>
                  <a:pt x="13786" y="10121"/>
                </a:moveTo>
                <a:lnTo>
                  <a:pt x="69" y="9949"/>
                </a:lnTo>
                <a:cubicBezTo>
                  <a:pt x="46" y="6633"/>
                  <a:pt x="23" y="3316"/>
                  <a:pt x="0" y="0"/>
                </a:cubicBezTo>
                <a:lnTo>
                  <a:pt x="14960" y="0"/>
                </a:lnTo>
                <a:lnTo>
                  <a:pt x="14960" y="5464"/>
                </a:lnTo>
                <a:lnTo>
                  <a:pt x="13786" y="10121"/>
                </a:lnTo>
                <a:close/>
              </a:path>
            </a:pathLst>
          </a:custGeom>
          <a:gradFill>
            <a:gsLst>
              <a:gs pos="15000">
                <a:schemeClr val="accent1">
                  <a:lumMod val="75000"/>
                </a:schemeClr>
              </a:gs>
              <a:gs pos="100000">
                <a:schemeClr val="bg1"/>
              </a:gs>
            </a:gsLst>
            <a:lin ang="10800000" scaled="0"/>
          </a:gradFill>
          <a:ln>
            <a:noFill/>
          </a:ln>
        </p:spPr>
        <p:txBody>
          <a:bodyPr vert="horz" wrap="square" lIns="91440" tIns="45720" rIns="91440" bIns="45720" numCol="1" anchor="t" anchorCtr="0" compatLnSpc="1">
            <a:prstTxWarp prst="textNoShape">
              <a:avLst/>
            </a:prstTxWarp>
          </a:bodyPr>
          <a:lstStyle/>
          <a:p>
            <a:endParaRPr lang="id-ID" dirty="0"/>
          </a:p>
        </p:txBody>
      </p:sp>
      <p:sp>
        <p:nvSpPr>
          <p:cNvPr id="14" name="Freeform 5"/>
          <p:cNvSpPr>
            <a:spLocks/>
          </p:cNvSpPr>
          <p:nvPr/>
        </p:nvSpPr>
        <p:spPr bwMode="auto">
          <a:xfrm>
            <a:off x="3143518" y="1786113"/>
            <a:ext cx="595387" cy="1065044"/>
          </a:xfrm>
          <a:custGeom>
            <a:avLst/>
            <a:gdLst>
              <a:gd name="T0" fmla="*/ 297 w 378"/>
              <a:gd name="T1" fmla="*/ 111 h 675"/>
              <a:gd name="T2" fmla="*/ 304 w 378"/>
              <a:gd name="T3" fmla="*/ 98 h 675"/>
              <a:gd name="T4" fmla="*/ 307 w 378"/>
              <a:gd name="T5" fmla="*/ 78 h 675"/>
              <a:gd name="T6" fmla="*/ 289 w 378"/>
              <a:gd name="T7" fmla="*/ 19 h 675"/>
              <a:gd name="T8" fmla="*/ 235 w 378"/>
              <a:gd name="T9" fmla="*/ 79 h 675"/>
              <a:gd name="T10" fmla="*/ 213 w 378"/>
              <a:gd name="T11" fmla="*/ 90 h 675"/>
              <a:gd name="T12" fmla="*/ 186 w 378"/>
              <a:gd name="T13" fmla="*/ 85 h 675"/>
              <a:gd name="T14" fmla="*/ 137 w 378"/>
              <a:gd name="T15" fmla="*/ 90 h 675"/>
              <a:gd name="T16" fmla="*/ 42 w 378"/>
              <a:gd name="T17" fmla="*/ 185 h 675"/>
              <a:gd name="T18" fmla="*/ 17 w 378"/>
              <a:gd name="T19" fmla="*/ 233 h 675"/>
              <a:gd name="T20" fmla="*/ 12 w 378"/>
              <a:gd name="T21" fmla="*/ 257 h 675"/>
              <a:gd name="T22" fmla="*/ 28 w 378"/>
              <a:gd name="T23" fmla="*/ 259 h 675"/>
              <a:gd name="T24" fmla="*/ 49 w 378"/>
              <a:gd name="T25" fmla="*/ 243 h 675"/>
              <a:gd name="T26" fmla="*/ 60 w 378"/>
              <a:gd name="T27" fmla="*/ 194 h 675"/>
              <a:gd name="T28" fmla="*/ 162 w 378"/>
              <a:gd name="T29" fmla="*/ 136 h 675"/>
              <a:gd name="T30" fmla="*/ 146 w 378"/>
              <a:gd name="T31" fmla="*/ 248 h 675"/>
              <a:gd name="T32" fmla="*/ 128 w 378"/>
              <a:gd name="T33" fmla="*/ 309 h 675"/>
              <a:gd name="T34" fmla="*/ 116 w 378"/>
              <a:gd name="T35" fmla="*/ 472 h 675"/>
              <a:gd name="T36" fmla="*/ 81 w 378"/>
              <a:gd name="T37" fmla="*/ 517 h 675"/>
              <a:gd name="T38" fmla="*/ 19 w 378"/>
              <a:gd name="T39" fmla="*/ 567 h 675"/>
              <a:gd name="T40" fmla="*/ 13 w 378"/>
              <a:gd name="T41" fmla="*/ 626 h 675"/>
              <a:gd name="T42" fmla="*/ 42 w 378"/>
              <a:gd name="T43" fmla="*/ 643 h 675"/>
              <a:gd name="T44" fmla="*/ 57 w 378"/>
              <a:gd name="T45" fmla="*/ 602 h 675"/>
              <a:gd name="T46" fmla="*/ 128 w 378"/>
              <a:gd name="T47" fmla="*/ 529 h 675"/>
              <a:gd name="T48" fmla="*/ 187 w 378"/>
              <a:gd name="T49" fmla="*/ 470 h 675"/>
              <a:gd name="T50" fmla="*/ 140 w 378"/>
              <a:gd name="T51" fmla="*/ 532 h 675"/>
              <a:gd name="T52" fmla="*/ 132 w 378"/>
              <a:gd name="T53" fmla="*/ 569 h 675"/>
              <a:gd name="T54" fmla="*/ 181 w 378"/>
              <a:gd name="T55" fmla="*/ 613 h 675"/>
              <a:gd name="T56" fmla="*/ 180 w 378"/>
              <a:gd name="T57" fmla="*/ 549 h 675"/>
              <a:gd name="T58" fmla="*/ 239 w 378"/>
              <a:gd name="T59" fmla="*/ 464 h 675"/>
              <a:gd name="T60" fmla="*/ 284 w 378"/>
              <a:gd name="T61" fmla="*/ 379 h 675"/>
              <a:gd name="T62" fmla="*/ 275 w 378"/>
              <a:gd name="T63" fmla="*/ 310 h 675"/>
              <a:gd name="T64" fmla="*/ 329 w 378"/>
              <a:gd name="T65" fmla="*/ 278 h 675"/>
              <a:gd name="T66" fmla="*/ 352 w 378"/>
              <a:gd name="T67" fmla="*/ 176 h 675"/>
              <a:gd name="T68" fmla="*/ 370 w 378"/>
              <a:gd name="T69" fmla="*/ 116 h 675"/>
              <a:gd name="T70" fmla="*/ 360 w 378"/>
              <a:gd name="T71" fmla="*/ 102 h 675"/>
              <a:gd name="T72" fmla="*/ 341 w 378"/>
              <a:gd name="T73" fmla="*/ 133 h 675"/>
              <a:gd name="T74" fmla="*/ 329 w 378"/>
              <a:gd name="T75" fmla="*/ 136 h 675"/>
              <a:gd name="T76" fmla="*/ 329 w 378"/>
              <a:gd name="T77" fmla="*/ 173 h 675"/>
              <a:gd name="T78" fmla="*/ 305 w 378"/>
              <a:gd name="T79" fmla="*/ 135 h 675"/>
              <a:gd name="T80" fmla="*/ 287 w 378"/>
              <a:gd name="T81" fmla="*/ 1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675">
                <a:moveTo>
                  <a:pt x="287" y="121"/>
                </a:moveTo>
                <a:cubicBezTo>
                  <a:pt x="287" y="121"/>
                  <a:pt x="297" y="125"/>
                  <a:pt x="297" y="111"/>
                </a:cubicBezTo>
                <a:cubicBezTo>
                  <a:pt x="297" y="111"/>
                  <a:pt x="300" y="106"/>
                  <a:pt x="302" y="106"/>
                </a:cubicBezTo>
                <a:cubicBezTo>
                  <a:pt x="302" y="106"/>
                  <a:pt x="307" y="100"/>
                  <a:pt x="304" y="98"/>
                </a:cubicBezTo>
                <a:cubicBezTo>
                  <a:pt x="304" y="98"/>
                  <a:pt x="309" y="95"/>
                  <a:pt x="306" y="88"/>
                </a:cubicBezTo>
                <a:cubicBezTo>
                  <a:pt x="306" y="88"/>
                  <a:pt x="311" y="86"/>
                  <a:pt x="307" y="78"/>
                </a:cubicBezTo>
                <a:cubicBezTo>
                  <a:pt x="307" y="78"/>
                  <a:pt x="304" y="72"/>
                  <a:pt x="308" y="67"/>
                </a:cubicBezTo>
                <a:cubicBezTo>
                  <a:pt x="308" y="67"/>
                  <a:pt x="317" y="34"/>
                  <a:pt x="289" y="19"/>
                </a:cubicBezTo>
                <a:cubicBezTo>
                  <a:pt x="289" y="19"/>
                  <a:pt x="232" y="0"/>
                  <a:pt x="230" y="58"/>
                </a:cubicBezTo>
                <a:cubicBezTo>
                  <a:pt x="230" y="58"/>
                  <a:pt x="231" y="71"/>
                  <a:pt x="235" y="79"/>
                </a:cubicBezTo>
                <a:cubicBezTo>
                  <a:pt x="235" y="79"/>
                  <a:pt x="243" y="84"/>
                  <a:pt x="238" y="90"/>
                </a:cubicBezTo>
                <a:cubicBezTo>
                  <a:pt x="238" y="90"/>
                  <a:pt x="218" y="90"/>
                  <a:pt x="213" y="90"/>
                </a:cubicBezTo>
                <a:cubicBezTo>
                  <a:pt x="213" y="90"/>
                  <a:pt x="208" y="87"/>
                  <a:pt x="201" y="90"/>
                </a:cubicBezTo>
                <a:cubicBezTo>
                  <a:pt x="199" y="90"/>
                  <a:pt x="189" y="85"/>
                  <a:pt x="186" y="85"/>
                </a:cubicBezTo>
                <a:cubicBezTo>
                  <a:pt x="178" y="83"/>
                  <a:pt x="169" y="84"/>
                  <a:pt x="161" y="86"/>
                </a:cubicBezTo>
                <a:cubicBezTo>
                  <a:pt x="153" y="88"/>
                  <a:pt x="145" y="92"/>
                  <a:pt x="137" y="90"/>
                </a:cubicBezTo>
                <a:cubicBezTo>
                  <a:pt x="137" y="90"/>
                  <a:pt x="96" y="96"/>
                  <a:pt x="73" y="122"/>
                </a:cubicBezTo>
                <a:cubicBezTo>
                  <a:pt x="73" y="122"/>
                  <a:pt x="52" y="150"/>
                  <a:pt x="42" y="185"/>
                </a:cubicBezTo>
                <a:cubicBezTo>
                  <a:pt x="42" y="185"/>
                  <a:pt x="28" y="208"/>
                  <a:pt x="28" y="217"/>
                </a:cubicBezTo>
                <a:cubicBezTo>
                  <a:pt x="28" y="217"/>
                  <a:pt x="23" y="228"/>
                  <a:pt x="17" y="233"/>
                </a:cubicBezTo>
                <a:cubicBezTo>
                  <a:pt x="17" y="233"/>
                  <a:pt x="9" y="240"/>
                  <a:pt x="11" y="246"/>
                </a:cubicBezTo>
                <a:cubicBezTo>
                  <a:pt x="11" y="246"/>
                  <a:pt x="3" y="259"/>
                  <a:pt x="12" y="257"/>
                </a:cubicBezTo>
                <a:cubicBezTo>
                  <a:pt x="12" y="257"/>
                  <a:pt x="13" y="264"/>
                  <a:pt x="21" y="259"/>
                </a:cubicBezTo>
                <a:cubicBezTo>
                  <a:pt x="21" y="259"/>
                  <a:pt x="21" y="266"/>
                  <a:pt x="28" y="259"/>
                </a:cubicBezTo>
                <a:cubicBezTo>
                  <a:pt x="28" y="259"/>
                  <a:pt x="32" y="264"/>
                  <a:pt x="36" y="259"/>
                </a:cubicBezTo>
                <a:cubicBezTo>
                  <a:pt x="36" y="259"/>
                  <a:pt x="40" y="276"/>
                  <a:pt x="49" y="243"/>
                </a:cubicBezTo>
                <a:cubicBezTo>
                  <a:pt x="49" y="243"/>
                  <a:pt x="48" y="236"/>
                  <a:pt x="49" y="223"/>
                </a:cubicBezTo>
                <a:cubicBezTo>
                  <a:pt x="49" y="223"/>
                  <a:pt x="51" y="206"/>
                  <a:pt x="60" y="194"/>
                </a:cubicBezTo>
                <a:cubicBezTo>
                  <a:pt x="60" y="194"/>
                  <a:pt x="86" y="166"/>
                  <a:pt x="104" y="140"/>
                </a:cubicBezTo>
                <a:cubicBezTo>
                  <a:pt x="104" y="140"/>
                  <a:pt x="142" y="143"/>
                  <a:pt x="162" y="136"/>
                </a:cubicBezTo>
                <a:cubicBezTo>
                  <a:pt x="162" y="136"/>
                  <a:pt x="162" y="157"/>
                  <a:pt x="168" y="168"/>
                </a:cubicBezTo>
                <a:cubicBezTo>
                  <a:pt x="168" y="168"/>
                  <a:pt x="145" y="216"/>
                  <a:pt x="146" y="248"/>
                </a:cubicBezTo>
                <a:cubicBezTo>
                  <a:pt x="146" y="248"/>
                  <a:pt x="144" y="259"/>
                  <a:pt x="136" y="271"/>
                </a:cubicBezTo>
                <a:cubicBezTo>
                  <a:pt x="136" y="271"/>
                  <a:pt x="120" y="293"/>
                  <a:pt x="128" y="309"/>
                </a:cubicBezTo>
                <a:cubicBezTo>
                  <a:pt x="128" y="309"/>
                  <a:pt x="110" y="360"/>
                  <a:pt x="142" y="392"/>
                </a:cubicBezTo>
                <a:cubicBezTo>
                  <a:pt x="142" y="392"/>
                  <a:pt x="119" y="451"/>
                  <a:pt x="116" y="472"/>
                </a:cubicBezTo>
                <a:cubicBezTo>
                  <a:pt x="116" y="472"/>
                  <a:pt x="114" y="491"/>
                  <a:pt x="96" y="501"/>
                </a:cubicBezTo>
                <a:cubicBezTo>
                  <a:pt x="91" y="506"/>
                  <a:pt x="85" y="511"/>
                  <a:pt x="81" y="517"/>
                </a:cubicBezTo>
                <a:cubicBezTo>
                  <a:pt x="69" y="530"/>
                  <a:pt x="67" y="550"/>
                  <a:pt x="52" y="560"/>
                </a:cubicBezTo>
                <a:cubicBezTo>
                  <a:pt x="52" y="560"/>
                  <a:pt x="24" y="546"/>
                  <a:pt x="19" y="567"/>
                </a:cubicBezTo>
                <a:cubicBezTo>
                  <a:pt x="19" y="567"/>
                  <a:pt x="15" y="575"/>
                  <a:pt x="19" y="598"/>
                </a:cubicBezTo>
                <a:cubicBezTo>
                  <a:pt x="19" y="598"/>
                  <a:pt x="21" y="614"/>
                  <a:pt x="13" y="626"/>
                </a:cubicBezTo>
                <a:cubicBezTo>
                  <a:pt x="13" y="626"/>
                  <a:pt x="0" y="675"/>
                  <a:pt x="31" y="668"/>
                </a:cubicBezTo>
                <a:cubicBezTo>
                  <a:pt x="31" y="668"/>
                  <a:pt x="42" y="665"/>
                  <a:pt x="42" y="643"/>
                </a:cubicBezTo>
                <a:cubicBezTo>
                  <a:pt x="42" y="643"/>
                  <a:pt x="45" y="626"/>
                  <a:pt x="50" y="624"/>
                </a:cubicBezTo>
                <a:cubicBezTo>
                  <a:pt x="50" y="624"/>
                  <a:pt x="61" y="609"/>
                  <a:pt x="57" y="602"/>
                </a:cubicBezTo>
                <a:cubicBezTo>
                  <a:pt x="57" y="602"/>
                  <a:pt x="51" y="597"/>
                  <a:pt x="76" y="581"/>
                </a:cubicBezTo>
                <a:cubicBezTo>
                  <a:pt x="76" y="581"/>
                  <a:pt x="120" y="546"/>
                  <a:pt x="128" y="529"/>
                </a:cubicBezTo>
                <a:cubicBezTo>
                  <a:pt x="128" y="529"/>
                  <a:pt x="150" y="521"/>
                  <a:pt x="154" y="501"/>
                </a:cubicBezTo>
                <a:cubicBezTo>
                  <a:pt x="154" y="501"/>
                  <a:pt x="180" y="482"/>
                  <a:pt x="187" y="470"/>
                </a:cubicBezTo>
                <a:cubicBezTo>
                  <a:pt x="187" y="470"/>
                  <a:pt x="189" y="482"/>
                  <a:pt x="159" y="525"/>
                </a:cubicBezTo>
                <a:cubicBezTo>
                  <a:pt x="159" y="525"/>
                  <a:pt x="155" y="520"/>
                  <a:pt x="140" y="532"/>
                </a:cubicBezTo>
                <a:cubicBezTo>
                  <a:pt x="140" y="532"/>
                  <a:pt x="123" y="539"/>
                  <a:pt x="128" y="559"/>
                </a:cubicBezTo>
                <a:cubicBezTo>
                  <a:pt x="128" y="559"/>
                  <a:pt x="130" y="563"/>
                  <a:pt x="132" y="569"/>
                </a:cubicBezTo>
                <a:cubicBezTo>
                  <a:pt x="132" y="569"/>
                  <a:pt x="136" y="572"/>
                  <a:pt x="133" y="579"/>
                </a:cubicBezTo>
                <a:cubicBezTo>
                  <a:pt x="126" y="598"/>
                  <a:pt x="173" y="632"/>
                  <a:pt x="181" y="613"/>
                </a:cubicBezTo>
                <a:cubicBezTo>
                  <a:pt x="181" y="613"/>
                  <a:pt x="180" y="600"/>
                  <a:pt x="175" y="592"/>
                </a:cubicBezTo>
                <a:cubicBezTo>
                  <a:pt x="175" y="592"/>
                  <a:pt x="173" y="554"/>
                  <a:pt x="180" y="549"/>
                </a:cubicBezTo>
                <a:cubicBezTo>
                  <a:pt x="180" y="549"/>
                  <a:pt x="181" y="543"/>
                  <a:pt x="181" y="541"/>
                </a:cubicBezTo>
                <a:cubicBezTo>
                  <a:pt x="181" y="541"/>
                  <a:pt x="223" y="478"/>
                  <a:pt x="239" y="464"/>
                </a:cubicBezTo>
                <a:cubicBezTo>
                  <a:pt x="239" y="464"/>
                  <a:pt x="263" y="436"/>
                  <a:pt x="272" y="432"/>
                </a:cubicBezTo>
                <a:cubicBezTo>
                  <a:pt x="272" y="432"/>
                  <a:pt x="309" y="413"/>
                  <a:pt x="284" y="379"/>
                </a:cubicBezTo>
                <a:cubicBezTo>
                  <a:pt x="284" y="379"/>
                  <a:pt x="272" y="365"/>
                  <a:pt x="251" y="349"/>
                </a:cubicBezTo>
                <a:cubicBezTo>
                  <a:pt x="251" y="349"/>
                  <a:pt x="266" y="320"/>
                  <a:pt x="275" y="310"/>
                </a:cubicBezTo>
                <a:cubicBezTo>
                  <a:pt x="275" y="310"/>
                  <a:pt x="290" y="282"/>
                  <a:pt x="294" y="270"/>
                </a:cubicBezTo>
                <a:cubicBezTo>
                  <a:pt x="294" y="270"/>
                  <a:pt x="314" y="309"/>
                  <a:pt x="329" y="278"/>
                </a:cubicBezTo>
                <a:cubicBezTo>
                  <a:pt x="329" y="278"/>
                  <a:pt x="343" y="240"/>
                  <a:pt x="344" y="216"/>
                </a:cubicBezTo>
                <a:cubicBezTo>
                  <a:pt x="344" y="216"/>
                  <a:pt x="348" y="185"/>
                  <a:pt x="352" y="176"/>
                </a:cubicBezTo>
                <a:cubicBezTo>
                  <a:pt x="352" y="176"/>
                  <a:pt x="362" y="152"/>
                  <a:pt x="362" y="137"/>
                </a:cubicBezTo>
                <a:cubicBezTo>
                  <a:pt x="362" y="137"/>
                  <a:pt x="378" y="116"/>
                  <a:pt x="370" y="116"/>
                </a:cubicBezTo>
                <a:cubicBezTo>
                  <a:pt x="370" y="116"/>
                  <a:pt x="378" y="92"/>
                  <a:pt x="365" y="108"/>
                </a:cubicBezTo>
                <a:cubicBezTo>
                  <a:pt x="365" y="108"/>
                  <a:pt x="371" y="83"/>
                  <a:pt x="360" y="102"/>
                </a:cubicBezTo>
                <a:cubicBezTo>
                  <a:pt x="360" y="102"/>
                  <a:pt x="355" y="89"/>
                  <a:pt x="351" y="109"/>
                </a:cubicBezTo>
                <a:cubicBezTo>
                  <a:pt x="351" y="109"/>
                  <a:pt x="349" y="126"/>
                  <a:pt x="341" y="133"/>
                </a:cubicBezTo>
                <a:cubicBezTo>
                  <a:pt x="341" y="133"/>
                  <a:pt x="336" y="143"/>
                  <a:pt x="336" y="133"/>
                </a:cubicBezTo>
                <a:cubicBezTo>
                  <a:pt x="336" y="133"/>
                  <a:pt x="332" y="122"/>
                  <a:pt x="329" y="136"/>
                </a:cubicBezTo>
                <a:cubicBezTo>
                  <a:pt x="329" y="136"/>
                  <a:pt x="326" y="149"/>
                  <a:pt x="329" y="161"/>
                </a:cubicBezTo>
                <a:cubicBezTo>
                  <a:pt x="329" y="161"/>
                  <a:pt x="332" y="166"/>
                  <a:pt x="329" y="173"/>
                </a:cubicBezTo>
                <a:cubicBezTo>
                  <a:pt x="329" y="173"/>
                  <a:pt x="324" y="172"/>
                  <a:pt x="325" y="156"/>
                </a:cubicBezTo>
                <a:cubicBezTo>
                  <a:pt x="325" y="156"/>
                  <a:pt x="329" y="140"/>
                  <a:pt x="305" y="135"/>
                </a:cubicBezTo>
                <a:cubicBezTo>
                  <a:pt x="305" y="135"/>
                  <a:pt x="296" y="129"/>
                  <a:pt x="277" y="125"/>
                </a:cubicBezTo>
                <a:cubicBezTo>
                  <a:pt x="277" y="125"/>
                  <a:pt x="277" y="119"/>
                  <a:pt x="287" y="121"/>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6"/>
          <p:cNvSpPr>
            <a:spLocks/>
          </p:cNvSpPr>
          <p:nvPr/>
        </p:nvSpPr>
        <p:spPr bwMode="auto">
          <a:xfrm>
            <a:off x="71193" y="4947087"/>
            <a:ext cx="5020868" cy="813329"/>
          </a:xfrm>
          <a:custGeom>
            <a:avLst/>
            <a:gdLst>
              <a:gd name="T0" fmla="*/ 1486 w 1779"/>
              <a:gd name="T1" fmla="*/ 1208 h 1208"/>
              <a:gd name="T2" fmla="*/ 0 w 1779"/>
              <a:gd name="T3" fmla="*/ 1208 h 1208"/>
              <a:gd name="T4" fmla="*/ 0 w 1779"/>
              <a:gd name="T5" fmla="*/ 0 h 1208"/>
              <a:gd name="T6" fmla="*/ 1779 w 1779"/>
              <a:gd name="T7" fmla="*/ 0 h 1208"/>
              <a:gd name="T8" fmla="*/ 1779 w 1779"/>
              <a:gd name="T9" fmla="*/ 660 h 1208"/>
              <a:gd name="T10" fmla="*/ 1486 w 1779"/>
              <a:gd name="T11" fmla="*/ 1208 h 1208"/>
              <a:gd name="connsiteX0" fmla="*/ 13244 w 14891"/>
              <a:gd name="connsiteY0" fmla="*/ 10000 h 10000"/>
              <a:gd name="connsiteX1" fmla="*/ 0 w 14891"/>
              <a:gd name="connsiteY1" fmla="*/ 9949 h 10000"/>
              <a:gd name="connsiteX2" fmla="*/ 4891 w 14891"/>
              <a:gd name="connsiteY2" fmla="*/ 0 h 10000"/>
              <a:gd name="connsiteX3" fmla="*/ 14891 w 14891"/>
              <a:gd name="connsiteY3" fmla="*/ 0 h 10000"/>
              <a:gd name="connsiteX4" fmla="*/ 14891 w 14891"/>
              <a:gd name="connsiteY4" fmla="*/ 5464 h 10000"/>
              <a:gd name="connsiteX5" fmla="*/ 13244 w 14891"/>
              <a:gd name="connsiteY5" fmla="*/ 10000 h 10000"/>
              <a:gd name="connsiteX0" fmla="*/ 13313 w 14960"/>
              <a:gd name="connsiteY0" fmla="*/ 10000 h 10000"/>
              <a:gd name="connsiteX1" fmla="*/ 69 w 14960"/>
              <a:gd name="connsiteY1" fmla="*/ 9949 h 10000"/>
              <a:gd name="connsiteX2" fmla="*/ 0 w 14960"/>
              <a:gd name="connsiteY2" fmla="*/ 0 h 10000"/>
              <a:gd name="connsiteX3" fmla="*/ 14960 w 14960"/>
              <a:gd name="connsiteY3" fmla="*/ 0 h 10000"/>
              <a:gd name="connsiteX4" fmla="*/ 14960 w 14960"/>
              <a:gd name="connsiteY4" fmla="*/ 5464 h 10000"/>
              <a:gd name="connsiteX5" fmla="*/ 13313 w 14960"/>
              <a:gd name="connsiteY5" fmla="*/ 10000 h 10000"/>
              <a:gd name="connsiteX0" fmla="*/ 13659 w 14960"/>
              <a:gd name="connsiteY0" fmla="*/ 10121 h 10121"/>
              <a:gd name="connsiteX1" fmla="*/ 69 w 14960"/>
              <a:gd name="connsiteY1" fmla="*/ 9949 h 10121"/>
              <a:gd name="connsiteX2" fmla="*/ 0 w 14960"/>
              <a:gd name="connsiteY2" fmla="*/ 0 h 10121"/>
              <a:gd name="connsiteX3" fmla="*/ 14960 w 14960"/>
              <a:gd name="connsiteY3" fmla="*/ 0 h 10121"/>
              <a:gd name="connsiteX4" fmla="*/ 14960 w 14960"/>
              <a:gd name="connsiteY4" fmla="*/ 5464 h 10121"/>
              <a:gd name="connsiteX5" fmla="*/ 13659 w 14960"/>
              <a:gd name="connsiteY5" fmla="*/ 10121 h 10121"/>
              <a:gd name="connsiteX0" fmla="*/ 13920 w 14960"/>
              <a:gd name="connsiteY0" fmla="*/ 10121 h 10121"/>
              <a:gd name="connsiteX1" fmla="*/ 69 w 14960"/>
              <a:gd name="connsiteY1" fmla="*/ 9949 h 10121"/>
              <a:gd name="connsiteX2" fmla="*/ 0 w 14960"/>
              <a:gd name="connsiteY2" fmla="*/ 0 h 10121"/>
              <a:gd name="connsiteX3" fmla="*/ 14960 w 14960"/>
              <a:gd name="connsiteY3" fmla="*/ 0 h 10121"/>
              <a:gd name="connsiteX4" fmla="*/ 14960 w 14960"/>
              <a:gd name="connsiteY4" fmla="*/ 5464 h 10121"/>
              <a:gd name="connsiteX5" fmla="*/ 13920 w 14960"/>
              <a:gd name="connsiteY5" fmla="*/ 10121 h 10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60" h="10121">
                <a:moveTo>
                  <a:pt x="13920" y="10121"/>
                </a:moveTo>
                <a:lnTo>
                  <a:pt x="69" y="9949"/>
                </a:lnTo>
                <a:cubicBezTo>
                  <a:pt x="46" y="6633"/>
                  <a:pt x="23" y="3316"/>
                  <a:pt x="0" y="0"/>
                </a:cubicBezTo>
                <a:lnTo>
                  <a:pt x="14960" y="0"/>
                </a:lnTo>
                <a:lnTo>
                  <a:pt x="14960" y="5464"/>
                </a:lnTo>
                <a:lnTo>
                  <a:pt x="13920" y="10121"/>
                </a:lnTo>
                <a:close/>
              </a:path>
            </a:pathLst>
          </a:custGeom>
          <a:gradFill>
            <a:gsLst>
              <a:gs pos="15000">
                <a:schemeClr val="accent4">
                  <a:lumMod val="75000"/>
                </a:schemeClr>
              </a:gs>
              <a:gs pos="100000">
                <a:schemeClr val="bg1"/>
              </a:gs>
            </a:gsLst>
            <a:lin ang="10800000" scaled="0"/>
          </a:gradFill>
          <a:ln>
            <a:noFill/>
          </a:ln>
        </p:spPr>
        <p:txBody>
          <a:bodyPr vert="horz" wrap="square" lIns="91440" tIns="45720" rIns="91440" bIns="45720" numCol="1" anchor="t" anchorCtr="0" compatLnSpc="1">
            <a:prstTxWarp prst="textNoShape">
              <a:avLst/>
            </a:prstTxWarp>
          </a:bodyPr>
          <a:lstStyle/>
          <a:p>
            <a:endParaRPr lang="id-ID" dirty="0"/>
          </a:p>
        </p:txBody>
      </p:sp>
      <p:sp>
        <p:nvSpPr>
          <p:cNvPr id="17" name="Freeform 5"/>
          <p:cNvSpPr>
            <a:spLocks/>
          </p:cNvSpPr>
          <p:nvPr/>
        </p:nvSpPr>
        <p:spPr bwMode="auto">
          <a:xfrm>
            <a:off x="4702035" y="4800735"/>
            <a:ext cx="595387" cy="1065044"/>
          </a:xfrm>
          <a:custGeom>
            <a:avLst/>
            <a:gdLst>
              <a:gd name="T0" fmla="*/ 297 w 378"/>
              <a:gd name="T1" fmla="*/ 111 h 675"/>
              <a:gd name="T2" fmla="*/ 304 w 378"/>
              <a:gd name="T3" fmla="*/ 98 h 675"/>
              <a:gd name="T4" fmla="*/ 307 w 378"/>
              <a:gd name="T5" fmla="*/ 78 h 675"/>
              <a:gd name="T6" fmla="*/ 289 w 378"/>
              <a:gd name="T7" fmla="*/ 19 h 675"/>
              <a:gd name="T8" fmla="*/ 235 w 378"/>
              <a:gd name="T9" fmla="*/ 79 h 675"/>
              <a:gd name="T10" fmla="*/ 213 w 378"/>
              <a:gd name="T11" fmla="*/ 90 h 675"/>
              <a:gd name="T12" fmla="*/ 186 w 378"/>
              <a:gd name="T13" fmla="*/ 85 h 675"/>
              <a:gd name="T14" fmla="*/ 137 w 378"/>
              <a:gd name="T15" fmla="*/ 90 h 675"/>
              <a:gd name="T16" fmla="*/ 42 w 378"/>
              <a:gd name="T17" fmla="*/ 185 h 675"/>
              <a:gd name="T18" fmla="*/ 17 w 378"/>
              <a:gd name="T19" fmla="*/ 233 h 675"/>
              <a:gd name="T20" fmla="*/ 12 w 378"/>
              <a:gd name="T21" fmla="*/ 257 h 675"/>
              <a:gd name="T22" fmla="*/ 28 w 378"/>
              <a:gd name="T23" fmla="*/ 259 h 675"/>
              <a:gd name="T24" fmla="*/ 49 w 378"/>
              <a:gd name="T25" fmla="*/ 243 h 675"/>
              <a:gd name="T26" fmla="*/ 60 w 378"/>
              <a:gd name="T27" fmla="*/ 194 h 675"/>
              <a:gd name="T28" fmla="*/ 162 w 378"/>
              <a:gd name="T29" fmla="*/ 136 h 675"/>
              <a:gd name="T30" fmla="*/ 146 w 378"/>
              <a:gd name="T31" fmla="*/ 248 h 675"/>
              <a:gd name="T32" fmla="*/ 128 w 378"/>
              <a:gd name="T33" fmla="*/ 309 h 675"/>
              <a:gd name="T34" fmla="*/ 116 w 378"/>
              <a:gd name="T35" fmla="*/ 472 h 675"/>
              <a:gd name="T36" fmla="*/ 81 w 378"/>
              <a:gd name="T37" fmla="*/ 517 h 675"/>
              <a:gd name="T38" fmla="*/ 19 w 378"/>
              <a:gd name="T39" fmla="*/ 567 h 675"/>
              <a:gd name="T40" fmla="*/ 13 w 378"/>
              <a:gd name="T41" fmla="*/ 626 h 675"/>
              <a:gd name="T42" fmla="*/ 42 w 378"/>
              <a:gd name="T43" fmla="*/ 643 h 675"/>
              <a:gd name="T44" fmla="*/ 57 w 378"/>
              <a:gd name="T45" fmla="*/ 602 h 675"/>
              <a:gd name="T46" fmla="*/ 128 w 378"/>
              <a:gd name="T47" fmla="*/ 529 h 675"/>
              <a:gd name="T48" fmla="*/ 187 w 378"/>
              <a:gd name="T49" fmla="*/ 470 h 675"/>
              <a:gd name="T50" fmla="*/ 140 w 378"/>
              <a:gd name="T51" fmla="*/ 532 h 675"/>
              <a:gd name="T52" fmla="*/ 132 w 378"/>
              <a:gd name="T53" fmla="*/ 569 h 675"/>
              <a:gd name="T54" fmla="*/ 181 w 378"/>
              <a:gd name="T55" fmla="*/ 613 h 675"/>
              <a:gd name="T56" fmla="*/ 180 w 378"/>
              <a:gd name="T57" fmla="*/ 549 h 675"/>
              <a:gd name="T58" fmla="*/ 239 w 378"/>
              <a:gd name="T59" fmla="*/ 464 h 675"/>
              <a:gd name="T60" fmla="*/ 284 w 378"/>
              <a:gd name="T61" fmla="*/ 379 h 675"/>
              <a:gd name="T62" fmla="*/ 275 w 378"/>
              <a:gd name="T63" fmla="*/ 310 h 675"/>
              <a:gd name="T64" fmla="*/ 329 w 378"/>
              <a:gd name="T65" fmla="*/ 278 h 675"/>
              <a:gd name="T66" fmla="*/ 352 w 378"/>
              <a:gd name="T67" fmla="*/ 176 h 675"/>
              <a:gd name="T68" fmla="*/ 370 w 378"/>
              <a:gd name="T69" fmla="*/ 116 h 675"/>
              <a:gd name="T70" fmla="*/ 360 w 378"/>
              <a:gd name="T71" fmla="*/ 102 h 675"/>
              <a:gd name="T72" fmla="*/ 341 w 378"/>
              <a:gd name="T73" fmla="*/ 133 h 675"/>
              <a:gd name="T74" fmla="*/ 329 w 378"/>
              <a:gd name="T75" fmla="*/ 136 h 675"/>
              <a:gd name="T76" fmla="*/ 329 w 378"/>
              <a:gd name="T77" fmla="*/ 173 h 675"/>
              <a:gd name="T78" fmla="*/ 305 w 378"/>
              <a:gd name="T79" fmla="*/ 135 h 675"/>
              <a:gd name="T80" fmla="*/ 287 w 378"/>
              <a:gd name="T81" fmla="*/ 1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675">
                <a:moveTo>
                  <a:pt x="287" y="121"/>
                </a:moveTo>
                <a:cubicBezTo>
                  <a:pt x="287" y="121"/>
                  <a:pt x="297" y="125"/>
                  <a:pt x="297" y="111"/>
                </a:cubicBezTo>
                <a:cubicBezTo>
                  <a:pt x="297" y="111"/>
                  <a:pt x="300" y="106"/>
                  <a:pt x="302" y="106"/>
                </a:cubicBezTo>
                <a:cubicBezTo>
                  <a:pt x="302" y="106"/>
                  <a:pt x="307" y="100"/>
                  <a:pt x="304" y="98"/>
                </a:cubicBezTo>
                <a:cubicBezTo>
                  <a:pt x="304" y="98"/>
                  <a:pt x="309" y="95"/>
                  <a:pt x="306" y="88"/>
                </a:cubicBezTo>
                <a:cubicBezTo>
                  <a:pt x="306" y="88"/>
                  <a:pt x="311" y="86"/>
                  <a:pt x="307" y="78"/>
                </a:cubicBezTo>
                <a:cubicBezTo>
                  <a:pt x="307" y="78"/>
                  <a:pt x="304" y="72"/>
                  <a:pt x="308" y="67"/>
                </a:cubicBezTo>
                <a:cubicBezTo>
                  <a:pt x="308" y="67"/>
                  <a:pt x="317" y="34"/>
                  <a:pt x="289" y="19"/>
                </a:cubicBezTo>
                <a:cubicBezTo>
                  <a:pt x="289" y="19"/>
                  <a:pt x="232" y="0"/>
                  <a:pt x="230" y="58"/>
                </a:cubicBezTo>
                <a:cubicBezTo>
                  <a:pt x="230" y="58"/>
                  <a:pt x="231" y="71"/>
                  <a:pt x="235" y="79"/>
                </a:cubicBezTo>
                <a:cubicBezTo>
                  <a:pt x="235" y="79"/>
                  <a:pt x="243" y="84"/>
                  <a:pt x="238" y="90"/>
                </a:cubicBezTo>
                <a:cubicBezTo>
                  <a:pt x="238" y="90"/>
                  <a:pt x="218" y="90"/>
                  <a:pt x="213" y="90"/>
                </a:cubicBezTo>
                <a:cubicBezTo>
                  <a:pt x="213" y="90"/>
                  <a:pt x="208" y="87"/>
                  <a:pt x="201" y="90"/>
                </a:cubicBezTo>
                <a:cubicBezTo>
                  <a:pt x="199" y="90"/>
                  <a:pt x="189" y="85"/>
                  <a:pt x="186" y="85"/>
                </a:cubicBezTo>
                <a:cubicBezTo>
                  <a:pt x="178" y="83"/>
                  <a:pt x="169" y="84"/>
                  <a:pt x="161" y="86"/>
                </a:cubicBezTo>
                <a:cubicBezTo>
                  <a:pt x="153" y="88"/>
                  <a:pt x="145" y="92"/>
                  <a:pt x="137" y="90"/>
                </a:cubicBezTo>
                <a:cubicBezTo>
                  <a:pt x="137" y="90"/>
                  <a:pt x="96" y="96"/>
                  <a:pt x="73" y="122"/>
                </a:cubicBezTo>
                <a:cubicBezTo>
                  <a:pt x="73" y="122"/>
                  <a:pt x="52" y="150"/>
                  <a:pt x="42" y="185"/>
                </a:cubicBezTo>
                <a:cubicBezTo>
                  <a:pt x="42" y="185"/>
                  <a:pt x="28" y="208"/>
                  <a:pt x="28" y="217"/>
                </a:cubicBezTo>
                <a:cubicBezTo>
                  <a:pt x="28" y="217"/>
                  <a:pt x="23" y="228"/>
                  <a:pt x="17" y="233"/>
                </a:cubicBezTo>
                <a:cubicBezTo>
                  <a:pt x="17" y="233"/>
                  <a:pt x="9" y="240"/>
                  <a:pt x="11" y="246"/>
                </a:cubicBezTo>
                <a:cubicBezTo>
                  <a:pt x="11" y="246"/>
                  <a:pt x="3" y="259"/>
                  <a:pt x="12" y="257"/>
                </a:cubicBezTo>
                <a:cubicBezTo>
                  <a:pt x="12" y="257"/>
                  <a:pt x="13" y="264"/>
                  <a:pt x="21" y="259"/>
                </a:cubicBezTo>
                <a:cubicBezTo>
                  <a:pt x="21" y="259"/>
                  <a:pt x="21" y="266"/>
                  <a:pt x="28" y="259"/>
                </a:cubicBezTo>
                <a:cubicBezTo>
                  <a:pt x="28" y="259"/>
                  <a:pt x="32" y="264"/>
                  <a:pt x="36" y="259"/>
                </a:cubicBezTo>
                <a:cubicBezTo>
                  <a:pt x="36" y="259"/>
                  <a:pt x="40" y="276"/>
                  <a:pt x="49" y="243"/>
                </a:cubicBezTo>
                <a:cubicBezTo>
                  <a:pt x="49" y="243"/>
                  <a:pt x="48" y="236"/>
                  <a:pt x="49" y="223"/>
                </a:cubicBezTo>
                <a:cubicBezTo>
                  <a:pt x="49" y="223"/>
                  <a:pt x="51" y="206"/>
                  <a:pt x="60" y="194"/>
                </a:cubicBezTo>
                <a:cubicBezTo>
                  <a:pt x="60" y="194"/>
                  <a:pt x="86" y="166"/>
                  <a:pt x="104" y="140"/>
                </a:cubicBezTo>
                <a:cubicBezTo>
                  <a:pt x="104" y="140"/>
                  <a:pt x="142" y="143"/>
                  <a:pt x="162" y="136"/>
                </a:cubicBezTo>
                <a:cubicBezTo>
                  <a:pt x="162" y="136"/>
                  <a:pt x="162" y="157"/>
                  <a:pt x="168" y="168"/>
                </a:cubicBezTo>
                <a:cubicBezTo>
                  <a:pt x="168" y="168"/>
                  <a:pt x="145" y="216"/>
                  <a:pt x="146" y="248"/>
                </a:cubicBezTo>
                <a:cubicBezTo>
                  <a:pt x="146" y="248"/>
                  <a:pt x="144" y="259"/>
                  <a:pt x="136" y="271"/>
                </a:cubicBezTo>
                <a:cubicBezTo>
                  <a:pt x="136" y="271"/>
                  <a:pt x="120" y="293"/>
                  <a:pt x="128" y="309"/>
                </a:cubicBezTo>
                <a:cubicBezTo>
                  <a:pt x="128" y="309"/>
                  <a:pt x="110" y="360"/>
                  <a:pt x="142" y="392"/>
                </a:cubicBezTo>
                <a:cubicBezTo>
                  <a:pt x="142" y="392"/>
                  <a:pt x="119" y="451"/>
                  <a:pt x="116" y="472"/>
                </a:cubicBezTo>
                <a:cubicBezTo>
                  <a:pt x="116" y="472"/>
                  <a:pt x="114" y="491"/>
                  <a:pt x="96" y="501"/>
                </a:cubicBezTo>
                <a:cubicBezTo>
                  <a:pt x="91" y="506"/>
                  <a:pt x="85" y="511"/>
                  <a:pt x="81" y="517"/>
                </a:cubicBezTo>
                <a:cubicBezTo>
                  <a:pt x="69" y="530"/>
                  <a:pt x="67" y="550"/>
                  <a:pt x="52" y="560"/>
                </a:cubicBezTo>
                <a:cubicBezTo>
                  <a:pt x="52" y="560"/>
                  <a:pt x="24" y="546"/>
                  <a:pt x="19" y="567"/>
                </a:cubicBezTo>
                <a:cubicBezTo>
                  <a:pt x="19" y="567"/>
                  <a:pt x="15" y="575"/>
                  <a:pt x="19" y="598"/>
                </a:cubicBezTo>
                <a:cubicBezTo>
                  <a:pt x="19" y="598"/>
                  <a:pt x="21" y="614"/>
                  <a:pt x="13" y="626"/>
                </a:cubicBezTo>
                <a:cubicBezTo>
                  <a:pt x="13" y="626"/>
                  <a:pt x="0" y="675"/>
                  <a:pt x="31" y="668"/>
                </a:cubicBezTo>
                <a:cubicBezTo>
                  <a:pt x="31" y="668"/>
                  <a:pt x="42" y="665"/>
                  <a:pt x="42" y="643"/>
                </a:cubicBezTo>
                <a:cubicBezTo>
                  <a:pt x="42" y="643"/>
                  <a:pt x="45" y="626"/>
                  <a:pt x="50" y="624"/>
                </a:cubicBezTo>
                <a:cubicBezTo>
                  <a:pt x="50" y="624"/>
                  <a:pt x="61" y="609"/>
                  <a:pt x="57" y="602"/>
                </a:cubicBezTo>
                <a:cubicBezTo>
                  <a:pt x="57" y="602"/>
                  <a:pt x="51" y="597"/>
                  <a:pt x="76" y="581"/>
                </a:cubicBezTo>
                <a:cubicBezTo>
                  <a:pt x="76" y="581"/>
                  <a:pt x="120" y="546"/>
                  <a:pt x="128" y="529"/>
                </a:cubicBezTo>
                <a:cubicBezTo>
                  <a:pt x="128" y="529"/>
                  <a:pt x="150" y="521"/>
                  <a:pt x="154" y="501"/>
                </a:cubicBezTo>
                <a:cubicBezTo>
                  <a:pt x="154" y="501"/>
                  <a:pt x="180" y="482"/>
                  <a:pt x="187" y="470"/>
                </a:cubicBezTo>
                <a:cubicBezTo>
                  <a:pt x="187" y="470"/>
                  <a:pt x="189" y="482"/>
                  <a:pt x="159" y="525"/>
                </a:cubicBezTo>
                <a:cubicBezTo>
                  <a:pt x="159" y="525"/>
                  <a:pt x="155" y="520"/>
                  <a:pt x="140" y="532"/>
                </a:cubicBezTo>
                <a:cubicBezTo>
                  <a:pt x="140" y="532"/>
                  <a:pt x="123" y="539"/>
                  <a:pt x="128" y="559"/>
                </a:cubicBezTo>
                <a:cubicBezTo>
                  <a:pt x="128" y="559"/>
                  <a:pt x="130" y="563"/>
                  <a:pt x="132" y="569"/>
                </a:cubicBezTo>
                <a:cubicBezTo>
                  <a:pt x="132" y="569"/>
                  <a:pt x="136" y="572"/>
                  <a:pt x="133" y="579"/>
                </a:cubicBezTo>
                <a:cubicBezTo>
                  <a:pt x="126" y="598"/>
                  <a:pt x="173" y="632"/>
                  <a:pt x="181" y="613"/>
                </a:cubicBezTo>
                <a:cubicBezTo>
                  <a:pt x="181" y="613"/>
                  <a:pt x="180" y="600"/>
                  <a:pt x="175" y="592"/>
                </a:cubicBezTo>
                <a:cubicBezTo>
                  <a:pt x="175" y="592"/>
                  <a:pt x="173" y="554"/>
                  <a:pt x="180" y="549"/>
                </a:cubicBezTo>
                <a:cubicBezTo>
                  <a:pt x="180" y="549"/>
                  <a:pt x="181" y="543"/>
                  <a:pt x="181" y="541"/>
                </a:cubicBezTo>
                <a:cubicBezTo>
                  <a:pt x="181" y="541"/>
                  <a:pt x="223" y="478"/>
                  <a:pt x="239" y="464"/>
                </a:cubicBezTo>
                <a:cubicBezTo>
                  <a:pt x="239" y="464"/>
                  <a:pt x="263" y="436"/>
                  <a:pt x="272" y="432"/>
                </a:cubicBezTo>
                <a:cubicBezTo>
                  <a:pt x="272" y="432"/>
                  <a:pt x="309" y="413"/>
                  <a:pt x="284" y="379"/>
                </a:cubicBezTo>
                <a:cubicBezTo>
                  <a:pt x="284" y="379"/>
                  <a:pt x="272" y="365"/>
                  <a:pt x="251" y="349"/>
                </a:cubicBezTo>
                <a:cubicBezTo>
                  <a:pt x="251" y="349"/>
                  <a:pt x="266" y="320"/>
                  <a:pt x="275" y="310"/>
                </a:cubicBezTo>
                <a:cubicBezTo>
                  <a:pt x="275" y="310"/>
                  <a:pt x="290" y="282"/>
                  <a:pt x="294" y="270"/>
                </a:cubicBezTo>
                <a:cubicBezTo>
                  <a:pt x="294" y="270"/>
                  <a:pt x="314" y="309"/>
                  <a:pt x="329" y="278"/>
                </a:cubicBezTo>
                <a:cubicBezTo>
                  <a:pt x="329" y="278"/>
                  <a:pt x="343" y="240"/>
                  <a:pt x="344" y="216"/>
                </a:cubicBezTo>
                <a:cubicBezTo>
                  <a:pt x="344" y="216"/>
                  <a:pt x="348" y="185"/>
                  <a:pt x="352" y="176"/>
                </a:cubicBezTo>
                <a:cubicBezTo>
                  <a:pt x="352" y="176"/>
                  <a:pt x="362" y="152"/>
                  <a:pt x="362" y="137"/>
                </a:cubicBezTo>
                <a:cubicBezTo>
                  <a:pt x="362" y="137"/>
                  <a:pt x="378" y="116"/>
                  <a:pt x="370" y="116"/>
                </a:cubicBezTo>
                <a:cubicBezTo>
                  <a:pt x="370" y="116"/>
                  <a:pt x="378" y="92"/>
                  <a:pt x="365" y="108"/>
                </a:cubicBezTo>
                <a:cubicBezTo>
                  <a:pt x="365" y="108"/>
                  <a:pt x="371" y="83"/>
                  <a:pt x="360" y="102"/>
                </a:cubicBezTo>
                <a:cubicBezTo>
                  <a:pt x="360" y="102"/>
                  <a:pt x="355" y="89"/>
                  <a:pt x="351" y="109"/>
                </a:cubicBezTo>
                <a:cubicBezTo>
                  <a:pt x="351" y="109"/>
                  <a:pt x="349" y="126"/>
                  <a:pt x="341" y="133"/>
                </a:cubicBezTo>
                <a:cubicBezTo>
                  <a:pt x="341" y="133"/>
                  <a:pt x="336" y="143"/>
                  <a:pt x="336" y="133"/>
                </a:cubicBezTo>
                <a:cubicBezTo>
                  <a:pt x="336" y="133"/>
                  <a:pt x="332" y="122"/>
                  <a:pt x="329" y="136"/>
                </a:cubicBezTo>
                <a:cubicBezTo>
                  <a:pt x="329" y="136"/>
                  <a:pt x="326" y="149"/>
                  <a:pt x="329" y="161"/>
                </a:cubicBezTo>
                <a:cubicBezTo>
                  <a:pt x="329" y="161"/>
                  <a:pt x="332" y="166"/>
                  <a:pt x="329" y="173"/>
                </a:cubicBezTo>
                <a:cubicBezTo>
                  <a:pt x="329" y="173"/>
                  <a:pt x="324" y="172"/>
                  <a:pt x="325" y="156"/>
                </a:cubicBezTo>
                <a:cubicBezTo>
                  <a:pt x="325" y="156"/>
                  <a:pt x="329" y="140"/>
                  <a:pt x="305" y="135"/>
                </a:cubicBezTo>
                <a:cubicBezTo>
                  <a:pt x="305" y="135"/>
                  <a:pt x="296" y="129"/>
                  <a:pt x="277" y="125"/>
                </a:cubicBezTo>
                <a:cubicBezTo>
                  <a:pt x="277" y="125"/>
                  <a:pt x="277" y="119"/>
                  <a:pt x="287" y="121"/>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6"/>
          <p:cNvSpPr>
            <a:spLocks/>
          </p:cNvSpPr>
          <p:nvPr/>
        </p:nvSpPr>
        <p:spPr bwMode="auto">
          <a:xfrm>
            <a:off x="71192" y="3913309"/>
            <a:ext cx="3038261" cy="813329"/>
          </a:xfrm>
          <a:custGeom>
            <a:avLst/>
            <a:gdLst>
              <a:gd name="T0" fmla="*/ 1486 w 1779"/>
              <a:gd name="T1" fmla="*/ 1208 h 1208"/>
              <a:gd name="T2" fmla="*/ 0 w 1779"/>
              <a:gd name="T3" fmla="*/ 1208 h 1208"/>
              <a:gd name="T4" fmla="*/ 0 w 1779"/>
              <a:gd name="T5" fmla="*/ 0 h 1208"/>
              <a:gd name="T6" fmla="*/ 1779 w 1779"/>
              <a:gd name="T7" fmla="*/ 0 h 1208"/>
              <a:gd name="T8" fmla="*/ 1779 w 1779"/>
              <a:gd name="T9" fmla="*/ 660 h 1208"/>
              <a:gd name="T10" fmla="*/ 1486 w 1779"/>
              <a:gd name="T11" fmla="*/ 1208 h 1208"/>
              <a:gd name="connsiteX0" fmla="*/ 13244 w 14891"/>
              <a:gd name="connsiteY0" fmla="*/ 10000 h 10000"/>
              <a:gd name="connsiteX1" fmla="*/ 0 w 14891"/>
              <a:gd name="connsiteY1" fmla="*/ 9949 h 10000"/>
              <a:gd name="connsiteX2" fmla="*/ 4891 w 14891"/>
              <a:gd name="connsiteY2" fmla="*/ 0 h 10000"/>
              <a:gd name="connsiteX3" fmla="*/ 14891 w 14891"/>
              <a:gd name="connsiteY3" fmla="*/ 0 h 10000"/>
              <a:gd name="connsiteX4" fmla="*/ 14891 w 14891"/>
              <a:gd name="connsiteY4" fmla="*/ 5464 h 10000"/>
              <a:gd name="connsiteX5" fmla="*/ 13244 w 14891"/>
              <a:gd name="connsiteY5" fmla="*/ 10000 h 10000"/>
              <a:gd name="connsiteX0" fmla="*/ 13313 w 14960"/>
              <a:gd name="connsiteY0" fmla="*/ 10000 h 10000"/>
              <a:gd name="connsiteX1" fmla="*/ 69 w 14960"/>
              <a:gd name="connsiteY1" fmla="*/ 9949 h 10000"/>
              <a:gd name="connsiteX2" fmla="*/ 0 w 14960"/>
              <a:gd name="connsiteY2" fmla="*/ 0 h 10000"/>
              <a:gd name="connsiteX3" fmla="*/ 14960 w 14960"/>
              <a:gd name="connsiteY3" fmla="*/ 0 h 10000"/>
              <a:gd name="connsiteX4" fmla="*/ 14960 w 14960"/>
              <a:gd name="connsiteY4" fmla="*/ 5464 h 10000"/>
              <a:gd name="connsiteX5" fmla="*/ 13313 w 14960"/>
              <a:gd name="connsiteY5" fmla="*/ 10000 h 10000"/>
              <a:gd name="connsiteX0" fmla="*/ 13648 w 14960"/>
              <a:gd name="connsiteY0" fmla="*/ 10121 h 10121"/>
              <a:gd name="connsiteX1" fmla="*/ 69 w 14960"/>
              <a:gd name="connsiteY1" fmla="*/ 9949 h 10121"/>
              <a:gd name="connsiteX2" fmla="*/ 0 w 14960"/>
              <a:gd name="connsiteY2" fmla="*/ 0 h 10121"/>
              <a:gd name="connsiteX3" fmla="*/ 14960 w 14960"/>
              <a:gd name="connsiteY3" fmla="*/ 0 h 10121"/>
              <a:gd name="connsiteX4" fmla="*/ 14960 w 14960"/>
              <a:gd name="connsiteY4" fmla="*/ 5464 h 10121"/>
              <a:gd name="connsiteX5" fmla="*/ 13648 w 14960"/>
              <a:gd name="connsiteY5" fmla="*/ 10121 h 10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960" h="10121">
                <a:moveTo>
                  <a:pt x="13648" y="10121"/>
                </a:moveTo>
                <a:lnTo>
                  <a:pt x="69" y="9949"/>
                </a:lnTo>
                <a:cubicBezTo>
                  <a:pt x="46" y="6633"/>
                  <a:pt x="23" y="3316"/>
                  <a:pt x="0" y="0"/>
                </a:cubicBezTo>
                <a:lnTo>
                  <a:pt x="14960" y="0"/>
                </a:lnTo>
                <a:lnTo>
                  <a:pt x="14960" y="5464"/>
                </a:lnTo>
                <a:lnTo>
                  <a:pt x="13648" y="10121"/>
                </a:lnTo>
                <a:close/>
              </a:path>
            </a:pathLst>
          </a:custGeom>
          <a:gradFill>
            <a:gsLst>
              <a:gs pos="15000">
                <a:schemeClr val="accent3">
                  <a:lumMod val="75000"/>
                </a:schemeClr>
              </a:gs>
              <a:gs pos="100000">
                <a:schemeClr val="bg1"/>
              </a:gs>
            </a:gsLst>
            <a:lin ang="10800000" scaled="0"/>
          </a:gradFill>
          <a:ln>
            <a:noFill/>
          </a:ln>
        </p:spPr>
        <p:txBody>
          <a:bodyPr vert="horz" wrap="square" lIns="91440" tIns="45720" rIns="91440" bIns="45720" numCol="1" anchor="t" anchorCtr="0" compatLnSpc="1">
            <a:prstTxWarp prst="textNoShape">
              <a:avLst/>
            </a:prstTxWarp>
          </a:bodyPr>
          <a:lstStyle/>
          <a:p>
            <a:endParaRPr lang="id-ID" dirty="0"/>
          </a:p>
        </p:txBody>
      </p:sp>
      <p:sp>
        <p:nvSpPr>
          <p:cNvPr id="20" name="Freeform 5"/>
          <p:cNvSpPr>
            <a:spLocks/>
          </p:cNvSpPr>
          <p:nvPr/>
        </p:nvSpPr>
        <p:spPr bwMode="auto">
          <a:xfrm>
            <a:off x="2783597" y="3766957"/>
            <a:ext cx="595387" cy="1065044"/>
          </a:xfrm>
          <a:custGeom>
            <a:avLst/>
            <a:gdLst>
              <a:gd name="T0" fmla="*/ 297 w 378"/>
              <a:gd name="T1" fmla="*/ 111 h 675"/>
              <a:gd name="T2" fmla="*/ 304 w 378"/>
              <a:gd name="T3" fmla="*/ 98 h 675"/>
              <a:gd name="T4" fmla="*/ 307 w 378"/>
              <a:gd name="T5" fmla="*/ 78 h 675"/>
              <a:gd name="T6" fmla="*/ 289 w 378"/>
              <a:gd name="T7" fmla="*/ 19 h 675"/>
              <a:gd name="T8" fmla="*/ 235 w 378"/>
              <a:gd name="T9" fmla="*/ 79 h 675"/>
              <a:gd name="T10" fmla="*/ 213 w 378"/>
              <a:gd name="T11" fmla="*/ 90 h 675"/>
              <a:gd name="T12" fmla="*/ 186 w 378"/>
              <a:gd name="T13" fmla="*/ 85 h 675"/>
              <a:gd name="T14" fmla="*/ 137 w 378"/>
              <a:gd name="T15" fmla="*/ 90 h 675"/>
              <a:gd name="T16" fmla="*/ 42 w 378"/>
              <a:gd name="T17" fmla="*/ 185 h 675"/>
              <a:gd name="T18" fmla="*/ 17 w 378"/>
              <a:gd name="T19" fmla="*/ 233 h 675"/>
              <a:gd name="T20" fmla="*/ 12 w 378"/>
              <a:gd name="T21" fmla="*/ 257 h 675"/>
              <a:gd name="T22" fmla="*/ 28 w 378"/>
              <a:gd name="T23" fmla="*/ 259 h 675"/>
              <a:gd name="T24" fmla="*/ 49 w 378"/>
              <a:gd name="T25" fmla="*/ 243 h 675"/>
              <a:gd name="T26" fmla="*/ 60 w 378"/>
              <a:gd name="T27" fmla="*/ 194 h 675"/>
              <a:gd name="T28" fmla="*/ 162 w 378"/>
              <a:gd name="T29" fmla="*/ 136 h 675"/>
              <a:gd name="T30" fmla="*/ 146 w 378"/>
              <a:gd name="T31" fmla="*/ 248 h 675"/>
              <a:gd name="T32" fmla="*/ 128 w 378"/>
              <a:gd name="T33" fmla="*/ 309 h 675"/>
              <a:gd name="T34" fmla="*/ 116 w 378"/>
              <a:gd name="T35" fmla="*/ 472 h 675"/>
              <a:gd name="T36" fmla="*/ 81 w 378"/>
              <a:gd name="T37" fmla="*/ 517 h 675"/>
              <a:gd name="T38" fmla="*/ 19 w 378"/>
              <a:gd name="T39" fmla="*/ 567 h 675"/>
              <a:gd name="T40" fmla="*/ 13 w 378"/>
              <a:gd name="T41" fmla="*/ 626 h 675"/>
              <a:gd name="T42" fmla="*/ 42 w 378"/>
              <a:gd name="T43" fmla="*/ 643 h 675"/>
              <a:gd name="T44" fmla="*/ 57 w 378"/>
              <a:gd name="T45" fmla="*/ 602 h 675"/>
              <a:gd name="T46" fmla="*/ 128 w 378"/>
              <a:gd name="T47" fmla="*/ 529 h 675"/>
              <a:gd name="T48" fmla="*/ 187 w 378"/>
              <a:gd name="T49" fmla="*/ 470 h 675"/>
              <a:gd name="T50" fmla="*/ 140 w 378"/>
              <a:gd name="T51" fmla="*/ 532 h 675"/>
              <a:gd name="T52" fmla="*/ 132 w 378"/>
              <a:gd name="T53" fmla="*/ 569 h 675"/>
              <a:gd name="T54" fmla="*/ 181 w 378"/>
              <a:gd name="T55" fmla="*/ 613 h 675"/>
              <a:gd name="T56" fmla="*/ 180 w 378"/>
              <a:gd name="T57" fmla="*/ 549 h 675"/>
              <a:gd name="T58" fmla="*/ 239 w 378"/>
              <a:gd name="T59" fmla="*/ 464 h 675"/>
              <a:gd name="T60" fmla="*/ 284 w 378"/>
              <a:gd name="T61" fmla="*/ 379 h 675"/>
              <a:gd name="T62" fmla="*/ 275 w 378"/>
              <a:gd name="T63" fmla="*/ 310 h 675"/>
              <a:gd name="T64" fmla="*/ 329 w 378"/>
              <a:gd name="T65" fmla="*/ 278 h 675"/>
              <a:gd name="T66" fmla="*/ 352 w 378"/>
              <a:gd name="T67" fmla="*/ 176 h 675"/>
              <a:gd name="T68" fmla="*/ 370 w 378"/>
              <a:gd name="T69" fmla="*/ 116 h 675"/>
              <a:gd name="T70" fmla="*/ 360 w 378"/>
              <a:gd name="T71" fmla="*/ 102 h 675"/>
              <a:gd name="T72" fmla="*/ 341 w 378"/>
              <a:gd name="T73" fmla="*/ 133 h 675"/>
              <a:gd name="T74" fmla="*/ 329 w 378"/>
              <a:gd name="T75" fmla="*/ 136 h 675"/>
              <a:gd name="T76" fmla="*/ 329 w 378"/>
              <a:gd name="T77" fmla="*/ 173 h 675"/>
              <a:gd name="T78" fmla="*/ 305 w 378"/>
              <a:gd name="T79" fmla="*/ 135 h 675"/>
              <a:gd name="T80" fmla="*/ 287 w 378"/>
              <a:gd name="T81" fmla="*/ 121 h 6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78" h="675">
                <a:moveTo>
                  <a:pt x="287" y="121"/>
                </a:moveTo>
                <a:cubicBezTo>
                  <a:pt x="287" y="121"/>
                  <a:pt x="297" y="125"/>
                  <a:pt x="297" y="111"/>
                </a:cubicBezTo>
                <a:cubicBezTo>
                  <a:pt x="297" y="111"/>
                  <a:pt x="300" y="106"/>
                  <a:pt x="302" y="106"/>
                </a:cubicBezTo>
                <a:cubicBezTo>
                  <a:pt x="302" y="106"/>
                  <a:pt x="307" y="100"/>
                  <a:pt x="304" y="98"/>
                </a:cubicBezTo>
                <a:cubicBezTo>
                  <a:pt x="304" y="98"/>
                  <a:pt x="309" y="95"/>
                  <a:pt x="306" y="88"/>
                </a:cubicBezTo>
                <a:cubicBezTo>
                  <a:pt x="306" y="88"/>
                  <a:pt x="311" y="86"/>
                  <a:pt x="307" y="78"/>
                </a:cubicBezTo>
                <a:cubicBezTo>
                  <a:pt x="307" y="78"/>
                  <a:pt x="304" y="72"/>
                  <a:pt x="308" y="67"/>
                </a:cubicBezTo>
                <a:cubicBezTo>
                  <a:pt x="308" y="67"/>
                  <a:pt x="317" y="34"/>
                  <a:pt x="289" y="19"/>
                </a:cubicBezTo>
                <a:cubicBezTo>
                  <a:pt x="289" y="19"/>
                  <a:pt x="232" y="0"/>
                  <a:pt x="230" y="58"/>
                </a:cubicBezTo>
                <a:cubicBezTo>
                  <a:pt x="230" y="58"/>
                  <a:pt x="231" y="71"/>
                  <a:pt x="235" y="79"/>
                </a:cubicBezTo>
                <a:cubicBezTo>
                  <a:pt x="235" y="79"/>
                  <a:pt x="243" y="84"/>
                  <a:pt x="238" y="90"/>
                </a:cubicBezTo>
                <a:cubicBezTo>
                  <a:pt x="238" y="90"/>
                  <a:pt x="218" y="90"/>
                  <a:pt x="213" y="90"/>
                </a:cubicBezTo>
                <a:cubicBezTo>
                  <a:pt x="213" y="90"/>
                  <a:pt x="208" y="87"/>
                  <a:pt x="201" y="90"/>
                </a:cubicBezTo>
                <a:cubicBezTo>
                  <a:pt x="199" y="90"/>
                  <a:pt x="189" y="85"/>
                  <a:pt x="186" y="85"/>
                </a:cubicBezTo>
                <a:cubicBezTo>
                  <a:pt x="178" y="83"/>
                  <a:pt x="169" y="84"/>
                  <a:pt x="161" y="86"/>
                </a:cubicBezTo>
                <a:cubicBezTo>
                  <a:pt x="153" y="88"/>
                  <a:pt x="145" y="92"/>
                  <a:pt x="137" y="90"/>
                </a:cubicBezTo>
                <a:cubicBezTo>
                  <a:pt x="137" y="90"/>
                  <a:pt x="96" y="96"/>
                  <a:pt x="73" y="122"/>
                </a:cubicBezTo>
                <a:cubicBezTo>
                  <a:pt x="73" y="122"/>
                  <a:pt x="52" y="150"/>
                  <a:pt x="42" y="185"/>
                </a:cubicBezTo>
                <a:cubicBezTo>
                  <a:pt x="42" y="185"/>
                  <a:pt x="28" y="208"/>
                  <a:pt x="28" y="217"/>
                </a:cubicBezTo>
                <a:cubicBezTo>
                  <a:pt x="28" y="217"/>
                  <a:pt x="23" y="228"/>
                  <a:pt x="17" y="233"/>
                </a:cubicBezTo>
                <a:cubicBezTo>
                  <a:pt x="17" y="233"/>
                  <a:pt x="9" y="240"/>
                  <a:pt x="11" y="246"/>
                </a:cubicBezTo>
                <a:cubicBezTo>
                  <a:pt x="11" y="246"/>
                  <a:pt x="3" y="259"/>
                  <a:pt x="12" y="257"/>
                </a:cubicBezTo>
                <a:cubicBezTo>
                  <a:pt x="12" y="257"/>
                  <a:pt x="13" y="264"/>
                  <a:pt x="21" y="259"/>
                </a:cubicBezTo>
                <a:cubicBezTo>
                  <a:pt x="21" y="259"/>
                  <a:pt x="21" y="266"/>
                  <a:pt x="28" y="259"/>
                </a:cubicBezTo>
                <a:cubicBezTo>
                  <a:pt x="28" y="259"/>
                  <a:pt x="32" y="264"/>
                  <a:pt x="36" y="259"/>
                </a:cubicBezTo>
                <a:cubicBezTo>
                  <a:pt x="36" y="259"/>
                  <a:pt x="40" y="276"/>
                  <a:pt x="49" y="243"/>
                </a:cubicBezTo>
                <a:cubicBezTo>
                  <a:pt x="49" y="243"/>
                  <a:pt x="48" y="236"/>
                  <a:pt x="49" y="223"/>
                </a:cubicBezTo>
                <a:cubicBezTo>
                  <a:pt x="49" y="223"/>
                  <a:pt x="51" y="206"/>
                  <a:pt x="60" y="194"/>
                </a:cubicBezTo>
                <a:cubicBezTo>
                  <a:pt x="60" y="194"/>
                  <a:pt x="86" y="166"/>
                  <a:pt x="104" y="140"/>
                </a:cubicBezTo>
                <a:cubicBezTo>
                  <a:pt x="104" y="140"/>
                  <a:pt x="142" y="143"/>
                  <a:pt x="162" y="136"/>
                </a:cubicBezTo>
                <a:cubicBezTo>
                  <a:pt x="162" y="136"/>
                  <a:pt x="162" y="157"/>
                  <a:pt x="168" y="168"/>
                </a:cubicBezTo>
                <a:cubicBezTo>
                  <a:pt x="168" y="168"/>
                  <a:pt x="145" y="216"/>
                  <a:pt x="146" y="248"/>
                </a:cubicBezTo>
                <a:cubicBezTo>
                  <a:pt x="146" y="248"/>
                  <a:pt x="144" y="259"/>
                  <a:pt x="136" y="271"/>
                </a:cubicBezTo>
                <a:cubicBezTo>
                  <a:pt x="136" y="271"/>
                  <a:pt x="120" y="293"/>
                  <a:pt x="128" y="309"/>
                </a:cubicBezTo>
                <a:cubicBezTo>
                  <a:pt x="128" y="309"/>
                  <a:pt x="110" y="360"/>
                  <a:pt x="142" y="392"/>
                </a:cubicBezTo>
                <a:cubicBezTo>
                  <a:pt x="142" y="392"/>
                  <a:pt x="119" y="451"/>
                  <a:pt x="116" y="472"/>
                </a:cubicBezTo>
                <a:cubicBezTo>
                  <a:pt x="116" y="472"/>
                  <a:pt x="114" y="491"/>
                  <a:pt x="96" y="501"/>
                </a:cubicBezTo>
                <a:cubicBezTo>
                  <a:pt x="91" y="506"/>
                  <a:pt x="85" y="511"/>
                  <a:pt x="81" y="517"/>
                </a:cubicBezTo>
                <a:cubicBezTo>
                  <a:pt x="69" y="530"/>
                  <a:pt x="67" y="550"/>
                  <a:pt x="52" y="560"/>
                </a:cubicBezTo>
                <a:cubicBezTo>
                  <a:pt x="52" y="560"/>
                  <a:pt x="24" y="546"/>
                  <a:pt x="19" y="567"/>
                </a:cubicBezTo>
                <a:cubicBezTo>
                  <a:pt x="19" y="567"/>
                  <a:pt x="15" y="575"/>
                  <a:pt x="19" y="598"/>
                </a:cubicBezTo>
                <a:cubicBezTo>
                  <a:pt x="19" y="598"/>
                  <a:pt x="21" y="614"/>
                  <a:pt x="13" y="626"/>
                </a:cubicBezTo>
                <a:cubicBezTo>
                  <a:pt x="13" y="626"/>
                  <a:pt x="0" y="675"/>
                  <a:pt x="31" y="668"/>
                </a:cubicBezTo>
                <a:cubicBezTo>
                  <a:pt x="31" y="668"/>
                  <a:pt x="42" y="665"/>
                  <a:pt x="42" y="643"/>
                </a:cubicBezTo>
                <a:cubicBezTo>
                  <a:pt x="42" y="643"/>
                  <a:pt x="45" y="626"/>
                  <a:pt x="50" y="624"/>
                </a:cubicBezTo>
                <a:cubicBezTo>
                  <a:pt x="50" y="624"/>
                  <a:pt x="61" y="609"/>
                  <a:pt x="57" y="602"/>
                </a:cubicBezTo>
                <a:cubicBezTo>
                  <a:pt x="57" y="602"/>
                  <a:pt x="51" y="597"/>
                  <a:pt x="76" y="581"/>
                </a:cubicBezTo>
                <a:cubicBezTo>
                  <a:pt x="76" y="581"/>
                  <a:pt x="120" y="546"/>
                  <a:pt x="128" y="529"/>
                </a:cubicBezTo>
                <a:cubicBezTo>
                  <a:pt x="128" y="529"/>
                  <a:pt x="150" y="521"/>
                  <a:pt x="154" y="501"/>
                </a:cubicBezTo>
                <a:cubicBezTo>
                  <a:pt x="154" y="501"/>
                  <a:pt x="180" y="482"/>
                  <a:pt x="187" y="470"/>
                </a:cubicBezTo>
                <a:cubicBezTo>
                  <a:pt x="187" y="470"/>
                  <a:pt x="189" y="482"/>
                  <a:pt x="159" y="525"/>
                </a:cubicBezTo>
                <a:cubicBezTo>
                  <a:pt x="159" y="525"/>
                  <a:pt x="155" y="520"/>
                  <a:pt x="140" y="532"/>
                </a:cubicBezTo>
                <a:cubicBezTo>
                  <a:pt x="140" y="532"/>
                  <a:pt x="123" y="539"/>
                  <a:pt x="128" y="559"/>
                </a:cubicBezTo>
                <a:cubicBezTo>
                  <a:pt x="128" y="559"/>
                  <a:pt x="130" y="563"/>
                  <a:pt x="132" y="569"/>
                </a:cubicBezTo>
                <a:cubicBezTo>
                  <a:pt x="132" y="569"/>
                  <a:pt x="136" y="572"/>
                  <a:pt x="133" y="579"/>
                </a:cubicBezTo>
                <a:cubicBezTo>
                  <a:pt x="126" y="598"/>
                  <a:pt x="173" y="632"/>
                  <a:pt x="181" y="613"/>
                </a:cubicBezTo>
                <a:cubicBezTo>
                  <a:pt x="181" y="613"/>
                  <a:pt x="180" y="600"/>
                  <a:pt x="175" y="592"/>
                </a:cubicBezTo>
                <a:cubicBezTo>
                  <a:pt x="175" y="592"/>
                  <a:pt x="173" y="554"/>
                  <a:pt x="180" y="549"/>
                </a:cubicBezTo>
                <a:cubicBezTo>
                  <a:pt x="180" y="549"/>
                  <a:pt x="181" y="543"/>
                  <a:pt x="181" y="541"/>
                </a:cubicBezTo>
                <a:cubicBezTo>
                  <a:pt x="181" y="541"/>
                  <a:pt x="223" y="478"/>
                  <a:pt x="239" y="464"/>
                </a:cubicBezTo>
                <a:cubicBezTo>
                  <a:pt x="239" y="464"/>
                  <a:pt x="263" y="436"/>
                  <a:pt x="272" y="432"/>
                </a:cubicBezTo>
                <a:cubicBezTo>
                  <a:pt x="272" y="432"/>
                  <a:pt x="309" y="413"/>
                  <a:pt x="284" y="379"/>
                </a:cubicBezTo>
                <a:cubicBezTo>
                  <a:pt x="284" y="379"/>
                  <a:pt x="272" y="365"/>
                  <a:pt x="251" y="349"/>
                </a:cubicBezTo>
                <a:cubicBezTo>
                  <a:pt x="251" y="349"/>
                  <a:pt x="266" y="320"/>
                  <a:pt x="275" y="310"/>
                </a:cubicBezTo>
                <a:cubicBezTo>
                  <a:pt x="275" y="310"/>
                  <a:pt x="290" y="282"/>
                  <a:pt x="294" y="270"/>
                </a:cubicBezTo>
                <a:cubicBezTo>
                  <a:pt x="294" y="270"/>
                  <a:pt x="314" y="309"/>
                  <a:pt x="329" y="278"/>
                </a:cubicBezTo>
                <a:cubicBezTo>
                  <a:pt x="329" y="278"/>
                  <a:pt x="343" y="240"/>
                  <a:pt x="344" y="216"/>
                </a:cubicBezTo>
                <a:cubicBezTo>
                  <a:pt x="344" y="216"/>
                  <a:pt x="348" y="185"/>
                  <a:pt x="352" y="176"/>
                </a:cubicBezTo>
                <a:cubicBezTo>
                  <a:pt x="352" y="176"/>
                  <a:pt x="362" y="152"/>
                  <a:pt x="362" y="137"/>
                </a:cubicBezTo>
                <a:cubicBezTo>
                  <a:pt x="362" y="137"/>
                  <a:pt x="378" y="116"/>
                  <a:pt x="370" y="116"/>
                </a:cubicBezTo>
                <a:cubicBezTo>
                  <a:pt x="370" y="116"/>
                  <a:pt x="378" y="92"/>
                  <a:pt x="365" y="108"/>
                </a:cubicBezTo>
                <a:cubicBezTo>
                  <a:pt x="365" y="108"/>
                  <a:pt x="371" y="83"/>
                  <a:pt x="360" y="102"/>
                </a:cubicBezTo>
                <a:cubicBezTo>
                  <a:pt x="360" y="102"/>
                  <a:pt x="355" y="89"/>
                  <a:pt x="351" y="109"/>
                </a:cubicBezTo>
                <a:cubicBezTo>
                  <a:pt x="351" y="109"/>
                  <a:pt x="349" y="126"/>
                  <a:pt x="341" y="133"/>
                </a:cubicBezTo>
                <a:cubicBezTo>
                  <a:pt x="341" y="133"/>
                  <a:pt x="336" y="143"/>
                  <a:pt x="336" y="133"/>
                </a:cubicBezTo>
                <a:cubicBezTo>
                  <a:pt x="336" y="133"/>
                  <a:pt x="332" y="122"/>
                  <a:pt x="329" y="136"/>
                </a:cubicBezTo>
                <a:cubicBezTo>
                  <a:pt x="329" y="136"/>
                  <a:pt x="326" y="149"/>
                  <a:pt x="329" y="161"/>
                </a:cubicBezTo>
                <a:cubicBezTo>
                  <a:pt x="329" y="161"/>
                  <a:pt x="332" y="166"/>
                  <a:pt x="329" y="173"/>
                </a:cubicBezTo>
                <a:cubicBezTo>
                  <a:pt x="329" y="173"/>
                  <a:pt x="324" y="172"/>
                  <a:pt x="325" y="156"/>
                </a:cubicBezTo>
                <a:cubicBezTo>
                  <a:pt x="325" y="156"/>
                  <a:pt x="329" y="140"/>
                  <a:pt x="305" y="135"/>
                </a:cubicBezTo>
                <a:cubicBezTo>
                  <a:pt x="305" y="135"/>
                  <a:pt x="296" y="129"/>
                  <a:pt x="277" y="125"/>
                </a:cubicBezTo>
                <a:cubicBezTo>
                  <a:pt x="277" y="125"/>
                  <a:pt x="277" y="119"/>
                  <a:pt x="287" y="121"/>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TextBox 21"/>
          <p:cNvSpPr txBox="1"/>
          <p:nvPr/>
        </p:nvSpPr>
        <p:spPr>
          <a:xfrm>
            <a:off x="2065286" y="2134849"/>
            <a:ext cx="1139223" cy="400110"/>
          </a:xfrm>
          <a:prstGeom prst="rect">
            <a:avLst/>
          </a:prstGeom>
          <a:noFill/>
        </p:spPr>
        <p:txBody>
          <a:bodyPr wrap="none" rtlCol="0">
            <a:spAutoFit/>
          </a:bodyPr>
          <a:lstStyle/>
          <a:p>
            <a:pPr algn="r"/>
            <a:r>
              <a:rPr lang="id-ID" sz="2000" b="1" dirty="0">
                <a:solidFill>
                  <a:schemeClr val="bg1"/>
                </a:solidFill>
              </a:rPr>
              <a:t>Branding</a:t>
            </a:r>
          </a:p>
        </p:txBody>
      </p:sp>
      <p:sp>
        <p:nvSpPr>
          <p:cNvPr id="23" name="TextBox 22"/>
          <p:cNvSpPr txBox="1"/>
          <p:nvPr/>
        </p:nvSpPr>
        <p:spPr>
          <a:xfrm>
            <a:off x="2552764" y="3133596"/>
            <a:ext cx="1368131" cy="400110"/>
          </a:xfrm>
          <a:prstGeom prst="rect">
            <a:avLst/>
          </a:prstGeom>
          <a:noFill/>
        </p:spPr>
        <p:txBody>
          <a:bodyPr wrap="none" rtlCol="0">
            <a:spAutoFit/>
          </a:bodyPr>
          <a:lstStyle/>
          <a:p>
            <a:pPr algn="r"/>
            <a:r>
              <a:rPr lang="id-ID" sz="2000" b="1" dirty="0">
                <a:solidFill>
                  <a:schemeClr val="bg1"/>
                </a:solidFill>
              </a:rPr>
              <a:t>Webdesign</a:t>
            </a:r>
          </a:p>
        </p:txBody>
      </p:sp>
      <p:sp>
        <p:nvSpPr>
          <p:cNvPr id="24" name="TextBox 23"/>
          <p:cNvSpPr txBox="1"/>
          <p:nvPr/>
        </p:nvSpPr>
        <p:spPr>
          <a:xfrm>
            <a:off x="2258057" y="4124995"/>
            <a:ext cx="600293" cy="400110"/>
          </a:xfrm>
          <a:prstGeom prst="rect">
            <a:avLst/>
          </a:prstGeom>
          <a:noFill/>
        </p:spPr>
        <p:txBody>
          <a:bodyPr wrap="none" rtlCol="0">
            <a:spAutoFit/>
          </a:bodyPr>
          <a:lstStyle/>
          <a:p>
            <a:pPr algn="r"/>
            <a:r>
              <a:rPr lang="id-ID" sz="2000" b="1" dirty="0">
                <a:solidFill>
                  <a:schemeClr val="bg1"/>
                </a:solidFill>
              </a:rPr>
              <a:t>SEO</a:t>
            </a:r>
          </a:p>
        </p:txBody>
      </p:sp>
      <p:sp>
        <p:nvSpPr>
          <p:cNvPr id="25" name="TextBox 24"/>
          <p:cNvSpPr txBox="1"/>
          <p:nvPr/>
        </p:nvSpPr>
        <p:spPr>
          <a:xfrm>
            <a:off x="3445685" y="5139998"/>
            <a:ext cx="1283878" cy="400110"/>
          </a:xfrm>
          <a:prstGeom prst="rect">
            <a:avLst/>
          </a:prstGeom>
          <a:noFill/>
        </p:spPr>
        <p:txBody>
          <a:bodyPr wrap="none" rtlCol="0">
            <a:spAutoFit/>
          </a:bodyPr>
          <a:lstStyle/>
          <a:p>
            <a:pPr algn="r"/>
            <a:r>
              <a:rPr lang="id-ID" sz="2000" b="1" dirty="0">
                <a:solidFill>
                  <a:schemeClr val="bg1"/>
                </a:solidFill>
              </a:rPr>
              <a:t>Developer</a:t>
            </a:r>
          </a:p>
        </p:txBody>
      </p:sp>
      <p:sp>
        <p:nvSpPr>
          <p:cNvPr id="28" name="TextBox 27"/>
          <p:cNvSpPr txBox="1"/>
          <p:nvPr/>
        </p:nvSpPr>
        <p:spPr>
          <a:xfrm>
            <a:off x="3602585" y="2050451"/>
            <a:ext cx="1167307" cy="769441"/>
          </a:xfrm>
          <a:prstGeom prst="rect">
            <a:avLst/>
          </a:prstGeom>
          <a:noFill/>
        </p:spPr>
        <p:txBody>
          <a:bodyPr wrap="none" rtlCol="0">
            <a:spAutoFit/>
          </a:bodyPr>
          <a:lstStyle/>
          <a:p>
            <a:r>
              <a:rPr lang="id-ID" sz="4400" b="1" dirty="0">
                <a:solidFill>
                  <a:schemeClr val="accent1"/>
                </a:solidFill>
              </a:rPr>
              <a:t>55%</a:t>
            </a:r>
          </a:p>
        </p:txBody>
      </p:sp>
      <p:sp>
        <p:nvSpPr>
          <p:cNvPr id="29" name="TextBox 28"/>
          <p:cNvSpPr txBox="1"/>
          <p:nvPr/>
        </p:nvSpPr>
        <p:spPr>
          <a:xfrm>
            <a:off x="4416074" y="3049198"/>
            <a:ext cx="1167307" cy="769441"/>
          </a:xfrm>
          <a:prstGeom prst="rect">
            <a:avLst/>
          </a:prstGeom>
          <a:noFill/>
        </p:spPr>
        <p:txBody>
          <a:bodyPr wrap="none" rtlCol="0">
            <a:spAutoFit/>
          </a:bodyPr>
          <a:lstStyle/>
          <a:p>
            <a:r>
              <a:rPr lang="id-ID" sz="4400" b="1" dirty="0">
                <a:solidFill>
                  <a:schemeClr val="accent2"/>
                </a:solidFill>
              </a:rPr>
              <a:t>73%</a:t>
            </a:r>
          </a:p>
        </p:txBody>
      </p:sp>
      <p:sp>
        <p:nvSpPr>
          <p:cNvPr id="30" name="TextBox 29"/>
          <p:cNvSpPr txBox="1"/>
          <p:nvPr/>
        </p:nvSpPr>
        <p:spPr>
          <a:xfrm>
            <a:off x="3320870" y="3983450"/>
            <a:ext cx="1167307" cy="769441"/>
          </a:xfrm>
          <a:prstGeom prst="rect">
            <a:avLst/>
          </a:prstGeom>
          <a:noFill/>
        </p:spPr>
        <p:txBody>
          <a:bodyPr wrap="none" rtlCol="0">
            <a:spAutoFit/>
          </a:bodyPr>
          <a:lstStyle/>
          <a:p>
            <a:r>
              <a:rPr lang="id-ID" sz="4400" b="1" dirty="0">
                <a:solidFill>
                  <a:schemeClr val="accent3"/>
                </a:solidFill>
              </a:rPr>
              <a:t>43%</a:t>
            </a:r>
          </a:p>
        </p:txBody>
      </p:sp>
      <p:sp>
        <p:nvSpPr>
          <p:cNvPr id="31" name="TextBox 30"/>
          <p:cNvSpPr txBox="1"/>
          <p:nvPr/>
        </p:nvSpPr>
        <p:spPr>
          <a:xfrm>
            <a:off x="5247805" y="5055600"/>
            <a:ext cx="1167307" cy="769441"/>
          </a:xfrm>
          <a:prstGeom prst="rect">
            <a:avLst/>
          </a:prstGeom>
          <a:noFill/>
        </p:spPr>
        <p:txBody>
          <a:bodyPr wrap="none" rtlCol="0">
            <a:spAutoFit/>
          </a:bodyPr>
          <a:lstStyle/>
          <a:p>
            <a:r>
              <a:rPr lang="id-ID" sz="4400" b="1" dirty="0">
                <a:solidFill>
                  <a:schemeClr val="accent4"/>
                </a:solidFill>
              </a:rPr>
              <a:t>81%</a:t>
            </a:r>
          </a:p>
        </p:txBody>
      </p:sp>
      <p:sp>
        <p:nvSpPr>
          <p:cNvPr id="32" name="TextBox 31"/>
          <p:cNvSpPr txBox="1"/>
          <p:nvPr/>
        </p:nvSpPr>
        <p:spPr>
          <a:xfrm>
            <a:off x="7356659" y="3920430"/>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33" name="TextBox 32"/>
          <p:cNvSpPr txBox="1"/>
          <p:nvPr/>
        </p:nvSpPr>
        <p:spPr>
          <a:xfrm>
            <a:off x="7351882" y="2630654"/>
            <a:ext cx="2116926" cy="400110"/>
          </a:xfrm>
          <a:prstGeom prst="rect">
            <a:avLst/>
          </a:prstGeom>
          <a:noFill/>
        </p:spPr>
        <p:txBody>
          <a:bodyPr wrap="none" rtlCol="0">
            <a:spAutoFit/>
          </a:bodyPr>
          <a:lstStyle/>
          <a:p>
            <a:r>
              <a:rPr lang="id-ID" sz="2000" b="1" dirty="0">
                <a:latin typeface="Raleway" panose="020B0003030101060003" pitchFamily="34" charset="0"/>
              </a:rPr>
              <a:t>Project Analysis</a:t>
            </a:r>
          </a:p>
        </p:txBody>
      </p:sp>
      <p:sp>
        <p:nvSpPr>
          <p:cNvPr id="34" name="TextBox 33"/>
          <p:cNvSpPr txBox="1"/>
          <p:nvPr/>
        </p:nvSpPr>
        <p:spPr>
          <a:xfrm>
            <a:off x="8743610" y="3069873"/>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35" name="TextBox 34"/>
          <p:cNvSpPr txBox="1"/>
          <p:nvPr/>
        </p:nvSpPr>
        <p:spPr>
          <a:xfrm>
            <a:off x="7351882" y="2931374"/>
            <a:ext cx="1391728" cy="923330"/>
          </a:xfrm>
          <a:prstGeom prst="rect">
            <a:avLst/>
          </a:prstGeom>
          <a:noFill/>
        </p:spPr>
        <p:txBody>
          <a:bodyPr wrap="none" rtlCol="0">
            <a:spAutoFit/>
          </a:bodyPr>
          <a:lstStyle/>
          <a:p>
            <a:r>
              <a:rPr lang="id-ID" sz="5400" b="1" dirty="0">
                <a:solidFill>
                  <a:schemeClr val="accent4"/>
                </a:solidFill>
              </a:rPr>
              <a:t>81%</a:t>
            </a:r>
          </a:p>
        </p:txBody>
      </p:sp>
    </p:spTree>
    <p:extLst>
      <p:ext uri="{BB962C8B-B14F-4D97-AF65-F5344CB8AC3E}">
        <p14:creationId xmlns:p14="http://schemas.microsoft.com/office/powerpoint/2010/main" val="2545575466"/>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p:tgtEl>
                                          <p:spTgt spid="10"/>
                                        </p:tgtEl>
                                        <p:attrNameLst>
                                          <p:attrName>ppt_y</p:attrName>
                                        </p:attrNameLst>
                                      </p:cBhvr>
                                      <p:tavLst>
                                        <p:tav tm="0">
                                          <p:val>
                                            <p:strVal val="#ppt_y-#ppt_h*1.125000"/>
                                          </p:val>
                                        </p:tav>
                                        <p:tav tm="100000">
                                          <p:val>
                                            <p:strVal val="#ppt_y"/>
                                          </p:val>
                                        </p:tav>
                                      </p:tavLst>
                                    </p:anim>
                                    <p:animEffect transition="in" filter="wipe(down)">
                                      <p:cBhvr>
                                        <p:cTn id="8" dur="500"/>
                                        <p:tgtEl>
                                          <p:spTgt spid="10"/>
                                        </p:tgtEl>
                                      </p:cBhvr>
                                    </p:animEffect>
                                  </p:childTnLst>
                                </p:cTn>
                              </p:par>
                              <p:par>
                                <p:cTn id="9" presetID="16" presetClass="entr" presetSubtype="37" fill="hold" nodeType="with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barn(outVertical)">
                                      <p:cBhvr>
                                        <p:cTn id="11" dur="500"/>
                                        <p:tgtEl>
                                          <p:spTgt spid="11"/>
                                        </p:tgtEl>
                                      </p:cBhvr>
                                    </p:animEffect>
                                  </p:childTnLst>
                                </p:cTn>
                              </p:par>
                            </p:childTnLst>
                          </p:cTn>
                        </p:par>
                        <p:par>
                          <p:cTn id="12" fill="hold">
                            <p:stCondLst>
                              <p:cond delay="500"/>
                            </p:stCondLst>
                            <p:childTnLst>
                              <p:par>
                                <p:cTn id="13" presetID="22" presetClass="entr" presetSubtype="8" fill="hold" grpId="0" nodeType="after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wipe(left)">
                                      <p:cBhvr>
                                        <p:cTn id="15" dur="500"/>
                                        <p:tgtEl>
                                          <p:spTgt spid="13"/>
                                        </p:tgtEl>
                                      </p:cBhvr>
                                    </p:animEffect>
                                  </p:childTnLst>
                                </p:cTn>
                              </p:par>
                              <p:par>
                                <p:cTn id="16" presetID="22" presetClass="entr" presetSubtype="8" fill="hold" grpId="0" nodeType="with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left)">
                                      <p:cBhvr>
                                        <p:cTn id="18" dur="500"/>
                                        <p:tgtEl>
                                          <p:spTgt spid="8"/>
                                        </p:tgtEl>
                                      </p:cBhvr>
                                    </p:animEffect>
                                  </p:childTnLst>
                                </p:cTn>
                              </p:par>
                              <p:par>
                                <p:cTn id="19" presetID="22" presetClass="entr" presetSubtype="8"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animEffect transition="in" filter="wipe(left)">
                                      <p:cBhvr>
                                        <p:cTn id="21" dur="500"/>
                                        <p:tgtEl>
                                          <p:spTgt spid="19"/>
                                        </p:tgtEl>
                                      </p:cBhvr>
                                    </p:animEffect>
                                  </p:childTnLst>
                                </p:cTn>
                              </p:par>
                              <p:par>
                                <p:cTn id="22" presetID="22" presetClass="entr" presetSubtype="8" fill="hold" grpId="0" nodeType="withEffect">
                                  <p:stCondLst>
                                    <p:cond delay="0"/>
                                  </p:stCondLst>
                                  <p:childTnLst>
                                    <p:set>
                                      <p:cBhvr>
                                        <p:cTn id="23" dur="1" fill="hold">
                                          <p:stCondLst>
                                            <p:cond delay="0"/>
                                          </p:stCondLst>
                                        </p:cTn>
                                        <p:tgtEl>
                                          <p:spTgt spid="16"/>
                                        </p:tgtEl>
                                        <p:attrNameLst>
                                          <p:attrName>style.visibility</p:attrName>
                                        </p:attrNameLst>
                                      </p:cBhvr>
                                      <p:to>
                                        <p:strVal val="visible"/>
                                      </p:to>
                                    </p:set>
                                    <p:animEffect transition="in" filter="wipe(left)">
                                      <p:cBhvr>
                                        <p:cTn id="24" dur="500"/>
                                        <p:tgtEl>
                                          <p:spTgt spid="16"/>
                                        </p:tgtEl>
                                      </p:cBhvr>
                                    </p:animEffect>
                                  </p:childTnLst>
                                </p:cTn>
                              </p:par>
                              <p:par>
                                <p:cTn id="25" presetID="12" presetClass="entr" presetSubtype="8"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p:tgtEl>
                                          <p:spTgt spid="14"/>
                                        </p:tgtEl>
                                        <p:attrNameLst>
                                          <p:attrName>ppt_x</p:attrName>
                                        </p:attrNameLst>
                                      </p:cBhvr>
                                      <p:tavLst>
                                        <p:tav tm="0">
                                          <p:val>
                                            <p:strVal val="#ppt_x-#ppt_w*1.125000"/>
                                          </p:val>
                                        </p:tav>
                                        <p:tav tm="100000">
                                          <p:val>
                                            <p:strVal val="#ppt_x"/>
                                          </p:val>
                                        </p:tav>
                                      </p:tavLst>
                                    </p:anim>
                                    <p:animEffect transition="in" filter="wipe(right)">
                                      <p:cBhvr>
                                        <p:cTn id="28" dur="500"/>
                                        <p:tgtEl>
                                          <p:spTgt spid="14"/>
                                        </p:tgtEl>
                                      </p:cBhvr>
                                    </p:animEffect>
                                  </p:childTnLst>
                                </p:cTn>
                              </p:par>
                              <p:par>
                                <p:cTn id="29" presetID="12" presetClass="entr" presetSubtype="8"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additive="base">
                                        <p:cTn id="31" dur="500"/>
                                        <p:tgtEl>
                                          <p:spTgt spid="7"/>
                                        </p:tgtEl>
                                        <p:attrNameLst>
                                          <p:attrName>ppt_x</p:attrName>
                                        </p:attrNameLst>
                                      </p:cBhvr>
                                      <p:tavLst>
                                        <p:tav tm="0">
                                          <p:val>
                                            <p:strVal val="#ppt_x-#ppt_w*1.125000"/>
                                          </p:val>
                                        </p:tav>
                                        <p:tav tm="100000">
                                          <p:val>
                                            <p:strVal val="#ppt_x"/>
                                          </p:val>
                                        </p:tav>
                                      </p:tavLst>
                                    </p:anim>
                                    <p:animEffect transition="in" filter="wipe(right)">
                                      <p:cBhvr>
                                        <p:cTn id="32" dur="500"/>
                                        <p:tgtEl>
                                          <p:spTgt spid="7"/>
                                        </p:tgtEl>
                                      </p:cBhvr>
                                    </p:animEffect>
                                  </p:childTnLst>
                                </p:cTn>
                              </p:par>
                              <p:par>
                                <p:cTn id="33" presetID="12" presetClass="entr" presetSubtype="8"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p:tgtEl>
                                          <p:spTgt spid="20"/>
                                        </p:tgtEl>
                                        <p:attrNameLst>
                                          <p:attrName>ppt_x</p:attrName>
                                        </p:attrNameLst>
                                      </p:cBhvr>
                                      <p:tavLst>
                                        <p:tav tm="0">
                                          <p:val>
                                            <p:strVal val="#ppt_x-#ppt_w*1.125000"/>
                                          </p:val>
                                        </p:tav>
                                        <p:tav tm="100000">
                                          <p:val>
                                            <p:strVal val="#ppt_x"/>
                                          </p:val>
                                        </p:tav>
                                      </p:tavLst>
                                    </p:anim>
                                    <p:animEffect transition="in" filter="wipe(right)">
                                      <p:cBhvr>
                                        <p:cTn id="36" dur="500"/>
                                        <p:tgtEl>
                                          <p:spTgt spid="20"/>
                                        </p:tgtEl>
                                      </p:cBhvr>
                                    </p:animEffect>
                                  </p:childTnLst>
                                </p:cTn>
                              </p:par>
                              <p:par>
                                <p:cTn id="37" presetID="12" presetClass="entr" presetSubtype="8" fill="hold" grpId="0" nodeType="withEffect">
                                  <p:stCondLst>
                                    <p:cond delay="0"/>
                                  </p:stCondLst>
                                  <p:childTnLst>
                                    <p:set>
                                      <p:cBhvr>
                                        <p:cTn id="38" dur="1" fill="hold">
                                          <p:stCondLst>
                                            <p:cond delay="0"/>
                                          </p:stCondLst>
                                        </p:cTn>
                                        <p:tgtEl>
                                          <p:spTgt spid="17"/>
                                        </p:tgtEl>
                                        <p:attrNameLst>
                                          <p:attrName>style.visibility</p:attrName>
                                        </p:attrNameLst>
                                      </p:cBhvr>
                                      <p:to>
                                        <p:strVal val="visible"/>
                                      </p:to>
                                    </p:set>
                                    <p:anim calcmode="lin" valueType="num">
                                      <p:cBhvr additive="base">
                                        <p:cTn id="39" dur="500"/>
                                        <p:tgtEl>
                                          <p:spTgt spid="17"/>
                                        </p:tgtEl>
                                        <p:attrNameLst>
                                          <p:attrName>ppt_x</p:attrName>
                                        </p:attrNameLst>
                                      </p:cBhvr>
                                      <p:tavLst>
                                        <p:tav tm="0">
                                          <p:val>
                                            <p:strVal val="#ppt_x-#ppt_w*1.125000"/>
                                          </p:val>
                                        </p:tav>
                                        <p:tav tm="100000">
                                          <p:val>
                                            <p:strVal val="#ppt_x"/>
                                          </p:val>
                                        </p:tav>
                                      </p:tavLst>
                                    </p:anim>
                                    <p:animEffect transition="in" filter="wipe(right)">
                                      <p:cBhvr>
                                        <p:cTn id="40" dur="500"/>
                                        <p:tgtEl>
                                          <p:spTgt spid="17"/>
                                        </p:tgtEl>
                                      </p:cBhvr>
                                    </p:animEffect>
                                  </p:childTnLst>
                                </p:cTn>
                              </p:par>
                            </p:childTnLst>
                          </p:cTn>
                        </p:par>
                        <p:par>
                          <p:cTn id="41" fill="hold">
                            <p:stCondLst>
                              <p:cond delay="1000"/>
                            </p:stCondLst>
                            <p:childTnLst>
                              <p:par>
                                <p:cTn id="42" presetID="10" presetClass="entr" presetSubtype="0" fill="hold" grpId="0" nodeType="after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par>
                          <p:cTn id="45" fill="hold">
                            <p:stCondLst>
                              <p:cond delay="1500"/>
                            </p:stCondLst>
                            <p:childTnLst>
                              <p:par>
                                <p:cTn id="46" presetID="10" presetClass="entr" presetSubtype="0" fill="hold" grpId="0"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fade">
                                      <p:cBhvr>
                                        <p:cTn id="48" dur="500"/>
                                        <p:tgtEl>
                                          <p:spTgt spid="23"/>
                                        </p:tgtEl>
                                      </p:cBhvr>
                                    </p:animEffect>
                                  </p:childTnLst>
                                </p:cTn>
                              </p:par>
                            </p:childTnLst>
                          </p:cTn>
                        </p:par>
                        <p:par>
                          <p:cTn id="49" fill="hold">
                            <p:stCondLst>
                              <p:cond delay="2000"/>
                            </p:stCondLst>
                            <p:childTnLst>
                              <p:par>
                                <p:cTn id="50" presetID="10" presetClass="entr" presetSubtype="0" fill="hold" grpId="0" nodeType="afterEffect">
                                  <p:stCondLst>
                                    <p:cond delay="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500"/>
                                        <p:tgtEl>
                                          <p:spTgt spid="24"/>
                                        </p:tgtEl>
                                      </p:cBhvr>
                                    </p:animEffect>
                                  </p:childTnLst>
                                </p:cTn>
                              </p:par>
                            </p:childTnLst>
                          </p:cTn>
                        </p:par>
                        <p:par>
                          <p:cTn id="53" fill="hold">
                            <p:stCondLst>
                              <p:cond delay="2500"/>
                            </p:stCondLst>
                            <p:childTnLst>
                              <p:par>
                                <p:cTn id="54" presetID="10" presetClass="entr" presetSubtype="0" fill="hold" grpId="0" nodeType="afterEffect">
                                  <p:stCondLst>
                                    <p:cond delay="0"/>
                                  </p:stCondLst>
                                  <p:childTnLst>
                                    <p:set>
                                      <p:cBhvr>
                                        <p:cTn id="55" dur="1" fill="hold">
                                          <p:stCondLst>
                                            <p:cond delay="0"/>
                                          </p:stCondLst>
                                        </p:cTn>
                                        <p:tgtEl>
                                          <p:spTgt spid="25"/>
                                        </p:tgtEl>
                                        <p:attrNameLst>
                                          <p:attrName>style.visibility</p:attrName>
                                        </p:attrNameLst>
                                      </p:cBhvr>
                                      <p:to>
                                        <p:strVal val="visible"/>
                                      </p:to>
                                    </p:set>
                                    <p:animEffect transition="in" filter="fade">
                                      <p:cBhvr>
                                        <p:cTn id="56" dur="500"/>
                                        <p:tgtEl>
                                          <p:spTgt spid="25"/>
                                        </p:tgtEl>
                                      </p:cBhvr>
                                    </p:animEffect>
                                  </p:childTnLst>
                                </p:cTn>
                              </p:par>
                            </p:childTnLst>
                          </p:cTn>
                        </p:par>
                        <p:par>
                          <p:cTn id="57" fill="hold">
                            <p:stCondLst>
                              <p:cond delay="3000"/>
                            </p:stCondLst>
                            <p:childTnLst>
                              <p:par>
                                <p:cTn id="58" presetID="10" presetClass="entr" presetSubtype="0" fill="hold" grpId="0" nodeType="afterEffect">
                                  <p:stCondLst>
                                    <p:cond delay="0"/>
                                  </p:stCondLst>
                                  <p:childTnLst>
                                    <p:set>
                                      <p:cBhvr>
                                        <p:cTn id="59" dur="1" fill="hold">
                                          <p:stCondLst>
                                            <p:cond delay="0"/>
                                          </p:stCondLst>
                                        </p:cTn>
                                        <p:tgtEl>
                                          <p:spTgt spid="28"/>
                                        </p:tgtEl>
                                        <p:attrNameLst>
                                          <p:attrName>style.visibility</p:attrName>
                                        </p:attrNameLst>
                                      </p:cBhvr>
                                      <p:to>
                                        <p:strVal val="visible"/>
                                      </p:to>
                                    </p:set>
                                    <p:animEffect transition="in" filter="fade">
                                      <p:cBhvr>
                                        <p:cTn id="60" dur="500"/>
                                        <p:tgtEl>
                                          <p:spTgt spid="28"/>
                                        </p:tgtEl>
                                      </p:cBhvr>
                                    </p:animEffect>
                                  </p:childTnLst>
                                </p:cTn>
                              </p:par>
                            </p:childTnLst>
                          </p:cTn>
                        </p:par>
                        <p:par>
                          <p:cTn id="61" fill="hold">
                            <p:stCondLst>
                              <p:cond delay="3500"/>
                            </p:stCondLst>
                            <p:childTnLst>
                              <p:par>
                                <p:cTn id="62" presetID="10" presetClass="entr" presetSubtype="0" fill="hold" grpId="0" nodeType="afterEffect">
                                  <p:stCondLst>
                                    <p:cond delay="0"/>
                                  </p:stCondLst>
                                  <p:childTnLst>
                                    <p:set>
                                      <p:cBhvr>
                                        <p:cTn id="63" dur="1" fill="hold">
                                          <p:stCondLst>
                                            <p:cond delay="0"/>
                                          </p:stCondLst>
                                        </p:cTn>
                                        <p:tgtEl>
                                          <p:spTgt spid="29"/>
                                        </p:tgtEl>
                                        <p:attrNameLst>
                                          <p:attrName>style.visibility</p:attrName>
                                        </p:attrNameLst>
                                      </p:cBhvr>
                                      <p:to>
                                        <p:strVal val="visible"/>
                                      </p:to>
                                    </p:set>
                                    <p:animEffect transition="in" filter="fade">
                                      <p:cBhvr>
                                        <p:cTn id="64" dur="500"/>
                                        <p:tgtEl>
                                          <p:spTgt spid="29"/>
                                        </p:tgtEl>
                                      </p:cBhvr>
                                    </p:animEffect>
                                  </p:childTnLst>
                                </p:cTn>
                              </p:par>
                            </p:childTnLst>
                          </p:cTn>
                        </p:par>
                        <p:par>
                          <p:cTn id="65" fill="hold">
                            <p:stCondLst>
                              <p:cond delay="4000"/>
                            </p:stCondLst>
                            <p:childTnLst>
                              <p:par>
                                <p:cTn id="66" presetID="10" presetClass="entr" presetSubtype="0" fill="hold" grpId="0" nodeType="afterEffect">
                                  <p:stCondLst>
                                    <p:cond delay="0"/>
                                  </p:stCondLst>
                                  <p:childTnLst>
                                    <p:set>
                                      <p:cBhvr>
                                        <p:cTn id="67" dur="1" fill="hold">
                                          <p:stCondLst>
                                            <p:cond delay="0"/>
                                          </p:stCondLst>
                                        </p:cTn>
                                        <p:tgtEl>
                                          <p:spTgt spid="30"/>
                                        </p:tgtEl>
                                        <p:attrNameLst>
                                          <p:attrName>style.visibility</p:attrName>
                                        </p:attrNameLst>
                                      </p:cBhvr>
                                      <p:to>
                                        <p:strVal val="visible"/>
                                      </p:to>
                                    </p:set>
                                    <p:animEffect transition="in" filter="fade">
                                      <p:cBhvr>
                                        <p:cTn id="68" dur="500"/>
                                        <p:tgtEl>
                                          <p:spTgt spid="30"/>
                                        </p:tgtEl>
                                      </p:cBhvr>
                                    </p:animEffect>
                                  </p:childTnLst>
                                </p:cTn>
                              </p:par>
                            </p:childTnLst>
                          </p:cTn>
                        </p:par>
                        <p:par>
                          <p:cTn id="69" fill="hold">
                            <p:stCondLst>
                              <p:cond delay="4500"/>
                            </p:stCondLst>
                            <p:childTnLst>
                              <p:par>
                                <p:cTn id="70" presetID="10" presetClass="entr" presetSubtype="0" fill="hold" grpId="0" nodeType="afterEffect">
                                  <p:stCondLst>
                                    <p:cond delay="0"/>
                                  </p:stCondLst>
                                  <p:childTnLst>
                                    <p:set>
                                      <p:cBhvr>
                                        <p:cTn id="71" dur="1" fill="hold">
                                          <p:stCondLst>
                                            <p:cond delay="0"/>
                                          </p:stCondLst>
                                        </p:cTn>
                                        <p:tgtEl>
                                          <p:spTgt spid="31"/>
                                        </p:tgtEl>
                                        <p:attrNameLst>
                                          <p:attrName>style.visibility</p:attrName>
                                        </p:attrNameLst>
                                      </p:cBhvr>
                                      <p:to>
                                        <p:strVal val="visible"/>
                                      </p:to>
                                    </p:set>
                                    <p:animEffect transition="in" filter="fade">
                                      <p:cBhvr>
                                        <p:cTn id="72" dur="500"/>
                                        <p:tgtEl>
                                          <p:spTgt spid="31"/>
                                        </p:tgtEl>
                                      </p:cBhvr>
                                    </p:animEffect>
                                  </p:childTnLst>
                                </p:cTn>
                              </p:par>
                            </p:childTnLst>
                          </p:cTn>
                        </p:par>
                        <p:par>
                          <p:cTn id="73" fill="hold">
                            <p:stCondLst>
                              <p:cond delay="5000"/>
                            </p:stCondLst>
                            <p:childTnLst>
                              <p:par>
                                <p:cTn id="74" presetID="10" presetClass="entr" presetSubtype="0" fill="hold" grpId="0" nodeType="afterEffect">
                                  <p:stCondLst>
                                    <p:cond delay="0"/>
                                  </p:stCondLst>
                                  <p:childTnLst>
                                    <p:set>
                                      <p:cBhvr>
                                        <p:cTn id="75" dur="1" fill="hold">
                                          <p:stCondLst>
                                            <p:cond delay="0"/>
                                          </p:stCondLst>
                                        </p:cTn>
                                        <p:tgtEl>
                                          <p:spTgt spid="33"/>
                                        </p:tgtEl>
                                        <p:attrNameLst>
                                          <p:attrName>style.visibility</p:attrName>
                                        </p:attrNameLst>
                                      </p:cBhvr>
                                      <p:to>
                                        <p:strVal val="visible"/>
                                      </p:to>
                                    </p:set>
                                    <p:animEffect transition="in" filter="fade">
                                      <p:cBhvr>
                                        <p:cTn id="76" dur="500"/>
                                        <p:tgtEl>
                                          <p:spTgt spid="33"/>
                                        </p:tgtEl>
                                      </p:cBhvr>
                                    </p:animEffect>
                                  </p:childTnLst>
                                </p:cTn>
                              </p:par>
                            </p:childTnLst>
                          </p:cTn>
                        </p:par>
                        <p:par>
                          <p:cTn id="77" fill="hold">
                            <p:stCondLst>
                              <p:cond delay="5500"/>
                            </p:stCondLst>
                            <p:childTnLst>
                              <p:par>
                                <p:cTn id="78" presetID="10" presetClass="entr" presetSubtype="0" fill="hold" grpId="0" nodeType="afterEffect">
                                  <p:stCondLst>
                                    <p:cond delay="0"/>
                                  </p:stCondLst>
                                  <p:childTnLst>
                                    <p:set>
                                      <p:cBhvr>
                                        <p:cTn id="79" dur="1" fill="hold">
                                          <p:stCondLst>
                                            <p:cond delay="0"/>
                                          </p:stCondLst>
                                        </p:cTn>
                                        <p:tgtEl>
                                          <p:spTgt spid="35"/>
                                        </p:tgtEl>
                                        <p:attrNameLst>
                                          <p:attrName>style.visibility</p:attrName>
                                        </p:attrNameLst>
                                      </p:cBhvr>
                                      <p:to>
                                        <p:strVal val="visible"/>
                                      </p:to>
                                    </p:set>
                                    <p:animEffect transition="in" filter="fade">
                                      <p:cBhvr>
                                        <p:cTn id="80" dur="500"/>
                                        <p:tgtEl>
                                          <p:spTgt spid="35"/>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34"/>
                                        </p:tgtEl>
                                        <p:attrNameLst>
                                          <p:attrName>style.visibility</p:attrName>
                                        </p:attrNameLst>
                                      </p:cBhvr>
                                      <p:to>
                                        <p:strVal val="visible"/>
                                      </p:to>
                                    </p:set>
                                    <p:animEffect transition="in" filter="fade">
                                      <p:cBhvr>
                                        <p:cTn id="83" dur="500"/>
                                        <p:tgtEl>
                                          <p:spTgt spid="34"/>
                                        </p:tgtEl>
                                      </p:cBhvr>
                                    </p:animEffect>
                                  </p:childTnLst>
                                </p:cTn>
                              </p:par>
                            </p:childTnLst>
                          </p:cTn>
                        </p:par>
                        <p:par>
                          <p:cTn id="84" fill="hold">
                            <p:stCondLst>
                              <p:cond delay="6000"/>
                            </p:stCondLst>
                            <p:childTnLst>
                              <p:par>
                                <p:cTn id="85" presetID="10" presetClass="entr" presetSubtype="0" fill="hold" grpId="0" nodeType="afterEffect">
                                  <p:stCondLst>
                                    <p:cond delay="0"/>
                                  </p:stCondLst>
                                  <p:childTnLst>
                                    <p:set>
                                      <p:cBhvr>
                                        <p:cTn id="86" dur="1" fill="hold">
                                          <p:stCondLst>
                                            <p:cond delay="0"/>
                                          </p:stCondLst>
                                        </p:cTn>
                                        <p:tgtEl>
                                          <p:spTgt spid="32"/>
                                        </p:tgtEl>
                                        <p:attrNameLst>
                                          <p:attrName>style.visibility</p:attrName>
                                        </p:attrNameLst>
                                      </p:cBhvr>
                                      <p:to>
                                        <p:strVal val="visible"/>
                                      </p:to>
                                    </p:set>
                                    <p:animEffect transition="in" filter="fade">
                                      <p:cBhvr>
                                        <p:cTn id="8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8" grpId="0" animBg="1"/>
      <p:bldP spid="7" grpId="0" animBg="1"/>
      <p:bldP spid="13" grpId="0" animBg="1"/>
      <p:bldP spid="14" grpId="0" animBg="1"/>
      <p:bldP spid="16" grpId="0" animBg="1"/>
      <p:bldP spid="17" grpId="0" animBg="1"/>
      <p:bldP spid="19" grpId="0" animBg="1"/>
      <p:bldP spid="20" grpId="0" animBg="1"/>
      <p:bldP spid="22" grpId="0"/>
      <p:bldP spid="23" grpId="0"/>
      <p:bldP spid="24" grpId="0"/>
      <p:bldP spid="25" grpId="0"/>
      <p:bldP spid="28" grpId="0"/>
      <p:bldP spid="29" grpId="0"/>
      <p:bldP spid="30" grpId="0"/>
      <p:bldP spid="31" grpId="0"/>
      <p:bldP spid="32" grpId="0"/>
      <p:bldP spid="33" grpId="0"/>
      <p:bldP spid="34" grpId="0"/>
      <p:bldP spid="3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22</a:t>
            </a:fld>
            <a:endParaRPr lang="id-ID"/>
          </a:p>
        </p:txBody>
      </p:sp>
      <p:sp>
        <p:nvSpPr>
          <p:cNvPr id="3" name="TextBox 2"/>
          <p:cNvSpPr txBox="1"/>
          <p:nvPr/>
        </p:nvSpPr>
        <p:spPr>
          <a:xfrm>
            <a:off x="4759527" y="600349"/>
            <a:ext cx="2664960" cy="523220"/>
          </a:xfrm>
          <a:prstGeom prst="rect">
            <a:avLst/>
          </a:prstGeom>
          <a:noFill/>
        </p:spPr>
        <p:txBody>
          <a:bodyPr wrap="none" rtlCol="0">
            <a:spAutoFit/>
          </a:bodyPr>
          <a:lstStyle/>
          <a:p>
            <a:pPr algn="ctr"/>
            <a:r>
              <a:rPr lang="id-ID" sz="2800" dirty="0">
                <a:latin typeface="+mj-lt"/>
              </a:rPr>
              <a:t>Curve Diagram</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1421846" y="1872282"/>
            <a:ext cx="2521558" cy="792477"/>
            <a:chOff x="1891620" y="2033649"/>
            <a:chExt cx="2521558" cy="792477"/>
          </a:xfrm>
        </p:grpSpPr>
        <p:sp>
          <p:nvSpPr>
            <p:cNvPr id="27" name="TextBox 26"/>
            <p:cNvSpPr txBox="1"/>
            <p:nvPr/>
          </p:nvSpPr>
          <p:spPr>
            <a:xfrm>
              <a:off x="1891620" y="2033649"/>
              <a:ext cx="968727" cy="307777"/>
            </a:xfrm>
            <a:prstGeom prst="rect">
              <a:avLst/>
            </a:prstGeom>
            <a:solidFill>
              <a:schemeClr val="bg1"/>
            </a:solidFill>
          </p:spPr>
          <p:txBody>
            <a:bodyPr wrap="none" rtlCol="0">
              <a:spAutoFit/>
            </a:bodyPr>
            <a:lstStyle/>
            <a:p>
              <a:r>
                <a:rPr lang="id-ID" sz="1400" b="1" dirty="0">
                  <a:solidFill>
                    <a:schemeClr val="accent1"/>
                  </a:solidFill>
                  <a:latin typeface="Raleway" panose="020B0003030101060003" pitchFamily="34" charset="0"/>
                </a:rPr>
                <a:t>Branding</a:t>
              </a:r>
            </a:p>
          </p:txBody>
        </p:sp>
        <p:sp>
          <p:nvSpPr>
            <p:cNvPr id="28" name="Rectangle 27"/>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29" name="Group 28"/>
          <p:cNvGrpSpPr/>
          <p:nvPr/>
        </p:nvGrpSpPr>
        <p:grpSpPr>
          <a:xfrm>
            <a:off x="1453522" y="2936376"/>
            <a:ext cx="2521558" cy="792477"/>
            <a:chOff x="1891620" y="2033649"/>
            <a:chExt cx="2521558" cy="792477"/>
          </a:xfrm>
        </p:grpSpPr>
        <p:sp>
          <p:nvSpPr>
            <p:cNvPr id="30" name="TextBox 29"/>
            <p:cNvSpPr txBox="1"/>
            <p:nvPr/>
          </p:nvSpPr>
          <p:spPr>
            <a:xfrm>
              <a:off x="1891620" y="2033649"/>
              <a:ext cx="1188146" cy="307777"/>
            </a:xfrm>
            <a:prstGeom prst="rect">
              <a:avLst/>
            </a:prstGeom>
            <a:solidFill>
              <a:schemeClr val="bg1"/>
            </a:solidFill>
          </p:spPr>
          <p:txBody>
            <a:bodyPr wrap="none" rtlCol="0">
              <a:spAutoFit/>
            </a:bodyPr>
            <a:lstStyle/>
            <a:p>
              <a:r>
                <a:rPr lang="id-ID" sz="1400" b="1" dirty="0">
                  <a:solidFill>
                    <a:schemeClr val="accent2"/>
                  </a:solidFill>
                  <a:latin typeface="Raleway" panose="020B0003030101060003" pitchFamily="34" charset="0"/>
                </a:rPr>
                <a:t>WebDesign</a:t>
              </a:r>
            </a:p>
          </p:txBody>
        </p:sp>
        <p:sp>
          <p:nvSpPr>
            <p:cNvPr id="31" name="Rectangle 30"/>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32" name="Group 31"/>
          <p:cNvGrpSpPr/>
          <p:nvPr/>
        </p:nvGrpSpPr>
        <p:grpSpPr>
          <a:xfrm>
            <a:off x="1458213" y="3993223"/>
            <a:ext cx="2521558" cy="792477"/>
            <a:chOff x="1891620" y="2033649"/>
            <a:chExt cx="2521558" cy="792477"/>
          </a:xfrm>
        </p:grpSpPr>
        <p:sp>
          <p:nvSpPr>
            <p:cNvPr id="33" name="TextBox 32"/>
            <p:cNvSpPr txBox="1"/>
            <p:nvPr/>
          </p:nvSpPr>
          <p:spPr>
            <a:xfrm>
              <a:off x="1891620" y="2033649"/>
              <a:ext cx="1079142" cy="307777"/>
            </a:xfrm>
            <a:prstGeom prst="rect">
              <a:avLst/>
            </a:prstGeom>
            <a:solidFill>
              <a:schemeClr val="bg1"/>
            </a:solidFill>
          </p:spPr>
          <p:txBody>
            <a:bodyPr wrap="none" rtlCol="0">
              <a:spAutoFit/>
            </a:bodyPr>
            <a:lstStyle/>
            <a:p>
              <a:r>
                <a:rPr lang="id-ID" sz="1400" b="1" dirty="0">
                  <a:solidFill>
                    <a:schemeClr val="accent3"/>
                  </a:solidFill>
                  <a:latin typeface="Raleway" panose="020B0003030101060003" pitchFamily="34" charset="0"/>
                </a:rPr>
                <a:t>Developer</a:t>
              </a:r>
            </a:p>
          </p:txBody>
        </p:sp>
        <p:sp>
          <p:nvSpPr>
            <p:cNvPr id="34" name="Rectangle 33"/>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grpSp>
        <p:nvGrpSpPr>
          <p:cNvPr id="35" name="Group 34"/>
          <p:cNvGrpSpPr/>
          <p:nvPr/>
        </p:nvGrpSpPr>
        <p:grpSpPr>
          <a:xfrm>
            <a:off x="1489889" y="5057315"/>
            <a:ext cx="2521558" cy="792477"/>
            <a:chOff x="1891620" y="2033649"/>
            <a:chExt cx="2521558" cy="792477"/>
          </a:xfrm>
        </p:grpSpPr>
        <p:sp>
          <p:nvSpPr>
            <p:cNvPr id="36" name="TextBox 35"/>
            <p:cNvSpPr txBox="1"/>
            <p:nvPr/>
          </p:nvSpPr>
          <p:spPr>
            <a:xfrm>
              <a:off x="1891620" y="2033649"/>
              <a:ext cx="1055097" cy="307777"/>
            </a:xfrm>
            <a:prstGeom prst="rect">
              <a:avLst/>
            </a:prstGeom>
            <a:solidFill>
              <a:schemeClr val="bg1"/>
            </a:solidFill>
          </p:spPr>
          <p:txBody>
            <a:bodyPr wrap="none" rtlCol="0">
              <a:spAutoFit/>
            </a:bodyPr>
            <a:lstStyle/>
            <a:p>
              <a:r>
                <a:rPr lang="id-ID" sz="1400" b="1" dirty="0">
                  <a:solidFill>
                    <a:schemeClr val="accent4"/>
                  </a:solidFill>
                  <a:latin typeface="Raleway" panose="020B0003030101060003" pitchFamily="34" charset="0"/>
                </a:rPr>
                <a:t>Markering</a:t>
              </a:r>
            </a:p>
          </p:txBody>
        </p:sp>
        <p:sp>
          <p:nvSpPr>
            <p:cNvPr id="37" name="Rectangle 36"/>
            <p:cNvSpPr/>
            <p:nvPr/>
          </p:nvSpPr>
          <p:spPr>
            <a:xfrm>
              <a:off x="1891620" y="2364461"/>
              <a:ext cx="2521558" cy="461665"/>
            </a:xfrm>
            <a:prstGeom prst="rect">
              <a:avLst/>
            </a:prstGeom>
            <a:solidFill>
              <a:schemeClr val="bg1"/>
            </a:solidFill>
          </p:spPr>
          <p:txBody>
            <a:bodyPr wrap="square">
              <a:spAutoFit/>
            </a:bodyPr>
            <a:lstStyle/>
            <a:p>
              <a:r>
                <a:rPr lang="id-ID" sz="1200" dirty="0">
                  <a:solidFill>
                    <a:schemeClr val="tx2"/>
                  </a:solidFill>
                </a:rPr>
                <a:t>Suitable for all categories business and personal presentation</a:t>
              </a:r>
            </a:p>
          </p:txBody>
        </p:sp>
      </p:grpSp>
      <p:sp>
        <p:nvSpPr>
          <p:cNvPr id="43" name="Freeform 140"/>
          <p:cNvSpPr>
            <a:spLocks noEditPoints="1"/>
          </p:cNvSpPr>
          <p:nvPr/>
        </p:nvSpPr>
        <p:spPr bwMode="auto">
          <a:xfrm>
            <a:off x="874753" y="2017543"/>
            <a:ext cx="463561" cy="440985"/>
          </a:xfrm>
          <a:custGeom>
            <a:avLst/>
            <a:gdLst>
              <a:gd name="T0" fmla="*/ 129 w 130"/>
              <a:gd name="T1" fmla="*/ 46 h 124"/>
              <a:gd name="T2" fmla="*/ 121 w 130"/>
              <a:gd name="T3" fmla="*/ 40 h 124"/>
              <a:gd name="T4" fmla="*/ 88 w 130"/>
              <a:gd name="T5" fmla="*/ 35 h 124"/>
              <a:gd name="T6" fmla="*/ 73 w 130"/>
              <a:gd name="T7" fmla="*/ 5 h 124"/>
              <a:gd name="T8" fmla="*/ 65 w 130"/>
              <a:gd name="T9" fmla="*/ 0 h 124"/>
              <a:gd name="T10" fmla="*/ 57 w 130"/>
              <a:gd name="T11" fmla="*/ 5 h 124"/>
              <a:gd name="T12" fmla="*/ 42 w 130"/>
              <a:gd name="T13" fmla="*/ 35 h 124"/>
              <a:gd name="T14" fmla="*/ 9 w 130"/>
              <a:gd name="T15" fmla="*/ 40 h 124"/>
              <a:gd name="T16" fmla="*/ 1 w 130"/>
              <a:gd name="T17" fmla="*/ 46 h 124"/>
              <a:gd name="T18" fmla="*/ 4 w 130"/>
              <a:gd name="T19" fmla="*/ 55 h 124"/>
              <a:gd name="T20" fmla="*/ 28 w 130"/>
              <a:gd name="T21" fmla="*/ 80 h 124"/>
              <a:gd name="T22" fmla="*/ 22 w 130"/>
              <a:gd name="T23" fmla="*/ 114 h 124"/>
              <a:gd name="T24" fmla="*/ 26 w 130"/>
              <a:gd name="T25" fmla="*/ 122 h 124"/>
              <a:gd name="T26" fmla="*/ 31 w 130"/>
              <a:gd name="T27" fmla="*/ 124 h 124"/>
              <a:gd name="T28" fmla="*/ 36 w 130"/>
              <a:gd name="T29" fmla="*/ 123 h 124"/>
              <a:gd name="T30" fmla="*/ 65 w 130"/>
              <a:gd name="T31" fmla="*/ 107 h 124"/>
              <a:gd name="T32" fmla="*/ 94 w 130"/>
              <a:gd name="T33" fmla="*/ 123 h 124"/>
              <a:gd name="T34" fmla="*/ 99 w 130"/>
              <a:gd name="T35" fmla="*/ 124 h 124"/>
              <a:gd name="T36" fmla="*/ 104 w 130"/>
              <a:gd name="T37" fmla="*/ 122 h 124"/>
              <a:gd name="T38" fmla="*/ 108 w 130"/>
              <a:gd name="T39" fmla="*/ 114 h 124"/>
              <a:gd name="T40" fmla="*/ 102 w 130"/>
              <a:gd name="T41" fmla="*/ 80 h 124"/>
              <a:gd name="T42" fmla="*/ 126 w 130"/>
              <a:gd name="T43" fmla="*/ 55 h 124"/>
              <a:gd name="T44" fmla="*/ 129 w 130"/>
              <a:gd name="T45" fmla="*/ 46 h 124"/>
              <a:gd name="T46" fmla="*/ 95 w 130"/>
              <a:gd name="T47" fmla="*/ 73 h 124"/>
              <a:gd name="T48" fmla="*/ 93 w 130"/>
              <a:gd name="T49" fmla="*/ 81 h 124"/>
              <a:gd name="T50" fmla="*/ 99 w 130"/>
              <a:gd name="T51" fmla="*/ 115 h 124"/>
              <a:gd name="T52" fmla="*/ 69 w 130"/>
              <a:gd name="T53" fmla="*/ 99 h 124"/>
              <a:gd name="T54" fmla="*/ 65 w 130"/>
              <a:gd name="T55" fmla="*/ 98 h 124"/>
              <a:gd name="T56" fmla="*/ 61 w 130"/>
              <a:gd name="T57" fmla="*/ 99 h 124"/>
              <a:gd name="T58" fmla="*/ 31 w 130"/>
              <a:gd name="T59" fmla="*/ 115 h 124"/>
              <a:gd name="T60" fmla="*/ 37 w 130"/>
              <a:gd name="T61" fmla="*/ 81 h 124"/>
              <a:gd name="T62" fmla="*/ 35 w 130"/>
              <a:gd name="T63" fmla="*/ 73 h 124"/>
              <a:gd name="T64" fmla="*/ 10 w 130"/>
              <a:gd name="T65" fmla="*/ 49 h 124"/>
              <a:gd name="T66" fmla="*/ 44 w 130"/>
              <a:gd name="T67" fmla="*/ 44 h 124"/>
              <a:gd name="T68" fmla="*/ 51 w 130"/>
              <a:gd name="T69" fmla="*/ 39 h 124"/>
              <a:gd name="T70" fmla="*/ 65 w 130"/>
              <a:gd name="T71" fmla="*/ 9 h 124"/>
              <a:gd name="T72" fmla="*/ 79 w 130"/>
              <a:gd name="T73" fmla="*/ 39 h 124"/>
              <a:gd name="T74" fmla="*/ 86 w 130"/>
              <a:gd name="T75" fmla="*/ 44 h 124"/>
              <a:gd name="T76" fmla="*/ 120 w 130"/>
              <a:gd name="T77" fmla="*/ 49 h 124"/>
              <a:gd name="T78" fmla="*/ 95 w 130"/>
              <a:gd name="T79"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124">
                <a:moveTo>
                  <a:pt x="129" y="46"/>
                </a:moveTo>
                <a:cubicBezTo>
                  <a:pt x="127" y="43"/>
                  <a:pt x="125" y="41"/>
                  <a:pt x="121" y="40"/>
                </a:cubicBezTo>
                <a:cubicBezTo>
                  <a:pt x="88" y="35"/>
                  <a:pt x="88" y="35"/>
                  <a:pt x="88" y="35"/>
                </a:cubicBezTo>
                <a:cubicBezTo>
                  <a:pt x="73" y="5"/>
                  <a:pt x="73" y="5"/>
                  <a:pt x="73" y="5"/>
                </a:cubicBezTo>
                <a:cubicBezTo>
                  <a:pt x="72" y="2"/>
                  <a:pt x="69" y="0"/>
                  <a:pt x="65" y="0"/>
                </a:cubicBezTo>
                <a:cubicBezTo>
                  <a:pt x="61" y="0"/>
                  <a:pt x="58" y="2"/>
                  <a:pt x="57" y="5"/>
                </a:cubicBezTo>
                <a:cubicBezTo>
                  <a:pt x="42" y="35"/>
                  <a:pt x="42" y="35"/>
                  <a:pt x="42" y="35"/>
                </a:cubicBezTo>
                <a:cubicBezTo>
                  <a:pt x="9" y="40"/>
                  <a:pt x="9" y="40"/>
                  <a:pt x="9" y="40"/>
                </a:cubicBezTo>
                <a:cubicBezTo>
                  <a:pt x="5" y="41"/>
                  <a:pt x="3" y="43"/>
                  <a:pt x="1" y="46"/>
                </a:cubicBezTo>
                <a:cubicBezTo>
                  <a:pt x="0" y="49"/>
                  <a:pt x="1" y="53"/>
                  <a:pt x="4" y="55"/>
                </a:cubicBezTo>
                <a:cubicBezTo>
                  <a:pt x="28" y="80"/>
                  <a:pt x="28" y="80"/>
                  <a:pt x="28" y="80"/>
                </a:cubicBezTo>
                <a:cubicBezTo>
                  <a:pt x="22" y="114"/>
                  <a:pt x="22" y="114"/>
                  <a:pt x="22" y="114"/>
                </a:cubicBezTo>
                <a:cubicBezTo>
                  <a:pt x="22" y="117"/>
                  <a:pt x="23" y="120"/>
                  <a:pt x="26" y="122"/>
                </a:cubicBezTo>
                <a:cubicBezTo>
                  <a:pt x="28" y="123"/>
                  <a:pt x="30" y="124"/>
                  <a:pt x="31" y="124"/>
                </a:cubicBezTo>
                <a:cubicBezTo>
                  <a:pt x="33" y="124"/>
                  <a:pt x="35" y="124"/>
                  <a:pt x="36" y="123"/>
                </a:cubicBezTo>
                <a:cubicBezTo>
                  <a:pt x="65" y="107"/>
                  <a:pt x="65" y="107"/>
                  <a:pt x="65" y="107"/>
                </a:cubicBezTo>
                <a:cubicBezTo>
                  <a:pt x="94" y="123"/>
                  <a:pt x="94" y="123"/>
                  <a:pt x="94" y="123"/>
                </a:cubicBezTo>
                <a:cubicBezTo>
                  <a:pt x="95" y="124"/>
                  <a:pt x="97" y="124"/>
                  <a:pt x="99" y="124"/>
                </a:cubicBezTo>
                <a:cubicBezTo>
                  <a:pt x="100" y="124"/>
                  <a:pt x="102" y="123"/>
                  <a:pt x="104" y="122"/>
                </a:cubicBezTo>
                <a:cubicBezTo>
                  <a:pt x="107" y="120"/>
                  <a:pt x="108" y="117"/>
                  <a:pt x="108" y="114"/>
                </a:cubicBezTo>
                <a:cubicBezTo>
                  <a:pt x="102" y="80"/>
                  <a:pt x="102" y="80"/>
                  <a:pt x="102" y="80"/>
                </a:cubicBezTo>
                <a:cubicBezTo>
                  <a:pt x="126" y="55"/>
                  <a:pt x="126" y="55"/>
                  <a:pt x="126" y="55"/>
                </a:cubicBezTo>
                <a:cubicBezTo>
                  <a:pt x="129" y="53"/>
                  <a:pt x="130" y="49"/>
                  <a:pt x="129" y="46"/>
                </a:cubicBezTo>
                <a:close/>
                <a:moveTo>
                  <a:pt x="95" y="73"/>
                </a:moveTo>
                <a:cubicBezTo>
                  <a:pt x="93" y="75"/>
                  <a:pt x="92" y="78"/>
                  <a:pt x="93" y="81"/>
                </a:cubicBezTo>
                <a:cubicBezTo>
                  <a:pt x="99" y="115"/>
                  <a:pt x="99" y="115"/>
                  <a:pt x="99" y="115"/>
                </a:cubicBezTo>
                <a:cubicBezTo>
                  <a:pt x="69" y="99"/>
                  <a:pt x="69" y="99"/>
                  <a:pt x="69" y="99"/>
                </a:cubicBezTo>
                <a:cubicBezTo>
                  <a:pt x="68" y="99"/>
                  <a:pt x="67" y="98"/>
                  <a:pt x="65" y="98"/>
                </a:cubicBezTo>
                <a:cubicBezTo>
                  <a:pt x="63" y="98"/>
                  <a:pt x="62" y="99"/>
                  <a:pt x="61" y="99"/>
                </a:cubicBezTo>
                <a:cubicBezTo>
                  <a:pt x="31" y="115"/>
                  <a:pt x="31" y="115"/>
                  <a:pt x="31" y="115"/>
                </a:cubicBezTo>
                <a:cubicBezTo>
                  <a:pt x="37" y="81"/>
                  <a:pt x="37" y="81"/>
                  <a:pt x="37" y="81"/>
                </a:cubicBezTo>
                <a:cubicBezTo>
                  <a:pt x="38" y="78"/>
                  <a:pt x="37" y="75"/>
                  <a:pt x="35" y="73"/>
                </a:cubicBezTo>
                <a:cubicBezTo>
                  <a:pt x="10" y="49"/>
                  <a:pt x="10" y="49"/>
                  <a:pt x="10" y="49"/>
                </a:cubicBezTo>
                <a:cubicBezTo>
                  <a:pt x="44" y="44"/>
                  <a:pt x="44" y="44"/>
                  <a:pt x="44" y="44"/>
                </a:cubicBezTo>
                <a:cubicBezTo>
                  <a:pt x="47" y="44"/>
                  <a:pt x="49" y="42"/>
                  <a:pt x="51" y="39"/>
                </a:cubicBezTo>
                <a:cubicBezTo>
                  <a:pt x="65" y="9"/>
                  <a:pt x="65" y="9"/>
                  <a:pt x="65" y="9"/>
                </a:cubicBezTo>
                <a:cubicBezTo>
                  <a:pt x="79" y="39"/>
                  <a:pt x="79" y="39"/>
                  <a:pt x="79" y="39"/>
                </a:cubicBezTo>
                <a:cubicBezTo>
                  <a:pt x="81" y="42"/>
                  <a:pt x="83" y="44"/>
                  <a:pt x="86" y="44"/>
                </a:cubicBezTo>
                <a:cubicBezTo>
                  <a:pt x="120" y="49"/>
                  <a:pt x="120" y="49"/>
                  <a:pt x="120" y="49"/>
                </a:cubicBezTo>
                <a:lnTo>
                  <a:pt x="95" y="73"/>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4" name="Freeform 33"/>
          <p:cNvSpPr>
            <a:spLocks noEditPoints="1"/>
          </p:cNvSpPr>
          <p:nvPr/>
        </p:nvSpPr>
        <p:spPr bwMode="auto">
          <a:xfrm>
            <a:off x="903221" y="5270424"/>
            <a:ext cx="406625" cy="348535"/>
          </a:xfrm>
          <a:custGeom>
            <a:avLst/>
            <a:gdLst>
              <a:gd name="T0" fmla="*/ 126 w 130"/>
              <a:gd name="T1" fmla="*/ 18 h 112"/>
              <a:gd name="T2" fmla="*/ 106 w 130"/>
              <a:gd name="T3" fmla="*/ 2 h 112"/>
              <a:gd name="T4" fmla="*/ 101 w 130"/>
              <a:gd name="T5" fmla="*/ 0 h 112"/>
              <a:gd name="T6" fmla="*/ 29 w 130"/>
              <a:gd name="T7" fmla="*/ 0 h 112"/>
              <a:gd name="T8" fmla="*/ 24 w 130"/>
              <a:gd name="T9" fmla="*/ 2 h 112"/>
              <a:gd name="T10" fmla="*/ 4 w 130"/>
              <a:gd name="T11" fmla="*/ 18 h 112"/>
              <a:gd name="T12" fmla="*/ 1 w 130"/>
              <a:gd name="T13" fmla="*/ 27 h 112"/>
              <a:gd name="T14" fmla="*/ 9 w 130"/>
              <a:gd name="T15" fmla="*/ 51 h 112"/>
              <a:gd name="T16" fmla="*/ 14 w 130"/>
              <a:gd name="T17" fmla="*/ 56 h 112"/>
              <a:gd name="T18" fmla="*/ 17 w 130"/>
              <a:gd name="T19" fmla="*/ 56 h 112"/>
              <a:gd name="T20" fmla="*/ 21 w 130"/>
              <a:gd name="T21" fmla="*/ 55 h 112"/>
              <a:gd name="T22" fmla="*/ 21 w 130"/>
              <a:gd name="T23" fmla="*/ 104 h 112"/>
              <a:gd name="T24" fmla="*/ 29 w 130"/>
              <a:gd name="T25" fmla="*/ 112 h 112"/>
              <a:gd name="T26" fmla="*/ 101 w 130"/>
              <a:gd name="T27" fmla="*/ 112 h 112"/>
              <a:gd name="T28" fmla="*/ 109 w 130"/>
              <a:gd name="T29" fmla="*/ 104 h 112"/>
              <a:gd name="T30" fmla="*/ 109 w 130"/>
              <a:gd name="T31" fmla="*/ 55 h 112"/>
              <a:gd name="T32" fmla="*/ 113 w 130"/>
              <a:gd name="T33" fmla="*/ 56 h 112"/>
              <a:gd name="T34" fmla="*/ 116 w 130"/>
              <a:gd name="T35" fmla="*/ 56 h 112"/>
              <a:gd name="T36" fmla="*/ 121 w 130"/>
              <a:gd name="T37" fmla="*/ 51 h 112"/>
              <a:gd name="T38" fmla="*/ 129 w 130"/>
              <a:gd name="T39" fmla="*/ 27 h 112"/>
              <a:gd name="T40" fmla="*/ 126 w 130"/>
              <a:gd name="T41" fmla="*/ 18 h 112"/>
              <a:gd name="T42" fmla="*/ 80 w 130"/>
              <a:gd name="T43" fmla="*/ 8 h 112"/>
              <a:gd name="T44" fmla="*/ 65 w 130"/>
              <a:gd name="T45" fmla="*/ 16 h 112"/>
              <a:gd name="T46" fmla="*/ 50 w 130"/>
              <a:gd name="T47" fmla="*/ 8 h 112"/>
              <a:gd name="T48" fmla="*/ 80 w 130"/>
              <a:gd name="T49" fmla="*/ 8 h 112"/>
              <a:gd name="T50" fmla="*/ 113 w 130"/>
              <a:gd name="T51" fmla="*/ 48 h 112"/>
              <a:gd name="T52" fmla="*/ 101 w 130"/>
              <a:gd name="T53" fmla="*/ 40 h 112"/>
              <a:gd name="T54" fmla="*/ 101 w 130"/>
              <a:gd name="T55" fmla="*/ 104 h 112"/>
              <a:gd name="T56" fmla="*/ 29 w 130"/>
              <a:gd name="T57" fmla="*/ 104 h 112"/>
              <a:gd name="T58" fmla="*/ 29 w 130"/>
              <a:gd name="T59" fmla="*/ 40 h 112"/>
              <a:gd name="T60" fmla="*/ 17 w 130"/>
              <a:gd name="T61" fmla="*/ 48 h 112"/>
              <a:gd name="T62" fmla="*/ 9 w 130"/>
              <a:gd name="T63" fmla="*/ 24 h 112"/>
              <a:gd name="T64" fmla="*/ 29 w 130"/>
              <a:gd name="T65" fmla="*/ 8 h 112"/>
              <a:gd name="T66" fmla="*/ 46 w 130"/>
              <a:gd name="T67" fmla="*/ 8 h 112"/>
              <a:gd name="T68" fmla="*/ 65 w 130"/>
              <a:gd name="T69" fmla="*/ 20 h 112"/>
              <a:gd name="T70" fmla="*/ 84 w 130"/>
              <a:gd name="T71" fmla="*/ 8 h 112"/>
              <a:gd name="T72" fmla="*/ 101 w 130"/>
              <a:gd name="T73" fmla="*/ 8 h 112"/>
              <a:gd name="T74" fmla="*/ 121 w 130"/>
              <a:gd name="T75" fmla="*/ 24 h 112"/>
              <a:gd name="T76" fmla="*/ 113 w 130"/>
              <a:gd name="T77" fmla="*/ 4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0" h="112">
                <a:moveTo>
                  <a:pt x="126" y="18"/>
                </a:moveTo>
                <a:cubicBezTo>
                  <a:pt x="106" y="2"/>
                  <a:pt x="106" y="2"/>
                  <a:pt x="106" y="2"/>
                </a:cubicBezTo>
                <a:cubicBezTo>
                  <a:pt x="105" y="1"/>
                  <a:pt x="103" y="0"/>
                  <a:pt x="101" y="0"/>
                </a:cubicBezTo>
                <a:cubicBezTo>
                  <a:pt x="29" y="0"/>
                  <a:pt x="29" y="0"/>
                  <a:pt x="29" y="0"/>
                </a:cubicBezTo>
                <a:cubicBezTo>
                  <a:pt x="27" y="0"/>
                  <a:pt x="25" y="1"/>
                  <a:pt x="24" y="2"/>
                </a:cubicBezTo>
                <a:cubicBezTo>
                  <a:pt x="4" y="18"/>
                  <a:pt x="4" y="18"/>
                  <a:pt x="4" y="18"/>
                </a:cubicBezTo>
                <a:cubicBezTo>
                  <a:pt x="1" y="20"/>
                  <a:pt x="0" y="23"/>
                  <a:pt x="1" y="27"/>
                </a:cubicBezTo>
                <a:cubicBezTo>
                  <a:pt x="9" y="51"/>
                  <a:pt x="9" y="51"/>
                  <a:pt x="9" y="51"/>
                </a:cubicBezTo>
                <a:cubicBezTo>
                  <a:pt x="10" y="53"/>
                  <a:pt x="12" y="55"/>
                  <a:pt x="14" y="56"/>
                </a:cubicBezTo>
                <a:cubicBezTo>
                  <a:pt x="15" y="56"/>
                  <a:pt x="16" y="56"/>
                  <a:pt x="17" y="56"/>
                </a:cubicBezTo>
                <a:cubicBezTo>
                  <a:pt x="18" y="56"/>
                  <a:pt x="20" y="56"/>
                  <a:pt x="21" y="55"/>
                </a:cubicBezTo>
                <a:cubicBezTo>
                  <a:pt x="21" y="104"/>
                  <a:pt x="21" y="104"/>
                  <a:pt x="21" y="104"/>
                </a:cubicBezTo>
                <a:cubicBezTo>
                  <a:pt x="21" y="108"/>
                  <a:pt x="25" y="112"/>
                  <a:pt x="29" y="112"/>
                </a:cubicBezTo>
                <a:cubicBezTo>
                  <a:pt x="101" y="112"/>
                  <a:pt x="101" y="112"/>
                  <a:pt x="101" y="112"/>
                </a:cubicBezTo>
                <a:cubicBezTo>
                  <a:pt x="105" y="112"/>
                  <a:pt x="109" y="108"/>
                  <a:pt x="109" y="104"/>
                </a:cubicBezTo>
                <a:cubicBezTo>
                  <a:pt x="109" y="55"/>
                  <a:pt x="109" y="55"/>
                  <a:pt x="109" y="55"/>
                </a:cubicBezTo>
                <a:cubicBezTo>
                  <a:pt x="110" y="56"/>
                  <a:pt x="112" y="56"/>
                  <a:pt x="113" y="56"/>
                </a:cubicBezTo>
                <a:cubicBezTo>
                  <a:pt x="114" y="56"/>
                  <a:pt x="115" y="56"/>
                  <a:pt x="116" y="56"/>
                </a:cubicBezTo>
                <a:cubicBezTo>
                  <a:pt x="118" y="55"/>
                  <a:pt x="120" y="53"/>
                  <a:pt x="121" y="51"/>
                </a:cubicBezTo>
                <a:cubicBezTo>
                  <a:pt x="129" y="27"/>
                  <a:pt x="129" y="27"/>
                  <a:pt x="129" y="27"/>
                </a:cubicBezTo>
                <a:cubicBezTo>
                  <a:pt x="130" y="23"/>
                  <a:pt x="129" y="20"/>
                  <a:pt x="126" y="18"/>
                </a:cubicBezTo>
                <a:close/>
                <a:moveTo>
                  <a:pt x="80" y="8"/>
                </a:moveTo>
                <a:cubicBezTo>
                  <a:pt x="78" y="13"/>
                  <a:pt x="72" y="16"/>
                  <a:pt x="65" y="16"/>
                </a:cubicBezTo>
                <a:cubicBezTo>
                  <a:pt x="58" y="16"/>
                  <a:pt x="52" y="13"/>
                  <a:pt x="50" y="8"/>
                </a:cubicBezTo>
                <a:lnTo>
                  <a:pt x="80" y="8"/>
                </a:lnTo>
                <a:close/>
                <a:moveTo>
                  <a:pt x="113" y="48"/>
                </a:moveTo>
                <a:cubicBezTo>
                  <a:pt x="101" y="40"/>
                  <a:pt x="101" y="40"/>
                  <a:pt x="101" y="40"/>
                </a:cubicBezTo>
                <a:cubicBezTo>
                  <a:pt x="101" y="104"/>
                  <a:pt x="101" y="104"/>
                  <a:pt x="101" y="104"/>
                </a:cubicBezTo>
                <a:cubicBezTo>
                  <a:pt x="29" y="104"/>
                  <a:pt x="29" y="104"/>
                  <a:pt x="29" y="104"/>
                </a:cubicBezTo>
                <a:cubicBezTo>
                  <a:pt x="29" y="40"/>
                  <a:pt x="29" y="40"/>
                  <a:pt x="29" y="40"/>
                </a:cubicBezTo>
                <a:cubicBezTo>
                  <a:pt x="17" y="48"/>
                  <a:pt x="17" y="48"/>
                  <a:pt x="17" y="48"/>
                </a:cubicBezTo>
                <a:cubicBezTo>
                  <a:pt x="9" y="24"/>
                  <a:pt x="9" y="24"/>
                  <a:pt x="9" y="24"/>
                </a:cubicBezTo>
                <a:cubicBezTo>
                  <a:pt x="29" y="8"/>
                  <a:pt x="29" y="8"/>
                  <a:pt x="29" y="8"/>
                </a:cubicBezTo>
                <a:cubicBezTo>
                  <a:pt x="46" y="8"/>
                  <a:pt x="46" y="8"/>
                  <a:pt x="46" y="8"/>
                </a:cubicBezTo>
                <a:cubicBezTo>
                  <a:pt x="48" y="15"/>
                  <a:pt x="56" y="20"/>
                  <a:pt x="65" y="20"/>
                </a:cubicBezTo>
                <a:cubicBezTo>
                  <a:pt x="74" y="20"/>
                  <a:pt x="82" y="15"/>
                  <a:pt x="84" y="8"/>
                </a:cubicBezTo>
                <a:cubicBezTo>
                  <a:pt x="101" y="8"/>
                  <a:pt x="101" y="8"/>
                  <a:pt x="101" y="8"/>
                </a:cubicBezTo>
                <a:cubicBezTo>
                  <a:pt x="121" y="24"/>
                  <a:pt x="121" y="24"/>
                  <a:pt x="121" y="24"/>
                </a:cubicBezTo>
                <a:lnTo>
                  <a:pt x="113" y="48"/>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45" name="Group 44"/>
          <p:cNvGrpSpPr/>
          <p:nvPr/>
        </p:nvGrpSpPr>
        <p:grpSpPr>
          <a:xfrm>
            <a:off x="906521" y="3123080"/>
            <a:ext cx="400024" cy="374940"/>
            <a:chOff x="4836122" y="1968640"/>
            <a:chExt cx="400024" cy="374940"/>
          </a:xfrm>
          <a:solidFill>
            <a:schemeClr val="accent2"/>
          </a:solidFill>
        </p:grpSpPr>
        <p:sp>
          <p:nvSpPr>
            <p:cNvPr id="46" name="Freeform 111"/>
            <p:cNvSpPr>
              <a:spLocks noEditPoints="1"/>
            </p:cNvSpPr>
            <p:nvPr/>
          </p:nvSpPr>
          <p:spPr bwMode="auto">
            <a:xfrm>
              <a:off x="4886290" y="2018808"/>
              <a:ext cx="301008" cy="199352"/>
            </a:xfrm>
            <a:custGeom>
              <a:avLst/>
              <a:gdLst>
                <a:gd name="T0" fmla="*/ 92 w 96"/>
                <a:gd name="T1" fmla="*/ 0 h 64"/>
                <a:gd name="T2" fmla="*/ 4 w 96"/>
                <a:gd name="T3" fmla="*/ 0 h 64"/>
                <a:gd name="T4" fmla="*/ 0 w 96"/>
                <a:gd name="T5" fmla="*/ 4 h 64"/>
                <a:gd name="T6" fmla="*/ 0 w 96"/>
                <a:gd name="T7" fmla="*/ 60 h 64"/>
                <a:gd name="T8" fmla="*/ 4 w 96"/>
                <a:gd name="T9" fmla="*/ 64 h 64"/>
                <a:gd name="T10" fmla="*/ 92 w 96"/>
                <a:gd name="T11" fmla="*/ 64 h 64"/>
                <a:gd name="T12" fmla="*/ 96 w 96"/>
                <a:gd name="T13" fmla="*/ 60 h 64"/>
                <a:gd name="T14" fmla="*/ 96 w 96"/>
                <a:gd name="T15" fmla="*/ 4 h 64"/>
                <a:gd name="T16" fmla="*/ 92 w 96"/>
                <a:gd name="T17" fmla="*/ 0 h 64"/>
                <a:gd name="T18" fmla="*/ 92 w 96"/>
                <a:gd name="T19" fmla="*/ 60 h 64"/>
                <a:gd name="T20" fmla="*/ 4 w 96"/>
                <a:gd name="T21" fmla="*/ 60 h 64"/>
                <a:gd name="T22" fmla="*/ 4 w 96"/>
                <a:gd name="T23" fmla="*/ 4 h 64"/>
                <a:gd name="T24" fmla="*/ 92 w 96"/>
                <a:gd name="T25" fmla="*/ 4 h 64"/>
                <a:gd name="T26" fmla="*/ 92 w 96"/>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4">
                  <a:moveTo>
                    <a:pt x="92" y="0"/>
                  </a:moveTo>
                  <a:cubicBezTo>
                    <a:pt x="4" y="0"/>
                    <a:pt x="4" y="0"/>
                    <a:pt x="4" y="0"/>
                  </a:cubicBezTo>
                  <a:cubicBezTo>
                    <a:pt x="2" y="0"/>
                    <a:pt x="0" y="2"/>
                    <a:pt x="0" y="4"/>
                  </a:cubicBezTo>
                  <a:cubicBezTo>
                    <a:pt x="0" y="60"/>
                    <a:pt x="0" y="60"/>
                    <a:pt x="0" y="60"/>
                  </a:cubicBezTo>
                  <a:cubicBezTo>
                    <a:pt x="0" y="62"/>
                    <a:pt x="2" y="64"/>
                    <a:pt x="4" y="64"/>
                  </a:cubicBezTo>
                  <a:cubicBezTo>
                    <a:pt x="92" y="64"/>
                    <a:pt x="92" y="64"/>
                    <a:pt x="92" y="64"/>
                  </a:cubicBezTo>
                  <a:cubicBezTo>
                    <a:pt x="94" y="64"/>
                    <a:pt x="96" y="62"/>
                    <a:pt x="96" y="60"/>
                  </a:cubicBezTo>
                  <a:cubicBezTo>
                    <a:pt x="96" y="4"/>
                    <a:pt x="96" y="4"/>
                    <a:pt x="96" y="4"/>
                  </a:cubicBezTo>
                  <a:cubicBezTo>
                    <a:pt x="96" y="2"/>
                    <a:pt x="94" y="0"/>
                    <a:pt x="92" y="0"/>
                  </a:cubicBezTo>
                  <a:close/>
                  <a:moveTo>
                    <a:pt x="92" y="60"/>
                  </a:moveTo>
                  <a:cubicBezTo>
                    <a:pt x="4" y="60"/>
                    <a:pt x="4" y="60"/>
                    <a:pt x="4" y="60"/>
                  </a:cubicBezTo>
                  <a:cubicBezTo>
                    <a:pt x="4" y="4"/>
                    <a:pt x="4" y="4"/>
                    <a:pt x="4" y="4"/>
                  </a:cubicBezTo>
                  <a:cubicBezTo>
                    <a:pt x="92" y="4"/>
                    <a:pt x="92" y="4"/>
                    <a:pt x="92" y="4"/>
                  </a:cubicBezTo>
                  <a:lnTo>
                    <a:pt x="9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112"/>
            <p:cNvSpPr>
              <a:spLocks noEditPoints="1"/>
            </p:cNvSpPr>
            <p:nvPr/>
          </p:nvSpPr>
          <p:spPr bwMode="auto">
            <a:xfrm>
              <a:off x="4836122" y="1968640"/>
              <a:ext cx="400024" cy="374940"/>
            </a:xfrm>
            <a:custGeom>
              <a:avLst/>
              <a:gdLst>
                <a:gd name="T0" fmla="*/ 116 w 128"/>
                <a:gd name="T1" fmla="*/ 0 h 120"/>
                <a:gd name="T2" fmla="*/ 12 w 128"/>
                <a:gd name="T3" fmla="*/ 0 h 120"/>
                <a:gd name="T4" fmla="*/ 0 w 128"/>
                <a:gd name="T5" fmla="*/ 12 h 120"/>
                <a:gd name="T6" fmla="*/ 0 w 128"/>
                <a:gd name="T7" fmla="*/ 92 h 120"/>
                <a:gd name="T8" fmla="*/ 12 w 128"/>
                <a:gd name="T9" fmla="*/ 104 h 120"/>
                <a:gd name="T10" fmla="*/ 52 w 128"/>
                <a:gd name="T11" fmla="*/ 104 h 120"/>
                <a:gd name="T12" fmla="*/ 52 w 128"/>
                <a:gd name="T13" fmla="*/ 109 h 120"/>
                <a:gd name="T14" fmla="*/ 27 w 128"/>
                <a:gd name="T15" fmla="*/ 112 h 120"/>
                <a:gd name="T16" fmla="*/ 24 w 128"/>
                <a:gd name="T17" fmla="*/ 116 h 120"/>
                <a:gd name="T18" fmla="*/ 28 w 128"/>
                <a:gd name="T19" fmla="*/ 120 h 120"/>
                <a:gd name="T20" fmla="*/ 100 w 128"/>
                <a:gd name="T21" fmla="*/ 120 h 120"/>
                <a:gd name="T22" fmla="*/ 104 w 128"/>
                <a:gd name="T23" fmla="*/ 116 h 120"/>
                <a:gd name="T24" fmla="*/ 101 w 128"/>
                <a:gd name="T25" fmla="*/ 112 h 120"/>
                <a:gd name="T26" fmla="*/ 76 w 128"/>
                <a:gd name="T27" fmla="*/ 109 h 120"/>
                <a:gd name="T28" fmla="*/ 76 w 128"/>
                <a:gd name="T29" fmla="*/ 104 h 120"/>
                <a:gd name="T30" fmla="*/ 116 w 128"/>
                <a:gd name="T31" fmla="*/ 104 h 120"/>
                <a:gd name="T32" fmla="*/ 128 w 128"/>
                <a:gd name="T33" fmla="*/ 92 h 120"/>
                <a:gd name="T34" fmla="*/ 128 w 128"/>
                <a:gd name="T35" fmla="*/ 12 h 120"/>
                <a:gd name="T36" fmla="*/ 116 w 128"/>
                <a:gd name="T37" fmla="*/ 0 h 120"/>
                <a:gd name="T38" fmla="*/ 120 w 128"/>
                <a:gd name="T39" fmla="*/ 92 h 120"/>
                <a:gd name="T40" fmla="*/ 116 w 128"/>
                <a:gd name="T41" fmla="*/ 96 h 120"/>
                <a:gd name="T42" fmla="*/ 80 w 128"/>
                <a:gd name="T43" fmla="*/ 96 h 120"/>
                <a:gd name="T44" fmla="*/ 48 w 128"/>
                <a:gd name="T45" fmla="*/ 96 h 120"/>
                <a:gd name="T46" fmla="*/ 12 w 128"/>
                <a:gd name="T47" fmla="*/ 96 h 120"/>
                <a:gd name="T48" fmla="*/ 8 w 128"/>
                <a:gd name="T49" fmla="*/ 92 h 120"/>
                <a:gd name="T50" fmla="*/ 8 w 128"/>
                <a:gd name="T51" fmla="*/ 12 h 120"/>
                <a:gd name="T52" fmla="*/ 12 w 128"/>
                <a:gd name="T53" fmla="*/ 8 h 120"/>
                <a:gd name="T54" fmla="*/ 116 w 128"/>
                <a:gd name="T55" fmla="*/ 8 h 120"/>
                <a:gd name="T56" fmla="*/ 120 w 128"/>
                <a:gd name="T57" fmla="*/ 12 h 120"/>
                <a:gd name="T58" fmla="*/ 120 w 128"/>
                <a:gd name="T59"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0">
                  <a:moveTo>
                    <a:pt x="116" y="0"/>
                  </a:moveTo>
                  <a:cubicBezTo>
                    <a:pt x="12" y="0"/>
                    <a:pt x="12" y="0"/>
                    <a:pt x="12" y="0"/>
                  </a:cubicBezTo>
                  <a:cubicBezTo>
                    <a:pt x="5" y="0"/>
                    <a:pt x="0" y="5"/>
                    <a:pt x="0" y="12"/>
                  </a:cubicBezTo>
                  <a:cubicBezTo>
                    <a:pt x="0" y="92"/>
                    <a:pt x="0" y="92"/>
                    <a:pt x="0" y="92"/>
                  </a:cubicBezTo>
                  <a:cubicBezTo>
                    <a:pt x="0" y="99"/>
                    <a:pt x="5" y="104"/>
                    <a:pt x="12" y="104"/>
                  </a:cubicBezTo>
                  <a:cubicBezTo>
                    <a:pt x="52" y="104"/>
                    <a:pt x="52" y="104"/>
                    <a:pt x="52" y="104"/>
                  </a:cubicBezTo>
                  <a:cubicBezTo>
                    <a:pt x="52" y="109"/>
                    <a:pt x="52" y="109"/>
                    <a:pt x="52" y="109"/>
                  </a:cubicBezTo>
                  <a:cubicBezTo>
                    <a:pt x="27" y="112"/>
                    <a:pt x="27" y="112"/>
                    <a:pt x="27" y="112"/>
                  </a:cubicBezTo>
                  <a:cubicBezTo>
                    <a:pt x="25" y="113"/>
                    <a:pt x="24" y="114"/>
                    <a:pt x="24" y="116"/>
                  </a:cubicBezTo>
                  <a:cubicBezTo>
                    <a:pt x="24" y="118"/>
                    <a:pt x="26" y="120"/>
                    <a:pt x="28" y="120"/>
                  </a:cubicBezTo>
                  <a:cubicBezTo>
                    <a:pt x="100" y="120"/>
                    <a:pt x="100" y="120"/>
                    <a:pt x="100" y="120"/>
                  </a:cubicBezTo>
                  <a:cubicBezTo>
                    <a:pt x="102" y="120"/>
                    <a:pt x="104" y="118"/>
                    <a:pt x="104" y="116"/>
                  </a:cubicBezTo>
                  <a:cubicBezTo>
                    <a:pt x="104" y="114"/>
                    <a:pt x="103" y="113"/>
                    <a:pt x="101" y="112"/>
                  </a:cubicBezTo>
                  <a:cubicBezTo>
                    <a:pt x="76" y="109"/>
                    <a:pt x="76" y="109"/>
                    <a:pt x="76" y="109"/>
                  </a:cubicBezTo>
                  <a:cubicBezTo>
                    <a:pt x="76" y="104"/>
                    <a:pt x="76" y="104"/>
                    <a:pt x="76" y="104"/>
                  </a:cubicBezTo>
                  <a:cubicBezTo>
                    <a:pt x="116" y="104"/>
                    <a:pt x="116" y="104"/>
                    <a:pt x="116" y="104"/>
                  </a:cubicBezTo>
                  <a:cubicBezTo>
                    <a:pt x="123" y="104"/>
                    <a:pt x="128" y="99"/>
                    <a:pt x="128" y="92"/>
                  </a:cubicBezTo>
                  <a:cubicBezTo>
                    <a:pt x="128" y="12"/>
                    <a:pt x="128" y="12"/>
                    <a:pt x="128" y="12"/>
                  </a:cubicBezTo>
                  <a:cubicBezTo>
                    <a:pt x="128" y="5"/>
                    <a:pt x="123" y="0"/>
                    <a:pt x="116" y="0"/>
                  </a:cubicBezTo>
                  <a:close/>
                  <a:moveTo>
                    <a:pt x="120" y="92"/>
                  </a:moveTo>
                  <a:cubicBezTo>
                    <a:pt x="120" y="94"/>
                    <a:pt x="118" y="96"/>
                    <a:pt x="116" y="96"/>
                  </a:cubicBezTo>
                  <a:cubicBezTo>
                    <a:pt x="80" y="96"/>
                    <a:pt x="80" y="96"/>
                    <a:pt x="80" y="96"/>
                  </a:cubicBezTo>
                  <a:cubicBezTo>
                    <a:pt x="48" y="96"/>
                    <a:pt x="48" y="96"/>
                    <a:pt x="48" y="96"/>
                  </a:cubicBezTo>
                  <a:cubicBezTo>
                    <a:pt x="12" y="96"/>
                    <a:pt x="12" y="96"/>
                    <a:pt x="12" y="96"/>
                  </a:cubicBezTo>
                  <a:cubicBezTo>
                    <a:pt x="10" y="96"/>
                    <a:pt x="8" y="94"/>
                    <a:pt x="8" y="92"/>
                  </a:cubicBezTo>
                  <a:cubicBezTo>
                    <a:pt x="8" y="12"/>
                    <a:pt x="8" y="12"/>
                    <a:pt x="8" y="12"/>
                  </a:cubicBezTo>
                  <a:cubicBezTo>
                    <a:pt x="8" y="10"/>
                    <a:pt x="10" y="8"/>
                    <a:pt x="12" y="8"/>
                  </a:cubicBezTo>
                  <a:cubicBezTo>
                    <a:pt x="116" y="8"/>
                    <a:pt x="116" y="8"/>
                    <a:pt x="116" y="8"/>
                  </a:cubicBezTo>
                  <a:cubicBezTo>
                    <a:pt x="118" y="8"/>
                    <a:pt x="120" y="10"/>
                    <a:pt x="120" y="12"/>
                  </a:cubicBezTo>
                  <a:lnTo>
                    <a:pt x="12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8" name="Group 47"/>
          <p:cNvGrpSpPr/>
          <p:nvPr/>
        </p:nvGrpSpPr>
        <p:grpSpPr>
          <a:xfrm>
            <a:off x="906521" y="4211789"/>
            <a:ext cx="400024" cy="398703"/>
            <a:chOff x="4037394" y="1144829"/>
            <a:chExt cx="400024" cy="398703"/>
          </a:xfrm>
          <a:solidFill>
            <a:schemeClr val="accent3"/>
          </a:solidFill>
        </p:grpSpPr>
        <p:sp>
          <p:nvSpPr>
            <p:cNvPr id="49" name="Freeform 124"/>
            <p:cNvSpPr>
              <a:spLocks noEditPoints="1"/>
            </p:cNvSpPr>
            <p:nvPr/>
          </p:nvSpPr>
          <p:spPr bwMode="auto">
            <a:xfrm>
              <a:off x="4037394" y="1144829"/>
              <a:ext cx="400024" cy="39870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25"/>
            <p:cNvSpPr>
              <a:spLocks noEditPoints="1"/>
            </p:cNvSpPr>
            <p:nvPr/>
          </p:nvSpPr>
          <p:spPr bwMode="auto">
            <a:xfrm>
              <a:off x="4149612" y="1257048"/>
              <a:ext cx="174268" cy="17426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126"/>
            <p:cNvSpPr>
              <a:spLocks noEditPoints="1"/>
            </p:cNvSpPr>
            <p:nvPr/>
          </p:nvSpPr>
          <p:spPr bwMode="auto">
            <a:xfrm>
              <a:off x="4186578" y="1294013"/>
              <a:ext cx="100336" cy="100336"/>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2" name="4"/>
          <p:cNvSpPr>
            <a:spLocks/>
          </p:cNvSpPr>
          <p:nvPr/>
        </p:nvSpPr>
        <p:spPr bwMode="auto">
          <a:xfrm flipH="1">
            <a:off x="7029099" y="4361932"/>
            <a:ext cx="1955020" cy="1961849"/>
          </a:xfrm>
          <a:custGeom>
            <a:avLst/>
            <a:gdLst>
              <a:gd name="T0" fmla="*/ 670 w 845"/>
              <a:gd name="T1" fmla="*/ 0 h 848"/>
              <a:gd name="T2" fmla="*/ 670 w 845"/>
              <a:gd name="T3" fmla="*/ 1 h 848"/>
              <a:gd name="T4" fmla="*/ 0 w 845"/>
              <a:gd name="T5" fmla="*/ 671 h 848"/>
              <a:gd name="T6" fmla="*/ 0 w 845"/>
              <a:gd name="T7" fmla="*/ 848 h 848"/>
              <a:gd name="T8" fmla="*/ 1 w 845"/>
              <a:gd name="T9" fmla="*/ 848 h 848"/>
              <a:gd name="T10" fmla="*/ 845 w 845"/>
              <a:gd name="T11" fmla="*/ 2 h 848"/>
              <a:gd name="T12" fmla="*/ 845 w 845"/>
              <a:gd name="T13" fmla="*/ 0 h 848"/>
              <a:gd name="T14" fmla="*/ 670 w 845"/>
              <a:gd name="T15" fmla="*/ 0 h 84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45" h="848">
                <a:moveTo>
                  <a:pt x="670" y="0"/>
                </a:moveTo>
                <a:cubicBezTo>
                  <a:pt x="670" y="1"/>
                  <a:pt x="670" y="1"/>
                  <a:pt x="670" y="1"/>
                </a:cubicBezTo>
                <a:cubicBezTo>
                  <a:pt x="670" y="371"/>
                  <a:pt x="371" y="671"/>
                  <a:pt x="0" y="671"/>
                </a:cubicBezTo>
                <a:cubicBezTo>
                  <a:pt x="0" y="848"/>
                  <a:pt x="0" y="848"/>
                  <a:pt x="0" y="848"/>
                </a:cubicBezTo>
                <a:cubicBezTo>
                  <a:pt x="1" y="848"/>
                  <a:pt x="1" y="848"/>
                  <a:pt x="1" y="848"/>
                </a:cubicBezTo>
                <a:cubicBezTo>
                  <a:pt x="467" y="848"/>
                  <a:pt x="845" y="469"/>
                  <a:pt x="845" y="2"/>
                </a:cubicBezTo>
                <a:cubicBezTo>
                  <a:pt x="845" y="0"/>
                  <a:pt x="845" y="0"/>
                  <a:pt x="845" y="0"/>
                </a:cubicBezTo>
                <a:lnTo>
                  <a:pt x="67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2" name="4"/>
          <p:cNvSpPr/>
          <p:nvPr/>
        </p:nvSpPr>
        <p:spPr>
          <a:xfrm flipH="1">
            <a:off x="8984119" y="5914472"/>
            <a:ext cx="3311597" cy="40930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4"/>
          <p:cNvSpPr/>
          <p:nvPr/>
        </p:nvSpPr>
        <p:spPr>
          <a:xfrm flipH="1">
            <a:off x="7029099" y="3468429"/>
            <a:ext cx="404856" cy="9148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4" name="3"/>
          <p:cNvSpPr/>
          <p:nvPr/>
        </p:nvSpPr>
        <p:spPr>
          <a:xfrm flipH="1">
            <a:off x="7432005" y="1914363"/>
            <a:ext cx="404856" cy="246896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5" name="shad"/>
          <p:cNvSpPr>
            <a:spLocks/>
          </p:cNvSpPr>
          <p:nvPr/>
        </p:nvSpPr>
        <p:spPr bwMode="auto">
          <a:xfrm flipH="1">
            <a:off x="7432006" y="4462651"/>
            <a:ext cx="1552113" cy="1554066"/>
          </a:xfrm>
          <a:custGeom>
            <a:avLst/>
            <a:gdLst>
              <a:gd name="T0" fmla="*/ 494 w 670"/>
              <a:gd name="T1" fmla="*/ 0 h 671"/>
              <a:gd name="T2" fmla="*/ 494 w 670"/>
              <a:gd name="T3" fmla="*/ 1 h 671"/>
              <a:gd name="T4" fmla="*/ 0 w 670"/>
              <a:gd name="T5" fmla="*/ 495 h 671"/>
              <a:gd name="T6" fmla="*/ 0 w 670"/>
              <a:gd name="T7" fmla="*/ 671 h 671"/>
              <a:gd name="T8" fmla="*/ 1 w 670"/>
              <a:gd name="T9" fmla="*/ 671 h 671"/>
              <a:gd name="T10" fmla="*/ 670 w 670"/>
              <a:gd name="T11" fmla="*/ 1 h 671"/>
              <a:gd name="T12" fmla="*/ 670 w 670"/>
              <a:gd name="T13" fmla="*/ 0 h 671"/>
              <a:gd name="T14" fmla="*/ 494 w 670"/>
              <a:gd name="T15" fmla="*/ 0 h 6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0" h="671">
                <a:moveTo>
                  <a:pt x="494" y="0"/>
                </a:moveTo>
                <a:cubicBezTo>
                  <a:pt x="494" y="1"/>
                  <a:pt x="494" y="1"/>
                  <a:pt x="494" y="1"/>
                </a:cubicBezTo>
                <a:cubicBezTo>
                  <a:pt x="494" y="274"/>
                  <a:pt x="273" y="495"/>
                  <a:pt x="0" y="495"/>
                </a:cubicBezTo>
                <a:cubicBezTo>
                  <a:pt x="0" y="671"/>
                  <a:pt x="0" y="671"/>
                  <a:pt x="0" y="671"/>
                </a:cubicBezTo>
                <a:cubicBezTo>
                  <a:pt x="1" y="671"/>
                  <a:pt x="1" y="671"/>
                  <a:pt x="1" y="671"/>
                </a:cubicBezTo>
                <a:cubicBezTo>
                  <a:pt x="371" y="671"/>
                  <a:pt x="670" y="371"/>
                  <a:pt x="670" y="1"/>
                </a:cubicBezTo>
                <a:cubicBezTo>
                  <a:pt x="670" y="0"/>
                  <a:pt x="670" y="0"/>
                  <a:pt x="670" y="0"/>
                </a:cubicBezTo>
                <a:lnTo>
                  <a:pt x="494" y="0"/>
                </a:lnTo>
                <a:close/>
              </a:path>
            </a:pathLst>
          </a:custGeom>
          <a:solidFill>
            <a:schemeClr val="tx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56" name="3"/>
          <p:cNvSpPr>
            <a:spLocks/>
          </p:cNvSpPr>
          <p:nvPr/>
        </p:nvSpPr>
        <p:spPr bwMode="auto">
          <a:xfrm flipH="1">
            <a:off x="7432006" y="4383327"/>
            <a:ext cx="1552113" cy="1554066"/>
          </a:xfrm>
          <a:custGeom>
            <a:avLst/>
            <a:gdLst>
              <a:gd name="T0" fmla="*/ 494 w 670"/>
              <a:gd name="T1" fmla="*/ 0 h 671"/>
              <a:gd name="T2" fmla="*/ 494 w 670"/>
              <a:gd name="T3" fmla="*/ 1 h 671"/>
              <a:gd name="T4" fmla="*/ 0 w 670"/>
              <a:gd name="T5" fmla="*/ 495 h 671"/>
              <a:gd name="T6" fmla="*/ 0 w 670"/>
              <a:gd name="T7" fmla="*/ 671 h 671"/>
              <a:gd name="T8" fmla="*/ 1 w 670"/>
              <a:gd name="T9" fmla="*/ 671 h 671"/>
              <a:gd name="T10" fmla="*/ 670 w 670"/>
              <a:gd name="T11" fmla="*/ 1 h 671"/>
              <a:gd name="T12" fmla="*/ 670 w 670"/>
              <a:gd name="T13" fmla="*/ 0 h 671"/>
              <a:gd name="T14" fmla="*/ 494 w 670"/>
              <a:gd name="T15" fmla="*/ 0 h 67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0" h="671">
                <a:moveTo>
                  <a:pt x="494" y="0"/>
                </a:moveTo>
                <a:cubicBezTo>
                  <a:pt x="494" y="1"/>
                  <a:pt x="494" y="1"/>
                  <a:pt x="494" y="1"/>
                </a:cubicBezTo>
                <a:cubicBezTo>
                  <a:pt x="494" y="274"/>
                  <a:pt x="273" y="495"/>
                  <a:pt x="0" y="495"/>
                </a:cubicBezTo>
                <a:cubicBezTo>
                  <a:pt x="0" y="671"/>
                  <a:pt x="0" y="671"/>
                  <a:pt x="0" y="671"/>
                </a:cubicBezTo>
                <a:cubicBezTo>
                  <a:pt x="1" y="671"/>
                  <a:pt x="1" y="671"/>
                  <a:pt x="1" y="671"/>
                </a:cubicBezTo>
                <a:cubicBezTo>
                  <a:pt x="371" y="671"/>
                  <a:pt x="670" y="371"/>
                  <a:pt x="670" y="1"/>
                </a:cubicBezTo>
                <a:cubicBezTo>
                  <a:pt x="670" y="0"/>
                  <a:pt x="670" y="0"/>
                  <a:pt x="670" y="0"/>
                </a:cubicBezTo>
                <a:lnTo>
                  <a:pt x="494"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57" name="shad"/>
          <p:cNvSpPr/>
          <p:nvPr/>
        </p:nvSpPr>
        <p:spPr>
          <a:xfrm flipH="1">
            <a:off x="8984119" y="5608685"/>
            <a:ext cx="3311597" cy="408031"/>
          </a:xfrm>
          <a:prstGeom prst="rect">
            <a:avLst/>
          </a:pr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 name="3"/>
          <p:cNvSpPr/>
          <p:nvPr/>
        </p:nvSpPr>
        <p:spPr>
          <a:xfrm flipH="1">
            <a:off x="8984119" y="5529361"/>
            <a:ext cx="3311597" cy="4080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9" name="2"/>
          <p:cNvSpPr/>
          <p:nvPr/>
        </p:nvSpPr>
        <p:spPr>
          <a:xfrm flipH="1">
            <a:off x="7836861" y="2736715"/>
            <a:ext cx="435100" cy="16325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0" name="shad"/>
          <p:cNvSpPr>
            <a:spLocks/>
          </p:cNvSpPr>
          <p:nvPr/>
        </p:nvSpPr>
        <p:spPr bwMode="auto">
          <a:xfrm flipH="1">
            <a:off x="7836862" y="4453432"/>
            <a:ext cx="1147257" cy="1148233"/>
          </a:xfrm>
          <a:custGeom>
            <a:avLst/>
            <a:gdLst>
              <a:gd name="T0" fmla="*/ 306 w 495"/>
              <a:gd name="T1" fmla="*/ 0 h 495"/>
              <a:gd name="T2" fmla="*/ 306 w 495"/>
              <a:gd name="T3" fmla="*/ 1 h 495"/>
              <a:gd name="T4" fmla="*/ 0 w 495"/>
              <a:gd name="T5" fmla="*/ 307 h 495"/>
              <a:gd name="T6" fmla="*/ 0 w 495"/>
              <a:gd name="T7" fmla="*/ 495 h 495"/>
              <a:gd name="T8" fmla="*/ 1 w 495"/>
              <a:gd name="T9" fmla="*/ 495 h 495"/>
              <a:gd name="T10" fmla="*/ 495 w 495"/>
              <a:gd name="T11" fmla="*/ 0 h 495"/>
              <a:gd name="T12" fmla="*/ 495 w 495"/>
              <a:gd name="T13" fmla="*/ 0 h 495"/>
              <a:gd name="T14" fmla="*/ 306 w 495"/>
              <a:gd name="T15" fmla="*/ 0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5" h="495">
                <a:moveTo>
                  <a:pt x="306" y="0"/>
                </a:moveTo>
                <a:cubicBezTo>
                  <a:pt x="306" y="1"/>
                  <a:pt x="306" y="1"/>
                  <a:pt x="306" y="1"/>
                </a:cubicBezTo>
                <a:cubicBezTo>
                  <a:pt x="306" y="170"/>
                  <a:pt x="169" y="307"/>
                  <a:pt x="0" y="307"/>
                </a:cubicBezTo>
                <a:cubicBezTo>
                  <a:pt x="0" y="495"/>
                  <a:pt x="0" y="495"/>
                  <a:pt x="0" y="495"/>
                </a:cubicBezTo>
                <a:cubicBezTo>
                  <a:pt x="1" y="495"/>
                  <a:pt x="1" y="495"/>
                  <a:pt x="1" y="495"/>
                </a:cubicBezTo>
                <a:cubicBezTo>
                  <a:pt x="274" y="495"/>
                  <a:pt x="495" y="273"/>
                  <a:pt x="495" y="0"/>
                </a:cubicBezTo>
                <a:cubicBezTo>
                  <a:pt x="495" y="0"/>
                  <a:pt x="495" y="0"/>
                  <a:pt x="495" y="0"/>
                </a:cubicBezTo>
                <a:lnTo>
                  <a:pt x="306" y="0"/>
                </a:lnTo>
                <a:close/>
              </a:path>
            </a:pathLst>
          </a:custGeom>
          <a:solidFill>
            <a:schemeClr val="tx1">
              <a:alpha val="28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2"/>
          <p:cNvSpPr>
            <a:spLocks/>
          </p:cNvSpPr>
          <p:nvPr/>
        </p:nvSpPr>
        <p:spPr bwMode="auto">
          <a:xfrm flipH="1">
            <a:off x="7836862" y="4369218"/>
            <a:ext cx="1147257" cy="1148233"/>
          </a:xfrm>
          <a:custGeom>
            <a:avLst/>
            <a:gdLst>
              <a:gd name="T0" fmla="*/ 306 w 495"/>
              <a:gd name="T1" fmla="*/ 0 h 495"/>
              <a:gd name="T2" fmla="*/ 306 w 495"/>
              <a:gd name="T3" fmla="*/ 1 h 495"/>
              <a:gd name="T4" fmla="*/ 0 w 495"/>
              <a:gd name="T5" fmla="*/ 307 h 495"/>
              <a:gd name="T6" fmla="*/ 0 w 495"/>
              <a:gd name="T7" fmla="*/ 495 h 495"/>
              <a:gd name="T8" fmla="*/ 1 w 495"/>
              <a:gd name="T9" fmla="*/ 495 h 495"/>
              <a:gd name="T10" fmla="*/ 495 w 495"/>
              <a:gd name="T11" fmla="*/ 0 h 495"/>
              <a:gd name="T12" fmla="*/ 495 w 495"/>
              <a:gd name="T13" fmla="*/ 0 h 495"/>
              <a:gd name="T14" fmla="*/ 306 w 495"/>
              <a:gd name="T15" fmla="*/ 0 h 49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5" h="495">
                <a:moveTo>
                  <a:pt x="306" y="0"/>
                </a:moveTo>
                <a:cubicBezTo>
                  <a:pt x="306" y="1"/>
                  <a:pt x="306" y="1"/>
                  <a:pt x="306" y="1"/>
                </a:cubicBezTo>
                <a:cubicBezTo>
                  <a:pt x="306" y="170"/>
                  <a:pt x="169" y="307"/>
                  <a:pt x="0" y="307"/>
                </a:cubicBezTo>
                <a:cubicBezTo>
                  <a:pt x="0" y="495"/>
                  <a:pt x="0" y="495"/>
                  <a:pt x="0" y="495"/>
                </a:cubicBezTo>
                <a:cubicBezTo>
                  <a:pt x="1" y="495"/>
                  <a:pt x="1" y="495"/>
                  <a:pt x="1" y="495"/>
                </a:cubicBezTo>
                <a:cubicBezTo>
                  <a:pt x="274" y="495"/>
                  <a:pt x="495" y="273"/>
                  <a:pt x="495" y="0"/>
                </a:cubicBezTo>
                <a:cubicBezTo>
                  <a:pt x="495" y="0"/>
                  <a:pt x="495" y="0"/>
                  <a:pt x="495" y="0"/>
                </a:cubicBezTo>
                <a:lnTo>
                  <a:pt x="306"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shad"/>
          <p:cNvSpPr/>
          <p:nvPr/>
        </p:nvSpPr>
        <p:spPr>
          <a:xfrm flipH="1">
            <a:off x="8984120" y="5165205"/>
            <a:ext cx="3311596" cy="436459"/>
          </a:xfrm>
          <a:prstGeom prst="rect">
            <a:avLst/>
          </a:prstGeom>
          <a:solidFill>
            <a:schemeClr val="tx1">
              <a:alpha val="2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3" name="2"/>
          <p:cNvSpPr/>
          <p:nvPr/>
        </p:nvSpPr>
        <p:spPr>
          <a:xfrm flipH="1">
            <a:off x="8984120" y="5080990"/>
            <a:ext cx="3311596" cy="43645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4" name="1"/>
          <p:cNvSpPr/>
          <p:nvPr/>
        </p:nvSpPr>
        <p:spPr>
          <a:xfrm flipH="1">
            <a:off x="8271961" y="2264839"/>
            <a:ext cx="398820" cy="211848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5" name="shad"/>
          <p:cNvSpPr>
            <a:spLocks/>
          </p:cNvSpPr>
          <p:nvPr/>
        </p:nvSpPr>
        <p:spPr bwMode="auto">
          <a:xfrm flipH="1">
            <a:off x="8269543" y="4464942"/>
            <a:ext cx="712157" cy="715085"/>
          </a:xfrm>
          <a:custGeom>
            <a:avLst/>
            <a:gdLst>
              <a:gd name="T0" fmla="*/ 134 w 306"/>
              <a:gd name="T1" fmla="*/ 0 h 307"/>
              <a:gd name="T2" fmla="*/ 0 w 306"/>
              <a:gd name="T3" fmla="*/ 133 h 307"/>
              <a:gd name="T4" fmla="*/ 0 w 306"/>
              <a:gd name="T5" fmla="*/ 307 h 307"/>
              <a:gd name="T6" fmla="*/ 306 w 306"/>
              <a:gd name="T7" fmla="*/ 1 h 307"/>
              <a:gd name="T8" fmla="*/ 306 w 306"/>
              <a:gd name="T9" fmla="*/ 0 h 307"/>
              <a:gd name="T10" fmla="*/ 134 w 306"/>
              <a:gd name="T11" fmla="*/ 0 h 307"/>
            </a:gdLst>
            <a:ahLst/>
            <a:cxnLst>
              <a:cxn ang="0">
                <a:pos x="T0" y="T1"/>
              </a:cxn>
              <a:cxn ang="0">
                <a:pos x="T2" y="T3"/>
              </a:cxn>
              <a:cxn ang="0">
                <a:pos x="T4" y="T5"/>
              </a:cxn>
              <a:cxn ang="0">
                <a:pos x="T6" y="T7"/>
              </a:cxn>
              <a:cxn ang="0">
                <a:pos x="T8" y="T9"/>
              </a:cxn>
              <a:cxn ang="0">
                <a:pos x="T10" y="T11"/>
              </a:cxn>
            </a:cxnLst>
            <a:rect l="0" t="0" r="r" b="b"/>
            <a:pathLst>
              <a:path w="306" h="307">
                <a:moveTo>
                  <a:pt x="134" y="0"/>
                </a:moveTo>
                <a:cubicBezTo>
                  <a:pt x="134" y="74"/>
                  <a:pt x="75" y="133"/>
                  <a:pt x="0" y="133"/>
                </a:cubicBezTo>
                <a:cubicBezTo>
                  <a:pt x="0" y="307"/>
                  <a:pt x="0" y="307"/>
                  <a:pt x="0" y="307"/>
                </a:cubicBezTo>
                <a:cubicBezTo>
                  <a:pt x="169" y="306"/>
                  <a:pt x="306" y="170"/>
                  <a:pt x="306" y="1"/>
                </a:cubicBezTo>
                <a:cubicBezTo>
                  <a:pt x="306" y="0"/>
                  <a:pt x="306" y="0"/>
                  <a:pt x="306" y="0"/>
                </a:cubicBezTo>
                <a:lnTo>
                  <a:pt x="134" y="0"/>
                </a:lnTo>
                <a:close/>
              </a:path>
            </a:pathLst>
          </a:custGeom>
          <a:solidFill>
            <a:schemeClr val="tx1">
              <a:alpha val="20000"/>
            </a:schemeClr>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66" name="1"/>
          <p:cNvSpPr>
            <a:spLocks/>
          </p:cNvSpPr>
          <p:nvPr/>
        </p:nvSpPr>
        <p:spPr bwMode="auto">
          <a:xfrm flipH="1">
            <a:off x="8271962" y="4382624"/>
            <a:ext cx="712157" cy="715085"/>
          </a:xfrm>
          <a:custGeom>
            <a:avLst/>
            <a:gdLst>
              <a:gd name="T0" fmla="*/ 134 w 306"/>
              <a:gd name="T1" fmla="*/ 0 h 307"/>
              <a:gd name="T2" fmla="*/ 0 w 306"/>
              <a:gd name="T3" fmla="*/ 133 h 307"/>
              <a:gd name="T4" fmla="*/ 0 w 306"/>
              <a:gd name="T5" fmla="*/ 307 h 307"/>
              <a:gd name="T6" fmla="*/ 306 w 306"/>
              <a:gd name="T7" fmla="*/ 1 h 307"/>
              <a:gd name="T8" fmla="*/ 306 w 306"/>
              <a:gd name="T9" fmla="*/ 0 h 307"/>
              <a:gd name="T10" fmla="*/ 134 w 306"/>
              <a:gd name="T11" fmla="*/ 0 h 307"/>
            </a:gdLst>
            <a:ahLst/>
            <a:cxnLst>
              <a:cxn ang="0">
                <a:pos x="T0" y="T1"/>
              </a:cxn>
              <a:cxn ang="0">
                <a:pos x="T2" y="T3"/>
              </a:cxn>
              <a:cxn ang="0">
                <a:pos x="T4" y="T5"/>
              </a:cxn>
              <a:cxn ang="0">
                <a:pos x="T6" y="T7"/>
              </a:cxn>
              <a:cxn ang="0">
                <a:pos x="T8" y="T9"/>
              </a:cxn>
              <a:cxn ang="0">
                <a:pos x="T10" y="T11"/>
              </a:cxn>
            </a:cxnLst>
            <a:rect l="0" t="0" r="r" b="b"/>
            <a:pathLst>
              <a:path w="306" h="307">
                <a:moveTo>
                  <a:pt x="134" y="0"/>
                </a:moveTo>
                <a:cubicBezTo>
                  <a:pt x="134" y="74"/>
                  <a:pt x="75" y="133"/>
                  <a:pt x="0" y="133"/>
                </a:cubicBezTo>
                <a:cubicBezTo>
                  <a:pt x="0" y="307"/>
                  <a:pt x="0" y="307"/>
                  <a:pt x="0" y="307"/>
                </a:cubicBezTo>
                <a:cubicBezTo>
                  <a:pt x="169" y="306"/>
                  <a:pt x="306" y="170"/>
                  <a:pt x="306" y="1"/>
                </a:cubicBezTo>
                <a:cubicBezTo>
                  <a:pt x="306" y="0"/>
                  <a:pt x="306" y="0"/>
                  <a:pt x="306" y="0"/>
                </a:cubicBezTo>
                <a:lnTo>
                  <a:pt x="134" y="0"/>
                </a:lnTo>
                <a:close/>
              </a:path>
            </a:pathLst>
          </a:custGeom>
          <a:solidFill>
            <a:schemeClr val="accent1"/>
          </a:solidFill>
          <a:ln>
            <a:noFill/>
          </a:ln>
          <a:effectLst/>
        </p:spPr>
        <p:txBody>
          <a:bodyPr vert="horz" wrap="square" lIns="91440" tIns="45720" rIns="91440" bIns="45720" numCol="1" anchor="t" anchorCtr="0" compatLnSpc="1">
            <a:prstTxWarp prst="textNoShape">
              <a:avLst/>
            </a:prstTxWarp>
          </a:bodyPr>
          <a:lstStyle/>
          <a:p>
            <a:endParaRPr lang="id-ID"/>
          </a:p>
        </p:txBody>
      </p:sp>
      <p:sp>
        <p:nvSpPr>
          <p:cNvPr id="67" name="shad"/>
          <p:cNvSpPr/>
          <p:nvPr/>
        </p:nvSpPr>
        <p:spPr>
          <a:xfrm flipH="1">
            <a:off x="8986537" y="4774480"/>
            <a:ext cx="3309179" cy="405548"/>
          </a:xfrm>
          <a:prstGeom prst="rect">
            <a:avLst/>
          </a:prstGeom>
          <a:solidFill>
            <a:schemeClr val="tx1">
              <a:alpha val="2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8" name="1"/>
          <p:cNvSpPr/>
          <p:nvPr/>
        </p:nvSpPr>
        <p:spPr>
          <a:xfrm flipH="1">
            <a:off x="8984119" y="4692162"/>
            <a:ext cx="3311597" cy="405548"/>
          </a:xfrm>
          <a:prstGeom prst="rect">
            <a:avLst/>
          </a:prstGeom>
          <a:solidFill>
            <a:schemeClr val="accent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5" name="Group 4"/>
          <p:cNvGrpSpPr/>
          <p:nvPr/>
        </p:nvGrpSpPr>
        <p:grpSpPr>
          <a:xfrm>
            <a:off x="8181478" y="1892668"/>
            <a:ext cx="593911" cy="579787"/>
            <a:chOff x="8181478" y="1892668"/>
            <a:chExt cx="593911" cy="579787"/>
          </a:xfrm>
        </p:grpSpPr>
        <p:sp>
          <p:nvSpPr>
            <p:cNvPr id="69" name="Oval 68"/>
            <p:cNvSpPr/>
            <p:nvPr/>
          </p:nvSpPr>
          <p:spPr>
            <a:xfrm flipH="1">
              <a:off x="8181478" y="1892668"/>
              <a:ext cx="579787" cy="579787"/>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6" name="TextBox 95"/>
            <p:cNvSpPr txBox="1"/>
            <p:nvPr/>
          </p:nvSpPr>
          <p:spPr>
            <a:xfrm>
              <a:off x="8188370" y="1987981"/>
              <a:ext cx="587019" cy="369332"/>
            </a:xfrm>
            <a:prstGeom prst="rect">
              <a:avLst/>
            </a:prstGeom>
            <a:noFill/>
          </p:spPr>
          <p:txBody>
            <a:bodyPr wrap="none" rtlCol="0">
              <a:spAutoFit/>
            </a:bodyPr>
            <a:lstStyle/>
            <a:p>
              <a:pPr algn="ctr"/>
              <a:r>
                <a:rPr lang="id-ID" b="1" dirty="0">
                  <a:solidFill>
                    <a:schemeClr val="bg1"/>
                  </a:solidFill>
                </a:rPr>
                <a:t>65%</a:t>
              </a:r>
            </a:p>
          </p:txBody>
        </p:sp>
      </p:grpSp>
      <p:grpSp>
        <p:nvGrpSpPr>
          <p:cNvPr id="7" name="Group 6"/>
          <p:cNvGrpSpPr/>
          <p:nvPr/>
        </p:nvGrpSpPr>
        <p:grpSpPr>
          <a:xfrm>
            <a:off x="7344541" y="1489579"/>
            <a:ext cx="594360" cy="579787"/>
            <a:chOff x="7344541" y="1489579"/>
            <a:chExt cx="594360" cy="579787"/>
          </a:xfrm>
        </p:grpSpPr>
        <p:sp>
          <p:nvSpPr>
            <p:cNvPr id="70" name="Oval 69"/>
            <p:cNvSpPr/>
            <p:nvPr/>
          </p:nvSpPr>
          <p:spPr>
            <a:xfrm flipH="1">
              <a:off x="7344541" y="1489579"/>
              <a:ext cx="579787" cy="5797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7" name="TextBox 96"/>
            <p:cNvSpPr txBox="1"/>
            <p:nvPr/>
          </p:nvSpPr>
          <p:spPr>
            <a:xfrm>
              <a:off x="7351881" y="1571485"/>
              <a:ext cx="587020" cy="369332"/>
            </a:xfrm>
            <a:prstGeom prst="rect">
              <a:avLst/>
            </a:prstGeom>
            <a:noFill/>
          </p:spPr>
          <p:txBody>
            <a:bodyPr wrap="none" rtlCol="0">
              <a:spAutoFit/>
            </a:bodyPr>
            <a:lstStyle/>
            <a:p>
              <a:pPr algn="ctr"/>
              <a:r>
                <a:rPr lang="id-ID" b="1" dirty="0">
                  <a:solidFill>
                    <a:schemeClr val="bg1"/>
                  </a:solidFill>
                </a:rPr>
                <a:t>73%</a:t>
              </a:r>
            </a:p>
          </p:txBody>
        </p:sp>
      </p:grpSp>
      <p:grpSp>
        <p:nvGrpSpPr>
          <p:cNvPr id="6" name="Group 5"/>
          <p:cNvGrpSpPr/>
          <p:nvPr/>
        </p:nvGrpSpPr>
        <p:grpSpPr>
          <a:xfrm>
            <a:off x="7747565" y="2439397"/>
            <a:ext cx="632269" cy="579787"/>
            <a:chOff x="7747565" y="2439397"/>
            <a:chExt cx="632269" cy="579787"/>
          </a:xfrm>
        </p:grpSpPr>
        <p:sp>
          <p:nvSpPr>
            <p:cNvPr id="71" name="Freeform 70"/>
            <p:cNvSpPr/>
            <p:nvPr/>
          </p:nvSpPr>
          <p:spPr>
            <a:xfrm flipH="1">
              <a:off x="8270234" y="2457147"/>
              <a:ext cx="109600" cy="475145"/>
            </a:xfrm>
            <a:custGeom>
              <a:avLst/>
              <a:gdLst>
                <a:gd name="connsiteX0" fmla="*/ 126625 w 126625"/>
                <a:gd name="connsiteY0" fmla="*/ 0 h 548954"/>
                <a:gd name="connsiteX1" fmla="*/ 126625 w 126625"/>
                <a:gd name="connsiteY1" fmla="*/ 548954 h 548954"/>
                <a:gd name="connsiteX2" fmla="*/ 106977 w 126625"/>
                <a:gd name="connsiteY2" fmla="*/ 532743 h 548954"/>
                <a:gd name="connsiteX3" fmla="*/ 0 w 126625"/>
                <a:gd name="connsiteY3" fmla="*/ 274477 h 548954"/>
                <a:gd name="connsiteX4" fmla="*/ 106977 w 126625"/>
                <a:gd name="connsiteY4" fmla="*/ 16211 h 548954"/>
                <a:gd name="connsiteX5" fmla="*/ 126625 w 126625"/>
                <a:gd name="connsiteY5" fmla="*/ 0 h 548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25" h="548954">
                  <a:moveTo>
                    <a:pt x="126625" y="0"/>
                  </a:moveTo>
                  <a:lnTo>
                    <a:pt x="126625" y="548954"/>
                  </a:lnTo>
                  <a:lnTo>
                    <a:pt x="106977" y="532743"/>
                  </a:lnTo>
                  <a:cubicBezTo>
                    <a:pt x="40881" y="466647"/>
                    <a:pt x="0" y="375336"/>
                    <a:pt x="0" y="274477"/>
                  </a:cubicBezTo>
                  <a:cubicBezTo>
                    <a:pt x="0" y="173618"/>
                    <a:pt x="40881" y="82307"/>
                    <a:pt x="106977" y="16211"/>
                  </a:cubicBezTo>
                  <a:lnTo>
                    <a:pt x="126625" y="0"/>
                  </a:lnTo>
                  <a:close/>
                </a:path>
              </a:pathLst>
            </a:cu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2" name="Freeform 71"/>
            <p:cNvSpPr/>
            <p:nvPr/>
          </p:nvSpPr>
          <p:spPr>
            <a:xfrm flipH="1">
              <a:off x="7747565" y="2477269"/>
              <a:ext cx="87570" cy="434905"/>
            </a:xfrm>
            <a:custGeom>
              <a:avLst/>
              <a:gdLst>
                <a:gd name="connsiteX0" fmla="*/ 0 w 101173"/>
                <a:gd name="connsiteY0" fmla="*/ 0 h 502463"/>
                <a:gd name="connsiteX1" fmla="*/ 38795 w 101173"/>
                <a:gd name="connsiteY1" fmla="*/ 47020 h 502463"/>
                <a:gd name="connsiteX2" fmla="*/ 101173 w 101173"/>
                <a:gd name="connsiteY2" fmla="*/ 251231 h 502463"/>
                <a:gd name="connsiteX3" fmla="*/ 38795 w 101173"/>
                <a:gd name="connsiteY3" fmla="*/ 455442 h 502463"/>
                <a:gd name="connsiteX4" fmla="*/ 0 w 101173"/>
                <a:gd name="connsiteY4" fmla="*/ 502463 h 502463"/>
                <a:gd name="connsiteX5" fmla="*/ 0 w 101173"/>
                <a:gd name="connsiteY5" fmla="*/ 0 h 50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3" h="502463">
                  <a:moveTo>
                    <a:pt x="0" y="0"/>
                  </a:moveTo>
                  <a:lnTo>
                    <a:pt x="38795" y="47020"/>
                  </a:lnTo>
                  <a:cubicBezTo>
                    <a:pt x="78178" y="105313"/>
                    <a:pt x="101173" y="175587"/>
                    <a:pt x="101173" y="251231"/>
                  </a:cubicBezTo>
                  <a:cubicBezTo>
                    <a:pt x="101173" y="326875"/>
                    <a:pt x="78178" y="397149"/>
                    <a:pt x="38795" y="455442"/>
                  </a:cubicBezTo>
                  <a:lnTo>
                    <a:pt x="0" y="502463"/>
                  </a:lnTo>
                  <a:lnTo>
                    <a:pt x="0" y="0"/>
                  </a:lnTo>
                  <a:close/>
                </a:path>
              </a:pathLst>
            </a:custGeom>
            <a:solidFill>
              <a:schemeClr val="tx1">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3" name="Oval 72"/>
            <p:cNvSpPr/>
            <p:nvPr/>
          </p:nvSpPr>
          <p:spPr>
            <a:xfrm flipH="1">
              <a:off x="7764518" y="2439397"/>
              <a:ext cx="579787" cy="57978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8" name="TextBox 97"/>
            <p:cNvSpPr txBox="1"/>
            <p:nvPr/>
          </p:nvSpPr>
          <p:spPr>
            <a:xfrm>
              <a:off x="7781920" y="2517227"/>
              <a:ext cx="587020" cy="369332"/>
            </a:xfrm>
            <a:prstGeom prst="rect">
              <a:avLst/>
            </a:prstGeom>
            <a:noFill/>
          </p:spPr>
          <p:txBody>
            <a:bodyPr wrap="none" rtlCol="0">
              <a:spAutoFit/>
            </a:bodyPr>
            <a:lstStyle/>
            <a:p>
              <a:pPr algn="ctr"/>
              <a:r>
                <a:rPr lang="id-ID" b="1" dirty="0">
                  <a:solidFill>
                    <a:schemeClr val="bg1"/>
                  </a:solidFill>
                </a:rPr>
                <a:t>55%</a:t>
              </a:r>
            </a:p>
          </p:txBody>
        </p:sp>
      </p:grpSp>
      <p:grpSp>
        <p:nvGrpSpPr>
          <p:cNvPr id="8" name="Group 7"/>
          <p:cNvGrpSpPr/>
          <p:nvPr/>
        </p:nvGrpSpPr>
        <p:grpSpPr>
          <a:xfrm>
            <a:off x="6936303" y="3081717"/>
            <a:ext cx="606287" cy="606500"/>
            <a:chOff x="6936303" y="3081717"/>
            <a:chExt cx="606287" cy="606500"/>
          </a:xfrm>
        </p:grpSpPr>
        <p:sp>
          <p:nvSpPr>
            <p:cNvPr id="74" name="Freeform 73"/>
            <p:cNvSpPr/>
            <p:nvPr/>
          </p:nvSpPr>
          <p:spPr>
            <a:xfrm flipH="1">
              <a:off x="7432990" y="3081717"/>
              <a:ext cx="109600" cy="475145"/>
            </a:xfrm>
            <a:custGeom>
              <a:avLst/>
              <a:gdLst>
                <a:gd name="connsiteX0" fmla="*/ 126625 w 126625"/>
                <a:gd name="connsiteY0" fmla="*/ 0 h 548954"/>
                <a:gd name="connsiteX1" fmla="*/ 126625 w 126625"/>
                <a:gd name="connsiteY1" fmla="*/ 548954 h 548954"/>
                <a:gd name="connsiteX2" fmla="*/ 106977 w 126625"/>
                <a:gd name="connsiteY2" fmla="*/ 532743 h 548954"/>
                <a:gd name="connsiteX3" fmla="*/ 0 w 126625"/>
                <a:gd name="connsiteY3" fmla="*/ 274477 h 548954"/>
                <a:gd name="connsiteX4" fmla="*/ 106977 w 126625"/>
                <a:gd name="connsiteY4" fmla="*/ 16211 h 548954"/>
                <a:gd name="connsiteX5" fmla="*/ 126625 w 126625"/>
                <a:gd name="connsiteY5" fmla="*/ 0 h 548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25" h="548954">
                  <a:moveTo>
                    <a:pt x="126625" y="0"/>
                  </a:moveTo>
                  <a:lnTo>
                    <a:pt x="126625" y="548954"/>
                  </a:lnTo>
                  <a:lnTo>
                    <a:pt x="106977" y="532743"/>
                  </a:lnTo>
                  <a:cubicBezTo>
                    <a:pt x="40881" y="466647"/>
                    <a:pt x="0" y="375336"/>
                    <a:pt x="0" y="274477"/>
                  </a:cubicBezTo>
                  <a:cubicBezTo>
                    <a:pt x="0" y="173618"/>
                    <a:pt x="40881" y="82307"/>
                    <a:pt x="106977" y="16211"/>
                  </a:cubicBezTo>
                  <a:lnTo>
                    <a:pt x="126625" y="0"/>
                  </a:lnTo>
                  <a:close/>
                </a:path>
              </a:pathLst>
            </a:custGeom>
            <a:solidFill>
              <a:schemeClr val="tx1">
                <a:alpha val="3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75" name="Oval 74"/>
            <p:cNvSpPr/>
            <p:nvPr/>
          </p:nvSpPr>
          <p:spPr>
            <a:xfrm flipH="1">
              <a:off x="6941635" y="3108430"/>
              <a:ext cx="579787" cy="5797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9" name="TextBox 98"/>
            <p:cNvSpPr txBox="1"/>
            <p:nvPr/>
          </p:nvSpPr>
          <p:spPr>
            <a:xfrm>
              <a:off x="6936303" y="3205028"/>
              <a:ext cx="587020" cy="369332"/>
            </a:xfrm>
            <a:prstGeom prst="rect">
              <a:avLst/>
            </a:prstGeom>
            <a:noFill/>
          </p:spPr>
          <p:txBody>
            <a:bodyPr wrap="none" rtlCol="0">
              <a:spAutoFit/>
            </a:bodyPr>
            <a:lstStyle/>
            <a:p>
              <a:pPr algn="ctr"/>
              <a:r>
                <a:rPr lang="id-ID" b="1" dirty="0">
                  <a:solidFill>
                    <a:schemeClr val="bg1"/>
                  </a:solidFill>
                </a:rPr>
                <a:t>41%</a:t>
              </a:r>
            </a:p>
          </p:txBody>
        </p:sp>
      </p:grpSp>
      <p:sp>
        <p:nvSpPr>
          <p:cNvPr id="100" name="TextBox 99"/>
          <p:cNvSpPr txBox="1"/>
          <p:nvPr/>
        </p:nvSpPr>
        <p:spPr>
          <a:xfrm>
            <a:off x="10876402" y="4721657"/>
            <a:ext cx="949619" cy="338554"/>
          </a:xfrm>
          <a:prstGeom prst="rect">
            <a:avLst/>
          </a:prstGeom>
          <a:noFill/>
        </p:spPr>
        <p:txBody>
          <a:bodyPr wrap="none" rtlCol="0">
            <a:spAutoFit/>
          </a:bodyPr>
          <a:lstStyle/>
          <a:p>
            <a:pPr algn="r"/>
            <a:r>
              <a:rPr lang="id-ID" sz="1600" b="1" dirty="0">
                <a:solidFill>
                  <a:schemeClr val="bg1"/>
                </a:solidFill>
              </a:rPr>
              <a:t>Branding</a:t>
            </a:r>
          </a:p>
        </p:txBody>
      </p:sp>
      <p:sp>
        <p:nvSpPr>
          <p:cNvPr id="101" name="TextBox 100"/>
          <p:cNvSpPr txBox="1"/>
          <p:nvPr/>
        </p:nvSpPr>
        <p:spPr>
          <a:xfrm>
            <a:off x="10696481" y="5177916"/>
            <a:ext cx="1129540" cy="338554"/>
          </a:xfrm>
          <a:prstGeom prst="rect">
            <a:avLst/>
          </a:prstGeom>
          <a:noFill/>
        </p:spPr>
        <p:txBody>
          <a:bodyPr wrap="none" rtlCol="0">
            <a:spAutoFit/>
          </a:bodyPr>
          <a:lstStyle/>
          <a:p>
            <a:pPr algn="r"/>
            <a:r>
              <a:rPr lang="id-ID" sz="1600" b="1" dirty="0">
                <a:solidFill>
                  <a:schemeClr val="bg1"/>
                </a:solidFill>
              </a:rPr>
              <a:t>Webdesign</a:t>
            </a:r>
          </a:p>
        </p:txBody>
      </p:sp>
      <p:sp>
        <p:nvSpPr>
          <p:cNvPr id="102" name="TextBox 101"/>
          <p:cNvSpPr txBox="1"/>
          <p:nvPr/>
        </p:nvSpPr>
        <p:spPr>
          <a:xfrm>
            <a:off x="10764255" y="5589717"/>
            <a:ext cx="1061766" cy="338554"/>
          </a:xfrm>
          <a:prstGeom prst="rect">
            <a:avLst/>
          </a:prstGeom>
          <a:noFill/>
        </p:spPr>
        <p:txBody>
          <a:bodyPr wrap="none" rtlCol="0">
            <a:spAutoFit/>
          </a:bodyPr>
          <a:lstStyle/>
          <a:p>
            <a:pPr algn="r"/>
            <a:r>
              <a:rPr lang="id-ID" sz="1600" b="1" dirty="0">
                <a:solidFill>
                  <a:schemeClr val="bg1"/>
                </a:solidFill>
              </a:rPr>
              <a:t>Developer</a:t>
            </a:r>
          </a:p>
        </p:txBody>
      </p:sp>
      <p:sp>
        <p:nvSpPr>
          <p:cNvPr id="103" name="TextBox 102"/>
          <p:cNvSpPr txBox="1"/>
          <p:nvPr/>
        </p:nvSpPr>
        <p:spPr>
          <a:xfrm>
            <a:off x="10765153" y="5972406"/>
            <a:ext cx="1060868" cy="338554"/>
          </a:xfrm>
          <a:prstGeom prst="rect">
            <a:avLst/>
          </a:prstGeom>
          <a:noFill/>
        </p:spPr>
        <p:txBody>
          <a:bodyPr wrap="none" rtlCol="0">
            <a:spAutoFit/>
          </a:bodyPr>
          <a:lstStyle/>
          <a:p>
            <a:pPr algn="r"/>
            <a:r>
              <a:rPr lang="id-ID" sz="1600" b="1" dirty="0">
                <a:solidFill>
                  <a:schemeClr val="bg1"/>
                </a:solidFill>
              </a:rPr>
              <a:t>Marketing</a:t>
            </a:r>
          </a:p>
        </p:txBody>
      </p:sp>
    </p:spTree>
    <p:extLst>
      <p:ext uri="{BB962C8B-B14F-4D97-AF65-F5344CB8AC3E}">
        <p14:creationId xmlns:p14="http://schemas.microsoft.com/office/powerpoint/2010/main" val="2134468320"/>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 presetClass="entr" presetSubtype="2" fill="hold" grpId="0" nodeType="afterEffect">
                                  <p:stCondLst>
                                    <p:cond delay="0"/>
                                  </p:stCondLst>
                                  <p:childTnLst>
                                    <p:set>
                                      <p:cBhvr>
                                        <p:cTn id="14" dur="1" fill="hold">
                                          <p:stCondLst>
                                            <p:cond delay="0"/>
                                          </p:stCondLst>
                                        </p:cTn>
                                        <p:tgtEl>
                                          <p:spTgt spid="68"/>
                                        </p:tgtEl>
                                        <p:attrNameLst>
                                          <p:attrName>style.visibility</p:attrName>
                                        </p:attrNameLst>
                                      </p:cBhvr>
                                      <p:to>
                                        <p:strVal val="visible"/>
                                      </p:to>
                                    </p:set>
                                    <p:anim calcmode="lin" valueType="num">
                                      <p:cBhvr additive="base">
                                        <p:cTn id="15" dur="500" fill="hold"/>
                                        <p:tgtEl>
                                          <p:spTgt spid="68"/>
                                        </p:tgtEl>
                                        <p:attrNameLst>
                                          <p:attrName>ppt_x</p:attrName>
                                        </p:attrNameLst>
                                      </p:cBhvr>
                                      <p:tavLst>
                                        <p:tav tm="0">
                                          <p:val>
                                            <p:strVal val="1+#ppt_w/2"/>
                                          </p:val>
                                        </p:tav>
                                        <p:tav tm="100000">
                                          <p:val>
                                            <p:strVal val="#ppt_x"/>
                                          </p:val>
                                        </p:tav>
                                      </p:tavLst>
                                    </p:anim>
                                    <p:anim calcmode="lin" valueType="num">
                                      <p:cBhvr additive="base">
                                        <p:cTn id="16" dur="500" fill="hold"/>
                                        <p:tgtEl>
                                          <p:spTgt spid="68"/>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0"/>
                                  </p:stCondLst>
                                  <p:childTnLst>
                                    <p:set>
                                      <p:cBhvr>
                                        <p:cTn id="18" dur="1" fill="hold">
                                          <p:stCondLst>
                                            <p:cond delay="0"/>
                                          </p:stCondLst>
                                        </p:cTn>
                                        <p:tgtEl>
                                          <p:spTgt spid="63"/>
                                        </p:tgtEl>
                                        <p:attrNameLst>
                                          <p:attrName>style.visibility</p:attrName>
                                        </p:attrNameLst>
                                      </p:cBhvr>
                                      <p:to>
                                        <p:strVal val="visible"/>
                                      </p:to>
                                    </p:set>
                                    <p:anim calcmode="lin" valueType="num">
                                      <p:cBhvr additive="base">
                                        <p:cTn id="19" dur="500" fill="hold"/>
                                        <p:tgtEl>
                                          <p:spTgt spid="63"/>
                                        </p:tgtEl>
                                        <p:attrNameLst>
                                          <p:attrName>ppt_x</p:attrName>
                                        </p:attrNameLst>
                                      </p:cBhvr>
                                      <p:tavLst>
                                        <p:tav tm="0">
                                          <p:val>
                                            <p:strVal val="1+#ppt_w/2"/>
                                          </p:val>
                                        </p:tav>
                                        <p:tav tm="100000">
                                          <p:val>
                                            <p:strVal val="#ppt_x"/>
                                          </p:val>
                                        </p:tav>
                                      </p:tavLst>
                                    </p:anim>
                                    <p:anim calcmode="lin" valueType="num">
                                      <p:cBhvr additive="base">
                                        <p:cTn id="20" dur="500" fill="hold"/>
                                        <p:tgtEl>
                                          <p:spTgt spid="63"/>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58"/>
                                        </p:tgtEl>
                                        <p:attrNameLst>
                                          <p:attrName>style.visibility</p:attrName>
                                        </p:attrNameLst>
                                      </p:cBhvr>
                                      <p:to>
                                        <p:strVal val="visible"/>
                                      </p:to>
                                    </p:set>
                                    <p:anim calcmode="lin" valueType="num">
                                      <p:cBhvr additive="base">
                                        <p:cTn id="23" dur="500" fill="hold"/>
                                        <p:tgtEl>
                                          <p:spTgt spid="58"/>
                                        </p:tgtEl>
                                        <p:attrNameLst>
                                          <p:attrName>ppt_x</p:attrName>
                                        </p:attrNameLst>
                                      </p:cBhvr>
                                      <p:tavLst>
                                        <p:tav tm="0">
                                          <p:val>
                                            <p:strVal val="1+#ppt_w/2"/>
                                          </p:val>
                                        </p:tav>
                                        <p:tav tm="100000">
                                          <p:val>
                                            <p:strVal val="#ppt_x"/>
                                          </p:val>
                                        </p:tav>
                                      </p:tavLst>
                                    </p:anim>
                                    <p:anim calcmode="lin" valueType="num">
                                      <p:cBhvr additive="base">
                                        <p:cTn id="24" dur="500" fill="hold"/>
                                        <p:tgtEl>
                                          <p:spTgt spid="58"/>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52"/>
                                        </p:tgtEl>
                                        <p:attrNameLst>
                                          <p:attrName>style.visibility</p:attrName>
                                        </p:attrNameLst>
                                      </p:cBhvr>
                                      <p:to>
                                        <p:strVal val="visible"/>
                                      </p:to>
                                    </p:set>
                                    <p:anim calcmode="lin" valueType="num">
                                      <p:cBhvr additive="base">
                                        <p:cTn id="27" dur="500" fill="hold"/>
                                        <p:tgtEl>
                                          <p:spTgt spid="52"/>
                                        </p:tgtEl>
                                        <p:attrNameLst>
                                          <p:attrName>ppt_x</p:attrName>
                                        </p:attrNameLst>
                                      </p:cBhvr>
                                      <p:tavLst>
                                        <p:tav tm="0">
                                          <p:val>
                                            <p:strVal val="1+#ppt_w/2"/>
                                          </p:val>
                                        </p:tav>
                                        <p:tav tm="100000">
                                          <p:val>
                                            <p:strVal val="#ppt_x"/>
                                          </p:val>
                                        </p:tav>
                                      </p:tavLst>
                                    </p:anim>
                                    <p:anim calcmode="lin" valueType="num">
                                      <p:cBhvr additive="base">
                                        <p:cTn id="28" dur="500" fill="hold"/>
                                        <p:tgtEl>
                                          <p:spTgt spid="5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67"/>
                                        </p:tgtEl>
                                        <p:attrNameLst>
                                          <p:attrName>style.visibility</p:attrName>
                                        </p:attrNameLst>
                                      </p:cBhvr>
                                      <p:to>
                                        <p:strVal val="visible"/>
                                      </p:to>
                                    </p:set>
                                    <p:anim calcmode="lin" valueType="num">
                                      <p:cBhvr additive="base">
                                        <p:cTn id="31" dur="500" fill="hold"/>
                                        <p:tgtEl>
                                          <p:spTgt spid="67"/>
                                        </p:tgtEl>
                                        <p:attrNameLst>
                                          <p:attrName>ppt_x</p:attrName>
                                        </p:attrNameLst>
                                      </p:cBhvr>
                                      <p:tavLst>
                                        <p:tav tm="0">
                                          <p:val>
                                            <p:strVal val="1+#ppt_w/2"/>
                                          </p:val>
                                        </p:tav>
                                        <p:tav tm="100000">
                                          <p:val>
                                            <p:strVal val="#ppt_x"/>
                                          </p:val>
                                        </p:tav>
                                      </p:tavLst>
                                    </p:anim>
                                    <p:anim calcmode="lin" valueType="num">
                                      <p:cBhvr additive="base">
                                        <p:cTn id="32" dur="500" fill="hold"/>
                                        <p:tgtEl>
                                          <p:spTgt spid="67"/>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62"/>
                                        </p:tgtEl>
                                        <p:attrNameLst>
                                          <p:attrName>style.visibility</p:attrName>
                                        </p:attrNameLst>
                                      </p:cBhvr>
                                      <p:to>
                                        <p:strVal val="visible"/>
                                      </p:to>
                                    </p:set>
                                    <p:anim calcmode="lin" valueType="num">
                                      <p:cBhvr additive="base">
                                        <p:cTn id="35" dur="500" fill="hold"/>
                                        <p:tgtEl>
                                          <p:spTgt spid="62"/>
                                        </p:tgtEl>
                                        <p:attrNameLst>
                                          <p:attrName>ppt_x</p:attrName>
                                        </p:attrNameLst>
                                      </p:cBhvr>
                                      <p:tavLst>
                                        <p:tav tm="0">
                                          <p:val>
                                            <p:strVal val="1+#ppt_w/2"/>
                                          </p:val>
                                        </p:tav>
                                        <p:tav tm="100000">
                                          <p:val>
                                            <p:strVal val="#ppt_x"/>
                                          </p:val>
                                        </p:tav>
                                      </p:tavLst>
                                    </p:anim>
                                    <p:anim calcmode="lin" valueType="num">
                                      <p:cBhvr additive="base">
                                        <p:cTn id="36" dur="500" fill="hold"/>
                                        <p:tgtEl>
                                          <p:spTgt spid="62"/>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0"/>
                                  </p:stCondLst>
                                  <p:childTnLst>
                                    <p:set>
                                      <p:cBhvr>
                                        <p:cTn id="38" dur="1" fill="hold">
                                          <p:stCondLst>
                                            <p:cond delay="0"/>
                                          </p:stCondLst>
                                        </p:cTn>
                                        <p:tgtEl>
                                          <p:spTgt spid="57"/>
                                        </p:tgtEl>
                                        <p:attrNameLst>
                                          <p:attrName>style.visibility</p:attrName>
                                        </p:attrNameLst>
                                      </p:cBhvr>
                                      <p:to>
                                        <p:strVal val="visible"/>
                                      </p:to>
                                    </p:set>
                                    <p:anim calcmode="lin" valueType="num">
                                      <p:cBhvr additive="base">
                                        <p:cTn id="39" dur="500" fill="hold"/>
                                        <p:tgtEl>
                                          <p:spTgt spid="57"/>
                                        </p:tgtEl>
                                        <p:attrNameLst>
                                          <p:attrName>ppt_x</p:attrName>
                                        </p:attrNameLst>
                                      </p:cBhvr>
                                      <p:tavLst>
                                        <p:tav tm="0">
                                          <p:val>
                                            <p:strVal val="1+#ppt_w/2"/>
                                          </p:val>
                                        </p:tav>
                                        <p:tav tm="100000">
                                          <p:val>
                                            <p:strVal val="#ppt_x"/>
                                          </p:val>
                                        </p:tav>
                                      </p:tavLst>
                                    </p:anim>
                                    <p:anim calcmode="lin" valueType="num">
                                      <p:cBhvr additive="base">
                                        <p:cTn id="40" dur="500" fill="hold"/>
                                        <p:tgtEl>
                                          <p:spTgt spid="57"/>
                                        </p:tgtEl>
                                        <p:attrNameLst>
                                          <p:attrName>ppt_y</p:attrName>
                                        </p:attrNameLst>
                                      </p:cBhvr>
                                      <p:tavLst>
                                        <p:tav tm="0">
                                          <p:val>
                                            <p:strVal val="#ppt_y"/>
                                          </p:val>
                                        </p:tav>
                                        <p:tav tm="100000">
                                          <p:val>
                                            <p:strVal val="#ppt_y"/>
                                          </p:val>
                                        </p:tav>
                                      </p:tavLst>
                                    </p:anim>
                                  </p:childTnLst>
                                </p:cTn>
                              </p:par>
                            </p:childTnLst>
                          </p:cTn>
                        </p:par>
                        <p:par>
                          <p:cTn id="41" fill="hold">
                            <p:stCondLst>
                              <p:cond delay="1000"/>
                            </p:stCondLst>
                            <p:childTnLst>
                              <p:par>
                                <p:cTn id="42" presetID="22" presetClass="entr" presetSubtype="4" fill="hold" grpId="0" nodeType="afterEffect">
                                  <p:stCondLst>
                                    <p:cond delay="0"/>
                                  </p:stCondLst>
                                  <p:childTnLst>
                                    <p:set>
                                      <p:cBhvr>
                                        <p:cTn id="43" dur="1" fill="hold">
                                          <p:stCondLst>
                                            <p:cond delay="0"/>
                                          </p:stCondLst>
                                        </p:cTn>
                                        <p:tgtEl>
                                          <p:spTgt spid="66"/>
                                        </p:tgtEl>
                                        <p:attrNameLst>
                                          <p:attrName>style.visibility</p:attrName>
                                        </p:attrNameLst>
                                      </p:cBhvr>
                                      <p:to>
                                        <p:strVal val="visible"/>
                                      </p:to>
                                    </p:set>
                                    <p:animEffect transition="in" filter="wipe(down)">
                                      <p:cBhvr>
                                        <p:cTn id="44" dur="500"/>
                                        <p:tgtEl>
                                          <p:spTgt spid="66"/>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65"/>
                                        </p:tgtEl>
                                        <p:attrNameLst>
                                          <p:attrName>style.visibility</p:attrName>
                                        </p:attrNameLst>
                                      </p:cBhvr>
                                      <p:to>
                                        <p:strVal val="visible"/>
                                      </p:to>
                                    </p:set>
                                    <p:animEffect transition="in" filter="wipe(down)">
                                      <p:cBhvr>
                                        <p:cTn id="47" dur="500"/>
                                        <p:tgtEl>
                                          <p:spTgt spid="65"/>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61"/>
                                        </p:tgtEl>
                                        <p:attrNameLst>
                                          <p:attrName>style.visibility</p:attrName>
                                        </p:attrNameLst>
                                      </p:cBhvr>
                                      <p:to>
                                        <p:strVal val="visible"/>
                                      </p:to>
                                    </p:set>
                                    <p:animEffect transition="in" filter="wipe(down)">
                                      <p:cBhvr>
                                        <p:cTn id="50" dur="500"/>
                                        <p:tgtEl>
                                          <p:spTgt spid="61"/>
                                        </p:tgtEl>
                                      </p:cBhvr>
                                    </p:animEffect>
                                  </p:childTnLst>
                                </p:cTn>
                              </p:par>
                              <p:par>
                                <p:cTn id="51" presetID="22" presetClass="entr" presetSubtype="4" fill="hold" grpId="0" nodeType="withEffect">
                                  <p:stCondLst>
                                    <p:cond delay="0"/>
                                  </p:stCondLst>
                                  <p:childTnLst>
                                    <p:set>
                                      <p:cBhvr>
                                        <p:cTn id="52" dur="1" fill="hold">
                                          <p:stCondLst>
                                            <p:cond delay="0"/>
                                          </p:stCondLst>
                                        </p:cTn>
                                        <p:tgtEl>
                                          <p:spTgt spid="60"/>
                                        </p:tgtEl>
                                        <p:attrNameLst>
                                          <p:attrName>style.visibility</p:attrName>
                                        </p:attrNameLst>
                                      </p:cBhvr>
                                      <p:to>
                                        <p:strVal val="visible"/>
                                      </p:to>
                                    </p:set>
                                    <p:animEffect transition="in" filter="wipe(down)">
                                      <p:cBhvr>
                                        <p:cTn id="53" dur="500"/>
                                        <p:tgtEl>
                                          <p:spTgt spid="60"/>
                                        </p:tgtEl>
                                      </p:cBhvr>
                                    </p:animEffect>
                                  </p:childTnLst>
                                </p:cTn>
                              </p:par>
                              <p:par>
                                <p:cTn id="54" presetID="22" presetClass="entr" presetSubtype="4" fill="hold" grpId="0" nodeType="withEffect">
                                  <p:stCondLst>
                                    <p:cond delay="0"/>
                                  </p:stCondLst>
                                  <p:childTnLst>
                                    <p:set>
                                      <p:cBhvr>
                                        <p:cTn id="55" dur="1" fill="hold">
                                          <p:stCondLst>
                                            <p:cond delay="0"/>
                                          </p:stCondLst>
                                        </p:cTn>
                                        <p:tgtEl>
                                          <p:spTgt spid="56"/>
                                        </p:tgtEl>
                                        <p:attrNameLst>
                                          <p:attrName>style.visibility</p:attrName>
                                        </p:attrNameLst>
                                      </p:cBhvr>
                                      <p:to>
                                        <p:strVal val="visible"/>
                                      </p:to>
                                    </p:set>
                                    <p:animEffect transition="in" filter="wipe(down)">
                                      <p:cBhvr>
                                        <p:cTn id="56" dur="500"/>
                                        <p:tgtEl>
                                          <p:spTgt spid="56"/>
                                        </p:tgtEl>
                                      </p:cBhvr>
                                    </p:animEffect>
                                  </p:childTnLst>
                                </p:cTn>
                              </p:par>
                              <p:par>
                                <p:cTn id="57" presetID="22" presetClass="entr" presetSubtype="4" fill="hold" grpId="0" nodeType="withEffect">
                                  <p:stCondLst>
                                    <p:cond delay="0"/>
                                  </p:stCondLst>
                                  <p:childTnLst>
                                    <p:set>
                                      <p:cBhvr>
                                        <p:cTn id="58" dur="1" fill="hold">
                                          <p:stCondLst>
                                            <p:cond delay="0"/>
                                          </p:stCondLst>
                                        </p:cTn>
                                        <p:tgtEl>
                                          <p:spTgt spid="55"/>
                                        </p:tgtEl>
                                        <p:attrNameLst>
                                          <p:attrName>style.visibility</p:attrName>
                                        </p:attrNameLst>
                                      </p:cBhvr>
                                      <p:to>
                                        <p:strVal val="visible"/>
                                      </p:to>
                                    </p:set>
                                    <p:animEffect transition="in" filter="wipe(down)">
                                      <p:cBhvr>
                                        <p:cTn id="59" dur="500"/>
                                        <p:tgtEl>
                                          <p:spTgt spid="55"/>
                                        </p:tgtEl>
                                      </p:cBhvr>
                                    </p:animEffect>
                                  </p:childTnLst>
                                </p:cTn>
                              </p:par>
                              <p:par>
                                <p:cTn id="60" presetID="22" presetClass="entr" presetSubtype="4" fill="hold" grpId="0" nodeType="withEffect">
                                  <p:stCondLst>
                                    <p:cond delay="0"/>
                                  </p:stCondLst>
                                  <p:childTnLst>
                                    <p:set>
                                      <p:cBhvr>
                                        <p:cTn id="61" dur="1" fill="hold">
                                          <p:stCondLst>
                                            <p:cond delay="0"/>
                                          </p:stCondLst>
                                        </p:cTn>
                                        <p:tgtEl>
                                          <p:spTgt spid="42"/>
                                        </p:tgtEl>
                                        <p:attrNameLst>
                                          <p:attrName>style.visibility</p:attrName>
                                        </p:attrNameLst>
                                      </p:cBhvr>
                                      <p:to>
                                        <p:strVal val="visible"/>
                                      </p:to>
                                    </p:set>
                                    <p:animEffect transition="in" filter="wipe(down)">
                                      <p:cBhvr>
                                        <p:cTn id="62" dur="500"/>
                                        <p:tgtEl>
                                          <p:spTgt spid="42"/>
                                        </p:tgtEl>
                                      </p:cBhvr>
                                    </p:animEffect>
                                  </p:childTnLst>
                                </p:cTn>
                              </p:par>
                            </p:childTnLst>
                          </p:cTn>
                        </p:par>
                        <p:par>
                          <p:cTn id="63" fill="hold">
                            <p:stCondLst>
                              <p:cond delay="1500"/>
                            </p:stCondLst>
                            <p:childTnLst>
                              <p:par>
                                <p:cTn id="64" presetID="22" presetClass="entr" presetSubtype="4" fill="hold" grpId="0" nodeType="afterEffect">
                                  <p:stCondLst>
                                    <p:cond delay="0"/>
                                  </p:stCondLst>
                                  <p:childTnLst>
                                    <p:set>
                                      <p:cBhvr>
                                        <p:cTn id="65" dur="1" fill="hold">
                                          <p:stCondLst>
                                            <p:cond delay="0"/>
                                          </p:stCondLst>
                                        </p:cTn>
                                        <p:tgtEl>
                                          <p:spTgt spid="64"/>
                                        </p:tgtEl>
                                        <p:attrNameLst>
                                          <p:attrName>style.visibility</p:attrName>
                                        </p:attrNameLst>
                                      </p:cBhvr>
                                      <p:to>
                                        <p:strVal val="visible"/>
                                      </p:to>
                                    </p:set>
                                    <p:animEffect transition="in" filter="wipe(down)">
                                      <p:cBhvr>
                                        <p:cTn id="66" dur="500"/>
                                        <p:tgtEl>
                                          <p:spTgt spid="64"/>
                                        </p:tgtEl>
                                      </p:cBhvr>
                                    </p:animEffect>
                                  </p:childTnLst>
                                </p:cTn>
                              </p:par>
                              <p:par>
                                <p:cTn id="67" presetID="22" presetClass="entr" presetSubtype="4" fill="hold" grpId="0" nodeType="withEffect">
                                  <p:stCondLst>
                                    <p:cond delay="0"/>
                                  </p:stCondLst>
                                  <p:childTnLst>
                                    <p:set>
                                      <p:cBhvr>
                                        <p:cTn id="68" dur="1" fill="hold">
                                          <p:stCondLst>
                                            <p:cond delay="0"/>
                                          </p:stCondLst>
                                        </p:cTn>
                                        <p:tgtEl>
                                          <p:spTgt spid="59"/>
                                        </p:tgtEl>
                                        <p:attrNameLst>
                                          <p:attrName>style.visibility</p:attrName>
                                        </p:attrNameLst>
                                      </p:cBhvr>
                                      <p:to>
                                        <p:strVal val="visible"/>
                                      </p:to>
                                    </p:set>
                                    <p:animEffect transition="in" filter="wipe(down)">
                                      <p:cBhvr>
                                        <p:cTn id="69" dur="500"/>
                                        <p:tgtEl>
                                          <p:spTgt spid="59"/>
                                        </p:tgtEl>
                                      </p:cBhvr>
                                    </p:animEffect>
                                  </p:childTnLst>
                                </p:cTn>
                              </p:par>
                              <p:par>
                                <p:cTn id="70" presetID="22" presetClass="entr" presetSubtype="4" fill="hold" grpId="0" nodeType="withEffect">
                                  <p:stCondLst>
                                    <p:cond delay="0"/>
                                  </p:stCondLst>
                                  <p:childTnLst>
                                    <p:set>
                                      <p:cBhvr>
                                        <p:cTn id="71" dur="1" fill="hold">
                                          <p:stCondLst>
                                            <p:cond delay="0"/>
                                          </p:stCondLst>
                                        </p:cTn>
                                        <p:tgtEl>
                                          <p:spTgt spid="54"/>
                                        </p:tgtEl>
                                        <p:attrNameLst>
                                          <p:attrName>style.visibility</p:attrName>
                                        </p:attrNameLst>
                                      </p:cBhvr>
                                      <p:to>
                                        <p:strVal val="visible"/>
                                      </p:to>
                                    </p:set>
                                    <p:animEffect transition="in" filter="wipe(down)">
                                      <p:cBhvr>
                                        <p:cTn id="72" dur="500"/>
                                        <p:tgtEl>
                                          <p:spTgt spid="54"/>
                                        </p:tgtEl>
                                      </p:cBhvr>
                                    </p:animEffect>
                                  </p:childTnLst>
                                </p:cTn>
                              </p:par>
                              <p:par>
                                <p:cTn id="73" presetID="22" presetClass="entr" presetSubtype="4" fill="hold" grpId="0" nodeType="withEffect">
                                  <p:stCondLst>
                                    <p:cond delay="0"/>
                                  </p:stCondLst>
                                  <p:childTnLst>
                                    <p:set>
                                      <p:cBhvr>
                                        <p:cTn id="74" dur="1" fill="hold">
                                          <p:stCondLst>
                                            <p:cond delay="0"/>
                                          </p:stCondLst>
                                        </p:cTn>
                                        <p:tgtEl>
                                          <p:spTgt spid="53"/>
                                        </p:tgtEl>
                                        <p:attrNameLst>
                                          <p:attrName>style.visibility</p:attrName>
                                        </p:attrNameLst>
                                      </p:cBhvr>
                                      <p:to>
                                        <p:strVal val="visible"/>
                                      </p:to>
                                    </p:set>
                                    <p:animEffect transition="in" filter="wipe(down)">
                                      <p:cBhvr>
                                        <p:cTn id="75" dur="500"/>
                                        <p:tgtEl>
                                          <p:spTgt spid="53"/>
                                        </p:tgtEl>
                                      </p:cBhvr>
                                    </p:animEffect>
                                  </p:childTnLst>
                                </p:cTn>
                              </p:par>
                            </p:childTnLst>
                          </p:cTn>
                        </p:par>
                        <p:par>
                          <p:cTn id="76" fill="hold">
                            <p:stCondLst>
                              <p:cond delay="2000"/>
                            </p:stCondLst>
                            <p:childTnLst>
                              <p:par>
                                <p:cTn id="77" presetID="53" presetClass="entr" presetSubtype="16" fill="hold" nodeType="afterEffect">
                                  <p:stCondLst>
                                    <p:cond delay="0"/>
                                  </p:stCondLst>
                                  <p:childTnLst>
                                    <p:set>
                                      <p:cBhvr>
                                        <p:cTn id="78" dur="1" fill="hold">
                                          <p:stCondLst>
                                            <p:cond delay="0"/>
                                          </p:stCondLst>
                                        </p:cTn>
                                        <p:tgtEl>
                                          <p:spTgt spid="5"/>
                                        </p:tgtEl>
                                        <p:attrNameLst>
                                          <p:attrName>style.visibility</p:attrName>
                                        </p:attrNameLst>
                                      </p:cBhvr>
                                      <p:to>
                                        <p:strVal val="visible"/>
                                      </p:to>
                                    </p:set>
                                    <p:anim calcmode="lin" valueType="num">
                                      <p:cBhvr>
                                        <p:cTn id="79" dur="500" fill="hold"/>
                                        <p:tgtEl>
                                          <p:spTgt spid="5"/>
                                        </p:tgtEl>
                                        <p:attrNameLst>
                                          <p:attrName>ppt_w</p:attrName>
                                        </p:attrNameLst>
                                      </p:cBhvr>
                                      <p:tavLst>
                                        <p:tav tm="0">
                                          <p:val>
                                            <p:fltVal val="0"/>
                                          </p:val>
                                        </p:tav>
                                        <p:tav tm="100000">
                                          <p:val>
                                            <p:strVal val="#ppt_w"/>
                                          </p:val>
                                        </p:tav>
                                      </p:tavLst>
                                    </p:anim>
                                    <p:anim calcmode="lin" valueType="num">
                                      <p:cBhvr>
                                        <p:cTn id="80" dur="500" fill="hold"/>
                                        <p:tgtEl>
                                          <p:spTgt spid="5"/>
                                        </p:tgtEl>
                                        <p:attrNameLst>
                                          <p:attrName>ppt_h</p:attrName>
                                        </p:attrNameLst>
                                      </p:cBhvr>
                                      <p:tavLst>
                                        <p:tav tm="0">
                                          <p:val>
                                            <p:fltVal val="0"/>
                                          </p:val>
                                        </p:tav>
                                        <p:tav tm="100000">
                                          <p:val>
                                            <p:strVal val="#ppt_h"/>
                                          </p:val>
                                        </p:tav>
                                      </p:tavLst>
                                    </p:anim>
                                    <p:animEffect transition="in" filter="fade">
                                      <p:cBhvr>
                                        <p:cTn id="81" dur="500"/>
                                        <p:tgtEl>
                                          <p:spTgt spid="5"/>
                                        </p:tgtEl>
                                      </p:cBhvr>
                                    </p:animEffect>
                                  </p:childTnLst>
                                </p:cTn>
                              </p:par>
                              <p:par>
                                <p:cTn id="82" presetID="53" presetClass="entr" presetSubtype="16" fill="hold" nodeType="withEffect">
                                  <p:stCondLst>
                                    <p:cond delay="0"/>
                                  </p:stCondLst>
                                  <p:childTnLst>
                                    <p:set>
                                      <p:cBhvr>
                                        <p:cTn id="83" dur="1" fill="hold">
                                          <p:stCondLst>
                                            <p:cond delay="0"/>
                                          </p:stCondLst>
                                        </p:cTn>
                                        <p:tgtEl>
                                          <p:spTgt spid="6"/>
                                        </p:tgtEl>
                                        <p:attrNameLst>
                                          <p:attrName>style.visibility</p:attrName>
                                        </p:attrNameLst>
                                      </p:cBhvr>
                                      <p:to>
                                        <p:strVal val="visible"/>
                                      </p:to>
                                    </p:set>
                                    <p:anim calcmode="lin" valueType="num">
                                      <p:cBhvr>
                                        <p:cTn id="84" dur="500" fill="hold"/>
                                        <p:tgtEl>
                                          <p:spTgt spid="6"/>
                                        </p:tgtEl>
                                        <p:attrNameLst>
                                          <p:attrName>ppt_w</p:attrName>
                                        </p:attrNameLst>
                                      </p:cBhvr>
                                      <p:tavLst>
                                        <p:tav tm="0">
                                          <p:val>
                                            <p:fltVal val="0"/>
                                          </p:val>
                                        </p:tav>
                                        <p:tav tm="100000">
                                          <p:val>
                                            <p:strVal val="#ppt_w"/>
                                          </p:val>
                                        </p:tav>
                                      </p:tavLst>
                                    </p:anim>
                                    <p:anim calcmode="lin" valueType="num">
                                      <p:cBhvr>
                                        <p:cTn id="85" dur="500" fill="hold"/>
                                        <p:tgtEl>
                                          <p:spTgt spid="6"/>
                                        </p:tgtEl>
                                        <p:attrNameLst>
                                          <p:attrName>ppt_h</p:attrName>
                                        </p:attrNameLst>
                                      </p:cBhvr>
                                      <p:tavLst>
                                        <p:tav tm="0">
                                          <p:val>
                                            <p:fltVal val="0"/>
                                          </p:val>
                                        </p:tav>
                                        <p:tav tm="100000">
                                          <p:val>
                                            <p:strVal val="#ppt_h"/>
                                          </p:val>
                                        </p:tav>
                                      </p:tavLst>
                                    </p:anim>
                                    <p:animEffect transition="in" filter="fade">
                                      <p:cBhvr>
                                        <p:cTn id="86" dur="500"/>
                                        <p:tgtEl>
                                          <p:spTgt spid="6"/>
                                        </p:tgtEl>
                                      </p:cBhvr>
                                    </p:animEffect>
                                  </p:childTnLst>
                                </p:cTn>
                              </p:par>
                              <p:par>
                                <p:cTn id="87" presetID="53" presetClass="entr" presetSubtype="16" fill="hold" nodeType="withEffect">
                                  <p:stCondLst>
                                    <p:cond delay="0"/>
                                  </p:stCondLst>
                                  <p:childTnLst>
                                    <p:set>
                                      <p:cBhvr>
                                        <p:cTn id="88" dur="1" fill="hold">
                                          <p:stCondLst>
                                            <p:cond delay="0"/>
                                          </p:stCondLst>
                                        </p:cTn>
                                        <p:tgtEl>
                                          <p:spTgt spid="7"/>
                                        </p:tgtEl>
                                        <p:attrNameLst>
                                          <p:attrName>style.visibility</p:attrName>
                                        </p:attrNameLst>
                                      </p:cBhvr>
                                      <p:to>
                                        <p:strVal val="visible"/>
                                      </p:to>
                                    </p:set>
                                    <p:anim calcmode="lin" valueType="num">
                                      <p:cBhvr>
                                        <p:cTn id="89" dur="500" fill="hold"/>
                                        <p:tgtEl>
                                          <p:spTgt spid="7"/>
                                        </p:tgtEl>
                                        <p:attrNameLst>
                                          <p:attrName>ppt_w</p:attrName>
                                        </p:attrNameLst>
                                      </p:cBhvr>
                                      <p:tavLst>
                                        <p:tav tm="0">
                                          <p:val>
                                            <p:fltVal val="0"/>
                                          </p:val>
                                        </p:tav>
                                        <p:tav tm="100000">
                                          <p:val>
                                            <p:strVal val="#ppt_w"/>
                                          </p:val>
                                        </p:tav>
                                      </p:tavLst>
                                    </p:anim>
                                    <p:anim calcmode="lin" valueType="num">
                                      <p:cBhvr>
                                        <p:cTn id="90" dur="500" fill="hold"/>
                                        <p:tgtEl>
                                          <p:spTgt spid="7"/>
                                        </p:tgtEl>
                                        <p:attrNameLst>
                                          <p:attrName>ppt_h</p:attrName>
                                        </p:attrNameLst>
                                      </p:cBhvr>
                                      <p:tavLst>
                                        <p:tav tm="0">
                                          <p:val>
                                            <p:fltVal val="0"/>
                                          </p:val>
                                        </p:tav>
                                        <p:tav tm="100000">
                                          <p:val>
                                            <p:strVal val="#ppt_h"/>
                                          </p:val>
                                        </p:tav>
                                      </p:tavLst>
                                    </p:anim>
                                    <p:animEffect transition="in" filter="fade">
                                      <p:cBhvr>
                                        <p:cTn id="91" dur="500"/>
                                        <p:tgtEl>
                                          <p:spTgt spid="7"/>
                                        </p:tgtEl>
                                      </p:cBhvr>
                                    </p:animEffect>
                                  </p:childTnLst>
                                </p:cTn>
                              </p:par>
                              <p:par>
                                <p:cTn id="92" presetID="53" presetClass="entr" presetSubtype="16" fill="hold" nodeType="withEffect">
                                  <p:stCondLst>
                                    <p:cond delay="0"/>
                                  </p:stCondLst>
                                  <p:childTnLst>
                                    <p:set>
                                      <p:cBhvr>
                                        <p:cTn id="93" dur="1" fill="hold">
                                          <p:stCondLst>
                                            <p:cond delay="0"/>
                                          </p:stCondLst>
                                        </p:cTn>
                                        <p:tgtEl>
                                          <p:spTgt spid="8"/>
                                        </p:tgtEl>
                                        <p:attrNameLst>
                                          <p:attrName>style.visibility</p:attrName>
                                        </p:attrNameLst>
                                      </p:cBhvr>
                                      <p:to>
                                        <p:strVal val="visible"/>
                                      </p:to>
                                    </p:set>
                                    <p:anim calcmode="lin" valueType="num">
                                      <p:cBhvr>
                                        <p:cTn id="94" dur="500" fill="hold"/>
                                        <p:tgtEl>
                                          <p:spTgt spid="8"/>
                                        </p:tgtEl>
                                        <p:attrNameLst>
                                          <p:attrName>ppt_w</p:attrName>
                                        </p:attrNameLst>
                                      </p:cBhvr>
                                      <p:tavLst>
                                        <p:tav tm="0">
                                          <p:val>
                                            <p:fltVal val="0"/>
                                          </p:val>
                                        </p:tav>
                                        <p:tav tm="100000">
                                          <p:val>
                                            <p:strVal val="#ppt_w"/>
                                          </p:val>
                                        </p:tav>
                                      </p:tavLst>
                                    </p:anim>
                                    <p:anim calcmode="lin" valueType="num">
                                      <p:cBhvr>
                                        <p:cTn id="95" dur="500" fill="hold"/>
                                        <p:tgtEl>
                                          <p:spTgt spid="8"/>
                                        </p:tgtEl>
                                        <p:attrNameLst>
                                          <p:attrName>ppt_h</p:attrName>
                                        </p:attrNameLst>
                                      </p:cBhvr>
                                      <p:tavLst>
                                        <p:tav tm="0">
                                          <p:val>
                                            <p:fltVal val="0"/>
                                          </p:val>
                                        </p:tav>
                                        <p:tav tm="100000">
                                          <p:val>
                                            <p:strVal val="#ppt_h"/>
                                          </p:val>
                                        </p:tav>
                                      </p:tavLst>
                                    </p:anim>
                                    <p:animEffect transition="in" filter="fade">
                                      <p:cBhvr>
                                        <p:cTn id="96" dur="500"/>
                                        <p:tgtEl>
                                          <p:spTgt spid="8"/>
                                        </p:tgtEl>
                                      </p:cBhvr>
                                    </p:animEffect>
                                  </p:childTnLst>
                                </p:cTn>
                              </p:par>
                            </p:childTnLst>
                          </p:cTn>
                        </p:par>
                        <p:par>
                          <p:cTn id="97" fill="hold">
                            <p:stCondLst>
                              <p:cond delay="2500"/>
                            </p:stCondLst>
                            <p:childTnLst>
                              <p:par>
                                <p:cTn id="98" presetID="10" presetClass="entr" presetSubtype="0" fill="hold" grpId="0" nodeType="afterEffect">
                                  <p:stCondLst>
                                    <p:cond delay="0"/>
                                  </p:stCondLst>
                                  <p:childTnLst>
                                    <p:set>
                                      <p:cBhvr>
                                        <p:cTn id="99" dur="1" fill="hold">
                                          <p:stCondLst>
                                            <p:cond delay="0"/>
                                          </p:stCondLst>
                                        </p:cTn>
                                        <p:tgtEl>
                                          <p:spTgt spid="100"/>
                                        </p:tgtEl>
                                        <p:attrNameLst>
                                          <p:attrName>style.visibility</p:attrName>
                                        </p:attrNameLst>
                                      </p:cBhvr>
                                      <p:to>
                                        <p:strVal val="visible"/>
                                      </p:to>
                                    </p:set>
                                    <p:animEffect transition="in" filter="fade">
                                      <p:cBhvr>
                                        <p:cTn id="100" dur="500"/>
                                        <p:tgtEl>
                                          <p:spTgt spid="100"/>
                                        </p:tgtEl>
                                      </p:cBhvr>
                                    </p:animEffect>
                                  </p:childTnLst>
                                </p:cTn>
                              </p:par>
                            </p:childTnLst>
                          </p:cTn>
                        </p:par>
                        <p:par>
                          <p:cTn id="101" fill="hold">
                            <p:stCondLst>
                              <p:cond delay="3000"/>
                            </p:stCondLst>
                            <p:childTnLst>
                              <p:par>
                                <p:cTn id="102" presetID="10" presetClass="entr" presetSubtype="0" fill="hold" grpId="0" nodeType="afterEffect">
                                  <p:stCondLst>
                                    <p:cond delay="0"/>
                                  </p:stCondLst>
                                  <p:childTnLst>
                                    <p:set>
                                      <p:cBhvr>
                                        <p:cTn id="103" dur="1" fill="hold">
                                          <p:stCondLst>
                                            <p:cond delay="0"/>
                                          </p:stCondLst>
                                        </p:cTn>
                                        <p:tgtEl>
                                          <p:spTgt spid="101"/>
                                        </p:tgtEl>
                                        <p:attrNameLst>
                                          <p:attrName>style.visibility</p:attrName>
                                        </p:attrNameLst>
                                      </p:cBhvr>
                                      <p:to>
                                        <p:strVal val="visible"/>
                                      </p:to>
                                    </p:set>
                                    <p:animEffect transition="in" filter="fade">
                                      <p:cBhvr>
                                        <p:cTn id="104" dur="500"/>
                                        <p:tgtEl>
                                          <p:spTgt spid="101"/>
                                        </p:tgtEl>
                                      </p:cBhvr>
                                    </p:animEffect>
                                  </p:childTnLst>
                                </p:cTn>
                              </p:par>
                            </p:childTnLst>
                          </p:cTn>
                        </p:par>
                        <p:par>
                          <p:cTn id="105" fill="hold">
                            <p:stCondLst>
                              <p:cond delay="3500"/>
                            </p:stCondLst>
                            <p:childTnLst>
                              <p:par>
                                <p:cTn id="106" presetID="10" presetClass="entr" presetSubtype="0" fill="hold" grpId="0" nodeType="afterEffect">
                                  <p:stCondLst>
                                    <p:cond delay="0"/>
                                  </p:stCondLst>
                                  <p:childTnLst>
                                    <p:set>
                                      <p:cBhvr>
                                        <p:cTn id="107" dur="1" fill="hold">
                                          <p:stCondLst>
                                            <p:cond delay="0"/>
                                          </p:stCondLst>
                                        </p:cTn>
                                        <p:tgtEl>
                                          <p:spTgt spid="102"/>
                                        </p:tgtEl>
                                        <p:attrNameLst>
                                          <p:attrName>style.visibility</p:attrName>
                                        </p:attrNameLst>
                                      </p:cBhvr>
                                      <p:to>
                                        <p:strVal val="visible"/>
                                      </p:to>
                                    </p:set>
                                    <p:animEffect transition="in" filter="fade">
                                      <p:cBhvr>
                                        <p:cTn id="108" dur="500"/>
                                        <p:tgtEl>
                                          <p:spTgt spid="102"/>
                                        </p:tgtEl>
                                      </p:cBhvr>
                                    </p:animEffect>
                                  </p:childTnLst>
                                </p:cTn>
                              </p:par>
                            </p:childTnLst>
                          </p:cTn>
                        </p:par>
                        <p:par>
                          <p:cTn id="109" fill="hold">
                            <p:stCondLst>
                              <p:cond delay="4000"/>
                            </p:stCondLst>
                            <p:childTnLst>
                              <p:par>
                                <p:cTn id="110" presetID="10" presetClass="entr" presetSubtype="0" fill="hold" grpId="0" nodeType="afterEffect">
                                  <p:stCondLst>
                                    <p:cond delay="0"/>
                                  </p:stCondLst>
                                  <p:childTnLst>
                                    <p:set>
                                      <p:cBhvr>
                                        <p:cTn id="111" dur="1" fill="hold">
                                          <p:stCondLst>
                                            <p:cond delay="0"/>
                                          </p:stCondLst>
                                        </p:cTn>
                                        <p:tgtEl>
                                          <p:spTgt spid="103"/>
                                        </p:tgtEl>
                                        <p:attrNameLst>
                                          <p:attrName>style.visibility</p:attrName>
                                        </p:attrNameLst>
                                      </p:cBhvr>
                                      <p:to>
                                        <p:strVal val="visible"/>
                                      </p:to>
                                    </p:set>
                                    <p:animEffect transition="in" filter="fade">
                                      <p:cBhvr>
                                        <p:cTn id="112" dur="500"/>
                                        <p:tgtEl>
                                          <p:spTgt spid="103"/>
                                        </p:tgtEl>
                                      </p:cBhvr>
                                    </p:animEffect>
                                  </p:childTnLst>
                                </p:cTn>
                              </p:par>
                            </p:childTnLst>
                          </p:cTn>
                        </p:par>
                        <p:par>
                          <p:cTn id="113" fill="hold">
                            <p:stCondLst>
                              <p:cond delay="4500"/>
                            </p:stCondLst>
                            <p:childTnLst>
                              <p:par>
                                <p:cTn id="114" presetID="53" presetClass="entr" presetSubtype="16" fill="hold" grpId="0" nodeType="afterEffect">
                                  <p:stCondLst>
                                    <p:cond delay="0"/>
                                  </p:stCondLst>
                                  <p:childTnLst>
                                    <p:set>
                                      <p:cBhvr>
                                        <p:cTn id="115" dur="1" fill="hold">
                                          <p:stCondLst>
                                            <p:cond delay="0"/>
                                          </p:stCondLst>
                                        </p:cTn>
                                        <p:tgtEl>
                                          <p:spTgt spid="43"/>
                                        </p:tgtEl>
                                        <p:attrNameLst>
                                          <p:attrName>style.visibility</p:attrName>
                                        </p:attrNameLst>
                                      </p:cBhvr>
                                      <p:to>
                                        <p:strVal val="visible"/>
                                      </p:to>
                                    </p:set>
                                    <p:anim calcmode="lin" valueType="num">
                                      <p:cBhvr>
                                        <p:cTn id="116" dur="500" fill="hold"/>
                                        <p:tgtEl>
                                          <p:spTgt spid="43"/>
                                        </p:tgtEl>
                                        <p:attrNameLst>
                                          <p:attrName>ppt_w</p:attrName>
                                        </p:attrNameLst>
                                      </p:cBhvr>
                                      <p:tavLst>
                                        <p:tav tm="0">
                                          <p:val>
                                            <p:fltVal val="0"/>
                                          </p:val>
                                        </p:tav>
                                        <p:tav tm="100000">
                                          <p:val>
                                            <p:strVal val="#ppt_w"/>
                                          </p:val>
                                        </p:tav>
                                      </p:tavLst>
                                    </p:anim>
                                    <p:anim calcmode="lin" valueType="num">
                                      <p:cBhvr>
                                        <p:cTn id="117" dur="500" fill="hold"/>
                                        <p:tgtEl>
                                          <p:spTgt spid="43"/>
                                        </p:tgtEl>
                                        <p:attrNameLst>
                                          <p:attrName>ppt_h</p:attrName>
                                        </p:attrNameLst>
                                      </p:cBhvr>
                                      <p:tavLst>
                                        <p:tav tm="0">
                                          <p:val>
                                            <p:fltVal val="0"/>
                                          </p:val>
                                        </p:tav>
                                        <p:tav tm="100000">
                                          <p:val>
                                            <p:strVal val="#ppt_h"/>
                                          </p:val>
                                        </p:tav>
                                      </p:tavLst>
                                    </p:anim>
                                    <p:animEffect transition="in" filter="fade">
                                      <p:cBhvr>
                                        <p:cTn id="118" dur="500"/>
                                        <p:tgtEl>
                                          <p:spTgt spid="43"/>
                                        </p:tgtEl>
                                      </p:cBhvr>
                                    </p:animEffect>
                                  </p:childTnLst>
                                </p:cTn>
                              </p:par>
                              <p:par>
                                <p:cTn id="119" presetID="53" presetClass="entr" presetSubtype="16" fill="hold" grpId="0" nodeType="withEffect">
                                  <p:stCondLst>
                                    <p:cond delay="0"/>
                                  </p:stCondLst>
                                  <p:childTnLst>
                                    <p:set>
                                      <p:cBhvr>
                                        <p:cTn id="120" dur="1" fill="hold">
                                          <p:stCondLst>
                                            <p:cond delay="0"/>
                                          </p:stCondLst>
                                        </p:cTn>
                                        <p:tgtEl>
                                          <p:spTgt spid="44"/>
                                        </p:tgtEl>
                                        <p:attrNameLst>
                                          <p:attrName>style.visibility</p:attrName>
                                        </p:attrNameLst>
                                      </p:cBhvr>
                                      <p:to>
                                        <p:strVal val="visible"/>
                                      </p:to>
                                    </p:set>
                                    <p:anim calcmode="lin" valueType="num">
                                      <p:cBhvr>
                                        <p:cTn id="121" dur="500" fill="hold"/>
                                        <p:tgtEl>
                                          <p:spTgt spid="44"/>
                                        </p:tgtEl>
                                        <p:attrNameLst>
                                          <p:attrName>ppt_w</p:attrName>
                                        </p:attrNameLst>
                                      </p:cBhvr>
                                      <p:tavLst>
                                        <p:tav tm="0">
                                          <p:val>
                                            <p:fltVal val="0"/>
                                          </p:val>
                                        </p:tav>
                                        <p:tav tm="100000">
                                          <p:val>
                                            <p:strVal val="#ppt_w"/>
                                          </p:val>
                                        </p:tav>
                                      </p:tavLst>
                                    </p:anim>
                                    <p:anim calcmode="lin" valueType="num">
                                      <p:cBhvr>
                                        <p:cTn id="122" dur="500" fill="hold"/>
                                        <p:tgtEl>
                                          <p:spTgt spid="44"/>
                                        </p:tgtEl>
                                        <p:attrNameLst>
                                          <p:attrName>ppt_h</p:attrName>
                                        </p:attrNameLst>
                                      </p:cBhvr>
                                      <p:tavLst>
                                        <p:tav tm="0">
                                          <p:val>
                                            <p:fltVal val="0"/>
                                          </p:val>
                                        </p:tav>
                                        <p:tav tm="100000">
                                          <p:val>
                                            <p:strVal val="#ppt_h"/>
                                          </p:val>
                                        </p:tav>
                                      </p:tavLst>
                                    </p:anim>
                                    <p:animEffect transition="in" filter="fade">
                                      <p:cBhvr>
                                        <p:cTn id="123" dur="500"/>
                                        <p:tgtEl>
                                          <p:spTgt spid="44"/>
                                        </p:tgtEl>
                                      </p:cBhvr>
                                    </p:animEffect>
                                  </p:childTnLst>
                                </p:cTn>
                              </p:par>
                              <p:par>
                                <p:cTn id="124" presetID="53" presetClass="entr" presetSubtype="16" fill="hold" nodeType="withEffect">
                                  <p:stCondLst>
                                    <p:cond delay="0"/>
                                  </p:stCondLst>
                                  <p:childTnLst>
                                    <p:set>
                                      <p:cBhvr>
                                        <p:cTn id="125" dur="1" fill="hold">
                                          <p:stCondLst>
                                            <p:cond delay="0"/>
                                          </p:stCondLst>
                                        </p:cTn>
                                        <p:tgtEl>
                                          <p:spTgt spid="45"/>
                                        </p:tgtEl>
                                        <p:attrNameLst>
                                          <p:attrName>style.visibility</p:attrName>
                                        </p:attrNameLst>
                                      </p:cBhvr>
                                      <p:to>
                                        <p:strVal val="visible"/>
                                      </p:to>
                                    </p:set>
                                    <p:anim calcmode="lin" valueType="num">
                                      <p:cBhvr>
                                        <p:cTn id="126" dur="500" fill="hold"/>
                                        <p:tgtEl>
                                          <p:spTgt spid="45"/>
                                        </p:tgtEl>
                                        <p:attrNameLst>
                                          <p:attrName>ppt_w</p:attrName>
                                        </p:attrNameLst>
                                      </p:cBhvr>
                                      <p:tavLst>
                                        <p:tav tm="0">
                                          <p:val>
                                            <p:fltVal val="0"/>
                                          </p:val>
                                        </p:tav>
                                        <p:tav tm="100000">
                                          <p:val>
                                            <p:strVal val="#ppt_w"/>
                                          </p:val>
                                        </p:tav>
                                      </p:tavLst>
                                    </p:anim>
                                    <p:anim calcmode="lin" valueType="num">
                                      <p:cBhvr>
                                        <p:cTn id="127" dur="500" fill="hold"/>
                                        <p:tgtEl>
                                          <p:spTgt spid="45"/>
                                        </p:tgtEl>
                                        <p:attrNameLst>
                                          <p:attrName>ppt_h</p:attrName>
                                        </p:attrNameLst>
                                      </p:cBhvr>
                                      <p:tavLst>
                                        <p:tav tm="0">
                                          <p:val>
                                            <p:fltVal val="0"/>
                                          </p:val>
                                        </p:tav>
                                        <p:tav tm="100000">
                                          <p:val>
                                            <p:strVal val="#ppt_h"/>
                                          </p:val>
                                        </p:tav>
                                      </p:tavLst>
                                    </p:anim>
                                    <p:animEffect transition="in" filter="fade">
                                      <p:cBhvr>
                                        <p:cTn id="128" dur="500"/>
                                        <p:tgtEl>
                                          <p:spTgt spid="45"/>
                                        </p:tgtEl>
                                      </p:cBhvr>
                                    </p:animEffect>
                                  </p:childTnLst>
                                </p:cTn>
                              </p:par>
                              <p:par>
                                <p:cTn id="129" presetID="53" presetClass="entr" presetSubtype="16" fill="hold" nodeType="withEffect">
                                  <p:stCondLst>
                                    <p:cond delay="0"/>
                                  </p:stCondLst>
                                  <p:childTnLst>
                                    <p:set>
                                      <p:cBhvr>
                                        <p:cTn id="130" dur="1" fill="hold">
                                          <p:stCondLst>
                                            <p:cond delay="0"/>
                                          </p:stCondLst>
                                        </p:cTn>
                                        <p:tgtEl>
                                          <p:spTgt spid="48"/>
                                        </p:tgtEl>
                                        <p:attrNameLst>
                                          <p:attrName>style.visibility</p:attrName>
                                        </p:attrNameLst>
                                      </p:cBhvr>
                                      <p:to>
                                        <p:strVal val="visible"/>
                                      </p:to>
                                    </p:set>
                                    <p:anim calcmode="lin" valueType="num">
                                      <p:cBhvr>
                                        <p:cTn id="131" dur="500" fill="hold"/>
                                        <p:tgtEl>
                                          <p:spTgt spid="48"/>
                                        </p:tgtEl>
                                        <p:attrNameLst>
                                          <p:attrName>ppt_w</p:attrName>
                                        </p:attrNameLst>
                                      </p:cBhvr>
                                      <p:tavLst>
                                        <p:tav tm="0">
                                          <p:val>
                                            <p:fltVal val="0"/>
                                          </p:val>
                                        </p:tav>
                                        <p:tav tm="100000">
                                          <p:val>
                                            <p:strVal val="#ppt_w"/>
                                          </p:val>
                                        </p:tav>
                                      </p:tavLst>
                                    </p:anim>
                                    <p:anim calcmode="lin" valueType="num">
                                      <p:cBhvr>
                                        <p:cTn id="132" dur="500" fill="hold"/>
                                        <p:tgtEl>
                                          <p:spTgt spid="48"/>
                                        </p:tgtEl>
                                        <p:attrNameLst>
                                          <p:attrName>ppt_h</p:attrName>
                                        </p:attrNameLst>
                                      </p:cBhvr>
                                      <p:tavLst>
                                        <p:tav tm="0">
                                          <p:val>
                                            <p:fltVal val="0"/>
                                          </p:val>
                                        </p:tav>
                                        <p:tav tm="100000">
                                          <p:val>
                                            <p:strVal val="#ppt_h"/>
                                          </p:val>
                                        </p:tav>
                                      </p:tavLst>
                                    </p:anim>
                                    <p:animEffect transition="in" filter="fade">
                                      <p:cBhvr>
                                        <p:cTn id="133" dur="500"/>
                                        <p:tgtEl>
                                          <p:spTgt spid="48"/>
                                        </p:tgtEl>
                                      </p:cBhvr>
                                    </p:animEffect>
                                  </p:childTnLst>
                                </p:cTn>
                              </p:par>
                            </p:childTnLst>
                          </p:cTn>
                        </p:par>
                        <p:par>
                          <p:cTn id="134" fill="hold">
                            <p:stCondLst>
                              <p:cond delay="5000"/>
                            </p:stCondLst>
                            <p:childTnLst>
                              <p:par>
                                <p:cTn id="135" presetID="22" presetClass="entr" presetSubtype="8" fill="hold" nodeType="afterEffect">
                                  <p:stCondLst>
                                    <p:cond delay="0"/>
                                  </p:stCondLst>
                                  <p:childTnLst>
                                    <p:set>
                                      <p:cBhvr>
                                        <p:cTn id="136" dur="1" fill="hold">
                                          <p:stCondLst>
                                            <p:cond delay="0"/>
                                          </p:stCondLst>
                                        </p:cTn>
                                        <p:tgtEl>
                                          <p:spTgt spid="26"/>
                                        </p:tgtEl>
                                        <p:attrNameLst>
                                          <p:attrName>style.visibility</p:attrName>
                                        </p:attrNameLst>
                                      </p:cBhvr>
                                      <p:to>
                                        <p:strVal val="visible"/>
                                      </p:to>
                                    </p:set>
                                    <p:animEffect transition="in" filter="wipe(left)">
                                      <p:cBhvr>
                                        <p:cTn id="137" dur="500"/>
                                        <p:tgtEl>
                                          <p:spTgt spid="26"/>
                                        </p:tgtEl>
                                      </p:cBhvr>
                                    </p:animEffect>
                                  </p:childTnLst>
                                </p:cTn>
                              </p:par>
                              <p:par>
                                <p:cTn id="138" presetID="22" presetClass="entr" presetSubtype="8" fill="hold" nodeType="withEffect">
                                  <p:stCondLst>
                                    <p:cond delay="0"/>
                                  </p:stCondLst>
                                  <p:childTnLst>
                                    <p:set>
                                      <p:cBhvr>
                                        <p:cTn id="139" dur="1" fill="hold">
                                          <p:stCondLst>
                                            <p:cond delay="0"/>
                                          </p:stCondLst>
                                        </p:cTn>
                                        <p:tgtEl>
                                          <p:spTgt spid="29"/>
                                        </p:tgtEl>
                                        <p:attrNameLst>
                                          <p:attrName>style.visibility</p:attrName>
                                        </p:attrNameLst>
                                      </p:cBhvr>
                                      <p:to>
                                        <p:strVal val="visible"/>
                                      </p:to>
                                    </p:set>
                                    <p:animEffect transition="in" filter="wipe(left)">
                                      <p:cBhvr>
                                        <p:cTn id="140" dur="500"/>
                                        <p:tgtEl>
                                          <p:spTgt spid="29"/>
                                        </p:tgtEl>
                                      </p:cBhvr>
                                    </p:animEffect>
                                  </p:childTnLst>
                                </p:cTn>
                              </p:par>
                              <p:par>
                                <p:cTn id="141" presetID="22" presetClass="entr" presetSubtype="8" fill="hold" nodeType="withEffect">
                                  <p:stCondLst>
                                    <p:cond delay="0"/>
                                  </p:stCondLst>
                                  <p:childTnLst>
                                    <p:set>
                                      <p:cBhvr>
                                        <p:cTn id="142" dur="1" fill="hold">
                                          <p:stCondLst>
                                            <p:cond delay="0"/>
                                          </p:stCondLst>
                                        </p:cTn>
                                        <p:tgtEl>
                                          <p:spTgt spid="32"/>
                                        </p:tgtEl>
                                        <p:attrNameLst>
                                          <p:attrName>style.visibility</p:attrName>
                                        </p:attrNameLst>
                                      </p:cBhvr>
                                      <p:to>
                                        <p:strVal val="visible"/>
                                      </p:to>
                                    </p:set>
                                    <p:animEffect transition="in" filter="wipe(left)">
                                      <p:cBhvr>
                                        <p:cTn id="143" dur="500"/>
                                        <p:tgtEl>
                                          <p:spTgt spid="32"/>
                                        </p:tgtEl>
                                      </p:cBhvr>
                                    </p:animEffect>
                                  </p:childTnLst>
                                </p:cTn>
                              </p:par>
                              <p:par>
                                <p:cTn id="144" presetID="22" presetClass="entr" presetSubtype="8" fill="hold" nodeType="withEffect">
                                  <p:stCondLst>
                                    <p:cond delay="0"/>
                                  </p:stCondLst>
                                  <p:childTnLst>
                                    <p:set>
                                      <p:cBhvr>
                                        <p:cTn id="145" dur="1" fill="hold">
                                          <p:stCondLst>
                                            <p:cond delay="0"/>
                                          </p:stCondLst>
                                        </p:cTn>
                                        <p:tgtEl>
                                          <p:spTgt spid="35"/>
                                        </p:tgtEl>
                                        <p:attrNameLst>
                                          <p:attrName>style.visibility</p:attrName>
                                        </p:attrNameLst>
                                      </p:cBhvr>
                                      <p:to>
                                        <p:strVal val="visible"/>
                                      </p:to>
                                    </p:set>
                                    <p:animEffect transition="in" filter="wipe(left)">
                                      <p:cBhvr>
                                        <p:cTn id="14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3" grpId="0" animBg="1"/>
      <p:bldP spid="44" grpId="0" animBg="1"/>
      <p:bldP spid="42" grpId="0" animBg="1"/>
      <p:bldP spid="52" grpId="0" animBg="1"/>
      <p:bldP spid="53" grpId="0" animBg="1"/>
      <p:bldP spid="54" grpId="0" animBg="1"/>
      <p:bldP spid="55"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100" grpId="0"/>
      <p:bldP spid="101" grpId="0"/>
      <p:bldP spid="102" grpId="0"/>
      <p:bldP spid="10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23</a:t>
            </a:fld>
            <a:endParaRPr lang="id-ID" dirty="0"/>
          </a:p>
        </p:txBody>
      </p:sp>
      <p:sp>
        <p:nvSpPr>
          <p:cNvPr id="3" name="TextBox 2"/>
          <p:cNvSpPr txBox="1"/>
          <p:nvPr/>
        </p:nvSpPr>
        <p:spPr>
          <a:xfrm>
            <a:off x="4757767" y="600349"/>
            <a:ext cx="2668487" cy="523220"/>
          </a:xfrm>
          <a:prstGeom prst="rect">
            <a:avLst/>
          </a:prstGeom>
          <a:noFill/>
        </p:spPr>
        <p:txBody>
          <a:bodyPr wrap="none" rtlCol="0">
            <a:spAutoFit/>
          </a:bodyPr>
          <a:lstStyle/>
          <a:p>
            <a:pPr algn="ctr"/>
            <a:r>
              <a:rPr lang="id-ID" sz="2800" dirty="0">
                <a:latin typeface="+mj-lt"/>
              </a:rPr>
              <a:t>SWOT Analysis</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Freeform 200"/>
          <p:cNvSpPr>
            <a:spLocks noChangeAspect="1" noEditPoints="1"/>
          </p:cNvSpPr>
          <p:nvPr/>
        </p:nvSpPr>
        <p:spPr bwMode="auto">
          <a:xfrm>
            <a:off x="1857405" y="1735606"/>
            <a:ext cx="877256" cy="2772000"/>
          </a:xfrm>
          <a:custGeom>
            <a:avLst/>
            <a:gdLst>
              <a:gd name="T0" fmla="*/ 412 w 463"/>
              <a:gd name="T1" fmla="*/ 379 h 1470"/>
              <a:gd name="T2" fmla="*/ 323 w 463"/>
              <a:gd name="T3" fmla="*/ 262 h 1470"/>
              <a:gd name="T4" fmla="*/ 285 w 463"/>
              <a:gd name="T5" fmla="*/ 285 h 1470"/>
              <a:gd name="T6" fmla="*/ 267 w 463"/>
              <a:gd name="T7" fmla="*/ 261 h 1470"/>
              <a:gd name="T8" fmla="*/ 184 w 463"/>
              <a:gd name="T9" fmla="*/ 204 h 1470"/>
              <a:gd name="T10" fmla="*/ 217 w 463"/>
              <a:gd name="T11" fmla="*/ 229 h 1470"/>
              <a:gd name="T12" fmla="*/ 275 w 463"/>
              <a:gd name="T13" fmla="*/ 231 h 1470"/>
              <a:gd name="T14" fmla="*/ 275 w 463"/>
              <a:gd name="T15" fmla="*/ 231 h 1470"/>
              <a:gd name="T16" fmla="*/ 280 w 463"/>
              <a:gd name="T17" fmla="*/ 213 h 1470"/>
              <a:gd name="T18" fmla="*/ 313 w 463"/>
              <a:gd name="T19" fmla="*/ 121 h 1470"/>
              <a:gd name="T20" fmla="*/ 312 w 463"/>
              <a:gd name="T21" fmla="*/ 65 h 1470"/>
              <a:gd name="T22" fmla="*/ 194 w 463"/>
              <a:gd name="T23" fmla="*/ 42 h 1470"/>
              <a:gd name="T24" fmla="*/ 186 w 463"/>
              <a:gd name="T25" fmla="*/ 51 h 1470"/>
              <a:gd name="T26" fmla="*/ 175 w 463"/>
              <a:gd name="T27" fmla="*/ 119 h 1470"/>
              <a:gd name="T28" fmla="*/ 178 w 463"/>
              <a:gd name="T29" fmla="*/ 165 h 1470"/>
              <a:gd name="T30" fmla="*/ 181 w 463"/>
              <a:gd name="T31" fmla="*/ 201 h 1470"/>
              <a:gd name="T32" fmla="*/ 175 w 463"/>
              <a:gd name="T33" fmla="*/ 217 h 1470"/>
              <a:gd name="T34" fmla="*/ 79 w 463"/>
              <a:gd name="T35" fmla="*/ 333 h 1470"/>
              <a:gd name="T36" fmla="*/ 104 w 463"/>
              <a:gd name="T37" fmla="*/ 477 h 1470"/>
              <a:gd name="T38" fmla="*/ 99 w 463"/>
              <a:gd name="T39" fmla="*/ 610 h 1470"/>
              <a:gd name="T40" fmla="*/ 85 w 463"/>
              <a:gd name="T41" fmla="*/ 763 h 1470"/>
              <a:gd name="T42" fmla="*/ 69 w 463"/>
              <a:gd name="T43" fmla="*/ 975 h 1470"/>
              <a:gd name="T44" fmla="*/ 8 w 463"/>
              <a:gd name="T45" fmla="*/ 1383 h 1470"/>
              <a:gd name="T46" fmla="*/ 11 w 463"/>
              <a:gd name="T47" fmla="*/ 1423 h 1470"/>
              <a:gd name="T48" fmla="*/ 108 w 463"/>
              <a:gd name="T49" fmla="*/ 1468 h 1470"/>
              <a:gd name="T50" fmla="*/ 96 w 463"/>
              <a:gd name="T51" fmla="*/ 1398 h 1470"/>
              <a:gd name="T52" fmla="*/ 153 w 463"/>
              <a:gd name="T53" fmla="*/ 1231 h 1470"/>
              <a:gd name="T54" fmla="*/ 220 w 463"/>
              <a:gd name="T55" fmla="*/ 1100 h 1470"/>
              <a:gd name="T56" fmla="*/ 215 w 463"/>
              <a:gd name="T57" fmla="*/ 1363 h 1470"/>
              <a:gd name="T58" fmla="*/ 242 w 463"/>
              <a:gd name="T59" fmla="*/ 1391 h 1470"/>
              <a:gd name="T60" fmla="*/ 297 w 463"/>
              <a:gd name="T61" fmla="*/ 1388 h 1470"/>
              <a:gd name="T62" fmla="*/ 429 w 463"/>
              <a:gd name="T63" fmla="*/ 1397 h 1470"/>
              <a:gd name="T64" fmla="*/ 342 w 463"/>
              <a:gd name="T65" fmla="*/ 1344 h 1470"/>
              <a:gd name="T66" fmla="*/ 316 w 463"/>
              <a:gd name="T67" fmla="*/ 1300 h 1470"/>
              <a:gd name="T68" fmla="*/ 337 w 463"/>
              <a:gd name="T69" fmla="*/ 1080 h 1470"/>
              <a:gd name="T70" fmla="*/ 376 w 463"/>
              <a:gd name="T71" fmla="*/ 792 h 1470"/>
              <a:gd name="T72" fmla="*/ 388 w 463"/>
              <a:gd name="T73" fmla="*/ 747 h 1470"/>
              <a:gd name="T74" fmla="*/ 359 w 463"/>
              <a:gd name="T75" fmla="*/ 534 h 1470"/>
              <a:gd name="T76" fmla="*/ 385 w 463"/>
              <a:gd name="T77" fmla="*/ 500 h 1470"/>
              <a:gd name="T78" fmla="*/ 454 w 463"/>
              <a:gd name="T79" fmla="*/ 422 h 1470"/>
              <a:gd name="T80" fmla="*/ 330 w 463"/>
              <a:gd name="T81" fmla="*/ 437 h 1470"/>
              <a:gd name="T82" fmla="*/ 327 w 463"/>
              <a:gd name="T83" fmla="*/ 411 h 1470"/>
              <a:gd name="T84" fmla="*/ 311 w 463"/>
              <a:gd name="T85" fmla="*/ 458 h 1470"/>
              <a:gd name="T86" fmla="*/ 353 w 463"/>
              <a:gd name="T87" fmla="*/ 483 h 1470"/>
              <a:gd name="T88" fmla="*/ 350 w 463"/>
              <a:gd name="T89" fmla="*/ 540 h 1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463" h="1470">
                <a:moveTo>
                  <a:pt x="454" y="422"/>
                </a:moveTo>
                <a:cubicBezTo>
                  <a:pt x="448" y="394"/>
                  <a:pt x="430" y="395"/>
                  <a:pt x="412" y="379"/>
                </a:cubicBezTo>
                <a:cubicBezTo>
                  <a:pt x="395" y="363"/>
                  <a:pt x="381" y="350"/>
                  <a:pt x="379" y="321"/>
                </a:cubicBezTo>
                <a:cubicBezTo>
                  <a:pt x="376" y="291"/>
                  <a:pt x="344" y="267"/>
                  <a:pt x="323" y="262"/>
                </a:cubicBezTo>
                <a:cubicBezTo>
                  <a:pt x="304" y="258"/>
                  <a:pt x="286" y="248"/>
                  <a:pt x="281" y="246"/>
                </a:cubicBezTo>
                <a:cubicBezTo>
                  <a:pt x="280" y="254"/>
                  <a:pt x="283" y="272"/>
                  <a:pt x="285" y="285"/>
                </a:cubicBezTo>
                <a:cubicBezTo>
                  <a:pt x="284" y="286"/>
                  <a:pt x="282" y="284"/>
                  <a:pt x="281" y="281"/>
                </a:cubicBezTo>
                <a:cubicBezTo>
                  <a:pt x="274" y="266"/>
                  <a:pt x="272" y="258"/>
                  <a:pt x="267" y="261"/>
                </a:cubicBezTo>
                <a:cubicBezTo>
                  <a:pt x="263" y="263"/>
                  <a:pt x="260" y="273"/>
                  <a:pt x="257" y="282"/>
                </a:cubicBezTo>
                <a:cubicBezTo>
                  <a:pt x="241" y="262"/>
                  <a:pt x="203" y="221"/>
                  <a:pt x="184" y="204"/>
                </a:cubicBezTo>
                <a:cubicBezTo>
                  <a:pt x="185" y="202"/>
                  <a:pt x="187" y="200"/>
                  <a:pt x="189" y="199"/>
                </a:cubicBezTo>
                <a:cubicBezTo>
                  <a:pt x="194" y="208"/>
                  <a:pt x="205" y="223"/>
                  <a:pt x="217" y="229"/>
                </a:cubicBezTo>
                <a:cubicBezTo>
                  <a:pt x="232" y="237"/>
                  <a:pt x="266" y="257"/>
                  <a:pt x="266" y="257"/>
                </a:cubicBezTo>
                <a:cubicBezTo>
                  <a:pt x="266" y="257"/>
                  <a:pt x="273" y="241"/>
                  <a:pt x="275" y="231"/>
                </a:cubicBezTo>
                <a:cubicBezTo>
                  <a:pt x="275" y="230"/>
                  <a:pt x="275" y="230"/>
                  <a:pt x="275" y="230"/>
                </a:cubicBezTo>
                <a:cubicBezTo>
                  <a:pt x="275" y="231"/>
                  <a:pt x="275" y="231"/>
                  <a:pt x="275" y="231"/>
                </a:cubicBezTo>
                <a:cubicBezTo>
                  <a:pt x="275" y="230"/>
                  <a:pt x="275" y="228"/>
                  <a:pt x="275" y="227"/>
                </a:cubicBezTo>
                <a:cubicBezTo>
                  <a:pt x="275" y="220"/>
                  <a:pt x="273" y="215"/>
                  <a:pt x="280" y="213"/>
                </a:cubicBezTo>
                <a:cubicBezTo>
                  <a:pt x="288" y="211"/>
                  <a:pt x="299" y="185"/>
                  <a:pt x="302" y="169"/>
                </a:cubicBezTo>
                <a:cubicBezTo>
                  <a:pt x="306" y="153"/>
                  <a:pt x="306" y="139"/>
                  <a:pt x="313" y="121"/>
                </a:cubicBezTo>
                <a:cubicBezTo>
                  <a:pt x="321" y="104"/>
                  <a:pt x="320" y="87"/>
                  <a:pt x="312" y="65"/>
                </a:cubicBezTo>
                <a:cubicBezTo>
                  <a:pt x="312" y="65"/>
                  <a:pt x="312" y="65"/>
                  <a:pt x="312" y="65"/>
                </a:cubicBezTo>
                <a:cubicBezTo>
                  <a:pt x="300" y="14"/>
                  <a:pt x="277" y="28"/>
                  <a:pt x="277" y="28"/>
                </a:cubicBezTo>
                <a:cubicBezTo>
                  <a:pt x="246" y="0"/>
                  <a:pt x="210" y="26"/>
                  <a:pt x="194" y="42"/>
                </a:cubicBezTo>
                <a:cubicBezTo>
                  <a:pt x="194" y="42"/>
                  <a:pt x="194" y="42"/>
                  <a:pt x="193" y="42"/>
                </a:cubicBezTo>
                <a:cubicBezTo>
                  <a:pt x="190" y="44"/>
                  <a:pt x="188" y="47"/>
                  <a:pt x="186" y="51"/>
                </a:cubicBezTo>
                <a:cubicBezTo>
                  <a:pt x="186" y="51"/>
                  <a:pt x="186" y="51"/>
                  <a:pt x="186" y="51"/>
                </a:cubicBezTo>
                <a:cubicBezTo>
                  <a:pt x="171" y="73"/>
                  <a:pt x="175" y="119"/>
                  <a:pt x="175" y="119"/>
                </a:cubicBezTo>
                <a:cubicBezTo>
                  <a:pt x="175" y="119"/>
                  <a:pt x="173" y="120"/>
                  <a:pt x="171" y="131"/>
                </a:cubicBezTo>
                <a:cubicBezTo>
                  <a:pt x="170" y="142"/>
                  <a:pt x="175" y="159"/>
                  <a:pt x="178" y="165"/>
                </a:cubicBezTo>
                <a:cubicBezTo>
                  <a:pt x="180" y="171"/>
                  <a:pt x="185" y="172"/>
                  <a:pt x="186" y="177"/>
                </a:cubicBezTo>
                <a:cubicBezTo>
                  <a:pt x="186" y="177"/>
                  <a:pt x="184" y="189"/>
                  <a:pt x="181" y="201"/>
                </a:cubicBezTo>
                <a:cubicBezTo>
                  <a:pt x="181" y="201"/>
                  <a:pt x="181" y="201"/>
                  <a:pt x="180" y="201"/>
                </a:cubicBezTo>
                <a:cubicBezTo>
                  <a:pt x="179" y="203"/>
                  <a:pt x="181" y="206"/>
                  <a:pt x="175" y="217"/>
                </a:cubicBezTo>
                <a:cubicBezTo>
                  <a:pt x="166" y="231"/>
                  <a:pt x="153" y="236"/>
                  <a:pt x="121" y="253"/>
                </a:cubicBezTo>
                <a:cubicBezTo>
                  <a:pt x="90" y="269"/>
                  <a:pt x="82" y="302"/>
                  <a:pt x="79" y="333"/>
                </a:cubicBezTo>
                <a:cubicBezTo>
                  <a:pt x="76" y="365"/>
                  <a:pt x="71" y="389"/>
                  <a:pt x="76" y="396"/>
                </a:cubicBezTo>
                <a:cubicBezTo>
                  <a:pt x="81" y="403"/>
                  <a:pt x="93" y="443"/>
                  <a:pt x="104" y="477"/>
                </a:cubicBezTo>
                <a:cubicBezTo>
                  <a:pt x="116" y="510"/>
                  <a:pt x="111" y="549"/>
                  <a:pt x="109" y="564"/>
                </a:cubicBezTo>
                <a:cubicBezTo>
                  <a:pt x="107" y="578"/>
                  <a:pt x="98" y="591"/>
                  <a:pt x="99" y="610"/>
                </a:cubicBezTo>
                <a:cubicBezTo>
                  <a:pt x="100" y="629"/>
                  <a:pt x="98" y="648"/>
                  <a:pt x="95" y="677"/>
                </a:cubicBezTo>
                <a:cubicBezTo>
                  <a:pt x="93" y="705"/>
                  <a:pt x="76" y="759"/>
                  <a:pt x="85" y="763"/>
                </a:cubicBezTo>
                <a:cubicBezTo>
                  <a:pt x="93" y="768"/>
                  <a:pt x="96" y="767"/>
                  <a:pt x="96" y="780"/>
                </a:cubicBezTo>
                <a:cubicBezTo>
                  <a:pt x="96" y="793"/>
                  <a:pt x="90" y="876"/>
                  <a:pt x="69" y="975"/>
                </a:cubicBezTo>
                <a:cubicBezTo>
                  <a:pt x="48" y="1075"/>
                  <a:pt x="16" y="1296"/>
                  <a:pt x="9" y="1338"/>
                </a:cubicBezTo>
                <a:cubicBezTo>
                  <a:pt x="2" y="1379"/>
                  <a:pt x="8" y="1383"/>
                  <a:pt x="8" y="1383"/>
                </a:cubicBezTo>
                <a:cubicBezTo>
                  <a:pt x="8" y="1383"/>
                  <a:pt x="8" y="1386"/>
                  <a:pt x="4" y="1398"/>
                </a:cubicBezTo>
                <a:cubicBezTo>
                  <a:pt x="0" y="1410"/>
                  <a:pt x="4" y="1418"/>
                  <a:pt x="11" y="1423"/>
                </a:cubicBezTo>
                <a:cubicBezTo>
                  <a:pt x="18" y="1428"/>
                  <a:pt x="19" y="1438"/>
                  <a:pt x="34" y="1449"/>
                </a:cubicBezTo>
                <a:cubicBezTo>
                  <a:pt x="48" y="1460"/>
                  <a:pt x="90" y="1470"/>
                  <a:pt x="108" y="1468"/>
                </a:cubicBezTo>
                <a:cubicBezTo>
                  <a:pt x="126" y="1466"/>
                  <a:pt x="121" y="1460"/>
                  <a:pt x="120" y="1442"/>
                </a:cubicBezTo>
                <a:cubicBezTo>
                  <a:pt x="119" y="1424"/>
                  <a:pt x="96" y="1398"/>
                  <a:pt x="96" y="1398"/>
                </a:cubicBezTo>
                <a:cubicBezTo>
                  <a:pt x="96" y="1398"/>
                  <a:pt x="95" y="1393"/>
                  <a:pt x="101" y="1390"/>
                </a:cubicBezTo>
                <a:cubicBezTo>
                  <a:pt x="107" y="1386"/>
                  <a:pt x="132" y="1306"/>
                  <a:pt x="153" y="1231"/>
                </a:cubicBezTo>
                <a:cubicBezTo>
                  <a:pt x="175" y="1157"/>
                  <a:pt x="214" y="1022"/>
                  <a:pt x="214" y="1022"/>
                </a:cubicBezTo>
                <a:cubicBezTo>
                  <a:pt x="214" y="1022"/>
                  <a:pt x="217" y="1061"/>
                  <a:pt x="220" y="1100"/>
                </a:cubicBezTo>
                <a:cubicBezTo>
                  <a:pt x="222" y="1139"/>
                  <a:pt x="224" y="1267"/>
                  <a:pt x="220" y="1300"/>
                </a:cubicBezTo>
                <a:cubicBezTo>
                  <a:pt x="215" y="1333"/>
                  <a:pt x="215" y="1363"/>
                  <a:pt x="215" y="1363"/>
                </a:cubicBezTo>
                <a:cubicBezTo>
                  <a:pt x="215" y="1363"/>
                  <a:pt x="215" y="1367"/>
                  <a:pt x="215" y="1378"/>
                </a:cubicBezTo>
                <a:cubicBezTo>
                  <a:pt x="215" y="1389"/>
                  <a:pt x="223" y="1389"/>
                  <a:pt x="242" y="1391"/>
                </a:cubicBezTo>
                <a:cubicBezTo>
                  <a:pt x="261" y="1393"/>
                  <a:pt x="287" y="1392"/>
                  <a:pt x="287" y="1392"/>
                </a:cubicBezTo>
                <a:cubicBezTo>
                  <a:pt x="287" y="1392"/>
                  <a:pt x="286" y="1383"/>
                  <a:pt x="297" y="1388"/>
                </a:cubicBezTo>
                <a:cubicBezTo>
                  <a:pt x="307" y="1392"/>
                  <a:pt x="329" y="1403"/>
                  <a:pt x="349" y="1403"/>
                </a:cubicBezTo>
                <a:cubicBezTo>
                  <a:pt x="369" y="1403"/>
                  <a:pt x="429" y="1412"/>
                  <a:pt x="429" y="1397"/>
                </a:cubicBezTo>
                <a:cubicBezTo>
                  <a:pt x="429" y="1382"/>
                  <a:pt x="406" y="1376"/>
                  <a:pt x="385" y="1376"/>
                </a:cubicBezTo>
                <a:cubicBezTo>
                  <a:pt x="365" y="1376"/>
                  <a:pt x="342" y="1344"/>
                  <a:pt x="342" y="1344"/>
                </a:cubicBezTo>
                <a:cubicBezTo>
                  <a:pt x="342" y="1344"/>
                  <a:pt x="342" y="1344"/>
                  <a:pt x="348" y="1340"/>
                </a:cubicBezTo>
                <a:cubicBezTo>
                  <a:pt x="353" y="1337"/>
                  <a:pt x="320" y="1312"/>
                  <a:pt x="316" y="1300"/>
                </a:cubicBezTo>
                <a:cubicBezTo>
                  <a:pt x="311" y="1288"/>
                  <a:pt x="312" y="1286"/>
                  <a:pt x="316" y="1257"/>
                </a:cubicBezTo>
                <a:cubicBezTo>
                  <a:pt x="319" y="1229"/>
                  <a:pt x="327" y="1136"/>
                  <a:pt x="337" y="1080"/>
                </a:cubicBezTo>
                <a:cubicBezTo>
                  <a:pt x="346" y="1023"/>
                  <a:pt x="358" y="968"/>
                  <a:pt x="365" y="920"/>
                </a:cubicBezTo>
                <a:cubicBezTo>
                  <a:pt x="372" y="871"/>
                  <a:pt x="376" y="792"/>
                  <a:pt x="376" y="792"/>
                </a:cubicBezTo>
                <a:cubicBezTo>
                  <a:pt x="376" y="792"/>
                  <a:pt x="380" y="791"/>
                  <a:pt x="387" y="785"/>
                </a:cubicBezTo>
                <a:cubicBezTo>
                  <a:pt x="394" y="779"/>
                  <a:pt x="392" y="764"/>
                  <a:pt x="388" y="747"/>
                </a:cubicBezTo>
                <a:cubicBezTo>
                  <a:pt x="385" y="729"/>
                  <a:pt x="380" y="656"/>
                  <a:pt x="377" y="621"/>
                </a:cubicBezTo>
                <a:cubicBezTo>
                  <a:pt x="373" y="586"/>
                  <a:pt x="359" y="534"/>
                  <a:pt x="359" y="534"/>
                </a:cubicBezTo>
                <a:cubicBezTo>
                  <a:pt x="359" y="534"/>
                  <a:pt x="370" y="529"/>
                  <a:pt x="377" y="522"/>
                </a:cubicBezTo>
                <a:cubicBezTo>
                  <a:pt x="384" y="516"/>
                  <a:pt x="385" y="500"/>
                  <a:pt x="385" y="500"/>
                </a:cubicBezTo>
                <a:cubicBezTo>
                  <a:pt x="385" y="500"/>
                  <a:pt x="428" y="504"/>
                  <a:pt x="446" y="496"/>
                </a:cubicBezTo>
                <a:cubicBezTo>
                  <a:pt x="463" y="489"/>
                  <a:pt x="460" y="450"/>
                  <a:pt x="454" y="422"/>
                </a:cubicBezTo>
                <a:close/>
                <a:moveTo>
                  <a:pt x="311" y="458"/>
                </a:moveTo>
                <a:cubicBezTo>
                  <a:pt x="311" y="458"/>
                  <a:pt x="330" y="452"/>
                  <a:pt x="330" y="437"/>
                </a:cubicBezTo>
                <a:cubicBezTo>
                  <a:pt x="330" y="421"/>
                  <a:pt x="315" y="411"/>
                  <a:pt x="308" y="410"/>
                </a:cubicBezTo>
                <a:cubicBezTo>
                  <a:pt x="301" y="410"/>
                  <a:pt x="313" y="399"/>
                  <a:pt x="327" y="411"/>
                </a:cubicBezTo>
                <a:cubicBezTo>
                  <a:pt x="342" y="423"/>
                  <a:pt x="353" y="475"/>
                  <a:pt x="353" y="475"/>
                </a:cubicBezTo>
                <a:cubicBezTo>
                  <a:pt x="353" y="475"/>
                  <a:pt x="323" y="463"/>
                  <a:pt x="311" y="458"/>
                </a:cubicBezTo>
                <a:close/>
                <a:moveTo>
                  <a:pt x="350" y="540"/>
                </a:moveTo>
                <a:cubicBezTo>
                  <a:pt x="350" y="540"/>
                  <a:pt x="352" y="500"/>
                  <a:pt x="353" y="483"/>
                </a:cubicBezTo>
                <a:cubicBezTo>
                  <a:pt x="362" y="531"/>
                  <a:pt x="362" y="531"/>
                  <a:pt x="362" y="531"/>
                </a:cubicBezTo>
                <a:lnTo>
                  <a:pt x="350" y="540"/>
                </a:lnTo>
                <a:close/>
              </a:path>
            </a:pathLst>
          </a:custGeom>
          <a:solidFill>
            <a:schemeClr val="accent1"/>
          </a:solidFill>
          <a:ln>
            <a:noFill/>
          </a:ln>
          <a:effectLst>
            <a:outerShdw blurRad="76200" dir="13500000" sy="23000" kx="1200000" algn="br" rotWithShape="0">
              <a:prstClr val="black">
                <a:alpha val="6000"/>
              </a:prstClr>
            </a:outerShdw>
          </a:effectLst>
        </p:spPr>
        <p:txBody>
          <a:bodyPr vert="horz" wrap="square" lIns="121920" tIns="60960" rIns="121920" bIns="60960" numCol="1" anchor="t" anchorCtr="0" compatLnSpc="1">
            <a:prstTxWarp prst="textNoShape">
              <a:avLst/>
            </a:prstTxWarp>
          </a:bodyPr>
          <a:lstStyle/>
          <a:p>
            <a:endParaRPr lang="id-ID" sz="2400"/>
          </a:p>
        </p:txBody>
      </p:sp>
      <p:sp>
        <p:nvSpPr>
          <p:cNvPr id="6" name="Freeform 9"/>
          <p:cNvSpPr>
            <a:spLocks noChangeAspect="1" noEditPoints="1"/>
          </p:cNvSpPr>
          <p:nvPr/>
        </p:nvSpPr>
        <p:spPr bwMode="auto">
          <a:xfrm>
            <a:off x="6956520" y="1735606"/>
            <a:ext cx="706821" cy="2772000"/>
          </a:xfrm>
          <a:custGeom>
            <a:avLst/>
            <a:gdLst>
              <a:gd name="T0" fmla="*/ 556 w 592"/>
              <a:gd name="T1" fmla="*/ 422 h 2332"/>
              <a:gd name="T2" fmla="*/ 463 w 592"/>
              <a:gd name="T3" fmla="*/ 340 h 2332"/>
              <a:gd name="T4" fmla="*/ 443 w 592"/>
              <a:gd name="T5" fmla="*/ 286 h 2332"/>
              <a:gd name="T6" fmla="*/ 465 w 592"/>
              <a:gd name="T7" fmla="*/ 223 h 2332"/>
              <a:gd name="T8" fmla="*/ 398 w 592"/>
              <a:gd name="T9" fmla="*/ 18 h 2332"/>
              <a:gd name="T10" fmla="*/ 390 w 592"/>
              <a:gd name="T11" fmla="*/ 12 h 2332"/>
              <a:gd name="T12" fmla="*/ 322 w 592"/>
              <a:gd name="T13" fmla="*/ 0 h 2332"/>
              <a:gd name="T14" fmla="*/ 189 w 592"/>
              <a:gd name="T15" fmla="*/ 79 h 2332"/>
              <a:gd name="T16" fmla="*/ 206 w 592"/>
              <a:gd name="T17" fmla="*/ 92 h 2332"/>
              <a:gd name="T18" fmla="*/ 201 w 592"/>
              <a:gd name="T19" fmla="*/ 210 h 2332"/>
              <a:gd name="T20" fmla="*/ 202 w 592"/>
              <a:gd name="T21" fmla="*/ 262 h 2332"/>
              <a:gd name="T22" fmla="*/ 111 w 592"/>
              <a:gd name="T23" fmla="*/ 332 h 2332"/>
              <a:gd name="T24" fmla="*/ 65 w 592"/>
              <a:gd name="T25" fmla="*/ 494 h 2332"/>
              <a:gd name="T26" fmla="*/ 52 w 592"/>
              <a:gd name="T27" fmla="*/ 521 h 2332"/>
              <a:gd name="T28" fmla="*/ 13 w 592"/>
              <a:gd name="T29" fmla="*/ 778 h 2332"/>
              <a:gd name="T30" fmla="*/ 86 w 592"/>
              <a:gd name="T31" fmla="*/ 846 h 2332"/>
              <a:gd name="T32" fmla="*/ 90 w 592"/>
              <a:gd name="T33" fmla="*/ 1054 h 2332"/>
              <a:gd name="T34" fmla="*/ 124 w 592"/>
              <a:gd name="T35" fmla="*/ 1245 h 2332"/>
              <a:gd name="T36" fmla="*/ 195 w 592"/>
              <a:gd name="T37" fmla="*/ 1920 h 2332"/>
              <a:gd name="T38" fmla="*/ 203 w 592"/>
              <a:gd name="T39" fmla="*/ 2029 h 2332"/>
              <a:gd name="T40" fmla="*/ 147 w 592"/>
              <a:gd name="T41" fmla="*/ 2144 h 2332"/>
              <a:gd name="T42" fmla="*/ 195 w 592"/>
              <a:gd name="T43" fmla="*/ 2217 h 2332"/>
              <a:gd name="T44" fmla="*/ 297 w 592"/>
              <a:gd name="T45" fmla="*/ 2212 h 2332"/>
              <a:gd name="T46" fmla="*/ 315 w 592"/>
              <a:gd name="T47" fmla="*/ 2229 h 2332"/>
              <a:gd name="T48" fmla="*/ 267 w 592"/>
              <a:gd name="T49" fmla="*/ 2266 h 2332"/>
              <a:gd name="T50" fmla="*/ 355 w 592"/>
              <a:gd name="T51" fmla="*/ 2330 h 2332"/>
              <a:gd name="T52" fmla="*/ 531 w 592"/>
              <a:gd name="T53" fmla="*/ 2277 h 2332"/>
              <a:gd name="T54" fmla="*/ 545 w 592"/>
              <a:gd name="T55" fmla="*/ 2157 h 2332"/>
              <a:gd name="T56" fmla="*/ 527 w 592"/>
              <a:gd name="T57" fmla="*/ 1629 h 2332"/>
              <a:gd name="T58" fmla="*/ 491 w 592"/>
              <a:gd name="T59" fmla="*/ 1517 h 2332"/>
              <a:gd name="T60" fmla="*/ 494 w 592"/>
              <a:gd name="T61" fmla="*/ 1408 h 2332"/>
              <a:gd name="T62" fmla="*/ 487 w 592"/>
              <a:gd name="T63" fmla="*/ 1324 h 2332"/>
              <a:gd name="T64" fmla="*/ 517 w 592"/>
              <a:gd name="T65" fmla="*/ 1126 h 2332"/>
              <a:gd name="T66" fmla="*/ 503 w 592"/>
              <a:gd name="T67" fmla="*/ 988 h 2332"/>
              <a:gd name="T68" fmla="*/ 510 w 592"/>
              <a:gd name="T69" fmla="*/ 908 h 2332"/>
              <a:gd name="T70" fmla="*/ 539 w 592"/>
              <a:gd name="T71" fmla="*/ 754 h 2332"/>
              <a:gd name="T72" fmla="*/ 592 w 592"/>
              <a:gd name="T73" fmla="*/ 630 h 2332"/>
              <a:gd name="T74" fmla="*/ 222 w 592"/>
              <a:gd name="T75" fmla="*/ 401 h 2332"/>
              <a:gd name="T76" fmla="*/ 155 w 592"/>
              <a:gd name="T77" fmla="*/ 469 h 2332"/>
              <a:gd name="T78" fmla="*/ 128 w 592"/>
              <a:gd name="T79" fmla="*/ 500 h 2332"/>
              <a:gd name="T80" fmla="*/ 175 w 592"/>
              <a:gd name="T81" fmla="*/ 422 h 2332"/>
              <a:gd name="T82" fmla="*/ 216 w 592"/>
              <a:gd name="T83" fmla="*/ 381 h 2332"/>
              <a:gd name="T84" fmla="*/ 235 w 592"/>
              <a:gd name="T85" fmla="*/ 362 h 2332"/>
              <a:gd name="T86" fmla="*/ 279 w 592"/>
              <a:gd name="T87" fmla="*/ 364 h 2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92" h="2332">
                <a:moveTo>
                  <a:pt x="592" y="630"/>
                </a:moveTo>
                <a:cubicBezTo>
                  <a:pt x="591" y="574"/>
                  <a:pt x="589" y="534"/>
                  <a:pt x="586" y="511"/>
                </a:cubicBezTo>
                <a:cubicBezTo>
                  <a:pt x="582" y="472"/>
                  <a:pt x="572" y="443"/>
                  <a:pt x="556" y="422"/>
                </a:cubicBezTo>
                <a:cubicBezTo>
                  <a:pt x="553" y="418"/>
                  <a:pt x="547" y="412"/>
                  <a:pt x="539" y="406"/>
                </a:cubicBezTo>
                <a:cubicBezTo>
                  <a:pt x="529" y="397"/>
                  <a:pt x="523" y="391"/>
                  <a:pt x="520" y="388"/>
                </a:cubicBezTo>
                <a:cubicBezTo>
                  <a:pt x="497" y="365"/>
                  <a:pt x="478" y="349"/>
                  <a:pt x="463" y="340"/>
                </a:cubicBezTo>
                <a:cubicBezTo>
                  <a:pt x="463" y="336"/>
                  <a:pt x="460" y="328"/>
                  <a:pt x="454" y="318"/>
                </a:cubicBezTo>
                <a:cubicBezTo>
                  <a:pt x="454" y="317"/>
                  <a:pt x="453" y="316"/>
                  <a:pt x="453" y="315"/>
                </a:cubicBezTo>
                <a:cubicBezTo>
                  <a:pt x="447" y="303"/>
                  <a:pt x="443" y="293"/>
                  <a:pt x="443" y="286"/>
                </a:cubicBezTo>
                <a:cubicBezTo>
                  <a:pt x="441" y="284"/>
                  <a:pt x="439" y="284"/>
                  <a:pt x="436" y="284"/>
                </a:cubicBezTo>
                <a:cubicBezTo>
                  <a:pt x="434" y="284"/>
                  <a:pt x="431" y="283"/>
                  <a:pt x="427" y="283"/>
                </a:cubicBezTo>
                <a:cubicBezTo>
                  <a:pt x="444" y="271"/>
                  <a:pt x="456" y="251"/>
                  <a:pt x="465" y="223"/>
                </a:cubicBezTo>
                <a:cubicBezTo>
                  <a:pt x="473" y="196"/>
                  <a:pt x="476" y="168"/>
                  <a:pt x="474" y="138"/>
                </a:cubicBezTo>
                <a:cubicBezTo>
                  <a:pt x="472" y="107"/>
                  <a:pt x="465" y="80"/>
                  <a:pt x="453" y="60"/>
                </a:cubicBezTo>
                <a:cubicBezTo>
                  <a:pt x="439" y="36"/>
                  <a:pt x="421" y="22"/>
                  <a:pt x="398" y="18"/>
                </a:cubicBezTo>
                <a:cubicBezTo>
                  <a:pt x="395" y="18"/>
                  <a:pt x="395" y="16"/>
                  <a:pt x="397" y="14"/>
                </a:cubicBezTo>
                <a:cubicBezTo>
                  <a:pt x="398" y="12"/>
                  <a:pt x="398" y="11"/>
                  <a:pt x="396" y="11"/>
                </a:cubicBezTo>
                <a:cubicBezTo>
                  <a:pt x="393" y="10"/>
                  <a:pt x="391" y="10"/>
                  <a:pt x="390" y="12"/>
                </a:cubicBezTo>
                <a:cubicBezTo>
                  <a:pt x="389" y="14"/>
                  <a:pt x="388" y="16"/>
                  <a:pt x="387" y="16"/>
                </a:cubicBezTo>
                <a:cubicBezTo>
                  <a:pt x="383" y="11"/>
                  <a:pt x="374" y="7"/>
                  <a:pt x="359" y="4"/>
                </a:cubicBezTo>
                <a:cubicBezTo>
                  <a:pt x="346" y="1"/>
                  <a:pt x="333" y="0"/>
                  <a:pt x="322" y="0"/>
                </a:cubicBezTo>
                <a:cubicBezTo>
                  <a:pt x="301" y="3"/>
                  <a:pt x="277" y="12"/>
                  <a:pt x="249" y="28"/>
                </a:cubicBezTo>
                <a:cubicBezTo>
                  <a:pt x="234" y="37"/>
                  <a:pt x="214" y="49"/>
                  <a:pt x="189" y="64"/>
                </a:cubicBezTo>
                <a:cubicBezTo>
                  <a:pt x="191" y="69"/>
                  <a:pt x="190" y="74"/>
                  <a:pt x="189" y="79"/>
                </a:cubicBezTo>
                <a:cubicBezTo>
                  <a:pt x="187" y="82"/>
                  <a:pt x="185" y="86"/>
                  <a:pt x="183" y="94"/>
                </a:cubicBezTo>
                <a:cubicBezTo>
                  <a:pt x="188" y="95"/>
                  <a:pt x="193" y="95"/>
                  <a:pt x="197" y="94"/>
                </a:cubicBezTo>
                <a:cubicBezTo>
                  <a:pt x="202" y="92"/>
                  <a:pt x="205" y="92"/>
                  <a:pt x="206" y="92"/>
                </a:cubicBezTo>
                <a:cubicBezTo>
                  <a:pt x="204" y="100"/>
                  <a:pt x="200" y="113"/>
                  <a:pt x="194" y="130"/>
                </a:cubicBezTo>
                <a:cubicBezTo>
                  <a:pt x="190" y="144"/>
                  <a:pt x="189" y="160"/>
                  <a:pt x="189" y="174"/>
                </a:cubicBezTo>
                <a:cubicBezTo>
                  <a:pt x="203" y="182"/>
                  <a:pt x="207" y="194"/>
                  <a:pt x="201" y="210"/>
                </a:cubicBezTo>
                <a:cubicBezTo>
                  <a:pt x="198" y="219"/>
                  <a:pt x="191" y="233"/>
                  <a:pt x="181" y="252"/>
                </a:cubicBezTo>
                <a:cubicBezTo>
                  <a:pt x="181" y="256"/>
                  <a:pt x="184" y="258"/>
                  <a:pt x="189" y="260"/>
                </a:cubicBezTo>
                <a:cubicBezTo>
                  <a:pt x="191" y="261"/>
                  <a:pt x="195" y="262"/>
                  <a:pt x="202" y="262"/>
                </a:cubicBezTo>
                <a:cubicBezTo>
                  <a:pt x="202" y="274"/>
                  <a:pt x="203" y="283"/>
                  <a:pt x="205" y="290"/>
                </a:cubicBezTo>
                <a:cubicBezTo>
                  <a:pt x="207" y="294"/>
                  <a:pt x="211" y="300"/>
                  <a:pt x="217" y="308"/>
                </a:cubicBezTo>
                <a:cubicBezTo>
                  <a:pt x="180" y="300"/>
                  <a:pt x="145" y="308"/>
                  <a:pt x="111" y="332"/>
                </a:cubicBezTo>
                <a:cubicBezTo>
                  <a:pt x="107" y="344"/>
                  <a:pt x="101" y="367"/>
                  <a:pt x="95" y="402"/>
                </a:cubicBezTo>
                <a:cubicBezTo>
                  <a:pt x="89" y="436"/>
                  <a:pt x="82" y="460"/>
                  <a:pt x="75" y="475"/>
                </a:cubicBezTo>
                <a:cubicBezTo>
                  <a:pt x="73" y="479"/>
                  <a:pt x="70" y="485"/>
                  <a:pt x="65" y="494"/>
                </a:cubicBezTo>
                <a:cubicBezTo>
                  <a:pt x="63" y="498"/>
                  <a:pt x="61" y="501"/>
                  <a:pt x="59" y="504"/>
                </a:cubicBezTo>
                <a:cubicBezTo>
                  <a:pt x="57" y="508"/>
                  <a:pt x="55" y="512"/>
                  <a:pt x="54" y="515"/>
                </a:cubicBezTo>
                <a:cubicBezTo>
                  <a:pt x="53" y="517"/>
                  <a:pt x="53" y="519"/>
                  <a:pt x="52" y="521"/>
                </a:cubicBezTo>
                <a:cubicBezTo>
                  <a:pt x="36" y="559"/>
                  <a:pt x="26" y="582"/>
                  <a:pt x="23" y="592"/>
                </a:cubicBezTo>
                <a:cubicBezTo>
                  <a:pt x="12" y="622"/>
                  <a:pt x="5" y="650"/>
                  <a:pt x="3" y="676"/>
                </a:cubicBezTo>
                <a:cubicBezTo>
                  <a:pt x="0" y="718"/>
                  <a:pt x="4" y="753"/>
                  <a:pt x="13" y="778"/>
                </a:cubicBezTo>
                <a:cubicBezTo>
                  <a:pt x="27" y="812"/>
                  <a:pt x="51" y="826"/>
                  <a:pt x="86" y="820"/>
                </a:cubicBezTo>
                <a:cubicBezTo>
                  <a:pt x="88" y="822"/>
                  <a:pt x="89" y="827"/>
                  <a:pt x="88" y="832"/>
                </a:cubicBezTo>
                <a:cubicBezTo>
                  <a:pt x="87" y="836"/>
                  <a:pt x="87" y="840"/>
                  <a:pt x="86" y="846"/>
                </a:cubicBezTo>
                <a:cubicBezTo>
                  <a:pt x="89" y="846"/>
                  <a:pt x="93" y="848"/>
                  <a:pt x="99" y="849"/>
                </a:cubicBezTo>
                <a:cubicBezTo>
                  <a:pt x="104" y="850"/>
                  <a:pt x="108" y="851"/>
                  <a:pt x="111" y="851"/>
                </a:cubicBezTo>
                <a:cubicBezTo>
                  <a:pt x="109" y="883"/>
                  <a:pt x="102" y="951"/>
                  <a:pt x="90" y="1054"/>
                </a:cubicBezTo>
                <a:cubicBezTo>
                  <a:pt x="80" y="1138"/>
                  <a:pt x="75" y="1205"/>
                  <a:pt x="77" y="1256"/>
                </a:cubicBezTo>
                <a:cubicBezTo>
                  <a:pt x="82" y="1253"/>
                  <a:pt x="89" y="1251"/>
                  <a:pt x="100" y="1250"/>
                </a:cubicBezTo>
                <a:cubicBezTo>
                  <a:pt x="112" y="1248"/>
                  <a:pt x="120" y="1246"/>
                  <a:pt x="124" y="1245"/>
                </a:cubicBezTo>
                <a:cubicBezTo>
                  <a:pt x="128" y="1310"/>
                  <a:pt x="134" y="1412"/>
                  <a:pt x="142" y="1551"/>
                </a:cubicBezTo>
                <a:cubicBezTo>
                  <a:pt x="150" y="1674"/>
                  <a:pt x="161" y="1773"/>
                  <a:pt x="175" y="1846"/>
                </a:cubicBezTo>
                <a:cubicBezTo>
                  <a:pt x="177" y="1862"/>
                  <a:pt x="185" y="1886"/>
                  <a:pt x="195" y="1920"/>
                </a:cubicBezTo>
                <a:cubicBezTo>
                  <a:pt x="198" y="1930"/>
                  <a:pt x="202" y="1943"/>
                  <a:pt x="208" y="1962"/>
                </a:cubicBezTo>
                <a:cubicBezTo>
                  <a:pt x="213" y="1977"/>
                  <a:pt x="215" y="1988"/>
                  <a:pt x="215" y="1994"/>
                </a:cubicBezTo>
                <a:cubicBezTo>
                  <a:pt x="215" y="1996"/>
                  <a:pt x="211" y="2008"/>
                  <a:pt x="203" y="2029"/>
                </a:cubicBezTo>
                <a:cubicBezTo>
                  <a:pt x="198" y="2043"/>
                  <a:pt x="200" y="2054"/>
                  <a:pt x="208" y="2062"/>
                </a:cubicBezTo>
                <a:cubicBezTo>
                  <a:pt x="204" y="2072"/>
                  <a:pt x="193" y="2086"/>
                  <a:pt x="176" y="2103"/>
                </a:cubicBezTo>
                <a:cubicBezTo>
                  <a:pt x="159" y="2120"/>
                  <a:pt x="150" y="2133"/>
                  <a:pt x="147" y="2144"/>
                </a:cubicBezTo>
                <a:cubicBezTo>
                  <a:pt x="132" y="2155"/>
                  <a:pt x="107" y="2160"/>
                  <a:pt x="73" y="2160"/>
                </a:cubicBezTo>
                <a:cubicBezTo>
                  <a:pt x="35" y="2176"/>
                  <a:pt x="45" y="2198"/>
                  <a:pt x="103" y="2226"/>
                </a:cubicBezTo>
                <a:cubicBezTo>
                  <a:pt x="131" y="2229"/>
                  <a:pt x="161" y="2226"/>
                  <a:pt x="195" y="2217"/>
                </a:cubicBezTo>
                <a:cubicBezTo>
                  <a:pt x="250" y="2202"/>
                  <a:pt x="277" y="2194"/>
                  <a:pt x="278" y="2194"/>
                </a:cubicBezTo>
                <a:cubicBezTo>
                  <a:pt x="281" y="2195"/>
                  <a:pt x="285" y="2198"/>
                  <a:pt x="288" y="2202"/>
                </a:cubicBezTo>
                <a:cubicBezTo>
                  <a:pt x="291" y="2208"/>
                  <a:pt x="294" y="2211"/>
                  <a:pt x="297" y="2212"/>
                </a:cubicBezTo>
                <a:cubicBezTo>
                  <a:pt x="300" y="2212"/>
                  <a:pt x="305" y="2211"/>
                  <a:pt x="313" y="2210"/>
                </a:cubicBezTo>
                <a:cubicBezTo>
                  <a:pt x="319" y="2209"/>
                  <a:pt x="324" y="2209"/>
                  <a:pt x="329" y="2209"/>
                </a:cubicBezTo>
                <a:cubicBezTo>
                  <a:pt x="325" y="2213"/>
                  <a:pt x="321" y="2219"/>
                  <a:pt x="315" y="2229"/>
                </a:cubicBezTo>
                <a:cubicBezTo>
                  <a:pt x="309" y="2238"/>
                  <a:pt x="304" y="2245"/>
                  <a:pt x="299" y="2249"/>
                </a:cubicBezTo>
                <a:cubicBezTo>
                  <a:pt x="296" y="2252"/>
                  <a:pt x="291" y="2255"/>
                  <a:pt x="283" y="2258"/>
                </a:cubicBezTo>
                <a:cubicBezTo>
                  <a:pt x="275" y="2261"/>
                  <a:pt x="270" y="2264"/>
                  <a:pt x="267" y="2266"/>
                </a:cubicBezTo>
                <a:cubicBezTo>
                  <a:pt x="264" y="2269"/>
                  <a:pt x="259" y="2275"/>
                  <a:pt x="253" y="2285"/>
                </a:cubicBezTo>
                <a:cubicBezTo>
                  <a:pt x="248" y="2292"/>
                  <a:pt x="247" y="2299"/>
                  <a:pt x="252" y="2304"/>
                </a:cubicBezTo>
                <a:cubicBezTo>
                  <a:pt x="268" y="2324"/>
                  <a:pt x="303" y="2332"/>
                  <a:pt x="355" y="2330"/>
                </a:cubicBezTo>
                <a:cubicBezTo>
                  <a:pt x="406" y="2326"/>
                  <a:pt x="443" y="2314"/>
                  <a:pt x="467" y="2292"/>
                </a:cubicBezTo>
                <a:cubicBezTo>
                  <a:pt x="477" y="2296"/>
                  <a:pt x="489" y="2297"/>
                  <a:pt x="501" y="2293"/>
                </a:cubicBezTo>
                <a:cubicBezTo>
                  <a:pt x="511" y="2290"/>
                  <a:pt x="521" y="2285"/>
                  <a:pt x="531" y="2277"/>
                </a:cubicBezTo>
                <a:cubicBezTo>
                  <a:pt x="531" y="2265"/>
                  <a:pt x="530" y="2252"/>
                  <a:pt x="527" y="2237"/>
                </a:cubicBezTo>
                <a:cubicBezTo>
                  <a:pt x="523" y="2212"/>
                  <a:pt x="520" y="2199"/>
                  <a:pt x="520" y="2199"/>
                </a:cubicBezTo>
                <a:cubicBezTo>
                  <a:pt x="534" y="2191"/>
                  <a:pt x="542" y="2177"/>
                  <a:pt x="545" y="2157"/>
                </a:cubicBezTo>
                <a:cubicBezTo>
                  <a:pt x="547" y="2135"/>
                  <a:pt x="538" y="2124"/>
                  <a:pt x="516" y="2123"/>
                </a:cubicBezTo>
                <a:cubicBezTo>
                  <a:pt x="538" y="2067"/>
                  <a:pt x="548" y="1987"/>
                  <a:pt x="547" y="1884"/>
                </a:cubicBezTo>
                <a:cubicBezTo>
                  <a:pt x="546" y="1815"/>
                  <a:pt x="539" y="1730"/>
                  <a:pt x="527" y="1629"/>
                </a:cubicBezTo>
                <a:cubicBezTo>
                  <a:pt x="524" y="1610"/>
                  <a:pt x="519" y="1590"/>
                  <a:pt x="512" y="1570"/>
                </a:cubicBezTo>
                <a:cubicBezTo>
                  <a:pt x="511" y="1568"/>
                  <a:pt x="507" y="1559"/>
                  <a:pt x="500" y="1543"/>
                </a:cubicBezTo>
                <a:cubicBezTo>
                  <a:pt x="494" y="1532"/>
                  <a:pt x="491" y="1524"/>
                  <a:pt x="491" y="1517"/>
                </a:cubicBezTo>
                <a:cubicBezTo>
                  <a:pt x="490" y="1507"/>
                  <a:pt x="491" y="1492"/>
                  <a:pt x="493" y="1470"/>
                </a:cubicBezTo>
                <a:cubicBezTo>
                  <a:pt x="497" y="1448"/>
                  <a:pt x="497" y="1432"/>
                  <a:pt x="497" y="1422"/>
                </a:cubicBezTo>
                <a:cubicBezTo>
                  <a:pt x="497" y="1419"/>
                  <a:pt x="496" y="1414"/>
                  <a:pt x="494" y="1408"/>
                </a:cubicBezTo>
                <a:cubicBezTo>
                  <a:pt x="492" y="1401"/>
                  <a:pt x="491" y="1396"/>
                  <a:pt x="491" y="1393"/>
                </a:cubicBezTo>
                <a:cubicBezTo>
                  <a:pt x="493" y="1358"/>
                  <a:pt x="493" y="1358"/>
                  <a:pt x="493" y="1358"/>
                </a:cubicBezTo>
                <a:cubicBezTo>
                  <a:pt x="493" y="1344"/>
                  <a:pt x="491" y="1332"/>
                  <a:pt x="487" y="1324"/>
                </a:cubicBezTo>
                <a:cubicBezTo>
                  <a:pt x="490" y="1308"/>
                  <a:pt x="493" y="1290"/>
                  <a:pt x="495" y="1270"/>
                </a:cubicBezTo>
                <a:cubicBezTo>
                  <a:pt x="498" y="1246"/>
                  <a:pt x="500" y="1230"/>
                  <a:pt x="501" y="1218"/>
                </a:cubicBezTo>
                <a:cubicBezTo>
                  <a:pt x="509" y="1178"/>
                  <a:pt x="514" y="1146"/>
                  <a:pt x="517" y="1126"/>
                </a:cubicBezTo>
                <a:cubicBezTo>
                  <a:pt x="522" y="1088"/>
                  <a:pt x="522" y="1056"/>
                  <a:pt x="516" y="1028"/>
                </a:cubicBezTo>
                <a:cubicBezTo>
                  <a:pt x="515" y="1024"/>
                  <a:pt x="513" y="1018"/>
                  <a:pt x="510" y="1009"/>
                </a:cubicBezTo>
                <a:cubicBezTo>
                  <a:pt x="506" y="1000"/>
                  <a:pt x="504" y="994"/>
                  <a:pt x="503" y="988"/>
                </a:cubicBezTo>
                <a:cubicBezTo>
                  <a:pt x="501" y="969"/>
                  <a:pt x="501" y="952"/>
                  <a:pt x="501" y="936"/>
                </a:cubicBezTo>
                <a:cubicBezTo>
                  <a:pt x="502" y="932"/>
                  <a:pt x="503" y="927"/>
                  <a:pt x="505" y="922"/>
                </a:cubicBezTo>
                <a:cubicBezTo>
                  <a:pt x="507" y="915"/>
                  <a:pt x="509" y="910"/>
                  <a:pt x="510" y="908"/>
                </a:cubicBezTo>
                <a:cubicBezTo>
                  <a:pt x="512" y="896"/>
                  <a:pt x="515" y="878"/>
                  <a:pt x="517" y="852"/>
                </a:cubicBezTo>
                <a:cubicBezTo>
                  <a:pt x="519" y="826"/>
                  <a:pt x="522" y="808"/>
                  <a:pt x="525" y="796"/>
                </a:cubicBezTo>
                <a:cubicBezTo>
                  <a:pt x="527" y="785"/>
                  <a:pt x="532" y="771"/>
                  <a:pt x="539" y="754"/>
                </a:cubicBezTo>
                <a:cubicBezTo>
                  <a:pt x="550" y="725"/>
                  <a:pt x="556" y="710"/>
                  <a:pt x="556" y="710"/>
                </a:cubicBezTo>
                <a:cubicBezTo>
                  <a:pt x="566" y="681"/>
                  <a:pt x="571" y="666"/>
                  <a:pt x="572" y="666"/>
                </a:cubicBezTo>
                <a:cubicBezTo>
                  <a:pt x="578" y="650"/>
                  <a:pt x="585" y="638"/>
                  <a:pt x="592" y="630"/>
                </a:cubicBezTo>
                <a:close/>
                <a:moveTo>
                  <a:pt x="279" y="364"/>
                </a:moveTo>
                <a:cubicBezTo>
                  <a:pt x="274" y="372"/>
                  <a:pt x="272" y="377"/>
                  <a:pt x="271" y="378"/>
                </a:cubicBezTo>
                <a:cubicBezTo>
                  <a:pt x="266" y="382"/>
                  <a:pt x="249" y="390"/>
                  <a:pt x="222" y="401"/>
                </a:cubicBezTo>
                <a:cubicBezTo>
                  <a:pt x="201" y="410"/>
                  <a:pt x="187" y="419"/>
                  <a:pt x="179" y="429"/>
                </a:cubicBezTo>
                <a:cubicBezTo>
                  <a:pt x="175" y="433"/>
                  <a:pt x="172" y="440"/>
                  <a:pt x="167" y="449"/>
                </a:cubicBezTo>
                <a:cubicBezTo>
                  <a:pt x="163" y="458"/>
                  <a:pt x="159" y="465"/>
                  <a:pt x="155" y="469"/>
                </a:cubicBezTo>
                <a:cubicBezTo>
                  <a:pt x="154" y="477"/>
                  <a:pt x="151" y="485"/>
                  <a:pt x="147" y="492"/>
                </a:cubicBezTo>
                <a:cubicBezTo>
                  <a:pt x="145" y="497"/>
                  <a:pt x="140" y="503"/>
                  <a:pt x="135" y="511"/>
                </a:cubicBezTo>
                <a:cubicBezTo>
                  <a:pt x="131" y="508"/>
                  <a:pt x="129" y="504"/>
                  <a:pt x="128" y="500"/>
                </a:cubicBezTo>
                <a:cubicBezTo>
                  <a:pt x="124" y="488"/>
                  <a:pt x="130" y="472"/>
                  <a:pt x="145" y="452"/>
                </a:cubicBezTo>
                <a:cubicBezTo>
                  <a:pt x="147" y="449"/>
                  <a:pt x="153" y="444"/>
                  <a:pt x="160" y="438"/>
                </a:cubicBezTo>
                <a:cubicBezTo>
                  <a:pt x="167" y="432"/>
                  <a:pt x="172" y="426"/>
                  <a:pt x="175" y="422"/>
                </a:cubicBezTo>
                <a:cubicBezTo>
                  <a:pt x="178" y="417"/>
                  <a:pt x="181" y="410"/>
                  <a:pt x="183" y="400"/>
                </a:cubicBezTo>
                <a:cubicBezTo>
                  <a:pt x="186" y="389"/>
                  <a:pt x="189" y="381"/>
                  <a:pt x="191" y="376"/>
                </a:cubicBezTo>
                <a:cubicBezTo>
                  <a:pt x="201" y="380"/>
                  <a:pt x="209" y="382"/>
                  <a:pt x="216" y="381"/>
                </a:cubicBezTo>
                <a:cubicBezTo>
                  <a:pt x="223" y="380"/>
                  <a:pt x="231" y="378"/>
                  <a:pt x="240" y="374"/>
                </a:cubicBezTo>
                <a:cubicBezTo>
                  <a:pt x="240" y="372"/>
                  <a:pt x="239" y="370"/>
                  <a:pt x="237" y="368"/>
                </a:cubicBezTo>
                <a:cubicBezTo>
                  <a:pt x="235" y="366"/>
                  <a:pt x="235" y="364"/>
                  <a:pt x="235" y="362"/>
                </a:cubicBezTo>
                <a:cubicBezTo>
                  <a:pt x="242" y="364"/>
                  <a:pt x="250" y="362"/>
                  <a:pt x="258" y="354"/>
                </a:cubicBezTo>
                <a:cubicBezTo>
                  <a:pt x="267" y="347"/>
                  <a:pt x="275" y="345"/>
                  <a:pt x="282" y="348"/>
                </a:cubicBezTo>
                <a:cubicBezTo>
                  <a:pt x="283" y="352"/>
                  <a:pt x="283" y="358"/>
                  <a:pt x="279" y="364"/>
                </a:cubicBezTo>
                <a:cubicBezTo>
                  <a:pt x="279" y="364"/>
                  <a:pt x="279" y="364"/>
                  <a:pt x="279" y="364"/>
                </a:cubicBezTo>
                <a:close/>
              </a:path>
            </a:pathLst>
          </a:custGeom>
          <a:solidFill>
            <a:schemeClr val="accent3"/>
          </a:solidFill>
          <a:ln>
            <a:noFill/>
          </a:ln>
          <a:effectLst>
            <a:outerShdw blurRad="76200" dir="18900000" sy="23000" kx="-1200000" algn="bl" rotWithShape="0">
              <a:prstClr val="black">
                <a:alpha val="6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7" name="Freeform 5"/>
          <p:cNvSpPr>
            <a:spLocks noChangeAspect="1" noEditPoints="1"/>
          </p:cNvSpPr>
          <p:nvPr/>
        </p:nvSpPr>
        <p:spPr bwMode="auto">
          <a:xfrm>
            <a:off x="9216112" y="1735606"/>
            <a:ext cx="1104295" cy="2772000"/>
          </a:xfrm>
          <a:custGeom>
            <a:avLst/>
            <a:gdLst>
              <a:gd name="T0" fmla="*/ 137 w 180"/>
              <a:gd name="T1" fmla="*/ 75 h 457"/>
              <a:gd name="T2" fmla="*/ 99 w 180"/>
              <a:gd name="T3" fmla="*/ 61 h 457"/>
              <a:gd name="T4" fmla="*/ 81 w 180"/>
              <a:gd name="T5" fmla="*/ 69 h 457"/>
              <a:gd name="T6" fmla="*/ 95 w 180"/>
              <a:gd name="T7" fmla="*/ 56 h 457"/>
              <a:gd name="T8" fmla="*/ 101 w 180"/>
              <a:gd name="T9" fmla="*/ 47 h 457"/>
              <a:gd name="T10" fmla="*/ 89 w 180"/>
              <a:gd name="T11" fmla="*/ 3 h 457"/>
              <a:gd name="T12" fmla="*/ 60 w 180"/>
              <a:gd name="T13" fmla="*/ 39 h 457"/>
              <a:gd name="T14" fmla="*/ 64 w 180"/>
              <a:gd name="T15" fmla="*/ 63 h 457"/>
              <a:gd name="T16" fmla="*/ 61 w 180"/>
              <a:gd name="T17" fmla="*/ 68 h 457"/>
              <a:gd name="T18" fmla="*/ 61 w 180"/>
              <a:gd name="T19" fmla="*/ 67 h 457"/>
              <a:gd name="T20" fmla="*/ 26 w 180"/>
              <a:gd name="T21" fmla="*/ 92 h 457"/>
              <a:gd name="T22" fmla="*/ 7 w 180"/>
              <a:gd name="T23" fmla="*/ 118 h 457"/>
              <a:gd name="T24" fmla="*/ 9 w 180"/>
              <a:gd name="T25" fmla="*/ 149 h 457"/>
              <a:gd name="T26" fmla="*/ 32 w 180"/>
              <a:gd name="T27" fmla="*/ 178 h 457"/>
              <a:gd name="T28" fmla="*/ 39 w 180"/>
              <a:gd name="T29" fmla="*/ 220 h 457"/>
              <a:gd name="T30" fmla="*/ 47 w 180"/>
              <a:gd name="T31" fmla="*/ 318 h 457"/>
              <a:gd name="T32" fmla="*/ 57 w 180"/>
              <a:gd name="T33" fmla="*/ 359 h 457"/>
              <a:gd name="T34" fmla="*/ 39 w 180"/>
              <a:gd name="T35" fmla="*/ 403 h 457"/>
              <a:gd name="T36" fmla="*/ 51 w 180"/>
              <a:gd name="T37" fmla="*/ 416 h 457"/>
              <a:gd name="T38" fmla="*/ 86 w 180"/>
              <a:gd name="T39" fmla="*/ 403 h 457"/>
              <a:gd name="T40" fmla="*/ 82 w 180"/>
              <a:gd name="T41" fmla="*/ 382 h 457"/>
              <a:gd name="T42" fmla="*/ 85 w 180"/>
              <a:gd name="T43" fmla="*/ 336 h 457"/>
              <a:gd name="T44" fmla="*/ 81 w 180"/>
              <a:gd name="T45" fmla="*/ 303 h 457"/>
              <a:gd name="T46" fmla="*/ 86 w 180"/>
              <a:gd name="T47" fmla="*/ 327 h 457"/>
              <a:gd name="T48" fmla="*/ 90 w 180"/>
              <a:gd name="T49" fmla="*/ 378 h 457"/>
              <a:gd name="T50" fmla="*/ 96 w 180"/>
              <a:gd name="T51" fmla="*/ 418 h 457"/>
              <a:gd name="T52" fmla="*/ 96 w 180"/>
              <a:gd name="T53" fmla="*/ 456 h 457"/>
              <a:gd name="T54" fmla="*/ 122 w 180"/>
              <a:gd name="T55" fmla="*/ 421 h 457"/>
              <a:gd name="T56" fmla="*/ 124 w 180"/>
              <a:gd name="T57" fmla="*/ 384 h 457"/>
              <a:gd name="T58" fmla="*/ 124 w 180"/>
              <a:gd name="T59" fmla="*/ 355 h 457"/>
              <a:gd name="T60" fmla="*/ 123 w 180"/>
              <a:gd name="T61" fmla="*/ 335 h 457"/>
              <a:gd name="T62" fmla="*/ 116 w 180"/>
              <a:gd name="T63" fmla="*/ 284 h 457"/>
              <a:gd name="T64" fmla="*/ 119 w 180"/>
              <a:gd name="T65" fmla="*/ 253 h 457"/>
              <a:gd name="T66" fmla="*/ 122 w 180"/>
              <a:gd name="T67" fmla="*/ 229 h 457"/>
              <a:gd name="T68" fmla="*/ 140 w 180"/>
              <a:gd name="T69" fmla="*/ 225 h 457"/>
              <a:gd name="T70" fmla="*/ 143 w 180"/>
              <a:gd name="T71" fmla="*/ 180 h 457"/>
              <a:gd name="T72" fmla="*/ 175 w 180"/>
              <a:gd name="T73" fmla="*/ 132 h 457"/>
              <a:gd name="T74" fmla="*/ 33 w 180"/>
              <a:gd name="T75" fmla="*/ 146 h 457"/>
              <a:gd name="T76" fmla="*/ 28 w 180"/>
              <a:gd name="T77" fmla="*/ 129 h 457"/>
              <a:gd name="T78" fmla="*/ 36 w 180"/>
              <a:gd name="T79" fmla="*/ 144 h 457"/>
              <a:gd name="T80" fmla="*/ 42 w 180"/>
              <a:gd name="T81" fmla="*/ 124 h 457"/>
              <a:gd name="T82" fmla="*/ 60 w 180"/>
              <a:gd name="T83" fmla="*/ 72 h 457"/>
              <a:gd name="T84" fmla="*/ 66 w 180"/>
              <a:gd name="T85" fmla="*/ 82 h 457"/>
              <a:gd name="T86" fmla="*/ 53 w 180"/>
              <a:gd name="T87" fmla="*/ 138 h 457"/>
              <a:gd name="T88" fmla="*/ 117 w 180"/>
              <a:gd name="T89" fmla="*/ 191 h 457"/>
              <a:gd name="T90" fmla="*/ 63 w 180"/>
              <a:gd name="T91" fmla="*/ 199 h 457"/>
              <a:gd name="T92" fmla="*/ 71 w 180"/>
              <a:gd name="T93" fmla="*/ 95 h 457"/>
              <a:gd name="T94" fmla="*/ 77 w 180"/>
              <a:gd name="T95" fmla="*/ 66 h 457"/>
              <a:gd name="T96" fmla="*/ 82 w 180"/>
              <a:gd name="T97" fmla="*/ 115 h 457"/>
              <a:gd name="T98" fmla="*/ 105 w 180"/>
              <a:gd name="T99" fmla="*/ 161 h 457"/>
              <a:gd name="T100" fmla="*/ 102 w 180"/>
              <a:gd name="T101" fmla="*/ 174 h 457"/>
              <a:gd name="T102" fmla="*/ 114 w 180"/>
              <a:gd name="T103" fmla="*/ 183 h 457"/>
              <a:gd name="T104" fmla="*/ 118 w 180"/>
              <a:gd name="T105" fmla="*/ 180 h 457"/>
              <a:gd name="T106" fmla="*/ 138 w 180"/>
              <a:gd name="T107" fmla="*/ 135 h 457"/>
              <a:gd name="T108" fmla="*/ 136 w 180"/>
              <a:gd name="T109" fmla="*/ 117 h 457"/>
              <a:gd name="T110" fmla="*/ 142 w 180"/>
              <a:gd name="T111" fmla="*/ 128 h 4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0" h="457">
                <a:moveTo>
                  <a:pt x="177" y="118"/>
                </a:moveTo>
                <a:cubicBezTo>
                  <a:pt x="175" y="113"/>
                  <a:pt x="164" y="101"/>
                  <a:pt x="159" y="97"/>
                </a:cubicBezTo>
                <a:cubicBezTo>
                  <a:pt x="155" y="93"/>
                  <a:pt x="145" y="86"/>
                  <a:pt x="142" y="84"/>
                </a:cubicBezTo>
                <a:cubicBezTo>
                  <a:pt x="138" y="82"/>
                  <a:pt x="138" y="78"/>
                  <a:pt x="137" y="75"/>
                </a:cubicBezTo>
                <a:cubicBezTo>
                  <a:pt x="136" y="72"/>
                  <a:pt x="136" y="68"/>
                  <a:pt x="133" y="62"/>
                </a:cubicBezTo>
                <a:cubicBezTo>
                  <a:pt x="130" y="57"/>
                  <a:pt x="118" y="60"/>
                  <a:pt x="114" y="61"/>
                </a:cubicBezTo>
                <a:cubicBezTo>
                  <a:pt x="109" y="61"/>
                  <a:pt x="108" y="62"/>
                  <a:pt x="104" y="64"/>
                </a:cubicBezTo>
                <a:cubicBezTo>
                  <a:pt x="100" y="65"/>
                  <a:pt x="101" y="63"/>
                  <a:pt x="99" y="61"/>
                </a:cubicBezTo>
                <a:cubicBezTo>
                  <a:pt x="98" y="61"/>
                  <a:pt x="97" y="60"/>
                  <a:pt x="97" y="59"/>
                </a:cubicBezTo>
                <a:cubicBezTo>
                  <a:pt x="93" y="63"/>
                  <a:pt x="90" y="69"/>
                  <a:pt x="87" y="77"/>
                </a:cubicBezTo>
                <a:cubicBezTo>
                  <a:pt x="87" y="77"/>
                  <a:pt x="87" y="76"/>
                  <a:pt x="86" y="75"/>
                </a:cubicBezTo>
                <a:cubicBezTo>
                  <a:pt x="85" y="74"/>
                  <a:pt x="83" y="71"/>
                  <a:pt x="81" y="69"/>
                </a:cubicBezTo>
                <a:cubicBezTo>
                  <a:pt x="80" y="67"/>
                  <a:pt x="78" y="66"/>
                  <a:pt x="77" y="66"/>
                </a:cubicBezTo>
                <a:cubicBezTo>
                  <a:pt x="76" y="66"/>
                  <a:pt x="75" y="66"/>
                  <a:pt x="74" y="66"/>
                </a:cubicBezTo>
                <a:cubicBezTo>
                  <a:pt x="75" y="66"/>
                  <a:pt x="75" y="66"/>
                  <a:pt x="75" y="66"/>
                </a:cubicBezTo>
                <a:cubicBezTo>
                  <a:pt x="77" y="65"/>
                  <a:pt x="95" y="56"/>
                  <a:pt x="95" y="56"/>
                </a:cubicBezTo>
                <a:cubicBezTo>
                  <a:pt x="96" y="56"/>
                  <a:pt x="96" y="56"/>
                  <a:pt x="96" y="56"/>
                </a:cubicBezTo>
                <a:cubicBezTo>
                  <a:pt x="96" y="56"/>
                  <a:pt x="96" y="55"/>
                  <a:pt x="96" y="55"/>
                </a:cubicBezTo>
                <a:cubicBezTo>
                  <a:pt x="97" y="54"/>
                  <a:pt x="98" y="49"/>
                  <a:pt x="98" y="48"/>
                </a:cubicBezTo>
                <a:cubicBezTo>
                  <a:pt x="99" y="47"/>
                  <a:pt x="99" y="47"/>
                  <a:pt x="101" y="47"/>
                </a:cubicBezTo>
                <a:cubicBezTo>
                  <a:pt x="104" y="46"/>
                  <a:pt x="105" y="40"/>
                  <a:pt x="105" y="36"/>
                </a:cubicBezTo>
                <a:cubicBezTo>
                  <a:pt x="106" y="32"/>
                  <a:pt x="104" y="33"/>
                  <a:pt x="103" y="33"/>
                </a:cubicBezTo>
                <a:cubicBezTo>
                  <a:pt x="102" y="33"/>
                  <a:pt x="104" y="30"/>
                  <a:pt x="104" y="23"/>
                </a:cubicBezTo>
                <a:cubicBezTo>
                  <a:pt x="104" y="16"/>
                  <a:pt x="98" y="5"/>
                  <a:pt x="89" y="3"/>
                </a:cubicBezTo>
                <a:cubicBezTo>
                  <a:pt x="81" y="0"/>
                  <a:pt x="70" y="2"/>
                  <a:pt x="64" y="11"/>
                </a:cubicBezTo>
                <a:cubicBezTo>
                  <a:pt x="57" y="20"/>
                  <a:pt x="60" y="28"/>
                  <a:pt x="60" y="31"/>
                </a:cubicBezTo>
                <a:cubicBezTo>
                  <a:pt x="60" y="34"/>
                  <a:pt x="60" y="34"/>
                  <a:pt x="60" y="34"/>
                </a:cubicBezTo>
                <a:cubicBezTo>
                  <a:pt x="59" y="35"/>
                  <a:pt x="59" y="37"/>
                  <a:pt x="60" y="39"/>
                </a:cubicBezTo>
                <a:cubicBezTo>
                  <a:pt x="61" y="42"/>
                  <a:pt x="61" y="44"/>
                  <a:pt x="61" y="46"/>
                </a:cubicBezTo>
                <a:cubicBezTo>
                  <a:pt x="61" y="48"/>
                  <a:pt x="61" y="48"/>
                  <a:pt x="61" y="48"/>
                </a:cubicBezTo>
                <a:cubicBezTo>
                  <a:pt x="61" y="53"/>
                  <a:pt x="65" y="56"/>
                  <a:pt x="65" y="59"/>
                </a:cubicBezTo>
                <a:cubicBezTo>
                  <a:pt x="65" y="60"/>
                  <a:pt x="65" y="61"/>
                  <a:pt x="64" y="63"/>
                </a:cubicBezTo>
                <a:cubicBezTo>
                  <a:pt x="65" y="61"/>
                  <a:pt x="65" y="61"/>
                  <a:pt x="65" y="61"/>
                </a:cubicBezTo>
                <a:cubicBezTo>
                  <a:pt x="70" y="68"/>
                  <a:pt x="70" y="68"/>
                  <a:pt x="70" y="68"/>
                </a:cubicBezTo>
                <a:cubicBezTo>
                  <a:pt x="69" y="68"/>
                  <a:pt x="66" y="67"/>
                  <a:pt x="64" y="67"/>
                </a:cubicBezTo>
                <a:cubicBezTo>
                  <a:pt x="63" y="67"/>
                  <a:pt x="62" y="67"/>
                  <a:pt x="61" y="68"/>
                </a:cubicBezTo>
                <a:cubicBezTo>
                  <a:pt x="60" y="69"/>
                  <a:pt x="60" y="71"/>
                  <a:pt x="60" y="72"/>
                </a:cubicBezTo>
                <a:cubicBezTo>
                  <a:pt x="60" y="73"/>
                  <a:pt x="60" y="73"/>
                  <a:pt x="60" y="73"/>
                </a:cubicBezTo>
                <a:cubicBezTo>
                  <a:pt x="59" y="72"/>
                  <a:pt x="59" y="71"/>
                  <a:pt x="59" y="70"/>
                </a:cubicBezTo>
                <a:cubicBezTo>
                  <a:pt x="59" y="68"/>
                  <a:pt x="61" y="67"/>
                  <a:pt x="61" y="67"/>
                </a:cubicBezTo>
                <a:cubicBezTo>
                  <a:pt x="61" y="67"/>
                  <a:pt x="57" y="67"/>
                  <a:pt x="52" y="68"/>
                </a:cubicBezTo>
                <a:cubicBezTo>
                  <a:pt x="47" y="69"/>
                  <a:pt x="41" y="72"/>
                  <a:pt x="37" y="73"/>
                </a:cubicBezTo>
                <a:cubicBezTo>
                  <a:pt x="34" y="73"/>
                  <a:pt x="30" y="86"/>
                  <a:pt x="30" y="88"/>
                </a:cubicBezTo>
                <a:cubicBezTo>
                  <a:pt x="29" y="90"/>
                  <a:pt x="28" y="90"/>
                  <a:pt x="26" y="92"/>
                </a:cubicBezTo>
                <a:cubicBezTo>
                  <a:pt x="24" y="94"/>
                  <a:pt x="24" y="96"/>
                  <a:pt x="22" y="99"/>
                </a:cubicBezTo>
                <a:cubicBezTo>
                  <a:pt x="20" y="102"/>
                  <a:pt x="19" y="102"/>
                  <a:pt x="19" y="103"/>
                </a:cubicBezTo>
                <a:cubicBezTo>
                  <a:pt x="19" y="104"/>
                  <a:pt x="16" y="105"/>
                  <a:pt x="13" y="109"/>
                </a:cubicBezTo>
                <a:cubicBezTo>
                  <a:pt x="11" y="112"/>
                  <a:pt x="9" y="114"/>
                  <a:pt x="7" y="118"/>
                </a:cubicBezTo>
                <a:cubicBezTo>
                  <a:pt x="5" y="122"/>
                  <a:pt x="4" y="121"/>
                  <a:pt x="2" y="125"/>
                </a:cubicBezTo>
                <a:cubicBezTo>
                  <a:pt x="0" y="129"/>
                  <a:pt x="2" y="129"/>
                  <a:pt x="3" y="132"/>
                </a:cubicBezTo>
                <a:cubicBezTo>
                  <a:pt x="3" y="134"/>
                  <a:pt x="5" y="137"/>
                  <a:pt x="6" y="140"/>
                </a:cubicBezTo>
                <a:cubicBezTo>
                  <a:pt x="8" y="143"/>
                  <a:pt x="8" y="145"/>
                  <a:pt x="9" y="149"/>
                </a:cubicBezTo>
                <a:cubicBezTo>
                  <a:pt x="11" y="152"/>
                  <a:pt x="14" y="158"/>
                  <a:pt x="16" y="162"/>
                </a:cubicBezTo>
                <a:cubicBezTo>
                  <a:pt x="18" y="166"/>
                  <a:pt x="22" y="173"/>
                  <a:pt x="23" y="175"/>
                </a:cubicBezTo>
                <a:cubicBezTo>
                  <a:pt x="24" y="178"/>
                  <a:pt x="26" y="178"/>
                  <a:pt x="29" y="179"/>
                </a:cubicBezTo>
                <a:cubicBezTo>
                  <a:pt x="31" y="180"/>
                  <a:pt x="32" y="178"/>
                  <a:pt x="32" y="178"/>
                </a:cubicBezTo>
                <a:cubicBezTo>
                  <a:pt x="32" y="178"/>
                  <a:pt x="31" y="180"/>
                  <a:pt x="32" y="186"/>
                </a:cubicBezTo>
                <a:cubicBezTo>
                  <a:pt x="32" y="191"/>
                  <a:pt x="33" y="204"/>
                  <a:pt x="33" y="209"/>
                </a:cubicBezTo>
                <a:cubicBezTo>
                  <a:pt x="33" y="215"/>
                  <a:pt x="33" y="221"/>
                  <a:pt x="34" y="223"/>
                </a:cubicBezTo>
                <a:cubicBezTo>
                  <a:pt x="35" y="225"/>
                  <a:pt x="39" y="220"/>
                  <a:pt x="39" y="220"/>
                </a:cubicBezTo>
                <a:cubicBezTo>
                  <a:pt x="39" y="220"/>
                  <a:pt x="39" y="223"/>
                  <a:pt x="39" y="228"/>
                </a:cubicBezTo>
                <a:cubicBezTo>
                  <a:pt x="39" y="232"/>
                  <a:pt x="40" y="245"/>
                  <a:pt x="40" y="253"/>
                </a:cubicBezTo>
                <a:cubicBezTo>
                  <a:pt x="40" y="261"/>
                  <a:pt x="41" y="266"/>
                  <a:pt x="43" y="288"/>
                </a:cubicBezTo>
                <a:cubicBezTo>
                  <a:pt x="46" y="310"/>
                  <a:pt x="46" y="310"/>
                  <a:pt x="47" y="318"/>
                </a:cubicBezTo>
                <a:cubicBezTo>
                  <a:pt x="48" y="326"/>
                  <a:pt x="51" y="331"/>
                  <a:pt x="52" y="335"/>
                </a:cubicBezTo>
                <a:cubicBezTo>
                  <a:pt x="54" y="338"/>
                  <a:pt x="54" y="341"/>
                  <a:pt x="54" y="343"/>
                </a:cubicBezTo>
                <a:cubicBezTo>
                  <a:pt x="55" y="345"/>
                  <a:pt x="54" y="348"/>
                  <a:pt x="54" y="351"/>
                </a:cubicBezTo>
                <a:cubicBezTo>
                  <a:pt x="54" y="353"/>
                  <a:pt x="56" y="355"/>
                  <a:pt x="57" y="359"/>
                </a:cubicBezTo>
                <a:cubicBezTo>
                  <a:pt x="57" y="363"/>
                  <a:pt x="58" y="367"/>
                  <a:pt x="58" y="373"/>
                </a:cubicBezTo>
                <a:cubicBezTo>
                  <a:pt x="57" y="379"/>
                  <a:pt x="60" y="382"/>
                  <a:pt x="59" y="382"/>
                </a:cubicBezTo>
                <a:cubicBezTo>
                  <a:pt x="57" y="382"/>
                  <a:pt x="57" y="382"/>
                  <a:pt x="56" y="388"/>
                </a:cubicBezTo>
                <a:cubicBezTo>
                  <a:pt x="54" y="393"/>
                  <a:pt x="45" y="400"/>
                  <a:pt x="39" y="403"/>
                </a:cubicBezTo>
                <a:cubicBezTo>
                  <a:pt x="33" y="406"/>
                  <a:pt x="29" y="407"/>
                  <a:pt x="27" y="407"/>
                </a:cubicBezTo>
                <a:cubicBezTo>
                  <a:pt x="24" y="407"/>
                  <a:pt x="25" y="410"/>
                  <a:pt x="24" y="410"/>
                </a:cubicBezTo>
                <a:cubicBezTo>
                  <a:pt x="23" y="410"/>
                  <a:pt x="23" y="412"/>
                  <a:pt x="27" y="414"/>
                </a:cubicBezTo>
                <a:cubicBezTo>
                  <a:pt x="31" y="417"/>
                  <a:pt x="41" y="418"/>
                  <a:pt x="51" y="416"/>
                </a:cubicBezTo>
                <a:cubicBezTo>
                  <a:pt x="61" y="414"/>
                  <a:pt x="67" y="408"/>
                  <a:pt x="68" y="407"/>
                </a:cubicBezTo>
                <a:cubicBezTo>
                  <a:pt x="69" y="406"/>
                  <a:pt x="71" y="408"/>
                  <a:pt x="71" y="408"/>
                </a:cubicBezTo>
                <a:cubicBezTo>
                  <a:pt x="72" y="409"/>
                  <a:pt x="82" y="407"/>
                  <a:pt x="83" y="406"/>
                </a:cubicBezTo>
                <a:cubicBezTo>
                  <a:pt x="85" y="405"/>
                  <a:pt x="86" y="406"/>
                  <a:pt x="86" y="403"/>
                </a:cubicBezTo>
                <a:cubicBezTo>
                  <a:pt x="86" y="401"/>
                  <a:pt x="85" y="399"/>
                  <a:pt x="84" y="398"/>
                </a:cubicBezTo>
                <a:cubicBezTo>
                  <a:pt x="84" y="397"/>
                  <a:pt x="85" y="397"/>
                  <a:pt x="85" y="396"/>
                </a:cubicBezTo>
                <a:cubicBezTo>
                  <a:pt x="85" y="395"/>
                  <a:pt x="84" y="389"/>
                  <a:pt x="85" y="387"/>
                </a:cubicBezTo>
                <a:cubicBezTo>
                  <a:pt x="86" y="384"/>
                  <a:pt x="84" y="383"/>
                  <a:pt x="82" y="382"/>
                </a:cubicBezTo>
                <a:cubicBezTo>
                  <a:pt x="81" y="381"/>
                  <a:pt x="83" y="379"/>
                  <a:pt x="83" y="376"/>
                </a:cubicBezTo>
                <a:cubicBezTo>
                  <a:pt x="83" y="373"/>
                  <a:pt x="83" y="365"/>
                  <a:pt x="83" y="362"/>
                </a:cubicBezTo>
                <a:cubicBezTo>
                  <a:pt x="83" y="358"/>
                  <a:pt x="84" y="355"/>
                  <a:pt x="86" y="350"/>
                </a:cubicBezTo>
                <a:cubicBezTo>
                  <a:pt x="87" y="346"/>
                  <a:pt x="86" y="340"/>
                  <a:pt x="85" y="336"/>
                </a:cubicBezTo>
                <a:cubicBezTo>
                  <a:pt x="85" y="332"/>
                  <a:pt x="84" y="330"/>
                  <a:pt x="84" y="326"/>
                </a:cubicBezTo>
                <a:cubicBezTo>
                  <a:pt x="84" y="322"/>
                  <a:pt x="84" y="318"/>
                  <a:pt x="83" y="316"/>
                </a:cubicBezTo>
                <a:cubicBezTo>
                  <a:pt x="83" y="315"/>
                  <a:pt x="82" y="312"/>
                  <a:pt x="82" y="310"/>
                </a:cubicBezTo>
                <a:cubicBezTo>
                  <a:pt x="82" y="308"/>
                  <a:pt x="81" y="303"/>
                  <a:pt x="81" y="303"/>
                </a:cubicBezTo>
                <a:cubicBezTo>
                  <a:pt x="81" y="303"/>
                  <a:pt x="82" y="306"/>
                  <a:pt x="83" y="307"/>
                </a:cubicBezTo>
                <a:cubicBezTo>
                  <a:pt x="83" y="308"/>
                  <a:pt x="84" y="310"/>
                  <a:pt x="84" y="313"/>
                </a:cubicBezTo>
                <a:cubicBezTo>
                  <a:pt x="84" y="316"/>
                  <a:pt x="85" y="317"/>
                  <a:pt x="85" y="320"/>
                </a:cubicBezTo>
                <a:cubicBezTo>
                  <a:pt x="86" y="323"/>
                  <a:pt x="86" y="324"/>
                  <a:pt x="86" y="327"/>
                </a:cubicBezTo>
                <a:cubicBezTo>
                  <a:pt x="86" y="330"/>
                  <a:pt x="87" y="333"/>
                  <a:pt x="87" y="337"/>
                </a:cubicBezTo>
                <a:cubicBezTo>
                  <a:pt x="87" y="342"/>
                  <a:pt x="89" y="343"/>
                  <a:pt x="88" y="347"/>
                </a:cubicBezTo>
                <a:cubicBezTo>
                  <a:pt x="87" y="351"/>
                  <a:pt x="89" y="367"/>
                  <a:pt x="90" y="371"/>
                </a:cubicBezTo>
                <a:cubicBezTo>
                  <a:pt x="91" y="374"/>
                  <a:pt x="90" y="375"/>
                  <a:pt x="90" y="378"/>
                </a:cubicBezTo>
                <a:cubicBezTo>
                  <a:pt x="89" y="380"/>
                  <a:pt x="89" y="384"/>
                  <a:pt x="90" y="388"/>
                </a:cubicBezTo>
                <a:cubicBezTo>
                  <a:pt x="90" y="391"/>
                  <a:pt x="88" y="397"/>
                  <a:pt x="88" y="400"/>
                </a:cubicBezTo>
                <a:cubicBezTo>
                  <a:pt x="88" y="403"/>
                  <a:pt x="93" y="404"/>
                  <a:pt x="95" y="407"/>
                </a:cubicBezTo>
                <a:cubicBezTo>
                  <a:pt x="97" y="410"/>
                  <a:pt x="97" y="413"/>
                  <a:pt x="96" y="418"/>
                </a:cubicBezTo>
                <a:cubicBezTo>
                  <a:pt x="96" y="423"/>
                  <a:pt x="93" y="426"/>
                  <a:pt x="92" y="428"/>
                </a:cubicBezTo>
                <a:cubicBezTo>
                  <a:pt x="90" y="430"/>
                  <a:pt x="85" y="437"/>
                  <a:pt x="83" y="441"/>
                </a:cubicBezTo>
                <a:cubicBezTo>
                  <a:pt x="82" y="445"/>
                  <a:pt x="78" y="449"/>
                  <a:pt x="77" y="452"/>
                </a:cubicBezTo>
                <a:cubicBezTo>
                  <a:pt x="75" y="455"/>
                  <a:pt x="90" y="457"/>
                  <a:pt x="96" y="456"/>
                </a:cubicBezTo>
                <a:cubicBezTo>
                  <a:pt x="101" y="454"/>
                  <a:pt x="112" y="449"/>
                  <a:pt x="114" y="445"/>
                </a:cubicBezTo>
                <a:cubicBezTo>
                  <a:pt x="115" y="440"/>
                  <a:pt x="119" y="436"/>
                  <a:pt x="122" y="434"/>
                </a:cubicBezTo>
                <a:cubicBezTo>
                  <a:pt x="124" y="433"/>
                  <a:pt x="123" y="426"/>
                  <a:pt x="122" y="424"/>
                </a:cubicBezTo>
                <a:cubicBezTo>
                  <a:pt x="122" y="421"/>
                  <a:pt x="122" y="422"/>
                  <a:pt x="122" y="421"/>
                </a:cubicBezTo>
                <a:cubicBezTo>
                  <a:pt x="123" y="419"/>
                  <a:pt x="123" y="417"/>
                  <a:pt x="124" y="414"/>
                </a:cubicBezTo>
                <a:cubicBezTo>
                  <a:pt x="125" y="411"/>
                  <a:pt x="122" y="408"/>
                  <a:pt x="120" y="406"/>
                </a:cubicBezTo>
                <a:cubicBezTo>
                  <a:pt x="118" y="404"/>
                  <a:pt x="121" y="395"/>
                  <a:pt x="121" y="395"/>
                </a:cubicBezTo>
                <a:cubicBezTo>
                  <a:pt x="121" y="395"/>
                  <a:pt x="122" y="388"/>
                  <a:pt x="124" y="384"/>
                </a:cubicBezTo>
                <a:cubicBezTo>
                  <a:pt x="126" y="380"/>
                  <a:pt x="126" y="378"/>
                  <a:pt x="126" y="378"/>
                </a:cubicBezTo>
                <a:cubicBezTo>
                  <a:pt x="126" y="378"/>
                  <a:pt x="125" y="373"/>
                  <a:pt x="126" y="369"/>
                </a:cubicBezTo>
                <a:cubicBezTo>
                  <a:pt x="126" y="365"/>
                  <a:pt x="126" y="367"/>
                  <a:pt x="125" y="363"/>
                </a:cubicBezTo>
                <a:cubicBezTo>
                  <a:pt x="124" y="359"/>
                  <a:pt x="124" y="359"/>
                  <a:pt x="124" y="355"/>
                </a:cubicBezTo>
                <a:cubicBezTo>
                  <a:pt x="124" y="351"/>
                  <a:pt x="124" y="351"/>
                  <a:pt x="124" y="348"/>
                </a:cubicBezTo>
                <a:cubicBezTo>
                  <a:pt x="123" y="345"/>
                  <a:pt x="123" y="347"/>
                  <a:pt x="123" y="344"/>
                </a:cubicBezTo>
                <a:cubicBezTo>
                  <a:pt x="124" y="341"/>
                  <a:pt x="124" y="342"/>
                  <a:pt x="123" y="340"/>
                </a:cubicBezTo>
                <a:cubicBezTo>
                  <a:pt x="122" y="338"/>
                  <a:pt x="121" y="338"/>
                  <a:pt x="123" y="335"/>
                </a:cubicBezTo>
                <a:cubicBezTo>
                  <a:pt x="124" y="331"/>
                  <a:pt x="121" y="331"/>
                  <a:pt x="121" y="322"/>
                </a:cubicBezTo>
                <a:cubicBezTo>
                  <a:pt x="122" y="312"/>
                  <a:pt x="119" y="304"/>
                  <a:pt x="118" y="297"/>
                </a:cubicBezTo>
                <a:cubicBezTo>
                  <a:pt x="117" y="291"/>
                  <a:pt x="117" y="291"/>
                  <a:pt x="116" y="288"/>
                </a:cubicBezTo>
                <a:cubicBezTo>
                  <a:pt x="116" y="285"/>
                  <a:pt x="116" y="286"/>
                  <a:pt x="116" y="284"/>
                </a:cubicBezTo>
                <a:cubicBezTo>
                  <a:pt x="116" y="281"/>
                  <a:pt x="117" y="280"/>
                  <a:pt x="117" y="278"/>
                </a:cubicBezTo>
                <a:cubicBezTo>
                  <a:pt x="118" y="275"/>
                  <a:pt x="118" y="275"/>
                  <a:pt x="119" y="270"/>
                </a:cubicBezTo>
                <a:cubicBezTo>
                  <a:pt x="119" y="266"/>
                  <a:pt x="119" y="263"/>
                  <a:pt x="120" y="260"/>
                </a:cubicBezTo>
                <a:cubicBezTo>
                  <a:pt x="120" y="256"/>
                  <a:pt x="119" y="257"/>
                  <a:pt x="119" y="253"/>
                </a:cubicBezTo>
                <a:cubicBezTo>
                  <a:pt x="119" y="249"/>
                  <a:pt x="119" y="251"/>
                  <a:pt x="119" y="247"/>
                </a:cubicBezTo>
                <a:cubicBezTo>
                  <a:pt x="119" y="244"/>
                  <a:pt x="120" y="245"/>
                  <a:pt x="120" y="242"/>
                </a:cubicBezTo>
                <a:cubicBezTo>
                  <a:pt x="120" y="240"/>
                  <a:pt x="120" y="240"/>
                  <a:pt x="121" y="236"/>
                </a:cubicBezTo>
                <a:cubicBezTo>
                  <a:pt x="122" y="233"/>
                  <a:pt x="122" y="232"/>
                  <a:pt x="122" y="229"/>
                </a:cubicBezTo>
                <a:cubicBezTo>
                  <a:pt x="121" y="226"/>
                  <a:pt x="123" y="225"/>
                  <a:pt x="123" y="225"/>
                </a:cubicBezTo>
                <a:cubicBezTo>
                  <a:pt x="123" y="225"/>
                  <a:pt x="129" y="225"/>
                  <a:pt x="130" y="225"/>
                </a:cubicBezTo>
                <a:cubicBezTo>
                  <a:pt x="132" y="225"/>
                  <a:pt x="134" y="225"/>
                  <a:pt x="137" y="225"/>
                </a:cubicBezTo>
                <a:cubicBezTo>
                  <a:pt x="139" y="224"/>
                  <a:pt x="139" y="225"/>
                  <a:pt x="140" y="225"/>
                </a:cubicBezTo>
                <a:cubicBezTo>
                  <a:pt x="141" y="226"/>
                  <a:pt x="145" y="225"/>
                  <a:pt x="148" y="224"/>
                </a:cubicBezTo>
                <a:cubicBezTo>
                  <a:pt x="152" y="223"/>
                  <a:pt x="151" y="224"/>
                  <a:pt x="154" y="222"/>
                </a:cubicBezTo>
                <a:cubicBezTo>
                  <a:pt x="157" y="221"/>
                  <a:pt x="153" y="214"/>
                  <a:pt x="152" y="211"/>
                </a:cubicBezTo>
                <a:cubicBezTo>
                  <a:pt x="150" y="207"/>
                  <a:pt x="145" y="185"/>
                  <a:pt x="143" y="180"/>
                </a:cubicBezTo>
                <a:cubicBezTo>
                  <a:pt x="142" y="174"/>
                  <a:pt x="141" y="173"/>
                  <a:pt x="141" y="173"/>
                </a:cubicBezTo>
                <a:cubicBezTo>
                  <a:pt x="141" y="173"/>
                  <a:pt x="144" y="171"/>
                  <a:pt x="146" y="168"/>
                </a:cubicBezTo>
                <a:cubicBezTo>
                  <a:pt x="148" y="164"/>
                  <a:pt x="159" y="153"/>
                  <a:pt x="164" y="145"/>
                </a:cubicBezTo>
                <a:cubicBezTo>
                  <a:pt x="170" y="138"/>
                  <a:pt x="170" y="135"/>
                  <a:pt x="175" y="132"/>
                </a:cubicBezTo>
                <a:cubicBezTo>
                  <a:pt x="180" y="128"/>
                  <a:pt x="178" y="124"/>
                  <a:pt x="177" y="118"/>
                </a:cubicBezTo>
                <a:close/>
                <a:moveTo>
                  <a:pt x="36" y="151"/>
                </a:moveTo>
                <a:cubicBezTo>
                  <a:pt x="36" y="152"/>
                  <a:pt x="34" y="151"/>
                  <a:pt x="33" y="151"/>
                </a:cubicBezTo>
                <a:cubicBezTo>
                  <a:pt x="33" y="150"/>
                  <a:pt x="34" y="149"/>
                  <a:pt x="33" y="146"/>
                </a:cubicBezTo>
                <a:cubicBezTo>
                  <a:pt x="31" y="143"/>
                  <a:pt x="31" y="143"/>
                  <a:pt x="30" y="141"/>
                </a:cubicBezTo>
                <a:cubicBezTo>
                  <a:pt x="30" y="139"/>
                  <a:pt x="30" y="139"/>
                  <a:pt x="29" y="136"/>
                </a:cubicBezTo>
                <a:cubicBezTo>
                  <a:pt x="28" y="133"/>
                  <a:pt x="25" y="132"/>
                  <a:pt x="27" y="131"/>
                </a:cubicBezTo>
                <a:cubicBezTo>
                  <a:pt x="28" y="131"/>
                  <a:pt x="29" y="131"/>
                  <a:pt x="28" y="129"/>
                </a:cubicBezTo>
                <a:cubicBezTo>
                  <a:pt x="28" y="127"/>
                  <a:pt x="27" y="127"/>
                  <a:pt x="30" y="126"/>
                </a:cubicBezTo>
                <a:cubicBezTo>
                  <a:pt x="32" y="125"/>
                  <a:pt x="32" y="125"/>
                  <a:pt x="32" y="125"/>
                </a:cubicBezTo>
                <a:cubicBezTo>
                  <a:pt x="32" y="125"/>
                  <a:pt x="33" y="132"/>
                  <a:pt x="34" y="136"/>
                </a:cubicBezTo>
                <a:cubicBezTo>
                  <a:pt x="36" y="141"/>
                  <a:pt x="37" y="141"/>
                  <a:pt x="36" y="144"/>
                </a:cubicBezTo>
                <a:cubicBezTo>
                  <a:pt x="36" y="147"/>
                  <a:pt x="37" y="149"/>
                  <a:pt x="36" y="151"/>
                </a:cubicBezTo>
                <a:close/>
                <a:moveTo>
                  <a:pt x="48" y="195"/>
                </a:moveTo>
                <a:cubicBezTo>
                  <a:pt x="45" y="193"/>
                  <a:pt x="43" y="183"/>
                  <a:pt x="42" y="171"/>
                </a:cubicBezTo>
                <a:cubicBezTo>
                  <a:pt x="41" y="158"/>
                  <a:pt x="42" y="139"/>
                  <a:pt x="42" y="124"/>
                </a:cubicBezTo>
                <a:cubicBezTo>
                  <a:pt x="43" y="110"/>
                  <a:pt x="58" y="85"/>
                  <a:pt x="59" y="83"/>
                </a:cubicBezTo>
                <a:cubicBezTo>
                  <a:pt x="60" y="81"/>
                  <a:pt x="60" y="79"/>
                  <a:pt x="60" y="77"/>
                </a:cubicBezTo>
                <a:cubicBezTo>
                  <a:pt x="60" y="77"/>
                  <a:pt x="60" y="77"/>
                  <a:pt x="60" y="77"/>
                </a:cubicBezTo>
                <a:cubicBezTo>
                  <a:pt x="60" y="75"/>
                  <a:pt x="60" y="74"/>
                  <a:pt x="60" y="72"/>
                </a:cubicBezTo>
                <a:cubicBezTo>
                  <a:pt x="60" y="71"/>
                  <a:pt x="60" y="69"/>
                  <a:pt x="61" y="68"/>
                </a:cubicBezTo>
                <a:cubicBezTo>
                  <a:pt x="62" y="67"/>
                  <a:pt x="63" y="67"/>
                  <a:pt x="64" y="67"/>
                </a:cubicBezTo>
                <a:cubicBezTo>
                  <a:pt x="66" y="67"/>
                  <a:pt x="69" y="68"/>
                  <a:pt x="70" y="69"/>
                </a:cubicBezTo>
                <a:cubicBezTo>
                  <a:pt x="61" y="69"/>
                  <a:pt x="66" y="80"/>
                  <a:pt x="66" y="82"/>
                </a:cubicBezTo>
                <a:cubicBezTo>
                  <a:pt x="66" y="84"/>
                  <a:pt x="64" y="87"/>
                  <a:pt x="63" y="89"/>
                </a:cubicBezTo>
                <a:cubicBezTo>
                  <a:pt x="62" y="91"/>
                  <a:pt x="61" y="94"/>
                  <a:pt x="60" y="99"/>
                </a:cubicBezTo>
                <a:cubicBezTo>
                  <a:pt x="60" y="104"/>
                  <a:pt x="57" y="110"/>
                  <a:pt x="56" y="112"/>
                </a:cubicBezTo>
                <a:cubicBezTo>
                  <a:pt x="56" y="115"/>
                  <a:pt x="54" y="130"/>
                  <a:pt x="53" y="138"/>
                </a:cubicBezTo>
                <a:cubicBezTo>
                  <a:pt x="51" y="146"/>
                  <a:pt x="51" y="187"/>
                  <a:pt x="51" y="190"/>
                </a:cubicBezTo>
                <a:cubicBezTo>
                  <a:pt x="51" y="191"/>
                  <a:pt x="52" y="194"/>
                  <a:pt x="53" y="197"/>
                </a:cubicBezTo>
                <a:cubicBezTo>
                  <a:pt x="51" y="197"/>
                  <a:pt x="49" y="196"/>
                  <a:pt x="48" y="195"/>
                </a:cubicBezTo>
                <a:close/>
                <a:moveTo>
                  <a:pt x="117" y="191"/>
                </a:moveTo>
                <a:cubicBezTo>
                  <a:pt x="117" y="191"/>
                  <a:pt x="114" y="192"/>
                  <a:pt x="112" y="193"/>
                </a:cubicBezTo>
                <a:cubicBezTo>
                  <a:pt x="110" y="193"/>
                  <a:pt x="106" y="193"/>
                  <a:pt x="103" y="193"/>
                </a:cubicBezTo>
                <a:cubicBezTo>
                  <a:pt x="100" y="193"/>
                  <a:pt x="99" y="194"/>
                  <a:pt x="91" y="195"/>
                </a:cubicBezTo>
                <a:cubicBezTo>
                  <a:pt x="83" y="196"/>
                  <a:pt x="70" y="199"/>
                  <a:pt x="63" y="199"/>
                </a:cubicBezTo>
                <a:cubicBezTo>
                  <a:pt x="62" y="199"/>
                  <a:pt x="62" y="199"/>
                  <a:pt x="61" y="199"/>
                </a:cubicBezTo>
                <a:cubicBezTo>
                  <a:pt x="63" y="196"/>
                  <a:pt x="65" y="194"/>
                  <a:pt x="66" y="193"/>
                </a:cubicBezTo>
                <a:cubicBezTo>
                  <a:pt x="67" y="191"/>
                  <a:pt x="69" y="145"/>
                  <a:pt x="68" y="136"/>
                </a:cubicBezTo>
                <a:cubicBezTo>
                  <a:pt x="68" y="127"/>
                  <a:pt x="71" y="102"/>
                  <a:pt x="71" y="95"/>
                </a:cubicBezTo>
                <a:cubicBezTo>
                  <a:pt x="71" y="88"/>
                  <a:pt x="72" y="83"/>
                  <a:pt x="75" y="78"/>
                </a:cubicBezTo>
                <a:cubicBezTo>
                  <a:pt x="78" y="72"/>
                  <a:pt x="71" y="69"/>
                  <a:pt x="70" y="69"/>
                </a:cubicBezTo>
                <a:cubicBezTo>
                  <a:pt x="70" y="69"/>
                  <a:pt x="71" y="68"/>
                  <a:pt x="72" y="67"/>
                </a:cubicBezTo>
                <a:cubicBezTo>
                  <a:pt x="73" y="67"/>
                  <a:pt x="75" y="66"/>
                  <a:pt x="77" y="66"/>
                </a:cubicBezTo>
                <a:cubicBezTo>
                  <a:pt x="78" y="66"/>
                  <a:pt x="80" y="67"/>
                  <a:pt x="81" y="69"/>
                </a:cubicBezTo>
                <a:cubicBezTo>
                  <a:pt x="85" y="75"/>
                  <a:pt x="87" y="77"/>
                  <a:pt x="87" y="77"/>
                </a:cubicBezTo>
                <a:cubicBezTo>
                  <a:pt x="87" y="77"/>
                  <a:pt x="87" y="77"/>
                  <a:pt x="87" y="77"/>
                </a:cubicBezTo>
                <a:cubicBezTo>
                  <a:pt x="83" y="90"/>
                  <a:pt x="82" y="106"/>
                  <a:pt x="82" y="115"/>
                </a:cubicBezTo>
                <a:cubicBezTo>
                  <a:pt x="82" y="129"/>
                  <a:pt x="96" y="145"/>
                  <a:pt x="100" y="150"/>
                </a:cubicBezTo>
                <a:cubicBezTo>
                  <a:pt x="103" y="154"/>
                  <a:pt x="110" y="157"/>
                  <a:pt x="110" y="157"/>
                </a:cubicBezTo>
                <a:cubicBezTo>
                  <a:pt x="110" y="157"/>
                  <a:pt x="113" y="160"/>
                  <a:pt x="112" y="160"/>
                </a:cubicBezTo>
                <a:cubicBezTo>
                  <a:pt x="110" y="160"/>
                  <a:pt x="108" y="161"/>
                  <a:pt x="105" y="161"/>
                </a:cubicBezTo>
                <a:cubicBezTo>
                  <a:pt x="103" y="161"/>
                  <a:pt x="102" y="162"/>
                  <a:pt x="101" y="163"/>
                </a:cubicBezTo>
                <a:cubicBezTo>
                  <a:pt x="99" y="164"/>
                  <a:pt x="100" y="166"/>
                  <a:pt x="100" y="167"/>
                </a:cubicBezTo>
                <a:cubicBezTo>
                  <a:pt x="101" y="168"/>
                  <a:pt x="101" y="168"/>
                  <a:pt x="100" y="171"/>
                </a:cubicBezTo>
                <a:cubicBezTo>
                  <a:pt x="99" y="173"/>
                  <a:pt x="102" y="173"/>
                  <a:pt x="102" y="174"/>
                </a:cubicBezTo>
                <a:cubicBezTo>
                  <a:pt x="102" y="175"/>
                  <a:pt x="103" y="176"/>
                  <a:pt x="104" y="178"/>
                </a:cubicBezTo>
                <a:cubicBezTo>
                  <a:pt x="105" y="180"/>
                  <a:pt x="106" y="182"/>
                  <a:pt x="107" y="183"/>
                </a:cubicBezTo>
                <a:cubicBezTo>
                  <a:pt x="107" y="185"/>
                  <a:pt x="110" y="186"/>
                  <a:pt x="113" y="186"/>
                </a:cubicBezTo>
                <a:cubicBezTo>
                  <a:pt x="115" y="187"/>
                  <a:pt x="114" y="183"/>
                  <a:pt x="114" y="183"/>
                </a:cubicBezTo>
                <a:cubicBezTo>
                  <a:pt x="114" y="183"/>
                  <a:pt x="114" y="184"/>
                  <a:pt x="116" y="183"/>
                </a:cubicBezTo>
                <a:cubicBezTo>
                  <a:pt x="119" y="183"/>
                  <a:pt x="116" y="180"/>
                  <a:pt x="117" y="180"/>
                </a:cubicBezTo>
                <a:cubicBezTo>
                  <a:pt x="118" y="180"/>
                  <a:pt x="117" y="178"/>
                  <a:pt x="117" y="179"/>
                </a:cubicBezTo>
                <a:cubicBezTo>
                  <a:pt x="118" y="179"/>
                  <a:pt x="118" y="180"/>
                  <a:pt x="118" y="180"/>
                </a:cubicBezTo>
                <a:lnTo>
                  <a:pt x="117" y="191"/>
                </a:lnTo>
                <a:close/>
                <a:moveTo>
                  <a:pt x="142" y="128"/>
                </a:moveTo>
                <a:cubicBezTo>
                  <a:pt x="141" y="128"/>
                  <a:pt x="139" y="128"/>
                  <a:pt x="139" y="131"/>
                </a:cubicBezTo>
                <a:cubicBezTo>
                  <a:pt x="138" y="133"/>
                  <a:pt x="139" y="133"/>
                  <a:pt x="138" y="135"/>
                </a:cubicBezTo>
                <a:cubicBezTo>
                  <a:pt x="137" y="136"/>
                  <a:pt x="138" y="136"/>
                  <a:pt x="137" y="137"/>
                </a:cubicBezTo>
                <a:cubicBezTo>
                  <a:pt x="136" y="138"/>
                  <a:pt x="130" y="141"/>
                  <a:pt x="130" y="141"/>
                </a:cubicBezTo>
                <a:cubicBezTo>
                  <a:pt x="130" y="141"/>
                  <a:pt x="127" y="135"/>
                  <a:pt x="128" y="132"/>
                </a:cubicBezTo>
                <a:cubicBezTo>
                  <a:pt x="129" y="130"/>
                  <a:pt x="136" y="117"/>
                  <a:pt x="136" y="117"/>
                </a:cubicBezTo>
                <a:cubicBezTo>
                  <a:pt x="136" y="117"/>
                  <a:pt x="137" y="115"/>
                  <a:pt x="137" y="117"/>
                </a:cubicBezTo>
                <a:cubicBezTo>
                  <a:pt x="138" y="119"/>
                  <a:pt x="138" y="121"/>
                  <a:pt x="139" y="122"/>
                </a:cubicBezTo>
                <a:cubicBezTo>
                  <a:pt x="141" y="124"/>
                  <a:pt x="141" y="124"/>
                  <a:pt x="142" y="125"/>
                </a:cubicBezTo>
                <a:cubicBezTo>
                  <a:pt x="142" y="126"/>
                  <a:pt x="143" y="128"/>
                  <a:pt x="142" y="128"/>
                </a:cubicBezTo>
                <a:close/>
              </a:path>
            </a:pathLst>
          </a:custGeom>
          <a:solidFill>
            <a:schemeClr val="accent4"/>
          </a:solidFill>
          <a:ln>
            <a:noFill/>
          </a:ln>
          <a:effectLst>
            <a:outerShdw blurRad="76200" dir="18900000" sy="23000" kx="-1200000" algn="bl" rotWithShape="0">
              <a:prstClr val="black">
                <a:alpha val="5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8" name="Freeform 9"/>
          <p:cNvSpPr>
            <a:spLocks noChangeAspect="1"/>
          </p:cNvSpPr>
          <p:nvPr/>
        </p:nvSpPr>
        <p:spPr bwMode="auto">
          <a:xfrm>
            <a:off x="4372484" y="1735606"/>
            <a:ext cx="669233" cy="2772000"/>
          </a:xfrm>
          <a:custGeom>
            <a:avLst/>
            <a:gdLst>
              <a:gd name="T0" fmla="*/ 563 w 563"/>
              <a:gd name="T1" fmla="*/ 1247 h 2332"/>
              <a:gd name="T2" fmla="*/ 519 w 563"/>
              <a:gd name="T3" fmla="*/ 943 h 2332"/>
              <a:gd name="T4" fmla="*/ 519 w 563"/>
              <a:gd name="T5" fmla="*/ 723 h 2332"/>
              <a:gd name="T6" fmla="*/ 519 w 563"/>
              <a:gd name="T7" fmla="*/ 602 h 2332"/>
              <a:gd name="T8" fmla="*/ 475 w 563"/>
              <a:gd name="T9" fmla="*/ 404 h 2332"/>
              <a:gd name="T10" fmla="*/ 373 w 563"/>
              <a:gd name="T11" fmla="*/ 319 h 2332"/>
              <a:gd name="T12" fmla="*/ 351 w 563"/>
              <a:gd name="T13" fmla="*/ 283 h 2332"/>
              <a:gd name="T14" fmla="*/ 322 w 563"/>
              <a:gd name="T15" fmla="*/ 255 h 2332"/>
              <a:gd name="T16" fmla="*/ 307 w 563"/>
              <a:gd name="T17" fmla="*/ 262 h 2332"/>
              <a:gd name="T18" fmla="*/ 293 w 563"/>
              <a:gd name="T19" fmla="*/ 227 h 2332"/>
              <a:gd name="T20" fmla="*/ 293 w 563"/>
              <a:gd name="T21" fmla="*/ 191 h 2332"/>
              <a:gd name="T22" fmla="*/ 271 w 563"/>
              <a:gd name="T23" fmla="*/ 85 h 2332"/>
              <a:gd name="T24" fmla="*/ 190 w 563"/>
              <a:gd name="T25" fmla="*/ 14 h 2332"/>
              <a:gd name="T26" fmla="*/ 95 w 563"/>
              <a:gd name="T27" fmla="*/ 14 h 2332"/>
              <a:gd name="T28" fmla="*/ 30 w 563"/>
              <a:gd name="T29" fmla="*/ 71 h 2332"/>
              <a:gd name="T30" fmla="*/ 15 w 563"/>
              <a:gd name="T31" fmla="*/ 149 h 2332"/>
              <a:gd name="T32" fmla="*/ 30 w 563"/>
              <a:gd name="T33" fmla="*/ 198 h 2332"/>
              <a:gd name="T34" fmla="*/ 37 w 563"/>
              <a:gd name="T35" fmla="*/ 234 h 2332"/>
              <a:gd name="T36" fmla="*/ 51 w 563"/>
              <a:gd name="T37" fmla="*/ 248 h 2332"/>
              <a:gd name="T38" fmla="*/ 73 w 563"/>
              <a:gd name="T39" fmla="*/ 291 h 2332"/>
              <a:gd name="T40" fmla="*/ 103 w 563"/>
              <a:gd name="T41" fmla="*/ 333 h 2332"/>
              <a:gd name="T42" fmla="*/ 139 w 563"/>
              <a:gd name="T43" fmla="*/ 361 h 2332"/>
              <a:gd name="T44" fmla="*/ 190 w 563"/>
              <a:gd name="T45" fmla="*/ 361 h 2332"/>
              <a:gd name="T46" fmla="*/ 183 w 563"/>
              <a:gd name="T47" fmla="*/ 376 h 2332"/>
              <a:gd name="T48" fmla="*/ 183 w 563"/>
              <a:gd name="T49" fmla="*/ 383 h 2332"/>
              <a:gd name="T50" fmla="*/ 176 w 563"/>
              <a:gd name="T51" fmla="*/ 404 h 2332"/>
              <a:gd name="T52" fmla="*/ 176 w 563"/>
              <a:gd name="T53" fmla="*/ 411 h 2332"/>
              <a:gd name="T54" fmla="*/ 161 w 563"/>
              <a:gd name="T55" fmla="*/ 454 h 2332"/>
              <a:gd name="T56" fmla="*/ 103 w 563"/>
              <a:gd name="T57" fmla="*/ 702 h 2332"/>
              <a:gd name="T58" fmla="*/ 73 w 563"/>
              <a:gd name="T59" fmla="*/ 857 h 2332"/>
              <a:gd name="T60" fmla="*/ 51 w 563"/>
              <a:gd name="T61" fmla="*/ 971 h 2332"/>
              <a:gd name="T62" fmla="*/ 51 w 563"/>
              <a:gd name="T63" fmla="*/ 1013 h 2332"/>
              <a:gd name="T64" fmla="*/ 44 w 563"/>
              <a:gd name="T65" fmla="*/ 1233 h 2332"/>
              <a:gd name="T66" fmla="*/ 44 w 563"/>
              <a:gd name="T67" fmla="*/ 1304 h 2332"/>
              <a:gd name="T68" fmla="*/ 132 w 563"/>
              <a:gd name="T69" fmla="*/ 1318 h 2332"/>
              <a:gd name="T70" fmla="*/ 139 w 563"/>
              <a:gd name="T71" fmla="*/ 1318 h 2332"/>
              <a:gd name="T72" fmla="*/ 168 w 563"/>
              <a:gd name="T73" fmla="*/ 1672 h 2332"/>
              <a:gd name="T74" fmla="*/ 263 w 563"/>
              <a:gd name="T75" fmla="*/ 2062 h 2332"/>
              <a:gd name="T76" fmla="*/ 307 w 563"/>
              <a:gd name="T77" fmla="*/ 2154 h 2332"/>
              <a:gd name="T78" fmla="*/ 285 w 563"/>
              <a:gd name="T79" fmla="*/ 2197 h 2332"/>
              <a:gd name="T80" fmla="*/ 205 w 563"/>
              <a:gd name="T81" fmla="*/ 2239 h 2332"/>
              <a:gd name="T82" fmla="*/ 139 w 563"/>
              <a:gd name="T83" fmla="*/ 2261 h 2332"/>
              <a:gd name="T84" fmla="*/ 168 w 563"/>
              <a:gd name="T85" fmla="*/ 2289 h 2332"/>
              <a:gd name="T86" fmla="*/ 154 w 563"/>
              <a:gd name="T87" fmla="*/ 2303 h 2332"/>
              <a:gd name="T88" fmla="*/ 271 w 563"/>
              <a:gd name="T89" fmla="*/ 2332 h 2332"/>
              <a:gd name="T90" fmla="*/ 402 w 563"/>
              <a:gd name="T91" fmla="*/ 2310 h 2332"/>
              <a:gd name="T92" fmla="*/ 483 w 563"/>
              <a:gd name="T93" fmla="*/ 2317 h 2332"/>
              <a:gd name="T94" fmla="*/ 527 w 563"/>
              <a:gd name="T95" fmla="*/ 2239 h 2332"/>
              <a:gd name="T96" fmla="*/ 527 w 563"/>
              <a:gd name="T97" fmla="*/ 2133 h 2332"/>
              <a:gd name="T98" fmla="*/ 497 w 563"/>
              <a:gd name="T99" fmla="*/ 1991 h 2332"/>
              <a:gd name="T100" fmla="*/ 490 w 563"/>
              <a:gd name="T101" fmla="*/ 1750 h 2332"/>
              <a:gd name="T102" fmla="*/ 475 w 563"/>
              <a:gd name="T103" fmla="*/ 1488 h 2332"/>
              <a:gd name="T104" fmla="*/ 490 w 563"/>
              <a:gd name="T105" fmla="*/ 1283 h 2332"/>
              <a:gd name="T106" fmla="*/ 519 w 563"/>
              <a:gd name="T107" fmla="*/ 1247 h 2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63" h="2332">
                <a:moveTo>
                  <a:pt x="519" y="1247"/>
                </a:moveTo>
                <a:lnTo>
                  <a:pt x="556" y="1247"/>
                </a:lnTo>
                <a:lnTo>
                  <a:pt x="563" y="1247"/>
                </a:lnTo>
                <a:lnTo>
                  <a:pt x="548" y="1183"/>
                </a:lnTo>
                <a:lnTo>
                  <a:pt x="534" y="1070"/>
                </a:lnTo>
                <a:lnTo>
                  <a:pt x="519" y="943"/>
                </a:lnTo>
                <a:lnTo>
                  <a:pt x="512" y="843"/>
                </a:lnTo>
                <a:lnTo>
                  <a:pt x="512" y="751"/>
                </a:lnTo>
                <a:lnTo>
                  <a:pt x="519" y="723"/>
                </a:lnTo>
                <a:lnTo>
                  <a:pt x="512" y="645"/>
                </a:lnTo>
                <a:lnTo>
                  <a:pt x="519" y="624"/>
                </a:lnTo>
                <a:lnTo>
                  <a:pt x="519" y="602"/>
                </a:lnTo>
                <a:lnTo>
                  <a:pt x="519" y="553"/>
                </a:lnTo>
                <a:lnTo>
                  <a:pt x="505" y="482"/>
                </a:lnTo>
                <a:lnTo>
                  <a:pt x="475" y="404"/>
                </a:lnTo>
                <a:lnTo>
                  <a:pt x="453" y="368"/>
                </a:lnTo>
                <a:lnTo>
                  <a:pt x="402" y="333"/>
                </a:lnTo>
                <a:lnTo>
                  <a:pt x="373" y="319"/>
                </a:lnTo>
                <a:lnTo>
                  <a:pt x="358" y="305"/>
                </a:lnTo>
                <a:lnTo>
                  <a:pt x="351" y="291"/>
                </a:lnTo>
                <a:lnTo>
                  <a:pt x="351" y="283"/>
                </a:lnTo>
                <a:lnTo>
                  <a:pt x="344" y="276"/>
                </a:lnTo>
                <a:lnTo>
                  <a:pt x="344" y="276"/>
                </a:lnTo>
                <a:lnTo>
                  <a:pt x="322" y="255"/>
                </a:lnTo>
                <a:lnTo>
                  <a:pt x="307" y="255"/>
                </a:lnTo>
                <a:lnTo>
                  <a:pt x="307" y="262"/>
                </a:lnTo>
                <a:lnTo>
                  <a:pt x="307" y="262"/>
                </a:lnTo>
                <a:lnTo>
                  <a:pt x="300" y="241"/>
                </a:lnTo>
                <a:lnTo>
                  <a:pt x="293" y="234"/>
                </a:lnTo>
                <a:lnTo>
                  <a:pt x="293" y="227"/>
                </a:lnTo>
                <a:lnTo>
                  <a:pt x="293" y="234"/>
                </a:lnTo>
                <a:lnTo>
                  <a:pt x="293" y="220"/>
                </a:lnTo>
                <a:lnTo>
                  <a:pt x="293" y="191"/>
                </a:lnTo>
                <a:lnTo>
                  <a:pt x="293" y="142"/>
                </a:lnTo>
                <a:lnTo>
                  <a:pt x="285" y="113"/>
                </a:lnTo>
                <a:lnTo>
                  <a:pt x="271" y="85"/>
                </a:lnTo>
                <a:lnTo>
                  <a:pt x="249" y="64"/>
                </a:lnTo>
                <a:lnTo>
                  <a:pt x="220" y="28"/>
                </a:lnTo>
                <a:lnTo>
                  <a:pt x="190" y="14"/>
                </a:lnTo>
                <a:lnTo>
                  <a:pt x="154" y="0"/>
                </a:lnTo>
                <a:lnTo>
                  <a:pt x="117" y="7"/>
                </a:lnTo>
                <a:lnTo>
                  <a:pt x="95" y="14"/>
                </a:lnTo>
                <a:lnTo>
                  <a:pt x="73" y="28"/>
                </a:lnTo>
                <a:lnTo>
                  <a:pt x="44" y="43"/>
                </a:lnTo>
                <a:lnTo>
                  <a:pt x="30" y="71"/>
                </a:lnTo>
                <a:lnTo>
                  <a:pt x="8" y="106"/>
                </a:lnTo>
                <a:lnTo>
                  <a:pt x="0" y="128"/>
                </a:lnTo>
                <a:lnTo>
                  <a:pt x="15" y="149"/>
                </a:lnTo>
                <a:lnTo>
                  <a:pt x="15" y="156"/>
                </a:lnTo>
                <a:lnTo>
                  <a:pt x="22" y="184"/>
                </a:lnTo>
                <a:lnTo>
                  <a:pt x="30" y="198"/>
                </a:lnTo>
                <a:lnTo>
                  <a:pt x="30" y="213"/>
                </a:lnTo>
                <a:lnTo>
                  <a:pt x="30" y="227"/>
                </a:lnTo>
                <a:lnTo>
                  <a:pt x="37" y="234"/>
                </a:lnTo>
                <a:lnTo>
                  <a:pt x="37" y="234"/>
                </a:lnTo>
                <a:lnTo>
                  <a:pt x="44" y="248"/>
                </a:lnTo>
                <a:lnTo>
                  <a:pt x="51" y="248"/>
                </a:lnTo>
                <a:lnTo>
                  <a:pt x="51" y="269"/>
                </a:lnTo>
                <a:lnTo>
                  <a:pt x="59" y="276"/>
                </a:lnTo>
                <a:lnTo>
                  <a:pt x="73" y="291"/>
                </a:lnTo>
                <a:lnTo>
                  <a:pt x="88" y="305"/>
                </a:lnTo>
                <a:lnTo>
                  <a:pt x="95" y="319"/>
                </a:lnTo>
                <a:lnTo>
                  <a:pt x="103" y="333"/>
                </a:lnTo>
                <a:lnTo>
                  <a:pt x="117" y="333"/>
                </a:lnTo>
                <a:lnTo>
                  <a:pt x="125" y="354"/>
                </a:lnTo>
                <a:lnTo>
                  <a:pt x="139" y="361"/>
                </a:lnTo>
                <a:lnTo>
                  <a:pt x="161" y="361"/>
                </a:lnTo>
                <a:lnTo>
                  <a:pt x="183" y="354"/>
                </a:lnTo>
                <a:lnTo>
                  <a:pt x="190" y="361"/>
                </a:lnTo>
                <a:lnTo>
                  <a:pt x="190" y="361"/>
                </a:lnTo>
                <a:lnTo>
                  <a:pt x="190" y="361"/>
                </a:lnTo>
                <a:lnTo>
                  <a:pt x="183" y="376"/>
                </a:lnTo>
                <a:lnTo>
                  <a:pt x="176" y="390"/>
                </a:lnTo>
                <a:lnTo>
                  <a:pt x="176" y="404"/>
                </a:lnTo>
                <a:lnTo>
                  <a:pt x="183" y="383"/>
                </a:lnTo>
                <a:lnTo>
                  <a:pt x="183" y="383"/>
                </a:lnTo>
                <a:lnTo>
                  <a:pt x="183" y="383"/>
                </a:lnTo>
                <a:lnTo>
                  <a:pt x="176" y="404"/>
                </a:lnTo>
                <a:lnTo>
                  <a:pt x="176" y="404"/>
                </a:lnTo>
                <a:lnTo>
                  <a:pt x="176" y="404"/>
                </a:lnTo>
                <a:lnTo>
                  <a:pt x="176" y="411"/>
                </a:lnTo>
                <a:lnTo>
                  <a:pt x="168" y="439"/>
                </a:lnTo>
                <a:lnTo>
                  <a:pt x="168" y="446"/>
                </a:lnTo>
                <a:lnTo>
                  <a:pt x="161" y="454"/>
                </a:lnTo>
                <a:lnTo>
                  <a:pt x="139" y="517"/>
                </a:lnTo>
                <a:lnTo>
                  <a:pt x="125" y="595"/>
                </a:lnTo>
                <a:lnTo>
                  <a:pt x="103" y="702"/>
                </a:lnTo>
                <a:lnTo>
                  <a:pt x="95" y="744"/>
                </a:lnTo>
                <a:lnTo>
                  <a:pt x="103" y="716"/>
                </a:lnTo>
                <a:lnTo>
                  <a:pt x="73" y="857"/>
                </a:lnTo>
                <a:lnTo>
                  <a:pt x="59" y="921"/>
                </a:lnTo>
                <a:lnTo>
                  <a:pt x="51" y="964"/>
                </a:lnTo>
                <a:lnTo>
                  <a:pt x="51" y="971"/>
                </a:lnTo>
                <a:lnTo>
                  <a:pt x="51" y="978"/>
                </a:lnTo>
                <a:lnTo>
                  <a:pt x="51" y="971"/>
                </a:lnTo>
                <a:lnTo>
                  <a:pt x="51" y="1013"/>
                </a:lnTo>
                <a:lnTo>
                  <a:pt x="59" y="1063"/>
                </a:lnTo>
                <a:lnTo>
                  <a:pt x="51" y="1155"/>
                </a:lnTo>
                <a:lnTo>
                  <a:pt x="44" y="1233"/>
                </a:lnTo>
                <a:lnTo>
                  <a:pt x="37" y="1304"/>
                </a:lnTo>
                <a:lnTo>
                  <a:pt x="37" y="1304"/>
                </a:lnTo>
                <a:lnTo>
                  <a:pt x="44" y="1304"/>
                </a:lnTo>
                <a:lnTo>
                  <a:pt x="59" y="1311"/>
                </a:lnTo>
                <a:lnTo>
                  <a:pt x="88" y="1318"/>
                </a:lnTo>
                <a:lnTo>
                  <a:pt x="132" y="1318"/>
                </a:lnTo>
                <a:lnTo>
                  <a:pt x="256" y="1318"/>
                </a:lnTo>
                <a:lnTo>
                  <a:pt x="256" y="1318"/>
                </a:lnTo>
                <a:lnTo>
                  <a:pt x="139" y="1318"/>
                </a:lnTo>
                <a:lnTo>
                  <a:pt x="132" y="1361"/>
                </a:lnTo>
                <a:lnTo>
                  <a:pt x="154" y="1502"/>
                </a:lnTo>
                <a:lnTo>
                  <a:pt x="168" y="1672"/>
                </a:lnTo>
                <a:lnTo>
                  <a:pt x="198" y="1807"/>
                </a:lnTo>
                <a:lnTo>
                  <a:pt x="212" y="1913"/>
                </a:lnTo>
                <a:lnTo>
                  <a:pt x="263" y="2062"/>
                </a:lnTo>
                <a:lnTo>
                  <a:pt x="293" y="2126"/>
                </a:lnTo>
                <a:lnTo>
                  <a:pt x="307" y="2133"/>
                </a:lnTo>
                <a:lnTo>
                  <a:pt x="307" y="2154"/>
                </a:lnTo>
                <a:lnTo>
                  <a:pt x="293" y="2183"/>
                </a:lnTo>
                <a:lnTo>
                  <a:pt x="300" y="2190"/>
                </a:lnTo>
                <a:lnTo>
                  <a:pt x="285" y="2197"/>
                </a:lnTo>
                <a:lnTo>
                  <a:pt x="256" y="2225"/>
                </a:lnTo>
                <a:lnTo>
                  <a:pt x="227" y="2239"/>
                </a:lnTo>
                <a:lnTo>
                  <a:pt x="205" y="2239"/>
                </a:lnTo>
                <a:lnTo>
                  <a:pt x="168" y="2239"/>
                </a:lnTo>
                <a:lnTo>
                  <a:pt x="154" y="2254"/>
                </a:lnTo>
                <a:lnTo>
                  <a:pt x="139" y="2261"/>
                </a:lnTo>
                <a:lnTo>
                  <a:pt x="139" y="2268"/>
                </a:lnTo>
                <a:lnTo>
                  <a:pt x="139" y="2275"/>
                </a:lnTo>
                <a:lnTo>
                  <a:pt x="168" y="2289"/>
                </a:lnTo>
                <a:lnTo>
                  <a:pt x="161" y="2296"/>
                </a:lnTo>
                <a:lnTo>
                  <a:pt x="161" y="2296"/>
                </a:lnTo>
                <a:lnTo>
                  <a:pt x="154" y="2303"/>
                </a:lnTo>
                <a:lnTo>
                  <a:pt x="154" y="2317"/>
                </a:lnTo>
                <a:lnTo>
                  <a:pt x="190" y="2324"/>
                </a:lnTo>
                <a:lnTo>
                  <a:pt x="271" y="2332"/>
                </a:lnTo>
                <a:lnTo>
                  <a:pt x="358" y="2332"/>
                </a:lnTo>
                <a:lnTo>
                  <a:pt x="388" y="2317"/>
                </a:lnTo>
                <a:lnTo>
                  <a:pt x="402" y="2310"/>
                </a:lnTo>
                <a:lnTo>
                  <a:pt x="417" y="2317"/>
                </a:lnTo>
                <a:lnTo>
                  <a:pt x="432" y="2324"/>
                </a:lnTo>
                <a:lnTo>
                  <a:pt x="483" y="2317"/>
                </a:lnTo>
                <a:lnTo>
                  <a:pt x="505" y="2303"/>
                </a:lnTo>
                <a:lnTo>
                  <a:pt x="519" y="2254"/>
                </a:lnTo>
                <a:lnTo>
                  <a:pt x="527" y="2239"/>
                </a:lnTo>
                <a:lnTo>
                  <a:pt x="527" y="2239"/>
                </a:lnTo>
                <a:lnTo>
                  <a:pt x="527" y="2190"/>
                </a:lnTo>
                <a:lnTo>
                  <a:pt x="527" y="2133"/>
                </a:lnTo>
                <a:lnTo>
                  <a:pt x="512" y="2084"/>
                </a:lnTo>
                <a:lnTo>
                  <a:pt x="519" y="2062"/>
                </a:lnTo>
                <a:lnTo>
                  <a:pt x="497" y="1991"/>
                </a:lnTo>
                <a:lnTo>
                  <a:pt x="512" y="1935"/>
                </a:lnTo>
                <a:lnTo>
                  <a:pt x="497" y="1821"/>
                </a:lnTo>
                <a:lnTo>
                  <a:pt x="490" y="1750"/>
                </a:lnTo>
                <a:lnTo>
                  <a:pt x="483" y="1694"/>
                </a:lnTo>
                <a:lnTo>
                  <a:pt x="475" y="1552"/>
                </a:lnTo>
                <a:lnTo>
                  <a:pt x="475" y="1488"/>
                </a:lnTo>
                <a:lnTo>
                  <a:pt x="490" y="1424"/>
                </a:lnTo>
                <a:lnTo>
                  <a:pt x="490" y="1318"/>
                </a:lnTo>
                <a:lnTo>
                  <a:pt x="490" y="1283"/>
                </a:lnTo>
                <a:lnTo>
                  <a:pt x="439" y="1304"/>
                </a:lnTo>
                <a:lnTo>
                  <a:pt x="519" y="1276"/>
                </a:lnTo>
                <a:lnTo>
                  <a:pt x="519" y="1247"/>
                </a:lnTo>
                <a:close/>
              </a:path>
            </a:pathLst>
          </a:custGeom>
          <a:solidFill>
            <a:schemeClr val="accent2"/>
          </a:solidFill>
          <a:ln>
            <a:noFill/>
          </a:ln>
          <a:effectLst>
            <a:outerShdw blurRad="76200" dir="13500000" sy="23000" kx="1200000" algn="br" rotWithShape="0">
              <a:prstClr val="black">
                <a:alpha val="5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 name="Content Placeholder 19"/>
          <p:cNvSpPr txBox="1">
            <a:spLocks/>
          </p:cNvSpPr>
          <p:nvPr/>
        </p:nvSpPr>
        <p:spPr>
          <a:xfrm>
            <a:off x="1083303" y="5007087"/>
            <a:ext cx="2357059" cy="11464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12" name="TextBox 11"/>
          <p:cNvSpPr txBox="1"/>
          <p:nvPr/>
        </p:nvSpPr>
        <p:spPr>
          <a:xfrm>
            <a:off x="920050" y="4637832"/>
            <a:ext cx="2683564" cy="338554"/>
          </a:xfrm>
          <a:prstGeom prst="rect">
            <a:avLst/>
          </a:prstGeom>
          <a:noFill/>
        </p:spPr>
        <p:txBody>
          <a:bodyPr wrap="square" rtlCol="0">
            <a:spAutoFit/>
          </a:bodyPr>
          <a:lstStyle/>
          <a:p>
            <a:pPr algn="ctr"/>
            <a:r>
              <a:rPr lang="id-ID" sz="1600" b="1" dirty="0">
                <a:latin typeface="+mj-lt"/>
              </a:rPr>
              <a:t>Strength</a:t>
            </a:r>
            <a:endParaRPr lang="en-US" sz="1600" b="1" dirty="0">
              <a:latin typeface="+mj-lt"/>
            </a:endParaRPr>
          </a:p>
        </p:txBody>
      </p:sp>
      <p:sp>
        <p:nvSpPr>
          <p:cNvPr id="14" name="Content Placeholder 19"/>
          <p:cNvSpPr txBox="1">
            <a:spLocks/>
          </p:cNvSpPr>
          <p:nvPr/>
        </p:nvSpPr>
        <p:spPr>
          <a:xfrm>
            <a:off x="3548917" y="5007087"/>
            <a:ext cx="2357059" cy="11464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15" name="TextBox 14"/>
          <p:cNvSpPr txBox="1"/>
          <p:nvPr/>
        </p:nvSpPr>
        <p:spPr>
          <a:xfrm>
            <a:off x="3385664" y="4637832"/>
            <a:ext cx="2683564" cy="338554"/>
          </a:xfrm>
          <a:prstGeom prst="rect">
            <a:avLst/>
          </a:prstGeom>
          <a:noFill/>
        </p:spPr>
        <p:txBody>
          <a:bodyPr wrap="square" rtlCol="0">
            <a:spAutoFit/>
          </a:bodyPr>
          <a:lstStyle/>
          <a:p>
            <a:pPr algn="ctr"/>
            <a:r>
              <a:rPr lang="id-ID" sz="1600" b="1" dirty="0">
                <a:latin typeface="+mj-lt"/>
              </a:rPr>
              <a:t>Weakness</a:t>
            </a:r>
            <a:endParaRPr lang="en-US" sz="1600" b="1" dirty="0">
              <a:latin typeface="+mj-lt"/>
            </a:endParaRPr>
          </a:p>
        </p:txBody>
      </p:sp>
      <p:sp>
        <p:nvSpPr>
          <p:cNvPr id="17" name="Content Placeholder 19"/>
          <p:cNvSpPr txBox="1">
            <a:spLocks/>
          </p:cNvSpPr>
          <p:nvPr/>
        </p:nvSpPr>
        <p:spPr>
          <a:xfrm>
            <a:off x="6141584" y="5007087"/>
            <a:ext cx="2357059" cy="11464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18" name="TextBox 17"/>
          <p:cNvSpPr txBox="1"/>
          <p:nvPr/>
        </p:nvSpPr>
        <p:spPr>
          <a:xfrm>
            <a:off x="5978331" y="4637832"/>
            <a:ext cx="2683564" cy="338554"/>
          </a:xfrm>
          <a:prstGeom prst="rect">
            <a:avLst/>
          </a:prstGeom>
          <a:noFill/>
        </p:spPr>
        <p:txBody>
          <a:bodyPr wrap="square" rtlCol="0">
            <a:spAutoFit/>
          </a:bodyPr>
          <a:lstStyle/>
          <a:p>
            <a:pPr algn="ctr"/>
            <a:r>
              <a:rPr lang="id-ID" sz="1600" b="1" dirty="0">
                <a:latin typeface="+mj-lt"/>
              </a:rPr>
              <a:t>Opportunity</a:t>
            </a:r>
            <a:endParaRPr lang="en-US" sz="1600" b="1" dirty="0">
              <a:latin typeface="+mj-lt"/>
            </a:endParaRPr>
          </a:p>
        </p:txBody>
      </p:sp>
      <p:sp>
        <p:nvSpPr>
          <p:cNvPr id="20" name="Content Placeholder 19"/>
          <p:cNvSpPr txBox="1">
            <a:spLocks/>
          </p:cNvSpPr>
          <p:nvPr/>
        </p:nvSpPr>
        <p:spPr>
          <a:xfrm>
            <a:off x="8660338" y="5007087"/>
            <a:ext cx="2357059" cy="1146411"/>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p:txBody>
      </p:sp>
      <p:sp>
        <p:nvSpPr>
          <p:cNvPr id="21" name="TextBox 20"/>
          <p:cNvSpPr txBox="1"/>
          <p:nvPr/>
        </p:nvSpPr>
        <p:spPr>
          <a:xfrm>
            <a:off x="8497085" y="4637832"/>
            <a:ext cx="2683564" cy="338554"/>
          </a:xfrm>
          <a:prstGeom prst="rect">
            <a:avLst/>
          </a:prstGeom>
          <a:noFill/>
        </p:spPr>
        <p:txBody>
          <a:bodyPr wrap="square" rtlCol="0">
            <a:spAutoFit/>
          </a:bodyPr>
          <a:lstStyle/>
          <a:p>
            <a:pPr algn="ctr"/>
            <a:r>
              <a:rPr lang="id-ID" sz="1600" b="1" dirty="0">
                <a:latin typeface="+mj-lt"/>
              </a:rPr>
              <a:t>Threat</a:t>
            </a:r>
            <a:endParaRPr lang="en-US" sz="1600" b="1" dirty="0">
              <a:latin typeface="+mj-lt"/>
            </a:endParaRPr>
          </a:p>
        </p:txBody>
      </p:sp>
    </p:spTree>
    <p:extLst>
      <p:ext uri="{BB962C8B-B14F-4D97-AF65-F5344CB8AC3E}">
        <p14:creationId xmlns:p14="http://schemas.microsoft.com/office/powerpoint/2010/main" val="28647931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Effect transition="in" filter="fade">
                                      <p:cBhvr>
                                        <p:cTn id="27" dur="500"/>
                                        <p:tgtEl>
                                          <p:spTgt spid="6"/>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par>
                          <p:cTn id="33" fill="hold">
                            <p:stCondLst>
                              <p:cond delay="1000"/>
                            </p:stCondLst>
                            <p:childTnLst>
                              <p:par>
                                <p:cTn id="34" presetID="10" presetClass="entr" presetSubtype="0" fill="hold" grpId="0"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Effect transition="in" filter="fade">
                                      <p:cBhvr>
                                        <p:cTn id="39" dur="500"/>
                                        <p:tgtEl>
                                          <p:spTgt spid="12"/>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4"/>
                                        </p:tgtEl>
                                        <p:attrNameLst>
                                          <p:attrName>style.visibility</p:attrName>
                                        </p:attrNameLst>
                                      </p:cBhvr>
                                      <p:to>
                                        <p:strVal val="visible"/>
                                      </p:to>
                                    </p:set>
                                    <p:animEffect transition="in" filter="fade">
                                      <p:cBhvr>
                                        <p:cTn id="42" dur="500"/>
                                        <p:tgtEl>
                                          <p:spTgt spid="14"/>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500"/>
                                        <p:tgtEl>
                                          <p:spTgt spid="17"/>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8"/>
                                        </p:tgtEl>
                                        <p:attrNameLst>
                                          <p:attrName>style.visibility</p:attrName>
                                        </p:attrNameLst>
                                      </p:cBhvr>
                                      <p:to>
                                        <p:strVal val="visible"/>
                                      </p:to>
                                    </p:set>
                                    <p:animEffect transition="in" filter="fade">
                                      <p:cBhvr>
                                        <p:cTn id="51" dur="500"/>
                                        <p:tgtEl>
                                          <p:spTgt spid="18"/>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0"/>
                                        </p:tgtEl>
                                        <p:attrNameLst>
                                          <p:attrName>style.visibility</p:attrName>
                                        </p:attrNameLst>
                                      </p:cBhvr>
                                      <p:to>
                                        <p:strVal val="visible"/>
                                      </p:to>
                                    </p:set>
                                    <p:animEffect transition="in" filter="fade">
                                      <p:cBhvr>
                                        <p:cTn id="54" dur="500"/>
                                        <p:tgtEl>
                                          <p:spTgt spid="20"/>
                                        </p:tgtEl>
                                      </p:cBhvr>
                                    </p:animEffect>
                                  </p:childTnLst>
                                </p:cTn>
                              </p:par>
                              <p:par>
                                <p:cTn id="55" presetID="10" presetClass="entr" presetSubtype="0" fill="hold" grpId="0" nodeType="withEffect">
                                  <p:stCondLst>
                                    <p:cond delay="0"/>
                                  </p:stCondLst>
                                  <p:childTnLst>
                                    <p:set>
                                      <p:cBhvr>
                                        <p:cTn id="56" dur="1" fill="hold">
                                          <p:stCondLst>
                                            <p:cond delay="0"/>
                                          </p:stCondLst>
                                        </p:cTn>
                                        <p:tgtEl>
                                          <p:spTgt spid="21"/>
                                        </p:tgtEl>
                                        <p:attrNameLst>
                                          <p:attrName>style.visibility</p:attrName>
                                        </p:attrNameLst>
                                      </p:cBhvr>
                                      <p:to>
                                        <p:strVal val="visible"/>
                                      </p:to>
                                    </p:set>
                                    <p:animEffect transition="in" filter="fade">
                                      <p:cBhvr>
                                        <p:cTn id="5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animBg="1"/>
      <p:bldP spid="11" grpId="0"/>
      <p:bldP spid="12" grpId="0"/>
      <p:bldP spid="14" grpId="0"/>
      <p:bldP spid="15" grpId="0"/>
      <p:bldP spid="17" grpId="0"/>
      <p:bldP spid="18" grpId="0"/>
      <p:bldP spid="20" grpId="0"/>
      <p:bldP spid="2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24</a:t>
            </a:fld>
            <a:endParaRPr lang="id-ID" dirty="0"/>
          </a:p>
        </p:txBody>
      </p:sp>
      <p:sp>
        <p:nvSpPr>
          <p:cNvPr id="6" name="Freeform 5"/>
          <p:cNvSpPr>
            <a:spLocks/>
          </p:cNvSpPr>
          <p:nvPr/>
        </p:nvSpPr>
        <p:spPr bwMode="auto">
          <a:xfrm>
            <a:off x="1202077" y="1597228"/>
            <a:ext cx="1321290" cy="1400020"/>
          </a:xfrm>
          <a:custGeom>
            <a:avLst/>
            <a:gdLst>
              <a:gd name="T0" fmla="*/ 134 w 150"/>
              <a:gd name="T1" fmla="*/ 55 h 159"/>
              <a:gd name="T2" fmla="*/ 136 w 150"/>
              <a:gd name="T3" fmla="*/ 55 h 159"/>
              <a:gd name="T4" fmla="*/ 147 w 150"/>
              <a:gd name="T5" fmla="*/ 34 h 159"/>
              <a:gd name="T6" fmla="*/ 127 w 150"/>
              <a:gd name="T7" fmla="*/ 23 h 159"/>
              <a:gd name="T8" fmla="*/ 125 w 150"/>
              <a:gd name="T9" fmla="*/ 23 h 159"/>
              <a:gd name="T10" fmla="*/ 124 w 150"/>
              <a:gd name="T11" fmla="*/ 21 h 159"/>
              <a:gd name="T12" fmla="*/ 118 w 150"/>
              <a:gd name="T13" fmla="*/ 0 h 159"/>
              <a:gd name="T14" fmla="*/ 56 w 150"/>
              <a:gd name="T15" fmla="*/ 36 h 159"/>
              <a:gd name="T16" fmla="*/ 0 w 150"/>
              <a:gd name="T17" fmla="*/ 147 h 159"/>
              <a:gd name="T18" fmla="*/ 95 w 150"/>
              <a:gd name="T19" fmla="*/ 159 h 159"/>
              <a:gd name="T20" fmla="*/ 131 w 150"/>
              <a:gd name="T21" fmla="*/ 91 h 159"/>
              <a:gd name="T22" fmla="*/ 142 w 150"/>
              <a:gd name="T23" fmla="*/ 83 h 159"/>
              <a:gd name="T24" fmla="*/ 134 w 150"/>
              <a:gd name="T25" fmla="*/ 55 h 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0" h="159">
                <a:moveTo>
                  <a:pt x="134" y="55"/>
                </a:moveTo>
                <a:cubicBezTo>
                  <a:pt x="136" y="55"/>
                  <a:pt x="136" y="55"/>
                  <a:pt x="136" y="55"/>
                </a:cubicBezTo>
                <a:cubicBezTo>
                  <a:pt x="145" y="52"/>
                  <a:pt x="150" y="43"/>
                  <a:pt x="147" y="34"/>
                </a:cubicBezTo>
                <a:cubicBezTo>
                  <a:pt x="145" y="25"/>
                  <a:pt x="136" y="20"/>
                  <a:pt x="127" y="23"/>
                </a:cubicBezTo>
                <a:cubicBezTo>
                  <a:pt x="125" y="23"/>
                  <a:pt x="125" y="23"/>
                  <a:pt x="125" y="23"/>
                </a:cubicBezTo>
                <a:cubicBezTo>
                  <a:pt x="124" y="21"/>
                  <a:pt x="124" y="21"/>
                  <a:pt x="124" y="21"/>
                </a:cubicBezTo>
                <a:cubicBezTo>
                  <a:pt x="118" y="0"/>
                  <a:pt x="118" y="0"/>
                  <a:pt x="118" y="0"/>
                </a:cubicBezTo>
                <a:cubicBezTo>
                  <a:pt x="95" y="8"/>
                  <a:pt x="74" y="20"/>
                  <a:pt x="56" y="36"/>
                </a:cubicBezTo>
                <a:cubicBezTo>
                  <a:pt x="21" y="66"/>
                  <a:pt x="2" y="103"/>
                  <a:pt x="0" y="147"/>
                </a:cubicBezTo>
                <a:cubicBezTo>
                  <a:pt x="95" y="159"/>
                  <a:pt x="95" y="159"/>
                  <a:pt x="95" y="159"/>
                </a:cubicBezTo>
                <a:cubicBezTo>
                  <a:pt x="101" y="128"/>
                  <a:pt x="113" y="106"/>
                  <a:pt x="131" y="91"/>
                </a:cubicBezTo>
                <a:cubicBezTo>
                  <a:pt x="134" y="88"/>
                  <a:pt x="138" y="85"/>
                  <a:pt x="142" y="83"/>
                </a:cubicBezTo>
                <a:lnTo>
                  <a:pt x="134" y="55"/>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2276909" y="1509941"/>
            <a:ext cx="1622517" cy="800990"/>
          </a:xfrm>
          <a:custGeom>
            <a:avLst/>
            <a:gdLst>
              <a:gd name="T0" fmla="*/ 6 w 184"/>
              <a:gd name="T1" fmla="*/ 29 h 91"/>
              <a:gd name="T2" fmla="*/ 29 w 184"/>
              <a:gd name="T3" fmla="*/ 43 h 91"/>
              <a:gd name="T4" fmla="*/ 17 w 184"/>
              <a:gd name="T5" fmla="*/ 68 h 91"/>
              <a:gd name="T6" fmla="*/ 23 w 184"/>
              <a:gd name="T7" fmla="*/ 91 h 91"/>
              <a:gd name="T8" fmla="*/ 75 w 184"/>
              <a:gd name="T9" fmla="*/ 78 h 91"/>
              <a:gd name="T10" fmla="*/ 124 w 184"/>
              <a:gd name="T11" fmla="*/ 89 h 91"/>
              <a:gd name="T12" fmla="*/ 143 w 184"/>
              <a:gd name="T13" fmla="*/ 69 h 91"/>
              <a:gd name="T14" fmla="*/ 145 w 184"/>
              <a:gd name="T15" fmla="*/ 70 h 91"/>
              <a:gd name="T16" fmla="*/ 157 w 184"/>
              <a:gd name="T17" fmla="*/ 75 h 91"/>
              <a:gd name="T18" fmla="*/ 168 w 184"/>
              <a:gd name="T19" fmla="*/ 70 h 91"/>
              <a:gd name="T20" fmla="*/ 173 w 184"/>
              <a:gd name="T21" fmla="*/ 58 h 91"/>
              <a:gd name="T22" fmla="*/ 168 w 184"/>
              <a:gd name="T23" fmla="*/ 46 h 91"/>
              <a:gd name="T24" fmla="*/ 166 w 184"/>
              <a:gd name="T25" fmla="*/ 45 h 91"/>
              <a:gd name="T26" fmla="*/ 168 w 184"/>
              <a:gd name="T27" fmla="*/ 43 h 91"/>
              <a:gd name="T28" fmla="*/ 184 w 184"/>
              <a:gd name="T29" fmla="*/ 26 h 91"/>
              <a:gd name="T30" fmla="*/ 70 w 184"/>
              <a:gd name="T31" fmla="*/ 0 h 91"/>
              <a:gd name="T32" fmla="*/ 0 w 184"/>
              <a:gd name="T33" fmla="*/ 9 h 91"/>
              <a:gd name="T34" fmla="*/ 6 w 184"/>
              <a:gd name="T35" fmla="*/ 29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84" h="91">
                <a:moveTo>
                  <a:pt x="6" y="29"/>
                </a:moveTo>
                <a:cubicBezTo>
                  <a:pt x="16" y="27"/>
                  <a:pt x="26" y="33"/>
                  <a:pt x="29" y="43"/>
                </a:cubicBezTo>
                <a:cubicBezTo>
                  <a:pt x="32" y="53"/>
                  <a:pt x="27" y="64"/>
                  <a:pt x="17" y="68"/>
                </a:cubicBezTo>
                <a:cubicBezTo>
                  <a:pt x="23" y="91"/>
                  <a:pt x="23" y="91"/>
                  <a:pt x="23" y="91"/>
                </a:cubicBezTo>
                <a:cubicBezTo>
                  <a:pt x="38" y="82"/>
                  <a:pt x="55" y="78"/>
                  <a:pt x="75" y="78"/>
                </a:cubicBezTo>
                <a:cubicBezTo>
                  <a:pt x="94" y="78"/>
                  <a:pt x="110" y="82"/>
                  <a:pt x="124" y="89"/>
                </a:cubicBezTo>
                <a:cubicBezTo>
                  <a:pt x="143" y="69"/>
                  <a:pt x="143" y="69"/>
                  <a:pt x="143" y="69"/>
                </a:cubicBezTo>
                <a:cubicBezTo>
                  <a:pt x="145" y="70"/>
                  <a:pt x="145" y="70"/>
                  <a:pt x="145" y="70"/>
                </a:cubicBezTo>
                <a:cubicBezTo>
                  <a:pt x="148" y="73"/>
                  <a:pt x="152" y="75"/>
                  <a:pt x="157" y="75"/>
                </a:cubicBezTo>
                <a:cubicBezTo>
                  <a:pt x="161" y="75"/>
                  <a:pt x="165" y="73"/>
                  <a:pt x="168" y="70"/>
                </a:cubicBezTo>
                <a:cubicBezTo>
                  <a:pt x="171" y="67"/>
                  <a:pt x="173" y="62"/>
                  <a:pt x="173" y="58"/>
                </a:cubicBezTo>
                <a:cubicBezTo>
                  <a:pt x="173" y="54"/>
                  <a:pt x="171" y="49"/>
                  <a:pt x="168" y="46"/>
                </a:cubicBezTo>
                <a:cubicBezTo>
                  <a:pt x="166" y="45"/>
                  <a:pt x="166" y="45"/>
                  <a:pt x="166" y="45"/>
                </a:cubicBezTo>
                <a:cubicBezTo>
                  <a:pt x="168" y="43"/>
                  <a:pt x="168" y="43"/>
                  <a:pt x="168" y="43"/>
                </a:cubicBezTo>
                <a:cubicBezTo>
                  <a:pt x="184" y="26"/>
                  <a:pt x="184" y="26"/>
                  <a:pt x="184" y="26"/>
                </a:cubicBezTo>
                <a:cubicBezTo>
                  <a:pt x="153" y="9"/>
                  <a:pt x="115" y="0"/>
                  <a:pt x="70" y="0"/>
                </a:cubicBezTo>
                <a:cubicBezTo>
                  <a:pt x="45" y="0"/>
                  <a:pt x="21" y="3"/>
                  <a:pt x="0" y="9"/>
                </a:cubicBezTo>
                <a:lnTo>
                  <a:pt x="6" y="29"/>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3396241" y="1756399"/>
            <a:ext cx="1208330" cy="1574595"/>
          </a:xfrm>
          <a:custGeom>
            <a:avLst/>
            <a:gdLst>
              <a:gd name="T0" fmla="*/ 45 w 137"/>
              <a:gd name="T1" fmla="*/ 17 h 179"/>
              <a:gd name="T2" fmla="*/ 50 w 137"/>
              <a:gd name="T3" fmla="*/ 30 h 179"/>
              <a:gd name="T4" fmla="*/ 44 w 137"/>
              <a:gd name="T5" fmla="*/ 45 h 179"/>
              <a:gd name="T6" fmla="*/ 30 w 137"/>
              <a:gd name="T7" fmla="*/ 51 h 179"/>
              <a:gd name="T8" fmla="*/ 16 w 137"/>
              <a:gd name="T9" fmla="*/ 46 h 179"/>
              <a:gd name="T10" fmla="*/ 0 w 137"/>
              <a:gd name="T11" fmla="*/ 63 h 179"/>
              <a:gd name="T12" fmla="*/ 13 w 137"/>
              <a:gd name="T13" fmla="*/ 72 h 179"/>
              <a:gd name="T14" fmla="*/ 37 w 137"/>
              <a:gd name="T15" fmla="*/ 123 h 179"/>
              <a:gd name="T16" fmla="*/ 32 w 137"/>
              <a:gd name="T17" fmla="*/ 146 h 179"/>
              <a:gd name="T18" fmla="*/ 61 w 137"/>
              <a:gd name="T19" fmla="*/ 155 h 179"/>
              <a:gd name="T20" fmla="*/ 60 w 137"/>
              <a:gd name="T21" fmla="*/ 157 h 179"/>
              <a:gd name="T22" fmla="*/ 62 w 137"/>
              <a:gd name="T23" fmla="*/ 170 h 179"/>
              <a:gd name="T24" fmla="*/ 72 w 137"/>
              <a:gd name="T25" fmla="*/ 178 h 179"/>
              <a:gd name="T26" fmla="*/ 84 w 137"/>
              <a:gd name="T27" fmla="*/ 176 h 179"/>
              <a:gd name="T28" fmla="*/ 92 w 137"/>
              <a:gd name="T29" fmla="*/ 167 h 179"/>
              <a:gd name="T30" fmla="*/ 93 w 137"/>
              <a:gd name="T31" fmla="*/ 165 h 179"/>
              <a:gd name="T32" fmla="*/ 95 w 137"/>
              <a:gd name="T33" fmla="*/ 165 h 179"/>
              <a:gd name="T34" fmla="*/ 127 w 137"/>
              <a:gd name="T35" fmla="*/ 175 h 179"/>
              <a:gd name="T36" fmla="*/ 137 w 137"/>
              <a:gd name="T37" fmla="*/ 126 h 179"/>
              <a:gd name="T38" fmla="*/ 85 w 137"/>
              <a:gd name="T39" fmla="*/ 18 h 179"/>
              <a:gd name="T40" fmla="*/ 61 w 137"/>
              <a:gd name="T41" fmla="*/ 0 h 179"/>
              <a:gd name="T42" fmla="*/ 45 w 137"/>
              <a:gd name="T43" fmla="*/ 1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37" h="179">
                <a:moveTo>
                  <a:pt x="45" y="17"/>
                </a:moveTo>
                <a:cubicBezTo>
                  <a:pt x="48" y="21"/>
                  <a:pt x="50" y="25"/>
                  <a:pt x="50" y="30"/>
                </a:cubicBezTo>
                <a:cubicBezTo>
                  <a:pt x="50" y="35"/>
                  <a:pt x="48" y="41"/>
                  <a:pt x="44" y="45"/>
                </a:cubicBezTo>
                <a:cubicBezTo>
                  <a:pt x="40" y="49"/>
                  <a:pt x="35" y="51"/>
                  <a:pt x="30" y="51"/>
                </a:cubicBezTo>
                <a:cubicBezTo>
                  <a:pt x="25" y="51"/>
                  <a:pt x="20" y="49"/>
                  <a:pt x="16" y="46"/>
                </a:cubicBezTo>
                <a:cubicBezTo>
                  <a:pt x="0" y="63"/>
                  <a:pt x="0" y="63"/>
                  <a:pt x="0" y="63"/>
                </a:cubicBezTo>
                <a:cubicBezTo>
                  <a:pt x="5" y="66"/>
                  <a:pt x="9" y="68"/>
                  <a:pt x="13" y="72"/>
                </a:cubicBezTo>
                <a:cubicBezTo>
                  <a:pt x="29" y="86"/>
                  <a:pt x="37" y="103"/>
                  <a:pt x="37" y="123"/>
                </a:cubicBezTo>
                <a:cubicBezTo>
                  <a:pt x="37" y="132"/>
                  <a:pt x="35" y="139"/>
                  <a:pt x="32" y="146"/>
                </a:cubicBezTo>
                <a:cubicBezTo>
                  <a:pt x="61" y="155"/>
                  <a:pt x="61" y="155"/>
                  <a:pt x="61" y="155"/>
                </a:cubicBezTo>
                <a:cubicBezTo>
                  <a:pt x="60" y="157"/>
                  <a:pt x="60" y="157"/>
                  <a:pt x="60" y="157"/>
                </a:cubicBezTo>
                <a:cubicBezTo>
                  <a:pt x="59" y="161"/>
                  <a:pt x="60" y="166"/>
                  <a:pt x="62" y="170"/>
                </a:cubicBezTo>
                <a:cubicBezTo>
                  <a:pt x="64" y="174"/>
                  <a:pt x="67" y="176"/>
                  <a:pt x="72" y="178"/>
                </a:cubicBezTo>
                <a:cubicBezTo>
                  <a:pt x="76" y="179"/>
                  <a:pt x="80" y="179"/>
                  <a:pt x="84" y="176"/>
                </a:cubicBezTo>
                <a:cubicBezTo>
                  <a:pt x="88" y="174"/>
                  <a:pt x="91" y="171"/>
                  <a:pt x="92" y="167"/>
                </a:cubicBezTo>
                <a:cubicBezTo>
                  <a:pt x="93" y="165"/>
                  <a:pt x="93" y="165"/>
                  <a:pt x="93" y="165"/>
                </a:cubicBezTo>
                <a:cubicBezTo>
                  <a:pt x="95" y="165"/>
                  <a:pt x="95" y="165"/>
                  <a:pt x="95" y="165"/>
                </a:cubicBezTo>
                <a:cubicBezTo>
                  <a:pt x="127" y="175"/>
                  <a:pt x="127" y="175"/>
                  <a:pt x="127" y="175"/>
                </a:cubicBezTo>
                <a:cubicBezTo>
                  <a:pt x="134" y="159"/>
                  <a:pt x="137" y="143"/>
                  <a:pt x="137" y="126"/>
                </a:cubicBezTo>
                <a:cubicBezTo>
                  <a:pt x="137" y="85"/>
                  <a:pt x="120" y="49"/>
                  <a:pt x="85" y="18"/>
                </a:cubicBezTo>
                <a:cubicBezTo>
                  <a:pt x="77" y="12"/>
                  <a:pt x="69" y="6"/>
                  <a:pt x="61" y="0"/>
                </a:cubicBezTo>
                <a:lnTo>
                  <a:pt x="45" y="1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2982054" y="3075978"/>
            <a:ext cx="1516403" cy="1091947"/>
          </a:xfrm>
          <a:custGeom>
            <a:avLst/>
            <a:gdLst>
              <a:gd name="T0" fmla="*/ 142 w 172"/>
              <a:gd name="T1" fmla="*/ 20 h 124"/>
              <a:gd name="T2" fmla="*/ 133 w 172"/>
              <a:gd name="T3" fmla="*/ 30 h 124"/>
              <a:gd name="T4" fmla="*/ 123 w 172"/>
              <a:gd name="T5" fmla="*/ 32 h 124"/>
              <a:gd name="T6" fmla="*/ 117 w 172"/>
              <a:gd name="T7" fmla="*/ 32 h 124"/>
              <a:gd name="T8" fmla="*/ 105 w 172"/>
              <a:gd name="T9" fmla="*/ 22 h 124"/>
              <a:gd name="T10" fmla="*/ 103 w 172"/>
              <a:gd name="T11" fmla="*/ 8 h 124"/>
              <a:gd name="T12" fmla="*/ 78 w 172"/>
              <a:gd name="T13" fmla="*/ 0 h 124"/>
              <a:gd name="T14" fmla="*/ 70 w 172"/>
              <a:gd name="T15" fmla="*/ 13 h 124"/>
              <a:gd name="T16" fmla="*/ 16 w 172"/>
              <a:gd name="T17" fmla="*/ 61 h 124"/>
              <a:gd name="T18" fmla="*/ 0 w 172"/>
              <a:gd name="T19" fmla="*/ 75 h 124"/>
              <a:gd name="T20" fmla="*/ 26 w 172"/>
              <a:gd name="T21" fmla="*/ 91 h 124"/>
              <a:gd name="T22" fmla="*/ 25 w 172"/>
              <a:gd name="T23" fmla="*/ 92 h 124"/>
              <a:gd name="T24" fmla="*/ 23 w 172"/>
              <a:gd name="T25" fmla="*/ 105 h 124"/>
              <a:gd name="T26" fmla="*/ 31 w 172"/>
              <a:gd name="T27" fmla="*/ 115 h 124"/>
              <a:gd name="T28" fmla="*/ 43 w 172"/>
              <a:gd name="T29" fmla="*/ 117 h 124"/>
              <a:gd name="T30" fmla="*/ 54 w 172"/>
              <a:gd name="T31" fmla="*/ 109 h 124"/>
              <a:gd name="T32" fmla="*/ 55 w 172"/>
              <a:gd name="T33" fmla="*/ 107 h 124"/>
              <a:gd name="T34" fmla="*/ 56 w 172"/>
              <a:gd name="T35" fmla="*/ 108 h 124"/>
              <a:gd name="T36" fmla="*/ 83 w 172"/>
              <a:gd name="T37" fmla="*/ 124 h 124"/>
              <a:gd name="T38" fmla="*/ 165 w 172"/>
              <a:gd name="T39" fmla="*/ 41 h 124"/>
              <a:gd name="T40" fmla="*/ 172 w 172"/>
              <a:gd name="T41" fmla="*/ 28 h 124"/>
              <a:gd name="T42" fmla="*/ 142 w 172"/>
              <a:gd name="T43" fmla="*/ 2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72" h="124">
                <a:moveTo>
                  <a:pt x="142" y="20"/>
                </a:moveTo>
                <a:cubicBezTo>
                  <a:pt x="141" y="24"/>
                  <a:pt x="137" y="28"/>
                  <a:pt x="133" y="30"/>
                </a:cubicBezTo>
                <a:cubicBezTo>
                  <a:pt x="130" y="32"/>
                  <a:pt x="127" y="32"/>
                  <a:pt x="123" y="32"/>
                </a:cubicBezTo>
                <a:cubicBezTo>
                  <a:pt x="121" y="32"/>
                  <a:pt x="119" y="32"/>
                  <a:pt x="117" y="32"/>
                </a:cubicBezTo>
                <a:cubicBezTo>
                  <a:pt x="112" y="30"/>
                  <a:pt x="108" y="26"/>
                  <a:pt x="105" y="22"/>
                </a:cubicBezTo>
                <a:cubicBezTo>
                  <a:pt x="103" y="17"/>
                  <a:pt x="102" y="13"/>
                  <a:pt x="103" y="8"/>
                </a:cubicBezTo>
                <a:cubicBezTo>
                  <a:pt x="78" y="0"/>
                  <a:pt x="78" y="0"/>
                  <a:pt x="78" y="0"/>
                </a:cubicBezTo>
                <a:cubicBezTo>
                  <a:pt x="76" y="5"/>
                  <a:pt x="73" y="9"/>
                  <a:pt x="70" y="13"/>
                </a:cubicBezTo>
                <a:cubicBezTo>
                  <a:pt x="64" y="21"/>
                  <a:pt x="46" y="37"/>
                  <a:pt x="16" y="61"/>
                </a:cubicBezTo>
                <a:cubicBezTo>
                  <a:pt x="10" y="66"/>
                  <a:pt x="5" y="71"/>
                  <a:pt x="0" y="75"/>
                </a:cubicBezTo>
                <a:cubicBezTo>
                  <a:pt x="26" y="91"/>
                  <a:pt x="26" y="91"/>
                  <a:pt x="26" y="91"/>
                </a:cubicBezTo>
                <a:cubicBezTo>
                  <a:pt x="25" y="92"/>
                  <a:pt x="25" y="92"/>
                  <a:pt x="25" y="92"/>
                </a:cubicBezTo>
                <a:cubicBezTo>
                  <a:pt x="23" y="96"/>
                  <a:pt x="22" y="101"/>
                  <a:pt x="23" y="105"/>
                </a:cubicBezTo>
                <a:cubicBezTo>
                  <a:pt x="24" y="109"/>
                  <a:pt x="27" y="113"/>
                  <a:pt x="31" y="115"/>
                </a:cubicBezTo>
                <a:cubicBezTo>
                  <a:pt x="35" y="117"/>
                  <a:pt x="39" y="118"/>
                  <a:pt x="43" y="117"/>
                </a:cubicBezTo>
                <a:cubicBezTo>
                  <a:pt x="48" y="116"/>
                  <a:pt x="51" y="113"/>
                  <a:pt x="54" y="109"/>
                </a:cubicBezTo>
                <a:cubicBezTo>
                  <a:pt x="55" y="107"/>
                  <a:pt x="55" y="107"/>
                  <a:pt x="55" y="107"/>
                </a:cubicBezTo>
                <a:cubicBezTo>
                  <a:pt x="56" y="108"/>
                  <a:pt x="56" y="108"/>
                  <a:pt x="56" y="108"/>
                </a:cubicBezTo>
                <a:cubicBezTo>
                  <a:pt x="83" y="124"/>
                  <a:pt x="83" y="124"/>
                  <a:pt x="83" y="124"/>
                </a:cubicBezTo>
                <a:cubicBezTo>
                  <a:pt x="125" y="89"/>
                  <a:pt x="152" y="61"/>
                  <a:pt x="165" y="41"/>
                </a:cubicBezTo>
                <a:cubicBezTo>
                  <a:pt x="168" y="37"/>
                  <a:pt x="170" y="33"/>
                  <a:pt x="172" y="28"/>
                </a:cubicBezTo>
                <a:lnTo>
                  <a:pt x="142" y="2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Rectangle 9"/>
          <p:cNvSpPr>
            <a:spLocks noChangeArrowheads="1"/>
          </p:cNvSpPr>
          <p:nvPr/>
        </p:nvSpPr>
        <p:spPr bwMode="auto">
          <a:xfrm>
            <a:off x="2461753" y="5389947"/>
            <a:ext cx="855758" cy="818105"/>
          </a:xfrm>
          <a:prstGeom prst="rect">
            <a:avLst/>
          </a:pr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2461753" y="3762296"/>
            <a:ext cx="1225446" cy="1311021"/>
          </a:xfrm>
          <a:custGeom>
            <a:avLst/>
            <a:gdLst>
              <a:gd name="T0" fmla="*/ 115 w 139"/>
              <a:gd name="T1" fmla="*/ 35 h 149"/>
              <a:gd name="T2" fmla="*/ 104 w 139"/>
              <a:gd name="T3" fmla="*/ 43 h 149"/>
              <a:gd name="T4" fmla="*/ 88 w 139"/>
              <a:gd name="T5" fmla="*/ 40 h 149"/>
              <a:gd name="T6" fmla="*/ 78 w 139"/>
              <a:gd name="T7" fmla="*/ 28 h 149"/>
              <a:gd name="T8" fmla="*/ 80 w 139"/>
              <a:gd name="T9" fmla="*/ 14 h 149"/>
              <a:gd name="T10" fmla="*/ 56 w 139"/>
              <a:gd name="T11" fmla="*/ 0 h 149"/>
              <a:gd name="T12" fmla="*/ 15 w 139"/>
              <a:gd name="T13" fmla="*/ 49 h 149"/>
              <a:gd name="T14" fmla="*/ 0 w 139"/>
              <a:gd name="T15" fmla="*/ 124 h 149"/>
              <a:gd name="T16" fmla="*/ 0 w 139"/>
              <a:gd name="T17" fmla="*/ 149 h 149"/>
              <a:gd name="T18" fmla="*/ 94 w 139"/>
              <a:gd name="T19" fmla="*/ 149 h 149"/>
              <a:gd name="T20" fmla="*/ 101 w 139"/>
              <a:gd name="T21" fmla="*/ 90 h 149"/>
              <a:gd name="T22" fmla="*/ 139 w 139"/>
              <a:gd name="T23" fmla="*/ 48 h 149"/>
              <a:gd name="T24" fmla="*/ 115 w 139"/>
              <a:gd name="T25" fmla="*/ 3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9" h="149">
                <a:moveTo>
                  <a:pt x="115" y="35"/>
                </a:moveTo>
                <a:cubicBezTo>
                  <a:pt x="112" y="39"/>
                  <a:pt x="108" y="41"/>
                  <a:pt x="104" y="43"/>
                </a:cubicBezTo>
                <a:cubicBezTo>
                  <a:pt x="98" y="44"/>
                  <a:pt x="93" y="43"/>
                  <a:pt x="88" y="40"/>
                </a:cubicBezTo>
                <a:cubicBezTo>
                  <a:pt x="83" y="38"/>
                  <a:pt x="80" y="33"/>
                  <a:pt x="78" y="28"/>
                </a:cubicBezTo>
                <a:cubicBezTo>
                  <a:pt x="77" y="23"/>
                  <a:pt x="78" y="18"/>
                  <a:pt x="80" y="14"/>
                </a:cubicBezTo>
                <a:cubicBezTo>
                  <a:pt x="56" y="0"/>
                  <a:pt x="56" y="0"/>
                  <a:pt x="56" y="0"/>
                </a:cubicBezTo>
                <a:cubicBezTo>
                  <a:pt x="36" y="18"/>
                  <a:pt x="22" y="34"/>
                  <a:pt x="15" y="49"/>
                </a:cubicBezTo>
                <a:cubicBezTo>
                  <a:pt x="5" y="69"/>
                  <a:pt x="0" y="94"/>
                  <a:pt x="0" y="124"/>
                </a:cubicBezTo>
                <a:cubicBezTo>
                  <a:pt x="0" y="127"/>
                  <a:pt x="0" y="135"/>
                  <a:pt x="0" y="149"/>
                </a:cubicBezTo>
                <a:cubicBezTo>
                  <a:pt x="94" y="149"/>
                  <a:pt x="94" y="149"/>
                  <a:pt x="94" y="149"/>
                </a:cubicBezTo>
                <a:cubicBezTo>
                  <a:pt x="93" y="120"/>
                  <a:pt x="96" y="101"/>
                  <a:pt x="101" y="90"/>
                </a:cubicBezTo>
                <a:cubicBezTo>
                  <a:pt x="106" y="79"/>
                  <a:pt x="119" y="65"/>
                  <a:pt x="139" y="48"/>
                </a:cubicBezTo>
                <a:lnTo>
                  <a:pt x="115" y="35"/>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TextBox 11"/>
          <p:cNvSpPr txBox="1"/>
          <p:nvPr/>
        </p:nvSpPr>
        <p:spPr>
          <a:xfrm>
            <a:off x="5649427" y="600349"/>
            <a:ext cx="885178" cy="523220"/>
          </a:xfrm>
          <a:prstGeom prst="rect">
            <a:avLst/>
          </a:prstGeom>
          <a:noFill/>
        </p:spPr>
        <p:txBody>
          <a:bodyPr wrap="none" rtlCol="0">
            <a:spAutoFit/>
          </a:bodyPr>
          <a:lstStyle/>
          <a:p>
            <a:pPr algn="ctr"/>
            <a:r>
              <a:rPr lang="id-ID" sz="2800" dirty="0">
                <a:latin typeface="+mj-lt"/>
              </a:rPr>
              <a:t>FAQ</a:t>
            </a:r>
          </a:p>
        </p:txBody>
      </p:sp>
      <p:cxnSp>
        <p:nvCxnSpPr>
          <p:cNvPr id="13" name="Straight Connector 12"/>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0635678" y="1291652"/>
            <a:ext cx="677301" cy="307777"/>
          </a:xfrm>
          <a:prstGeom prst="rect">
            <a:avLst/>
          </a:prstGeom>
          <a:solidFill>
            <a:schemeClr val="accent1"/>
          </a:solidFill>
        </p:spPr>
        <p:txBody>
          <a:bodyPr wrap="none" rtlCol="0">
            <a:spAutoFit/>
          </a:bodyPr>
          <a:lstStyle/>
          <a:p>
            <a:pPr algn="r"/>
            <a:r>
              <a:rPr lang="id-ID" sz="1400" b="1" dirty="0">
                <a:solidFill>
                  <a:schemeClr val="bg1"/>
                </a:solidFill>
                <a:latin typeface="Raleway" panose="020B0003030101060003" pitchFamily="34" charset="0"/>
              </a:rPr>
              <a:t>Who?</a:t>
            </a:r>
          </a:p>
        </p:txBody>
      </p:sp>
      <p:sp>
        <p:nvSpPr>
          <p:cNvPr id="16" name="Rectangle 15"/>
          <p:cNvSpPr/>
          <p:nvPr/>
        </p:nvSpPr>
        <p:spPr>
          <a:xfrm>
            <a:off x="8349119" y="1593138"/>
            <a:ext cx="2963860"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
        <p:nvSpPr>
          <p:cNvPr id="17" name="TextBox 16"/>
          <p:cNvSpPr txBox="1"/>
          <p:nvPr/>
        </p:nvSpPr>
        <p:spPr>
          <a:xfrm>
            <a:off x="10572071" y="2107258"/>
            <a:ext cx="740908" cy="307777"/>
          </a:xfrm>
          <a:prstGeom prst="rect">
            <a:avLst/>
          </a:prstGeom>
          <a:solidFill>
            <a:schemeClr val="accent2"/>
          </a:solidFill>
        </p:spPr>
        <p:txBody>
          <a:bodyPr wrap="none" rtlCol="0">
            <a:spAutoFit/>
          </a:bodyPr>
          <a:lstStyle/>
          <a:p>
            <a:pPr algn="r"/>
            <a:r>
              <a:rPr lang="id-ID" sz="1400" b="1" dirty="0">
                <a:solidFill>
                  <a:schemeClr val="bg1"/>
                </a:solidFill>
                <a:latin typeface="Raleway" panose="020B0003030101060003" pitchFamily="34" charset="0"/>
              </a:rPr>
              <a:t>What?</a:t>
            </a:r>
          </a:p>
        </p:txBody>
      </p:sp>
      <p:sp>
        <p:nvSpPr>
          <p:cNvPr id="18" name="Rectangle 17"/>
          <p:cNvSpPr/>
          <p:nvPr/>
        </p:nvSpPr>
        <p:spPr>
          <a:xfrm>
            <a:off x="8349120" y="2418269"/>
            <a:ext cx="2963858"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
        <p:nvSpPr>
          <p:cNvPr id="19" name="TextBox 18"/>
          <p:cNvSpPr txBox="1"/>
          <p:nvPr/>
        </p:nvSpPr>
        <p:spPr>
          <a:xfrm>
            <a:off x="10460951" y="2962106"/>
            <a:ext cx="852028" cy="307777"/>
          </a:xfrm>
          <a:prstGeom prst="rect">
            <a:avLst/>
          </a:prstGeom>
          <a:solidFill>
            <a:schemeClr val="accent3"/>
          </a:solidFill>
        </p:spPr>
        <p:txBody>
          <a:bodyPr wrap="none" rtlCol="0">
            <a:spAutoFit/>
          </a:bodyPr>
          <a:lstStyle/>
          <a:p>
            <a:pPr algn="r"/>
            <a:r>
              <a:rPr lang="id-ID" sz="1400" b="1" dirty="0">
                <a:solidFill>
                  <a:schemeClr val="bg1"/>
                </a:solidFill>
                <a:latin typeface="Raleway" panose="020B0003030101060003" pitchFamily="34" charset="0"/>
              </a:rPr>
              <a:t>Where?</a:t>
            </a:r>
          </a:p>
        </p:txBody>
      </p:sp>
      <p:sp>
        <p:nvSpPr>
          <p:cNvPr id="20" name="Rectangle 19"/>
          <p:cNvSpPr/>
          <p:nvPr/>
        </p:nvSpPr>
        <p:spPr>
          <a:xfrm>
            <a:off x="8349118" y="3273117"/>
            <a:ext cx="2963859"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
        <p:nvSpPr>
          <p:cNvPr id="21" name="TextBox 20"/>
          <p:cNvSpPr txBox="1"/>
          <p:nvPr/>
        </p:nvSpPr>
        <p:spPr>
          <a:xfrm>
            <a:off x="1495647" y="2156653"/>
            <a:ext cx="590226" cy="307777"/>
          </a:xfrm>
          <a:prstGeom prst="rect">
            <a:avLst/>
          </a:prstGeom>
          <a:noFill/>
        </p:spPr>
        <p:txBody>
          <a:bodyPr wrap="none" rtlCol="0">
            <a:spAutoFit/>
          </a:bodyPr>
          <a:lstStyle/>
          <a:p>
            <a:pPr algn="ctr"/>
            <a:r>
              <a:rPr lang="id-ID" sz="1400" b="1" dirty="0">
                <a:solidFill>
                  <a:schemeClr val="bg1"/>
                </a:solidFill>
                <a:latin typeface="+mj-lt"/>
              </a:rPr>
              <a:t>Who</a:t>
            </a:r>
          </a:p>
        </p:txBody>
      </p:sp>
      <p:sp>
        <p:nvSpPr>
          <p:cNvPr id="22" name="TextBox 21"/>
          <p:cNvSpPr txBox="1"/>
          <p:nvPr/>
        </p:nvSpPr>
        <p:spPr>
          <a:xfrm>
            <a:off x="2699725" y="1725752"/>
            <a:ext cx="652744" cy="307777"/>
          </a:xfrm>
          <a:prstGeom prst="rect">
            <a:avLst/>
          </a:prstGeom>
          <a:noFill/>
        </p:spPr>
        <p:txBody>
          <a:bodyPr wrap="none" rtlCol="0">
            <a:spAutoFit/>
          </a:bodyPr>
          <a:lstStyle/>
          <a:p>
            <a:pPr algn="ctr"/>
            <a:r>
              <a:rPr lang="id-ID" sz="1400" b="1" dirty="0">
                <a:solidFill>
                  <a:schemeClr val="bg1"/>
                </a:solidFill>
                <a:latin typeface="+mj-lt"/>
              </a:rPr>
              <a:t>What</a:t>
            </a:r>
          </a:p>
        </p:txBody>
      </p:sp>
      <p:sp>
        <p:nvSpPr>
          <p:cNvPr id="23" name="TextBox 22"/>
          <p:cNvSpPr txBox="1"/>
          <p:nvPr/>
        </p:nvSpPr>
        <p:spPr>
          <a:xfrm>
            <a:off x="3331463" y="3475912"/>
            <a:ext cx="696024" cy="307777"/>
          </a:xfrm>
          <a:prstGeom prst="rect">
            <a:avLst/>
          </a:prstGeom>
          <a:noFill/>
        </p:spPr>
        <p:txBody>
          <a:bodyPr wrap="none" rtlCol="0">
            <a:spAutoFit/>
          </a:bodyPr>
          <a:lstStyle/>
          <a:p>
            <a:pPr algn="ctr"/>
            <a:r>
              <a:rPr lang="id-ID" sz="1400" b="1" dirty="0">
                <a:solidFill>
                  <a:schemeClr val="bg1"/>
                </a:solidFill>
                <a:latin typeface="+mj-lt"/>
              </a:rPr>
              <a:t>When</a:t>
            </a:r>
          </a:p>
        </p:txBody>
      </p:sp>
      <p:sp>
        <p:nvSpPr>
          <p:cNvPr id="24" name="TextBox 23"/>
          <p:cNvSpPr txBox="1"/>
          <p:nvPr/>
        </p:nvSpPr>
        <p:spPr>
          <a:xfrm>
            <a:off x="3726688" y="2448478"/>
            <a:ext cx="764954" cy="307777"/>
          </a:xfrm>
          <a:prstGeom prst="rect">
            <a:avLst/>
          </a:prstGeom>
          <a:noFill/>
        </p:spPr>
        <p:txBody>
          <a:bodyPr wrap="none" rtlCol="0">
            <a:spAutoFit/>
          </a:bodyPr>
          <a:lstStyle/>
          <a:p>
            <a:pPr algn="ctr"/>
            <a:r>
              <a:rPr lang="id-ID" sz="1400" b="1" dirty="0">
                <a:solidFill>
                  <a:schemeClr val="bg1"/>
                </a:solidFill>
                <a:latin typeface="+mj-lt"/>
              </a:rPr>
              <a:t>Where</a:t>
            </a:r>
          </a:p>
        </p:txBody>
      </p:sp>
      <p:sp>
        <p:nvSpPr>
          <p:cNvPr id="25" name="TextBox 24"/>
          <p:cNvSpPr txBox="1"/>
          <p:nvPr/>
        </p:nvSpPr>
        <p:spPr>
          <a:xfrm>
            <a:off x="2641887" y="4437640"/>
            <a:ext cx="577594" cy="307777"/>
          </a:xfrm>
          <a:prstGeom prst="rect">
            <a:avLst/>
          </a:prstGeom>
          <a:noFill/>
        </p:spPr>
        <p:txBody>
          <a:bodyPr wrap="none" rtlCol="0">
            <a:spAutoFit/>
          </a:bodyPr>
          <a:lstStyle/>
          <a:p>
            <a:pPr algn="ctr"/>
            <a:r>
              <a:rPr lang="id-ID" sz="1400" b="1" dirty="0">
                <a:solidFill>
                  <a:schemeClr val="bg1"/>
                </a:solidFill>
                <a:latin typeface="+mj-lt"/>
              </a:rPr>
              <a:t>Why</a:t>
            </a:r>
          </a:p>
        </p:txBody>
      </p:sp>
      <p:sp>
        <p:nvSpPr>
          <p:cNvPr id="26" name="TextBox 25"/>
          <p:cNvSpPr txBox="1"/>
          <p:nvPr/>
        </p:nvSpPr>
        <p:spPr>
          <a:xfrm>
            <a:off x="2610367" y="5645110"/>
            <a:ext cx="575414" cy="307777"/>
          </a:xfrm>
          <a:prstGeom prst="rect">
            <a:avLst/>
          </a:prstGeom>
          <a:noFill/>
        </p:spPr>
        <p:txBody>
          <a:bodyPr wrap="none" rtlCol="0">
            <a:spAutoFit/>
          </a:bodyPr>
          <a:lstStyle/>
          <a:p>
            <a:pPr algn="ctr"/>
            <a:r>
              <a:rPr lang="id-ID" sz="1400" b="1" dirty="0">
                <a:solidFill>
                  <a:schemeClr val="bg1"/>
                </a:solidFill>
                <a:latin typeface="+mj-lt"/>
              </a:rPr>
              <a:t>How</a:t>
            </a:r>
          </a:p>
        </p:txBody>
      </p:sp>
      <p:sp>
        <p:nvSpPr>
          <p:cNvPr id="27" name="TextBox 26"/>
          <p:cNvSpPr txBox="1"/>
          <p:nvPr/>
        </p:nvSpPr>
        <p:spPr>
          <a:xfrm>
            <a:off x="10529494" y="3797055"/>
            <a:ext cx="783484" cy="307777"/>
          </a:xfrm>
          <a:prstGeom prst="rect">
            <a:avLst/>
          </a:prstGeom>
          <a:solidFill>
            <a:schemeClr val="accent4"/>
          </a:solidFill>
        </p:spPr>
        <p:txBody>
          <a:bodyPr wrap="none" rtlCol="0">
            <a:spAutoFit/>
          </a:bodyPr>
          <a:lstStyle/>
          <a:p>
            <a:pPr algn="r"/>
            <a:r>
              <a:rPr lang="id-ID" sz="1400" b="1" dirty="0">
                <a:solidFill>
                  <a:schemeClr val="bg1"/>
                </a:solidFill>
                <a:latin typeface="Raleway" panose="020B0003030101060003" pitchFamily="34" charset="0"/>
              </a:rPr>
              <a:t>When?</a:t>
            </a:r>
          </a:p>
        </p:txBody>
      </p:sp>
      <p:sp>
        <p:nvSpPr>
          <p:cNvPr id="28" name="Rectangle 27"/>
          <p:cNvSpPr/>
          <p:nvPr/>
        </p:nvSpPr>
        <p:spPr>
          <a:xfrm>
            <a:off x="8349118" y="4098541"/>
            <a:ext cx="2963860"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
        <p:nvSpPr>
          <p:cNvPr id="29" name="TextBox 28"/>
          <p:cNvSpPr txBox="1"/>
          <p:nvPr/>
        </p:nvSpPr>
        <p:spPr>
          <a:xfrm>
            <a:off x="10647218" y="4625357"/>
            <a:ext cx="665760" cy="307777"/>
          </a:xfrm>
          <a:prstGeom prst="rect">
            <a:avLst/>
          </a:prstGeom>
          <a:solidFill>
            <a:schemeClr val="accent5"/>
          </a:solidFill>
        </p:spPr>
        <p:txBody>
          <a:bodyPr wrap="none" rtlCol="0">
            <a:spAutoFit/>
          </a:bodyPr>
          <a:lstStyle/>
          <a:p>
            <a:pPr algn="r"/>
            <a:r>
              <a:rPr lang="id-ID" sz="1400" b="1" dirty="0">
                <a:solidFill>
                  <a:schemeClr val="bg1"/>
                </a:solidFill>
                <a:latin typeface="Raleway" panose="020B0003030101060003" pitchFamily="34" charset="0"/>
              </a:rPr>
              <a:t>Why?</a:t>
            </a:r>
          </a:p>
        </p:txBody>
      </p:sp>
      <p:sp>
        <p:nvSpPr>
          <p:cNvPr id="30" name="Rectangle 29"/>
          <p:cNvSpPr/>
          <p:nvPr/>
        </p:nvSpPr>
        <p:spPr>
          <a:xfrm>
            <a:off x="8349118" y="4936368"/>
            <a:ext cx="2963859"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
        <p:nvSpPr>
          <p:cNvPr id="31" name="TextBox 30"/>
          <p:cNvSpPr txBox="1"/>
          <p:nvPr/>
        </p:nvSpPr>
        <p:spPr>
          <a:xfrm>
            <a:off x="10649398" y="5459033"/>
            <a:ext cx="663580" cy="307777"/>
          </a:xfrm>
          <a:prstGeom prst="rect">
            <a:avLst/>
          </a:prstGeom>
          <a:solidFill>
            <a:schemeClr val="accent6"/>
          </a:solidFill>
        </p:spPr>
        <p:txBody>
          <a:bodyPr wrap="none" rtlCol="0">
            <a:spAutoFit/>
          </a:bodyPr>
          <a:lstStyle/>
          <a:p>
            <a:pPr algn="r"/>
            <a:r>
              <a:rPr lang="id-ID" sz="1400" b="1" dirty="0">
                <a:solidFill>
                  <a:schemeClr val="bg1"/>
                </a:solidFill>
                <a:latin typeface="Raleway" panose="020B0003030101060003" pitchFamily="34" charset="0"/>
              </a:rPr>
              <a:t>How?</a:t>
            </a:r>
          </a:p>
        </p:txBody>
      </p:sp>
      <p:sp>
        <p:nvSpPr>
          <p:cNvPr id="32" name="Rectangle 31"/>
          <p:cNvSpPr/>
          <p:nvPr/>
        </p:nvSpPr>
        <p:spPr>
          <a:xfrm>
            <a:off x="8349117" y="5770044"/>
            <a:ext cx="2963859" cy="461665"/>
          </a:xfrm>
          <a:prstGeom prst="rect">
            <a:avLst/>
          </a:prstGeom>
          <a:solidFill>
            <a:schemeClr val="bg1"/>
          </a:solidFill>
        </p:spPr>
        <p:txBody>
          <a:bodyPr wrap="square">
            <a:spAutoFit/>
          </a:bodyPr>
          <a:lstStyle/>
          <a:p>
            <a:pPr algn="r"/>
            <a:r>
              <a:rPr lang="en-US" sz="1200" dirty="0">
                <a:solidFill>
                  <a:schemeClr val="tx2"/>
                </a:solidFill>
              </a:rPr>
              <a:t>Contrary to It has roots in a piece of classical Latin literature from 45 BC. </a:t>
            </a:r>
            <a:endParaRPr lang="en-US" sz="1200" b="1" dirty="0">
              <a:solidFill>
                <a:schemeClr val="tx2"/>
              </a:solidFill>
              <a:latin typeface="Signika Negative" pitchFamily="2" charset="0"/>
            </a:endParaRPr>
          </a:p>
        </p:txBody>
      </p:sp>
    </p:spTree>
    <p:extLst>
      <p:ext uri="{BB962C8B-B14F-4D97-AF65-F5344CB8AC3E}">
        <p14:creationId xmlns:p14="http://schemas.microsoft.com/office/powerpoint/2010/main" val="2491974665"/>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ppt_y</p:attrName>
                                        </p:attrNameLst>
                                      </p:cBhvr>
                                      <p:tavLst>
                                        <p:tav tm="0">
                                          <p:val>
                                            <p:strVal val="#ppt_y-#ppt_h*1.125000"/>
                                          </p:val>
                                        </p:tav>
                                        <p:tav tm="100000">
                                          <p:val>
                                            <p:strVal val="#ppt_y"/>
                                          </p:val>
                                        </p:tav>
                                      </p:tavLst>
                                    </p:anim>
                                    <p:animEffect transition="in" filter="wipe(down)">
                                      <p:cBhvr>
                                        <p:cTn id="8" dur="500"/>
                                        <p:tgtEl>
                                          <p:spTgt spid="12"/>
                                        </p:tgtEl>
                                      </p:cBhvr>
                                    </p:animEffect>
                                  </p:childTnLst>
                                </p:cTn>
                              </p:par>
                              <p:par>
                                <p:cTn id="9" presetID="16" presetClass="entr" presetSubtype="37" fill="hold" nodeType="with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barn(outVertical)">
                                      <p:cBhvr>
                                        <p:cTn id="11" dur="500"/>
                                        <p:tgtEl>
                                          <p:spTgt spid="13"/>
                                        </p:tgtEl>
                                      </p:cBhvr>
                                    </p:animEffect>
                                  </p:childTnLst>
                                </p:cTn>
                              </p:par>
                            </p:childTnLst>
                          </p:cTn>
                        </p:par>
                        <p:par>
                          <p:cTn id="12" fill="hold">
                            <p:stCondLst>
                              <p:cond delay="500"/>
                            </p:stCondLst>
                            <p:childTnLst>
                              <p:par>
                                <p:cTn id="13" presetID="22" presetClass="entr" presetSubtype="4"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down)">
                                      <p:cBhvr>
                                        <p:cTn id="15" dur="500"/>
                                        <p:tgtEl>
                                          <p:spTgt spid="6"/>
                                        </p:tgtEl>
                                      </p:cBhvr>
                                    </p:animEffect>
                                  </p:childTnLst>
                                </p:cTn>
                              </p:par>
                            </p:childTnLst>
                          </p:cTn>
                        </p:par>
                        <p:par>
                          <p:cTn id="16" fill="hold">
                            <p:stCondLst>
                              <p:cond delay="1000"/>
                            </p:stCondLst>
                            <p:childTnLst>
                              <p:par>
                                <p:cTn id="17" presetID="22" presetClass="entr" presetSubtype="8"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left)">
                                      <p:cBhvr>
                                        <p:cTn id="19" dur="500"/>
                                        <p:tgtEl>
                                          <p:spTgt spid="7"/>
                                        </p:tgtEl>
                                      </p:cBhvr>
                                    </p:animEffect>
                                  </p:childTnLst>
                                </p:cTn>
                              </p:par>
                            </p:childTnLst>
                          </p:cTn>
                        </p:par>
                        <p:par>
                          <p:cTn id="20" fill="hold">
                            <p:stCondLst>
                              <p:cond delay="1500"/>
                            </p:stCondLst>
                            <p:childTnLst>
                              <p:par>
                                <p:cTn id="21" presetID="22" presetClass="entr" presetSubtype="1"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up)">
                                      <p:cBhvr>
                                        <p:cTn id="23" dur="500"/>
                                        <p:tgtEl>
                                          <p:spTgt spid="8"/>
                                        </p:tgtEl>
                                      </p:cBhvr>
                                    </p:animEffect>
                                  </p:childTnLst>
                                </p:cTn>
                              </p:par>
                            </p:childTnLst>
                          </p:cTn>
                        </p:par>
                        <p:par>
                          <p:cTn id="24" fill="hold">
                            <p:stCondLst>
                              <p:cond delay="2000"/>
                            </p:stCondLst>
                            <p:childTnLst>
                              <p:par>
                                <p:cTn id="25" presetID="22" presetClass="entr" presetSubtype="1"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wipe(up)">
                                      <p:cBhvr>
                                        <p:cTn id="27" dur="500"/>
                                        <p:tgtEl>
                                          <p:spTgt spid="9"/>
                                        </p:tgtEl>
                                      </p:cBhvr>
                                    </p:animEffect>
                                  </p:childTnLst>
                                </p:cTn>
                              </p:par>
                            </p:childTnLst>
                          </p:cTn>
                        </p:par>
                        <p:par>
                          <p:cTn id="28" fill="hold">
                            <p:stCondLst>
                              <p:cond delay="2500"/>
                            </p:stCondLst>
                            <p:childTnLst>
                              <p:par>
                                <p:cTn id="29" presetID="22" presetClass="entr" presetSubtype="1" fill="hold" grpId="0"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wipe(up)">
                                      <p:cBhvr>
                                        <p:cTn id="31" dur="500"/>
                                        <p:tgtEl>
                                          <p:spTgt spid="11"/>
                                        </p:tgtEl>
                                      </p:cBhvr>
                                    </p:animEffect>
                                  </p:childTnLst>
                                </p:cTn>
                              </p:par>
                            </p:childTnLst>
                          </p:cTn>
                        </p:par>
                        <p:par>
                          <p:cTn id="32" fill="hold">
                            <p:stCondLst>
                              <p:cond delay="3000"/>
                            </p:stCondLst>
                            <p:childTnLst>
                              <p:par>
                                <p:cTn id="33" presetID="22" presetClass="entr" presetSubtype="1"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up)">
                                      <p:cBhvr>
                                        <p:cTn id="35" dur="500"/>
                                        <p:tgtEl>
                                          <p:spTgt spid="10"/>
                                        </p:tgtEl>
                                      </p:cBhvr>
                                    </p:animEffect>
                                  </p:childTnLst>
                                </p:cTn>
                              </p:par>
                            </p:childTnLst>
                          </p:cTn>
                        </p:par>
                        <p:par>
                          <p:cTn id="36" fill="hold">
                            <p:stCondLst>
                              <p:cond delay="3500"/>
                            </p:stCondLst>
                            <p:childTnLst>
                              <p:par>
                                <p:cTn id="37" presetID="53" presetClass="entr" presetSubtype="16"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 calcmode="lin" valueType="num">
                                      <p:cBhvr>
                                        <p:cTn id="39" dur="500" fill="hold"/>
                                        <p:tgtEl>
                                          <p:spTgt spid="21"/>
                                        </p:tgtEl>
                                        <p:attrNameLst>
                                          <p:attrName>ppt_w</p:attrName>
                                        </p:attrNameLst>
                                      </p:cBhvr>
                                      <p:tavLst>
                                        <p:tav tm="0">
                                          <p:val>
                                            <p:fltVal val="0"/>
                                          </p:val>
                                        </p:tav>
                                        <p:tav tm="100000">
                                          <p:val>
                                            <p:strVal val="#ppt_w"/>
                                          </p:val>
                                        </p:tav>
                                      </p:tavLst>
                                    </p:anim>
                                    <p:anim calcmode="lin" valueType="num">
                                      <p:cBhvr>
                                        <p:cTn id="40" dur="500" fill="hold"/>
                                        <p:tgtEl>
                                          <p:spTgt spid="21"/>
                                        </p:tgtEl>
                                        <p:attrNameLst>
                                          <p:attrName>ppt_h</p:attrName>
                                        </p:attrNameLst>
                                      </p:cBhvr>
                                      <p:tavLst>
                                        <p:tav tm="0">
                                          <p:val>
                                            <p:fltVal val="0"/>
                                          </p:val>
                                        </p:tav>
                                        <p:tav tm="100000">
                                          <p:val>
                                            <p:strVal val="#ppt_h"/>
                                          </p:val>
                                        </p:tav>
                                      </p:tavLst>
                                    </p:anim>
                                    <p:animEffect transition="in" filter="fade">
                                      <p:cBhvr>
                                        <p:cTn id="41" dur="500"/>
                                        <p:tgtEl>
                                          <p:spTgt spid="21"/>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 calcmode="lin" valueType="num">
                                      <p:cBhvr>
                                        <p:cTn id="44" dur="500" fill="hold"/>
                                        <p:tgtEl>
                                          <p:spTgt spid="22"/>
                                        </p:tgtEl>
                                        <p:attrNameLst>
                                          <p:attrName>ppt_w</p:attrName>
                                        </p:attrNameLst>
                                      </p:cBhvr>
                                      <p:tavLst>
                                        <p:tav tm="0">
                                          <p:val>
                                            <p:fltVal val="0"/>
                                          </p:val>
                                        </p:tav>
                                        <p:tav tm="100000">
                                          <p:val>
                                            <p:strVal val="#ppt_w"/>
                                          </p:val>
                                        </p:tav>
                                      </p:tavLst>
                                    </p:anim>
                                    <p:anim calcmode="lin" valueType="num">
                                      <p:cBhvr>
                                        <p:cTn id="45" dur="500" fill="hold"/>
                                        <p:tgtEl>
                                          <p:spTgt spid="22"/>
                                        </p:tgtEl>
                                        <p:attrNameLst>
                                          <p:attrName>ppt_h</p:attrName>
                                        </p:attrNameLst>
                                      </p:cBhvr>
                                      <p:tavLst>
                                        <p:tav tm="0">
                                          <p:val>
                                            <p:fltVal val="0"/>
                                          </p:val>
                                        </p:tav>
                                        <p:tav tm="100000">
                                          <p:val>
                                            <p:strVal val="#ppt_h"/>
                                          </p:val>
                                        </p:tav>
                                      </p:tavLst>
                                    </p:anim>
                                    <p:animEffect transition="in" filter="fade">
                                      <p:cBhvr>
                                        <p:cTn id="46" dur="500"/>
                                        <p:tgtEl>
                                          <p:spTgt spid="22"/>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23"/>
                                        </p:tgtEl>
                                        <p:attrNameLst>
                                          <p:attrName>style.visibility</p:attrName>
                                        </p:attrNameLst>
                                      </p:cBhvr>
                                      <p:to>
                                        <p:strVal val="visible"/>
                                      </p:to>
                                    </p:set>
                                    <p:anim calcmode="lin" valueType="num">
                                      <p:cBhvr>
                                        <p:cTn id="49" dur="500" fill="hold"/>
                                        <p:tgtEl>
                                          <p:spTgt spid="23"/>
                                        </p:tgtEl>
                                        <p:attrNameLst>
                                          <p:attrName>ppt_w</p:attrName>
                                        </p:attrNameLst>
                                      </p:cBhvr>
                                      <p:tavLst>
                                        <p:tav tm="0">
                                          <p:val>
                                            <p:fltVal val="0"/>
                                          </p:val>
                                        </p:tav>
                                        <p:tav tm="100000">
                                          <p:val>
                                            <p:strVal val="#ppt_w"/>
                                          </p:val>
                                        </p:tav>
                                      </p:tavLst>
                                    </p:anim>
                                    <p:anim calcmode="lin" valueType="num">
                                      <p:cBhvr>
                                        <p:cTn id="50" dur="500" fill="hold"/>
                                        <p:tgtEl>
                                          <p:spTgt spid="23"/>
                                        </p:tgtEl>
                                        <p:attrNameLst>
                                          <p:attrName>ppt_h</p:attrName>
                                        </p:attrNameLst>
                                      </p:cBhvr>
                                      <p:tavLst>
                                        <p:tav tm="0">
                                          <p:val>
                                            <p:fltVal val="0"/>
                                          </p:val>
                                        </p:tav>
                                        <p:tav tm="100000">
                                          <p:val>
                                            <p:strVal val="#ppt_h"/>
                                          </p:val>
                                        </p:tav>
                                      </p:tavLst>
                                    </p:anim>
                                    <p:animEffect transition="in" filter="fade">
                                      <p:cBhvr>
                                        <p:cTn id="51" dur="500"/>
                                        <p:tgtEl>
                                          <p:spTgt spid="23"/>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24"/>
                                        </p:tgtEl>
                                        <p:attrNameLst>
                                          <p:attrName>style.visibility</p:attrName>
                                        </p:attrNameLst>
                                      </p:cBhvr>
                                      <p:to>
                                        <p:strVal val="visible"/>
                                      </p:to>
                                    </p:set>
                                    <p:anim calcmode="lin" valueType="num">
                                      <p:cBhvr>
                                        <p:cTn id="54" dur="500" fill="hold"/>
                                        <p:tgtEl>
                                          <p:spTgt spid="24"/>
                                        </p:tgtEl>
                                        <p:attrNameLst>
                                          <p:attrName>ppt_w</p:attrName>
                                        </p:attrNameLst>
                                      </p:cBhvr>
                                      <p:tavLst>
                                        <p:tav tm="0">
                                          <p:val>
                                            <p:fltVal val="0"/>
                                          </p:val>
                                        </p:tav>
                                        <p:tav tm="100000">
                                          <p:val>
                                            <p:strVal val="#ppt_w"/>
                                          </p:val>
                                        </p:tav>
                                      </p:tavLst>
                                    </p:anim>
                                    <p:anim calcmode="lin" valueType="num">
                                      <p:cBhvr>
                                        <p:cTn id="55" dur="500" fill="hold"/>
                                        <p:tgtEl>
                                          <p:spTgt spid="24"/>
                                        </p:tgtEl>
                                        <p:attrNameLst>
                                          <p:attrName>ppt_h</p:attrName>
                                        </p:attrNameLst>
                                      </p:cBhvr>
                                      <p:tavLst>
                                        <p:tav tm="0">
                                          <p:val>
                                            <p:fltVal val="0"/>
                                          </p:val>
                                        </p:tav>
                                        <p:tav tm="100000">
                                          <p:val>
                                            <p:strVal val="#ppt_h"/>
                                          </p:val>
                                        </p:tav>
                                      </p:tavLst>
                                    </p:anim>
                                    <p:animEffect transition="in" filter="fade">
                                      <p:cBhvr>
                                        <p:cTn id="56" dur="500"/>
                                        <p:tgtEl>
                                          <p:spTgt spid="24"/>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25"/>
                                        </p:tgtEl>
                                        <p:attrNameLst>
                                          <p:attrName>style.visibility</p:attrName>
                                        </p:attrNameLst>
                                      </p:cBhvr>
                                      <p:to>
                                        <p:strVal val="visible"/>
                                      </p:to>
                                    </p:set>
                                    <p:anim calcmode="lin" valueType="num">
                                      <p:cBhvr>
                                        <p:cTn id="59" dur="500" fill="hold"/>
                                        <p:tgtEl>
                                          <p:spTgt spid="25"/>
                                        </p:tgtEl>
                                        <p:attrNameLst>
                                          <p:attrName>ppt_w</p:attrName>
                                        </p:attrNameLst>
                                      </p:cBhvr>
                                      <p:tavLst>
                                        <p:tav tm="0">
                                          <p:val>
                                            <p:fltVal val="0"/>
                                          </p:val>
                                        </p:tav>
                                        <p:tav tm="100000">
                                          <p:val>
                                            <p:strVal val="#ppt_w"/>
                                          </p:val>
                                        </p:tav>
                                      </p:tavLst>
                                    </p:anim>
                                    <p:anim calcmode="lin" valueType="num">
                                      <p:cBhvr>
                                        <p:cTn id="60" dur="500" fill="hold"/>
                                        <p:tgtEl>
                                          <p:spTgt spid="25"/>
                                        </p:tgtEl>
                                        <p:attrNameLst>
                                          <p:attrName>ppt_h</p:attrName>
                                        </p:attrNameLst>
                                      </p:cBhvr>
                                      <p:tavLst>
                                        <p:tav tm="0">
                                          <p:val>
                                            <p:fltVal val="0"/>
                                          </p:val>
                                        </p:tav>
                                        <p:tav tm="100000">
                                          <p:val>
                                            <p:strVal val="#ppt_h"/>
                                          </p:val>
                                        </p:tav>
                                      </p:tavLst>
                                    </p:anim>
                                    <p:animEffect transition="in" filter="fade">
                                      <p:cBhvr>
                                        <p:cTn id="61" dur="500"/>
                                        <p:tgtEl>
                                          <p:spTgt spid="25"/>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 calcmode="lin" valueType="num">
                                      <p:cBhvr>
                                        <p:cTn id="64" dur="500" fill="hold"/>
                                        <p:tgtEl>
                                          <p:spTgt spid="26"/>
                                        </p:tgtEl>
                                        <p:attrNameLst>
                                          <p:attrName>ppt_w</p:attrName>
                                        </p:attrNameLst>
                                      </p:cBhvr>
                                      <p:tavLst>
                                        <p:tav tm="0">
                                          <p:val>
                                            <p:fltVal val="0"/>
                                          </p:val>
                                        </p:tav>
                                        <p:tav tm="100000">
                                          <p:val>
                                            <p:strVal val="#ppt_w"/>
                                          </p:val>
                                        </p:tav>
                                      </p:tavLst>
                                    </p:anim>
                                    <p:anim calcmode="lin" valueType="num">
                                      <p:cBhvr>
                                        <p:cTn id="65" dur="500" fill="hold"/>
                                        <p:tgtEl>
                                          <p:spTgt spid="26"/>
                                        </p:tgtEl>
                                        <p:attrNameLst>
                                          <p:attrName>ppt_h</p:attrName>
                                        </p:attrNameLst>
                                      </p:cBhvr>
                                      <p:tavLst>
                                        <p:tav tm="0">
                                          <p:val>
                                            <p:fltVal val="0"/>
                                          </p:val>
                                        </p:tav>
                                        <p:tav tm="100000">
                                          <p:val>
                                            <p:strVal val="#ppt_h"/>
                                          </p:val>
                                        </p:tav>
                                      </p:tavLst>
                                    </p:anim>
                                    <p:animEffect transition="in" filter="fade">
                                      <p:cBhvr>
                                        <p:cTn id="66" dur="500"/>
                                        <p:tgtEl>
                                          <p:spTgt spid="26"/>
                                        </p:tgtEl>
                                      </p:cBhvr>
                                    </p:animEffect>
                                  </p:childTnLst>
                                </p:cTn>
                              </p:par>
                            </p:childTnLst>
                          </p:cTn>
                        </p:par>
                        <p:par>
                          <p:cTn id="67" fill="hold">
                            <p:stCondLst>
                              <p:cond delay="4000"/>
                            </p:stCondLst>
                            <p:childTnLst>
                              <p:par>
                                <p:cTn id="68" presetID="10" presetClass="entr" presetSubtype="0" fill="hold" grpId="0" nodeType="afterEffect">
                                  <p:stCondLst>
                                    <p:cond delay="0"/>
                                  </p:stCondLst>
                                  <p:childTnLst>
                                    <p:set>
                                      <p:cBhvr>
                                        <p:cTn id="69" dur="1" fill="hold">
                                          <p:stCondLst>
                                            <p:cond delay="0"/>
                                          </p:stCondLst>
                                        </p:cTn>
                                        <p:tgtEl>
                                          <p:spTgt spid="15"/>
                                        </p:tgtEl>
                                        <p:attrNameLst>
                                          <p:attrName>style.visibility</p:attrName>
                                        </p:attrNameLst>
                                      </p:cBhvr>
                                      <p:to>
                                        <p:strVal val="visible"/>
                                      </p:to>
                                    </p:set>
                                    <p:animEffect transition="in" filter="fade">
                                      <p:cBhvr>
                                        <p:cTn id="70" dur="500"/>
                                        <p:tgtEl>
                                          <p:spTgt spid="15"/>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16"/>
                                        </p:tgtEl>
                                        <p:attrNameLst>
                                          <p:attrName>style.visibility</p:attrName>
                                        </p:attrNameLst>
                                      </p:cBhvr>
                                      <p:to>
                                        <p:strVal val="visible"/>
                                      </p:to>
                                    </p:set>
                                    <p:animEffect transition="in" filter="fade">
                                      <p:cBhvr>
                                        <p:cTn id="73" dur="500"/>
                                        <p:tgtEl>
                                          <p:spTgt spid="16"/>
                                        </p:tgtEl>
                                      </p:cBhvr>
                                    </p:animEffect>
                                  </p:childTnLst>
                                </p:cTn>
                              </p:par>
                            </p:childTnLst>
                          </p:cTn>
                        </p:par>
                        <p:par>
                          <p:cTn id="74" fill="hold">
                            <p:stCondLst>
                              <p:cond delay="4500"/>
                            </p:stCondLst>
                            <p:childTnLst>
                              <p:par>
                                <p:cTn id="75" presetID="10" presetClass="entr" presetSubtype="0" fill="hold" grpId="0" nodeType="afterEffect">
                                  <p:stCondLst>
                                    <p:cond delay="0"/>
                                  </p:stCondLst>
                                  <p:childTnLst>
                                    <p:set>
                                      <p:cBhvr>
                                        <p:cTn id="76" dur="1" fill="hold">
                                          <p:stCondLst>
                                            <p:cond delay="0"/>
                                          </p:stCondLst>
                                        </p:cTn>
                                        <p:tgtEl>
                                          <p:spTgt spid="17"/>
                                        </p:tgtEl>
                                        <p:attrNameLst>
                                          <p:attrName>style.visibility</p:attrName>
                                        </p:attrNameLst>
                                      </p:cBhvr>
                                      <p:to>
                                        <p:strVal val="visible"/>
                                      </p:to>
                                    </p:set>
                                    <p:animEffect transition="in" filter="fade">
                                      <p:cBhvr>
                                        <p:cTn id="77" dur="500"/>
                                        <p:tgtEl>
                                          <p:spTgt spid="17"/>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8"/>
                                        </p:tgtEl>
                                        <p:attrNameLst>
                                          <p:attrName>style.visibility</p:attrName>
                                        </p:attrNameLst>
                                      </p:cBhvr>
                                      <p:to>
                                        <p:strVal val="visible"/>
                                      </p:to>
                                    </p:set>
                                    <p:animEffect transition="in" filter="fade">
                                      <p:cBhvr>
                                        <p:cTn id="80" dur="500"/>
                                        <p:tgtEl>
                                          <p:spTgt spid="18"/>
                                        </p:tgtEl>
                                      </p:cBhvr>
                                    </p:animEffect>
                                  </p:childTnLst>
                                </p:cTn>
                              </p:par>
                            </p:childTnLst>
                          </p:cTn>
                        </p:par>
                        <p:par>
                          <p:cTn id="81" fill="hold">
                            <p:stCondLst>
                              <p:cond delay="5000"/>
                            </p:stCondLst>
                            <p:childTnLst>
                              <p:par>
                                <p:cTn id="82" presetID="10" presetClass="entr" presetSubtype="0" fill="hold" grpId="0" nodeType="afterEffect">
                                  <p:stCondLst>
                                    <p:cond delay="0"/>
                                  </p:stCondLst>
                                  <p:childTnLst>
                                    <p:set>
                                      <p:cBhvr>
                                        <p:cTn id="83" dur="1" fill="hold">
                                          <p:stCondLst>
                                            <p:cond delay="0"/>
                                          </p:stCondLst>
                                        </p:cTn>
                                        <p:tgtEl>
                                          <p:spTgt spid="19"/>
                                        </p:tgtEl>
                                        <p:attrNameLst>
                                          <p:attrName>style.visibility</p:attrName>
                                        </p:attrNameLst>
                                      </p:cBhvr>
                                      <p:to>
                                        <p:strVal val="visible"/>
                                      </p:to>
                                    </p:set>
                                    <p:animEffect transition="in" filter="fade">
                                      <p:cBhvr>
                                        <p:cTn id="84" dur="500"/>
                                        <p:tgtEl>
                                          <p:spTgt spid="19"/>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0"/>
                                        </p:tgtEl>
                                        <p:attrNameLst>
                                          <p:attrName>style.visibility</p:attrName>
                                        </p:attrNameLst>
                                      </p:cBhvr>
                                      <p:to>
                                        <p:strVal val="visible"/>
                                      </p:to>
                                    </p:set>
                                    <p:animEffect transition="in" filter="fade">
                                      <p:cBhvr>
                                        <p:cTn id="87" dur="500"/>
                                        <p:tgtEl>
                                          <p:spTgt spid="20"/>
                                        </p:tgtEl>
                                      </p:cBhvr>
                                    </p:animEffect>
                                  </p:childTnLst>
                                </p:cTn>
                              </p:par>
                            </p:childTnLst>
                          </p:cTn>
                        </p:par>
                        <p:par>
                          <p:cTn id="88" fill="hold">
                            <p:stCondLst>
                              <p:cond delay="5500"/>
                            </p:stCondLst>
                            <p:childTnLst>
                              <p:par>
                                <p:cTn id="89" presetID="10" presetClass="entr" presetSubtype="0" fill="hold" grpId="0" nodeType="afterEffect">
                                  <p:stCondLst>
                                    <p:cond delay="0"/>
                                  </p:stCondLst>
                                  <p:childTnLst>
                                    <p:set>
                                      <p:cBhvr>
                                        <p:cTn id="90" dur="1" fill="hold">
                                          <p:stCondLst>
                                            <p:cond delay="0"/>
                                          </p:stCondLst>
                                        </p:cTn>
                                        <p:tgtEl>
                                          <p:spTgt spid="27"/>
                                        </p:tgtEl>
                                        <p:attrNameLst>
                                          <p:attrName>style.visibility</p:attrName>
                                        </p:attrNameLst>
                                      </p:cBhvr>
                                      <p:to>
                                        <p:strVal val="visible"/>
                                      </p:to>
                                    </p:set>
                                    <p:animEffect transition="in" filter="fade">
                                      <p:cBhvr>
                                        <p:cTn id="91" dur="500"/>
                                        <p:tgtEl>
                                          <p:spTgt spid="27"/>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28"/>
                                        </p:tgtEl>
                                        <p:attrNameLst>
                                          <p:attrName>style.visibility</p:attrName>
                                        </p:attrNameLst>
                                      </p:cBhvr>
                                      <p:to>
                                        <p:strVal val="visible"/>
                                      </p:to>
                                    </p:set>
                                    <p:animEffect transition="in" filter="fade">
                                      <p:cBhvr>
                                        <p:cTn id="94" dur="500"/>
                                        <p:tgtEl>
                                          <p:spTgt spid="28"/>
                                        </p:tgtEl>
                                      </p:cBhvr>
                                    </p:animEffect>
                                  </p:childTnLst>
                                </p:cTn>
                              </p:par>
                            </p:childTnLst>
                          </p:cTn>
                        </p:par>
                        <p:par>
                          <p:cTn id="95" fill="hold">
                            <p:stCondLst>
                              <p:cond delay="6000"/>
                            </p:stCondLst>
                            <p:childTnLst>
                              <p:par>
                                <p:cTn id="96" presetID="10" presetClass="entr" presetSubtype="0" fill="hold" grpId="0" nodeType="afterEffect">
                                  <p:stCondLst>
                                    <p:cond delay="0"/>
                                  </p:stCondLst>
                                  <p:childTnLst>
                                    <p:set>
                                      <p:cBhvr>
                                        <p:cTn id="97" dur="1" fill="hold">
                                          <p:stCondLst>
                                            <p:cond delay="0"/>
                                          </p:stCondLst>
                                        </p:cTn>
                                        <p:tgtEl>
                                          <p:spTgt spid="29"/>
                                        </p:tgtEl>
                                        <p:attrNameLst>
                                          <p:attrName>style.visibility</p:attrName>
                                        </p:attrNameLst>
                                      </p:cBhvr>
                                      <p:to>
                                        <p:strVal val="visible"/>
                                      </p:to>
                                    </p:set>
                                    <p:animEffect transition="in" filter="fade">
                                      <p:cBhvr>
                                        <p:cTn id="98" dur="500"/>
                                        <p:tgtEl>
                                          <p:spTgt spid="29"/>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0"/>
                                        </p:tgtEl>
                                        <p:attrNameLst>
                                          <p:attrName>style.visibility</p:attrName>
                                        </p:attrNameLst>
                                      </p:cBhvr>
                                      <p:to>
                                        <p:strVal val="visible"/>
                                      </p:to>
                                    </p:set>
                                    <p:animEffect transition="in" filter="fade">
                                      <p:cBhvr>
                                        <p:cTn id="101" dur="500"/>
                                        <p:tgtEl>
                                          <p:spTgt spid="30"/>
                                        </p:tgtEl>
                                      </p:cBhvr>
                                    </p:animEffect>
                                  </p:childTnLst>
                                </p:cTn>
                              </p:par>
                            </p:childTnLst>
                          </p:cTn>
                        </p:par>
                        <p:par>
                          <p:cTn id="102" fill="hold">
                            <p:stCondLst>
                              <p:cond delay="6500"/>
                            </p:stCondLst>
                            <p:childTnLst>
                              <p:par>
                                <p:cTn id="103" presetID="10" presetClass="entr" presetSubtype="0" fill="hold" grpId="0" nodeType="afterEffect">
                                  <p:stCondLst>
                                    <p:cond delay="0"/>
                                  </p:stCondLst>
                                  <p:childTnLst>
                                    <p:set>
                                      <p:cBhvr>
                                        <p:cTn id="104" dur="1" fill="hold">
                                          <p:stCondLst>
                                            <p:cond delay="0"/>
                                          </p:stCondLst>
                                        </p:cTn>
                                        <p:tgtEl>
                                          <p:spTgt spid="31"/>
                                        </p:tgtEl>
                                        <p:attrNameLst>
                                          <p:attrName>style.visibility</p:attrName>
                                        </p:attrNameLst>
                                      </p:cBhvr>
                                      <p:to>
                                        <p:strVal val="visible"/>
                                      </p:to>
                                    </p:set>
                                    <p:animEffect transition="in" filter="fade">
                                      <p:cBhvr>
                                        <p:cTn id="105" dur="500"/>
                                        <p:tgtEl>
                                          <p:spTgt spid="31"/>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32"/>
                                        </p:tgtEl>
                                        <p:attrNameLst>
                                          <p:attrName>style.visibility</p:attrName>
                                        </p:attrNameLst>
                                      </p:cBhvr>
                                      <p:to>
                                        <p:strVal val="visible"/>
                                      </p:to>
                                    </p:set>
                                    <p:animEffect transition="in" filter="fade">
                                      <p:cBhvr>
                                        <p:cTn id="10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P spid="11" grpId="0" animBg="1"/>
      <p:bldP spid="12" grpId="0"/>
      <p:bldP spid="15" grpId="0" animBg="1"/>
      <p:bldP spid="16" grpId="0" animBg="1"/>
      <p:bldP spid="17" grpId="0" animBg="1"/>
      <p:bldP spid="18" grpId="0" animBg="1"/>
      <p:bldP spid="19" grpId="0" animBg="1"/>
      <p:bldP spid="20" grpId="0" animBg="1"/>
      <p:bldP spid="21" grpId="0"/>
      <p:bldP spid="22" grpId="0"/>
      <p:bldP spid="23" grpId="0"/>
      <p:bldP spid="24" grpId="0"/>
      <p:bldP spid="25" grpId="0"/>
      <p:bldP spid="26" grpId="0"/>
      <p:bldP spid="27" grpId="0" animBg="1"/>
      <p:bldP spid="28" grpId="0" animBg="1"/>
      <p:bldP spid="29" grpId="0" animBg="1"/>
      <p:bldP spid="30" grpId="0" animBg="1"/>
      <p:bldP spid="31" grpId="0" animBg="1"/>
      <p:bldP spid="32"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25</a:t>
            </a:fld>
            <a:endParaRPr lang="id-ID" dirty="0"/>
          </a:p>
        </p:txBody>
      </p:sp>
      <p:graphicFrame>
        <p:nvGraphicFramePr>
          <p:cNvPr id="3" name="Chart Placeholder 15"/>
          <p:cNvGraphicFramePr>
            <a:graphicFrameLocks/>
          </p:cNvGraphicFramePr>
          <p:nvPr>
            <p:extLst/>
          </p:nvPr>
        </p:nvGraphicFramePr>
        <p:xfrm>
          <a:off x="3805238" y="2309865"/>
          <a:ext cx="4581523" cy="4898321"/>
        </p:xfrm>
        <a:graphic>
          <a:graphicData uri="http://schemas.openxmlformats.org/drawingml/2006/chart">
            <c:chart xmlns:c="http://schemas.openxmlformats.org/drawingml/2006/chart" xmlns:r="http://schemas.openxmlformats.org/officeDocument/2006/relationships" r:id="rId2"/>
          </a:graphicData>
        </a:graphic>
      </p:graphicFrame>
      <p:sp>
        <p:nvSpPr>
          <p:cNvPr id="4" name="TextBox 3"/>
          <p:cNvSpPr txBox="1"/>
          <p:nvPr/>
        </p:nvSpPr>
        <p:spPr>
          <a:xfrm>
            <a:off x="4979366" y="600349"/>
            <a:ext cx="2225289" cy="523220"/>
          </a:xfrm>
          <a:prstGeom prst="rect">
            <a:avLst/>
          </a:prstGeom>
          <a:noFill/>
        </p:spPr>
        <p:txBody>
          <a:bodyPr wrap="none" rtlCol="0">
            <a:spAutoFit/>
          </a:bodyPr>
          <a:lstStyle/>
          <a:p>
            <a:pPr algn="ctr"/>
            <a:r>
              <a:rPr lang="id-ID" sz="2800" dirty="0">
                <a:latin typeface="+mj-lt"/>
              </a:rPr>
              <a:t>3D Pie Chart</a:t>
            </a:r>
          </a:p>
        </p:txBody>
      </p:sp>
      <p:cxnSp>
        <p:nvCxnSpPr>
          <p:cNvPr id="5" name="Straight Connector 4"/>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0" name="Group 9"/>
          <p:cNvGrpSpPr/>
          <p:nvPr/>
        </p:nvGrpSpPr>
        <p:grpSpPr>
          <a:xfrm>
            <a:off x="3000375" y="4042161"/>
            <a:ext cx="1503259" cy="640934"/>
            <a:chOff x="3000375" y="4042161"/>
            <a:chExt cx="1503259" cy="640934"/>
          </a:xfrm>
        </p:grpSpPr>
        <p:cxnSp>
          <p:nvCxnSpPr>
            <p:cNvPr id="7" name="Straight Connector 6"/>
            <p:cNvCxnSpPr/>
            <p:nvPr/>
          </p:nvCxnSpPr>
          <p:spPr>
            <a:xfrm flipH="1" flipV="1">
              <a:off x="3862700" y="4042161"/>
              <a:ext cx="640934" cy="640934"/>
            </a:xfrm>
            <a:prstGeom prst="line">
              <a:avLst/>
            </a:prstGeom>
            <a:ln w="22225">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9" name="Straight Arrow Connector 8"/>
            <p:cNvCxnSpPr/>
            <p:nvPr/>
          </p:nvCxnSpPr>
          <p:spPr>
            <a:xfrm flipH="1">
              <a:off x="3000375" y="4050707"/>
              <a:ext cx="870870" cy="0"/>
            </a:xfrm>
            <a:prstGeom prst="straightConnector1">
              <a:avLst/>
            </a:prstGeom>
            <a:ln w="22225">
              <a:solidFill>
                <a:schemeClr val="accent2"/>
              </a:solidFill>
              <a:tailEnd type="diamond"/>
            </a:ln>
          </p:spPr>
          <p:style>
            <a:lnRef idx="1">
              <a:schemeClr val="accent1"/>
            </a:lnRef>
            <a:fillRef idx="0">
              <a:schemeClr val="accent1"/>
            </a:fillRef>
            <a:effectRef idx="0">
              <a:schemeClr val="accent1"/>
            </a:effectRef>
            <a:fontRef idx="minor">
              <a:schemeClr val="tx1"/>
            </a:fontRef>
          </p:style>
        </p:cxnSp>
      </p:grpSp>
      <p:grpSp>
        <p:nvGrpSpPr>
          <p:cNvPr id="11" name="Group 10"/>
          <p:cNvGrpSpPr/>
          <p:nvPr/>
        </p:nvGrpSpPr>
        <p:grpSpPr>
          <a:xfrm flipH="1">
            <a:off x="7725400" y="3794333"/>
            <a:ext cx="1350234" cy="640934"/>
            <a:chOff x="3153400" y="4042161"/>
            <a:chExt cx="1350234" cy="640934"/>
          </a:xfrm>
        </p:grpSpPr>
        <p:cxnSp>
          <p:nvCxnSpPr>
            <p:cNvPr id="12" name="Straight Connector 11"/>
            <p:cNvCxnSpPr/>
            <p:nvPr/>
          </p:nvCxnSpPr>
          <p:spPr>
            <a:xfrm flipH="1" flipV="1">
              <a:off x="3862700" y="4042161"/>
              <a:ext cx="640934" cy="640934"/>
            </a:xfrm>
            <a:prstGeom prst="line">
              <a:avLst/>
            </a:prstGeom>
            <a:ln w="22225">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3153400" y="4050707"/>
              <a:ext cx="717845" cy="0"/>
            </a:xfrm>
            <a:prstGeom prst="straightConnector1">
              <a:avLst/>
            </a:prstGeom>
            <a:ln w="22225">
              <a:solidFill>
                <a:schemeClr val="accent1"/>
              </a:solidFill>
              <a:tailEnd type="diamond"/>
            </a:ln>
          </p:spPr>
          <p:style>
            <a:lnRef idx="1">
              <a:schemeClr val="accent1"/>
            </a:lnRef>
            <a:fillRef idx="0">
              <a:schemeClr val="accent1"/>
            </a:fillRef>
            <a:effectRef idx="0">
              <a:schemeClr val="accent1"/>
            </a:effectRef>
            <a:fontRef idx="minor">
              <a:schemeClr val="tx1"/>
            </a:fontRef>
          </p:style>
        </p:cxnSp>
      </p:grpSp>
      <p:grpSp>
        <p:nvGrpSpPr>
          <p:cNvPr id="14" name="Group 13"/>
          <p:cNvGrpSpPr/>
          <p:nvPr/>
        </p:nvGrpSpPr>
        <p:grpSpPr>
          <a:xfrm>
            <a:off x="3328587" y="2871387"/>
            <a:ext cx="1609458" cy="978494"/>
            <a:chOff x="2894176" y="3704601"/>
            <a:chExt cx="1609458" cy="978494"/>
          </a:xfrm>
        </p:grpSpPr>
        <p:cxnSp>
          <p:nvCxnSpPr>
            <p:cNvPr id="15" name="Straight Connector 14"/>
            <p:cNvCxnSpPr/>
            <p:nvPr/>
          </p:nvCxnSpPr>
          <p:spPr>
            <a:xfrm flipH="1" flipV="1">
              <a:off x="3525140" y="3704601"/>
              <a:ext cx="978494" cy="978494"/>
            </a:xfrm>
            <a:prstGeom prst="line">
              <a:avLst/>
            </a:prstGeom>
            <a:ln w="22225">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p:nvPr/>
          </p:nvCxnSpPr>
          <p:spPr>
            <a:xfrm flipH="1">
              <a:off x="2894176" y="3704601"/>
              <a:ext cx="630964" cy="0"/>
            </a:xfrm>
            <a:prstGeom prst="straightConnector1">
              <a:avLst/>
            </a:prstGeom>
            <a:ln w="22225">
              <a:solidFill>
                <a:schemeClr val="accent3"/>
              </a:solidFill>
              <a:tailEnd type="diamond"/>
            </a:ln>
          </p:spPr>
          <p:style>
            <a:lnRef idx="1">
              <a:schemeClr val="accent1"/>
            </a:lnRef>
            <a:fillRef idx="0">
              <a:schemeClr val="accent1"/>
            </a:fillRef>
            <a:effectRef idx="0">
              <a:schemeClr val="accent1"/>
            </a:effectRef>
            <a:fontRef idx="minor">
              <a:schemeClr val="tx1"/>
            </a:fontRef>
          </p:style>
        </p:cxnSp>
      </p:grpSp>
      <p:grpSp>
        <p:nvGrpSpPr>
          <p:cNvPr id="17" name="Group 16"/>
          <p:cNvGrpSpPr/>
          <p:nvPr/>
        </p:nvGrpSpPr>
        <p:grpSpPr>
          <a:xfrm flipH="1">
            <a:off x="6373740" y="2568725"/>
            <a:ext cx="2253241" cy="1112376"/>
            <a:chOff x="2250393" y="3570719"/>
            <a:chExt cx="2253241" cy="1112376"/>
          </a:xfrm>
        </p:grpSpPr>
        <p:cxnSp>
          <p:nvCxnSpPr>
            <p:cNvPr id="18" name="Straight Connector 17"/>
            <p:cNvCxnSpPr/>
            <p:nvPr/>
          </p:nvCxnSpPr>
          <p:spPr>
            <a:xfrm flipH="1" flipV="1">
              <a:off x="3391258" y="3570719"/>
              <a:ext cx="1112376" cy="1112376"/>
            </a:xfrm>
            <a:prstGeom prst="line">
              <a:avLst/>
            </a:prstGeom>
            <a:ln w="22225">
              <a:solidFill>
                <a:schemeClr val="accent4"/>
              </a:solidFill>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flipH="1">
              <a:off x="2250393" y="3587811"/>
              <a:ext cx="1162228" cy="0"/>
            </a:xfrm>
            <a:prstGeom prst="straightConnector1">
              <a:avLst/>
            </a:prstGeom>
            <a:ln w="22225">
              <a:solidFill>
                <a:schemeClr val="accent4"/>
              </a:solidFill>
              <a:tailEnd type="diamond"/>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9306530" y="2235265"/>
            <a:ext cx="1054199" cy="307777"/>
          </a:xfrm>
          <a:prstGeom prst="rect">
            <a:avLst/>
          </a:prstGeom>
          <a:noFill/>
        </p:spPr>
        <p:txBody>
          <a:bodyPr wrap="none" rtlCol="0">
            <a:spAutoFit/>
          </a:bodyPr>
          <a:lstStyle/>
          <a:p>
            <a:r>
              <a:rPr lang="id-ID" sz="1400" b="1" dirty="0">
                <a:solidFill>
                  <a:schemeClr val="accent4"/>
                </a:solidFill>
                <a:latin typeface="Raleway" panose="020B0003030101060003" pitchFamily="34" charset="0"/>
              </a:rPr>
              <a:t>Marketing</a:t>
            </a:r>
          </a:p>
        </p:txBody>
      </p:sp>
      <p:sp>
        <p:nvSpPr>
          <p:cNvPr id="24" name="Rectangle 23"/>
          <p:cNvSpPr/>
          <p:nvPr/>
        </p:nvSpPr>
        <p:spPr>
          <a:xfrm>
            <a:off x="9306530" y="2451777"/>
            <a:ext cx="1871832" cy="646331"/>
          </a:xfrm>
          <a:prstGeom prst="rect">
            <a:avLst/>
          </a:prstGeom>
        </p:spPr>
        <p:txBody>
          <a:bodyPr wrap="square">
            <a:spAutoFit/>
          </a:bodyPr>
          <a:lstStyle/>
          <a:p>
            <a:r>
              <a:rPr lang="id-ID" sz="1200" dirty="0">
                <a:solidFill>
                  <a:schemeClr val="tx2"/>
                </a:solidFill>
              </a:rPr>
              <a:t>Suitable for all categories business and personal presentation</a:t>
            </a:r>
          </a:p>
        </p:txBody>
      </p:sp>
      <p:sp>
        <p:nvSpPr>
          <p:cNvPr id="25" name="TextBox 24"/>
          <p:cNvSpPr txBox="1"/>
          <p:nvPr/>
        </p:nvSpPr>
        <p:spPr>
          <a:xfrm>
            <a:off x="1284481" y="2543042"/>
            <a:ext cx="1282210" cy="307777"/>
          </a:xfrm>
          <a:prstGeom prst="rect">
            <a:avLst/>
          </a:prstGeom>
          <a:noFill/>
        </p:spPr>
        <p:txBody>
          <a:bodyPr wrap="none" rtlCol="0">
            <a:spAutoFit/>
          </a:bodyPr>
          <a:lstStyle/>
          <a:p>
            <a:pPr algn="r"/>
            <a:r>
              <a:rPr lang="id-ID" sz="1400" b="1" dirty="0">
                <a:solidFill>
                  <a:schemeClr val="accent3"/>
                </a:solidFill>
                <a:latin typeface="Raleway" panose="020B0003030101060003" pitchFamily="34" charset="0"/>
              </a:rPr>
              <a:t>SEO Analysis</a:t>
            </a:r>
          </a:p>
        </p:txBody>
      </p:sp>
      <p:sp>
        <p:nvSpPr>
          <p:cNvPr id="26" name="Rectangle 25"/>
          <p:cNvSpPr/>
          <p:nvPr/>
        </p:nvSpPr>
        <p:spPr>
          <a:xfrm>
            <a:off x="634968" y="2759554"/>
            <a:ext cx="193172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27" name="TextBox 26"/>
          <p:cNvSpPr txBox="1"/>
          <p:nvPr/>
        </p:nvSpPr>
        <p:spPr>
          <a:xfrm>
            <a:off x="1053592" y="3794333"/>
            <a:ext cx="1231427" cy="307777"/>
          </a:xfrm>
          <a:prstGeom prst="rect">
            <a:avLst/>
          </a:prstGeom>
          <a:noFill/>
        </p:spPr>
        <p:txBody>
          <a:bodyPr wrap="none" rtlCol="0">
            <a:spAutoFit/>
          </a:bodyPr>
          <a:lstStyle/>
          <a:p>
            <a:pPr algn="r"/>
            <a:r>
              <a:rPr lang="id-ID" sz="1400" b="1" dirty="0">
                <a:solidFill>
                  <a:schemeClr val="accent2"/>
                </a:solidFill>
                <a:latin typeface="Raleway" panose="020B0003030101060003" pitchFamily="34" charset="0"/>
              </a:rPr>
              <a:t>Web Design</a:t>
            </a:r>
          </a:p>
        </p:txBody>
      </p:sp>
      <p:sp>
        <p:nvSpPr>
          <p:cNvPr id="28" name="Rectangle 27"/>
          <p:cNvSpPr/>
          <p:nvPr/>
        </p:nvSpPr>
        <p:spPr>
          <a:xfrm>
            <a:off x="399835" y="4010845"/>
            <a:ext cx="1885183" cy="646331"/>
          </a:xfrm>
          <a:prstGeom prst="rect">
            <a:avLst/>
          </a:prstGeom>
        </p:spPr>
        <p:txBody>
          <a:bodyPr wrap="square">
            <a:spAutoFit/>
          </a:bodyPr>
          <a:lstStyle/>
          <a:p>
            <a:pPr algn="r"/>
            <a:r>
              <a:rPr lang="id-ID" sz="1200" dirty="0">
                <a:solidFill>
                  <a:schemeClr val="tx2"/>
                </a:solidFill>
              </a:rPr>
              <a:t>Suitable for all categories business and personal presentation</a:t>
            </a:r>
          </a:p>
        </p:txBody>
      </p:sp>
      <p:sp>
        <p:nvSpPr>
          <p:cNvPr id="29" name="TextBox 28"/>
          <p:cNvSpPr txBox="1"/>
          <p:nvPr/>
        </p:nvSpPr>
        <p:spPr>
          <a:xfrm>
            <a:off x="9655580" y="3561777"/>
            <a:ext cx="1486497" cy="307777"/>
          </a:xfrm>
          <a:prstGeom prst="rect">
            <a:avLst/>
          </a:prstGeom>
          <a:noFill/>
        </p:spPr>
        <p:txBody>
          <a:bodyPr wrap="none" rtlCol="0">
            <a:spAutoFit/>
          </a:bodyPr>
          <a:lstStyle/>
          <a:p>
            <a:r>
              <a:rPr lang="id-ID" sz="1400" b="1" dirty="0">
                <a:solidFill>
                  <a:schemeClr val="accent1"/>
                </a:solidFill>
                <a:latin typeface="Raleway" panose="020B0003030101060003" pitchFamily="34" charset="0"/>
              </a:rPr>
              <a:t>Graphic Design</a:t>
            </a:r>
          </a:p>
        </p:txBody>
      </p:sp>
      <p:sp>
        <p:nvSpPr>
          <p:cNvPr id="30" name="Rectangle 29"/>
          <p:cNvSpPr/>
          <p:nvPr/>
        </p:nvSpPr>
        <p:spPr>
          <a:xfrm>
            <a:off x="9655579" y="3790037"/>
            <a:ext cx="1978299" cy="646331"/>
          </a:xfrm>
          <a:prstGeom prst="rect">
            <a:avLst/>
          </a:prstGeom>
        </p:spPr>
        <p:txBody>
          <a:bodyPr wrap="square">
            <a:spAutoFit/>
          </a:bodyPr>
          <a:lstStyle/>
          <a:p>
            <a:r>
              <a:rPr lang="id-ID" sz="1200" dirty="0">
                <a:solidFill>
                  <a:schemeClr val="tx2"/>
                </a:solidFill>
              </a:rPr>
              <a:t>Suitable for all categories business and personal presentation</a:t>
            </a:r>
          </a:p>
        </p:txBody>
      </p:sp>
      <p:grpSp>
        <p:nvGrpSpPr>
          <p:cNvPr id="34" name="Group 33"/>
          <p:cNvGrpSpPr/>
          <p:nvPr/>
        </p:nvGrpSpPr>
        <p:grpSpPr>
          <a:xfrm>
            <a:off x="8845611" y="2403579"/>
            <a:ext cx="395204" cy="350038"/>
            <a:chOff x="7804150" y="2025650"/>
            <a:chExt cx="944563" cy="836613"/>
          </a:xfrm>
          <a:solidFill>
            <a:schemeClr val="accent4"/>
          </a:solidFill>
        </p:grpSpPr>
        <p:sp>
          <p:nvSpPr>
            <p:cNvPr id="35" name="Freeform 9"/>
            <p:cNvSpPr>
              <a:spLocks noEditPoints="1"/>
            </p:cNvSpPr>
            <p:nvPr/>
          </p:nvSpPr>
          <p:spPr bwMode="auto">
            <a:xfrm>
              <a:off x="7804150" y="2025650"/>
              <a:ext cx="944563" cy="533400"/>
            </a:xfrm>
            <a:custGeom>
              <a:avLst/>
              <a:gdLst>
                <a:gd name="T0" fmla="*/ 230 w 249"/>
                <a:gd name="T1" fmla="*/ 37 h 140"/>
                <a:gd name="T2" fmla="*/ 179 w 249"/>
                <a:gd name="T3" fmla="*/ 37 h 140"/>
                <a:gd name="T4" fmla="*/ 179 w 249"/>
                <a:gd name="T5" fmla="*/ 21 h 140"/>
                <a:gd name="T6" fmla="*/ 158 w 249"/>
                <a:gd name="T7" fmla="*/ 0 h 140"/>
                <a:gd name="T8" fmla="*/ 91 w 249"/>
                <a:gd name="T9" fmla="*/ 0 h 140"/>
                <a:gd name="T10" fmla="*/ 70 w 249"/>
                <a:gd name="T11" fmla="*/ 21 h 140"/>
                <a:gd name="T12" fmla="*/ 70 w 249"/>
                <a:gd name="T13" fmla="*/ 37 h 140"/>
                <a:gd name="T14" fmla="*/ 19 w 249"/>
                <a:gd name="T15" fmla="*/ 37 h 140"/>
                <a:gd name="T16" fmla="*/ 0 w 249"/>
                <a:gd name="T17" fmla="*/ 55 h 140"/>
                <a:gd name="T18" fmla="*/ 0 w 249"/>
                <a:gd name="T19" fmla="*/ 94 h 140"/>
                <a:gd name="T20" fmla="*/ 33 w 249"/>
                <a:gd name="T21" fmla="*/ 128 h 140"/>
                <a:gd name="T22" fmla="*/ 101 w 249"/>
                <a:gd name="T23" fmla="*/ 128 h 140"/>
                <a:gd name="T24" fmla="*/ 101 w 249"/>
                <a:gd name="T25" fmla="*/ 140 h 140"/>
                <a:gd name="T26" fmla="*/ 148 w 249"/>
                <a:gd name="T27" fmla="*/ 140 h 140"/>
                <a:gd name="T28" fmla="*/ 148 w 249"/>
                <a:gd name="T29" fmla="*/ 128 h 140"/>
                <a:gd name="T30" fmla="*/ 216 w 249"/>
                <a:gd name="T31" fmla="*/ 128 h 140"/>
                <a:gd name="T32" fmla="*/ 249 w 249"/>
                <a:gd name="T33" fmla="*/ 94 h 140"/>
                <a:gd name="T34" fmla="*/ 249 w 249"/>
                <a:gd name="T35" fmla="*/ 55 h 140"/>
                <a:gd name="T36" fmla="*/ 230 w 249"/>
                <a:gd name="T37" fmla="*/ 37 h 140"/>
                <a:gd name="T38" fmla="*/ 237 w 249"/>
                <a:gd name="T39" fmla="*/ 89 h 140"/>
                <a:gd name="T40" fmla="*/ 211 w 249"/>
                <a:gd name="T41" fmla="*/ 116 h 140"/>
                <a:gd name="T42" fmla="*/ 136 w 249"/>
                <a:gd name="T43" fmla="*/ 116 h 140"/>
                <a:gd name="T44" fmla="*/ 136 w 249"/>
                <a:gd name="T45" fmla="*/ 128 h 140"/>
                <a:gd name="T46" fmla="*/ 113 w 249"/>
                <a:gd name="T47" fmla="*/ 128 h 140"/>
                <a:gd name="T48" fmla="*/ 113 w 249"/>
                <a:gd name="T49" fmla="*/ 116 h 140"/>
                <a:gd name="T50" fmla="*/ 38 w 249"/>
                <a:gd name="T51" fmla="*/ 116 h 140"/>
                <a:gd name="T52" fmla="*/ 12 w 249"/>
                <a:gd name="T53" fmla="*/ 89 h 140"/>
                <a:gd name="T54" fmla="*/ 12 w 249"/>
                <a:gd name="T55" fmla="*/ 55 h 140"/>
                <a:gd name="T56" fmla="*/ 19 w 249"/>
                <a:gd name="T57" fmla="*/ 49 h 140"/>
                <a:gd name="T58" fmla="*/ 82 w 249"/>
                <a:gd name="T59" fmla="*/ 49 h 140"/>
                <a:gd name="T60" fmla="*/ 82 w 249"/>
                <a:gd name="T61" fmla="*/ 21 h 140"/>
                <a:gd name="T62" fmla="*/ 91 w 249"/>
                <a:gd name="T63" fmla="*/ 12 h 140"/>
                <a:gd name="T64" fmla="*/ 158 w 249"/>
                <a:gd name="T65" fmla="*/ 12 h 140"/>
                <a:gd name="T66" fmla="*/ 167 w 249"/>
                <a:gd name="T67" fmla="*/ 21 h 140"/>
                <a:gd name="T68" fmla="*/ 167 w 249"/>
                <a:gd name="T69" fmla="*/ 49 h 140"/>
                <a:gd name="T70" fmla="*/ 230 w 249"/>
                <a:gd name="T71" fmla="*/ 49 h 140"/>
                <a:gd name="T72" fmla="*/ 237 w 249"/>
                <a:gd name="T73" fmla="*/ 55 h 140"/>
                <a:gd name="T74" fmla="*/ 237 w 249"/>
                <a:gd name="T75" fmla="*/ 89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49" h="140">
                  <a:moveTo>
                    <a:pt x="230" y="37"/>
                  </a:moveTo>
                  <a:cubicBezTo>
                    <a:pt x="179" y="37"/>
                    <a:pt x="179" y="37"/>
                    <a:pt x="179" y="37"/>
                  </a:cubicBezTo>
                  <a:cubicBezTo>
                    <a:pt x="179" y="21"/>
                    <a:pt x="179" y="21"/>
                    <a:pt x="179" y="21"/>
                  </a:cubicBezTo>
                  <a:cubicBezTo>
                    <a:pt x="179" y="9"/>
                    <a:pt x="170" y="0"/>
                    <a:pt x="158" y="0"/>
                  </a:cubicBezTo>
                  <a:cubicBezTo>
                    <a:pt x="91" y="0"/>
                    <a:pt x="91" y="0"/>
                    <a:pt x="91" y="0"/>
                  </a:cubicBezTo>
                  <a:cubicBezTo>
                    <a:pt x="79" y="0"/>
                    <a:pt x="70" y="9"/>
                    <a:pt x="70" y="21"/>
                  </a:cubicBezTo>
                  <a:cubicBezTo>
                    <a:pt x="70" y="37"/>
                    <a:pt x="70" y="37"/>
                    <a:pt x="70" y="37"/>
                  </a:cubicBezTo>
                  <a:cubicBezTo>
                    <a:pt x="19" y="37"/>
                    <a:pt x="19" y="37"/>
                    <a:pt x="19" y="37"/>
                  </a:cubicBezTo>
                  <a:cubicBezTo>
                    <a:pt x="8" y="37"/>
                    <a:pt x="0" y="45"/>
                    <a:pt x="0" y="55"/>
                  </a:cubicBezTo>
                  <a:cubicBezTo>
                    <a:pt x="0" y="94"/>
                    <a:pt x="0" y="94"/>
                    <a:pt x="0" y="94"/>
                  </a:cubicBezTo>
                  <a:cubicBezTo>
                    <a:pt x="33" y="128"/>
                    <a:pt x="33" y="128"/>
                    <a:pt x="33" y="128"/>
                  </a:cubicBezTo>
                  <a:cubicBezTo>
                    <a:pt x="101" y="128"/>
                    <a:pt x="101" y="128"/>
                    <a:pt x="101" y="128"/>
                  </a:cubicBezTo>
                  <a:cubicBezTo>
                    <a:pt x="101" y="140"/>
                    <a:pt x="101" y="140"/>
                    <a:pt x="101" y="140"/>
                  </a:cubicBezTo>
                  <a:cubicBezTo>
                    <a:pt x="148" y="140"/>
                    <a:pt x="148" y="140"/>
                    <a:pt x="148" y="140"/>
                  </a:cubicBezTo>
                  <a:cubicBezTo>
                    <a:pt x="148" y="128"/>
                    <a:pt x="148" y="128"/>
                    <a:pt x="148" y="128"/>
                  </a:cubicBezTo>
                  <a:cubicBezTo>
                    <a:pt x="216" y="128"/>
                    <a:pt x="216" y="128"/>
                    <a:pt x="216" y="128"/>
                  </a:cubicBezTo>
                  <a:cubicBezTo>
                    <a:pt x="249" y="94"/>
                    <a:pt x="249" y="94"/>
                    <a:pt x="249" y="94"/>
                  </a:cubicBezTo>
                  <a:cubicBezTo>
                    <a:pt x="249" y="55"/>
                    <a:pt x="249" y="55"/>
                    <a:pt x="249" y="55"/>
                  </a:cubicBezTo>
                  <a:cubicBezTo>
                    <a:pt x="249" y="45"/>
                    <a:pt x="241" y="37"/>
                    <a:pt x="230" y="37"/>
                  </a:cubicBezTo>
                  <a:close/>
                  <a:moveTo>
                    <a:pt x="237" y="89"/>
                  </a:moveTo>
                  <a:cubicBezTo>
                    <a:pt x="211" y="116"/>
                    <a:pt x="211" y="116"/>
                    <a:pt x="211" y="116"/>
                  </a:cubicBezTo>
                  <a:cubicBezTo>
                    <a:pt x="136" y="116"/>
                    <a:pt x="136" y="116"/>
                    <a:pt x="136" y="116"/>
                  </a:cubicBezTo>
                  <a:cubicBezTo>
                    <a:pt x="136" y="128"/>
                    <a:pt x="136" y="128"/>
                    <a:pt x="136" y="128"/>
                  </a:cubicBezTo>
                  <a:cubicBezTo>
                    <a:pt x="113" y="128"/>
                    <a:pt x="113" y="128"/>
                    <a:pt x="113" y="128"/>
                  </a:cubicBezTo>
                  <a:cubicBezTo>
                    <a:pt x="113" y="116"/>
                    <a:pt x="113" y="116"/>
                    <a:pt x="113" y="116"/>
                  </a:cubicBezTo>
                  <a:cubicBezTo>
                    <a:pt x="38" y="116"/>
                    <a:pt x="38" y="116"/>
                    <a:pt x="38" y="116"/>
                  </a:cubicBezTo>
                  <a:cubicBezTo>
                    <a:pt x="12" y="89"/>
                    <a:pt x="12" y="89"/>
                    <a:pt x="12" y="89"/>
                  </a:cubicBezTo>
                  <a:cubicBezTo>
                    <a:pt x="12" y="55"/>
                    <a:pt x="12" y="55"/>
                    <a:pt x="12" y="55"/>
                  </a:cubicBezTo>
                  <a:cubicBezTo>
                    <a:pt x="12" y="52"/>
                    <a:pt x="15" y="49"/>
                    <a:pt x="19" y="49"/>
                  </a:cubicBezTo>
                  <a:cubicBezTo>
                    <a:pt x="82" y="49"/>
                    <a:pt x="82" y="49"/>
                    <a:pt x="82" y="49"/>
                  </a:cubicBezTo>
                  <a:cubicBezTo>
                    <a:pt x="82" y="21"/>
                    <a:pt x="82" y="21"/>
                    <a:pt x="82" y="21"/>
                  </a:cubicBezTo>
                  <a:cubicBezTo>
                    <a:pt x="82" y="16"/>
                    <a:pt x="86" y="12"/>
                    <a:pt x="91" y="12"/>
                  </a:cubicBezTo>
                  <a:cubicBezTo>
                    <a:pt x="158" y="12"/>
                    <a:pt x="158" y="12"/>
                    <a:pt x="158" y="12"/>
                  </a:cubicBezTo>
                  <a:cubicBezTo>
                    <a:pt x="163" y="12"/>
                    <a:pt x="167" y="16"/>
                    <a:pt x="167" y="21"/>
                  </a:cubicBezTo>
                  <a:cubicBezTo>
                    <a:pt x="167" y="49"/>
                    <a:pt x="167" y="49"/>
                    <a:pt x="167" y="49"/>
                  </a:cubicBezTo>
                  <a:cubicBezTo>
                    <a:pt x="230" y="49"/>
                    <a:pt x="230" y="49"/>
                    <a:pt x="230" y="49"/>
                  </a:cubicBezTo>
                  <a:cubicBezTo>
                    <a:pt x="234" y="49"/>
                    <a:pt x="237" y="52"/>
                    <a:pt x="237" y="55"/>
                  </a:cubicBezTo>
                  <a:lnTo>
                    <a:pt x="237" y="8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10"/>
            <p:cNvSpPr>
              <a:spLocks/>
            </p:cNvSpPr>
            <p:nvPr/>
          </p:nvSpPr>
          <p:spPr bwMode="auto">
            <a:xfrm>
              <a:off x="7823200" y="2466975"/>
              <a:ext cx="906463" cy="395288"/>
            </a:xfrm>
            <a:custGeom>
              <a:avLst/>
              <a:gdLst>
                <a:gd name="T0" fmla="*/ 227 w 239"/>
                <a:gd name="T1" fmla="*/ 85 h 104"/>
                <a:gd name="T2" fmla="*/ 221 w 239"/>
                <a:gd name="T3" fmla="*/ 92 h 104"/>
                <a:gd name="T4" fmla="*/ 18 w 239"/>
                <a:gd name="T5" fmla="*/ 92 h 104"/>
                <a:gd name="T6" fmla="*/ 12 w 239"/>
                <a:gd name="T7" fmla="*/ 85 h 104"/>
                <a:gd name="T8" fmla="*/ 12 w 239"/>
                <a:gd name="T9" fmla="*/ 12 h 104"/>
                <a:gd name="T10" fmla="*/ 0 w 239"/>
                <a:gd name="T11" fmla="*/ 0 h 104"/>
                <a:gd name="T12" fmla="*/ 0 w 239"/>
                <a:gd name="T13" fmla="*/ 85 h 104"/>
                <a:gd name="T14" fmla="*/ 18 w 239"/>
                <a:gd name="T15" fmla="*/ 104 h 104"/>
                <a:gd name="T16" fmla="*/ 221 w 239"/>
                <a:gd name="T17" fmla="*/ 104 h 104"/>
                <a:gd name="T18" fmla="*/ 239 w 239"/>
                <a:gd name="T19" fmla="*/ 85 h 104"/>
                <a:gd name="T20" fmla="*/ 239 w 239"/>
                <a:gd name="T21" fmla="*/ 0 h 104"/>
                <a:gd name="T22" fmla="*/ 227 w 239"/>
                <a:gd name="T23" fmla="*/ 12 h 104"/>
                <a:gd name="T24" fmla="*/ 227 w 239"/>
                <a:gd name="T25" fmla="*/ 85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104">
                  <a:moveTo>
                    <a:pt x="227" y="85"/>
                  </a:moveTo>
                  <a:cubicBezTo>
                    <a:pt x="227" y="89"/>
                    <a:pt x="225" y="92"/>
                    <a:pt x="221" y="92"/>
                  </a:cubicBezTo>
                  <a:cubicBezTo>
                    <a:pt x="18" y="92"/>
                    <a:pt x="18" y="92"/>
                    <a:pt x="18" y="92"/>
                  </a:cubicBezTo>
                  <a:cubicBezTo>
                    <a:pt x="14" y="92"/>
                    <a:pt x="12" y="89"/>
                    <a:pt x="12" y="85"/>
                  </a:cubicBezTo>
                  <a:cubicBezTo>
                    <a:pt x="12" y="12"/>
                    <a:pt x="12" y="12"/>
                    <a:pt x="12" y="12"/>
                  </a:cubicBezTo>
                  <a:cubicBezTo>
                    <a:pt x="0" y="0"/>
                    <a:pt x="0" y="0"/>
                    <a:pt x="0" y="0"/>
                  </a:cubicBezTo>
                  <a:cubicBezTo>
                    <a:pt x="0" y="85"/>
                    <a:pt x="0" y="85"/>
                    <a:pt x="0" y="85"/>
                  </a:cubicBezTo>
                  <a:cubicBezTo>
                    <a:pt x="0" y="95"/>
                    <a:pt x="8" y="104"/>
                    <a:pt x="18" y="104"/>
                  </a:cubicBezTo>
                  <a:cubicBezTo>
                    <a:pt x="221" y="104"/>
                    <a:pt x="221" y="104"/>
                    <a:pt x="221" y="104"/>
                  </a:cubicBezTo>
                  <a:cubicBezTo>
                    <a:pt x="231" y="104"/>
                    <a:pt x="239" y="95"/>
                    <a:pt x="239" y="85"/>
                  </a:cubicBezTo>
                  <a:cubicBezTo>
                    <a:pt x="239" y="0"/>
                    <a:pt x="239" y="0"/>
                    <a:pt x="239" y="0"/>
                  </a:cubicBezTo>
                  <a:cubicBezTo>
                    <a:pt x="227" y="12"/>
                    <a:pt x="227" y="12"/>
                    <a:pt x="227" y="12"/>
                  </a:cubicBezTo>
                  <a:lnTo>
                    <a:pt x="227" y="8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11"/>
            <p:cNvSpPr>
              <a:spLocks noEditPoints="1"/>
            </p:cNvSpPr>
            <p:nvPr/>
          </p:nvSpPr>
          <p:spPr bwMode="auto">
            <a:xfrm>
              <a:off x="8137525" y="2090738"/>
              <a:ext cx="276225" cy="117475"/>
            </a:xfrm>
            <a:custGeom>
              <a:avLst/>
              <a:gdLst>
                <a:gd name="T0" fmla="*/ 0 w 174"/>
                <a:gd name="T1" fmla="*/ 74 h 74"/>
                <a:gd name="T2" fmla="*/ 174 w 174"/>
                <a:gd name="T3" fmla="*/ 74 h 74"/>
                <a:gd name="T4" fmla="*/ 174 w 174"/>
                <a:gd name="T5" fmla="*/ 0 h 74"/>
                <a:gd name="T6" fmla="*/ 0 w 174"/>
                <a:gd name="T7" fmla="*/ 0 h 74"/>
                <a:gd name="T8" fmla="*/ 0 w 174"/>
                <a:gd name="T9" fmla="*/ 74 h 74"/>
                <a:gd name="T10" fmla="*/ 14 w 174"/>
                <a:gd name="T11" fmla="*/ 17 h 74"/>
                <a:gd name="T12" fmla="*/ 160 w 174"/>
                <a:gd name="T13" fmla="*/ 17 h 74"/>
                <a:gd name="T14" fmla="*/ 160 w 174"/>
                <a:gd name="T15" fmla="*/ 58 h 74"/>
                <a:gd name="T16" fmla="*/ 14 w 174"/>
                <a:gd name="T17" fmla="*/ 58 h 74"/>
                <a:gd name="T18" fmla="*/ 14 w 174"/>
                <a:gd name="T19" fmla="*/ 17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4" h="74">
                  <a:moveTo>
                    <a:pt x="0" y="74"/>
                  </a:moveTo>
                  <a:lnTo>
                    <a:pt x="174" y="74"/>
                  </a:lnTo>
                  <a:lnTo>
                    <a:pt x="174" y="0"/>
                  </a:lnTo>
                  <a:lnTo>
                    <a:pt x="0" y="0"/>
                  </a:lnTo>
                  <a:lnTo>
                    <a:pt x="0" y="74"/>
                  </a:lnTo>
                  <a:close/>
                  <a:moveTo>
                    <a:pt x="14" y="17"/>
                  </a:moveTo>
                  <a:lnTo>
                    <a:pt x="160" y="17"/>
                  </a:lnTo>
                  <a:lnTo>
                    <a:pt x="160" y="58"/>
                  </a:lnTo>
                  <a:lnTo>
                    <a:pt x="14" y="58"/>
                  </a:lnTo>
                  <a:lnTo>
                    <a:pt x="14"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38" name="Freeform 105"/>
          <p:cNvSpPr>
            <a:spLocks noEditPoints="1"/>
          </p:cNvSpPr>
          <p:nvPr/>
        </p:nvSpPr>
        <p:spPr bwMode="auto">
          <a:xfrm rot="54601" flipH="1">
            <a:off x="9217154" y="3595235"/>
            <a:ext cx="394805" cy="426077"/>
          </a:xfrm>
          <a:custGeom>
            <a:avLst/>
            <a:gdLst>
              <a:gd name="T0" fmla="*/ 114 w 202"/>
              <a:gd name="T1" fmla="*/ 193 h 218"/>
              <a:gd name="T2" fmla="*/ 202 w 202"/>
              <a:gd name="T3" fmla="*/ 218 h 218"/>
              <a:gd name="T4" fmla="*/ 187 w 202"/>
              <a:gd name="T5" fmla="*/ 127 h 218"/>
              <a:gd name="T6" fmla="*/ 72 w 202"/>
              <a:gd name="T7" fmla="*/ 0 h 218"/>
              <a:gd name="T8" fmla="*/ 0 w 202"/>
              <a:gd name="T9" fmla="*/ 66 h 218"/>
              <a:gd name="T10" fmla="*/ 114 w 202"/>
              <a:gd name="T11" fmla="*/ 193 h 218"/>
              <a:gd name="T12" fmla="*/ 18 w 202"/>
              <a:gd name="T13" fmla="*/ 68 h 218"/>
              <a:gd name="T14" fmla="*/ 30 w 202"/>
              <a:gd name="T15" fmla="*/ 58 h 218"/>
              <a:gd name="T16" fmla="*/ 131 w 202"/>
              <a:gd name="T17" fmla="*/ 169 h 218"/>
              <a:gd name="T18" fmla="*/ 121 w 202"/>
              <a:gd name="T19" fmla="*/ 181 h 218"/>
              <a:gd name="T20" fmla="*/ 18 w 202"/>
              <a:gd name="T21" fmla="*/ 68 h 218"/>
              <a:gd name="T22" fmla="*/ 128 w 202"/>
              <a:gd name="T23" fmla="*/ 183 h 218"/>
              <a:gd name="T24" fmla="*/ 136 w 202"/>
              <a:gd name="T25" fmla="*/ 174 h 218"/>
              <a:gd name="T26" fmla="*/ 136 w 202"/>
              <a:gd name="T27" fmla="*/ 174 h 218"/>
              <a:gd name="T28" fmla="*/ 163 w 202"/>
              <a:gd name="T29" fmla="*/ 150 h 218"/>
              <a:gd name="T30" fmla="*/ 163 w 202"/>
              <a:gd name="T31" fmla="*/ 150 h 218"/>
              <a:gd name="T32" fmla="*/ 175 w 202"/>
              <a:gd name="T33" fmla="*/ 140 h 218"/>
              <a:gd name="T34" fmla="*/ 180 w 202"/>
              <a:gd name="T35" fmla="*/ 172 h 218"/>
              <a:gd name="T36" fmla="*/ 160 w 202"/>
              <a:gd name="T37" fmla="*/ 193 h 218"/>
              <a:gd name="T38" fmla="*/ 128 w 202"/>
              <a:gd name="T39" fmla="*/ 183 h 218"/>
              <a:gd name="T40" fmla="*/ 52 w 202"/>
              <a:gd name="T41" fmla="*/ 38 h 218"/>
              <a:gd name="T42" fmla="*/ 153 w 202"/>
              <a:gd name="T43" fmla="*/ 150 h 218"/>
              <a:gd name="T44" fmla="*/ 136 w 202"/>
              <a:gd name="T45" fmla="*/ 166 h 218"/>
              <a:gd name="T46" fmla="*/ 35 w 202"/>
              <a:gd name="T47" fmla="*/ 53 h 218"/>
              <a:gd name="T48" fmla="*/ 52 w 202"/>
              <a:gd name="T49" fmla="*/ 38 h 218"/>
              <a:gd name="T50" fmla="*/ 174 w 202"/>
              <a:gd name="T51" fmla="*/ 132 h 218"/>
              <a:gd name="T52" fmla="*/ 158 w 202"/>
              <a:gd name="T53" fmla="*/ 145 h 218"/>
              <a:gd name="T54" fmla="*/ 57 w 202"/>
              <a:gd name="T55" fmla="*/ 32 h 218"/>
              <a:gd name="T56" fmla="*/ 71 w 202"/>
              <a:gd name="T57" fmla="*/ 21 h 218"/>
              <a:gd name="T58" fmla="*/ 174 w 202"/>
              <a:gd name="T59" fmla="*/ 132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2" h="218">
                <a:moveTo>
                  <a:pt x="114" y="193"/>
                </a:moveTo>
                <a:lnTo>
                  <a:pt x="202" y="218"/>
                </a:lnTo>
                <a:lnTo>
                  <a:pt x="187" y="127"/>
                </a:lnTo>
                <a:lnTo>
                  <a:pt x="72" y="0"/>
                </a:lnTo>
                <a:lnTo>
                  <a:pt x="0" y="66"/>
                </a:lnTo>
                <a:lnTo>
                  <a:pt x="114" y="193"/>
                </a:lnTo>
                <a:close/>
                <a:moveTo>
                  <a:pt x="18" y="68"/>
                </a:moveTo>
                <a:lnTo>
                  <a:pt x="30" y="58"/>
                </a:lnTo>
                <a:lnTo>
                  <a:pt x="131" y="169"/>
                </a:lnTo>
                <a:lnTo>
                  <a:pt x="121" y="181"/>
                </a:lnTo>
                <a:lnTo>
                  <a:pt x="18" y="68"/>
                </a:lnTo>
                <a:close/>
                <a:moveTo>
                  <a:pt x="128" y="183"/>
                </a:moveTo>
                <a:lnTo>
                  <a:pt x="136" y="174"/>
                </a:lnTo>
                <a:lnTo>
                  <a:pt x="136" y="174"/>
                </a:lnTo>
                <a:lnTo>
                  <a:pt x="163" y="150"/>
                </a:lnTo>
                <a:lnTo>
                  <a:pt x="163" y="150"/>
                </a:lnTo>
                <a:lnTo>
                  <a:pt x="175" y="140"/>
                </a:lnTo>
                <a:lnTo>
                  <a:pt x="180" y="172"/>
                </a:lnTo>
                <a:lnTo>
                  <a:pt x="160" y="193"/>
                </a:lnTo>
                <a:lnTo>
                  <a:pt x="128" y="183"/>
                </a:lnTo>
                <a:close/>
                <a:moveTo>
                  <a:pt x="52" y="38"/>
                </a:moveTo>
                <a:lnTo>
                  <a:pt x="153" y="150"/>
                </a:lnTo>
                <a:lnTo>
                  <a:pt x="136" y="166"/>
                </a:lnTo>
                <a:lnTo>
                  <a:pt x="35" y="53"/>
                </a:lnTo>
                <a:lnTo>
                  <a:pt x="52" y="38"/>
                </a:lnTo>
                <a:close/>
                <a:moveTo>
                  <a:pt x="174" y="132"/>
                </a:moveTo>
                <a:lnTo>
                  <a:pt x="158" y="145"/>
                </a:lnTo>
                <a:lnTo>
                  <a:pt x="57" y="32"/>
                </a:lnTo>
                <a:lnTo>
                  <a:pt x="71" y="21"/>
                </a:lnTo>
                <a:lnTo>
                  <a:pt x="174" y="132"/>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39" name="Freeform 30"/>
          <p:cNvSpPr>
            <a:spLocks noEditPoints="1"/>
          </p:cNvSpPr>
          <p:nvPr/>
        </p:nvSpPr>
        <p:spPr bwMode="auto">
          <a:xfrm>
            <a:off x="2653721" y="2651873"/>
            <a:ext cx="473877" cy="365467"/>
          </a:xfrm>
          <a:custGeom>
            <a:avLst/>
            <a:gdLst>
              <a:gd name="T0" fmla="*/ 113 w 128"/>
              <a:gd name="T1" fmla="*/ 0 h 98"/>
              <a:gd name="T2" fmla="*/ 98 w 128"/>
              <a:gd name="T3" fmla="*/ 15 h 98"/>
              <a:gd name="T4" fmla="*/ 103 w 128"/>
              <a:gd name="T5" fmla="*/ 26 h 98"/>
              <a:gd name="T6" fmla="*/ 84 w 128"/>
              <a:gd name="T7" fmla="*/ 54 h 98"/>
              <a:gd name="T8" fmla="*/ 79 w 128"/>
              <a:gd name="T9" fmla="*/ 52 h 98"/>
              <a:gd name="T10" fmla="*/ 66 w 128"/>
              <a:gd name="T11" fmla="*/ 60 h 98"/>
              <a:gd name="T12" fmla="*/ 55 w 128"/>
              <a:gd name="T13" fmla="*/ 54 h 98"/>
              <a:gd name="T14" fmla="*/ 56 w 128"/>
              <a:gd name="T15" fmla="*/ 49 h 98"/>
              <a:gd name="T16" fmla="*/ 41 w 128"/>
              <a:gd name="T17" fmla="*/ 34 h 98"/>
              <a:gd name="T18" fmla="*/ 26 w 128"/>
              <a:gd name="T19" fmla="*/ 49 h 98"/>
              <a:gd name="T20" fmla="*/ 31 w 128"/>
              <a:gd name="T21" fmla="*/ 60 h 98"/>
              <a:gd name="T22" fmla="*/ 23 w 128"/>
              <a:gd name="T23" fmla="*/ 70 h 98"/>
              <a:gd name="T24" fmla="*/ 15 w 128"/>
              <a:gd name="T25" fmla="*/ 68 h 98"/>
              <a:gd name="T26" fmla="*/ 0 w 128"/>
              <a:gd name="T27" fmla="*/ 83 h 98"/>
              <a:gd name="T28" fmla="*/ 15 w 128"/>
              <a:gd name="T29" fmla="*/ 98 h 98"/>
              <a:gd name="T30" fmla="*/ 30 w 128"/>
              <a:gd name="T31" fmla="*/ 83 h 98"/>
              <a:gd name="T32" fmla="*/ 26 w 128"/>
              <a:gd name="T33" fmla="*/ 73 h 98"/>
              <a:gd name="T34" fmla="*/ 34 w 128"/>
              <a:gd name="T35" fmla="*/ 62 h 98"/>
              <a:gd name="T36" fmla="*/ 41 w 128"/>
              <a:gd name="T37" fmla="*/ 64 h 98"/>
              <a:gd name="T38" fmla="*/ 53 w 128"/>
              <a:gd name="T39" fmla="*/ 57 h 98"/>
              <a:gd name="T40" fmla="*/ 64 w 128"/>
              <a:gd name="T41" fmla="*/ 64 h 98"/>
              <a:gd name="T42" fmla="*/ 64 w 128"/>
              <a:gd name="T43" fmla="*/ 68 h 98"/>
              <a:gd name="T44" fmla="*/ 79 w 128"/>
              <a:gd name="T45" fmla="*/ 83 h 98"/>
              <a:gd name="T46" fmla="*/ 94 w 128"/>
              <a:gd name="T47" fmla="*/ 68 h 98"/>
              <a:gd name="T48" fmla="*/ 88 w 128"/>
              <a:gd name="T49" fmla="*/ 56 h 98"/>
              <a:gd name="T50" fmla="*/ 106 w 128"/>
              <a:gd name="T51" fmla="*/ 28 h 98"/>
              <a:gd name="T52" fmla="*/ 113 w 128"/>
              <a:gd name="T53" fmla="*/ 30 h 98"/>
              <a:gd name="T54" fmla="*/ 128 w 128"/>
              <a:gd name="T55" fmla="*/ 15 h 98"/>
              <a:gd name="T56" fmla="*/ 113 w 128"/>
              <a:gd name="T57" fmla="*/ 0 h 98"/>
              <a:gd name="T58" fmla="*/ 15 w 128"/>
              <a:gd name="T59" fmla="*/ 90 h 98"/>
              <a:gd name="T60" fmla="*/ 7 w 128"/>
              <a:gd name="T61" fmla="*/ 83 h 98"/>
              <a:gd name="T62" fmla="*/ 15 w 128"/>
              <a:gd name="T63" fmla="*/ 75 h 98"/>
              <a:gd name="T64" fmla="*/ 22 w 128"/>
              <a:gd name="T65" fmla="*/ 83 h 98"/>
              <a:gd name="T66" fmla="*/ 15 w 128"/>
              <a:gd name="T67" fmla="*/ 90 h 98"/>
              <a:gd name="T68" fmla="*/ 41 w 128"/>
              <a:gd name="T69" fmla="*/ 56 h 98"/>
              <a:gd name="T70" fmla="*/ 34 w 128"/>
              <a:gd name="T71" fmla="*/ 49 h 98"/>
              <a:gd name="T72" fmla="*/ 41 w 128"/>
              <a:gd name="T73" fmla="*/ 41 h 98"/>
              <a:gd name="T74" fmla="*/ 49 w 128"/>
              <a:gd name="T75" fmla="*/ 49 h 98"/>
              <a:gd name="T76" fmla="*/ 41 w 128"/>
              <a:gd name="T77" fmla="*/ 56 h 98"/>
              <a:gd name="T78" fmla="*/ 79 w 128"/>
              <a:gd name="T79" fmla="*/ 75 h 98"/>
              <a:gd name="T80" fmla="*/ 71 w 128"/>
              <a:gd name="T81" fmla="*/ 68 h 98"/>
              <a:gd name="T82" fmla="*/ 79 w 128"/>
              <a:gd name="T83" fmla="*/ 60 h 98"/>
              <a:gd name="T84" fmla="*/ 86 w 128"/>
              <a:gd name="T85" fmla="*/ 68 h 98"/>
              <a:gd name="T86" fmla="*/ 79 w 128"/>
              <a:gd name="T87" fmla="*/ 75 h 98"/>
              <a:gd name="T88" fmla="*/ 113 w 128"/>
              <a:gd name="T89" fmla="*/ 22 h 98"/>
              <a:gd name="T90" fmla="*/ 105 w 128"/>
              <a:gd name="T91" fmla="*/ 15 h 98"/>
              <a:gd name="T92" fmla="*/ 113 w 128"/>
              <a:gd name="T93" fmla="*/ 7 h 98"/>
              <a:gd name="T94" fmla="*/ 120 w 128"/>
              <a:gd name="T95" fmla="*/ 15 h 98"/>
              <a:gd name="T96" fmla="*/ 113 w 128"/>
              <a:gd name="T97" fmla="*/ 22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8" h="98">
                <a:moveTo>
                  <a:pt x="113" y="0"/>
                </a:moveTo>
                <a:cubicBezTo>
                  <a:pt x="104" y="0"/>
                  <a:pt x="98" y="7"/>
                  <a:pt x="98" y="15"/>
                </a:cubicBezTo>
                <a:cubicBezTo>
                  <a:pt x="98" y="19"/>
                  <a:pt x="100" y="23"/>
                  <a:pt x="103" y="26"/>
                </a:cubicBezTo>
                <a:cubicBezTo>
                  <a:pt x="84" y="54"/>
                  <a:pt x="84" y="54"/>
                  <a:pt x="84" y="54"/>
                </a:cubicBezTo>
                <a:cubicBezTo>
                  <a:pt x="83" y="53"/>
                  <a:pt x="81" y="52"/>
                  <a:pt x="79" y="52"/>
                </a:cubicBezTo>
                <a:cubicBezTo>
                  <a:pt x="73" y="52"/>
                  <a:pt x="68" y="56"/>
                  <a:pt x="66" y="60"/>
                </a:cubicBezTo>
                <a:cubicBezTo>
                  <a:pt x="55" y="54"/>
                  <a:pt x="55" y="54"/>
                  <a:pt x="55" y="54"/>
                </a:cubicBezTo>
                <a:cubicBezTo>
                  <a:pt x="56" y="53"/>
                  <a:pt x="56" y="51"/>
                  <a:pt x="56" y="49"/>
                </a:cubicBezTo>
                <a:cubicBezTo>
                  <a:pt x="56" y="40"/>
                  <a:pt x="49" y="34"/>
                  <a:pt x="41" y="34"/>
                </a:cubicBezTo>
                <a:cubicBezTo>
                  <a:pt x="33" y="34"/>
                  <a:pt x="26" y="40"/>
                  <a:pt x="26" y="49"/>
                </a:cubicBezTo>
                <a:cubicBezTo>
                  <a:pt x="26" y="53"/>
                  <a:pt x="28" y="57"/>
                  <a:pt x="31" y="60"/>
                </a:cubicBezTo>
                <a:cubicBezTo>
                  <a:pt x="23" y="70"/>
                  <a:pt x="23" y="70"/>
                  <a:pt x="23" y="70"/>
                </a:cubicBezTo>
                <a:cubicBezTo>
                  <a:pt x="21" y="69"/>
                  <a:pt x="18" y="68"/>
                  <a:pt x="15" y="68"/>
                </a:cubicBezTo>
                <a:cubicBezTo>
                  <a:pt x="6" y="68"/>
                  <a:pt x="0" y="74"/>
                  <a:pt x="0" y="83"/>
                </a:cubicBezTo>
                <a:cubicBezTo>
                  <a:pt x="0" y="91"/>
                  <a:pt x="6" y="98"/>
                  <a:pt x="15" y="98"/>
                </a:cubicBezTo>
                <a:cubicBezTo>
                  <a:pt x="23" y="98"/>
                  <a:pt x="30" y="91"/>
                  <a:pt x="30" y="83"/>
                </a:cubicBezTo>
                <a:cubicBezTo>
                  <a:pt x="30" y="79"/>
                  <a:pt x="28" y="76"/>
                  <a:pt x="26" y="73"/>
                </a:cubicBezTo>
                <a:cubicBezTo>
                  <a:pt x="34" y="62"/>
                  <a:pt x="34" y="62"/>
                  <a:pt x="34" y="62"/>
                </a:cubicBezTo>
                <a:cubicBezTo>
                  <a:pt x="36" y="63"/>
                  <a:pt x="39" y="64"/>
                  <a:pt x="41" y="64"/>
                </a:cubicBezTo>
                <a:cubicBezTo>
                  <a:pt x="46" y="64"/>
                  <a:pt x="51" y="61"/>
                  <a:pt x="53" y="57"/>
                </a:cubicBezTo>
                <a:cubicBezTo>
                  <a:pt x="64" y="64"/>
                  <a:pt x="64" y="64"/>
                  <a:pt x="64" y="64"/>
                </a:cubicBezTo>
                <a:cubicBezTo>
                  <a:pt x="64" y="65"/>
                  <a:pt x="64" y="66"/>
                  <a:pt x="64" y="68"/>
                </a:cubicBezTo>
                <a:cubicBezTo>
                  <a:pt x="64" y="76"/>
                  <a:pt x="70" y="83"/>
                  <a:pt x="79" y="83"/>
                </a:cubicBezTo>
                <a:cubicBezTo>
                  <a:pt x="87" y="83"/>
                  <a:pt x="94" y="76"/>
                  <a:pt x="94" y="68"/>
                </a:cubicBezTo>
                <a:cubicBezTo>
                  <a:pt x="94" y="63"/>
                  <a:pt x="91" y="58"/>
                  <a:pt x="88" y="56"/>
                </a:cubicBezTo>
                <a:cubicBezTo>
                  <a:pt x="106" y="28"/>
                  <a:pt x="106" y="28"/>
                  <a:pt x="106" y="28"/>
                </a:cubicBezTo>
                <a:cubicBezTo>
                  <a:pt x="108" y="29"/>
                  <a:pt x="110" y="30"/>
                  <a:pt x="113" y="30"/>
                </a:cubicBezTo>
                <a:cubicBezTo>
                  <a:pt x="121" y="30"/>
                  <a:pt x="128" y="23"/>
                  <a:pt x="128" y="15"/>
                </a:cubicBezTo>
                <a:cubicBezTo>
                  <a:pt x="128" y="7"/>
                  <a:pt x="121" y="0"/>
                  <a:pt x="113" y="0"/>
                </a:cubicBezTo>
                <a:close/>
                <a:moveTo>
                  <a:pt x="15" y="90"/>
                </a:moveTo>
                <a:cubicBezTo>
                  <a:pt x="11" y="90"/>
                  <a:pt x="7" y="87"/>
                  <a:pt x="7" y="83"/>
                </a:cubicBezTo>
                <a:cubicBezTo>
                  <a:pt x="7" y="78"/>
                  <a:pt x="11" y="75"/>
                  <a:pt x="15" y="75"/>
                </a:cubicBezTo>
                <a:cubicBezTo>
                  <a:pt x="19" y="75"/>
                  <a:pt x="22" y="78"/>
                  <a:pt x="22" y="83"/>
                </a:cubicBezTo>
                <a:cubicBezTo>
                  <a:pt x="22" y="87"/>
                  <a:pt x="19" y="90"/>
                  <a:pt x="15" y="90"/>
                </a:cubicBezTo>
                <a:close/>
                <a:moveTo>
                  <a:pt x="41" y="56"/>
                </a:moveTo>
                <a:cubicBezTo>
                  <a:pt x="37" y="56"/>
                  <a:pt x="34" y="53"/>
                  <a:pt x="34" y="49"/>
                </a:cubicBezTo>
                <a:cubicBezTo>
                  <a:pt x="34" y="45"/>
                  <a:pt x="37" y="41"/>
                  <a:pt x="41" y="41"/>
                </a:cubicBezTo>
                <a:cubicBezTo>
                  <a:pt x="45" y="41"/>
                  <a:pt x="49" y="45"/>
                  <a:pt x="49" y="49"/>
                </a:cubicBezTo>
                <a:cubicBezTo>
                  <a:pt x="49" y="53"/>
                  <a:pt x="45" y="56"/>
                  <a:pt x="41" y="56"/>
                </a:cubicBezTo>
                <a:close/>
                <a:moveTo>
                  <a:pt x="79" y="75"/>
                </a:moveTo>
                <a:cubicBezTo>
                  <a:pt x="75" y="75"/>
                  <a:pt x="71" y="72"/>
                  <a:pt x="71" y="68"/>
                </a:cubicBezTo>
                <a:cubicBezTo>
                  <a:pt x="71" y="63"/>
                  <a:pt x="75" y="60"/>
                  <a:pt x="79" y="60"/>
                </a:cubicBezTo>
                <a:cubicBezTo>
                  <a:pt x="83" y="60"/>
                  <a:pt x="86" y="63"/>
                  <a:pt x="86" y="68"/>
                </a:cubicBezTo>
                <a:cubicBezTo>
                  <a:pt x="86" y="72"/>
                  <a:pt x="83" y="75"/>
                  <a:pt x="79" y="75"/>
                </a:cubicBezTo>
                <a:close/>
                <a:moveTo>
                  <a:pt x="113" y="22"/>
                </a:moveTo>
                <a:cubicBezTo>
                  <a:pt x="108" y="22"/>
                  <a:pt x="105" y="19"/>
                  <a:pt x="105" y="15"/>
                </a:cubicBezTo>
                <a:cubicBezTo>
                  <a:pt x="105" y="11"/>
                  <a:pt x="108" y="7"/>
                  <a:pt x="113" y="7"/>
                </a:cubicBezTo>
                <a:cubicBezTo>
                  <a:pt x="117" y="7"/>
                  <a:pt x="120" y="11"/>
                  <a:pt x="120" y="15"/>
                </a:cubicBezTo>
                <a:cubicBezTo>
                  <a:pt x="120" y="19"/>
                  <a:pt x="117" y="22"/>
                  <a:pt x="113" y="22"/>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41" name="Group 40"/>
          <p:cNvGrpSpPr/>
          <p:nvPr/>
        </p:nvGrpSpPr>
        <p:grpSpPr>
          <a:xfrm>
            <a:off x="2326669" y="3848107"/>
            <a:ext cx="420385" cy="400043"/>
            <a:chOff x="6719888" y="887413"/>
            <a:chExt cx="492125" cy="468312"/>
          </a:xfrm>
          <a:solidFill>
            <a:schemeClr val="accent2"/>
          </a:solidFill>
        </p:grpSpPr>
        <p:sp>
          <p:nvSpPr>
            <p:cNvPr id="42" name="Freeform 13"/>
            <p:cNvSpPr>
              <a:spLocks noEditPoints="1"/>
            </p:cNvSpPr>
            <p:nvPr/>
          </p:nvSpPr>
          <p:spPr bwMode="auto">
            <a:xfrm>
              <a:off x="6719888" y="887413"/>
              <a:ext cx="492125" cy="468312"/>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8 w 128"/>
                <a:gd name="T13" fmla="*/ 110 h 122"/>
                <a:gd name="T14" fmla="*/ 35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2" y="106"/>
                    <a:pt x="39" y="109"/>
                    <a:pt x="38" y="110"/>
                  </a:cubicBezTo>
                  <a:cubicBezTo>
                    <a:pt x="36" y="111"/>
                    <a:pt x="35" y="112"/>
                    <a:pt x="35"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5"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2"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14"/>
            <p:cNvSpPr>
              <a:spLocks noEditPoints="1"/>
            </p:cNvSpPr>
            <p:nvPr/>
          </p:nvSpPr>
          <p:spPr bwMode="auto">
            <a:xfrm>
              <a:off x="6781801" y="947738"/>
              <a:ext cx="368300" cy="2476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15"/>
            <p:cNvSpPr>
              <a:spLocks noEditPoints="1"/>
            </p:cNvSpPr>
            <p:nvPr/>
          </p:nvSpPr>
          <p:spPr bwMode="auto">
            <a:xfrm>
              <a:off x="6943726" y="1201738"/>
              <a:ext cx="46038" cy="47625"/>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16"/>
            <p:cNvSpPr>
              <a:spLocks/>
            </p:cNvSpPr>
            <p:nvPr/>
          </p:nvSpPr>
          <p:spPr bwMode="auto">
            <a:xfrm>
              <a:off x="6881813" y="1044575"/>
              <a:ext cx="61913" cy="65087"/>
            </a:xfrm>
            <a:custGeom>
              <a:avLst/>
              <a:gdLst>
                <a:gd name="T0" fmla="*/ 0 w 39"/>
                <a:gd name="T1" fmla="*/ 24 h 41"/>
                <a:gd name="T2" fmla="*/ 39 w 39"/>
                <a:gd name="T3" fmla="*/ 41 h 41"/>
                <a:gd name="T4" fmla="*/ 39 w 39"/>
                <a:gd name="T5" fmla="*/ 32 h 41"/>
                <a:gd name="T6" fmla="*/ 12 w 39"/>
                <a:gd name="T7" fmla="*/ 19 h 41"/>
                <a:gd name="T8" fmla="*/ 39 w 39"/>
                <a:gd name="T9" fmla="*/ 10 h 41"/>
                <a:gd name="T10" fmla="*/ 39 w 39"/>
                <a:gd name="T11" fmla="*/ 0 h 41"/>
                <a:gd name="T12" fmla="*/ 0 w 39"/>
                <a:gd name="T13" fmla="*/ 17 h 41"/>
                <a:gd name="T14" fmla="*/ 0 w 39"/>
                <a:gd name="T15" fmla="*/ 2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41">
                  <a:moveTo>
                    <a:pt x="0" y="24"/>
                  </a:moveTo>
                  <a:lnTo>
                    <a:pt x="39" y="41"/>
                  </a:lnTo>
                  <a:lnTo>
                    <a:pt x="39" y="32"/>
                  </a:lnTo>
                  <a:lnTo>
                    <a:pt x="12" y="19"/>
                  </a:lnTo>
                  <a:lnTo>
                    <a:pt x="39" y="10"/>
                  </a:lnTo>
                  <a:lnTo>
                    <a:pt x="39" y="0"/>
                  </a:lnTo>
                  <a:lnTo>
                    <a:pt x="0" y="17"/>
                  </a:lnTo>
                  <a:lnTo>
                    <a:pt x="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17"/>
            <p:cNvSpPr>
              <a:spLocks/>
            </p:cNvSpPr>
            <p:nvPr/>
          </p:nvSpPr>
          <p:spPr bwMode="auto">
            <a:xfrm>
              <a:off x="6950076" y="1033463"/>
              <a:ext cx="31750" cy="87312"/>
            </a:xfrm>
            <a:custGeom>
              <a:avLst/>
              <a:gdLst>
                <a:gd name="T0" fmla="*/ 7 w 8"/>
                <a:gd name="T1" fmla="*/ 0 h 23"/>
                <a:gd name="T2" fmla="*/ 5 w 8"/>
                <a:gd name="T3" fmla="*/ 0 h 23"/>
                <a:gd name="T4" fmla="*/ 5 w 8"/>
                <a:gd name="T5" fmla="*/ 2 h 23"/>
                <a:gd name="T6" fmla="*/ 0 w 8"/>
                <a:gd name="T7" fmla="*/ 20 h 23"/>
                <a:gd name="T8" fmla="*/ 0 w 8"/>
                <a:gd name="T9" fmla="*/ 22 h 23"/>
                <a:gd name="T10" fmla="*/ 2 w 8"/>
                <a:gd name="T11" fmla="*/ 23 h 23"/>
                <a:gd name="T12" fmla="*/ 3 w 8"/>
                <a:gd name="T13" fmla="*/ 23 h 23"/>
                <a:gd name="T14" fmla="*/ 3 w 8"/>
                <a:gd name="T15" fmla="*/ 22 h 23"/>
                <a:gd name="T16" fmla="*/ 4 w 8"/>
                <a:gd name="T17" fmla="*/ 21 h 23"/>
                <a:gd name="T18" fmla="*/ 8 w 8"/>
                <a:gd name="T19" fmla="*/ 3 h 23"/>
                <a:gd name="T20" fmla="*/ 8 w 8"/>
                <a:gd name="T21" fmla="*/ 1 h 23"/>
                <a:gd name="T22" fmla="*/ 8 w 8"/>
                <a:gd name="T23" fmla="*/ 0 h 23"/>
                <a:gd name="T24" fmla="*/ 7 w 8"/>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23">
                  <a:moveTo>
                    <a:pt x="7" y="0"/>
                  </a:moveTo>
                  <a:cubicBezTo>
                    <a:pt x="6" y="0"/>
                    <a:pt x="6" y="0"/>
                    <a:pt x="5" y="0"/>
                  </a:cubicBezTo>
                  <a:cubicBezTo>
                    <a:pt x="5" y="0"/>
                    <a:pt x="5" y="1"/>
                    <a:pt x="5" y="2"/>
                  </a:cubicBezTo>
                  <a:cubicBezTo>
                    <a:pt x="0" y="20"/>
                    <a:pt x="0" y="20"/>
                    <a:pt x="0" y="20"/>
                  </a:cubicBezTo>
                  <a:cubicBezTo>
                    <a:pt x="0" y="21"/>
                    <a:pt x="0" y="22"/>
                    <a:pt x="0" y="22"/>
                  </a:cubicBezTo>
                  <a:cubicBezTo>
                    <a:pt x="0" y="23"/>
                    <a:pt x="1" y="23"/>
                    <a:pt x="2" y="23"/>
                  </a:cubicBezTo>
                  <a:cubicBezTo>
                    <a:pt x="2" y="23"/>
                    <a:pt x="2" y="23"/>
                    <a:pt x="3" y="23"/>
                  </a:cubicBezTo>
                  <a:cubicBezTo>
                    <a:pt x="3" y="23"/>
                    <a:pt x="3" y="22"/>
                    <a:pt x="3" y="22"/>
                  </a:cubicBezTo>
                  <a:cubicBezTo>
                    <a:pt x="3" y="22"/>
                    <a:pt x="3" y="21"/>
                    <a:pt x="4" y="21"/>
                  </a:cubicBezTo>
                  <a:cubicBezTo>
                    <a:pt x="8" y="3"/>
                    <a:pt x="8" y="3"/>
                    <a:pt x="8" y="3"/>
                  </a:cubicBezTo>
                  <a:cubicBezTo>
                    <a:pt x="8" y="2"/>
                    <a:pt x="8" y="1"/>
                    <a:pt x="8" y="1"/>
                  </a:cubicBezTo>
                  <a:cubicBezTo>
                    <a:pt x="8" y="0"/>
                    <a:pt x="8" y="0"/>
                    <a:pt x="8" y="0"/>
                  </a:cubicBezTo>
                  <a:cubicBezTo>
                    <a:pt x="8" y="0"/>
                    <a:pt x="7" y="0"/>
                    <a:pt x="7"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18"/>
            <p:cNvSpPr>
              <a:spLocks/>
            </p:cNvSpPr>
            <p:nvPr/>
          </p:nvSpPr>
          <p:spPr bwMode="auto">
            <a:xfrm>
              <a:off x="6989763" y="1044575"/>
              <a:ext cx="60325" cy="65087"/>
            </a:xfrm>
            <a:custGeom>
              <a:avLst/>
              <a:gdLst>
                <a:gd name="T0" fmla="*/ 0 w 38"/>
                <a:gd name="T1" fmla="*/ 10 h 41"/>
                <a:gd name="T2" fmla="*/ 26 w 38"/>
                <a:gd name="T3" fmla="*/ 19 h 41"/>
                <a:gd name="T4" fmla="*/ 0 w 38"/>
                <a:gd name="T5" fmla="*/ 32 h 41"/>
                <a:gd name="T6" fmla="*/ 0 w 38"/>
                <a:gd name="T7" fmla="*/ 41 h 41"/>
                <a:gd name="T8" fmla="*/ 38 w 38"/>
                <a:gd name="T9" fmla="*/ 24 h 41"/>
                <a:gd name="T10" fmla="*/ 38 w 38"/>
                <a:gd name="T11" fmla="*/ 17 h 41"/>
                <a:gd name="T12" fmla="*/ 0 w 38"/>
                <a:gd name="T13" fmla="*/ 0 h 41"/>
                <a:gd name="T14" fmla="*/ 0 w 38"/>
                <a:gd name="T15" fmla="*/ 1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41">
                  <a:moveTo>
                    <a:pt x="0" y="10"/>
                  </a:moveTo>
                  <a:lnTo>
                    <a:pt x="26" y="19"/>
                  </a:lnTo>
                  <a:lnTo>
                    <a:pt x="0" y="32"/>
                  </a:lnTo>
                  <a:lnTo>
                    <a:pt x="0" y="41"/>
                  </a:lnTo>
                  <a:lnTo>
                    <a:pt x="38" y="24"/>
                  </a:lnTo>
                  <a:lnTo>
                    <a:pt x="38" y="17"/>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654020108"/>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down)">
                                      <p:cBhvr>
                                        <p:cTn id="8" dur="500"/>
                                        <p:tgtEl>
                                          <p:spTgt spid="4"/>
                                        </p:tgtEl>
                                      </p:cBhvr>
                                    </p:animEffect>
                                  </p:childTnLst>
                                </p:cTn>
                              </p:par>
                              <p:par>
                                <p:cTn id="9" presetID="16" presetClass="entr" presetSubtype="37" fill="hold"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barn(outVertical)">
                                      <p:cBhvr>
                                        <p:cTn id="11" dur="500"/>
                                        <p:tgtEl>
                                          <p:spTgt spid="5"/>
                                        </p:tgtEl>
                                      </p:cBhvr>
                                    </p:animEffect>
                                  </p:childTnLst>
                                </p:cTn>
                              </p:par>
                            </p:childTnLst>
                          </p:cTn>
                        </p:par>
                        <p:par>
                          <p:cTn id="12" fill="hold">
                            <p:stCondLst>
                              <p:cond delay="500"/>
                            </p:stCondLst>
                            <p:childTnLst>
                              <p:par>
                                <p:cTn id="13" presetID="21" presetClass="entr" presetSubtype="1" fill="hold" grpId="0" nodeType="afterEffect">
                                  <p:stCondLst>
                                    <p:cond delay="0"/>
                                  </p:stCondLst>
                                  <p:childTnLst>
                                    <p:set>
                                      <p:cBhvr>
                                        <p:cTn id="14" dur="1" fill="hold">
                                          <p:stCondLst>
                                            <p:cond delay="0"/>
                                          </p:stCondLst>
                                        </p:cTn>
                                        <p:tgtEl>
                                          <p:spTgt spid="3">
                                            <p:graphicEl>
                                              <a:chart seriesIdx="-3" categoryIdx="-3" bldStep="gridLegend"/>
                                            </p:graphicEl>
                                          </p:spTgt>
                                        </p:tgtEl>
                                        <p:attrNameLst>
                                          <p:attrName>style.visibility</p:attrName>
                                        </p:attrNameLst>
                                      </p:cBhvr>
                                      <p:to>
                                        <p:strVal val="visible"/>
                                      </p:to>
                                    </p:set>
                                    <p:animEffect transition="in" filter="wheel(1)">
                                      <p:cBhvr>
                                        <p:cTn id="15" dur="1000"/>
                                        <p:tgtEl>
                                          <p:spTgt spid="3">
                                            <p:graphicEl>
                                              <a:chart seriesIdx="-3" categoryIdx="-3" bldStep="gridLegend"/>
                                            </p:graphicEl>
                                          </p:spTgt>
                                        </p:tgtEl>
                                      </p:cBhvr>
                                    </p:animEffect>
                                  </p:childTnLst>
                                </p:cTn>
                              </p:par>
                            </p:childTnLst>
                          </p:cTn>
                        </p:par>
                        <p:par>
                          <p:cTn id="16" fill="hold">
                            <p:stCondLst>
                              <p:cond delay="1500"/>
                            </p:stCondLst>
                            <p:childTnLst>
                              <p:par>
                                <p:cTn id="17" presetID="21" presetClass="entr" presetSubtype="1" fill="hold" grpId="0" nodeType="afterEffect">
                                  <p:stCondLst>
                                    <p:cond delay="0"/>
                                  </p:stCondLst>
                                  <p:childTnLst>
                                    <p:set>
                                      <p:cBhvr>
                                        <p:cTn id="18" dur="1" fill="hold">
                                          <p:stCondLst>
                                            <p:cond delay="0"/>
                                          </p:stCondLst>
                                        </p:cTn>
                                        <p:tgtEl>
                                          <p:spTgt spid="3">
                                            <p:graphicEl>
                                              <a:chart seriesIdx="-4" categoryIdx="0" bldStep="category"/>
                                            </p:graphicEl>
                                          </p:spTgt>
                                        </p:tgtEl>
                                        <p:attrNameLst>
                                          <p:attrName>style.visibility</p:attrName>
                                        </p:attrNameLst>
                                      </p:cBhvr>
                                      <p:to>
                                        <p:strVal val="visible"/>
                                      </p:to>
                                    </p:set>
                                    <p:animEffect transition="in" filter="wheel(1)">
                                      <p:cBhvr>
                                        <p:cTn id="19" dur="1000"/>
                                        <p:tgtEl>
                                          <p:spTgt spid="3">
                                            <p:graphicEl>
                                              <a:chart seriesIdx="-4" categoryIdx="0" bldStep="category"/>
                                            </p:graphicEl>
                                          </p:spTgt>
                                        </p:tgtEl>
                                      </p:cBhvr>
                                    </p:animEffect>
                                  </p:childTnLst>
                                </p:cTn>
                              </p:par>
                            </p:childTnLst>
                          </p:cTn>
                        </p:par>
                        <p:par>
                          <p:cTn id="20" fill="hold">
                            <p:stCondLst>
                              <p:cond delay="2500"/>
                            </p:stCondLst>
                            <p:childTnLst>
                              <p:par>
                                <p:cTn id="21" presetID="21" presetClass="entr" presetSubtype="1" fill="hold" grpId="0" nodeType="afterEffect">
                                  <p:stCondLst>
                                    <p:cond delay="0"/>
                                  </p:stCondLst>
                                  <p:childTnLst>
                                    <p:set>
                                      <p:cBhvr>
                                        <p:cTn id="22" dur="1" fill="hold">
                                          <p:stCondLst>
                                            <p:cond delay="0"/>
                                          </p:stCondLst>
                                        </p:cTn>
                                        <p:tgtEl>
                                          <p:spTgt spid="3">
                                            <p:graphicEl>
                                              <a:chart seriesIdx="-4" categoryIdx="1" bldStep="category"/>
                                            </p:graphicEl>
                                          </p:spTgt>
                                        </p:tgtEl>
                                        <p:attrNameLst>
                                          <p:attrName>style.visibility</p:attrName>
                                        </p:attrNameLst>
                                      </p:cBhvr>
                                      <p:to>
                                        <p:strVal val="visible"/>
                                      </p:to>
                                    </p:set>
                                    <p:animEffect transition="in" filter="wheel(1)">
                                      <p:cBhvr>
                                        <p:cTn id="23" dur="1000"/>
                                        <p:tgtEl>
                                          <p:spTgt spid="3">
                                            <p:graphicEl>
                                              <a:chart seriesIdx="-4" categoryIdx="1" bldStep="category"/>
                                            </p:graphicEl>
                                          </p:spTgt>
                                        </p:tgtEl>
                                      </p:cBhvr>
                                    </p:animEffect>
                                  </p:childTnLst>
                                </p:cTn>
                              </p:par>
                            </p:childTnLst>
                          </p:cTn>
                        </p:par>
                        <p:par>
                          <p:cTn id="24" fill="hold">
                            <p:stCondLst>
                              <p:cond delay="3500"/>
                            </p:stCondLst>
                            <p:childTnLst>
                              <p:par>
                                <p:cTn id="25" presetID="21" presetClass="entr" presetSubtype="1" fill="hold" grpId="0" nodeType="afterEffect">
                                  <p:stCondLst>
                                    <p:cond delay="0"/>
                                  </p:stCondLst>
                                  <p:childTnLst>
                                    <p:set>
                                      <p:cBhvr>
                                        <p:cTn id="26" dur="1" fill="hold">
                                          <p:stCondLst>
                                            <p:cond delay="0"/>
                                          </p:stCondLst>
                                        </p:cTn>
                                        <p:tgtEl>
                                          <p:spTgt spid="3">
                                            <p:graphicEl>
                                              <a:chart seriesIdx="-4" categoryIdx="2" bldStep="category"/>
                                            </p:graphicEl>
                                          </p:spTgt>
                                        </p:tgtEl>
                                        <p:attrNameLst>
                                          <p:attrName>style.visibility</p:attrName>
                                        </p:attrNameLst>
                                      </p:cBhvr>
                                      <p:to>
                                        <p:strVal val="visible"/>
                                      </p:to>
                                    </p:set>
                                    <p:animEffect transition="in" filter="wheel(1)">
                                      <p:cBhvr>
                                        <p:cTn id="27" dur="1000"/>
                                        <p:tgtEl>
                                          <p:spTgt spid="3">
                                            <p:graphicEl>
                                              <a:chart seriesIdx="-4" categoryIdx="2" bldStep="category"/>
                                            </p:graphicEl>
                                          </p:spTgt>
                                        </p:tgtEl>
                                      </p:cBhvr>
                                    </p:animEffect>
                                  </p:childTnLst>
                                </p:cTn>
                              </p:par>
                            </p:childTnLst>
                          </p:cTn>
                        </p:par>
                        <p:par>
                          <p:cTn id="28" fill="hold">
                            <p:stCondLst>
                              <p:cond delay="4500"/>
                            </p:stCondLst>
                            <p:childTnLst>
                              <p:par>
                                <p:cTn id="29" presetID="21" presetClass="entr" presetSubtype="1" fill="hold" grpId="0" nodeType="afterEffect">
                                  <p:stCondLst>
                                    <p:cond delay="0"/>
                                  </p:stCondLst>
                                  <p:childTnLst>
                                    <p:set>
                                      <p:cBhvr>
                                        <p:cTn id="30" dur="1" fill="hold">
                                          <p:stCondLst>
                                            <p:cond delay="0"/>
                                          </p:stCondLst>
                                        </p:cTn>
                                        <p:tgtEl>
                                          <p:spTgt spid="3">
                                            <p:graphicEl>
                                              <a:chart seriesIdx="-4" categoryIdx="3" bldStep="category"/>
                                            </p:graphicEl>
                                          </p:spTgt>
                                        </p:tgtEl>
                                        <p:attrNameLst>
                                          <p:attrName>style.visibility</p:attrName>
                                        </p:attrNameLst>
                                      </p:cBhvr>
                                      <p:to>
                                        <p:strVal val="visible"/>
                                      </p:to>
                                    </p:set>
                                    <p:animEffect transition="in" filter="wheel(1)">
                                      <p:cBhvr>
                                        <p:cTn id="31" dur="1000"/>
                                        <p:tgtEl>
                                          <p:spTgt spid="3">
                                            <p:graphicEl>
                                              <a:chart seriesIdx="-4" categoryIdx="3" bldStep="category"/>
                                            </p:graphicEl>
                                          </p:spTgt>
                                        </p:tgtEl>
                                      </p:cBhvr>
                                    </p:animEffect>
                                  </p:childTnLst>
                                </p:cTn>
                              </p:par>
                            </p:childTnLst>
                          </p:cTn>
                        </p:par>
                        <p:par>
                          <p:cTn id="32" fill="hold">
                            <p:stCondLst>
                              <p:cond delay="5500"/>
                            </p:stCondLst>
                            <p:childTnLst>
                              <p:par>
                                <p:cTn id="33" presetID="22" presetClass="entr" presetSubtype="4" fill="hold"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wipe(down)">
                                      <p:cBhvr>
                                        <p:cTn id="35" dur="500"/>
                                        <p:tgtEl>
                                          <p:spTgt spid="17"/>
                                        </p:tgtEl>
                                      </p:cBhvr>
                                    </p:animEffect>
                                  </p:childTnLst>
                                </p:cTn>
                              </p:par>
                              <p:par>
                                <p:cTn id="36" presetID="22" presetClass="entr" presetSubtype="4" fill="hold" nodeType="withEffect">
                                  <p:stCondLst>
                                    <p:cond delay="0"/>
                                  </p:stCondLst>
                                  <p:childTnLst>
                                    <p:set>
                                      <p:cBhvr>
                                        <p:cTn id="37" dur="1" fill="hold">
                                          <p:stCondLst>
                                            <p:cond delay="0"/>
                                          </p:stCondLst>
                                        </p:cTn>
                                        <p:tgtEl>
                                          <p:spTgt spid="11"/>
                                        </p:tgtEl>
                                        <p:attrNameLst>
                                          <p:attrName>style.visibility</p:attrName>
                                        </p:attrNameLst>
                                      </p:cBhvr>
                                      <p:to>
                                        <p:strVal val="visible"/>
                                      </p:to>
                                    </p:set>
                                    <p:animEffect transition="in" filter="wipe(down)">
                                      <p:cBhvr>
                                        <p:cTn id="38" dur="500"/>
                                        <p:tgtEl>
                                          <p:spTgt spid="11"/>
                                        </p:tgtEl>
                                      </p:cBhvr>
                                    </p:animEffect>
                                  </p:childTnLst>
                                </p:cTn>
                              </p:par>
                              <p:par>
                                <p:cTn id="39" presetID="22" presetClass="entr" presetSubtype="4" fill="hold" nodeType="with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wipe(down)">
                                      <p:cBhvr>
                                        <p:cTn id="41" dur="500"/>
                                        <p:tgtEl>
                                          <p:spTgt spid="14"/>
                                        </p:tgtEl>
                                      </p:cBhvr>
                                    </p:animEffect>
                                  </p:childTnLst>
                                </p:cTn>
                              </p:par>
                              <p:par>
                                <p:cTn id="42" presetID="22" presetClass="entr" presetSubtype="4" fill="hold"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wipe(down)">
                                      <p:cBhvr>
                                        <p:cTn id="44" dur="500"/>
                                        <p:tgtEl>
                                          <p:spTgt spid="10"/>
                                        </p:tgtEl>
                                      </p:cBhvr>
                                    </p:animEffect>
                                  </p:childTnLst>
                                </p:cTn>
                              </p:par>
                            </p:childTnLst>
                          </p:cTn>
                        </p:par>
                        <p:par>
                          <p:cTn id="45" fill="hold">
                            <p:stCondLst>
                              <p:cond delay="6000"/>
                            </p:stCondLst>
                            <p:childTnLst>
                              <p:par>
                                <p:cTn id="46" presetID="53" presetClass="entr" presetSubtype="16" fill="hold" nodeType="afterEffect">
                                  <p:stCondLst>
                                    <p:cond delay="0"/>
                                  </p:stCondLst>
                                  <p:childTnLst>
                                    <p:set>
                                      <p:cBhvr>
                                        <p:cTn id="47" dur="1" fill="hold">
                                          <p:stCondLst>
                                            <p:cond delay="0"/>
                                          </p:stCondLst>
                                        </p:cTn>
                                        <p:tgtEl>
                                          <p:spTgt spid="34"/>
                                        </p:tgtEl>
                                        <p:attrNameLst>
                                          <p:attrName>style.visibility</p:attrName>
                                        </p:attrNameLst>
                                      </p:cBhvr>
                                      <p:to>
                                        <p:strVal val="visible"/>
                                      </p:to>
                                    </p:set>
                                    <p:anim calcmode="lin" valueType="num">
                                      <p:cBhvr>
                                        <p:cTn id="48" dur="500" fill="hold"/>
                                        <p:tgtEl>
                                          <p:spTgt spid="34"/>
                                        </p:tgtEl>
                                        <p:attrNameLst>
                                          <p:attrName>ppt_w</p:attrName>
                                        </p:attrNameLst>
                                      </p:cBhvr>
                                      <p:tavLst>
                                        <p:tav tm="0">
                                          <p:val>
                                            <p:fltVal val="0"/>
                                          </p:val>
                                        </p:tav>
                                        <p:tav tm="100000">
                                          <p:val>
                                            <p:strVal val="#ppt_w"/>
                                          </p:val>
                                        </p:tav>
                                      </p:tavLst>
                                    </p:anim>
                                    <p:anim calcmode="lin" valueType="num">
                                      <p:cBhvr>
                                        <p:cTn id="49" dur="500" fill="hold"/>
                                        <p:tgtEl>
                                          <p:spTgt spid="34"/>
                                        </p:tgtEl>
                                        <p:attrNameLst>
                                          <p:attrName>ppt_h</p:attrName>
                                        </p:attrNameLst>
                                      </p:cBhvr>
                                      <p:tavLst>
                                        <p:tav tm="0">
                                          <p:val>
                                            <p:fltVal val="0"/>
                                          </p:val>
                                        </p:tav>
                                        <p:tav tm="100000">
                                          <p:val>
                                            <p:strVal val="#ppt_h"/>
                                          </p:val>
                                        </p:tav>
                                      </p:tavLst>
                                    </p:anim>
                                    <p:animEffect transition="in" filter="fade">
                                      <p:cBhvr>
                                        <p:cTn id="50" dur="500"/>
                                        <p:tgtEl>
                                          <p:spTgt spid="34"/>
                                        </p:tgtEl>
                                      </p:cBhvr>
                                    </p:animEffect>
                                  </p:childTnLst>
                                </p:cTn>
                              </p:par>
                              <p:par>
                                <p:cTn id="51" presetID="53" presetClass="entr" presetSubtype="16" fill="hold" grpId="0" nodeType="withEffect">
                                  <p:stCondLst>
                                    <p:cond delay="0"/>
                                  </p:stCondLst>
                                  <p:childTnLst>
                                    <p:set>
                                      <p:cBhvr>
                                        <p:cTn id="52" dur="1" fill="hold">
                                          <p:stCondLst>
                                            <p:cond delay="0"/>
                                          </p:stCondLst>
                                        </p:cTn>
                                        <p:tgtEl>
                                          <p:spTgt spid="38"/>
                                        </p:tgtEl>
                                        <p:attrNameLst>
                                          <p:attrName>style.visibility</p:attrName>
                                        </p:attrNameLst>
                                      </p:cBhvr>
                                      <p:to>
                                        <p:strVal val="visible"/>
                                      </p:to>
                                    </p:set>
                                    <p:anim calcmode="lin" valueType="num">
                                      <p:cBhvr>
                                        <p:cTn id="53" dur="500" fill="hold"/>
                                        <p:tgtEl>
                                          <p:spTgt spid="38"/>
                                        </p:tgtEl>
                                        <p:attrNameLst>
                                          <p:attrName>ppt_w</p:attrName>
                                        </p:attrNameLst>
                                      </p:cBhvr>
                                      <p:tavLst>
                                        <p:tav tm="0">
                                          <p:val>
                                            <p:fltVal val="0"/>
                                          </p:val>
                                        </p:tav>
                                        <p:tav tm="100000">
                                          <p:val>
                                            <p:strVal val="#ppt_w"/>
                                          </p:val>
                                        </p:tav>
                                      </p:tavLst>
                                    </p:anim>
                                    <p:anim calcmode="lin" valueType="num">
                                      <p:cBhvr>
                                        <p:cTn id="54" dur="500" fill="hold"/>
                                        <p:tgtEl>
                                          <p:spTgt spid="38"/>
                                        </p:tgtEl>
                                        <p:attrNameLst>
                                          <p:attrName>ppt_h</p:attrName>
                                        </p:attrNameLst>
                                      </p:cBhvr>
                                      <p:tavLst>
                                        <p:tav tm="0">
                                          <p:val>
                                            <p:fltVal val="0"/>
                                          </p:val>
                                        </p:tav>
                                        <p:tav tm="100000">
                                          <p:val>
                                            <p:strVal val="#ppt_h"/>
                                          </p:val>
                                        </p:tav>
                                      </p:tavLst>
                                    </p:anim>
                                    <p:animEffect transition="in" filter="fade">
                                      <p:cBhvr>
                                        <p:cTn id="55" dur="500"/>
                                        <p:tgtEl>
                                          <p:spTgt spid="38"/>
                                        </p:tgtEl>
                                      </p:cBhvr>
                                    </p:animEffect>
                                  </p:childTnLst>
                                </p:cTn>
                              </p:par>
                              <p:par>
                                <p:cTn id="56" presetID="53" presetClass="entr" presetSubtype="16" fill="hold" grpId="0" nodeType="withEffect">
                                  <p:stCondLst>
                                    <p:cond delay="0"/>
                                  </p:stCondLst>
                                  <p:childTnLst>
                                    <p:set>
                                      <p:cBhvr>
                                        <p:cTn id="57" dur="1" fill="hold">
                                          <p:stCondLst>
                                            <p:cond delay="0"/>
                                          </p:stCondLst>
                                        </p:cTn>
                                        <p:tgtEl>
                                          <p:spTgt spid="39"/>
                                        </p:tgtEl>
                                        <p:attrNameLst>
                                          <p:attrName>style.visibility</p:attrName>
                                        </p:attrNameLst>
                                      </p:cBhvr>
                                      <p:to>
                                        <p:strVal val="visible"/>
                                      </p:to>
                                    </p:set>
                                    <p:anim calcmode="lin" valueType="num">
                                      <p:cBhvr>
                                        <p:cTn id="58" dur="500" fill="hold"/>
                                        <p:tgtEl>
                                          <p:spTgt spid="39"/>
                                        </p:tgtEl>
                                        <p:attrNameLst>
                                          <p:attrName>ppt_w</p:attrName>
                                        </p:attrNameLst>
                                      </p:cBhvr>
                                      <p:tavLst>
                                        <p:tav tm="0">
                                          <p:val>
                                            <p:fltVal val="0"/>
                                          </p:val>
                                        </p:tav>
                                        <p:tav tm="100000">
                                          <p:val>
                                            <p:strVal val="#ppt_w"/>
                                          </p:val>
                                        </p:tav>
                                      </p:tavLst>
                                    </p:anim>
                                    <p:anim calcmode="lin" valueType="num">
                                      <p:cBhvr>
                                        <p:cTn id="59" dur="500" fill="hold"/>
                                        <p:tgtEl>
                                          <p:spTgt spid="39"/>
                                        </p:tgtEl>
                                        <p:attrNameLst>
                                          <p:attrName>ppt_h</p:attrName>
                                        </p:attrNameLst>
                                      </p:cBhvr>
                                      <p:tavLst>
                                        <p:tav tm="0">
                                          <p:val>
                                            <p:fltVal val="0"/>
                                          </p:val>
                                        </p:tav>
                                        <p:tav tm="100000">
                                          <p:val>
                                            <p:strVal val="#ppt_h"/>
                                          </p:val>
                                        </p:tav>
                                      </p:tavLst>
                                    </p:anim>
                                    <p:animEffect transition="in" filter="fade">
                                      <p:cBhvr>
                                        <p:cTn id="60" dur="500"/>
                                        <p:tgtEl>
                                          <p:spTgt spid="39"/>
                                        </p:tgtEl>
                                      </p:cBhvr>
                                    </p:animEffect>
                                  </p:childTnLst>
                                </p:cTn>
                              </p:par>
                              <p:par>
                                <p:cTn id="61" presetID="53" presetClass="entr" presetSubtype="16" fill="hold" nodeType="withEffect">
                                  <p:stCondLst>
                                    <p:cond delay="0"/>
                                  </p:stCondLst>
                                  <p:childTnLst>
                                    <p:set>
                                      <p:cBhvr>
                                        <p:cTn id="62" dur="1" fill="hold">
                                          <p:stCondLst>
                                            <p:cond delay="0"/>
                                          </p:stCondLst>
                                        </p:cTn>
                                        <p:tgtEl>
                                          <p:spTgt spid="41"/>
                                        </p:tgtEl>
                                        <p:attrNameLst>
                                          <p:attrName>style.visibility</p:attrName>
                                        </p:attrNameLst>
                                      </p:cBhvr>
                                      <p:to>
                                        <p:strVal val="visible"/>
                                      </p:to>
                                    </p:set>
                                    <p:anim calcmode="lin" valueType="num">
                                      <p:cBhvr>
                                        <p:cTn id="63" dur="500" fill="hold"/>
                                        <p:tgtEl>
                                          <p:spTgt spid="41"/>
                                        </p:tgtEl>
                                        <p:attrNameLst>
                                          <p:attrName>ppt_w</p:attrName>
                                        </p:attrNameLst>
                                      </p:cBhvr>
                                      <p:tavLst>
                                        <p:tav tm="0">
                                          <p:val>
                                            <p:fltVal val="0"/>
                                          </p:val>
                                        </p:tav>
                                        <p:tav tm="100000">
                                          <p:val>
                                            <p:strVal val="#ppt_w"/>
                                          </p:val>
                                        </p:tav>
                                      </p:tavLst>
                                    </p:anim>
                                    <p:anim calcmode="lin" valueType="num">
                                      <p:cBhvr>
                                        <p:cTn id="64" dur="500" fill="hold"/>
                                        <p:tgtEl>
                                          <p:spTgt spid="41"/>
                                        </p:tgtEl>
                                        <p:attrNameLst>
                                          <p:attrName>ppt_h</p:attrName>
                                        </p:attrNameLst>
                                      </p:cBhvr>
                                      <p:tavLst>
                                        <p:tav tm="0">
                                          <p:val>
                                            <p:fltVal val="0"/>
                                          </p:val>
                                        </p:tav>
                                        <p:tav tm="100000">
                                          <p:val>
                                            <p:strVal val="#ppt_h"/>
                                          </p:val>
                                        </p:tav>
                                      </p:tavLst>
                                    </p:anim>
                                    <p:animEffect transition="in" filter="fade">
                                      <p:cBhvr>
                                        <p:cTn id="65" dur="500"/>
                                        <p:tgtEl>
                                          <p:spTgt spid="41"/>
                                        </p:tgtEl>
                                      </p:cBhvr>
                                    </p:animEffect>
                                  </p:childTnLst>
                                </p:cTn>
                              </p:par>
                            </p:childTnLst>
                          </p:cTn>
                        </p:par>
                        <p:par>
                          <p:cTn id="66" fill="hold">
                            <p:stCondLst>
                              <p:cond delay="6500"/>
                            </p:stCondLst>
                            <p:childTnLst>
                              <p:par>
                                <p:cTn id="67" presetID="10" presetClass="entr" presetSubtype="0" fill="hold" grpId="0" nodeType="afterEffect">
                                  <p:stCondLst>
                                    <p:cond delay="0"/>
                                  </p:stCondLst>
                                  <p:childTnLst>
                                    <p:set>
                                      <p:cBhvr>
                                        <p:cTn id="68" dur="1" fill="hold">
                                          <p:stCondLst>
                                            <p:cond delay="0"/>
                                          </p:stCondLst>
                                        </p:cTn>
                                        <p:tgtEl>
                                          <p:spTgt spid="23"/>
                                        </p:tgtEl>
                                        <p:attrNameLst>
                                          <p:attrName>style.visibility</p:attrName>
                                        </p:attrNameLst>
                                      </p:cBhvr>
                                      <p:to>
                                        <p:strVal val="visible"/>
                                      </p:to>
                                    </p:set>
                                    <p:animEffect transition="in" filter="fade">
                                      <p:cBhvr>
                                        <p:cTn id="69" dur="500"/>
                                        <p:tgtEl>
                                          <p:spTgt spid="23"/>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Effect transition="in" filter="fade">
                                      <p:cBhvr>
                                        <p:cTn id="72" dur="500"/>
                                        <p:tgtEl>
                                          <p:spTgt spid="24"/>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5"/>
                                        </p:tgtEl>
                                        <p:attrNameLst>
                                          <p:attrName>style.visibility</p:attrName>
                                        </p:attrNameLst>
                                      </p:cBhvr>
                                      <p:to>
                                        <p:strVal val="visible"/>
                                      </p:to>
                                    </p:set>
                                    <p:animEffect transition="in" filter="fade">
                                      <p:cBhvr>
                                        <p:cTn id="75" dur="500"/>
                                        <p:tgtEl>
                                          <p:spTgt spid="25"/>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6"/>
                                        </p:tgtEl>
                                        <p:attrNameLst>
                                          <p:attrName>style.visibility</p:attrName>
                                        </p:attrNameLst>
                                      </p:cBhvr>
                                      <p:to>
                                        <p:strVal val="visible"/>
                                      </p:to>
                                    </p:set>
                                    <p:animEffect transition="in" filter="fade">
                                      <p:cBhvr>
                                        <p:cTn id="78" dur="500"/>
                                        <p:tgtEl>
                                          <p:spTgt spid="26"/>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7"/>
                                        </p:tgtEl>
                                        <p:attrNameLst>
                                          <p:attrName>style.visibility</p:attrName>
                                        </p:attrNameLst>
                                      </p:cBhvr>
                                      <p:to>
                                        <p:strVal val="visible"/>
                                      </p:to>
                                    </p:set>
                                    <p:animEffect transition="in" filter="fade">
                                      <p:cBhvr>
                                        <p:cTn id="81" dur="500"/>
                                        <p:tgtEl>
                                          <p:spTgt spid="2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8"/>
                                        </p:tgtEl>
                                        <p:attrNameLst>
                                          <p:attrName>style.visibility</p:attrName>
                                        </p:attrNameLst>
                                      </p:cBhvr>
                                      <p:to>
                                        <p:strVal val="visible"/>
                                      </p:to>
                                    </p:set>
                                    <p:animEffect transition="in" filter="fade">
                                      <p:cBhvr>
                                        <p:cTn id="84" dur="500"/>
                                        <p:tgtEl>
                                          <p:spTgt spid="2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9"/>
                                        </p:tgtEl>
                                        <p:attrNameLst>
                                          <p:attrName>style.visibility</p:attrName>
                                        </p:attrNameLst>
                                      </p:cBhvr>
                                      <p:to>
                                        <p:strVal val="visible"/>
                                      </p:to>
                                    </p:set>
                                    <p:animEffect transition="in" filter="fade">
                                      <p:cBhvr>
                                        <p:cTn id="87" dur="500"/>
                                        <p:tgtEl>
                                          <p:spTgt spid="2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30"/>
                                        </p:tgtEl>
                                        <p:attrNameLst>
                                          <p:attrName>style.visibility</p:attrName>
                                        </p:attrNameLst>
                                      </p:cBhvr>
                                      <p:to>
                                        <p:strVal val="visible"/>
                                      </p:to>
                                    </p:set>
                                    <p:animEffect transition="in" filter="fade">
                                      <p:cBhvr>
                                        <p:cTn id="9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uiExpand="1">
        <p:bldSub>
          <a:bldChart bld="category"/>
        </p:bldSub>
      </p:bldGraphic>
      <p:bldP spid="4" grpId="0"/>
      <p:bldP spid="23" grpId="0"/>
      <p:bldP spid="24" grpId="0"/>
      <p:bldP spid="25" grpId="0"/>
      <p:bldP spid="26" grpId="0"/>
      <p:bldP spid="27" grpId="0"/>
      <p:bldP spid="28" grpId="0"/>
      <p:bldP spid="29" grpId="0"/>
      <p:bldP spid="30" grpId="0"/>
      <p:bldP spid="38" grpId="0" animBg="1"/>
      <p:bldP spid="39"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26</a:t>
            </a:fld>
            <a:endParaRPr lang="id-ID" dirty="0"/>
          </a:p>
        </p:txBody>
      </p:sp>
      <p:sp>
        <p:nvSpPr>
          <p:cNvPr id="3" name="TextBox 2"/>
          <p:cNvSpPr txBox="1"/>
          <p:nvPr/>
        </p:nvSpPr>
        <p:spPr>
          <a:xfrm>
            <a:off x="4956059" y="600349"/>
            <a:ext cx="2271905" cy="523220"/>
          </a:xfrm>
          <a:prstGeom prst="rect">
            <a:avLst/>
          </a:prstGeom>
          <a:noFill/>
        </p:spPr>
        <p:txBody>
          <a:bodyPr wrap="none" rtlCol="0">
            <a:spAutoFit/>
          </a:bodyPr>
          <a:lstStyle/>
          <a:p>
            <a:pPr algn="ctr"/>
            <a:r>
              <a:rPr lang="id-ID" sz="2800" dirty="0">
                <a:latin typeface="+mj-lt"/>
              </a:rPr>
              <a:t>3D Bar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Freeform 5"/>
          <p:cNvSpPr>
            <a:spLocks/>
          </p:cNvSpPr>
          <p:nvPr/>
        </p:nvSpPr>
        <p:spPr bwMode="auto">
          <a:xfrm flipH="1">
            <a:off x="5367632" y="2288576"/>
            <a:ext cx="703262" cy="3667125"/>
          </a:xfrm>
          <a:custGeom>
            <a:avLst/>
            <a:gdLst>
              <a:gd name="T0" fmla="*/ 0 w 443"/>
              <a:gd name="T1" fmla="*/ 158 h 2310"/>
              <a:gd name="T2" fmla="*/ 0 w 443"/>
              <a:gd name="T3" fmla="*/ 2310 h 2310"/>
              <a:gd name="T4" fmla="*/ 443 w 443"/>
              <a:gd name="T5" fmla="*/ 2152 h 2310"/>
              <a:gd name="T6" fmla="*/ 443 w 443"/>
              <a:gd name="T7" fmla="*/ 0 h 2310"/>
              <a:gd name="T8" fmla="*/ 0 w 443"/>
              <a:gd name="T9" fmla="*/ 158 h 2310"/>
            </a:gdLst>
            <a:ahLst/>
            <a:cxnLst>
              <a:cxn ang="0">
                <a:pos x="T0" y="T1"/>
              </a:cxn>
              <a:cxn ang="0">
                <a:pos x="T2" y="T3"/>
              </a:cxn>
              <a:cxn ang="0">
                <a:pos x="T4" y="T5"/>
              </a:cxn>
              <a:cxn ang="0">
                <a:pos x="T6" y="T7"/>
              </a:cxn>
              <a:cxn ang="0">
                <a:pos x="T8" y="T9"/>
              </a:cxn>
            </a:cxnLst>
            <a:rect l="0" t="0" r="r" b="b"/>
            <a:pathLst>
              <a:path w="443" h="2310">
                <a:moveTo>
                  <a:pt x="0" y="158"/>
                </a:moveTo>
                <a:lnTo>
                  <a:pt x="0" y="2310"/>
                </a:lnTo>
                <a:lnTo>
                  <a:pt x="443" y="2152"/>
                </a:lnTo>
                <a:lnTo>
                  <a:pt x="443" y="0"/>
                </a:lnTo>
                <a:lnTo>
                  <a:pt x="0" y="158"/>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 name="Freeform 5"/>
          <p:cNvSpPr>
            <a:spLocks/>
          </p:cNvSpPr>
          <p:nvPr/>
        </p:nvSpPr>
        <p:spPr bwMode="auto">
          <a:xfrm flipH="1">
            <a:off x="6070894" y="2288576"/>
            <a:ext cx="703262" cy="3667125"/>
          </a:xfrm>
          <a:custGeom>
            <a:avLst/>
            <a:gdLst>
              <a:gd name="T0" fmla="*/ 0 w 443"/>
              <a:gd name="T1" fmla="*/ 0 h 2310"/>
              <a:gd name="T2" fmla="*/ 0 w 443"/>
              <a:gd name="T3" fmla="*/ 2152 h 2310"/>
              <a:gd name="T4" fmla="*/ 443 w 443"/>
              <a:gd name="T5" fmla="*/ 2310 h 2310"/>
              <a:gd name="T6" fmla="*/ 443 w 443"/>
              <a:gd name="T7" fmla="*/ 158 h 2310"/>
              <a:gd name="T8" fmla="*/ 0 w 443"/>
              <a:gd name="T9" fmla="*/ 0 h 2310"/>
            </a:gdLst>
            <a:ahLst/>
            <a:cxnLst>
              <a:cxn ang="0">
                <a:pos x="T0" y="T1"/>
              </a:cxn>
              <a:cxn ang="0">
                <a:pos x="T2" y="T3"/>
              </a:cxn>
              <a:cxn ang="0">
                <a:pos x="T4" y="T5"/>
              </a:cxn>
              <a:cxn ang="0">
                <a:pos x="T6" y="T7"/>
              </a:cxn>
              <a:cxn ang="0">
                <a:pos x="T8" y="T9"/>
              </a:cxn>
            </a:cxnLst>
            <a:rect l="0" t="0" r="r" b="b"/>
            <a:pathLst>
              <a:path w="443" h="2310">
                <a:moveTo>
                  <a:pt x="0" y="0"/>
                </a:moveTo>
                <a:lnTo>
                  <a:pt x="0" y="2152"/>
                </a:lnTo>
                <a:lnTo>
                  <a:pt x="443" y="2310"/>
                </a:lnTo>
                <a:lnTo>
                  <a:pt x="443" y="158"/>
                </a:ln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13"/>
          <p:cNvSpPr>
            <a:spLocks/>
          </p:cNvSpPr>
          <p:nvPr/>
        </p:nvSpPr>
        <p:spPr bwMode="auto">
          <a:xfrm flipH="1">
            <a:off x="4673894" y="3488726"/>
            <a:ext cx="1406525" cy="504825"/>
          </a:xfrm>
          <a:custGeom>
            <a:avLst/>
            <a:gdLst>
              <a:gd name="T0" fmla="*/ 443 w 886"/>
              <a:gd name="T1" fmla="*/ 0 h 318"/>
              <a:gd name="T2" fmla="*/ 0 w 886"/>
              <a:gd name="T3" fmla="*/ 160 h 318"/>
              <a:gd name="T4" fmla="*/ 443 w 886"/>
              <a:gd name="T5" fmla="*/ 318 h 318"/>
              <a:gd name="T6" fmla="*/ 886 w 886"/>
              <a:gd name="T7" fmla="*/ 160 h 318"/>
              <a:gd name="T8" fmla="*/ 443 w 886"/>
              <a:gd name="T9" fmla="*/ 0 h 318"/>
            </a:gdLst>
            <a:ahLst/>
            <a:cxnLst>
              <a:cxn ang="0">
                <a:pos x="T0" y="T1"/>
              </a:cxn>
              <a:cxn ang="0">
                <a:pos x="T2" y="T3"/>
              </a:cxn>
              <a:cxn ang="0">
                <a:pos x="T4" y="T5"/>
              </a:cxn>
              <a:cxn ang="0">
                <a:pos x="T6" y="T7"/>
              </a:cxn>
              <a:cxn ang="0">
                <a:pos x="T8" y="T9"/>
              </a:cxn>
            </a:cxnLst>
            <a:rect l="0" t="0" r="r" b="b"/>
            <a:pathLst>
              <a:path w="886" h="318">
                <a:moveTo>
                  <a:pt x="443" y="0"/>
                </a:moveTo>
                <a:lnTo>
                  <a:pt x="0" y="160"/>
                </a:lnTo>
                <a:lnTo>
                  <a:pt x="443" y="318"/>
                </a:lnTo>
                <a:lnTo>
                  <a:pt x="886" y="160"/>
                </a:lnTo>
                <a:lnTo>
                  <a:pt x="443"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19"/>
          <p:cNvSpPr>
            <a:spLocks/>
          </p:cNvSpPr>
          <p:nvPr/>
        </p:nvSpPr>
        <p:spPr bwMode="auto">
          <a:xfrm flipH="1">
            <a:off x="6070894" y="3242663"/>
            <a:ext cx="703262" cy="2462213"/>
          </a:xfrm>
          <a:custGeom>
            <a:avLst/>
            <a:gdLst>
              <a:gd name="T0" fmla="*/ 0 w 443"/>
              <a:gd name="T1" fmla="*/ 160 h 1551"/>
              <a:gd name="T2" fmla="*/ 0 w 443"/>
              <a:gd name="T3" fmla="*/ 1551 h 1551"/>
              <a:gd name="T4" fmla="*/ 443 w 443"/>
              <a:gd name="T5" fmla="*/ 1392 h 1551"/>
              <a:gd name="T6" fmla="*/ 443 w 443"/>
              <a:gd name="T7" fmla="*/ 0 h 1551"/>
              <a:gd name="T8" fmla="*/ 0 w 443"/>
              <a:gd name="T9" fmla="*/ 160 h 1551"/>
            </a:gdLst>
            <a:ahLst/>
            <a:cxnLst>
              <a:cxn ang="0">
                <a:pos x="T0" y="T1"/>
              </a:cxn>
              <a:cxn ang="0">
                <a:pos x="T2" y="T3"/>
              </a:cxn>
              <a:cxn ang="0">
                <a:pos x="T4" y="T5"/>
              </a:cxn>
              <a:cxn ang="0">
                <a:pos x="T6" y="T7"/>
              </a:cxn>
              <a:cxn ang="0">
                <a:pos x="T8" y="T9"/>
              </a:cxn>
            </a:cxnLst>
            <a:rect l="0" t="0" r="r" b="b"/>
            <a:pathLst>
              <a:path w="443" h="1551">
                <a:moveTo>
                  <a:pt x="0" y="160"/>
                </a:moveTo>
                <a:lnTo>
                  <a:pt x="0" y="1551"/>
                </a:lnTo>
                <a:lnTo>
                  <a:pt x="443" y="1392"/>
                </a:lnTo>
                <a:lnTo>
                  <a:pt x="443" y="0"/>
                </a:lnTo>
                <a:lnTo>
                  <a:pt x="0" y="16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21"/>
          <p:cNvSpPr>
            <a:spLocks/>
          </p:cNvSpPr>
          <p:nvPr/>
        </p:nvSpPr>
        <p:spPr bwMode="auto">
          <a:xfrm flipH="1">
            <a:off x="5367632" y="3733201"/>
            <a:ext cx="703262" cy="1971675"/>
          </a:xfrm>
          <a:custGeom>
            <a:avLst/>
            <a:gdLst>
              <a:gd name="T0" fmla="*/ 0 w 443"/>
              <a:gd name="T1" fmla="*/ 0 h 1242"/>
              <a:gd name="T2" fmla="*/ 0 w 443"/>
              <a:gd name="T3" fmla="*/ 1083 h 1242"/>
              <a:gd name="T4" fmla="*/ 443 w 443"/>
              <a:gd name="T5" fmla="*/ 1242 h 1242"/>
              <a:gd name="T6" fmla="*/ 443 w 443"/>
              <a:gd name="T7" fmla="*/ 158 h 1242"/>
              <a:gd name="T8" fmla="*/ 0 w 443"/>
              <a:gd name="T9" fmla="*/ 0 h 1242"/>
            </a:gdLst>
            <a:ahLst/>
            <a:cxnLst>
              <a:cxn ang="0">
                <a:pos x="T0" y="T1"/>
              </a:cxn>
              <a:cxn ang="0">
                <a:pos x="T2" y="T3"/>
              </a:cxn>
              <a:cxn ang="0">
                <a:pos x="T4" y="T5"/>
              </a:cxn>
              <a:cxn ang="0">
                <a:pos x="T6" y="T7"/>
              </a:cxn>
              <a:cxn ang="0">
                <a:pos x="T8" y="T9"/>
              </a:cxn>
            </a:cxnLst>
            <a:rect l="0" t="0" r="r" b="b"/>
            <a:pathLst>
              <a:path w="443" h="1242">
                <a:moveTo>
                  <a:pt x="0" y="0"/>
                </a:moveTo>
                <a:lnTo>
                  <a:pt x="0" y="1083"/>
                </a:lnTo>
                <a:lnTo>
                  <a:pt x="443" y="1242"/>
                </a:lnTo>
                <a:lnTo>
                  <a:pt x="443" y="158"/>
                </a:lnTo>
                <a:lnTo>
                  <a:pt x="0"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23"/>
          <p:cNvSpPr>
            <a:spLocks/>
          </p:cNvSpPr>
          <p:nvPr/>
        </p:nvSpPr>
        <p:spPr bwMode="auto">
          <a:xfrm flipH="1">
            <a:off x="4664369" y="3733201"/>
            <a:ext cx="703262" cy="1971675"/>
          </a:xfrm>
          <a:custGeom>
            <a:avLst/>
            <a:gdLst>
              <a:gd name="T0" fmla="*/ 0 w 443"/>
              <a:gd name="T1" fmla="*/ 158 h 1242"/>
              <a:gd name="T2" fmla="*/ 0 w 443"/>
              <a:gd name="T3" fmla="*/ 1242 h 1242"/>
              <a:gd name="T4" fmla="*/ 443 w 443"/>
              <a:gd name="T5" fmla="*/ 1077 h 1242"/>
              <a:gd name="T6" fmla="*/ 443 w 443"/>
              <a:gd name="T7" fmla="*/ 0 h 1242"/>
              <a:gd name="T8" fmla="*/ 0 w 443"/>
              <a:gd name="T9" fmla="*/ 158 h 1242"/>
            </a:gdLst>
            <a:ahLst/>
            <a:cxnLst>
              <a:cxn ang="0">
                <a:pos x="T0" y="T1"/>
              </a:cxn>
              <a:cxn ang="0">
                <a:pos x="T2" y="T3"/>
              </a:cxn>
              <a:cxn ang="0">
                <a:pos x="T4" y="T5"/>
              </a:cxn>
              <a:cxn ang="0">
                <a:pos x="T6" y="T7"/>
              </a:cxn>
              <a:cxn ang="0">
                <a:pos x="T8" y="T9"/>
              </a:cxn>
            </a:cxnLst>
            <a:rect l="0" t="0" r="r" b="b"/>
            <a:pathLst>
              <a:path w="443" h="1242">
                <a:moveTo>
                  <a:pt x="0" y="158"/>
                </a:moveTo>
                <a:lnTo>
                  <a:pt x="0" y="1242"/>
                </a:lnTo>
                <a:lnTo>
                  <a:pt x="443" y="1077"/>
                </a:lnTo>
                <a:lnTo>
                  <a:pt x="443" y="0"/>
                </a:lnTo>
                <a:lnTo>
                  <a:pt x="0" y="158"/>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27"/>
          <p:cNvSpPr>
            <a:spLocks/>
          </p:cNvSpPr>
          <p:nvPr/>
        </p:nvSpPr>
        <p:spPr bwMode="auto">
          <a:xfrm flipH="1">
            <a:off x="6070894" y="2990251"/>
            <a:ext cx="1406525" cy="506413"/>
          </a:xfrm>
          <a:custGeom>
            <a:avLst/>
            <a:gdLst>
              <a:gd name="T0" fmla="*/ 443 w 886"/>
              <a:gd name="T1" fmla="*/ 0 h 319"/>
              <a:gd name="T2" fmla="*/ 0 w 886"/>
              <a:gd name="T3" fmla="*/ 159 h 319"/>
              <a:gd name="T4" fmla="*/ 443 w 886"/>
              <a:gd name="T5" fmla="*/ 319 h 319"/>
              <a:gd name="T6" fmla="*/ 886 w 886"/>
              <a:gd name="T7" fmla="*/ 159 h 319"/>
              <a:gd name="T8" fmla="*/ 443 w 886"/>
              <a:gd name="T9" fmla="*/ 0 h 319"/>
            </a:gdLst>
            <a:ahLst/>
            <a:cxnLst>
              <a:cxn ang="0">
                <a:pos x="T0" y="T1"/>
              </a:cxn>
              <a:cxn ang="0">
                <a:pos x="T2" y="T3"/>
              </a:cxn>
              <a:cxn ang="0">
                <a:pos x="T4" y="T5"/>
              </a:cxn>
              <a:cxn ang="0">
                <a:pos x="T6" y="T7"/>
              </a:cxn>
              <a:cxn ang="0">
                <a:pos x="T8" y="T9"/>
              </a:cxn>
            </a:cxnLst>
            <a:rect l="0" t="0" r="r" b="b"/>
            <a:pathLst>
              <a:path w="886" h="319">
                <a:moveTo>
                  <a:pt x="443" y="0"/>
                </a:moveTo>
                <a:lnTo>
                  <a:pt x="0" y="159"/>
                </a:lnTo>
                <a:lnTo>
                  <a:pt x="443" y="319"/>
                </a:lnTo>
                <a:lnTo>
                  <a:pt x="886" y="159"/>
                </a:lnTo>
                <a:lnTo>
                  <a:pt x="443"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29"/>
          <p:cNvSpPr>
            <a:spLocks/>
          </p:cNvSpPr>
          <p:nvPr/>
        </p:nvSpPr>
        <p:spPr bwMode="auto">
          <a:xfrm flipH="1">
            <a:off x="6774157" y="3242663"/>
            <a:ext cx="703262" cy="2459038"/>
          </a:xfrm>
          <a:custGeom>
            <a:avLst/>
            <a:gdLst>
              <a:gd name="T0" fmla="*/ 0 w 443"/>
              <a:gd name="T1" fmla="*/ 0 h 1549"/>
              <a:gd name="T2" fmla="*/ 0 w 443"/>
              <a:gd name="T3" fmla="*/ 1386 h 1549"/>
              <a:gd name="T4" fmla="*/ 443 w 443"/>
              <a:gd name="T5" fmla="*/ 1549 h 1549"/>
              <a:gd name="T6" fmla="*/ 443 w 443"/>
              <a:gd name="T7" fmla="*/ 158 h 1549"/>
              <a:gd name="T8" fmla="*/ 0 w 443"/>
              <a:gd name="T9" fmla="*/ 0 h 1549"/>
            </a:gdLst>
            <a:ahLst/>
            <a:cxnLst>
              <a:cxn ang="0">
                <a:pos x="T0" y="T1"/>
              </a:cxn>
              <a:cxn ang="0">
                <a:pos x="T2" y="T3"/>
              </a:cxn>
              <a:cxn ang="0">
                <a:pos x="T4" y="T5"/>
              </a:cxn>
              <a:cxn ang="0">
                <a:pos x="T6" y="T7"/>
              </a:cxn>
              <a:cxn ang="0">
                <a:pos x="T8" y="T9"/>
              </a:cxn>
            </a:cxnLst>
            <a:rect l="0" t="0" r="r" b="b"/>
            <a:pathLst>
              <a:path w="443" h="1549">
                <a:moveTo>
                  <a:pt x="0" y="0"/>
                </a:moveTo>
                <a:lnTo>
                  <a:pt x="0" y="1386"/>
                </a:lnTo>
                <a:lnTo>
                  <a:pt x="443" y="1549"/>
                </a:lnTo>
                <a:lnTo>
                  <a:pt x="443" y="158"/>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33"/>
          <p:cNvSpPr>
            <a:spLocks/>
          </p:cNvSpPr>
          <p:nvPr/>
        </p:nvSpPr>
        <p:spPr bwMode="auto">
          <a:xfrm flipH="1">
            <a:off x="5367631" y="2045688"/>
            <a:ext cx="1406525" cy="503238"/>
          </a:xfrm>
          <a:custGeom>
            <a:avLst/>
            <a:gdLst>
              <a:gd name="T0" fmla="*/ 443 w 886"/>
              <a:gd name="T1" fmla="*/ 0 h 317"/>
              <a:gd name="T2" fmla="*/ 0 w 886"/>
              <a:gd name="T3" fmla="*/ 159 h 317"/>
              <a:gd name="T4" fmla="*/ 443 w 886"/>
              <a:gd name="T5" fmla="*/ 317 h 317"/>
              <a:gd name="T6" fmla="*/ 886 w 886"/>
              <a:gd name="T7" fmla="*/ 159 h 317"/>
              <a:gd name="T8" fmla="*/ 443 w 886"/>
              <a:gd name="T9" fmla="*/ 0 h 317"/>
            </a:gdLst>
            <a:ahLst/>
            <a:cxnLst>
              <a:cxn ang="0">
                <a:pos x="T0" y="T1"/>
              </a:cxn>
              <a:cxn ang="0">
                <a:pos x="T2" y="T3"/>
              </a:cxn>
              <a:cxn ang="0">
                <a:pos x="T4" y="T5"/>
              </a:cxn>
              <a:cxn ang="0">
                <a:pos x="T6" y="T7"/>
              </a:cxn>
              <a:cxn ang="0">
                <a:pos x="T8" y="T9"/>
              </a:cxn>
            </a:cxnLst>
            <a:rect l="0" t="0" r="r" b="b"/>
            <a:pathLst>
              <a:path w="886" h="317">
                <a:moveTo>
                  <a:pt x="443" y="0"/>
                </a:moveTo>
                <a:lnTo>
                  <a:pt x="0" y="159"/>
                </a:lnTo>
                <a:lnTo>
                  <a:pt x="443" y="317"/>
                </a:lnTo>
                <a:lnTo>
                  <a:pt x="886" y="159"/>
                </a:lnTo>
                <a:lnTo>
                  <a:pt x="443"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35"/>
          <p:cNvSpPr>
            <a:spLocks/>
          </p:cNvSpPr>
          <p:nvPr/>
        </p:nvSpPr>
        <p:spPr bwMode="auto">
          <a:xfrm flipH="1">
            <a:off x="5367631" y="4450751"/>
            <a:ext cx="1406525" cy="504825"/>
          </a:xfrm>
          <a:custGeom>
            <a:avLst/>
            <a:gdLst>
              <a:gd name="T0" fmla="*/ 443 w 886"/>
              <a:gd name="T1" fmla="*/ 0 h 318"/>
              <a:gd name="T2" fmla="*/ 0 w 886"/>
              <a:gd name="T3" fmla="*/ 159 h 318"/>
              <a:gd name="T4" fmla="*/ 443 w 886"/>
              <a:gd name="T5" fmla="*/ 318 h 318"/>
              <a:gd name="T6" fmla="*/ 886 w 886"/>
              <a:gd name="T7" fmla="*/ 159 h 318"/>
              <a:gd name="T8" fmla="*/ 443 w 886"/>
              <a:gd name="T9" fmla="*/ 0 h 318"/>
            </a:gdLst>
            <a:ahLst/>
            <a:cxnLst>
              <a:cxn ang="0">
                <a:pos x="T0" y="T1"/>
              </a:cxn>
              <a:cxn ang="0">
                <a:pos x="T2" y="T3"/>
              </a:cxn>
              <a:cxn ang="0">
                <a:pos x="T4" y="T5"/>
              </a:cxn>
              <a:cxn ang="0">
                <a:pos x="T6" y="T7"/>
              </a:cxn>
              <a:cxn ang="0">
                <a:pos x="T8" y="T9"/>
              </a:cxn>
            </a:cxnLst>
            <a:rect l="0" t="0" r="r" b="b"/>
            <a:pathLst>
              <a:path w="886" h="318">
                <a:moveTo>
                  <a:pt x="443" y="0"/>
                </a:moveTo>
                <a:lnTo>
                  <a:pt x="0" y="159"/>
                </a:lnTo>
                <a:lnTo>
                  <a:pt x="443" y="318"/>
                </a:lnTo>
                <a:lnTo>
                  <a:pt x="886" y="159"/>
                </a:lnTo>
                <a:lnTo>
                  <a:pt x="443" y="0"/>
                </a:ln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Freeform 37"/>
          <p:cNvSpPr>
            <a:spLocks/>
          </p:cNvSpPr>
          <p:nvPr/>
        </p:nvSpPr>
        <p:spPr bwMode="auto">
          <a:xfrm flipH="1">
            <a:off x="6070894" y="4701576"/>
            <a:ext cx="703262" cy="1254125"/>
          </a:xfrm>
          <a:custGeom>
            <a:avLst/>
            <a:gdLst>
              <a:gd name="T0" fmla="*/ 0 w 443"/>
              <a:gd name="T1" fmla="*/ 0 h 790"/>
              <a:gd name="T2" fmla="*/ 0 w 443"/>
              <a:gd name="T3" fmla="*/ 630 h 790"/>
              <a:gd name="T4" fmla="*/ 443 w 443"/>
              <a:gd name="T5" fmla="*/ 790 h 790"/>
              <a:gd name="T6" fmla="*/ 443 w 443"/>
              <a:gd name="T7" fmla="*/ 160 h 790"/>
              <a:gd name="T8" fmla="*/ 0 w 443"/>
              <a:gd name="T9" fmla="*/ 0 h 790"/>
            </a:gdLst>
            <a:ahLst/>
            <a:cxnLst>
              <a:cxn ang="0">
                <a:pos x="T0" y="T1"/>
              </a:cxn>
              <a:cxn ang="0">
                <a:pos x="T2" y="T3"/>
              </a:cxn>
              <a:cxn ang="0">
                <a:pos x="T4" y="T5"/>
              </a:cxn>
              <a:cxn ang="0">
                <a:pos x="T6" y="T7"/>
              </a:cxn>
              <a:cxn ang="0">
                <a:pos x="T8" y="T9"/>
              </a:cxn>
            </a:cxnLst>
            <a:rect l="0" t="0" r="r" b="b"/>
            <a:pathLst>
              <a:path w="443" h="790">
                <a:moveTo>
                  <a:pt x="0" y="0"/>
                </a:moveTo>
                <a:lnTo>
                  <a:pt x="0" y="630"/>
                </a:lnTo>
                <a:lnTo>
                  <a:pt x="443" y="790"/>
                </a:lnTo>
                <a:lnTo>
                  <a:pt x="443" y="160"/>
                </a:lnTo>
                <a:lnTo>
                  <a:pt x="0"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39"/>
          <p:cNvSpPr>
            <a:spLocks/>
          </p:cNvSpPr>
          <p:nvPr/>
        </p:nvSpPr>
        <p:spPr bwMode="auto">
          <a:xfrm flipH="1">
            <a:off x="5367632" y="4701576"/>
            <a:ext cx="703262" cy="1254125"/>
          </a:xfrm>
          <a:custGeom>
            <a:avLst/>
            <a:gdLst>
              <a:gd name="T0" fmla="*/ 0 w 443"/>
              <a:gd name="T1" fmla="*/ 160 h 790"/>
              <a:gd name="T2" fmla="*/ 0 w 443"/>
              <a:gd name="T3" fmla="*/ 790 h 790"/>
              <a:gd name="T4" fmla="*/ 443 w 443"/>
              <a:gd name="T5" fmla="*/ 630 h 790"/>
              <a:gd name="T6" fmla="*/ 443 w 443"/>
              <a:gd name="T7" fmla="*/ 0 h 790"/>
              <a:gd name="T8" fmla="*/ 0 w 443"/>
              <a:gd name="T9" fmla="*/ 160 h 790"/>
            </a:gdLst>
            <a:ahLst/>
            <a:cxnLst>
              <a:cxn ang="0">
                <a:pos x="T0" y="T1"/>
              </a:cxn>
              <a:cxn ang="0">
                <a:pos x="T2" y="T3"/>
              </a:cxn>
              <a:cxn ang="0">
                <a:pos x="T4" y="T5"/>
              </a:cxn>
              <a:cxn ang="0">
                <a:pos x="T6" y="T7"/>
              </a:cxn>
              <a:cxn ang="0">
                <a:pos x="T8" y="T9"/>
              </a:cxn>
            </a:cxnLst>
            <a:rect l="0" t="0" r="r" b="b"/>
            <a:pathLst>
              <a:path w="443" h="790">
                <a:moveTo>
                  <a:pt x="0" y="160"/>
                </a:moveTo>
                <a:lnTo>
                  <a:pt x="0" y="790"/>
                </a:lnTo>
                <a:lnTo>
                  <a:pt x="443" y="630"/>
                </a:lnTo>
                <a:lnTo>
                  <a:pt x="443" y="0"/>
                </a:lnTo>
                <a:lnTo>
                  <a:pt x="0" y="160"/>
                </a:ln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84"/>
          <p:cNvSpPr>
            <a:spLocks/>
          </p:cNvSpPr>
          <p:nvPr/>
        </p:nvSpPr>
        <p:spPr bwMode="auto">
          <a:xfrm flipH="1">
            <a:off x="6783682" y="5427063"/>
            <a:ext cx="693737" cy="269875"/>
          </a:xfrm>
          <a:custGeom>
            <a:avLst/>
            <a:gdLst>
              <a:gd name="T0" fmla="*/ 0 w 437"/>
              <a:gd name="T1" fmla="*/ 0 h 170"/>
              <a:gd name="T2" fmla="*/ 0 w 437"/>
              <a:gd name="T3" fmla="*/ 10 h 170"/>
              <a:gd name="T4" fmla="*/ 2 w 437"/>
              <a:gd name="T5" fmla="*/ 10 h 170"/>
              <a:gd name="T6" fmla="*/ 88 w 437"/>
              <a:gd name="T7" fmla="*/ 43 h 170"/>
              <a:gd name="T8" fmla="*/ 178 w 437"/>
              <a:gd name="T9" fmla="*/ 75 h 170"/>
              <a:gd name="T10" fmla="*/ 437 w 437"/>
              <a:gd name="T11" fmla="*/ 170 h 170"/>
              <a:gd name="T12" fmla="*/ 437 w 437"/>
              <a:gd name="T13" fmla="*/ 157 h 170"/>
              <a:gd name="T14" fmla="*/ 0 w 437"/>
              <a:gd name="T15" fmla="*/ 0 h 17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37" h="170">
                <a:moveTo>
                  <a:pt x="0" y="0"/>
                </a:moveTo>
                <a:lnTo>
                  <a:pt x="0" y="10"/>
                </a:lnTo>
                <a:lnTo>
                  <a:pt x="2" y="10"/>
                </a:lnTo>
                <a:lnTo>
                  <a:pt x="88" y="43"/>
                </a:lnTo>
                <a:lnTo>
                  <a:pt x="178" y="75"/>
                </a:lnTo>
                <a:lnTo>
                  <a:pt x="437" y="170"/>
                </a:lnTo>
                <a:lnTo>
                  <a:pt x="437" y="157"/>
                </a:lnTo>
                <a:lnTo>
                  <a:pt x="0" y="0"/>
                </a:lnTo>
                <a:close/>
              </a:path>
            </a:pathLst>
          </a:custGeom>
          <a:solidFill>
            <a:schemeClr val="bg1">
              <a:alpha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TextBox 17"/>
          <p:cNvSpPr txBox="1"/>
          <p:nvPr/>
        </p:nvSpPr>
        <p:spPr>
          <a:xfrm>
            <a:off x="5543486" y="1699995"/>
            <a:ext cx="925253" cy="707886"/>
          </a:xfrm>
          <a:prstGeom prst="rect">
            <a:avLst/>
          </a:prstGeom>
          <a:noFill/>
          <a:effectLst/>
        </p:spPr>
        <p:txBody>
          <a:bodyPr wrap="none" rtlCol="0">
            <a:spAutoFit/>
          </a:bodyPr>
          <a:lstStyle/>
          <a:p>
            <a:r>
              <a:rPr lang="id-ID" sz="4000" dirty="0">
                <a:solidFill>
                  <a:schemeClr val="tx2"/>
                </a:solidFill>
                <a:latin typeface="Agency FB" panose="020B0503020202020204" pitchFamily="34" charset="0"/>
              </a:rPr>
              <a:t>75%</a:t>
            </a:r>
          </a:p>
        </p:txBody>
      </p:sp>
      <p:sp>
        <p:nvSpPr>
          <p:cNvPr id="19" name="TextBox 18"/>
          <p:cNvSpPr txBox="1"/>
          <p:nvPr/>
        </p:nvSpPr>
        <p:spPr>
          <a:xfrm>
            <a:off x="6287167" y="2611062"/>
            <a:ext cx="968535" cy="707886"/>
          </a:xfrm>
          <a:prstGeom prst="rect">
            <a:avLst/>
          </a:prstGeom>
          <a:noFill/>
          <a:effectLst/>
        </p:spPr>
        <p:txBody>
          <a:bodyPr wrap="none" rtlCol="0">
            <a:spAutoFit/>
          </a:bodyPr>
          <a:lstStyle/>
          <a:p>
            <a:r>
              <a:rPr lang="id-ID" sz="4000" dirty="0">
                <a:solidFill>
                  <a:schemeClr val="tx2"/>
                </a:solidFill>
                <a:latin typeface="Agency FB" panose="020B0503020202020204" pitchFamily="34" charset="0"/>
              </a:rPr>
              <a:t>60%</a:t>
            </a:r>
          </a:p>
        </p:txBody>
      </p:sp>
      <p:sp>
        <p:nvSpPr>
          <p:cNvPr id="20" name="TextBox 19"/>
          <p:cNvSpPr txBox="1"/>
          <p:nvPr/>
        </p:nvSpPr>
        <p:spPr>
          <a:xfrm>
            <a:off x="4875088" y="3177525"/>
            <a:ext cx="962123" cy="707886"/>
          </a:xfrm>
          <a:prstGeom prst="rect">
            <a:avLst/>
          </a:prstGeom>
          <a:noFill/>
          <a:effectLst/>
        </p:spPr>
        <p:txBody>
          <a:bodyPr wrap="none" rtlCol="0">
            <a:spAutoFit/>
          </a:bodyPr>
          <a:lstStyle/>
          <a:p>
            <a:r>
              <a:rPr lang="id-ID" sz="4000" dirty="0">
                <a:solidFill>
                  <a:schemeClr val="tx2"/>
                </a:solidFill>
                <a:latin typeface="Agency FB" panose="020B0503020202020204" pitchFamily="34" charset="0"/>
              </a:rPr>
              <a:t>50%</a:t>
            </a:r>
          </a:p>
        </p:txBody>
      </p:sp>
      <p:sp>
        <p:nvSpPr>
          <p:cNvPr id="21" name="TextBox 20"/>
          <p:cNvSpPr txBox="1"/>
          <p:nvPr/>
        </p:nvSpPr>
        <p:spPr>
          <a:xfrm>
            <a:off x="5618769" y="4088592"/>
            <a:ext cx="914033" cy="707886"/>
          </a:xfrm>
          <a:prstGeom prst="rect">
            <a:avLst/>
          </a:prstGeom>
          <a:noFill/>
          <a:effectLst/>
        </p:spPr>
        <p:txBody>
          <a:bodyPr wrap="none" rtlCol="0">
            <a:spAutoFit/>
          </a:bodyPr>
          <a:lstStyle/>
          <a:p>
            <a:r>
              <a:rPr lang="id-ID" sz="4000" dirty="0">
                <a:solidFill>
                  <a:schemeClr val="tx2"/>
                </a:solidFill>
                <a:latin typeface="Agency FB" panose="020B0503020202020204" pitchFamily="34" charset="0"/>
              </a:rPr>
              <a:t>27%</a:t>
            </a:r>
          </a:p>
        </p:txBody>
      </p:sp>
      <p:sp>
        <p:nvSpPr>
          <p:cNvPr id="22" name="TextBox 21"/>
          <p:cNvSpPr txBox="1"/>
          <p:nvPr/>
        </p:nvSpPr>
        <p:spPr>
          <a:xfrm>
            <a:off x="7934321" y="4067191"/>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23" name="TextBox 22"/>
          <p:cNvSpPr txBox="1"/>
          <p:nvPr/>
        </p:nvSpPr>
        <p:spPr>
          <a:xfrm>
            <a:off x="7929544" y="2777415"/>
            <a:ext cx="2116926" cy="400110"/>
          </a:xfrm>
          <a:prstGeom prst="rect">
            <a:avLst/>
          </a:prstGeom>
          <a:noFill/>
        </p:spPr>
        <p:txBody>
          <a:bodyPr wrap="none" rtlCol="0">
            <a:spAutoFit/>
          </a:bodyPr>
          <a:lstStyle/>
          <a:p>
            <a:r>
              <a:rPr lang="id-ID" sz="2000" b="1" dirty="0">
                <a:latin typeface="Raleway" panose="020B0003030101060003" pitchFamily="34" charset="0"/>
              </a:rPr>
              <a:t>Project Analysis</a:t>
            </a:r>
          </a:p>
        </p:txBody>
      </p:sp>
      <p:sp>
        <p:nvSpPr>
          <p:cNvPr id="24" name="TextBox 23"/>
          <p:cNvSpPr txBox="1"/>
          <p:nvPr/>
        </p:nvSpPr>
        <p:spPr>
          <a:xfrm>
            <a:off x="9321272" y="3216634"/>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25" name="TextBox 24"/>
          <p:cNvSpPr txBox="1"/>
          <p:nvPr/>
        </p:nvSpPr>
        <p:spPr>
          <a:xfrm>
            <a:off x="7929544" y="3078135"/>
            <a:ext cx="1391728" cy="923330"/>
          </a:xfrm>
          <a:prstGeom prst="rect">
            <a:avLst/>
          </a:prstGeom>
          <a:noFill/>
        </p:spPr>
        <p:txBody>
          <a:bodyPr wrap="none" rtlCol="0">
            <a:spAutoFit/>
          </a:bodyPr>
          <a:lstStyle/>
          <a:p>
            <a:r>
              <a:rPr lang="id-ID" sz="5400" b="1" dirty="0">
                <a:solidFill>
                  <a:schemeClr val="accent1"/>
                </a:solidFill>
              </a:rPr>
              <a:t>75%</a:t>
            </a:r>
          </a:p>
        </p:txBody>
      </p:sp>
      <p:sp>
        <p:nvSpPr>
          <p:cNvPr id="27" name="TextBox 26"/>
          <p:cNvSpPr txBox="1"/>
          <p:nvPr/>
        </p:nvSpPr>
        <p:spPr>
          <a:xfrm>
            <a:off x="1384522" y="2068233"/>
            <a:ext cx="968727" cy="307777"/>
          </a:xfrm>
          <a:prstGeom prst="rect">
            <a:avLst/>
          </a:prstGeom>
          <a:noFill/>
        </p:spPr>
        <p:txBody>
          <a:bodyPr wrap="none" rtlCol="0">
            <a:spAutoFit/>
          </a:bodyPr>
          <a:lstStyle/>
          <a:p>
            <a:r>
              <a:rPr lang="id-ID" sz="1400" b="1" dirty="0">
                <a:solidFill>
                  <a:schemeClr val="accent1"/>
                </a:solidFill>
                <a:latin typeface="Raleway" panose="020B0003030101060003" pitchFamily="34" charset="0"/>
              </a:rPr>
              <a:t>Branding</a:t>
            </a:r>
          </a:p>
        </p:txBody>
      </p:sp>
      <p:sp>
        <p:nvSpPr>
          <p:cNvPr id="28" name="Rectangle 27"/>
          <p:cNvSpPr/>
          <p:nvPr/>
        </p:nvSpPr>
        <p:spPr>
          <a:xfrm>
            <a:off x="1384522" y="2287073"/>
            <a:ext cx="2521558" cy="461665"/>
          </a:xfrm>
          <a:prstGeom prst="rect">
            <a:avLst/>
          </a:prstGeom>
          <a:noFill/>
        </p:spPr>
        <p:txBody>
          <a:bodyPr wrap="square">
            <a:spAutoFit/>
          </a:bodyPr>
          <a:lstStyle/>
          <a:p>
            <a:r>
              <a:rPr lang="id-ID" sz="1200" dirty="0">
                <a:solidFill>
                  <a:schemeClr val="tx2"/>
                </a:solidFill>
              </a:rPr>
              <a:t>Suitable for all categories business and personal presentation</a:t>
            </a:r>
          </a:p>
        </p:txBody>
      </p:sp>
      <p:sp>
        <p:nvSpPr>
          <p:cNvPr id="30" name="TextBox 29"/>
          <p:cNvSpPr txBox="1"/>
          <p:nvPr/>
        </p:nvSpPr>
        <p:spPr>
          <a:xfrm>
            <a:off x="1416198" y="2936376"/>
            <a:ext cx="1188146" cy="307777"/>
          </a:xfrm>
          <a:prstGeom prst="rect">
            <a:avLst/>
          </a:prstGeom>
          <a:noFill/>
        </p:spPr>
        <p:txBody>
          <a:bodyPr wrap="none" rtlCol="0">
            <a:spAutoFit/>
          </a:bodyPr>
          <a:lstStyle/>
          <a:p>
            <a:r>
              <a:rPr lang="id-ID" sz="1400" b="1" dirty="0">
                <a:solidFill>
                  <a:schemeClr val="accent2"/>
                </a:solidFill>
                <a:latin typeface="Raleway" panose="020B0003030101060003" pitchFamily="34" charset="0"/>
              </a:rPr>
              <a:t>WebDesign</a:t>
            </a:r>
          </a:p>
        </p:txBody>
      </p:sp>
      <p:sp>
        <p:nvSpPr>
          <p:cNvPr id="31" name="Rectangle 30"/>
          <p:cNvSpPr/>
          <p:nvPr/>
        </p:nvSpPr>
        <p:spPr>
          <a:xfrm>
            <a:off x="1416198" y="3155216"/>
            <a:ext cx="2521558" cy="461665"/>
          </a:xfrm>
          <a:prstGeom prst="rect">
            <a:avLst/>
          </a:prstGeom>
          <a:noFill/>
        </p:spPr>
        <p:txBody>
          <a:bodyPr wrap="square">
            <a:spAutoFit/>
          </a:bodyPr>
          <a:lstStyle/>
          <a:p>
            <a:r>
              <a:rPr lang="id-ID" sz="1200" dirty="0">
                <a:solidFill>
                  <a:schemeClr val="tx2"/>
                </a:solidFill>
              </a:rPr>
              <a:t>Suitable for all categories business and personal presentation</a:t>
            </a:r>
          </a:p>
        </p:txBody>
      </p:sp>
      <p:sp>
        <p:nvSpPr>
          <p:cNvPr id="33" name="TextBox 32"/>
          <p:cNvSpPr txBox="1"/>
          <p:nvPr/>
        </p:nvSpPr>
        <p:spPr>
          <a:xfrm>
            <a:off x="1420889" y="3806603"/>
            <a:ext cx="1079142" cy="307777"/>
          </a:xfrm>
          <a:prstGeom prst="rect">
            <a:avLst/>
          </a:prstGeom>
          <a:noFill/>
        </p:spPr>
        <p:txBody>
          <a:bodyPr wrap="none" rtlCol="0">
            <a:spAutoFit/>
          </a:bodyPr>
          <a:lstStyle/>
          <a:p>
            <a:r>
              <a:rPr lang="id-ID" sz="1400" b="1" dirty="0">
                <a:solidFill>
                  <a:schemeClr val="accent3"/>
                </a:solidFill>
                <a:latin typeface="Raleway" panose="020B0003030101060003" pitchFamily="34" charset="0"/>
              </a:rPr>
              <a:t>Developer</a:t>
            </a:r>
          </a:p>
        </p:txBody>
      </p:sp>
      <p:sp>
        <p:nvSpPr>
          <p:cNvPr id="34" name="Rectangle 33"/>
          <p:cNvSpPr/>
          <p:nvPr/>
        </p:nvSpPr>
        <p:spPr>
          <a:xfrm>
            <a:off x="1420889" y="4025443"/>
            <a:ext cx="2521558" cy="461665"/>
          </a:xfrm>
          <a:prstGeom prst="rect">
            <a:avLst/>
          </a:prstGeom>
          <a:noFill/>
        </p:spPr>
        <p:txBody>
          <a:bodyPr wrap="square">
            <a:spAutoFit/>
          </a:bodyPr>
          <a:lstStyle/>
          <a:p>
            <a:r>
              <a:rPr lang="id-ID" sz="1200" dirty="0">
                <a:solidFill>
                  <a:schemeClr val="tx2"/>
                </a:solidFill>
              </a:rPr>
              <a:t>Suitable for all categories business and personal presentation</a:t>
            </a:r>
          </a:p>
        </p:txBody>
      </p:sp>
      <p:sp>
        <p:nvSpPr>
          <p:cNvPr id="36" name="TextBox 35"/>
          <p:cNvSpPr txBox="1"/>
          <p:nvPr/>
        </p:nvSpPr>
        <p:spPr>
          <a:xfrm>
            <a:off x="1452565" y="4674744"/>
            <a:ext cx="1055097" cy="307777"/>
          </a:xfrm>
          <a:prstGeom prst="rect">
            <a:avLst/>
          </a:prstGeom>
          <a:noFill/>
        </p:spPr>
        <p:txBody>
          <a:bodyPr wrap="none" rtlCol="0">
            <a:spAutoFit/>
          </a:bodyPr>
          <a:lstStyle/>
          <a:p>
            <a:r>
              <a:rPr lang="id-ID" sz="1400" b="1" dirty="0">
                <a:solidFill>
                  <a:schemeClr val="accent4"/>
                </a:solidFill>
                <a:latin typeface="Raleway" panose="020B0003030101060003" pitchFamily="34" charset="0"/>
              </a:rPr>
              <a:t>Markering</a:t>
            </a:r>
          </a:p>
        </p:txBody>
      </p:sp>
      <p:sp>
        <p:nvSpPr>
          <p:cNvPr id="37" name="Rectangle 36"/>
          <p:cNvSpPr/>
          <p:nvPr/>
        </p:nvSpPr>
        <p:spPr>
          <a:xfrm>
            <a:off x="1452565" y="4893584"/>
            <a:ext cx="2521558" cy="461665"/>
          </a:xfrm>
          <a:prstGeom prst="rect">
            <a:avLst/>
          </a:prstGeom>
          <a:noFill/>
        </p:spPr>
        <p:txBody>
          <a:bodyPr wrap="square">
            <a:spAutoFit/>
          </a:bodyPr>
          <a:lstStyle/>
          <a:p>
            <a:r>
              <a:rPr lang="id-ID" sz="1200" dirty="0">
                <a:solidFill>
                  <a:schemeClr val="tx2"/>
                </a:solidFill>
              </a:rPr>
              <a:t>Suitable for all categories business and personal presentation</a:t>
            </a:r>
          </a:p>
        </p:txBody>
      </p:sp>
      <p:sp>
        <p:nvSpPr>
          <p:cNvPr id="38" name="Freeform 140"/>
          <p:cNvSpPr>
            <a:spLocks noEditPoints="1"/>
          </p:cNvSpPr>
          <p:nvPr/>
        </p:nvSpPr>
        <p:spPr bwMode="auto">
          <a:xfrm>
            <a:off x="874753" y="2157506"/>
            <a:ext cx="463561" cy="440985"/>
          </a:xfrm>
          <a:custGeom>
            <a:avLst/>
            <a:gdLst>
              <a:gd name="T0" fmla="*/ 129 w 130"/>
              <a:gd name="T1" fmla="*/ 46 h 124"/>
              <a:gd name="T2" fmla="*/ 121 w 130"/>
              <a:gd name="T3" fmla="*/ 40 h 124"/>
              <a:gd name="T4" fmla="*/ 88 w 130"/>
              <a:gd name="T5" fmla="*/ 35 h 124"/>
              <a:gd name="T6" fmla="*/ 73 w 130"/>
              <a:gd name="T7" fmla="*/ 5 h 124"/>
              <a:gd name="T8" fmla="*/ 65 w 130"/>
              <a:gd name="T9" fmla="*/ 0 h 124"/>
              <a:gd name="T10" fmla="*/ 57 w 130"/>
              <a:gd name="T11" fmla="*/ 5 h 124"/>
              <a:gd name="T12" fmla="*/ 42 w 130"/>
              <a:gd name="T13" fmla="*/ 35 h 124"/>
              <a:gd name="T14" fmla="*/ 9 w 130"/>
              <a:gd name="T15" fmla="*/ 40 h 124"/>
              <a:gd name="T16" fmla="*/ 1 w 130"/>
              <a:gd name="T17" fmla="*/ 46 h 124"/>
              <a:gd name="T18" fmla="*/ 4 w 130"/>
              <a:gd name="T19" fmla="*/ 55 h 124"/>
              <a:gd name="T20" fmla="*/ 28 w 130"/>
              <a:gd name="T21" fmla="*/ 80 h 124"/>
              <a:gd name="T22" fmla="*/ 22 w 130"/>
              <a:gd name="T23" fmla="*/ 114 h 124"/>
              <a:gd name="T24" fmla="*/ 26 w 130"/>
              <a:gd name="T25" fmla="*/ 122 h 124"/>
              <a:gd name="T26" fmla="*/ 31 w 130"/>
              <a:gd name="T27" fmla="*/ 124 h 124"/>
              <a:gd name="T28" fmla="*/ 36 w 130"/>
              <a:gd name="T29" fmla="*/ 123 h 124"/>
              <a:gd name="T30" fmla="*/ 65 w 130"/>
              <a:gd name="T31" fmla="*/ 107 h 124"/>
              <a:gd name="T32" fmla="*/ 94 w 130"/>
              <a:gd name="T33" fmla="*/ 123 h 124"/>
              <a:gd name="T34" fmla="*/ 99 w 130"/>
              <a:gd name="T35" fmla="*/ 124 h 124"/>
              <a:gd name="T36" fmla="*/ 104 w 130"/>
              <a:gd name="T37" fmla="*/ 122 h 124"/>
              <a:gd name="T38" fmla="*/ 108 w 130"/>
              <a:gd name="T39" fmla="*/ 114 h 124"/>
              <a:gd name="T40" fmla="*/ 102 w 130"/>
              <a:gd name="T41" fmla="*/ 80 h 124"/>
              <a:gd name="T42" fmla="*/ 126 w 130"/>
              <a:gd name="T43" fmla="*/ 55 h 124"/>
              <a:gd name="T44" fmla="*/ 129 w 130"/>
              <a:gd name="T45" fmla="*/ 46 h 124"/>
              <a:gd name="T46" fmla="*/ 95 w 130"/>
              <a:gd name="T47" fmla="*/ 73 h 124"/>
              <a:gd name="T48" fmla="*/ 93 w 130"/>
              <a:gd name="T49" fmla="*/ 81 h 124"/>
              <a:gd name="T50" fmla="*/ 99 w 130"/>
              <a:gd name="T51" fmla="*/ 115 h 124"/>
              <a:gd name="T52" fmla="*/ 69 w 130"/>
              <a:gd name="T53" fmla="*/ 99 h 124"/>
              <a:gd name="T54" fmla="*/ 65 w 130"/>
              <a:gd name="T55" fmla="*/ 98 h 124"/>
              <a:gd name="T56" fmla="*/ 61 w 130"/>
              <a:gd name="T57" fmla="*/ 99 h 124"/>
              <a:gd name="T58" fmla="*/ 31 w 130"/>
              <a:gd name="T59" fmla="*/ 115 h 124"/>
              <a:gd name="T60" fmla="*/ 37 w 130"/>
              <a:gd name="T61" fmla="*/ 81 h 124"/>
              <a:gd name="T62" fmla="*/ 35 w 130"/>
              <a:gd name="T63" fmla="*/ 73 h 124"/>
              <a:gd name="T64" fmla="*/ 10 w 130"/>
              <a:gd name="T65" fmla="*/ 49 h 124"/>
              <a:gd name="T66" fmla="*/ 44 w 130"/>
              <a:gd name="T67" fmla="*/ 44 h 124"/>
              <a:gd name="T68" fmla="*/ 51 w 130"/>
              <a:gd name="T69" fmla="*/ 39 h 124"/>
              <a:gd name="T70" fmla="*/ 65 w 130"/>
              <a:gd name="T71" fmla="*/ 9 h 124"/>
              <a:gd name="T72" fmla="*/ 79 w 130"/>
              <a:gd name="T73" fmla="*/ 39 h 124"/>
              <a:gd name="T74" fmla="*/ 86 w 130"/>
              <a:gd name="T75" fmla="*/ 44 h 124"/>
              <a:gd name="T76" fmla="*/ 120 w 130"/>
              <a:gd name="T77" fmla="*/ 49 h 124"/>
              <a:gd name="T78" fmla="*/ 95 w 130"/>
              <a:gd name="T79" fmla="*/ 7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0" h="124">
                <a:moveTo>
                  <a:pt x="129" y="46"/>
                </a:moveTo>
                <a:cubicBezTo>
                  <a:pt x="127" y="43"/>
                  <a:pt x="125" y="41"/>
                  <a:pt x="121" y="40"/>
                </a:cubicBezTo>
                <a:cubicBezTo>
                  <a:pt x="88" y="35"/>
                  <a:pt x="88" y="35"/>
                  <a:pt x="88" y="35"/>
                </a:cubicBezTo>
                <a:cubicBezTo>
                  <a:pt x="73" y="5"/>
                  <a:pt x="73" y="5"/>
                  <a:pt x="73" y="5"/>
                </a:cubicBezTo>
                <a:cubicBezTo>
                  <a:pt x="72" y="2"/>
                  <a:pt x="69" y="0"/>
                  <a:pt x="65" y="0"/>
                </a:cubicBezTo>
                <a:cubicBezTo>
                  <a:pt x="61" y="0"/>
                  <a:pt x="58" y="2"/>
                  <a:pt x="57" y="5"/>
                </a:cubicBezTo>
                <a:cubicBezTo>
                  <a:pt x="42" y="35"/>
                  <a:pt x="42" y="35"/>
                  <a:pt x="42" y="35"/>
                </a:cubicBezTo>
                <a:cubicBezTo>
                  <a:pt x="9" y="40"/>
                  <a:pt x="9" y="40"/>
                  <a:pt x="9" y="40"/>
                </a:cubicBezTo>
                <a:cubicBezTo>
                  <a:pt x="5" y="41"/>
                  <a:pt x="3" y="43"/>
                  <a:pt x="1" y="46"/>
                </a:cubicBezTo>
                <a:cubicBezTo>
                  <a:pt x="0" y="49"/>
                  <a:pt x="1" y="53"/>
                  <a:pt x="4" y="55"/>
                </a:cubicBezTo>
                <a:cubicBezTo>
                  <a:pt x="28" y="80"/>
                  <a:pt x="28" y="80"/>
                  <a:pt x="28" y="80"/>
                </a:cubicBezTo>
                <a:cubicBezTo>
                  <a:pt x="22" y="114"/>
                  <a:pt x="22" y="114"/>
                  <a:pt x="22" y="114"/>
                </a:cubicBezTo>
                <a:cubicBezTo>
                  <a:pt x="22" y="117"/>
                  <a:pt x="23" y="120"/>
                  <a:pt x="26" y="122"/>
                </a:cubicBezTo>
                <a:cubicBezTo>
                  <a:pt x="28" y="123"/>
                  <a:pt x="30" y="124"/>
                  <a:pt x="31" y="124"/>
                </a:cubicBezTo>
                <a:cubicBezTo>
                  <a:pt x="33" y="124"/>
                  <a:pt x="35" y="124"/>
                  <a:pt x="36" y="123"/>
                </a:cubicBezTo>
                <a:cubicBezTo>
                  <a:pt x="65" y="107"/>
                  <a:pt x="65" y="107"/>
                  <a:pt x="65" y="107"/>
                </a:cubicBezTo>
                <a:cubicBezTo>
                  <a:pt x="94" y="123"/>
                  <a:pt x="94" y="123"/>
                  <a:pt x="94" y="123"/>
                </a:cubicBezTo>
                <a:cubicBezTo>
                  <a:pt x="95" y="124"/>
                  <a:pt x="97" y="124"/>
                  <a:pt x="99" y="124"/>
                </a:cubicBezTo>
                <a:cubicBezTo>
                  <a:pt x="100" y="124"/>
                  <a:pt x="102" y="123"/>
                  <a:pt x="104" y="122"/>
                </a:cubicBezTo>
                <a:cubicBezTo>
                  <a:pt x="107" y="120"/>
                  <a:pt x="108" y="117"/>
                  <a:pt x="108" y="114"/>
                </a:cubicBezTo>
                <a:cubicBezTo>
                  <a:pt x="102" y="80"/>
                  <a:pt x="102" y="80"/>
                  <a:pt x="102" y="80"/>
                </a:cubicBezTo>
                <a:cubicBezTo>
                  <a:pt x="126" y="55"/>
                  <a:pt x="126" y="55"/>
                  <a:pt x="126" y="55"/>
                </a:cubicBezTo>
                <a:cubicBezTo>
                  <a:pt x="129" y="53"/>
                  <a:pt x="130" y="49"/>
                  <a:pt x="129" y="46"/>
                </a:cubicBezTo>
                <a:close/>
                <a:moveTo>
                  <a:pt x="95" y="73"/>
                </a:moveTo>
                <a:cubicBezTo>
                  <a:pt x="93" y="75"/>
                  <a:pt x="92" y="78"/>
                  <a:pt x="93" y="81"/>
                </a:cubicBezTo>
                <a:cubicBezTo>
                  <a:pt x="99" y="115"/>
                  <a:pt x="99" y="115"/>
                  <a:pt x="99" y="115"/>
                </a:cubicBezTo>
                <a:cubicBezTo>
                  <a:pt x="69" y="99"/>
                  <a:pt x="69" y="99"/>
                  <a:pt x="69" y="99"/>
                </a:cubicBezTo>
                <a:cubicBezTo>
                  <a:pt x="68" y="99"/>
                  <a:pt x="67" y="98"/>
                  <a:pt x="65" y="98"/>
                </a:cubicBezTo>
                <a:cubicBezTo>
                  <a:pt x="63" y="98"/>
                  <a:pt x="62" y="99"/>
                  <a:pt x="61" y="99"/>
                </a:cubicBezTo>
                <a:cubicBezTo>
                  <a:pt x="31" y="115"/>
                  <a:pt x="31" y="115"/>
                  <a:pt x="31" y="115"/>
                </a:cubicBezTo>
                <a:cubicBezTo>
                  <a:pt x="37" y="81"/>
                  <a:pt x="37" y="81"/>
                  <a:pt x="37" y="81"/>
                </a:cubicBezTo>
                <a:cubicBezTo>
                  <a:pt x="38" y="78"/>
                  <a:pt x="37" y="75"/>
                  <a:pt x="35" y="73"/>
                </a:cubicBezTo>
                <a:cubicBezTo>
                  <a:pt x="10" y="49"/>
                  <a:pt x="10" y="49"/>
                  <a:pt x="10" y="49"/>
                </a:cubicBezTo>
                <a:cubicBezTo>
                  <a:pt x="44" y="44"/>
                  <a:pt x="44" y="44"/>
                  <a:pt x="44" y="44"/>
                </a:cubicBezTo>
                <a:cubicBezTo>
                  <a:pt x="47" y="44"/>
                  <a:pt x="49" y="42"/>
                  <a:pt x="51" y="39"/>
                </a:cubicBezTo>
                <a:cubicBezTo>
                  <a:pt x="65" y="9"/>
                  <a:pt x="65" y="9"/>
                  <a:pt x="65" y="9"/>
                </a:cubicBezTo>
                <a:cubicBezTo>
                  <a:pt x="79" y="39"/>
                  <a:pt x="79" y="39"/>
                  <a:pt x="79" y="39"/>
                </a:cubicBezTo>
                <a:cubicBezTo>
                  <a:pt x="81" y="42"/>
                  <a:pt x="83" y="44"/>
                  <a:pt x="86" y="44"/>
                </a:cubicBezTo>
                <a:cubicBezTo>
                  <a:pt x="120" y="49"/>
                  <a:pt x="120" y="49"/>
                  <a:pt x="120" y="49"/>
                </a:cubicBezTo>
                <a:lnTo>
                  <a:pt x="95" y="73"/>
                </a:lnTo>
                <a:close/>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9" name="Freeform 33"/>
          <p:cNvSpPr>
            <a:spLocks noEditPoints="1"/>
          </p:cNvSpPr>
          <p:nvPr/>
        </p:nvSpPr>
        <p:spPr bwMode="auto">
          <a:xfrm>
            <a:off x="903221" y="4859869"/>
            <a:ext cx="406625" cy="348535"/>
          </a:xfrm>
          <a:custGeom>
            <a:avLst/>
            <a:gdLst>
              <a:gd name="T0" fmla="*/ 126 w 130"/>
              <a:gd name="T1" fmla="*/ 18 h 112"/>
              <a:gd name="T2" fmla="*/ 106 w 130"/>
              <a:gd name="T3" fmla="*/ 2 h 112"/>
              <a:gd name="T4" fmla="*/ 101 w 130"/>
              <a:gd name="T5" fmla="*/ 0 h 112"/>
              <a:gd name="T6" fmla="*/ 29 w 130"/>
              <a:gd name="T7" fmla="*/ 0 h 112"/>
              <a:gd name="T8" fmla="*/ 24 w 130"/>
              <a:gd name="T9" fmla="*/ 2 h 112"/>
              <a:gd name="T10" fmla="*/ 4 w 130"/>
              <a:gd name="T11" fmla="*/ 18 h 112"/>
              <a:gd name="T12" fmla="*/ 1 w 130"/>
              <a:gd name="T13" fmla="*/ 27 h 112"/>
              <a:gd name="T14" fmla="*/ 9 w 130"/>
              <a:gd name="T15" fmla="*/ 51 h 112"/>
              <a:gd name="T16" fmla="*/ 14 w 130"/>
              <a:gd name="T17" fmla="*/ 56 h 112"/>
              <a:gd name="T18" fmla="*/ 17 w 130"/>
              <a:gd name="T19" fmla="*/ 56 h 112"/>
              <a:gd name="T20" fmla="*/ 21 w 130"/>
              <a:gd name="T21" fmla="*/ 55 h 112"/>
              <a:gd name="T22" fmla="*/ 21 w 130"/>
              <a:gd name="T23" fmla="*/ 104 h 112"/>
              <a:gd name="T24" fmla="*/ 29 w 130"/>
              <a:gd name="T25" fmla="*/ 112 h 112"/>
              <a:gd name="T26" fmla="*/ 101 w 130"/>
              <a:gd name="T27" fmla="*/ 112 h 112"/>
              <a:gd name="T28" fmla="*/ 109 w 130"/>
              <a:gd name="T29" fmla="*/ 104 h 112"/>
              <a:gd name="T30" fmla="*/ 109 w 130"/>
              <a:gd name="T31" fmla="*/ 55 h 112"/>
              <a:gd name="T32" fmla="*/ 113 w 130"/>
              <a:gd name="T33" fmla="*/ 56 h 112"/>
              <a:gd name="T34" fmla="*/ 116 w 130"/>
              <a:gd name="T35" fmla="*/ 56 h 112"/>
              <a:gd name="T36" fmla="*/ 121 w 130"/>
              <a:gd name="T37" fmla="*/ 51 h 112"/>
              <a:gd name="T38" fmla="*/ 129 w 130"/>
              <a:gd name="T39" fmla="*/ 27 h 112"/>
              <a:gd name="T40" fmla="*/ 126 w 130"/>
              <a:gd name="T41" fmla="*/ 18 h 112"/>
              <a:gd name="T42" fmla="*/ 80 w 130"/>
              <a:gd name="T43" fmla="*/ 8 h 112"/>
              <a:gd name="T44" fmla="*/ 65 w 130"/>
              <a:gd name="T45" fmla="*/ 16 h 112"/>
              <a:gd name="T46" fmla="*/ 50 w 130"/>
              <a:gd name="T47" fmla="*/ 8 h 112"/>
              <a:gd name="T48" fmla="*/ 80 w 130"/>
              <a:gd name="T49" fmla="*/ 8 h 112"/>
              <a:gd name="T50" fmla="*/ 113 w 130"/>
              <a:gd name="T51" fmla="*/ 48 h 112"/>
              <a:gd name="T52" fmla="*/ 101 w 130"/>
              <a:gd name="T53" fmla="*/ 40 h 112"/>
              <a:gd name="T54" fmla="*/ 101 w 130"/>
              <a:gd name="T55" fmla="*/ 104 h 112"/>
              <a:gd name="T56" fmla="*/ 29 w 130"/>
              <a:gd name="T57" fmla="*/ 104 h 112"/>
              <a:gd name="T58" fmla="*/ 29 w 130"/>
              <a:gd name="T59" fmla="*/ 40 h 112"/>
              <a:gd name="T60" fmla="*/ 17 w 130"/>
              <a:gd name="T61" fmla="*/ 48 h 112"/>
              <a:gd name="T62" fmla="*/ 9 w 130"/>
              <a:gd name="T63" fmla="*/ 24 h 112"/>
              <a:gd name="T64" fmla="*/ 29 w 130"/>
              <a:gd name="T65" fmla="*/ 8 h 112"/>
              <a:gd name="T66" fmla="*/ 46 w 130"/>
              <a:gd name="T67" fmla="*/ 8 h 112"/>
              <a:gd name="T68" fmla="*/ 65 w 130"/>
              <a:gd name="T69" fmla="*/ 20 h 112"/>
              <a:gd name="T70" fmla="*/ 84 w 130"/>
              <a:gd name="T71" fmla="*/ 8 h 112"/>
              <a:gd name="T72" fmla="*/ 101 w 130"/>
              <a:gd name="T73" fmla="*/ 8 h 112"/>
              <a:gd name="T74" fmla="*/ 121 w 130"/>
              <a:gd name="T75" fmla="*/ 24 h 112"/>
              <a:gd name="T76" fmla="*/ 113 w 130"/>
              <a:gd name="T77" fmla="*/ 4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0" h="112">
                <a:moveTo>
                  <a:pt x="126" y="18"/>
                </a:moveTo>
                <a:cubicBezTo>
                  <a:pt x="106" y="2"/>
                  <a:pt x="106" y="2"/>
                  <a:pt x="106" y="2"/>
                </a:cubicBezTo>
                <a:cubicBezTo>
                  <a:pt x="105" y="1"/>
                  <a:pt x="103" y="0"/>
                  <a:pt x="101" y="0"/>
                </a:cubicBezTo>
                <a:cubicBezTo>
                  <a:pt x="29" y="0"/>
                  <a:pt x="29" y="0"/>
                  <a:pt x="29" y="0"/>
                </a:cubicBezTo>
                <a:cubicBezTo>
                  <a:pt x="27" y="0"/>
                  <a:pt x="25" y="1"/>
                  <a:pt x="24" y="2"/>
                </a:cubicBezTo>
                <a:cubicBezTo>
                  <a:pt x="4" y="18"/>
                  <a:pt x="4" y="18"/>
                  <a:pt x="4" y="18"/>
                </a:cubicBezTo>
                <a:cubicBezTo>
                  <a:pt x="1" y="20"/>
                  <a:pt x="0" y="23"/>
                  <a:pt x="1" y="27"/>
                </a:cubicBezTo>
                <a:cubicBezTo>
                  <a:pt x="9" y="51"/>
                  <a:pt x="9" y="51"/>
                  <a:pt x="9" y="51"/>
                </a:cubicBezTo>
                <a:cubicBezTo>
                  <a:pt x="10" y="53"/>
                  <a:pt x="12" y="55"/>
                  <a:pt x="14" y="56"/>
                </a:cubicBezTo>
                <a:cubicBezTo>
                  <a:pt x="15" y="56"/>
                  <a:pt x="16" y="56"/>
                  <a:pt x="17" y="56"/>
                </a:cubicBezTo>
                <a:cubicBezTo>
                  <a:pt x="18" y="56"/>
                  <a:pt x="20" y="56"/>
                  <a:pt x="21" y="55"/>
                </a:cubicBezTo>
                <a:cubicBezTo>
                  <a:pt x="21" y="104"/>
                  <a:pt x="21" y="104"/>
                  <a:pt x="21" y="104"/>
                </a:cubicBezTo>
                <a:cubicBezTo>
                  <a:pt x="21" y="108"/>
                  <a:pt x="25" y="112"/>
                  <a:pt x="29" y="112"/>
                </a:cubicBezTo>
                <a:cubicBezTo>
                  <a:pt x="101" y="112"/>
                  <a:pt x="101" y="112"/>
                  <a:pt x="101" y="112"/>
                </a:cubicBezTo>
                <a:cubicBezTo>
                  <a:pt x="105" y="112"/>
                  <a:pt x="109" y="108"/>
                  <a:pt x="109" y="104"/>
                </a:cubicBezTo>
                <a:cubicBezTo>
                  <a:pt x="109" y="55"/>
                  <a:pt x="109" y="55"/>
                  <a:pt x="109" y="55"/>
                </a:cubicBezTo>
                <a:cubicBezTo>
                  <a:pt x="110" y="56"/>
                  <a:pt x="112" y="56"/>
                  <a:pt x="113" y="56"/>
                </a:cubicBezTo>
                <a:cubicBezTo>
                  <a:pt x="114" y="56"/>
                  <a:pt x="115" y="56"/>
                  <a:pt x="116" y="56"/>
                </a:cubicBezTo>
                <a:cubicBezTo>
                  <a:pt x="118" y="55"/>
                  <a:pt x="120" y="53"/>
                  <a:pt x="121" y="51"/>
                </a:cubicBezTo>
                <a:cubicBezTo>
                  <a:pt x="129" y="27"/>
                  <a:pt x="129" y="27"/>
                  <a:pt x="129" y="27"/>
                </a:cubicBezTo>
                <a:cubicBezTo>
                  <a:pt x="130" y="23"/>
                  <a:pt x="129" y="20"/>
                  <a:pt x="126" y="18"/>
                </a:cubicBezTo>
                <a:close/>
                <a:moveTo>
                  <a:pt x="80" y="8"/>
                </a:moveTo>
                <a:cubicBezTo>
                  <a:pt x="78" y="13"/>
                  <a:pt x="72" y="16"/>
                  <a:pt x="65" y="16"/>
                </a:cubicBezTo>
                <a:cubicBezTo>
                  <a:pt x="58" y="16"/>
                  <a:pt x="52" y="13"/>
                  <a:pt x="50" y="8"/>
                </a:cubicBezTo>
                <a:lnTo>
                  <a:pt x="80" y="8"/>
                </a:lnTo>
                <a:close/>
                <a:moveTo>
                  <a:pt x="113" y="48"/>
                </a:moveTo>
                <a:cubicBezTo>
                  <a:pt x="101" y="40"/>
                  <a:pt x="101" y="40"/>
                  <a:pt x="101" y="40"/>
                </a:cubicBezTo>
                <a:cubicBezTo>
                  <a:pt x="101" y="104"/>
                  <a:pt x="101" y="104"/>
                  <a:pt x="101" y="104"/>
                </a:cubicBezTo>
                <a:cubicBezTo>
                  <a:pt x="29" y="104"/>
                  <a:pt x="29" y="104"/>
                  <a:pt x="29" y="104"/>
                </a:cubicBezTo>
                <a:cubicBezTo>
                  <a:pt x="29" y="40"/>
                  <a:pt x="29" y="40"/>
                  <a:pt x="29" y="40"/>
                </a:cubicBezTo>
                <a:cubicBezTo>
                  <a:pt x="17" y="48"/>
                  <a:pt x="17" y="48"/>
                  <a:pt x="17" y="48"/>
                </a:cubicBezTo>
                <a:cubicBezTo>
                  <a:pt x="9" y="24"/>
                  <a:pt x="9" y="24"/>
                  <a:pt x="9" y="24"/>
                </a:cubicBezTo>
                <a:cubicBezTo>
                  <a:pt x="29" y="8"/>
                  <a:pt x="29" y="8"/>
                  <a:pt x="29" y="8"/>
                </a:cubicBezTo>
                <a:cubicBezTo>
                  <a:pt x="46" y="8"/>
                  <a:pt x="46" y="8"/>
                  <a:pt x="46" y="8"/>
                </a:cubicBezTo>
                <a:cubicBezTo>
                  <a:pt x="48" y="15"/>
                  <a:pt x="56" y="20"/>
                  <a:pt x="65" y="20"/>
                </a:cubicBezTo>
                <a:cubicBezTo>
                  <a:pt x="74" y="20"/>
                  <a:pt x="82" y="15"/>
                  <a:pt x="84" y="8"/>
                </a:cubicBezTo>
                <a:cubicBezTo>
                  <a:pt x="101" y="8"/>
                  <a:pt x="101" y="8"/>
                  <a:pt x="101" y="8"/>
                </a:cubicBezTo>
                <a:cubicBezTo>
                  <a:pt x="121" y="24"/>
                  <a:pt x="121" y="24"/>
                  <a:pt x="121" y="24"/>
                </a:cubicBezTo>
                <a:lnTo>
                  <a:pt x="113" y="48"/>
                </a:lnTo>
                <a:close/>
              </a:path>
            </a:pathLst>
          </a:custGeom>
          <a:solidFill>
            <a:schemeClr val="accent4"/>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40" name="Group 39"/>
          <p:cNvGrpSpPr/>
          <p:nvPr/>
        </p:nvGrpSpPr>
        <p:grpSpPr>
          <a:xfrm>
            <a:off x="906521" y="3039101"/>
            <a:ext cx="400024" cy="374940"/>
            <a:chOff x="4836122" y="1968640"/>
            <a:chExt cx="400024" cy="374940"/>
          </a:xfrm>
          <a:solidFill>
            <a:schemeClr val="accent2"/>
          </a:solidFill>
        </p:grpSpPr>
        <p:sp>
          <p:nvSpPr>
            <p:cNvPr id="41" name="Freeform 111"/>
            <p:cNvSpPr>
              <a:spLocks noEditPoints="1"/>
            </p:cNvSpPr>
            <p:nvPr/>
          </p:nvSpPr>
          <p:spPr bwMode="auto">
            <a:xfrm>
              <a:off x="4886290" y="2018808"/>
              <a:ext cx="301008" cy="199352"/>
            </a:xfrm>
            <a:custGeom>
              <a:avLst/>
              <a:gdLst>
                <a:gd name="T0" fmla="*/ 92 w 96"/>
                <a:gd name="T1" fmla="*/ 0 h 64"/>
                <a:gd name="T2" fmla="*/ 4 w 96"/>
                <a:gd name="T3" fmla="*/ 0 h 64"/>
                <a:gd name="T4" fmla="*/ 0 w 96"/>
                <a:gd name="T5" fmla="*/ 4 h 64"/>
                <a:gd name="T6" fmla="*/ 0 w 96"/>
                <a:gd name="T7" fmla="*/ 60 h 64"/>
                <a:gd name="T8" fmla="*/ 4 w 96"/>
                <a:gd name="T9" fmla="*/ 64 h 64"/>
                <a:gd name="T10" fmla="*/ 92 w 96"/>
                <a:gd name="T11" fmla="*/ 64 h 64"/>
                <a:gd name="T12" fmla="*/ 96 w 96"/>
                <a:gd name="T13" fmla="*/ 60 h 64"/>
                <a:gd name="T14" fmla="*/ 96 w 96"/>
                <a:gd name="T15" fmla="*/ 4 h 64"/>
                <a:gd name="T16" fmla="*/ 92 w 96"/>
                <a:gd name="T17" fmla="*/ 0 h 64"/>
                <a:gd name="T18" fmla="*/ 92 w 96"/>
                <a:gd name="T19" fmla="*/ 60 h 64"/>
                <a:gd name="T20" fmla="*/ 4 w 96"/>
                <a:gd name="T21" fmla="*/ 60 h 64"/>
                <a:gd name="T22" fmla="*/ 4 w 96"/>
                <a:gd name="T23" fmla="*/ 4 h 64"/>
                <a:gd name="T24" fmla="*/ 92 w 96"/>
                <a:gd name="T25" fmla="*/ 4 h 64"/>
                <a:gd name="T26" fmla="*/ 92 w 96"/>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4">
                  <a:moveTo>
                    <a:pt x="92" y="0"/>
                  </a:moveTo>
                  <a:cubicBezTo>
                    <a:pt x="4" y="0"/>
                    <a:pt x="4" y="0"/>
                    <a:pt x="4" y="0"/>
                  </a:cubicBezTo>
                  <a:cubicBezTo>
                    <a:pt x="2" y="0"/>
                    <a:pt x="0" y="2"/>
                    <a:pt x="0" y="4"/>
                  </a:cubicBezTo>
                  <a:cubicBezTo>
                    <a:pt x="0" y="60"/>
                    <a:pt x="0" y="60"/>
                    <a:pt x="0" y="60"/>
                  </a:cubicBezTo>
                  <a:cubicBezTo>
                    <a:pt x="0" y="62"/>
                    <a:pt x="2" y="64"/>
                    <a:pt x="4" y="64"/>
                  </a:cubicBezTo>
                  <a:cubicBezTo>
                    <a:pt x="92" y="64"/>
                    <a:pt x="92" y="64"/>
                    <a:pt x="92" y="64"/>
                  </a:cubicBezTo>
                  <a:cubicBezTo>
                    <a:pt x="94" y="64"/>
                    <a:pt x="96" y="62"/>
                    <a:pt x="96" y="60"/>
                  </a:cubicBezTo>
                  <a:cubicBezTo>
                    <a:pt x="96" y="4"/>
                    <a:pt x="96" y="4"/>
                    <a:pt x="96" y="4"/>
                  </a:cubicBezTo>
                  <a:cubicBezTo>
                    <a:pt x="96" y="2"/>
                    <a:pt x="94" y="0"/>
                    <a:pt x="92" y="0"/>
                  </a:cubicBezTo>
                  <a:close/>
                  <a:moveTo>
                    <a:pt x="92" y="60"/>
                  </a:moveTo>
                  <a:cubicBezTo>
                    <a:pt x="4" y="60"/>
                    <a:pt x="4" y="60"/>
                    <a:pt x="4" y="60"/>
                  </a:cubicBezTo>
                  <a:cubicBezTo>
                    <a:pt x="4" y="4"/>
                    <a:pt x="4" y="4"/>
                    <a:pt x="4" y="4"/>
                  </a:cubicBezTo>
                  <a:cubicBezTo>
                    <a:pt x="92" y="4"/>
                    <a:pt x="92" y="4"/>
                    <a:pt x="92" y="4"/>
                  </a:cubicBezTo>
                  <a:lnTo>
                    <a:pt x="9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112"/>
            <p:cNvSpPr>
              <a:spLocks noEditPoints="1"/>
            </p:cNvSpPr>
            <p:nvPr/>
          </p:nvSpPr>
          <p:spPr bwMode="auto">
            <a:xfrm>
              <a:off x="4836122" y="1968640"/>
              <a:ext cx="400024" cy="374940"/>
            </a:xfrm>
            <a:custGeom>
              <a:avLst/>
              <a:gdLst>
                <a:gd name="T0" fmla="*/ 116 w 128"/>
                <a:gd name="T1" fmla="*/ 0 h 120"/>
                <a:gd name="T2" fmla="*/ 12 w 128"/>
                <a:gd name="T3" fmla="*/ 0 h 120"/>
                <a:gd name="T4" fmla="*/ 0 w 128"/>
                <a:gd name="T5" fmla="*/ 12 h 120"/>
                <a:gd name="T6" fmla="*/ 0 w 128"/>
                <a:gd name="T7" fmla="*/ 92 h 120"/>
                <a:gd name="T8" fmla="*/ 12 w 128"/>
                <a:gd name="T9" fmla="*/ 104 h 120"/>
                <a:gd name="T10" fmla="*/ 52 w 128"/>
                <a:gd name="T11" fmla="*/ 104 h 120"/>
                <a:gd name="T12" fmla="*/ 52 w 128"/>
                <a:gd name="T13" fmla="*/ 109 h 120"/>
                <a:gd name="T14" fmla="*/ 27 w 128"/>
                <a:gd name="T15" fmla="*/ 112 h 120"/>
                <a:gd name="T16" fmla="*/ 24 w 128"/>
                <a:gd name="T17" fmla="*/ 116 h 120"/>
                <a:gd name="T18" fmla="*/ 28 w 128"/>
                <a:gd name="T19" fmla="*/ 120 h 120"/>
                <a:gd name="T20" fmla="*/ 100 w 128"/>
                <a:gd name="T21" fmla="*/ 120 h 120"/>
                <a:gd name="T22" fmla="*/ 104 w 128"/>
                <a:gd name="T23" fmla="*/ 116 h 120"/>
                <a:gd name="T24" fmla="*/ 101 w 128"/>
                <a:gd name="T25" fmla="*/ 112 h 120"/>
                <a:gd name="T26" fmla="*/ 76 w 128"/>
                <a:gd name="T27" fmla="*/ 109 h 120"/>
                <a:gd name="T28" fmla="*/ 76 w 128"/>
                <a:gd name="T29" fmla="*/ 104 h 120"/>
                <a:gd name="T30" fmla="*/ 116 w 128"/>
                <a:gd name="T31" fmla="*/ 104 h 120"/>
                <a:gd name="T32" fmla="*/ 128 w 128"/>
                <a:gd name="T33" fmla="*/ 92 h 120"/>
                <a:gd name="T34" fmla="*/ 128 w 128"/>
                <a:gd name="T35" fmla="*/ 12 h 120"/>
                <a:gd name="T36" fmla="*/ 116 w 128"/>
                <a:gd name="T37" fmla="*/ 0 h 120"/>
                <a:gd name="T38" fmla="*/ 120 w 128"/>
                <a:gd name="T39" fmla="*/ 92 h 120"/>
                <a:gd name="T40" fmla="*/ 116 w 128"/>
                <a:gd name="T41" fmla="*/ 96 h 120"/>
                <a:gd name="T42" fmla="*/ 80 w 128"/>
                <a:gd name="T43" fmla="*/ 96 h 120"/>
                <a:gd name="T44" fmla="*/ 48 w 128"/>
                <a:gd name="T45" fmla="*/ 96 h 120"/>
                <a:gd name="T46" fmla="*/ 12 w 128"/>
                <a:gd name="T47" fmla="*/ 96 h 120"/>
                <a:gd name="T48" fmla="*/ 8 w 128"/>
                <a:gd name="T49" fmla="*/ 92 h 120"/>
                <a:gd name="T50" fmla="*/ 8 w 128"/>
                <a:gd name="T51" fmla="*/ 12 h 120"/>
                <a:gd name="T52" fmla="*/ 12 w 128"/>
                <a:gd name="T53" fmla="*/ 8 h 120"/>
                <a:gd name="T54" fmla="*/ 116 w 128"/>
                <a:gd name="T55" fmla="*/ 8 h 120"/>
                <a:gd name="T56" fmla="*/ 120 w 128"/>
                <a:gd name="T57" fmla="*/ 12 h 120"/>
                <a:gd name="T58" fmla="*/ 120 w 128"/>
                <a:gd name="T59"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0">
                  <a:moveTo>
                    <a:pt x="116" y="0"/>
                  </a:moveTo>
                  <a:cubicBezTo>
                    <a:pt x="12" y="0"/>
                    <a:pt x="12" y="0"/>
                    <a:pt x="12" y="0"/>
                  </a:cubicBezTo>
                  <a:cubicBezTo>
                    <a:pt x="5" y="0"/>
                    <a:pt x="0" y="5"/>
                    <a:pt x="0" y="12"/>
                  </a:cubicBezTo>
                  <a:cubicBezTo>
                    <a:pt x="0" y="92"/>
                    <a:pt x="0" y="92"/>
                    <a:pt x="0" y="92"/>
                  </a:cubicBezTo>
                  <a:cubicBezTo>
                    <a:pt x="0" y="99"/>
                    <a:pt x="5" y="104"/>
                    <a:pt x="12" y="104"/>
                  </a:cubicBezTo>
                  <a:cubicBezTo>
                    <a:pt x="52" y="104"/>
                    <a:pt x="52" y="104"/>
                    <a:pt x="52" y="104"/>
                  </a:cubicBezTo>
                  <a:cubicBezTo>
                    <a:pt x="52" y="109"/>
                    <a:pt x="52" y="109"/>
                    <a:pt x="52" y="109"/>
                  </a:cubicBezTo>
                  <a:cubicBezTo>
                    <a:pt x="27" y="112"/>
                    <a:pt x="27" y="112"/>
                    <a:pt x="27" y="112"/>
                  </a:cubicBezTo>
                  <a:cubicBezTo>
                    <a:pt x="25" y="113"/>
                    <a:pt x="24" y="114"/>
                    <a:pt x="24" y="116"/>
                  </a:cubicBezTo>
                  <a:cubicBezTo>
                    <a:pt x="24" y="118"/>
                    <a:pt x="26" y="120"/>
                    <a:pt x="28" y="120"/>
                  </a:cubicBezTo>
                  <a:cubicBezTo>
                    <a:pt x="100" y="120"/>
                    <a:pt x="100" y="120"/>
                    <a:pt x="100" y="120"/>
                  </a:cubicBezTo>
                  <a:cubicBezTo>
                    <a:pt x="102" y="120"/>
                    <a:pt x="104" y="118"/>
                    <a:pt x="104" y="116"/>
                  </a:cubicBezTo>
                  <a:cubicBezTo>
                    <a:pt x="104" y="114"/>
                    <a:pt x="103" y="113"/>
                    <a:pt x="101" y="112"/>
                  </a:cubicBezTo>
                  <a:cubicBezTo>
                    <a:pt x="76" y="109"/>
                    <a:pt x="76" y="109"/>
                    <a:pt x="76" y="109"/>
                  </a:cubicBezTo>
                  <a:cubicBezTo>
                    <a:pt x="76" y="104"/>
                    <a:pt x="76" y="104"/>
                    <a:pt x="76" y="104"/>
                  </a:cubicBezTo>
                  <a:cubicBezTo>
                    <a:pt x="116" y="104"/>
                    <a:pt x="116" y="104"/>
                    <a:pt x="116" y="104"/>
                  </a:cubicBezTo>
                  <a:cubicBezTo>
                    <a:pt x="123" y="104"/>
                    <a:pt x="128" y="99"/>
                    <a:pt x="128" y="92"/>
                  </a:cubicBezTo>
                  <a:cubicBezTo>
                    <a:pt x="128" y="12"/>
                    <a:pt x="128" y="12"/>
                    <a:pt x="128" y="12"/>
                  </a:cubicBezTo>
                  <a:cubicBezTo>
                    <a:pt x="128" y="5"/>
                    <a:pt x="123" y="0"/>
                    <a:pt x="116" y="0"/>
                  </a:cubicBezTo>
                  <a:close/>
                  <a:moveTo>
                    <a:pt x="120" y="92"/>
                  </a:moveTo>
                  <a:cubicBezTo>
                    <a:pt x="120" y="94"/>
                    <a:pt x="118" y="96"/>
                    <a:pt x="116" y="96"/>
                  </a:cubicBezTo>
                  <a:cubicBezTo>
                    <a:pt x="80" y="96"/>
                    <a:pt x="80" y="96"/>
                    <a:pt x="80" y="96"/>
                  </a:cubicBezTo>
                  <a:cubicBezTo>
                    <a:pt x="48" y="96"/>
                    <a:pt x="48" y="96"/>
                    <a:pt x="48" y="96"/>
                  </a:cubicBezTo>
                  <a:cubicBezTo>
                    <a:pt x="12" y="96"/>
                    <a:pt x="12" y="96"/>
                    <a:pt x="12" y="96"/>
                  </a:cubicBezTo>
                  <a:cubicBezTo>
                    <a:pt x="10" y="96"/>
                    <a:pt x="8" y="94"/>
                    <a:pt x="8" y="92"/>
                  </a:cubicBezTo>
                  <a:cubicBezTo>
                    <a:pt x="8" y="12"/>
                    <a:pt x="8" y="12"/>
                    <a:pt x="8" y="12"/>
                  </a:cubicBezTo>
                  <a:cubicBezTo>
                    <a:pt x="8" y="10"/>
                    <a:pt x="10" y="8"/>
                    <a:pt x="12" y="8"/>
                  </a:cubicBezTo>
                  <a:cubicBezTo>
                    <a:pt x="116" y="8"/>
                    <a:pt x="116" y="8"/>
                    <a:pt x="116" y="8"/>
                  </a:cubicBezTo>
                  <a:cubicBezTo>
                    <a:pt x="118" y="8"/>
                    <a:pt x="120" y="10"/>
                    <a:pt x="120" y="12"/>
                  </a:cubicBezTo>
                  <a:lnTo>
                    <a:pt x="12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43" name="Group 42"/>
          <p:cNvGrpSpPr/>
          <p:nvPr/>
        </p:nvGrpSpPr>
        <p:grpSpPr>
          <a:xfrm>
            <a:off x="906521" y="3922533"/>
            <a:ext cx="400024" cy="398703"/>
            <a:chOff x="4037394" y="1144829"/>
            <a:chExt cx="400024" cy="398703"/>
          </a:xfrm>
          <a:solidFill>
            <a:schemeClr val="accent3"/>
          </a:solidFill>
        </p:grpSpPr>
        <p:sp>
          <p:nvSpPr>
            <p:cNvPr id="44" name="Freeform 124"/>
            <p:cNvSpPr>
              <a:spLocks noEditPoints="1"/>
            </p:cNvSpPr>
            <p:nvPr/>
          </p:nvSpPr>
          <p:spPr bwMode="auto">
            <a:xfrm>
              <a:off x="4037394" y="1144829"/>
              <a:ext cx="400024" cy="398703"/>
            </a:xfrm>
            <a:custGeom>
              <a:avLst/>
              <a:gdLst>
                <a:gd name="T0" fmla="*/ 109 w 128"/>
                <a:gd name="T1" fmla="*/ 48 h 128"/>
                <a:gd name="T2" fmla="*/ 114 w 128"/>
                <a:gd name="T3" fmla="*/ 33 h 128"/>
                <a:gd name="T4" fmla="*/ 105 w 128"/>
                <a:gd name="T5" fmla="*/ 15 h 128"/>
                <a:gd name="T6" fmla="*/ 95 w 128"/>
                <a:gd name="T7" fmla="*/ 14 h 128"/>
                <a:gd name="T8" fmla="*/ 80 w 128"/>
                <a:gd name="T9" fmla="*/ 19 h 128"/>
                <a:gd name="T10" fmla="*/ 69 w 128"/>
                <a:gd name="T11" fmla="*/ 0 h 128"/>
                <a:gd name="T12" fmla="*/ 51 w 128"/>
                <a:gd name="T13" fmla="*/ 6 h 128"/>
                <a:gd name="T14" fmla="*/ 43 w 128"/>
                <a:gd name="T15" fmla="*/ 21 h 128"/>
                <a:gd name="T16" fmla="*/ 28 w 128"/>
                <a:gd name="T17" fmla="*/ 13 h 128"/>
                <a:gd name="T18" fmla="*/ 15 w 128"/>
                <a:gd name="T19" fmla="*/ 23 h 128"/>
                <a:gd name="T20" fmla="*/ 21 w 128"/>
                <a:gd name="T21" fmla="*/ 43 h 128"/>
                <a:gd name="T22" fmla="*/ 6 w 128"/>
                <a:gd name="T23" fmla="*/ 51 h 128"/>
                <a:gd name="T24" fmla="*/ 0 w 128"/>
                <a:gd name="T25" fmla="*/ 69 h 128"/>
                <a:gd name="T26" fmla="*/ 19 w 128"/>
                <a:gd name="T27" fmla="*/ 80 h 128"/>
                <a:gd name="T28" fmla="*/ 14 w 128"/>
                <a:gd name="T29" fmla="*/ 95 h 128"/>
                <a:gd name="T30" fmla="*/ 23 w 128"/>
                <a:gd name="T31" fmla="*/ 113 h 128"/>
                <a:gd name="T32" fmla="*/ 33 w 128"/>
                <a:gd name="T33" fmla="*/ 114 h 128"/>
                <a:gd name="T34" fmla="*/ 48 w 128"/>
                <a:gd name="T35" fmla="*/ 109 h 128"/>
                <a:gd name="T36" fmla="*/ 59 w 128"/>
                <a:gd name="T37" fmla="*/ 128 h 128"/>
                <a:gd name="T38" fmla="*/ 77 w 128"/>
                <a:gd name="T39" fmla="*/ 122 h 128"/>
                <a:gd name="T40" fmla="*/ 85 w 128"/>
                <a:gd name="T41" fmla="*/ 107 h 128"/>
                <a:gd name="T42" fmla="*/ 100 w 128"/>
                <a:gd name="T43" fmla="*/ 115 h 128"/>
                <a:gd name="T44" fmla="*/ 113 w 128"/>
                <a:gd name="T45" fmla="*/ 105 h 128"/>
                <a:gd name="T46" fmla="*/ 107 w 128"/>
                <a:gd name="T47" fmla="*/ 85 h 128"/>
                <a:gd name="T48" fmla="*/ 122 w 128"/>
                <a:gd name="T49" fmla="*/ 77 h 128"/>
                <a:gd name="T50" fmla="*/ 128 w 128"/>
                <a:gd name="T51" fmla="*/ 59 h 128"/>
                <a:gd name="T52" fmla="*/ 108 w 128"/>
                <a:gd name="T53" fmla="*/ 72 h 128"/>
                <a:gd name="T54" fmla="*/ 100 w 128"/>
                <a:gd name="T55" fmla="*/ 81 h 128"/>
                <a:gd name="T56" fmla="*/ 107 w 128"/>
                <a:gd name="T57" fmla="*/ 100 h 128"/>
                <a:gd name="T58" fmla="*/ 89 w 128"/>
                <a:gd name="T59" fmla="*/ 101 h 128"/>
                <a:gd name="T60" fmla="*/ 81 w 128"/>
                <a:gd name="T61" fmla="*/ 100 h 128"/>
                <a:gd name="T62" fmla="*/ 72 w 128"/>
                <a:gd name="T63" fmla="*/ 108 h 128"/>
                <a:gd name="T64" fmla="*/ 59 w 128"/>
                <a:gd name="T65" fmla="*/ 120 h 128"/>
                <a:gd name="T66" fmla="*/ 51 w 128"/>
                <a:gd name="T67" fmla="*/ 102 h 128"/>
                <a:gd name="T68" fmla="*/ 43 w 128"/>
                <a:gd name="T69" fmla="*/ 99 h 128"/>
                <a:gd name="T70" fmla="*/ 28 w 128"/>
                <a:gd name="T71" fmla="*/ 107 h 128"/>
                <a:gd name="T72" fmla="*/ 27 w 128"/>
                <a:gd name="T73" fmla="*/ 89 h 128"/>
                <a:gd name="T74" fmla="*/ 26 w 128"/>
                <a:gd name="T75" fmla="*/ 77 h 128"/>
                <a:gd name="T76" fmla="*/ 8 w 128"/>
                <a:gd name="T77" fmla="*/ 69 h 128"/>
                <a:gd name="T78" fmla="*/ 20 w 128"/>
                <a:gd name="T79" fmla="*/ 56 h 128"/>
                <a:gd name="T80" fmla="*/ 28 w 128"/>
                <a:gd name="T81" fmla="*/ 47 h 128"/>
                <a:gd name="T82" fmla="*/ 21 w 128"/>
                <a:gd name="T83" fmla="*/ 28 h 128"/>
                <a:gd name="T84" fmla="*/ 39 w 128"/>
                <a:gd name="T85" fmla="*/ 27 h 128"/>
                <a:gd name="T86" fmla="*/ 47 w 128"/>
                <a:gd name="T87" fmla="*/ 28 h 128"/>
                <a:gd name="T88" fmla="*/ 56 w 128"/>
                <a:gd name="T89" fmla="*/ 20 h 128"/>
                <a:gd name="T90" fmla="*/ 69 w 128"/>
                <a:gd name="T91" fmla="*/ 8 h 128"/>
                <a:gd name="T92" fmla="*/ 77 w 128"/>
                <a:gd name="T93" fmla="*/ 26 h 128"/>
                <a:gd name="T94" fmla="*/ 85 w 128"/>
                <a:gd name="T95" fmla="*/ 29 h 128"/>
                <a:gd name="T96" fmla="*/ 100 w 128"/>
                <a:gd name="T97" fmla="*/ 21 h 128"/>
                <a:gd name="T98" fmla="*/ 101 w 128"/>
                <a:gd name="T99" fmla="*/ 39 h 128"/>
                <a:gd name="T100" fmla="*/ 102 w 128"/>
                <a:gd name="T101" fmla="*/ 51 h 128"/>
                <a:gd name="T102" fmla="*/ 120 w 128"/>
                <a:gd name="T103" fmla="*/ 59 h 128"/>
                <a:gd name="T104" fmla="*/ 108 w 128"/>
                <a:gd name="T105" fmla="*/ 72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8" h="128">
                  <a:moveTo>
                    <a:pt x="122" y="51"/>
                  </a:moveTo>
                  <a:cubicBezTo>
                    <a:pt x="109" y="48"/>
                    <a:pt x="109" y="48"/>
                    <a:pt x="109" y="48"/>
                  </a:cubicBezTo>
                  <a:cubicBezTo>
                    <a:pt x="109" y="46"/>
                    <a:pt x="108" y="45"/>
                    <a:pt x="107" y="43"/>
                  </a:cubicBezTo>
                  <a:cubicBezTo>
                    <a:pt x="114" y="33"/>
                    <a:pt x="114" y="33"/>
                    <a:pt x="114" y="33"/>
                  </a:cubicBezTo>
                  <a:cubicBezTo>
                    <a:pt x="116" y="30"/>
                    <a:pt x="116" y="25"/>
                    <a:pt x="113" y="23"/>
                  </a:cubicBezTo>
                  <a:cubicBezTo>
                    <a:pt x="105" y="15"/>
                    <a:pt x="105" y="15"/>
                    <a:pt x="105" y="15"/>
                  </a:cubicBezTo>
                  <a:cubicBezTo>
                    <a:pt x="104" y="13"/>
                    <a:pt x="102" y="13"/>
                    <a:pt x="100" y="13"/>
                  </a:cubicBezTo>
                  <a:cubicBezTo>
                    <a:pt x="98" y="13"/>
                    <a:pt x="97" y="13"/>
                    <a:pt x="95" y="14"/>
                  </a:cubicBezTo>
                  <a:cubicBezTo>
                    <a:pt x="85" y="21"/>
                    <a:pt x="85" y="21"/>
                    <a:pt x="85" y="21"/>
                  </a:cubicBezTo>
                  <a:cubicBezTo>
                    <a:pt x="83" y="20"/>
                    <a:pt x="82" y="19"/>
                    <a:pt x="80" y="19"/>
                  </a:cubicBezTo>
                  <a:cubicBezTo>
                    <a:pt x="77" y="6"/>
                    <a:pt x="77" y="6"/>
                    <a:pt x="77" y="6"/>
                  </a:cubicBezTo>
                  <a:cubicBezTo>
                    <a:pt x="77" y="3"/>
                    <a:pt x="73" y="0"/>
                    <a:pt x="69" y="0"/>
                  </a:cubicBezTo>
                  <a:cubicBezTo>
                    <a:pt x="59" y="0"/>
                    <a:pt x="59" y="0"/>
                    <a:pt x="59" y="0"/>
                  </a:cubicBezTo>
                  <a:cubicBezTo>
                    <a:pt x="55" y="0"/>
                    <a:pt x="51" y="3"/>
                    <a:pt x="51" y="6"/>
                  </a:cubicBezTo>
                  <a:cubicBezTo>
                    <a:pt x="48" y="19"/>
                    <a:pt x="48" y="19"/>
                    <a:pt x="48" y="19"/>
                  </a:cubicBezTo>
                  <a:cubicBezTo>
                    <a:pt x="46" y="19"/>
                    <a:pt x="45" y="20"/>
                    <a:pt x="43" y="21"/>
                  </a:cubicBezTo>
                  <a:cubicBezTo>
                    <a:pt x="33" y="14"/>
                    <a:pt x="33" y="14"/>
                    <a:pt x="33" y="14"/>
                  </a:cubicBezTo>
                  <a:cubicBezTo>
                    <a:pt x="31" y="13"/>
                    <a:pt x="30" y="13"/>
                    <a:pt x="28" y="13"/>
                  </a:cubicBezTo>
                  <a:cubicBezTo>
                    <a:pt x="26" y="13"/>
                    <a:pt x="24" y="13"/>
                    <a:pt x="23" y="15"/>
                  </a:cubicBezTo>
                  <a:cubicBezTo>
                    <a:pt x="15" y="23"/>
                    <a:pt x="15" y="23"/>
                    <a:pt x="15" y="23"/>
                  </a:cubicBezTo>
                  <a:cubicBezTo>
                    <a:pt x="12" y="25"/>
                    <a:pt x="12" y="30"/>
                    <a:pt x="14" y="33"/>
                  </a:cubicBezTo>
                  <a:cubicBezTo>
                    <a:pt x="21" y="43"/>
                    <a:pt x="21" y="43"/>
                    <a:pt x="21" y="43"/>
                  </a:cubicBezTo>
                  <a:cubicBezTo>
                    <a:pt x="20" y="45"/>
                    <a:pt x="19" y="46"/>
                    <a:pt x="19" y="48"/>
                  </a:cubicBezTo>
                  <a:cubicBezTo>
                    <a:pt x="6" y="51"/>
                    <a:pt x="6" y="51"/>
                    <a:pt x="6" y="51"/>
                  </a:cubicBezTo>
                  <a:cubicBezTo>
                    <a:pt x="3" y="51"/>
                    <a:pt x="0" y="55"/>
                    <a:pt x="0" y="59"/>
                  </a:cubicBezTo>
                  <a:cubicBezTo>
                    <a:pt x="0" y="69"/>
                    <a:pt x="0" y="69"/>
                    <a:pt x="0" y="69"/>
                  </a:cubicBezTo>
                  <a:cubicBezTo>
                    <a:pt x="0" y="73"/>
                    <a:pt x="3" y="77"/>
                    <a:pt x="6" y="77"/>
                  </a:cubicBezTo>
                  <a:cubicBezTo>
                    <a:pt x="19" y="80"/>
                    <a:pt x="19" y="80"/>
                    <a:pt x="19" y="80"/>
                  </a:cubicBezTo>
                  <a:cubicBezTo>
                    <a:pt x="19" y="82"/>
                    <a:pt x="20" y="83"/>
                    <a:pt x="21" y="85"/>
                  </a:cubicBezTo>
                  <a:cubicBezTo>
                    <a:pt x="14" y="95"/>
                    <a:pt x="14" y="95"/>
                    <a:pt x="14" y="95"/>
                  </a:cubicBezTo>
                  <a:cubicBezTo>
                    <a:pt x="12" y="98"/>
                    <a:pt x="12" y="103"/>
                    <a:pt x="15" y="105"/>
                  </a:cubicBezTo>
                  <a:cubicBezTo>
                    <a:pt x="23" y="113"/>
                    <a:pt x="23" y="113"/>
                    <a:pt x="23" y="113"/>
                  </a:cubicBezTo>
                  <a:cubicBezTo>
                    <a:pt x="24" y="115"/>
                    <a:pt x="26" y="115"/>
                    <a:pt x="28" y="115"/>
                  </a:cubicBezTo>
                  <a:cubicBezTo>
                    <a:pt x="30" y="115"/>
                    <a:pt x="31" y="115"/>
                    <a:pt x="33" y="114"/>
                  </a:cubicBezTo>
                  <a:cubicBezTo>
                    <a:pt x="43" y="107"/>
                    <a:pt x="43" y="107"/>
                    <a:pt x="43" y="107"/>
                  </a:cubicBezTo>
                  <a:cubicBezTo>
                    <a:pt x="45" y="108"/>
                    <a:pt x="46" y="109"/>
                    <a:pt x="48" y="109"/>
                  </a:cubicBezTo>
                  <a:cubicBezTo>
                    <a:pt x="51" y="122"/>
                    <a:pt x="51" y="122"/>
                    <a:pt x="51" y="122"/>
                  </a:cubicBezTo>
                  <a:cubicBezTo>
                    <a:pt x="51" y="125"/>
                    <a:pt x="55" y="128"/>
                    <a:pt x="59" y="128"/>
                  </a:cubicBezTo>
                  <a:cubicBezTo>
                    <a:pt x="69" y="128"/>
                    <a:pt x="69" y="128"/>
                    <a:pt x="69" y="128"/>
                  </a:cubicBezTo>
                  <a:cubicBezTo>
                    <a:pt x="73" y="128"/>
                    <a:pt x="77" y="125"/>
                    <a:pt x="77" y="122"/>
                  </a:cubicBezTo>
                  <a:cubicBezTo>
                    <a:pt x="80" y="109"/>
                    <a:pt x="80" y="109"/>
                    <a:pt x="80" y="109"/>
                  </a:cubicBezTo>
                  <a:cubicBezTo>
                    <a:pt x="82" y="109"/>
                    <a:pt x="83" y="108"/>
                    <a:pt x="85" y="107"/>
                  </a:cubicBezTo>
                  <a:cubicBezTo>
                    <a:pt x="95" y="114"/>
                    <a:pt x="95" y="114"/>
                    <a:pt x="95" y="114"/>
                  </a:cubicBezTo>
                  <a:cubicBezTo>
                    <a:pt x="97" y="115"/>
                    <a:pt x="98" y="115"/>
                    <a:pt x="100" y="115"/>
                  </a:cubicBezTo>
                  <a:cubicBezTo>
                    <a:pt x="102" y="115"/>
                    <a:pt x="104" y="115"/>
                    <a:pt x="105" y="113"/>
                  </a:cubicBezTo>
                  <a:cubicBezTo>
                    <a:pt x="113" y="105"/>
                    <a:pt x="113" y="105"/>
                    <a:pt x="113" y="105"/>
                  </a:cubicBezTo>
                  <a:cubicBezTo>
                    <a:pt x="116" y="103"/>
                    <a:pt x="116" y="98"/>
                    <a:pt x="114" y="95"/>
                  </a:cubicBezTo>
                  <a:cubicBezTo>
                    <a:pt x="107" y="85"/>
                    <a:pt x="107" y="85"/>
                    <a:pt x="107" y="85"/>
                  </a:cubicBezTo>
                  <a:cubicBezTo>
                    <a:pt x="108" y="83"/>
                    <a:pt x="109" y="82"/>
                    <a:pt x="109" y="80"/>
                  </a:cubicBezTo>
                  <a:cubicBezTo>
                    <a:pt x="122" y="77"/>
                    <a:pt x="122" y="77"/>
                    <a:pt x="122" y="77"/>
                  </a:cubicBezTo>
                  <a:cubicBezTo>
                    <a:pt x="125" y="77"/>
                    <a:pt x="128" y="73"/>
                    <a:pt x="128" y="69"/>
                  </a:cubicBezTo>
                  <a:cubicBezTo>
                    <a:pt x="128" y="59"/>
                    <a:pt x="128" y="59"/>
                    <a:pt x="128" y="59"/>
                  </a:cubicBezTo>
                  <a:cubicBezTo>
                    <a:pt x="128" y="55"/>
                    <a:pt x="125" y="51"/>
                    <a:pt x="122" y="51"/>
                  </a:cubicBezTo>
                  <a:close/>
                  <a:moveTo>
                    <a:pt x="108" y="72"/>
                  </a:moveTo>
                  <a:cubicBezTo>
                    <a:pt x="105" y="72"/>
                    <a:pt x="103" y="74"/>
                    <a:pt x="102" y="77"/>
                  </a:cubicBezTo>
                  <a:cubicBezTo>
                    <a:pt x="101" y="79"/>
                    <a:pt x="101" y="80"/>
                    <a:pt x="100" y="81"/>
                  </a:cubicBezTo>
                  <a:cubicBezTo>
                    <a:pt x="99" y="84"/>
                    <a:pt x="99" y="87"/>
                    <a:pt x="101" y="89"/>
                  </a:cubicBezTo>
                  <a:cubicBezTo>
                    <a:pt x="107" y="100"/>
                    <a:pt x="107" y="100"/>
                    <a:pt x="107" y="100"/>
                  </a:cubicBezTo>
                  <a:cubicBezTo>
                    <a:pt x="100" y="107"/>
                    <a:pt x="100" y="107"/>
                    <a:pt x="100" y="107"/>
                  </a:cubicBezTo>
                  <a:cubicBezTo>
                    <a:pt x="89" y="101"/>
                    <a:pt x="89" y="101"/>
                    <a:pt x="89" y="101"/>
                  </a:cubicBezTo>
                  <a:cubicBezTo>
                    <a:pt x="88" y="100"/>
                    <a:pt x="86" y="99"/>
                    <a:pt x="85" y="99"/>
                  </a:cubicBezTo>
                  <a:cubicBezTo>
                    <a:pt x="84" y="99"/>
                    <a:pt x="83" y="99"/>
                    <a:pt x="81" y="100"/>
                  </a:cubicBezTo>
                  <a:cubicBezTo>
                    <a:pt x="80" y="101"/>
                    <a:pt x="79" y="101"/>
                    <a:pt x="77" y="102"/>
                  </a:cubicBezTo>
                  <a:cubicBezTo>
                    <a:pt x="74" y="103"/>
                    <a:pt x="72" y="105"/>
                    <a:pt x="72" y="108"/>
                  </a:cubicBezTo>
                  <a:cubicBezTo>
                    <a:pt x="69" y="120"/>
                    <a:pt x="69" y="120"/>
                    <a:pt x="69" y="120"/>
                  </a:cubicBezTo>
                  <a:cubicBezTo>
                    <a:pt x="59" y="120"/>
                    <a:pt x="59" y="120"/>
                    <a:pt x="59" y="120"/>
                  </a:cubicBezTo>
                  <a:cubicBezTo>
                    <a:pt x="56" y="108"/>
                    <a:pt x="56" y="108"/>
                    <a:pt x="56" y="108"/>
                  </a:cubicBezTo>
                  <a:cubicBezTo>
                    <a:pt x="56" y="105"/>
                    <a:pt x="54" y="103"/>
                    <a:pt x="51" y="102"/>
                  </a:cubicBezTo>
                  <a:cubicBezTo>
                    <a:pt x="49" y="101"/>
                    <a:pt x="48" y="101"/>
                    <a:pt x="47" y="100"/>
                  </a:cubicBezTo>
                  <a:cubicBezTo>
                    <a:pt x="45" y="99"/>
                    <a:pt x="44" y="99"/>
                    <a:pt x="43" y="99"/>
                  </a:cubicBezTo>
                  <a:cubicBezTo>
                    <a:pt x="42" y="99"/>
                    <a:pt x="40" y="100"/>
                    <a:pt x="39" y="101"/>
                  </a:cubicBezTo>
                  <a:cubicBezTo>
                    <a:pt x="28" y="107"/>
                    <a:pt x="28" y="107"/>
                    <a:pt x="28" y="107"/>
                  </a:cubicBezTo>
                  <a:cubicBezTo>
                    <a:pt x="21" y="100"/>
                    <a:pt x="21" y="100"/>
                    <a:pt x="21" y="100"/>
                  </a:cubicBezTo>
                  <a:cubicBezTo>
                    <a:pt x="27" y="89"/>
                    <a:pt x="27" y="89"/>
                    <a:pt x="27" y="89"/>
                  </a:cubicBezTo>
                  <a:cubicBezTo>
                    <a:pt x="29" y="87"/>
                    <a:pt x="29" y="84"/>
                    <a:pt x="28" y="81"/>
                  </a:cubicBezTo>
                  <a:cubicBezTo>
                    <a:pt x="27" y="80"/>
                    <a:pt x="27" y="79"/>
                    <a:pt x="26" y="77"/>
                  </a:cubicBezTo>
                  <a:cubicBezTo>
                    <a:pt x="25" y="74"/>
                    <a:pt x="23" y="72"/>
                    <a:pt x="20" y="72"/>
                  </a:cubicBezTo>
                  <a:cubicBezTo>
                    <a:pt x="8" y="69"/>
                    <a:pt x="8" y="69"/>
                    <a:pt x="8" y="69"/>
                  </a:cubicBezTo>
                  <a:cubicBezTo>
                    <a:pt x="8" y="59"/>
                    <a:pt x="8" y="59"/>
                    <a:pt x="8" y="59"/>
                  </a:cubicBezTo>
                  <a:cubicBezTo>
                    <a:pt x="20" y="56"/>
                    <a:pt x="20" y="56"/>
                    <a:pt x="20" y="56"/>
                  </a:cubicBezTo>
                  <a:cubicBezTo>
                    <a:pt x="23" y="56"/>
                    <a:pt x="25" y="54"/>
                    <a:pt x="26" y="51"/>
                  </a:cubicBezTo>
                  <a:cubicBezTo>
                    <a:pt x="27" y="49"/>
                    <a:pt x="27" y="48"/>
                    <a:pt x="28" y="47"/>
                  </a:cubicBezTo>
                  <a:cubicBezTo>
                    <a:pt x="29" y="44"/>
                    <a:pt x="29" y="41"/>
                    <a:pt x="27" y="39"/>
                  </a:cubicBezTo>
                  <a:cubicBezTo>
                    <a:pt x="21" y="28"/>
                    <a:pt x="21" y="28"/>
                    <a:pt x="21" y="28"/>
                  </a:cubicBezTo>
                  <a:cubicBezTo>
                    <a:pt x="28" y="21"/>
                    <a:pt x="28" y="21"/>
                    <a:pt x="28" y="21"/>
                  </a:cubicBezTo>
                  <a:cubicBezTo>
                    <a:pt x="39" y="27"/>
                    <a:pt x="39" y="27"/>
                    <a:pt x="39" y="27"/>
                  </a:cubicBezTo>
                  <a:cubicBezTo>
                    <a:pt x="40" y="28"/>
                    <a:pt x="42" y="29"/>
                    <a:pt x="43" y="29"/>
                  </a:cubicBezTo>
                  <a:cubicBezTo>
                    <a:pt x="44" y="29"/>
                    <a:pt x="45" y="29"/>
                    <a:pt x="47" y="28"/>
                  </a:cubicBezTo>
                  <a:cubicBezTo>
                    <a:pt x="48" y="27"/>
                    <a:pt x="49" y="27"/>
                    <a:pt x="51" y="26"/>
                  </a:cubicBezTo>
                  <a:cubicBezTo>
                    <a:pt x="54" y="25"/>
                    <a:pt x="56" y="23"/>
                    <a:pt x="56" y="20"/>
                  </a:cubicBezTo>
                  <a:cubicBezTo>
                    <a:pt x="59" y="8"/>
                    <a:pt x="59" y="8"/>
                    <a:pt x="59" y="8"/>
                  </a:cubicBezTo>
                  <a:cubicBezTo>
                    <a:pt x="69" y="8"/>
                    <a:pt x="69" y="8"/>
                    <a:pt x="69" y="8"/>
                  </a:cubicBezTo>
                  <a:cubicBezTo>
                    <a:pt x="72" y="20"/>
                    <a:pt x="72" y="20"/>
                    <a:pt x="72" y="20"/>
                  </a:cubicBezTo>
                  <a:cubicBezTo>
                    <a:pt x="72" y="23"/>
                    <a:pt x="74" y="25"/>
                    <a:pt x="77" y="26"/>
                  </a:cubicBezTo>
                  <a:cubicBezTo>
                    <a:pt x="79" y="27"/>
                    <a:pt x="80" y="27"/>
                    <a:pt x="81" y="28"/>
                  </a:cubicBezTo>
                  <a:cubicBezTo>
                    <a:pt x="83" y="29"/>
                    <a:pt x="84" y="29"/>
                    <a:pt x="85" y="29"/>
                  </a:cubicBezTo>
                  <a:cubicBezTo>
                    <a:pt x="86" y="29"/>
                    <a:pt x="88" y="28"/>
                    <a:pt x="89" y="27"/>
                  </a:cubicBezTo>
                  <a:cubicBezTo>
                    <a:pt x="100" y="21"/>
                    <a:pt x="100" y="21"/>
                    <a:pt x="100" y="21"/>
                  </a:cubicBezTo>
                  <a:cubicBezTo>
                    <a:pt x="107" y="28"/>
                    <a:pt x="107" y="28"/>
                    <a:pt x="107" y="28"/>
                  </a:cubicBezTo>
                  <a:cubicBezTo>
                    <a:pt x="101" y="39"/>
                    <a:pt x="101" y="39"/>
                    <a:pt x="101" y="39"/>
                  </a:cubicBezTo>
                  <a:cubicBezTo>
                    <a:pt x="99" y="41"/>
                    <a:pt x="99" y="44"/>
                    <a:pt x="100" y="47"/>
                  </a:cubicBezTo>
                  <a:cubicBezTo>
                    <a:pt x="101" y="48"/>
                    <a:pt x="101" y="49"/>
                    <a:pt x="102" y="51"/>
                  </a:cubicBezTo>
                  <a:cubicBezTo>
                    <a:pt x="103" y="54"/>
                    <a:pt x="105" y="56"/>
                    <a:pt x="108" y="56"/>
                  </a:cubicBezTo>
                  <a:cubicBezTo>
                    <a:pt x="120" y="59"/>
                    <a:pt x="120" y="59"/>
                    <a:pt x="120" y="59"/>
                  </a:cubicBezTo>
                  <a:cubicBezTo>
                    <a:pt x="120" y="69"/>
                    <a:pt x="120" y="69"/>
                    <a:pt x="120" y="69"/>
                  </a:cubicBezTo>
                  <a:lnTo>
                    <a:pt x="108" y="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125"/>
            <p:cNvSpPr>
              <a:spLocks noEditPoints="1"/>
            </p:cNvSpPr>
            <p:nvPr/>
          </p:nvSpPr>
          <p:spPr bwMode="auto">
            <a:xfrm>
              <a:off x="4149612" y="1257048"/>
              <a:ext cx="174268" cy="174268"/>
            </a:xfrm>
            <a:custGeom>
              <a:avLst/>
              <a:gdLst>
                <a:gd name="T0" fmla="*/ 28 w 56"/>
                <a:gd name="T1" fmla="*/ 0 h 56"/>
                <a:gd name="T2" fmla="*/ 0 w 56"/>
                <a:gd name="T3" fmla="*/ 28 h 56"/>
                <a:gd name="T4" fmla="*/ 28 w 56"/>
                <a:gd name="T5" fmla="*/ 56 h 56"/>
                <a:gd name="T6" fmla="*/ 56 w 56"/>
                <a:gd name="T7" fmla="*/ 28 h 56"/>
                <a:gd name="T8" fmla="*/ 28 w 56"/>
                <a:gd name="T9" fmla="*/ 0 h 56"/>
                <a:gd name="T10" fmla="*/ 28 w 56"/>
                <a:gd name="T11" fmla="*/ 53 h 56"/>
                <a:gd name="T12" fmla="*/ 4 w 56"/>
                <a:gd name="T13" fmla="*/ 28 h 56"/>
                <a:gd name="T14" fmla="*/ 28 w 56"/>
                <a:gd name="T15" fmla="*/ 4 h 56"/>
                <a:gd name="T16" fmla="*/ 53 w 56"/>
                <a:gd name="T17" fmla="*/ 28 h 56"/>
                <a:gd name="T18" fmla="*/ 28 w 56"/>
                <a:gd name="T19" fmla="*/ 53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 h="56">
                  <a:moveTo>
                    <a:pt x="28" y="0"/>
                  </a:moveTo>
                  <a:cubicBezTo>
                    <a:pt x="13" y="0"/>
                    <a:pt x="0" y="13"/>
                    <a:pt x="0" y="28"/>
                  </a:cubicBezTo>
                  <a:cubicBezTo>
                    <a:pt x="0" y="43"/>
                    <a:pt x="13" y="56"/>
                    <a:pt x="28" y="56"/>
                  </a:cubicBezTo>
                  <a:cubicBezTo>
                    <a:pt x="43" y="56"/>
                    <a:pt x="56" y="43"/>
                    <a:pt x="56" y="28"/>
                  </a:cubicBezTo>
                  <a:cubicBezTo>
                    <a:pt x="56" y="13"/>
                    <a:pt x="43" y="0"/>
                    <a:pt x="28" y="0"/>
                  </a:cubicBezTo>
                  <a:close/>
                  <a:moveTo>
                    <a:pt x="28" y="53"/>
                  </a:moveTo>
                  <a:cubicBezTo>
                    <a:pt x="14" y="53"/>
                    <a:pt x="4" y="42"/>
                    <a:pt x="4" y="28"/>
                  </a:cubicBezTo>
                  <a:cubicBezTo>
                    <a:pt x="4" y="14"/>
                    <a:pt x="14" y="4"/>
                    <a:pt x="28" y="4"/>
                  </a:cubicBezTo>
                  <a:cubicBezTo>
                    <a:pt x="42" y="4"/>
                    <a:pt x="53" y="14"/>
                    <a:pt x="53" y="28"/>
                  </a:cubicBezTo>
                  <a:cubicBezTo>
                    <a:pt x="53" y="42"/>
                    <a:pt x="42" y="53"/>
                    <a:pt x="28"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126"/>
            <p:cNvSpPr>
              <a:spLocks noEditPoints="1"/>
            </p:cNvSpPr>
            <p:nvPr/>
          </p:nvSpPr>
          <p:spPr bwMode="auto">
            <a:xfrm>
              <a:off x="4186578" y="1294013"/>
              <a:ext cx="100336" cy="100336"/>
            </a:xfrm>
            <a:custGeom>
              <a:avLst/>
              <a:gdLst>
                <a:gd name="T0" fmla="*/ 16 w 32"/>
                <a:gd name="T1" fmla="*/ 0 h 32"/>
                <a:gd name="T2" fmla="*/ 0 w 32"/>
                <a:gd name="T3" fmla="*/ 16 h 32"/>
                <a:gd name="T4" fmla="*/ 16 w 32"/>
                <a:gd name="T5" fmla="*/ 32 h 32"/>
                <a:gd name="T6" fmla="*/ 32 w 32"/>
                <a:gd name="T7" fmla="*/ 16 h 32"/>
                <a:gd name="T8" fmla="*/ 16 w 32"/>
                <a:gd name="T9" fmla="*/ 0 h 32"/>
                <a:gd name="T10" fmla="*/ 16 w 32"/>
                <a:gd name="T11" fmla="*/ 28 h 32"/>
                <a:gd name="T12" fmla="*/ 4 w 32"/>
                <a:gd name="T13" fmla="*/ 16 h 32"/>
                <a:gd name="T14" fmla="*/ 16 w 32"/>
                <a:gd name="T15" fmla="*/ 4 h 32"/>
                <a:gd name="T16" fmla="*/ 28 w 32"/>
                <a:gd name="T17" fmla="*/ 16 h 32"/>
                <a:gd name="T18" fmla="*/ 16 w 32"/>
                <a:gd name="T19" fmla="*/ 2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 h="32">
                  <a:moveTo>
                    <a:pt x="16" y="0"/>
                  </a:moveTo>
                  <a:cubicBezTo>
                    <a:pt x="7" y="0"/>
                    <a:pt x="0" y="7"/>
                    <a:pt x="0" y="16"/>
                  </a:cubicBezTo>
                  <a:cubicBezTo>
                    <a:pt x="0" y="25"/>
                    <a:pt x="7" y="32"/>
                    <a:pt x="16" y="32"/>
                  </a:cubicBezTo>
                  <a:cubicBezTo>
                    <a:pt x="25" y="32"/>
                    <a:pt x="32" y="25"/>
                    <a:pt x="32" y="16"/>
                  </a:cubicBezTo>
                  <a:cubicBezTo>
                    <a:pt x="32" y="7"/>
                    <a:pt x="25" y="0"/>
                    <a:pt x="16" y="0"/>
                  </a:cubicBezTo>
                  <a:close/>
                  <a:moveTo>
                    <a:pt x="16" y="28"/>
                  </a:moveTo>
                  <a:cubicBezTo>
                    <a:pt x="9" y="28"/>
                    <a:pt x="4" y="23"/>
                    <a:pt x="4" y="16"/>
                  </a:cubicBezTo>
                  <a:cubicBezTo>
                    <a:pt x="4" y="9"/>
                    <a:pt x="9" y="4"/>
                    <a:pt x="16" y="4"/>
                  </a:cubicBezTo>
                  <a:cubicBezTo>
                    <a:pt x="23" y="4"/>
                    <a:pt x="28" y="9"/>
                    <a:pt x="28" y="16"/>
                  </a:cubicBezTo>
                  <a:cubicBezTo>
                    <a:pt x="28" y="23"/>
                    <a:pt x="23"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345645739"/>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 presetClass="entr" presetSubtype="4"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additive="base">
                                        <p:cTn id="15" dur="1000" fill="hold"/>
                                        <p:tgtEl>
                                          <p:spTgt spid="5"/>
                                        </p:tgtEl>
                                        <p:attrNameLst>
                                          <p:attrName>ppt_x</p:attrName>
                                        </p:attrNameLst>
                                      </p:cBhvr>
                                      <p:tavLst>
                                        <p:tav tm="0">
                                          <p:val>
                                            <p:strVal val="#ppt_x"/>
                                          </p:val>
                                        </p:tav>
                                        <p:tav tm="100000">
                                          <p:val>
                                            <p:strVal val="#ppt_x"/>
                                          </p:val>
                                        </p:tav>
                                      </p:tavLst>
                                    </p:anim>
                                    <p:anim calcmode="lin" valueType="num">
                                      <p:cBhvr additive="base">
                                        <p:cTn id="16" dur="1000" fill="hold"/>
                                        <p:tgtEl>
                                          <p:spTgt spid="5"/>
                                        </p:tgtEl>
                                        <p:attrNameLst>
                                          <p:attrName>ppt_y</p:attrName>
                                        </p:attrNameLst>
                                      </p:cBhvr>
                                      <p:tavLst>
                                        <p:tav tm="0">
                                          <p:val>
                                            <p:strVal val="1+#ppt_h/2"/>
                                          </p:val>
                                        </p:tav>
                                        <p:tav tm="100000">
                                          <p:val>
                                            <p:strVal val="#ppt_y"/>
                                          </p:val>
                                        </p:tav>
                                      </p:tavLst>
                                    </p:anim>
                                  </p:childTnLst>
                                </p:cTn>
                              </p:par>
                              <p:par>
                                <p:cTn id="17" presetID="2" presetClass="entr" presetSubtype="6" fill="hold" grpId="0" nodeType="with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1000" fill="hold"/>
                                        <p:tgtEl>
                                          <p:spTgt spid="6"/>
                                        </p:tgtEl>
                                        <p:attrNameLst>
                                          <p:attrName>ppt_x</p:attrName>
                                        </p:attrNameLst>
                                      </p:cBhvr>
                                      <p:tavLst>
                                        <p:tav tm="0">
                                          <p:val>
                                            <p:strVal val="1+#ppt_w/2"/>
                                          </p:val>
                                        </p:tav>
                                        <p:tav tm="100000">
                                          <p:val>
                                            <p:strVal val="#ppt_x"/>
                                          </p:val>
                                        </p:tav>
                                      </p:tavLst>
                                    </p:anim>
                                    <p:anim calcmode="lin" valueType="num">
                                      <p:cBhvr additive="base">
                                        <p:cTn id="20" dur="1000" fill="hold"/>
                                        <p:tgtEl>
                                          <p:spTgt spid="6"/>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7"/>
                                        </p:tgtEl>
                                        <p:attrNameLst>
                                          <p:attrName>style.visibility</p:attrName>
                                        </p:attrNameLst>
                                      </p:cBhvr>
                                      <p:to>
                                        <p:strVal val="visible"/>
                                      </p:to>
                                    </p:set>
                                    <p:anim calcmode="lin" valueType="num">
                                      <p:cBhvr additive="base">
                                        <p:cTn id="23" dur="1000" fill="hold"/>
                                        <p:tgtEl>
                                          <p:spTgt spid="7"/>
                                        </p:tgtEl>
                                        <p:attrNameLst>
                                          <p:attrName>ppt_x</p:attrName>
                                        </p:attrNameLst>
                                      </p:cBhvr>
                                      <p:tavLst>
                                        <p:tav tm="0">
                                          <p:val>
                                            <p:strVal val="#ppt_x"/>
                                          </p:val>
                                        </p:tav>
                                        <p:tav tm="100000">
                                          <p:val>
                                            <p:strVal val="#ppt_x"/>
                                          </p:val>
                                        </p:tav>
                                      </p:tavLst>
                                    </p:anim>
                                    <p:anim calcmode="lin" valueType="num">
                                      <p:cBhvr additive="base">
                                        <p:cTn id="24" dur="1000" fill="hold"/>
                                        <p:tgtEl>
                                          <p:spTgt spid="7"/>
                                        </p:tgtEl>
                                        <p:attrNameLst>
                                          <p:attrName>ppt_y</p:attrName>
                                        </p:attrNameLst>
                                      </p:cBhvr>
                                      <p:tavLst>
                                        <p:tav tm="0">
                                          <p:val>
                                            <p:strVal val="1+#ppt_h/2"/>
                                          </p:val>
                                        </p:tav>
                                        <p:tav tm="100000">
                                          <p:val>
                                            <p:strVal val="#ppt_y"/>
                                          </p:val>
                                        </p:tav>
                                      </p:tavLst>
                                    </p:anim>
                                  </p:childTnLst>
                                </p:cTn>
                              </p:par>
                              <p:par>
                                <p:cTn id="25" presetID="2" presetClass="entr" presetSubtype="9" fill="hold" grpId="0" nodeType="with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1000" fill="hold"/>
                                        <p:tgtEl>
                                          <p:spTgt spid="8"/>
                                        </p:tgtEl>
                                        <p:attrNameLst>
                                          <p:attrName>ppt_x</p:attrName>
                                        </p:attrNameLst>
                                      </p:cBhvr>
                                      <p:tavLst>
                                        <p:tav tm="0">
                                          <p:val>
                                            <p:strVal val="0-#ppt_w/2"/>
                                          </p:val>
                                        </p:tav>
                                        <p:tav tm="100000">
                                          <p:val>
                                            <p:strVal val="#ppt_x"/>
                                          </p:val>
                                        </p:tav>
                                      </p:tavLst>
                                    </p:anim>
                                    <p:anim calcmode="lin" valueType="num">
                                      <p:cBhvr additive="base">
                                        <p:cTn id="28" dur="1000" fill="hold"/>
                                        <p:tgtEl>
                                          <p:spTgt spid="8"/>
                                        </p:tgtEl>
                                        <p:attrNameLst>
                                          <p:attrName>ppt_y</p:attrName>
                                        </p:attrNameLst>
                                      </p:cBhvr>
                                      <p:tavLst>
                                        <p:tav tm="0">
                                          <p:val>
                                            <p:strVal val="0-#ppt_h/2"/>
                                          </p:val>
                                        </p:tav>
                                        <p:tav tm="100000">
                                          <p:val>
                                            <p:strVal val="#ppt_y"/>
                                          </p:val>
                                        </p:tav>
                                      </p:tavLst>
                                    </p:anim>
                                  </p:childTnLst>
                                </p:cTn>
                              </p:par>
                              <p:par>
                                <p:cTn id="29" presetID="2" presetClass="entr" presetSubtype="6"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 calcmode="lin" valueType="num">
                                      <p:cBhvr additive="base">
                                        <p:cTn id="31" dur="1000" fill="hold"/>
                                        <p:tgtEl>
                                          <p:spTgt spid="9"/>
                                        </p:tgtEl>
                                        <p:attrNameLst>
                                          <p:attrName>ppt_x</p:attrName>
                                        </p:attrNameLst>
                                      </p:cBhvr>
                                      <p:tavLst>
                                        <p:tav tm="0">
                                          <p:val>
                                            <p:strVal val="1+#ppt_w/2"/>
                                          </p:val>
                                        </p:tav>
                                        <p:tav tm="100000">
                                          <p:val>
                                            <p:strVal val="#ppt_x"/>
                                          </p:val>
                                        </p:tav>
                                      </p:tavLst>
                                    </p:anim>
                                    <p:anim calcmode="lin" valueType="num">
                                      <p:cBhvr additive="base">
                                        <p:cTn id="32" dur="1000" fill="hold"/>
                                        <p:tgtEl>
                                          <p:spTgt spid="9"/>
                                        </p:tgtEl>
                                        <p:attrNameLst>
                                          <p:attrName>ppt_y</p:attrName>
                                        </p:attrNameLst>
                                      </p:cBhvr>
                                      <p:tavLst>
                                        <p:tav tm="0">
                                          <p:val>
                                            <p:strVal val="1+#ppt_h/2"/>
                                          </p:val>
                                        </p:tav>
                                        <p:tav tm="100000">
                                          <p:val>
                                            <p:strVal val="#ppt_y"/>
                                          </p:val>
                                        </p:tav>
                                      </p:tavLst>
                                    </p:anim>
                                  </p:childTnLst>
                                </p:cTn>
                              </p:par>
                              <p:par>
                                <p:cTn id="33" presetID="2" presetClass="entr" presetSubtype="12"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1000" fill="hold"/>
                                        <p:tgtEl>
                                          <p:spTgt spid="10"/>
                                        </p:tgtEl>
                                        <p:attrNameLst>
                                          <p:attrName>ppt_x</p:attrName>
                                        </p:attrNameLst>
                                      </p:cBhvr>
                                      <p:tavLst>
                                        <p:tav tm="0">
                                          <p:val>
                                            <p:strVal val="0-#ppt_w/2"/>
                                          </p:val>
                                        </p:tav>
                                        <p:tav tm="100000">
                                          <p:val>
                                            <p:strVal val="#ppt_x"/>
                                          </p:val>
                                        </p:tav>
                                      </p:tavLst>
                                    </p:anim>
                                    <p:anim calcmode="lin" valueType="num">
                                      <p:cBhvr additive="base">
                                        <p:cTn id="36" dur="1000" fill="hold"/>
                                        <p:tgtEl>
                                          <p:spTgt spid="10"/>
                                        </p:tgtEl>
                                        <p:attrNameLst>
                                          <p:attrName>ppt_y</p:attrName>
                                        </p:attrNameLst>
                                      </p:cBhvr>
                                      <p:tavLst>
                                        <p:tav tm="0">
                                          <p:val>
                                            <p:strVal val="1+#ppt_h/2"/>
                                          </p:val>
                                        </p:tav>
                                        <p:tav tm="100000">
                                          <p:val>
                                            <p:strVal val="#ppt_y"/>
                                          </p:val>
                                        </p:tav>
                                      </p:tavLst>
                                    </p:anim>
                                  </p:childTnLst>
                                </p:cTn>
                              </p:par>
                              <p:par>
                                <p:cTn id="37" presetID="2" presetClass="entr" presetSubtype="12"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1000" fill="hold"/>
                                        <p:tgtEl>
                                          <p:spTgt spid="11"/>
                                        </p:tgtEl>
                                        <p:attrNameLst>
                                          <p:attrName>ppt_x</p:attrName>
                                        </p:attrNameLst>
                                      </p:cBhvr>
                                      <p:tavLst>
                                        <p:tav tm="0">
                                          <p:val>
                                            <p:strVal val="0-#ppt_w/2"/>
                                          </p:val>
                                        </p:tav>
                                        <p:tav tm="100000">
                                          <p:val>
                                            <p:strVal val="#ppt_x"/>
                                          </p:val>
                                        </p:tav>
                                      </p:tavLst>
                                    </p:anim>
                                    <p:anim calcmode="lin" valueType="num">
                                      <p:cBhvr additive="base">
                                        <p:cTn id="40" dur="1000" fill="hold"/>
                                        <p:tgtEl>
                                          <p:spTgt spid="11"/>
                                        </p:tgtEl>
                                        <p:attrNameLst>
                                          <p:attrName>ppt_y</p:attrName>
                                        </p:attrNameLst>
                                      </p:cBhvr>
                                      <p:tavLst>
                                        <p:tav tm="0">
                                          <p:val>
                                            <p:strVal val="1+#ppt_h/2"/>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12"/>
                                        </p:tgtEl>
                                        <p:attrNameLst>
                                          <p:attrName>style.visibility</p:attrName>
                                        </p:attrNameLst>
                                      </p:cBhvr>
                                      <p:to>
                                        <p:strVal val="visible"/>
                                      </p:to>
                                    </p:set>
                                    <p:anim calcmode="lin" valueType="num">
                                      <p:cBhvr additive="base">
                                        <p:cTn id="43" dur="1000" fill="hold"/>
                                        <p:tgtEl>
                                          <p:spTgt spid="12"/>
                                        </p:tgtEl>
                                        <p:attrNameLst>
                                          <p:attrName>ppt_x</p:attrName>
                                        </p:attrNameLst>
                                      </p:cBhvr>
                                      <p:tavLst>
                                        <p:tav tm="0">
                                          <p:val>
                                            <p:strVal val="0-#ppt_w/2"/>
                                          </p:val>
                                        </p:tav>
                                        <p:tav tm="100000">
                                          <p:val>
                                            <p:strVal val="#ppt_x"/>
                                          </p:val>
                                        </p:tav>
                                      </p:tavLst>
                                    </p:anim>
                                    <p:anim calcmode="lin" valueType="num">
                                      <p:cBhvr additive="base">
                                        <p:cTn id="44" dur="1000" fill="hold"/>
                                        <p:tgtEl>
                                          <p:spTgt spid="12"/>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 calcmode="lin" valueType="num">
                                      <p:cBhvr additive="base">
                                        <p:cTn id="47" dur="1000" fill="hold"/>
                                        <p:tgtEl>
                                          <p:spTgt spid="13"/>
                                        </p:tgtEl>
                                        <p:attrNameLst>
                                          <p:attrName>ppt_x</p:attrName>
                                        </p:attrNameLst>
                                      </p:cBhvr>
                                      <p:tavLst>
                                        <p:tav tm="0">
                                          <p:val>
                                            <p:strVal val="1+#ppt_w/2"/>
                                          </p:val>
                                        </p:tav>
                                        <p:tav tm="100000">
                                          <p:val>
                                            <p:strVal val="#ppt_x"/>
                                          </p:val>
                                        </p:tav>
                                      </p:tavLst>
                                    </p:anim>
                                    <p:anim calcmode="lin" valueType="num">
                                      <p:cBhvr additive="base">
                                        <p:cTn id="48" dur="1000" fill="hold"/>
                                        <p:tgtEl>
                                          <p:spTgt spid="13"/>
                                        </p:tgtEl>
                                        <p:attrNameLst>
                                          <p:attrName>ppt_y</p:attrName>
                                        </p:attrNameLst>
                                      </p:cBhvr>
                                      <p:tavLst>
                                        <p:tav tm="0">
                                          <p:val>
                                            <p:strVal val="#ppt_y"/>
                                          </p:val>
                                        </p:tav>
                                        <p:tav tm="100000">
                                          <p:val>
                                            <p:strVal val="#ppt_y"/>
                                          </p:val>
                                        </p:tav>
                                      </p:tavLst>
                                    </p:anim>
                                  </p:childTnLst>
                                </p:cTn>
                              </p:par>
                              <p:par>
                                <p:cTn id="49" presetID="2" presetClass="entr" presetSubtype="3" fill="hold" grpId="0" nodeType="withEffect">
                                  <p:stCondLst>
                                    <p:cond delay="0"/>
                                  </p:stCondLst>
                                  <p:childTnLst>
                                    <p:set>
                                      <p:cBhvr>
                                        <p:cTn id="50" dur="1" fill="hold">
                                          <p:stCondLst>
                                            <p:cond delay="0"/>
                                          </p:stCondLst>
                                        </p:cTn>
                                        <p:tgtEl>
                                          <p:spTgt spid="14"/>
                                        </p:tgtEl>
                                        <p:attrNameLst>
                                          <p:attrName>style.visibility</p:attrName>
                                        </p:attrNameLst>
                                      </p:cBhvr>
                                      <p:to>
                                        <p:strVal val="visible"/>
                                      </p:to>
                                    </p:set>
                                    <p:anim calcmode="lin" valueType="num">
                                      <p:cBhvr additive="base">
                                        <p:cTn id="51" dur="1000" fill="hold"/>
                                        <p:tgtEl>
                                          <p:spTgt spid="14"/>
                                        </p:tgtEl>
                                        <p:attrNameLst>
                                          <p:attrName>ppt_x</p:attrName>
                                        </p:attrNameLst>
                                      </p:cBhvr>
                                      <p:tavLst>
                                        <p:tav tm="0">
                                          <p:val>
                                            <p:strVal val="1+#ppt_w/2"/>
                                          </p:val>
                                        </p:tav>
                                        <p:tav tm="100000">
                                          <p:val>
                                            <p:strVal val="#ppt_x"/>
                                          </p:val>
                                        </p:tav>
                                      </p:tavLst>
                                    </p:anim>
                                    <p:anim calcmode="lin" valueType="num">
                                      <p:cBhvr additive="base">
                                        <p:cTn id="52" dur="1000" fill="hold"/>
                                        <p:tgtEl>
                                          <p:spTgt spid="14"/>
                                        </p:tgtEl>
                                        <p:attrNameLst>
                                          <p:attrName>ppt_y</p:attrName>
                                        </p:attrNameLst>
                                      </p:cBhvr>
                                      <p:tavLst>
                                        <p:tav tm="0">
                                          <p:val>
                                            <p:strVal val="0-#ppt_h/2"/>
                                          </p:val>
                                        </p:tav>
                                        <p:tav tm="100000">
                                          <p:val>
                                            <p:strVal val="#ppt_y"/>
                                          </p:val>
                                        </p:tav>
                                      </p:tavLst>
                                    </p:anim>
                                  </p:childTnLst>
                                </p:cTn>
                              </p:par>
                              <p:par>
                                <p:cTn id="53" presetID="2" presetClass="entr" presetSubtype="1" fill="hold" grpId="0" nodeType="with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000" fill="hold"/>
                                        <p:tgtEl>
                                          <p:spTgt spid="15"/>
                                        </p:tgtEl>
                                        <p:attrNameLst>
                                          <p:attrName>ppt_x</p:attrName>
                                        </p:attrNameLst>
                                      </p:cBhvr>
                                      <p:tavLst>
                                        <p:tav tm="0">
                                          <p:val>
                                            <p:strVal val="#ppt_x"/>
                                          </p:val>
                                        </p:tav>
                                        <p:tav tm="100000">
                                          <p:val>
                                            <p:strVal val="#ppt_x"/>
                                          </p:val>
                                        </p:tav>
                                      </p:tavLst>
                                    </p:anim>
                                    <p:anim calcmode="lin" valueType="num">
                                      <p:cBhvr additive="base">
                                        <p:cTn id="56" dur="1000" fill="hold"/>
                                        <p:tgtEl>
                                          <p:spTgt spid="15"/>
                                        </p:tgtEl>
                                        <p:attrNameLst>
                                          <p:attrName>ppt_y</p:attrName>
                                        </p:attrNameLst>
                                      </p:cBhvr>
                                      <p:tavLst>
                                        <p:tav tm="0">
                                          <p:val>
                                            <p:strVal val="0-#ppt_h/2"/>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additive="base">
                                        <p:cTn id="59" dur="1000" fill="hold"/>
                                        <p:tgtEl>
                                          <p:spTgt spid="16"/>
                                        </p:tgtEl>
                                        <p:attrNameLst>
                                          <p:attrName>ppt_x</p:attrName>
                                        </p:attrNameLst>
                                      </p:cBhvr>
                                      <p:tavLst>
                                        <p:tav tm="0">
                                          <p:val>
                                            <p:strVal val="1+#ppt_w/2"/>
                                          </p:val>
                                        </p:tav>
                                        <p:tav tm="100000">
                                          <p:val>
                                            <p:strVal val="#ppt_x"/>
                                          </p:val>
                                        </p:tav>
                                      </p:tavLst>
                                    </p:anim>
                                    <p:anim calcmode="lin" valueType="num">
                                      <p:cBhvr additive="base">
                                        <p:cTn id="60" dur="1000" fill="hold"/>
                                        <p:tgtEl>
                                          <p:spTgt spid="16"/>
                                        </p:tgtEl>
                                        <p:attrNameLst>
                                          <p:attrName>ppt_y</p:attrName>
                                        </p:attrNameLst>
                                      </p:cBhvr>
                                      <p:tavLst>
                                        <p:tav tm="0">
                                          <p:val>
                                            <p:strVal val="#ppt_y"/>
                                          </p:val>
                                        </p:tav>
                                        <p:tav tm="100000">
                                          <p:val>
                                            <p:strVal val="#ppt_y"/>
                                          </p:val>
                                        </p:tav>
                                      </p:tavLst>
                                    </p:anim>
                                  </p:childTnLst>
                                </p:cTn>
                              </p:par>
                              <p:par>
                                <p:cTn id="61" presetID="2" presetClass="entr" presetSubtype="3" fill="hold" grpId="0" nodeType="withEffect">
                                  <p:stCondLst>
                                    <p:cond delay="0"/>
                                  </p:stCondLst>
                                  <p:childTnLst>
                                    <p:set>
                                      <p:cBhvr>
                                        <p:cTn id="62" dur="1" fill="hold">
                                          <p:stCondLst>
                                            <p:cond delay="0"/>
                                          </p:stCondLst>
                                        </p:cTn>
                                        <p:tgtEl>
                                          <p:spTgt spid="17"/>
                                        </p:tgtEl>
                                        <p:attrNameLst>
                                          <p:attrName>style.visibility</p:attrName>
                                        </p:attrNameLst>
                                      </p:cBhvr>
                                      <p:to>
                                        <p:strVal val="visible"/>
                                      </p:to>
                                    </p:set>
                                    <p:anim calcmode="lin" valueType="num">
                                      <p:cBhvr additive="base">
                                        <p:cTn id="63" dur="1000" fill="hold"/>
                                        <p:tgtEl>
                                          <p:spTgt spid="17"/>
                                        </p:tgtEl>
                                        <p:attrNameLst>
                                          <p:attrName>ppt_x</p:attrName>
                                        </p:attrNameLst>
                                      </p:cBhvr>
                                      <p:tavLst>
                                        <p:tav tm="0">
                                          <p:val>
                                            <p:strVal val="1+#ppt_w/2"/>
                                          </p:val>
                                        </p:tav>
                                        <p:tav tm="100000">
                                          <p:val>
                                            <p:strVal val="#ppt_x"/>
                                          </p:val>
                                        </p:tav>
                                      </p:tavLst>
                                    </p:anim>
                                    <p:anim calcmode="lin" valueType="num">
                                      <p:cBhvr additive="base">
                                        <p:cTn id="64" dur="1000" fill="hold"/>
                                        <p:tgtEl>
                                          <p:spTgt spid="17"/>
                                        </p:tgtEl>
                                        <p:attrNameLst>
                                          <p:attrName>ppt_y</p:attrName>
                                        </p:attrNameLst>
                                      </p:cBhvr>
                                      <p:tavLst>
                                        <p:tav tm="0">
                                          <p:val>
                                            <p:strVal val="0-#ppt_h/2"/>
                                          </p:val>
                                        </p:tav>
                                        <p:tav tm="100000">
                                          <p:val>
                                            <p:strVal val="#ppt_y"/>
                                          </p:val>
                                        </p:tav>
                                      </p:tavLst>
                                    </p:anim>
                                  </p:childTnLst>
                                </p:cTn>
                              </p:par>
                            </p:childTnLst>
                          </p:cTn>
                        </p:par>
                        <p:par>
                          <p:cTn id="65" fill="hold">
                            <p:stCondLst>
                              <p:cond delay="1500"/>
                            </p:stCondLst>
                            <p:childTnLst>
                              <p:par>
                                <p:cTn id="66" presetID="53" presetClass="entr" presetSubtype="16" fill="hold" grpId="0" nodeType="afterEffect">
                                  <p:stCondLst>
                                    <p:cond delay="0"/>
                                  </p:stCondLst>
                                  <p:childTnLst>
                                    <p:set>
                                      <p:cBhvr>
                                        <p:cTn id="67" dur="1" fill="hold">
                                          <p:stCondLst>
                                            <p:cond delay="0"/>
                                          </p:stCondLst>
                                        </p:cTn>
                                        <p:tgtEl>
                                          <p:spTgt spid="38"/>
                                        </p:tgtEl>
                                        <p:attrNameLst>
                                          <p:attrName>style.visibility</p:attrName>
                                        </p:attrNameLst>
                                      </p:cBhvr>
                                      <p:to>
                                        <p:strVal val="visible"/>
                                      </p:to>
                                    </p:set>
                                    <p:anim calcmode="lin" valueType="num">
                                      <p:cBhvr>
                                        <p:cTn id="68" dur="500" fill="hold"/>
                                        <p:tgtEl>
                                          <p:spTgt spid="38"/>
                                        </p:tgtEl>
                                        <p:attrNameLst>
                                          <p:attrName>ppt_w</p:attrName>
                                        </p:attrNameLst>
                                      </p:cBhvr>
                                      <p:tavLst>
                                        <p:tav tm="0">
                                          <p:val>
                                            <p:fltVal val="0"/>
                                          </p:val>
                                        </p:tav>
                                        <p:tav tm="100000">
                                          <p:val>
                                            <p:strVal val="#ppt_w"/>
                                          </p:val>
                                        </p:tav>
                                      </p:tavLst>
                                    </p:anim>
                                    <p:anim calcmode="lin" valueType="num">
                                      <p:cBhvr>
                                        <p:cTn id="69" dur="500" fill="hold"/>
                                        <p:tgtEl>
                                          <p:spTgt spid="38"/>
                                        </p:tgtEl>
                                        <p:attrNameLst>
                                          <p:attrName>ppt_h</p:attrName>
                                        </p:attrNameLst>
                                      </p:cBhvr>
                                      <p:tavLst>
                                        <p:tav tm="0">
                                          <p:val>
                                            <p:fltVal val="0"/>
                                          </p:val>
                                        </p:tav>
                                        <p:tav tm="100000">
                                          <p:val>
                                            <p:strVal val="#ppt_h"/>
                                          </p:val>
                                        </p:tav>
                                      </p:tavLst>
                                    </p:anim>
                                    <p:animEffect transition="in" filter="fade">
                                      <p:cBhvr>
                                        <p:cTn id="70" dur="500"/>
                                        <p:tgtEl>
                                          <p:spTgt spid="38"/>
                                        </p:tgtEl>
                                      </p:cBhvr>
                                    </p:animEffect>
                                  </p:childTnLst>
                                </p:cTn>
                              </p:par>
                              <p:par>
                                <p:cTn id="71" presetID="53" presetClass="entr" presetSubtype="16" fill="hold" grpId="0" nodeType="withEffect">
                                  <p:stCondLst>
                                    <p:cond delay="0"/>
                                  </p:stCondLst>
                                  <p:childTnLst>
                                    <p:set>
                                      <p:cBhvr>
                                        <p:cTn id="72" dur="1" fill="hold">
                                          <p:stCondLst>
                                            <p:cond delay="0"/>
                                          </p:stCondLst>
                                        </p:cTn>
                                        <p:tgtEl>
                                          <p:spTgt spid="39"/>
                                        </p:tgtEl>
                                        <p:attrNameLst>
                                          <p:attrName>style.visibility</p:attrName>
                                        </p:attrNameLst>
                                      </p:cBhvr>
                                      <p:to>
                                        <p:strVal val="visible"/>
                                      </p:to>
                                    </p:set>
                                    <p:anim calcmode="lin" valueType="num">
                                      <p:cBhvr>
                                        <p:cTn id="73" dur="500" fill="hold"/>
                                        <p:tgtEl>
                                          <p:spTgt spid="39"/>
                                        </p:tgtEl>
                                        <p:attrNameLst>
                                          <p:attrName>ppt_w</p:attrName>
                                        </p:attrNameLst>
                                      </p:cBhvr>
                                      <p:tavLst>
                                        <p:tav tm="0">
                                          <p:val>
                                            <p:fltVal val="0"/>
                                          </p:val>
                                        </p:tav>
                                        <p:tav tm="100000">
                                          <p:val>
                                            <p:strVal val="#ppt_w"/>
                                          </p:val>
                                        </p:tav>
                                      </p:tavLst>
                                    </p:anim>
                                    <p:anim calcmode="lin" valueType="num">
                                      <p:cBhvr>
                                        <p:cTn id="74" dur="500" fill="hold"/>
                                        <p:tgtEl>
                                          <p:spTgt spid="39"/>
                                        </p:tgtEl>
                                        <p:attrNameLst>
                                          <p:attrName>ppt_h</p:attrName>
                                        </p:attrNameLst>
                                      </p:cBhvr>
                                      <p:tavLst>
                                        <p:tav tm="0">
                                          <p:val>
                                            <p:fltVal val="0"/>
                                          </p:val>
                                        </p:tav>
                                        <p:tav tm="100000">
                                          <p:val>
                                            <p:strVal val="#ppt_h"/>
                                          </p:val>
                                        </p:tav>
                                      </p:tavLst>
                                    </p:anim>
                                    <p:animEffect transition="in" filter="fade">
                                      <p:cBhvr>
                                        <p:cTn id="75" dur="500"/>
                                        <p:tgtEl>
                                          <p:spTgt spid="39"/>
                                        </p:tgtEl>
                                      </p:cBhvr>
                                    </p:animEffect>
                                  </p:childTnLst>
                                </p:cTn>
                              </p:par>
                              <p:par>
                                <p:cTn id="76" presetID="53" presetClass="entr" presetSubtype="16" fill="hold" nodeType="withEffect">
                                  <p:stCondLst>
                                    <p:cond delay="0"/>
                                  </p:stCondLst>
                                  <p:childTnLst>
                                    <p:set>
                                      <p:cBhvr>
                                        <p:cTn id="77" dur="1" fill="hold">
                                          <p:stCondLst>
                                            <p:cond delay="0"/>
                                          </p:stCondLst>
                                        </p:cTn>
                                        <p:tgtEl>
                                          <p:spTgt spid="40"/>
                                        </p:tgtEl>
                                        <p:attrNameLst>
                                          <p:attrName>style.visibility</p:attrName>
                                        </p:attrNameLst>
                                      </p:cBhvr>
                                      <p:to>
                                        <p:strVal val="visible"/>
                                      </p:to>
                                    </p:set>
                                    <p:anim calcmode="lin" valueType="num">
                                      <p:cBhvr>
                                        <p:cTn id="78" dur="500" fill="hold"/>
                                        <p:tgtEl>
                                          <p:spTgt spid="40"/>
                                        </p:tgtEl>
                                        <p:attrNameLst>
                                          <p:attrName>ppt_w</p:attrName>
                                        </p:attrNameLst>
                                      </p:cBhvr>
                                      <p:tavLst>
                                        <p:tav tm="0">
                                          <p:val>
                                            <p:fltVal val="0"/>
                                          </p:val>
                                        </p:tav>
                                        <p:tav tm="100000">
                                          <p:val>
                                            <p:strVal val="#ppt_w"/>
                                          </p:val>
                                        </p:tav>
                                      </p:tavLst>
                                    </p:anim>
                                    <p:anim calcmode="lin" valueType="num">
                                      <p:cBhvr>
                                        <p:cTn id="79" dur="500" fill="hold"/>
                                        <p:tgtEl>
                                          <p:spTgt spid="40"/>
                                        </p:tgtEl>
                                        <p:attrNameLst>
                                          <p:attrName>ppt_h</p:attrName>
                                        </p:attrNameLst>
                                      </p:cBhvr>
                                      <p:tavLst>
                                        <p:tav tm="0">
                                          <p:val>
                                            <p:fltVal val="0"/>
                                          </p:val>
                                        </p:tav>
                                        <p:tav tm="100000">
                                          <p:val>
                                            <p:strVal val="#ppt_h"/>
                                          </p:val>
                                        </p:tav>
                                      </p:tavLst>
                                    </p:anim>
                                    <p:animEffect transition="in" filter="fade">
                                      <p:cBhvr>
                                        <p:cTn id="80" dur="500"/>
                                        <p:tgtEl>
                                          <p:spTgt spid="40"/>
                                        </p:tgtEl>
                                      </p:cBhvr>
                                    </p:animEffect>
                                  </p:childTnLst>
                                </p:cTn>
                              </p:par>
                              <p:par>
                                <p:cTn id="81" presetID="53" presetClass="entr" presetSubtype="16" fill="hold" nodeType="withEffect">
                                  <p:stCondLst>
                                    <p:cond delay="0"/>
                                  </p:stCondLst>
                                  <p:childTnLst>
                                    <p:set>
                                      <p:cBhvr>
                                        <p:cTn id="82" dur="1" fill="hold">
                                          <p:stCondLst>
                                            <p:cond delay="0"/>
                                          </p:stCondLst>
                                        </p:cTn>
                                        <p:tgtEl>
                                          <p:spTgt spid="43"/>
                                        </p:tgtEl>
                                        <p:attrNameLst>
                                          <p:attrName>style.visibility</p:attrName>
                                        </p:attrNameLst>
                                      </p:cBhvr>
                                      <p:to>
                                        <p:strVal val="visible"/>
                                      </p:to>
                                    </p:set>
                                    <p:anim calcmode="lin" valueType="num">
                                      <p:cBhvr>
                                        <p:cTn id="83" dur="500" fill="hold"/>
                                        <p:tgtEl>
                                          <p:spTgt spid="43"/>
                                        </p:tgtEl>
                                        <p:attrNameLst>
                                          <p:attrName>ppt_w</p:attrName>
                                        </p:attrNameLst>
                                      </p:cBhvr>
                                      <p:tavLst>
                                        <p:tav tm="0">
                                          <p:val>
                                            <p:fltVal val="0"/>
                                          </p:val>
                                        </p:tav>
                                        <p:tav tm="100000">
                                          <p:val>
                                            <p:strVal val="#ppt_w"/>
                                          </p:val>
                                        </p:tav>
                                      </p:tavLst>
                                    </p:anim>
                                    <p:anim calcmode="lin" valueType="num">
                                      <p:cBhvr>
                                        <p:cTn id="84" dur="500" fill="hold"/>
                                        <p:tgtEl>
                                          <p:spTgt spid="43"/>
                                        </p:tgtEl>
                                        <p:attrNameLst>
                                          <p:attrName>ppt_h</p:attrName>
                                        </p:attrNameLst>
                                      </p:cBhvr>
                                      <p:tavLst>
                                        <p:tav tm="0">
                                          <p:val>
                                            <p:fltVal val="0"/>
                                          </p:val>
                                        </p:tav>
                                        <p:tav tm="100000">
                                          <p:val>
                                            <p:strVal val="#ppt_h"/>
                                          </p:val>
                                        </p:tav>
                                      </p:tavLst>
                                    </p:anim>
                                    <p:animEffect transition="in" filter="fade">
                                      <p:cBhvr>
                                        <p:cTn id="85" dur="500"/>
                                        <p:tgtEl>
                                          <p:spTgt spid="43"/>
                                        </p:tgtEl>
                                      </p:cBhvr>
                                    </p:animEffect>
                                  </p:childTnLst>
                                </p:cTn>
                              </p:par>
                            </p:childTnLst>
                          </p:cTn>
                        </p:par>
                        <p:par>
                          <p:cTn id="86" fill="hold">
                            <p:stCondLst>
                              <p:cond delay="2000"/>
                            </p:stCondLst>
                            <p:childTnLst>
                              <p:par>
                                <p:cTn id="87" presetID="10" presetClass="entr" presetSubtype="0" fill="hold" grpId="0" nodeType="afterEffect">
                                  <p:stCondLst>
                                    <p:cond delay="0"/>
                                  </p:stCondLst>
                                  <p:childTnLst>
                                    <p:set>
                                      <p:cBhvr>
                                        <p:cTn id="88" dur="1" fill="hold">
                                          <p:stCondLst>
                                            <p:cond delay="0"/>
                                          </p:stCondLst>
                                        </p:cTn>
                                        <p:tgtEl>
                                          <p:spTgt spid="27"/>
                                        </p:tgtEl>
                                        <p:attrNameLst>
                                          <p:attrName>style.visibility</p:attrName>
                                        </p:attrNameLst>
                                      </p:cBhvr>
                                      <p:to>
                                        <p:strVal val="visible"/>
                                      </p:to>
                                    </p:set>
                                    <p:animEffect transition="in" filter="fade">
                                      <p:cBhvr>
                                        <p:cTn id="89" dur="500"/>
                                        <p:tgtEl>
                                          <p:spTgt spid="27"/>
                                        </p:tgtEl>
                                      </p:cBhvr>
                                    </p:animEffect>
                                  </p:childTnLst>
                                </p:cTn>
                              </p:par>
                              <p:par>
                                <p:cTn id="90" presetID="10" presetClass="entr" presetSubtype="0" fill="hold" grpId="0" nodeType="withEffect">
                                  <p:stCondLst>
                                    <p:cond delay="0"/>
                                  </p:stCondLst>
                                  <p:childTnLst>
                                    <p:set>
                                      <p:cBhvr>
                                        <p:cTn id="91" dur="1" fill="hold">
                                          <p:stCondLst>
                                            <p:cond delay="0"/>
                                          </p:stCondLst>
                                        </p:cTn>
                                        <p:tgtEl>
                                          <p:spTgt spid="28"/>
                                        </p:tgtEl>
                                        <p:attrNameLst>
                                          <p:attrName>style.visibility</p:attrName>
                                        </p:attrNameLst>
                                      </p:cBhvr>
                                      <p:to>
                                        <p:strVal val="visible"/>
                                      </p:to>
                                    </p:set>
                                    <p:animEffect transition="in" filter="fade">
                                      <p:cBhvr>
                                        <p:cTn id="92" dur="500"/>
                                        <p:tgtEl>
                                          <p:spTgt spid="28"/>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30"/>
                                        </p:tgtEl>
                                        <p:attrNameLst>
                                          <p:attrName>style.visibility</p:attrName>
                                        </p:attrNameLst>
                                      </p:cBhvr>
                                      <p:to>
                                        <p:strVal val="visible"/>
                                      </p:to>
                                    </p:set>
                                    <p:animEffect transition="in" filter="fade">
                                      <p:cBhvr>
                                        <p:cTn id="95" dur="500"/>
                                        <p:tgtEl>
                                          <p:spTgt spid="30"/>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31"/>
                                        </p:tgtEl>
                                        <p:attrNameLst>
                                          <p:attrName>style.visibility</p:attrName>
                                        </p:attrNameLst>
                                      </p:cBhvr>
                                      <p:to>
                                        <p:strVal val="visible"/>
                                      </p:to>
                                    </p:set>
                                    <p:animEffect transition="in" filter="fade">
                                      <p:cBhvr>
                                        <p:cTn id="98" dur="500"/>
                                        <p:tgtEl>
                                          <p:spTgt spid="31"/>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33"/>
                                        </p:tgtEl>
                                        <p:attrNameLst>
                                          <p:attrName>style.visibility</p:attrName>
                                        </p:attrNameLst>
                                      </p:cBhvr>
                                      <p:to>
                                        <p:strVal val="visible"/>
                                      </p:to>
                                    </p:set>
                                    <p:animEffect transition="in" filter="fade">
                                      <p:cBhvr>
                                        <p:cTn id="101" dur="500"/>
                                        <p:tgtEl>
                                          <p:spTgt spid="33"/>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34"/>
                                        </p:tgtEl>
                                        <p:attrNameLst>
                                          <p:attrName>style.visibility</p:attrName>
                                        </p:attrNameLst>
                                      </p:cBhvr>
                                      <p:to>
                                        <p:strVal val="visible"/>
                                      </p:to>
                                    </p:set>
                                    <p:animEffect transition="in" filter="fade">
                                      <p:cBhvr>
                                        <p:cTn id="104" dur="500"/>
                                        <p:tgtEl>
                                          <p:spTgt spid="34"/>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36"/>
                                        </p:tgtEl>
                                        <p:attrNameLst>
                                          <p:attrName>style.visibility</p:attrName>
                                        </p:attrNameLst>
                                      </p:cBhvr>
                                      <p:to>
                                        <p:strVal val="visible"/>
                                      </p:to>
                                    </p:set>
                                    <p:animEffect transition="in" filter="fade">
                                      <p:cBhvr>
                                        <p:cTn id="107" dur="500"/>
                                        <p:tgtEl>
                                          <p:spTgt spid="36"/>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37"/>
                                        </p:tgtEl>
                                        <p:attrNameLst>
                                          <p:attrName>style.visibility</p:attrName>
                                        </p:attrNameLst>
                                      </p:cBhvr>
                                      <p:to>
                                        <p:strVal val="visible"/>
                                      </p:to>
                                    </p:set>
                                    <p:animEffect transition="in" filter="fade">
                                      <p:cBhvr>
                                        <p:cTn id="110" dur="500"/>
                                        <p:tgtEl>
                                          <p:spTgt spid="37"/>
                                        </p:tgtEl>
                                      </p:cBhvr>
                                    </p:animEffect>
                                  </p:childTnLst>
                                </p:cTn>
                              </p:par>
                            </p:childTnLst>
                          </p:cTn>
                        </p:par>
                        <p:par>
                          <p:cTn id="111" fill="hold">
                            <p:stCondLst>
                              <p:cond delay="2500"/>
                            </p:stCondLst>
                            <p:childTnLst>
                              <p:par>
                                <p:cTn id="112" presetID="10" presetClass="entr" presetSubtype="0" fill="hold" grpId="0" nodeType="afterEffect">
                                  <p:stCondLst>
                                    <p:cond delay="0"/>
                                  </p:stCondLst>
                                  <p:childTnLst>
                                    <p:set>
                                      <p:cBhvr>
                                        <p:cTn id="113" dur="1" fill="hold">
                                          <p:stCondLst>
                                            <p:cond delay="0"/>
                                          </p:stCondLst>
                                        </p:cTn>
                                        <p:tgtEl>
                                          <p:spTgt spid="18"/>
                                        </p:tgtEl>
                                        <p:attrNameLst>
                                          <p:attrName>style.visibility</p:attrName>
                                        </p:attrNameLst>
                                      </p:cBhvr>
                                      <p:to>
                                        <p:strVal val="visible"/>
                                      </p:to>
                                    </p:set>
                                    <p:animEffect transition="in" filter="fade">
                                      <p:cBhvr>
                                        <p:cTn id="114" dur="500"/>
                                        <p:tgtEl>
                                          <p:spTgt spid="18"/>
                                        </p:tgtEl>
                                      </p:cBhvr>
                                    </p:animEffect>
                                  </p:childTnLst>
                                </p:cTn>
                              </p:par>
                            </p:childTnLst>
                          </p:cTn>
                        </p:par>
                        <p:par>
                          <p:cTn id="115" fill="hold">
                            <p:stCondLst>
                              <p:cond delay="3000"/>
                            </p:stCondLst>
                            <p:childTnLst>
                              <p:par>
                                <p:cTn id="116" presetID="10" presetClass="entr" presetSubtype="0" fill="hold" grpId="0" nodeType="afterEffect">
                                  <p:stCondLst>
                                    <p:cond delay="0"/>
                                  </p:stCondLst>
                                  <p:childTnLst>
                                    <p:set>
                                      <p:cBhvr>
                                        <p:cTn id="117" dur="1" fill="hold">
                                          <p:stCondLst>
                                            <p:cond delay="0"/>
                                          </p:stCondLst>
                                        </p:cTn>
                                        <p:tgtEl>
                                          <p:spTgt spid="19"/>
                                        </p:tgtEl>
                                        <p:attrNameLst>
                                          <p:attrName>style.visibility</p:attrName>
                                        </p:attrNameLst>
                                      </p:cBhvr>
                                      <p:to>
                                        <p:strVal val="visible"/>
                                      </p:to>
                                    </p:set>
                                    <p:animEffect transition="in" filter="fade">
                                      <p:cBhvr>
                                        <p:cTn id="118" dur="500"/>
                                        <p:tgtEl>
                                          <p:spTgt spid="19"/>
                                        </p:tgtEl>
                                      </p:cBhvr>
                                    </p:animEffect>
                                  </p:childTnLst>
                                </p:cTn>
                              </p:par>
                            </p:childTnLst>
                          </p:cTn>
                        </p:par>
                        <p:par>
                          <p:cTn id="119" fill="hold">
                            <p:stCondLst>
                              <p:cond delay="3500"/>
                            </p:stCondLst>
                            <p:childTnLst>
                              <p:par>
                                <p:cTn id="120" presetID="10" presetClass="entr" presetSubtype="0" fill="hold" grpId="0" nodeType="afterEffect">
                                  <p:stCondLst>
                                    <p:cond delay="0"/>
                                  </p:stCondLst>
                                  <p:childTnLst>
                                    <p:set>
                                      <p:cBhvr>
                                        <p:cTn id="121" dur="1" fill="hold">
                                          <p:stCondLst>
                                            <p:cond delay="0"/>
                                          </p:stCondLst>
                                        </p:cTn>
                                        <p:tgtEl>
                                          <p:spTgt spid="20"/>
                                        </p:tgtEl>
                                        <p:attrNameLst>
                                          <p:attrName>style.visibility</p:attrName>
                                        </p:attrNameLst>
                                      </p:cBhvr>
                                      <p:to>
                                        <p:strVal val="visible"/>
                                      </p:to>
                                    </p:set>
                                    <p:animEffect transition="in" filter="fade">
                                      <p:cBhvr>
                                        <p:cTn id="122" dur="500"/>
                                        <p:tgtEl>
                                          <p:spTgt spid="20"/>
                                        </p:tgtEl>
                                      </p:cBhvr>
                                    </p:animEffect>
                                  </p:childTnLst>
                                </p:cTn>
                              </p:par>
                            </p:childTnLst>
                          </p:cTn>
                        </p:par>
                        <p:par>
                          <p:cTn id="123" fill="hold">
                            <p:stCondLst>
                              <p:cond delay="4000"/>
                            </p:stCondLst>
                            <p:childTnLst>
                              <p:par>
                                <p:cTn id="124" presetID="10" presetClass="entr" presetSubtype="0" fill="hold" grpId="0" nodeType="afterEffect">
                                  <p:stCondLst>
                                    <p:cond delay="0"/>
                                  </p:stCondLst>
                                  <p:childTnLst>
                                    <p:set>
                                      <p:cBhvr>
                                        <p:cTn id="125" dur="1" fill="hold">
                                          <p:stCondLst>
                                            <p:cond delay="0"/>
                                          </p:stCondLst>
                                        </p:cTn>
                                        <p:tgtEl>
                                          <p:spTgt spid="21"/>
                                        </p:tgtEl>
                                        <p:attrNameLst>
                                          <p:attrName>style.visibility</p:attrName>
                                        </p:attrNameLst>
                                      </p:cBhvr>
                                      <p:to>
                                        <p:strVal val="visible"/>
                                      </p:to>
                                    </p:set>
                                    <p:animEffect transition="in" filter="fade">
                                      <p:cBhvr>
                                        <p:cTn id="126" dur="500"/>
                                        <p:tgtEl>
                                          <p:spTgt spid="21"/>
                                        </p:tgtEl>
                                      </p:cBhvr>
                                    </p:animEffect>
                                  </p:childTnLst>
                                </p:cTn>
                              </p:par>
                            </p:childTnLst>
                          </p:cTn>
                        </p:par>
                        <p:par>
                          <p:cTn id="127" fill="hold">
                            <p:stCondLst>
                              <p:cond delay="4500"/>
                            </p:stCondLst>
                            <p:childTnLst>
                              <p:par>
                                <p:cTn id="128" presetID="10" presetClass="entr" presetSubtype="0" fill="hold" grpId="0" nodeType="afterEffect">
                                  <p:stCondLst>
                                    <p:cond delay="0"/>
                                  </p:stCondLst>
                                  <p:childTnLst>
                                    <p:set>
                                      <p:cBhvr>
                                        <p:cTn id="129" dur="1" fill="hold">
                                          <p:stCondLst>
                                            <p:cond delay="0"/>
                                          </p:stCondLst>
                                        </p:cTn>
                                        <p:tgtEl>
                                          <p:spTgt spid="23"/>
                                        </p:tgtEl>
                                        <p:attrNameLst>
                                          <p:attrName>style.visibility</p:attrName>
                                        </p:attrNameLst>
                                      </p:cBhvr>
                                      <p:to>
                                        <p:strVal val="visible"/>
                                      </p:to>
                                    </p:set>
                                    <p:animEffect transition="in" filter="fade">
                                      <p:cBhvr>
                                        <p:cTn id="130" dur="500"/>
                                        <p:tgtEl>
                                          <p:spTgt spid="23"/>
                                        </p:tgtEl>
                                      </p:cBhvr>
                                    </p:animEffect>
                                  </p:childTnLst>
                                </p:cTn>
                              </p:par>
                            </p:childTnLst>
                          </p:cTn>
                        </p:par>
                        <p:par>
                          <p:cTn id="131" fill="hold">
                            <p:stCondLst>
                              <p:cond delay="5000"/>
                            </p:stCondLst>
                            <p:childTnLst>
                              <p:par>
                                <p:cTn id="132" presetID="10" presetClass="entr" presetSubtype="0" fill="hold" grpId="0" nodeType="afterEffect">
                                  <p:stCondLst>
                                    <p:cond delay="0"/>
                                  </p:stCondLst>
                                  <p:childTnLst>
                                    <p:set>
                                      <p:cBhvr>
                                        <p:cTn id="133" dur="1" fill="hold">
                                          <p:stCondLst>
                                            <p:cond delay="0"/>
                                          </p:stCondLst>
                                        </p:cTn>
                                        <p:tgtEl>
                                          <p:spTgt spid="25"/>
                                        </p:tgtEl>
                                        <p:attrNameLst>
                                          <p:attrName>style.visibility</p:attrName>
                                        </p:attrNameLst>
                                      </p:cBhvr>
                                      <p:to>
                                        <p:strVal val="visible"/>
                                      </p:to>
                                    </p:set>
                                    <p:animEffect transition="in" filter="fade">
                                      <p:cBhvr>
                                        <p:cTn id="134" dur="500"/>
                                        <p:tgtEl>
                                          <p:spTgt spid="25"/>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24"/>
                                        </p:tgtEl>
                                        <p:attrNameLst>
                                          <p:attrName>style.visibility</p:attrName>
                                        </p:attrNameLst>
                                      </p:cBhvr>
                                      <p:to>
                                        <p:strVal val="visible"/>
                                      </p:to>
                                    </p:set>
                                    <p:animEffect transition="in" filter="fade">
                                      <p:cBhvr>
                                        <p:cTn id="137" dur="500"/>
                                        <p:tgtEl>
                                          <p:spTgt spid="24"/>
                                        </p:tgtEl>
                                      </p:cBhvr>
                                    </p:animEffect>
                                  </p:childTnLst>
                                </p:cTn>
                              </p:par>
                            </p:childTnLst>
                          </p:cTn>
                        </p:par>
                        <p:par>
                          <p:cTn id="138" fill="hold">
                            <p:stCondLst>
                              <p:cond delay="5500"/>
                            </p:stCondLst>
                            <p:childTnLst>
                              <p:par>
                                <p:cTn id="139" presetID="10" presetClass="entr" presetSubtype="0" fill="hold" grpId="0" nodeType="afterEffect">
                                  <p:stCondLst>
                                    <p:cond delay="0"/>
                                  </p:stCondLst>
                                  <p:childTnLst>
                                    <p:set>
                                      <p:cBhvr>
                                        <p:cTn id="140" dur="1" fill="hold">
                                          <p:stCondLst>
                                            <p:cond delay="0"/>
                                          </p:stCondLst>
                                        </p:cTn>
                                        <p:tgtEl>
                                          <p:spTgt spid="22"/>
                                        </p:tgtEl>
                                        <p:attrNameLst>
                                          <p:attrName>style.visibility</p:attrName>
                                        </p:attrNameLst>
                                      </p:cBhvr>
                                      <p:to>
                                        <p:strVal val="visible"/>
                                      </p:to>
                                    </p:set>
                                    <p:animEffect transition="in" filter="fade">
                                      <p:cBhvr>
                                        <p:cTn id="141"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p:bldP spid="19" grpId="0"/>
      <p:bldP spid="20" grpId="0"/>
      <p:bldP spid="21" grpId="0"/>
      <p:bldP spid="22" grpId="0"/>
      <p:bldP spid="23" grpId="0"/>
      <p:bldP spid="24" grpId="0"/>
      <p:bldP spid="25" grpId="0"/>
      <p:bldP spid="27" grpId="0"/>
      <p:bldP spid="28" grpId="0"/>
      <p:bldP spid="30" grpId="0"/>
      <p:bldP spid="31" grpId="0"/>
      <p:bldP spid="33" grpId="0"/>
      <p:bldP spid="34" grpId="0"/>
      <p:bldP spid="36" grpId="0"/>
      <p:bldP spid="37" grpId="0"/>
      <p:bldP spid="38" grpId="0" animBg="1"/>
      <p:bldP spid="3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27</a:t>
            </a:fld>
            <a:endParaRPr lang="id-ID"/>
          </a:p>
        </p:txBody>
      </p:sp>
      <p:grpSp>
        <p:nvGrpSpPr>
          <p:cNvPr id="6" name="Group 5"/>
          <p:cNvGrpSpPr/>
          <p:nvPr/>
        </p:nvGrpSpPr>
        <p:grpSpPr>
          <a:xfrm>
            <a:off x="4306827" y="2097836"/>
            <a:ext cx="3578345" cy="3578345"/>
            <a:chOff x="4306827" y="2097836"/>
            <a:chExt cx="3578345" cy="3578345"/>
          </a:xfrm>
        </p:grpSpPr>
        <p:sp>
          <p:nvSpPr>
            <p:cNvPr id="7" name="Freeform 5"/>
            <p:cNvSpPr>
              <a:spLocks/>
            </p:cNvSpPr>
            <p:nvPr/>
          </p:nvSpPr>
          <p:spPr bwMode="auto">
            <a:xfrm>
              <a:off x="4306827" y="2607000"/>
              <a:ext cx="740418" cy="1227267"/>
            </a:xfrm>
            <a:custGeom>
              <a:avLst/>
              <a:gdLst>
                <a:gd name="T0" fmla="*/ 60 w 154"/>
                <a:gd name="T1" fmla="*/ 255 h 255"/>
                <a:gd name="T2" fmla="*/ 154 w 154"/>
                <a:gd name="T3" fmla="*/ 42 h 255"/>
                <a:gd name="T4" fmla="*/ 111 w 154"/>
                <a:gd name="T5" fmla="*/ 0 h 255"/>
                <a:gd name="T6" fmla="*/ 0 w 154"/>
                <a:gd name="T7" fmla="*/ 255 h 255"/>
                <a:gd name="T8" fmla="*/ 60 w 154"/>
                <a:gd name="T9" fmla="*/ 255 h 255"/>
              </a:gdLst>
              <a:ahLst/>
              <a:cxnLst>
                <a:cxn ang="0">
                  <a:pos x="T0" y="T1"/>
                </a:cxn>
                <a:cxn ang="0">
                  <a:pos x="T2" y="T3"/>
                </a:cxn>
                <a:cxn ang="0">
                  <a:pos x="T4" y="T5"/>
                </a:cxn>
                <a:cxn ang="0">
                  <a:pos x="T6" y="T7"/>
                </a:cxn>
                <a:cxn ang="0">
                  <a:pos x="T8" y="T9"/>
                </a:cxn>
              </a:cxnLst>
              <a:rect l="0" t="0" r="r" b="b"/>
              <a:pathLst>
                <a:path w="154" h="255">
                  <a:moveTo>
                    <a:pt x="60" y="255"/>
                  </a:moveTo>
                  <a:cubicBezTo>
                    <a:pt x="62" y="174"/>
                    <a:pt x="96" y="99"/>
                    <a:pt x="154" y="42"/>
                  </a:cubicBezTo>
                  <a:cubicBezTo>
                    <a:pt x="111" y="0"/>
                    <a:pt x="111" y="0"/>
                    <a:pt x="111" y="0"/>
                  </a:cubicBezTo>
                  <a:cubicBezTo>
                    <a:pt x="45" y="65"/>
                    <a:pt x="3" y="155"/>
                    <a:pt x="0" y="255"/>
                  </a:cubicBezTo>
                  <a:cubicBezTo>
                    <a:pt x="60" y="255"/>
                    <a:pt x="60" y="255"/>
                    <a:pt x="60" y="255"/>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 name="Freeform 6"/>
            <p:cNvSpPr>
              <a:spLocks/>
            </p:cNvSpPr>
            <p:nvPr/>
          </p:nvSpPr>
          <p:spPr bwMode="auto">
            <a:xfrm>
              <a:off x="6104113" y="2097836"/>
              <a:ext cx="1227267" cy="697818"/>
            </a:xfrm>
            <a:custGeom>
              <a:avLst/>
              <a:gdLst>
                <a:gd name="T0" fmla="*/ 0 w 255"/>
                <a:gd name="T1" fmla="*/ 59 h 145"/>
                <a:gd name="T2" fmla="*/ 212 w 255"/>
                <a:gd name="T3" fmla="*/ 145 h 145"/>
                <a:gd name="T4" fmla="*/ 212 w 255"/>
                <a:gd name="T5" fmla="*/ 145 h 145"/>
                <a:gd name="T6" fmla="*/ 255 w 255"/>
                <a:gd name="T7" fmla="*/ 103 h 145"/>
                <a:gd name="T8" fmla="*/ 0 w 255"/>
                <a:gd name="T9" fmla="*/ 0 h 145"/>
                <a:gd name="T10" fmla="*/ 0 w 255"/>
                <a:gd name="T11" fmla="*/ 59 h 145"/>
              </a:gdLst>
              <a:ahLst/>
              <a:cxnLst>
                <a:cxn ang="0">
                  <a:pos x="T0" y="T1"/>
                </a:cxn>
                <a:cxn ang="0">
                  <a:pos x="T2" y="T3"/>
                </a:cxn>
                <a:cxn ang="0">
                  <a:pos x="T4" y="T5"/>
                </a:cxn>
                <a:cxn ang="0">
                  <a:pos x="T6" y="T7"/>
                </a:cxn>
                <a:cxn ang="0">
                  <a:pos x="T8" y="T9"/>
                </a:cxn>
                <a:cxn ang="0">
                  <a:pos x="T10" y="T11"/>
                </a:cxn>
              </a:cxnLst>
              <a:rect l="0" t="0" r="r" b="b"/>
              <a:pathLst>
                <a:path w="255" h="145">
                  <a:moveTo>
                    <a:pt x="0" y="59"/>
                  </a:moveTo>
                  <a:cubicBezTo>
                    <a:pt x="79" y="60"/>
                    <a:pt x="155" y="90"/>
                    <a:pt x="212" y="145"/>
                  </a:cubicBezTo>
                  <a:cubicBezTo>
                    <a:pt x="212" y="145"/>
                    <a:pt x="212" y="145"/>
                    <a:pt x="212" y="145"/>
                  </a:cubicBezTo>
                  <a:cubicBezTo>
                    <a:pt x="255" y="103"/>
                    <a:pt x="255" y="103"/>
                    <a:pt x="255" y="103"/>
                  </a:cubicBezTo>
                  <a:cubicBezTo>
                    <a:pt x="188" y="40"/>
                    <a:pt x="99" y="0"/>
                    <a:pt x="0" y="0"/>
                  </a:cubicBezTo>
                  <a:cubicBezTo>
                    <a:pt x="0" y="59"/>
                    <a:pt x="0" y="59"/>
                    <a:pt x="0" y="59"/>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Freeform 7"/>
            <p:cNvSpPr>
              <a:spLocks/>
            </p:cNvSpPr>
            <p:nvPr/>
          </p:nvSpPr>
          <p:spPr bwMode="auto">
            <a:xfrm>
              <a:off x="7181268" y="3852523"/>
              <a:ext cx="703904" cy="1269866"/>
            </a:xfrm>
            <a:custGeom>
              <a:avLst/>
              <a:gdLst>
                <a:gd name="T0" fmla="*/ 145 w 146"/>
                <a:gd name="T1" fmla="*/ 0 h 264"/>
                <a:gd name="T2" fmla="*/ 86 w 146"/>
                <a:gd name="T3" fmla="*/ 0 h 264"/>
                <a:gd name="T4" fmla="*/ 86 w 146"/>
                <a:gd name="T5" fmla="*/ 3 h 264"/>
                <a:gd name="T6" fmla="*/ 86 w 146"/>
                <a:gd name="T7" fmla="*/ 7 h 264"/>
                <a:gd name="T8" fmla="*/ 0 w 146"/>
                <a:gd name="T9" fmla="*/ 221 h 264"/>
                <a:gd name="T10" fmla="*/ 0 w 146"/>
                <a:gd name="T11" fmla="*/ 221 h 264"/>
                <a:gd name="T12" fmla="*/ 42 w 146"/>
                <a:gd name="T13" fmla="*/ 264 h 264"/>
                <a:gd name="T14" fmla="*/ 146 w 146"/>
                <a:gd name="T15" fmla="*/ 7 h 264"/>
                <a:gd name="T16" fmla="*/ 145 w 146"/>
                <a:gd name="T17" fmla="*/ 0 h 2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6" h="264">
                  <a:moveTo>
                    <a:pt x="145" y="0"/>
                  </a:moveTo>
                  <a:cubicBezTo>
                    <a:pt x="86" y="0"/>
                    <a:pt x="86" y="0"/>
                    <a:pt x="86" y="0"/>
                  </a:cubicBezTo>
                  <a:cubicBezTo>
                    <a:pt x="86" y="1"/>
                    <a:pt x="86" y="2"/>
                    <a:pt x="86" y="3"/>
                  </a:cubicBezTo>
                  <a:cubicBezTo>
                    <a:pt x="86" y="4"/>
                    <a:pt x="86" y="5"/>
                    <a:pt x="86" y="7"/>
                  </a:cubicBezTo>
                  <a:cubicBezTo>
                    <a:pt x="86" y="87"/>
                    <a:pt x="55" y="163"/>
                    <a:pt x="0" y="221"/>
                  </a:cubicBezTo>
                  <a:cubicBezTo>
                    <a:pt x="0" y="221"/>
                    <a:pt x="0" y="221"/>
                    <a:pt x="0" y="221"/>
                  </a:cubicBezTo>
                  <a:cubicBezTo>
                    <a:pt x="42" y="264"/>
                    <a:pt x="42" y="264"/>
                    <a:pt x="42" y="264"/>
                  </a:cubicBezTo>
                  <a:cubicBezTo>
                    <a:pt x="106" y="197"/>
                    <a:pt x="146" y="106"/>
                    <a:pt x="146" y="7"/>
                  </a:cubicBezTo>
                  <a:cubicBezTo>
                    <a:pt x="146" y="4"/>
                    <a:pt x="145" y="2"/>
                    <a:pt x="145" y="0"/>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4306827" y="3852523"/>
              <a:ext cx="695790" cy="1269866"/>
            </a:xfrm>
            <a:custGeom>
              <a:avLst/>
              <a:gdLst>
                <a:gd name="T0" fmla="*/ 145 w 145"/>
                <a:gd name="T1" fmla="*/ 221 h 264"/>
                <a:gd name="T2" fmla="*/ 59 w 145"/>
                <a:gd name="T3" fmla="*/ 7 h 264"/>
                <a:gd name="T4" fmla="*/ 59 w 145"/>
                <a:gd name="T5" fmla="*/ 3 h 264"/>
                <a:gd name="T6" fmla="*/ 60 w 145"/>
                <a:gd name="T7" fmla="*/ 0 h 264"/>
                <a:gd name="T8" fmla="*/ 0 w 145"/>
                <a:gd name="T9" fmla="*/ 0 h 264"/>
                <a:gd name="T10" fmla="*/ 0 w 145"/>
                <a:gd name="T11" fmla="*/ 7 h 264"/>
                <a:gd name="T12" fmla="*/ 103 w 145"/>
                <a:gd name="T13" fmla="*/ 264 h 264"/>
                <a:gd name="T14" fmla="*/ 145 w 145"/>
                <a:gd name="T15" fmla="*/ 221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64">
                  <a:moveTo>
                    <a:pt x="145" y="221"/>
                  </a:moveTo>
                  <a:cubicBezTo>
                    <a:pt x="90" y="163"/>
                    <a:pt x="59" y="87"/>
                    <a:pt x="59" y="7"/>
                  </a:cubicBezTo>
                  <a:cubicBezTo>
                    <a:pt x="59" y="5"/>
                    <a:pt x="59" y="4"/>
                    <a:pt x="59" y="3"/>
                  </a:cubicBezTo>
                  <a:cubicBezTo>
                    <a:pt x="60" y="2"/>
                    <a:pt x="60" y="1"/>
                    <a:pt x="60" y="0"/>
                  </a:cubicBezTo>
                  <a:cubicBezTo>
                    <a:pt x="0" y="0"/>
                    <a:pt x="0" y="0"/>
                    <a:pt x="0" y="0"/>
                  </a:cubicBezTo>
                  <a:cubicBezTo>
                    <a:pt x="0" y="2"/>
                    <a:pt x="0" y="4"/>
                    <a:pt x="0" y="7"/>
                  </a:cubicBezTo>
                  <a:cubicBezTo>
                    <a:pt x="0" y="106"/>
                    <a:pt x="39" y="197"/>
                    <a:pt x="103" y="264"/>
                  </a:cubicBezTo>
                  <a:cubicBezTo>
                    <a:pt x="145" y="221"/>
                    <a:pt x="145" y="221"/>
                    <a:pt x="145" y="221"/>
                  </a:cubicBezTo>
                  <a:close/>
                </a:path>
              </a:pathLst>
            </a:cu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Freeform 9"/>
            <p:cNvSpPr>
              <a:spLocks/>
            </p:cNvSpPr>
            <p:nvPr/>
          </p:nvSpPr>
          <p:spPr bwMode="auto">
            <a:xfrm>
              <a:off x="4858590" y="2097836"/>
              <a:ext cx="1223210" cy="697818"/>
            </a:xfrm>
            <a:custGeom>
              <a:avLst/>
              <a:gdLst>
                <a:gd name="T0" fmla="*/ 42 w 254"/>
                <a:gd name="T1" fmla="*/ 145 h 145"/>
                <a:gd name="T2" fmla="*/ 254 w 254"/>
                <a:gd name="T3" fmla="*/ 59 h 145"/>
                <a:gd name="T4" fmla="*/ 254 w 254"/>
                <a:gd name="T5" fmla="*/ 59 h 145"/>
                <a:gd name="T6" fmla="*/ 254 w 254"/>
                <a:gd name="T7" fmla="*/ 0 h 145"/>
                <a:gd name="T8" fmla="*/ 0 w 254"/>
                <a:gd name="T9" fmla="*/ 103 h 145"/>
                <a:gd name="T10" fmla="*/ 42 w 254"/>
                <a:gd name="T11" fmla="*/ 145 h 145"/>
              </a:gdLst>
              <a:ahLst/>
              <a:cxnLst>
                <a:cxn ang="0">
                  <a:pos x="T0" y="T1"/>
                </a:cxn>
                <a:cxn ang="0">
                  <a:pos x="T2" y="T3"/>
                </a:cxn>
                <a:cxn ang="0">
                  <a:pos x="T4" y="T5"/>
                </a:cxn>
                <a:cxn ang="0">
                  <a:pos x="T6" y="T7"/>
                </a:cxn>
                <a:cxn ang="0">
                  <a:pos x="T8" y="T9"/>
                </a:cxn>
                <a:cxn ang="0">
                  <a:pos x="T10" y="T11"/>
                </a:cxn>
              </a:cxnLst>
              <a:rect l="0" t="0" r="r" b="b"/>
              <a:pathLst>
                <a:path w="254" h="145">
                  <a:moveTo>
                    <a:pt x="42" y="145"/>
                  </a:moveTo>
                  <a:cubicBezTo>
                    <a:pt x="100" y="90"/>
                    <a:pt x="175" y="60"/>
                    <a:pt x="254" y="59"/>
                  </a:cubicBezTo>
                  <a:cubicBezTo>
                    <a:pt x="254" y="59"/>
                    <a:pt x="254" y="59"/>
                    <a:pt x="254" y="59"/>
                  </a:cubicBezTo>
                  <a:cubicBezTo>
                    <a:pt x="254" y="0"/>
                    <a:pt x="254" y="0"/>
                    <a:pt x="254" y="0"/>
                  </a:cubicBezTo>
                  <a:cubicBezTo>
                    <a:pt x="156" y="0"/>
                    <a:pt x="66" y="40"/>
                    <a:pt x="0" y="103"/>
                  </a:cubicBezTo>
                  <a:cubicBezTo>
                    <a:pt x="42" y="145"/>
                    <a:pt x="42" y="145"/>
                    <a:pt x="42" y="145"/>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Freeform 10"/>
            <p:cNvSpPr>
              <a:spLocks/>
            </p:cNvSpPr>
            <p:nvPr/>
          </p:nvSpPr>
          <p:spPr bwMode="auto">
            <a:xfrm>
              <a:off x="6104113" y="4931706"/>
              <a:ext cx="1265809" cy="744475"/>
            </a:xfrm>
            <a:custGeom>
              <a:avLst/>
              <a:gdLst>
                <a:gd name="T0" fmla="*/ 221 w 263"/>
                <a:gd name="T1" fmla="*/ 0 h 155"/>
                <a:gd name="T2" fmla="*/ 0 w 263"/>
                <a:gd name="T3" fmla="*/ 95 h 155"/>
                <a:gd name="T4" fmla="*/ 0 w 263"/>
                <a:gd name="T5" fmla="*/ 95 h 155"/>
                <a:gd name="T6" fmla="*/ 0 w 263"/>
                <a:gd name="T7" fmla="*/ 155 h 155"/>
                <a:gd name="T8" fmla="*/ 263 w 263"/>
                <a:gd name="T9" fmla="*/ 43 h 155"/>
                <a:gd name="T10" fmla="*/ 221 w 263"/>
                <a:gd name="T11" fmla="*/ 0 h 155"/>
              </a:gdLst>
              <a:ahLst/>
              <a:cxnLst>
                <a:cxn ang="0">
                  <a:pos x="T0" y="T1"/>
                </a:cxn>
                <a:cxn ang="0">
                  <a:pos x="T2" y="T3"/>
                </a:cxn>
                <a:cxn ang="0">
                  <a:pos x="T4" y="T5"/>
                </a:cxn>
                <a:cxn ang="0">
                  <a:pos x="T6" y="T7"/>
                </a:cxn>
                <a:cxn ang="0">
                  <a:pos x="T8" y="T9"/>
                </a:cxn>
                <a:cxn ang="0">
                  <a:pos x="T10" y="T11"/>
                </a:cxn>
              </a:cxnLst>
              <a:rect l="0" t="0" r="r" b="b"/>
              <a:pathLst>
                <a:path w="263" h="155">
                  <a:moveTo>
                    <a:pt x="221" y="0"/>
                  </a:moveTo>
                  <a:cubicBezTo>
                    <a:pt x="162" y="61"/>
                    <a:pt x="84" y="94"/>
                    <a:pt x="0" y="95"/>
                  </a:cubicBezTo>
                  <a:cubicBezTo>
                    <a:pt x="0" y="95"/>
                    <a:pt x="0" y="95"/>
                    <a:pt x="0" y="95"/>
                  </a:cubicBezTo>
                  <a:cubicBezTo>
                    <a:pt x="0" y="155"/>
                    <a:pt x="0" y="155"/>
                    <a:pt x="0" y="155"/>
                  </a:cubicBezTo>
                  <a:cubicBezTo>
                    <a:pt x="103" y="154"/>
                    <a:pt x="196" y="111"/>
                    <a:pt x="263" y="43"/>
                  </a:cubicBezTo>
                  <a:lnTo>
                    <a:pt x="221" y="0"/>
                  </a:ln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1"/>
            <p:cNvSpPr>
              <a:spLocks/>
            </p:cNvSpPr>
            <p:nvPr/>
          </p:nvSpPr>
          <p:spPr bwMode="auto">
            <a:xfrm>
              <a:off x="7138668" y="2607000"/>
              <a:ext cx="740418" cy="1227267"/>
            </a:xfrm>
            <a:custGeom>
              <a:avLst/>
              <a:gdLst>
                <a:gd name="T0" fmla="*/ 95 w 154"/>
                <a:gd name="T1" fmla="*/ 255 h 255"/>
                <a:gd name="T2" fmla="*/ 95 w 154"/>
                <a:gd name="T3" fmla="*/ 255 h 255"/>
                <a:gd name="T4" fmla="*/ 154 w 154"/>
                <a:gd name="T5" fmla="*/ 255 h 255"/>
                <a:gd name="T6" fmla="*/ 43 w 154"/>
                <a:gd name="T7" fmla="*/ 0 h 255"/>
                <a:gd name="T8" fmla="*/ 0 w 154"/>
                <a:gd name="T9" fmla="*/ 42 h 255"/>
                <a:gd name="T10" fmla="*/ 95 w 154"/>
                <a:gd name="T11" fmla="*/ 255 h 255"/>
              </a:gdLst>
              <a:ahLst/>
              <a:cxnLst>
                <a:cxn ang="0">
                  <a:pos x="T0" y="T1"/>
                </a:cxn>
                <a:cxn ang="0">
                  <a:pos x="T2" y="T3"/>
                </a:cxn>
                <a:cxn ang="0">
                  <a:pos x="T4" y="T5"/>
                </a:cxn>
                <a:cxn ang="0">
                  <a:pos x="T6" y="T7"/>
                </a:cxn>
                <a:cxn ang="0">
                  <a:pos x="T8" y="T9"/>
                </a:cxn>
                <a:cxn ang="0">
                  <a:pos x="T10" y="T11"/>
                </a:cxn>
              </a:cxnLst>
              <a:rect l="0" t="0" r="r" b="b"/>
              <a:pathLst>
                <a:path w="154" h="255">
                  <a:moveTo>
                    <a:pt x="95" y="255"/>
                  </a:moveTo>
                  <a:cubicBezTo>
                    <a:pt x="95" y="255"/>
                    <a:pt x="95" y="255"/>
                    <a:pt x="95" y="255"/>
                  </a:cubicBezTo>
                  <a:cubicBezTo>
                    <a:pt x="154" y="255"/>
                    <a:pt x="154" y="255"/>
                    <a:pt x="154" y="255"/>
                  </a:cubicBezTo>
                  <a:cubicBezTo>
                    <a:pt x="152" y="155"/>
                    <a:pt x="109" y="65"/>
                    <a:pt x="43" y="0"/>
                  </a:cubicBezTo>
                  <a:cubicBezTo>
                    <a:pt x="0" y="42"/>
                    <a:pt x="0" y="42"/>
                    <a:pt x="0" y="42"/>
                  </a:cubicBezTo>
                  <a:cubicBezTo>
                    <a:pt x="58" y="99"/>
                    <a:pt x="92" y="174"/>
                    <a:pt x="95" y="255"/>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4" name="Freeform 12"/>
            <p:cNvSpPr>
              <a:spLocks/>
            </p:cNvSpPr>
            <p:nvPr/>
          </p:nvSpPr>
          <p:spPr bwMode="auto">
            <a:xfrm>
              <a:off x="4815991" y="4931706"/>
              <a:ext cx="1265809" cy="744475"/>
            </a:xfrm>
            <a:custGeom>
              <a:avLst/>
              <a:gdLst>
                <a:gd name="T0" fmla="*/ 263 w 263"/>
                <a:gd name="T1" fmla="*/ 95 h 155"/>
                <a:gd name="T2" fmla="*/ 42 w 263"/>
                <a:gd name="T3" fmla="*/ 0 h 155"/>
                <a:gd name="T4" fmla="*/ 0 w 263"/>
                <a:gd name="T5" fmla="*/ 43 h 155"/>
                <a:gd name="T6" fmla="*/ 263 w 263"/>
                <a:gd name="T7" fmla="*/ 155 h 155"/>
                <a:gd name="T8" fmla="*/ 263 w 263"/>
                <a:gd name="T9" fmla="*/ 95 h 155"/>
              </a:gdLst>
              <a:ahLst/>
              <a:cxnLst>
                <a:cxn ang="0">
                  <a:pos x="T0" y="T1"/>
                </a:cxn>
                <a:cxn ang="0">
                  <a:pos x="T2" y="T3"/>
                </a:cxn>
                <a:cxn ang="0">
                  <a:pos x="T4" y="T5"/>
                </a:cxn>
                <a:cxn ang="0">
                  <a:pos x="T6" y="T7"/>
                </a:cxn>
                <a:cxn ang="0">
                  <a:pos x="T8" y="T9"/>
                </a:cxn>
              </a:cxnLst>
              <a:rect l="0" t="0" r="r" b="b"/>
              <a:pathLst>
                <a:path w="263" h="155">
                  <a:moveTo>
                    <a:pt x="263" y="95"/>
                  </a:moveTo>
                  <a:cubicBezTo>
                    <a:pt x="180" y="94"/>
                    <a:pt x="101" y="61"/>
                    <a:pt x="42" y="0"/>
                  </a:cubicBezTo>
                  <a:cubicBezTo>
                    <a:pt x="0" y="43"/>
                    <a:pt x="0" y="43"/>
                    <a:pt x="0" y="43"/>
                  </a:cubicBezTo>
                  <a:cubicBezTo>
                    <a:pt x="67" y="111"/>
                    <a:pt x="160" y="154"/>
                    <a:pt x="263" y="155"/>
                  </a:cubicBezTo>
                  <a:cubicBezTo>
                    <a:pt x="263" y="95"/>
                    <a:pt x="263" y="95"/>
                    <a:pt x="263" y="95"/>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4609080" y="2400089"/>
            <a:ext cx="2967754" cy="2967753"/>
            <a:chOff x="4609080" y="2400089"/>
            <a:chExt cx="2967754" cy="2967753"/>
          </a:xfrm>
        </p:grpSpPr>
        <p:sp>
          <p:nvSpPr>
            <p:cNvPr id="15" name="Freeform 13"/>
            <p:cNvSpPr>
              <a:spLocks/>
            </p:cNvSpPr>
            <p:nvPr/>
          </p:nvSpPr>
          <p:spPr bwMode="auto">
            <a:xfrm>
              <a:off x="4609080" y="2824053"/>
              <a:ext cx="653190" cy="1010213"/>
            </a:xfrm>
            <a:custGeom>
              <a:avLst/>
              <a:gdLst>
                <a:gd name="T0" fmla="*/ 60 w 136"/>
                <a:gd name="T1" fmla="*/ 210 h 210"/>
                <a:gd name="T2" fmla="*/ 136 w 136"/>
                <a:gd name="T3" fmla="*/ 42 h 210"/>
                <a:gd name="T4" fmla="*/ 93 w 136"/>
                <a:gd name="T5" fmla="*/ 0 h 210"/>
                <a:gd name="T6" fmla="*/ 0 w 136"/>
                <a:gd name="T7" fmla="*/ 210 h 210"/>
                <a:gd name="T8" fmla="*/ 60 w 136"/>
                <a:gd name="T9" fmla="*/ 210 h 210"/>
              </a:gdLst>
              <a:ahLst/>
              <a:cxnLst>
                <a:cxn ang="0">
                  <a:pos x="T0" y="T1"/>
                </a:cxn>
                <a:cxn ang="0">
                  <a:pos x="T2" y="T3"/>
                </a:cxn>
                <a:cxn ang="0">
                  <a:pos x="T4" y="T5"/>
                </a:cxn>
                <a:cxn ang="0">
                  <a:pos x="T6" y="T7"/>
                </a:cxn>
                <a:cxn ang="0">
                  <a:pos x="T8" y="T9"/>
                </a:cxn>
              </a:cxnLst>
              <a:rect l="0" t="0" r="r" b="b"/>
              <a:pathLst>
                <a:path w="136" h="210">
                  <a:moveTo>
                    <a:pt x="60" y="210"/>
                  </a:moveTo>
                  <a:cubicBezTo>
                    <a:pt x="63" y="146"/>
                    <a:pt x="90" y="87"/>
                    <a:pt x="136" y="42"/>
                  </a:cubicBezTo>
                  <a:cubicBezTo>
                    <a:pt x="93" y="0"/>
                    <a:pt x="93" y="0"/>
                    <a:pt x="93" y="0"/>
                  </a:cubicBezTo>
                  <a:cubicBezTo>
                    <a:pt x="38" y="54"/>
                    <a:pt x="3" y="128"/>
                    <a:pt x="0" y="210"/>
                  </a:cubicBezTo>
                  <a:cubicBezTo>
                    <a:pt x="60" y="210"/>
                    <a:pt x="60" y="210"/>
                    <a:pt x="60" y="2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4"/>
            <p:cNvSpPr>
              <a:spLocks/>
            </p:cNvSpPr>
            <p:nvPr/>
          </p:nvSpPr>
          <p:spPr bwMode="auto">
            <a:xfrm>
              <a:off x="4609080" y="3852523"/>
              <a:ext cx="610591" cy="1054841"/>
            </a:xfrm>
            <a:custGeom>
              <a:avLst/>
              <a:gdLst>
                <a:gd name="T0" fmla="*/ 127 w 127"/>
                <a:gd name="T1" fmla="*/ 177 h 219"/>
                <a:gd name="T2" fmla="*/ 60 w 127"/>
                <a:gd name="T3" fmla="*/ 7 h 219"/>
                <a:gd name="T4" fmla="*/ 60 w 127"/>
                <a:gd name="T5" fmla="*/ 2 h 219"/>
                <a:gd name="T6" fmla="*/ 60 w 127"/>
                <a:gd name="T7" fmla="*/ 0 h 219"/>
                <a:gd name="T8" fmla="*/ 0 w 127"/>
                <a:gd name="T9" fmla="*/ 0 h 219"/>
                <a:gd name="T10" fmla="*/ 0 w 127"/>
                <a:gd name="T11" fmla="*/ 7 h 219"/>
                <a:gd name="T12" fmla="*/ 85 w 127"/>
                <a:gd name="T13" fmla="*/ 219 h 219"/>
                <a:gd name="T14" fmla="*/ 127 w 127"/>
                <a:gd name="T15" fmla="*/ 177 h 21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219">
                  <a:moveTo>
                    <a:pt x="127" y="177"/>
                  </a:moveTo>
                  <a:cubicBezTo>
                    <a:pt x="84" y="130"/>
                    <a:pt x="60" y="70"/>
                    <a:pt x="60" y="7"/>
                  </a:cubicBezTo>
                  <a:cubicBezTo>
                    <a:pt x="60" y="5"/>
                    <a:pt x="60" y="4"/>
                    <a:pt x="60" y="2"/>
                  </a:cubicBezTo>
                  <a:cubicBezTo>
                    <a:pt x="60" y="0"/>
                    <a:pt x="60" y="0"/>
                    <a:pt x="60" y="0"/>
                  </a:cubicBezTo>
                  <a:cubicBezTo>
                    <a:pt x="0" y="0"/>
                    <a:pt x="0" y="0"/>
                    <a:pt x="0" y="0"/>
                  </a:cubicBezTo>
                  <a:cubicBezTo>
                    <a:pt x="0" y="2"/>
                    <a:pt x="0" y="4"/>
                    <a:pt x="0" y="7"/>
                  </a:cubicBezTo>
                  <a:cubicBezTo>
                    <a:pt x="0" y="89"/>
                    <a:pt x="32" y="163"/>
                    <a:pt x="85" y="219"/>
                  </a:cubicBezTo>
                  <a:cubicBezTo>
                    <a:pt x="127" y="177"/>
                    <a:pt x="127" y="177"/>
                    <a:pt x="127" y="177"/>
                  </a:cubicBez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Freeform 15"/>
            <p:cNvSpPr>
              <a:spLocks/>
            </p:cNvSpPr>
            <p:nvPr/>
          </p:nvSpPr>
          <p:spPr bwMode="auto">
            <a:xfrm>
              <a:off x="6966243" y="3852523"/>
              <a:ext cx="610591" cy="1054841"/>
            </a:xfrm>
            <a:custGeom>
              <a:avLst/>
              <a:gdLst>
                <a:gd name="T0" fmla="*/ 127 w 127"/>
                <a:gd name="T1" fmla="*/ 0 h 219"/>
                <a:gd name="T2" fmla="*/ 67 w 127"/>
                <a:gd name="T3" fmla="*/ 0 h 219"/>
                <a:gd name="T4" fmla="*/ 67 w 127"/>
                <a:gd name="T5" fmla="*/ 2 h 219"/>
                <a:gd name="T6" fmla="*/ 67 w 127"/>
                <a:gd name="T7" fmla="*/ 7 h 219"/>
                <a:gd name="T8" fmla="*/ 0 w 127"/>
                <a:gd name="T9" fmla="*/ 177 h 219"/>
                <a:gd name="T10" fmla="*/ 0 w 127"/>
                <a:gd name="T11" fmla="*/ 177 h 219"/>
                <a:gd name="T12" fmla="*/ 42 w 127"/>
                <a:gd name="T13" fmla="*/ 219 h 219"/>
                <a:gd name="T14" fmla="*/ 127 w 127"/>
                <a:gd name="T15" fmla="*/ 7 h 219"/>
                <a:gd name="T16" fmla="*/ 127 w 127"/>
                <a:gd name="T17"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19">
                  <a:moveTo>
                    <a:pt x="127" y="0"/>
                  </a:moveTo>
                  <a:cubicBezTo>
                    <a:pt x="67" y="0"/>
                    <a:pt x="67" y="0"/>
                    <a:pt x="67" y="0"/>
                  </a:cubicBezTo>
                  <a:cubicBezTo>
                    <a:pt x="67" y="2"/>
                    <a:pt x="67" y="2"/>
                    <a:pt x="67" y="2"/>
                  </a:cubicBezTo>
                  <a:cubicBezTo>
                    <a:pt x="67" y="4"/>
                    <a:pt x="67" y="5"/>
                    <a:pt x="67" y="7"/>
                  </a:cubicBezTo>
                  <a:cubicBezTo>
                    <a:pt x="67" y="70"/>
                    <a:pt x="44" y="130"/>
                    <a:pt x="0" y="177"/>
                  </a:cubicBezTo>
                  <a:cubicBezTo>
                    <a:pt x="0" y="177"/>
                    <a:pt x="0" y="177"/>
                    <a:pt x="0" y="177"/>
                  </a:cubicBezTo>
                  <a:cubicBezTo>
                    <a:pt x="42" y="219"/>
                    <a:pt x="42" y="219"/>
                    <a:pt x="42" y="219"/>
                  </a:cubicBezTo>
                  <a:cubicBezTo>
                    <a:pt x="95" y="163"/>
                    <a:pt x="127" y="89"/>
                    <a:pt x="127" y="7"/>
                  </a:cubicBezTo>
                  <a:cubicBezTo>
                    <a:pt x="127" y="4"/>
                    <a:pt x="127" y="2"/>
                    <a:pt x="127" y="0"/>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Freeform 16"/>
            <p:cNvSpPr>
              <a:spLocks/>
            </p:cNvSpPr>
            <p:nvPr/>
          </p:nvSpPr>
          <p:spPr bwMode="auto">
            <a:xfrm>
              <a:off x="6104113" y="2400089"/>
              <a:ext cx="1010213" cy="612619"/>
            </a:xfrm>
            <a:custGeom>
              <a:avLst/>
              <a:gdLst>
                <a:gd name="T0" fmla="*/ 0 w 210"/>
                <a:gd name="T1" fmla="*/ 60 h 127"/>
                <a:gd name="T2" fmla="*/ 168 w 210"/>
                <a:gd name="T3" fmla="*/ 127 h 127"/>
                <a:gd name="T4" fmla="*/ 168 w 210"/>
                <a:gd name="T5" fmla="*/ 127 h 127"/>
                <a:gd name="T6" fmla="*/ 210 w 210"/>
                <a:gd name="T7" fmla="*/ 85 h 127"/>
                <a:gd name="T8" fmla="*/ 0 w 210"/>
                <a:gd name="T9" fmla="*/ 0 h 127"/>
                <a:gd name="T10" fmla="*/ 0 w 210"/>
                <a:gd name="T11" fmla="*/ 60 h 127"/>
              </a:gdLst>
              <a:ahLst/>
              <a:cxnLst>
                <a:cxn ang="0">
                  <a:pos x="T0" y="T1"/>
                </a:cxn>
                <a:cxn ang="0">
                  <a:pos x="T2" y="T3"/>
                </a:cxn>
                <a:cxn ang="0">
                  <a:pos x="T4" y="T5"/>
                </a:cxn>
                <a:cxn ang="0">
                  <a:pos x="T6" y="T7"/>
                </a:cxn>
                <a:cxn ang="0">
                  <a:pos x="T8" y="T9"/>
                </a:cxn>
                <a:cxn ang="0">
                  <a:pos x="T10" y="T11"/>
                </a:cxn>
              </a:cxnLst>
              <a:rect l="0" t="0" r="r" b="b"/>
              <a:pathLst>
                <a:path w="210" h="127">
                  <a:moveTo>
                    <a:pt x="0" y="60"/>
                  </a:moveTo>
                  <a:cubicBezTo>
                    <a:pt x="62" y="60"/>
                    <a:pt x="122" y="84"/>
                    <a:pt x="168" y="127"/>
                  </a:cubicBezTo>
                  <a:cubicBezTo>
                    <a:pt x="168" y="127"/>
                    <a:pt x="168" y="127"/>
                    <a:pt x="168" y="127"/>
                  </a:cubicBezTo>
                  <a:cubicBezTo>
                    <a:pt x="210" y="85"/>
                    <a:pt x="210" y="85"/>
                    <a:pt x="210" y="85"/>
                  </a:cubicBezTo>
                  <a:cubicBezTo>
                    <a:pt x="155" y="33"/>
                    <a:pt x="81" y="1"/>
                    <a:pt x="0" y="0"/>
                  </a:cubicBezTo>
                  <a:cubicBezTo>
                    <a:pt x="0" y="60"/>
                    <a:pt x="0" y="60"/>
                    <a:pt x="0" y="60"/>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7"/>
            <p:cNvSpPr>
              <a:spLocks/>
            </p:cNvSpPr>
            <p:nvPr/>
          </p:nvSpPr>
          <p:spPr bwMode="auto">
            <a:xfrm>
              <a:off x="5033044" y="4718709"/>
              <a:ext cx="1048756" cy="649133"/>
            </a:xfrm>
            <a:custGeom>
              <a:avLst/>
              <a:gdLst>
                <a:gd name="T0" fmla="*/ 218 w 218"/>
                <a:gd name="T1" fmla="*/ 75 h 135"/>
                <a:gd name="T2" fmla="*/ 42 w 218"/>
                <a:gd name="T3" fmla="*/ 0 h 135"/>
                <a:gd name="T4" fmla="*/ 0 w 218"/>
                <a:gd name="T5" fmla="*/ 42 h 135"/>
                <a:gd name="T6" fmla="*/ 218 w 218"/>
                <a:gd name="T7" fmla="*/ 135 h 135"/>
                <a:gd name="T8" fmla="*/ 218 w 218"/>
                <a:gd name="T9" fmla="*/ 75 h 135"/>
              </a:gdLst>
              <a:ahLst/>
              <a:cxnLst>
                <a:cxn ang="0">
                  <a:pos x="T0" y="T1"/>
                </a:cxn>
                <a:cxn ang="0">
                  <a:pos x="T2" y="T3"/>
                </a:cxn>
                <a:cxn ang="0">
                  <a:pos x="T4" y="T5"/>
                </a:cxn>
                <a:cxn ang="0">
                  <a:pos x="T6" y="T7"/>
                </a:cxn>
                <a:cxn ang="0">
                  <a:pos x="T8" y="T9"/>
                </a:cxn>
              </a:cxnLst>
              <a:rect l="0" t="0" r="r" b="b"/>
              <a:pathLst>
                <a:path w="218" h="135">
                  <a:moveTo>
                    <a:pt x="218" y="75"/>
                  </a:moveTo>
                  <a:cubicBezTo>
                    <a:pt x="151" y="75"/>
                    <a:pt x="89" y="48"/>
                    <a:pt x="42" y="0"/>
                  </a:cubicBezTo>
                  <a:cubicBezTo>
                    <a:pt x="0" y="42"/>
                    <a:pt x="0" y="42"/>
                    <a:pt x="0" y="42"/>
                  </a:cubicBezTo>
                  <a:cubicBezTo>
                    <a:pt x="55" y="99"/>
                    <a:pt x="133" y="135"/>
                    <a:pt x="218" y="135"/>
                  </a:cubicBezTo>
                  <a:cubicBezTo>
                    <a:pt x="218" y="75"/>
                    <a:pt x="218" y="75"/>
                    <a:pt x="218" y="75"/>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Freeform 18"/>
            <p:cNvSpPr>
              <a:spLocks/>
            </p:cNvSpPr>
            <p:nvPr/>
          </p:nvSpPr>
          <p:spPr bwMode="auto">
            <a:xfrm>
              <a:off x="5071587" y="2400089"/>
              <a:ext cx="1010213" cy="612619"/>
            </a:xfrm>
            <a:custGeom>
              <a:avLst/>
              <a:gdLst>
                <a:gd name="T0" fmla="*/ 43 w 210"/>
                <a:gd name="T1" fmla="*/ 127 h 127"/>
                <a:gd name="T2" fmla="*/ 210 w 210"/>
                <a:gd name="T3" fmla="*/ 60 h 127"/>
                <a:gd name="T4" fmla="*/ 210 w 210"/>
                <a:gd name="T5" fmla="*/ 60 h 127"/>
                <a:gd name="T6" fmla="*/ 210 w 210"/>
                <a:gd name="T7" fmla="*/ 0 h 127"/>
                <a:gd name="T8" fmla="*/ 0 w 210"/>
                <a:gd name="T9" fmla="*/ 85 h 127"/>
                <a:gd name="T10" fmla="*/ 43 w 210"/>
                <a:gd name="T11" fmla="*/ 127 h 127"/>
              </a:gdLst>
              <a:ahLst/>
              <a:cxnLst>
                <a:cxn ang="0">
                  <a:pos x="T0" y="T1"/>
                </a:cxn>
                <a:cxn ang="0">
                  <a:pos x="T2" y="T3"/>
                </a:cxn>
                <a:cxn ang="0">
                  <a:pos x="T4" y="T5"/>
                </a:cxn>
                <a:cxn ang="0">
                  <a:pos x="T6" y="T7"/>
                </a:cxn>
                <a:cxn ang="0">
                  <a:pos x="T8" y="T9"/>
                </a:cxn>
                <a:cxn ang="0">
                  <a:pos x="T10" y="T11"/>
                </a:cxn>
              </a:cxnLst>
              <a:rect l="0" t="0" r="r" b="b"/>
              <a:pathLst>
                <a:path w="210" h="127">
                  <a:moveTo>
                    <a:pt x="43" y="127"/>
                  </a:moveTo>
                  <a:cubicBezTo>
                    <a:pt x="88" y="84"/>
                    <a:pt x="148" y="60"/>
                    <a:pt x="210" y="60"/>
                  </a:cubicBezTo>
                  <a:cubicBezTo>
                    <a:pt x="210" y="60"/>
                    <a:pt x="210" y="60"/>
                    <a:pt x="210" y="60"/>
                  </a:cubicBezTo>
                  <a:cubicBezTo>
                    <a:pt x="210" y="0"/>
                    <a:pt x="210" y="0"/>
                    <a:pt x="210" y="0"/>
                  </a:cubicBezTo>
                  <a:cubicBezTo>
                    <a:pt x="129" y="1"/>
                    <a:pt x="55" y="33"/>
                    <a:pt x="0" y="85"/>
                  </a:cubicBezTo>
                  <a:cubicBezTo>
                    <a:pt x="43" y="127"/>
                    <a:pt x="43" y="127"/>
                    <a:pt x="43" y="12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Freeform 19"/>
            <p:cNvSpPr>
              <a:spLocks/>
            </p:cNvSpPr>
            <p:nvPr/>
          </p:nvSpPr>
          <p:spPr bwMode="auto">
            <a:xfrm>
              <a:off x="6104113" y="4718709"/>
              <a:ext cx="1048756" cy="649133"/>
            </a:xfrm>
            <a:custGeom>
              <a:avLst/>
              <a:gdLst>
                <a:gd name="T0" fmla="*/ 176 w 218"/>
                <a:gd name="T1" fmla="*/ 0 h 135"/>
                <a:gd name="T2" fmla="*/ 0 w 218"/>
                <a:gd name="T3" fmla="*/ 75 h 135"/>
                <a:gd name="T4" fmla="*/ 0 w 218"/>
                <a:gd name="T5" fmla="*/ 75 h 135"/>
                <a:gd name="T6" fmla="*/ 0 w 218"/>
                <a:gd name="T7" fmla="*/ 135 h 135"/>
                <a:gd name="T8" fmla="*/ 218 w 218"/>
                <a:gd name="T9" fmla="*/ 42 h 135"/>
                <a:gd name="T10" fmla="*/ 176 w 218"/>
                <a:gd name="T11" fmla="*/ 0 h 135"/>
              </a:gdLst>
              <a:ahLst/>
              <a:cxnLst>
                <a:cxn ang="0">
                  <a:pos x="T0" y="T1"/>
                </a:cxn>
                <a:cxn ang="0">
                  <a:pos x="T2" y="T3"/>
                </a:cxn>
                <a:cxn ang="0">
                  <a:pos x="T4" y="T5"/>
                </a:cxn>
                <a:cxn ang="0">
                  <a:pos x="T6" y="T7"/>
                </a:cxn>
                <a:cxn ang="0">
                  <a:pos x="T8" y="T9"/>
                </a:cxn>
                <a:cxn ang="0">
                  <a:pos x="T10" y="T11"/>
                </a:cxn>
              </a:cxnLst>
              <a:rect l="0" t="0" r="r" b="b"/>
              <a:pathLst>
                <a:path w="218" h="135">
                  <a:moveTo>
                    <a:pt x="176" y="0"/>
                  </a:moveTo>
                  <a:cubicBezTo>
                    <a:pt x="129" y="48"/>
                    <a:pt x="67" y="75"/>
                    <a:pt x="0" y="75"/>
                  </a:cubicBezTo>
                  <a:cubicBezTo>
                    <a:pt x="0" y="75"/>
                    <a:pt x="0" y="75"/>
                    <a:pt x="0" y="75"/>
                  </a:cubicBezTo>
                  <a:cubicBezTo>
                    <a:pt x="0" y="135"/>
                    <a:pt x="0" y="135"/>
                    <a:pt x="0" y="135"/>
                  </a:cubicBezTo>
                  <a:cubicBezTo>
                    <a:pt x="85" y="135"/>
                    <a:pt x="163" y="99"/>
                    <a:pt x="218" y="42"/>
                  </a:cubicBezTo>
                  <a:lnTo>
                    <a:pt x="176"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20"/>
            <p:cNvSpPr>
              <a:spLocks/>
            </p:cNvSpPr>
            <p:nvPr/>
          </p:nvSpPr>
          <p:spPr bwMode="auto">
            <a:xfrm>
              <a:off x="6927700" y="2824053"/>
              <a:ext cx="649133" cy="1010213"/>
            </a:xfrm>
            <a:custGeom>
              <a:avLst/>
              <a:gdLst>
                <a:gd name="T0" fmla="*/ 75 w 135"/>
                <a:gd name="T1" fmla="*/ 210 h 210"/>
                <a:gd name="T2" fmla="*/ 75 w 135"/>
                <a:gd name="T3" fmla="*/ 210 h 210"/>
                <a:gd name="T4" fmla="*/ 135 w 135"/>
                <a:gd name="T5" fmla="*/ 210 h 210"/>
                <a:gd name="T6" fmla="*/ 42 w 135"/>
                <a:gd name="T7" fmla="*/ 0 h 210"/>
                <a:gd name="T8" fmla="*/ 0 w 135"/>
                <a:gd name="T9" fmla="*/ 42 h 210"/>
                <a:gd name="T10" fmla="*/ 75 w 135"/>
                <a:gd name="T11" fmla="*/ 210 h 210"/>
              </a:gdLst>
              <a:ahLst/>
              <a:cxnLst>
                <a:cxn ang="0">
                  <a:pos x="T0" y="T1"/>
                </a:cxn>
                <a:cxn ang="0">
                  <a:pos x="T2" y="T3"/>
                </a:cxn>
                <a:cxn ang="0">
                  <a:pos x="T4" y="T5"/>
                </a:cxn>
                <a:cxn ang="0">
                  <a:pos x="T6" y="T7"/>
                </a:cxn>
                <a:cxn ang="0">
                  <a:pos x="T8" y="T9"/>
                </a:cxn>
                <a:cxn ang="0">
                  <a:pos x="T10" y="T11"/>
                </a:cxn>
              </a:cxnLst>
              <a:rect l="0" t="0" r="r" b="b"/>
              <a:pathLst>
                <a:path w="135" h="210">
                  <a:moveTo>
                    <a:pt x="75" y="210"/>
                  </a:moveTo>
                  <a:cubicBezTo>
                    <a:pt x="75" y="210"/>
                    <a:pt x="75" y="210"/>
                    <a:pt x="75" y="210"/>
                  </a:cubicBezTo>
                  <a:cubicBezTo>
                    <a:pt x="135" y="210"/>
                    <a:pt x="135" y="210"/>
                    <a:pt x="135" y="210"/>
                  </a:cubicBezTo>
                  <a:cubicBezTo>
                    <a:pt x="132" y="128"/>
                    <a:pt x="97" y="54"/>
                    <a:pt x="42" y="0"/>
                  </a:cubicBezTo>
                  <a:cubicBezTo>
                    <a:pt x="0" y="42"/>
                    <a:pt x="0" y="42"/>
                    <a:pt x="0" y="42"/>
                  </a:cubicBezTo>
                  <a:cubicBezTo>
                    <a:pt x="46" y="87"/>
                    <a:pt x="72" y="146"/>
                    <a:pt x="75" y="2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5219670" y="3012708"/>
            <a:ext cx="1746573" cy="1744544"/>
            <a:chOff x="5219670" y="3012708"/>
            <a:chExt cx="1746573" cy="1744544"/>
          </a:xfrm>
        </p:grpSpPr>
        <p:sp>
          <p:nvSpPr>
            <p:cNvPr id="23" name="Freeform 21"/>
            <p:cNvSpPr>
              <a:spLocks/>
            </p:cNvSpPr>
            <p:nvPr/>
          </p:nvSpPr>
          <p:spPr bwMode="auto">
            <a:xfrm>
              <a:off x="5219670" y="3252076"/>
              <a:ext cx="845902" cy="582191"/>
            </a:xfrm>
            <a:custGeom>
              <a:avLst/>
              <a:gdLst>
                <a:gd name="T0" fmla="*/ 176 w 176"/>
                <a:gd name="T1" fmla="*/ 121 h 121"/>
                <a:gd name="T2" fmla="*/ 56 w 176"/>
                <a:gd name="T3" fmla="*/ 0 h 121"/>
                <a:gd name="T4" fmla="*/ 0 w 176"/>
                <a:gd name="T5" fmla="*/ 121 h 121"/>
                <a:gd name="T6" fmla="*/ 176 w 176"/>
                <a:gd name="T7" fmla="*/ 121 h 121"/>
              </a:gdLst>
              <a:ahLst/>
              <a:cxnLst>
                <a:cxn ang="0">
                  <a:pos x="T0" y="T1"/>
                </a:cxn>
                <a:cxn ang="0">
                  <a:pos x="T2" y="T3"/>
                </a:cxn>
                <a:cxn ang="0">
                  <a:pos x="T4" y="T5"/>
                </a:cxn>
                <a:cxn ang="0">
                  <a:pos x="T6" y="T7"/>
                </a:cxn>
              </a:cxnLst>
              <a:rect l="0" t="0" r="r" b="b"/>
              <a:pathLst>
                <a:path w="176" h="121">
                  <a:moveTo>
                    <a:pt x="176" y="121"/>
                  </a:moveTo>
                  <a:cubicBezTo>
                    <a:pt x="56" y="0"/>
                    <a:pt x="56" y="0"/>
                    <a:pt x="56" y="0"/>
                  </a:cubicBezTo>
                  <a:cubicBezTo>
                    <a:pt x="24" y="31"/>
                    <a:pt x="3" y="74"/>
                    <a:pt x="0" y="121"/>
                  </a:cubicBezTo>
                  <a:lnTo>
                    <a:pt x="176" y="121"/>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4" name="Freeform 22"/>
            <p:cNvSpPr>
              <a:spLocks/>
            </p:cNvSpPr>
            <p:nvPr/>
          </p:nvSpPr>
          <p:spPr bwMode="auto">
            <a:xfrm>
              <a:off x="6104113" y="3012708"/>
              <a:ext cx="578134" cy="807359"/>
            </a:xfrm>
            <a:custGeom>
              <a:avLst/>
              <a:gdLst>
                <a:gd name="T0" fmla="*/ 0 w 120"/>
                <a:gd name="T1" fmla="*/ 0 h 168"/>
                <a:gd name="T2" fmla="*/ 0 w 120"/>
                <a:gd name="T3" fmla="*/ 168 h 168"/>
                <a:gd name="T4" fmla="*/ 120 w 120"/>
                <a:gd name="T5" fmla="*/ 48 h 168"/>
                <a:gd name="T6" fmla="*/ 0 w 120"/>
                <a:gd name="T7" fmla="*/ 0 h 168"/>
              </a:gdLst>
              <a:ahLst/>
              <a:cxnLst>
                <a:cxn ang="0">
                  <a:pos x="T0" y="T1"/>
                </a:cxn>
                <a:cxn ang="0">
                  <a:pos x="T2" y="T3"/>
                </a:cxn>
                <a:cxn ang="0">
                  <a:pos x="T4" y="T5"/>
                </a:cxn>
                <a:cxn ang="0">
                  <a:pos x="T6" y="T7"/>
                </a:cxn>
              </a:cxnLst>
              <a:rect l="0" t="0" r="r" b="b"/>
              <a:pathLst>
                <a:path w="120" h="168">
                  <a:moveTo>
                    <a:pt x="0" y="0"/>
                  </a:moveTo>
                  <a:cubicBezTo>
                    <a:pt x="0" y="168"/>
                    <a:pt x="0" y="168"/>
                    <a:pt x="0" y="168"/>
                  </a:cubicBezTo>
                  <a:cubicBezTo>
                    <a:pt x="120" y="48"/>
                    <a:pt x="120" y="48"/>
                    <a:pt x="120" y="48"/>
                  </a:cubicBezTo>
                  <a:cubicBezTo>
                    <a:pt x="88" y="18"/>
                    <a:pt x="46" y="0"/>
                    <a:pt x="0" y="0"/>
                  </a:cubicBez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23"/>
            <p:cNvSpPr>
              <a:spLocks/>
            </p:cNvSpPr>
            <p:nvPr/>
          </p:nvSpPr>
          <p:spPr bwMode="auto">
            <a:xfrm>
              <a:off x="5219670" y="3852523"/>
              <a:ext cx="845902" cy="620733"/>
            </a:xfrm>
            <a:custGeom>
              <a:avLst/>
              <a:gdLst>
                <a:gd name="T0" fmla="*/ 0 w 176"/>
                <a:gd name="T1" fmla="*/ 0 h 129"/>
                <a:gd name="T2" fmla="*/ 0 w 176"/>
                <a:gd name="T3" fmla="*/ 7 h 129"/>
                <a:gd name="T4" fmla="*/ 48 w 176"/>
                <a:gd name="T5" fmla="*/ 129 h 129"/>
                <a:gd name="T6" fmla="*/ 176 w 176"/>
                <a:gd name="T7" fmla="*/ 0 h 129"/>
                <a:gd name="T8" fmla="*/ 0 w 176"/>
                <a:gd name="T9" fmla="*/ 0 h 129"/>
              </a:gdLst>
              <a:ahLst/>
              <a:cxnLst>
                <a:cxn ang="0">
                  <a:pos x="T0" y="T1"/>
                </a:cxn>
                <a:cxn ang="0">
                  <a:pos x="T2" y="T3"/>
                </a:cxn>
                <a:cxn ang="0">
                  <a:pos x="T4" y="T5"/>
                </a:cxn>
                <a:cxn ang="0">
                  <a:pos x="T6" y="T7"/>
                </a:cxn>
                <a:cxn ang="0">
                  <a:pos x="T8" y="T9"/>
                </a:cxn>
              </a:cxnLst>
              <a:rect l="0" t="0" r="r" b="b"/>
              <a:pathLst>
                <a:path w="176" h="129">
                  <a:moveTo>
                    <a:pt x="0" y="0"/>
                  </a:moveTo>
                  <a:cubicBezTo>
                    <a:pt x="0" y="2"/>
                    <a:pt x="0" y="4"/>
                    <a:pt x="0" y="7"/>
                  </a:cubicBezTo>
                  <a:cubicBezTo>
                    <a:pt x="0" y="54"/>
                    <a:pt x="18" y="97"/>
                    <a:pt x="48" y="129"/>
                  </a:cubicBezTo>
                  <a:cubicBezTo>
                    <a:pt x="176" y="0"/>
                    <a:pt x="176" y="0"/>
                    <a:pt x="176" y="0"/>
                  </a:cubicBezTo>
                  <a:lnTo>
                    <a:pt x="0" y="0"/>
                  </a:lnTo>
                  <a:close/>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6" name="Freeform 24"/>
            <p:cNvSpPr>
              <a:spLocks/>
            </p:cNvSpPr>
            <p:nvPr/>
          </p:nvSpPr>
          <p:spPr bwMode="auto">
            <a:xfrm>
              <a:off x="6118313" y="3852523"/>
              <a:ext cx="847930" cy="620733"/>
            </a:xfrm>
            <a:custGeom>
              <a:avLst/>
              <a:gdLst>
                <a:gd name="T0" fmla="*/ 129 w 176"/>
                <a:gd name="T1" fmla="*/ 129 h 129"/>
                <a:gd name="T2" fmla="*/ 176 w 176"/>
                <a:gd name="T3" fmla="*/ 7 h 129"/>
                <a:gd name="T4" fmla="*/ 176 w 176"/>
                <a:gd name="T5" fmla="*/ 0 h 129"/>
                <a:gd name="T6" fmla="*/ 0 w 176"/>
                <a:gd name="T7" fmla="*/ 0 h 129"/>
                <a:gd name="T8" fmla="*/ 129 w 176"/>
                <a:gd name="T9" fmla="*/ 129 h 129"/>
              </a:gdLst>
              <a:ahLst/>
              <a:cxnLst>
                <a:cxn ang="0">
                  <a:pos x="T0" y="T1"/>
                </a:cxn>
                <a:cxn ang="0">
                  <a:pos x="T2" y="T3"/>
                </a:cxn>
                <a:cxn ang="0">
                  <a:pos x="T4" y="T5"/>
                </a:cxn>
                <a:cxn ang="0">
                  <a:pos x="T6" y="T7"/>
                </a:cxn>
                <a:cxn ang="0">
                  <a:pos x="T8" y="T9"/>
                </a:cxn>
              </a:cxnLst>
              <a:rect l="0" t="0" r="r" b="b"/>
              <a:pathLst>
                <a:path w="176" h="129">
                  <a:moveTo>
                    <a:pt x="129" y="129"/>
                  </a:moveTo>
                  <a:cubicBezTo>
                    <a:pt x="158" y="97"/>
                    <a:pt x="176" y="54"/>
                    <a:pt x="176" y="7"/>
                  </a:cubicBezTo>
                  <a:cubicBezTo>
                    <a:pt x="176" y="4"/>
                    <a:pt x="176" y="2"/>
                    <a:pt x="176" y="0"/>
                  </a:cubicBezTo>
                  <a:cubicBezTo>
                    <a:pt x="0" y="0"/>
                    <a:pt x="0" y="0"/>
                    <a:pt x="0" y="0"/>
                  </a:cubicBezTo>
                  <a:lnTo>
                    <a:pt x="129" y="129"/>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7" name="Freeform 25"/>
            <p:cNvSpPr>
              <a:spLocks/>
            </p:cNvSpPr>
            <p:nvPr/>
          </p:nvSpPr>
          <p:spPr bwMode="auto">
            <a:xfrm>
              <a:off x="5503665" y="3012708"/>
              <a:ext cx="578134" cy="807359"/>
            </a:xfrm>
            <a:custGeom>
              <a:avLst/>
              <a:gdLst>
                <a:gd name="T0" fmla="*/ 120 w 120"/>
                <a:gd name="T1" fmla="*/ 168 h 168"/>
                <a:gd name="T2" fmla="*/ 120 w 120"/>
                <a:gd name="T3" fmla="*/ 0 h 168"/>
                <a:gd name="T4" fmla="*/ 0 w 120"/>
                <a:gd name="T5" fmla="*/ 48 h 168"/>
                <a:gd name="T6" fmla="*/ 120 w 120"/>
                <a:gd name="T7" fmla="*/ 168 h 168"/>
              </a:gdLst>
              <a:ahLst/>
              <a:cxnLst>
                <a:cxn ang="0">
                  <a:pos x="T0" y="T1"/>
                </a:cxn>
                <a:cxn ang="0">
                  <a:pos x="T2" y="T3"/>
                </a:cxn>
                <a:cxn ang="0">
                  <a:pos x="T4" y="T5"/>
                </a:cxn>
                <a:cxn ang="0">
                  <a:pos x="T6" y="T7"/>
                </a:cxn>
              </a:cxnLst>
              <a:rect l="0" t="0" r="r" b="b"/>
              <a:pathLst>
                <a:path w="120" h="168">
                  <a:moveTo>
                    <a:pt x="120" y="168"/>
                  </a:moveTo>
                  <a:cubicBezTo>
                    <a:pt x="120" y="0"/>
                    <a:pt x="120" y="0"/>
                    <a:pt x="120" y="0"/>
                  </a:cubicBezTo>
                  <a:cubicBezTo>
                    <a:pt x="74" y="0"/>
                    <a:pt x="32" y="18"/>
                    <a:pt x="0" y="48"/>
                  </a:cubicBezTo>
                  <a:lnTo>
                    <a:pt x="120" y="168"/>
                  </a:lnTo>
                  <a:close/>
                </a:path>
              </a:pathLst>
            </a:custGeom>
            <a:solidFill>
              <a:schemeClr val="accent1">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26"/>
            <p:cNvSpPr>
              <a:spLocks/>
            </p:cNvSpPr>
            <p:nvPr/>
          </p:nvSpPr>
          <p:spPr bwMode="auto">
            <a:xfrm>
              <a:off x="6118313" y="3252076"/>
              <a:ext cx="847930" cy="582191"/>
            </a:xfrm>
            <a:custGeom>
              <a:avLst/>
              <a:gdLst>
                <a:gd name="T0" fmla="*/ 120 w 176"/>
                <a:gd name="T1" fmla="*/ 0 h 121"/>
                <a:gd name="T2" fmla="*/ 0 w 176"/>
                <a:gd name="T3" fmla="*/ 121 h 121"/>
                <a:gd name="T4" fmla="*/ 176 w 176"/>
                <a:gd name="T5" fmla="*/ 121 h 121"/>
                <a:gd name="T6" fmla="*/ 120 w 176"/>
                <a:gd name="T7" fmla="*/ 0 h 121"/>
              </a:gdLst>
              <a:ahLst/>
              <a:cxnLst>
                <a:cxn ang="0">
                  <a:pos x="T0" y="T1"/>
                </a:cxn>
                <a:cxn ang="0">
                  <a:pos x="T2" y="T3"/>
                </a:cxn>
                <a:cxn ang="0">
                  <a:pos x="T4" y="T5"/>
                </a:cxn>
                <a:cxn ang="0">
                  <a:pos x="T6" y="T7"/>
                </a:cxn>
              </a:cxnLst>
              <a:rect l="0" t="0" r="r" b="b"/>
              <a:pathLst>
                <a:path w="176" h="121">
                  <a:moveTo>
                    <a:pt x="120" y="0"/>
                  </a:moveTo>
                  <a:cubicBezTo>
                    <a:pt x="0" y="121"/>
                    <a:pt x="0" y="121"/>
                    <a:pt x="0" y="121"/>
                  </a:cubicBezTo>
                  <a:cubicBezTo>
                    <a:pt x="176" y="121"/>
                    <a:pt x="176" y="121"/>
                    <a:pt x="176" y="121"/>
                  </a:cubicBezTo>
                  <a:cubicBezTo>
                    <a:pt x="173" y="74"/>
                    <a:pt x="152" y="31"/>
                    <a:pt x="120" y="0"/>
                  </a:cubicBezTo>
                  <a:close/>
                </a:path>
              </a:pathLst>
            </a:custGeom>
            <a:solidFill>
              <a:schemeClr val="accent2">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9" name="Freeform 27"/>
            <p:cNvSpPr>
              <a:spLocks/>
            </p:cNvSpPr>
            <p:nvPr/>
          </p:nvSpPr>
          <p:spPr bwMode="auto">
            <a:xfrm>
              <a:off x="6104113" y="3868752"/>
              <a:ext cx="620733" cy="888500"/>
            </a:xfrm>
            <a:custGeom>
              <a:avLst/>
              <a:gdLst>
                <a:gd name="T0" fmla="*/ 0 w 129"/>
                <a:gd name="T1" fmla="*/ 0 h 185"/>
                <a:gd name="T2" fmla="*/ 0 w 129"/>
                <a:gd name="T3" fmla="*/ 185 h 185"/>
                <a:gd name="T4" fmla="*/ 129 w 129"/>
                <a:gd name="T5" fmla="*/ 129 h 185"/>
                <a:gd name="T6" fmla="*/ 0 w 129"/>
                <a:gd name="T7" fmla="*/ 0 h 185"/>
              </a:gdLst>
              <a:ahLst/>
              <a:cxnLst>
                <a:cxn ang="0">
                  <a:pos x="T0" y="T1"/>
                </a:cxn>
                <a:cxn ang="0">
                  <a:pos x="T2" y="T3"/>
                </a:cxn>
                <a:cxn ang="0">
                  <a:pos x="T4" y="T5"/>
                </a:cxn>
                <a:cxn ang="0">
                  <a:pos x="T6" y="T7"/>
                </a:cxn>
              </a:cxnLst>
              <a:rect l="0" t="0" r="r" b="b"/>
              <a:pathLst>
                <a:path w="129" h="185">
                  <a:moveTo>
                    <a:pt x="0" y="0"/>
                  </a:moveTo>
                  <a:cubicBezTo>
                    <a:pt x="0" y="185"/>
                    <a:pt x="0" y="185"/>
                    <a:pt x="0" y="185"/>
                  </a:cubicBezTo>
                  <a:cubicBezTo>
                    <a:pt x="50" y="185"/>
                    <a:pt x="96" y="163"/>
                    <a:pt x="129" y="129"/>
                  </a:cubicBezTo>
                  <a:lnTo>
                    <a:pt x="0" y="0"/>
                  </a:lnTo>
                  <a:close/>
                </a:path>
              </a:pathLst>
            </a:custGeom>
            <a:solidFill>
              <a:schemeClr val="accent3">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0" name="Freeform 28"/>
            <p:cNvSpPr>
              <a:spLocks/>
            </p:cNvSpPr>
            <p:nvPr/>
          </p:nvSpPr>
          <p:spPr bwMode="auto">
            <a:xfrm>
              <a:off x="5461067" y="3868752"/>
              <a:ext cx="620733" cy="888500"/>
            </a:xfrm>
            <a:custGeom>
              <a:avLst/>
              <a:gdLst>
                <a:gd name="T0" fmla="*/ 129 w 129"/>
                <a:gd name="T1" fmla="*/ 0 h 185"/>
                <a:gd name="T2" fmla="*/ 0 w 129"/>
                <a:gd name="T3" fmla="*/ 129 h 185"/>
                <a:gd name="T4" fmla="*/ 129 w 129"/>
                <a:gd name="T5" fmla="*/ 185 h 185"/>
                <a:gd name="T6" fmla="*/ 129 w 129"/>
                <a:gd name="T7" fmla="*/ 0 h 185"/>
              </a:gdLst>
              <a:ahLst/>
              <a:cxnLst>
                <a:cxn ang="0">
                  <a:pos x="T0" y="T1"/>
                </a:cxn>
                <a:cxn ang="0">
                  <a:pos x="T2" y="T3"/>
                </a:cxn>
                <a:cxn ang="0">
                  <a:pos x="T4" y="T5"/>
                </a:cxn>
                <a:cxn ang="0">
                  <a:pos x="T6" y="T7"/>
                </a:cxn>
              </a:cxnLst>
              <a:rect l="0" t="0" r="r" b="b"/>
              <a:pathLst>
                <a:path w="129" h="185">
                  <a:moveTo>
                    <a:pt x="129" y="0"/>
                  </a:moveTo>
                  <a:cubicBezTo>
                    <a:pt x="0" y="129"/>
                    <a:pt x="0" y="129"/>
                    <a:pt x="0" y="129"/>
                  </a:cubicBezTo>
                  <a:cubicBezTo>
                    <a:pt x="33" y="163"/>
                    <a:pt x="79" y="185"/>
                    <a:pt x="129" y="185"/>
                  </a:cubicBezTo>
                  <a:lnTo>
                    <a:pt x="129" y="0"/>
                  </a:lnTo>
                  <a:close/>
                </a:path>
              </a:pathLst>
            </a:custGeom>
            <a:solidFill>
              <a:schemeClr val="accent4">
                <a:lumMod val="40000"/>
                <a:lumOff val="6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4" name="Group 3"/>
          <p:cNvGrpSpPr/>
          <p:nvPr/>
        </p:nvGrpSpPr>
        <p:grpSpPr>
          <a:xfrm>
            <a:off x="4911332" y="2708427"/>
            <a:ext cx="2363249" cy="2357163"/>
            <a:chOff x="4911332" y="2708427"/>
            <a:chExt cx="2363249" cy="2357163"/>
          </a:xfrm>
        </p:grpSpPr>
        <p:sp>
          <p:nvSpPr>
            <p:cNvPr id="31" name="Freeform 29"/>
            <p:cNvSpPr>
              <a:spLocks/>
            </p:cNvSpPr>
            <p:nvPr/>
          </p:nvSpPr>
          <p:spPr bwMode="auto">
            <a:xfrm>
              <a:off x="4917418" y="3041108"/>
              <a:ext cx="557849" cy="793160"/>
            </a:xfrm>
            <a:custGeom>
              <a:avLst/>
              <a:gdLst>
                <a:gd name="T0" fmla="*/ 60 w 116"/>
                <a:gd name="T1" fmla="*/ 165 h 165"/>
                <a:gd name="T2" fmla="*/ 116 w 116"/>
                <a:gd name="T3" fmla="*/ 42 h 165"/>
                <a:gd name="T4" fmla="*/ 74 w 116"/>
                <a:gd name="T5" fmla="*/ 0 h 165"/>
                <a:gd name="T6" fmla="*/ 0 w 116"/>
                <a:gd name="T7" fmla="*/ 165 h 165"/>
                <a:gd name="T8" fmla="*/ 60 w 116"/>
                <a:gd name="T9" fmla="*/ 165 h 165"/>
              </a:gdLst>
              <a:ahLst/>
              <a:cxnLst>
                <a:cxn ang="0">
                  <a:pos x="T0" y="T1"/>
                </a:cxn>
                <a:cxn ang="0">
                  <a:pos x="T2" y="T3"/>
                </a:cxn>
                <a:cxn ang="0">
                  <a:pos x="T4" y="T5"/>
                </a:cxn>
                <a:cxn ang="0">
                  <a:pos x="T6" y="T7"/>
                </a:cxn>
                <a:cxn ang="0">
                  <a:pos x="T8" y="T9"/>
                </a:cxn>
              </a:cxnLst>
              <a:rect l="0" t="0" r="r" b="b"/>
              <a:pathLst>
                <a:path w="116" h="165">
                  <a:moveTo>
                    <a:pt x="60" y="165"/>
                  </a:moveTo>
                  <a:cubicBezTo>
                    <a:pt x="62" y="118"/>
                    <a:pt x="82" y="74"/>
                    <a:pt x="116" y="42"/>
                  </a:cubicBezTo>
                  <a:cubicBezTo>
                    <a:pt x="74" y="0"/>
                    <a:pt x="74" y="0"/>
                    <a:pt x="74" y="0"/>
                  </a:cubicBezTo>
                  <a:cubicBezTo>
                    <a:pt x="31" y="42"/>
                    <a:pt x="2" y="100"/>
                    <a:pt x="0" y="165"/>
                  </a:cubicBezTo>
                  <a:cubicBezTo>
                    <a:pt x="60" y="165"/>
                    <a:pt x="60" y="165"/>
                    <a:pt x="60" y="16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2" name="Freeform 30"/>
            <p:cNvSpPr>
              <a:spLocks/>
            </p:cNvSpPr>
            <p:nvPr/>
          </p:nvSpPr>
          <p:spPr bwMode="auto">
            <a:xfrm>
              <a:off x="6104113" y="2708427"/>
              <a:ext cx="795187" cy="519306"/>
            </a:xfrm>
            <a:custGeom>
              <a:avLst/>
              <a:gdLst>
                <a:gd name="T0" fmla="*/ 0 w 165"/>
                <a:gd name="T1" fmla="*/ 59 h 108"/>
                <a:gd name="T2" fmla="*/ 123 w 165"/>
                <a:gd name="T3" fmla="*/ 108 h 108"/>
                <a:gd name="T4" fmla="*/ 123 w 165"/>
                <a:gd name="T5" fmla="*/ 108 h 108"/>
                <a:gd name="T6" fmla="*/ 165 w 165"/>
                <a:gd name="T7" fmla="*/ 66 h 108"/>
                <a:gd name="T8" fmla="*/ 0 w 165"/>
                <a:gd name="T9" fmla="*/ 0 h 108"/>
                <a:gd name="T10" fmla="*/ 0 w 165"/>
                <a:gd name="T11" fmla="*/ 59 h 108"/>
              </a:gdLst>
              <a:ahLst/>
              <a:cxnLst>
                <a:cxn ang="0">
                  <a:pos x="T0" y="T1"/>
                </a:cxn>
                <a:cxn ang="0">
                  <a:pos x="T2" y="T3"/>
                </a:cxn>
                <a:cxn ang="0">
                  <a:pos x="T4" y="T5"/>
                </a:cxn>
                <a:cxn ang="0">
                  <a:pos x="T6" y="T7"/>
                </a:cxn>
                <a:cxn ang="0">
                  <a:pos x="T8" y="T9"/>
                </a:cxn>
                <a:cxn ang="0">
                  <a:pos x="T10" y="T11"/>
                </a:cxn>
              </a:cxnLst>
              <a:rect l="0" t="0" r="r" b="b"/>
              <a:pathLst>
                <a:path w="165" h="108">
                  <a:moveTo>
                    <a:pt x="0" y="59"/>
                  </a:moveTo>
                  <a:cubicBezTo>
                    <a:pt x="45" y="60"/>
                    <a:pt x="89" y="77"/>
                    <a:pt x="123" y="108"/>
                  </a:cubicBezTo>
                  <a:cubicBezTo>
                    <a:pt x="123" y="108"/>
                    <a:pt x="123" y="108"/>
                    <a:pt x="123" y="108"/>
                  </a:cubicBezTo>
                  <a:cubicBezTo>
                    <a:pt x="165" y="66"/>
                    <a:pt x="165" y="66"/>
                    <a:pt x="165" y="66"/>
                  </a:cubicBezTo>
                  <a:cubicBezTo>
                    <a:pt x="122" y="25"/>
                    <a:pt x="64" y="0"/>
                    <a:pt x="0" y="0"/>
                  </a:cubicBezTo>
                  <a:cubicBezTo>
                    <a:pt x="0" y="59"/>
                    <a:pt x="0" y="59"/>
                    <a:pt x="0" y="59"/>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3" name="Freeform 31"/>
            <p:cNvSpPr>
              <a:spLocks/>
            </p:cNvSpPr>
            <p:nvPr/>
          </p:nvSpPr>
          <p:spPr bwMode="auto">
            <a:xfrm>
              <a:off x="4911332" y="3852523"/>
              <a:ext cx="525392" cy="837787"/>
            </a:xfrm>
            <a:custGeom>
              <a:avLst/>
              <a:gdLst>
                <a:gd name="T0" fmla="*/ 109 w 109"/>
                <a:gd name="T1" fmla="*/ 132 h 174"/>
                <a:gd name="T2" fmla="*/ 60 w 109"/>
                <a:gd name="T3" fmla="*/ 7 h 174"/>
                <a:gd name="T4" fmla="*/ 60 w 109"/>
                <a:gd name="T5" fmla="*/ 1 h 174"/>
                <a:gd name="T6" fmla="*/ 60 w 109"/>
                <a:gd name="T7" fmla="*/ 0 h 174"/>
                <a:gd name="T8" fmla="*/ 1 w 109"/>
                <a:gd name="T9" fmla="*/ 0 h 174"/>
                <a:gd name="T10" fmla="*/ 0 w 109"/>
                <a:gd name="T11" fmla="*/ 7 h 174"/>
                <a:gd name="T12" fmla="*/ 67 w 109"/>
                <a:gd name="T13" fmla="*/ 174 h 174"/>
                <a:gd name="T14" fmla="*/ 109 w 109"/>
                <a:gd name="T15" fmla="*/ 132 h 17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74">
                  <a:moveTo>
                    <a:pt x="109" y="132"/>
                  </a:moveTo>
                  <a:cubicBezTo>
                    <a:pt x="77" y="97"/>
                    <a:pt x="60" y="53"/>
                    <a:pt x="60" y="7"/>
                  </a:cubicBezTo>
                  <a:cubicBezTo>
                    <a:pt x="60" y="5"/>
                    <a:pt x="60" y="3"/>
                    <a:pt x="60" y="1"/>
                  </a:cubicBezTo>
                  <a:cubicBezTo>
                    <a:pt x="60" y="0"/>
                    <a:pt x="60" y="0"/>
                    <a:pt x="60" y="0"/>
                  </a:cubicBezTo>
                  <a:cubicBezTo>
                    <a:pt x="1" y="0"/>
                    <a:pt x="1" y="0"/>
                    <a:pt x="1" y="0"/>
                  </a:cubicBezTo>
                  <a:cubicBezTo>
                    <a:pt x="1" y="2"/>
                    <a:pt x="0" y="4"/>
                    <a:pt x="0" y="7"/>
                  </a:cubicBezTo>
                  <a:cubicBezTo>
                    <a:pt x="0" y="71"/>
                    <a:pt x="26" y="130"/>
                    <a:pt x="67" y="174"/>
                  </a:cubicBezTo>
                  <a:cubicBezTo>
                    <a:pt x="109" y="132"/>
                    <a:pt x="109" y="132"/>
                    <a:pt x="109" y="132"/>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32"/>
            <p:cNvSpPr>
              <a:spLocks/>
            </p:cNvSpPr>
            <p:nvPr/>
          </p:nvSpPr>
          <p:spPr bwMode="auto">
            <a:xfrm>
              <a:off x="6749189" y="3852523"/>
              <a:ext cx="525392" cy="837787"/>
            </a:xfrm>
            <a:custGeom>
              <a:avLst/>
              <a:gdLst>
                <a:gd name="T0" fmla="*/ 109 w 109"/>
                <a:gd name="T1" fmla="*/ 0 h 174"/>
                <a:gd name="T2" fmla="*/ 49 w 109"/>
                <a:gd name="T3" fmla="*/ 0 h 174"/>
                <a:gd name="T4" fmla="*/ 49 w 109"/>
                <a:gd name="T5" fmla="*/ 1 h 174"/>
                <a:gd name="T6" fmla="*/ 49 w 109"/>
                <a:gd name="T7" fmla="*/ 7 h 174"/>
                <a:gd name="T8" fmla="*/ 0 w 109"/>
                <a:gd name="T9" fmla="*/ 132 h 174"/>
                <a:gd name="T10" fmla="*/ 0 w 109"/>
                <a:gd name="T11" fmla="*/ 132 h 174"/>
                <a:gd name="T12" fmla="*/ 42 w 109"/>
                <a:gd name="T13" fmla="*/ 174 h 174"/>
                <a:gd name="T14" fmla="*/ 109 w 109"/>
                <a:gd name="T15" fmla="*/ 7 h 174"/>
                <a:gd name="T16" fmla="*/ 109 w 109"/>
                <a:gd name="T17" fmla="*/ 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74">
                  <a:moveTo>
                    <a:pt x="109" y="0"/>
                  </a:moveTo>
                  <a:cubicBezTo>
                    <a:pt x="49" y="0"/>
                    <a:pt x="49" y="0"/>
                    <a:pt x="49" y="0"/>
                  </a:cubicBezTo>
                  <a:cubicBezTo>
                    <a:pt x="49" y="1"/>
                    <a:pt x="49" y="1"/>
                    <a:pt x="49" y="1"/>
                  </a:cubicBezTo>
                  <a:cubicBezTo>
                    <a:pt x="49" y="3"/>
                    <a:pt x="49" y="5"/>
                    <a:pt x="49" y="7"/>
                  </a:cubicBezTo>
                  <a:cubicBezTo>
                    <a:pt x="49" y="53"/>
                    <a:pt x="32" y="97"/>
                    <a:pt x="0" y="132"/>
                  </a:cubicBezTo>
                  <a:cubicBezTo>
                    <a:pt x="0" y="132"/>
                    <a:pt x="0" y="132"/>
                    <a:pt x="0" y="132"/>
                  </a:cubicBezTo>
                  <a:cubicBezTo>
                    <a:pt x="42" y="174"/>
                    <a:pt x="42" y="174"/>
                    <a:pt x="42" y="174"/>
                  </a:cubicBezTo>
                  <a:cubicBezTo>
                    <a:pt x="84" y="130"/>
                    <a:pt x="109" y="71"/>
                    <a:pt x="109" y="7"/>
                  </a:cubicBezTo>
                  <a:cubicBezTo>
                    <a:pt x="109" y="4"/>
                    <a:pt x="109" y="2"/>
                    <a:pt x="109" y="0"/>
                  </a:cubicBezTo>
                  <a:close/>
                </a:path>
              </a:pathLst>
            </a:custGeom>
            <a:solidFill>
              <a:schemeClr val="bg2">
                <a:alpha val="4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5" name="Freeform 33"/>
            <p:cNvSpPr>
              <a:spLocks/>
            </p:cNvSpPr>
            <p:nvPr/>
          </p:nvSpPr>
          <p:spPr bwMode="auto">
            <a:xfrm>
              <a:off x="5286612" y="2708427"/>
              <a:ext cx="795187" cy="519306"/>
            </a:xfrm>
            <a:custGeom>
              <a:avLst/>
              <a:gdLst>
                <a:gd name="T0" fmla="*/ 42 w 165"/>
                <a:gd name="T1" fmla="*/ 108 h 108"/>
                <a:gd name="T2" fmla="*/ 165 w 165"/>
                <a:gd name="T3" fmla="*/ 59 h 108"/>
                <a:gd name="T4" fmla="*/ 165 w 165"/>
                <a:gd name="T5" fmla="*/ 59 h 108"/>
                <a:gd name="T6" fmla="*/ 165 w 165"/>
                <a:gd name="T7" fmla="*/ 0 h 108"/>
                <a:gd name="T8" fmla="*/ 0 w 165"/>
                <a:gd name="T9" fmla="*/ 66 h 108"/>
                <a:gd name="T10" fmla="*/ 42 w 165"/>
                <a:gd name="T11" fmla="*/ 108 h 108"/>
              </a:gdLst>
              <a:ahLst/>
              <a:cxnLst>
                <a:cxn ang="0">
                  <a:pos x="T0" y="T1"/>
                </a:cxn>
                <a:cxn ang="0">
                  <a:pos x="T2" y="T3"/>
                </a:cxn>
                <a:cxn ang="0">
                  <a:pos x="T4" y="T5"/>
                </a:cxn>
                <a:cxn ang="0">
                  <a:pos x="T6" y="T7"/>
                </a:cxn>
                <a:cxn ang="0">
                  <a:pos x="T8" y="T9"/>
                </a:cxn>
                <a:cxn ang="0">
                  <a:pos x="T10" y="T11"/>
                </a:cxn>
              </a:cxnLst>
              <a:rect l="0" t="0" r="r" b="b"/>
              <a:pathLst>
                <a:path w="165" h="108">
                  <a:moveTo>
                    <a:pt x="42" y="108"/>
                  </a:moveTo>
                  <a:cubicBezTo>
                    <a:pt x="76" y="77"/>
                    <a:pt x="120" y="60"/>
                    <a:pt x="165" y="59"/>
                  </a:cubicBezTo>
                  <a:cubicBezTo>
                    <a:pt x="165" y="59"/>
                    <a:pt x="165" y="59"/>
                    <a:pt x="165" y="59"/>
                  </a:cubicBezTo>
                  <a:cubicBezTo>
                    <a:pt x="165" y="0"/>
                    <a:pt x="165" y="0"/>
                    <a:pt x="165" y="0"/>
                  </a:cubicBezTo>
                  <a:cubicBezTo>
                    <a:pt x="102" y="0"/>
                    <a:pt x="44" y="25"/>
                    <a:pt x="0" y="66"/>
                  </a:cubicBezTo>
                  <a:cubicBezTo>
                    <a:pt x="42" y="108"/>
                    <a:pt x="42" y="108"/>
                    <a:pt x="42" y="108"/>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6" name="Freeform 34"/>
            <p:cNvSpPr>
              <a:spLocks/>
            </p:cNvSpPr>
            <p:nvPr/>
          </p:nvSpPr>
          <p:spPr bwMode="auto">
            <a:xfrm>
              <a:off x="6710647" y="3041108"/>
              <a:ext cx="557849" cy="793160"/>
            </a:xfrm>
            <a:custGeom>
              <a:avLst/>
              <a:gdLst>
                <a:gd name="T0" fmla="*/ 57 w 116"/>
                <a:gd name="T1" fmla="*/ 165 h 165"/>
                <a:gd name="T2" fmla="*/ 57 w 116"/>
                <a:gd name="T3" fmla="*/ 165 h 165"/>
                <a:gd name="T4" fmla="*/ 116 w 116"/>
                <a:gd name="T5" fmla="*/ 165 h 165"/>
                <a:gd name="T6" fmla="*/ 42 w 116"/>
                <a:gd name="T7" fmla="*/ 0 h 165"/>
                <a:gd name="T8" fmla="*/ 0 w 116"/>
                <a:gd name="T9" fmla="*/ 42 h 165"/>
                <a:gd name="T10" fmla="*/ 57 w 116"/>
                <a:gd name="T11" fmla="*/ 165 h 165"/>
              </a:gdLst>
              <a:ahLst/>
              <a:cxnLst>
                <a:cxn ang="0">
                  <a:pos x="T0" y="T1"/>
                </a:cxn>
                <a:cxn ang="0">
                  <a:pos x="T2" y="T3"/>
                </a:cxn>
                <a:cxn ang="0">
                  <a:pos x="T4" y="T5"/>
                </a:cxn>
                <a:cxn ang="0">
                  <a:pos x="T6" y="T7"/>
                </a:cxn>
                <a:cxn ang="0">
                  <a:pos x="T8" y="T9"/>
                </a:cxn>
                <a:cxn ang="0">
                  <a:pos x="T10" y="T11"/>
                </a:cxn>
              </a:cxnLst>
              <a:rect l="0" t="0" r="r" b="b"/>
              <a:pathLst>
                <a:path w="116" h="165">
                  <a:moveTo>
                    <a:pt x="57" y="165"/>
                  </a:moveTo>
                  <a:cubicBezTo>
                    <a:pt x="57" y="165"/>
                    <a:pt x="57" y="165"/>
                    <a:pt x="57" y="165"/>
                  </a:cubicBezTo>
                  <a:cubicBezTo>
                    <a:pt x="116" y="165"/>
                    <a:pt x="116" y="165"/>
                    <a:pt x="116" y="165"/>
                  </a:cubicBezTo>
                  <a:cubicBezTo>
                    <a:pt x="114" y="100"/>
                    <a:pt x="86" y="42"/>
                    <a:pt x="42" y="0"/>
                  </a:cubicBezTo>
                  <a:cubicBezTo>
                    <a:pt x="0" y="42"/>
                    <a:pt x="0" y="42"/>
                    <a:pt x="0" y="42"/>
                  </a:cubicBezTo>
                  <a:cubicBezTo>
                    <a:pt x="34" y="74"/>
                    <a:pt x="54" y="118"/>
                    <a:pt x="57" y="165"/>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7" name="Freeform 35"/>
            <p:cNvSpPr>
              <a:spLocks/>
            </p:cNvSpPr>
            <p:nvPr/>
          </p:nvSpPr>
          <p:spPr bwMode="auto">
            <a:xfrm>
              <a:off x="6104113" y="4503684"/>
              <a:ext cx="837787" cy="561906"/>
            </a:xfrm>
            <a:custGeom>
              <a:avLst/>
              <a:gdLst>
                <a:gd name="T0" fmla="*/ 131 w 174"/>
                <a:gd name="T1" fmla="*/ 0 h 117"/>
                <a:gd name="T2" fmla="*/ 0 w 174"/>
                <a:gd name="T3" fmla="*/ 57 h 117"/>
                <a:gd name="T4" fmla="*/ 0 w 174"/>
                <a:gd name="T5" fmla="*/ 57 h 117"/>
                <a:gd name="T6" fmla="*/ 0 w 174"/>
                <a:gd name="T7" fmla="*/ 117 h 117"/>
                <a:gd name="T8" fmla="*/ 174 w 174"/>
                <a:gd name="T9" fmla="*/ 42 h 117"/>
                <a:gd name="T10" fmla="*/ 131 w 174"/>
                <a:gd name="T11" fmla="*/ 0 h 117"/>
              </a:gdLst>
              <a:ahLst/>
              <a:cxnLst>
                <a:cxn ang="0">
                  <a:pos x="T0" y="T1"/>
                </a:cxn>
                <a:cxn ang="0">
                  <a:pos x="T2" y="T3"/>
                </a:cxn>
                <a:cxn ang="0">
                  <a:pos x="T4" y="T5"/>
                </a:cxn>
                <a:cxn ang="0">
                  <a:pos x="T6" y="T7"/>
                </a:cxn>
                <a:cxn ang="0">
                  <a:pos x="T8" y="T9"/>
                </a:cxn>
                <a:cxn ang="0">
                  <a:pos x="T10" y="T11"/>
                </a:cxn>
              </a:cxnLst>
              <a:rect l="0" t="0" r="r" b="b"/>
              <a:pathLst>
                <a:path w="174" h="117">
                  <a:moveTo>
                    <a:pt x="131" y="0"/>
                  </a:moveTo>
                  <a:cubicBezTo>
                    <a:pt x="97" y="36"/>
                    <a:pt x="50" y="56"/>
                    <a:pt x="0" y="57"/>
                  </a:cubicBezTo>
                  <a:cubicBezTo>
                    <a:pt x="0" y="57"/>
                    <a:pt x="0" y="57"/>
                    <a:pt x="0" y="57"/>
                  </a:cubicBezTo>
                  <a:cubicBezTo>
                    <a:pt x="0" y="117"/>
                    <a:pt x="0" y="117"/>
                    <a:pt x="0" y="117"/>
                  </a:cubicBezTo>
                  <a:cubicBezTo>
                    <a:pt x="68" y="116"/>
                    <a:pt x="129" y="88"/>
                    <a:pt x="174" y="42"/>
                  </a:cubicBezTo>
                  <a:lnTo>
                    <a:pt x="131"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8" name="Freeform 36"/>
            <p:cNvSpPr>
              <a:spLocks/>
            </p:cNvSpPr>
            <p:nvPr/>
          </p:nvSpPr>
          <p:spPr bwMode="auto">
            <a:xfrm>
              <a:off x="5248069" y="4503684"/>
              <a:ext cx="833730" cy="561906"/>
            </a:xfrm>
            <a:custGeom>
              <a:avLst/>
              <a:gdLst>
                <a:gd name="T0" fmla="*/ 173 w 173"/>
                <a:gd name="T1" fmla="*/ 57 h 117"/>
                <a:gd name="T2" fmla="*/ 42 w 173"/>
                <a:gd name="T3" fmla="*/ 0 h 117"/>
                <a:gd name="T4" fmla="*/ 0 w 173"/>
                <a:gd name="T5" fmla="*/ 42 h 117"/>
                <a:gd name="T6" fmla="*/ 173 w 173"/>
                <a:gd name="T7" fmla="*/ 117 h 117"/>
                <a:gd name="T8" fmla="*/ 173 w 173"/>
                <a:gd name="T9" fmla="*/ 57 h 117"/>
              </a:gdLst>
              <a:ahLst/>
              <a:cxnLst>
                <a:cxn ang="0">
                  <a:pos x="T0" y="T1"/>
                </a:cxn>
                <a:cxn ang="0">
                  <a:pos x="T2" y="T3"/>
                </a:cxn>
                <a:cxn ang="0">
                  <a:pos x="T4" y="T5"/>
                </a:cxn>
                <a:cxn ang="0">
                  <a:pos x="T6" y="T7"/>
                </a:cxn>
                <a:cxn ang="0">
                  <a:pos x="T8" y="T9"/>
                </a:cxn>
              </a:cxnLst>
              <a:rect l="0" t="0" r="r" b="b"/>
              <a:pathLst>
                <a:path w="173" h="117">
                  <a:moveTo>
                    <a:pt x="173" y="57"/>
                  </a:moveTo>
                  <a:cubicBezTo>
                    <a:pt x="123" y="56"/>
                    <a:pt x="77" y="36"/>
                    <a:pt x="42" y="0"/>
                  </a:cubicBezTo>
                  <a:cubicBezTo>
                    <a:pt x="0" y="42"/>
                    <a:pt x="0" y="42"/>
                    <a:pt x="0" y="42"/>
                  </a:cubicBezTo>
                  <a:cubicBezTo>
                    <a:pt x="44" y="88"/>
                    <a:pt x="105" y="116"/>
                    <a:pt x="173" y="117"/>
                  </a:cubicBezTo>
                  <a:cubicBezTo>
                    <a:pt x="173" y="57"/>
                    <a:pt x="173" y="57"/>
                    <a:pt x="173" y="57"/>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40" name="TextBox 39"/>
          <p:cNvSpPr txBox="1"/>
          <p:nvPr/>
        </p:nvSpPr>
        <p:spPr>
          <a:xfrm>
            <a:off x="4767477" y="600349"/>
            <a:ext cx="2649059" cy="523220"/>
          </a:xfrm>
          <a:prstGeom prst="rect">
            <a:avLst/>
          </a:prstGeom>
          <a:noFill/>
        </p:spPr>
        <p:txBody>
          <a:bodyPr wrap="none" rtlCol="0">
            <a:spAutoFit/>
          </a:bodyPr>
          <a:lstStyle/>
          <a:p>
            <a:pPr algn="ctr"/>
            <a:r>
              <a:rPr lang="id-ID" sz="2800" dirty="0">
                <a:latin typeface="+mj-lt"/>
              </a:rPr>
              <a:t>Radar Diagram</a:t>
            </a:r>
          </a:p>
        </p:txBody>
      </p:sp>
      <p:cxnSp>
        <p:nvCxnSpPr>
          <p:cNvPr id="41" name="Straight Connector 40"/>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07" name="TextBox 106"/>
          <p:cNvSpPr txBox="1"/>
          <p:nvPr/>
        </p:nvSpPr>
        <p:spPr>
          <a:xfrm>
            <a:off x="9406538" y="2400417"/>
            <a:ext cx="2021597" cy="646331"/>
          </a:xfrm>
          <a:prstGeom prst="rect">
            <a:avLst/>
          </a:prstGeom>
          <a:noFill/>
        </p:spPr>
        <p:txBody>
          <a:bodyPr wrap="square" rtlCol="0">
            <a:spAutoFit/>
          </a:bodyPr>
          <a:lstStyle/>
          <a:p>
            <a:r>
              <a:rPr lang="en-US" sz="1200" dirty="0">
                <a:solidFill>
                  <a:schemeClr val="tx2"/>
                </a:solidFill>
              </a:rPr>
              <a:t>Contrary to popular belief, </a:t>
            </a:r>
            <a:r>
              <a:rPr lang="en-US" sz="1200" dirty="0" err="1">
                <a:solidFill>
                  <a:schemeClr val="tx2"/>
                </a:solidFill>
              </a:rPr>
              <a:t>Lorem</a:t>
            </a:r>
            <a:r>
              <a:rPr lang="en-US" sz="1200" dirty="0">
                <a:solidFill>
                  <a:schemeClr val="tx2"/>
                </a:solidFill>
              </a:rPr>
              <a:t> </a:t>
            </a:r>
            <a:r>
              <a:rPr lang="en-US" sz="1200" dirty="0" err="1">
                <a:solidFill>
                  <a:schemeClr val="tx2"/>
                </a:solidFill>
              </a:rPr>
              <a:t>Ipsum</a:t>
            </a:r>
            <a:r>
              <a:rPr lang="en-US" sz="1200" dirty="0">
                <a:solidFill>
                  <a:schemeClr val="tx2"/>
                </a:solidFill>
              </a:rPr>
              <a:t> is not simply random text. </a:t>
            </a:r>
          </a:p>
        </p:txBody>
      </p:sp>
      <p:sp>
        <p:nvSpPr>
          <p:cNvPr id="108" name="TextBox 107"/>
          <p:cNvSpPr txBox="1"/>
          <p:nvPr/>
        </p:nvSpPr>
        <p:spPr>
          <a:xfrm>
            <a:off x="8201623" y="2087685"/>
            <a:ext cx="1617751" cy="400110"/>
          </a:xfrm>
          <a:prstGeom prst="rect">
            <a:avLst/>
          </a:prstGeom>
          <a:noFill/>
        </p:spPr>
        <p:txBody>
          <a:bodyPr wrap="none" rtlCol="0">
            <a:spAutoFit/>
          </a:bodyPr>
          <a:lstStyle/>
          <a:p>
            <a:r>
              <a:rPr lang="id-ID" sz="2000" b="1" dirty="0">
                <a:solidFill>
                  <a:schemeClr val="accent2"/>
                </a:solidFill>
                <a:latin typeface="Raleway" panose="020B0003030101060003" pitchFamily="34" charset="0"/>
              </a:rPr>
              <a:t>WebDesign</a:t>
            </a:r>
          </a:p>
        </p:txBody>
      </p:sp>
      <p:sp>
        <p:nvSpPr>
          <p:cNvPr id="109" name="TextBox 108"/>
          <p:cNvSpPr txBox="1"/>
          <p:nvPr/>
        </p:nvSpPr>
        <p:spPr>
          <a:xfrm>
            <a:off x="8201623" y="2299468"/>
            <a:ext cx="1258678" cy="830997"/>
          </a:xfrm>
          <a:prstGeom prst="rect">
            <a:avLst/>
          </a:prstGeom>
          <a:noFill/>
        </p:spPr>
        <p:txBody>
          <a:bodyPr wrap="none" rtlCol="0">
            <a:spAutoFit/>
          </a:bodyPr>
          <a:lstStyle/>
          <a:p>
            <a:r>
              <a:rPr lang="id-ID" sz="4800" b="1" dirty="0">
                <a:solidFill>
                  <a:schemeClr val="accent2"/>
                </a:solidFill>
              </a:rPr>
              <a:t>23%</a:t>
            </a:r>
          </a:p>
        </p:txBody>
      </p:sp>
      <p:sp>
        <p:nvSpPr>
          <p:cNvPr id="110" name="TextBox 109"/>
          <p:cNvSpPr txBox="1"/>
          <p:nvPr/>
        </p:nvSpPr>
        <p:spPr>
          <a:xfrm>
            <a:off x="9406538" y="4819986"/>
            <a:ext cx="2021597" cy="646331"/>
          </a:xfrm>
          <a:prstGeom prst="rect">
            <a:avLst/>
          </a:prstGeom>
          <a:noFill/>
        </p:spPr>
        <p:txBody>
          <a:bodyPr wrap="square" rtlCol="0">
            <a:spAutoFit/>
          </a:bodyPr>
          <a:lstStyle/>
          <a:p>
            <a:r>
              <a:rPr lang="en-US" sz="1200" dirty="0">
                <a:solidFill>
                  <a:schemeClr val="tx2"/>
                </a:solidFill>
              </a:rPr>
              <a:t>Contrary to popular belief, </a:t>
            </a:r>
            <a:r>
              <a:rPr lang="en-US" sz="1200" dirty="0" err="1">
                <a:solidFill>
                  <a:schemeClr val="tx2"/>
                </a:solidFill>
              </a:rPr>
              <a:t>Lorem</a:t>
            </a:r>
            <a:r>
              <a:rPr lang="en-US" sz="1200" dirty="0">
                <a:solidFill>
                  <a:schemeClr val="tx2"/>
                </a:solidFill>
              </a:rPr>
              <a:t> </a:t>
            </a:r>
            <a:r>
              <a:rPr lang="en-US" sz="1200" dirty="0" err="1">
                <a:solidFill>
                  <a:schemeClr val="tx2"/>
                </a:solidFill>
              </a:rPr>
              <a:t>Ipsum</a:t>
            </a:r>
            <a:r>
              <a:rPr lang="en-US" sz="1200" dirty="0">
                <a:solidFill>
                  <a:schemeClr val="tx2"/>
                </a:solidFill>
              </a:rPr>
              <a:t> is not simply random text. </a:t>
            </a:r>
          </a:p>
        </p:txBody>
      </p:sp>
      <p:sp>
        <p:nvSpPr>
          <p:cNvPr id="111" name="TextBox 110"/>
          <p:cNvSpPr txBox="1"/>
          <p:nvPr/>
        </p:nvSpPr>
        <p:spPr>
          <a:xfrm>
            <a:off x="8201623" y="4507254"/>
            <a:ext cx="1425711" cy="400110"/>
          </a:xfrm>
          <a:prstGeom prst="rect">
            <a:avLst/>
          </a:prstGeom>
          <a:noFill/>
        </p:spPr>
        <p:txBody>
          <a:bodyPr wrap="none" rtlCol="0">
            <a:spAutoFit/>
          </a:bodyPr>
          <a:lstStyle/>
          <a:p>
            <a:r>
              <a:rPr lang="id-ID" sz="2000" b="1" dirty="0">
                <a:solidFill>
                  <a:schemeClr val="accent3"/>
                </a:solidFill>
                <a:latin typeface="Raleway" panose="020B0003030101060003" pitchFamily="34" charset="0"/>
              </a:rPr>
              <a:t>Marketing</a:t>
            </a:r>
          </a:p>
        </p:txBody>
      </p:sp>
      <p:sp>
        <p:nvSpPr>
          <p:cNvPr id="112" name="TextBox 111"/>
          <p:cNvSpPr txBox="1"/>
          <p:nvPr/>
        </p:nvSpPr>
        <p:spPr>
          <a:xfrm>
            <a:off x="8201623" y="4719037"/>
            <a:ext cx="1258678" cy="830997"/>
          </a:xfrm>
          <a:prstGeom prst="rect">
            <a:avLst/>
          </a:prstGeom>
          <a:noFill/>
        </p:spPr>
        <p:txBody>
          <a:bodyPr wrap="none" rtlCol="0">
            <a:spAutoFit/>
          </a:bodyPr>
          <a:lstStyle/>
          <a:p>
            <a:r>
              <a:rPr lang="id-ID" sz="4800" b="1" dirty="0">
                <a:solidFill>
                  <a:schemeClr val="accent3"/>
                </a:solidFill>
              </a:rPr>
              <a:t>33%</a:t>
            </a:r>
          </a:p>
        </p:txBody>
      </p:sp>
      <p:sp>
        <p:nvSpPr>
          <p:cNvPr id="113" name="TextBox 112"/>
          <p:cNvSpPr txBox="1"/>
          <p:nvPr/>
        </p:nvSpPr>
        <p:spPr>
          <a:xfrm>
            <a:off x="806804" y="2438725"/>
            <a:ext cx="2021597" cy="646331"/>
          </a:xfrm>
          <a:prstGeom prst="rect">
            <a:avLst/>
          </a:prstGeom>
          <a:noFill/>
        </p:spPr>
        <p:txBody>
          <a:bodyPr wrap="square" rtlCol="0">
            <a:spAutoFit/>
          </a:bodyPr>
          <a:lstStyle/>
          <a:p>
            <a:pPr algn="r"/>
            <a:r>
              <a:rPr lang="en-US" sz="1200" dirty="0">
                <a:solidFill>
                  <a:schemeClr val="tx2"/>
                </a:solidFill>
              </a:rPr>
              <a:t>Contrary to popular belief, </a:t>
            </a:r>
            <a:r>
              <a:rPr lang="en-US" sz="1200" dirty="0" err="1">
                <a:solidFill>
                  <a:schemeClr val="tx2"/>
                </a:solidFill>
              </a:rPr>
              <a:t>Lorem</a:t>
            </a:r>
            <a:r>
              <a:rPr lang="en-US" sz="1200" dirty="0">
                <a:solidFill>
                  <a:schemeClr val="tx2"/>
                </a:solidFill>
              </a:rPr>
              <a:t> </a:t>
            </a:r>
            <a:r>
              <a:rPr lang="en-US" sz="1200" dirty="0" err="1">
                <a:solidFill>
                  <a:schemeClr val="tx2"/>
                </a:solidFill>
              </a:rPr>
              <a:t>Ipsum</a:t>
            </a:r>
            <a:r>
              <a:rPr lang="en-US" sz="1200" dirty="0">
                <a:solidFill>
                  <a:schemeClr val="tx2"/>
                </a:solidFill>
              </a:rPr>
              <a:t> is not simply random text. </a:t>
            </a:r>
          </a:p>
        </p:txBody>
      </p:sp>
      <p:sp>
        <p:nvSpPr>
          <p:cNvPr id="114" name="TextBox 113"/>
          <p:cNvSpPr txBox="1"/>
          <p:nvPr/>
        </p:nvSpPr>
        <p:spPr>
          <a:xfrm>
            <a:off x="2731376" y="2125993"/>
            <a:ext cx="1304716" cy="400110"/>
          </a:xfrm>
          <a:prstGeom prst="rect">
            <a:avLst/>
          </a:prstGeom>
          <a:noFill/>
        </p:spPr>
        <p:txBody>
          <a:bodyPr wrap="none" rtlCol="0">
            <a:spAutoFit/>
          </a:bodyPr>
          <a:lstStyle/>
          <a:p>
            <a:pPr algn="r"/>
            <a:r>
              <a:rPr lang="id-ID" sz="2000" b="1" dirty="0">
                <a:solidFill>
                  <a:schemeClr val="accent1"/>
                </a:solidFill>
                <a:latin typeface="Raleway" panose="020B0003030101060003" pitchFamily="34" charset="0"/>
              </a:rPr>
              <a:t>Branding</a:t>
            </a:r>
          </a:p>
        </p:txBody>
      </p:sp>
      <p:sp>
        <p:nvSpPr>
          <p:cNvPr id="115" name="TextBox 114"/>
          <p:cNvSpPr txBox="1"/>
          <p:nvPr/>
        </p:nvSpPr>
        <p:spPr>
          <a:xfrm>
            <a:off x="2777414" y="2337776"/>
            <a:ext cx="1258678" cy="830997"/>
          </a:xfrm>
          <a:prstGeom prst="rect">
            <a:avLst/>
          </a:prstGeom>
          <a:noFill/>
        </p:spPr>
        <p:txBody>
          <a:bodyPr wrap="none" rtlCol="0">
            <a:spAutoFit/>
          </a:bodyPr>
          <a:lstStyle/>
          <a:p>
            <a:pPr algn="r"/>
            <a:r>
              <a:rPr lang="id-ID" sz="4800" b="1" dirty="0">
                <a:solidFill>
                  <a:schemeClr val="accent1"/>
                </a:solidFill>
              </a:rPr>
              <a:t>23%</a:t>
            </a:r>
          </a:p>
        </p:txBody>
      </p:sp>
      <p:sp>
        <p:nvSpPr>
          <p:cNvPr id="116" name="TextBox 115"/>
          <p:cNvSpPr txBox="1"/>
          <p:nvPr/>
        </p:nvSpPr>
        <p:spPr>
          <a:xfrm>
            <a:off x="811199" y="4834673"/>
            <a:ext cx="2021597" cy="646331"/>
          </a:xfrm>
          <a:prstGeom prst="rect">
            <a:avLst/>
          </a:prstGeom>
          <a:noFill/>
        </p:spPr>
        <p:txBody>
          <a:bodyPr wrap="square" rtlCol="0">
            <a:spAutoFit/>
          </a:bodyPr>
          <a:lstStyle/>
          <a:p>
            <a:pPr algn="r"/>
            <a:r>
              <a:rPr lang="en-US" sz="1200" dirty="0">
                <a:solidFill>
                  <a:schemeClr val="tx2"/>
                </a:solidFill>
              </a:rPr>
              <a:t>Contrary to popular belief, </a:t>
            </a:r>
            <a:r>
              <a:rPr lang="en-US" sz="1200" dirty="0" err="1">
                <a:solidFill>
                  <a:schemeClr val="tx2"/>
                </a:solidFill>
              </a:rPr>
              <a:t>Lorem</a:t>
            </a:r>
            <a:r>
              <a:rPr lang="en-US" sz="1200" dirty="0">
                <a:solidFill>
                  <a:schemeClr val="tx2"/>
                </a:solidFill>
              </a:rPr>
              <a:t> </a:t>
            </a:r>
            <a:r>
              <a:rPr lang="en-US" sz="1200" dirty="0" err="1">
                <a:solidFill>
                  <a:schemeClr val="tx2"/>
                </a:solidFill>
              </a:rPr>
              <a:t>Ipsum</a:t>
            </a:r>
            <a:r>
              <a:rPr lang="en-US" sz="1200" dirty="0">
                <a:solidFill>
                  <a:schemeClr val="tx2"/>
                </a:solidFill>
              </a:rPr>
              <a:t> is not simply random text. </a:t>
            </a:r>
          </a:p>
        </p:txBody>
      </p:sp>
      <p:sp>
        <p:nvSpPr>
          <p:cNvPr id="117" name="TextBox 116"/>
          <p:cNvSpPr txBox="1"/>
          <p:nvPr/>
        </p:nvSpPr>
        <p:spPr>
          <a:xfrm>
            <a:off x="2294945" y="4521941"/>
            <a:ext cx="1745542" cy="400110"/>
          </a:xfrm>
          <a:prstGeom prst="rect">
            <a:avLst/>
          </a:prstGeom>
          <a:noFill/>
        </p:spPr>
        <p:txBody>
          <a:bodyPr wrap="none" rtlCol="0">
            <a:spAutoFit/>
          </a:bodyPr>
          <a:lstStyle/>
          <a:p>
            <a:pPr algn="r"/>
            <a:r>
              <a:rPr lang="id-ID" sz="2000" b="1" dirty="0">
                <a:solidFill>
                  <a:schemeClr val="accent4"/>
                </a:solidFill>
                <a:latin typeface="Raleway" panose="020B0003030101060003" pitchFamily="34" charset="0"/>
              </a:rPr>
              <a:t>SEO Analysis</a:t>
            </a:r>
          </a:p>
        </p:txBody>
      </p:sp>
      <p:sp>
        <p:nvSpPr>
          <p:cNvPr id="118" name="TextBox 117"/>
          <p:cNvSpPr txBox="1"/>
          <p:nvPr/>
        </p:nvSpPr>
        <p:spPr>
          <a:xfrm>
            <a:off x="2781809" y="4733724"/>
            <a:ext cx="1258678" cy="830997"/>
          </a:xfrm>
          <a:prstGeom prst="rect">
            <a:avLst/>
          </a:prstGeom>
          <a:noFill/>
        </p:spPr>
        <p:txBody>
          <a:bodyPr wrap="none" rtlCol="0">
            <a:spAutoFit/>
          </a:bodyPr>
          <a:lstStyle/>
          <a:p>
            <a:pPr algn="r"/>
            <a:r>
              <a:rPr lang="id-ID" sz="4800" b="1" dirty="0">
                <a:solidFill>
                  <a:schemeClr val="accent4"/>
                </a:solidFill>
              </a:rPr>
              <a:t>33%</a:t>
            </a:r>
          </a:p>
        </p:txBody>
      </p:sp>
    </p:spTree>
    <p:extLst>
      <p:ext uri="{BB962C8B-B14F-4D97-AF65-F5344CB8AC3E}">
        <p14:creationId xmlns:p14="http://schemas.microsoft.com/office/powerpoint/2010/main" val="283960436"/>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500"/>
                                        <p:tgtEl>
                                          <p:spTgt spid="40"/>
                                        </p:tgtEl>
                                        <p:attrNameLst>
                                          <p:attrName>ppt_y</p:attrName>
                                        </p:attrNameLst>
                                      </p:cBhvr>
                                      <p:tavLst>
                                        <p:tav tm="0">
                                          <p:val>
                                            <p:strVal val="#ppt_y-#ppt_h*1.125000"/>
                                          </p:val>
                                        </p:tav>
                                        <p:tav tm="100000">
                                          <p:val>
                                            <p:strVal val="#ppt_y"/>
                                          </p:val>
                                        </p:tav>
                                      </p:tavLst>
                                    </p:anim>
                                    <p:animEffect transition="in" filter="wipe(down)">
                                      <p:cBhvr>
                                        <p:cTn id="8" dur="500"/>
                                        <p:tgtEl>
                                          <p:spTgt spid="40"/>
                                        </p:tgtEl>
                                      </p:cBhvr>
                                    </p:animEffect>
                                  </p:childTnLst>
                                </p:cTn>
                              </p:par>
                              <p:par>
                                <p:cTn id="9" presetID="16" presetClass="entr" presetSubtype="37" fill="hold" nodeType="withEffect">
                                  <p:stCondLst>
                                    <p:cond delay="0"/>
                                  </p:stCondLst>
                                  <p:childTnLst>
                                    <p:set>
                                      <p:cBhvr>
                                        <p:cTn id="10" dur="1" fill="hold">
                                          <p:stCondLst>
                                            <p:cond delay="0"/>
                                          </p:stCondLst>
                                        </p:cTn>
                                        <p:tgtEl>
                                          <p:spTgt spid="41"/>
                                        </p:tgtEl>
                                        <p:attrNameLst>
                                          <p:attrName>style.visibility</p:attrName>
                                        </p:attrNameLst>
                                      </p:cBhvr>
                                      <p:to>
                                        <p:strVal val="visible"/>
                                      </p:to>
                                    </p:set>
                                    <p:animEffect transition="in" filter="barn(outVertical)">
                                      <p:cBhvr>
                                        <p:cTn id="11" dur="500"/>
                                        <p:tgtEl>
                                          <p:spTgt spid="41"/>
                                        </p:tgtEl>
                                      </p:cBhvr>
                                    </p:animEffect>
                                  </p:childTnLst>
                                </p:cTn>
                              </p:par>
                            </p:childTnLst>
                          </p:cTn>
                        </p:par>
                        <p:par>
                          <p:cTn id="12" fill="hold">
                            <p:stCondLst>
                              <p:cond delay="500"/>
                            </p:stCondLst>
                            <p:childTnLst>
                              <p:par>
                                <p:cTn id="13" presetID="21" presetClass="entr" presetSubtype="1"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wheel(1)">
                                      <p:cBhvr>
                                        <p:cTn id="15" dur="1500"/>
                                        <p:tgtEl>
                                          <p:spTgt spid="3"/>
                                        </p:tgtEl>
                                      </p:cBhvr>
                                    </p:animEffect>
                                  </p:childTnLst>
                                </p:cTn>
                              </p:par>
                              <p:par>
                                <p:cTn id="16" presetID="21" presetClass="entr" presetSubtype="1" fill="hold" nodeType="withEffect">
                                  <p:stCondLst>
                                    <p:cond delay="500"/>
                                  </p:stCondLst>
                                  <p:childTnLst>
                                    <p:set>
                                      <p:cBhvr>
                                        <p:cTn id="17" dur="1" fill="hold">
                                          <p:stCondLst>
                                            <p:cond delay="0"/>
                                          </p:stCondLst>
                                        </p:cTn>
                                        <p:tgtEl>
                                          <p:spTgt spid="4"/>
                                        </p:tgtEl>
                                        <p:attrNameLst>
                                          <p:attrName>style.visibility</p:attrName>
                                        </p:attrNameLst>
                                      </p:cBhvr>
                                      <p:to>
                                        <p:strVal val="visible"/>
                                      </p:to>
                                    </p:set>
                                    <p:animEffect transition="in" filter="wheel(1)">
                                      <p:cBhvr>
                                        <p:cTn id="18" dur="1500"/>
                                        <p:tgtEl>
                                          <p:spTgt spid="4"/>
                                        </p:tgtEl>
                                      </p:cBhvr>
                                    </p:animEffect>
                                  </p:childTnLst>
                                </p:cTn>
                              </p:par>
                              <p:par>
                                <p:cTn id="19" presetID="21" presetClass="entr" presetSubtype="1" fill="hold" nodeType="withEffect">
                                  <p:stCondLst>
                                    <p:cond delay="750"/>
                                  </p:stCondLst>
                                  <p:childTnLst>
                                    <p:set>
                                      <p:cBhvr>
                                        <p:cTn id="20" dur="1" fill="hold">
                                          <p:stCondLst>
                                            <p:cond delay="0"/>
                                          </p:stCondLst>
                                        </p:cTn>
                                        <p:tgtEl>
                                          <p:spTgt spid="5"/>
                                        </p:tgtEl>
                                        <p:attrNameLst>
                                          <p:attrName>style.visibility</p:attrName>
                                        </p:attrNameLst>
                                      </p:cBhvr>
                                      <p:to>
                                        <p:strVal val="visible"/>
                                      </p:to>
                                    </p:set>
                                    <p:animEffect transition="in" filter="wheel(1)">
                                      <p:cBhvr>
                                        <p:cTn id="21" dur="1500"/>
                                        <p:tgtEl>
                                          <p:spTgt spid="5"/>
                                        </p:tgtEl>
                                      </p:cBhvr>
                                    </p:animEffect>
                                  </p:childTnLst>
                                </p:cTn>
                              </p:par>
                              <p:par>
                                <p:cTn id="22" presetID="21" presetClass="entr" presetSubtype="1" fill="hold" nodeType="withEffect">
                                  <p:stCondLst>
                                    <p:cond delay="1000"/>
                                  </p:stCondLst>
                                  <p:childTnLst>
                                    <p:set>
                                      <p:cBhvr>
                                        <p:cTn id="23" dur="1" fill="hold">
                                          <p:stCondLst>
                                            <p:cond delay="0"/>
                                          </p:stCondLst>
                                        </p:cTn>
                                        <p:tgtEl>
                                          <p:spTgt spid="6"/>
                                        </p:tgtEl>
                                        <p:attrNameLst>
                                          <p:attrName>style.visibility</p:attrName>
                                        </p:attrNameLst>
                                      </p:cBhvr>
                                      <p:to>
                                        <p:strVal val="visible"/>
                                      </p:to>
                                    </p:set>
                                    <p:animEffect transition="in" filter="wheel(1)">
                                      <p:cBhvr>
                                        <p:cTn id="24" dur="1500"/>
                                        <p:tgtEl>
                                          <p:spTgt spid="6"/>
                                        </p:tgtEl>
                                      </p:cBhvr>
                                    </p:animEffect>
                                  </p:childTnLst>
                                </p:cTn>
                              </p:par>
                            </p:childTnLst>
                          </p:cTn>
                        </p:par>
                        <p:par>
                          <p:cTn id="25" fill="hold">
                            <p:stCondLst>
                              <p:cond delay="3000"/>
                            </p:stCondLst>
                            <p:childTnLst>
                              <p:par>
                                <p:cTn id="26" presetID="10" presetClass="entr" presetSubtype="0" fill="hold" grpId="0" nodeType="afterEffect">
                                  <p:stCondLst>
                                    <p:cond delay="0"/>
                                  </p:stCondLst>
                                  <p:childTnLst>
                                    <p:set>
                                      <p:cBhvr>
                                        <p:cTn id="27" dur="1" fill="hold">
                                          <p:stCondLst>
                                            <p:cond delay="0"/>
                                          </p:stCondLst>
                                        </p:cTn>
                                        <p:tgtEl>
                                          <p:spTgt spid="110"/>
                                        </p:tgtEl>
                                        <p:attrNameLst>
                                          <p:attrName>style.visibility</p:attrName>
                                        </p:attrNameLst>
                                      </p:cBhvr>
                                      <p:to>
                                        <p:strVal val="visible"/>
                                      </p:to>
                                    </p:set>
                                    <p:animEffect transition="in" filter="fade">
                                      <p:cBhvr>
                                        <p:cTn id="28" dur="500"/>
                                        <p:tgtEl>
                                          <p:spTgt spid="110"/>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07"/>
                                        </p:tgtEl>
                                        <p:attrNameLst>
                                          <p:attrName>style.visibility</p:attrName>
                                        </p:attrNameLst>
                                      </p:cBhvr>
                                      <p:to>
                                        <p:strVal val="visible"/>
                                      </p:to>
                                    </p:set>
                                    <p:animEffect transition="in" filter="fade">
                                      <p:cBhvr>
                                        <p:cTn id="31" dur="500"/>
                                        <p:tgtEl>
                                          <p:spTgt spid="10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08"/>
                                        </p:tgtEl>
                                        <p:attrNameLst>
                                          <p:attrName>style.visibility</p:attrName>
                                        </p:attrNameLst>
                                      </p:cBhvr>
                                      <p:to>
                                        <p:strVal val="visible"/>
                                      </p:to>
                                    </p:set>
                                    <p:animEffect transition="in" filter="fade">
                                      <p:cBhvr>
                                        <p:cTn id="34" dur="500"/>
                                        <p:tgtEl>
                                          <p:spTgt spid="10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09"/>
                                        </p:tgtEl>
                                        <p:attrNameLst>
                                          <p:attrName>style.visibility</p:attrName>
                                        </p:attrNameLst>
                                      </p:cBhvr>
                                      <p:to>
                                        <p:strVal val="visible"/>
                                      </p:to>
                                    </p:set>
                                    <p:animEffect transition="in" filter="fade">
                                      <p:cBhvr>
                                        <p:cTn id="37" dur="500"/>
                                        <p:tgtEl>
                                          <p:spTgt spid="109"/>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6"/>
                                        </p:tgtEl>
                                        <p:attrNameLst>
                                          <p:attrName>style.visibility</p:attrName>
                                        </p:attrNameLst>
                                      </p:cBhvr>
                                      <p:to>
                                        <p:strVal val="visible"/>
                                      </p:to>
                                    </p:set>
                                    <p:animEffect transition="in" filter="fade">
                                      <p:cBhvr>
                                        <p:cTn id="40" dur="500"/>
                                        <p:tgtEl>
                                          <p:spTgt spid="11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13"/>
                                        </p:tgtEl>
                                        <p:attrNameLst>
                                          <p:attrName>style.visibility</p:attrName>
                                        </p:attrNameLst>
                                      </p:cBhvr>
                                      <p:to>
                                        <p:strVal val="visible"/>
                                      </p:to>
                                    </p:set>
                                    <p:animEffect transition="in" filter="fade">
                                      <p:cBhvr>
                                        <p:cTn id="43" dur="500"/>
                                        <p:tgtEl>
                                          <p:spTgt spid="113"/>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14"/>
                                        </p:tgtEl>
                                        <p:attrNameLst>
                                          <p:attrName>style.visibility</p:attrName>
                                        </p:attrNameLst>
                                      </p:cBhvr>
                                      <p:to>
                                        <p:strVal val="visible"/>
                                      </p:to>
                                    </p:set>
                                    <p:animEffect transition="in" filter="fade">
                                      <p:cBhvr>
                                        <p:cTn id="46" dur="500"/>
                                        <p:tgtEl>
                                          <p:spTgt spid="114"/>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15"/>
                                        </p:tgtEl>
                                        <p:attrNameLst>
                                          <p:attrName>style.visibility</p:attrName>
                                        </p:attrNameLst>
                                      </p:cBhvr>
                                      <p:to>
                                        <p:strVal val="visible"/>
                                      </p:to>
                                    </p:set>
                                    <p:animEffect transition="in" filter="fade">
                                      <p:cBhvr>
                                        <p:cTn id="49" dur="500"/>
                                        <p:tgtEl>
                                          <p:spTgt spid="115"/>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12"/>
                                        </p:tgtEl>
                                        <p:attrNameLst>
                                          <p:attrName>style.visibility</p:attrName>
                                        </p:attrNameLst>
                                      </p:cBhvr>
                                      <p:to>
                                        <p:strVal val="visible"/>
                                      </p:to>
                                    </p:set>
                                    <p:animEffect transition="in" filter="fade">
                                      <p:cBhvr>
                                        <p:cTn id="52" dur="500"/>
                                        <p:tgtEl>
                                          <p:spTgt spid="11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1"/>
                                        </p:tgtEl>
                                        <p:attrNameLst>
                                          <p:attrName>style.visibility</p:attrName>
                                        </p:attrNameLst>
                                      </p:cBhvr>
                                      <p:to>
                                        <p:strVal val="visible"/>
                                      </p:to>
                                    </p:set>
                                    <p:animEffect transition="in" filter="fade">
                                      <p:cBhvr>
                                        <p:cTn id="55" dur="500"/>
                                        <p:tgtEl>
                                          <p:spTgt spid="11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18"/>
                                        </p:tgtEl>
                                        <p:attrNameLst>
                                          <p:attrName>style.visibility</p:attrName>
                                        </p:attrNameLst>
                                      </p:cBhvr>
                                      <p:to>
                                        <p:strVal val="visible"/>
                                      </p:to>
                                    </p:set>
                                    <p:animEffect transition="in" filter="fade">
                                      <p:cBhvr>
                                        <p:cTn id="58" dur="500"/>
                                        <p:tgtEl>
                                          <p:spTgt spid="118"/>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17"/>
                                        </p:tgtEl>
                                        <p:attrNameLst>
                                          <p:attrName>style.visibility</p:attrName>
                                        </p:attrNameLst>
                                      </p:cBhvr>
                                      <p:to>
                                        <p:strVal val="visible"/>
                                      </p:to>
                                    </p:set>
                                    <p:animEffect transition="in" filter="fade">
                                      <p:cBhvr>
                                        <p:cTn id="61" dur="500"/>
                                        <p:tgtEl>
                                          <p:spTgt spid="1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107" grpId="0"/>
      <p:bldP spid="108" grpId="0"/>
      <p:bldP spid="109" grpId="0"/>
      <p:bldP spid="110" grpId="0"/>
      <p:bldP spid="111" grpId="0"/>
      <p:bldP spid="112" grpId="0"/>
      <p:bldP spid="113" grpId="0"/>
      <p:bldP spid="114" grpId="0"/>
      <p:bldP spid="115" grpId="0"/>
      <p:bldP spid="116" grpId="0"/>
      <p:bldP spid="117" grpId="0"/>
      <p:bldP spid="118"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28</a:t>
            </a:fld>
            <a:endParaRPr lang="id-ID" dirty="0"/>
          </a:p>
        </p:txBody>
      </p:sp>
      <p:sp>
        <p:nvSpPr>
          <p:cNvPr id="3" name="TextBox 2"/>
          <p:cNvSpPr txBox="1"/>
          <p:nvPr/>
        </p:nvSpPr>
        <p:spPr>
          <a:xfrm>
            <a:off x="4859851" y="600349"/>
            <a:ext cx="2464201" cy="523220"/>
          </a:xfrm>
          <a:prstGeom prst="rect">
            <a:avLst/>
          </a:prstGeom>
          <a:noFill/>
        </p:spPr>
        <p:txBody>
          <a:bodyPr wrap="none" rtlCol="0">
            <a:spAutoFit/>
          </a:bodyPr>
          <a:lstStyle/>
          <a:p>
            <a:pPr algn="ctr"/>
            <a:r>
              <a:rPr lang="id-ID" sz="2800" dirty="0">
                <a:latin typeface="+mj-lt"/>
              </a:rPr>
              <a:t>Custom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0" y="4274858"/>
            <a:ext cx="2188163" cy="1168087"/>
            <a:chOff x="1706563" y="4518025"/>
            <a:chExt cx="2605088" cy="1390650"/>
          </a:xfrm>
        </p:grpSpPr>
        <p:sp>
          <p:nvSpPr>
            <p:cNvPr id="6"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8" name="Group 7"/>
          <p:cNvGrpSpPr/>
          <p:nvPr/>
        </p:nvGrpSpPr>
        <p:grpSpPr>
          <a:xfrm>
            <a:off x="1106748" y="3317455"/>
            <a:ext cx="2192163" cy="2125490"/>
            <a:chOff x="3024188" y="3378200"/>
            <a:chExt cx="2609851" cy="2530475"/>
          </a:xfrm>
        </p:grpSpPr>
        <p:sp>
          <p:nvSpPr>
            <p:cNvPr id="9" name="Freeform 7"/>
            <p:cNvSpPr>
              <a:spLocks/>
            </p:cNvSpPr>
            <p:nvPr/>
          </p:nvSpPr>
          <p:spPr bwMode="auto">
            <a:xfrm>
              <a:off x="3024188" y="3378200"/>
              <a:ext cx="1306513" cy="2530475"/>
            </a:xfrm>
            <a:custGeom>
              <a:avLst/>
              <a:gdLst>
                <a:gd name="T0" fmla="*/ 334 w 348"/>
                <a:gd name="T1" fmla="*/ 52 h 673"/>
                <a:gd name="T2" fmla="*/ 0 w 348"/>
                <a:gd name="T3" fmla="*/ 673 h 673"/>
                <a:gd name="T4" fmla="*/ 348 w 348"/>
                <a:gd name="T5" fmla="*/ 673 h 673"/>
                <a:gd name="T6" fmla="*/ 348 w 348"/>
                <a:gd name="T7" fmla="*/ 0 h 673"/>
                <a:gd name="T8" fmla="*/ 334 w 348"/>
                <a:gd name="T9" fmla="*/ 52 h 673"/>
              </a:gdLst>
              <a:ahLst/>
              <a:cxnLst>
                <a:cxn ang="0">
                  <a:pos x="T0" y="T1"/>
                </a:cxn>
                <a:cxn ang="0">
                  <a:pos x="T2" y="T3"/>
                </a:cxn>
                <a:cxn ang="0">
                  <a:pos x="T4" y="T5"/>
                </a:cxn>
                <a:cxn ang="0">
                  <a:pos x="T6" y="T7"/>
                </a:cxn>
                <a:cxn ang="0">
                  <a:pos x="T8" y="T9"/>
                </a:cxn>
              </a:cxnLst>
              <a:rect l="0" t="0" r="r" b="b"/>
              <a:pathLst>
                <a:path w="348" h="673">
                  <a:moveTo>
                    <a:pt x="334" y="52"/>
                  </a:moveTo>
                  <a:cubicBezTo>
                    <a:pt x="243" y="520"/>
                    <a:pt x="0" y="673"/>
                    <a:pt x="0" y="673"/>
                  </a:cubicBezTo>
                  <a:cubicBezTo>
                    <a:pt x="348" y="673"/>
                    <a:pt x="348" y="673"/>
                    <a:pt x="348" y="673"/>
                  </a:cubicBezTo>
                  <a:cubicBezTo>
                    <a:pt x="348" y="0"/>
                    <a:pt x="348" y="0"/>
                    <a:pt x="348" y="0"/>
                  </a:cubicBezTo>
                  <a:cubicBezTo>
                    <a:pt x="345" y="0"/>
                    <a:pt x="339" y="24"/>
                    <a:pt x="334" y="52"/>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Freeform 8"/>
            <p:cNvSpPr>
              <a:spLocks/>
            </p:cNvSpPr>
            <p:nvPr/>
          </p:nvSpPr>
          <p:spPr bwMode="auto">
            <a:xfrm>
              <a:off x="4330701" y="3378200"/>
              <a:ext cx="1303338" cy="2530475"/>
            </a:xfrm>
            <a:custGeom>
              <a:avLst/>
              <a:gdLst>
                <a:gd name="T0" fmla="*/ 14 w 347"/>
                <a:gd name="T1" fmla="*/ 52 h 673"/>
                <a:gd name="T2" fmla="*/ 0 w 347"/>
                <a:gd name="T3" fmla="*/ 0 h 673"/>
                <a:gd name="T4" fmla="*/ 0 w 347"/>
                <a:gd name="T5" fmla="*/ 673 h 673"/>
                <a:gd name="T6" fmla="*/ 347 w 347"/>
                <a:gd name="T7" fmla="*/ 673 h 673"/>
                <a:gd name="T8" fmla="*/ 14 w 347"/>
                <a:gd name="T9" fmla="*/ 52 h 673"/>
              </a:gdLst>
              <a:ahLst/>
              <a:cxnLst>
                <a:cxn ang="0">
                  <a:pos x="T0" y="T1"/>
                </a:cxn>
                <a:cxn ang="0">
                  <a:pos x="T2" y="T3"/>
                </a:cxn>
                <a:cxn ang="0">
                  <a:pos x="T4" y="T5"/>
                </a:cxn>
                <a:cxn ang="0">
                  <a:pos x="T6" y="T7"/>
                </a:cxn>
                <a:cxn ang="0">
                  <a:pos x="T8" y="T9"/>
                </a:cxn>
              </a:cxnLst>
              <a:rect l="0" t="0" r="r" b="b"/>
              <a:pathLst>
                <a:path w="347" h="673">
                  <a:moveTo>
                    <a:pt x="14" y="52"/>
                  </a:moveTo>
                  <a:cubicBezTo>
                    <a:pt x="9" y="24"/>
                    <a:pt x="3" y="0"/>
                    <a:pt x="0" y="0"/>
                  </a:cubicBezTo>
                  <a:cubicBezTo>
                    <a:pt x="0" y="673"/>
                    <a:pt x="0" y="673"/>
                    <a:pt x="0" y="673"/>
                  </a:cubicBezTo>
                  <a:cubicBezTo>
                    <a:pt x="347" y="673"/>
                    <a:pt x="347" y="673"/>
                    <a:pt x="347" y="673"/>
                  </a:cubicBezTo>
                  <a:cubicBezTo>
                    <a:pt x="347" y="673"/>
                    <a:pt x="105" y="520"/>
                    <a:pt x="14" y="52"/>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1" name="Group 10"/>
          <p:cNvGrpSpPr/>
          <p:nvPr/>
        </p:nvGrpSpPr>
        <p:grpSpPr>
          <a:xfrm>
            <a:off x="2210830" y="2376052"/>
            <a:ext cx="2188163" cy="3066893"/>
            <a:chOff x="4338638" y="2257425"/>
            <a:chExt cx="2605088" cy="3651250"/>
          </a:xfrm>
        </p:grpSpPr>
        <p:sp>
          <p:nvSpPr>
            <p:cNvPr id="12"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 name="Group 13"/>
          <p:cNvGrpSpPr/>
          <p:nvPr/>
        </p:nvGrpSpPr>
        <p:grpSpPr>
          <a:xfrm>
            <a:off x="3321579" y="3794824"/>
            <a:ext cx="2188163" cy="1648121"/>
            <a:chOff x="5661026" y="3946525"/>
            <a:chExt cx="2605088" cy="1962150"/>
          </a:xfrm>
        </p:grpSpPr>
        <p:sp>
          <p:nvSpPr>
            <p:cNvPr id="15"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7" name="Group 16"/>
          <p:cNvGrpSpPr/>
          <p:nvPr/>
        </p:nvGrpSpPr>
        <p:grpSpPr>
          <a:xfrm>
            <a:off x="4421660" y="2944094"/>
            <a:ext cx="2192163" cy="2498851"/>
            <a:chOff x="6970713" y="2933700"/>
            <a:chExt cx="2609851" cy="2974975"/>
          </a:xfrm>
        </p:grpSpPr>
        <p:sp>
          <p:nvSpPr>
            <p:cNvPr id="18"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0" name="Group 19"/>
          <p:cNvGrpSpPr/>
          <p:nvPr/>
        </p:nvGrpSpPr>
        <p:grpSpPr>
          <a:xfrm>
            <a:off x="5532410" y="4852235"/>
            <a:ext cx="2188163" cy="590711"/>
            <a:chOff x="8293101" y="5205412"/>
            <a:chExt cx="2605088" cy="703264"/>
          </a:xfrm>
        </p:grpSpPr>
        <p:sp>
          <p:nvSpPr>
            <p:cNvPr id="21" name="Freeform 15"/>
            <p:cNvSpPr>
              <a:spLocks/>
            </p:cNvSpPr>
            <p:nvPr/>
          </p:nvSpPr>
          <p:spPr bwMode="auto">
            <a:xfrm>
              <a:off x="8293101" y="5205412"/>
              <a:ext cx="1301750" cy="703263"/>
            </a:xfrm>
            <a:custGeom>
              <a:avLst/>
              <a:gdLst>
                <a:gd name="T0" fmla="*/ 333 w 347"/>
                <a:gd name="T1" fmla="*/ 14 h 187"/>
                <a:gd name="T2" fmla="*/ 0 w 347"/>
                <a:gd name="T3" fmla="*/ 187 h 187"/>
                <a:gd name="T4" fmla="*/ 347 w 347"/>
                <a:gd name="T5" fmla="*/ 187 h 187"/>
                <a:gd name="T6" fmla="*/ 347 w 347"/>
                <a:gd name="T7" fmla="*/ 0 h 187"/>
                <a:gd name="T8" fmla="*/ 333 w 347"/>
                <a:gd name="T9" fmla="*/ 14 h 187"/>
              </a:gdLst>
              <a:ahLst/>
              <a:cxnLst>
                <a:cxn ang="0">
                  <a:pos x="T0" y="T1"/>
                </a:cxn>
                <a:cxn ang="0">
                  <a:pos x="T2" y="T3"/>
                </a:cxn>
                <a:cxn ang="0">
                  <a:pos x="T4" y="T5"/>
                </a:cxn>
                <a:cxn ang="0">
                  <a:pos x="T6" y="T7"/>
                </a:cxn>
                <a:cxn ang="0">
                  <a:pos x="T8" y="T9"/>
                </a:cxn>
              </a:cxnLst>
              <a:rect l="0" t="0" r="r" b="b"/>
              <a:pathLst>
                <a:path w="347" h="187">
                  <a:moveTo>
                    <a:pt x="333" y="14"/>
                  </a:moveTo>
                  <a:cubicBezTo>
                    <a:pt x="242" y="144"/>
                    <a:pt x="0" y="187"/>
                    <a:pt x="0" y="187"/>
                  </a:cubicBezTo>
                  <a:cubicBezTo>
                    <a:pt x="347" y="187"/>
                    <a:pt x="347" y="187"/>
                    <a:pt x="347" y="187"/>
                  </a:cubicBezTo>
                  <a:cubicBezTo>
                    <a:pt x="347" y="0"/>
                    <a:pt x="347" y="0"/>
                    <a:pt x="347" y="0"/>
                  </a:cubicBezTo>
                  <a:cubicBezTo>
                    <a:pt x="344" y="0"/>
                    <a:pt x="338" y="6"/>
                    <a:pt x="333" y="14"/>
                  </a:cubicBezTo>
                  <a:close/>
                </a:path>
              </a:pathLst>
            </a:custGeom>
            <a:solidFill>
              <a:schemeClr val="accent1">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Freeform 16"/>
            <p:cNvSpPr>
              <a:spLocks/>
            </p:cNvSpPr>
            <p:nvPr/>
          </p:nvSpPr>
          <p:spPr bwMode="auto">
            <a:xfrm>
              <a:off x="9594851" y="5205413"/>
              <a:ext cx="1303338" cy="703263"/>
            </a:xfrm>
            <a:custGeom>
              <a:avLst/>
              <a:gdLst>
                <a:gd name="T0" fmla="*/ 14 w 347"/>
                <a:gd name="T1" fmla="*/ 14 h 187"/>
                <a:gd name="T2" fmla="*/ 0 w 347"/>
                <a:gd name="T3" fmla="*/ 0 h 187"/>
                <a:gd name="T4" fmla="*/ 0 w 347"/>
                <a:gd name="T5" fmla="*/ 187 h 187"/>
                <a:gd name="T6" fmla="*/ 347 w 347"/>
                <a:gd name="T7" fmla="*/ 187 h 187"/>
                <a:gd name="T8" fmla="*/ 14 w 347"/>
                <a:gd name="T9" fmla="*/ 14 h 187"/>
              </a:gdLst>
              <a:ahLst/>
              <a:cxnLst>
                <a:cxn ang="0">
                  <a:pos x="T0" y="T1"/>
                </a:cxn>
                <a:cxn ang="0">
                  <a:pos x="T2" y="T3"/>
                </a:cxn>
                <a:cxn ang="0">
                  <a:pos x="T4" y="T5"/>
                </a:cxn>
                <a:cxn ang="0">
                  <a:pos x="T6" y="T7"/>
                </a:cxn>
                <a:cxn ang="0">
                  <a:pos x="T8" y="T9"/>
                </a:cxn>
              </a:cxnLst>
              <a:rect l="0" t="0" r="r" b="b"/>
              <a:pathLst>
                <a:path w="347" h="187">
                  <a:moveTo>
                    <a:pt x="14" y="14"/>
                  </a:moveTo>
                  <a:cubicBezTo>
                    <a:pt x="9" y="6"/>
                    <a:pt x="3" y="0"/>
                    <a:pt x="0" y="0"/>
                  </a:cubicBezTo>
                  <a:cubicBezTo>
                    <a:pt x="0" y="187"/>
                    <a:pt x="0" y="187"/>
                    <a:pt x="0" y="187"/>
                  </a:cubicBezTo>
                  <a:cubicBezTo>
                    <a:pt x="347" y="187"/>
                    <a:pt x="347" y="187"/>
                    <a:pt x="347" y="187"/>
                  </a:cubicBezTo>
                  <a:cubicBezTo>
                    <a:pt x="347" y="187"/>
                    <a:pt x="105" y="144"/>
                    <a:pt x="14" y="14"/>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3" name="Group 22"/>
          <p:cNvGrpSpPr/>
          <p:nvPr/>
        </p:nvGrpSpPr>
        <p:grpSpPr>
          <a:xfrm>
            <a:off x="6682258" y="4274858"/>
            <a:ext cx="2188163" cy="1168087"/>
            <a:chOff x="1706563" y="4518025"/>
            <a:chExt cx="2605088" cy="1390650"/>
          </a:xfrm>
        </p:grpSpPr>
        <p:sp>
          <p:nvSpPr>
            <p:cNvPr id="24" name="Freeform 5"/>
            <p:cNvSpPr>
              <a:spLocks/>
            </p:cNvSpPr>
            <p:nvPr/>
          </p:nvSpPr>
          <p:spPr bwMode="auto">
            <a:xfrm>
              <a:off x="1706563" y="4518025"/>
              <a:ext cx="1303338" cy="1390650"/>
            </a:xfrm>
            <a:custGeom>
              <a:avLst/>
              <a:gdLst>
                <a:gd name="T0" fmla="*/ 333 w 347"/>
                <a:gd name="T1" fmla="*/ 29 h 370"/>
                <a:gd name="T2" fmla="*/ 0 w 347"/>
                <a:gd name="T3" fmla="*/ 370 h 370"/>
                <a:gd name="T4" fmla="*/ 347 w 347"/>
                <a:gd name="T5" fmla="*/ 370 h 370"/>
                <a:gd name="T6" fmla="*/ 347 w 347"/>
                <a:gd name="T7" fmla="*/ 0 h 370"/>
                <a:gd name="T8" fmla="*/ 333 w 347"/>
                <a:gd name="T9" fmla="*/ 29 h 370"/>
              </a:gdLst>
              <a:ahLst/>
              <a:cxnLst>
                <a:cxn ang="0">
                  <a:pos x="T0" y="T1"/>
                </a:cxn>
                <a:cxn ang="0">
                  <a:pos x="T2" y="T3"/>
                </a:cxn>
                <a:cxn ang="0">
                  <a:pos x="T4" y="T5"/>
                </a:cxn>
                <a:cxn ang="0">
                  <a:pos x="T6" y="T7"/>
                </a:cxn>
                <a:cxn ang="0">
                  <a:pos x="T8" y="T9"/>
                </a:cxn>
              </a:cxnLst>
              <a:rect l="0" t="0" r="r" b="b"/>
              <a:pathLst>
                <a:path w="347" h="370">
                  <a:moveTo>
                    <a:pt x="333" y="29"/>
                  </a:moveTo>
                  <a:cubicBezTo>
                    <a:pt x="242" y="286"/>
                    <a:pt x="0" y="370"/>
                    <a:pt x="0" y="370"/>
                  </a:cubicBezTo>
                  <a:cubicBezTo>
                    <a:pt x="347" y="370"/>
                    <a:pt x="347" y="370"/>
                    <a:pt x="347" y="370"/>
                  </a:cubicBezTo>
                  <a:cubicBezTo>
                    <a:pt x="347" y="0"/>
                    <a:pt x="347" y="0"/>
                    <a:pt x="347" y="0"/>
                  </a:cubicBezTo>
                  <a:cubicBezTo>
                    <a:pt x="345" y="0"/>
                    <a:pt x="339" y="13"/>
                    <a:pt x="333" y="29"/>
                  </a:cubicBezTo>
                  <a:close/>
                </a:path>
              </a:pathLst>
            </a:custGeom>
            <a:solidFill>
              <a:schemeClr val="accent2">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Freeform 6"/>
            <p:cNvSpPr>
              <a:spLocks/>
            </p:cNvSpPr>
            <p:nvPr/>
          </p:nvSpPr>
          <p:spPr bwMode="auto">
            <a:xfrm>
              <a:off x="3009901" y="4518025"/>
              <a:ext cx="1301750" cy="1390650"/>
            </a:xfrm>
            <a:custGeom>
              <a:avLst/>
              <a:gdLst>
                <a:gd name="T0" fmla="*/ 15 w 347"/>
                <a:gd name="T1" fmla="*/ 29 h 370"/>
                <a:gd name="T2" fmla="*/ 0 w 347"/>
                <a:gd name="T3" fmla="*/ 0 h 370"/>
                <a:gd name="T4" fmla="*/ 0 w 347"/>
                <a:gd name="T5" fmla="*/ 370 h 370"/>
                <a:gd name="T6" fmla="*/ 347 w 347"/>
                <a:gd name="T7" fmla="*/ 370 h 370"/>
                <a:gd name="T8" fmla="*/ 15 w 347"/>
                <a:gd name="T9" fmla="*/ 29 h 370"/>
              </a:gdLst>
              <a:ahLst/>
              <a:cxnLst>
                <a:cxn ang="0">
                  <a:pos x="T0" y="T1"/>
                </a:cxn>
                <a:cxn ang="0">
                  <a:pos x="T2" y="T3"/>
                </a:cxn>
                <a:cxn ang="0">
                  <a:pos x="T4" y="T5"/>
                </a:cxn>
                <a:cxn ang="0">
                  <a:pos x="T6" y="T7"/>
                </a:cxn>
                <a:cxn ang="0">
                  <a:pos x="T8" y="T9"/>
                </a:cxn>
              </a:cxnLst>
              <a:rect l="0" t="0" r="r" b="b"/>
              <a:pathLst>
                <a:path w="347" h="370">
                  <a:moveTo>
                    <a:pt x="15" y="29"/>
                  </a:moveTo>
                  <a:cubicBezTo>
                    <a:pt x="9" y="13"/>
                    <a:pt x="3" y="0"/>
                    <a:pt x="0" y="0"/>
                  </a:cubicBezTo>
                  <a:cubicBezTo>
                    <a:pt x="0" y="370"/>
                    <a:pt x="0" y="370"/>
                    <a:pt x="0" y="370"/>
                  </a:cubicBezTo>
                  <a:cubicBezTo>
                    <a:pt x="347" y="370"/>
                    <a:pt x="347" y="370"/>
                    <a:pt x="347" y="370"/>
                  </a:cubicBezTo>
                  <a:cubicBezTo>
                    <a:pt x="347" y="370"/>
                    <a:pt x="105" y="286"/>
                    <a:pt x="15" y="29"/>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6" name="Group 25"/>
          <p:cNvGrpSpPr/>
          <p:nvPr/>
        </p:nvGrpSpPr>
        <p:grpSpPr>
          <a:xfrm>
            <a:off x="7789007" y="2376052"/>
            <a:ext cx="2188163" cy="3066893"/>
            <a:chOff x="4338638" y="2257425"/>
            <a:chExt cx="2605088" cy="3651250"/>
          </a:xfrm>
        </p:grpSpPr>
        <p:sp>
          <p:nvSpPr>
            <p:cNvPr id="27" name="Freeform 9"/>
            <p:cNvSpPr>
              <a:spLocks/>
            </p:cNvSpPr>
            <p:nvPr/>
          </p:nvSpPr>
          <p:spPr bwMode="auto">
            <a:xfrm>
              <a:off x="4338638" y="2257425"/>
              <a:ext cx="1303338" cy="3651250"/>
            </a:xfrm>
            <a:custGeom>
              <a:avLst/>
              <a:gdLst>
                <a:gd name="T0" fmla="*/ 333 w 347"/>
                <a:gd name="T1" fmla="*/ 75 h 971"/>
                <a:gd name="T2" fmla="*/ 0 w 347"/>
                <a:gd name="T3" fmla="*/ 971 h 971"/>
                <a:gd name="T4" fmla="*/ 347 w 347"/>
                <a:gd name="T5" fmla="*/ 971 h 971"/>
                <a:gd name="T6" fmla="*/ 347 w 347"/>
                <a:gd name="T7" fmla="*/ 0 h 971"/>
                <a:gd name="T8" fmla="*/ 333 w 347"/>
                <a:gd name="T9" fmla="*/ 75 h 971"/>
              </a:gdLst>
              <a:ahLst/>
              <a:cxnLst>
                <a:cxn ang="0">
                  <a:pos x="T0" y="T1"/>
                </a:cxn>
                <a:cxn ang="0">
                  <a:pos x="T2" y="T3"/>
                </a:cxn>
                <a:cxn ang="0">
                  <a:pos x="T4" y="T5"/>
                </a:cxn>
                <a:cxn ang="0">
                  <a:pos x="T6" y="T7"/>
                </a:cxn>
                <a:cxn ang="0">
                  <a:pos x="T8" y="T9"/>
                </a:cxn>
              </a:cxnLst>
              <a:rect l="0" t="0" r="r" b="b"/>
              <a:pathLst>
                <a:path w="347" h="971">
                  <a:moveTo>
                    <a:pt x="333" y="75"/>
                  </a:moveTo>
                  <a:cubicBezTo>
                    <a:pt x="242" y="750"/>
                    <a:pt x="0" y="971"/>
                    <a:pt x="0" y="971"/>
                  </a:cubicBezTo>
                  <a:cubicBezTo>
                    <a:pt x="347" y="971"/>
                    <a:pt x="347" y="971"/>
                    <a:pt x="347" y="971"/>
                  </a:cubicBezTo>
                  <a:cubicBezTo>
                    <a:pt x="347" y="0"/>
                    <a:pt x="347" y="0"/>
                    <a:pt x="347" y="0"/>
                  </a:cubicBezTo>
                  <a:cubicBezTo>
                    <a:pt x="345" y="0"/>
                    <a:pt x="339" y="33"/>
                    <a:pt x="333" y="75"/>
                  </a:cubicBezTo>
                  <a:close/>
                </a:path>
              </a:pathLst>
            </a:custGeom>
            <a:solidFill>
              <a:schemeClr val="accent4">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8" name="Freeform 10"/>
            <p:cNvSpPr>
              <a:spLocks/>
            </p:cNvSpPr>
            <p:nvPr/>
          </p:nvSpPr>
          <p:spPr bwMode="auto">
            <a:xfrm>
              <a:off x="5641976" y="2257425"/>
              <a:ext cx="1301750" cy="3651250"/>
            </a:xfrm>
            <a:custGeom>
              <a:avLst/>
              <a:gdLst>
                <a:gd name="T0" fmla="*/ 15 w 347"/>
                <a:gd name="T1" fmla="*/ 75 h 971"/>
                <a:gd name="T2" fmla="*/ 0 w 347"/>
                <a:gd name="T3" fmla="*/ 0 h 971"/>
                <a:gd name="T4" fmla="*/ 0 w 347"/>
                <a:gd name="T5" fmla="*/ 971 h 971"/>
                <a:gd name="T6" fmla="*/ 347 w 347"/>
                <a:gd name="T7" fmla="*/ 971 h 971"/>
                <a:gd name="T8" fmla="*/ 15 w 347"/>
                <a:gd name="T9" fmla="*/ 75 h 971"/>
              </a:gdLst>
              <a:ahLst/>
              <a:cxnLst>
                <a:cxn ang="0">
                  <a:pos x="T0" y="T1"/>
                </a:cxn>
                <a:cxn ang="0">
                  <a:pos x="T2" y="T3"/>
                </a:cxn>
                <a:cxn ang="0">
                  <a:pos x="T4" y="T5"/>
                </a:cxn>
                <a:cxn ang="0">
                  <a:pos x="T6" y="T7"/>
                </a:cxn>
                <a:cxn ang="0">
                  <a:pos x="T8" y="T9"/>
                </a:cxn>
              </a:cxnLst>
              <a:rect l="0" t="0" r="r" b="b"/>
              <a:pathLst>
                <a:path w="347" h="971">
                  <a:moveTo>
                    <a:pt x="15" y="75"/>
                  </a:moveTo>
                  <a:cubicBezTo>
                    <a:pt x="9" y="33"/>
                    <a:pt x="3" y="0"/>
                    <a:pt x="0" y="0"/>
                  </a:cubicBezTo>
                  <a:cubicBezTo>
                    <a:pt x="0" y="971"/>
                    <a:pt x="0" y="971"/>
                    <a:pt x="0" y="971"/>
                  </a:cubicBezTo>
                  <a:cubicBezTo>
                    <a:pt x="347" y="971"/>
                    <a:pt x="347" y="971"/>
                    <a:pt x="347" y="971"/>
                  </a:cubicBezTo>
                  <a:cubicBezTo>
                    <a:pt x="347" y="971"/>
                    <a:pt x="105" y="750"/>
                    <a:pt x="15" y="75"/>
                  </a:cubicBezTo>
                  <a:close/>
                </a:path>
              </a:pathLst>
            </a:custGeom>
            <a:solidFill>
              <a:schemeClr val="accent4">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29" name="Group 28"/>
          <p:cNvGrpSpPr/>
          <p:nvPr/>
        </p:nvGrpSpPr>
        <p:grpSpPr>
          <a:xfrm>
            <a:off x="8899756" y="3794824"/>
            <a:ext cx="2188163" cy="1648121"/>
            <a:chOff x="5661026" y="3946525"/>
            <a:chExt cx="2605088" cy="1962150"/>
          </a:xfrm>
        </p:grpSpPr>
        <p:sp>
          <p:nvSpPr>
            <p:cNvPr id="30" name="Freeform 11"/>
            <p:cNvSpPr>
              <a:spLocks/>
            </p:cNvSpPr>
            <p:nvPr/>
          </p:nvSpPr>
          <p:spPr bwMode="auto">
            <a:xfrm>
              <a:off x="5661026" y="3946525"/>
              <a:ext cx="1301750" cy="1962150"/>
            </a:xfrm>
            <a:custGeom>
              <a:avLst/>
              <a:gdLst>
                <a:gd name="T0" fmla="*/ 333 w 347"/>
                <a:gd name="T1" fmla="*/ 40 h 522"/>
                <a:gd name="T2" fmla="*/ 0 w 347"/>
                <a:gd name="T3" fmla="*/ 522 h 522"/>
                <a:gd name="T4" fmla="*/ 347 w 347"/>
                <a:gd name="T5" fmla="*/ 522 h 522"/>
                <a:gd name="T6" fmla="*/ 347 w 347"/>
                <a:gd name="T7" fmla="*/ 0 h 522"/>
                <a:gd name="T8" fmla="*/ 333 w 347"/>
                <a:gd name="T9" fmla="*/ 40 h 522"/>
              </a:gdLst>
              <a:ahLst/>
              <a:cxnLst>
                <a:cxn ang="0">
                  <a:pos x="T0" y="T1"/>
                </a:cxn>
                <a:cxn ang="0">
                  <a:pos x="T2" y="T3"/>
                </a:cxn>
                <a:cxn ang="0">
                  <a:pos x="T4" y="T5"/>
                </a:cxn>
                <a:cxn ang="0">
                  <a:pos x="T6" y="T7"/>
                </a:cxn>
                <a:cxn ang="0">
                  <a:pos x="T8" y="T9"/>
                </a:cxn>
              </a:cxnLst>
              <a:rect l="0" t="0" r="r" b="b"/>
              <a:pathLst>
                <a:path w="347" h="522">
                  <a:moveTo>
                    <a:pt x="333" y="40"/>
                  </a:moveTo>
                  <a:cubicBezTo>
                    <a:pt x="242" y="403"/>
                    <a:pt x="0" y="522"/>
                    <a:pt x="0" y="522"/>
                  </a:cubicBezTo>
                  <a:cubicBezTo>
                    <a:pt x="347" y="522"/>
                    <a:pt x="347" y="522"/>
                    <a:pt x="347" y="522"/>
                  </a:cubicBezTo>
                  <a:cubicBezTo>
                    <a:pt x="347" y="0"/>
                    <a:pt x="347" y="0"/>
                    <a:pt x="347" y="0"/>
                  </a:cubicBezTo>
                  <a:cubicBezTo>
                    <a:pt x="344" y="0"/>
                    <a:pt x="338" y="18"/>
                    <a:pt x="333" y="40"/>
                  </a:cubicBezTo>
                  <a:close/>
                </a:path>
              </a:pathLst>
            </a:custGeom>
            <a:solidFill>
              <a:schemeClr val="accent3">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1" name="Freeform 12"/>
            <p:cNvSpPr>
              <a:spLocks/>
            </p:cNvSpPr>
            <p:nvPr/>
          </p:nvSpPr>
          <p:spPr bwMode="auto">
            <a:xfrm>
              <a:off x="6962776" y="3946525"/>
              <a:ext cx="1303338" cy="1962150"/>
            </a:xfrm>
            <a:custGeom>
              <a:avLst/>
              <a:gdLst>
                <a:gd name="T0" fmla="*/ 14 w 347"/>
                <a:gd name="T1" fmla="*/ 40 h 522"/>
                <a:gd name="T2" fmla="*/ 0 w 347"/>
                <a:gd name="T3" fmla="*/ 0 h 522"/>
                <a:gd name="T4" fmla="*/ 0 w 347"/>
                <a:gd name="T5" fmla="*/ 522 h 522"/>
                <a:gd name="T6" fmla="*/ 347 w 347"/>
                <a:gd name="T7" fmla="*/ 522 h 522"/>
                <a:gd name="T8" fmla="*/ 14 w 347"/>
                <a:gd name="T9" fmla="*/ 40 h 522"/>
              </a:gdLst>
              <a:ahLst/>
              <a:cxnLst>
                <a:cxn ang="0">
                  <a:pos x="T0" y="T1"/>
                </a:cxn>
                <a:cxn ang="0">
                  <a:pos x="T2" y="T3"/>
                </a:cxn>
                <a:cxn ang="0">
                  <a:pos x="T4" y="T5"/>
                </a:cxn>
                <a:cxn ang="0">
                  <a:pos x="T6" y="T7"/>
                </a:cxn>
                <a:cxn ang="0">
                  <a:pos x="T8" y="T9"/>
                </a:cxn>
              </a:cxnLst>
              <a:rect l="0" t="0" r="r" b="b"/>
              <a:pathLst>
                <a:path w="347" h="522">
                  <a:moveTo>
                    <a:pt x="14" y="40"/>
                  </a:moveTo>
                  <a:cubicBezTo>
                    <a:pt x="9" y="18"/>
                    <a:pt x="3" y="0"/>
                    <a:pt x="0" y="0"/>
                  </a:cubicBezTo>
                  <a:cubicBezTo>
                    <a:pt x="0" y="522"/>
                    <a:pt x="0" y="522"/>
                    <a:pt x="0" y="522"/>
                  </a:cubicBezTo>
                  <a:cubicBezTo>
                    <a:pt x="347" y="522"/>
                    <a:pt x="347" y="522"/>
                    <a:pt x="347" y="522"/>
                  </a:cubicBezTo>
                  <a:cubicBezTo>
                    <a:pt x="347" y="522"/>
                    <a:pt x="105" y="403"/>
                    <a:pt x="14" y="4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2" name="Group 31"/>
          <p:cNvGrpSpPr/>
          <p:nvPr/>
        </p:nvGrpSpPr>
        <p:grpSpPr>
          <a:xfrm>
            <a:off x="9999837" y="2944094"/>
            <a:ext cx="2192163" cy="2498851"/>
            <a:chOff x="6970713" y="2933700"/>
            <a:chExt cx="2609851" cy="2974975"/>
          </a:xfrm>
        </p:grpSpPr>
        <p:sp>
          <p:nvSpPr>
            <p:cNvPr id="33" name="Freeform 13"/>
            <p:cNvSpPr>
              <a:spLocks/>
            </p:cNvSpPr>
            <p:nvPr/>
          </p:nvSpPr>
          <p:spPr bwMode="auto">
            <a:xfrm>
              <a:off x="8277226" y="2933700"/>
              <a:ext cx="1303338" cy="2974975"/>
            </a:xfrm>
            <a:custGeom>
              <a:avLst/>
              <a:gdLst>
                <a:gd name="T0" fmla="*/ 14 w 347"/>
                <a:gd name="T1" fmla="*/ 62 h 791"/>
                <a:gd name="T2" fmla="*/ 0 w 347"/>
                <a:gd name="T3" fmla="*/ 0 h 791"/>
                <a:gd name="T4" fmla="*/ 0 w 347"/>
                <a:gd name="T5" fmla="*/ 791 h 791"/>
                <a:gd name="T6" fmla="*/ 347 w 347"/>
                <a:gd name="T7" fmla="*/ 791 h 791"/>
                <a:gd name="T8" fmla="*/ 14 w 347"/>
                <a:gd name="T9" fmla="*/ 62 h 791"/>
              </a:gdLst>
              <a:ahLst/>
              <a:cxnLst>
                <a:cxn ang="0">
                  <a:pos x="T0" y="T1"/>
                </a:cxn>
                <a:cxn ang="0">
                  <a:pos x="T2" y="T3"/>
                </a:cxn>
                <a:cxn ang="0">
                  <a:pos x="T4" y="T5"/>
                </a:cxn>
                <a:cxn ang="0">
                  <a:pos x="T6" y="T7"/>
                </a:cxn>
                <a:cxn ang="0">
                  <a:pos x="T8" y="T9"/>
                </a:cxn>
              </a:cxnLst>
              <a:rect l="0" t="0" r="r" b="b"/>
              <a:pathLst>
                <a:path w="347" h="791">
                  <a:moveTo>
                    <a:pt x="14" y="62"/>
                  </a:moveTo>
                  <a:cubicBezTo>
                    <a:pt x="8" y="28"/>
                    <a:pt x="2" y="0"/>
                    <a:pt x="0" y="0"/>
                  </a:cubicBezTo>
                  <a:cubicBezTo>
                    <a:pt x="0" y="791"/>
                    <a:pt x="0" y="791"/>
                    <a:pt x="0" y="791"/>
                  </a:cubicBezTo>
                  <a:cubicBezTo>
                    <a:pt x="347" y="791"/>
                    <a:pt x="347" y="791"/>
                    <a:pt x="347" y="791"/>
                  </a:cubicBezTo>
                  <a:cubicBezTo>
                    <a:pt x="347" y="791"/>
                    <a:pt x="104" y="611"/>
                    <a:pt x="14" y="62"/>
                  </a:cubicBezTo>
                  <a:close/>
                </a:path>
              </a:pathLst>
            </a:custGeom>
            <a:solidFill>
              <a:schemeClr val="accent5">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34" name="Freeform 14"/>
            <p:cNvSpPr>
              <a:spLocks/>
            </p:cNvSpPr>
            <p:nvPr/>
          </p:nvSpPr>
          <p:spPr bwMode="auto">
            <a:xfrm>
              <a:off x="6970713" y="2933700"/>
              <a:ext cx="1306513" cy="2974975"/>
            </a:xfrm>
            <a:custGeom>
              <a:avLst/>
              <a:gdLst>
                <a:gd name="T0" fmla="*/ 333 w 348"/>
                <a:gd name="T1" fmla="*/ 62 h 791"/>
                <a:gd name="T2" fmla="*/ 0 w 348"/>
                <a:gd name="T3" fmla="*/ 791 h 791"/>
                <a:gd name="T4" fmla="*/ 348 w 348"/>
                <a:gd name="T5" fmla="*/ 791 h 791"/>
                <a:gd name="T6" fmla="*/ 348 w 348"/>
                <a:gd name="T7" fmla="*/ 0 h 791"/>
                <a:gd name="T8" fmla="*/ 333 w 348"/>
                <a:gd name="T9" fmla="*/ 62 h 791"/>
              </a:gdLst>
              <a:ahLst/>
              <a:cxnLst>
                <a:cxn ang="0">
                  <a:pos x="T0" y="T1"/>
                </a:cxn>
                <a:cxn ang="0">
                  <a:pos x="T2" y="T3"/>
                </a:cxn>
                <a:cxn ang="0">
                  <a:pos x="T4" y="T5"/>
                </a:cxn>
                <a:cxn ang="0">
                  <a:pos x="T6" y="T7"/>
                </a:cxn>
                <a:cxn ang="0">
                  <a:pos x="T8" y="T9"/>
                </a:cxn>
              </a:cxnLst>
              <a:rect l="0" t="0" r="r" b="b"/>
              <a:pathLst>
                <a:path w="348" h="791">
                  <a:moveTo>
                    <a:pt x="333" y="62"/>
                  </a:moveTo>
                  <a:cubicBezTo>
                    <a:pt x="242" y="611"/>
                    <a:pt x="0" y="791"/>
                    <a:pt x="0" y="791"/>
                  </a:cubicBezTo>
                  <a:cubicBezTo>
                    <a:pt x="348" y="791"/>
                    <a:pt x="348" y="791"/>
                    <a:pt x="348" y="791"/>
                  </a:cubicBezTo>
                  <a:cubicBezTo>
                    <a:pt x="348" y="0"/>
                    <a:pt x="348" y="0"/>
                    <a:pt x="348" y="0"/>
                  </a:cubicBezTo>
                  <a:cubicBezTo>
                    <a:pt x="345" y="0"/>
                    <a:pt x="339" y="28"/>
                    <a:pt x="333" y="62"/>
                  </a:cubicBezTo>
                  <a:close/>
                </a:path>
              </a:pathLst>
            </a:custGeom>
            <a:solidFill>
              <a:schemeClr val="accent5">
                <a:alpha val="75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35" name="Rectangle 34"/>
          <p:cNvSpPr/>
          <p:nvPr/>
        </p:nvSpPr>
        <p:spPr>
          <a:xfrm>
            <a:off x="0" y="5447220"/>
            <a:ext cx="12192000" cy="141077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cxnSp>
        <p:nvCxnSpPr>
          <p:cNvPr id="36" name="Straight Connector 35"/>
          <p:cNvCxnSpPr/>
          <p:nvPr/>
        </p:nvCxnSpPr>
        <p:spPr>
          <a:xfrm>
            <a:off x="1094748" y="3726537"/>
            <a:ext cx="0" cy="540000"/>
          </a:xfrm>
          <a:prstGeom prst="line">
            <a:avLst/>
          </a:prstGeom>
          <a:ln w="15875">
            <a:solidFill>
              <a:schemeClr val="accent1"/>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37" name="Straight Connector 36"/>
          <p:cNvCxnSpPr/>
          <p:nvPr/>
        </p:nvCxnSpPr>
        <p:spPr>
          <a:xfrm>
            <a:off x="2210830" y="2782323"/>
            <a:ext cx="0" cy="540000"/>
          </a:xfrm>
          <a:prstGeom prst="line">
            <a:avLst/>
          </a:prstGeom>
          <a:ln w="15875">
            <a:solidFill>
              <a:schemeClr val="accent2"/>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38" name="Straight Connector 37"/>
          <p:cNvCxnSpPr/>
          <p:nvPr/>
        </p:nvCxnSpPr>
        <p:spPr>
          <a:xfrm>
            <a:off x="3304372" y="1798348"/>
            <a:ext cx="0" cy="540000"/>
          </a:xfrm>
          <a:prstGeom prst="line">
            <a:avLst/>
          </a:prstGeom>
          <a:ln w="15875">
            <a:solidFill>
              <a:schemeClr val="accent3"/>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4410515" y="3209707"/>
            <a:ext cx="0" cy="540000"/>
          </a:xfrm>
          <a:prstGeom prst="line">
            <a:avLst/>
          </a:prstGeom>
          <a:ln w="15875">
            <a:solidFill>
              <a:schemeClr val="accent4"/>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0" name="Straight Connector 39"/>
          <p:cNvCxnSpPr/>
          <p:nvPr/>
        </p:nvCxnSpPr>
        <p:spPr>
          <a:xfrm>
            <a:off x="5504870" y="2364879"/>
            <a:ext cx="0" cy="540000"/>
          </a:xfrm>
          <a:prstGeom prst="line">
            <a:avLst/>
          </a:prstGeom>
          <a:ln w="15875">
            <a:solidFill>
              <a:schemeClr val="accent5"/>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6620952" y="4293065"/>
            <a:ext cx="0" cy="540000"/>
          </a:xfrm>
          <a:prstGeom prst="line">
            <a:avLst/>
          </a:prstGeom>
          <a:ln w="15875">
            <a:solidFill>
              <a:schemeClr val="accent1"/>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2" name="Straight Connector 41"/>
          <p:cNvCxnSpPr/>
          <p:nvPr/>
        </p:nvCxnSpPr>
        <p:spPr>
          <a:xfrm>
            <a:off x="7777006" y="3726537"/>
            <a:ext cx="0" cy="540000"/>
          </a:xfrm>
          <a:prstGeom prst="line">
            <a:avLst/>
          </a:prstGeom>
          <a:ln w="15875">
            <a:solidFill>
              <a:schemeClr val="accent2"/>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3" name="Straight Connector 42"/>
          <p:cNvCxnSpPr/>
          <p:nvPr/>
        </p:nvCxnSpPr>
        <p:spPr>
          <a:xfrm>
            <a:off x="8893088" y="1808292"/>
            <a:ext cx="0" cy="540000"/>
          </a:xfrm>
          <a:prstGeom prst="line">
            <a:avLst/>
          </a:prstGeom>
          <a:ln w="15875">
            <a:solidFill>
              <a:schemeClr val="accent4"/>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4" name="Straight Connector 43"/>
          <p:cNvCxnSpPr/>
          <p:nvPr/>
        </p:nvCxnSpPr>
        <p:spPr>
          <a:xfrm>
            <a:off x="9991926" y="3239523"/>
            <a:ext cx="0" cy="540000"/>
          </a:xfrm>
          <a:prstGeom prst="line">
            <a:avLst/>
          </a:prstGeom>
          <a:ln w="15875">
            <a:solidFill>
              <a:schemeClr val="accent3"/>
            </a:solidFill>
            <a:prstDash val="sysDash"/>
            <a:headEnd type="diamond"/>
          </a:ln>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1098069" y="2364879"/>
            <a:ext cx="0" cy="540000"/>
          </a:xfrm>
          <a:prstGeom prst="line">
            <a:avLst/>
          </a:prstGeom>
          <a:ln w="15875">
            <a:solidFill>
              <a:schemeClr val="accent5"/>
            </a:solidFill>
            <a:prstDash val="sysDash"/>
            <a:headEnd type="diamond"/>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773987" y="5609261"/>
            <a:ext cx="641521" cy="523220"/>
          </a:xfrm>
          <a:prstGeom prst="rect">
            <a:avLst/>
          </a:prstGeom>
          <a:noFill/>
        </p:spPr>
        <p:txBody>
          <a:bodyPr wrap="none" rtlCol="0">
            <a:spAutoFit/>
          </a:bodyPr>
          <a:lstStyle/>
          <a:p>
            <a:pPr algn="ctr"/>
            <a:r>
              <a:rPr lang="id-ID" sz="1400" b="1" dirty="0">
                <a:solidFill>
                  <a:schemeClr val="bg1"/>
                </a:solidFill>
                <a:latin typeface="+mj-lt"/>
              </a:rPr>
              <a:t>Profit</a:t>
            </a:r>
          </a:p>
          <a:p>
            <a:pPr algn="ctr"/>
            <a:r>
              <a:rPr lang="id-ID" sz="1400" b="1" dirty="0">
                <a:solidFill>
                  <a:schemeClr val="bg1"/>
                </a:solidFill>
                <a:latin typeface="+mj-lt"/>
              </a:rPr>
              <a:t>Model</a:t>
            </a:r>
          </a:p>
        </p:txBody>
      </p:sp>
      <p:sp>
        <p:nvSpPr>
          <p:cNvPr id="48" name="TextBox 47"/>
          <p:cNvSpPr txBox="1"/>
          <p:nvPr/>
        </p:nvSpPr>
        <p:spPr>
          <a:xfrm>
            <a:off x="1808574" y="5609261"/>
            <a:ext cx="791178" cy="307777"/>
          </a:xfrm>
          <a:prstGeom prst="rect">
            <a:avLst/>
          </a:prstGeom>
          <a:noFill/>
        </p:spPr>
        <p:txBody>
          <a:bodyPr wrap="none" rtlCol="0">
            <a:spAutoFit/>
          </a:bodyPr>
          <a:lstStyle/>
          <a:p>
            <a:pPr algn="ctr"/>
            <a:r>
              <a:rPr lang="id-ID" sz="1400" b="1" dirty="0">
                <a:solidFill>
                  <a:schemeClr val="bg1"/>
                </a:solidFill>
                <a:latin typeface="+mj-lt"/>
              </a:rPr>
              <a:t>Network</a:t>
            </a:r>
          </a:p>
        </p:txBody>
      </p:sp>
      <p:sp>
        <p:nvSpPr>
          <p:cNvPr id="49" name="TextBox 48"/>
          <p:cNvSpPr txBox="1"/>
          <p:nvPr/>
        </p:nvSpPr>
        <p:spPr>
          <a:xfrm>
            <a:off x="2872394" y="5609261"/>
            <a:ext cx="844077" cy="307777"/>
          </a:xfrm>
          <a:prstGeom prst="rect">
            <a:avLst/>
          </a:prstGeom>
          <a:noFill/>
        </p:spPr>
        <p:txBody>
          <a:bodyPr wrap="none" rtlCol="0">
            <a:spAutoFit/>
          </a:bodyPr>
          <a:lstStyle/>
          <a:p>
            <a:pPr algn="ctr"/>
            <a:r>
              <a:rPr lang="id-ID" sz="1400" b="1" dirty="0">
                <a:solidFill>
                  <a:schemeClr val="bg1"/>
                </a:solidFill>
                <a:latin typeface="+mj-lt"/>
              </a:rPr>
              <a:t>Structure</a:t>
            </a:r>
          </a:p>
        </p:txBody>
      </p:sp>
      <p:sp>
        <p:nvSpPr>
          <p:cNvPr id="50" name="TextBox 49"/>
          <p:cNvSpPr txBox="1"/>
          <p:nvPr/>
        </p:nvSpPr>
        <p:spPr>
          <a:xfrm>
            <a:off x="4041592" y="5609261"/>
            <a:ext cx="721223" cy="307777"/>
          </a:xfrm>
          <a:prstGeom prst="rect">
            <a:avLst/>
          </a:prstGeom>
          <a:noFill/>
        </p:spPr>
        <p:txBody>
          <a:bodyPr wrap="none" rtlCol="0">
            <a:spAutoFit/>
          </a:bodyPr>
          <a:lstStyle/>
          <a:p>
            <a:pPr algn="ctr"/>
            <a:r>
              <a:rPr lang="id-ID" sz="1400" b="1" dirty="0">
                <a:solidFill>
                  <a:schemeClr val="bg1"/>
                </a:solidFill>
                <a:latin typeface="+mj-lt"/>
              </a:rPr>
              <a:t>Process</a:t>
            </a:r>
          </a:p>
        </p:txBody>
      </p:sp>
      <p:sp>
        <p:nvSpPr>
          <p:cNvPr id="51" name="TextBox 50"/>
          <p:cNvSpPr txBox="1"/>
          <p:nvPr/>
        </p:nvSpPr>
        <p:spPr>
          <a:xfrm>
            <a:off x="4951234" y="5609261"/>
            <a:ext cx="1094852" cy="523220"/>
          </a:xfrm>
          <a:prstGeom prst="rect">
            <a:avLst/>
          </a:prstGeom>
          <a:noFill/>
        </p:spPr>
        <p:txBody>
          <a:bodyPr wrap="none" rtlCol="0">
            <a:spAutoFit/>
          </a:bodyPr>
          <a:lstStyle/>
          <a:p>
            <a:pPr algn="ctr"/>
            <a:r>
              <a:rPr lang="id-ID" sz="1400" b="1" dirty="0">
                <a:solidFill>
                  <a:schemeClr val="bg1"/>
                </a:solidFill>
                <a:latin typeface="+mj-lt"/>
              </a:rPr>
              <a:t>Product</a:t>
            </a:r>
          </a:p>
          <a:p>
            <a:pPr algn="ctr"/>
            <a:r>
              <a:rPr lang="id-ID" sz="1400" b="1" dirty="0">
                <a:solidFill>
                  <a:schemeClr val="bg1"/>
                </a:solidFill>
                <a:latin typeface="+mj-lt"/>
              </a:rPr>
              <a:t>Performance</a:t>
            </a:r>
          </a:p>
        </p:txBody>
      </p:sp>
      <p:sp>
        <p:nvSpPr>
          <p:cNvPr id="52" name="TextBox 51"/>
          <p:cNvSpPr txBox="1"/>
          <p:nvPr/>
        </p:nvSpPr>
        <p:spPr>
          <a:xfrm>
            <a:off x="6237641" y="5609261"/>
            <a:ext cx="737253" cy="523220"/>
          </a:xfrm>
          <a:prstGeom prst="rect">
            <a:avLst/>
          </a:prstGeom>
          <a:noFill/>
        </p:spPr>
        <p:txBody>
          <a:bodyPr wrap="none" rtlCol="0">
            <a:spAutoFit/>
          </a:bodyPr>
          <a:lstStyle/>
          <a:p>
            <a:pPr algn="ctr"/>
            <a:r>
              <a:rPr lang="id-ID" sz="1400" b="1" dirty="0">
                <a:solidFill>
                  <a:schemeClr val="bg1"/>
                </a:solidFill>
                <a:latin typeface="+mj-lt"/>
              </a:rPr>
              <a:t>Product</a:t>
            </a:r>
          </a:p>
          <a:p>
            <a:pPr algn="ctr"/>
            <a:r>
              <a:rPr lang="id-ID" sz="1400" b="1" dirty="0">
                <a:solidFill>
                  <a:schemeClr val="bg1"/>
                </a:solidFill>
                <a:latin typeface="+mj-lt"/>
              </a:rPr>
              <a:t>System</a:t>
            </a:r>
          </a:p>
        </p:txBody>
      </p:sp>
      <p:sp>
        <p:nvSpPr>
          <p:cNvPr id="53" name="TextBox 52"/>
          <p:cNvSpPr txBox="1"/>
          <p:nvPr/>
        </p:nvSpPr>
        <p:spPr>
          <a:xfrm>
            <a:off x="7426090" y="5609261"/>
            <a:ext cx="691343" cy="307777"/>
          </a:xfrm>
          <a:prstGeom prst="rect">
            <a:avLst/>
          </a:prstGeom>
          <a:noFill/>
        </p:spPr>
        <p:txBody>
          <a:bodyPr wrap="none" rtlCol="0">
            <a:spAutoFit/>
          </a:bodyPr>
          <a:lstStyle/>
          <a:p>
            <a:pPr algn="ctr"/>
            <a:r>
              <a:rPr lang="id-ID" sz="1400" b="1" dirty="0">
                <a:solidFill>
                  <a:schemeClr val="bg1"/>
                </a:solidFill>
                <a:latin typeface="+mj-lt"/>
              </a:rPr>
              <a:t>Service</a:t>
            </a:r>
          </a:p>
        </p:txBody>
      </p:sp>
      <p:sp>
        <p:nvSpPr>
          <p:cNvPr id="54" name="TextBox 53"/>
          <p:cNvSpPr txBox="1"/>
          <p:nvPr/>
        </p:nvSpPr>
        <p:spPr>
          <a:xfrm>
            <a:off x="8506956" y="5609261"/>
            <a:ext cx="761747" cy="307777"/>
          </a:xfrm>
          <a:prstGeom prst="rect">
            <a:avLst/>
          </a:prstGeom>
          <a:noFill/>
        </p:spPr>
        <p:txBody>
          <a:bodyPr wrap="none" rtlCol="0">
            <a:spAutoFit/>
          </a:bodyPr>
          <a:lstStyle/>
          <a:p>
            <a:pPr algn="ctr"/>
            <a:r>
              <a:rPr lang="id-ID" sz="1400" b="1" dirty="0">
                <a:solidFill>
                  <a:schemeClr val="bg1"/>
                </a:solidFill>
                <a:latin typeface="+mj-lt"/>
              </a:rPr>
              <a:t>Channel</a:t>
            </a:r>
          </a:p>
        </p:txBody>
      </p:sp>
      <p:sp>
        <p:nvSpPr>
          <p:cNvPr id="55" name="TextBox 54"/>
          <p:cNvSpPr txBox="1"/>
          <p:nvPr/>
        </p:nvSpPr>
        <p:spPr>
          <a:xfrm>
            <a:off x="9665060" y="5609261"/>
            <a:ext cx="602729" cy="307777"/>
          </a:xfrm>
          <a:prstGeom prst="rect">
            <a:avLst/>
          </a:prstGeom>
          <a:noFill/>
        </p:spPr>
        <p:txBody>
          <a:bodyPr wrap="none" rtlCol="0">
            <a:spAutoFit/>
          </a:bodyPr>
          <a:lstStyle/>
          <a:p>
            <a:pPr algn="ctr"/>
            <a:r>
              <a:rPr lang="id-ID" sz="1400" b="1" dirty="0">
                <a:solidFill>
                  <a:schemeClr val="bg1"/>
                </a:solidFill>
                <a:latin typeface="+mj-lt"/>
              </a:rPr>
              <a:t>Brand</a:t>
            </a:r>
          </a:p>
        </p:txBody>
      </p:sp>
      <p:sp>
        <p:nvSpPr>
          <p:cNvPr id="56" name="TextBox 55"/>
          <p:cNvSpPr txBox="1"/>
          <p:nvPr/>
        </p:nvSpPr>
        <p:spPr>
          <a:xfrm>
            <a:off x="10559145" y="5609261"/>
            <a:ext cx="1067728" cy="523220"/>
          </a:xfrm>
          <a:prstGeom prst="rect">
            <a:avLst/>
          </a:prstGeom>
          <a:noFill/>
        </p:spPr>
        <p:txBody>
          <a:bodyPr wrap="none" rtlCol="0">
            <a:spAutoFit/>
          </a:bodyPr>
          <a:lstStyle/>
          <a:p>
            <a:pPr algn="ctr"/>
            <a:r>
              <a:rPr lang="id-ID" sz="1400" b="1" dirty="0">
                <a:solidFill>
                  <a:schemeClr val="bg1"/>
                </a:solidFill>
                <a:latin typeface="+mj-lt"/>
              </a:rPr>
              <a:t>Customer</a:t>
            </a:r>
          </a:p>
          <a:p>
            <a:pPr algn="ctr"/>
            <a:r>
              <a:rPr lang="id-ID" sz="1400" b="1" dirty="0">
                <a:solidFill>
                  <a:schemeClr val="bg1"/>
                </a:solidFill>
                <a:latin typeface="+mj-lt"/>
              </a:rPr>
              <a:t>Engagement</a:t>
            </a:r>
          </a:p>
        </p:txBody>
      </p:sp>
      <p:grpSp>
        <p:nvGrpSpPr>
          <p:cNvPr id="67" name="Group 66"/>
          <p:cNvGrpSpPr/>
          <p:nvPr/>
        </p:nvGrpSpPr>
        <p:grpSpPr>
          <a:xfrm rot="5400000">
            <a:off x="77693" y="5801838"/>
            <a:ext cx="2058109" cy="2142934"/>
            <a:chOff x="8349573" y="-1673337"/>
            <a:chExt cx="6162676" cy="6416675"/>
          </a:xfrm>
          <a:solidFill>
            <a:schemeClr val="bg1">
              <a:alpha val="15000"/>
            </a:schemeClr>
          </a:solidFill>
        </p:grpSpPr>
        <p:sp>
          <p:nvSpPr>
            <p:cNvPr id="68" name="Freeform 319"/>
            <p:cNvSpPr>
              <a:spLocks noEditPoints="1"/>
            </p:cNvSpPr>
            <p:nvPr/>
          </p:nvSpPr>
          <p:spPr bwMode="auto">
            <a:xfrm>
              <a:off x="8349573" y="-1673337"/>
              <a:ext cx="2501900" cy="2171700"/>
            </a:xfrm>
            <a:custGeom>
              <a:avLst/>
              <a:gdLst>
                <a:gd name="T0" fmla="*/ 1576 w 1576"/>
                <a:gd name="T1" fmla="*/ 1368 h 1368"/>
                <a:gd name="T2" fmla="*/ 0 w 1576"/>
                <a:gd name="T3" fmla="*/ 1368 h 1368"/>
                <a:gd name="T4" fmla="*/ 788 w 1576"/>
                <a:gd name="T5" fmla="*/ 0 h 1368"/>
                <a:gd name="T6" fmla="*/ 1576 w 1576"/>
                <a:gd name="T7" fmla="*/ 1368 h 1368"/>
                <a:gd name="T8" fmla="*/ 40 w 1576"/>
                <a:gd name="T9" fmla="*/ 1344 h 1368"/>
                <a:gd name="T10" fmla="*/ 1536 w 1576"/>
                <a:gd name="T11" fmla="*/ 1344 h 1368"/>
                <a:gd name="T12" fmla="*/ 788 w 1576"/>
                <a:gd name="T13" fmla="*/ 47 h 1368"/>
                <a:gd name="T14" fmla="*/ 40 w 1576"/>
                <a:gd name="T15" fmla="*/ 134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8">
                  <a:moveTo>
                    <a:pt x="1576" y="1368"/>
                  </a:moveTo>
                  <a:lnTo>
                    <a:pt x="0" y="1368"/>
                  </a:lnTo>
                  <a:lnTo>
                    <a:pt x="788" y="0"/>
                  </a:lnTo>
                  <a:lnTo>
                    <a:pt x="1576" y="1368"/>
                  </a:lnTo>
                  <a:close/>
                  <a:moveTo>
                    <a:pt x="40" y="1344"/>
                  </a:moveTo>
                  <a:lnTo>
                    <a:pt x="1536" y="1344"/>
                  </a:lnTo>
                  <a:lnTo>
                    <a:pt x="788" y="47"/>
                  </a:lnTo>
                  <a:lnTo>
                    <a:pt x="40" y="1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320"/>
            <p:cNvSpPr>
              <a:spLocks noEditPoints="1"/>
            </p:cNvSpPr>
            <p:nvPr/>
          </p:nvSpPr>
          <p:spPr bwMode="auto">
            <a:xfrm>
              <a:off x="9570361" y="-1655875"/>
              <a:ext cx="2503488" cy="2171700"/>
            </a:xfrm>
            <a:custGeom>
              <a:avLst/>
              <a:gdLst>
                <a:gd name="T0" fmla="*/ 788 w 1577"/>
                <a:gd name="T1" fmla="*/ 1368 h 1368"/>
                <a:gd name="T2" fmla="*/ 0 w 1577"/>
                <a:gd name="T3" fmla="*/ 0 h 1368"/>
                <a:gd name="T4" fmla="*/ 1577 w 1577"/>
                <a:gd name="T5" fmla="*/ 0 h 1368"/>
                <a:gd name="T6" fmla="*/ 788 w 1577"/>
                <a:gd name="T7" fmla="*/ 1368 h 1368"/>
                <a:gd name="T8" fmla="*/ 41 w 1577"/>
                <a:gd name="T9" fmla="*/ 24 h 1368"/>
                <a:gd name="T10" fmla="*/ 788 w 1577"/>
                <a:gd name="T11" fmla="*/ 1321 h 1368"/>
                <a:gd name="T12" fmla="*/ 1536 w 1577"/>
                <a:gd name="T13" fmla="*/ 24 h 1368"/>
                <a:gd name="T14" fmla="*/ 41 w 1577"/>
                <a:gd name="T15" fmla="*/ 2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8">
                  <a:moveTo>
                    <a:pt x="788" y="1368"/>
                  </a:moveTo>
                  <a:lnTo>
                    <a:pt x="0" y="0"/>
                  </a:lnTo>
                  <a:lnTo>
                    <a:pt x="1577" y="0"/>
                  </a:lnTo>
                  <a:lnTo>
                    <a:pt x="788" y="1368"/>
                  </a:lnTo>
                  <a:close/>
                  <a:moveTo>
                    <a:pt x="41" y="24"/>
                  </a:moveTo>
                  <a:lnTo>
                    <a:pt x="788" y="1321"/>
                  </a:lnTo>
                  <a:lnTo>
                    <a:pt x="1536" y="24"/>
                  </a:lnTo>
                  <a:lnTo>
                    <a:pt x="4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321"/>
            <p:cNvSpPr>
              <a:spLocks noEditPoints="1"/>
            </p:cNvSpPr>
            <p:nvPr/>
          </p:nvSpPr>
          <p:spPr bwMode="auto">
            <a:xfrm>
              <a:off x="10787973" y="-1673337"/>
              <a:ext cx="2501900" cy="2171700"/>
            </a:xfrm>
            <a:custGeom>
              <a:avLst/>
              <a:gdLst>
                <a:gd name="T0" fmla="*/ 1576 w 1576"/>
                <a:gd name="T1" fmla="*/ 1368 h 1368"/>
                <a:gd name="T2" fmla="*/ 0 w 1576"/>
                <a:gd name="T3" fmla="*/ 1368 h 1368"/>
                <a:gd name="T4" fmla="*/ 788 w 1576"/>
                <a:gd name="T5" fmla="*/ 0 h 1368"/>
                <a:gd name="T6" fmla="*/ 1576 w 1576"/>
                <a:gd name="T7" fmla="*/ 1368 h 1368"/>
                <a:gd name="T8" fmla="*/ 40 w 1576"/>
                <a:gd name="T9" fmla="*/ 1344 h 1368"/>
                <a:gd name="T10" fmla="*/ 1536 w 1576"/>
                <a:gd name="T11" fmla="*/ 1344 h 1368"/>
                <a:gd name="T12" fmla="*/ 788 w 1576"/>
                <a:gd name="T13" fmla="*/ 47 h 1368"/>
                <a:gd name="T14" fmla="*/ 40 w 1576"/>
                <a:gd name="T15" fmla="*/ 134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8">
                  <a:moveTo>
                    <a:pt x="1576" y="1368"/>
                  </a:moveTo>
                  <a:lnTo>
                    <a:pt x="0" y="1368"/>
                  </a:lnTo>
                  <a:lnTo>
                    <a:pt x="788" y="0"/>
                  </a:lnTo>
                  <a:lnTo>
                    <a:pt x="1576" y="1368"/>
                  </a:lnTo>
                  <a:close/>
                  <a:moveTo>
                    <a:pt x="40" y="1344"/>
                  </a:moveTo>
                  <a:lnTo>
                    <a:pt x="1536" y="1344"/>
                  </a:lnTo>
                  <a:lnTo>
                    <a:pt x="788" y="47"/>
                  </a:lnTo>
                  <a:lnTo>
                    <a:pt x="40" y="134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322"/>
            <p:cNvSpPr>
              <a:spLocks noEditPoints="1"/>
            </p:cNvSpPr>
            <p:nvPr/>
          </p:nvSpPr>
          <p:spPr bwMode="auto">
            <a:xfrm>
              <a:off x="12008761" y="-1655875"/>
              <a:ext cx="2503488" cy="2171700"/>
            </a:xfrm>
            <a:custGeom>
              <a:avLst/>
              <a:gdLst>
                <a:gd name="T0" fmla="*/ 789 w 1577"/>
                <a:gd name="T1" fmla="*/ 1368 h 1368"/>
                <a:gd name="T2" fmla="*/ 0 w 1577"/>
                <a:gd name="T3" fmla="*/ 0 h 1368"/>
                <a:gd name="T4" fmla="*/ 1577 w 1577"/>
                <a:gd name="T5" fmla="*/ 0 h 1368"/>
                <a:gd name="T6" fmla="*/ 789 w 1577"/>
                <a:gd name="T7" fmla="*/ 1368 h 1368"/>
                <a:gd name="T8" fmla="*/ 41 w 1577"/>
                <a:gd name="T9" fmla="*/ 24 h 1368"/>
                <a:gd name="T10" fmla="*/ 789 w 1577"/>
                <a:gd name="T11" fmla="*/ 1321 h 1368"/>
                <a:gd name="T12" fmla="*/ 1536 w 1577"/>
                <a:gd name="T13" fmla="*/ 24 h 1368"/>
                <a:gd name="T14" fmla="*/ 41 w 1577"/>
                <a:gd name="T15" fmla="*/ 2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8">
                  <a:moveTo>
                    <a:pt x="789" y="1368"/>
                  </a:moveTo>
                  <a:lnTo>
                    <a:pt x="0" y="0"/>
                  </a:lnTo>
                  <a:lnTo>
                    <a:pt x="1577" y="0"/>
                  </a:lnTo>
                  <a:lnTo>
                    <a:pt x="789" y="1368"/>
                  </a:lnTo>
                  <a:close/>
                  <a:moveTo>
                    <a:pt x="41" y="24"/>
                  </a:moveTo>
                  <a:lnTo>
                    <a:pt x="789" y="1321"/>
                  </a:lnTo>
                  <a:lnTo>
                    <a:pt x="1536" y="24"/>
                  </a:lnTo>
                  <a:lnTo>
                    <a:pt x="4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323"/>
            <p:cNvSpPr>
              <a:spLocks noEditPoints="1"/>
            </p:cNvSpPr>
            <p:nvPr/>
          </p:nvSpPr>
          <p:spPr bwMode="auto">
            <a:xfrm>
              <a:off x="8349573" y="460263"/>
              <a:ext cx="2501900" cy="2168525"/>
            </a:xfrm>
            <a:custGeom>
              <a:avLst/>
              <a:gdLst>
                <a:gd name="T0" fmla="*/ 788 w 1576"/>
                <a:gd name="T1" fmla="*/ 1366 h 1366"/>
                <a:gd name="T2" fmla="*/ 0 w 1576"/>
                <a:gd name="T3" fmla="*/ 0 h 1366"/>
                <a:gd name="T4" fmla="*/ 1576 w 1576"/>
                <a:gd name="T5" fmla="*/ 0 h 1366"/>
                <a:gd name="T6" fmla="*/ 788 w 1576"/>
                <a:gd name="T7" fmla="*/ 1366 h 1366"/>
                <a:gd name="T8" fmla="*/ 40 w 1576"/>
                <a:gd name="T9" fmla="*/ 24 h 1366"/>
                <a:gd name="T10" fmla="*/ 788 w 1576"/>
                <a:gd name="T11" fmla="*/ 1318 h 1366"/>
                <a:gd name="T12" fmla="*/ 1536 w 1576"/>
                <a:gd name="T13" fmla="*/ 24 h 1366"/>
                <a:gd name="T14" fmla="*/ 40 w 1576"/>
                <a:gd name="T15" fmla="*/ 24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6">
                  <a:moveTo>
                    <a:pt x="788" y="1366"/>
                  </a:moveTo>
                  <a:lnTo>
                    <a:pt x="0" y="0"/>
                  </a:lnTo>
                  <a:lnTo>
                    <a:pt x="1576" y="0"/>
                  </a:lnTo>
                  <a:lnTo>
                    <a:pt x="788" y="1366"/>
                  </a:lnTo>
                  <a:close/>
                  <a:moveTo>
                    <a:pt x="40" y="24"/>
                  </a:moveTo>
                  <a:lnTo>
                    <a:pt x="788" y="1318"/>
                  </a:lnTo>
                  <a:lnTo>
                    <a:pt x="1536" y="24"/>
                  </a:lnTo>
                  <a:lnTo>
                    <a:pt x="4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324"/>
            <p:cNvSpPr>
              <a:spLocks noEditPoints="1"/>
            </p:cNvSpPr>
            <p:nvPr/>
          </p:nvSpPr>
          <p:spPr bwMode="auto">
            <a:xfrm>
              <a:off x="9570361" y="441213"/>
              <a:ext cx="2503488" cy="2168525"/>
            </a:xfrm>
            <a:custGeom>
              <a:avLst/>
              <a:gdLst>
                <a:gd name="T0" fmla="*/ 1577 w 1577"/>
                <a:gd name="T1" fmla="*/ 1366 h 1366"/>
                <a:gd name="T2" fmla="*/ 0 w 1577"/>
                <a:gd name="T3" fmla="*/ 1366 h 1366"/>
                <a:gd name="T4" fmla="*/ 788 w 1577"/>
                <a:gd name="T5" fmla="*/ 0 h 1366"/>
                <a:gd name="T6" fmla="*/ 1577 w 1577"/>
                <a:gd name="T7" fmla="*/ 1366 h 1366"/>
                <a:gd name="T8" fmla="*/ 41 w 1577"/>
                <a:gd name="T9" fmla="*/ 1342 h 1366"/>
                <a:gd name="T10" fmla="*/ 1536 w 1577"/>
                <a:gd name="T11" fmla="*/ 1342 h 1366"/>
                <a:gd name="T12" fmla="*/ 788 w 1577"/>
                <a:gd name="T13" fmla="*/ 47 h 1366"/>
                <a:gd name="T14" fmla="*/ 41 w 1577"/>
                <a:gd name="T15" fmla="*/ 1342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6">
                  <a:moveTo>
                    <a:pt x="1577" y="1366"/>
                  </a:moveTo>
                  <a:lnTo>
                    <a:pt x="0" y="1366"/>
                  </a:lnTo>
                  <a:lnTo>
                    <a:pt x="788" y="0"/>
                  </a:lnTo>
                  <a:lnTo>
                    <a:pt x="1577" y="1366"/>
                  </a:lnTo>
                  <a:close/>
                  <a:moveTo>
                    <a:pt x="41" y="1342"/>
                  </a:moveTo>
                  <a:lnTo>
                    <a:pt x="1536" y="1342"/>
                  </a:lnTo>
                  <a:lnTo>
                    <a:pt x="788" y="47"/>
                  </a:lnTo>
                  <a:lnTo>
                    <a:pt x="41" y="1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325"/>
            <p:cNvSpPr>
              <a:spLocks noEditPoints="1"/>
            </p:cNvSpPr>
            <p:nvPr/>
          </p:nvSpPr>
          <p:spPr bwMode="auto">
            <a:xfrm>
              <a:off x="10787973" y="460263"/>
              <a:ext cx="2501900" cy="2168525"/>
            </a:xfrm>
            <a:custGeom>
              <a:avLst/>
              <a:gdLst>
                <a:gd name="T0" fmla="*/ 788 w 1576"/>
                <a:gd name="T1" fmla="*/ 1366 h 1366"/>
                <a:gd name="T2" fmla="*/ 0 w 1576"/>
                <a:gd name="T3" fmla="*/ 0 h 1366"/>
                <a:gd name="T4" fmla="*/ 1576 w 1576"/>
                <a:gd name="T5" fmla="*/ 0 h 1366"/>
                <a:gd name="T6" fmla="*/ 788 w 1576"/>
                <a:gd name="T7" fmla="*/ 1366 h 1366"/>
                <a:gd name="T8" fmla="*/ 40 w 1576"/>
                <a:gd name="T9" fmla="*/ 24 h 1366"/>
                <a:gd name="T10" fmla="*/ 788 w 1576"/>
                <a:gd name="T11" fmla="*/ 1318 h 1366"/>
                <a:gd name="T12" fmla="*/ 1536 w 1576"/>
                <a:gd name="T13" fmla="*/ 24 h 1366"/>
                <a:gd name="T14" fmla="*/ 40 w 1576"/>
                <a:gd name="T15" fmla="*/ 24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6">
                  <a:moveTo>
                    <a:pt x="788" y="1366"/>
                  </a:moveTo>
                  <a:lnTo>
                    <a:pt x="0" y="0"/>
                  </a:lnTo>
                  <a:lnTo>
                    <a:pt x="1576" y="0"/>
                  </a:lnTo>
                  <a:lnTo>
                    <a:pt x="788" y="1366"/>
                  </a:lnTo>
                  <a:close/>
                  <a:moveTo>
                    <a:pt x="40" y="24"/>
                  </a:moveTo>
                  <a:lnTo>
                    <a:pt x="788" y="1318"/>
                  </a:lnTo>
                  <a:lnTo>
                    <a:pt x="1536" y="24"/>
                  </a:lnTo>
                  <a:lnTo>
                    <a:pt x="40"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326"/>
            <p:cNvSpPr>
              <a:spLocks noEditPoints="1"/>
            </p:cNvSpPr>
            <p:nvPr/>
          </p:nvSpPr>
          <p:spPr bwMode="auto">
            <a:xfrm>
              <a:off x="12008761" y="441213"/>
              <a:ext cx="2503488" cy="2168525"/>
            </a:xfrm>
            <a:custGeom>
              <a:avLst/>
              <a:gdLst>
                <a:gd name="T0" fmla="*/ 1577 w 1577"/>
                <a:gd name="T1" fmla="*/ 1366 h 1366"/>
                <a:gd name="T2" fmla="*/ 0 w 1577"/>
                <a:gd name="T3" fmla="*/ 1366 h 1366"/>
                <a:gd name="T4" fmla="*/ 789 w 1577"/>
                <a:gd name="T5" fmla="*/ 0 h 1366"/>
                <a:gd name="T6" fmla="*/ 1577 w 1577"/>
                <a:gd name="T7" fmla="*/ 1366 h 1366"/>
                <a:gd name="T8" fmla="*/ 41 w 1577"/>
                <a:gd name="T9" fmla="*/ 1342 h 1366"/>
                <a:gd name="T10" fmla="*/ 1536 w 1577"/>
                <a:gd name="T11" fmla="*/ 1342 h 1366"/>
                <a:gd name="T12" fmla="*/ 789 w 1577"/>
                <a:gd name="T13" fmla="*/ 47 h 1366"/>
                <a:gd name="T14" fmla="*/ 41 w 1577"/>
                <a:gd name="T15" fmla="*/ 1342 h 136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6">
                  <a:moveTo>
                    <a:pt x="1577" y="1366"/>
                  </a:moveTo>
                  <a:lnTo>
                    <a:pt x="0" y="1366"/>
                  </a:lnTo>
                  <a:lnTo>
                    <a:pt x="789" y="0"/>
                  </a:lnTo>
                  <a:lnTo>
                    <a:pt x="1577" y="1366"/>
                  </a:lnTo>
                  <a:close/>
                  <a:moveTo>
                    <a:pt x="41" y="1342"/>
                  </a:moveTo>
                  <a:lnTo>
                    <a:pt x="1536" y="1342"/>
                  </a:lnTo>
                  <a:lnTo>
                    <a:pt x="789" y="47"/>
                  </a:lnTo>
                  <a:lnTo>
                    <a:pt x="41" y="134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327"/>
            <p:cNvSpPr>
              <a:spLocks noEditPoints="1"/>
            </p:cNvSpPr>
            <p:nvPr/>
          </p:nvSpPr>
          <p:spPr bwMode="auto">
            <a:xfrm>
              <a:off x="8349573" y="2552588"/>
              <a:ext cx="2501900" cy="2171700"/>
            </a:xfrm>
            <a:custGeom>
              <a:avLst/>
              <a:gdLst>
                <a:gd name="T0" fmla="*/ 1576 w 1576"/>
                <a:gd name="T1" fmla="*/ 1368 h 1368"/>
                <a:gd name="T2" fmla="*/ 0 w 1576"/>
                <a:gd name="T3" fmla="*/ 1368 h 1368"/>
                <a:gd name="T4" fmla="*/ 788 w 1576"/>
                <a:gd name="T5" fmla="*/ 0 h 1368"/>
                <a:gd name="T6" fmla="*/ 1576 w 1576"/>
                <a:gd name="T7" fmla="*/ 1368 h 1368"/>
                <a:gd name="T8" fmla="*/ 40 w 1576"/>
                <a:gd name="T9" fmla="*/ 1345 h 1368"/>
                <a:gd name="T10" fmla="*/ 1536 w 1576"/>
                <a:gd name="T11" fmla="*/ 1345 h 1368"/>
                <a:gd name="T12" fmla="*/ 788 w 1576"/>
                <a:gd name="T13" fmla="*/ 48 h 1368"/>
                <a:gd name="T14" fmla="*/ 40 w 1576"/>
                <a:gd name="T15" fmla="*/ 1345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8">
                  <a:moveTo>
                    <a:pt x="1576" y="1368"/>
                  </a:moveTo>
                  <a:lnTo>
                    <a:pt x="0" y="1368"/>
                  </a:lnTo>
                  <a:lnTo>
                    <a:pt x="788" y="0"/>
                  </a:lnTo>
                  <a:lnTo>
                    <a:pt x="1576" y="1368"/>
                  </a:lnTo>
                  <a:close/>
                  <a:moveTo>
                    <a:pt x="40" y="1345"/>
                  </a:moveTo>
                  <a:lnTo>
                    <a:pt x="1536" y="1345"/>
                  </a:lnTo>
                  <a:lnTo>
                    <a:pt x="788" y="48"/>
                  </a:lnTo>
                  <a:lnTo>
                    <a:pt x="40" y="13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328"/>
            <p:cNvSpPr>
              <a:spLocks noEditPoints="1"/>
            </p:cNvSpPr>
            <p:nvPr/>
          </p:nvSpPr>
          <p:spPr bwMode="auto">
            <a:xfrm>
              <a:off x="9570361" y="2571638"/>
              <a:ext cx="2503488" cy="2171700"/>
            </a:xfrm>
            <a:custGeom>
              <a:avLst/>
              <a:gdLst>
                <a:gd name="T0" fmla="*/ 788 w 1577"/>
                <a:gd name="T1" fmla="*/ 1368 h 1368"/>
                <a:gd name="T2" fmla="*/ 0 w 1577"/>
                <a:gd name="T3" fmla="*/ 0 h 1368"/>
                <a:gd name="T4" fmla="*/ 1577 w 1577"/>
                <a:gd name="T5" fmla="*/ 0 h 1368"/>
                <a:gd name="T6" fmla="*/ 788 w 1577"/>
                <a:gd name="T7" fmla="*/ 1368 h 1368"/>
                <a:gd name="T8" fmla="*/ 41 w 1577"/>
                <a:gd name="T9" fmla="*/ 24 h 1368"/>
                <a:gd name="T10" fmla="*/ 788 w 1577"/>
                <a:gd name="T11" fmla="*/ 1321 h 1368"/>
                <a:gd name="T12" fmla="*/ 1536 w 1577"/>
                <a:gd name="T13" fmla="*/ 24 h 1368"/>
                <a:gd name="T14" fmla="*/ 41 w 1577"/>
                <a:gd name="T15" fmla="*/ 2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8">
                  <a:moveTo>
                    <a:pt x="788" y="1368"/>
                  </a:moveTo>
                  <a:lnTo>
                    <a:pt x="0" y="0"/>
                  </a:lnTo>
                  <a:lnTo>
                    <a:pt x="1577" y="0"/>
                  </a:lnTo>
                  <a:lnTo>
                    <a:pt x="788" y="1368"/>
                  </a:lnTo>
                  <a:close/>
                  <a:moveTo>
                    <a:pt x="41" y="24"/>
                  </a:moveTo>
                  <a:lnTo>
                    <a:pt x="788" y="1321"/>
                  </a:lnTo>
                  <a:lnTo>
                    <a:pt x="1536" y="24"/>
                  </a:lnTo>
                  <a:lnTo>
                    <a:pt x="4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329"/>
            <p:cNvSpPr>
              <a:spLocks noEditPoints="1"/>
            </p:cNvSpPr>
            <p:nvPr/>
          </p:nvSpPr>
          <p:spPr bwMode="auto">
            <a:xfrm>
              <a:off x="10787973" y="2552588"/>
              <a:ext cx="2501900" cy="2171700"/>
            </a:xfrm>
            <a:custGeom>
              <a:avLst/>
              <a:gdLst>
                <a:gd name="T0" fmla="*/ 1576 w 1576"/>
                <a:gd name="T1" fmla="*/ 1368 h 1368"/>
                <a:gd name="T2" fmla="*/ 0 w 1576"/>
                <a:gd name="T3" fmla="*/ 1368 h 1368"/>
                <a:gd name="T4" fmla="*/ 788 w 1576"/>
                <a:gd name="T5" fmla="*/ 0 h 1368"/>
                <a:gd name="T6" fmla="*/ 1576 w 1576"/>
                <a:gd name="T7" fmla="*/ 1368 h 1368"/>
                <a:gd name="T8" fmla="*/ 40 w 1576"/>
                <a:gd name="T9" fmla="*/ 1345 h 1368"/>
                <a:gd name="T10" fmla="*/ 1536 w 1576"/>
                <a:gd name="T11" fmla="*/ 1345 h 1368"/>
                <a:gd name="T12" fmla="*/ 788 w 1576"/>
                <a:gd name="T13" fmla="*/ 48 h 1368"/>
                <a:gd name="T14" fmla="*/ 40 w 1576"/>
                <a:gd name="T15" fmla="*/ 1345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6" h="1368">
                  <a:moveTo>
                    <a:pt x="1576" y="1368"/>
                  </a:moveTo>
                  <a:lnTo>
                    <a:pt x="0" y="1368"/>
                  </a:lnTo>
                  <a:lnTo>
                    <a:pt x="788" y="0"/>
                  </a:lnTo>
                  <a:lnTo>
                    <a:pt x="1576" y="1368"/>
                  </a:lnTo>
                  <a:close/>
                  <a:moveTo>
                    <a:pt x="40" y="1345"/>
                  </a:moveTo>
                  <a:lnTo>
                    <a:pt x="1536" y="1345"/>
                  </a:lnTo>
                  <a:lnTo>
                    <a:pt x="788" y="48"/>
                  </a:lnTo>
                  <a:lnTo>
                    <a:pt x="40" y="134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330"/>
            <p:cNvSpPr>
              <a:spLocks noEditPoints="1"/>
            </p:cNvSpPr>
            <p:nvPr/>
          </p:nvSpPr>
          <p:spPr bwMode="auto">
            <a:xfrm>
              <a:off x="12008761" y="2571638"/>
              <a:ext cx="2503488" cy="2171700"/>
            </a:xfrm>
            <a:custGeom>
              <a:avLst/>
              <a:gdLst>
                <a:gd name="T0" fmla="*/ 789 w 1577"/>
                <a:gd name="T1" fmla="*/ 1368 h 1368"/>
                <a:gd name="T2" fmla="*/ 0 w 1577"/>
                <a:gd name="T3" fmla="*/ 0 h 1368"/>
                <a:gd name="T4" fmla="*/ 1577 w 1577"/>
                <a:gd name="T5" fmla="*/ 0 h 1368"/>
                <a:gd name="T6" fmla="*/ 789 w 1577"/>
                <a:gd name="T7" fmla="*/ 1368 h 1368"/>
                <a:gd name="T8" fmla="*/ 41 w 1577"/>
                <a:gd name="T9" fmla="*/ 24 h 1368"/>
                <a:gd name="T10" fmla="*/ 789 w 1577"/>
                <a:gd name="T11" fmla="*/ 1321 h 1368"/>
                <a:gd name="T12" fmla="*/ 1536 w 1577"/>
                <a:gd name="T13" fmla="*/ 24 h 1368"/>
                <a:gd name="T14" fmla="*/ 41 w 1577"/>
                <a:gd name="T15" fmla="*/ 24 h 136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77" h="1368">
                  <a:moveTo>
                    <a:pt x="789" y="1368"/>
                  </a:moveTo>
                  <a:lnTo>
                    <a:pt x="0" y="0"/>
                  </a:lnTo>
                  <a:lnTo>
                    <a:pt x="1577" y="0"/>
                  </a:lnTo>
                  <a:lnTo>
                    <a:pt x="789" y="1368"/>
                  </a:lnTo>
                  <a:close/>
                  <a:moveTo>
                    <a:pt x="41" y="24"/>
                  </a:moveTo>
                  <a:lnTo>
                    <a:pt x="789" y="1321"/>
                  </a:lnTo>
                  <a:lnTo>
                    <a:pt x="1536" y="24"/>
                  </a:lnTo>
                  <a:lnTo>
                    <a:pt x="41" y="2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0" name="TextBox 79"/>
          <p:cNvSpPr txBox="1"/>
          <p:nvPr/>
        </p:nvSpPr>
        <p:spPr>
          <a:xfrm>
            <a:off x="808610" y="3357801"/>
            <a:ext cx="587020" cy="369332"/>
          </a:xfrm>
          <a:prstGeom prst="rect">
            <a:avLst/>
          </a:prstGeom>
          <a:noFill/>
        </p:spPr>
        <p:txBody>
          <a:bodyPr wrap="none" rtlCol="0">
            <a:spAutoFit/>
          </a:bodyPr>
          <a:lstStyle/>
          <a:p>
            <a:pPr algn="ctr"/>
            <a:r>
              <a:rPr lang="id-ID" b="1" dirty="0">
                <a:solidFill>
                  <a:schemeClr val="accent1"/>
                </a:solidFill>
              </a:rPr>
              <a:t>35%</a:t>
            </a:r>
          </a:p>
        </p:txBody>
      </p:sp>
      <p:sp>
        <p:nvSpPr>
          <p:cNvPr id="81" name="TextBox 80"/>
          <p:cNvSpPr txBox="1"/>
          <p:nvPr/>
        </p:nvSpPr>
        <p:spPr>
          <a:xfrm>
            <a:off x="1917320" y="2413592"/>
            <a:ext cx="587020" cy="369332"/>
          </a:xfrm>
          <a:prstGeom prst="rect">
            <a:avLst/>
          </a:prstGeom>
          <a:noFill/>
        </p:spPr>
        <p:txBody>
          <a:bodyPr wrap="none" rtlCol="0">
            <a:spAutoFit/>
          </a:bodyPr>
          <a:lstStyle/>
          <a:p>
            <a:pPr algn="ctr"/>
            <a:r>
              <a:rPr lang="id-ID" b="1" dirty="0">
                <a:solidFill>
                  <a:schemeClr val="accent2"/>
                </a:solidFill>
              </a:rPr>
              <a:t>70%</a:t>
            </a:r>
          </a:p>
        </p:txBody>
      </p:sp>
      <p:sp>
        <p:nvSpPr>
          <p:cNvPr id="82" name="TextBox 81"/>
          <p:cNvSpPr txBox="1"/>
          <p:nvPr/>
        </p:nvSpPr>
        <p:spPr>
          <a:xfrm>
            <a:off x="3008402" y="1429608"/>
            <a:ext cx="587020" cy="369332"/>
          </a:xfrm>
          <a:prstGeom prst="rect">
            <a:avLst/>
          </a:prstGeom>
          <a:noFill/>
        </p:spPr>
        <p:txBody>
          <a:bodyPr wrap="none" rtlCol="0">
            <a:spAutoFit/>
          </a:bodyPr>
          <a:lstStyle/>
          <a:p>
            <a:pPr algn="ctr"/>
            <a:r>
              <a:rPr lang="id-ID" b="1" dirty="0">
                <a:solidFill>
                  <a:schemeClr val="accent3"/>
                </a:solidFill>
              </a:rPr>
              <a:t>90%</a:t>
            </a:r>
          </a:p>
        </p:txBody>
      </p:sp>
      <p:sp>
        <p:nvSpPr>
          <p:cNvPr id="83" name="TextBox 82"/>
          <p:cNvSpPr txBox="1"/>
          <p:nvPr/>
        </p:nvSpPr>
        <p:spPr>
          <a:xfrm>
            <a:off x="4120251" y="2840964"/>
            <a:ext cx="587020" cy="369332"/>
          </a:xfrm>
          <a:prstGeom prst="rect">
            <a:avLst/>
          </a:prstGeom>
          <a:noFill/>
        </p:spPr>
        <p:txBody>
          <a:bodyPr wrap="none" rtlCol="0">
            <a:spAutoFit/>
          </a:bodyPr>
          <a:lstStyle/>
          <a:p>
            <a:pPr algn="ctr"/>
            <a:r>
              <a:rPr lang="id-ID" b="1" dirty="0">
                <a:solidFill>
                  <a:schemeClr val="accent4"/>
                </a:solidFill>
              </a:rPr>
              <a:t>50%</a:t>
            </a:r>
          </a:p>
        </p:txBody>
      </p:sp>
      <p:sp>
        <p:nvSpPr>
          <p:cNvPr id="84" name="TextBox 83"/>
          <p:cNvSpPr txBox="1"/>
          <p:nvPr/>
        </p:nvSpPr>
        <p:spPr>
          <a:xfrm>
            <a:off x="5228961" y="1986197"/>
            <a:ext cx="587020" cy="369332"/>
          </a:xfrm>
          <a:prstGeom prst="rect">
            <a:avLst/>
          </a:prstGeom>
          <a:noFill/>
        </p:spPr>
        <p:txBody>
          <a:bodyPr wrap="none" rtlCol="0">
            <a:spAutoFit/>
          </a:bodyPr>
          <a:lstStyle/>
          <a:p>
            <a:pPr algn="ctr"/>
            <a:r>
              <a:rPr lang="id-ID" b="1" dirty="0">
                <a:solidFill>
                  <a:schemeClr val="accent5"/>
                </a:solidFill>
              </a:rPr>
              <a:t>75%</a:t>
            </a:r>
          </a:p>
        </p:txBody>
      </p:sp>
      <p:sp>
        <p:nvSpPr>
          <p:cNvPr id="85" name="TextBox 84"/>
          <p:cNvSpPr txBox="1"/>
          <p:nvPr/>
        </p:nvSpPr>
        <p:spPr>
          <a:xfrm>
            <a:off x="6329982" y="3924325"/>
            <a:ext cx="587020" cy="369332"/>
          </a:xfrm>
          <a:prstGeom prst="rect">
            <a:avLst/>
          </a:prstGeom>
          <a:noFill/>
        </p:spPr>
        <p:txBody>
          <a:bodyPr wrap="none" rtlCol="0">
            <a:spAutoFit/>
          </a:bodyPr>
          <a:lstStyle/>
          <a:p>
            <a:pPr algn="ctr"/>
            <a:r>
              <a:rPr lang="id-ID" b="1" dirty="0">
                <a:solidFill>
                  <a:schemeClr val="accent1"/>
                </a:solidFill>
              </a:rPr>
              <a:t>20%</a:t>
            </a:r>
          </a:p>
        </p:txBody>
      </p:sp>
      <p:sp>
        <p:nvSpPr>
          <p:cNvPr id="86" name="TextBox 85"/>
          <p:cNvSpPr txBox="1"/>
          <p:nvPr/>
        </p:nvSpPr>
        <p:spPr>
          <a:xfrm>
            <a:off x="7479854" y="3357802"/>
            <a:ext cx="587020" cy="369332"/>
          </a:xfrm>
          <a:prstGeom prst="rect">
            <a:avLst/>
          </a:prstGeom>
          <a:noFill/>
        </p:spPr>
        <p:txBody>
          <a:bodyPr wrap="none" rtlCol="0">
            <a:spAutoFit/>
          </a:bodyPr>
          <a:lstStyle/>
          <a:p>
            <a:pPr algn="ctr"/>
            <a:r>
              <a:rPr lang="id-ID" b="1" dirty="0">
                <a:solidFill>
                  <a:schemeClr val="accent2"/>
                </a:solidFill>
              </a:rPr>
              <a:t>35%</a:t>
            </a:r>
          </a:p>
        </p:txBody>
      </p:sp>
      <p:sp>
        <p:nvSpPr>
          <p:cNvPr id="87" name="TextBox 86"/>
          <p:cNvSpPr txBox="1"/>
          <p:nvPr/>
        </p:nvSpPr>
        <p:spPr>
          <a:xfrm>
            <a:off x="8603272" y="1429610"/>
            <a:ext cx="587020" cy="369332"/>
          </a:xfrm>
          <a:prstGeom prst="rect">
            <a:avLst/>
          </a:prstGeom>
          <a:noFill/>
        </p:spPr>
        <p:txBody>
          <a:bodyPr wrap="none" rtlCol="0">
            <a:spAutoFit/>
          </a:bodyPr>
          <a:lstStyle/>
          <a:p>
            <a:pPr algn="ctr"/>
            <a:r>
              <a:rPr lang="id-ID" b="1" dirty="0">
                <a:solidFill>
                  <a:schemeClr val="accent4"/>
                </a:solidFill>
              </a:rPr>
              <a:t>90%</a:t>
            </a:r>
          </a:p>
        </p:txBody>
      </p:sp>
      <p:sp>
        <p:nvSpPr>
          <p:cNvPr id="88" name="TextBox 87"/>
          <p:cNvSpPr txBox="1"/>
          <p:nvPr/>
        </p:nvSpPr>
        <p:spPr>
          <a:xfrm>
            <a:off x="9705182" y="2880719"/>
            <a:ext cx="587020" cy="369332"/>
          </a:xfrm>
          <a:prstGeom prst="rect">
            <a:avLst/>
          </a:prstGeom>
          <a:noFill/>
        </p:spPr>
        <p:txBody>
          <a:bodyPr wrap="none" rtlCol="0">
            <a:spAutoFit/>
          </a:bodyPr>
          <a:lstStyle/>
          <a:p>
            <a:pPr algn="ctr"/>
            <a:r>
              <a:rPr lang="id-ID" b="1" dirty="0">
                <a:solidFill>
                  <a:schemeClr val="accent3"/>
                </a:solidFill>
              </a:rPr>
              <a:t>50%</a:t>
            </a:r>
          </a:p>
        </p:txBody>
      </p:sp>
      <p:sp>
        <p:nvSpPr>
          <p:cNvPr id="89" name="TextBox 88"/>
          <p:cNvSpPr txBox="1"/>
          <p:nvPr/>
        </p:nvSpPr>
        <p:spPr>
          <a:xfrm>
            <a:off x="10784075" y="1986197"/>
            <a:ext cx="587020" cy="369332"/>
          </a:xfrm>
          <a:prstGeom prst="rect">
            <a:avLst/>
          </a:prstGeom>
          <a:noFill/>
        </p:spPr>
        <p:txBody>
          <a:bodyPr wrap="none" rtlCol="0">
            <a:spAutoFit/>
          </a:bodyPr>
          <a:lstStyle/>
          <a:p>
            <a:pPr algn="ctr"/>
            <a:r>
              <a:rPr lang="id-ID" b="1" dirty="0">
                <a:solidFill>
                  <a:schemeClr val="accent5"/>
                </a:solidFill>
              </a:rPr>
              <a:t>75%</a:t>
            </a:r>
          </a:p>
        </p:txBody>
      </p:sp>
    </p:spTree>
    <p:extLst>
      <p:ext uri="{BB962C8B-B14F-4D97-AF65-F5344CB8AC3E}">
        <p14:creationId xmlns:p14="http://schemas.microsoft.com/office/powerpoint/2010/main" val="3251533475"/>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 presetClass="entr" presetSubtype="4" fill="hold" grpId="0" nodeType="afterEffect">
                                  <p:stCondLst>
                                    <p:cond delay="0"/>
                                  </p:stCondLst>
                                  <p:childTnLst>
                                    <p:set>
                                      <p:cBhvr>
                                        <p:cTn id="14" dur="1" fill="hold">
                                          <p:stCondLst>
                                            <p:cond delay="0"/>
                                          </p:stCondLst>
                                        </p:cTn>
                                        <p:tgtEl>
                                          <p:spTgt spid="35"/>
                                        </p:tgtEl>
                                        <p:attrNameLst>
                                          <p:attrName>style.visibility</p:attrName>
                                        </p:attrNameLst>
                                      </p:cBhvr>
                                      <p:to>
                                        <p:strVal val="visible"/>
                                      </p:to>
                                    </p:set>
                                    <p:anim calcmode="lin" valueType="num">
                                      <p:cBhvr additive="base">
                                        <p:cTn id="15" dur="500" fill="hold"/>
                                        <p:tgtEl>
                                          <p:spTgt spid="35"/>
                                        </p:tgtEl>
                                        <p:attrNameLst>
                                          <p:attrName>ppt_x</p:attrName>
                                        </p:attrNameLst>
                                      </p:cBhvr>
                                      <p:tavLst>
                                        <p:tav tm="0">
                                          <p:val>
                                            <p:strVal val="#ppt_x"/>
                                          </p:val>
                                        </p:tav>
                                        <p:tav tm="100000">
                                          <p:val>
                                            <p:strVal val="#ppt_x"/>
                                          </p:val>
                                        </p:tav>
                                      </p:tavLst>
                                    </p:anim>
                                    <p:anim calcmode="lin" valueType="num">
                                      <p:cBhvr additive="base">
                                        <p:cTn id="16" dur="500" fill="hold"/>
                                        <p:tgtEl>
                                          <p:spTgt spid="35"/>
                                        </p:tgtEl>
                                        <p:attrNameLst>
                                          <p:attrName>ppt_y</p:attrName>
                                        </p:attrNameLst>
                                      </p:cBhvr>
                                      <p:tavLst>
                                        <p:tav tm="0">
                                          <p:val>
                                            <p:strVal val="1+#ppt_h/2"/>
                                          </p:val>
                                        </p:tav>
                                        <p:tav tm="100000">
                                          <p:val>
                                            <p:strVal val="#ppt_y"/>
                                          </p:val>
                                        </p:tav>
                                      </p:tavLst>
                                    </p:anim>
                                  </p:childTnLst>
                                </p:cTn>
                              </p:par>
                            </p:childTnLst>
                          </p:cTn>
                        </p:par>
                        <p:par>
                          <p:cTn id="17" fill="hold">
                            <p:stCondLst>
                              <p:cond delay="1000"/>
                            </p:stCondLst>
                            <p:childTnLst>
                              <p:par>
                                <p:cTn id="18" presetID="22" presetClass="entr" presetSubtype="4" fill="hold" nodeType="after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wipe(down)">
                                      <p:cBhvr>
                                        <p:cTn id="20" dur="500"/>
                                        <p:tgtEl>
                                          <p:spTgt spid="5"/>
                                        </p:tgtEl>
                                      </p:cBhvr>
                                    </p:animEffect>
                                  </p:childTnLst>
                                </p:cTn>
                              </p:par>
                            </p:childTnLst>
                          </p:cTn>
                        </p:par>
                        <p:par>
                          <p:cTn id="21" fill="hold">
                            <p:stCondLst>
                              <p:cond delay="1500"/>
                            </p:stCondLst>
                            <p:childTnLst>
                              <p:par>
                                <p:cTn id="22" presetID="22" presetClass="entr" presetSubtype="1" fill="hold" nodeType="afterEffect">
                                  <p:stCondLst>
                                    <p:cond delay="0"/>
                                  </p:stCondLst>
                                  <p:childTnLst>
                                    <p:set>
                                      <p:cBhvr>
                                        <p:cTn id="23" dur="1" fill="hold">
                                          <p:stCondLst>
                                            <p:cond delay="0"/>
                                          </p:stCondLst>
                                        </p:cTn>
                                        <p:tgtEl>
                                          <p:spTgt spid="36"/>
                                        </p:tgtEl>
                                        <p:attrNameLst>
                                          <p:attrName>style.visibility</p:attrName>
                                        </p:attrNameLst>
                                      </p:cBhvr>
                                      <p:to>
                                        <p:strVal val="visible"/>
                                      </p:to>
                                    </p:set>
                                    <p:animEffect transition="in" filter="wipe(up)">
                                      <p:cBhvr>
                                        <p:cTn id="24" dur="500"/>
                                        <p:tgtEl>
                                          <p:spTgt spid="36"/>
                                        </p:tgtEl>
                                      </p:cBhvr>
                                    </p:animEffect>
                                  </p:childTnLst>
                                </p:cTn>
                              </p:par>
                            </p:childTnLst>
                          </p:cTn>
                        </p:par>
                        <p:par>
                          <p:cTn id="25" fill="hold">
                            <p:stCondLst>
                              <p:cond delay="2000"/>
                            </p:stCondLst>
                            <p:childTnLst>
                              <p:par>
                                <p:cTn id="26" presetID="10" presetClass="entr" presetSubtype="0" fill="hold" grpId="0" nodeType="after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500"/>
                                        <p:tgtEl>
                                          <p:spTgt spid="47"/>
                                        </p:tgtEl>
                                      </p:cBhvr>
                                    </p:animEffect>
                                  </p:childTnLst>
                                </p:cTn>
                              </p:par>
                              <p:par>
                                <p:cTn id="29" presetID="22" presetClass="entr" presetSubtype="4" fill="hold"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down)">
                                      <p:cBhvr>
                                        <p:cTn id="31" dur="500"/>
                                        <p:tgtEl>
                                          <p:spTgt spid="8"/>
                                        </p:tgtEl>
                                      </p:cBhvr>
                                    </p:animEffect>
                                  </p:childTnLst>
                                </p:cTn>
                              </p:par>
                            </p:childTnLst>
                          </p:cTn>
                        </p:par>
                        <p:par>
                          <p:cTn id="32" fill="hold">
                            <p:stCondLst>
                              <p:cond delay="2500"/>
                            </p:stCondLst>
                            <p:childTnLst>
                              <p:par>
                                <p:cTn id="33" presetID="22" presetClass="entr" presetSubtype="1" fill="hold" nodeType="afterEffect">
                                  <p:stCondLst>
                                    <p:cond delay="0"/>
                                  </p:stCondLst>
                                  <p:childTnLst>
                                    <p:set>
                                      <p:cBhvr>
                                        <p:cTn id="34" dur="1" fill="hold">
                                          <p:stCondLst>
                                            <p:cond delay="0"/>
                                          </p:stCondLst>
                                        </p:cTn>
                                        <p:tgtEl>
                                          <p:spTgt spid="37"/>
                                        </p:tgtEl>
                                        <p:attrNameLst>
                                          <p:attrName>style.visibility</p:attrName>
                                        </p:attrNameLst>
                                      </p:cBhvr>
                                      <p:to>
                                        <p:strVal val="visible"/>
                                      </p:to>
                                    </p:set>
                                    <p:animEffect transition="in" filter="wipe(up)">
                                      <p:cBhvr>
                                        <p:cTn id="35" dur="500"/>
                                        <p:tgtEl>
                                          <p:spTgt spid="37"/>
                                        </p:tgtEl>
                                      </p:cBhvr>
                                    </p:animEffect>
                                  </p:childTnLst>
                                </p:cTn>
                              </p:par>
                            </p:childTnLst>
                          </p:cTn>
                        </p:par>
                        <p:par>
                          <p:cTn id="36" fill="hold">
                            <p:stCondLst>
                              <p:cond delay="3000"/>
                            </p:stCondLst>
                            <p:childTnLst>
                              <p:par>
                                <p:cTn id="37" presetID="10" presetClass="entr" presetSubtype="0" fill="hold" grpId="0" nodeType="afterEffect">
                                  <p:stCondLst>
                                    <p:cond delay="0"/>
                                  </p:stCondLst>
                                  <p:childTnLst>
                                    <p:set>
                                      <p:cBhvr>
                                        <p:cTn id="38" dur="1" fill="hold">
                                          <p:stCondLst>
                                            <p:cond delay="0"/>
                                          </p:stCondLst>
                                        </p:cTn>
                                        <p:tgtEl>
                                          <p:spTgt spid="48"/>
                                        </p:tgtEl>
                                        <p:attrNameLst>
                                          <p:attrName>style.visibility</p:attrName>
                                        </p:attrNameLst>
                                      </p:cBhvr>
                                      <p:to>
                                        <p:strVal val="visible"/>
                                      </p:to>
                                    </p:set>
                                    <p:animEffect transition="in" filter="fade">
                                      <p:cBhvr>
                                        <p:cTn id="39" dur="500"/>
                                        <p:tgtEl>
                                          <p:spTgt spid="48"/>
                                        </p:tgtEl>
                                      </p:cBhvr>
                                    </p:animEffect>
                                  </p:childTnLst>
                                </p:cTn>
                              </p:par>
                              <p:par>
                                <p:cTn id="40" presetID="22" presetClass="entr" presetSubtype="4" fill="hold" nodeType="withEffect">
                                  <p:stCondLst>
                                    <p:cond delay="0"/>
                                  </p:stCondLst>
                                  <p:childTnLst>
                                    <p:set>
                                      <p:cBhvr>
                                        <p:cTn id="41" dur="1" fill="hold">
                                          <p:stCondLst>
                                            <p:cond delay="0"/>
                                          </p:stCondLst>
                                        </p:cTn>
                                        <p:tgtEl>
                                          <p:spTgt spid="11"/>
                                        </p:tgtEl>
                                        <p:attrNameLst>
                                          <p:attrName>style.visibility</p:attrName>
                                        </p:attrNameLst>
                                      </p:cBhvr>
                                      <p:to>
                                        <p:strVal val="visible"/>
                                      </p:to>
                                    </p:set>
                                    <p:animEffect transition="in" filter="wipe(down)">
                                      <p:cBhvr>
                                        <p:cTn id="42" dur="500"/>
                                        <p:tgtEl>
                                          <p:spTgt spid="11"/>
                                        </p:tgtEl>
                                      </p:cBhvr>
                                    </p:animEffect>
                                  </p:childTnLst>
                                </p:cTn>
                              </p:par>
                            </p:childTnLst>
                          </p:cTn>
                        </p:par>
                        <p:par>
                          <p:cTn id="43" fill="hold">
                            <p:stCondLst>
                              <p:cond delay="3500"/>
                            </p:stCondLst>
                            <p:childTnLst>
                              <p:par>
                                <p:cTn id="44" presetID="22" presetClass="entr" presetSubtype="1" fill="hold" nodeType="afterEffect">
                                  <p:stCondLst>
                                    <p:cond delay="0"/>
                                  </p:stCondLst>
                                  <p:childTnLst>
                                    <p:set>
                                      <p:cBhvr>
                                        <p:cTn id="45" dur="1" fill="hold">
                                          <p:stCondLst>
                                            <p:cond delay="0"/>
                                          </p:stCondLst>
                                        </p:cTn>
                                        <p:tgtEl>
                                          <p:spTgt spid="38"/>
                                        </p:tgtEl>
                                        <p:attrNameLst>
                                          <p:attrName>style.visibility</p:attrName>
                                        </p:attrNameLst>
                                      </p:cBhvr>
                                      <p:to>
                                        <p:strVal val="visible"/>
                                      </p:to>
                                    </p:set>
                                    <p:animEffect transition="in" filter="wipe(up)">
                                      <p:cBhvr>
                                        <p:cTn id="46" dur="500"/>
                                        <p:tgtEl>
                                          <p:spTgt spid="38"/>
                                        </p:tgtEl>
                                      </p:cBhvr>
                                    </p:animEffect>
                                  </p:childTnLst>
                                </p:cTn>
                              </p:par>
                            </p:childTnLst>
                          </p:cTn>
                        </p:par>
                        <p:par>
                          <p:cTn id="47" fill="hold">
                            <p:stCondLst>
                              <p:cond delay="4000"/>
                            </p:stCondLst>
                            <p:childTnLst>
                              <p:par>
                                <p:cTn id="48" presetID="10" presetClass="entr" presetSubtype="0" fill="hold" grpId="0" nodeType="afterEffect">
                                  <p:stCondLst>
                                    <p:cond delay="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500"/>
                                        <p:tgtEl>
                                          <p:spTgt spid="49"/>
                                        </p:tgtEl>
                                      </p:cBhvr>
                                    </p:animEffect>
                                  </p:childTnLst>
                                </p:cTn>
                              </p:par>
                              <p:par>
                                <p:cTn id="51" presetID="22" presetClass="entr" presetSubtype="4" fill="hold"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wipe(down)">
                                      <p:cBhvr>
                                        <p:cTn id="53" dur="500"/>
                                        <p:tgtEl>
                                          <p:spTgt spid="14"/>
                                        </p:tgtEl>
                                      </p:cBhvr>
                                    </p:animEffect>
                                  </p:childTnLst>
                                </p:cTn>
                              </p:par>
                            </p:childTnLst>
                          </p:cTn>
                        </p:par>
                        <p:par>
                          <p:cTn id="54" fill="hold">
                            <p:stCondLst>
                              <p:cond delay="4500"/>
                            </p:stCondLst>
                            <p:childTnLst>
                              <p:par>
                                <p:cTn id="55" presetID="22" presetClass="entr" presetSubtype="1" fill="hold" nodeType="afterEffect">
                                  <p:stCondLst>
                                    <p:cond delay="0"/>
                                  </p:stCondLst>
                                  <p:childTnLst>
                                    <p:set>
                                      <p:cBhvr>
                                        <p:cTn id="56" dur="1" fill="hold">
                                          <p:stCondLst>
                                            <p:cond delay="0"/>
                                          </p:stCondLst>
                                        </p:cTn>
                                        <p:tgtEl>
                                          <p:spTgt spid="39"/>
                                        </p:tgtEl>
                                        <p:attrNameLst>
                                          <p:attrName>style.visibility</p:attrName>
                                        </p:attrNameLst>
                                      </p:cBhvr>
                                      <p:to>
                                        <p:strVal val="visible"/>
                                      </p:to>
                                    </p:set>
                                    <p:animEffect transition="in" filter="wipe(up)">
                                      <p:cBhvr>
                                        <p:cTn id="57" dur="500"/>
                                        <p:tgtEl>
                                          <p:spTgt spid="39"/>
                                        </p:tgtEl>
                                      </p:cBhvr>
                                    </p:animEffect>
                                  </p:childTnLst>
                                </p:cTn>
                              </p:par>
                            </p:childTnLst>
                          </p:cTn>
                        </p:par>
                        <p:par>
                          <p:cTn id="58" fill="hold">
                            <p:stCondLst>
                              <p:cond delay="5000"/>
                            </p:stCondLst>
                            <p:childTnLst>
                              <p:par>
                                <p:cTn id="59" presetID="10" presetClass="entr" presetSubtype="0" fill="hold" grpId="0" nodeType="afterEffect">
                                  <p:stCondLst>
                                    <p:cond delay="0"/>
                                  </p:stCondLst>
                                  <p:childTnLst>
                                    <p:set>
                                      <p:cBhvr>
                                        <p:cTn id="60" dur="1" fill="hold">
                                          <p:stCondLst>
                                            <p:cond delay="0"/>
                                          </p:stCondLst>
                                        </p:cTn>
                                        <p:tgtEl>
                                          <p:spTgt spid="50"/>
                                        </p:tgtEl>
                                        <p:attrNameLst>
                                          <p:attrName>style.visibility</p:attrName>
                                        </p:attrNameLst>
                                      </p:cBhvr>
                                      <p:to>
                                        <p:strVal val="visible"/>
                                      </p:to>
                                    </p:set>
                                    <p:animEffect transition="in" filter="fade">
                                      <p:cBhvr>
                                        <p:cTn id="61" dur="500"/>
                                        <p:tgtEl>
                                          <p:spTgt spid="50"/>
                                        </p:tgtEl>
                                      </p:cBhvr>
                                    </p:animEffect>
                                  </p:childTnLst>
                                </p:cTn>
                              </p:par>
                              <p:par>
                                <p:cTn id="62" presetID="22" presetClass="entr" presetSubtype="4" fill="hold" nodeType="withEffect">
                                  <p:stCondLst>
                                    <p:cond delay="0"/>
                                  </p:stCondLst>
                                  <p:childTnLst>
                                    <p:set>
                                      <p:cBhvr>
                                        <p:cTn id="63" dur="1" fill="hold">
                                          <p:stCondLst>
                                            <p:cond delay="0"/>
                                          </p:stCondLst>
                                        </p:cTn>
                                        <p:tgtEl>
                                          <p:spTgt spid="17"/>
                                        </p:tgtEl>
                                        <p:attrNameLst>
                                          <p:attrName>style.visibility</p:attrName>
                                        </p:attrNameLst>
                                      </p:cBhvr>
                                      <p:to>
                                        <p:strVal val="visible"/>
                                      </p:to>
                                    </p:set>
                                    <p:animEffect transition="in" filter="wipe(down)">
                                      <p:cBhvr>
                                        <p:cTn id="64" dur="500"/>
                                        <p:tgtEl>
                                          <p:spTgt spid="17"/>
                                        </p:tgtEl>
                                      </p:cBhvr>
                                    </p:animEffect>
                                  </p:childTnLst>
                                </p:cTn>
                              </p:par>
                            </p:childTnLst>
                          </p:cTn>
                        </p:par>
                        <p:par>
                          <p:cTn id="65" fill="hold">
                            <p:stCondLst>
                              <p:cond delay="5500"/>
                            </p:stCondLst>
                            <p:childTnLst>
                              <p:par>
                                <p:cTn id="66" presetID="22" presetClass="entr" presetSubtype="1" fill="hold" nodeType="afterEffect">
                                  <p:stCondLst>
                                    <p:cond delay="0"/>
                                  </p:stCondLst>
                                  <p:childTnLst>
                                    <p:set>
                                      <p:cBhvr>
                                        <p:cTn id="67" dur="1" fill="hold">
                                          <p:stCondLst>
                                            <p:cond delay="0"/>
                                          </p:stCondLst>
                                        </p:cTn>
                                        <p:tgtEl>
                                          <p:spTgt spid="40"/>
                                        </p:tgtEl>
                                        <p:attrNameLst>
                                          <p:attrName>style.visibility</p:attrName>
                                        </p:attrNameLst>
                                      </p:cBhvr>
                                      <p:to>
                                        <p:strVal val="visible"/>
                                      </p:to>
                                    </p:set>
                                    <p:animEffect transition="in" filter="wipe(up)">
                                      <p:cBhvr>
                                        <p:cTn id="68" dur="500"/>
                                        <p:tgtEl>
                                          <p:spTgt spid="40"/>
                                        </p:tgtEl>
                                      </p:cBhvr>
                                    </p:animEffect>
                                  </p:childTnLst>
                                </p:cTn>
                              </p:par>
                            </p:childTnLst>
                          </p:cTn>
                        </p:par>
                        <p:par>
                          <p:cTn id="69" fill="hold">
                            <p:stCondLst>
                              <p:cond delay="6000"/>
                            </p:stCondLst>
                            <p:childTnLst>
                              <p:par>
                                <p:cTn id="70" presetID="10" presetClass="entr" presetSubtype="0" fill="hold" grpId="0" nodeType="afterEffect">
                                  <p:stCondLst>
                                    <p:cond delay="0"/>
                                  </p:stCondLst>
                                  <p:childTnLst>
                                    <p:set>
                                      <p:cBhvr>
                                        <p:cTn id="71" dur="1" fill="hold">
                                          <p:stCondLst>
                                            <p:cond delay="0"/>
                                          </p:stCondLst>
                                        </p:cTn>
                                        <p:tgtEl>
                                          <p:spTgt spid="51"/>
                                        </p:tgtEl>
                                        <p:attrNameLst>
                                          <p:attrName>style.visibility</p:attrName>
                                        </p:attrNameLst>
                                      </p:cBhvr>
                                      <p:to>
                                        <p:strVal val="visible"/>
                                      </p:to>
                                    </p:set>
                                    <p:animEffect transition="in" filter="fade">
                                      <p:cBhvr>
                                        <p:cTn id="72" dur="500"/>
                                        <p:tgtEl>
                                          <p:spTgt spid="51"/>
                                        </p:tgtEl>
                                      </p:cBhvr>
                                    </p:animEffect>
                                  </p:childTnLst>
                                </p:cTn>
                              </p:par>
                              <p:par>
                                <p:cTn id="73" presetID="22" presetClass="entr" presetSubtype="4" fill="hold" nodeType="withEffect">
                                  <p:stCondLst>
                                    <p:cond delay="0"/>
                                  </p:stCondLst>
                                  <p:childTnLst>
                                    <p:set>
                                      <p:cBhvr>
                                        <p:cTn id="74" dur="1" fill="hold">
                                          <p:stCondLst>
                                            <p:cond delay="0"/>
                                          </p:stCondLst>
                                        </p:cTn>
                                        <p:tgtEl>
                                          <p:spTgt spid="20"/>
                                        </p:tgtEl>
                                        <p:attrNameLst>
                                          <p:attrName>style.visibility</p:attrName>
                                        </p:attrNameLst>
                                      </p:cBhvr>
                                      <p:to>
                                        <p:strVal val="visible"/>
                                      </p:to>
                                    </p:set>
                                    <p:animEffect transition="in" filter="wipe(down)">
                                      <p:cBhvr>
                                        <p:cTn id="75" dur="500"/>
                                        <p:tgtEl>
                                          <p:spTgt spid="20"/>
                                        </p:tgtEl>
                                      </p:cBhvr>
                                    </p:animEffect>
                                  </p:childTnLst>
                                </p:cTn>
                              </p:par>
                            </p:childTnLst>
                          </p:cTn>
                        </p:par>
                        <p:par>
                          <p:cTn id="76" fill="hold">
                            <p:stCondLst>
                              <p:cond delay="6500"/>
                            </p:stCondLst>
                            <p:childTnLst>
                              <p:par>
                                <p:cTn id="77" presetID="22" presetClass="entr" presetSubtype="1" fill="hold" nodeType="afterEffect">
                                  <p:stCondLst>
                                    <p:cond delay="0"/>
                                  </p:stCondLst>
                                  <p:childTnLst>
                                    <p:set>
                                      <p:cBhvr>
                                        <p:cTn id="78" dur="1" fill="hold">
                                          <p:stCondLst>
                                            <p:cond delay="0"/>
                                          </p:stCondLst>
                                        </p:cTn>
                                        <p:tgtEl>
                                          <p:spTgt spid="41"/>
                                        </p:tgtEl>
                                        <p:attrNameLst>
                                          <p:attrName>style.visibility</p:attrName>
                                        </p:attrNameLst>
                                      </p:cBhvr>
                                      <p:to>
                                        <p:strVal val="visible"/>
                                      </p:to>
                                    </p:set>
                                    <p:animEffect transition="in" filter="wipe(up)">
                                      <p:cBhvr>
                                        <p:cTn id="79" dur="500"/>
                                        <p:tgtEl>
                                          <p:spTgt spid="41"/>
                                        </p:tgtEl>
                                      </p:cBhvr>
                                    </p:animEffect>
                                  </p:childTnLst>
                                </p:cTn>
                              </p:par>
                            </p:childTnLst>
                          </p:cTn>
                        </p:par>
                        <p:par>
                          <p:cTn id="80" fill="hold">
                            <p:stCondLst>
                              <p:cond delay="7000"/>
                            </p:stCondLst>
                            <p:childTnLst>
                              <p:par>
                                <p:cTn id="81" presetID="10" presetClass="entr" presetSubtype="0" fill="hold" grpId="0" nodeType="afterEffect">
                                  <p:stCondLst>
                                    <p:cond delay="0"/>
                                  </p:stCondLst>
                                  <p:childTnLst>
                                    <p:set>
                                      <p:cBhvr>
                                        <p:cTn id="82" dur="1" fill="hold">
                                          <p:stCondLst>
                                            <p:cond delay="0"/>
                                          </p:stCondLst>
                                        </p:cTn>
                                        <p:tgtEl>
                                          <p:spTgt spid="52"/>
                                        </p:tgtEl>
                                        <p:attrNameLst>
                                          <p:attrName>style.visibility</p:attrName>
                                        </p:attrNameLst>
                                      </p:cBhvr>
                                      <p:to>
                                        <p:strVal val="visible"/>
                                      </p:to>
                                    </p:set>
                                    <p:animEffect transition="in" filter="fade">
                                      <p:cBhvr>
                                        <p:cTn id="83" dur="500"/>
                                        <p:tgtEl>
                                          <p:spTgt spid="52"/>
                                        </p:tgtEl>
                                      </p:cBhvr>
                                    </p:animEffect>
                                  </p:childTnLst>
                                </p:cTn>
                              </p:par>
                              <p:par>
                                <p:cTn id="84" presetID="22" presetClass="entr" presetSubtype="4" fill="hold" nodeType="withEffect">
                                  <p:stCondLst>
                                    <p:cond delay="0"/>
                                  </p:stCondLst>
                                  <p:childTnLst>
                                    <p:set>
                                      <p:cBhvr>
                                        <p:cTn id="85" dur="1" fill="hold">
                                          <p:stCondLst>
                                            <p:cond delay="0"/>
                                          </p:stCondLst>
                                        </p:cTn>
                                        <p:tgtEl>
                                          <p:spTgt spid="23"/>
                                        </p:tgtEl>
                                        <p:attrNameLst>
                                          <p:attrName>style.visibility</p:attrName>
                                        </p:attrNameLst>
                                      </p:cBhvr>
                                      <p:to>
                                        <p:strVal val="visible"/>
                                      </p:to>
                                    </p:set>
                                    <p:animEffect transition="in" filter="wipe(down)">
                                      <p:cBhvr>
                                        <p:cTn id="86" dur="500"/>
                                        <p:tgtEl>
                                          <p:spTgt spid="23"/>
                                        </p:tgtEl>
                                      </p:cBhvr>
                                    </p:animEffect>
                                  </p:childTnLst>
                                </p:cTn>
                              </p:par>
                            </p:childTnLst>
                          </p:cTn>
                        </p:par>
                        <p:par>
                          <p:cTn id="87" fill="hold">
                            <p:stCondLst>
                              <p:cond delay="7500"/>
                            </p:stCondLst>
                            <p:childTnLst>
                              <p:par>
                                <p:cTn id="88" presetID="22" presetClass="entr" presetSubtype="1" fill="hold" nodeType="afterEffect">
                                  <p:stCondLst>
                                    <p:cond delay="0"/>
                                  </p:stCondLst>
                                  <p:childTnLst>
                                    <p:set>
                                      <p:cBhvr>
                                        <p:cTn id="89" dur="1" fill="hold">
                                          <p:stCondLst>
                                            <p:cond delay="0"/>
                                          </p:stCondLst>
                                        </p:cTn>
                                        <p:tgtEl>
                                          <p:spTgt spid="42"/>
                                        </p:tgtEl>
                                        <p:attrNameLst>
                                          <p:attrName>style.visibility</p:attrName>
                                        </p:attrNameLst>
                                      </p:cBhvr>
                                      <p:to>
                                        <p:strVal val="visible"/>
                                      </p:to>
                                    </p:set>
                                    <p:animEffect transition="in" filter="wipe(up)">
                                      <p:cBhvr>
                                        <p:cTn id="90" dur="500"/>
                                        <p:tgtEl>
                                          <p:spTgt spid="42"/>
                                        </p:tgtEl>
                                      </p:cBhvr>
                                    </p:animEffect>
                                  </p:childTnLst>
                                </p:cTn>
                              </p:par>
                            </p:childTnLst>
                          </p:cTn>
                        </p:par>
                        <p:par>
                          <p:cTn id="91" fill="hold">
                            <p:stCondLst>
                              <p:cond delay="8000"/>
                            </p:stCondLst>
                            <p:childTnLst>
                              <p:par>
                                <p:cTn id="92" presetID="10" presetClass="entr" presetSubtype="0" fill="hold" grpId="0" nodeType="afterEffect">
                                  <p:stCondLst>
                                    <p:cond delay="0"/>
                                  </p:stCondLst>
                                  <p:childTnLst>
                                    <p:set>
                                      <p:cBhvr>
                                        <p:cTn id="93" dur="1" fill="hold">
                                          <p:stCondLst>
                                            <p:cond delay="0"/>
                                          </p:stCondLst>
                                        </p:cTn>
                                        <p:tgtEl>
                                          <p:spTgt spid="53"/>
                                        </p:tgtEl>
                                        <p:attrNameLst>
                                          <p:attrName>style.visibility</p:attrName>
                                        </p:attrNameLst>
                                      </p:cBhvr>
                                      <p:to>
                                        <p:strVal val="visible"/>
                                      </p:to>
                                    </p:set>
                                    <p:animEffect transition="in" filter="fade">
                                      <p:cBhvr>
                                        <p:cTn id="94" dur="500"/>
                                        <p:tgtEl>
                                          <p:spTgt spid="53"/>
                                        </p:tgtEl>
                                      </p:cBhvr>
                                    </p:animEffect>
                                  </p:childTnLst>
                                </p:cTn>
                              </p:par>
                              <p:par>
                                <p:cTn id="95" presetID="22" presetClass="entr" presetSubtype="4" fill="hold" nodeType="withEffect">
                                  <p:stCondLst>
                                    <p:cond delay="0"/>
                                  </p:stCondLst>
                                  <p:childTnLst>
                                    <p:set>
                                      <p:cBhvr>
                                        <p:cTn id="96" dur="1" fill="hold">
                                          <p:stCondLst>
                                            <p:cond delay="0"/>
                                          </p:stCondLst>
                                        </p:cTn>
                                        <p:tgtEl>
                                          <p:spTgt spid="26"/>
                                        </p:tgtEl>
                                        <p:attrNameLst>
                                          <p:attrName>style.visibility</p:attrName>
                                        </p:attrNameLst>
                                      </p:cBhvr>
                                      <p:to>
                                        <p:strVal val="visible"/>
                                      </p:to>
                                    </p:set>
                                    <p:animEffect transition="in" filter="wipe(down)">
                                      <p:cBhvr>
                                        <p:cTn id="97" dur="500"/>
                                        <p:tgtEl>
                                          <p:spTgt spid="26"/>
                                        </p:tgtEl>
                                      </p:cBhvr>
                                    </p:animEffect>
                                  </p:childTnLst>
                                </p:cTn>
                              </p:par>
                            </p:childTnLst>
                          </p:cTn>
                        </p:par>
                        <p:par>
                          <p:cTn id="98" fill="hold">
                            <p:stCondLst>
                              <p:cond delay="8500"/>
                            </p:stCondLst>
                            <p:childTnLst>
                              <p:par>
                                <p:cTn id="99" presetID="22" presetClass="entr" presetSubtype="1" fill="hold" nodeType="afterEffect">
                                  <p:stCondLst>
                                    <p:cond delay="0"/>
                                  </p:stCondLst>
                                  <p:childTnLst>
                                    <p:set>
                                      <p:cBhvr>
                                        <p:cTn id="100" dur="1" fill="hold">
                                          <p:stCondLst>
                                            <p:cond delay="0"/>
                                          </p:stCondLst>
                                        </p:cTn>
                                        <p:tgtEl>
                                          <p:spTgt spid="43"/>
                                        </p:tgtEl>
                                        <p:attrNameLst>
                                          <p:attrName>style.visibility</p:attrName>
                                        </p:attrNameLst>
                                      </p:cBhvr>
                                      <p:to>
                                        <p:strVal val="visible"/>
                                      </p:to>
                                    </p:set>
                                    <p:animEffect transition="in" filter="wipe(up)">
                                      <p:cBhvr>
                                        <p:cTn id="101" dur="500"/>
                                        <p:tgtEl>
                                          <p:spTgt spid="43"/>
                                        </p:tgtEl>
                                      </p:cBhvr>
                                    </p:animEffect>
                                  </p:childTnLst>
                                </p:cTn>
                              </p:par>
                            </p:childTnLst>
                          </p:cTn>
                        </p:par>
                        <p:par>
                          <p:cTn id="102" fill="hold">
                            <p:stCondLst>
                              <p:cond delay="9000"/>
                            </p:stCondLst>
                            <p:childTnLst>
                              <p:par>
                                <p:cTn id="103" presetID="10" presetClass="entr" presetSubtype="0" fill="hold" grpId="0" nodeType="afterEffect">
                                  <p:stCondLst>
                                    <p:cond delay="0"/>
                                  </p:stCondLst>
                                  <p:childTnLst>
                                    <p:set>
                                      <p:cBhvr>
                                        <p:cTn id="104" dur="1" fill="hold">
                                          <p:stCondLst>
                                            <p:cond delay="0"/>
                                          </p:stCondLst>
                                        </p:cTn>
                                        <p:tgtEl>
                                          <p:spTgt spid="54"/>
                                        </p:tgtEl>
                                        <p:attrNameLst>
                                          <p:attrName>style.visibility</p:attrName>
                                        </p:attrNameLst>
                                      </p:cBhvr>
                                      <p:to>
                                        <p:strVal val="visible"/>
                                      </p:to>
                                    </p:set>
                                    <p:animEffect transition="in" filter="fade">
                                      <p:cBhvr>
                                        <p:cTn id="105" dur="500"/>
                                        <p:tgtEl>
                                          <p:spTgt spid="54"/>
                                        </p:tgtEl>
                                      </p:cBhvr>
                                    </p:animEffect>
                                  </p:childTnLst>
                                </p:cTn>
                              </p:par>
                              <p:par>
                                <p:cTn id="106" presetID="22" presetClass="entr" presetSubtype="4" fill="hold" nodeType="withEffect">
                                  <p:stCondLst>
                                    <p:cond delay="0"/>
                                  </p:stCondLst>
                                  <p:childTnLst>
                                    <p:set>
                                      <p:cBhvr>
                                        <p:cTn id="107" dur="1" fill="hold">
                                          <p:stCondLst>
                                            <p:cond delay="0"/>
                                          </p:stCondLst>
                                        </p:cTn>
                                        <p:tgtEl>
                                          <p:spTgt spid="29"/>
                                        </p:tgtEl>
                                        <p:attrNameLst>
                                          <p:attrName>style.visibility</p:attrName>
                                        </p:attrNameLst>
                                      </p:cBhvr>
                                      <p:to>
                                        <p:strVal val="visible"/>
                                      </p:to>
                                    </p:set>
                                    <p:animEffect transition="in" filter="wipe(down)">
                                      <p:cBhvr>
                                        <p:cTn id="108" dur="500"/>
                                        <p:tgtEl>
                                          <p:spTgt spid="29"/>
                                        </p:tgtEl>
                                      </p:cBhvr>
                                    </p:animEffect>
                                  </p:childTnLst>
                                </p:cTn>
                              </p:par>
                            </p:childTnLst>
                          </p:cTn>
                        </p:par>
                        <p:par>
                          <p:cTn id="109" fill="hold">
                            <p:stCondLst>
                              <p:cond delay="9500"/>
                            </p:stCondLst>
                            <p:childTnLst>
                              <p:par>
                                <p:cTn id="110" presetID="22" presetClass="entr" presetSubtype="1" fill="hold" nodeType="afterEffect">
                                  <p:stCondLst>
                                    <p:cond delay="0"/>
                                  </p:stCondLst>
                                  <p:childTnLst>
                                    <p:set>
                                      <p:cBhvr>
                                        <p:cTn id="111" dur="1" fill="hold">
                                          <p:stCondLst>
                                            <p:cond delay="0"/>
                                          </p:stCondLst>
                                        </p:cTn>
                                        <p:tgtEl>
                                          <p:spTgt spid="44"/>
                                        </p:tgtEl>
                                        <p:attrNameLst>
                                          <p:attrName>style.visibility</p:attrName>
                                        </p:attrNameLst>
                                      </p:cBhvr>
                                      <p:to>
                                        <p:strVal val="visible"/>
                                      </p:to>
                                    </p:set>
                                    <p:animEffect transition="in" filter="wipe(up)">
                                      <p:cBhvr>
                                        <p:cTn id="112" dur="500"/>
                                        <p:tgtEl>
                                          <p:spTgt spid="44"/>
                                        </p:tgtEl>
                                      </p:cBhvr>
                                    </p:animEffect>
                                  </p:childTnLst>
                                </p:cTn>
                              </p:par>
                            </p:childTnLst>
                          </p:cTn>
                        </p:par>
                        <p:par>
                          <p:cTn id="113" fill="hold">
                            <p:stCondLst>
                              <p:cond delay="10000"/>
                            </p:stCondLst>
                            <p:childTnLst>
                              <p:par>
                                <p:cTn id="114" presetID="10" presetClass="entr" presetSubtype="0" fill="hold" grpId="0" nodeType="afterEffect">
                                  <p:stCondLst>
                                    <p:cond delay="0"/>
                                  </p:stCondLst>
                                  <p:childTnLst>
                                    <p:set>
                                      <p:cBhvr>
                                        <p:cTn id="115" dur="1" fill="hold">
                                          <p:stCondLst>
                                            <p:cond delay="0"/>
                                          </p:stCondLst>
                                        </p:cTn>
                                        <p:tgtEl>
                                          <p:spTgt spid="55"/>
                                        </p:tgtEl>
                                        <p:attrNameLst>
                                          <p:attrName>style.visibility</p:attrName>
                                        </p:attrNameLst>
                                      </p:cBhvr>
                                      <p:to>
                                        <p:strVal val="visible"/>
                                      </p:to>
                                    </p:set>
                                    <p:animEffect transition="in" filter="fade">
                                      <p:cBhvr>
                                        <p:cTn id="116" dur="500"/>
                                        <p:tgtEl>
                                          <p:spTgt spid="55"/>
                                        </p:tgtEl>
                                      </p:cBhvr>
                                    </p:animEffect>
                                  </p:childTnLst>
                                </p:cTn>
                              </p:par>
                              <p:par>
                                <p:cTn id="117" presetID="22" presetClass="entr" presetSubtype="4" fill="hold" nodeType="withEffect">
                                  <p:stCondLst>
                                    <p:cond delay="0"/>
                                  </p:stCondLst>
                                  <p:childTnLst>
                                    <p:set>
                                      <p:cBhvr>
                                        <p:cTn id="118" dur="1" fill="hold">
                                          <p:stCondLst>
                                            <p:cond delay="0"/>
                                          </p:stCondLst>
                                        </p:cTn>
                                        <p:tgtEl>
                                          <p:spTgt spid="32"/>
                                        </p:tgtEl>
                                        <p:attrNameLst>
                                          <p:attrName>style.visibility</p:attrName>
                                        </p:attrNameLst>
                                      </p:cBhvr>
                                      <p:to>
                                        <p:strVal val="visible"/>
                                      </p:to>
                                    </p:set>
                                    <p:animEffect transition="in" filter="wipe(down)">
                                      <p:cBhvr>
                                        <p:cTn id="119" dur="500"/>
                                        <p:tgtEl>
                                          <p:spTgt spid="32"/>
                                        </p:tgtEl>
                                      </p:cBhvr>
                                    </p:animEffect>
                                  </p:childTnLst>
                                </p:cTn>
                              </p:par>
                            </p:childTnLst>
                          </p:cTn>
                        </p:par>
                        <p:par>
                          <p:cTn id="120" fill="hold">
                            <p:stCondLst>
                              <p:cond delay="10500"/>
                            </p:stCondLst>
                            <p:childTnLst>
                              <p:par>
                                <p:cTn id="121" presetID="22" presetClass="entr" presetSubtype="1" fill="hold" nodeType="afterEffect">
                                  <p:stCondLst>
                                    <p:cond delay="0"/>
                                  </p:stCondLst>
                                  <p:childTnLst>
                                    <p:set>
                                      <p:cBhvr>
                                        <p:cTn id="122" dur="1" fill="hold">
                                          <p:stCondLst>
                                            <p:cond delay="0"/>
                                          </p:stCondLst>
                                        </p:cTn>
                                        <p:tgtEl>
                                          <p:spTgt spid="45"/>
                                        </p:tgtEl>
                                        <p:attrNameLst>
                                          <p:attrName>style.visibility</p:attrName>
                                        </p:attrNameLst>
                                      </p:cBhvr>
                                      <p:to>
                                        <p:strVal val="visible"/>
                                      </p:to>
                                    </p:set>
                                    <p:animEffect transition="in" filter="wipe(up)">
                                      <p:cBhvr>
                                        <p:cTn id="123" dur="500"/>
                                        <p:tgtEl>
                                          <p:spTgt spid="45"/>
                                        </p:tgtEl>
                                      </p:cBhvr>
                                    </p:animEffect>
                                  </p:childTnLst>
                                </p:cTn>
                              </p:par>
                            </p:childTnLst>
                          </p:cTn>
                        </p:par>
                        <p:par>
                          <p:cTn id="124" fill="hold">
                            <p:stCondLst>
                              <p:cond delay="11000"/>
                            </p:stCondLst>
                            <p:childTnLst>
                              <p:par>
                                <p:cTn id="125" presetID="10" presetClass="entr" presetSubtype="0" fill="hold" grpId="0" nodeType="afterEffect">
                                  <p:stCondLst>
                                    <p:cond delay="0"/>
                                  </p:stCondLst>
                                  <p:childTnLst>
                                    <p:set>
                                      <p:cBhvr>
                                        <p:cTn id="126" dur="1" fill="hold">
                                          <p:stCondLst>
                                            <p:cond delay="0"/>
                                          </p:stCondLst>
                                        </p:cTn>
                                        <p:tgtEl>
                                          <p:spTgt spid="56"/>
                                        </p:tgtEl>
                                        <p:attrNameLst>
                                          <p:attrName>style.visibility</p:attrName>
                                        </p:attrNameLst>
                                      </p:cBhvr>
                                      <p:to>
                                        <p:strVal val="visible"/>
                                      </p:to>
                                    </p:set>
                                    <p:animEffect transition="in" filter="fade">
                                      <p:cBhvr>
                                        <p:cTn id="127" dur="500"/>
                                        <p:tgtEl>
                                          <p:spTgt spid="56"/>
                                        </p:tgtEl>
                                      </p:cBhvr>
                                    </p:animEffect>
                                  </p:childTnLst>
                                </p:cTn>
                              </p:par>
                              <p:par>
                                <p:cTn id="128" presetID="22" presetClass="entr" presetSubtype="4" fill="hold" nodeType="withEffect">
                                  <p:stCondLst>
                                    <p:cond delay="0"/>
                                  </p:stCondLst>
                                  <p:childTnLst>
                                    <p:set>
                                      <p:cBhvr>
                                        <p:cTn id="129" dur="1" fill="hold">
                                          <p:stCondLst>
                                            <p:cond delay="0"/>
                                          </p:stCondLst>
                                        </p:cTn>
                                        <p:tgtEl>
                                          <p:spTgt spid="67"/>
                                        </p:tgtEl>
                                        <p:attrNameLst>
                                          <p:attrName>style.visibility</p:attrName>
                                        </p:attrNameLst>
                                      </p:cBhvr>
                                      <p:to>
                                        <p:strVal val="visible"/>
                                      </p:to>
                                    </p:set>
                                    <p:animEffect transition="in" filter="wipe(down)">
                                      <p:cBhvr>
                                        <p:cTn id="130" dur="500"/>
                                        <p:tgtEl>
                                          <p:spTgt spid="67"/>
                                        </p:tgtEl>
                                      </p:cBhvr>
                                    </p:animEffect>
                                  </p:childTnLst>
                                </p:cTn>
                              </p:par>
                            </p:childTnLst>
                          </p:cTn>
                        </p:par>
                        <p:par>
                          <p:cTn id="131" fill="hold">
                            <p:stCondLst>
                              <p:cond delay="11500"/>
                            </p:stCondLst>
                            <p:childTnLst>
                              <p:par>
                                <p:cTn id="132" presetID="53" presetClass="entr" presetSubtype="16" fill="hold" grpId="0" nodeType="afterEffect">
                                  <p:stCondLst>
                                    <p:cond delay="0"/>
                                  </p:stCondLst>
                                  <p:childTnLst>
                                    <p:set>
                                      <p:cBhvr>
                                        <p:cTn id="133" dur="1" fill="hold">
                                          <p:stCondLst>
                                            <p:cond delay="0"/>
                                          </p:stCondLst>
                                        </p:cTn>
                                        <p:tgtEl>
                                          <p:spTgt spid="80"/>
                                        </p:tgtEl>
                                        <p:attrNameLst>
                                          <p:attrName>style.visibility</p:attrName>
                                        </p:attrNameLst>
                                      </p:cBhvr>
                                      <p:to>
                                        <p:strVal val="visible"/>
                                      </p:to>
                                    </p:set>
                                    <p:anim calcmode="lin" valueType="num">
                                      <p:cBhvr>
                                        <p:cTn id="134" dur="500" fill="hold"/>
                                        <p:tgtEl>
                                          <p:spTgt spid="80"/>
                                        </p:tgtEl>
                                        <p:attrNameLst>
                                          <p:attrName>ppt_w</p:attrName>
                                        </p:attrNameLst>
                                      </p:cBhvr>
                                      <p:tavLst>
                                        <p:tav tm="0">
                                          <p:val>
                                            <p:fltVal val="0"/>
                                          </p:val>
                                        </p:tav>
                                        <p:tav tm="100000">
                                          <p:val>
                                            <p:strVal val="#ppt_w"/>
                                          </p:val>
                                        </p:tav>
                                      </p:tavLst>
                                    </p:anim>
                                    <p:anim calcmode="lin" valueType="num">
                                      <p:cBhvr>
                                        <p:cTn id="135" dur="500" fill="hold"/>
                                        <p:tgtEl>
                                          <p:spTgt spid="80"/>
                                        </p:tgtEl>
                                        <p:attrNameLst>
                                          <p:attrName>ppt_h</p:attrName>
                                        </p:attrNameLst>
                                      </p:cBhvr>
                                      <p:tavLst>
                                        <p:tav tm="0">
                                          <p:val>
                                            <p:fltVal val="0"/>
                                          </p:val>
                                        </p:tav>
                                        <p:tav tm="100000">
                                          <p:val>
                                            <p:strVal val="#ppt_h"/>
                                          </p:val>
                                        </p:tav>
                                      </p:tavLst>
                                    </p:anim>
                                    <p:animEffect transition="in" filter="fade">
                                      <p:cBhvr>
                                        <p:cTn id="136" dur="500"/>
                                        <p:tgtEl>
                                          <p:spTgt spid="80"/>
                                        </p:tgtEl>
                                      </p:cBhvr>
                                    </p:animEffect>
                                  </p:childTnLst>
                                </p:cTn>
                              </p:par>
                            </p:childTnLst>
                          </p:cTn>
                        </p:par>
                        <p:par>
                          <p:cTn id="137" fill="hold">
                            <p:stCondLst>
                              <p:cond delay="12000"/>
                            </p:stCondLst>
                            <p:childTnLst>
                              <p:par>
                                <p:cTn id="138" presetID="53" presetClass="entr" presetSubtype="16" fill="hold" grpId="0" nodeType="afterEffect">
                                  <p:stCondLst>
                                    <p:cond delay="0"/>
                                  </p:stCondLst>
                                  <p:childTnLst>
                                    <p:set>
                                      <p:cBhvr>
                                        <p:cTn id="139" dur="1" fill="hold">
                                          <p:stCondLst>
                                            <p:cond delay="0"/>
                                          </p:stCondLst>
                                        </p:cTn>
                                        <p:tgtEl>
                                          <p:spTgt spid="81"/>
                                        </p:tgtEl>
                                        <p:attrNameLst>
                                          <p:attrName>style.visibility</p:attrName>
                                        </p:attrNameLst>
                                      </p:cBhvr>
                                      <p:to>
                                        <p:strVal val="visible"/>
                                      </p:to>
                                    </p:set>
                                    <p:anim calcmode="lin" valueType="num">
                                      <p:cBhvr>
                                        <p:cTn id="140" dur="500" fill="hold"/>
                                        <p:tgtEl>
                                          <p:spTgt spid="81"/>
                                        </p:tgtEl>
                                        <p:attrNameLst>
                                          <p:attrName>ppt_w</p:attrName>
                                        </p:attrNameLst>
                                      </p:cBhvr>
                                      <p:tavLst>
                                        <p:tav tm="0">
                                          <p:val>
                                            <p:fltVal val="0"/>
                                          </p:val>
                                        </p:tav>
                                        <p:tav tm="100000">
                                          <p:val>
                                            <p:strVal val="#ppt_w"/>
                                          </p:val>
                                        </p:tav>
                                      </p:tavLst>
                                    </p:anim>
                                    <p:anim calcmode="lin" valueType="num">
                                      <p:cBhvr>
                                        <p:cTn id="141" dur="500" fill="hold"/>
                                        <p:tgtEl>
                                          <p:spTgt spid="81"/>
                                        </p:tgtEl>
                                        <p:attrNameLst>
                                          <p:attrName>ppt_h</p:attrName>
                                        </p:attrNameLst>
                                      </p:cBhvr>
                                      <p:tavLst>
                                        <p:tav tm="0">
                                          <p:val>
                                            <p:fltVal val="0"/>
                                          </p:val>
                                        </p:tav>
                                        <p:tav tm="100000">
                                          <p:val>
                                            <p:strVal val="#ppt_h"/>
                                          </p:val>
                                        </p:tav>
                                      </p:tavLst>
                                    </p:anim>
                                    <p:animEffect transition="in" filter="fade">
                                      <p:cBhvr>
                                        <p:cTn id="142" dur="500"/>
                                        <p:tgtEl>
                                          <p:spTgt spid="81"/>
                                        </p:tgtEl>
                                      </p:cBhvr>
                                    </p:animEffect>
                                  </p:childTnLst>
                                </p:cTn>
                              </p:par>
                            </p:childTnLst>
                          </p:cTn>
                        </p:par>
                        <p:par>
                          <p:cTn id="143" fill="hold">
                            <p:stCondLst>
                              <p:cond delay="12500"/>
                            </p:stCondLst>
                            <p:childTnLst>
                              <p:par>
                                <p:cTn id="144" presetID="53" presetClass="entr" presetSubtype="16" fill="hold" grpId="0" nodeType="afterEffect">
                                  <p:stCondLst>
                                    <p:cond delay="0"/>
                                  </p:stCondLst>
                                  <p:childTnLst>
                                    <p:set>
                                      <p:cBhvr>
                                        <p:cTn id="145" dur="1" fill="hold">
                                          <p:stCondLst>
                                            <p:cond delay="0"/>
                                          </p:stCondLst>
                                        </p:cTn>
                                        <p:tgtEl>
                                          <p:spTgt spid="82"/>
                                        </p:tgtEl>
                                        <p:attrNameLst>
                                          <p:attrName>style.visibility</p:attrName>
                                        </p:attrNameLst>
                                      </p:cBhvr>
                                      <p:to>
                                        <p:strVal val="visible"/>
                                      </p:to>
                                    </p:set>
                                    <p:anim calcmode="lin" valueType="num">
                                      <p:cBhvr>
                                        <p:cTn id="146" dur="500" fill="hold"/>
                                        <p:tgtEl>
                                          <p:spTgt spid="82"/>
                                        </p:tgtEl>
                                        <p:attrNameLst>
                                          <p:attrName>ppt_w</p:attrName>
                                        </p:attrNameLst>
                                      </p:cBhvr>
                                      <p:tavLst>
                                        <p:tav tm="0">
                                          <p:val>
                                            <p:fltVal val="0"/>
                                          </p:val>
                                        </p:tav>
                                        <p:tav tm="100000">
                                          <p:val>
                                            <p:strVal val="#ppt_w"/>
                                          </p:val>
                                        </p:tav>
                                      </p:tavLst>
                                    </p:anim>
                                    <p:anim calcmode="lin" valueType="num">
                                      <p:cBhvr>
                                        <p:cTn id="147" dur="500" fill="hold"/>
                                        <p:tgtEl>
                                          <p:spTgt spid="82"/>
                                        </p:tgtEl>
                                        <p:attrNameLst>
                                          <p:attrName>ppt_h</p:attrName>
                                        </p:attrNameLst>
                                      </p:cBhvr>
                                      <p:tavLst>
                                        <p:tav tm="0">
                                          <p:val>
                                            <p:fltVal val="0"/>
                                          </p:val>
                                        </p:tav>
                                        <p:tav tm="100000">
                                          <p:val>
                                            <p:strVal val="#ppt_h"/>
                                          </p:val>
                                        </p:tav>
                                      </p:tavLst>
                                    </p:anim>
                                    <p:animEffect transition="in" filter="fade">
                                      <p:cBhvr>
                                        <p:cTn id="148" dur="500"/>
                                        <p:tgtEl>
                                          <p:spTgt spid="82"/>
                                        </p:tgtEl>
                                      </p:cBhvr>
                                    </p:animEffect>
                                  </p:childTnLst>
                                </p:cTn>
                              </p:par>
                            </p:childTnLst>
                          </p:cTn>
                        </p:par>
                        <p:par>
                          <p:cTn id="149" fill="hold">
                            <p:stCondLst>
                              <p:cond delay="13000"/>
                            </p:stCondLst>
                            <p:childTnLst>
                              <p:par>
                                <p:cTn id="150" presetID="53" presetClass="entr" presetSubtype="16" fill="hold" grpId="0" nodeType="afterEffect">
                                  <p:stCondLst>
                                    <p:cond delay="0"/>
                                  </p:stCondLst>
                                  <p:childTnLst>
                                    <p:set>
                                      <p:cBhvr>
                                        <p:cTn id="151" dur="1" fill="hold">
                                          <p:stCondLst>
                                            <p:cond delay="0"/>
                                          </p:stCondLst>
                                        </p:cTn>
                                        <p:tgtEl>
                                          <p:spTgt spid="83"/>
                                        </p:tgtEl>
                                        <p:attrNameLst>
                                          <p:attrName>style.visibility</p:attrName>
                                        </p:attrNameLst>
                                      </p:cBhvr>
                                      <p:to>
                                        <p:strVal val="visible"/>
                                      </p:to>
                                    </p:set>
                                    <p:anim calcmode="lin" valueType="num">
                                      <p:cBhvr>
                                        <p:cTn id="152" dur="500" fill="hold"/>
                                        <p:tgtEl>
                                          <p:spTgt spid="83"/>
                                        </p:tgtEl>
                                        <p:attrNameLst>
                                          <p:attrName>ppt_w</p:attrName>
                                        </p:attrNameLst>
                                      </p:cBhvr>
                                      <p:tavLst>
                                        <p:tav tm="0">
                                          <p:val>
                                            <p:fltVal val="0"/>
                                          </p:val>
                                        </p:tav>
                                        <p:tav tm="100000">
                                          <p:val>
                                            <p:strVal val="#ppt_w"/>
                                          </p:val>
                                        </p:tav>
                                      </p:tavLst>
                                    </p:anim>
                                    <p:anim calcmode="lin" valueType="num">
                                      <p:cBhvr>
                                        <p:cTn id="153" dur="500" fill="hold"/>
                                        <p:tgtEl>
                                          <p:spTgt spid="83"/>
                                        </p:tgtEl>
                                        <p:attrNameLst>
                                          <p:attrName>ppt_h</p:attrName>
                                        </p:attrNameLst>
                                      </p:cBhvr>
                                      <p:tavLst>
                                        <p:tav tm="0">
                                          <p:val>
                                            <p:fltVal val="0"/>
                                          </p:val>
                                        </p:tav>
                                        <p:tav tm="100000">
                                          <p:val>
                                            <p:strVal val="#ppt_h"/>
                                          </p:val>
                                        </p:tav>
                                      </p:tavLst>
                                    </p:anim>
                                    <p:animEffect transition="in" filter="fade">
                                      <p:cBhvr>
                                        <p:cTn id="154" dur="500"/>
                                        <p:tgtEl>
                                          <p:spTgt spid="83"/>
                                        </p:tgtEl>
                                      </p:cBhvr>
                                    </p:animEffect>
                                  </p:childTnLst>
                                </p:cTn>
                              </p:par>
                            </p:childTnLst>
                          </p:cTn>
                        </p:par>
                        <p:par>
                          <p:cTn id="155" fill="hold">
                            <p:stCondLst>
                              <p:cond delay="13500"/>
                            </p:stCondLst>
                            <p:childTnLst>
                              <p:par>
                                <p:cTn id="156" presetID="53" presetClass="entr" presetSubtype="16" fill="hold" grpId="0" nodeType="afterEffect">
                                  <p:stCondLst>
                                    <p:cond delay="0"/>
                                  </p:stCondLst>
                                  <p:childTnLst>
                                    <p:set>
                                      <p:cBhvr>
                                        <p:cTn id="157" dur="1" fill="hold">
                                          <p:stCondLst>
                                            <p:cond delay="0"/>
                                          </p:stCondLst>
                                        </p:cTn>
                                        <p:tgtEl>
                                          <p:spTgt spid="84"/>
                                        </p:tgtEl>
                                        <p:attrNameLst>
                                          <p:attrName>style.visibility</p:attrName>
                                        </p:attrNameLst>
                                      </p:cBhvr>
                                      <p:to>
                                        <p:strVal val="visible"/>
                                      </p:to>
                                    </p:set>
                                    <p:anim calcmode="lin" valueType="num">
                                      <p:cBhvr>
                                        <p:cTn id="158" dur="500" fill="hold"/>
                                        <p:tgtEl>
                                          <p:spTgt spid="84"/>
                                        </p:tgtEl>
                                        <p:attrNameLst>
                                          <p:attrName>ppt_w</p:attrName>
                                        </p:attrNameLst>
                                      </p:cBhvr>
                                      <p:tavLst>
                                        <p:tav tm="0">
                                          <p:val>
                                            <p:fltVal val="0"/>
                                          </p:val>
                                        </p:tav>
                                        <p:tav tm="100000">
                                          <p:val>
                                            <p:strVal val="#ppt_w"/>
                                          </p:val>
                                        </p:tav>
                                      </p:tavLst>
                                    </p:anim>
                                    <p:anim calcmode="lin" valueType="num">
                                      <p:cBhvr>
                                        <p:cTn id="159" dur="500" fill="hold"/>
                                        <p:tgtEl>
                                          <p:spTgt spid="84"/>
                                        </p:tgtEl>
                                        <p:attrNameLst>
                                          <p:attrName>ppt_h</p:attrName>
                                        </p:attrNameLst>
                                      </p:cBhvr>
                                      <p:tavLst>
                                        <p:tav tm="0">
                                          <p:val>
                                            <p:fltVal val="0"/>
                                          </p:val>
                                        </p:tav>
                                        <p:tav tm="100000">
                                          <p:val>
                                            <p:strVal val="#ppt_h"/>
                                          </p:val>
                                        </p:tav>
                                      </p:tavLst>
                                    </p:anim>
                                    <p:animEffect transition="in" filter="fade">
                                      <p:cBhvr>
                                        <p:cTn id="160" dur="500"/>
                                        <p:tgtEl>
                                          <p:spTgt spid="84"/>
                                        </p:tgtEl>
                                      </p:cBhvr>
                                    </p:animEffect>
                                  </p:childTnLst>
                                </p:cTn>
                              </p:par>
                            </p:childTnLst>
                          </p:cTn>
                        </p:par>
                        <p:par>
                          <p:cTn id="161" fill="hold">
                            <p:stCondLst>
                              <p:cond delay="14000"/>
                            </p:stCondLst>
                            <p:childTnLst>
                              <p:par>
                                <p:cTn id="162" presetID="53" presetClass="entr" presetSubtype="16" fill="hold" grpId="0" nodeType="afterEffect">
                                  <p:stCondLst>
                                    <p:cond delay="0"/>
                                  </p:stCondLst>
                                  <p:childTnLst>
                                    <p:set>
                                      <p:cBhvr>
                                        <p:cTn id="163" dur="1" fill="hold">
                                          <p:stCondLst>
                                            <p:cond delay="0"/>
                                          </p:stCondLst>
                                        </p:cTn>
                                        <p:tgtEl>
                                          <p:spTgt spid="85"/>
                                        </p:tgtEl>
                                        <p:attrNameLst>
                                          <p:attrName>style.visibility</p:attrName>
                                        </p:attrNameLst>
                                      </p:cBhvr>
                                      <p:to>
                                        <p:strVal val="visible"/>
                                      </p:to>
                                    </p:set>
                                    <p:anim calcmode="lin" valueType="num">
                                      <p:cBhvr>
                                        <p:cTn id="164" dur="500" fill="hold"/>
                                        <p:tgtEl>
                                          <p:spTgt spid="85"/>
                                        </p:tgtEl>
                                        <p:attrNameLst>
                                          <p:attrName>ppt_w</p:attrName>
                                        </p:attrNameLst>
                                      </p:cBhvr>
                                      <p:tavLst>
                                        <p:tav tm="0">
                                          <p:val>
                                            <p:fltVal val="0"/>
                                          </p:val>
                                        </p:tav>
                                        <p:tav tm="100000">
                                          <p:val>
                                            <p:strVal val="#ppt_w"/>
                                          </p:val>
                                        </p:tav>
                                      </p:tavLst>
                                    </p:anim>
                                    <p:anim calcmode="lin" valueType="num">
                                      <p:cBhvr>
                                        <p:cTn id="165" dur="500" fill="hold"/>
                                        <p:tgtEl>
                                          <p:spTgt spid="85"/>
                                        </p:tgtEl>
                                        <p:attrNameLst>
                                          <p:attrName>ppt_h</p:attrName>
                                        </p:attrNameLst>
                                      </p:cBhvr>
                                      <p:tavLst>
                                        <p:tav tm="0">
                                          <p:val>
                                            <p:fltVal val="0"/>
                                          </p:val>
                                        </p:tav>
                                        <p:tav tm="100000">
                                          <p:val>
                                            <p:strVal val="#ppt_h"/>
                                          </p:val>
                                        </p:tav>
                                      </p:tavLst>
                                    </p:anim>
                                    <p:animEffect transition="in" filter="fade">
                                      <p:cBhvr>
                                        <p:cTn id="166" dur="500"/>
                                        <p:tgtEl>
                                          <p:spTgt spid="85"/>
                                        </p:tgtEl>
                                      </p:cBhvr>
                                    </p:animEffect>
                                  </p:childTnLst>
                                </p:cTn>
                              </p:par>
                            </p:childTnLst>
                          </p:cTn>
                        </p:par>
                        <p:par>
                          <p:cTn id="167" fill="hold">
                            <p:stCondLst>
                              <p:cond delay="14500"/>
                            </p:stCondLst>
                            <p:childTnLst>
                              <p:par>
                                <p:cTn id="168" presetID="53" presetClass="entr" presetSubtype="16" fill="hold" grpId="0" nodeType="afterEffect">
                                  <p:stCondLst>
                                    <p:cond delay="0"/>
                                  </p:stCondLst>
                                  <p:childTnLst>
                                    <p:set>
                                      <p:cBhvr>
                                        <p:cTn id="169" dur="1" fill="hold">
                                          <p:stCondLst>
                                            <p:cond delay="0"/>
                                          </p:stCondLst>
                                        </p:cTn>
                                        <p:tgtEl>
                                          <p:spTgt spid="86"/>
                                        </p:tgtEl>
                                        <p:attrNameLst>
                                          <p:attrName>style.visibility</p:attrName>
                                        </p:attrNameLst>
                                      </p:cBhvr>
                                      <p:to>
                                        <p:strVal val="visible"/>
                                      </p:to>
                                    </p:set>
                                    <p:anim calcmode="lin" valueType="num">
                                      <p:cBhvr>
                                        <p:cTn id="170" dur="500" fill="hold"/>
                                        <p:tgtEl>
                                          <p:spTgt spid="86"/>
                                        </p:tgtEl>
                                        <p:attrNameLst>
                                          <p:attrName>ppt_w</p:attrName>
                                        </p:attrNameLst>
                                      </p:cBhvr>
                                      <p:tavLst>
                                        <p:tav tm="0">
                                          <p:val>
                                            <p:fltVal val="0"/>
                                          </p:val>
                                        </p:tav>
                                        <p:tav tm="100000">
                                          <p:val>
                                            <p:strVal val="#ppt_w"/>
                                          </p:val>
                                        </p:tav>
                                      </p:tavLst>
                                    </p:anim>
                                    <p:anim calcmode="lin" valueType="num">
                                      <p:cBhvr>
                                        <p:cTn id="171" dur="500" fill="hold"/>
                                        <p:tgtEl>
                                          <p:spTgt spid="86"/>
                                        </p:tgtEl>
                                        <p:attrNameLst>
                                          <p:attrName>ppt_h</p:attrName>
                                        </p:attrNameLst>
                                      </p:cBhvr>
                                      <p:tavLst>
                                        <p:tav tm="0">
                                          <p:val>
                                            <p:fltVal val="0"/>
                                          </p:val>
                                        </p:tav>
                                        <p:tav tm="100000">
                                          <p:val>
                                            <p:strVal val="#ppt_h"/>
                                          </p:val>
                                        </p:tav>
                                      </p:tavLst>
                                    </p:anim>
                                    <p:animEffect transition="in" filter="fade">
                                      <p:cBhvr>
                                        <p:cTn id="172" dur="500"/>
                                        <p:tgtEl>
                                          <p:spTgt spid="86"/>
                                        </p:tgtEl>
                                      </p:cBhvr>
                                    </p:animEffect>
                                  </p:childTnLst>
                                </p:cTn>
                              </p:par>
                            </p:childTnLst>
                          </p:cTn>
                        </p:par>
                        <p:par>
                          <p:cTn id="173" fill="hold">
                            <p:stCondLst>
                              <p:cond delay="15000"/>
                            </p:stCondLst>
                            <p:childTnLst>
                              <p:par>
                                <p:cTn id="174" presetID="53" presetClass="entr" presetSubtype="16" fill="hold" grpId="0" nodeType="afterEffect">
                                  <p:stCondLst>
                                    <p:cond delay="0"/>
                                  </p:stCondLst>
                                  <p:childTnLst>
                                    <p:set>
                                      <p:cBhvr>
                                        <p:cTn id="175" dur="1" fill="hold">
                                          <p:stCondLst>
                                            <p:cond delay="0"/>
                                          </p:stCondLst>
                                        </p:cTn>
                                        <p:tgtEl>
                                          <p:spTgt spid="87"/>
                                        </p:tgtEl>
                                        <p:attrNameLst>
                                          <p:attrName>style.visibility</p:attrName>
                                        </p:attrNameLst>
                                      </p:cBhvr>
                                      <p:to>
                                        <p:strVal val="visible"/>
                                      </p:to>
                                    </p:set>
                                    <p:anim calcmode="lin" valueType="num">
                                      <p:cBhvr>
                                        <p:cTn id="176" dur="500" fill="hold"/>
                                        <p:tgtEl>
                                          <p:spTgt spid="87"/>
                                        </p:tgtEl>
                                        <p:attrNameLst>
                                          <p:attrName>ppt_w</p:attrName>
                                        </p:attrNameLst>
                                      </p:cBhvr>
                                      <p:tavLst>
                                        <p:tav tm="0">
                                          <p:val>
                                            <p:fltVal val="0"/>
                                          </p:val>
                                        </p:tav>
                                        <p:tav tm="100000">
                                          <p:val>
                                            <p:strVal val="#ppt_w"/>
                                          </p:val>
                                        </p:tav>
                                      </p:tavLst>
                                    </p:anim>
                                    <p:anim calcmode="lin" valueType="num">
                                      <p:cBhvr>
                                        <p:cTn id="177" dur="500" fill="hold"/>
                                        <p:tgtEl>
                                          <p:spTgt spid="87"/>
                                        </p:tgtEl>
                                        <p:attrNameLst>
                                          <p:attrName>ppt_h</p:attrName>
                                        </p:attrNameLst>
                                      </p:cBhvr>
                                      <p:tavLst>
                                        <p:tav tm="0">
                                          <p:val>
                                            <p:fltVal val="0"/>
                                          </p:val>
                                        </p:tav>
                                        <p:tav tm="100000">
                                          <p:val>
                                            <p:strVal val="#ppt_h"/>
                                          </p:val>
                                        </p:tav>
                                      </p:tavLst>
                                    </p:anim>
                                    <p:animEffect transition="in" filter="fade">
                                      <p:cBhvr>
                                        <p:cTn id="178" dur="500"/>
                                        <p:tgtEl>
                                          <p:spTgt spid="87"/>
                                        </p:tgtEl>
                                      </p:cBhvr>
                                    </p:animEffect>
                                  </p:childTnLst>
                                </p:cTn>
                              </p:par>
                            </p:childTnLst>
                          </p:cTn>
                        </p:par>
                        <p:par>
                          <p:cTn id="179" fill="hold">
                            <p:stCondLst>
                              <p:cond delay="15500"/>
                            </p:stCondLst>
                            <p:childTnLst>
                              <p:par>
                                <p:cTn id="180" presetID="53" presetClass="entr" presetSubtype="16" fill="hold" grpId="0" nodeType="afterEffect">
                                  <p:stCondLst>
                                    <p:cond delay="0"/>
                                  </p:stCondLst>
                                  <p:childTnLst>
                                    <p:set>
                                      <p:cBhvr>
                                        <p:cTn id="181" dur="1" fill="hold">
                                          <p:stCondLst>
                                            <p:cond delay="0"/>
                                          </p:stCondLst>
                                        </p:cTn>
                                        <p:tgtEl>
                                          <p:spTgt spid="88"/>
                                        </p:tgtEl>
                                        <p:attrNameLst>
                                          <p:attrName>style.visibility</p:attrName>
                                        </p:attrNameLst>
                                      </p:cBhvr>
                                      <p:to>
                                        <p:strVal val="visible"/>
                                      </p:to>
                                    </p:set>
                                    <p:anim calcmode="lin" valueType="num">
                                      <p:cBhvr>
                                        <p:cTn id="182" dur="500" fill="hold"/>
                                        <p:tgtEl>
                                          <p:spTgt spid="88"/>
                                        </p:tgtEl>
                                        <p:attrNameLst>
                                          <p:attrName>ppt_w</p:attrName>
                                        </p:attrNameLst>
                                      </p:cBhvr>
                                      <p:tavLst>
                                        <p:tav tm="0">
                                          <p:val>
                                            <p:fltVal val="0"/>
                                          </p:val>
                                        </p:tav>
                                        <p:tav tm="100000">
                                          <p:val>
                                            <p:strVal val="#ppt_w"/>
                                          </p:val>
                                        </p:tav>
                                      </p:tavLst>
                                    </p:anim>
                                    <p:anim calcmode="lin" valueType="num">
                                      <p:cBhvr>
                                        <p:cTn id="183" dur="500" fill="hold"/>
                                        <p:tgtEl>
                                          <p:spTgt spid="88"/>
                                        </p:tgtEl>
                                        <p:attrNameLst>
                                          <p:attrName>ppt_h</p:attrName>
                                        </p:attrNameLst>
                                      </p:cBhvr>
                                      <p:tavLst>
                                        <p:tav tm="0">
                                          <p:val>
                                            <p:fltVal val="0"/>
                                          </p:val>
                                        </p:tav>
                                        <p:tav tm="100000">
                                          <p:val>
                                            <p:strVal val="#ppt_h"/>
                                          </p:val>
                                        </p:tav>
                                      </p:tavLst>
                                    </p:anim>
                                    <p:animEffect transition="in" filter="fade">
                                      <p:cBhvr>
                                        <p:cTn id="184" dur="500"/>
                                        <p:tgtEl>
                                          <p:spTgt spid="88"/>
                                        </p:tgtEl>
                                      </p:cBhvr>
                                    </p:animEffect>
                                  </p:childTnLst>
                                </p:cTn>
                              </p:par>
                            </p:childTnLst>
                          </p:cTn>
                        </p:par>
                        <p:par>
                          <p:cTn id="185" fill="hold">
                            <p:stCondLst>
                              <p:cond delay="16000"/>
                            </p:stCondLst>
                            <p:childTnLst>
                              <p:par>
                                <p:cTn id="186" presetID="53" presetClass="entr" presetSubtype="16" fill="hold" grpId="0" nodeType="afterEffect">
                                  <p:stCondLst>
                                    <p:cond delay="0"/>
                                  </p:stCondLst>
                                  <p:childTnLst>
                                    <p:set>
                                      <p:cBhvr>
                                        <p:cTn id="187" dur="1" fill="hold">
                                          <p:stCondLst>
                                            <p:cond delay="0"/>
                                          </p:stCondLst>
                                        </p:cTn>
                                        <p:tgtEl>
                                          <p:spTgt spid="89"/>
                                        </p:tgtEl>
                                        <p:attrNameLst>
                                          <p:attrName>style.visibility</p:attrName>
                                        </p:attrNameLst>
                                      </p:cBhvr>
                                      <p:to>
                                        <p:strVal val="visible"/>
                                      </p:to>
                                    </p:set>
                                    <p:anim calcmode="lin" valueType="num">
                                      <p:cBhvr>
                                        <p:cTn id="188" dur="500" fill="hold"/>
                                        <p:tgtEl>
                                          <p:spTgt spid="89"/>
                                        </p:tgtEl>
                                        <p:attrNameLst>
                                          <p:attrName>ppt_w</p:attrName>
                                        </p:attrNameLst>
                                      </p:cBhvr>
                                      <p:tavLst>
                                        <p:tav tm="0">
                                          <p:val>
                                            <p:fltVal val="0"/>
                                          </p:val>
                                        </p:tav>
                                        <p:tav tm="100000">
                                          <p:val>
                                            <p:strVal val="#ppt_w"/>
                                          </p:val>
                                        </p:tav>
                                      </p:tavLst>
                                    </p:anim>
                                    <p:anim calcmode="lin" valueType="num">
                                      <p:cBhvr>
                                        <p:cTn id="189" dur="500" fill="hold"/>
                                        <p:tgtEl>
                                          <p:spTgt spid="89"/>
                                        </p:tgtEl>
                                        <p:attrNameLst>
                                          <p:attrName>ppt_h</p:attrName>
                                        </p:attrNameLst>
                                      </p:cBhvr>
                                      <p:tavLst>
                                        <p:tav tm="0">
                                          <p:val>
                                            <p:fltVal val="0"/>
                                          </p:val>
                                        </p:tav>
                                        <p:tav tm="100000">
                                          <p:val>
                                            <p:strVal val="#ppt_h"/>
                                          </p:val>
                                        </p:tav>
                                      </p:tavLst>
                                    </p:anim>
                                    <p:animEffect transition="in" filter="fade">
                                      <p:cBhvr>
                                        <p:cTn id="190" dur="500"/>
                                        <p:tgtEl>
                                          <p:spTgt spid="8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5" grpId="0" animBg="1"/>
      <p:bldP spid="47" grpId="0"/>
      <p:bldP spid="48" grpId="0"/>
      <p:bldP spid="49" grpId="0"/>
      <p:bldP spid="50" grpId="0"/>
      <p:bldP spid="51" grpId="0"/>
      <p:bldP spid="52" grpId="0"/>
      <p:bldP spid="53" grpId="0"/>
      <p:bldP spid="54" grpId="0"/>
      <p:bldP spid="55" grpId="0"/>
      <p:bldP spid="56" grpId="0"/>
      <p:bldP spid="80" grpId="0"/>
      <p:bldP spid="81" grpId="0"/>
      <p:bldP spid="82" grpId="0"/>
      <p:bldP spid="83" grpId="0"/>
      <p:bldP spid="84" grpId="0"/>
      <p:bldP spid="85" grpId="0"/>
      <p:bldP spid="86" grpId="0"/>
      <p:bldP spid="87" grpId="0"/>
      <p:bldP spid="88" grpId="0"/>
      <p:bldP spid="8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29</a:t>
            </a:fld>
            <a:endParaRPr lang="id-ID"/>
          </a:p>
        </p:txBody>
      </p:sp>
      <p:sp>
        <p:nvSpPr>
          <p:cNvPr id="3" name="TextBox 2"/>
          <p:cNvSpPr txBox="1"/>
          <p:nvPr/>
        </p:nvSpPr>
        <p:spPr>
          <a:xfrm>
            <a:off x="4956057" y="600349"/>
            <a:ext cx="2271905" cy="523220"/>
          </a:xfrm>
          <a:prstGeom prst="rect">
            <a:avLst/>
          </a:prstGeom>
          <a:noFill/>
        </p:spPr>
        <p:txBody>
          <a:bodyPr wrap="none" rtlCol="0">
            <a:spAutoFit/>
          </a:bodyPr>
          <a:lstStyle/>
          <a:p>
            <a:pPr algn="ctr"/>
            <a:r>
              <a:rPr lang="id-ID" sz="2800" dirty="0">
                <a:latin typeface="+mj-lt"/>
              </a:rPr>
              <a:t>3D Bar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 Placeholder 24"/>
          <p:cNvSpPr txBox="1">
            <a:spLocks/>
          </p:cNvSpPr>
          <p:nvPr/>
        </p:nvSpPr>
        <p:spPr>
          <a:xfrm>
            <a:off x="1113183" y="1999804"/>
            <a:ext cx="9964867" cy="5664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chemeClr val="tx2"/>
                </a:solidFill>
              </a:rPr>
              <a:t>There are many variations of passages of Lorem Ipsum available, but the majority have suffered alteration in some form, by injected humor, or randomized words which don't look even slightly believable.</a:t>
            </a:r>
            <a:endParaRPr lang="en-US" sz="1400" b="1" dirty="0">
              <a:solidFill>
                <a:schemeClr val="tx2"/>
              </a:solidFill>
              <a:latin typeface="Signika Negative" pitchFamily="2" charset="0"/>
            </a:endParaRPr>
          </a:p>
        </p:txBody>
      </p:sp>
      <p:sp>
        <p:nvSpPr>
          <p:cNvPr id="6" name="TextBox 5"/>
          <p:cNvSpPr txBox="1"/>
          <p:nvPr/>
        </p:nvSpPr>
        <p:spPr>
          <a:xfrm>
            <a:off x="5410590" y="1742765"/>
            <a:ext cx="1370055" cy="338554"/>
          </a:xfrm>
          <a:prstGeom prst="rect">
            <a:avLst/>
          </a:prstGeom>
          <a:noFill/>
        </p:spPr>
        <p:txBody>
          <a:bodyPr wrap="none" rtlCol="0">
            <a:spAutoFit/>
          </a:bodyPr>
          <a:lstStyle/>
          <a:p>
            <a:pPr algn="ctr"/>
            <a:r>
              <a:rPr lang="id-ID" sz="1600" b="1" dirty="0">
                <a:latin typeface="Raleway" panose="020B0003030101060003" pitchFamily="34" charset="0"/>
              </a:rPr>
              <a:t>About Chart</a:t>
            </a:r>
          </a:p>
        </p:txBody>
      </p:sp>
      <p:graphicFrame>
        <p:nvGraphicFramePr>
          <p:cNvPr id="7" name="Chart 6"/>
          <p:cNvGraphicFramePr/>
          <p:nvPr>
            <p:extLst/>
          </p:nvPr>
        </p:nvGraphicFramePr>
        <p:xfrm>
          <a:off x="1087048" y="2667233"/>
          <a:ext cx="11323673" cy="2985349"/>
        </p:xfrm>
        <a:graphic>
          <a:graphicData uri="http://schemas.openxmlformats.org/drawingml/2006/chart">
            <c:chart xmlns:c="http://schemas.openxmlformats.org/drawingml/2006/chart" xmlns:r="http://schemas.openxmlformats.org/officeDocument/2006/relationships" r:id="rId2"/>
          </a:graphicData>
        </a:graphic>
      </p:graphicFrame>
      <p:sp>
        <p:nvSpPr>
          <p:cNvPr id="8" name="TextBox 7"/>
          <p:cNvSpPr txBox="1"/>
          <p:nvPr/>
        </p:nvSpPr>
        <p:spPr>
          <a:xfrm>
            <a:off x="3067508" y="5790864"/>
            <a:ext cx="1008609" cy="276999"/>
          </a:xfrm>
          <a:prstGeom prst="rect">
            <a:avLst/>
          </a:prstGeom>
          <a:noFill/>
        </p:spPr>
        <p:txBody>
          <a:bodyPr wrap="none" rtlCol="0">
            <a:spAutoFit/>
          </a:bodyPr>
          <a:lstStyle/>
          <a:p>
            <a:r>
              <a:rPr lang="id-ID" sz="1200" dirty="0">
                <a:latin typeface="Raleway" panose="020B0003030101060003" pitchFamily="34" charset="0"/>
              </a:rPr>
              <a:t>Webdesign</a:t>
            </a:r>
            <a:endParaRPr lang="id-ID" sz="1200" b="1" dirty="0">
              <a:latin typeface="Raleway" panose="020B0003030101060003" pitchFamily="34" charset="0"/>
            </a:endParaRPr>
          </a:p>
        </p:txBody>
      </p:sp>
      <p:sp>
        <p:nvSpPr>
          <p:cNvPr id="9" name="Rectangle 8"/>
          <p:cNvSpPr/>
          <p:nvPr/>
        </p:nvSpPr>
        <p:spPr>
          <a:xfrm>
            <a:off x="2815611" y="5819826"/>
            <a:ext cx="219075" cy="2190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TextBox 9"/>
          <p:cNvSpPr txBox="1"/>
          <p:nvPr/>
        </p:nvSpPr>
        <p:spPr>
          <a:xfrm>
            <a:off x="5640390" y="5790864"/>
            <a:ext cx="1269963" cy="276999"/>
          </a:xfrm>
          <a:prstGeom prst="rect">
            <a:avLst/>
          </a:prstGeom>
          <a:noFill/>
        </p:spPr>
        <p:txBody>
          <a:bodyPr wrap="none" rtlCol="0">
            <a:spAutoFit/>
          </a:bodyPr>
          <a:lstStyle/>
          <a:p>
            <a:r>
              <a:rPr lang="id-ID" sz="1200" dirty="0">
                <a:latin typeface="Raleway" panose="020B0003030101060003" pitchFamily="34" charset="0"/>
              </a:rPr>
              <a:t>Graphic Design</a:t>
            </a:r>
            <a:endParaRPr lang="id-ID" sz="1200" b="1" dirty="0">
              <a:latin typeface="Raleway" panose="020B0003030101060003" pitchFamily="34" charset="0"/>
            </a:endParaRPr>
          </a:p>
        </p:txBody>
      </p:sp>
      <p:sp>
        <p:nvSpPr>
          <p:cNvPr id="11" name="Rectangle 10"/>
          <p:cNvSpPr/>
          <p:nvPr/>
        </p:nvSpPr>
        <p:spPr>
          <a:xfrm>
            <a:off x="5388493" y="5819826"/>
            <a:ext cx="219075" cy="2190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 name="TextBox 11"/>
          <p:cNvSpPr txBox="1"/>
          <p:nvPr/>
        </p:nvSpPr>
        <p:spPr>
          <a:xfrm>
            <a:off x="8511707" y="5790864"/>
            <a:ext cx="898836" cy="276999"/>
          </a:xfrm>
          <a:prstGeom prst="rect">
            <a:avLst/>
          </a:prstGeom>
          <a:noFill/>
        </p:spPr>
        <p:txBody>
          <a:bodyPr wrap="none" rtlCol="0">
            <a:spAutoFit/>
          </a:bodyPr>
          <a:lstStyle/>
          <a:p>
            <a:r>
              <a:rPr lang="id-ID" sz="1200" dirty="0">
                <a:latin typeface="Raleway" panose="020B0003030101060003" pitchFamily="34" charset="0"/>
              </a:rPr>
              <a:t>Marketing</a:t>
            </a:r>
            <a:endParaRPr lang="id-ID" sz="1200" b="1" dirty="0">
              <a:latin typeface="Raleway" panose="020B0003030101060003" pitchFamily="34" charset="0"/>
            </a:endParaRPr>
          </a:p>
        </p:txBody>
      </p:sp>
      <p:sp>
        <p:nvSpPr>
          <p:cNvPr id="13" name="Rectangle 12"/>
          <p:cNvSpPr/>
          <p:nvPr/>
        </p:nvSpPr>
        <p:spPr>
          <a:xfrm>
            <a:off x="8259810" y="5819826"/>
            <a:ext cx="219075" cy="219075"/>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158620062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22" dur="500"/>
                                        <p:tgtEl>
                                          <p:spTgt spid="7">
                                            <p:graphicEl>
                                              <a:chart seriesIdx="-3" categoryIdx="-3" bldStep="gridLegend"/>
                                            </p:graphicEl>
                                          </p:spTgt>
                                        </p:tgtEl>
                                      </p:cBhvr>
                                    </p:animEffect>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6" dur="500"/>
                                        <p:tgtEl>
                                          <p:spTgt spid="7">
                                            <p:graphicEl>
                                              <a:chart seriesIdx="0" categoryIdx="-4" bldStep="series"/>
                                            </p:graphicEl>
                                          </p:spTgt>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30" dur="500"/>
                                        <p:tgtEl>
                                          <p:spTgt spid="7">
                                            <p:graphicEl>
                                              <a:chart seriesIdx="1" categoryIdx="-4" bldStep="series"/>
                                            </p:graphicEl>
                                          </p:spTgt>
                                        </p:tgtEl>
                                      </p:cBhvr>
                                    </p:animEffect>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7">
                                            <p:graphicEl>
                                              <a:chart seriesIdx="2" categoryIdx="-4" bldStep="series"/>
                                            </p:graphicEl>
                                          </p:spTgt>
                                        </p:tgtEl>
                                        <p:attrNameLst>
                                          <p:attrName>style.visibility</p:attrName>
                                        </p:attrNameLst>
                                      </p:cBhvr>
                                      <p:to>
                                        <p:strVal val="visible"/>
                                      </p:to>
                                    </p:set>
                                    <p:animEffect transition="in" filter="wipe(left)">
                                      <p:cBhvr>
                                        <p:cTn id="34" dur="500"/>
                                        <p:tgtEl>
                                          <p:spTgt spid="7">
                                            <p:graphicEl>
                                              <a:chart seriesIdx="2" categoryIdx="-4" bldStep="series"/>
                                            </p:graphicEl>
                                          </p:spTgt>
                                        </p:tgtEl>
                                      </p:cBhvr>
                                    </p:animEffect>
                                  </p:childTnLst>
                                </p:cTn>
                              </p:par>
                            </p:childTnLst>
                          </p:cTn>
                        </p:par>
                        <p:par>
                          <p:cTn id="35" fill="hold">
                            <p:stCondLst>
                              <p:cond delay="3000"/>
                            </p:stCondLst>
                            <p:childTnLst>
                              <p:par>
                                <p:cTn id="36" presetID="10" presetClass="entr" presetSubtype="0" fill="hold" grpId="0" nodeType="after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500"/>
                                        <p:tgtEl>
                                          <p:spTgt spid="8"/>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9"/>
                                        </p:tgtEl>
                                        <p:attrNameLst>
                                          <p:attrName>style.visibility</p:attrName>
                                        </p:attrNameLst>
                                      </p:cBhvr>
                                      <p:to>
                                        <p:strVal val="visible"/>
                                      </p:to>
                                    </p:set>
                                    <p:animEffect transition="in" filter="fade">
                                      <p:cBhvr>
                                        <p:cTn id="41" dur="500"/>
                                        <p:tgtEl>
                                          <p:spTgt spid="9"/>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0"/>
                                        </p:tgtEl>
                                        <p:attrNameLst>
                                          <p:attrName>style.visibility</p:attrName>
                                        </p:attrNameLst>
                                      </p:cBhvr>
                                      <p:to>
                                        <p:strVal val="visible"/>
                                      </p:to>
                                    </p:set>
                                    <p:animEffect transition="in" filter="fade">
                                      <p:cBhvr>
                                        <p:cTn id="44" dur="500"/>
                                        <p:tgtEl>
                                          <p:spTgt spid="10"/>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500"/>
                                        <p:tgtEl>
                                          <p:spTgt spid="11"/>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fade">
                                      <p:cBhvr>
                                        <p:cTn id="50" dur="500"/>
                                        <p:tgtEl>
                                          <p:spTgt spid="12"/>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3"/>
                                        </p:tgtEl>
                                        <p:attrNameLst>
                                          <p:attrName>style.visibility</p:attrName>
                                        </p:attrNameLst>
                                      </p:cBhvr>
                                      <p:to>
                                        <p:strVal val="visible"/>
                                      </p:to>
                                    </p:set>
                                    <p:animEffect transition="in" filter="fade">
                                      <p:cBhvr>
                                        <p:cTn id="5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Graphic spid="7" grpId="0">
        <p:bldSub>
          <a:bldChart bld="series"/>
        </p:bldSub>
      </p:bldGraphic>
      <p:bldP spid="8" grpId="0"/>
      <p:bldP spid="9" grpId="0" animBg="1"/>
      <p:bldP spid="10" grpId="0"/>
      <p:bldP spid="11" grpId="0" animBg="1"/>
      <p:bldP spid="12" grpId="0"/>
      <p:bldP spid="13"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Freeform 6"/>
          <p:cNvSpPr>
            <a:spLocks noEditPoints="1"/>
          </p:cNvSpPr>
          <p:nvPr/>
        </p:nvSpPr>
        <p:spPr bwMode="auto">
          <a:xfrm>
            <a:off x="2124883" y="2585976"/>
            <a:ext cx="1044000" cy="1044000"/>
          </a:xfrm>
          <a:prstGeom prst="diamond">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11"/>
          <p:cNvSpPr>
            <a:spLocks noEditPoints="1"/>
          </p:cNvSpPr>
          <p:nvPr/>
        </p:nvSpPr>
        <p:spPr bwMode="auto">
          <a:xfrm>
            <a:off x="6547520" y="2585976"/>
            <a:ext cx="1044000" cy="1044000"/>
          </a:xfrm>
          <a:prstGeom prst="diamond">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noEditPoints="1"/>
          </p:cNvSpPr>
          <p:nvPr/>
        </p:nvSpPr>
        <p:spPr bwMode="auto">
          <a:xfrm>
            <a:off x="2103631" y="2198871"/>
            <a:ext cx="277647" cy="276819"/>
          </a:xfrm>
          <a:prstGeom prst="diamond">
            <a:avLst/>
          </a:prstGeom>
          <a:solidFill>
            <a:schemeClr val="accent4"/>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noEditPoints="1"/>
          </p:cNvSpPr>
          <p:nvPr/>
        </p:nvSpPr>
        <p:spPr bwMode="auto">
          <a:xfrm>
            <a:off x="6526268" y="2198871"/>
            <a:ext cx="277647" cy="276819"/>
          </a:xfrm>
          <a:prstGeom prst="diamond">
            <a:avLst/>
          </a:prstGeom>
          <a:solidFill>
            <a:schemeClr val="accent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 name="Slide Number Placeholder 1"/>
          <p:cNvSpPr>
            <a:spLocks noGrp="1"/>
          </p:cNvSpPr>
          <p:nvPr>
            <p:ph type="sldNum" sz="quarter" idx="12"/>
          </p:nvPr>
        </p:nvSpPr>
        <p:spPr/>
        <p:txBody>
          <a:bodyPr/>
          <a:lstStyle/>
          <a:p>
            <a:fld id="{06BF0A5B-CA18-47D2-801E-5D97420A52F4}" type="slidenum">
              <a:rPr lang="id-ID" smtClean="0"/>
              <a:pPr/>
              <a:t>3</a:t>
            </a:fld>
            <a:endParaRPr lang="id-ID"/>
          </a:p>
        </p:txBody>
      </p:sp>
      <p:sp>
        <p:nvSpPr>
          <p:cNvPr id="3" name="TextBox 2"/>
          <p:cNvSpPr txBox="1"/>
          <p:nvPr/>
        </p:nvSpPr>
        <p:spPr>
          <a:xfrm>
            <a:off x="4297114" y="600349"/>
            <a:ext cx="3589765" cy="523220"/>
          </a:xfrm>
          <a:prstGeom prst="rect">
            <a:avLst/>
          </a:prstGeom>
          <a:noFill/>
        </p:spPr>
        <p:txBody>
          <a:bodyPr wrap="none" rtlCol="0">
            <a:spAutoFit/>
          </a:bodyPr>
          <a:lstStyle/>
          <a:p>
            <a:pPr algn="ctr"/>
            <a:r>
              <a:rPr lang="id-ID" sz="2800" dirty="0">
                <a:latin typeface="+mj-lt"/>
              </a:rPr>
              <a:t>Product Comparison</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2425452" y="2128766"/>
            <a:ext cx="1304716" cy="400110"/>
          </a:xfrm>
          <a:prstGeom prst="rect">
            <a:avLst/>
          </a:prstGeom>
          <a:noFill/>
        </p:spPr>
        <p:txBody>
          <a:bodyPr wrap="none" rtlCol="0">
            <a:spAutoFit/>
          </a:bodyPr>
          <a:lstStyle/>
          <a:p>
            <a:r>
              <a:rPr lang="id-ID" sz="2000" b="1" dirty="0">
                <a:latin typeface="+mj-lt"/>
              </a:rPr>
              <a:t>Branding</a:t>
            </a:r>
          </a:p>
        </p:txBody>
      </p:sp>
      <p:sp>
        <p:nvSpPr>
          <p:cNvPr id="9" name="TextBox 8"/>
          <p:cNvSpPr txBox="1"/>
          <p:nvPr/>
        </p:nvSpPr>
        <p:spPr>
          <a:xfrm>
            <a:off x="3235517" y="2680702"/>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3" name="TextBox 12"/>
          <p:cNvSpPr txBox="1"/>
          <p:nvPr/>
        </p:nvSpPr>
        <p:spPr>
          <a:xfrm>
            <a:off x="6848089" y="2128766"/>
            <a:ext cx="1678665" cy="400110"/>
          </a:xfrm>
          <a:prstGeom prst="rect">
            <a:avLst/>
          </a:prstGeom>
          <a:noFill/>
        </p:spPr>
        <p:txBody>
          <a:bodyPr wrap="none" rtlCol="0">
            <a:spAutoFit/>
          </a:bodyPr>
          <a:lstStyle/>
          <a:p>
            <a:r>
              <a:rPr lang="id-ID" sz="2000" b="1" dirty="0">
                <a:latin typeface="+mj-lt"/>
              </a:rPr>
              <a:t>Web Design</a:t>
            </a:r>
          </a:p>
        </p:txBody>
      </p:sp>
      <p:sp>
        <p:nvSpPr>
          <p:cNvPr id="14" name="TextBox 13"/>
          <p:cNvSpPr txBox="1"/>
          <p:nvPr/>
        </p:nvSpPr>
        <p:spPr>
          <a:xfrm>
            <a:off x="7658154" y="2680702"/>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7" name="Freeform 96"/>
          <p:cNvSpPr>
            <a:spLocks noEditPoints="1"/>
          </p:cNvSpPr>
          <p:nvPr/>
        </p:nvSpPr>
        <p:spPr bwMode="auto">
          <a:xfrm>
            <a:off x="2480706" y="2872713"/>
            <a:ext cx="398078" cy="464762"/>
          </a:xfrm>
          <a:custGeom>
            <a:avLst/>
            <a:gdLst>
              <a:gd name="T0" fmla="*/ 46 w 55"/>
              <a:gd name="T1" fmla="*/ 24 h 64"/>
              <a:gd name="T2" fmla="*/ 36 w 55"/>
              <a:gd name="T3" fmla="*/ 28 h 64"/>
              <a:gd name="T4" fmla="*/ 36 w 55"/>
              <a:gd name="T5" fmla="*/ 27 h 64"/>
              <a:gd name="T6" fmla="*/ 38 w 55"/>
              <a:gd name="T7" fmla="*/ 12 h 64"/>
              <a:gd name="T8" fmla="*/ 30 w 55"/>
              <a:gd name="T9" fmla="*/ 18 h 64"/>
              <a:gd name="T10" fmla="*/ 30 w 55"/>
              <a:gd name="T11" fmla="*/ 0 h 64"/>
              <a:gd name="T12" fmla="*/ 2 w 55"/>
              <a:gd name="T13" fmla="*/ 42 h 64"/>
              <a:gd name="T14" fmla="*/ 22 w 55"/>
              <a:gd name="T15" fmla="*/ 64 h 64"/>
              <a:gd name="T16" fmla="*/ 46 w 55"/>
              <a:gd name="T17" fmla="*/ 24 h 64"/>
              <a:gd name="T18" fmla="*/ 24 w 55"/>
              <a:gd name="T19" fmla="*/ 58 h 64"/>
              <a:gd name="T20" fmla="*/ 13 w 55"/>
              <a:gd name="T21" fmla="*/ 40 h 64"/>
              <a:gd name="T22" fmla="*/ 20 w 55"/>
              <a:gd name="T23" fmla="*/ 50 h 64"/>
              <a:gd name="T24" fmla="*/ 26 w 55"/>
              <a:gd name="T25" fmla="*/ 36 h 64"/>
              <a:gd name="T26" fmla="*/ 29 w 55"/>
              <a:gd name="T27" fmla="*/ 50 h 64"/>
              <a:gd name="T28" fmla="*/ 37 w 55"/>
              <a:gd name="T29" fmla="*/ 37 h 64"/>
              <a:gd name="T30" fmla="*/ 24 w 55"/>
              <a:gd name="T31" fmla="*/ 58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5" h="64">
                <a:moveTo>
                  <a:pt x="46" y="24"/>
                </a:moveTo>
                <a:cubicBezTo>
                  <a:pt x="46" y="24"/>
                  <a:pt x="43" y="24"/>
                  <a:pt x="36" y="28"/>
                </a:cubicBezTo>
                <a:cubicBezTo>
                  <a:pt x="36" y="27"/>
                  <a:pt x="36" y="27"/>
                  <a:pt x="36" y="27"/>
                </a:cubicBezTo>
                <a:cubicBezTo>
                  <a:pt x="36" y="22"/>
                  <a:pt x="37" y="16"/>
                  <a:pt x="38" y="12"/>
                </a:cubicBezTo>
                <a:cubicBezTo>
                  <a:pt x="37" y="12"/>
                  <a:pt x="34" y="15"/>
                  <a:pt x="30" y="18"/>
                </a:cubicBezTo>
                <a:cubicBezTo>
                  <a:pt x="28" y="13"/>
                  <a:pt x="28" y="5"/>
                  <a:pt x="30" y="0"/>
                </a:cubicBezTo>
                <a:cubicBezTo>
                  <a:pt x="12" y="13"/>
                  <a:pt x="2" y="31"/>
                  <a:pt x="2" y="42"/>
                </a:cubicBezTo>
                <a:cubicBezTo>
                  <a:pt x="2" y="51"/>
                  <a:pt x="1" y="64"/>
                  <a:pt x="22" y="64"/>
                </a:cubicBezTo>
                <a:cubicBezTo>
                  <a:pt x="55" y="64"/>
                  <a:pt x="38" y="40"/>
                  <a:pt x="46" y="24"/>
                </a:cubicBezTo>
                <a:close/>
                <a:moveTo>
                  <a:pt x="24" y="58"/>
                </a:moveTo>
                <a:cubicBezTo>
                  <a:pt x="0" y="58"/>
                  <a:pt x="16" y="35"/>
                  <a:pt x="13" y="40"/>
                </a:cubicBezTo>
                <a:cubicBezTo>
                  <a:pt x="13" y="40"/>
                  <a:pt x="11" y="46"/>
                  <a:pt x="20" y="50"/>
                </a:cubicBezTo>
                <a:cubicBezTo>
                  <a:pt x="15" y="45"/>
                  <a:pt x="23" y="39"/>
                  <a:pt x="26" y="36"/>
                </a:cubicBezTo>
                <a:cubicBezTo>
                  <a:pt x="26" y="43"/>
                  <a:pt x="29" y="50"/>
                  <a:pt x="29" y="50"/>
                </a:cubicBezTo>
                <a:cubicBezTo>
                  <a:pt x="29" y="50"/>
                  <a:pt x="34" y="47"/>
                  <a:pt x="37" y="37"/>
                </a:cubicBezTo>
                <a:cubicBezTo>
                  <a:pt x="40" y="50"/>
                  <a:pt x="38" y="57"/>
                  <a:pt x="24" y="58"/>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32" name="Rectangle 31"/>
          <p:cNvSpPr/>
          <p:nvPr/>
        </p:nvSpPr>
        <p:spPr>
          <a:xfrm>
            <a:off x="2315563" y="393725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p:nvSpPr>
        <p:spPr>
          <a:xfrm>
            <a:off x="2315563" y="393725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Content Placeholder 2"/>
          <p:cNvSpPr txBox="1">
            <a:spLocks/>
          </p:cNvSpPr>
          <p:nvPr/>
        </p:nvSpPr>
        <p:spPr>
          <a:xfrm>
            <a:off x="2300703" y="392760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50%</a:t>
            </a:r>
          </a:p>
        </p:txBody>
      </p:sp>
      <p:sp>
        <p:nvSpPr>
          <p:cNvPr id="35" name="Freeform 5"/>
          <p:cNvSpPr>
            <a:spLocks/>
          </p:cNvSpPr>
          <p:nvPr/>
        </p:nvSpPr>
        <p:spPr bwMode="auto">
          <a:xfrm>
            <a:off x="2044101" y="4050719"/>
            <a:ext cx="107049" cy="96886"/>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6"/>
          <p:cNvSpPr>
            <a:spLocks noEditPoints="1"/>
          </p:cNvSpPr>
          <p:nvPr/>
        </p:nvSpPr>
        <p:spPr bwMode="auto">
          <a:xfrm>
            <a:off x="2024453" y="3992452"/>
            <a:ext cx="146345" cy="48782"/>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solidFill>
            <a:schemeClr val="tx2"/>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Rectangle 37"/>
          <p:cNvSpPr/>
          <p:nvPr/>
        </p:nvSpPr>
        <p:spPr>
          <a:xfrm>
            <a:off x="2315563" y="4335725"/>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Rectangle 38"/>
          <p:cNvSpPr/>
          <p:nvPr/>
        </p:nvSpPr>
        <p:spPr>
          <a:xfrm>
            <a:off x="2315563" y="433572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Content Placeholder 2"/>
          <p:cNvSpPr txBox="1">
            <a:spLocks/>
          </p:cNvSpPr>
          <p:nvPr/>
        </p:nvSpPr>
        <p:spPr>
          <a:xfrm>
            <a:off x="2300703" y="432608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62%</a:t>
            </a:r>
          </a:p>
        </p:txBody>
      </p:sp>
      <p:sp>
        <p:nvSpPr>
          <p:cNvPr id="41" name="Freeform 7"/>
          <p:cNvSpPr>
            <a:spLocks/>
          </p:cNvSpPr>
          <p:nvPr/>
        </p:nvSpPr>
        <p:spPr bwMode="auto">
          <a:xfrm>
            <a:off x="2044100" y="441847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43" name="Rectangle 42"/>
          <p:cNvSpPr/>
          <p:nvPr/>
        </p:nvSpPr>
        <p:spPr>
          <a:xfrm>
            <a:off x="2315563" y="475690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4" name="Rectangle 43"/>
          <p:cNvSpPr/>
          <p:nvPr/>
        </p:nvSpPr>
        <p:spPr>
          <a:xfrm>
            <a:off x="2315563" y="475690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Content Placeholder 2"/>
          <p:cNvSpPr txBox="1">
            <a:spLocks/>
          </p:cNvSpPr>
          <p:nvPr/>
        </p:nvSpPr>
        <p:spPr>
          <a:xfrm>
            <a:off x="2300703" y="474726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25%</a:t>
            </a:r>
          </a:p>
        </p:txBody>
      </p:sp>
      <p:grpSp>
        <p:nvGrpSpPr>
          <p:cNvPr id="46" name="Group 45"/>
          <p:cNvGrpSpPr/>
          <p:nvPr/>
        </p:nvGrpSpPr>
        <p:grpSpPr>
          <a:xfrm>
            <a:off x="2029573" y="4825524"/>
            <a:ext cx="148377" cy="145668"/>
            <a:chOff x="3294063" y="1474788"/>
            <a:chExt cx="347662" cy="341313"/>
          </a:xfrm>
          <a:solidFill>
            <a:schemeClr val="tx2"/>
          </a:solidFill>
        </p:grpSpPr>
        <p:sp>
          <p:nvSpPr>
            <p:cNvPr id="47"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51" name="Rectangle 50"/>
          <p:cNvSpPr/>
          <p:nvPr/>
        </p:nvSpPr>
        <p:spPr>
          <a:xfrm>
            <a:off x="2315563" y="516212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tangle 51"/>
          <p:cNvSpPr/>
          <p:nvPr/>
        </p:nvSpPr>
        <p:spPr>
          <a:xfrm>
            <a:off x="2315563" y="516212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Content Placeholder 2"/>
          <p:cNvSpPr txBox="1">
            <a:spLocks/>
          </p:cNvSpPr>
          <p:nvPr/>
        </p:nvSpPr>
        <p:spPr>
          <a:xfrm>
            <a:off x="2300703" y="515247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75%</a:t>
            </a:r>
          </a:p>
        </p:txBody>
      </p:sp>
      <p:sp>
        <p:nvSpPr>
          <p:cNvPr id="54" name="Freeform 11"/>
          <p:cNvSpPr>
            <a:spLocks/>
          </p:cNvSpPr>
          <p:nvPr/>
        </p:nvSpPr>
        <p:spPr bwMode="auto">
          <a:xfrm>
            <a:off x="2024453" y="526475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56" name="Rectangle 55"/>
          <p:cNvSpPr/>
          <p:nvPr/>
        </p:nvSpPr>
        <p:spPr>
          <a:xfrm>
            <a:off x="2315563" y="556733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7" name="Rectangle 56"/>
          <p:cNvSpPr/>
          <p:nvPr/>
        </p:nvSpPr>
        <p:spPr>
          <a:xfrm>
            <a:off x="2315563" y="556733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Content Placeholder 2"/>
          <p:cNvSpPr txBox="1">
            <a:spLocks/>
          </p:cNvSpPr>
          <p:nvPr/>
        </p:nvSpPr>
        <p:spPr>
          <a:xfrm>
            <a:off x="2300703" y="555879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45%</a:t>
            </a:r>
          </a:p>
        </p:txBody>
      </p:sp>
      <p:grpSp>
        <p:nvGrpSpPr>
          <p:cNvPr id="59" name="Group 58"/>
          <p:cNvGrpSpPr/>
          <p:nvPr/>
        </p:nvGrpSpPr>
        <p:grpSpPr>
          <a:xfrm>
            <a:off x="2024453" y="5669437"/>
            <a:ext cx="153120" cy="153120"/>
            <a:chOff x="1839913" y="1474788"/>
            <a:chExt cx="358775" cy="358775"/>
          </a:xfrm>
          <a:solidFill>
            <a:schemeClr val="tx2"/>
          </a:solidFill>
        </p:grpSpPr>
        <p:sp>
          <p:nvSpPr>
            <p:cNvPr id="60"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63" name="Rectangle 62"/>
          <p:cNvSpPr/>
          <p:nvPr/>
        </p:nvSpPr>
        <p:spPr>
          <a:xfrm>
            <a:off x="6862949" y="393725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4" name="Rectangle 63"/>
          <p:cNvSpPr/>
          <p:nvPr/>
        </p:nvSpPr>
        <p:spPr>
          <a:xfrm>
            <a:off x="6862949" y="393725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5" name="Content Placeholder 2"/>
          <p:cNvSpPr txBox="1">
            <a:spLocks/>
          </p:cNvSpPr>
          <p:nvPr/>
        </p:nvSpPr>
        <p:spPr>
          <a:xfrm>
            <a:off x="6848089" y="392760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50%</a:t>
            </a:r>
          </a:p>
        </p:txBody>
      </p:sp>
      <p:grpSp>
        <p:nvGrpSpPr>
          <p:cNvPr id="66" name="Group 65"/>
          <p:cNvGrpSpPr/>
          <p:nvPr/>
        </p:nvGrpSpPr>
        <p:grpSpPr>
          <a:xfrm>
            <a:off x="6537477" y="3992452"/>
            <a:ext cx="146345" cy="155153"/>
            <a:chOff x="4775200" y="1474788"/>
            <a:chExt cx="342900" cy="363538"/>
          </a:xfrm>
          <a:solidFill>
            <a:schemeClr val="tx2"/>
          </a:solidFill>
        </p:grpSpPr>
        <p:sp>
          <p:nvSpPr>
            <p:cNvPr id="67"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70" name="Rectangle 69"/>
          <p:cNvSpPr/>
          <p:nvPr/>
        </p:nvSpPr>
        <p:spPr>
          <a:xfrm>
            <a:off x="6862949" y="4335725"/>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1" name="Rectangle 70"/>
          <p:cNvSpPr/>
          <p:nvPr/>
        </p:nvSpPr>
        <p:spPr>
          <a:xfrm>
            <a:off x="6862949" y="433572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2" name="Content Placeholder 2"/>
          <p:cNvSpPr txBox="1">
            <a:spLocks/>
          </p:cNvSpPr>
          <p:nvPr/>
        </p:nvSpPr>
        <p:spPr>
          <a:xfrm>
            <a:off x="6848089" y="432608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62%</a:t>
            </a:r>
          </a:p>
        </p:txBody>
      </p:sp>
      <p:sp>
        <p:nvSpPr>
          <p:cNvPr id="73" name="Freeform 7"/>
          <p:cNvSpPr>
            <a:spLocks/>
          </p:cNvSpPr>
          <p:nvPr/>
        </p:nvSpPr>
        <p:spPr bwMode="auto">
          <a:xfrm>
            <a:off x="6557124" y="441847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75" name="Rectangle 74"/>
          <p:cNvSpPr/>
          <p:nvPr/>
        </p:nvSpPr>
        <p:spPr>
          <a:xfrm>
            <a:off x="6862949" y="475690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6" name="Rectangle 75"/>
          <p:cNvSpPr/>
          <p:nvPr/>
        </p:nvSpPr>
        <p:spPr>
          <a:xfrm>
            <a:off x="6862949" y="475690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7" name="Content Placeholder 2"/>
          <p:cNvSpPr txBox="1">
            <a:spLocks/>
          </p:cNvSpPr>
          <p:nvPr/>
        </p:nvSpPr>
        <p:spPr>
          <a:xfrm>
            <a:off x="6848089" y="474726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25%</a:t>
            </a:r>
          </a:p>
        </p:txBody>
      </p:sp>
      <p:grpSp>
        <p:nvGrpSpPr>
          <p:cNvPr id="78" name="Group 77"/>
          <p:cNvGrpSpPr/>
          <p:nvPr/>
        </p:nvGrpSpPr>
        <p:grpSpPr>
          <a:xfrm>
            <a:off x="6542597" y="4825524"/>
            <a:ext cx="148377" cy="145668"/>
            <a:chOff x="3294063" y="1474788"/>
            <a:chExt cx="347662" cy="341313"/>
          </a:xfrm>
          <a:solidFill>
            <a:schemeClr val="tx2"/>
          </a:solidFill>
        </p:grpSpPr>
        <p:sp>
          <p:nvSpPr>
            <p:cNvPr id="79"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83" name="Rectangle 82"/>
          <p:cNvSpPr/>
          <p:nvPr/>
        </p:nvSpPr>
        <p:spPr>
          <a:xfrm>
            <a:off x="6862949" y="516212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4" name="Rectangle 83"/>
          <p:cNvSpPr/>
          <p:nvPr/>
        </p:nvSpPr>
        <p:spPr>
          <a:xfrm>
            <a:off x="6862949" y="516212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5" name="Content Placeholder 2"/>
          <p:cNvSpPr txBox="1">
            <a:spLocks/>
          </p:cNvSpPr>
          <p:nvPr/>
        </p:nvSpPr>
        <p:spPr>
          <a:xfrm>
            <a:off x="6848089" y="515247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75%</a:t>
            </a:r>
          </a:p>
        </p:txBody>
      </p:sp>
      <p:sp>
        <p:nvSpPr>
          <p:cNvPr id="86" name="Freeform 11"/>
          <p:cNvSpPr>
            <a:spLocks/>
          </p:cNvSpPr>
          <p:nvPr/>
        </p:nvSpPr>
        <p:spPr bwMode="auto">
          <a:xfrm>
            <a:off x="6537477" y="526475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88" name="Rectangle 87"/>
          <p:cNvSpPr/>
          <p:nvPr/>
        </p:nvSpPr>
        <p:spPr>
          <a:xfrm>
            <a:off x="6862949" y="556733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9" name="Rectangle 88"/>
          <p:cNvSpPr/>
          <p:nvPr/>
        </p:nvSpPr>
        <p:spPr>
          <a:xfrm>
            <a:off x="6862949" y="556733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0" name="Content Placeholder 2"/>
          <p:cNvSpPr txBox="1">
            <a:spLocks/>
          </p:cNvSpPr>
          <p:nvPr/>
        </p:nvSpPr>
        <p:spPr>
          <a:xfrm>
            <a:off x="6848089" y="555879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45%</a:t>
            </a:r>
          </a:p>
        </p:txBody>
      </p:sp>
      <p:grpSp>
        <p:nvGrpSpPr>
          <p:cNvPr id="91" name="Group 90"/>
          <p:cNvGrpSpPr/>
          <p:nvPr/>
        </p:nvGrpSpPr>
        <p:grpSpPr>
          <a:xfrm>
            <a:off x="6537477" y="5669437"/>
            <a:ext cx="153120" cy="153120"/>
            <a:chOff x="1839913" y="1474788"/>
            <a:chExt cx="358775" cy="358775"/>
          </a:xfrm>
          <a:solidFill>
            <a:schemeClr val="tx2"/>
          </a:solidFill>
        </p:grpSpPr>
        <p:sp>
          <p:nvSpPr>
            <p:cNvPr id="92"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94" name="Straight Connector 93"/>
          <p:cNvCxnSpPr/>
          <p:nvPr/>
        </p:nvCxnSpPr>
        <p:spPr>
          <a:xfrm>
            <a:off x="6108857" y="2101269"/>
            <a:ext cx="0" cy="3898900"/>
          </a:xfrm>
          <a:prstGeom prst="line">
            <a:avLst/>
          </a:prstGeom>
          <a:ln w="12700">
            <a:solidFill>
              <a:schemeClr val="tx2"/>
            </a:solidFill>
            <a:prstDash val="dash"/>
            <a:headEnd type="diamond"/>
            <a:tailEnd type="diamond"/>
          </a:ln>
        </p:spPr>
        <p:style>
          <a:lnRef idx="1">
            <a:schemeClr val="accent1"/>
          </a:lnRef>
          <a:fillRef idx="0">
            <a:schemeClr val="accent1"/>
          </a:fillRef>
          <a:effectRef idx="0">
            <a:schemeClr val="accent1"/>
          </a:effectRef>
          <a:fontRef idx="minor">
            <a:schemeClr val="tx1"/>
          </a:fontRef>
        </p:style>
      </p:cxnSp>
      <p:sp>
        <p:nvSpPr>
          <p:cNvPr id="97" name="Freeform 11"/>
          <p:cNvSpPr>
            <a:spLocks noEditPoints="1"/>
          </p:cNvSpPr>
          <p:nvPr/>
        </p:nvSpPr>
        <p:spPr bwMode="auto">
          <a:xfrm>
            <a:off x="6468964" y="2739074"/>
            <a:ext cx="519501" cy="517952"/>
          </a:xfrm>
          <a:prstGeom prst="diamond">
            <a:avLst/>
          </a:prstGeom>
          <a:solidFill>
            <a:schemeClr val="accent2">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11"/>
          <p:cNvSpPr>
            <a:spLocks noEditPoints="1"/>
          </p:cNvSpPr>
          <p:nvPr/>
        </p:nvSpPr>
        <p:spPr bwMode="auto">
          <a:xfrm>
            <a:off x="7255799" y="3047114"/>
            <a:ext cx="353664" cy="352609"/>
          </a:xfrm>
          <a:prstGeom prst="diamond">
            <a:avLst/>
          </a:prstGeom>
          <a:solidFill>
            <a:schemeClr val="accent2">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11"/>
          <p:cNvSpPr>
            <a:spLocks noEditPoints="1"/>
          </p:cNvSpPr>
          <p:nvPr/>
        </p:nvSpPr>
        <p:spPr bwMode="auto">
          <a:xfrm>
            <a:off x="6484670" y="2647437"/>
            <a:ext cx="353664" cy="352609"/>
          </a:xfrm>
          <a:prstGeom prst="diamond">
            <a:avLst/>
          </a:prstGeom>
          <a:solidFill>
            <a:schemeClr val="accent2">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11"/>
          <p:cNvSpPr>
            <a:spLocks noEditPoints="1"/>
          </p:cNvSpPr>
          <p:nvPr/>
        </p:nvSpPr>
        <p:spPr bwMode="auto">
          <a:xfrm rot="5400000">
            <a:off x="2125427" y="3219225"/>
            <a:ext cx="519501" cy="517952"/>
          </a:xfrm>
          <a:prstGeom prst="diamond">
            <a:avLst/>
          </a:prstGeom>
          <a:solidFill>
            <a:schemeClr val="accent4">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1"/>
          <p:cNvSpPr>
            <a:spLocks noEditPoints="1"/>
          </p:cNvSpPr>
          <p:nvPr/>
        </p:nvSpPr>
        <p:spPr bwMode="auto">
          <a:xfrm rot="5400000">
            <a:off x="2175236" y="3118562"/>
            <a:ext cx="353664" cy="352609"/>
          </a:xfrm>
          <a:prstGeom prst="diamond">
            <a:avLst/>
          </a:prstGeom>
          <a:solidFill>
            <a:schemeClr val="accent4">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1"/>
          <p:cNvSpPr>
            <a:spLocks noEditPoints="1"/>
          </p:cNvSpPr>
          <p:nvPr/>
        </p:nvSpPr>
        <p:spPr bwMode="auto">
          <a:xfrm rot="5400000">
            <a:off x="2115896" y="2750670"/>
            <a:ext cx="353664" cy="352609"/>
          </a:xfrm>
          <a:prstGeom prst="diamond">
            <a:avLst/>
          </a:prstGeom>
          <a:solidFill>
            <a:schemeClr val="accent4">
              <a:alpha val="65000"/>
            </a:schemeClr>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nvGrpSpPr>
          <p:cNvPr id="104" name="Group 103"/>
          <p:cNvGrpSpPr/>
          <p:nvPr/>
        </p:nvGrpSpPr>
        <p:grpSpPr>
          <a:xfrm>
            <a:off x="6873406" y="2913844"/>
            <a:ext cx="400024" cy="374940"/>
            <a:chOff x="4836122" y="1968640"/>
            <a:chExt cx="400024" cy="374940"/>
          </a:xfrm>
          <a:solidFill>
            <a:schemeClr val="bg1"/>
          </a:solidFill>
        </p:grpSpPr>
        <p:sp>
          <p:nvSpPr>
            <p:cNvPr id="105" name="Freeform 111"/>
            <p:cNvSpPr>
              <a:spLocks noEditPoints="1"/>
            </p:cNvSpPr>
            <p:nvPr/>
          </p:nvSpPr>
          <p:spPr bwMode="auto">
            <a:xfrm>
              <a:off x="4886290" y="2018808"/>
              <a:ext cx="301008" cy="199352"/>
            </a:xfrm>
            <a:custGeom>
              <a:avLst/>
              <a:gdLst>
                <a:gd name="T0" fmla="*/ 92 w 96"/>
                <a:gd name="T1" fmla="*/ 0 h 64"/>
                <a:gd name="T2" fmla="*/ 4 w 96"/>
                <a:gd name="T3" fmla="*/ 0 h 64"/>
                <a:gd name="T4" fmla="*/ 0 w 96"/>
                <a:gd name="T5" fmla="*/ 4 h 64"/>
                <a:gd name="T6" fmla="*/ 0 w 96"/>
                <a:gd name="T7" fmla="*/ 60 h 64"/>
                <a:gd name="T8" fmla="*/ 4 w 96"/>
                <a:gd name="T9" fmla="*/ 64 h 64"/>
                <a:gd name="T10" fmla="*/ 92 w 96"/>
                <a:gd name="T11" fmla="*/ 64 h 64"/>
                <a:gd name="T12" fmla="*/ 96 w 96"/>
                <a:gd name="T13" fmla="*/ 60 h 64"/>
                <a:gd name="T14" fmla="*/ 96 w 96"/>
                <a:gd name="T15" fmla="*/ 4 h 64"/>
                <a:gd name="T16" fmla="*/ 92 w 96"/>
                <a:gd name="T17" fmla="*/ 0 h 64"/>
                <a:gd name="T18" fmla="*/ 92 w 96"/>
                <a:gd name="T19" fmla="*/ 60 h 64"/>
                <a:gd name="T20" fmla="*/ 4 w 96"/>
                <a:gd name="T21" fmla="*/ 60 h 64"/>
                <a:gd name="T22" fmla="*/ 4 w 96"/>
                <a:gd name="T23" fmla="*/ 4 h 64"/>
                <a:gd name="T24" fmla="*/ 92 w 96"/>
                <a:gd name="T25" fmla="*/ 4 h 64"/>
                <a:gd name="T26" fmla="*/ 92 w 96"/>
                <a:gd name="T27"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96" h="64">
                  <a:moveTo>
                    <a:pt x="92" y="0"/>
                  </a:moveTo>
                  <a:cubicBezTo>
                    <a:pt x="4" y="0"/>
                    <a:pt x="4" y="0"/>
                    <a:pt x="4" y="0"/>
                  </a:cubicBezTo>
                  <a:cubicBezTo>
                    <a:pt x="2" y="0"/>
                    <a:pt x="0" y="2"/>
                    <a:pt x="0" y="4"/>
                  </a:cubicBezTo>
                  <a:cubicBezTo>
                    <a:pt x="0" y="60"/>
                    <a:pt x="0" y="60"/>
                    <a:pt x="0" y="60"/>
                  </a:cubicBezTo>
                  <a:cubicBezTo>
                    <a:pt x="0" y="62"/>
                    <a:pt x="2" y="64"/>
                    <a:pt x="4" y="64"/>
                  </a:cubicBezTo>
                  <a:cubicBezTo>
                    <a:pt x="92" y="64"/>
                    <a:pt x="92" y="64"/>
                    <a:pt x="92" y="64"/>
                  </a:cubicBezTo>
                  <a:cubicBezTo>
                    <a:pt x="94" y="64"/>
                    <a:pt x="96" y="62"/>
                    <a:pt x="96" y="60"/>
                  </a:cubicBezTo>
                  <a:cubicBezTo>
                    <a:pt x="96" y="4"/>
                    <a:pt x="96" y="4"/>
                    <a:pt x="96" y="4"/>
                  </a:cubicBezTo>
                  <a:cubicBezTo>
                    <a:pt x="96" y="2"/>
                    <a:pt x="94" y="0"/>
                    <a:pt x="92" y="0"/>
                  </a:cubicBezTo>
                  <a:close/>
                  <a:moveTo>
                    <a:pt x="92" y="60"/>
                  </a:moveTo>
                  <a:cubicBezTo>
                    <a:pt x="4" y="60"/>
                    <a:pt x="4" y="60"/>
                    <a:pt x="4" y="60"/>
                  </a:cubicBezTo>
                  <a:cubicBezTo>
                    <a:pt x="4" y="4"/>
                    <a:pt x="4" y="4"/>
                    <a:pt x="4" y="4"/>
                  </a:cubicBezTo>
                  <a:cubicBezTo>
                    <a:pt x="92" y="4"/>
                    <a:pt x="92" y="4"/>
                    <a:pt x="92" y="4"/>
                  </a:cubicBezTo>
                  <a:lnTo>
                    <a:pt x="92" y="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12"/>
            <p:cNvSpPr>
              <a:spLocks noEditPoints="1"/>
            </p:cNvSpPr>
            <p:nvPr/>
          </p:nvSpPr>
          <p:spPr bwMode="auto">
            <a:xfrm>
              <a:off x="4836122" y="1968640"/>
              <a:ext cx="400024" cy="374940"/>
            </a:xfrm>
            <a:custGeom>
              <a:avLst/>
              <a:gdLst>
                <a:gd name="T0" fmla="*/ 116 w 128"/>
                <a:gd name="T1" fmla="*/ 0 h 120"/>
                <a:gd name="T2" fmla="*/ 12 w 128"/>
                <a:gd name="T3" fmla="*/ 0 h 120"/>
                <a:gd name="T4" fmla="*/ 0 w 128"/>
                <a:gd name="T5" fmla="*/ 12 h 120"/>
                <a:gd name="T6" fmla="*/ 0 w 128"/>
                <a:gd name="T7" fmla="*/ 92 h 120"/>
                <a:gd name="T8" fmla="*/ 12 w 128"/>
                <a:gd name="T9" fmla="*/ 104 h 120"/>
                <a:gd name="T10" fmla="*/ 52 w 128"/>
                <a:gd name="T11" fmla="*/ 104 h 120"/>
                <a:gd name="T12" fmla="*/ 52 w 128"/>
                <a:gd name="T13" fmla="*/ 109 h 120"/>
                <a:gd name="T14" fmla="*/ 27 w 128"/>
                <a:gd name="T15" fmla="*/ 112 h 120"/>
                <a:gd name="T16" fmla="*/ 24 w 128"/>
                <a:gd name="T17" fmla="*/ 116 h 120"/>
                <a:gd name="T18" fmla="*/ 28 w 128"/>
                <a:gd name="T19" fmla="*/ 120 h 120"/>
                <a:gd name="T20" fmla="*/ 100 w 128"/>
                <a:gd name="T21" fmla="*/ 120 h 120"/>
                <a:gd name="T22" fmla="*/ 104 w 128"/>
                <a:gd name="T23" fmla="*/ 116 h 120"/>
                <a:gd name="T24" fmla="*/ 101 w 128"/>
                <a:gd name="T25" fmla="*/ 112 h 120"/>
                <a:gd name="T26" fmla="*/ 76 w 128"/>
                <a:gd name="T27" fmla="*/ 109 h 120"/>
                <a:gd name="T28" fmla="*/ 76 w 128"/>
                <a:gd name="T29" fmla="*/ 104 h 120"/>
                <a:gd name="T30" fmla="*/ 116 w 128"/>
                <a:gd name="T31" fmla="*/ 104 h 120"/>
                <a:gd name="T32" fmla="*/ 128 w 128"/>
                <a:gd name="T33" fmla="*/ 92 h 120"/>
                <a:gd name="T34" fmla="*/ 128 w 128"/>
                <a:gd name="T35" fmla="*/ 12 h 120"/>
                <a:gd name="T36" fmla="*/ 116 w 128"/>
                <a:gd name="T37" fmla="*/ 0 h 120"/>
                <a:gd name="T38" fmla="*/ 120 w 128"/>
                <a:gd name="T39" fmla="*/ 92 h 120"/>
                <a:gd name="T40" fmla="*/ 116 w 128"/>
                <a:gd name="T41" fmla="*/ 96 h 120"/>
                <a:gd name="T42" fmla="*/ 80 w 128"/>
                <a:gd name="T43" fmla="*/ 96 h 120"/>
                <a:gd name="T44" fmla="*/ 48 w 128"/>
                <a:gd name="T45" fmla="*/ 96 h 120"/>
                <a:gd name="T46" fmla="*/ 12 w 128"/>
                <a:gd name="T47" fmla="*/ 96 h 120"/>
                <a:gd name="T48" fmla="*/ 8 w 128"/>
                <a:gd name="T49" fmla="*/ 92 h 120"/>
                <a:gd name="T50" fmla="*/ 8 w 128"/>
                <a:gd name="T51" fmla="*/ 12 h 120"/>
                <a:gd name="T52" fmla="*/ 12 w 128"/>
                <a:gd name="T53" fmla="*/ 8 h 120"/>
                <a:gd name="T54" fmla="*/ 116 w 128"/>
                <a:gd name="T55" fmla="*/ 8 h 120"/>
                <a:gd name="T56" fmla="*/ 120 w 128"/>
                <a:gd name="T57" fmla="*/ 12 h 120"/>
                <a:gd name="T58" fmla="*/ 120 w 128"/>
                <a:gd name="T59" fmla="*/ 92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28" h="120">
                  <a:moveTo>
                    <a:pt x="116" y="0"/>
                  </a:moveTo>
                  <a:cubicBezTo>
                    <a:pt x="12" y="0"/>
                    <a:pt x="12" y="0"/>
                    <a:pt x="12" y="0"/>
                  </a:cubicBezTo>
                  <a:cubicBezTo>
                    <a:pt x="5" y="0"/>
                    <a:pt x="0" y="5"/>
                    <a:pt x="0" y="12"/>
                  </a:cubicBezTo>
                  <a:cubicBezTo>
                    <a:pt x="0" y="92"/>
                    <a:pt x="0" y="92"/>
                    <a:pt x="0" y="92"/>
                  </a:cubicBezTo>
                  <a:cubicBezTo>
                    <a:pt x="0" y="99"/>
                    <a:pt x="5" y="104"/>
                    <a:pt x="12" y="104"/>
                  </a:cubicBezTo>
                  <a:cubicBezTo>
                    <a:pt x="52" y="104"/>
                    <a:pt x="52" y="104"/>
                    <a:pt x="52" y="104"/>
                  </a:cubicBezTo>
                  <a:cubicBezTo>
                    <a:pt x="52" y="109"/>
                    <a:pt x="52" y="109"/>
                    <a:pt x="52" y="109"/>
                  </a:cubicBezTo>
                  <a:cubicBezTo>
                    <a:pt x="27" y="112"/>
                    <a:pt x="27" y="112"/>
                    <a:pt x="27" y="112"/>
                  </a:cubicBezTo>
                  <a:cubicBezTo>
                    <a:pt x="25" y="113"/>
                    <a:pt x="24" y="114"/>
                    <a:pt x="24" y="116"/>
                  </a:cubicBezTo>
                  <a:cubicBezTo>
                    <a:pt x="24" y="118"/>
                    <a:pt x="26" y="120"/>
                    <a:pt x="28" y="120"/>
                  </a:cubicBezTo>
                  <a:cubicBezTo>
                    <a:pt x="100" y="120"/>
                    <a:pt x="100" y="120"/>
                    <a:pt x="100" y="120"/>
                  </a:cubicBezTo>
                  <a:cubicBezTo>
                    <a:pt x="102" y="120"/>
                    <a:pt x="104" y="118"/>
                    <a:pt x="104" y="116"/>
                  </a:cubicBezTo>
                  <a:cubicBezTo>
                    <a:pt x="104" y="114"/>
                    <a:pt x="103" y="113"/>
                    <a:pt x="101" y="112"/>
                  </a:cubicBezTo>
                  <a:cubicBezTo>
                    <a:pt x="76" y="109"/>
                    <a:pt x="76" y="109"/>
                    <a:pt x="76" y="109"/>
                  </a:cubicBezTo>
                  <a:cubicBezTo>
                    <a:pt x="76" y="104"/>
                    <a:pt x="76" y="104"/>
                    <a:pt x="76" y="104"/>
                  </a:cubicBezTo>
                  <a:cubicBezTo>
                    <a:pt x="116" y="104"/>
                    <a:pt x="116" y="104"/>
                    <a:pt x="116" y="104"/>
                  </a:cubicBezTo>
                  <a:cubicBezTo>
                    <a:pt x="123" y="104"/>
                    <a:pt x="128" y="99"/>
                    <a:pt x="128" y="92"/>
                  </a:cubicBezTo>
                  <a:cubicBezTo>
                    <a:pt x="128" y="12"/>
                    <a:pt x="128" y="12"/>
                    <a:pt x="128" y="12"/>
                  </a:cubicBezTo>
                  <a:cubicBezTo>
                    <a:pt x="128" y="5"/>
                    <a:pt x="123" y="0"/>
                    <a:pt x="116" y="0"/>
                  </a:cubicBezTo>
                  <a:close/>
                  <a:moveTo>
                    <a:pt x="120" y="92"/>
                  </a:moveTo>
                  <a:cubicBezTo>
                    <a:pt x="120" y="94"/>
                    <a:pt x="118" y="96"/>
                    <a:pt x="116" y="96"/>
                  </a:cubicBezTo>
                  <a:cubicBezTo>
                    <a:pt x="80" y="96"/>
                    <a:pt x="80" y="96"/>
                    <a:pt x="80" y="96"/>
                  </a:cubicBezTo>
                  <a:cubicBezTo>
                    <a:pt x="48" y="96"/>
                    <a:pt x="48" y="96"/>
                    <a:pt x="48" y="96"/>
                  </a:cubicBezTo>
                  <a:cubicBezTo>
                    <a:pt x="12" y="96"/>
                    <a:pt x="12" y="96"/>
                    <a:pt x="12" y="96"/>
                  </a:cubicBezTo>
                  <a:cubicBezTo>
                    <a:pt x="10" y="96"/>
                    <a:pt x="8" y="94"/>
                    <a:pt x="8" y="92"/>
                  </a:cubicBezTo>
                  <a:cubicBezTo>
                    <a:pt x="8" y="12"/>
                    <a:pt x="8" y="12"/>
                    <a:pt x="8" y="12"/>
                  </a:cubicBezTo>
                  <a:cubicBezTo>
                    <a:pt x="8" y="10"/>
                    <a:pt x="10" y="8"/>
                    <a:pt x="12" y="8"/>
                  </a:cubicBezTo>
                  <a:cubicBezTo>
                    <a:pt x="116" y="8"/>
                    <a:pt x="116" y="8"/>
                    <a:pt x="116" y="8"/>
                  </a:cubicBezTo>
                  <a:cubicBezTo>
                    <a:pt x="118" y="8"/>
                    <a:pt x="120" y="10"/>
                    <a:pt x="120" y="12"/>
                  </a:cubicBezTo>
                  <a:lnTo>
                    <a:pt x="120" y="9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2408792570"/>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6" presetClass="entr" presetSubtype="42" fill="hold" nodeType="afterEffect">
                                  <p:stCondLst>
                                    <p:cond delay="0"/>
                                  </p:stCondLst>
                                  <p:childTnLst>
                                    <p:set>
                                      <p:cBhvr>
                                        <p:cTn id="14" dur="1" fill="hold">
                                          <p:stCondLst>
                                            <p:cond delay="0"/>
                                          </p:stCondLst>
                                        </p:cTn>
                                        <p:tgtEl>
                                          <p:spTgt spid="94"/>
                                        </p:tgtEl>
                                        <p:attrNameLst>
                                          <p:attrName>style.visibility</p:attrName>
                                        </p:attrNameLst>
                                      </p:cBhvr>
                                      <p:to>
                                        <p:strVal val="visible"/>
                                      </p:to>
                                    </p:set>
                                    <p:animEffect transition="in" filter="barn(outHorizontal)">
                                      <p:cBhvr>
                                        <p:cTn id="15" dur="500"/>
                                        <p:tgtEl>
                                          <p:spTgt spid="94"/>
                                        </p:tgtEl>
                                      </p:cBhvr>
                                    </p:animEffect>
                                  </p:childTnLst>
                                </p:cTn>
                              </p:par>
                            </p:childTnLst>
                          </p:cTn>
                        </p:par>
                        <p:par>
                          <p:cTn id="16" fill="hold">
                            <p:stCondLst>
                              <p:cond delay="1000"/>
                            </p:stCondLst>
                            <p:childTnLst>
                              <p:par>
                                <p:cTn id="17" presetID="53" presetClass="entr" presetSubtype="1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p:cTn id="19" dur="500" fill="hold"/>
                                        <p:tgtEl>
                                          <p:spTgt spid="7"/>
                                        </p:tgtEl>
                                        <p:attrNameLst>
                                          <p:attrName>ppt_w</p:attrName>
                                        </p:attrNameLst>
                                      </p:cBhvr>
                                      <p:tavLst>
                                        <p:tav tm="0">
                                          <p:val>
                                            <p:fltVal val="0"/>
                                          </p:val>
                                        </p:tav>
                                        <p:tav tm="100000">
                                          <p:val>
                                            <p:strVal val="#ppt_w"/>
                                          </p:val>
                                        </p:tav>
                                      </p:tavLst>
                                    </p:anim>
                                    <p:anim calcmode="lin" valueType="num">
                                      <p:cBhvr>
                                        <p:cTn id="20" dur="500" fill="hold"/>
                                        <p:tgtEl>
                                          <p:spTgt spid="7"/>
                                        </p:tgtEl>
                                        <p:attrNameLst>
                                          <p:attrName>ppt_h</p:attrName>
                                        </p:attrNameLst>
                                      </p:cBhvr>
                                      <p:tavLst>
                                        <p:tav tm="0">
                                          <p:val>
                                            <p:fltVal val="0"/>
                                          </p:val>
                                        </p:tav>
                                        <p:tav tm="100000">
                                          <p:val>
                                            <p:strVal val="#ppt_h"/>
                                          </p:val>
                                        </p:tav>
                                      </p:tavLst>
                                    </p:anim>
                                    <p:animEffect transition="in" filter="fade">
                                      <p:cBhvr>
                                        <p:cTn id="21" dur="500"/>
                                        <p:tgtEl>
                                          <p:spTgt spid="7"/>
                                        </p:tgtEl>
                                      </p:cBhvr>
                                    </p:animEffect>
                                  </p:childTnLst>
                                </p:cTn>
                              </p:par>
                              <p:par>
                                <p:cTn id="22" presetID="53" presetClass="entr" presetSubtype="16"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 calcmode="lin" valueType="num">
                                      <p:cBhvr>
                                        <p:cTn id="24" dur="500" fill="hold"/>
                                        <p:tgtEl>
                                          <p:spTgt spid="12"/>
                                        </p:tgtEl>
                                        <p:attrNameLst>
                                          <p:attrName>ppt_w</p:attrName>
                                        </p:attrNameLst>
                                      </p:cBhvr>
                                      <p:tavLst>
                                        <p:tav tm="0">
                                          <p:val>
                                            <p:fltVal val="0"/>
                                          </p:val>
                                        </p:tav>
                                        <p:tav tm="100000">
                                          <p:val>
                                            <p:strVal val="#ppt_w"/>
                                          </p:val>
                                        </p:tav>
                                      </p:tavLst>
                                    </p:anim>
                                    <p:anim calcmode="lin" valueType="num">
                                      <p:cBhvr>
                                        <p:cTn id="25" dur="500" fill="hold"/>
                                        <p:tgtEl>
                                          <p:spTgt spid="12"/>
                                        </p:tgtEl>
                                        <p:attrNameLst>
                                          <p:attrName>ppt_h</p:attrName>
                                        </p:attrNameLst>
                                      </p:cBhvr>
                                      <p:tavLst>
                                        <p:tav tm="0">
                                          <p:val>
                                            <p:fltVal val="0"/>
                                          </p:val>
                                        </p:tav>
                                        <p:tav tm="100000">
                                          <p:val>
                                            <p:strVal val="#ppt_h"/>
                                          </p:val>
                                        </p:tav>
                                      </p:tavLst>
                                    </p:anim>
                                    <p:animEffect transition="in" filter="fade">
                                      <p:cBhvr>
                                        <p:cTn id="26" dur="500"/>
                                        <p:tgtEl>
                                          <p:spTgt spid="12"/>
                                        </p:tgtEl>
                                      </p:cBhvr>
                                    </p:animEffect>
                                  </p:childTnLst>
                                </p:cTn>
                              </p:par>
                            </p:childTnLst>
                          </p:cTn>
                        </p:par>
                        <p:par>
                          <p:cTn id="27" fill="hold">
                            <p:stCondLst>
                              <p:cond delay="1500"/>
                            </p:stCondLst>
                            <p:childTnLst>
                              <p:par>
                                <p:cTn id="28" presetID="10" presetClass="entr" presetSubtype="0" fill="hold" grpId="0" nodeType="afterEffect">
                                  <p:stCondLst>
                                    <p:cond delay="0"/>
                                  </p:stCondLst>
                                  <p:childTnLst>
                                    <p:set>
                                      <p:cBhvr>
                                        <p:cTn id="29" dur="1" fill="hold">
                                          <p:stCondLst>
                                            <p:cond delay="0"/>
                                          </p:stCondLst>
                                        </p:cTn>
                                        <p:tgtEl>
                                          <p:spTgt spid="8"/>
                                        </p:tgtEl>
                                        <p:attrNameLst>
                                          <p:attrName>style.visibility</p:attrName>
                                        </p:attrNameLst>
                                      </p:cBhvr>
                                      <p:to>
                                        <p:strVal val="visible"/>
                                      </p:to>
                                    </p:set>
                                    <p:animEffect transition="in" filter="fade">
                                      <p:cBhvr>
                                        <p:cTn id="30" dur="500"/>
                                        <p:tgtEl>
                                          <p:spTgt spid="8"/>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3"/>
                                        </p:tgtEl>
                                        <p:attrNameLst>
                                          <p:attrName>style.visibility</p:attrName>
                                        </p:attrNameLst>
                                      </p:cBhvr>
                                      <p:to>
                                        <p:strVal val="visible"/>
                                      </p:to>
                                    </p:set>
                                    <p:animEffect transition="in" filter="fade">
                                      <p:cBhvr>
                                        <p:cTn id="33" dur="500"/>
                                        <p:tgtEl>
                                          <p:spTgt spid="13"/>
                                        </p:tgtEl>
                                      </p:cBhvr>
                                    </p:animEffect>
                                  </p:childTnLst>
                                </p:cTn>
                              </p:par>
                            </p:childTnLst>
                          </p:cTn>
                        </p:par>
                        <p:par>
                          <p:cTn id="34" fill="hold">
                            <p:stCondLst>
                              <p:cond delay="2000"/>
                            </p:stCondLst>
                            <p:childTnLst>
                              <p:par>
                                <p:cTn id="35" presetID="53" presetClass="entr" presetSubtype="16" fill="hold" grpId="0" nodeType="afterEffect">
                                  <p:stCondLst>
                                    <p:cond delay="0"/>
                                  </p:stCondLst>
                                  <p:childTnLst>
                                    <p:set>
                                      <p:cBhvr>
                                        <p:cTn id="36" dur="1" fill="hold">
                                          <p:stCondLst>
                                            <p:cond delay="0"/>
                                          </p:stCondLst>
                                        </p:cTn>
                                        <p:tgtEl>
                                          <p:spTgt spid="95"/>
                                        </p:tgtEl>
                                        <p:attrNameLst>
                                          <p:attrName>style.visibility</p:attrName>
                                        </p:attrNameLst>
                                      </p:cBhvr>
                                      <p:to>
                                        <p:strVal val="visible"/>
                                      </p:to>
                                    </p:set>
                                    <p:anim calcmode="lin" valueType="num">
                                      <p:cBhvr>
                                        <p:cTn id="37" dur="500" fill="hold"/>
                                        <p:tgtEl>
                                          <p:spTgt spid="95"/>
                                        </p:tgtEl>
                                        <p:attrNameLst>
                                          <p:attrName>ppt_w</p:attrName>
                                        </p:attrNameLst>
                                      </p:cBhvr>
                                      <p:tavLst>
                                        <p:tav tm="0">
                                          <p:val>
                                            <p:fltVal val="0"/>
                                          </p:val>
                                        </p:tav>
                                        <p:tav tm="100000">
                                          <p:val>
                                            <p:strVal val="#ppt_w"/>
                                          </p:val>
                                        </p:tav>
                                      </p:tavLst>
                                    </p:anim>
                                    <p:anim calcmode="lin" valueType="num">
                                      <p:cBhvr>
                                        <p:cTn id="38" dur="500" fill="hold"/>
                                        <p:tgtEl>
                                          <p:spTgt spid="95"/>
                                        </p:tgtEl>
                                        <p:attrNameLst>
                                          <p:attrName>ppt_h</p:attrName>
                                        </p:attrNameLst>
                                      </p:cBhvr>
                                      <p:tavLst>
                                        <p:tav tm="0">
                                          <p:val>
                                            <p:fltVal val="0"/>
                                          </p:val>
                                        </p:tav>
                                        <p:tav tm="100000">
                                          <p:val>
                                            <p:strVal val="#ppt_h"/>
                                          </p:val>
                                        </p:tav>
                                      </p:tavLst>
                                    </p:anim>
                                    <p:animEffect transition="in" filter="fade">
                                      <p:cBhvr>
                                        <p:cTn id="39" dur="500"/>
                                        <p:tgtEl>
                                          <p:spTgt spid="95"/>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 calcmode="lin" valueType="num">
                                      <p:cBhvr>
                                        <p:cTn id="42" dur="500" fill="hold"/>
                                        <p:tgtEl>
                                          <p:spTgt spid="17"/>
                                        </p:tgtEl>
                                        <p:attrNameLst>
                                          <p:attrName>ppt_w</p:attrName>
                                        </p:attrNameLst>
                                      </p:cBhvr>
                                      <p:tavLst>
                                        <p:tav tm="0">
                                          <p:val>
                                            <p:fltVal val="0"/>
                                          </p:val>
                                        </p:tav>
                                        <p:tav tm="100000">
                                          <p:val>
                                            <p:strVal val="#ppt_w"/>
                                          </p:val>
                                        </p:tav>
                                      </p:tavLst>
                                    </p:anim>
                                    <p:anim calcmode="lin" valueType="num">
                                      <p:cBhvr>
                                        <p:cTn id="43" dur="500" fill="hold"/>
                                        <p:tgtEl>
                                          <p:spTgt spid="17"/>
                                        </p:tgtEl>
                                        <p:attrNameLst>
                                          <p:attrName>ppt_h</p:attrName>
                                        </p:attrNameLst>
                                      </p:cBhvr>
                                      <p:tavLst>
                                        <p:tav tm="0">
                                          <p:val>
                                            <p:fltVal val="0"/>
                                          </p:val>
                                        </p:tav>
                                        <p:tav tm="100000">
                                          <p:val>
                                            <p:strVal val="#ppt_h"/>
                                          </p:val>
                                        </p:tav>
                                      </p:tavLst>
                                    </p:anim>
                                    <p:animEffect transition="in" filter="fade">
                                      <p:cBhvr>
                                        <p:cTn id="44" dur="500"/>
                                        <p:tgtEl>
                                          <p:spTgt spid="17"/>
                                        </p:tgtEl>
                                      </p:cBhvr>
                                    </p:animEffect>
                                  </p:childTnLst>
                                </p:cTn>
                              </p:par>
                              <p:par>
                                <p:cTn id="45" presetID="53" presetClass="entr" presetSubtype="16" fill="hold" grpId="0" nodeType="withEffect">
                                  <p:stCondLst>
                                    <p:cond delay="0"/>
                                  </p:stCondLst>
                                  <p:childTnLst>
                                    <p:set>
                                      <p:cBhvr>
                                        <p:cTn id="46" dur="1" fill="hold">
                                          <p:stCondLst>
                                            <p:cond delay="0"/>
                                          </p:stCondLst>
                                        </p:cTn>
                                        <p:tgtEl>
                                          <p:spTgt spid="96"/>
                                        </p:tgtEl>
                                        <p:attrNameLst>
                                          <p:attrName>style.visibility</p:attrName>
                                        </p:attrNameLst>
                                      </p:cBhvr>
                                      <p:to>
                                        <p:strVal val="visible"/>
                                      </p:to>
                                    </p:set>
                                    <p:anim calcmode="lin" valueType="num">
                                      <p:cBhvr>
                                        <p:cTn id="47" dur="500" fill="hold"/>
                                        <p:tgtEl>
                                          <p:spTgt spid="96"/>
                                        </p:tgtEl>
                                        <p:attrNameLst>
                                          <p:attrName>ppt_w</p:attrName>
                                        </p:attrNameLst>
                                      </p:cBhvr>
                                      <p:tavLst>
                                        <p:tav tm="0">
                                          <p:val>
                                            <p:fltVal val="0"/>
                                          </p:val>
                                        </p:tav>
                                        <p:tav tm="100000">
                                          <p:val>
                                            <p:strVal val="#ppt_w"/>
                                          </p:val>
                                        </p:tav>
                                      </p:tavLst>
                                    </p:anim>
                                    <p:anim calcmode="lin" valueType="num">
                                      <p:cBhvr>
                                        <p:cTn id="48" dur="500" fill="hold"/>
                                        <p:tgtEl>
                                          <p:spTgt spid="96"/>
                                        </p:tgtEl>
                                        <p:attrNameLst>
                                          <p:attrName>ppt_h</p:attrName>
                                        </p:attrNameLst>
                                      </p:cBhvr>
                                      <p:tavLst>
                                        <p:tav tm="0">
                                          <p:val>
                                            <p:fltVal val="0"/>
                                          </p:val>
                                        </p:tav>
                                        <p:tav tm="100000">
                                          <p:val>
                                            <p:strVal val="#ppt_h"/>
                                          </p:val>
                                        </p:tav>
                                      </p:tavLst>
                                    </p:anim>
                                    <p:animEffect transition="in" filter="fade">
                                      <p:cBhvr>
                                        <p:cTn id="49" dur="500"/>
                                        <p:tgtEl>
                                          <p:spTgt spid="96"/>
                                        </p:tgtEl>
                                      </p:cBhvr>
                                    </p:animEffect>
                                  </p:childTnLst>
                                </p:cTn>
                              </p:par>
                              <p:par>
                                <p:cTn id="50" presetID="53" presetClass="entr" presetSubtype="16" fill="hold" nodeType="withEffect">
                                  <p:stCondLst>
                                    <p:cond delay="0"/>
                                  </p:stCondLst>
                                  <p:childTnLst>
                                    <p:set>
                                      <p:cBhvr>
                                        <p:cTn id="51" dur="1" fill="hold">
                                          <p:stCondLst>
                                            <p:cond delay="0"/>
                                          </p:stCondLst>
                                        </p:cTn>
                                        <p:tgtEl>
                                          <p:spTgt spid="104"/>
                                        </p:tgtEl>
                                        <p:attrNameLst>
                                          <p:attrName>style.visibility</p:attrName>
                                        </p:attrNameLst>
                                      </p:cBhvr>
                                      <p:to>
                                        <p:strVal val="visible"/>
                                      </p:to>
                                    </p:set>
                                    <p:anim calcmode="lin" valueType="num">
                                      <p:cBhvr>
                                        <p:cTn id="52" dur="500" fill="hold"/>
                                        <p:tgtEl>
                                          <p:spTgt spid="104"/>
                                        </p:tgtEl>
                                        <p:attrNameLst>
                                          <p:attrName>ppt_w</p:attrName>
                                        </p:attrNameLst>
                                      </p:cBhvr>
                                      <p:tavLst>
                                        <p:tav tm="0">
                                          <p:val>
                                            <p:fltVal val="0"/>
                                          </p:val>
                                        </p:tav>
                                        <p:tav tm="100000">
                                          <p:val>
                                            <p:strVal val="#ppt_w"/>
                                          </p:val>
                                        </p:tav>
                                      </p:tavLst>
                                    </p:anim>
                                    <p:anim calcmode="lin" valueType="num">
                                      <p:cBhvr>
                                        <p:cTn id="53" dur="500" fill="hold"/>
                                        <p:tgtEl>
                                          <p:spTgt spid="104"/>
                                        </p:tgtEl>
                                        <p:attrNameLst>
                                          <p:attrName>ppt_h</p:attrName>
                                        </p:attrNameLst>
                                      </p:cBhvr>
                                      <p:tavLst>
                                        <p:tav tm="0">
                                          <p:val>
                                            <p:fltVal val="0"/>
                                          </p:val>
                                        </p:tav>
                                        <p:tav tm="100000">
                                          <p:val>
                                            <p:strVal val="#ppt_h"/>
                                          </p:val>
                                        </p:tav>
                                      </p:tavLst>
                                    </p:anim>
                                    <p:animEffect transition="in" filter="fade">
                                      <p:cBhvr>
                                        <p:cTn id="54" dur="500"/>
                                        <p:tgtEl>
                                          <p:spTgt spid="104"/>
                                        </p:tgtEl>
                                      </p:cBhvr>
                                    </p:animEffect>
                                  </p:childTnLst>
                                </p:cTn>
                              </p:par>
                              <p:par>
                                <p:cTn id="55" presetID="53" presetClass="entr" presetSubtype="16" fill="hold" grpId="0" nodeType="withEffect">
                                  <p:stCondLst>
                                    <p:cond delay="250"/>
                                  </p:stCondLst>
                                  <p:childTnLst>
                                    <p:set>
                                      <p:cBhvr>
                                        <p:cTn id="56" dur="1" fill="hold">
                                          <p:stCondLst>
                                            <p:cond delay="0"/>
                                          </p:stCondLst>
                                        </p:cTn>
                                        <p:tgtEl>
                                          <p:spTgt spid="97"/>
                                        </p:tgtEl>
                                        <p:attrNameLst>
                                          <p:attrName>style.visibility</p:attrName>
                                        </p:attrNameLst>
                                      </p:cBhvr>
                                      <p:to>
                                        <p:strVal val="visible"/>
                                      </p:to>
                                    </p:set>
                                    <p:anim calcmode="lin" valueType="num">
                                      <p:cBhvr>
                                        <p:cTn id="57" dur="500" fill="hold"/>
                                        <p:tgtEl>
                                          <p:spTgt spid="97"/>
                                        </p:tgtEl>
                                        <p:attrNameLst>
                                          <p:attrName>ppt_w</p:attrName>
                                        </p:attrNameLst>
                                      </p:cBhvr>
                                      <p:tavLst>
                                        <p:tav tm="0">
                                          <p:val>
                                            <p:fltVal val="0"/>
                                          </p:val>
                                        </p:tav>
                                        <p:tav tm="100000">
                                          <p:val>
                                            <p:strVal val="#ppt_w"/>
                                          </p:val>
                                        </p:tav>
                                      </p:tavLst>
                                    </p:anim>
                                    <p:anim calcmode="lin" valueType="num">
                                      <p:cBhvr>
                                        <p:cTn id="58" dur="500" fill="hold"/>
                                        <p:tgtEl>
                                          <p:spTgt spid="97"/>
                                        </p:tgtEl>
                                        <p:attrNameLst>
                                          <p:attrName>ppt_h</p:attrName>
                                        </p:attrNameLst>
                                      </p:cBhvr>
                                      <p:tavLst>
                                        <p:tav tm="0">
                                          <p:val>
                                            <p:fltVal val="0"/>
                                          </p:val>
                                        </p:tav>
                                        <p:tav tm="100000">
                                          <p:val>
                                            <p:strVal val="#ppt_h"/>
                                          </p:val>
                                        </p:tav>
                                      </p:tavLst>
                                    </p:anim>
                                    <p:animEffect transition="in" filter="fade">
                                      <p:cBhvr>
                                        <p:cTn id="59" dur="500"/>
                                        <p:tgtEl>
                                          <p:spTgt spid="97"/>
                                        </p:tgtEl>
                                      </p:cBhvr>
                                    </p:animEffect>
                                  </p:childTnLst>
                                </p:cTn>
                              </p:par>
                              <p:par>
                                <p:cTn id="60" presetID="53" presetClass="entr" presetSubtype="16" fill="hold" grpId="0" nodeType="withEffect">
                                  <p:stCondLst>
                                    <p:cond delay="250"/>
                                  </p:stCondLst>
                                  <p:childTnLst>
                                    <p:set>
                                      <p:cBhvr>
                                        <p:cTn id="61" dur="1" fill="hold">
                                          <p:stCondLst>
                                            <p:cond delay="0"/>
                                          </p:stCondLst>
                                        </p:cTn>
                                        <p:tgtEl>
                                          <p:spTgt spid="99"/>
                                        </p:tgtEl>
                                        <p:attrNameLst>
                                          <p:attrName>style.visibility</p:attrName>
                                        </p:attrNameLst>
                                      </p:cBhvr>
                                      <p:to>
                                        <p:strVal val="visible"/>
                                      </p:to>
                                    </p:set>
                                    <p:anim calcmode="lin" valueType="num">
                                      <p:cBhvr>
                                        <p:cTn id="62" dur="500" fill="hold"/>
                                        <p:tgtEl>
                                          <p:spTgt spid="99"/>
                                        </p:tgtEl>
                                        <p:attrNameLst>
                                          <p:attrName>ppt_w</p:attrName>
                                        </p:attrNameLst>
                                      </p:cBhvr>
                                      <p:tavLst>
                                        <p:tav tm="0">
                                          <p:val>
                                            <p:fltVal val="0"/>
                                          </p:val>
                                        </p:tav>
                                        <p:tav tm="100000">
                                          <p:val>
                                            <p:strVal val="#ppt_w"/>
                                          </p:val>
                                        </p:tav>
                                      </p:tavLst>
                                    </p:anim>
                                    <p:anim calcmode="lin" valueType="num">
                                      <p:cBhvr>
                                        <p:cTn id="63" dur="500" fill="hold"/>
                                        <p:tgtEl>
                                          <p:spTgt spid="99"/>
                                        </p:tgtEl>
                                        <p:attrNameLst>
                                          <p:attrName>ppt_h</p:attrName>
                                        </p:attrNameLst>
                                      </p:cBhvr>
                                      <p:tavLst>
                                        <p:tav tm="0">
                                          <p:val>
                                            <p:fltVal val="0"/>
                                          </p:val>
                                        </p:tav>
                                        <p:tav tm="100000">
                                          <p:val>
                                            <p:strVal val="#ppt_h"/>
                                          </p:val>
                                        </p:tav>
                                      </p:tavLst>
                                    </p:anim>
                                    <p:animEffect transition="in" filter="fade">
                                      <p:cBhvr>
                                        <p:cTn id="64" dur="500"/>
                                        <p:tgtEl>
                                          <p:spTgt spid="99"/>
                                        </p:tgtEl>
                                      </p:cBhvr>
                                    </p:animEffect>
                                  </p:childTnLst>
                                </p:cTn>
                              </p:par>
                              <p:par>
                                <p:cTn id="65" presetID="53" presetClass="entr" presetSubtype="16" fill="hold" grpId="0" nodeType="withEffect">
                                  <p:stCondLst>
                                    <p:cond delay="250"/>
                                  </p:stCondLst>
                                  <p:childTnLst>
                                    <p:set>
                                      <p:cBhvr>
                                        <p:cTn id="66" dur="1" fill="hold">
                                          <p:stCondLst>
                                            <p:cond delay="0"/>
                                          </p:stCondLst>
                                        </p:cTn>
                                        <p:tgtEl>
                                          <p:spTgt spid="98"/>
                                        </p:tgtEl>
                                        <p:attrNameLst>
                                          <p:attrName>style.visibility</p:attrName>
                                        </p:attrNameLst>
                                      </p:cBhvr>
                                      <p:to>
                                        <p:strVal val="visible"/>
                                      </p:to>
                                    </p:set>
                                    <p:anim calcmode="lin" valueType="num">
                                      <p:cBhvr>
                                        <p:cTn id="67" dur="500" fill="hold"/>
                                        <p:tgtEl>
                                          <p:spTgt spid="98"/>
                                        </p:tgtEl>
                                        <p:attrNameLst>
                                          <p:attrName>ppt_w</p:attrName>
                                        </p:attrNameLst>
                                      </p:cBhvr>
                                      <p:tavLst>
                                        <p:tav tm="0">
                                          <p:val>
                                            <p:fltVal val="0"/>
                                          </p:val>
                                        </p:tav>
                                        <p:tav tm="100000">
                                          <p:val>
                                            <p:strVal val="#ppt_w"/>
                                          </p:val>
                                        </p:tav>
                                      </p:tavLst>
                                    </p:anim>
                                    <p:anim calcmode="lin" valueType="num">
                                      <p:cBhvr>
                                        <p:cTn id="68" dur="500" fill="hold"/>
                                        <p:tgtEl>
                                          <p:spTgt spid="98"/>
                                        </p:tgtEl>
                                        <p:attrNameLst>
                                          <p:attrName>ppt_h</p:attrName>
                                        </p:attrNameLst>
                                      </p:cBhvr>
                                      <p:tavLst>
                                        <p:tav tm="0">
                                          <p:val>
                                            <p:fltVal val="0"/>
                                          </p:val>
                                        </p:tav>
                                        <p:tav tm="100000">
                                          <p:val>
                                            <p:strVal val="#ppt_h"/>
                                          </p:val>
                                        </p:tav>
                                      </p:tavLst>
                                    </p:anim>
                                    <p:animEffect transition="in" filter="fade">
                                      <p:cBhvr>
                                        <p:cTn id="69" dur="500"/>
                                        <p:tgtEl>
                                          <p:spTgt spid="98"/>
                                        </p:tgtEl>
                                      </p:cBhvr>
                                    </p:animEffect>
                                  </p:childTnLst>
                                </p:cTn>
                              </p:par>
                              <p:par>
                                <p:cTn id="70" presetID="53" presetClass="entr" presetSubtype="16" fill="hold" grpId="0" nodeType="withEffect">
                                  <p:stCondLst>
                                    <p:cond delay="250"/>
                                  </p:stCondLst>
                                  <p:childTnLst>
                                    <p:set>
                                      <p:cBhvr>
                                        <p:cTn id="71" dur="1" fill="hold">
                                          <p:stCondLst>
                                            <p:cond delay="0"/>
                                          </p:stCondLst>
                                        </p:cTn>
                                        <p:tgtEl>
                                          <p:spTgt spid="101"/>
                                        </p:tgtEl>
                                        <p:attrNameLst>
                                          <p:attrName>style.visibility</p:attrName>
                                        </p:attrNameLst>
                                      </p:cBhvr>
                                      <p:to>
                                        <p:strVal val="visible"/>
                                      </p:to>
                                    </p:set>
                                    <p:anim calcmode="lin" valueType="num">
                                      <p:cBhvr>
                                        <p:cTn id="72" dur="500" fill="hold"/>
                                        <p:tgtEl>
                                          <p:spTgt spid="101"/>
                                        </p:tgtEl>
                                        <p:attrNameLst>
                                          <p:attrName>ppt_w</p:attrName>
                                        </p:attrNameLst>
                                      </p:cBhvr>
                                      <p:tavLst>
                                        <p:tav tm="0">
                                          <p:val>
                                            <p:fltVal val="0"/>
                                          </p:val>
                                        </p:tav>
                                        <p:tav tm="100000">
                                          <p:val>
                                            <p:strVal val="#ppt_w"/>
                                          </p:val>
                                        </p:tav>
                                      </p:tavLst>
                                    </p:anim>
                                    <p:anim calcmode="lin" valueType="num">
                                      <p:cBhvr>
                                        <p:cTn id="73" dur="500" fill="hold"/>
                                        <p:tgtEl>
                                          <p:spTgt spid="101"/>
                                        </p:tgtEl>
                                        <p:attrNameLst>
                                          <p:attrName>ppt_h</p:attrName>
                                        </p:attrNameLst>
                                      </p:cBhvr>
                                      <p:tavLst>
                                        <p:tav tm="0">
                                          <p:val>
                                            <p:fltVal val="0"/>
                                          </p:val>
                                        </p:tav>
                                        <p:tav tm="100000">
                                          <p:val>
                                            <p:strVal val="#ppt_h"/>
                                          </p:val>
                                        </p:tav>
                                      </p:tavLst>
                                    </p:anim>
                                    <p:animEffect transition="in" filter="fade">
                                      <p:cBhvr>
                                        <p:cTn id="74" dur="500"/>
                                        <p:tgtEl>
                                          <p:spTgt spid="101"/>
                                        </p:tgtEl>
                                      </p:cBhvr>
                                    </p:animEffect>
                                  </p:childTnLst>
                                </p:cTn>
                              </p:par>
                              <p:par>
                                <p:cTn id="75" presetID="53" presetClass="entr" presetSubtype="16" fill="hold" grpId="0" nodeType="withEffect">
                                  <p:stCondLst>
                                    <p:cond delay="250"/>
                                  </p:stCondLst>
                                  <p:childTnLst>
                                    <p:set>
                                      <p:cBhvr>
                                        <p:cTn id="76" dur="1" fill="hold">
                                          <p:stCondLst>
                                            <p:cond delay="0"/>
                                          </p:stCondLst>
                                        </p:cTn>
                                        <p:tgtEl>
                                          <p:spTgt spid="102"/>
                                        </p:tgtEl>
                                        <p:attrNameLst>
                                          <p:attrName>style.visibility</p:attrName>
                                        </p:attrNameLst>
                                      </p:cBhvr>
                                      <p:to>
                                        <p:strVal val="visible"/>
                                      </p:to>
                                    </p:set>
                                    <p:anim calcmode="lin" valueType="num">
                                      <p:cBhvr>
                                        <p:cTn id="77" dur="500" fill="hold"/>
                                        <p:tgtEl>
                                          <p:spTgt spid="102"/>
                                        </p:tgtEl>
                                        <p:attrNameLst>
                                          <p:attrName>ppt_w</p:attrName>
                                        </p:attrNameLst>
                                      </p:cBhvr>
                                      <p:tavLst>
                                        <p:tav tm="0">
                                          <p:val>
                                            <p:fltVal val="0"/>
                                          </p:val>
                                        </p:tav>
                                        <p:tav tm="100000">
                                          <p:val>
                                            <p:strVal val="#ppt_w"/>
                                          </p:val>
                                        </p:tav>
                                      </p:tavLst>
                                    </p:anim>
                                    <p:anim calcmode="lin" valueType="num">
                                      <p:cBhvr>
                                        <p:cTn id="78" dur="500" fill="hold"/>
                                        <p:tgtEl>
                                          <p:spTgt spid="102"/>
                                        </p:tgtEl>
                                        <p:attrNameLst>
                                          <p:attrName>ppt_h</p:attrName>
                                        </p:attrNameLst>
                                      </p:cBhvr>
                                      <p:tavLst>
                                        <p:tav tm="0">
                                          <p:val>
                                            <p:fltVal val="0"/>
                                          </p:val>
                                        </p:tav>
                                        <p:tav tm="100000">
                                          <p:val>
                                            <p:strVal val="#ppt_h"/>
                                          </p:val>
                                        </p:tav>
                                      </p:tavLst>
                                    </p:anim>
                                    <p:animEffect transition="in" filter="fade">
                                      <p:cBhvr>
                                        <p:cTn id="79" dur="500"/>
                                        <p:tgtEl>
                                          <p:spTgt spid="102"/>
                                        </p:tgtEl>
                                      </p:cBhvr>
                                    </p:animEffect>
                                  </p:childTnLst>
                                </p:cTn>
                              </p:par>
                              <p:par>
                                <p:cTn id="80" presetID="53" presetClass="entr" presetSubtype="16" fill="hold" grpId="0" nodeType="withEffect">
                                  <p:stCondLst>
                                    <p:cond delay="250"/>
                                  </p:stCondLst>
                                  <p:childTnLst>
                                    <p:set>
                                      <p:cBhvr>
                                        <p:cTn id="81" dur="1" fill="hold">
                                          <p:stCondLst>
                                            <p:cond delay="0"/>
                                          </p:stCondLst>
                                        </p:cTn>
                                        <p:tgtEl>
                                          <p:spTgt spid="100"/>
                                        </p:tgtEl>
                                        <p:attrNameLst>
                                          <p:attrName>style.visibility</p:attrName>
                                        </p:attrNameLst>
                                      </p:cBhvr>
                                      <p:to>
                                        <p:strVal val="visible"/>
                                      </p:to>
                                    </p:set>
                                    <p:anim calcmode="lin" valueType="num">
                                      <p:cBhvr>
                                        <p:cTn id="82" dur="500" fill="hold"/>
                                        <p:tgtEl>
                                          <p:spTgt spid="100"/>
                                        </p:tgtEl>
                                        <p:attrNameLst>
                                          <p:attrName>ppt_w</p:attrName>
                                        </p:attrNameLst>
                                      </p:cBhvr>
                                      <p:tavLst>
                                        <p:tav tm="0">
                                          <p:val>
                                            <p:fltVal val="0"/>
                                          </p:val>
                                        </p:tav>
                                        <p:tav tm="100000">
                                          <p:val>
                                            <p:strVal val="#ppt_w"/>
                                          </p:val>
                                        </p:tav>
                                      </p:tavLst>
                                    </p:anim>
                                    <p:anim calcmode="lin" valueType="num">
                                      <p:cBhvr>
                                        <p:cTn id="83" dur="500" fill="hold"/>
                                        <p:tgtEl>
                                          <p:spTgt spid="100"/>
                                        </p:tgtEl>
                                        <p:attrNameLst>
                                          <p:attrName>ppt_h</p:attrName>
                                        </p:attrNameLst>
                                      </p:cBhvr>
                                      <p:tavLst>
                                        <p:tav tm="0">
                                          <p:val>
                                            <p:fltVal val="0"/>
                                          </p:val>
                                        </p:tav>
                                        <p:tav tm="100000">
                                          <p:val>
                                            <p:strVal val="#ppt_h"/>
                                          </p:val>
                                        </p:tav>
                                      </p:tavLst>
                                    </p:anim>
                                    <p:animEffect transition="in" filter="fade">
                                      <p:cBhvr>
                                        <p:cTn id="84" dur="500"/>
                                        <p:tgtEl>
                                          <p:spTgt spid="100"/>
                                        </p:tgtEl>
                                      </p:cBhvr>
                                    </p:animEffect>
                                  </p:childTnLst>
                                </p:cTn>
                              </p:par>
                            </p:childTnLst>
                          </p:cTn>
                        </p:par>
                        <p:par>
                          <p:cTn id="85" fill="hold">
                            <p:stCondLst>
                              <p:cond delay="2750"/>
                            </p:stCondLst>
                            <p:childTnLst>
                              <p:par>
                                <p:cTn id="86" presetID="10" presetClass="entr" presetSubtype="0" fill="hold" grpId="0" nodeType="afterEffect">
                                  <p:stCondLst>
                                    <p:cond delay="0"/>
                                  </p:stCondLst>
                                  <p:childTnLst>
                                    <p:set>
                                      <p:cBhvr>
                                        <p:cTn id="87" dur="1" fill="hold">
                                          <p:stCondLst>
                                            <p:cond delay="0"/>
                                          </p:stCondLst>
                                        </p:cTn>
                                        <p:tgtEl>
                                          <p:spTgt spid="9"/>
                                        </p:tgtEl>
                                        <p:attrNameLst>
                                          <p:attrName>style.visibility</p:attrName>
                                        </p:attrNameLst>
                                      </p:cBhvr>
                                      <p:to>
                                        <p:strVal val="visible"/>
                                      </p:to>
                                    </p:set>
                                    <p:animEffect transition="in" filter="fade">
                                      <p:cBhvr>
                                        <p:cTn id="88" dur="500"/>
                                        <p:tgtEl>
                                          <p:spTgt spid="9"/>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4"/>
                                        </p:tgtEl>
                                        <p:attrNameLst>
                                          <p:attrName>style.visibility</p:attrName>
                                        </p:attrNameLst>
                                      </p:cBhvr>
                                      <p:to>
                                        <p:strVal val="visible"/>
                                      </p:to>
                                    </p:set>
                                    <p:animEffect transition="in" filter="fade">
                                      <p:cBhvr>
                                        <p:cTn id="91" dur="500"/>
                                        <p:tgtEl>
                                          <p:spTgt spid="14"/>
                                        </p:tgtEl>
                                      </p:cBhvr>
                                    </p:animEffect>
                                  </p:childTnLst>
                                </p:cTn>
                              </p:par>
                            </p:childTnLst>
                          </p:cTn>
                        </p:par>
                        <p:par>
                          <p:cTn id="92" fill="hold">
                            <p:stCondLst>
                              <p:cond delay="3250"/>
                            </p:stCondLst>
                            <p:childTnLst>
                              <p:par>
                                <p:cTn id="93" presetID="53" presetClass="entr" presetSubtype="16" fill="hold" grpId="0" nodeType="afterEffect">
                                  <p:stCondLst>
                                    <p:cond delay="0"/>
                                  </p:stCondLst>
                                  <p:childTnLst>
                                    <p:set>
                                      <p:cBhvr>
                                        <p:cTn id="94" dur="1" fill="hold">
                                          <p:stCondLst>
                                            <p:cond delay="0"/>
                                          </p:stCondLst>
                                        </p:cTn>
                                        <p:tgtEl>
                                          <p:spTgt spid="35"/>
                                        </p:tgtEl>
                                        <p:attrNameLst>
                                          <p:attrName>style.visibility</p:attrName>
                                        </p:attrNameLst>
                                      </p:cBhvr>
                                      <p:to>
                                        <p:strVal val="visible"/>
                                      </p:to>
                                    </p:set>
                                    <p:anim calcmode="lin" valueType="num">
                                      <p:cBhvr>
                                        <p:cTn id="95" dur="500" fill="hold"/>
                                        <p:tgtEl>
                                          <p:spTgt spid="35"/>
                                        </p:tgtEl>
                                        <p:attrNameLst>
                                          <p:attrName>ppt_w</p:attrName>
                                        </p:attrNameLst>
                                      </p:cBhvr>
                                      <p:tavLst>
                                        <p:tav tm="0">
                                          <p:val>
                                            <p:fltVal val="0"/>
                                          </p:val>
                                        </p:tav>
                                        <p:tav tm="100000">
                                          <p:val>
                                            <p:strVal val="#ppt_w"/>
                                          </p:val>
                                        </p:tav>
                                      </p:tavLst>
                                    </p:anim>
                                    <p:anim calcmode="lin" valueType="num">
                                      <p:cBhvr>
                                        <p:cTn id="96" dur="500" fill="hold"/>
                                        <p:tgtEl>
                                          <p:spTgt spid="35"/>
                                        </p:tgtEl>
                                        <p:attrNameLst>
                                          <p:attrName>ppt_h</p:attrName>
                                        </p:attrNameLst>
                                      </p:cBhvr>
                                      <p:tavLst>
                                        <p:tav tm="0">
                                          <p:val>
                                            <p:fltVal val="0"/>
                                          </p:val>
                                        </p:tav>
                                        <p:tav tm="100000">
                                          <p:val>
                                            <p:strVal val="#ppt_h"/>
                                          </p:val>
                                        </p:tav>
                                      </p:tavLst>
                                    </p:anim>
                                    <p:animEffect transition="in" filter="fade">
                                      <p:cBhvr>
                                        <p:cTn id="97" dur="500"/>
                                        <p:tgtEl>
                                          <p:spTgt spid="35"/>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36"/>
                                        </p:tgtEl>
                                        <p:attrNameLst>
                                          <p:attrName>style.visibility</p:attrName>
                                        </p:attrNameLst>
                                      </p:cBhvr>
                                      <p:to>
                                        <p:strVal val="visible"/>
                                      </p:to>
                                    </p:set>
                                    <p:anim calcmode="lin" valueType="num">
                                      <p:cBhvr>
                                        <p:cTn id="100" dur="500" fill="hold"/>
                                        <p:tgtEl>
                                          <p:spTgt spid="36"/>
                                        </p:tgtEl>
                                        <p:attrNameLst>
                                          <p:attrName>ppt_w</p:attrName>
                                        </p:attrNameLst>
                                      </p:cBhvr>
                                      <p:tavLst>
                                        <p:tav tm="0">
                                          <p:val>
                                            <p:fltVal val="0"/>
                                          </p:val>
                                        </p:tav>
                                        <p:tav tm="100000">
                                          <p:val>
                                            <p:strVal val="#ppt_w"/>
                                          </p:val>
                                        </p:tav>
                                      </p:tavLst>
                                    </p:anim>
                                    <p:anim calcmode="lin" valueType="num">
                                      <p:cBhvr>
                                        <p:cTn id="101" dur="500" fill="hold"/>
                                        <p:tgtEl>
                                          <p:spTgt spid="36"/>
                                        </p:tgtEl>
                                        <p:attrNameLst>
                                          <p:attrName>ppt_h</p:attrName>
                                        </p:attrNameLst>
                                      </p:cBhvr>
                                      <p:tavLst>
                                        <p:tav tm="0">
                                          <p:val>
                                            <p:fltVal val="0"/>
                                          </p:val>
                                        </p:tav>
                                        <p:tav tm="100000">
                                          <p:val>
                                            <p:strVal val="#ppt_h"/>
                                          </p:val>
                                        </p:tav>
                                      </p:tavLst>
                                    </p:anim>
                                    <p:animEffect transition="in" filter="fade">
                                      <p:cBhvr>
                                        <p:cTn id="102" dur="500"/>
                                        <p:tgtEl>
                                          <p:spTgt spid="36"/>
                                        </p:tgtEl>
                                      </p:cBhvr>
                                    </p:animEffect>
                                  </p:childTnLst>
                                </p:cTn>
                              </p:par>
                              <p:par>
                                <p:cTn id="103" presetID="53" presetClass="entr" presetSubtype="16" fill="hold" grpId="0" nodeType="withEffect">
                                  <p:stCondLst>
                                    <p:cond delay="0"/>
                                  </p:stCondLst>
                                  <p:childTnLst>
                                    <p:set>
                                      <p:cBhvr>
                                        <p:cTn id="104" dur="1" fill="hold">
                                          <p:stCondLst>
                                            <p:cond delay="0"/>
                                          </p:stCondLst>
                                        </p:cTn>
                                        <p:tgtEl>
                                          <p:spTgt spid="41"/>
                                        </p:tgtEl>
                                        <p:attrNameLst>
                                          <p:attrName>style.visibility</p:attrName>
                                        </p:attrNameLst>
                                      </p:cBhvr>
                                      <p:to>
                                        <p:strVal val="visible"/>
                                      </p:to>
                                    </p:set>
                                    <p:anim calcmode="lin" valueType="num">
                                      <p:cBhvr>
                                        <p:cTn id="105" dur="500" fill="hold"/>
                                        <p:tgtEl>
                                          <p:spTgt spid="41"/>
                                        </p:tgtEl>
                                        <p:attrNameLst>
                                          <p:attrName>ppt_w</p:attrName>
                                        </p:attrNameLst>
                                      </p:cBhvr>
                                      <p:tavLst>
                                        <p:tav tm="0">
                                          <p:val>
                                            <p:fltVal val="0"/>
                                          </p:val>
                                        </p:tav>
                                        <p:tav tm="100000">
                                          <p:val>
                                            <p:strVal val="#ppt_w"/>
                                          </p:val>
                                        </p:tav>
                                      </p:tavLst>
                                    </p:anim>
                                    <p:anim calcmode="lin" valueType="num">
                                      <p:cBhvr>
                                        <p:cTn id="106" dur="500" fill="hold"/>
                                        <p:tgtEl>
                                          <p:spTgt spid="41"/>
                                        </p:tgtEl>
                                        <p:attrNameLst>
                                          <p:attrName>ppt_h</p:attrName>
                                        </p:attrNameLst>
                                      </p:cBhvr>
                                      <p:tavLst>
                                        <p:tav tm="0">
                                          <p:val>
                                            <p:fltVal val="0"/>
                                          </p:val>
                                        </p:tav>
                                        <p:tav tm="100000">
                                          <p:val>
                                            <p:strVal val="#ppt_h"/>
                                          </p:val>
                                        </p:tav>
                                      </p:tavLst>
                                    </p:anim>
                                    <p:animEffect transition="in" filter="fade">
                                      <p:cBhvr>
                                        <p:cTn id="107" dur="500"/>
                                        <p:tgtEl>
                                          <p:spTgt spid="41"/>
                                        </p:tgtEl>
                                      </p:cBhvr>
                                    </p:animEffect>
                                  </p:childTnLst>
                                </p:cTn>
                              </p:par>
                              <p:par>
                                <p:cTn id="108" presetID="53" presetClass="entr" presetSubtype="16" fill="hold" nodeType="withEffect">
                                  <p:stCondLst>
                                    <p:cond delay="0"/>
                                  </p:stCondLst>
                                  <p:childTnLst>
                                    <p:set>
                                      <p:cBhvr>
                                        <p:cTn id="109" dur="1" fill="hold">
                                          <p:stCondLst>
                                            <p:cond delay="0"/>
                                          </p:stCondLst>
                                        </p:cTn>
                                        <p:tgtEl>
                                          <p:spTgt spid="46"/>
                                        </p:tgtEl>
                                        <p:attrNameLst>
                                          <p:attrName>style.visibility</p:attrName>
                                        </p:attrNameLst>
                                      </p:cBhvr>
                                      <p:to>
                                        <p:strVal val="visible"/>
                                      </p:to>
                                    </p:set>
                                    <p:anim calcmode="lin" valueType="num">
                                      <p:cBhvr>
                                        <p:cTn id="110" dur="500" fill="hold"/>
                                        <p:tgtEl>
                                          <p:spTgt spid="46"/>
                                        </p:tgtEl>
                                        <p:attrNameLst>
                                          <p:attrName>ppt_w</p:attrName>
                                        </p:attrNameLst>
                                      </p:cBhvr>
                                      <p:tavLst>
                                        <p:tav tm="0">
                                          <p:val>
                                            <p:fltVal val="0"/>
                                          </p:val>
                                        </p:tav>
                                        <p:tav tm="100000">
                                          <p:val>
                                            <p:strVal val="#ppt_w"/>
                                          </p:val>
                                        </p:tav>
                                      </p:tavLst>
                                    </p:anim>
                                    <p:anim calcmode="lin" valueType="num">
                                      <p:cBhvr>
                                        <p:cTn id="111" dur="500" fill="hold"/>
                                        <p:tgtEl>
                                          <p:spTgt spid="46"/>
                                        </p:tgtEl>
                                        <p:attrNameLst>
                                          <p:attrName>ppt_h</p:attrName>
                                        </p:attrNameLst>
                                      </p:cBhvr>
                                      <p:tavLst>
                                        <p:tav tm="0">
                                          <p:val>
                                            <p:fltVal val="0"/>
                                          </p:val>
                                        </p:tav>
                                        <p:tav tm="100000">
                                          <p:val>
                                            <p:strVal val="#ppt_h"/>
                                          </p:val>
                                        </p:tav>
                                      </p:tavLst>
                                    </p:anim>
                                    <p:animEffect transition="in" filter="fade">
                                      <p:cBhvr>
                                        <p:cTn id="112" dur="500"/>
                                        <p:tgtEl>
                                          <p:spTgt spid="46"/>
                                        </p:tgtEl>
                                      </p:cBhvr>
                                    </p:animEffect>
                                  </p:childTnLst>
                                </p:cTn>
                              </p:par>
                              <p:par>
                                <p:cTn id="113" presetID="53" presetClass="entr" presetSubtype="16" fill="hold" grpId="0" nodeType="withEffect">
                                  <p:stCondLst>
                                    <p:cond delay="0"/>
                                  </p:stCondLst>
                                  <p:childTnLst>
                                    <p:set>
                                      <p:cBhvr>
                                        <p:cTn id="114" dur="1" fill="hold">
                                          <p:stCondLst>
                                            <p:cond delay="0"/>
                                          </p:stCondLst>
                                        </p:cTn>
                                        <p:tgtEl>
                                          <p:spTgt spid="54"/>
                                        </p:tgtEl>
                                        <p:attrNameLst>
                                          <p:attrName>style.visibility</p:attrName>
                                        </p:attrNameLst>
                                      </p:cBhvr>
                                      <p:to>
                                        <p:strVal val="visible"/>
                                      </p:to>
                                    </p:set>
                                    <p:anim calcmode="lin" valueType="num">
                                      <p:cBhvr>
                                        <p:cTn id="115" dur="500" fill="hold"/>
                                        <p:tgtEl>
                                          <p:spTgt spid="54"/>
                                        </p:tgtEl>
                                        <p:attrNameLst>
                                          <p:attrName>ppt_w</p:attrName>
                                        </p:attrNameLst>
                                      </p:cBhvr>
                                      <p:tavLst>
                                        <p:tav tm="0">
                                          <p:val>
                                            <p:fltVal val="0"/>
                                          </p:val>
                                        </p:tav>
                                        <p:tav tm="100000">
                                          <p:val>
                                            <p:strVal val="#ppt_w"/>
                                          </p:val>
                                        </p:tav>
                                      </p:tavLst>
                                    </p:anim>
                                    <p:anim calcmode="lin" valueType="num">
                                      <p:cBhvr>
                                        <p:cTn id="116" dur="500" fill="hold"/>
                                        <p:tgtEl>
                                          <p:spTgt spid="54"/>
                                        </p:tgtEl>
                                        <p:attrNameLst>
                                          <p:attrName>ppt_h</p:attrName>
                                        </p:attrNameLst>
                                      </p:cBhvr>
                                      <p:tavLst>
                                        <p:tav tm="0">
                                          <p:val>
                                            <p:fltVal val="0"/>
                                          </p:val>
                                        </p:tav>
                                        <p:tav tm="100000">
                                          <p:val>
                                            <p:strVal val="#ppt_h"/>
                                          </p:val>
                                        </p:tav>
                                      </p:tavLst>
                                    </p:anim>
                                    <p:animEffect transition="in" filter="fade">
                                      <p:cBhvr>
                                        <p:cTn id="117" dur="500"/>
                                        <p:tgtEl>
                                          <p:spTgt spid="54"/>
                                        </p:tgtEl>
                                      </p:cBhvr>
                                    </p:animEffect>
                                  </p:childTnLst>
                                </p:cTn>
                              </p:par>
                              <p:par>
                                <p:cTn id="118" presetID="53" presetClass="entr" presetSubtype="16" fill="hold" nodeType="withEffect">
                                  <p:stCondLst>
                                    <p:cond delay="0"/>
                                  </p:stCondLst>
                                  <p:childTnLst>
                                    <p:set>
                                      <p:cBhvr>
                                        <p:cTn id="119" dur="1" fill="hold">
                                          <p:stCondLst>
                                            <p:cond delay="0"/>
                                          </p:stCondLst>
                                        </p:cTn>
                                        <p:tgtEl>
                                          <p:spTgt spid="59"/>
                                        </p:tgtEl>
                                        <p:attrNameLst>
                                          <p:attrName>style.visibility</p:attrName>
                                        </p:attrNameLst>
                                      </p:cBhvr>
                                      <p:to>
                                        <p:strVal val="visible"/>
                                      </p:to>
                                    </p:set>
                                    <p:anim calcmode="lin" valueType="num">
                                      <p:cBhvr>
                                        <p:cTn id="120" dur="500" fill="hold"/>
                                        <p:tgtEl>
                                          <p:spTgt spid="59"/>
                                        </p:tgtEl>
                                        <p:attrNameLst>
                                          <p:attrName>ppt_w</p:attrName>
                                        </p:attrNameLst>
                                      </p:cBhvr>
                                      <p:tavLst>
                                        <p:tav tm="0">
                                          <p:val>
                                            <p:fltVal val="0"/>
                                          </p:val>
                                        </p:tav>
                                        <p:tav tm="100000">
                                          <p:val>
                                            <p:strVal val="#ppt_w"/>
                                          </p:val>
                                        </p:tav>
                                      </p:tavLst>
                                    </p:anim>
                                    <p:anim calcmode="lin" valueType="num">
                                      <p:cBhvr>
                                        <p:cTn id="121" dur="500" fill="hold"/>
                                        <p:tgtEl>
                                          <p:spTgt spid="59"/>
                                        </p:tgtEl>
                                        <p:attrNameLst>
                                          <p:attrName>ppt_h</p:attrName>
                                        </p:attrNameLst>
                                      </p:cBhvr>
                                      <p:tavLst>
                                        <p:tav tm="0">
                                          <p:val>
                                            <p:fltVal val="0"/>
                                          </p:val>
                                        </p:tav>
                                        <p:tav tm="100000">
                                          <p:val>
                                            <p:strVal val="#ppt_h"/>
                                          </p:val>
                                        </p:tav>
                                      </p:tavLst>
                                    </p:anim>
                                    <p:animEffect transition="in" filter="fade">
                                      <p:cBhvr>
                                        <p:cTn id="122" dur="500"/>
                                        <p:tgtEl>
                                          <p:spTgt spid="59"/>
                                        </p:tgtEl>
                                      </p:cBhvr>
                                    </p:animEffect>
                                  </p:childTnLst>
                                </p:cTn>
                              </p:par>
                              <p:par>
                                <p:cTn id="123" presetID="53" presetClass="entr" presetSubtype="16" fill="hold" nodeType="withEffect">
                                  <p:stCondLst>
                                    <p:cond delay="0"/>
                                  </p:stCondLst>
                                  <p:childTnLst>
                                    <p:set>
                                      <p:cBhvr>
                                        <p:cTn id="124" dur="1" fill="hold">
                                          <p:stCondLst>
                                            <p:cond delay="0"/>
                                          </p:stCondLst>
                                        </p:cTn>
                                        <p:tgtEl>
                                          <p:spTgt spid="66"/>
                                        </p:tgtEl>
                                        <p:attrNameLst>
                                          <p:attrName>style.visibility</p:attrName>
                                        </p:attrNameLst>
                                      </p:cBhvr>
                                      <p:to>
                                        <p:strVal val="visible"/>
                                      </p:to>
                                    </p:set>
                                    <p:anim calcmode="lin" valueType="num">
                                      <p:cBhvr>
                                        <p:cTn id="125" dur="500" fill="hold"/>
                                        <p:tgtEl>
                                          <p:spTgt spid="66"/>
                                        </p:tgtEl>
                                        <p:attrNameLst>
                                          <p:attrName>ppt_w</p:attrName>
                                        </p:attrNameLst>
                                      </p:cBhvr>
                                      <p:tavLst>
                                        <p:tav tm="0">
                                          <p:val>
                                            <p:fltVal val="0"/>
                                          </p:val>
                                        </p:tav>
                                        <p:tav tm="100000">
                                          <p:val>
                                            <p:strVal val="#ppt_w"/>
                                          </p:val>
                                        </p:tav>
                                      </p:tavLst>
                                    </p:anim>
                                    <p:anim calcmode="lin" valueType="num">
                                      <p:cBhvr>
                                        <p:cTn id="126" dur="500" fill="hold"/>
                                        <p:tgtEl>
                                          <p:spTgt spid="66"/>
                                        </p:tgtEl>
                                        <p:attrNameLst>
                                          <p:attrName>ppt_h</p:attrName>
                                        </p:attrNameLst>
                                      </p:cBhvr>
                                      <p:tavLst>
                                        <p:tav tm="0">
                                          <p:val>
                                            <p:fltVal val="0"/>
                                          </p:val>
                                        </p:tav>
                                        <p:tav tm="100000">
                                          <p:val>
                                            <p:strVal val="#ppt_h"/>
                                          </p:val>
                                        </p:tav>
                                      </p:tavLst>
                                    </p:anim>
                                    <p:animEffect transition="in" filter="fade">
                                      <p:cBhvr>
                                        <p:cTn id="127" dur="500"/>
                                        <p:tgtEl>
                                          <p:spTgt spid="66"/>
                                        </p:tgtEl>
                                      </p:cBhvr>
                                    </p:animEffect>
                                  </p:childTnLst>
                                </p:cTn>
                              </p:par>
                              <p:par>
                                <p:cTn id="128" presetID="53" presetClass="entr" presetSubtype="16" fill="hold" grpId="0" nodeType="withEffect">
                                  <p:stCondLst>
                                    <p:cond delay="0"/>
                                  </p:stCondLst>
                                  <p:childTnLst>
                                    <p:set>
                                      <p:cBhvr>
                                        <p:cTn id="129" dur="1" fill="hold">
                                          <p:stCondLst>
                                            <p:cond delay="0"/>
                                          </p:stCondLst>
                                        </p:cTn>
                                        <p:tgtEl>
                                          <p:spTgt spid="73"/>
                                        </p:tgtEl>
                                        <p:attrNameLst>
                                          <p:attrName>style.visibility</p:attrName>
                                        </p:attrNameLst>
                                      </p:cBhvr>
                                      <p:to>
                                        <p:strVal val="visible"/>
                                      </p:to>
                                    </p:set>
                                    <p:anim calcmode="lin" valueType="num">
                                      <p:cBhvr>
                                        <p:cTn id="130" dur="500" fill="hold"/>
                                        <p:tgtEl>
                                          <p:spTgt spid="73"/>
                                        </p:tgtEl>
                                        <p:attrNameLst>
                                          <p:attrName>ppt_w</p:attrName>
                                        </p:attrNameLst>
                                      </p:cBhvr>
                                      <p:tavLst>
                                        <p:tav tm="0">
                                          <p:val>
                                            <p:fltVal val="0"/>
                                          </p:val>
                                        </p:tav>
                                        <p:tav tm="100000">
                                          <p:val>
                                            <p:strVal val="#ppt_w"/>
                                          </p:val>
                                        </p:tav>
                                      </p:tavLst>
                                    </p:anim>
                                    <p:anim calcmode="lin" valueType="num">
                                      <p:cBhvr>
                                        <p:cTn id="131" dur="500" fill="hold"/>
                                        <p:tgtEl>
                                          <p:spTgt spid="73"/>
                                        </p:tgtEl>
                                        <p:attrNameLst>
                                          <p:attrName>ppt_h</p:attrName>
                                        </p:attrNameLst>
                                      </p:cBhvr>
                                      <p:tavLst>
                                        <p:tav tm="0">
                                          <p:val>
                                            <p:fltVal val="0"/>
                                          </p:val>
                                        </p:tav>
                                        <p:tav tm="100000">
                                          <p:val>
                                            <p:strVal val="#ppt_h"/>
                                          </p:val>
                                        </p:tav>
                                      </p:tavLst>
                                    </p:anim>
                                    <p:animEffect transition="in" filter="fade">
                                      <p:cBhvr>
                                        <p:cTn id="132" dur="500"/>
                                        <p:tgtEl>
                                          <p:spTgt spid="73"/>
                                        </p:tgtEl>
                                      </p:cBhvr>
                                    </p:animEffect>
                                  </p:childTnLst>
                                </p:cTn>
                              </p:par>
                              <p:par>
                                <p:cTn id="133" presetID="53" presetClass="entr" presetSubtype="16" fill="hold" nodeType="withEffect">
                                  <p:stCondLst>
                                    <p:cond delay="0"/>
                                  </p:stCondLst>
                                  <p:childTnLst>
                                    <p:set>
                                      <p:cBhvr>
                                        <p:cTn id="134" dur="1" fill="hold">
                                          <p:stCondLst>
                                            <p:cond delay="0"/>
                                          </p:stCondLst>
                                        </p:cTn>
                                        <p:tgtEl>
                                          <p:spTgt spid="78"/>
                                        </p:tgtEl>
                                        <p:attrNameLst>
                                          <p:attrName>style.visibility</p:attrName>
                                        </p:attrNameLst>
                                      </p:cBhvr>
                                      <p:to>
                                        <p:strVal val="visible"/>
                                      </p:to>
                                    </p:set>
                                    <p:anim calcmode="lin" valueType="num">
                                      <p:cBhvr>
                                        <p:cTn id="135" dur="500" fill="hold"/>
                                        <p:tgtEl>
                                          <p:spTgt spid="78"/>
                                        </p:tgtEl>
                                        <p:attrNameLst>
                                          <p:attrName>ppt_w</p:attrName>
                                        </p:attrNameLst>
                                      </p:cBhvr>
                                      <p:tavLst>
                                        <p:tav tm="0">
                                          <p:val>
                                            <p:fltVal val="0"/>
                                          </p:val>
                                        </p:tav>
                                        <p:tav tm="100000">
                                          <p:val>
                                            <p:strVal val="#ppt_w"/>
                                          </p:val>
                                        </p:tav>
                                      </p:tavLst>
                                    </p:anim>
                                    <p:anim calcmode="lin" valueType="num">
                                      <p:cBhvr>
                                        <p:cTn id="136" dur="500" fill="hold"/>
                                        <p:tgtEl>
                                          <p:spTgt spid="78"/>
                                        </p:tgtEl>
                                        <p:attrNameLst>
                                          <p:attrName>ppt_h</p:attrName>
                                        </p:attrNameLst>
                                      </p:cBhvr>
                                      <p:tavLst>
                                        <p:tav tm="0">
                                          <p:val>
                                            <p:fltVal val="0"/>
                                          </p:val>
                                        </p:tav>
                                        <p:tav tm="100000">
                                          <p:val>
                                            <p:strVal val="#ppt_h"/>
                                          </p:val>
                                        </p:tav>
                                      </p:tavLst>
                                    </p:anim>
                                    <p:animEffect transition="in" filter="fade">
                                      <p:cBhvr>
                                        <p:cTn id="137" dur="500"/>
                                        <p:tgtEl>
                                          <p:spTgt spid="78"/>
                                        </p:tgtEl>
                                      </p:cBhvr>
                                    </p:animEffect>
                                  </p:childTnLst>
                                </p:cTn>
                              </p:par>
                              <p:par>
                                <p:cTn id="138" presetID="53" presetClass="entr" presetSubtype="16" fill="hold" grpId="0" nodeType="withEffect">
                                  <p:stCondLst>
                                    <p:cond delay="0"/>
                                  </p:stCondLst>
                                  <p:childTnLst>
                                    <p:set>
                                      <p:cBhvr>
                                        <p:cTn id="139" dur="1" fill="hold">
                                          <p:stCondLst>
                                            <p:cond delay="0"/>
                                          </p:stCondLst>
                                        </p:cTn>
                                        <p:tgtEl>
                                          <p:spTgt spid="86"/>
                                        </p:tgtEl>
                                        <p:attrNameLst>
                                          <p:attrName>style.visibility</p:attrName>
                                        </p:attrNameLst>
                                      </p:cBhvr>
                                      <p:to>
                                        <p:strVal val="visible"/>
                                      </p:to>
                                    </p:set>
                                    <p:anim calcmode="lin" valueType="num">
                                      <p:cBhvr>
                                        <p:cTn id="140" dur="500" fill="hold"/>
                                        <p:tgtEl>
                                          <p:spTgt spid="86"/>
                                        </p:tgtEl>
                                        <p:attrNameLst>
                                          <p:attrName>ppt_w</p:attrName>
                                        </p:attrNameLst>
                                      </p:cBhvr>
                                      <p:tavLst>
                                        <p:tav tm="0">
                                          <p:val>
                                            <p:fltVal val="0"/>
                                          </p:val>
                                        </p:tav>
                                        <p:tav tm="100000">
                                          <p:val>
                                            <p:strVal val="#ppt_w"/>
                                          </p:val>
                                        </p:tav>
                                      </p:tavLst>
                                    </p:anim>
                                    <p:anim calcmode="lin" valueType="num">
                                      <p:cBhvr>
                                        <p:cTn id="141" dur="500" fill="hold"/>
                                        <p:tgtEl>
                                          <p:spTgt spid="86"/>
                                        </p:tgtEl>
                                        <p:attrNameLst>
                                          <p:attrName>ppt_h</p:attrName>
                                        </p:attrNameLst>
                                      </p:cBhvr>
                                      <p:tavLst>
                                        <p:tav tm="0">
                                          <p:val>
                                            <p:fltVal val="0"/>
                                          </p:val>
                                        </p:tav>
                                        <p:tav tm="100000">
                                          <p:val>
                                            <p:strVal val="#ppt_h"/>
                                          </p:val>
                                        </p:tav>
                                      </p:tavLst>
                                    </p:anim>
                                    <p:animEffect transition="in" filter="fade">
                                      <p:cBhvr>
                                        <p:cTn id="142" dur="500"/>
                                        <p:tgtEl>
                                          <p:spTgt spid="86"/>
                                        </p:tgtEl>
                                      </p:cBhvr>
                                    </p:animEffect>
                                  </p:childTnLst>
                                </p:cTn>
                              </p:par>
                              <p:par>
                                <p:cTn id="143" presetID="53" presetClass="entr" presetSubtype="16" fill="hold" nodeType="withEffect">
                                  <p:stCondLst>
                                    <p:cond delay="0"/>
                                  </p:stCondLst>
                                  <p:childTnLst>
                                    <p:set>
                                      <p:cBhvr>
                                        <p:cTn id="144" dur="1" fill="hold">
                                          <p:stCondLst>
                                            <p:cond delay="0"/>
                                          </p:stCondLst>
                                        </p:cTn>
                                        <p:tgtEl>
                                          <p:spTgt spid="91"/>
                                        </p:tgtEl>
                                        <p:attrNameLst>
                                          <p:attrName>style.visibility</p:attrName>
                                        </p:attrNameLst>
                                      </p:cBhvr>
                                      <p:to>
                                        <p:strVal val="visible"/>
                                      </p:to>
                                    </p:set>
                                    <p:anim calcmode="lin" valueType="num">
                                      <p:cBhvr>
                                        <p:cTn id="145" dur="500" fill="hold"/>
                                        <p:tgtEl>
                                          <p:spTgt spid="91"/>
                                        </p:tgtEl>
                                        <p:attrNameLst>
                                          <p:attrName>ppt_w</p:attrName>
                                        </p:attrNameLst>
                                      </p:cBhvr>
                                      <p:tavLst>
                                        <p:tav tm="0">
                                          <p:val>
                                            <p:fltVal val="0"/>
                                          </p:val>
                                        </p:tav>
                                        <p:tav tm="100000">
                                          <p:val>
                                            <p:strVal val="#ppt_w"/>
                                          </p:val>
                                        </p:tav>
                                      </p:tavLst>
                                    </p:anim>
                                    <p:anim calcmode="lin" valueType="num">
                                      <p:cBhvr>
                                        <p:cTn id="146" dur="500" fill="hold"/>
                                        <p:tgtEl>
                                          <p:spTgt spid="91"/>
                                        </p:tgtEl>
                                        <p:attrNameLst>
                                          <p:attrName>ppt_h</p:attrName>
                                        </p:attrNameLst>
                                      </p:cBhvr>
                                      <p:tavLst>
                                        <p:tav tm="0">
                                          <p:val>
                                            <p:fltVal val="0"/>
                                          </p:val>
                                        </p:tav>
                                        <p:tav tm="100000">
                                          <p:val>
                                            <p:strVal val="#ppt_h"/>
                                          </p:val>
                                        </p:tav>
                                      </p:tavLst>
                                    </p:anim>
                                    <p:animEffect transition="in" filter="fade">
                                      <p:cBhvr>
                                        <p:cTn id="147" dur="500"/>
                                        <p:tgtEl>
                                          <p:spTgt spid="91"/>
                                        </p:tgtEl>
                                      </p:cBhvr>
                                    </p:animEffect>
                                  </p:childTnLst>
                                </p:cTn>
                              </p:par>
                            </p:childTnLst>
                          </p:cTn>
                        </p:par>
                        <p:par>
                          <p:cTn id="148" fill="hold">
                            <p:stCondLst>
                              <p:cond delay="3750"/>
                            </p:stCondLst>
                            <p:childTnLst>
                              <p:par>
                                <p:cTn id="149" presetID="22" presetClass="entr" presetSubtype="8" fill="hold" grpId="0" nodeType="afterEffect">
                                  <p:stCondLst>
                                    <p:cond delay="0"/>
                                  </p:stCondLst>
                                  <p:childTnLst>
                                    <p:set>
                                      <p:cBhvr>
                                        <p:cTn id="150" dur="1" fill="hold">
                                          <p:stCondLst>
                                            <p:cond delay="0"/>
                                          </p:stCondLst>
                                        </p:cTn>
                                        <p:tgtEl>
                                          <p:spTgt spid="32"/>
                                        </p:tgtEl>
                                        <p:attrNameLst>
                                          <p:attrName>style.visibility</p:attrName>
                                        </p:attrNameLst>
                                      </p:cBhvr>
                                      <p:to>
                                        <p:strVal val="visible"/>
                                      </p:to>
                                    </p:set>
                                    <p:animEffect transition="in" filter="wipe(left)">
                                      <p:cBhvr>
                                        <p:cTn id="151" dur="500"/>
                                        <p:tgtEl>
                                          <p:spTgt spid="32"/>
                                        </p:tgtEl>
                                      </p:cBhvr>
                                    </p:animEffect>
                                  </p:childTnLst>
                                </p:cTn>
                              </p:par>
                              <p:par>
                                <p:cTn id="152" presetID="22" presetClass="entr" presetSubtype="8" fill="hold" grpId="0" nodeType="withEffect">
                                  <p:stCondLst>
                                    <p:cond delay="0"/>
                                  </p:stCondLst>
                                  <p:childTnLst>
                                    <p:set>
                                      <p:cBhvr>
                                        <p:cTn id="153" dur="1" fill="hold">
                                          <p:stCondLst>
                                            <p:cond delay="0"/>
                                          </p:stCondLst>
                                        </p:cTn>
                                        <p:tgtEl>
                                          <p:spTgt spid="38"/>
                                        </p:tgtEl>
                                        <p:attrNameLst>
                                          <p:attrName>style.visibility</p:attrName>
                                        </p:attrNameLst>
                                      </p:cBhvr>
                                      <p:to>
                                        <p:strVal val="visible"/>
                                      </p:to>
                                    </p:set>
                                    <p:animEffect transition="in" filter="wipe(left)">
                                      <p:cBhvr>
                                        <p:cTn id="154" dur="500"/>
                                        <p:tgtEl>
                                          <p:spTgt spid="38"/>
                                        </p:tgtEl>
                                      </p:cBhvr>
                                    </p:animEffect>
                                  </p:childTnLst>
                                </p:cTn>
                              </p:par>
                              <p:par>
                                <p:cTn id="155" presetID="22" presetClass="entr" presetSubtype="8" fill="hold" grpId="0" nodeType="withEffect">
                                  <p:stCondLst>
                                    <p:cond delay="0"/>
                                  </p:stCondLst>
                                  <p:childTnLst>
                                    <p:set>
                                      <p:cBhvr>
                                        <p:cTn id="156" dur="1" fill="hold">
                                          <p:stCondLst>
                                            <p:cond delay="0"/>
                                          </p:stCondLst>
                                        </p:cTn>
                                        <p:tgtEl>
                                          <p:spTgt spid="43"/>
                                        </p:tgtEl>
                                        <p:attrNameLst>
                                          <p:attrName>style.visibility</p:attrName>
                                        </p:attrNameLst>
                                      </p:cBhvr>
                                      <p:to>
                                        <p:strVal val="visible"/>
                                      </p:to>
                                    </p:set>
                                    <p:animEffect transition="in" filter="wipe(left)">
                                      <p:cBhvr>
                                        <p:cTn id="157" dur="500"/>
                                        <p:tgtEl>
                                          <p:spTgt spid="43"/>
                                        </p:tgtEl>
                                      </p:cBhvr>
                                    </p:animEffect>
                                  </p:childTnLst>
                                </p:cTn>
                              </p:par>
                              <p:par>
                                <p:cTn id="158" presetID="22" presetClass="entr" presetSubtype="8" fill="hold" grpId="0" nodeType="withEffect">
                                  <p:stCondLst>
                                    <p:cond delay="0"/>
                                  </p:stCondLst>
                                  <p:childTnLst>
                                    <p:set>
                                      <p:cBhvr>
                                        <p:cTn id="159" dur="1" fill="hold">
                                          <p:stCondLst>
                                            <p:cond delay="0"/>
                                          </p:stCondLst>
                                        </p:cTn>
                                        <p:tgtEl>
                                          <p:spTgt spid="51"/>
                                        </p:tgtEl>
                                        <p:attrNameLst>
                                          <p:attrName>style.visibility</p:attrName>
                                        </p:attrNameLst>
                                      </p:cBhvr>
                                      <p:to>
                                        <p:strVal val="visible"/>
                                      </p:to>
                                    </p:set>
                                    <p:animEffect transition="in" filter="wipe(left)">
                                      <p:cBhvr>
                                        <p:cTn id="160" dur="500"/>
                                        <p:tgtEl>
                                          <p:spTgt spid="51"/>
                                        </p:tgtEl>
                                      </p:cBhvr>
                                    </p:animEffect>
                                  </p:childTnLst>
                                </p:cTn>
                              </p:par>
                              <p:par>
                                <p:cTn id="161" presetID="22" presetClass="entr" presetSubtype="8" fill="hold" grpId="0" nodeType="withEffect">
                                  <p:stCondLst>
                                    <p:cond delay="0"/>
                                  </p:stCondLst>
                                  <p:childTnLst>
                                    <p:set>
                                      <p:cBhvr>
                                        <p:cTn id="162" dur="1" fill="hold">
                                          <p:stCondLst>
                                            <p:cond delay="0"/>
                                          </p:stCondLst>
                                        </p:cTn>
                                        <p:tgtEl>
                                          <p:spTgt spid="56"/>
                                        </p:tgtEl>
                                        <p:attrNameLst>
                                          <p:attrName>style.visibility</p:attrName>
                                        </p:attrNameLst>
                                      </p:cBhvr>
                                      <p:to>
                                        <p:strVal val="visible"/>
                                      </p:to>
                                    </p:set>
                                    <p:animEffect transition="in" filter="wipe(left)">
                                      <p:cBhvr>
                                        <p:cTn id="163" dur="500"/>
                                        <p:tgtEl>
                                          <p:spTgt spid="56"/>
                                        </p:tgtEl>
                                      </p:cBhvr>
                                    </p:animEffect>
                                  </p:childTnLst>
                                </p:cTn>
                              </p:par>
                              <p:par>
                                <p:cTn id="164" presetID="22" presetClass="entr" presetSubtype="8" fill="hold" grpId="0" nodeType="withEffect">
                                  <p:stCondLst>
                                    <p:cond delay="0"/>
                                  </p:stCondLst>
                                  <p:childTnLst>
                                    <p:set>
                                      <p:cBhvr>
                                        <p:cTn id="165" dur="1" fill="hold">
                                          <p:stCondLst>
                                            <p:cond delay="0"/>
                                          </p:stCondLst>
                                        </p:cTn>
                                        <p:tgtEl>
                                          <p:spTgt spid="63"/>
                                        </p:tgtEl>
                                        <p:attrNameLst>
                                          <p:attrName>style.visibility</p:attrName>
                                        </p:attrNameLst>
                                      </p:cBhvr>
                                      <p:to>
                                        <p:strVal val="visible"/>
                                      </p:to>
                                    </p:set>
                                    <p:animEffect transition="in" filter="wipe(left)">
                                      <p:cBhvr>
                                        <p:cTn id="166" dur="500"/>
                                        <p:tgtEl>
                                          <p:spTgt spid="63"/>
                                        </p:tgtEl>
                                      </p:cBhvr>
                                    </p:animEffect>
                                  </p:childTnLst>
                                </p:cTn>
                              </p:par>
                              <p:par>
                                <p:cTn id="167" presetID="22" presetClass="entr" presetSubtype="8" fill="hold" grpId="0" nodeType="withEffect">
                                  <p:stCondLst>
                                    <p:cond delay="0"/>
                                  </p:stCondLst>
                                  <p:childTnLst>
                                    <p:set>
                                      <p:cBhvr>
                                        <p:cTn id="168" dur="1" fill="hold">
                                          <p:stCondLst>
                                            <p:cond delay="0"/>
                                          </p:stCondLst>
                                        </p:cTn>
                                        <p:tgtEl>
                                          <p:spTgt spid="70"/>
                                        </p:tgtEl>
                                        <p:attrNameLst>
                                          <p:attrName>style.visibility</p:attrName>
                                        </p:attrNameLst>
                                      </p:cBhvr>
                                      <p:to>
                                        <p:strVal val="visible"/>
                                      </p:to>
                                    </p:set>
                                    <p:animEffect transition="in" filter="wipe(left)">
                                      <p:cBhvr>
                                        <p:cTn id="169" dur="500"/>
                                        <p:tgtEl>
                                          <p:spTgt spid="70"/>
                                        </p:tgtEl>
                                      </p:cBhvr>
                                    </p:animEffect>
                                  </p:childTnLst>
                                </p:cTn>
                              </p:par>
                              <p:par>
                                <p:cTn id="170" presetID="22" presetClass="entr" presetSubtype="8" fill="hold" grpId="0" nodeType="withEffect">
                                  <p:stCondLst>
                                    <p:cond delay="0"/>
                                  </p:stCondLst>
                                  <p:childTnLst>
                                    <p:set>
                                      <p:cBhvr>
                                        <p:cTn id="171" dur="1" fill="hold">
                                          <p:stCondLst>
                                            <p:cond delay="0"/>
                                          </p:stCondLst>
                                        </p:cTn>
                                        <p:tgtEl>
                                          <p:spTgt spid="75"/>
                                        </p:tgtEl>
                                        <p:attrNameLst>
                                          <p:attrName>style.visibility</p:attrName>
                                        </p:attrNameLst>
                                      </p:cBhvr>
                                      <p:to>
                                        <p:strVal val="visible"/>
                                      </p:to>
                                    </p:set>
                                    <p:animEffect transition="in" filter="wipe(left)">
                                      <p:cBhvr>
                                        <p:cTn id="172" dur="500"/>
                                        <p:tgtEl>
                                          <p:spTgt spid="75"/>
                                        </p:tgtEl>
                                      </p:cBhvr>
                                    </p:animEffect>
                                  </p:childTnLst>
                                </p:cTn>
                              </p:par>
                              <p:par>
                                <p:cTn id="173" presetID="22" presetClass="entr" presetSubtype="8" fill="hold" grpId="0" nodeType="withEffect">
                                  <p:stCondLst>
                                    <p:cond delay="0"/>
                                  </p:stCondLst>
                                  <p:childTnLst>
                                    <p:set>
                                      <p:cBhvr>
                                        <p:cTn id="174" dur="1" fill="hold">
                                          <p:stCondLst>
                                            <p:cond delay="0"/>
                                          </p:stCondLst>
                                        </p:cTn>
                                        <p:tgtEl>
                                          <p:spTgt spid="83"/>
                                        </p:tgtEl>
                                        <p:attrNameLst>
                                          <p:attrName>style.visibility</p:attrName>
                                        </p:attrNameLst>
                                      </p:cBhvr>
                                      <p:to>
                                        <p:strVal val="visible"/>
                                      </p:to>
                                    </p:set>
                                    <p:animEffect transition="in" filter="wipe(left)">
                                      <p:cBhvr>
                                        <p:cTn id="175" dur="500"/>
                                        <p:tgtEl>
                                          <p:spTgt spid="83"/>
                                        </p:tgtEl>
                                      </p:cBhvr>
                                    </p:animEffect>
                                  </p:childTnLst>
                                </p:cTn>
                              </p:par>
                              <p:par>
                                <p:cTn id="176" presetID="22" presetClass="entr" presetSubtype="8"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wipe(left)">
                                      <p:cBhvr>
                                        <p:cTn id="178" dur="500"/>
                                        <p:tgtEl>
                                          <p:spTgt spid="88"/>
                                        </p:tgtEl>
                                      </p:cBhvr>
                                    </p:animEffect>
                                  </p:childTnLst>
                                </p:cTn>
                              </p:par>
                            </p:childTnLst>
                          </p:cTn>
                        </p:par>
                        <p:par>
                          <p:cTn id="179" fill="hold">
                            <p:stCondLst>
                              <p:cond delay="4250"/>
                            </p:stCondLst>
                            <p:childTnLst>
                              <p:par>
                                <p:cTn id="180" presetID="22" presetClass="entr" presetSubtype="8" fill="hold" grpId="0" nodeType="afterEffect">
                                  <p:stCondLst>
                                    <p:cond delay="0"/>
                                  </p:stCondLst>
                                  <p:childTnLst>
                                    <p:set>
                                      <p:cBhvr>
                                        <p:cTn id="181" dur="1" fill="hold">
                                          <p:stCondLst>
                                            <p:cond delay="0"/>
                                          </p:stCondLst>
                                        </p:cTn>
                                        <p:tgtEl>
                                          <p:spTgt spid="33"/>
                                        </p:tgtEl>
                                        <p:attrNameLst>
                                          <p:attrName>style.visibility</p:attrName>
                                        </p:attrNameLst>
                                      </p:cBhvr>
                                      <p:to>
                                        <p:strVal val="visible"/>
                                      </p:to>
                                    </p:set>
                                    <p:animEffect transition="in" filter="wipe(left)">
                                      <p:cBhvr>
                                        <p:cTn id="182" dur="500"/>
                                        <p:tgtEl>
                                          <p:spTgt spid="33"/>
                                        </p:tgtEl>
                                      </p:cBhvr>
                                    </p:animEffect>
                                  </p:childTnLst>
                                </p:cTn>
                              </p:par>
                              <p:par>
                                <p:cTn id="183" presetID="22" presetClass="entr" presetSubtype="8" fill="hold" grpId="0" nodeType="withEffect">
                                  <p:stCondLst>
                                    <p:cond delay="0"/>
                                  </p:stCondLst>
                                  <p:childTnLst>
                                    <p:set>
                                      <p:cBhvr>
                                        <p:cTn id="184" dur="1" fill="hold">
                                          <p:stCondLst>
                                            <p:cond delay="0"/>
                                          </p:stCondLst>
                                        </p:cTn>
                                        <p:tgtEl>
                                          <p:spTgt spid="39"/>
                                        </p:tgtEl>
                                        <p:attrNameLst>
                                          <p:attrName>style.visibility</p:attrName>
                                        </p:attrNameLst>
                                      </p:cBhvr>
                                      <p:to>
                                        <p:strVal val="visible"/>
                                      </p:to>
                                    </p:set>
                                    <p:animEffect transition="in" filter="wipe(left)">
                                      <p:cBhvr>
                                        <p:cTn id="185" dur="500"/>
                                        <p:tgtEl>
                                          <p:spTgt spid="39"/>
                                        </p:tgtEl>
                                      </p:cBhvr>
                                    </p:animEffect>
                                  </p:childTnLst>
                                </p:cTn>
                              </p:par>
                              <p:par>
                                <p:cTn id="186" presetID="22" presetClass="entr" presetSubtype="8" fill="hold" grpId="0" nodeType="withEffect">
                                  <p:stCondLst>
                                    <p:cond delay="0"/>
                                  </p:stCondLst>
                                  <p:childTnLst>
                                    <p:set>
                                      <p:cBhvr>
                                        <p:cTn id="187" dur="1" fill="hold">
                                          <p:stCondLst>
                                            <p:cond delay="0"/>
                                          </p:stCondLst>
                                        </p:cTn>
                                        <p:tgtEl>
                                          <p:spTgt spid="44"/>
                                        </p:tgtEl>
                                        <p:attrNameLst>
                                          <p:attrName>style.visibility</p:attrName>
                                        </p:attrNameLst>
                                      </p:cBhvr>
                                      <p:to>
                                        <p:strVal val="visible"/>
                                      </p:to>
                                    </p:set>
                                    <p:animEffect transition="in" filter="wipe(left)">
                                      <p:cBhvr>
                                        <p:cTn id="188" dur="500"/>
                                        <p:tgtEl>
                                          <p:spTgt spid="44"/>
                                        </p:tgtEl>
                                      </p:cBhvr>
                                    </p:animEffect>
                                  </p:childTnLst>
                                </p:cTn>
                              </p:par>
                              <p:par>
                                <p:cTn id="189" presetID="22" presetClass="entr" presetSubtype="8" fill="hold" grpId="0" nodeType="withEffect">
                                  <p:stCondLst>
                                    <p:cond delay="0"/>
                                  </p:stCondLst>
                                  <p:childTnLst>
                                    <p:set>
                                      <p:cBhvr>
                                        <p:cTn id="190" dur="1" fill="hold">
                                          <p:stCondLst>
                                            <p:cond delay="0"/>
                                          </p:stCondLst>
                                        </p:cTn>
                                        <p:tgtEl>
                                          <p:spTgt spid="52"/>
                                        </p:tgtEl>
                                        <p:attrNameLst>
                                          <p:attrName>style.visibility</p:attrName>
                                        </p:attrNameLst>
                                      </p:cBhvr>
                                      <p:to>
                                        <p:strVal val="visible"/>
                                      </p:to>
                                    </p:set>
                                    <p:animEffect transition="in" filter="wipe(left)">
                                      <p:cBhvr>
                                        <p:cTn id="191" dur="500"/>
                                        <p:tgtEl>
                                          <p:spTgt spid="52"/>
                                        </p:tgtEl>
                                      </p:cBhvr>
                                    </p:animEffect>
                                  </p:childTnLst>
                                </p:cTn>
                              </p:par>
                              <p:par>
                                <p:cTn id="192" presetID="22" presetClass="entr" presetSubtype="8" fill="hold" grpId="0" nodeType="withEffect">
                                  <p:stCondLst>
                                    <p:cond delay="0"/>
                                  </p:stCondLst>
                                  <p:childTnLst>
                                    <p:set>
                                      <p:cBhvr>
                                        <p:cTn id="193" dur="1" fill="hold">
                                          <p:stCondLst>
                                            <p:cond delay="0"/>
                                          </p:stCondLst>
                                        </p:cTn>
                                        <p:tgtEl>
                                          <p:spTgt spid="57"/>
                                        </p:tgtEl>
                                        <p:attrNameLst>
                                          <p:attrName>style.visibility</p:attrName>
                                        </p:attrNameLst>
                                      </p:cBhvr>
                                      <p:to>
                                        <p:strVal val="visible"/>
                                      </p:to>
                                    </p:set>
                                    <p:animEffect transition="in" filter="wipe(left)">
                                      <p:cBhvr>
                                        <p:cTn id="194" dur="500"/>
                                        <p:tgtEl>
                                          <p:spTgt spid="57"/>
                                        </p:tgtEl>
                                      </p:cBhvr>
                                    </p:animEffect>
                                  </p:childTnLst>
                                </p:cTn>
                              </p:par>
                              <p:par>
                                <p:cTn id="195" presetID="22" presetClass="entr" presetSubtype="8" fill="hold" grpId="0" nodeType="withEffect">
                                  <p:stCondLst>
                                    <p:cond delay="0"/>
                                  </p:stCondLst>
                                  <p:childTnLst>
                                    <p:set>
                                      <p:cBhvr>
                                        <p:cTn id="196" dur="1" fill="hold">
                                          <p:stCondLst>
                                            <p:cond delay="0"/>
                                          </p:stCondLst>
                                        </p:cTn>
                                        <p:tgtEl>
                                          <p:spTgt spid="64"/>
                                        </p:tgtEl>
                                        <p:attrNameLst>
                                          <p:attrName>style.visibility</p:attrName>
                                        </p:attrNameLst>
                                      </p:cBhvr>
                                      <p:to>
                                        <p:strVal val="visible"/>
                                      </p:to>
                                    </p:set>
                                    <p:animEffect transition="in" filter="wipe(left)">
                                      <p:cBhvr>
                                        <p:cTn id="197" dur="500"/>
                                        <p:tgtEl>
                                          <p:spTgt spid="64"/>
                                        </p:tgtEl>
                                      </p:cBhvr>
                                    </p:animEffect>
                                  </p:childTnLst>
                                </p:cTn>
                              </p:par>
                              <p:par>
                                <p:cTn id="198" presetID="22" presetClass="entr" presetSubtype="8" fill="hold" grpId="0" nodeType="withEffect">
                                  <p:stCondLst>
                                    <p:cond delay="0"/>
                                  </p:stCondLst>
                                  <p:childTnLst>
                                    <p:set>
                                      <p:cBhvr>
                                        <p:cTn id="199" dur="1" fill="hold">
                                          <p:stCondLst>
                                            <p:cond delay="0"/>
                                          </p:stCondLst>
                                        </p:cTn>
                                        <p:tgtEl>
                                          <p:spTgt spid="71"/>
                                        </p:tgtEl>
                                        <p:attrNameLst>
                                          <p:attrName>style.visibility</p:attrName>
                                        </p:attrNameLst>
                                      </p:cBhvr>
                                      <p:to>
                                        <p:strVal val="visible"/>
                                      </p:to>
                                    </p:set>
                                    <p:animEffect transition="in" filter="wipe(left)">
                                      <p:cBhvr>
                                        <p:cTn id="200" dur="500"/>
                                        <p:tgtEl>
                                          <p:spTgt spid="71"/>
                                        </p:tgtEl>
                                      </p:cBhvr>
                                    </p:animEffect>
                                  </p:childTnLst>
                                </p:cTn>
                              </p:par>
                              <p:par>
                                <p:cTn id="201" presetID="22" presetClass="entr" presetSubtype="8" fill="hold" grpId="0" nodeType="withEffect">
                                  <p:stCondLst>
                                    <p:cond delay="0"/>
                                  </p:stCondLst>
                                  <p:childTnLst>
                                    <p:set>
                                      <p:cBhvr>
                                        <p:cTn id="202" dur="1" fill="hold">
                                          <p:stCondLst>
                                            <p:cond delay="0"/>
                                          </p:stCondLst>
                                        </p:cTn>
                                        <p:tgtEl>
                                          <p:spTgt spid="76"/>
                                        </p:tgtEl>
                                        <p:attrNameLst>
                                          <p:attrName>style.visibility</p:attrName>
                                        </p:attrNameLst>
                                      </p:cBhvr>
                                      <p:to>
                                        <p:strVal val="visible"/>
                                      </p:to>
                                    </p:set>
                                    <p:animEffect transition="in" filter="wipe(left)">
                                      <p:cBhvr>
                                        <p:cTn id="203" dur="500"/>
                                        <p:tgtEl>
                                          <p:spTgt spid="76"/>
                                        </p:tgtEl>
                                      </p:cBhvr>
                                    </p:animEffect>
                                  </p:childTnLst>
                                </p:cTn>
                              </p:par>
                              <p:par>
                                <p:cTn id="204" presetID="22" presetClass="entr" presetSubtype="8" fill="hold" grpId="0" nodeType="withEffect">
                                  <p:stCondLst>
                                    <p:cond delay="0"/>
                                  </p:stCondLst>
                                  <p:childTnLst>
                                    <p:set>
                                      <p:cBhvr>
                                        <p:cTn id="205" dur="1" fill="hold">
                                          <p:stCondLst>
                                            <p:cond delay="0"/>
                                          </p:stCondLst>
                                        </p:cTn>
                                        <p:tgtEl>
                                          <p:spTgt spid="84"/>
                                        </p:tgtEl>
                                        <p:attrNameLst>
                                          <p:attrName>style.visibility</p:attrName>
                                        </p:attrNameLst>
                                      </p:cBhvr>
                                      <p:to>
                                        <p:strVal val="visible"/>
                                      </p:to>
                                    </p:set>
                                    <p:animEffect transition="in" filter="wipe(left)">
                                      <p:cBhvr>
                                        <p:cTn id="206" dur="500"/>
                                        <p:tgtEl>
                                          <p:spTgt spid="84"/>
                                        </p:tgtEl>
                                      </p:cBhvr>
                                    </p:animEffect>
                                  </p:childTnLst>
                                </p:cTn>
                              </p:par>
                              <p:par>
                                <p:cTn id="207" presetID="22" presetClass="entr" presetSubtype="8" fill="hold" grpId="0" nodeType="withEffect">
                                  <p:stCondLst>
                                    <p:cond delay="0"/>
                                  </p:stCondLst>
                                  <p:childTnLst>
                                    <p:set>
                                      <p:cBhvr>
                                        <p:cTn id="208" dur="1" fill="hold">
                                          <p:stCondLst>
                                            <p:cond delay="0"/>
                                          </p:stCondLst>
                                        </p:cTn>
                                        <p:tgtEl>
                                          <p:spTgt spid="89"/>
                                        </p:tgtEl>
                                        <p:attrNameLst>
                                          <p:attrName>style.visibility</p:attrName>
                                        </p:attrNameLst>
                                      </p:cBhvr>
                                      <p:to>
                                        <p:strVal val="visible"/>
                                      </p:to>
                                    </p:set>
                                    <p:animEffect transition="in" filter="wipe(left)">
                                      <p:cBhvr>
                                        <p:cTn id="209" dur="500"/>
                                        <p:tgtEl>
                                          <p:spTgt spid="89"/>
                                        </p:tgtEl>
                                      </p:cBhvr>
                                    </p:animEffect>
                                  </p:childTnLst>
                                </p:cTn>
                              </p:par>
                            </p:childTnLst>
                          </p:cTn>
                        </p:par>
                        <p:par>
                          <p:cTn id="210" fill="hold">
                            <p:stCondLst>
                              <p:cond delay="4750"/>
                            </p:stCondLst>
                            <p:childTnLst>
                              <p:par>
                                <p:cTn id="211" presetID="53" presetClass="entr" presetSubtype="16" fill="hold" grpId="0" nodeType="afterEffect">
                                  <p:stCondLst>
                                    <p:cond delay="0"/>
                                  </p:stCondLst>
                                  <p:childTnLst>
                                    <p:set>
                                      <p:cBhvr>
                                        <p:cTn id="212" dur="1" fill="hold">
                                          <p:stCondLst>
                                            <p:cond delay="0"/>
                                          </p:stCondLst>
                                        </p:cTn>
                                        <p:tgtEl>
                                          <p:spTgt spid="34"/>
                                        </p:tgtEl>
                                        <p:attrNameLst>
                                          <p:attrName>style.visibility</p:attrName>
                                        </p:attrNameLst>
                                      </p:cBhvr>
                                      <p:to>
                                        <p:strVal val="visible"/>
                                      </p:to>
                                    </p:set>
                                    <p:anim calcmode="lin" valueType="num">
                                      <p:cBhvr>
                                        <p:cTn id="213" dur="500" fill="hold"/>
                                        <p:tgtEl>
                                          <p:spTgt spid="34"/>
                                        </p:tgtEl>
                                        <p:attrNameLst>
                                          <p:attrName>ppt_w</p:attrName>
                                        </p:attrNameLst>
                                      </p:cBhvr>
                                      <p:tavLst>
                                        <p:tav tm="0">
                                          <p:val>
                                            <p:fltVal val="0"/>
                                          </p:val>
                                        </p:tav>
                                        <p:tav tm="100000">
                                          <p:val>
                                            <p:strVal val="#ppt_w"/>
                                          </p:val>
                                        </p:tav>
                                      </p:tavLst>
                                    </p:anim>
                                    <p:anim calcmode="lin" valueType="num">
                                      <p:cBhvr>
                                        <p:cTn id="214" dur="500" fill="hold"/>
                                        <p:tgtEl>
                                          <p:spTgt spid="34"/>
                                        </p:tgtEl>
                                        <p:attrNameLst>
                                          <p:attrName>ppt_h</p:attrName>
                                        </p:attrNameLst>
                                      </p:cBhvr>
                                      <p:tavLst>
                                        <p:tav tm="0">
                                          <p:val>
                                            <p:fltVal val="0"/>
                                          </p:val>
                                        </p:tav>
                                        <p:tav tm="100000">
                                          <p:val>
                                            <p:strVal val="#ppt_h"/>
                                          </p:val>
                                        </p:tav>
                                      </p:tavLst>
                                    </p:anim>
                                    <p:animEffect transition="in" filter="fade">
                                      <p:cBhvr>
                                        <p:cTn id="215" dur="500"/>
                                        <p:tgtEl>
                                          <p:spTgt spid="34"/>
                                        </p:tgtEl>
                                      </p:cBhvr>
                                    </p:animEffect>
                                  </p:childTnLst>
                                </p:cTn>
                              </p:par>
                              <p:par>
                                <p:cTn id="216" presetID="53" presetClass="entr" presetSubtype="16" fill="hold" grpId="0" nodeType="withEffect">
                                  <p:stCondLst>
                                    <p:cond delay="0"/>
                                  </p:stCondLst>
                                  <p:childTnLst>
                                    <p:set>
                                      <p:cBhvr>
                                        <p:cTn id="217" dur="1" fill="hold">
                                          <p:stCondLst>
                                            <p:cond delay="0"/>
                                          </p:stCondLst>
                                        </p:cTn>
                                        <p:tgtEl>
                                          <p:spTgt spid="40"/>
                                        </p:tgtEl>
                                        <p:attrNameLst>
                                          <p:attrName>style.visibility</p:attrName>
                                        </p:attrNameLst>
                                      </p:cBhvr>
                                      <p:to>
                                        <p:strVal val="visible"/>
                                      </p:to>
                                    </p:set>
                                    <p:anim calcmode="lin" valueType="num">
                                      <p:cBhvr>
                                        <p:cTn id="218" dur="500" fill="hold"/>
                                        <p:tgtEl>
                                          <p:spTgt spid="40"/>
                                        </p:tgtEl>
                                        <p:attrNameLst>
                                          <p:attrName>ppt_w</p:attrName>
                                        </p:attrNameLst>
                                      </p:cBhvr>
                                      <p:tavLst>
                                        <p:tav tm="0">
                                          <p:val>
                                            <p:fltVal val="0"/>
                                          </p:val>
                                        </p:tav>
                                        <p:tav tm="100000">
                                          <p:val>
                                            <p:strVal val="#ppt_w"/>
                                          </p:val>
                                        </p:tav>
                                      </p:tavLst>
                                    </p:anim>
                                    <p:anim calcmode="lin" valueType="num">
                                      <p:cBhvr>
                                        <p:cTn id="219" dur="500" fill="hold"/>
                                        <p:tgtEl>
                                          <p:spTgt spid="40"/>
                                        </p:tgtEl>
                                        <p:attrNameLst>
                                          <p:attrName>ppt_h</p:attrName>
                                        </p:attrNameLst>
                                      </p:cBhvr>
                                      <p:tavLst>
                                        <p:tav tm="0">
                                          <p:val>
                                            <p:fltVal val="0"/>
                                          </p:val>
                                        </p:tav>
                                        <p:tav tm="100000">
                                          <p:val>
                                            <p:strVal val="#ppt_h"/>
                                          </p:val>
                                        </p:tav>
                                      </p:tavLst>
                                    </p:anim>
                                    <p:animEffect transition="in" filter="fade">
                                      <p:cBhvr>
                                        <p:cTn id="220" dur="500"/>
                                        <p:tgtEl>
                                          <p:spTgt spid="40"/>
                                        </p:tgtEl>
                                      </p:cBhvr>
                                    </p:animEffect>
                                  </p:childTnLst>
                                </p:cTn>
                              </p:par>
                              <p:par>
                                <p:cTn id="221" presetID="53" presetClass="entr" presetSubtype="16" fill="hold" grpId="0" nodeType="withEffect">
                                  <p:stCondLst>
                                    <p:cond delay="0"/>
                                  </p:stCondLst>
                                  <p:childTnLst>
                                    <p:set>
                                      <p:cBhvr>
                                        <p:cTn id="222" dur="1" fill="hold">
                                          <p:stCondLst>
                                            <p:cond delay="0"/>
                                          </p:stCondLst>
                                        </p:cTn>
                                        <p:tgtEl>
                                          <p:spTgt spid="45"/>
                                        </p:tgtEl>
                                        <p:attrNameLst>
                                          <p:attrName>style.visibility</p:attrName>
                                        </p:attrNameLst>
                                      </p:cBhvr>
                                      <p:to>
                                        <p:strVal val="visible"/>
                                      </p:to>
                                    </p:set>
                                    <p:anim calcmode="lin" valueType="num">
                                      <p:cBhvr>
                                        <p:cTn id="223" dur="500" fill="hold"/>
                                        <p:tgtEl>
                                          <p:spTgt spid="45"/>
                                        </p:tgtEl>
                                        <p:attrNameLst>
                                          <p:attrName>ppt_w</p:attrName>
                                        </p:attrNameLst>
                                      </p:cBhvr>
                                      <p:tavLst>
                                        <p:tav tm="0">
                                          <p:val>
                                            <p:fltVal val="0"/>
                                          </p:val>
                                        </p:tav>
                                        <p:tav tm="100000">
                                          <p:val>
                                            <p:strVal val="#ppt_w"/>
                                          </p:val>
                                        </p:tav>
                                      </p:tavLst>
                                    </p:anim>
                                    <p:anim calcmode="lin" valueType="num">
                                      <p:cBhvr>
                                        <p:cTn id="224" dur="500" fill="hold"/>
                                        <p:tgtEl>
                                          <p:spTgt spid="45"/>
                                        </p:tgtEl>
                                        <p:attrNameLst>
                                          <p:attrName>ppt_h</p:attrName>
                                        </p:attrNameLst>
                                      </p:cBhvr>
                                      <p:tavLst>
                                        <p:tav tm="0">
                                          <p:val>
                                            <p:fltVal val="0"/>
                                          </p:val>
                                        </p:tav>
                                        <p:tav tm="100000">
                                          <p:val>
                                            <p:strVal val="#ppt_h"/>
                                          </p:val>
                                        </p:tav>
                                      </p:tavLst>
                                    </p:anim>
                                    <p:animEffect transition="in" filter="fade">
                                      <p:cBhvr>
                                        <p:cTn id="225" dur="500"/>
                                        <p:tgtEl>
                                          <p:spTgt spid="45"/>
                                        </p:tgtEl>
                                      </p:cBhvr>
                                    </p:animEffect>
                                  </p:childTnLst>
                                </p:cTn>
                              </p:par>
                              <p:par>
                                <p:cTn id="226" presetID="53" presetClass="entr" presetSubtype="16" fill="hold" grpId="0" nodeType="withEffect">
                                  <p:stCondLst>
                                    <p:cond delay="0"/>
                                  </p:stCondLst>
                                  <p:childTnLst>
                                    <p:set>
                                      <p:cBhvr>
                                        <p:cTn id="227" dur="1" fill="hold">
                                          <p:stCondLst>
                                            <p:cond delay="0"/>
                                          </p:stCondLst>
                                        </p:cTn>
                                        <p:tgtEl>
                                          <p:spTgt spid="53"/>
                                        </p:tgtEl>
                                        <p:attrNameLst>
                                          <p:attrName>style.visibility</p:attrName>
                                        </p:attrNameLst>
                                      </p:cBhvr>
                                      <p:to>
                                        <p:strVal val="visible"/>
                                      </p:to>
                                    </p:set>
                                    <p:anim calcmode="lin" valueType="num">
                                      <p:cBhvr>
                                        <p:cTn id="228" dur="500" fill="hold"/>
                                        <p:tgtEl>
                                          <p:spTgt spid="53"/>
                                        </p:tgtEl>
                                        <p:attrNameLst>
                                          <p:attrName>ppt_w</p:attrName>
                                        </p:attrNameLst>
                                      </p:cBhvr>
                                      <p:tavLst>
                                        <p:tav tm="0">
                                          <p:val>
                                            <p:fltVal val="0"/>
                                          </p:val>
                                        </p:tav>
                                        <p:tav tm="100000">
                                          <p:val>
                                            <p:strVal val="#ppt_w"/>
                                          </p:val>
                                        </p:tav>
                                      </p:tavLst>
                                    </p:anim>
                                    <p:anim calcmode="lin" valueType="num">
                                      <p:cBhvr>
                                        <p:cTn id="229" dur="500" fill="hold"/>
                                        <p:tgtEl>
                                          <p:spTgt spid="53"/>
                                        </p:tgtEl>
                                        <p:attrNameLst>
                                          <p:attrName>ppt_h</p:attrName>
                                        </p:attrNameLst>
                                      </p:cBhvr>
                                      <p:tavLst>
                                        <p:tav tm="0">
                                          <p:val>
                                            <p:fltVal val="0"/>
                                          </p:val>
                                        </p:tav>
                                        <p:tav tm="100000">
                                          <p:val>
                                            <p:strVal val="#ppt_h"/>
                                          </p:val>
                                        </p:tav>
                                      </p:tavLst>
                                    </p:anim>
                                    <p:animEffect transition="in" filter="fade">
                                      <p:cBhvr>
                                        <p:cTn id="230" dur="500"/>
                                        <p:tgtEl>
                                          <p:spTgt spid="53"/>
                                        </p:tgtEl>
                                      </p:cBhvr>
                                    </p:animEffect>
                                  </p:childTnLst>
                                </p:cTn>
                              </p:par>
                              <p:par>
                                <p:cTn id="231" presetID="53" presetClass="entr" presetSubtype="16" fill="hold" grpId="0" nodeType="withEffect">
                                  <p:stCondLst>
                                    <p:cond delay="0"/>
                                  </p:stCondLst>
                                  <p:childTnLst>
                                    <p:set>
                                      <p:cBhvr>
                                        <p:cTn id="232" dur="1" fill="hold">
                                          <p:stCondLst>
                                            <p:cond delay="0"/>
                                          </p:stCondLst>
                                        </p:cTn>
                                        <p:tgtEl>
                                          <p:spTgt spid="58"/>
                                        </p:tgtEl>
                                        <p:attrNameLst>
                                          <p:attrName>style.visibility</p:attrName>
                                        </p:attrNameLst>
                                      </p:cBhvr>
                                      <p:to>
                                        <p:strVal val="visible"/>
                                      </p:to>
                                    </p:set>
                                    <p:anim calcmode="lin" valueType="num">
                                      <p:cBhvr>
                                        <p:cTn id="233" dur="500" fill="hold"/>
                                        <p:tgtEl>
                                          <p:spTgt spid="58"/>
                                        </p:tgtEl>
                                        <p:attrNameLst>
                                          <p:attrName>ppt_w</p:attrName>
                                        </p:attrNameLst>
                                      </p:cBhvr>
                                      <p:tavLst>
                                        <p:tav tm="0">
                                          <p:val>
                                            <p:fltVal val="0"/>
                                          </p:val>
                                        </p:tav>
                                        <p:tav tm="100000">
                                          <p:val>
                                            <p:strVal val="#ppt_w"/>
                                          </p:val>
                                        </p:tav>
                                      </p:tavLst>
                                    </p:anim>
                                    <p:anim calcmode="lin" valueType="num">
                                      <p:cBhvr>
                                        <p:cTn id="234" dur="500" fill="hold"/>
                                        <p:tgtEl>
                                          <p:spTgt spid="58"/>
                                        </p:tgtEl>
                                        <p:attrNameLst>
                                          <p:attrName>ppt_h</p:attrName>
                                        </p:attrNameLst>
                                      </p:cBhvr>
                                      <p:tavLst>
                                        <p:tav tm="0">
                                          <p:val>
                                            <p:fltVal val="0"/>
                                          </p:val>
                                        </p:tav>
                                        <p:tav tm="100000">
                                          <p:val>
                                            <p:strVal val="#ppt_h"/>
                                          </p:val>
                                        </p:tav>
                                      </p:tavLst>
                                    </p:anim>
                                    <p:animEffect transition="in" filter="fade">
                                      <p:cBhvr>
                                        <p:cTn id="235" dur="500"/>
                                        <p:tgtEl>
                                          <p:spTgt spid="58"/>
                                        </p:tgtEl>
                                      </p:cBhvr>
                                    </p:animEffect>
                                  </p:childTnLst>
                                </p:cTn>
                              </p:par>
                              <p:par>
                                <p:cTn id="236" presetID="53" presetClass="entr" presetSubtype="16" fill="hold" grpId="0" nodeType="withEffect">
                                  <p:stCondLst>
                                    <p:cond delay="0"/>
                                  </p:stCondLst>
                                  <p:childTnLst>
                                    <p:set>
                                      <p:cBhvr>
                                        <p:cTn id="237" dur="1" fill="hold">
                                          <p:stCondLst>
                                            <p:cond delay="0"/>
                                          </p:stCondLst>
                                        </p:cTn>
                                        <p:tgtEl>
                                          <p:spTgt spid="65"/>
                                        </p:tgtEl>
                                        <p:attrNameLst>
                                          <p:attrName>style.visibility</p:attrName>
                                        </p:attrNameLst>
                                      </p:cBhvr>
                                      <p:to>
                                        <p:strVal val="visible"/>
                                      </p:to>
                                    </p:set>
                                    <p:anim calcmode="lin" valueType="num">
                                      <p:cBhvr>
                                        <p:cTn id="238" dur="500" fill="hold"/>
                                        <p:tgtEl>
                                          <p:spTgt spid="65"/>
                                        </p:tgtEl>
                                        <p:attrNameLst>
                                          <p:attrName>ppt_w</p:attrName>
                                        </p:attrNameLst>
                                      </p:cBhvr>
                                      <p:tavLst>
                                        <p:tav tm="0">
                                          <p:val>
                                            <p:fltVal val="0"/>
                                          </p:val>
                                        </p:tav>
                                        <p:tav tm="100000">
                                          <p:val>
                                            <p:strVal val="#ppt_w"/>
                                          </p:val>
                                        </p:tav>
                                      </p:tavLst>
                                    </p:anim>
                                    <p:anim calcmode="lin" valueType="num">
                                      <p:cBhvr>
                                        <p:cTn id="239" dur="500" fill="hold"/>
                                        <p:tgtEl>
                                          <p:spTgt spid="65"/>
                                        </p:tgtEl>
                                        <p:attrNameLst>
                                          <p:attrName>ppt_h</p:attrName>
                                        </p:attrNameLst>
                                      </p:cBhvr>
                                      <p:tavLst>
                                        <p:tav tm="0">
                                          <p:val>
                                            <p:fltVal val="0"/>
                                          </p:val>
                                        </p:tav>
                                        <p:tav tm="100000">
                                          <p:val>
                                            <p:strVal val="#ppt_h"/>
                                          </p:val>
                                        </p:tav>
                                      </p:tavLst>
                                    </p:anim>
                                    <p:animEffect transition="in" filter="fade">
                                      <p:cBhvr>
                                        <p:cTn id="240" dur="500"/>
                                        <p:tgtEl>
                                          <p:spTgt spid="65"/>
                                        </p:tgtEl>
                                      </p:cBhvr>
                                    </p:animEffect>
                                  </p:childTnLst>
                                </p:cTn>
                              </p:par>
                              <p:par>
                                <p:cTn id="241" presetID="53" presetClass="entr" presetSubtype="16" fill="hold" grpId="0" nodeType="withEffect">
                                  <p:stCondLst>
                                    <p:cond delay="0"/>
                                  </p:stCondLst>
                                  <p:childTnLst>
                                    <p:set>
                                      <p:cBhvr>
                                        <p:cTn id="242" dur="1" fill="hold">
                                          <p:stCondLst>
                                            <p:cond delay="0"/>
                                          </p:stCondLst>
                                        </p:cTn>
                                        <p:tgtEl>
                                          <p:spTgt spid="72"/>
                                        </p:tgtEl>
                                        <p:attrNameLst>
                                          <p:attrName>style.visibility</p:attrName>
                                        </p:attrNameLst>
                                      </p:cBhvr>
                                      <p:to>
                                        <p:strVal val="visible"/>
                                      </p:to>
                                    </p:set>
                                    <p:anim calcmode="lin" valueType="num">
                                      <p:cBhvr>
                                        <p:cTn id="243" dur="500" fill="hold"/>
                                        <p:tgtEl>
                                          <p:spTgt spid="72"/>
                                        </p:tgtEl>
                                        <p:attrNameLst>
                                          <p:attrName>ppt_w</p:attrName>
                                        </p:attrNameLst>
                                      </p:cBhvr>
                                      <p:tavLst>
                                        <p:tav tm="0">
                                          <p:val>
                                            <p:fltVal val="0"/>
                                          </p:val>
                                        </p:tav>
                                        <p:tav tm="100000">
                                          <p:val>
                                            <p:strVal val="#ppt_w"/>
                                          </p:val>
                                        </p:tav>
                                      </p:tavLst>
                                    </p:anim>
                                    <p:anim calcmode="lin" valueType="num">
                                      <p:cBhvr>
                                        <p:cTn id="244" dur="500" fill="hold"/>
                                        <p:tgtEl>
                                          <p:spTgt spid="72"/>
                                        </p:tgtEl>
                                        <p:attrNameLst>
                                          <p:attrName>ppt_h</p:attrName>
                                        </p:attrNameLst>
                                      </p:cBhvr>
                                      <p:tavLst>
                                        <p:tav tm="0">
                                          <p:val>
                                            <p:fltVal val="0"/>
                                          </p:val>
                                        </p:tav>
                                        <p:tav tm="100000">
                                          <p:val>
                                            <p:strVal val="#ppt_h"/>
                                          </p:val>
                                        </p:tav>
                                      </p:tavLst>
                                    </p:anim>
                                    <p:animEffect transition="in" filter="fade">
                                      <p:cBhvr>
                                        <p:cTn id="245" dur="500"/>
                                        <p:tgtEl>
                                          <p:spTgt spid="72"/>
                                        </p:tgtEl>
                                      </p:cBhvr>
                                    </p:animEffect>
                                  </p:childTnLst>
                                </p:cTn>
                              </p:par>
                              <p:par>
                                <p:cTn id="246" presetID="53" presetClass="entr" presetSubtype="16" fill="hold" grpId="0" nodeType="withEffect">
                                  <p:stCondLst>
                                    <p:cond delay="0"/>
                                  </p:stCondLst>
                                  <p:childTnLst>
                                    <p:set>
                                      <p:cBhvr>
                                        <p:cTn id="247" dur="1" fill="hold">
                                          <p:stCondLst>
                                            <p:cond delay="0"/>
                                          </p:stCondLst>
                                        </p:cTn>
                                        <p:tgtEl>
                                          <p:spTgt spid="77"/>
                                        </p:tgtEl>
                                        <p:attrNameLst>
                                          <p:attrName>style.visibility</p:attrName>
                                        </p:attrNameLst>
                                      </p:cBhvr>
                                      <p:to>
                                        <p:strVal val="visible"/>
                                      </p:to>
                                    </p:set>
                                    <p:anim calcmode="lin" valueType="num">
                                      <p:cBhvr>
                                        <p:cTn id="248" dur="500" fill="hold"/>
                                        <p:tgtEl>
                                          <p:spTgt spid="77"/>
                                        </p:tgtEl>
                                        <p:attrNameLst>
                                          <p:attrName>ppt_w</p:attrName>
                                        </p:attrNameLst>
                                      </p:cBhvr>
                                      <p:tavLst>
                                        <p:tav tm="0">
                                          <p:val>
                                            <p:fltVal val="0"/>
                                          </p:val>
                                        </p:tav>
                                        <p:tav tm="100000">
                                          <p:val>
                                            <p:strVal val="#ppt_w"/>
                                          </p:val>
                                        </p:tav>
                                      </p:tavLst>
                                    </p:anim>
                                    <p:anim calcmode="lin" valueType="num">
                                      <p:cBhvr>
                                        <p:cTn id="249" dur="500" fill="hold"/>
                                        <p:tgtEl>
                                          <p:spTgt spid="77"/>
                                        </p:tgtEl>
                                        <p:attrNameLst>
                                          <p:attrName>ppt_h</p:attrName>
                                        </p:attrNameLst>
                                      </p:cBhvr>
                                      <p:tavLst>
                                        <p:tav tm="0">
                                          <p:val>
                                            <p:fltVal val="0"/>
                                          </p:val>
                                        </p:tav>
                                        <p:tav tm="100000">
                                          <p:val>
                                            <p:strVal val="#ppt_h"/>
                                          </p:val>
                                        </p:tav>
                                      </p:tavLst>
                                    </p:anim>
                                    <p:animEffect transition="in" filter="fade">
                                      <p:cBhvr>
                                        <p:cTn id="250" dur="500"/>
                                        <p:tgtEl>
                                          <p:spTgt spid="77"/>
                                        </p:tgtEl>
                                      </p:cBhvr>
                                    </p:animEffect>
                                  </p:childTnLst>
                                </p:cTn>
                              </p:par>
                              <p:par>
                                <p:cTn id="251" presetID="53" presetClass="entr" presetSubtype="16" fill="hold" grpId="0" nodeType="withEffect">
                                  <p:stCondLst>
                                    <p:cond delay="0"/>
                                  </p:stCondLst>
                                  <p:childTnLst>
                                    <p:set>
                                      <p:cBhvr>
                                        <p:cTn id="252" dur="1" fill="hold">
                                          <p:stCondLst>
                                            <p:cond delay="0"/>
                                          </p:stCondLst>
                                        </p:cTn>
                                        <p:tgtEl>
                                          <p:spTgt spid="85"/>
                                        </p:tgtEl>
                                        <p:attrNameLst>
                                          <p:attrName>style.visibility</p:attrName>
                                        </p:attrNameLst>
                                      </p:cBhvr>
                                      <p:to>
                                        <p:strVal val="visible"/>
                                      </p:to>
                                    </p:set>
                                    <p:anim calcmode="lin" valueType="num">
                                      <p:cBhvr>
                                        <p:cTn id="253" dur="500" fill="hold"/>
                                        <p:tgtEl>
                                          <p:spTgt spid="85"/>
                                        </p:tgtEl>
                                        <p:attrNameLst>
                                          <p:attrName>ppt_w</p:attrName>
                                        </p:attrNameLst>
                                      </p:cBhvr>
                                      <p:tavLst>
                                        <p:tav tm="0">
                                          <p:val>
                                            <p:fltVal val="0"/>
                                          </p:val>
                                        </p:tav>
                                        <p:tav tm="100000">
                                          <p:val>
                                            <p:strVal val="#ppt_w"/>
                                          </p:val>
                                        </p:tav>
                                      </p:tavLst>
                                    </p:anim>
                                    <p:anim calcmode="lin" valueType="num">
                                      <p:cBhvr>
                                        <p:cTn id="254" dur="500" fill="hold"/>
                                        <p:tgtEl>
                                          <p:spTgt spid="85"/>
                                        </p:tgtEl>
                                        <p:attrNameLst>
                                          <p:attrName>ppt_h</p:attrName>
                                        </p:attrNameLst>
                                      </p:cBhvr>
                                      <p:tavLst>
                                        <p:tav tm="0">
                                          <p:val>
                                            <p:fltVal val="0"/>
                                          </p:val>
                                        </p:tav>
                                        <p:tav tm="100000">
                                          <p:val>
                                            <p:strVal val="#ppt_h"/>
                                          </p:val>
                                        </p:tav>
                                      </p:tavLst>
                                    </p:anim>
                                    <p:animEffect transition="in" filter="fade">
                                      <p:cBhvr>
                                        <p:cTn id="255" dur="500"/>
                                        <p:tgtEl>
                                          <p:spTgt spid="85"/>
                                        </p:tgtEl>
                                      </p:cBhvr>
                                    </p:animEffect>
                                  </p:childTnLst>
                                </p:cTn>
                              </p:par>
                              <p:par>
                                <p:cTn id="256" presetID="53" presetClass="entr" presetSubtype="16" fill="hold" grpId="0" nodeType="withEffect">
                                  <p:stCondLst>
                                    <p:cond delay="0"/>
                                  </p:stCondLst>
                                  <p:childTnLst>
                                    <p:set>
                                      <p:cBhvr>
                                        <p:cTn id="257" dur="1" fill="hold">
                                          <p:stCondLst>
                                            <p:cond delay="0"/>
                                          </p:stCondLst>
                                        </p:cTn>
                                        <p:tgtEl>
                                          <p:spTgt spid="90"/>
                                        </p:tgtEl>
                                        <p:attrNameLst>
                                          <p:attrName>style.visibility</p:attrName>
                                        </p:attrNameLst>
                                      </p:cBhvr>
                                      <p:to>
                                        <p:strVal val="visible"/>
                                      </p:to>
                                    </p:set>
                                    <p:anim calcmode="lin" valueType="num">
                                      <p:cBhvr>
                                        <p:cTn id="258" dur="500" fill="hold"/>
                                        <p:tgtEl>
                                          <p:spTgt spid="90"/>
                                        </p:tgtEl>
                                        <p:attrNameLst>
                                          <p:attrName>ppt_w</p:attrName>
                                        </p:attrNameLst>
                                      </p:cBhvr>
                                      <p:tavLst>
                                        <p:tav tm="0">
                                          <p:val>
                                            <p:fltVal val="0"/>
                                          </p:val>
                                        </p:tav>
                                        <p:tav tm="100000">
                                          <p:val>
                                            <p:strVal val="#ppt_w"/>
                                          </p:val>
                                        </p:tav>
                                      </p:tavLst>
                                    </p:anim>
                                    <p:anim calcmode="lin" valueType="num">
                                      <p:cBhvr>
                                        <p:cTn id="259" dur="500" fill="hold"/>
                                        <p:tgtEl>
                                          <p:spTgt spid="90"/>
                                        </p:tgtEl>
                                        <p:attrNameLst>
                                          <p:attrName>ppt_h</p:attrName>
                                        </p:attrNameLst>
                                      </p:cBhvr>
                                      <p:tavLst>
                                        <p:tav tm="0">
                                          <p:val>
                                            <p:fltVal val="0"/>
                                          </p:val>
                                        </p:tav>
                                        <p:tav tm="100000">
                                          <p:val>
                                            <p:strVal val="#ppt_h"/>
                                          </p:val>
                                        </p:tav>
                                      </p:tavLst>
                                    </p:anim>
                                    <p:animEffect transition="in" filter="fade">
                                      <p:cBhvr>
                                        <p:cTn id="260" dur="500"/>
                                        <p:tgtEl>
                                          <p:spTgt spid="9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5" grpId="0" animBg="1"/>
      <p:bldP spid="96" grpId="0" animBg="1"/>
      <p:bldP spid="7" grpId="0" animBg="1"/>
      <p:bldP spid="12" grpId="0" animBg="1"/>
      <p:bldP spid="3" grpId="0"/>
      <p:bldP spid="8" grpId="0"/>
      <p:bldP spid="9" grpId="0"/>
      <p:bldP spid="13" grpId="0"/>
      <p:bldP spid="14" grpId="0"/>
      <p:bldP spid="17" grpId="0" animBg="1"/>
      <p:bldP spid="32" grpId="0" animBg="1"/>
      <p:bldP spid="33" grpId="0" animBg="1"/>
      <p:bldP spid="34" grpId="0"/>
      <p:bldP spid="35" grpId="0" animBg="1"/>
      <p:bldP spid="36" grpId="0" animBg="1"/>
      <p:bldP spid="38" grpId="0" animBg="1"/>
      <p:bldP spid="39" grpId="0" animBg="1"/>
      <p:bldP spid="40" grpId="0"/>
      <p:bldP spid="41" grpId="0" animBg="1"/>
      <p:bldP spid="43" grpId="0" animBg="1"/>
      <p:bldP spid="44" grpId="0" animBg="1"/>
      <p:bldP spid="45" grpId="0"/>
      <p:bldP spid="51" grpId="0" animBg="1"/>
      <p:bldP spid="52" grpId="0" animBg="1"/>
      <p:bldP spid="53" grpId="0"/>
      <p:bldP spid="54" grpId="0" animBg="1"/>
      <p:bldP spid="56" grpId="0" animBg="1"/>
      <p:bldP spid="57" grpId="0" animBg="1"/>
      <p:bldP spid="58" grpId="0"/>
      <p:bldP spid="63" grpId="0" animBg="1"/>
      <p:bldP spid="64" grpId="0" animBg="1"/>
      <p:bldP spid="65" grpId="0"/>
      <p:bldP spid="70" grpId="0" animBg="1"/>
      <p:bldP spid="71" grpId="0" animBg="1"/>
      <p:bldP spid="72" grpId="0"/>
      <p:bldP spid="73" grpId="0" animBg="1"/>
      <p:bldP spid="75" grpId="0" animBg="1"/>
      <p:bldP spid="76" grpId="0" animBg="1"/>
      <p:bldP spid="77" grpId="0"/>
      <p:bldP spid="83" grpId="0" animBg="1"/>
      <p:bldP spid="84" grpId="0" animBg="1"/>
      <p:bldP spid="85" grpId="0"/>
      <p:bldP spid="86" grpId="0" animBg="1"/>
      <p:bldP spid="88" grpId="0" animBg="1"/>
      <p:bldP spid="89" grpId="0" animBg="1"/>
      <p:bldP spid="90" grpId="0"/>
      <p:bldP spid="97" grpId="0" animBg="1"/>
      <p:bldP spid="98" grpId="0" animBg="1"/>
      <p:bldP spid="99" grpId="0" animBg="1"/>
      <p:bldP spid="100" grpId="0" animBg="1"/>
      <p:bldP spid="101" grpId="0" animBg="1"/>
      <p:bldP spid="102"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30</a:t>
            </a:fld>
            <a:endParaRPr lang="id-ID" dirty="0"/>
          </a:p>
        </p:txBody>
      </p:sp>
      <p:sp>
        <p:nvSpPr>
          <p:cNvPr id="3" name="TextBox 2"/>
          <p:cNvSpPr txBox="1"/>
          <p:nvPr/>
        </p:nvSpPr>
        <p:spPr>
          <a:xfrm>
            <a:off x="4619688" y="600349"/>
            <a:ext cx="2944652" cy="523220"/>
          </a:xfrm>
          <a:prstGeom prst="rect">
            <a:avLst/>
          </a:prstGeom>
          <a:noFill/>
        </p:spPr>
        <p:txBody>
          <a:bodyPr wrap="none" rtlCol="0">
            <a:spAutoFit/>
          </a:bodyPr>
          <a:lstStyle/>
          <a:p>
            <a:pPr algn="ctr"/>
            <a:r>
              <a:rPr lang="id-ID" sz="2800" dirty="0">
                <a:latin typeface="+mj-lt"/>
              </a:rPr>
              <a:t>Sharp Line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 Placeholder 24"/>
          <p:cNvSpPr txBox="1">
            <a:spLocks/>
          </p:cNvSpPr>
          <p:nvPr/>
        </p:nvSpPr>
        <p:spPr>
          <a:xfrm>
            <a:off x="1113183" y="1999804"/>
            <a:ext cx="9964867" cy="5664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chemeClr val="tx2"/>
                </a:solidFill>
              </a:rPr>
              <a:t>There are many variations of passages of Lorem Ipsum available, but the majority have suffered alteration in some form, by injected humor, or randomized words which don't look even slightly believable.</a:t>
            </a:r>
            <a:endParaRPr lang="en-US" sz="1400" b="1" dirty="0">
              <a:solidFill>
                <a:schemeClr val="tx2"/>
              </a:solidFill>
              <a:latin typeface="Signika Negative" pitchFamily="2" charset="0"/>
            </a:endParaRPr>
          </a:p>
        </p:txBody>
      </p:sp>
      <p:sp>
        <p:nvSpPr>
          <p:cNvPr id="6" name="TextBox 5"/>
          <p:cNvSpPr txBox="1"/>
          <p:nvPr/>
        </p:nvSpPr>
        <p:spPr>
          <a:xfrm>
            <a:off x="5410590" y="1742765"/>
            <a:ext cx="1370055" cy="338554"/>
          </a:xfrm>
          <a:prstGeom prst="rect">
            <a:avLst/>
          </a:prstGeom>
          <a:noFill/>
        </p:spPr>
        <p:txBody>
          <a:bodyPr wrap="none" rtlCol="0">
            <a:spAutoFit/>
          </a:bodyPr>
          <a:lstStyle/>
          <a:p>
            <a:pPr algn="ctr"/>
            <a:r>
              <a:rPr lang="id-ID" sz="1600" b="1" dirty="0">
                <a:latin typeface="Raleway" panose="020B0003030101060003" pitchFamily="34" charset="0"/>
              </a:rPr>
              <a:t>About Chart</a:t>
            </a:r>
          </a:p>
        </p:txBody>
      </p:sp>
      <p:graphicFrame>
        <p:nvGraphicFramePr>
          <p:cNvPr id="7" name="Chart 6"/>
          <p:cNvGraphicFramePr/>
          <p:nvPr>
            <p:extLst/>
          </p:nvPr>
        </p:nvGraphicFramePr>
        <p:xfrm>
          <a:off x="1280160" y="2679921"/>
          <a:ext cx="9608234" cy="3628804"/>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2353109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7">
                                            <p:graphicEl>
                                              <a:chart seriesIdx="-3" categoryIdx="-3" bldStep="gridLegend"/>
                                            </p:graphicEl>
                                          </p:spTgt>
                                        </p:tgtEl>
                                        <p:attrNameLst>
                                          <p:attrName>style.visibility</p:attrName>
                                        </p:attrNameLst>
                                      </p:cBhvr>
                                      <p:to>
                                        <p:strVal val="visible"/>
                                      </p:to>
                                    </p:set>
                                    <p:animEffect transition="in" filter="wipe(left)">
                                      <p:cBhvr>
                                        <p:cTn id="22" dur="500"/>
                                        <p:tgtEl>
                                          <p:spTgt spid="7">
                                            <p:graphicEl>
                                              <a:chart seriesIdx="-3" categoryIdx="-3" bldStep="gridLegend"/>
                                            </p:graphicEl>
                                          </p:spTgt>
                                        </p:tgtEl>
                                      </p:cBhvr>
                                    </p:animEffect>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7">
                                            <p:graphicEl>
                                              <a:chart seriesIdx="0" categoryIdx="-4" bldStep="series"/>
                                            </p:graphicEl>
                                          </p:spTgt>
                                        </p:tgtEl>
                                        <p:attrNameLst>
                                          <p:attrName>style.visibility</p:attrName>
                                        </p:attrNameLst>
                                      </p:cBhvr>
                                      <p:to>
                                        <p:strVal val="visible"/>
                                      </p:to>
                                    </p:set>
                                    <p:animEffect transition="in" filter="wipe(left)">
                                      <p:cBhvr>
                                        <p:cTn id="26" dur="500"/>
                                        <p:tgtEl>
                                          <p:spTgt spid="7">
                                            <p:graphicEl>
                                              <a:chart seriesIdx="0" categoryIdx="-4" bldStep="series"/>
                                            </p:graphicEl>
                                          </p:spTgt>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7">
                                            <p:graphicEl>
                                              <a:chart seriesIdx="1" categoryIdx="-4" bldStep="series"/>
                                            </p:graphicEl>
                                          </p:spTgt>
                                        </p:tgtEl>
                                        <p:attrNameLst>
                                          <p:attrName>style.visibility</p:attrName>
                                        </p:attrNameLst>
                                      </p:cBhvr>
                                      <p:to>
                                        <p:strVal val="visible"/>
                                      </p:to>
                                    </p:set>
                                    <p:animEffect transition="in" filter="wipe(left)">
                                      <p:cBhvr>
                                        <p:cTn id="30" dur="500"/>
                                        <p:tgtEl>
                                          <p:spTgt spid="7">
                                            <p:graphicEl>
                                              <a:chart seriesIdx="1" categoryIdx="-4" bldStep="series"/>
                                            </p:graphicEl>
                                          </p:spTgt>
                                        </p:tgtEl>
                                      </p:cBhvr>
                                    </p:animEffect>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7">
                                            <p:graphicEl>
                                              <a:chart seriesIdx="2" categoryIdx="-4" bldStep="series"/>
                                            </p:graphicEl>
                                          </p:spTgt>
                                        </p:tgtEl>
                                        <p:attrNameLst>
                                          <p:attrName>style.visibility</p:attrName>
                                        </p:attrNameLst>
                                      </p:cBhvr>
                                      <p:to>
                                        <p:strVal val="visible"/>
                                      </p:to>
                                    </p:set>
                                    <p:animEffect transition="in" filter="wipe(left)">
                                      <p:cBhvr>
                                        <p:cTn id="34" dur="500"/>
                                        <p:tgtEl>
                                          <p:spTgt spid="7">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Graphic spid="7" grpId="0">
        <p:bldSub>
          <a:bldChart bld="series"/>
        </p:bldSub>
      </p:bldGraphic>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31</a:t>
            </a:fld>
            <a:endParaRPr lang="id-ID" dirty="0"/>
          </a:p>
        </p:txBody>
      </p:sp>
      <p:sp>
        <p:nvSpPr>
          <p:cNvPr id="3" name="TextBox 2"/>
          <p:cNvSpPr txBox="1"/>
          <p:nvPr/>
        </p:nvSpPr>
        <p:spPr>
          <a:xfrm>
            <a:off x="4905023" y="600349"/>
            <a:ext cx="2373984" cy="523220"/>
          </a:xfrm>
          <a:prstGeom prst="rect">
            <a:avLst/>
          </a:prstGeom>
          <a:noFill/>
        </p:spPr>
        <p:txBody>
          <a:bodyPr wrap="none" rtlCol="0">
            <a:spAutoFit/>
          </a:bodyPr>
          <a:lstStyle/>
          <a:p>
            <a:pPr algn="ctr"/>
            <a:r>
              <a:rPr lang="id-ID" sz="2800" dirty="0">
                <a:latin typeface="+mj-lt"/>
              </a:rPr>
              <a:t>Bubble Chart</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 Placeholder 24"/>
          <p:cNvSpPr txBox="1">
            <a:spLocks/>
          </p:cNvSpPr>
          <p:nvPr/>
        </p:nvSpPr>
        <p:spPr>
          <a:xfrm>
            <a:off x="1113183" y="1999804"/>
            <a:ext cx="9964867" cy="5664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chemeClr val="tx2"/>
                </a:solidFill>
              </a:rPr>
              <a:t>There are many variations of passages of Lorem Ipsum available, but the majority have suffered alteration in some form, by injected humor, or randomized words which don't look even slightly believable.</a:t>
            </a:r>
            <a:endParaRPr lang="en-US" sz="1400" b="1" dirty="0">
              <a:solidFill>
                <a:schemeClr val="tx2"/>
              </a:solidFill>
              <a:latin typeface="Signika Negative" pitchFamily="2" charset="0"/>
            </a:endParaRPr>
          </a:p>
        </p:txBody>
      </p:sp>
      <p:sp>
        <p:nvSpPr>
          <p:cNvPr id="6" name="TextBox 5"/>
          <p:cNvSpPr txBox="1"/>
          <p:nvPr/>
        </p:nvSpPr>
        <p:spPr>
          <a:xfrm>
            <a:off x="5410590" y="1742765"/>
            <a:ext cx="1370055" cy="338554"/>
          </a:xfrm>
          <a:prstGeom prst="rect">
            <a:avLst/>
          </a:prstGeom>
          <a:noFill/>
        </p:spPr>
        <p:txBody>
          <a:bodyPr wrap="none" rtlCol="0">
            <a:spAutoFit/>
          </a:bodyPr>
          <a:lstStyle/>
          <a:p>
            <a:pPr algn="ctr"/>
            <a:r>
              <a:rPr lang="id-ID" sz="1600" b="1" dirty="0">
                <a:latin typeface="Raleway" panose="020B0003030101060003" pitchFamily="34" charset="0"/>
              </a:rPr>
              <a:t>About Chart</a:t>
            </a:r>
          </a:p>
        </p:txBody>
      </p:sp>
      <p:graphicFrame>
        <p:nvGraphicFramePr>
          <p:cNvPr id="8" name="Chart 7"/>
          <p:cNvGraphicFramePr/>
          <p:nvPr>
            <p:extLst/>
          </p:nvPr>
        </p:nvGraphicFramePr>
        <p:xfrm>
          <a:off x="1113183" y="2822575"/>
          <a:ext cx="10048460" cy="348615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658261751"/>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fade">
                                      <p:cBhvr>
                                        <p:cTn id="15" dur="500"/>
                                        <p:tgtEl>
                                          <p:spTgt spid="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childTnLst>
                          </p:cTn>
                        </p:par>
                        <p:par>
                          <p:cTn id="19" fill="hold">
                            <p:stCondLst>
                              <p:cond delay="1000"/>
                            </p:stCondLst>
                            <p:childTnLst>
                              <p:par>
                                <p:cTn id="20" presetID="22" presetClass="entr" presetSubtype="8" fill="hold" grpId="0" nodeType="afterEffect">
                                  <p:stCondLst>
                                    <p:cond delay="0"/>
                                  </p:stCondLst>
                                  <p:childTnLst>
                                    <p:set>
                                      <p:cBhvr>
                                        <p:cTn id="21" dur="1" fill="hold">
                                          <p:stCondLst>
                                            <p:cond delay="0"/>
                                          </p:stCondLst>
                                        </p:cTn>
                                        <p:tgtEl>
                                          <p:spTgt spid="8">
                                            <p:graphicEl>
                                              <a:chart seriesIdx="-3" categoryIdx="-3" bldStep="gridLegend"/>
                                            </p:graphicEl>
                                          </p:spTgt>
                                        </p:tgtEl>
                                        <p:attrNameLst>
                                          <p:attrName>style.visibility</p:attrName>
                                        </p:attrNameLst>
                                      </p:cBhvr>
                                      <p:to>
                                        <p:strVal val="visible"/>
                                      </p:to>
                                    </p:set>
                                    <p:animEffect transition="in" filter="wipe(left)">
                                      <p:cBhvr>
                                        <p:cTn id="22" dur="500"/>
                                        <p:tgtEl>
                                          <p:spTgt spid="8">
                                            <p:graphicEl>
                                              <a:chart seriesIdx="-3" categoryIdx="-3" bldStep="gridLegend"/>
                                            </p:graphicEl>
                                          </p:spTgt>
                                        </p:tgtEl>
                                      </p:cBhvr>
                                    </p:animEffect>
                                  </p:childTnLst>
                                </p:cTn>
                              </p:par>
                            </p:childTnLst>
                          </p:cTn>
                        </p:par>
                        <p:par>
                          <p:cTn id="23" fill="hold">
                            <p:stCondLst>
                              <p:cond delay="1500"/>
                            </p:stCondLst>
                            <p:childTnLst>
                              <p:par>
                                <p:cTn id="24" presetID="22" presetClass="entr" presetSubtype="8" fill="hold" grpId="0" nodeType="afterEffect">
                                  <p:stCondLst>
                                    <p:cond delay="0"/>
                                  </p:stCondLst>
                                  <p:childTnLst>
                                    <p:set>
                                      <p:cBhvr>
                                        <p:cTn id="25" dur="1" fill="hold">
                                          <p:stCondLst>
                                            <p:cond delay="0"/>
                                          </p:stCondLst>
                                        </p:cTn>
                                        <p:tgtEl>
                                          <p:spTgt spid="8">
                                            <p:graphicEl>
                                              <a:chart seriesIdx="0" categoryIdx="-4" bldStep="series"/>
                                            </p:graphicEl>
                                          </p:spTgt>
                                        </p:tgtEl>
                                        <p:attrNameLst>
                                          <p:attrName>style.visibility</p:attrName>
                                        </p:attrNameLst>
                                      </p:cBhvr>
                                      <p:to>
                                        <p:strVal val="visible"/>
                                      </p:to>
                                    </p:set>
                                    <p:animEffect transition="in" filter="wipe(left)">
                                      <p:cBhvr>
                                        <p:cTn id="26" dur="500"/>
                                        <p:tgtEl>
                                          <p:spTgt spid="8">
                                            <p:graphicEl>
                                              <a:chart seriesIdx="0" categoryIdx="-4" bldStep="series"/>
                                            </p:graphicEl>
                                          </p:spTgt>
                                        </p:tgtEl>
                                      </p:cBhvr>
                                    </p:animEffect>
                                  </p:childTnLst>
                                </p:cTn>
                              </p:par>
                            </p:childTnLst>
                          </p:cTn>
                        </p:par>
                        <p:par>
                          <p:cTn id="27" fill="hold">
                            <p:stCondLst>
                              <p:cond delay="2000"/>
                            </p:stCondLst>
                            <p:childTnLst>
                              <p:par>
                                <p:cTn id="28" presetID="22" presetClass="entr" presetSubtype="8" fill="hold" grpId="0" nodeType="afterEffect">
                                  <p:stCondLst>
                                    <p:cond delay="0"/>
                                  </p:stCondLst>
                                  <p:childTnLst>
                                    <p:set>
                                      <p:cBhvr>
                                        <p:cTn id="29" dur="1" fill="hold">
                                          <p:stCondLst>
                                            <p:cond delay="0"/>
                                          </p:stCondLst>
                                        </p:cTn>
                                        <p:tgtEl>
                                          <p:spTgt spid="8">
                                            <p:graphicEl>
                                              <a:chart seriesIdx="1" categoryIdx="-4" bldStep="series"/>
                                            </p:graphicEl>
                                          </p:spTgt>
                                        </p:tgtEl>
                                        <p:attrNameLst>
                                          <p:attrName>style.visibility</p:attrName>
                                        </p:attrNameLst>
                                      </p:cBhvr>
                                      <p:to>
                                        <p:strVal val="visible"/>
                                      </p:to>
                                    </p:set>
                                    <p:animEffect transition="in" filter="wipe(left)">
                                      <p:cBhvr>
                                        <p:cTn id="30" dur="500"/>
                                        <p:tgtEl>
                                          <p:spTgt spid="8">
                                            <p:graphicEl>
                                              <a:chart seriesIdx="1" categoryIdx="-4" bldStep="series"/>
                                            </p:graphicEl>
                                          </p:spTgt>
                                        </p:tgtEl>
                                      </p:cBhvr>
                                    </p:animEffect>
                                  </p:childTnLst>
                                </p:cTn>
                              </p:par>
                            </p:childTnLst>
                          </p:cTn>
                        </p:par>
                        <p:par>
                          <p:cTn id="31" fill="hold">
                            <p:stCondLst>
                              <p:cond delay="2500"/>
                            </p:stCondLst>
                            <p:childTnLst>
                              <p:par>
                                <p:cTn id="32" presetID="22" presetClass="entr" presetSubtype="8" fill="hold" grpId="0" nodeType="afterEffect">
                                  <p:stCondLst>
                                    <p:cond delay="0"/>
                                  </p:stCondLst>
                                  <p:childTnLst>
                                    <p:set>
                                      <p:cBhvr>
                                        <p:cTn id="33" dur="1" fill="hold">
                                          <p:stCondLst>
                                            <p:cond delay="0"/>
                                          </p:stCondLst>
                                        </p:cTn>
                                        <p:tgtEl>
                                          <p:spTgt spid="8">
                                            <p:graphicEl>
                                              <a:chart seriesIdx="2" categoryIdx="-4" bldStep="series"/>
                                            </p:graphicEl>
                                          </p:spTgt>
                                        </p:tgtEl>
                                        <p:attrNameLst>
                                          <p:attrName>style.visibility</p:attrName>
                                        </p:attrNameLst>
                                      </p:cBhvr>
                                      <p:to>
                                        <p:strVal val="visible"/>
                                      </p:to>
                                    </p:set>
                                    <p:animEffect transition="in" filter="wipe(left)">
                                      <p:cBhvr>
                                        <p:cTn id="34" dur="500"/>
                                        <p:tgtEl>
                                          <p:spTgt spid="8">
                                            <p:graphicEl>
                                              <a:chart seriesIdx="2" categoryIdx="-4" bldStep="series"/>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6" grpId="0"/>
      <p:bldGraphic spid="8" grpId="0">
        <p:bldSub>
          <a:bldChart bld="series"/>
        </p:bldSub>
      </p:bldGraphic>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32</a:t>
            </a:fld>
            <a:endParaRPr lang="id-ID" dirty="0"/>
          </a:p>
        </p:txBody>
      </p:sp>
      <p:sp>
        <p:nvSpPr>
          <p:cNvPr id="3" name="TextBox 2"/>
          <p:cNvSpPr txBox="1"/>
          <p:nvPr/>
        </p:nvSpPr>
        <p:spPr>
          <a:xfrm>
            <a:off x="4674033" y="600349"/>
            <a:ext cx="2835969" cy="523220"/>
          </a:xfrm>
          <a:prstGeom prst="rect">
            <a:avLst/>
          </a:prstGeom>
          <a:noFill/>
        </p:spPr>
        <p:txBody>
          <a:bodyPr wrap="none" rtlCol="0">
            <a:spAutoFit/>
          </a:bodyPr>
          <a:lstStyle/>
          <a:p>
            <a:pPr algn="ctr"/>
            <a:r>
              <a:rPr lang="id-ID" sz="2800" dirty="0">
                <a:latin typeface="+mj-lt"/>
              </a:rPr>
              <a:t>Cost &amp; Revenue</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 name="Rectangle 5"/>
          <p:cNvSpPr>
            <a:spLocks noChangeArrowheads="1"/>
          </p:cNvSpPr>
          <p:nvPr/>
        </p:nvSpPr>
        <p:spPr bwMode="auto">
          <a:xfrm>
            <a:off x="2220433" y="4050835"/>
            <a:ext cx="306701" cy="1269340"/>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 name="Rectangle 6"/>
          <p:cNvSpPr>
            <a:spLocks noChangeArrowheads="1"/>
          </p:cNvSpPr>
          <p:nvPr/>
        </p:nvSpPr>
        <p:spPr bwMode="auto">
          <a:xfrm>
            <a:off x="3580693" y="3522503"/>
            <a:ext cx="306701" cy="179767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 name="Rectangle 7"/>
          <p:cNvSpPr>
            <a:spLocks noChangeArrowheads="1"/>
          </p:cNvSpPr>
          <p:nvPr/>
        </p:nvSpPr>
        <p:spPr bwMode="auto">
          <a:xfrm>
            <a:off x="2576385" y="3522503"/>
            <a:ext cx="306701" cy="2106611"/>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1" name="Rectangle 8"/>
          <p:cNvSpPr>
            <a:spLocks noChangeArrowheads="1"/>
          </p:cNvSpPr>
          <p:nvPr/>
        </p:nvSpPr>
        <p:spPr bwMode="auto">
          <a:xfrm>
            <a:off x="3936645" y="4263511"/>
            <a:ext cx="308939" cy="1365603"/>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2" name="Rectangle 9"/>
          <p:cNvSpPr>
            <a:spLocks noChangeArrowheads="1"/>
          </p:cNvSpPr>
          <p:nvPr/>
        </p:nvSpPr>
        <p:spPr bwMode="auto">
          <a:xfrm>
            <a:off x="5324597" y="3770677"/>
            <a:ext cx="308939" cy="1858436"/>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3" name="Rectangle 10"/>
          <p:cNvSpPr>
            <a:spLocks noChangeArrowheads="1"/>
          </p:cNvSpPr>
          <p:nvPr/>
        </p:nvSpPr>
        <p:spPr bwMode="auto">
          <a:xfrm>
            <a:off x="6870989" y="4270226"/>
            <a:ext cx="299985" cy="13588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5" name="Rectangle 12"/>
          <p:cNvSpPr>
            <a:spLocks noChangeArrowheads="1"/>
          </p:cNvSpPr>
          <p:nvPr/>
        </p:nvSpPr>
        <p:spPr bwMode="auto">
          <a:xfrm>
            <a:off x="8312452" y="3691783"/>
            <a:ext cx="308939" cy="1937331"/>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6" name="Rectangle 13"/>
          <p:cNvSpPr>
            <a:spLocks noChangeArrowheads="1"/>
          </p:cNvSpPr>
          <p:nvPr/>
        </p:nvSpPr>
        <p:spPr bwMode="auto">
          <a:xfrm>
            <a:off x="9814334" y="4270226"/>
            <a:ext cx="306701" cy="1358888"/>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17" name="Rectangle 14"/>
          <p:cNvSpPr>
            <a:spLocks noChangeArrowheads="1"/>
          </p:cNvSpPr>
          <p:nvPr/>
        </p:nvSpPr>
        <p:spPr bwMode="auto">
          <a:xfrm>
            <a:off x="4968645" y="3522503"/>
            <a:ext cx="308939" cy="1797671"/>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8" name="Rectangle 15"/>
          <p:cNvSpPr>
            <a:spLocks noChangeArrowheads="1"/>
          </p:cNvSpPr>
          <p:nvPr/>
        </p:nvSpPr>
        <p:spPr bwMode="auto">
          <a:xfrm>
            <a:off x="6506081" y="3034468"/>
            <a:ext cx="308939" cy="2285706"/>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0" name="Rectangle 17"/>
          <p:cNvSpPr>
            <a:spLocks noChangeArrowheads="1"/>
          </p:cNvSpPr>
          <p:nvPr/>
        </p:nvSpPr>
        <p:spPr bwMode="auto">
          <a:xfrm>
            <a:off x="7949785" y="3424001"/>
            <a:ext cx="306701" cy="1896174"/>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1" name="Rectangle 18"/>
          <p:cNvSpPr>
            <a:spLocks noChangeArrowheads="1"/>
          </p:cNvSpPr>
          <p:nvPr/>
        </p:nvSpPr>
        <p:spPr bwMode="auto">
          <a:xfrm>
            <a:off x="9449427" y="3115061"/>
            <a:ext cx="306701" cy="2205113"/>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2" name="Rectangle 19"/>
          <p:cNvSpPr>
            <a:spLocks noChangeArrowheads="1"/>
          </p:cNvSpPr>
          <p:nvPr/>
        </p:nvSpPr>
        <p:spPr bwMode="auto">
          <a:xfrm>
            <a:off x="709301" y="5141079"/>
            <a:ext cx="10776247" cy="308939"/>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 name="Rectangle 20"/>
          <p:cNvSpPr>
            <a:spLocks noChangeArrowheads="1"/>
          </p:cNvSpPr>
          <p:nvPr/>
        </p:nvSpPr>
        <p:spPr bwMode="auto">
          <a:xfrm>
            <a:off x="709301" y="5532849"/>
            <a:ext cx="10776247" cy="299985"/>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25" name="Text Placeholder 24"/>
          <p:cNvSpPr txBox="1">
            <a:spLocks/>
          </p:cNvSpPr>
          <p:nvPr/>
        </p:nvSpPr>
        <p:spPr>
          <a:xfrm>
            <a:off x="1113183" y="1999804"/>
            <a:ext cx="9964867" cy="5664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chemeClr val="tx2"/>
                </a:solidFill>
              </a:rPr>
              <a:t>There are many variations of passages of Lorem Ipsum available, but the majority have suffered alteration in some form, by injected humor, or randomized words which don't look even slightly believable.</a:t>
            </a:r>
            <a:endParaRPr lang="en-US" sz="1400" b="1" dirty="0">
              <a:solidFill>
                <a:schemeClr val="tx2"/>
              </a:solidFill>
              <a:latin typeface="Signika Negative" pitchFamily="2" charset="0"/>
            </a:endParaRPr>
          </a:p>
        </p:txBody>
      </p:sp>
      <p:sp>
        <p:nvSpPr>
          <p:cNvPr id="26" name="TextBox 25"/>
          <p:cNvSpPr txBox="1"/>
          <p:nvPr/>
        </p:nvSpPr>
        <p:spPr>
          <a:xfrm>
            <a:off x="5410590" y="1742765"/>
            <a:ext cx="1370055" cy="338554"/>
          </a:xfrm>
          <a:prstGeom prst="rect">
            <a:avLst/>
          </a:prstGeom>
          <a:noFill/>
        </p:spPr>
        <p:txBody>
          <a:bodyPr wrap="none" rtlCol="0">
            <a:spAutoFit/>
          </a:bodyPr>
          <a:lstStyle/>
          <a:p>
            <a:pPr algn="ctr"/>
            <a:r>
              <a:rPr lang="id-ID" sz="1600" b="1" dirty="0">
                <a:latin typeface="Raleway" panose="020B0003030101060003" pitchFamily="34" charset="0"/>
              </a:rPr>
              <a:t>About Chart</a:t>
            </a:r>
          </a:p>
        </p:txBody>
      </p:sp>
      <p:sp>
        <p:nvSpPr>
          <p:cNvPr id="27" name="TextBox 26"/>
          <p:cNvSpPr txBox="1"/>
          <p:nvPr/>
        </p:nvSpPr>
        <p:spPr>
          <a:xfrm>
            <a:off x="4094230" y="6030890"/>
            <a:ext cx="815673" cy="276999"/>
          </a:xfrm>
          <a:prstGeom prst="rect">
            <a:avLst/>
          </a:prstGeom>
          <a:noFill/>
        </p:spPr>
        <p:txBody>
          <a:bodyPr wrap="none" rtlCol="0">
            <a:spAutoFit/>
          </a:bodyPr>
          <a:lstStyle/>
          <a:p>
            <a:r>
              <a:rPr lang="id-ID" sz="1200" dirty="0">
                <a:latin typeface="Raleway" panose="020B0003030101060003" pitchFamily="34" charset="0"/>
              </a:rPr>
              <a:t>Revenue</a:t>
            </a:r>
            <a:endParaRPr lang="id-ID" sz="1200" b="1" dirty="0">
              <a:latin typeface="Raleway" panose="020B0003030101060003" pitchFamily="34" charset="0"/>
            </a:endParaRPr>
          </a:p>
        </p:txBody>
      </p:sp>
      <p:sp>
        <p:nvSpPr>
          <p:cNvPr id="28" name="Rectangle 27"/>
          <p:cNvSpPr/>
          <p:nvPr/>
        </p:nvSpPr>
        <p:spPr>
          <a:xfrm>
            <a:off x="3842333" y="6059852"/>
            <a:ext cx="219075" cy="2190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9" name="TextBox 28"/>
          <p:cNvSpPr txBox="1"/>
          <p:nvPr/>
        </p:nvSpPr>
        <p:spPr>
          <a:xfrm>
            <a:off x="6667112" y="6030890"/>
            <a:ext cx="507896" cy="276999"/>
          </a:xfrm>
          <a:prstGeom prst="rect">
            <a:avLst/>
          </a:prstGeom>
          <a:noFill/>
        </p:spPr>
        <p:txBody>
          <a:bodyPr wrap="none" rtlCol="0">
            <a:spAutoFit/>
          </a:bodyPr>
          <a:lstStyle/>
          <a:p>
            <a:r>
              <a:rPr lang="id-ID" sz="1200" dirty="0">
                <a:latin typeface="Raleway" panose="020B0003030101060003" pitchFamily="34" charset="0"/>
              </a:rPr>
              <a:t>Cost</a:t>
            </a:r>
            <a:endParaRPr lang="id-ID" sz="1200" b="1" dirty="0">
              <a:latin typeface="Raleway" panose="020B0003030101060003" pitchFamily="34" charset="0"/>
            </a:endParaRPr>
          </a:p>
        </p:txBody>
      </p:sp>
      <p:sp>
        <p:nvSpPr>
          <p:cNvPr id="30" name="Rectangle 29"/>
          <p:cNvSpPr/>
          <p:nvPr/>
        </p:nvSpPr>
        <p:spPr>
          <a:xfrm>
            <a:off x="6415215" y="6059852"/>
            <a:ext cx="219075" cy="21907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32" name="TextBox 31"/>
          <p:cNvSpPr txBox="1"/>
          <p:nvPr/>
        </p:nvSpPr>
        <p:spPr>
          <a:xfrm>
            <a:off x="722433" y="5141079"/>
            <a:ext cx="941989" cy="307777"/>
          </a:xfrm>
          <a:prstGeom prst="rect">
            <a:avLst/>
          </a:prstGeom>
          <a:noFill/>
        </p:spPr>
        <p:txBody>
          <a:bodyPr wrap="none" rtlCol="0">
            <a:spAutoFit/>
          </a:bodyPr>
          <a:lstStyle/>
          <a:p>
            <a:r>
              <a:rPr lang="id-ID" sz="1400" b="1" dirty="0">
                <a:solidFill>
                  <a:schemeClr val="bg1"/>
                </a:solidFill>
                <a:latin typeface="+mj-lt"/>
              </a:rPr>
              <a:t>Revenue</a:t>
            </a:r>
          </a:p>
        </p:txBody>
      </p:sp>
      <p:sp>
        <p:nvSpPr>
          <p:cNvPr id="34" name="TextBox 33"/>
          <p:cNvSpPr txBox="1"/>
          <p:nvPr/>
        </p:nvSpPr>
        <p:spPr>
          <a:xfrm>
            <a:off x="722433" y="5529007"/>
            <a:ext cx="572273" cy="307777"/>
          </a:xfrm>
          <a:prstGeom prst="rect">
            <a:avLst/>
          </a:prstGeom>
          <a:noFill/>
        </p:spPr>
        <p:txBody>
          <a:bodyPr wrap="none" rtlCol="0">
            <a:spAutoFit/>
          </a:bodyPr>
          <a:lstStyle/>
          <a:p>
            <a:r>
              <a:rPr lang="id-ID" sz="1400" b="1" dirty="0">
                <a:solidFill>
                  <a:schemeClr val="bg1"/>
                </a:solidFill>
                <a:latin typeface="+mj-lt"/>
              </a:rPr>
              <a:t>Cost</a:t>
            </a:r>
          </a:p>
        </p:txBody>
      </p:sp>
      <p:sp>
        <p:nvSpPr>
          <p:cNvPr id="35" name="TextBox 34"/>
          <p:cNvSpPr txBox="1"/>
          <p:nvPr/>
        </p:nvSpPr>
        <p:spPr>
          <a:xfrm>
            <a:off x="10633003" y="5146199"/>
            <a:ext cx="840295" cy="307777"/>
          </a:xfrm>
          <a:prstGeom prst="rect">
            <a:avLst/>
          </a:prstGeom>
          <a:noFill/>
        </p:spPr>
        <p:txBody>
          <a:bodyPr wrap="none" rtlCol="0">
            <a:spAutoFit/>
          </a:bodyPr>
          <a:lstStyle/>
          <a:p>
            <a:pPr algn="r"/>
            <a:r>
              <a:rPr lang="id-ID" sz="1400" b="1" dirty="0">
                <a:solidFill>
                  <a:schemeClr val="bg1"/>
                </a:solidFill>
                <a:latin typeface="+mj-lt"/>
              </a:rPr>
              <a:t>+$448M</a:t>
            </a:r>
          </a:p>
        </p:txBody>
      </p:sp>
      <p:sp>
        <p:nvSpPr>
          <p:cNvPr id="36" name="TextBox 35"/>
          <p:cNvSpPr txBox="1"/>
          <p:nvPr/>
        </p:nvSpPr>
        <p:spPr>
          <a:xfrm>
            <a:off x="10655830" y="5525581"/>
            <a:ext cx="817468" cy="307777"/>
          </a:xfrm>
          <a:prstGeom prst="rect">
            <a:avLst/>
          </a:prstGeom>
          <a:noFill/>
        </p:spPr>
        <p:txBody>
          <a:bodyPr wrap="none" rtlCol="0">
            <a:spAutoFit/>
          </a:bodyPr>
          <a:lstStyle/>
          <a:p>
            <a:pPr algn="r"/>
            <a:r>
              <a:rPr lang="id-ID" sz="1400" b="1" dirty="0">
                <a:solidFill>
                  <a:schemeClr val="bg1"/>
                </a:solidFill>
                <a:latin typeface="+mj-lt"/>
              </a:rPr>
              <a:t>-$313M</a:t>
            </a:r>
          </a:p>
        </p:txBody>
      </p:sp>
      <p:sp>
        <p:nvSpPr>
          <p:cNvPr id="39" name="TextBox 38"/>
          <p:cNvSpPr txBox="1"/>
          <p:nvPr/>
        </p:nvSpPr>
        <p:spPr>
          <a:xfrm>
            <a:off x="9271917" y="5158785"/>
            <a:ext cx="631904" cy="276999"/>
          </a:xfrm>
          <a:prstGeom prst="rect">
            <a:avLst/>
          </a:prstGeom>
          <a:noFill/>
        </p:spPr>
        <p:txBody>
          <a:bodyPr wrap="none" rtlCol="0">
            <a:spAutoFit/>
          </a:bodyPr>
          <a:lstStyle/>
          <a:p>
            <a:pPr algn="ctr"/>
            <a:r>
              <a:rPr lang="id-ID" sz="1200" b="1" dirty="0">
                <a:solidFill>
                  <a:schemeClr val="bg1"/>
                </a:solidFill>
              </a:rPr>
              <a:t>+$80M</a:t>
            </a:r>
          </a:p>
        </p:txBody>
      </p:sp>
      <p:sp>
        <p:nvSpPr>
          <p:cNvPr id="40" name="TextBox 39"/>
          <p:cNvSpPr txBox="1"/>
          <p:nvPr/>
        </p:nvSpPr>
        <p:spPr>
          <a:xfrm>
            <a:off x="9665219" y="5542673"/>
            <a:ext cx="601448" cy="276999"/>
          </a:xfrm>
          <a:prstGeom prst="rect">
            <a:avLst/>
          </a:prstGeom>
          <a:noFill/>
        </p:spPr>
        <p:txBody>
          <a:bodyPr wrap="none" rtlCol="0">
            <a:spAutoFit/>
          </a:bodyPr>
          <a:lstStyle/>
          <a:p>
            <a:pPr algn="ctr"/>
            <a:r>
              <a:rPr lang="id-ID" sz="1200" b="1" dirty="0">
                <a:solidFill>
                  <a:schemeClr val="bg1"/>
                </a:solidFill>
              </a:rPr>
              <a:t>-$39M</a:t>
            </a:r>
          </a:p>
        </p:txBody>
      </p:sp>
      <p:sp>
        <p:nvSpPr>
          <p:cNvPr id="41" name="TextBox 40"/>
          <p:cNvSpPr txBox="1"/>
          <p:nvPr/>
        </p:nvSpPr>
        <p:spPr>
          <a:xfrm>
            <a:off x="7800115" y="5157356"/>
            <a:ext cx="631904" cy="276999"/>
          </a:xfrm>
          <a:prstGeom prst="rect">
            <a:avLst/>
          </a:prstGeom>
          <a:noFill/>
        </p:spPr>
        <p:txBody>
          <a:bodyPr wrap="none" rtlCol="0">
            <a:spAutoFit/>
          </a:bodyPr>
          <a:lstStyle/>
          <a:p>
            <a:pPr algn="ctr"/>
            <a:r>
              <a:rPr lang="id-ID" sz="1200" b="1" dirty="0">
                <a:solidFill>
                  <a:schemeClr val="bg1"/>
                </a:solidFill>
              </a:rPr>
              <a:t>+$78M</a:t>
            </a:r>
          </a:p>
        </p:txBody>
      </p:sp>
      <p:sp>
        <p:nvSpPr>
          <p:cNvPr id="42" name="TextBox 41"/>
          <p:cNvSpPr txBox="1"/>
          <p:nvPr/>
        </p:nvSpPr>
        <p:spPr>
          <a:xfrm>
            <a:off x="8193417" y="5541244"/>
            <a:ext cx="601448" cy="276999"/>
          </a:xfrm>
          <a:prstGeom prst="rect">
            <a:avLst/>
          </a:prstGeom>
          <a:noFill/>
        </p:spPr>
        <p:txBody>
          <a:bodyPr wrap="none" rtlCol="0">
            <a:spAutoFit/>
          </a:bodyPr>
          <a:lstStyle/>
          <a:p>
            <a:pPr algn="ctr"/>
            <a:r>
              <a:rPr lang="id-ID" sz="1200" b="1" dirty="0">
                <a:solidFill>
                  <a:schemeClr val="bg1"/>
                </a:solidFill>
              </a:rPr>
              <a:t>-$60M</a:t>
            </a:r>
          </a:p>
        </p:txBody>
      </p:sp>
      <p:sp>
        <p:nvSpPr>
          <p:cNvPr id="43" name="TextBox 42"/>
          <p:cNvSpPr txBox="1"/>
          <p:nvPr/>
        </p:nvSpPr>
        <p:spPr>
          <a:xfrm>
            <a:off x="6349715" y="5162714"/>
            <a:ext cx="631904" cy="276999"/>
          </a:xfrm>
          <a:prstGeom prst="rect">
            <a:avLst/>
          </a:prstGeom>
          <a:noFill/>
        </p:spPr>
        <p:txBody>
          <a:bodyPr wrap="none" rtlCol="0">
            <a:spAutoFit/>
          </a:bodyPr>
          <a:lstStyle/>
          <a:p>
            <a:pPr algn="ctr"/>
            <a:r>
              <a:rPr lang="id-ID" sz="1200" b="1" dirty="0">
                <a:solidFill>
                  <a:schemeClr val="bg1"/>
                </a:solidFill>
              </a:rPr>
              <a:t>+$95M</a:t>
            </a:r>
          </a:p>
        </p:txBody>
      </p:sp>
      <p:sp>
        <p:nvSpPr>
          <p:cNvPr id="44" name="TextBox 43"/>
          <p:cNvSpPr txBox="1"/>
          <p:nvPr/>
        </p:nvSpPr>
        <p:spPr>
          <a:xfrm>
            <a:off x="6743016" y="5546602"/>
            <a:ext cx="601448" cy="276999"/>
          </a:xfrm>
          <a:prstGeom prst="rect">
            <a:avLst/>
          </a:prstGeom>
          <a:noFill/>
        </p:spPr>
        <p:txBody>
          <a:bodyPr wrap="none" rtlCol="0">
            <a:spAutoFit/>
          </a:bodyPr>
          <a:lstStyle/>
          <a:p>
            <a:pPr algn="ctr"/>
            <a:r>
              <a:rPr lang="id-ID" sz="1200" b="1" dirty="0">
                <a:solidFill>
                  <a:schemeClr val="bg1"/>
                </a:solidFill>
              </a:rPr>
              <a:t>-$39M</a:t>
            </a:r>
          </a:p>
        </p:txBody>
      </p:sp>
      <p:sp>
        <p:nvSpPr>
          <p:cNvPr id="45" name="TextBox 44"/>
          <p:cNvSpPr txBox="1"/>
          <p:nvPr/>
        </p:nvSpPr>
        <p:spPr>
          <a:xfrm>
            <a:off x="4766815" y="5161285"/>
            <a:ext cx="631904" cy="276999"/>
          </a:xfrm>
          <a:prstGeom prst="rect">
            <a:avLst/>
          </a:prstGeom>
          <a:noFill/>
        </p:spPr>
        <p:txBody>
          <a:bodyPr wrap="none" rtlCol="0">
            <a:spAutoFit/>
          </a:bodyPr>
          <a:lstStyle/>
          <a:p>
            <a:pPr algn="ctr"/>
            <a:r>
              <a:rPr lang="id-ID" sz="1200" b="1" dirty="0">
                <a:solidFill>
                  <a:schemeClr val="bg1"/>
                </a:solidFill>
              </a:rPr>
              <a:t>+$75M</a:t>
            </a:r>
          </a:p>
        </p:txBody>
      </p:sp>
      <p:sp>
        <p:nvSpPr>
          <p:cNvPr id="46" name="TextBox 45"/>
          <p:cNvSpPr txBox="1"/>
          <p:nvPr/>
        </p:nvSpPr>
        <p:spPr>
          <a:xfrm>
            <a:off x="5160117" y="5545173"/>
            <a:ext cx="601448" cy="276999"/>
          </a:xfrm>
          <a:prstGeom prst="rect">
            <a:avLst/>
          </a:prstGeom>
          <a:noFill/>
        </p:spPr>
        <p:txBody>
          <a:bodyPr wrap="none" rtlCol="0">
            <a:spAutoFit/>
          </a:bodyPr>
          <a:lstStyle/>
          <a:p>
            <a:pPr algn="ctr"/>
            <a:r>
              <a:rPr lang="id-ID" sz="1200" b="1" dirty="0">
                <a:solidFill>
                  <a:schemeClr val="bg1"/>
                </a:solidFill>
              </a:rPr>
              <a:t>-$60M</a:t>
            </a:r>
          </a:p>
        </p:txBody>
      </p:sp>
      <p:sp>
        <p:nvSpPr>
          <p:cNvPr id="47" name="TextBox 46"/>
          <p:cNvSpPr txBox="1"/>
          <p:nvPr/>
        </p:nvSpPr>
        <p:spPr>
          <a:xfrm>
            <a:off x="3424715" y="5168760"/>
            <a:ext cx="631904" cy="276999"/>
          </a:xfrm>
          <a:prstGeom prst="rect">
            <a:avLst/>
          </a:prstGeom>
          <a:noFill/>
        </p:spPr>
        <p:txBody>
          <a:bodyPr wrap="none" rtlCol="0">
            <a:spAutoFit/>
          </a:bodyPr>
          <a:lstStyle/>
          <a:p>
            <a:pPr algn="ctr"/>
            <a:r>
              <a:rPr lang="id-ID" sz="1200" b="1" dirty="0">
                <a:solidFill>
                  <a:schemeClr val="bg1"/>
                </a:solidFill>
              </a:rPr>
              <a:t>+$75M</a:t>
            </a:r>
          </a:p>
        </p:txBody>
      </p:sp>
      <p:sp>
        <p:nvSpPr>
          <p:cNvPr id="48" name="TextBox 47"/>
          <p:cNvSpPr txBox="1"/>
          <p:nvPr/>
        </p:nvSpPr>
        <p:spPr>
          <a:xfrm>
            <a:off x="3794224" y="5552648"/>
            <a:ext cx="601448" cy="276999"/>
          </a:xfrm>
          <a:prstGeom prst="rect">
            <a:avLst/>
          </a:prstGeom>
          <a:noFill/>
        </p:spPr>
        <p:txBody>
          <a:bodyPr wrap="none" rtlCol="0">
            <a:spAutoFit/>
          </a:bodyPr>
          <a:lstStyle/>
          <a:p>
            <a:pPr algn="ctr"/>
            <a:r>
              <a:rPr lang="id-ID" sz="1200" b="1" dirty="0">
                <a:solidFill>
                  <a:schemeClr val="bg1"/>
                </a:solidFill>
              </a:rPr>
              <a:t>-$40M</a:t>
            </a:r>
          </a:p>
        </p:txBody>
      </p:sp>
      <p:sp>
        <p:nvSpPr>
          <p:cNvPr id="49" name="TextBox 48"/>
          <p:cNvSpPr txBox="1"/>
          <p:nvPr/>
        </p:nvSpPr>
        <p:spPr>
          <a:xfrm>
            <a:off x="2038028" y="5158785"/>
            <a:ext cx="652743" cy="276999"/>
          </a:xfrm>
          <a:prstGeom prst="rect">
            <a:avLst/>
          </a:prstGeom>
          <a:noFill/>
        </p:spPr>
        <p:txBody>
          <a:bodyPr wrap="none" rtlCol="0">
            <a:spAutoFit/>
          </a:bodyPr>
          <a:lstStyle/>
          <a:p>
            <a:pPr algn="ctr"/>
            <a:r>
              <a:rPr lang="id-ID" sz="1200" b="1" dirty="0">
                <a:solidFill>
                  <a:schemeClr val="bg1"/>
                </a:solidFill>
              </a:rPr>
              <a:t>+$45M</a:t>
            </a:r>
          </a:p>
        </p:txBody>
      </p:sp>
      <p:sp>
        <p:nvSpPr>
          <p:cNvPr id="50" name="TextBox 49"/>
          <p:cNvSpPr txBox="1"/>
          <p:nvPr/>
        </p:nvSpPr>
        <p:spPr>
          <a:xfrm>
            <a:off x="2416102" y="5551219"/>
            <a:ext cx="601447" cy="276999"/>
          </a:xfrm>
          <a:prstGeom prst="rect">
            <a:avLst/>
          </a:prstGeom>
          <a:noFill/>
        </p:spPr>
        <p:txBody>
          <a:bodyPr wrap="none" rtlCol="0">
            <a:spAutoFit/>
          </a:bodyPr>
          <a:lstStyle/>
          <a:p>
            <a:pPr algn="ctr"/>
            <a:r>
              <a:rPr lang="id-ID" sz="1200" b="1" dirty="0">
                <a:solidFill>
                  <a:schemeClr val="bg1"/>
                </a:solidFill>
              </a:rPr>
              <a:t>-$75M</a:t>
            </a:r>
          </a:p>
        </p:txBody>
      </p:sp>
    </p:spTree>
    <p:extLst>
      <p:ext uri="{BB962C8B-B14F-4D97-AF65-F5344CB8AC3E}">
        <p14:creationId xmlns:p14="http://schemas.microsoft.com/office/powerpoint/2010/main" val="164155444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par>
                          <p:cTn id="19" fill="hold">
                            <p:stCondLst>
                              <p:cond delay="1000"/>
                            </p:stCondLst>
                            <p:childTnLst>
                              <p:par>
                                <p:cTn id="20" presetID="16" presetClass="entr" presetSubtype="37" fill="hold" grpId="0"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barn(outVertical)">
                                      <p:cBhvr>
                                        <p:cTn id="22" dur="500"/>
                                        <p:tgtEl>
                                          <p:spTgt spid="22"/>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3"/>
                                        </p:tgtEl>
                                        <p:attrNameLst>
                                          <p:attrName>style.visibility</p:attrName>
                                        </p:attrNameLst>
                                      </p:cBhvr>
                                      <p:to>
                                        <p:strVal val="visible"/>
                                      </p:to>
                                    </p:set>
                                    <p:animEffect transition="in" filter="barn(inVertical)">
                                      <p:cBhvr>
                                        <p:cTn id="25" dur="500"/>
                                        <p:tgtEl>
                                          <p:spTgt spid="23"/>
                                        </p:tgtEl>
                                      </p:cBhvr>
                                    </p:animEffect>
                                  </p:childTnLst>
                                </p:cTn>
                              </p:par>
                            </p:childTnLst>
                          </p:cTn>
                        </p:par>
                        <p:par>
                          <p:cTn id="26" fill="hold">
                            <p:stCondLst>
                              <p:cond delay="1500"/>
                            </p:stCondLst>
                            <p:childTnLst>
                              <p:par>
                                <p:cTn id="27" presetID="10" presetClass="entr" presetSubtype="0" fill="hold" grpId="0" nodeType="after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500"/>
                                        <p:tgtEl>
                                          <p:spTgt spid="32"/>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4"/>
                                        </p:tgtEl>
                                        <p:attrNameLst>
                                          <p:attrName>style.visibility</p:attrName>
                                        </p:attrNameLst>
                                      </p:cBhvr>
                                      <p:to>
                                        <p:strVal val="visible"/>
                                      </p:to>
                                    </p:set>
                                    <p:animEffect transition="in" filter="fade">
                                      <p:cBhvr>
                                        <p:cTn id="32" dur="500"/>
                                        <p:tgtEl>
                                          <p:spTgt spid="34"/>
                                        </p:tgtEl>
                                      </p:cBhvr>
                                    </p:animEffect>
                                  </p:childTnLst>
                                </p:cTn>
                              </p:par>
                            </p:childTnLst>
                          </p:cTn>
                        </p:par>
                        <p:par>
                          <p:cTn id="33" fill="hold">
                            <p:stCondLst>
                              <p:cond delay="2000"/>
                            </p:stCondLst>
                            <p:childTnLst>
                              <p:par>
                                <p:cTn id="34" presetID="10" presetClass="entr" presetSubtype="0" fill="hold" grpId="0" nodeType="afterEffect">
                                  <p:stCondLst>
                                    <p:cond delay="0"/>
                                  </p:stCondLst>
                                  <p:childTnLst>
                                    <p:set>
                                      <p:cBhvr>
                                        <p:cTn id="35" dur="1" fill="hold">
                                          <p:stCondLst>
                                            <p:cond delay="0"/>
                                          </p:stCondLst>
                                        </p:cTn>
                                        <p:tgtEl>
                                          <p:spTgt spid="49"/>
                                        </p:tgtEl>
                                        <p:attrNameLst>
                                          <p:attrName>style.visibility</p:attrName>
                                        </p:attrNameLst>
                                      </p:cBhvr>
                                      <p:to>
                                        <p:strVal val="visible"/>
                                      </p:to>
                                    </p:set>
                                    <p:animEffect transition="in" filter="fade">
                                      <p:cBhvr>
                                        <p:cTn id="36" dur="500"/>
                                        <p:tgtEl>
                                          <p:spTgt spid="49"/>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500"/>
                                        <p:tgtEl>
                                          <p:spTgt spid="50"/>
                                        </p:tgtEl>
                                      </p:cBhvr>
                                    </p:animEffect>
                                  </p:childTnLst>
                                </p:cTn>
                              </p:par>
                            </p:childTnLst>
                          </p:cTn>
                        </p:par>
                        <p:par>
                          <p:cTn id="40" fill="hold">
                            <p:stCondLst>
                              <p:cond delay="2500"/>
                            </p:stCondLst>
                            <p:childTnLst>
                              <p:par>
                                <p:cTn id="41" presetID="22" presetClass="entr" presetSubtype="4"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wipe(down)">
                                      <p:cBhvr>
                                        <p:cTn id="43" dur="500"/>
                                        <p:tgtEl>
                                          <p:spTgt spid="8"/>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wipe(down)">
                                      <p:cBhvr>
                                        <p:cTn id="46" dur="500"/>
                                        <p:tgtEl>
                                          <p:spTgt spid="10"/>
                                        </p:tgtEl>
                                      </p:cBhvr>
                                    </p:animEffect>
                                  </p:childTnLst>
                                </p:cTn>
                              </p:par>
                            </p:childTnLst>
                          </p:cTn>
                        </p:par>
                        <p:par>
                          <p:cTn id="47" fill="hold">
                            <p:stCondLst>
                              <p:cond delay="3000"/>
                            </p:stCondLst>
                            <p:childTnLst>
                              <p:par>
                                <p:cTn id="48" presetID="10" presetClass="entr" presetSubtype="0" fill="hold" grpId="0" nodeType="afterEffect">
                                  <p:stCondLst>
                                    <p:cond delay="0"/>
                                  </p:stCondLst>
                                  <p:childTnLst>
                                    <p:set>
                                      <p:cBhvr>
                                        <p:cTn id="49" dur="1" fill="hold">
                                          <p:stCondLst>
                                            <p:cond delay="0"/>
                                          </p:stCondLst>
                                        </p:cTn>
                                        <p:tgtEl>
                                          <p:spTgt spid="47"/>
                                        </p:tgtEl>
                                        <p:attrNameLst>
                                          <p:attrName>style.visibility</p:attrName>
                                        </p:attrNameLst>
                                      </p:cBhvr>
                                      <p:to>
                                        <p:strVal val="visible"/>
                                      </p:to>
                                    </p:set>
                                    <p:animEffect transition="in" filter="fade">
                                      <p:cBhvr>
                                        <p:cTn id="50" dur="500"/>
                                        <p:tgtEl>
                                          <p:spTgt spid="47"/>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8"/>
                                        </p:tgtEl>
                                        <p:attrNameLst>
                                          <p:attrName>style.visibility</p:attrName>
                                        </p:attrNameLst>
                                      </p:cBhvr>
                                      <p:to>
                                        <p:strVal val="visible"/>
                                      </p:to>
                                    </p:set>
                                    <p:animEffect transition="in" filter="fade">
                                      <p:cBhvr>
                                        <p:cTn id="53" dur="500"/>
                                        <p:tgtEl>
                                          <p:spTgt spid="48"/>
                                        </p:tgtEl>
                                      </p:cBhvr>
                                    </p:animEffect>
                                  </p:childTnLst>
                                </p:cTn>
                              </p:par>
                            </p:childTnLst>
                          </p:cTn>
                        </p:par>
                        <p:par>
                          <p:cTn id="54" fill="hold">
                            <p:stCondLst>
                              <p:cond delay="3500"/>
                            </p:stCondLst>
                            <p:childTnLst>
                              <p:par>
                                <p:cTn id="55" presetID="22" presetClass="entr" presetSubtype="4" fill="hold" grpId="0" nodeType="afterEffect">
                                  <p:stCondLst>
                                    <p:cond delay="0"/>
                                  </p:stCondLst>
                                  <p:childTnLst>
                                    <p:set>
                                      <p:cBhvr>
                                        <p:cTn id="56" dur="1" fill="hold">
                                          <p:stCondLst>
                                            <p:cond delay="0"/>
                                          </p:stCondLst>
                                        </p:cTn>
                                        <p:tgtEl>
                                          <p:spTgt spid="9"/>
                                        </p:tgtEl>
                                        <p:attrNameLst>
                                          <p:attrName>style.visibility</p:attrName>
                                        </p:attrNameLst>
                                      </p:cBhvr>
                                      <p:to>
                                        <p:strVal val="visible"/>
                                      </p:to>
                                    </p:set>
                                    <p:animEffect transition="in" filter="wipe(down)">
                                      <p:cBhvr>
                                        <p:cTn id="57" dur="500"/>
                                        <p:tgtEl>
                                          <p:spTgt spid="9"/>
                                        </p:tgtEl>
                                      </p:cBhvr>
                                    </p:animEffect>
                                  </p:childTnLst>
                                </p:cTn>
                              </p:par>
                              <p:par>
                                <p:cTn id="58" presetID="22" presetClass="entr" presetSubtype="4" fill="hold" grpId="0" nodeType="withEffect">
                                  <p:stCondLst>
                                    <p:cond delay="0"/>
                                  </p:stCondLst>
                                  <p:childTnLst>
                                    <p:set>
                                      <p:cBhvr>
                                        <p:cTn id="59" dur="1" fill="hold">
                                          <p:stCondLst>
                                            <p:cond delay="0"/>
                                          </p:stCondLst>
                                        </p:cTn>
                                        <p:tgtEl>
                                          <p:spTgt spid="11"/>
                                        </p:tgtEl>
                                        <p:attrNameLst>
                                          <p:attrName>style.visibility</p:attrName>
                                        </p:attrNameLst>
                                      </p:cBhvr>
                                      <p:to>
                                        <p:strVal val="visible"/>
                                      </p:to>
                                    </p:set>
                                    <p:animEffect transition="in" filter="wipe(down)">
                                      <p:cBhvr>
                                        <p:cTn id="60" dur="500"/>
                                        <p:tgtEl>
                                          <p:spTgt spid="11"/>
                                        </p:tgtEl>
                                      </p:cBhvr>
                                    </p:animEffect>
                                  </p:childTnLst>
                                </p:cTn>
                              </p:par>
                            </p:childTnLst>
                          </p:cTn>
                        </p:par>
                        <p:par>
                          <p:cTn id="61" fill="hold">
                            <p:stCondLst>
                              <p:cond delay="4000"/>
                            </p:stCondLst>
                            <p:childTnLst>
                              <p:par>
                                <p:cTn id="62" presetID="10" presetClass="entr" presetSubtype="0" fill="hold" grpId="0" nodeType="afterEffect">
                                  <p:stCondLst>
                                    <p:cond delay="0"/>
                                  </p:stCondLst>
                                  <p:childTnLst>
                                    <p:set>
                                      <p:cBhvr>
                                        <p:cTn id="63" dur="1" fill="hold">
                                          <p:stCondLst>
                                            <p:cond delay="0"/>
                                          </p:stCondLst>
                                        </p:cTn>
                                        <p:tgtEl>
                                          <p:spTgt spid="45"/>
                                        </p:tgtEl>
                                        <p:attrNameLst>
                                          <p:attrName>style.visibility</p:attrName>
                                        </p:attrNameLst>
                                      </p:cBhvr>
                                      <p:to>
                                        <p:strVal val="visible"/>
                                      </p:to>
                                    </p:set>
                                    <p:animEffect transition="in" filter="fade">
                                      <p:cBhvr>
                                        <p:cTn id="64" dur="500"/>
                                        <p:tgtEl>
                                          <p:spTgt spid="4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childTnLst>
                          </p:cTn>
                        </p:par>
                        <p:par>
                          <p:cTn id="68" fill="hold">
                            <p:stCondLst>
                              <p:cond delay="4500"/>
                            </p:stCondLst>
                            <p:childTnLst>
                              <p:par>
                                <p:cTn id="69" presetID="22" presetClass="entr" presetSubtype="4" fill="hold" grpId="0" nodeType="after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wipe(down)">
                                      <p:cBhvr>
                                        <p:cTn id="71" dur="500"/>
                                        <p:tgtEl>
                                          <p:spTgt spid="17"/>
                                        </p:tgtEl>
                                      </p:cBhvr>
                                    </p:animEffect>
                                  </p:childTnLst>
                                </p:cTn>
                              </p:par>
                              <p:par>
                                <p:cTn id="72" presetID="22" presetClass="entr" presetSubtype="4" fill="hold" grpId="0" nodeType="withEffect">
                                  <p:stCondLst>
                                    <p:cond delay="0"/>
                                  </p:stCondLst>
                                  <p:childTnLst>
                                    <p:set>
                                      <p:cBhvr>
                                        <p:cTn id="73" dur="1" fill="hold">
                                          <p:stCondLst>
                                            <p:cond delay="0"/>
                                          </p:stCondLst>
                                        </p:cTn>
                                        <p:tgtEl>
                                          <p:spTgt spid="12"/>
                                        </p:tgtEl>
                                        <p:attrNameLst>
                                          <p:attrName>style.visibility</p:attrName>
                                        </p:attrNameLst>
                                      </p:cBhvr>
                                      <p:to>
                                        <p:strVal val="visible"/>
                                      </p:to>
                                    </p:set>
                                    <p:animEffect transition="in" filter="wipe(down)">
                                      <p:cBhvr>
                                        <p:cTn id="74" dur="500"/>
                                        <p:tgtEl>
                                          <p:spTgt spid="12"/>
                                        </p:tgtEl>
                                      </p:cBhvr>
                                    </p:animEffect>
                                  </p:childTnLst>
                                </p:cTn>
                              </p:par>
                            </p:childTnLst>
                          </p:cTn>
                        </p:par>
                        <p:par>
                          <p:cTn id="75" fill="hold">
                            <p:stCondLst>
                              <p:cond delay="5000"/>
                            </p:stCondLst>
                            <p:childTnLst>
                              <p:par>
                                <p:cTn id="76" presetID="10" presetClass="entr" presetSubtype="0" fill="hold" grpId="0" nodeType="afterEffect">
                                  <p:stCondLst>
                                    <p:cond delay="0"/>
                                  </p:stCondLst>
                                  <p:childTnLst>
                                    <p:set>
                                      <p:cBhvr>
                                        <p:cTn id="77" dur="1" fill="hold">
                                          <p:stCondLst>
                                            <p:cond delay="0"/>
                                          </p:stCondLst>
                                        </p:cTn>
                                        <p:tgtEl>
                                          <p:spTgt spid="43"/>
                                        </p:tgtEl>
                                        <p:attrNameLst>
                                          <p:attrName>style.visibility</p:attrName>
                                        </p:attrNameLst>
                                      </p:cBhvr>
                                      <p:to>
                                        <p:strVal val="visible"/>
                                      </p:to>
                                    </p:set>
                                    <p:animEffect transition="in" filter="fade">
                                      <p:cBhvr>
                                        <p:cTn id="78" dur="500"/>
                                        <p:tgtEl>
                                          <p:spTgt spid="43"/>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44"/>
                                        </p:tgtEl>
                                        <p:attrNameLst>
                                          <p:attrName>style.visibility</p:attrName>
                                        </p:attrNameLst>
                                      </p:cBhvr>
                                      <p:to>
                                        <p:strVal val="visible"/>
                                      </p:to>
                                    </p:set>
                                    <p:animEffect transition="in" filter="fade">
                                      <p:cBhvr>
                                        <p:cTn id="81" dur="500"/>
                                        <p:tgtEl>
                                          <p:spTgt spid="44"/>
                                        </p:tgtEl>
                                      </p:cBhvr>
                                    </p:animEffect>
                                  </p:childTnLst>
                                </p:cTn>
                              </p:par>
                            </p:childTnLst>
                          </p:cTn>
                        </p:par>
                        <p:par>
                          <p:cTn id="82" fill="hold">
                            <p:stCondLst>
                              <p:cond delay="5500"/>
                            </p:stCondLst>
                            <p:childTnLst>
                              <p:par>
                                <p:cTn id="83" presetID="22" presetClass="entr" presetSubtype="4" fill="hold" grpId="0" nodeType="afterEffect">
                                  <p:stCondLst>
                                    <p:cond delay="0"/>
                                  </p:stCondLst>
                                  <p:childTnLst>
                                    <p:set>
                                      <p:cBhvr>
                                        <p:cTn id="84" dur="1" fill="hold">
                                          <p:stCondLst>
                                            <p:cond delay="0"/>
                                          </p:stCondLst>
                                        </p:cTn>
                                        <p:tgtEl>
                                          <p:spTgt spid="18"/>
                                        </p:tgtEl>
                                        <p:attrNameLst>
                                          <p:attrName>style.visibility</p:attrName>
                                        </p:attrNameLst>
                                      </p:cBhvr>
                                      <p:to>
                                        <p:strVal val="visible"/>
                                      </p:to>
                                    </p:set>
                                    <p:animEffect transition="in" filter="wipe(down)">
                                      <p:cBhvr>
                                        <p:cTn id="85" dur="500"/>
                                        <p:tgtEl>
                                          <p:spTgt spid="18"/>
                                        </p:tgtEl>
                                      </p:cBhvr>
                                    </p:animEffect>
                                  </p:childTnLst>
                                </p:cTn>
                              </p:par>
                              <p:par>
                                <p:cTn id="86" presetID="22" presetClass="entr" presetSubtype="4" fill="hold" grpId="0" nodeType="withEffect">
                                  <p:stCondLst>
                                    <p:cond delay="0"/>
                                  </p:stCondLst>
                                  <p:childTnLst>
                                    <p:set>
                                      <p:cBhvr>
                                        <p:cTn id="87" dur="1" fill="hold">
                                          <p:stCondLst>
                                            <p:cond delay="0"/>
                                          </p:stCondLst>
                                        </p:cTn>
                                        <p:tgtEl>
                                          <p:spTgt spid="13"/>
                                        </p:tgtEl>
                                        <p:attrNameLst>
                                          <p:attrName>style.visibility</p:attrName>
                                        </p:attrNameLst>
                                      </p:cBhvr>
                                      <p:to>
                                        <p:strVal val="visible"/>
                                      </p:to>
                                    </p:set>
                                    <p:animEffect transition="in" filter="wipe(down)">
                                      <p:cBhvr>
                                        <p:cTn id="88" dur="500"/>
                                        <p:tgtEl>
                                          <p:spTgt spid="13"/>
                                        </p:tgtEl>
                                      </p:cBhvr>
                                    </p:animEffect>
                                  </p:childTnLst>
                                </p:cTn>
                              </p:par>
                            </p:childTnLst>
                          </p:cTn>
                        </p:par>
                        <p:par>
                          <p:cTn id="89" fill="hold">
                            <p:stCondLst>
                              <p:cond delay="6000"/>
                            </p:stCondLst>
                            <p:childTnLst>
                              <p:par>
                                <p:cTn id="90" presetID="10" presetClass="entr" presetSubtype="0" fill="hold" grpId="0" nodeType="afterEffect">
                                  <p:stCondLst>
                                    <p:cond delay="0"/>
                                  </p:stCondLst>
                                  <p:childTnLst>
                                    <p:set>
                                      <p:cBhvr>
                                        <p:cTn id="91" dur="1" fill="hold">
                                          <p:stCondLst>
                                            <p:cond delay="0"/>
                                          </p:stCondLst>
                                        </p:cTn>
                                        <p:tgtEl>
                                          <p:spTgt spid="41"/>
                                        </p:tgtEl>
                                        <p:attrNameLst>
                                          <p:attrName>style.visibility</p:attrName>
                                        </p:attrNameLst>
                                      </p:cBhvr>
                                      <p:to>
                                        <p:strVal val="visible"/>
                                      </p:to>
                                    </p:set>
                                    <p:animEffect transition="in" filter="fade">
                                      <p:cBhvr>
                                        <p:cTn id="92" dur="500"/>
                                        <p:tgtEl>
                                          <p:spTgt spid="41"/>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42"/>
                                        </p:tgtEl>
                                        <p:attrNameLst>
                                          <p:attrName>style.visibility</p:attrName>
                                        </p:attrNameLst>
                                      </p:cBhvr>
                                      <p:to>
                                        <p:strVal val="visible"/>
                                      </p:to>
                                    </p:set>
                                    <p:animEffect transition="in" filter="fade">
                                      <p:cBhvr>
                                        <p:cTn id="95" dur="500"/>
                                        <p:tgtEl>
                                          <p:spTgt spid="42"/>
                                        </p:tgtEl>
                                      </p:cBhvr>
                                    </p:animEffect>
                                  </p:childTnLst>
                                </p:cTn>
                              </p:par>
                            </p:childTnLst>
                          </p:cTn>
                        </p:par>
                        <p:par>
                          <p:cTn id="96" fill="hold">
                            <p:stCondLst>
                              <p:cond delay="6500"/>
                            </p:stCondLst>
                            <p:childTnLst>
                              <p:par>
                                <p:cTn id="97" presetID="22" presetClass="entr" presetSubtype="4" fill="hold" grpId="0" nodeType="afterEffect">
                                  <p:stCondLst>
                                    <p:cond delay="0"/>
                                  </p:stCondLst>
                                  <p:childTnLst>
                                    <p:set>
                                      <p:cBhvr>
                                        <p:cTn id="98" dur="1" fill="hold">
                                          <p:stCondLst>
                                            <p:cond delay="0"/>
                                          </p:stCondLst>
                                        </p:cTn>
                                        <p:tgtEl>
                                          <p:spTgt spid="20"/>
                                        </p:tgtEl>
                                        <p:attrNameLst>
                                          <p:attrName>style.visibility</p:attrName>
                                        </p:attrNameLst>
                                      </p:cBhvr>
                                      <p:to>
                                        <p:strVal val="visible"/>
                                      </p:to>
                                    </p:set>
                                    <p:animEffect transition="in" filter="wipe(down)">
                                      <p:cBhvr>
                                        <p:cTn id="99" dur="500"/>
                                        <p:tgtEl>
                                          <p:spTgt spid="20"/>
                                        </p:tgtEl>
                                      </p:cBhvr>
                                    </p:animEffect>
                                  </p:childTnLst>
                                </p:cTn>
                              </p:par>
                              <p:par>
                                <p:cTn id="100" presetID="22" presetClass="entr" presetSubtype="4" fill="hold" grpId="0" nodeType="withEffect">
                                  <p:stCondLst>
                                    <p:cond delay="0"/>
                                  </p:stCondLst>
                                  <p:childTnLst>
                                    <p:set>
                                      <p:cBhvr>
                                        <p:cTn id="101" dur="1" fill="hold">
                                          <p:stCondLst>
                                            <p:cond delay="0"/>
                                          </p:stCondLst>
                                        </p:cTn>
                                        <p:tgtEl>
                                          <p:spTgt spid="15"/>
                                        </p:tgtEl>
                                        <p:attrNameLst>
                                          <p:attrName>style.visibility</p:attrName>
                                        </p:attrNameLst>
                                      </p:cBhvr>
                                      <p:to>
                                        <p:strVal val="visible"/>
                                      </p:to>
                                    </p:set>
                                    <p:animEffect transition="in" filter="wipe(down)">
                                      <p:cBhvr>
                                        <p:cTn id="102" dur="500"/>
                                        <p:tgtEl>
                                          <p:spTgt spid="15"/>
                                        </p:tgtEl>
                                      </p:cBhvr>
                                    </p:animEffect>
                                  </p:childTnLst>
                                </p:cTn>
                              </p:par>
                            </p:childTnLst>
                          </p:cTn>
                        </p:par>
                        <p:par>
                          <p:cTn id="103" fill="hold">
                            <p:stCondLst>
                              <p:cond delay="7000"/>
                            </p:stCondLst>
                            <p:childTnLst>
                              <p:par>
                                <p:cTn id="104" presetID="10" presetClass="entr" presetSubtype="0" fill="hold" grpId="0" nodeType="afterEffect">
                                  <p:stCondLst>
                                    <p:cond delay="0"/>
                                  </p:stCondLst>
                                  <p:childTnLst>
                                    <p:set>
                                      <p:cBhvr>
                                        <p:cTn id="105" dur="1" fill="hold">
                                          <p:stCondLst>
                                            <p:cond delay="0"/>
                                          </p:stCondLst>
                                        </p:cTn>
                                        <p:tgtEl>
                                          <p:spTgt spid="39"/>
                                        </p:tgtEl>
                                        <p:attrNameLst>
                                          <p:attrName>style.visibility</p:attrName>
                                        </p:attrNameLst>
                                      </p:cBhvr>
                                      <p:to>
                                        <p:strVal val="visible"/>
                                      </p:to>
                                    </p:set>
                                    <p:animEffect transition="in" filter="fade">
                                      <p:cBhvr>
                                        <p:cTn id="106" dur="500"/>
                                        <p:tgtEl>
                                          <p:spTgt spid="39"/>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0"/>
                                        </p:tgtEl>
                                        <p:attrNameLst>
                                          <p:attrName>style.visibility</p:attrName>
                                        </p:attrNameLst>
                                      </p:cBhvr>
                                      <p:to>
                                        <p:strVal val="visible"/>
                                      </p:to>
                                    </p:set>
                                    <p:animEffect transition="in" filter="fade">
                                      <p:cBhvr>
                                        <p:cTn id="109" dur="500"/>
                                        <p:tgtEl>
                                          <p:spTgt spid="40"/>
                                        </p:tgtEl>
                                      </p:cBhvr>
                                    </p:animEffect>
                                  </p:childTnLst>
                                </p:cTn>
                              </p:par>
                            </p:childTnLst>
                          </p:cTn>
                        </p:par>
                        <p:par>
                          <p:cTn id="110" fill="hold">
                            <p:stCondLst>
                              <p:cond delay="7500"/>
                            </p:stCondLst>
                            <p:childTnLst>
                              <p:par>
                                <p:cTn id="111" presetID="22" presetClass="entr" presetSubtype="4" fill="hold" grpId="0" nodeType="afterEffect">
                                  <p:stCondLst>
                                    <p:cond delay="0"/>
                                  </p:stCondLst>
                                  <p:childTnLst>
                                    <p:set>
                                      <p:cBhvr>
                                        <p:cTn id="112" dur="1" fill="hold">
                                          <p:stCondLst>
                                            <p:cond delay="0"/>
                                          </p:stCondLst>
                                        </p:cTn>
                                        <p:tgtEl>
                                          <p:spTgt spid="21"/>
                                        </p:tgtEl>
                                        <p:attrNameLst>
                                          <p:attrName>style.visibility</p:attrName>
                                        </p:attrNameLst>
                                      </p:cBhvr>
                                      <p:to>
                                        <p:strVal val="visible"/>
                                      </p:to>
                                    </p:set>
                                    <p:animEffect transition="in" filter="wipe(down)">
                                      <p:cBhvr>
                                        <p:cTn id="113" dur="500"/>
                                        <p:tgtEl>
                                          <p:spTgt spid="21"/>
                                        </p:tgtEl>
                                      </p:cBhvr>
                                    </p:animEffect>
                                  </p:childTnLst>
                                </p:cTn>
                              </p:par>
                              <p:par>
                                <p:cTn id="114" presetID="22" presetClass="entr" presetSubtype="4" fill="hold" grpId="0" nodeType="withEffect">
                                  <p:stCondLst>
                                    <p:cond delay="0"/>
                                  </p:stCondLst>
                                  <p:childTnLst>
                                    <p:set>
                                      <p:cBhvr>
                                        <p:cTn id="115" dur="1" fill="hold">
                                          <p:stCondLst>
                                            <p:cond delay="0"/>
                                          </p:stCondLst>
                                        </p:cTn>
                                        <p:tgtEl>
                                          <p:spTgt spid="16"/>
                                        </p:tgtEl>
                                        <p:attrNameLst>
                                          <p:attrName>style.visibility</p:attrName>
                                        </p:attrNameLst>
                                      </p:cBhvr>
                                      <p:to>
                                        <p:strVal val="visible"/>
                                      </p:to>
                                    </p:set>
                                    <p:animEffect transition="in" filter="wipe(down)">
                                      <p:cBhvr>
                                        <p:cTn id="116" dur="500"/>
                                        <p:tgtEl>
                                          <p:spTgt spid="16"/>
                                        </p:tgtEl>
                                      </p:cBhvr>
                                    </p:animEffect>
                                  </p:childTnLst>
                                </p:cTn>
                              </p:par>
                            </p:childTnLst>
                          </p:cTn>
                        </p:par>
                        <p:par>
                          <p:cTn id="117" fill="hold">
                            <p:stCondLst>
                              <p:cond delay="8000"/>
                            </p:stCondLst>
                            <p:childTnLst>
                              <p:par>
                                <p:cTn id="118" presetID="53" presetClass="entr" presetSubtype="16" fill="hold" grpId="0" nodeType="afterEffect">
                                  <p:stCondLst>
                                    <p:cond delay="0"/>
                                  </p:stCondLst>
                                  <p:childTnLst>
                                    <p:set>
                                      <p:cBhvr>
                                        <p:cTn id="119" dur="1" fill="hold">
                                          <p:stCondLst>
                                            <p:cond delay="0"/>
                                          </p:stCondLst>
                                        </p:cTn>
                                        <p:tgtEl>
                                          <p:spTgt spid="35"/>
                                        </p:tgtEl>
                                        <p:attrNameLst>
                                          <p:attrName>style.visibility</p:attrName>
                                        </p:attrNameLst>
                                      </p:cBhvr>
                                      <p:to>
                                        <p:strVal val="visible"/>
                                      </p:to>
                                    </p:set>
                                    <p:anim calcmode="lin" valueType="num">
                                      <p:cBhvr>
                                        <p:cTn id="120" dur="500" fill="hold"/>
                                        <p:tgtEl>
                                          <p:spTgt spid="35"/>
                                        </p:tgtEl>
                                        <p:attrNameLst>
                                          <p:attrName>ppt_w</p:attrName>
                                        </p:attrNameLst>
                                      </p:cBhvr>
                                      <p:tavLst>
                                        <p:tav tm="0">
                                          <p:val>
                                            <p:fltVal val="0"/>
                                          </p:val>
                                        </p:tav>
                                        <p:tav tm="100000">
                                          <p:val>
                                            <p:strVal val="#ppt_w"/>
                                          </p:val>
                                        </p:tav>
                                      </p:tavLst>
                                    </p:anim>
                                    <p:anim calcmode="lin" valueType="num">
                                      <p:cBhvr>
                                        <p:cTn id="121" dur="500" fill="hold"/>
                                        <p:tgtEl>
                                          <p:spTgt spid="35"/>
                                        </p:tgtEl>
                                        <p:attrNameLst>
                                          <p:attrName>ppt_h</p:attrName>
                                        </p:attrNameLst>
                                      </p:cBhvr>
                                      <p:tavLst>
                                        <p:tav tm="0">
                                          <p:val>
                                            <p:fltVal val="0"/>
                                          </p:val>
                                        </p:tav>
                                        <p:tav tm="100000">
                                          <p:val>
                                            <p:strVal val="#ppt_h"/>
                                          </p:val>
                                        </p:tav>
                                      </p:tavLst>
                                    </p:anim>
                                    <p:animEffect transition="in" filter="fade">
                                      <p:cBhvr>
                                        <p:cTn id="122" dur="500"/>
                                        <p:tgtEl>
                                          <p:spTgt spid="35"/>
                                        </p:tgtEl>
                                      </p:cBhvr>
                                    </p:animEffect>
                                  </p:childTnLst>
                                </p:cTn>
                              </p:par>
                              <p:par>
                                <p:cTn id="123" presetID="53" presetClass="entr" presetSubtype="16" fill="hold" grpId="0" nodeType="withEffect">
                                  <p:stCondLst>
                                    <p:cond delay="0"/>
                                  </p:stCondLst>
                                  <p:childTnLst>
                                    <p:set>
                                      <p:cBhvr>
                                        <p:cTn id="124" dur="1" fill="hold">
                                          <p:stCondLst>
                                            <p:cond delay="0"/>
                                          </p:stCondLst>
                                        </p:cTn>
                                        <p:tgtEl>
                                          <p:spTgt spid="36"/>
                                        </p:tgtEl>
                                        <p:attrNameLst>
                                          <p:attrName>style.visibility</p:attrName>
                                        </p:attrNameLst>
                                      </p:cBhvr>
                                      <p:to>
                                        <p:strVal val="visible"/>
                                      </p:to>
                                    </p:set>
                                    <p:anim calcmode="lin" valueType="num">
                                      <p:cBhvr>
                                        <p:cTn id="125" dur="500" fill="hold"/>
                                        <p:tgtEl>
                                          <p:spTgt spid="36"/>
                                        </p:tgtEl>
                                        <p:attrNameLst>
                                          <p:attrName>ppt_w</p:attrName>
                                        </p:attrNameLst>
                                      </p:cBhvr>
                                      <p:tavLst>
                                        <p:tav tm="0">
                                          <p:val>
                                            <p:fltVal val="0"/>
                                          </p:val>
                                        </p:tav>
                                        <p:tav tm="100000">
                                          <p:val>
                                            <p:strVal val="#ppt_w"/>
                                          </p:val>
                                        </p:tav>
                                      </p:tavLst>
                                    </p:anim>
                                    <p:anim calcmode="lin" valueType="num">
                                      <p:cBhvr>
                                        <p:cTn id="126" dur="500" fill="hold"/>
                                        <p:tgtEl>
                                          <p:spTgt spid="36"/>
                                        </p:tgtEl>
                                        <p:attrNameLst>
                                          <p:attrName>ppt_h</p:attrName>
                                        </p:attrNameLst>
                                      </p:cBhvr>
                                      <p:tavLst>
                                        <p:tav tm="0">
                                          <p:val>
                                            <p:fltVal val="0"/>
                                          </p:val>
                                        </p:tav>
                                        <p:tav tm="100000">
                                          <p:val>
                                            <p:strVal val="#ppt_h"/>
                                          </p:val>
                                        </p:tav>
                                      </p:tavLst>
                                    </p:anim>
                                    <p:animEffect transition="in" filter="fade">
                                      <p:cBhvr>
                                        <p:cTn id="127" dur="500"/>
                                        <p:tgtEl>
                                          <p:spTgt spid="36"/>
                                        </p:tgtEl>
                                      </p:cBhvr>
                                    </p:animEffect>
                                  </p:childTnLst>
                                </p:cTn>
                              </p:par>
                            </p:childTnLst>
                          </p:cTn>
                        </p:par>
                        <p:par>
                          <p:cTn id="128" fill="hold">
                            <p:stCondLst>
                              <p:cond delay="8500"/>
                            </p:stCondLst>
                            <p:childTnLst>
                              <p:par>
                                <p:cTn id="129" presetID="10" presetClass="entr" presetSubtype="0" fill="hold" grpId="0" nodeType="afterEffect">
                                  <p:stCondLst>
                                    <p:cond delay="0"/>
                                  </p:stCondLst>
                                  <p:childTnLst>
                                    <p:set>
                                      <p:cBhvr>
                                        <p:cTn id="130" dur="1" fill="hold">
                                          <p:stCondLst>
                                            <p:cond delay="0"/>
                                          </p:stCondLst>
                                        </p:cTn>
                                        <p:tgtEl>
                                          <p:spTgt spid="27"/>
                                        </p:tgtEl>
                                        <p:attrNameLst>
                                          <p:attrName>style.visibility</p:attrName>
                                        </p:attrNameLst>
                                      </p:cBhvr>
                                      <p:to>
                                        <p:strVal val="visible"/>
                                      </p:to>
                                    </p:set>
                                    <p:animEffect transition="in" filter="fade">
                                      <p:cBhvr>
                                        <p:cTn id="131" dur="500"/>
                                        <p:tgtEl>
                                          <p:spTgt spid="27"/>
                                        </p:tgtEl>
                                      </p:cBhvr>
                                    </p:animEffect>
                                  </p:childTnLst>
                                </p:cTn>
                              </p:par>
                              <p:par>
                                <p:cTn id="132" presetID="10" presetClass="entr" presetSubtype="0" fill="hold" grpId="0" nodeType="withEffect">
                                  <p:stCondLst>
                                    <p:cond delay="0"/>
                                  </p:stCondLst>
                                  <p:childTnLst>
                                    <p:set>
                                      <p:cBhvr>
                                        <p:cTn id="133" dur="1" fill="hold">
                                          <p:stCondLst>
                                            <p:cond delay="0"/>
                                          </p:stCondLst>
                                        </p:cTn>
                                        <p:tgtEl>
                                          <p:spTgt spid="28"/>
                                        </p:tgtEl>
                                        <p:attrNameLst>
                                          <p:attrName>style.visibility</p:attrName>
                                        </p:attrNameLst>
                                      </p:cBhvr>
                                      <p:to>
                                        <p:strVal val="visible"/>
                                      </p:to>
                                    </p:set>
                                    <p:animEffect transition="in" filter="fade">
                                      <p:cBhvr>
                                        <p:cTn id="134" dur="500"/>
                                        <p:tgtEl>
                                          <p:spTgt spid="28"/>
                                        </p:tgtEl>
                                      </p:cBhvr>
                                    </p:animEffect>
                                  </p:childTnLst>
                                </p:cTn>
                              </p:par>
                              <p:par>
                                <p:cTn id="135" presetID="10" presetClass="entr" presetSubtype="0" fill="hold" grpId="0" nodeType="withEffect">
                                  <p:stCondLst>
                                    <p:cond delay="0"/>
                                  </p:stCondLst>
                                  <p:childTnLst>
                                    <p:set>
                                      <p:cBhvr>
                                        <p:cTn id="136" dur="1" fill="hold">
                                          <p:stCondLst>
                                            <p:cond delay="0"/>
                                          </p:stCondLst>
                                        </p:cTn>
                                        <p:tgtEl>
                                          <p:spTgt spid="29"/>
                                        </p:tgtEl>
                                        <p:attrNameLst>
                                          <p:attrName>style.visibility</p:attrName>
                                        </p:attrNameLst>
                                      </p:cBhvr>
                                      <p:to>
                                        <p:strVal val="visible"/>
                                      </p:to>
                                    </p:set>
                                    <p:animEffect transition="in" filter="fade">
                                      <p:cBhvr>
                                        <p:cTn id="137" dur="500"/>
                                        <p:tgtEl>
                                          <p:spTgt spid="29"/>
                                        </p:tgtEl>
                                      </p:cBhvr>
                                    </p:animEffect>
                                  </p:childTnLst>
                                </p:cTn>
                              </p:par>
                              <p:par>
                                <p:cTn id="138" presetID="10" presetClass="entr" presetSubtype="0" fill="hold" grpId="0" nodeType="withEffect">
                                  <p:stCondLst>
                                    <p:cond delay="0"/>
                                  </p:stCondLst>
                                  <p:childTnLst>
                                    <p:set>
                                      <p:cBhvr>
                                        <p:cTn id="139" dur="1" fill="hold">
                                          <p:stCondLst>
                                            <p:cond delay="0"/>
                                          </p:stCondLst>
                                        </p:cTn>
                                        <p:tgtEl>
                                          <p:spTgt spid="30"/>
                                        </p:tgtEl>
                                        <p:attrNameLst>
                                          <p:attrName>style.visibility</p:attrName>
                                        </p:attrNameLst>
                                      </p:cBhvr>
                                      <p:to>
                                        <p:strVal val="visible"/>
                                      </p:to>
                                    </p:set>
                                    <p:animEffect transition="in" filter="fade">
                                      <p:cBhvr>
                                        <p:cTn id="140"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P spid="9" grpId="0" animBg="1"/>
      <p:bldP spid="10" grpId="0" animBg="1"/>
      <p:bldP spid="11" grpId="0" animBg="1"/>
      <p:bldP spid="12" grpId="0" animBg="1"/>
      <p:bldP spid="13" grpId="0" animBg="1"/>
      <p:bldP spid="15" grpId="0" animBg="1"/>
      <p:bldP spid="16" grpId="0" animBg="1"/>
      <p:bldP spid="17" grpId="0" animBg="1"/>
      <p:bldP spid="18" grpId="0" animBg="1"/>
      <p:bldP spid="20" grpId="0" animBg="1"/>
      <p:bldP spid="21" grpId="0" animBg="1"/>
      <p:bldP spid="22" grpId="0" animBg="1"/>
      <p:bldP spid="23" grpId="0" animBg="1"/>
      <p:bldP spid="25" grpId="0"/>
      <p:bldP spid="26" grpId="0"/>
      <p:bldP spid="27" grpId="0"/>
      <p:bldP spid="28" grpId="0" animBg="1"/>
      <p:bldP spid="29" grpId="0"/>
      <p:bldP spid="30" grpId="0" animBg="1"/>
      <p:bldP spid="32" grpId="0"/>
      <p:bldP spid="34" grpId="0"/>
      <p:bldP spid="35" grpId="0"/>
      <p:bldP spid="36" grpId="0"/>
      <p:bldP spid="39" grpId="0"/>
      <p:bldP spid="40" grpId="0"/>
      <p:bldP spid="41" grpId="0"/>
      <p:bldP spid="42" grpId="0"/>
      <p:bldP spid="43" grpId="0"/>
      <p:bldP spid="44" grpId="0"/>
      <p:bldP spid="45" grpId="0"/>
      <p:bldP spid="46" grpId="0"/>
      <p:bldP spid="47" grpId="0"/>
      <p:bldP spid="48" grpId="0"/>
      <p:bldP spid="49" grpId="0"/>
      <p:bldP spid="5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5" name="Chart 54"/>
          <p:cNvGraphicFramePr/>
          <p:nvPr>
            <p:extLst/>
          </p:nvPr>
        </p:nvGraphicFramePr>
        <p:xfrm>
          <a:off x="2111707" y="1832646"/>
          <a:ext cx="1994371" cy="1329580"/>
        </p:xfrm>
        <a:graphic>
          <a:graphicData uri="http://schemas.openxmlformats.org/drawingml/2006/chart">
            <c:chart xmlns:c="http://schemas.openxmlformats.org/drawingml/2006/chart" xmlns:r="http://schemas.openxmlformats.org/officeDocument/2006/relationships" r:id="rId2"/>
          </a:graphicData>
        </a:graphic>
      </p:graphicFrame>
      <p:grpSp>
        <p:nvGrpSpPr>
          <p:cNvPr id="8" name="Group 7"/>
          <p:cNvGrpSpPr/>
          <p:nvPr/>
        </p:nvGrpSpPr>
        <p:grpSpPr>
          <a:xfrm>
            <a:off x="6062056" y="3854124"/>
            <a:ext cx="1077900" cy="1077900"/>
            <a:chOff x="6062056" y="3854124"/>
            <a:chExt cx="1077900" cy="1077900"/>
          </a:xfrm>
        </p:grpSpPr>
        <p:sp>
          <p:nvSpPr>
            <p:cNvPr id="67" name="Diamond 66"/>
            <p:cNvSpPr/>
            <p:nvPr/>
          </p:nvSpPr>
          <p:spPr>
            <a:xfrm>
              <a:off x="6062056" y="3854124"/>
              <a:ext cx="1077900" cy="1077900"/>
            </a:xfrm>
            <a:prstGeom prst="diamond">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5" name="TextBox 44"/>
            <p:cNvSpPr txBox="1"/>
            <p:nvPr/>
          </p:nvSpPr>
          <p:spPr>
            <a:xfrm>
              <a:off x="6278418" y="4191065"/>
              <a:ext cx="676788" cy="400110"/>
            </a:xfrm>
            <a:prstGeom prst="rect">
              <a:avLst/>
            </a:prstGeom>
            <a:noFill/>
          </p:spPr>
          <p:txBody>
            <a:bodyPr wrap="none" rtlCol="0">
              <a:spAutoFit/>
            </a:bodyPr>
            <a:lstStyle/>
            <a:p>
              <a:pPr algn="ctr"/>
              <a:r>
                <a:rPr lang="id-ID" sz="2000" b="1" dirty="0">
                  <a:solidFill>
                    <a:schemeClr val="bg1"/>
                  </a:solidFill>
                  <a:latin typeface="Raleway" panose="020B0003030101060003" pitchFamily="34" charset="0"/>
                </a:rPr>
                <a:t>25%</a:t>
              </a:r>
            </a:p>
          </p:txBody>
        </p:sp>
      </p:grpSp>
      <p:grpSp>
        <p:nvGrpSpPr>
          <p:cNvPr id="58" name="Group 57"/>
          <p:cNvGrpSpPr/>
          <p:nvPr/>
        </p:nvGrpSpPr>
        <p:grpSpPr>
          <a:xfrm>
            <a:off x="3823581" y="2609495"/>
            <a:ext cx="3817231" cy="3309136"/>
            <a:chOff x="2055193" y="2370800"/>
            <a:chExt cx="3590935" cy="3112961"/>
          </a:xfrm>
          <a:solidFill>
            <a:schemeClr val="tx2"/>
          </a:solidFill>
        </p:grpSpPr>
        <p:sp>
          <p:nvSpPr>
            <p:cNvPr id="59" name="Freeform 5"/>
            <p:cNvSpPr>
              <a:spLocks noEditPoints="1"/>
            </p:cNvSpPr>
            <p:nvPr/>
          </p:nvSpPr>
          <p:spPr bwMode="auto">
            <a:xfrm flipH="1">
              <a:off x="4579874" y="4834206"/>
              <a:ext cx="643429" cy="649555"/>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12 h 44"/>
                <a:gd name="T12" fmla="*/ 12 w 44"/>
                <a:gd name="T13" fmla="*/ 22 h 44"/>
                <a:gd name="T14" fmla="*/ 22 w 44"/>
                <a:gd name="T15" fmla="*/ 32 h 44"/>
                <a:gd name="T16" fmla="*/ 32 w 44"/>
                <a:gd name="T17" fmla="*/ 22 h 44"/>
                <a:gd name="T18" fmla="*/ 22 w 44"/>
                <a:gd name="T19"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12"/>
                  </a:moveTo>
                  <a:cubicBezTo>
                    <a:pt x="16" y="12"/>
                    <a:pt x="12" y="16"/>
                    <a:pt x="12" y="22"/>
                  </a:cubicBezTo>
                  <a:cubicBezTo>
                    <a:pt x="12" y="28"/>
                    <a:pt x="16" y="32"/>
                    <a:pt x="22" y="32"/>
                  </a:cubicBezTo>
                  <a:cubicBezTo>
                    <a:pt x="28" y="32"/>
                    <a:pt x="32" y="28"/>
                    <a:pt x="32" y="22"/>
                  </a:cubicBezTo>
                  <a:cubicBezTo>
                    <a:pt x="32" y="16"/>
                    <a:pt x="28" y="12"/>
                    <a:pt x="2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6"/>
            <p:cNvSpPr>
              <a:spLocks noEditPoints="1"/>
            </p:cNvSpPr>
            <p:nvPr/>
          </p:nvSpPr>
          <p:spPr bwMode="auto">
            <a:xfrm flipH="1">
              <a:off x="2992756" y="4834206"/>
              <a:ext cx="649555" cy="649555"/>
            </a:xfrm>
            <a:custGeom>
              <a:avLst/>
              <a:gdLst>
                <a:gd name="T0" fmla="*/ 22 w 44"/>
                <a:gd name="T1" fmla="*/ 44 h 44"/>
                <a:gd name="T2" fmla="*/ 0 w 44"/>
                <a:gd name="T3" fmla="*/ 22 h 44"/>
                <a:gd name="T4" fmla="*/ 22 w 44"/>
                <a:gd name="T5" fmla="*/ 0 h 44"/>
                <a:gd name="T6" fmla="*/ 44 w 44"/>
                <a:gd name="T7" fmla="*/ 22 h 44"/>
                <a:gd name="T8" fmla="*/ 22 w 44"/>
                <a:gd name="T9" fmla="*/ 44 h 44"/>
                <a:gd name="T10" fmla="*/ 22 w 44"/>
                <a:gd name="T11" fmla="*/ 12 h 44"/>
                <a:gd name="T12" fmla="*/ 12 w 44"/>
                <a:gd name="T13" fmla="*/ 22 h 44"/>
                <a:gd name="T14" fmla="*/ 22 w 44"/>
                <a:gd name="T15" fmla="*/ 32 h 44"/>
                <a:gd name="T16" fmla="*/ 32 w 44"/>
                <a:gd name="T17" fmla="*/ 22 h 44"/>
                <a:gd name="T18" fmla="*/ 22 w 44"/>
                <a:gd name="T19" fmla="*/ 12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 h="44">
                  <a:moveTo>
                    <a:pt x="22" y="44"/>
                  </a:moveTo>
                  <a:cubicBezTo>
                    <a:pt x="10" y="44"/>
                    <a:pt x="0" y="34"/>
                    <a:pt x="0" y="22"/>
                  </a:cubicBezTo>
                  <a:cubicBezTo>
                    <a:pt x="0" y="10"/>
                    <a:pt x="10" y="0"/>
                    <a:pt x="22" y="0"/>
                  </a:cubicBezTo>
                  <a:cubicBezTo>
                    <a:pt x="34" y="0"/>
                    <a:pt x="44" y="10"/>
                    <a:pt x="44" y="22"/>
                  </a:cubicBezTo>
                  <a:cubicBezTo>
                    <a:pt x="44" y="34"/>
                    <a:pt x="34" y="44"/>
                    <a:pt x="22" y="44"/>
                  </a:cubicBezTo>
                  <a:close/>
                  <a:moveTo>
                    <a:pt x="22" y="12"/>
                  </a:moveTo>
                  <a:cubicBezTo>
                    <a:pt x="16" y="12"/>
                    <a:pt x="12" y="16"/>
                    <a:pt x="12" y="22"/>
                  </a:cubicBezTo>
                  <a:cubicBezTo>
                    <a:pt x="12" y="28"/>
                    <a:pt x="16" y="32"/>
                    <a:pt x="22" y="32"/>
                  </a:cubicBezTo>
                  <a:cubicBezTo>
                    <a:pt x="28" y="32"/>
                    <a:pt x="32" y="28"/>
                    <a:pt x="32" y="22"/>
                  </a:cubicBezTo>
                  <a:cubicBezTo>
                    <a:pt x="32" y="16"/>
                    <a:pt x="28" y="12"/>
                    <a:pt x="22"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7"/>
            <p:cNvSpPr>
              <a:spLocks/>
            </p:cNvSpPr>
            <p:nvPr/>
          </p:nvSpPr>
          <p:spPr bwMode="auto">
            <a:xfrm flipH="1">
              <a:off x="2055193" y="2370800"/>
              <a:ext cx="2929124" cy="2641116"/>
            </a:xfrm>
            <a:custGeom>
              <a:avLst/>
              <a:gdLst>
                <a:gd name="T0" fmla="*/ 118 w 200"/>
                <a:gd name="T1" fmla="*/ 180 h 180"/>
                <a:gd name="T2" fmla="*/ 6 w 200"/>
                <a:gd name="T3" fmla="*/ 180 h 180"/>
                <a:gd name="T4" fmla="*/ 0 w 200"/>
                <a:gd name="T5" fmla="*/ 174 h 180"/>
                <a:gd name="T6" fmla="*/ 6 w 200"/>
                <a:gd name="T7" fmla="*/ 168 h 180"/>
                <a:gd name="T8" fmla="*/ 113 w 200"/>
                <a:gd name="T9" fmla="*/ 168 h 180"/>
                <a:gd name="T10" fmla="*/ 153 w 200"/>
                <a:gd name="T11" fmla="*/ 5 h 180"/>
                <a:gd name="T12" fmla="*/ 159 w 200"/>
                <a:gd name="T13" fmla="*/ 0 h 180"/>
                <a:gd name="T14" fmla="*/ 194 w 200"/>
                <a:gd name="T15" fmla="*/ 0 h 180"/>
                <a:gd name="T16" fmla="*/ 200 w 200"/>
                <a:gd name="T17" fmla="*/ 6 h 180"/>
                <a:gd name="T18" fmla="*/ 194 w 200"/>
                <a:gd name="T19" fmla="*/ 12 h 180"/>
                <a:gd name="T20" fmla="*/ 163 w 200"/>
                <a:gd name="T21" fmla="*/ 12 h 180"/>
                <a:gd name="T22" fmla="*/ 124 w 200"/>
                <a:gd name="T23" fmla="*/ 175 h 180"/>
                <a:gd name="T24" fmla="*/ 118 w 200"/>
                <a:gd name="T25" fmla="*/ 180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0" h="180">
                  <a:moveTo>
                    <a:pt x="118" y="180"/>
                  </a:moveTo>
                  <a:cubicBezTo>
                    <a:pt x="6" y="180"/>
                    <a:pt x="6" y="180"/>
                    <a:pt x="6" y="180"/>
                  </a:cubicBezTo>
                  <a:cubicBezTo>
                    <a:pt x="3" y="180"/>
                    <a:pt x="0" y="177"/>
                    <a:pt x="0" y="174"/>
                  </a:cubicBezTo>
                  <a:cubicBezTo>
                    <a:pt x="0" y="171"/>
                    <a:pt x="3" y="168"/>
                    <a:pt x="6" y="168"/>
                  </a:cubicBezTo>
                  <a:cubicBezTo>
                    <a:pt x="113" y="168"/>
                    <a:pt x="113" y="168"/>
                    <a:pt x="113" y="168"/>
                  </a:cubicBezTo>
                  <a:cubicBezTo>
                    <a:pt x="153" y="5"/>
                    <a:pt x="153" y="5"/>
                    <a:pt x="153" y="5"/>
                  </a:cubicBezTo>
                  <a:cubicBezTo>
                    <a:pt x="154" y="2"/>
                    <a:pt x="156" y="0"/>
                    <a:pt x="159" y="0"/>
                  </a:cubicBezTo>
                  <a:cubicBezTo>
                    <a:pt x="194" y="0"/>
                    <a:pt x="194" y="0"/>
                    <a:pt x="194" y="0"/>
                  </a:cubicBezTo>
                  <a:cubicBezTo>
                    <a:pt x="197" y="0"/>
                    <a:pt x="200" y="3"/>
                    <a:pt x="200" y="6"/>
                  </a:cubicBezTo>
                  <a:cubicBezTo>
                    <a:pt x="200" y="9"/>
                    <a:pt x="197" y="12"/>
                    <a:pt x="194" y="12"/>
                  </a:cubicBezTo>
                  <a:cubicBezTo>
                    <a:pt x="163" y="12"/>
                    <a:pt x="163" y="12"/>
                    <a:pt x="163" y="12"/>
                  </a:cubicBezTo>
                  <a:cubicBezTo>
                    <a:pt x="124" y="175"/>
                    <a:pt x="124" y="175"/>
                    <a:pt x="124" y="175"/>
                  </a:cubicBezTo>
                  <a:cubicBezTo>
                    <a:pt x="123" y="178"/>
                    <a:pt x="121" y="180"/>
                    <a:pt x="118" y="1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9"/>
            <p:cNvSpPr>
              <a:spLocks/>
            </p:cNvSpPr>
            <p:nvPr/>
          </p:nvSpPr>
          <p:spPr bwMode="auto">
            <a:xfrm flipH="1">
              <a:off x="3109188" y="3179680"/>
              <a:ext cx="2536940" cy="1599378"/>
            </a:xfrm>
            <a:custGeom>
              <a:avLst/>
              <a:gdLst>
                <a:gd name="T0" fmla="*/ 167 w 173"/>
                <a:gd name="T1" fmla="*/ 109 h 109"/>
                <a:gd name="T2" fmla="*/ 37 w 173"/>
                <a:gd name="T3" fmla="*/ 109 h 109"/>
                <a:gd name="T4" fmla="*/ 32 w 173"/>
                <a:gd name="T5" fmla="*/ 105 h 109"/>
                <a:gd name="T6" fmla="*/ 1 w 173"/>
                <a:gd name="T7" fmla="*/ 9 h 109"/>
                <a:gd name="T8" fmla="*/ 5 w 173"/>
                <a:gd name="T9" fmla="*/ 1 h 109"/>
                <a:gd name="T10" fmla="*/ 13 w 173"/>
                <a:gd name="T11" fmla="*/ 5 h 109"/>
                <a:gd name="T12" fmla="*/ 42 w 173"/>
                <a:gd name="T13" fmla="*/ 97 h 109"/>
                <a:gd name="T14" fmla="*/ 167 w 173"/>
                <a:gd name="T15" fmla="*/ 97 h 109"/>
                <a:gd name="T16" fmla="*/ 173 w 173"/>
                <a:gd name="T17" fmla="*/ 103 h 109"/>
                <a:gd name="T18" fmla="*/ 167 w 173"/>
                <a:gd name="T19" fmla="*/ 109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09">
                  <a:moveTo>
                    <a:pt x="167" y="109"/>
                  </a:moveTo>
                  <a:cubicBezTo>
                    <a:pt x="37" y="109"/>
                    <a:pt x="37" y="109"/>
                    <a:pt x="37" y="109"/>
                  </a:cubicBezTo>
                  <a:cubicBezTo>
                    <a:pt x="35" y="109"/>
                    <a:pt x="32" y="107"/>
                    <a:pt x="32" y="105"/>
                  </a:cubicBezTo>
                  <a:cubicBezTo>
                    <a:pt x="1" y="9"/>
                    <a:pt x="1" y="9"/>
                    <a:pt x="1" y="9"/>
                  </a:cubicBezTo>
                  <a:cubicBezTo>
                    <a:pt x="0" y="6"/>
                    <a:pt x="2" y="2"/>
                    <a:pt x="5" y="1"/>
                  </a:cubicBezTo>
                  <a:cubicBezTo>
                    <a:pt x="8" y="0"/>
                    <a:pt x="12" y="2"/>
                    <a:pt x="13" y="5"/>
                  </a:cubicBezTo>
                  <a:cubicBezTo>
                    <a:pt x="42" y="97"/>
                    <a:pt x="42" y="97"/>
                    <a:pt x="42" y="97"/>
                  </a:cubicBezTo>
                  <a:cubicBezTo>
                    <a:pt x="167" y="97"/>
                    <a:pt x="167" y="97"/>
                    <a:pt x="167" y="97"/>
                  </a:cubicBezTo>
                  <a:cubicBezTo>
                    <a:pt x="170" y="97"/>
                    <a:pt x="173" y="100"/>
                    <a:pt x="173" y="103"/>
                  </a:cubicBezTo>
                  <a:cubicBezTo>
                    <a:pt x="173" y="106"/>
                    <a:pt x="170" y="109"/>
                    <a:pt x="167" y="10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aphicFrame>
        <p:nvGraphicFramePr>
          <p:cNvPr id="54" name="Chart 53"/>
          <p:cNvGraphicFramePr/>
          <p:nvPr>
            <p:extLst/>
          </p:nvPr>
        </p:nvGraphicFramePr>
        <p:xfrm>
          <a:off x="2716912" y="3965827"/>
          <a:ext cx="1566286" cy="104419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5" name="Chart 64"/>
          <p:cNvGraphicFramePr/>
          <p:nvPr>
            <p:extLst/>
          </p:nvPr>
        </p:nvGraphicFramePr>
        <p:xfrm>
          <a:off x="7992746" y="4529378"/>
          <a:ext cx="1770335" cy="118022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6" name="Chart 55"/>
          <p:cNvGraphicFramePr/>
          <p:nvPr>
            <p:extLst/>
          </p:nvPr>
        </p:nvGraphicFramePr>
        <p:xfrm>
          <a:off x="7582537" y="1751727"/>
          <a:ext cx="1994371" cy="1329580"/>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p:cNvSpPr>
            <a:spLocks noGrp="1"/>
          </p:cNvSpPr>
          <p:nvPr>
            <p:ph type="sldNum" sz="quarter" idx="12"/>
          </p:nvPr>
        </p:nvSpPr>
        <p:spPr/>
        <p:txBody>
          <a:bodyPr/>
          <a:lstStyle/>
          <a:p>
            <a:fld id="{06BF0A5B-CA18-47D2-801E-5D97420A52F4}" type="slidenum">
              <a:rPr lang="id-ID" smtClean="0"/>
              <a:pPr/>
              <a:t>33</a:t>
            </a:fld>
            <a:endParaRPr lang="id-ID"/>
          </a:p>
        </p:txBody>
      </p:sp>
      <p:sp>
        <p:nvSpPr>
          <p:cNvPr id="3" name="TextBox 2"/>
          <p:cNvSpPr txBox="1"/>
          <p:nvPr/>
        </p:nvSpPr>
        <p:spPr>
          <a:xfrm>
            <a:off x="4670615" y="600349"/>
            <a:ext cx="2842766" cy="523220"/>
          </a:xfrm>
          <a:prstGeom prst="rect">
            <a:avLst/>
          </a:prstGeom>
          <a:noFill/>
        </p:spPr>
        <p:txBody>
          <a:bodyPr wrap="none" rtlCol="0">
            <a:spAutoFit/>
          </a:bodyPr>
          <a:lstStyle/>
          <a:p>
            <a:pPr algn="ctr"/>
            <a:r>
              <a:rPr lang="id-ID" sz="2800" dirty="0">
                <a:latin typeface="+mj-lt"/>
              </a:rPr>
              <a:t>Cart Infographic</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66" name="Group 65"/>
          <p:cNvGrpSpPr/>
          <p:nvPr/>
        </p:nvGrpSpPr>
        <p:grpSpPr>
          <a:xfrm>
            <a:off x="6452822" y="2431982"/>
            <a:ext cx="1633903" cy="649325"/>
            <a:chOff x="5424282" y="1706910"/>
            <a:chExt cx="1915855" cy="761375"/>
          </a:xfrm>
        </p:grpSpPr>
        <p:cxnSp>
          <p:nvCxnSpPr>
            <p:cNvPr id="38" name="Straight Connector 37"/>
            <p:cNvCxnSpPr/>
            <p:nvPr/>
          </p:nvCxnSpPr>
          <p:spPr>
            <a:xfrm flipV="1">
              <a:off x="5424282" y="1706910"/>
              <a:ext cx="761375" cy="761375"/>
            </a:xfrm>
            <a:prstGeom prst="line">
              <a:avLst/>
            </a:prstGeom>
            <a:ln w="19050">
              <a:headEnd type="diamond" w="lg" len="lg"/>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185657" y="1706910"/>
              <a:ext cx="1154480"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31" name="Group 30"/>
          <p:cNvGrpSpPr/>
          <p:nvPr/>
        </p:nvGrpSpPr>
        <p:grpSpPr>
          <a:xfrm>
            <a:off x="6914846" y="4475729"/>
            <a:ext cx="1507653" cy="693789"/>
            <a:chOff x="6914848" y="4475730"/>
            <a:chExt cx="1112135" cy="511780"/>
          </a:xfrm>
        </p:grpSpPr>
        <p:cxnSp>
          <p:nvCxnSpPr>
            <p:cNvPr id="40" name="Straight Connector 39"/>
            <p:cNvCxnSpPr/>
            <p:nvPr/>
          </p:nvCxnSpPr>
          <p:spPr>
            <a:xfrm>
              <a:off x="6914848" y="4475730"/>
              <a:ext cx="511781" cy="511780"/>
            </a:xfrm>
            <a:prstGeom prst="line">
              <a:avLst/>
            </a:prstGeom>
            <a:ln w="19050">
              <a:solidFill>
                <a:schemeClr val="accent4"/>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7427561" y="4987510"/>
              <a:ext cx="599422" cy="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9190058" y="2173313"/>
            <a:ext cx="2011132" cy="646331"/>
          </a:xfrm>
          <a:prstGeom prst="rect">
            <a:avLst/>
          </a:prstGeom>
          <a:noFill/>
        </p:spPr>
        <p:txBody>
          <a:bodyPr wrap="square" rtlCol="0">
            <a:spAutoFit/>
          </a:bodyPr>
          <a:lstStyle/>
          <a:p>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grpSp>
        <p:nvGrpSpPr>
          <p:cNvPr id="7" name="Group 6"/>
          <p:cNvGrpSpPr/>
          <p:nvPr/>
        </p:nvGrpSpPr>
        <p:grpSpPr>
          <a:xfrm>
            <a:off x="5855297" y="2803850"/>
            <a:ext cx="925363" cy="925363"/>
            <a:chOff x="5855297" y="2803850"/>
            <a:chExt cx="925363" cy="925363"/>
          </a:xfrm>
        </p:grpSpPr>
        <p:sp>
          <p:nvSpPr>
            <p:cNvPr id="30" name="Diamond 29"/>
            <p:cNvSpPr/>
            <p:nvPr/>
          </p:nvSpPr>
          <p:spPr>
            <a:xfrm>
              <a:off x="5855297" y="2803850"/>
              <a:ext cx="925363" cy="925363"/>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3" name="TextBox 42"/>
            <p:cNvSpPr txBox="1"/>
            <p:nvPr/>
          </p:nvSpPr>
          <p:spPr>
            <a:xfrm>
              <a:off x="6008419" y="3062375"/>
              <a:ext cx="638316"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30%</a:t>
              </a:r>
            </a:p>
          </p:txBody>
        </p:sp>
      </p:grpSp>
      <p:grpSp>
        <p:nvGrpSpPr>
          <p:cNvPr id="71" name="Group 70"/>
          <p:cNvGrpSpPr/>
          <p:nvPr/>
        </p:nvGrpSpPr>
        <p:grpSpPr>
          <a:xfrm>
            <a:off x="3815803" y="4184117"/>
            <a:ext cx="1800808" cy="332422"/>
            <a:chOff x="3688606" y="4273686"/>
            <a:chExt cx="1800808" cy="332422"/>
          </a:xfrm>
        </p:grpSpPr>
        <p:cxnSp>
          <p:nvCxnSpPr>
            <p:cNvPr id="46" name="Straight Connector 45"/>
            <p:cNvCxnSpPr/>
            <p:nvPr/>
          </p:nvCxnSpPr>
          <p:spPr>
            <a:xfrm rot="10800000" flipV="1">
              <a:off x="5156990" y="4273686"/>
              <a:ext cx="332424" cy="332422"/>
            </a:xfrm>
            <a:prstGeom prst="line">
              <a:avLst/>
            </a:prstGeom>
            <a:ln w="19050">
              <a:solidFill>
                <a:schemeClr val="accent3"/>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3688606" y="4604868"/>
              <a:ext cx="1478199"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grpSp>
        <p:nvGrpSpPr>
          <p:cNvPr id="5" name="Group 4"/>
          <p:cNvGrpSpPr/>
          <p:nvPr/>
        </p:nvGrpSpPr>
        <p:grpSpPr>
          <a:xfrm>
            <a:off x="5177441" y="3342588"/>
            <a:ext cx="1199818" cy="1199818"/>
            <a:chOff x="5177441" y="3342588"/>
            <a:chExt cx="1199818" cy="1199818"/>
          </a:xfrm>
        </p:grpSpPr>
        <p:sp>
          <p:nvSpPr>
            <p:cNvPr id="63" name="Diamond 62"/>
            <p:cNvSpPr/>
            <p:nvPr/>
          </p:nvSpPr>
          <p:spPr>
            <a:xfrm>
              <a:off x="5177441" y="3342588"/>
              <a:ext cx="1199818" cy="1199818"/>
            </a:xfrm>
            <a:prstGeom prst="diamond">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9" name="TextBox 48"/>
            <p:cNvSpPr txBox="1"/>
            <p:nvPr/>
          </p:nvSpPr>
          <p:spPr>
            <a:xfrm>
              <a:off x="5406905" y="3713946"/>
              <a:ext cx="768159" cy="461665"/>
            </a:xfrm>
            <a:prstGeom prst="rect">
              <a:avLst/>
            </a:prstGeom>
            <a:noFill/>
          </p:spPr>
          <p:txBody>
            <a:bodyPr wrap="none" rtlCol="0">
              <a:spAutoFit/>
            </a:bodyPr>
            <a:lstStyle/>
            <a:p>
              <a:pPr algn="ctr"/>
              <a:r>
                <a:rPr lang="id-ID" sz="2400" b="1" dirty="0">
                  <a:solidFill>
                    <a:schemeClr val="bg1"/>
                  </a:solidFill>
                  <a:latin typeface="Raleway" panose="020B0003030101060003" pitchFamily="34" charset="0"/>
                </a:rPr>
                <a:t>10%</a:t>
              </a:r>
            </a:p>
          </p:txBody>
        </p:sp>
      </p:grpSp>
      <p:grpSp>
        <p:nvGrpSpPr>
          <p:cNvPr id="9" name="Group 8"/>
          <p:cNvGrpSpPr/>
          <p:nvPr/>
        </p:nvGrpSpPr>
        <p:grpSpPr>
          <a:xfrm>
            <a:off x="3594746" y="2513840"/>
            <a:ext cx="1708166" cy="1045552"/>
            <a:chOff x="3594746" y="2513840"/>
            <a:chExt cx="1708166" cy="1045552"/>
          </a:xfrm>
        </p:grpSpPr>
        <p:cxnSp>
          <p:nvCxnSpPr>
            <p:cNvPr id="50" name="Straight Connector 49"/>
            <p:cNvCxnSpPr/>
            <p:nvPr/>
          </p:nvCxnSpPr>
          <p:spPr>
            <a:xfrm flipH="1" flipV="1">
              <a:off x="4257353" y="2513840"/>
              <a:ext cx="1045559" cy="1045552"/>
            </a:xfrm>
            <a:prstGeom prst="line">
              <a:avLst/>
            </a:prstGeom>
            <a:ln w="19050">
              <a:solidFill>
                <a:schemeClr val="accent2"/>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3594746" y="2518396"/>
              <a:ext cx="669378"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grpSp>
        <p:nvGrpSpPr>
          <p:cNvPr id="6" name="Group 5"/>
          <p:cNvGrpSpPr/>
          <p:nvPr/>
        </p:nvGrpSpPr>
        <p:grpSpPr>
          <a:xfrm>
            <a:off x="4837575" y="2808573"/>
            <a:ext cx="912855" cy="912855"/>
            <a:chOff x="4837575" y="2808573"/>
            <a:chExt cx="912855" cy="912855"/>
          </a:xfrm>
        </p:grpSpPr>
        <p:sp>
          <p:nvSpPr>
            <p:cNvPr id="64" name="Diamond 63"/>
            <p:cNvSpPr/>
            <p:nvPr/>
          </p:nvSpPr>
          <p:spPr>
            <a:xfrm>
              <a:off x="4837575" y="2808573"/>
              <a:ext cx="912855" cy="912855"/>
            </a:xfrm>
            <a:prstGeom prst="diamond">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3" name="TextBox 52"/>
            <p:cNvSpPr txBox="1"/>
            <p:nvPr/>
          </p:nvSpPr>
          <p:spPr>
            <a:xfrm>
              <a:off x="4995383" y="3062548"/>
              <a:ext cx="623889" cy="369332"/>
            </a:xfrm>
            <a:prstGeom prst="rect">
              <a:avLst/>
            </a:prstGeom>
            <a:noFill/>
          </p:spPr>
          <p:txBody>
            <a:bodyPr wrap="none" rtlCol="0">
              <a:spAutoFit/>
            </a:bodyPr>
            <a:lstStyle/>
            <a:p>
              <a:pPr algn="ctr"/>
              <a:r>
                <a:rPr lang="id-ID" b="1" dirty="0">
                  <a:solidFill>
                    <a:schemeClr val="bg1"/>
                  </a:solidFill>
                  <a:latin typeface="Raleway" panose="020B0003030101060003" pitchFamily="34" charset="0"/>
                </a:rPr>
                <a:t>35%</a:t>
              </a:r>
            </a:p>
          </p:txBody>
        </p:sp>
      </p:grpSp>
      <p:sp>
        <p:nvSpPr>
          <p:cNvPr id="57" name="TextBox 56"/>
          <p:cNvSpPr txBox="1"/>
          <p:nvPr/>
        </p:nvSpPr>
        <p:spPr>
          <a:xfrm>
            <a:off x="9190057" y="1915271"/>
            <a:ext cx="970137" cy="338554"/>
          </a:xfrm>
          <a:prstGeom prst="rect">
            <a:avLst/>
          </a:prstGeom>
          <a:noFill/>
        </p:spPr>
        <p:txBody>
          <a:bodyPr wrap="none" rtlCol="0">
            <a:spAutoFit/>
          </a:bodyPr>
          <a:lstStyle/>
          <a:p>
            <a:r>
              <a:rPr lang="id-ID" sz="1600" b="1" dirty="0">
                <a:solidFill>
                  <a:schemeClr val="accent1"/>
                </a:solidFill>
                <a:latin typeface="Raleway" panose="020B0003030101060003" pitchFamily="34" charset="0"/>
              </a:rPr>
              <a:t>Apparel</a:t>
            </a:r>
          </a:p>
        </p:txBody>
      </p:sp>
      <p:sp>
        <p:nvSpPr>
          <p:cNvPr id="68" name="TextBox 67"/>
          <p:cNvSpPr txBox="1"/>
          <p:nvPr/>
        </p:nvSpPr>
        <p:spPr>
          <a:xfrm>
            <a:off x="9403458" y="4897957"/>
            <a:ext cx="2011132" cy="646331"/>
          </a:xfrm>
          <a:prstGeom prst="rect">
            <a:avLst/>
          </a:prstGeom>
          <a:noFill/>
        </p:spPr>
        <p:txBody>
          <a:bodyPr wrap="square" rtlCol="0">
            <a:spAutoFit/>
          </a:bodyPr>
          <a:lstStyle/>
          <a:p>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69" name="TextBox 68"/>
          <p:cNvSpPr txBox="1"/>
          <p:nvPr/>
        </p:nvSpPr>
        <p:spPr>
          <a:xfrm>
            <a:off x="9403457" y="4639915"/>
            <a:ext cx="913007" cy="338554"/>
          </a:xfrm>
          <a:prstGeom prst="rect">
            <a:avLst/>
          </a:prstGeom>
          <a:noFill/>
        </p:spPr>
        <p:txBody>
          <a:bodyPr wrap="none" rtlCol="0">
            <a:spAutoFit/>
          </a:bodyPr>
          <a:lstStyle/>
          <a:p>
            <a:r>
              <a:rPr lang="id-ID" sz="1600" b="1" dirty="0">
                <a:solidFill>
                  <a:schemeClr val="accent4"/>
                </a:solidFill>
                <a:latin typeface="Raleway" panose="020B0003030101060003" pitchFamily="34" charset="0"/>
              </a:rPr>
              <a:t>Gadget</a:t>
            </a:r>
          </a:p>
        </p:txBody>
      </p:sp>
      <p:sp>
        <p:nvSpPr>
          <p:cNvPr id="73" name="TextBox 72"/>
          <p:cNvSpPr txBox="1"/>
          <p:nvPr/>
        </p:nvSpPr>
        <p:spPr>
          <a:xfrm>
            <a:off x="495005" y="2285284"/>
            <a:ext cx="2011132" cy="646331"/>
          </a:xfrm>
          <a:prstGeom prst="rect">
            <a:avLst/>
          </a:prstGeom>
          <a:noFill/>
        </p:spPr>
        <p:txBody>
          <a:bodyPr wrap="square" rtlCol="0">
            <a:spAutoFit/>
          </a:bodyPr>
          <a:lstStyle/>
          <a:p>
            <a:pPr algn="r"/>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74" name="TextBox 73"/>
          <p:cNvSpPr txBox="1"/>
          <p:nvPr/>
        </p:nvSpPr>
        <p:spPr>
          <a:xfrm>
            <a:off x="1830054" y="2027242"/>
            <a:ext cx="676083" cy="338554"/>
          </a:xfrm>
          <a:prstGeom prst="rect">
            <a:avLst/>
          </a:prstGeom>
          <a:noFill/>
        </p:spPr>
        <p:txBody>
          <a:bodyPr wrap="none" rtlCol="0">
            <a:spAutoFit/>
          </a:bodyPr>
          <a:lstStyle/>
          <a:p>
            <a:pPr algn="r"/>
            <a:r>
              <a:rPr lang="id-ID" sz="1600" b="1" dirty="0">
                <a:solidFill>
                  <a:schemeClr val="accent2"/>
                </a:solidFill>
                <a:latin typeface="Raleway" panose="020B0003030101060003" pitchFamily="34" charset="0"/>
              </a:rPr>
              <a:t>Food</a:t>
            </a:r>
          </a:p>
        </p:txBody>
      </p:sp>
      <p:sp>
        <p:nvSpPr>
          <p:cNvPr id="75" name="TextBox 74"/>
          <p:cNvSpPr txBox="1"/>
          <p:nvPr/>
        </p:nvSpPr>
        <p:spPr>
          <a:xfrm>
            <a:off x="1040746" y="4273851"/>
            <a:ext cx="2011132" cy="646331"/>
          </a:xfrm>
          <a:prstGeom prst="rect">
            <a:avLst/>
          </a:prstGeom>
          <a:noFill/>
        </p:spPr>
        <p:txBody>
          <a:bodyPr wrap="square" rtlCol="0">
            <a:spAutoFit/>
          </a:bodyPr>
          <a:lstStyle/>
          <a:p>
            <a:pPr algn="r"/>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76" name="TextBox 75"/>
          <p:cNvSpPr txBox="1"/>
          <p:nvPr/>
        </p:nvSpPr>
        <p:spPr>
          <a:xfrm>
            <a:off x="2126624" y="4015809"/>
            <a:ext cx="925254" cy="338554"/>
          </a:xfrm>
          <a:prstGeom prst="rect">
            <a:avLst/>
          </a:prstGeom>
          <a:noFill/>
        </p:spPr>
        <p:txBody>
          <a:bodyPr wrap="none" rtlCol="0">
            <a:spAutoFit/>
          </a:bodyPr>
          <a:lstStyle/>
          <a:p>
            <a:pPr algn="r"/>
            <a:r>
              <a:rPr lang="id-ID" sz="1600" b="1" dirty="0">
                <a:solidFill>
                  <a:schemeClr val="accent3"/>
                </a:solidFill>
                <a:latin typeface="Raleway" panose="020B0003030101060003" pitchFamily="34" charset="0"/>
              </a:rPr>
              <a:t>Vehicle</a:t>
            </a:r>
          </a:p>
        </p:txBody>
      </p:sp>
      <p:sp>
        <p:nvSpPr>
          <p:cNvPr id="70" name="Freeform 33"/>
          <p:cNvSpPr>
            <a:spLocks noEditPoints="1"/>
          </p:cNvSpPr>
          <p:nvPr/>
        </p:nvSpPr>
        <p:spPr bwMode="auto">
          <a:xfrm>
            <a:off x="8384860" y="2241587"/>
            <a:ext cx="406625" cy="348535"/>
          </a:xfrm>
          <a:custGeom>
            <a:avLst/>
            <a:gdLst>
              <a:gd name="T0" fmla="*/ 126 w 130"/>
              <a:gd name="T1" fmla="*/ 18 h 112"/>
              <a:gd name="T2" fmla="*/ 106 w 130"/>
              <a:gd name="T3" fmla="*/ 2 h 112"/>
              <a:gd name="T4" fmla="*/ 101 w 130"/>
              <a:gd name="T5" fmla="*/ 0 h 112"/>
              <a:gd name="T6" fmla="*/ 29 w 130"/>
              <a:gd name="T7" fmla="*/ 0 h 112"/>
              <a:gd name="T8" fmla="*/ 24 w 130"/>
              <a:gd name="T9" fmla="*/ 2 h 112"/>
              <a:gd name="T10" fmla="*/ 4 w 130"/>
              <a:gd name="T11" fmla="*/ 18 h 112"/>
              <a:gd name="T12" fmla="*/ 1 w 130"/>
              <a:gd name="T13" fmla="*/ 27 h 112"/>
              <a:gd name="T14" fmla="*/ 9 w 130"/>
              <a:gd name="T15" fmla="*/ 51 h 112"/>
              <a:gd name="T16" fmla="*/ 14 w 130"/>
              <a:gd name="T17" fmla="*/ 56 h 112"/>
              <a:gd name="T18" fmla="*/ 17 w 130"/>
              <a:gd name="T19" fmla="*/ 56 h 112"/>
              <a:gd name="T20" fmla="*/ 21 w 130"/>
              <a:gd name="T21" fmla="*/ 55 h 112"/>
              <a:gd name="T22" fmla="*/ 21 w 130"/>
              <a:gd name="T23" fmla="*/ 104 h 112"/>
              <a:gd name="T24" fmla="*/ 29 w 130"/>
              <a:gd name="T25" fmla="*/ 112 h 112"/>
              <a:gd name="T26" fmla="*/ 101 w 130"/>
              <a:gd name="T27" fmla="*/ 112 h 112"/>
              <a:gd name="T28" fmla="*/ 109 w 130"/>
              <a:gd name="T29" fmla="*/ 104 h 112"/>
              <a:gd name="T30" fmla="*/ 109 w 130"/>
              <a:gd name="T31" fmla="*/ 55 h 112"/>
              <a:gd name="T32" fmla="*/ 113 w 130"/>
              <a:gd name="T33" fmla="*/ 56 h 112"/>
              <a:gd name="T34" fmla="*/ 116 w 130"/>
              <a:gd name="T35" fmla="*/ 56 h 112"/>
              <a:gd name="T36" fmla="*/ 121 w 130"/>
              <a:gd name="T37" fmla="*/ 51 h 112"/>
              <a:gd name="T38" fmla="*/ 129 w 130"/>
              <a:gd name="T39" fmla="*/ 27 h 112"/>
              <a:gd name="T40" fmla="*/ 126 w 130"/>
              <a:gd name="T41" fmla="*/ 18 h 112"/>
              <a:gd name="T42" fmla="*/ 80 w 130"/>
              <a:gd name="T43" fmla="*/ 8 h 112"/>
              <a:gd name="T44" fmla="*/ 65 w 130"/>
              <a:gd name="T45" fmla="*/ 16 h 112"/>
              <a:gd name="T46" fmla="*/ 50 w 130"/>
              <a:gd name="T47" fmla="*/ 8 h 112"/>
              <a:gd name="T48" fmla="*/ 80 w 130"/>
              <a:gd name="T49" fmla="*/ 8 h 112"/>
              <a:gd name="T50" fmla="*/ 113 w 130"/>
              <a:gd name="T51" fmla="*/ 48 h 112"/>
              <a:gd name="T52" fmla="*/ 101 w 130"/>
              <a:gd name="T53" fmla="*/ 40 h 112"/>
              <a:gd name="T54" fmla="*/ 101 w 130"/>
              <a:gd name="T55" fmla="*/ 104 h 112"/>
              <a:gd name="T56" fmla="*/ 29 w 130"/>
              <a:gd name="T57" fmla="*/ 104 h 112"/>
              <a:gd name="T58" fmla="*/ 29 w 130"/>
              <a:gd name="T59" fmla="*/ 40 h 112"/>
              <a:gd name="T60" fmla="*/ 17 w 130"/>
              <a:gd name="T61" fmla="*/ 48 h 112"/>
              <a:gd name="T62" fmla="*/ 9 w 130"/>
              <a:gd name="T63" fmla="*/ 24 h 112"/>
              <a:gd name="T64" fmla="*/ 29 w 130"/>
              <a:gd name="T65" fmla="*/ 8 h 112"/>
              <a:gd name="T66" fmla="*/ 46 w 130"/>
              <a:gd name="T67" fmla="*/ 8 h 112"/>
              <a:gd name="T68" fmla="*/ 65 w 130"/>
              <a:gd name="T69" fmla="*/ 20 h 112"/>
              <a:gd name="T70" fmla="*/ 84 w 130"/>
              <a:gd name="T71" fmla="*/ 8 h 112"/>
              <a:gd name="T72" fmla="*/ 101 w 130"/>
              <a:gd name="T73" fmla="*/ 8 h 112"/>
              <a:gd name="T74" fmla="*/ 121 w 130"/>
              <a:gd name="T75" fmla="*/ 24 h 112"/>
              <a:gd name="T76" fmla="*/ 113 w 130"/>
              <a:gd name="T77" fmla="*/ 4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30" h="112">
                <a:moveTo>
                  <a:pt x="126" y="18"/>
                </a:moveTo>
                <a:cubicBezTo>
                  <a:pt x="106" y="2"/>
                  <a:pt x="106" y="2"/>
                  <a:pt x="106" y="2"/>
                </a:cubicBezTo>
                <a:cubicBezTo>
                  <a:pt x="105" y="1"/>
                  <a:pt x="103" y="0"/>
                  <a:pt x="101" y="0"/>
                </a:cubicBezTo>
                <a:cubicBezTo>
                  <a:pt x="29" y="0"/>
                  <a:pt x="29" y="0"/>
                  <a:pt x="29" y="0"/>
                </a:cubicBezTo>
                <a:cubicBezTo>
                  <a:pt x="27" y="0"/>
                  <a:pt x="25" y="1"/>
                  <a:pt x="24" y="2"/>
                </a:cubicBezTo>
                <a:cubicBezTo>
                  <a:pt x="4" y="18"/>
                  <a:pt x="4" y="18"/>
                  <a:pt x="4" y="18"/>
                </a:cubicBezTo>
                <a:cubicBezTo>
                  <a:pt x="1" y="20"/>
                  <a:pt x="0" y="23"/>
                  <a:pt x="1" y="27"/>
                </a:cubicBezTo>
                <a:cubicBezTo>
                  <a:pt x="9" y="51"/>
                  <a:pt x="9" y="51"/>
                  <a:pt x="9" y="51"/>
                </a:cubicBezTo>
                <a:cubicBezTo>
                  <a:pt x="10" y="53"/>
                  <a:pt x="12" y="55"/>
                  <a:pt x="14" y="56"/>
                </a:cubicBezTo>
                <a:cubicBezTo>
                  <a:pt x="15" y="56"/>
                  <a:pt x="16" y="56"/>
                  <a:pt x="17" y="56"/>
                </a:cubicBezTo>
                <a:cubicBezTo>
                  <a:pt x="18" y="56"/>
                  <a:pt x="20" y="56"/>
                  <a:pt x="21" y="55"/>
                </a:cubicBezTo>
                <a:cubicBezTo>
                  <a:pt x="21" y="104"/>
                  <a:pt x="21" y="104"/>
                  <a:pt x="21" y="104"/>
                </a:cubicBezTo>
                <a:cubicBezTo>
                  <a:pt x="21" y="108"/>
                  <a:pt x="25" y="112"/>
                  <a:pt x="29" y="112"/>
                </a:cubicBezTo>
                <a:cubicBezTo>
                  <a:pt x="101" y="112"/>
                  <a:pt x="101" y="112"/>
                  <a:pt x="101" y="112"/>
                </a:cubicBezTo>
                <a:cubicBezTo>
                  <a:pt x="105" y="112"/>
                  <a:pt x="109" y="108"/>
                  <a:pt x="109" y="104"/>
                </a:cubicBezTo>
                <a:cubicBezTo>
                  <a:pt x="109" y="55"/>
                  <a:pt x="109" y="55"/>
                  <a:pt x="109" y="55"/>
                </a:cubicBezTo>
                <a:cubicBezTo>
                  <a:pt x="110" y="56"/>
                  <a:pt x="112" y="56"/>
                  <a:pt x="113" y="56"/>
                </a:cubicBezTo>
                <a:cubicBezTo>
                  <a:pt x="114" y="56"/>
                  <a:pt x="115" y="56"/>
                  <a:pt x="116" y="56"/>
                </a:cubicBezTo>
                <a:cubicBezTo>
                  <a:pt x="118" y="55"/>
                  <a:pt x="120" y="53"/>
                  <a:pt x="121" y="51"/>
                </a:cubicBezTo>
                <a:cubicBezTo>
                  <a:pt x="129" y="27"/>
                  <a:pt x="129" y="27"/>
                  <a:pt x="129" y="27"/>
                </a:cubicBezTo>
                <a:cubicBezTo>
                  <a:pt x="130" y="23"/>
                  <a:pt x="129" y="20"/>
                  <a:pt x="126" y="18"/>
                </a:cubicBezTo>
                <a:close/>
                <a:moveTo>
                  <a:pt x="80" y="8"/>
                </a:moveTo>
                <a:cubicBezTo>
                  <a:pt x="78" y="13"/>
                  <a:pt x="72" y="16"/>
                  <a:pt x="65" y="16"/>
                </a:cubicBezTo>
                <a:cubicBezTo>
                  <a:pt x="58" y="16"/>
                  <a:pt x="52" y="13"/>
                  <a:pt x="50" y="8"/>
                </a:cubicBezTo>
                <a:lnTo>
                  <a:pt x="80" y="8"/>
                </a:lnTo>
                <a:close/>
                <a:moveTo>
                  <a:pt x="113" y="48"/>
                </a:moveTo>
                <a:cubicBezTo>
                  <a:pt x="101" y="40"/>
                  <a:pt x="101" y="40"/>
                  <a:pt x="101" y="40"/>
                </a:cubicBezTo>
                <a:cubicBezTo>
                  <a:pt x="101" y="104"/>
                  <a:pt x="101" y="104"/>
                  <a:pt x="101" y="104"/>
                </a:cubicBezTo>
                <a:cubicBezTo>
                  <a:pt x="29" y="104"/>
                  <a:pt x="29" y="104"/>
                  <a:pt x="29" y="104"/>
                </a:cubicBezTo>
                <a:cubicBezTo>
                  <a:pt x="29" y="40"/>
                  <a:pt x="29" y="40"/>
                  <a:pt x="29" y="40"/>
                </a:cubicBezTo>
                <a:cubicBezTo>
                  <a:pt x="17" y="48"/>
                  <a:pt x="17" y="48"/>
                  <a:pt x="17" y="48"/>
                </a:cubicBezTo>
                <a:cubicBezTo>
                  <a:pt x="9" y="24"/>
                  <a:pt x="9" y="24"/>
                  <a:pt x="9" y="24"/>
                </a:cubicBezTo>
                <a:cubicBezTo>
                  <a:pt x="29" y="8"/>
                  <a:pt x="29" y="8"/>
                  <a:pt x="29" y="8"/>
                </a:cubicBezTo>
                <a:cubicBezTo>
                  <a:pt x="46" y="8"/>
                  <a:pt x="46" y="8"/>
                  <a:pt x="46" y="8"/>
                </a:cubicBezTo>
                <a:cubicBezTo>
                  <a:pt x="48" y="15"/>
                  <a:pt x="56" y="20"/>
                  <a:pt x="65" y="20"/>
                </a:cubicBezTo>
                <a:cubicBezTo>
                  <a:pt x="74" y="20"/>
                  <a:pt x="82" y="15"/>
                  <a:pt x="84" y="8"/>
                </a:cubicBezTo>
                <a:cubicBezTo>
                  <a:pt x="101" y="8"/>
                  <a:pt x="101" y="8"/>
                  <a:pt x="101" y="8"/>
                </a:cubicBezTo>
                <a:cubicBezTo>
                  <a:pt x="121" y="24"/>
                  <a:pt x="121" y="24"/>
                  <a:pt x="121" y="24"/>
                </a:cubicBezTo>
                <a:lnTo>
                  <a:pt x="113" y="48"/>
                </a:lnTo>
                <a:close/>
              </a:path>
            </a:pathLst>
          </a:custGeom>
          <a:solidFill>
            <a:schemeClr val="tx2"/>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72" name="Group 71"/>
          <p:cNvGrpSpPr/>
          <p:nvPr/>
        </p:nvGrpSpPr>
        <p:grpSpPr>
          <a:xfrm>
            <a:off x="8741642" y="4920182"/>
            <a:ext cx="274604" cy="400024"/>
            <a:chOff x="4899492" y="2743604"/>
            <a:chExt cx="274604" cy="400024"/>
          </a:xfrm>
          <a:solidFill>
            <a:schemeClr val="tx2"/>
          </a:solidFill>
        </p:grpSpPr>
        <p:sp>
          <p:nvSpPr>
            <p:cNvPr id="77" name="Freeform 98"/>
            <p:cNvSpPr>
              <a:spLocks noEditPoints="1"/>
            </p:cNvSpPr>
            <p:nvPr/>
          </p:nvSpPr>
          <p:spPr bwMode="auto">
            <a:xfrm>
              <a:off x="4899492" y="2743604"/>
              <a:ext cx="274604" cy="400024"/>
            </a:xfrm>
            <a:custGeom>
              <a:avLst/>
              <a:gdLst>
                <a:gd name="T0" fmla="*/ 76 w 88"/>
                <a:gd name="T1" fmla="*/ 0 h 128"/>
                <a:gd name="T2" fmla="*/ 12 w 88"/>
                <a:gd name="T3" fmla="*/ 0 h 128"/>
                <a:gd name="T4" fmla="*/ 0 w 88"/>
                <a:gd name="T5" fmla="*/ 12 h 128"/>
                <a:gd name="T6" fmla="*/ 0 w 88"/>
                <a:gd name="T7" fmla="*/ 116 h 128"/>
                <a:gd name="T8" fmla="*/ 12 w 88"/>
                <a:gd name="T9" fmla="*/ 128 h 128"/>
                <a:gd name="T10" fmla="*/ 76 w 88"/>
                <a:gd name="T11" fmla="*/ 128 h 128"/>
                <a:gd name="T12" fmla="*/ 88 w 88"/>
                <a:gd name="T13" fmla="*/ 116 h 128"/>
                <a:gd name="T14" fmla="*/ 88 w 88"/>
                <a:gd name="T15" fmla="*/ 12 h 128"/>
                <a:gd name="T16" fmla="*/ 76 w 88"/>
                <a:gd name="T17" fmla="*/ 0 h 128"/>
                <a:gd name="T18" fmla="*/ 80 w 88"/>
                <a:gd name="T19" fmla="*/ 116 h 128"/>
                <a:gd name="T20" fmla="*/ 76 w 88"/>
                <a:gd name="T21" fmla="*/ 120 h 128"/>
                <a:gd name="T22" fmla="*/ 12 w 88"/>
                <a:gd name="T23" fmla="*/ 120 h 128"/>
                <a:gd name="T24" fmla="*/ 8 w 88"/>
                <a:gd name="T25" fmla="*/ 116 h 128"/>
                <a:gd name="T26" fmla="*/ 8 w 88"/>
                <a:gd name="T27" fmla="*/ 108 h 128"/>
                <a:gd name="T28" fmla="*/ 80 w 88"/>
                <a:gd name="T29" fmla="*/ 108 h 128"/>
                <a:gd name="T30" fmla="*/ 80 w 88"/>
                <a:gd name="T31" fmla="*/ 116 h 128"/>
                <a:gd name="T32" fmla="*/ 80 w 88"/>
                <a:gd name="T33" fmla="*/ 104 h 128"/>
                <a:gd name="T34" fmla="*/ 8 w 88"/>
                <a:gd name="T35" fmla="*/ 104 h 128"/>
                <a:gd name="T36" fmla="*/ 8 w 88"/>
                <a:gd name="T37" fmla="*/ 24 h 128"/>
                <a:gd name="T38" fmla="*/ 80 w 88"/>
                <a:gd name="T39" fmla="*/ 24 h 128"/>
                <a:gd name="T40" fmla="*/ 80 w 88"/>
                <a:gd name="T41" fmla="*/ 104 h 128"/>
                <a:gd name="T42" fmla="*/ 80 w 88"/>
                <a:gd name="T43" fmla="*/ 20 h 128"/>
                <a:gd name="T44" fmla="*/ 8 w 88"/>
                <a:gd name="T45" fmla="*/ 20 h 128"/>
                <a:gd name="T46" fmla="*/ 8 w 88"/>
                <a:gd name="T47" fmla="*/ 12 h 128"/>
                <a:gd name="T48" fmla="*/ 12 w 88"/>
                <a:gd name="T49" fmla="*/ 8 h 128"/>
                <a:gd name="T50" fmla="*/ 76 w 88"/>
                <a:gd name="T51" fmla="*/ 8 h 128"/>
                <a:gd name="T52" fmla="*/ 80 w 88"/>
                <a:gd name="T53" fmla="*/ 12 h 128"/>
                <a:gd name="T54" fmla="*/ 80 w 88"/>
                <a:gd name="T55" fmla="*/ 20 h 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88" h="128">
                  <a:moveTo>
                    <a:pt x="76" y="0"/>
                  </a:moveTo>
                  <a:cubicBezTo>
                    <a:pt x="12" y="0"/>
                    <a:pt x="12" y="0"/>
                    <a:pt x="12" y="0"/>
                  </a:cubicBezTo>
                  <a:cubicBezTo>
                    <a:pt x="5" y="0"/>
                    <a:pt x="0" y="5"/>
                    <a:pt x="0" y="12"/>
                  </a:cubicBezTo>
                  <a:cubicBezTo>
                    <a:pt x="0" y="116"/>
                    <a:pt x="0" y="116"/>
                    <a:pt x="0" y="116"/>
                  </a:cubicBezTo>
                  <a:cubicBezTo>
                    <a:pt x="0" y="123"/>
                    <a:pt x="5" y="128"/>
                    <a:pt x="12" y="128"/>
                  </a:cubicBezTo>
                  <a:cubicBezTo>
                    <a:pt x="76" y="128"/>
                    <a:pt x="76" y="128"/>
                    <a:pt x="76" y="128"/>
                  </a:cubicBezTo>
                  <a:cubicBezTo>
                    <a:pt x="83" y="128"/>
                    <a:pt x="88" y="123"/>
                    <a:pt x="88" y="116"/>
                  </a:cubicBezTo>
                  <a:cubicBezTo>
                    <a:pt x="88" y="12"/>
                    <a:pt x="88" y="12"/>
                    <a:pt x="88" y="12"/>
                  </a:cubicBezTo>
                  <a:cubicBezTo>
                    <a:pt x="88" y="5"/>
                    <a:pt x="83" y="0"/>
                    <a:pt x="76" y="0"/>
                  </a:cubicBezTo>
                  <a:close/>
                  <a:moveTo>
                    <a:pt x="80" y="116"/>
                  </a:moveTo>
                  <a:cubicBezTo>
                    <a:pt x="80" y="118"/>
                    <a:pt x="78" y="120"/>
                    <a:pt x="76" y="120"/>
                  </a:cubicBezTo>
                  <a:cubicBezTo>
                    <a:pt x="12" y="120"/>
                    <a:pt x="12" y="120"/>
                    <a:pt x="12" y="120"/>
                  </a:cubicBezTo>
                  <a:cubicBezTo>
                    <a:pt x="10" y="120"/>
                    <a:pt x="8" y="118"/>
                    <a:pt x="8" y="116"/>
                  </a:cubicBezTo>
                  <a:cubicBezTo>
                    <a:pt x="8" y="108"/>
                    <a:pt x="8" y="108"/>
                    <a:pt x="8" y="108"/>
                  </a:cubicBezTo>
                  <a:cubicBezTo>
                    <a:pt x="80" y="108"/>
                    <a:pt x="80" y="108"/>
                    <a:pt x="80" y="108"/>
                  </a:cubicBezTo>
                  <a:lnTo>
                    <a:pt x="80" y="116"/>
                  </a:lnTo>
                  <a:close/>
                  <a:moveTo>
                    <a:pt x="80" y="104"/>
                  </a:moveTo>
                  <a:cubicBezTo>
                    <a:pt x="8" y="104"/>
                    <a:pt x="8" y="104"/>
                    <a:pt x="8" y="104"/>
                  </a:cubicBezTo>
                  <a:cubicBezTo>
                    <a:pt x="8" y="24"/>
                    <a:pt x="8" y="24"/>
                    <a:pt x="8" y="24"/>
                  </a:cubicBezTo>
                  <a:cubicBezTo>
                    <a:pt x="80" y="24"/>
                    <a:pt x="80" y="24"/>
                    <a:pt x="80" y="24"/>
                  </a:cubicBezTo>
                  <a:lnTo>
                    <a:pt x="80" y="104"/>
                  </a:lnTo>
                  <a:close/>
                  <a:moveTo>
                    <a:pt x="80" y="20"/>
                  </a:moveTo>
                  <a:cubicBezTo>
                    <a:pt x="8" y="20"/>
                    <a:pt x="8" y="20"/>
                    <a:pt x="8" y="20"/>
                  </a:cubicBezTo>
                  <a:cubicBezTo>
                    <a:pt x="8" y="12"/>
                    <a:pt x="8" y="12"/>
                    <a:pt x="8" y="12"/>
                  </a:cubicBezTo>
                  <a:cubicBezTo>
                    <a:pt x="8" y="10"/>
                    <a:pt x="10" y="8"/>
                    <a:pt x="12" y="8"/>
                  </a:cubicBezTo>
                  <a:cubicBezTo>
                    <a:pt x="76" y="8"/>
                    <a:pt x="76" y="8"/>
                    <a:pt x="76" y="8"/>
                  </a:cubicBezTo>
                  <a:cubicBezTo>
                    <a:pt x="78" y="8"/>
                    <a:pt x="80" y="10"/>
                    <a:pt x="80" y="12"/>
                  </a:cubicBezTo>
                  <a:lnTo>
                    <a:pt x="80" y="2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99"/>
            <p:cNvSpPr>
              <a:spLocks/>
            </p:cNvSpPr>
            <p:nvPr/>
          </p:nvSpPr>
          <p:spPr bwMode="auto">
            <a:xfrm>
              <a:off x="5011709" y="2780570"/>
              <a:ext cx="50168" cy="13202"/>
            </a:xfrm>
            <a:custGeom>
              <a:avLst/>
              <a:gdLst>
                <a:gd name="T0" fmla="*/ 16 w 16"/>
                <a:gd name="T1" fmla="*/ 2 h 4"/>
                <a:gd name="T2" fmla="*/ 14 w 16"/>
                <a:gd name="T3" fmla="*/ 4 h 4"/>
                <a:gd name="T4" fmla="*/ 2 w 16"/>
                <a:gd name="T5" fmla="*/ 4 h 4"/>
                <a:gd name="T6" fmla="*/ 0 w 16"/>
                <a:gd name="T7" fmla="*/ 2 h 4"/>
                <a:gd name="T8" fmla="*/ 0 w 16"/>
                <a:gd name="T9" fmla="*/ 2 h 4"/>
                <a:gd name="T10" fmla="*/ 2 w 16"/>
                <a:gd name="T11" fmla="*/ 0 h 4"/>
                <a:gd name="T12" fmla="*/ 14 w 16"/>
                <a:gd name="T13" fmla="*/ 0 h 4"/>
                <a:gd name="T14" fmla="*/ 16 w 16"/>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
                  <a:moveTo>
                    <a:pt x="16" y="2"/>
                  </a:moveTo>
                  <a:cubicBezTo>
                    <a:pt x="16" y="3"/>
                    <a:pt x="15" y="4"/>
                    <a:pt x="14" y="4"/>
                  </a:cubicBezTo>
                  <a:cubicBezTo>
                    <a:pt x="2" y="4"/>
                    <a:pt x="2" y="4"/>
                    <a:pt x="2" y="4"/>
                  </a:cubicBezTo>
                  <a:cubicBezTo>
                    <a:pt x="1" y="4"/>
                    <a:pt x="0" y="3"/>
                    <a:pt x="0" y="2"/>
                  </a:cubicBezTo>
                  <a:cubicBezTo>
                    <a:pt x="0" y="2"/>
                    <a:pt x="0" y="2"/>
                    <a:pt x="0" y="2"/>
                  </a:cubicBezTo>
                  <a:cubicBezTo>
                    <a:pt x="0" y="1"/>
                    <a:pt x="1" y="0"/>
                    <a:pt x="2" y="0"/>
                  </a:cubicBezTo>
                  <a:cubicBezTo>
                    <a:pt x="14" y="0"/>
                    <a:pt x="14" y="0"/>
                    <a:pt x="14" y="0"/>
                  </a:cubicBezTo>
                  <a:cubicBezTo>
                    <a:pt x="15" y="0"/>
                    <a:pt x="16" y="1"/>
                    <a:pt x="1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100"/>
            <p:cNvSpPr>
              <a:spLocks/>
            </p:cNvSpPr>
            <p:nvPr/>
          </p:nvSpPr>
          <p:spPr bwMode="auto">
            <a:xfrm>
              <a:off x="5023591" y="3093459"/>
              <a:ext cx="25084" cy="11882"/>
            </a:xfrm>
            <a:custGeom>
              <a:avLst/>
              <a:gdLst>
                <a:gd name="T0" fmla="*/ 8 w 8"/>
                <a:gd name="T1" fmla="*/ 2 h 4"/>
                <a:gd name="T2" fmla="*/ 6 w 8"/>
                <a:gd name="T3" fmla="*/ 4 h 4"/>
                <a:gd name="T4" fmla="*/ 2 w 8"/>
                <a:gd name="T5" fmla="*/ 4 h 4"/>
                <a:gd name="T6" fmla="*/ 0 w 8"/>
                <a:gd name="T7" fmla="*/ 2 h 4"/>
                <a:gd name="T8" fmla="*/ 0 w 8"/>
                <a:gd name="T9" fmla="*/ 2 h 4"/>
                <a:gd name="T10" fmla="*/ 2 w 8"/>
                <a:gd name="T11" fmla="*/ 0 h 4"/>
                <a:gd name="T12" fmla="*/ 6 w 8"/>
                <a:gd name="T13" fmla="*/ 0 h 4"/>
                <a:gd name="T14" fmla="*/ 8 w 8"/>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4">
                  <a:moveTo>
                    <a:pt x="8" y="2"/>
                  </a:moveTo>
                  <a:cubicBezTo>
                    <a:pt x="8" y="3"/>
                    <a:pt x="7" y="4"/>
                    <a:pt x="6" y="4"/>
                  </a:cubicBezTo>
                  <a:cubicBezTo>
                    <a:pt x="2" y="4"/>
                    <a:pt x="2" y="4"/>
                    <a:pt x="2" y="4"/>
                  </a:cubicBezTo>
                  <a:cubicBezTo>
                    <a:pt x="1" y="4"/>
                    <a:pt x="0" y="3"/>
                    <a:pt x="0" y="2"/>
                  </a:cubicBezTo>
                  <a:cubicBezTo>
                    <a:pt x="0" y="2"/>
                    <a:pt x="0" y="2"/>
                    <a:pt x="0" y="2"/>
                  </a:cubicBezTo>
                  <a:cubicBezTo>
                    <a:pt x="0" y="1"/>
                    <a:pt x="1" y="0"/>
                    <a:pt x="2" y="0"/>
                  </a:cubicBezTo>
                  <a:cubicBezTo>
                    <a:pt x="6" y="0"/>
                    <a:pt x="6" y="0"/>
                    <a:pt x="6" y="0"/>
                  </a:cubicBezTo>
                  <a:cubicBezTo>
                    <a:pt x="7" y="0"/>
                    <a:pt x="8" y="1"/>
                    <a:pt x="8"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0" name="Group 79"/>
          <p:cNvGrpSpPr/>
          <p:nvPr/>
        </p:nvGrpSpPr>
        <p:grpSpPr>
          <a:xfrm>
            <a:off x="2892624" y="2213012"/>
            <a:ext cx="458754" cy="454242"/>
            <a:chOff x="2437300" y="5142426"/>
            <a:chExt cx="402664" cy="398704"/>
          </a:xfrm>
          <a:solidFill>
            <a:schemeClr val="tx2"/>
          </a:solidFill>
        </p:grpSpPr>
        <p:sp>
          <p:nvSpPr>
            <p:cNvPr id="81" name="Freeform 34"/>
            <p:cNvSpPr>
              <a:spLocks noEditPoints="1"/>
            </p:cNvSpPr>
            <p:nvPr/>
          </p:nvSpPr>
          <p:spPr bwMode="auto">
            <a:xfrm>
              <a:off x="2437300" y="5291610"/>
              <a:ext cx="402664" cy="249520"/>
            </a:xfrm>
            <a:custGeom>
              <a:avLst/>
              <a:gdLst>
                <a:gd name="T0" fmla="*/ 107 w 129"/>
                <a:gd name="T1" fmla="*/ 36 h 80"/>
                <a:gd name="T2" fmla="*/ 126 w 129"/>
                <a:gd name="T3" fmla="*/ 24 h 80"/>
                <a:gd name="T4" fmla="*/ 122 w 129"/>
                <a:gd name="T5" fmla="*/ 16 h 80"/>
                <a:gd name="T6" fmla="*/ 64 w 129"/>
                <a:gd name="T7" fmla="*/ 0 h 80"/>
                <a:gd name="T8" fmla="*/ 10 w 129"/>
                <a:gd name="T9" fmla="*/ 36 h 80"/>
                <a:gd name="T10" fmla="*/ 2 w 129"/>
                <a:gd name="T11" fmla="*/ 51 h 80"/>
                <a:gd name="T12" fmla="*/ 16 w 129"/>
                <a:gd name="T13" fmla="*/ 70 h 80"/>
                <a:gd name="T14" fmla="*/ 102 w 129"/>
                <a:gd name="T15" fmla="*/ 80 h 80"/>
                <a:gd name="T16" fmla="*/ 112 w 129"/>
                <a:gd name="T17" fmla="*/ 67 h 80"/>
                <a:gd name="T18" fmla="*/ 128 w 129"/>
                <a:gd name="T19" fmla="*/ 46 h 80"/>
                <a:gd name="T20" fmla="*/ 103 w 129"/>
                <a:gd name="T21" fmla="*/ 36 h 80"/>
                <a:gd name="T22" fmla="*/ 103 w 129"/>
                <a:gd name="T23" fmla="*/ 35 h 80"/>
                <a:gd name="T24" fmla="*/ 64 w 129"/>
                <a:gd name="T25" fmla="*/ 4 h 80"/>
                <a:gd name="T26" fmla="*/ 97 w 129"/>
                <a:gd name="T27" fmla="*/ 29 h 80"/>
                <a:gd name="T28" fmla="*/ 29 w 129"/>
                <a:gd name="T29" fmla="*/ 36 h 80"/>
                <a:gd name="T30" fmla="*/ 64 w 129"/>
                <a:gd name="T31" fmla="*/ 4 h 80"/>
                <a:gd name="T32" fmla="*/ 64 w 129"/>
                <a:gd name="T33" fmla="*/ 24 h 80"/>
                <a:gd name="T34" fmla="*/ 41 w 129"/>
                <a:gd name="T35" fmla="*/ 36 h 80"/>
                <a:gd name="T36" fmla="*/ 86 w 129"/>
                <a:gd name="T37" fmla="*/ 35 h 80"/>
                <a:gd name="T38" fmla="*/ 82 w 129"/>
                <a:gd name="T39" fmla="*/ 36 h 80"/>
                <a:gd name="T40" fmla="*/ 55 w 129"/>
                <a:gd name="T41" fmla="*/ 36 h 80"/>
                <a:gd name="T42" fmla="*/ 64 w 129"/>
                <a:gd name="T43" fmla="*/ 28 h 80"/>
                <a:gd name="T44" fmla="*/ 73 w 129"/>
                <a:gd name="T45" fmla="*/ 36 h 80"/>
                <a:gd name="T46" fmla="*/ 64 w 129"/>
                <a:gd name="T47" fmla="*/ 16 h 80"/>
                <a:gd name="T48" fmla="*/ 33 w 129"/>
                <a:gd name="T49" fmla="*/ 36 h 80"/>
                <a:gd name="T50" fmla="*/ 93 w 129"/>
                <a:gd name="T51" fmla="*/ 31 h 80"/>
                <a:gd name="T52" fmla="*/ 64 w 129"/>
                <a:gd name="T53" fmla="*/ 16 h 80"/>
                <a:gd name="T54" fmla="*/ 104 w 129"/>
                <a:gd name="T55" fmla="*/ 70 h 80"/>
                <a:gd name="T56" fmla="*/ 26 w 129"/>
                <a:gd name="T57" fmla="*/ 72 h 80"/>
                <a:gd name="T58" fmla="*/ 24 w 129"/>
                <a:gd name="T59" fmla="*/ 64 h 80"/>
                <a:gd name="T60" fmla="*/ 10 w 129"/>
                <a:gd name="T61" fmla="*/ 44 h 80"/>
                <a:gd name="T62" fmla="*/ 24 w 129"/>
                <a:gd name="T63" fmla="*/ 44 h 80"/>
                <a:gd name="T64" fmla="*/ 32 w 129"/>
                <a:gd name="T65" fmla="*/ 44 h 80"/>
                <a:gd name="T66" fmla="*/ 40 w 129"/>
                <a:gd name="T67" fmla="*/ 44 h 80"/>
                <a:gd name="T68" fmla="*/ 48 w 129"/>
                <a:gd name="T69" fmla="*/ 44 h 80"/>
                <a:gd name="T70" fmla="*/ 76 w 129"/>
                <a:gd name="T71" fmla="*/ 44 h 80"/>
                <a:gd name="T72" fmla="*/ 84 w 129"/>
                <a:gd name="T73" fmla="*/ 44 h 80"/>
                <a:gd name="T74" fmla="*/ 92 w 129"/>
                <a:gd name="T75" fmla="*/ 44 h 80"/>
                <a:gd name="T76" fmla="*/ 100 w 129"/>
                <a:gd name="T77" fmla="*/ 44 h 80"/>
                <a:gd name="T78" fmla="*/ 108 w 129"/>
                <a:gd name="T79" fmla="*/ 44 h 80"/>
                <a:gd name="T80" fmla="*/ 120 w 129"/>
                <a:gd name="T81" fmla="*/ 46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 h="80">
                  <a:moveTo>
                    <a:pt x="118" y="36"/>
                  </a:moveTo>
                  <a:cubicBezTo>
                    <a:pt x="107" y="36"/>
                    <a:pt x="107" y="36"/>
                    <a:pt x="107" y="36"/>
                  </a:cubicBezTo>
                  <a:cubicBezTo>
                    <a:pt x="107" y="35"/>
                    <a:pt x="107" y="34"/>
                    <a:pt x="107" y="33"/>
                  </a:cubicBezTo>
                  <a:cubicBezTo>
                    <a:pt x="126" y="24"/>
                    <a:pt x="126" y="24"/>
                    <a:pt x="126" y="24"/>
                  </a:cubicBezTo>
                  <a:cubicBezTo>
                    <a:pt x="128" y="23"/>
                    <a:pt x="129" y="20"/>
                    <a:pt x="128" y="18"/>
                  </a:cubicBezTo>
                  <a:cubicBezTo>
                    <a:pt x="127" y="16"/>
                    <a:pt x="124" y="15"/>
                    <a:pt x="122" y="16"/>
                  </a:cubicBezTo>
                  <a:cubicBezTo>
                    <a:pt x="104" y="26"/>
                    <a:pt x="104" y="26"/>
                    <a:pt x="104" y="26"/>
                  </a:cubicBezTo>
                  <a:cubicBezTo>
                    <a:pt x="97" y="11"/>
                    <a:pt x="82" y="0"/>
                    <a:pt x="64" y="0"/>
                  </a:cubicBezTo>
                  <a:cubicBezTo>
                    <a:pt x="42" y="0"/>
                    <a:pt x="25" y="16"/>
                    <a:pt x="21" y="36"/>
                  </a:cubicBezTo>
                  <a:cubicBezTo>
                    <a:pt x="10" y="36"/>
                    <a:pt x="10" y="36"/>
                    <a:pt x="10" y="36"/>
                  </a:cubicBezTo>
                  <a:cubicBezTo>
                    <a:pt x="4" y="36"/>
                    <a:pt x="0" y="40"/>
                    <a:pt x="0" y="46"/>
                  </a:cubicBezTo>
                  <a:cubicBezTo>
                    <a:pt x="0" y="48"/>
                    <a:pt x="1" y="50"/>
                    <a:pt x="2" y="51"/>
                  </a:cubicBezTo>
                  <a:cubicBezTo>
                    <a:pt x="16" y="67"/>
                    <a:pt x="16" y="67"/>
                    <a:pt x="16" y="67"/>
                  </a:cubicBezTo>
                  <a:cubicBezTo>
                    <a:pt x="16" y="70"/>
                    <a:pt x="16" y="70"/>
                    <a:pt x="16" y="70"/>
                  </a:cubicBezTo>
                  <a:cubicBezTo>
                    <a:pt x="16" y="76"/>
                    <a:pt x="20" y="80"/>
                    <a:pt x="26" y="80"/>
                  </a:cubicBezTo>
                  <a:cubicBezTo>
                    <a:pt x="102" y="80"/>
                    <a:pt x="102" y="80"/>
                    <a:pt x="102" y="80"/>
                  </a:cubicBezTo>
                  <a:cubicBezTo>
                    <a:pt x="108" y="80"/>
                    <a:pt x="112" y="76"/>
                    <a:pt x="112" y="70"/>
                  </a:cubicBezTo>
                  <a:cubicBezTo>
                    <a:pt x="112" y="67"/>
                    <a:pt x="112" y="67"/>
                    <a:pt x="112" y="67"/>
                  </a:cubicBezTo>
                  <a:cubicBezTo>
                    <a:pt x="126" y="51"/>
                    <a:pt x="126" y="51"/>
                    <a:pt x="126" y="51"/>
                  </a:cubicBezTo>
                  <a:cubicBezTo>
                    <a:pt x="127" y="50"/>
                    <a:pt x="128" y="48"/>
                    <a:pt x="128" y="46"/>
                  </a:cubicBezTo>
                  <a:cubicBezTo>
                    <a:pt x="128" y="40"/>
                    <a:pt x="124" y="36"/>
                    <a:pt x="118" y="36"/>
                  </a:cubicBezTo>
                  <a:close/>
                  <a:moveTo>
                    <a:pt x="103" y="36"/>
                  </a:moveTo>
                  <a:cubicBezTo>
                    <a:pt x="101" y="36"/>
                    <a:pt x="101" y="36"/>
                    <a:pt x="101" y="36"/>
                  </a:cubicBezTo>
                  <a:cubicBezTo>
                    <a:pt x="103" y="35"/>
                    <a:pt x="103" y="35"/>
                    <a:pt x="103" y="35"/>
                  </a:cubicBezTo>
                  <a:cubicBezTo>
                    <a:pt x="103" y="35"/>
                    <a:pt x="103" y="36"/>
                    <a:pt x="103" y="36"/>
                  </a:cubicBezTo>
                  <a:close/>
                  <a:moveTo>
                    <a:pt x="64" y="4"/>
                  </a:moveTo>
                  <a:cubicBezTo>
                    <a:pt x="80" y="4"/>
                    <a:pt x="94" y="14"/>
                    <a:pt x="100" y="27"/>
                  </a:cubicBezTo>
                  <a:cubicBezTo>
                    <a:pt x="97" y="29"/>
                    <a:pt x="97" y="29"/>
                    <a:pt x="97" y="29"/>
                  </a:cubicBezTo>
                  <a:cubicBezTo>
                    <a:pt x="91" y="17"/>
                    <a:pt x="79" y="8"/>
                    <a:pt x="64" y="8"/>
                  </a:cubicBezTo>
                  <a:cubicBezTo>
                    <a:pt x="47" y="8"/>
                    <a:pt x="33" y="20"/>
                    <a:pt x="29" y="36"/>
                  </a:cubicBezTo>
                  <a:cubicBezTo>
                    <a:pt x="25" y="36"/>
                    <a:pt x="25" y="36"/>
                    <a:pt x="25" y="36"/>
                  </a:cubicBezTo>
                  <a:cubicBezTo>
                    <a:pt x="29" y="18"/>
                    <a:pt x="45" y="4"/>
                    <a:pt x="64" y="4"/>
                  </a:cubicBezTo>
                  <a:close/>
                  <a:moveTo>
                    <a:pt x="82" y="36"/>
                  </a:moveTo>
                  <a:cubicBezTo>
                    <a:pt x="79" y="29"/>
                    <a:pt x="72" y="24"/>
                    <a:pt x="64" y="24"/>
                  </a:cubicBezTo>
                  <a:cubicBezTo>
                    <a:pt x="56" y="24"/>
                    <a:pt x="49" y="29"/>
                    <a:pt x="46" y="36"/>
                  </a:cubicBezTo>
                  <a:cubicBezTo>
                    <a:pt x="41" y="36"/>
                    <a:pt x="41" y="36"/>
                    <a:pt x="41" y="36"/>
                  </a:cubicBezTo>
                  <a:cubicBezTo>
                    <a:pt x="45" y="27"/>
                    <a:pt x="54" y="20"/>
                    <a:pt x="64" y="20"/>
                  </a:cubicBezTo>
                  <a:cubicBezTo>
                    <a:pt x="74" y="20"/>
                    <a:pt x="82" y="26"/>
                    <a:pt x="86" y="35"/>
                  </a:cubicBezTo>
                  <a:cubicBezTo>
                    <a:pt x="83" y="36"/>
                    <a:pt x="83" y="36"/>
                    <a:pt x="83" y="36"/>
                  </a:cubicBezTo>
                  <a:lnTo>
                    <a:pt x="82" y="36"/>
                  </a:lnTo>
                  <a:close/>
                  <a:moveTo>
                    <a:pt x="64" y="32"/>
                  </a:moveTo>
                  <a:cubicBezTo>
                    <a:pt x="60" y="32"/>
                    <a:pt x="57" y="34"/>
                    <a:pt x="55" y="36"/>
                  </a:cubicBezTo>
                  <a:cubicBezTo>
                    <a:pt x="50" y="36"/>
                    <a:pt x="50" y="36"/>
                    <a:pt x="50" y="36"/>
                  </a:cubicBezTo>
                  <a:cubicBezTo>
                    <a:pt x="53" y="31"/>
                    <a:pt x="58" y="28"/>
                    <a:pt x="64" y="28"/>
                  </a:cubicBezTo>
                  <a:cubicBezTo>
                    <a:pt x="70" y="28"/>
                    <a:pt x="75" y="31"/>
                    <a:pt x="78" y="36"/>
                  </a:cubicBezTo>
                  <a:cubicBezTo>
                    <a:pt x="73" y="36"/>
                    <a:pt x="73" y="36"/>
                    <a:pt x="73" y="36"/>
                  </a:cubicBezTo>
                  <a:cubicBezTo>
                    <a:pt x="71" y="34"/>
                    <a:pt x="68" y="32"/>
                    <a:pt x="64" y="32"/>
                  </a:cubicBezTo>
                  <a:close/>
                  <a:moveTo>
                    <a:pt x="64" y="16"/>
                  </a:moveTo>
                  <a:cubicBezTo>
                    <a:pt x="51" y="16"/>
                    <a:pt x="41" y="24"/>
                    <a:pt x="37" y="36"/>
                  </a:cubicBezTo>
                  <a:cubicBezTo>
                    <a:pt x="33" y="36"/>
                    <a:pt x="33" y="36"/>
                    <a:pt x="33" y="36"/>
                  </a:cubicBezTo>
                  <a:cubicBezTo>
                    <a:pt x="37" y="22"/>
                    <a:pt x="49" y="12"/>
                    <a:pt x="64" y="12"/>
                  </a:cubicBezTo>
                  <a:cubicBezTo>
                    <a:pt x="77" y="12"/>
                    <a:pt x="88" y="20"/>
                    <a:pt x="93" y="31"/>
                  </a:cubicBezTo>
                  <a:cubicBezTo>
                    <a:pt x="90" y="33"/>
                    <a:pt x="90" y="33"/>
                    <a:pt x="90" y="33"/>
                  </a:cubicBezTo>
                  <a:cubicBezTo>
                    <a:pt x="85" y="23"/>
                    <a:pt x="75" y="16"/>
                    <a:pt x="64" y="16"/>
                  </a:cubicBezTo>
                  <a:close/>
                  <a:moveTo>
                    <a:pt x="104" y="64"/>
                  </a:moveTo>
                  <a:cubicBezTo>
                    <a:pt x="104" y="70"/>
                    <a:pt x="104" y="70"/>
                    <a:pt x="104" y="70"/>
                  </a:cubicBezTo>
                  <a:cubicBezTo>
                    <a:pt x="104" y="71"/>
                    <a:pt x="103" y="72"/>
                    <a:pt x="102" y="72"/>
                  </a:cubicBezTo>
                  <a:cubicBezTo>
                    <a:pt x="26" y="72"/>
                    <a:pt x="26" y="72"/>
                    <a:pt x="26" y="72"/>
                  </a:cubicBezTo>
                  <a:cubicBezTo>
                    <a:pt x="25" y="72"/>
                    <a:pt x="24" y="71"/>
                    <a:pt x="24" y="70"/>
                  </a:cubicBezTo>
                  <a:cubicBezTo>
                    <a:pt x="24" y="64"/>
                    <a:pt x="24" y="64"/>
                    <a:pt x="24" y="64"/>
                  </a:cubicBezTo>
                  <a:cubicBezTo>
                    <a:pt x="8" y="46"/>
                    <a:pt x="8" y="46"/>
                    <a:pt x="8" y="46"/>
                  </a:cubicBezTo>
                  <a:cubicBezTo>
                    <a:pt x="8" y="45"/>
                    <a:pt x="9" y="44"/>
                    <a:pt x="10" y="44"/>
                  </a:cubicBezTo>
                  <a:cubicBezTo>
                    <a:pt x="20" y="44"/>
                    <a:pt x="20" y="44"/>
                    <a:pt x="20" y="44"/>
                  </a:cubicBezTo>
                  <a:cubicBezTo>
                    <a:pt x="24" y="44"/>
                    <a:pt x="24" y="44"/>
                    <a:pt x="24" y="44"/>
                  </a:cubicBezTo>
                  <a:cubicBezTo>
                    <a:pt x="28" y="44"/>
                    <a:pt x="28" y="44"/>
                    <a:pt x="28" y="44"/>
                  </a:cubicBezTo>
                  <a:cubicBezTo>
                    <a:pt x="32" y="44"/>
                    <a:pt x="32" y="44"/>
                    <a:pt x="32" y="44"/>
                  </a:cubicBezTo>
                  <a:cubicBezTo>
                    <a:pt x="36" y="44"/>
                    <a:pt x="36" y="44"/>
                    <a:pt x="36" y="44"/>
                  </a:cubicBezTo>
                  <a:cubicBezTo>
                    <a:pt x="40" y="44"/>
                    <a:pt x="40" y="44"/>
                    <a:pt x="40" y="44"/>
                  </a:cubicBezTo>
                  <a:cubicBezTo>
                    <a:pt x="44" y="44"/>
                    <a:pt x="44" y="44"/>
                    <a:pt x="44" y="44"/>
                  </a:cubicBezTo>
                  <a:cubicBezTo>
                    <a:pt x="48" y="44"/>
                    <a:pt x="48" y="44"/>
                    <a:pt x="48" y="44"/>
                  </a:cubicBezTo>
                  <a:cubicBezTo>
                    <a:pt x="52" y="44"/>
                    <a:pt x="52" y="44"/>
                    <a:pt x="52" y="44"/>
                  </a:cubicBezTo>
                  <a:cubicBezTo>
                    <a:pt x="76" y="44"/>
                    <a:pt x="76" y="44"/>
                    <a:pt x="76" y="44"/>
                  </a:cubicBezTo>
                  <a:cubicBezTo>
                    <a:pt x="80" y="44"/>
                    <a:pt x="80" y="44"/>
                    <a:pt x="80" y="44"/>
                  </a:cubicBezTo>
                  <a:cubicBezTo>
                    <a:pt x="84" y="44"/>
                    <a:pt x="84" y="44"/>
                    <a:pt x="84" y="44"/>
                  </a:cubicBezTo>
                  <a:cubicBezTo>
                    <a:pt x="88" y="44"/>
                    <a:pt x="88" y="44"/>
                    <a:pt x="88" y="44"/>
                  </a:cubicBezTo>
                  <a:cubicBezTo>
                    <a:pt x="92" y="44"/>
                    <a:pt x="92" y="44"/>
                    <a:pt x="92" y="44"/>
                  </a:cubicBezTo>
                  <a:cubicBezTo>
                    <a:pt x="96" y="44"/>
                    <a:pt x="96" y="44"/>
                    <a:pt x="96" y="44"/>
                  </a:cubicBezTo>
                  <a:cubicBezTo>
                    <a:pt x="100" y="44"/>
                    <a:pt x="100" y="44"/>
                    <a:pt x="100" y="44"/>
                  </a:cubicBezTo>
                  <a:cubicBezTo>
                    <a:pt x="104" y="44"/>
                    <a:pt x="104" y="44"/>
                    <a:pt x="104" y="44"/>
                  </a:cubicBezTo>
                  <a:cubicBezTo>
                    <a:pt x="108" y="44"/>
                    <a:pt x="108" y="44"/>
                    <a:pt x="108" y="44"/>
                  </a:cubicBezTo>
                  <a:cubicBezTo>
                    <a:pt x="118" y="44"/>
                    <a:pt x="118" y="44"/>
                    <a:pt x="118" y="44"/>
                  </a:cubicBezTo>
                  <a:cubicBezTo>
                    <a:pt x="119" y="44"/>
                    <a:pt x="120" y="45"/>
                    <a:pt x="120" y="46"/>
                  </a:cubicBezTo>
                  <a:lnTo>
                    <a:pt x="104" y="6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35"/>
            <p:cNvSpPr>
              <a:spLocks/>
            </p:cNvSpPr>
            <p:nvPr/>
          </p:nvSpPr>
          <p:spPr bwMode="auto">
            <a:xfrm>
              <a:off x="2531035" y="5197875"/>
              <a:ext cx="34325" cy="93735"/>
            </a:xfrm>
            <a:custGeom>
              <a:avLst/>
              <a:gdLst>
                <a:gd name="T0" fmla="*/ 2 w 11"/>
                <a:gd name="T1" fmla="*/ 29 h 30"/>
                <a:gd name="T2" fmla="*/ 2 w 11"/>
                <a:gd name="T3" fmla="*/ 29 h 30"/>
                <a:gd name="T4" fmla="*/ 2 w 11"/>
                <a:gd name="T5" fmla="*/ 29 h 30"/>
                <a:gd name="T6" fmla="*/ 4 w 11"/>
                <a:gd name="T7" fmla="*/ 30 h 30"/>
                <a:gd name="T8" fmla="*/ 6 w 11"/>
                <a:gd name="T9" fmla="*/ 28 h 30"/>
                <a:gd name="T10" fmla="*/ 6 w 11"/>
                <a:gd name="T11" fmla="*/ 27 h 30"/>
                <a:gd name="T12" fmla="*/ 6 w 11"/>
                <a:gd name="T13" fmla="*/ 27 h 30"/>
                <a:gd name="T14" fmla="*/ 7 w 11"/>
                <a:gd name="T15" fmla="*/ 16 h 30"/>
                <a:gd name="T16" fmla="*/ 9 w 11"/>
                <a:gd name="T17" fmla="*/ 1 h 30"/>
                <a:gd name="T18" fmla="*/ 7 w 11"/>
                <a:gd name="T19" fmla="*/ 0 h 30"/>
                <a:gd name="T20" fmla="*/ 5 w 11"/>
                <a:gd name="T21" fmla="*/ 2 h 30"/>
                <a:gd name="T22" fmla="*/ 5 w 11"/>
                <a:gd name="T23" fmla="*/ 3 h 30"/>
                <a:gd name="T24" fmla="*/ 5 w 11"/>
                <a:gd name="T25" fmla="*/ 3 h 30"/>
                <a:gd name="T26" fmla="*/ 5 w 11"/>
                <a:gd name="T27" fmla="*/ 3 h 30"/>
                <a:gd name="T28" fmla="*/ 5 w 11"/>
                <a:gd name="T29" fmla="*/ 3 h 30"/>
                <a:gd name="T30" fmla="*/ 4 w 11"/>
                <a:gd name="T31" fmla="*/ 14 h 30"/>
                <a:gd name="T32" fmla="*/ 2 w 11"/>
                <a:gd name="T33" fmla="*/ 29 h 30"/>
                <a:gd name="T34" fmla="*/ 2 w 11"/>
                <a:gd name="T35"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30">
                  <a:moveTo>
                    <a:pt x="2" y="29"/>
                  </a:moveTo>
                  <a:cubicBezTo>
                    <a:pt x="2" y="29"/>
                    <a:pt x="2" y="29"/>
                    <a:pt x="2" y="29"/>
                  </a:cubicBezTo>
                  <a:cubicBezTo>
                    <a:pt x="2" y="29"/>
                    <a:pt x="2" y="29"/>
                    <a:pt x="2" y="29"/>
                  </a:cubicBezTo>
                  <a:cubicBezTo>
                    <a:pt x="2" y="30"/>
                    <a:pt x="3" y="30"/>
                    <a:pt x="4" y="30"/>
                  </a:cubicBezTo>
                  <a:cubicBezTo>
                    <a:pt x="5" y="30"/>
                    <a:pt x="6" y="29"/>
                    <a:pt x="6" y="28"/>
                  </a:cubicBezTo>
                  <a:cubicBezTo>
                    <a:pt x="6" y="28"/>
                    <a:pt x="6" y="28"/>
                    <a:pt x="6" y="27"/>
                  </a:cubicBezTo>
                  <a:cubicBezTo>
                    <a:pt x="6" y="27"/>
                    <a:pt x="6" y="27"/>
                    <a:pt x="6" y="27"/>
                  </a:cubicBezTo>
                  <a:cubicBezTo>
                    <a:pt x="4" y="24"/>
                    <a:pt x="6" y="20"/>
                    <a:pt x="7" y="16"/>
                  </a:cubicBezTo>
                  <a:cubicBezTo>
                    <a:pt x="9" y="11"/>
                    <a:pt x="11" y="6"/>
                    <a:pt x="9" y="1"/>
                  </a:cubicBezTo>
                  <a:cubicBezTo>
                    <a:pt x="9" y="1"/>
                    <a:pt x="8" y="0"/>
                    <a:pt x="7" y="0"/>
                  </a:cubicBezTo>
                  <a:cubicBezTo>
                    <a:pt x="6" y="0"/>
                    <a:pt x="5" y="1"/>
                    <a:pt x="5" y="2"/>
                  </a:cubicBezTo>
                  <a:cubicBezTo>
                    <a:pt x="5" y="2"/>
                    <a:pt x="5" y="2"/>
                    <a:pt x="5" y="3"/>
                  </a:cubicBezTo>
                  <a:cubicBezTo>
                    <a:pt x="5" y="3"/>
                    <a:pt x="5" y="3"/>
                    <a:pt x="5" y="3"/>
                  </a:cubicBezTo>
                  <a:cubicBezTo>
                    <a:pt x="5" y="3"/>
                    <a:pt x="5" y="3"/>
                    <a:pt x="5" y="3"/>
                  </a:cubicBezTo>
                  <a:cubicBezTo>
                    <a:pt x="5" y="3"/>
                    <a:pt x="5" y="3"/>
                    <a:pt x="5" y="3"/>
                  </a:cubicBezTo>
                  <a:cubicBezTo>
                    <a:pt x="7" y="6"/>
                    <a:pt x="5" y="10"/>
                    <a:pt x="4" y="14"/>
                  </a:cubicBezTo>
                  <a:cubicBezTo>
                    <a:pt x="2" y="19"/>
                    <a:pt x="0" y="24"/>
                    <a:pt x="2" y="29"/>
                  </a:cubicBezTo>
                  <a:cubicBezTo>
                    <a:pt x="2" y="29"/>
                    <a:pt x="2" y="29"/>
                    <a:pt x="2"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36"/>
            <p:cNvSpPr>
              <a:spLocks/>
            </p:cNvSpPr>
            <p:nvPr/>
          </p:nvSpPr>
          <p:spPr bwMode="auto">
            <a:xfrm>
              <a:off x="2680218" y="5195235"/>
              <a:ext cx="38287" cy="93735"/>
            </a:xfrm>
            <a:custGeom>
              <a:avLst/>
              <a:gdLst>
                <a:gd name="T0" fmla="*/ 3 w 12"/>
                <a:gd name="T1" fmla="*/ 29 h 30"/>
                <a:gd name="T2" fmla="*/ 3 w 12"/>
                <a:gd name="T3" fmla="*/ 29 h 30"/>
                <a:gd name="T4" fmla="*/ 3 w 12"/>
                <a:gd name="T5" fmla="*/ 29 h 30"/>
                <a:gd name="T6" fmla="*/ 4 w 12"/>
                <a:gd name="T7" fmla="*/ 30 h 30"/>
                <a:gd name="T8" fmla="*/ 6 w 12"/>
                <a:gd name="T9" fmla="*/ 28 h 30"/>
                <a:gd name="T10" fmla="*/ 6 w 12"/>
                <a:gd name="T11" fmla="*/ 28 h 30"/>
                <a:gd name="T12" fmla="*/ 6 w 12"/>
                <a:gd name="T13" fmla="*/ 28 h 30"/>
                <a:gd name="T14" fmla="*/ 8 w 12"/>
                <a:gd name="T15" fmla="*/ 16 h 30"/>
                <a:gd name="T16" fmla="*/ 10 w 12"/>
                <a:gd name="T17" fmla="*/ 2 h 30"/>
                <a:gd name="T18" fmla="*/ 8 w 12"/>
                <a:gd name="T19" fmla="*/ 0 h 30"/>
                <a:gd name="T20" fmla="*/ 6 w 12"/>
                <a:gd name="T21" fmla="*/ 2 h 30"/>
                <a:gd name="T22" fmla="*/ 6 w 12"/>
                <a:gd name="T23" fmla="*/ 3 h 30"/>
                <a:gd name="T24" fmla="*/ 6 w 12"/>
                <a:gd name="T25" fmla="*/ 3 h 30"/>
                <a:gd name="T26" fmla="*/ 6 w 12"/>
                <a:gd name="T27" fmla="*/ 3 h 30"/>
                <a:gd name="T28" fmla="*/ 6 w 12"/>
                <a:gd name="T29" fmla="*/ 3 h 30"/>
                <a:gd name="T30" fmla="*/ 4 w 12"/>
                <a:gd name="T31" fmla="*/ 15 h 30"/>
                <a:gd name="T32" fmla="*/ 3 w 12"/>
                <a:gd name="T33" fmla="*/ 29 h 30"/>
                <a:gd name="T34" fmla="*/ 3 w 12"/>
                <a:gd name="T35"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 h="30">
                  <a:moveTo>
                    <a:pt x="3" y="29"/>
                  </a:moveTo>
                  <a:cubicBezTo>
                    <a:pt x="3" y="29"/>
                    <a:pt x="3" y="29"/>
                    <a:pt x="3" y="29"/>
                  </a:cubicBezTo>
                  <a:cubicBezTo>
                    <a:pt x="3" y="29"/>
                    <a:pt x="3" y="29"/>
                    <a:pt x="3" y="29"/>
                  </a:cubicBezTo>
                  <a:cubicBezTo>
                    <a:pt x="3" y="30"/>
                    <a:pt x="4" y="30"/>
                    <a:pt x="4" y="30"/>
                  </a:cubicBezTo>
                  <a:cubicBezTo>
                    <a:pt x="6" y="30"/>
                    <a:pt x="6" y="30"/>
                    <a:pt x="6" y="28"/>
                  </a:cubicBezTo>
                  <a:cubicBezTo>
                    <a:pt x="6" y="28"/>
                    <a:pt x="6" y="28"/>
                    <a:pt x="6" y="28"/>
                  </a:cubicBezTo>
                  <a:cubicBezTo>
                    <a:pt x="6" y="28"/>
                    <a:pt x="6" y="28"/>
                    <a:pt x="6" y="28"/>
                  </a:cubicBezTo>
                  <a:cubicBezTo>
                    <a:pt x="5" y="24"/>
                    <a:pt x="6" y="20"/>
                    <a:pt x="8" y="16"/>
                  </a:cubicBezTo>
                  <a:cubicBezTo>
                    <a:pt x="10" y="12"/>
                    <a:pt x="12" y="7"/>
                    <a:pt x="10" y="2"/>
                  </a:cubicBezTo>
                  <a:cubicBezTo>
                    <a:pt x="9" y="1"/>
                    <a:pt x="9" y="0"/>
                    <a:pt x="8" y="0"/>
                  </a:cubicBezTo>
                  <a:cubicBezTo>
                    <a:pt x="7" y="0"/>
                    <a:pt x="6" y="1"/>
                    <a:pt x="6" y="2"/>
                  </a:cubicBezTo>
                  <a:cubicBezTo>
                    <a:pt x="6" y="3"/>
                    <a:pt x="6" y="3"/>
                    <a:pt x="6" y="3"/>
                  </a:cubicBezTo>
                  <a:cubicBezTo>
                    <a:pt x="6" y="3"/>
                    <a:pt x="6" y="3"/>
                    <a:pt x="6" y="3"/>
                  </a:cubicBezTo>
                  <a:cubicBezTo>
                    <a:pt x="6" y="3"/>
                    <a:pt x="6" y="3"/>
                    <a:pt x="6" y="3"/>
                  </a:cubicBezTo>
                  <a:cubicBezTo>
                    <a:pt x="6" y="3"/>
                    <a:pt x="6" y="3"/>
                    <a:pt x="6" y="3"/>
                  </a:cubicBezTo>
                  <a:cubicBezTo>
                    <a:pt x="8" y="7"/>
                    <a:pt x="6" y="11"/>
                    <a:pt x="4" y="15"/>
                  </a:cubicBezTo>
                  <a:cubicBezTo>
                    <a:pt x="3" y="19"/>
                    <a:pt x="0" y="24"/>
                    <a:pt x="3" y="29"/>
                  </a:cubicBezTo>
                  <a:cubicBezTo>
                    <a:pt x="3" y="29"/>
                    <a:pt x="3" y="29"/>
                    <a:pt x="3"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37"/>
            <p:cNvSpPr>
              <a:spLocks/>
            </p:cNvSpPr>
            <p:nvPr/>
          </p:nvSpPr>
          <p:spPr bwMode="auto">
            <a:xfrm>
              <a:off x="2618169" y="5142426"/>
              <a:ext cx="34325" cy="93735"/>
            </a:xfrm>
            <a:custGeom>
              <a:avLst/>
              <a:gdLst>
                <a:gd name="T0" fmla="*/ 2 w 11"/>
                <a:gd name="T1" fmla="*/ 29 h 30"/>
                <a:gd name="T2" fmla="*/ 2 w 11"/>
                <a:gd name="T3" fmla="*/ 29 h 30"/>
                <a:gd name="T4" fmla="*/ 2 w 11"/>
                <a:gd name="T5" fmla="*/ 29 h 30"/>
                <a:gd name="T6" fmla="*/ 4 w 11"/>
                <a:gd name="T7" fmla="*/ 30 h 30"/>
                <a:gd name="T8" fmla="*/ 6 w 11"/>
                <a:gd name="T9" fmla="*/ 28 h 30"/>
                <a:gd name="T10" fmla="*/ 6 w 11"/>
                <a:gd name="T11" fmla="*/ 28 h 30"/>
                <a:gd name="T12" fmla="*/ 6 w 11"/>
                <a:gd name="T13" fmla="*/ 28 h 30"/>
                <a:gd name="T14" fmla="*/ 8 w 11"/>
                <a:gd name="T15" fmla="*/ 16 h 30"/>
                <a:gd name="T16" fmla="*/ 9 w 11"/>
                <a:gd name="T17" fmla="*/ 1 h 30"/>
                <a:gd name="T18" fmla="*/ 7 w 11"/>
                <a:gd name="T19" fmla="*/ 0 h 30"/>
                <a:gd name="T20" fmla="*/ 5 w 11"/>
                <a:gd name="T21" fmla="*/ 2 h 30"/>
                <a:gd name="T22" fmla="*/ 6 w 11"/>
                <a:gd name="T23" fmla="*/ 3 h 30"/>
                <a:gd name="T24" fmla="*/ 6 w 11"/>
                <a:gd name="T25" fmla="*/ 3 h 30"/>
                <a:gd name="T26" fmla="*/ 6 w 11"/>
                <a:gd name="T27" fmla="*/ 3 h 30"/>
                <a:gd name="T28" fmla="*/ 6 w 11"/>
                <a:gd name="T29" fmla="*/ 3 h 30"/>
                <a:gd name="T30" fmla="*/ 4 w 11"/>
                <a:gd name="T31" fmla="*/ 14 h 30"/>
                <a:gd name="T32" fmla="*/ 2 w 11"/>
                <a:gd name="T33" fmla="*/ 29 h 30"/>
                <a:gd name="T34" fmla="*/ 2 w 11"/>
                <a:gd name="T35" fmla="*/ 29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 h="30">
                  <a:moveTo>
                    <a:pt x="2" y="29"/>
                  </a:moveTo>
                  <a:cubicBezTo>
                    <a:pt x="2" y="29"/>
                    <a:pt x="2" y="29"/>
                    <a:pt x="2" y="29"/>
                  </a:cubicBezTo>
                  <a:cubicBezTo>
                    <a:pt x="2" y="29"/>
                    <a:pt x="2" y="29"/>
                    <a:pt x="2" y="29"/>
                  </a:cubicBezTo>
                  <a:cubicBezTo>
                    <a:pt x="2" y="30"/>
                    <a:pt x="3" y="30"/>
                    <a:pt x="4" y="30"/>
                  </a:cubicBezTo>
                  <a:cubicBezTo>
                    <a:pt x="5" y="30"/>
                    <a:pt x="6" y="29"/>
                    <a:pt x="6" y="28"/>
                  </a:cubicBezTo>
                  <a:cubicBezTo>
                    <a:pt x="6" y="28"/>
                    <a:pt x="6" y="28"/>
                    <a:pt x="6" y="28"/>
                  </a:cubicBezTo>
                  <a:cubicBezTo>
                    <a:pt x="6" y="28"/>
                    <a:pt x="6" y="28"/>
                    <a:pt x="6" y="28"/>
                  </a:cubicBezTo>
                  <a:cubicBezTo>
                    <a:pt x="4" y="24"/>
                    <a:pt x="6" y="20"/>
                    <a:pt x="8" y="16"/>
                  </a:cubicBezTo>
                  <a:cubicBezTo>
                    <a:pt x="9" y="11"/>
                    <a:pt x="11" y="6"/>
                    <a:pt x="9" y="1"/>
                  </a:cubicBezTo>
                  <a:cubicBezTo>
                    <a:pt x="9" y="1"/>
                    <a:pt x="8" y="0"/>
                    <a:pt x="7" y="0"/>
                  </a:cubicBezTo>
                  <a:cubicBezTo>
                    <a:pt x="6" y="0"/>
                    <a:pt x="5" y="1"/>
                    <a:pt x="5" y="2"/>
                  </a:cubicBezTo>
                  <a:cubicBezTo>
                    <a:pt x="5" y="2"/>
                    <a:pt x="5" y="3"/>
                    <a:pt x="6" y="3"/>
                  </a:cubicBezTo>
                  <a:cubicBezTo>
                    <a:pt x="6" y="3"/>
                    <a:pt x="6" y="3"/>
                    <a:pt x="6" y="3"/>
                  </a:cubicBezTo>
                  <a:cubicBezTo>
                    <a:pt x="6" y="3"/>
                    <a:pt x="6" y="3"/>
                    <a:pt x="6" y="3"/>
                  </a:cubicBezTo>
                  <a:cubicBezTo>
                    <a:pt x="6" y="3"/>
                    <a:pt x="6" y="3"/>
                    <a:pt x="6" y="3"/>
                  </a:cubicBezTo>
                  <a:cubicBezTo>
                    <a:pt x="7" y="7"/>
                    <a:pt x="6" y="10"/>
                    <a:pt x="4" y="14"/>
                  </a:cubicBezTo>
                  <a:cubicBezTo>
                    <a:pt x="2" y="19"/>
                    <a:pt x="0" y="24"/>
                    <a:pt x="2" y="29"/>
                  </a:cubicBezTo>
                  <a:cubicBezTo>
                    <a:pt x="2" y="29"/>
                    <a:pt x="2" y="29"/>
                    <a:pt x="2"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85" name="Group 84"/>
          <p:cNvGrpSpPr/>
          <p:nvPr/>
        </p:nvGrpSpPr>
        <p:grpSpPr>
          <a:xfrm>
            <a:off x="3312183" y="4336045"/>
            <a:ext cx="386369" cy="289138"/>
            <a:chOff x="7900988" y="6013451"/>
            <a:chExt cx="239713" cy="179388"/>
          </a:xfrm>
          <a:solidFill>
            <a:schemeClr val="tx2"/>
          </a:solidFill>
        </p:grpSpPr>
        <p:sp>
          <p:nvSpPr>
            <p:cNvPr id="86" name="Freeform 261"/>
            <p:cNvSpPr>
              <a:spLocks noEditPoints="1"/>
            </p:cNvSpPr>
            <p:nvPr/>
          </p:nvSpPr>
          <p:spPr bwMode="auto">
            <a:xfrm>
              <a:off x="7900988" y="6013451"/>
              <a:ext cx="239713" cy="179388"/>
            </a:xfrm>
            <a:custGeom>
              <a:avLst/>
              <a:gdLst>
                <a:gd name="T0" fmla="*/ 50 w 64"/>
                <a:gd name="T1" fmla="*/ 20 h 48"/>
                <a:gd name="T2" fmla="*/ 46 w 64"/>
                <a:gd name="T3" fmla="*/ 21 h 48"/>
                <a:gd name="T4" fmla="*/ 44 w 64"/>
                <a:gd name="T5" fmla="*/ 16 h 48"/>
                <a:gd name="T6" fmla="*/ 49 w 64"/>
                <a:gd name="T7" fmla="*/ 4 h 48"/>
                <a:gd name="T8" fmla="*/ 50 w 64"/>
                <a:gd name="T9" fmla="*/ 3 h 48"/>
                <a:gd name="T10" fmla="*/ 50 w 64"/>
                <a:gd name="T11" fmla="*/ 1 h 48"/>
                <a:gd name="T12" fmla="*/ 48 w 64"/>
                <a:gd name="T13" fmla="*/ 0 h 48"/>
                <a:gd name="T14" fmla="*/ 47 w 64"/>
                <a:gd name="T15" fmla="*/ 0 h 48"/>
                <a:gd name="T16" fmla="*/ 38 w 64"/>
                <a:gd name="T17" fmla="*/ 0 h 48"/>
                <a:gd name="T18" fmla="*/ 36 w 64"/>
                <a:gd name="T19" fmla="*/ 2 h 48"/>
                <a:gd name="T20" fmla="*/ 38 w 64"/>
                <a:gd name="T21" fmla="*/ 4 h 48"/>
                <a:gd name="T22" fmla="*/ 45 w 64"/>
                <a:gd name="T23" fmla="*/ 4 h 48"/>
                <a:gd name="T24" fmla="*/ 41 w 64"/>
                <a:gd name="T25" fmla="*/ 12 h 48"/>
                <a:gd name="T26" fmla="*/ 20 w 64"/>
                <a:gd name="T27" fmla="*/ 12 h 48"/>
                <a:gd name="T28" fmla="*/ 18 w 64"/>
                <a:gd name="T29" fmla="*/ 13 h 48"/>
                <a:gd name="T30" fmla="*/ 16 w 64"/>
                <a:gd name="T31" fmla="*/ 20 h 48"/>
                <a:gd name="T32" fmla="*/ 14 w 64"/>
                <a:gd name="T33" fmla="*/ 20 h 48"/>
                <a:gd name="T34" fmla="*/ 0 w 64"/>
                <a:gd name="T35" fmla="*/ 34 h 48"/>
                <a:gd name="T36" fmla="*/ 14 w 64"/>
                <a:gd name="T37" fmla="*/ 48 h 48"/>
                <a:gd name="T38" fmla="*/ 28 w 64"/>
                <a:gd name="T39" fmla="*/ 34 h 48"/>
                <a:gd name="T40" fmla="*/ 20 w 64"/>
                <a:gd name="T41" fmla="*/ 21 h 48"/>
                <a:gd name="T42" fmla="*/ 21 w 64"/>
                <a:gd name="T43" fmla="*/ 19 h 48"/>
                <a:gd name="T44" fmla="*/ 24 w 64"/>
                <a:gd name="T45" fmla="*/ 16 h 48"/>
                <a:gd name="T46" fmla="*/ 39 w 64"/>
                <a:gd name="T47" fmla="*/ 16 h 48"/>
                <a:gd name="T48" fmla="*/ 39 w 64"/>
                <a:gd name="T49" fmla="*/ 17 h 48"/>
                <a:gd name="T50" fmla="*/ 41 w 64"/>
                <a:gd name="T51" fmla="*/ 21 h 48"/>
                <a:gd name="T52" fmla="*/ 42 w 64"/>
                <a:gd name="T53" fmla="*/ 22 h 48"/>
                <a:gd name="T54" fmla="*/ 36 w 64"/>
                <a:gd name="T55" fmla="*/ 34 h 48"/>
                <a:gd name="T56" fmla="*/ 50 w 64"/>
                <a:gd name="T57" fmla="*/ 48 h 48"/>
                <a:gd name="T58" fmla="*/ 64 w 64"/>
                <a:gd name="T59" fmla="*/ 34 h 48"/>
                <a:gd name="T60" fmla="*/ 50 w 64"/>
                <a:gd name="T61" fmla="*/ 20 h 48"/>
                <a:gd name="T62" fmla="*/ 24 w 64"/>
                <a:gd name="T63" fmla="*/ 34 h 48"/>
                <a:gd name="T64" fmla="*/ 14 w 64"/>
                <a:gd name="T65" fmla="*/ 44 h 48"/>
                <a:gd name="T66" fmla="*/ 4 w 64"/>
                <a:gd name="T67" fmla="*/ 34 h 48"/>
                <a:gd name="T68" fmla="*/ 14 w 64"/>
                <a:gd name="T69" fmla="*/ 24 h 48"/>
                <a:gd name="T70" fmla="*/ 15 w 64"/>
                <a:gd name="T71" fmla="*/ 24 h 48"/>
                <a:gd name="T72" fmla="*/ 13 w 64"/>
                <a:gd name="T73" fmla="*/ 30 h 48"/>
                <a:gd name="T74" fmla="*/ 14 w 64"/>
                <a:gd name="T75" fmla="*/ 33 h 48"/>
                <a:gd name="T76" fmla="*/ 15 w 64"/>
                <a:gd name="T77" fmla="*/ 33 h 48"/>
                <a:gd name="T78" fmla="*/ 16 w 64"/>
                <a:gd name="T79" fmla="*/ 31 h 48"/>
                <a:gd name="T80" fmla="*/ 18 w 64"/>
                <a:gd name="T81" fmla="*/ 25 h 48"/>
                <a:gd name="T82" fmla="*/ 24 w 64"/>
                <a:gd name="T83" fmla="*/ 34 h 48"/>
                <a:gd name="T84" fmla="*/ 50 w 64"/>
                <a:gd name="T85" fmla="*/ 44 h 48"/>
                <a:gd name="T86" fmla="*/ 40 w 64"/>
                <a:gd name="T87" fmla="*/ 34 h 48"/>
                <a:gd name="T88" fmla="*/ 44 w 64"/>
                <a:gd name="T89" fmla="*/ 26 h 48"/>
                <a:gd name="T90" fmla="*/ 49 w 64"/>
                <a:gd name="T91" fmla="*/ 35 h 48"/>
                <a:gd name="T92" fmla="*/ 52 w 64"/>
                <a:gd name="T93" fmla="*/ 36 h 48"/>
                <a:gd name="T94" fmla="*/ 52 w 64"/>
                <a:gd name="T95" fmla="*/ 36 h 48"/>
                <a:gd name="T96" fmla="*/ 53 w 64"/>
                <a:gd name="T97" fmla="*/ 35 h 48"/>
                <a:gd name="T98" fmla="*/ 53 w 64"/>
                <a:gd name="T99" fmla="*/ 33 h 48"/>
                <a:gd name="T100" fmla="*/ 48 w 64"/>
                <a:gd name="T101" fmla="*/ 24 h 48"/>
                <a:gd name="T102" fmla="*/ 50 w 64"/>
                <a:gd name="T103" fmla="*/ 24 h 48"/>
                <a:gd name="T104" fmla="*/ 60 w 64"/>
                <a:gd name="T105" fmla="*/ 34 h 48"/>
                <a:gd name="T106" fmla="*/ 50 w 64"/>
                <a:gd name="T107" fmla="*/ 4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4" h="48">
                  <a:moveTo>
                    <a:pt x="50" y="20"/>
                  </a:moveTo>
                  <a:cubicBezTo>
                    <a:pt x="49" y="20"/>
                    <a:pt x="47" y="20"/>
                    <a:pt x="46" y="21"/>
                  </a:cubicBezTo>
                  <a:cubicBezTo>
                    <a:pt x="44" y="16"/>
                    <a:pt x="44" y="16"/>
                    <a:pt x="44" y="16"/>
                  </a:cubicBezTo>
                  <a:cubicBezTo>
                    <a:pt x="49" y="4"/>
                    <a:pt x="49" y="4"/>
                    <a:pt x="49" y="4"/>
                  </a:cubicBezTo>
                  <a:cubicBezTo>
                    <a:pt x="50" y="3"/>
                    <a:pt x="50" y="3"/>
                    <a:pt x="50" y="3"/>
                  </a:cubicBezTo>
                  <a:cubicBezTo>
                    <a:pt x="50" y="2"/>
                    <a:pt x="50" y="1"/>
                    <a:pt x="50" y="1"/>
                  </a:cubicBezTo>
                  <a:cubicBezTo>
                    <a:pt x="49" y="0"/>
                    <a:pt x="49" y="0"/>
                    <a:pt x="48" y="0"/>
                  </a:cubicBezTo>
                  <a:cubicBezTo>
                    <a:pt x="47" y="0"/>
                    <a:pt x="47" y="0"/>
                    <a:pt x="47" y="0"/>
                  </a:cubicBezTo>
                  <a:cubicBezTo>
                    <a:pt x="38" y="0"/>
                    <a:pt x="38" y="0"/>
                    <a:pt x="38" y="0"/>
                  </a:cubicBezTo>
                  <a:cubicBezTo>
                    <a:pt x="37" y="0"/>
                    <a:pt x="36" y="1"/>
                    <a:pt x="36" y="2"/>
                  </a:cubicBezTo>
                  <a:cubicBezTo>
                    <a:pt x="36" y="3"/>
                    <a:pt x="37" y="4"/>
                    <a:pt x="38" y="4"/>
                  </a:cubicBezTo>
                  <a:cubicBezTo>
                    <a:pt x="45" y="4"/>
                    <a:pt x="45" y="4"/>
                    <a:pt x="45" y="4"/>
                  </a:cubicBezTo>
                  <a:cubicBezTo>
                    <a:pt x="41" y="12"/>
                    <a:pt x="41" y="12"/>
                    <a:pt x="41" y="12"/>
                  </a:cubicBezTo>
                  <a:cubicBezTo>
                    <a:pt x="20" y="12"/>
                    <a:pt x="20" y="12"/>
                    <a:pt x="20" y="12"/>
                  </a:cubicBezTo>
                  <a:cubicBezTo>
                    <a:pt x="19" y="12"/>
                    <a:pt x="18" y="13"/>
                    <a:pt x="18" y="13"/>
                  </a:cubicBezTo>
                  <a:cubicBezTo>
                    <a:pt x="16" y="20"/>
                    <a:pt x="16" y="20"/>
                    <a:pt x="16" y="20"/>
                  </a:cubicBezTo>
                  <a:cubicBezTo>
                    <a:pt x="15" y="20"/>
                    <a:pt x="15" y="20"/>
                    <a:pt x="14" y="20"/>
                  </a:cubicBezTo>
                  <a:cubicBezTo>
                    <a:pt x="6" y="20"/>
                    <a:pt x="0" y="26"/>
                    <a:pt x="0" y="34"/>
                  </a:cubicBezTo>
                  <a:cubicBezTo>
                    <a:pt x="0" y="42"/>
                    <a:pt x="6" y="48"/>
                    <a:pt x="14" y="48"/>
                  </a:cubicBezTo>
                  <a:cubicBezTo>
                    <a:pt x="22" y="48"/>
                    <a:pt x="28" y="42"/>
                    <a:pt x="28" y="34"/>
                  </a:cubicBezTo>
                  <a:cubicBezTo>
                    <a:pt x="28" y="28"/>
                    <a:pt x="25" y="23"/>
                    <a:pt x="20" y="21"/>
                  </a:cubicBezTo>
                  <a:cubicBezTo>
                    <a:pt x="21" y="19"/>
                    <a:pt x="21" y="19"/>
                    <a:pt x="21" y="19"/>
                  </a:cubicBezTo>
                  <a:cubicBezTo>
                    <a:pt x="21" y="17"/>
                    <a:pt x="23" y="16"/>
                    <a:pt x="24" y="16"/>
                  </a:cubicBezTo>
                  <a:cubicBezTo>
                    <a:pt x="39" y="16"/>
                    <a:pt x="39" y="16"/>
                    <a:pt x="39" y="16"/>
                  </a:cubicBezTo>
                  <a:cubicBezTo>
                    <a:pt x="39" y="17"/>
                    <a:pt x="39" y="17"/>
                    <a:pt x="39" y="17"/>
                  </a:cubicBezTo>
                  <a:cubicBezTo>
                    <a:pt x="41" y="21"/>
                    <a:pt x="41" y="21"/>
                    <a:pt x="41" y="21"/>
                  </a:cubicBezTo>
                  <a:cubicBezTo>
                    <a:pt x="42" y="22"/>
                    <a:pt x="42" y="22"/>
                    <a:pt x="42" y="22"/>
                  </a:cubicBezTo>
                  <a:cubicBezTo>
                    <a:pt x="38" y="25"/>
                    <a:pt x="36" y="29"/>
                    <a:pt x="36" y="34"/>
                  </a:cubicBezTo>
                  <a:cubicBezTo>
                    <a:pt x="36" y="42"/>
                    <a:pt x="42" y="48"/>
                    <a:pt x="50" y="48"/>
                  </a:cubicBezTo>
                  <a:cubicBezTo>
                    <a:pt x="58" y="48"/>
                    <a:pt x="64" y="42"/>
                    <a:pt x="64" y="34"/>
                  </a:cubicBezTo>
                  <a:cubicBezTo>
                    <a:pt x="64" y="26"/>
                    <a:pt x="58" y="20"/>
                    <a:pt x="50" y="20"/>
                  </a:cubicBezTo>
                  <a:close/>
                  <a:moveTo>
                    <a:pt x="24" y="34"/>
                  </a:moveTo>
                  <a:cubicBezTo>
                    <a:pt x="24" y="40"/>
                    <a:pt x="20" y="44"/>
                    <a:pt x="14" y="44"/>
                  </a:cubicBezTo>
                  <a:cubicBezTo>
                    <a:pt x="8" y="44"/>
                    <a:pt x="4" y="40"/>
                    <a:pt x="4" y="34"/>
                  </a:cubicBezTo>
                  <a:cubicBezTo>
                    <a:pt x="4" y="28"/>
                    <a:pt x="8" y="24"/>
                    <a:pt x="14" y="24"/>
                  </a:cubicBezTo>
                  <a:cubicBezTo>
                    <a:pt x="14" y="24"/>
                    <a:pt x="14" y="24"/>
                    <a:pt x="15" y="24"/>
                  </a:cubicBezTo>
                  <a:cubicBezTo>
                    <a:pt x="13" y="30"/>
                    <a:pt x="13" y="30"/>
                    <a:pt x="13" y="30"/>
                  </a:cubicBezTo>
                  <a:cubicBezTo>
                    <a:pt x="12" y="31"/>
                    <a:pt x="13" y="32"/>
                    <a:pt x="14" y="33"/>
                  </a:cubicBezTo>
                  <a:cubicBezTo>
                    <a:pt x="14" y="33"/>
                    <a:pt x="15" y="33"/>
                    <a:pt x="15" y="33"/>
                  </a:cubicBezTo>
                  <a:cubicBezTo>
                    <a:pt x="16" y="32"/>
                    <a:pt x="16" y="32"/>
                    <a:pt x="16" y="31"/>
                  </a:cubicBezTo>
                  <a:cubicBezTo>
                    <a:pt x="18" y="25"/>
                    <a:pt x="18" y="25"/>
                    <a:pt x="18" y="25"/>
                  </a:cubicBezTo>
                  <a:cubicBezTo>
                    <a:pt x="22" y="27"/>
                    <a:pt x="24" y="30"/>
                    <a:pt x="24" y="34"/>
                  </a:cubicBezTo>
                  <a:close/>
                  <a:moveTo>
                    <a:pt x="50" y="44"/>
                  </a:moveTo>
                  <a:cubicBezTo>
                    <a:pt x="44" y="44"/>
                    <a:pt x="40" y="40"/>
                    <a:pt x="40" y="34"/>
                  </a:cubicBezTo>
                  <a:cubicBezTo>
                    <a:pt x="40" y="31"/>
                    <a:pt x="42" y="28"/>
                    <a:pt x="44" y="26"/>
                  </a:cubicBezTo>
                  <a:cubicBezTo>
                    <a:pt x="49" y="35"/>
                    <a:pt x="49" y="35"/>
                    <a:pt x="49" y="35"/>
                  </a:cubicBezTo>
                  <a:cubicBezTo>
                    <a:pt x="50" y="36"/>
                    <a:pt x="51" y="37"/>
                    <a:pt x="52" y="36"/>
                  </a:cubicBezTo>
                  <a:cubicBezTo>
                    <a:pt x="52" y="36"/>
                    <a:pt x="52" y="36"/>
                    <a:pt x="52" y="36"/>
                  </a:cubicBezTo>
                  <a:cubicBezTo>
                    <a:pt x="52" y="36"/>
                    <a:pt x="53" y="35"/>
                    <a:pt x="53" y="35"/>
                  </a:cubicBezTo>
                  <a:cubicBezTo>
                    <a:pt x="53" y="34"/>
                    <a:pt x="53" y="34"/>
                    <a:pt x="53" y="33"/>
                  </a:cubicBezTo>
                  <a:cubicBezTo>
                    <a:pt x="48" y="24"/>
                    <a:pt x="48" y="24"/>
                    <a:pt x="48" y="24"/>
                  </a:cubicBezTo>
                  <a:cubicBezTo>
                    <a:pt x="49" y="24"/>
                    <a:pt x="49" y="24"/>
                    <a:pt x="50" y="24"/>
                  </a:cubicBezTo>
                  <a:cubicBezTo>
                    <a:pt x="56" y="24"/>
                    <a:pt x="60" y="28"/>
                    <a:pt x="60" y="34"/>
                  </a:cubicBezTo>
                  <a:cubicBezTo>
                    <a:pt x="60" y="40"/>
                    <a:pt x="56" y="44"/>
                    <a:pt x="50" y="4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262"/>
            <p:cNvSpPr>
              <a:spLocks/>
            </p:cNvSpPr>
            <p:nvPr/>
          </p:nvSpPr>
          <p:spPr bwMode="auto">
            <a:xfrm>
              <a:off x="7945438" y="6027738"/>
              <a:ext cx="57150" cy="15875"/>
            </a:xfrm>
            <a:custGeom>
              <a:avLst/>
              <a:gdLst>
                <a:gd name="T0" fmla="*/ 2 w 15"/>
                <a:gd name="T1" fmla="*/ 4 h 4"/>
                <a:gd name="T2" fmla="*/ 8 w 15"/>
                <a:gd name="T3" fmla="*/ 4 h 4"/>
                <a:gd name="T4" fmla="*/ 15 w 15"/>
                <a:gd name="T5" fmla="*/ 1 h 4"/>
                <a:gd name="T6" fmla="*/ 15 w 15"/>
                <a:gd name="T7" fmla="*/ 1 h 4"/>
                <a:gd name="T8" fmla="*/ 14 w 15"/>
                <a:gd name="T9" fmla="*/ 0 h 4"/>
                <a:gd name="T10" fmla="*/ 2 w 15"/>
                <a:gd name="T11" fmla="*/ 0 h 4"/>
                <a:gd name="T12" fmla="*/ 0 w 15"/>
                <a:gd name="T13" fmla="*/ 2 h 4"/>
                <a:gd name="T14" fmla="*/ 2 w 15"/>
                <a:gd name="T15" fmla="*/ 4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4">
                  <a:moveTo>
                    <a:pt x="2" y="4"/>
                  </a:moveTo>
                  <a:cubicBezTo>
                    <a:pt x="8" y="4"/>
                    <a:pt x="8" y="4"/>
                    <a:pt x="8" y="4"/>
                  </a:cubicBezTo>
                  <a:cubicBezTo>
                    <a:pt x="11" y="4"/>
                    <a:pt x="13" y="3"/>
                    <a:pt x="15" y="1"/>
                  </a:cubicBezTo>
                  <a:cubicBezTo>
                    <a:pt x="15" y="1"/>
                    <a:pt x="15" y="1"/>
                    <a:pt x="15" y="1"/>
                  </a:cubicBezTo>
                  <a:cubicBezTo>
                    <a:pt x="15" y="0"/>
                    <a:pt x="14" y="0"/>
                    <a:pt x="14" y="0"/>
                  </a:cubicBezTo>
                  <a:cubicBezTo>
                    <a:pt x="2" y="0"/>
                    <a:pt x="2" y="0"/>
                    <a:pt x="2" y="0"/>
                  </a:cubicBezTo>
                  <a:cubicBezTo>
                    <a:pt x="1" y="0"/>
                    <a:pt x="0" y="1"/>
                    <a:pt x="0" y="2"/>
                  </a:cubicBezTo>
                  <a:cubicBezTo>
                    <a:pt x="0" y="3"/>
                    <a:pt x="1"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125860273"/>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2" presetClass="entr" presetSubtype="8" fill="hold" nodeType="afterEffect">
                                  <p:stCondLst>
                                    <p:cond delay="0"/>
                                  </p:stCondLst>
                                  <p:childTnLst>
                                    <p:set>
                                      <p:cBhvr>
                                        <p:cTn id="14" dur="1" fill="hold">
                                          <p:stCondLst>
                                            <p:cond delay="0"/>
                                          </p:stCondLst>
                                        </p:cTn>
                                        <p:tgtEl>
                                          <p:spTgt spid="58"/>
                                        </p:tgtEl>
                                        <p:attrNameLst>
                                          <p:attrName>style.visibility</p:attrName>
                                        </p:attrNameLst>
                                      </p:cBhvr>
                                      <p:to>
                                        <p:strVal val="visible"/>
                                      </p:to>
                                    </p:set>
                                    <p:anim calcmode="lin" valueType="num">
                                      <p:cBhvr additive="base">
                                        <p:cTn id="15" dur="500"/>
                                        <p:tgtEl>
                                          <p:spTgt spid="58"/>
                                        </p:tgtEl>
                                        <p:attrNameLst>
                                          <p:attrName>ppt_x</p:attrName>
                                        </p:attrNameLst>
                                      </p:cBhvr>
                                      <p:tavLst>
                                        <p:tav tm="0">
                                          <p:val>
                                            <p:strVal val="#ppt_x-#ppt_w*1.125000"/>
                                          </p:val>
                                        </p:tav>
                                        <p:tav tm="100000">
                                          <p:val>
                                            <p:strVal val="#ppt_x"/>
                                          </p:val>
                                        </p:tav>
                                      </p:tavLst>
                                    </p:anim>
                                    <p:animEffect transition="in" filter="wipe(right)">
                                      <p:cBhvr>
                                        <p:cTn id="16" dur="500"/>
                                        <p:tgtEl>
                                          <p:spTgt spid="58"/>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p:cTn id="20" dur="500" fill="hold"/>
                                        <p:tgtEl>
                                          <p:spTgt spid="8"/>
                                        </p:tgtEl>
                                        <p:attrNameLst>
                                          <p:attrName>ppt_w</p:attrName>
                                        </p:attrNameLst>
                                      </p:cBhvr>
                                      <p:tavLst>
                                        <p:tav tm="0">
                                          <p:val>
                                            <p:fltVal val="0"/>
                                          </p:val>
                                        </p:tav>
                                        <p:tav tm="100000">
                                          <p:val>
                                            <p:strVal val="#ppt_w"/>
                                          </p:val>
                                        </p:tav>
                                      </p:tavLst>
                                    </p:anim>
                                    <p:anim calcmode="lin" valueType="num">
                                      <p:cBhvr>
                                        <p:cTn id="21" dur="500" fill="hold"/>
                                        <p:tgtEl>
                                          <p:spTgt spid="8"/>
                                        </p:tgtEl>
                                        <p:attrNameLst>
                                          <p:attrName>ppt_h</p:attrName>
                                        </p:attrNameLst>
                                      </p:cBhvr>
                                      <p:tavLst>
                                        <p:tav tm="0">
                                          <p:val>
                                            <p:fltVal val="0"/>
                                          </p:val>
                                        </p:tav>
                                        <p:tav tm="100000">
                                          <p:val>
                                            <p:strVal val="#ppt_h"/>
                                          </p:val>
                                        </p:tav>
                                      </p:tavLst>
                                    </p:anim>
                                    <p:animEffect transition="in" filter="fade">
                                      <p:cBhvr>
                                        <p:cTn id="22" dur="500"/>
                                        <p:tgtEl>
                                          <p:spTgt spid="8"/>
                                        </p:tgtEl>
                                      </p:cBhvr>
                                    </p:animEffect>
                                  </p:childTnLst>
                                </p:cTn>
                              </p:par>
                              <p:par>
                                <p:cTn id="23" presetID="53" presetClass="entr" presetSubtype="16" fill="hold" nodeType="withEffect">
                                  <p:stCondLst>
                                    <p:cond delay="0"/>
                                  </p:stCondLst>
                                  <p:childTnLst>
                                    <p:set>
                                      <p:cBhvr>
                                        <p:cTn id="24" dur="1" fill="hold">
                                          <p:stCondLst>
                                            <p:cond delay="0"/>
                                          </p:stCondLst>
                                        </p:cTn>
                                        <p:tgtEl>
                                          <p:spTgt spid="5"/>
                                        </p:tgtEl>
                                        <p:attrNameLst>
                                          <p:attrName>style.visibility</p:attrName>
                                        </p:attrNameLst>
                                      </p:cBhvr>
                                      <p:to>
                                        <p:strVal val="visible"/>
                                      </p:to>
                                    </p:set>
                                    <p:anim calcmode="lin" valueType="num">
                                      <p:cBhvr>
                                        <p:cTn id="25" dur="500" fill="hold"/>
                                        <p:tgtEl>
                                          <p:spTgt spid="5"/>
                                        </p:tgtEl>
                                        <p:attrNameLst>
                                          <p:attrName>ppt_w</p:attrName>
                                        </p:attrNameLst>
                                      </p:cBhvr>
                                      <p:tavLst>
                                        <p:tav tm="0">
                                          <p:val>
                                            <p:fltVal val="0"/>
                                          </p:val>
                                        </p:tav>
                                        <p:tav tm="100000">
                                          <p:val>
                                            <p:strVal val="#ppt_w"/>
                                          </p:val>
                                        </p:tav>
                                      </p:tavLst>
                                    </p:anim>
                                    <p:anim calcmode="lin" valueType="num">
                                      <p:cBhvr>
                                        <p:cTn id="26" dur="500" fill="hold"/>
                                        <p:tgtEl>
                                          <p:spTgt spid="5"/>
                                        </p:tgtEl>
                                        <p:attrNameLst>
                                          <p:attrName>ppt_h</p:attrName>
                                        </p:attrNameLst>
                                      </p:cBhvr>
                                      <p:tavLst>
                                        <p:tav tm="0">
                                          <p:val>
                                            <p:fltVal val="0"/>
                                          </p:val>
                                        </p:tav>
                                        <p:tav tm="100000">
                                          <p:val>
                                            <p:strVal val="#ppt_h"/>
                                          </p:val>
                                        </p:tav>
                                      </p:tavLst>
                                    </p:anim>
                                    <p:animEffect transition="in" filter="fade">
                                      <p:cBhvr>
                                        <p:cTn id="27" dur="500"/>
                                        <p:tgtEl>
                                          <p:spTgt spid="5"/>
                                        </p:tgtEl>
                                      </p:cBhvr>
                                    </p:animEffect>
                                  </p:childTnLst>
                                </p:cTn>
                              </p:par>
                              <p:par>
                                <p:cTn id="28" presetID="53" presetClass="entr" presetSubtype="16" fill="hold" nodeType="withEffect">
                                  <p:stCondLst>
                                    <p:cond delay="0"/>
                                  </p:stCondLst>
                                  <p:childTnLst>
                                    <p:set>
                                      <p:cBhvr>
                                        <p:cTn id="29" dur="1" fill="hold">
                                          <p:stCondLst>
                                            <p:cond delay="0"/>
                                          </p:stCondLst>
                                        </p:cTn>
                                        <p:tgtEl>
                                          <p:spTgt spid="6"/>
                                        </p:tgtEl>
                                        <p:attrNameLst>
                                          <p:attrName>style.visibility</p:attrName>
                                        </p:attrNameLst>
                                      </p:cBhvr>
                                      <p:to>
                                        <p:strVal val="visible"/>
                                      </p:to>
                                    </p:set>
                                    <p:anim calcmode="lin" valueType="num">
                                      <p:cBhvr>
                                        <p:cTn id="30" dur="500" fill="hold"/>
                                        <p:tgtEl>
                                          <p:spTgt spid="6"/>
                                        </p:tgtEl>
                                        <p:attrNameLst>
                                          <p:attrName>ppt_w</p:attrName>
                                        </p:attrNameLst>
                                      </p:cBhvr>
                                      <p:tavLst>
                                        <p:tav tm="0">
                                          <p:val>
                                            <p:fltVal val="0"/>
                                          </p:val>
                                        </p:tav>
                                        <p:tav tm="100000">
                                          <p:val>
                                            <p:strVal val="#ppt_w"/>
                                          </p:val>
                                        </p:tav>
                                      </p:tavLst>
                                    </p:anim>
                                    <p:anim calcmode="lin" valueType="num">
                                      <p:cBhvr>
                                        <p:cTn id="31" dur="500" fill="hold"/>
                                        <p:tgtEl>
                                          <p:spTgt spid="6"/>
                                        </p:tgtEl>
                                        <p:attrNameLst>
                                          <p:attrName>ppt_h</p:attrName>
                                        </p:attrNameLst>
                                      </p:cBhvr>
                                      <p:tavLst>
                                        <p:tav tm="0">
                                          <p:val>
                                            <p:fltVal val="0"/>
                                          </p:val>
                                        </p:tav>
                                        <p:tav tm="100000">
                                          <p:val>
                                            <p:strVal val="#ppt_h"/>
                                          </p:val>
                                        </p:tav>
                                      </p:tavLst>
                                    </p:anim>
                                    <p:animEffect transition="in" filter="fade">
                                      <p:cBhvr>
                                        <p:cTn id="32" dur="500"/>
                                        <p:tgtEl>
                                          <p:spTgt spid="6"/>
                                        </p:tgtEl>
                                      </p:cBhvr>
                                    </p:animEffect>
                                  </p:childTnLst>
                                </p:cTn>
                              </p:par>
                              <p:par>
                                <p:cTn id="33" presetID="53" presetClass="entr" presetSubtype="16" fill="hold"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p:cTn id="35" dur="500" fill="hold"/>
                                        <p:tgtEl>
                                          <p:spTgt spid="7"/>
                                        </p:tgtEl>
                                        <p:attrNameLst>
                                          <p:attrName>ppt_w</p:attrName>
                                        </p:attrNameLst>
                                      </p:cBhvr>
                                      <p:tavLst>
                                        <p:tav tm="0">
                                          <p:val>
                                            <p:fltVal val="0"/>
                                          </p:val>
                                        </p:tav>
                                        <p:tav tm="100000">
                                          <p:val>
                                            <p:strVal val="#ppt_w"/>
                                          </p:val>
                                        </p:tav>
                                      </p:tavLst>
                                    </p:anim>
                                    <p:anim calcmode="lin" valueType="num">
                                      <p:cBhvr>
                                        <p:cTn id="36" dur="500" fill="hold"/>
                                        <p:tgtEl>
                                          <p:spTgt spid="7"/>
                                        </p:tgtEl>
                                        <p:attrNameLst>
                                          <p:attrName>ppt_h</p:attrName>
                                        </p:attrNameLst>
                                      </p:cBhvr>
                                      <p:tavLst>
                                        <p:tav tm="0">
                                          <p:val>
                                            <p:fltVal val="0"/>
                                          </p:val>
                                        </p:tav>
                                        <p:tav tm="100000">
                                          <p:val>
                                            <p:strVal val="#ppt_h"/>
                                          </p:val>
                                        </p:tav>
                                      </p:tavLst>
                                    </p:anim>
                                    <p:animEffect transition="in" filter="fade">
                                      <p:cBhvr>
                                        <p:cTn id="37" dur="500"/>
                                        <p:tgtEl>
                                          <p:spTgt spid="7"/>
                                        </p:tgtEl>
                                      </p:cBhvr>
                                    </p:animEffect>
                                  </p:childTnLst>
                                </p:cTn>
                              </p:par>
                            </p:childTnLst>
                          </p:cTn>
                        </p:par>
                        <p:par>
                          <p:cTn id="38" fill="hold">
                            <p:stCondLst>
                              <p:cond delay="1500"/>
                            </p:stCondLst>
                            <p:childTnLst>
                              <p:par>
                                <p:cTn id="39" presetID="22" presetClass="entr" presetSubtype="8" fill="hold" nodeType="afterEffect">
                                  <p:stCondLst>
                                    <p:cond delay="0"/>
                                  </p:stCondLst>
                                  <p:childTnLst>
                                    <p:set>
                                      <p:cBhvr>
                                        <p:cTn id="40" dur="1" fill="hold">
                                          <p:stCondLst>
                                            <p:cond delay="0"/>
                                          </p:stCondLst>
                                        </p:cTn>
                                        <p:tgtEl>
                                          <p:spTgt spid="66"/>
                                        </p:tgtEl>
                                        <p:attrNameLst>
                                          <p:attrName>style.visibility</p:attrName>
                                        </p:attrNameLst>
                                      </p:cBhvr>
                                      <p:to>
                                        <p:strVal val="visible"/>
                                      </p:to>
                                    </p:set>
                                    <p:animEffect transition="in" filter="wipe(left)">
                                      <p:cBhvr>
                                        <p:cTn id="41" dur="500"/>
                                        <p:tgtEl>
                                          <p:spTgt spid="66"/>
                                        </p:tgtEl>
                                      </p:cBhvr>
                                    </p:animEffect>
                                  </p:childTnLst>
                                </p:cTn>
                              </p:par>
                              <p:par>
                                <p:cTn id="42" presetID="22" presetClass="entr" presetSubtype="8" fill="hold" nodeType="withEffect">
                                  <p:stCondLst>
                                    <p:cond delay="0"/>
                                  </p:stCondLst>
                                  <p:childTnLst>
                                    <p:set>
                                      <p:cBhvr>
                                        <p:cTn id="43" dur="1" fill="hold">
                                          <p:stCondLst>
                                            <p:cond delay="0"/>
                                          </p:stCondLst>
                                        </p:cTn>
                                        <p:tgtEl>
                                          <p:spTgt spid="31"/>
                                        </p:tgtEl>
                                        <p:attrNameLst>
                                          <p:attrName>style.visibility</p:attrName>
                                        </p:attrNameLst>
                                      </p:cBhvr>
                                      <p:to>
                                        <p:strVal val="visible"/>
                                      </p:to>
                                    </p:set>
                                    <p:animEffect transition="in" filter="wipe(left)">
                                      <p:cBhvr>
                                        <p:cTn id="44" dur="500"/>
                                        <p:tgtEl>
                                          <p:spTgt spid="31"/>
                                        </p:tgtEl>
                                      </p:cBhvr>
                                    </p:animEffect>
                                  </p:childTnLst>
                                </p:cTn>
                              </p:par>
                              <p:par>
                                <p:cTn id="45" presetID="22" presetClass="entr" presetSubtype="2" fill="hold" nodeType="withEffect">
                                  <p:stCondLst>
                                    <p:cond delay="0"/>
                                  </p:stCondLst>
                                  <p:childTnLst>
                                    <p:set>
                                      <p:cBhvr>
                                        <p:cTn id="46" dur="1" fill="hold">
                                          <p:stCondLst>
                                            <p:cond delay="0"/>
                                          </p:stCondLst>
                                        </p:cTn>
                                        <p:tgtEl>
                                          <p:spTgt spid="71"/>
                                        </p:tgtEl>
                                        <p:attrNameLst>
                                          <p:attrName>style.visibility</p:attrName>
                                        </p:attrNameLst>
                                      </p:cBhvr>
                                      <p:to>
                                        <p:strVal val="visible"/>
                                      </p:to>
                                    </p:set>
                                    <p:animEffect transition="in" filter="wipe(right)">
                                      <p:cBhvr>
                                        <p:cTn id="47" dur="500"/>
                                        <p:tgtEl>
                                          <p:spTgt spid="71"/>
                                        </p:tgtEl>
                                      </p:cBhvr>
                                    </p:animEffect>
                                  </p:childTnLst>
                                </p:cTn>
                              </p:par>
                              <p:par>
                                <p:cTn id="48" presetID="22" presetClass="entr" presetSubtype="2" fill="hold" nodeType="with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wipe(right)">
                                      <p:cBhvr>
                                        <p:cTn id="50" dur="500"/>
                                        <p:tgtEl>
                                          <p:spTgt spid="9"/>
                                        </p:tgtEl>
                                      </p:cBhvr>
                                    </p:animEffect>
                                  </p:childTnLst>
                                </p:cTn>
                              </p:par>
                            </p:childTnLst>
                          </p:cTn>
                        </p:par>
                        <p:par>
                          <p:cTn id="51" fill="hold">
                            <p:stCondLst>
                              <p:cond delay="2000"/>
                            </p:stCondLst>
                            <p:childTnLst>
                              <p:par>
                                <p:cTn id="52" presetID="21" presetClass="entr" presetSubtype="1" fill="hold" grpId="0" nodeType="afterEffect">
                                  <p:stCondLst>
                                    <p:cond delay="0"/>
                                  </p:stCondLst>
                                  <p:childTnLst>
                                    <p:set>
                                      <p:cBhvr>
                                        <p:cTn id="53" dur="1" fill="hold">
                                          <p:stCondLst>
                                            <p:cond delay="0"/>
                                          </p:stCondLst>
                                        </p:cTn>
                                        <p:tgtEl>
                                          <p:spTgt spid="54"/>
                                        </p:tgtEl>
                                        <p:attrNameLst>
                                          <p:attrName>style.visibility</p:attrName>
                                        </p:attrNameLst>
                                      </p:cBhvr>
                                      <p:to>
                                        <p:strVal val="visible"/>
                                      </p:to>
                                    </p:set>
                                    <p:animEffect transition="in" filter="wheel(1)">
                                      <p:cBhvr>
                                        <p:cTn id="54" dur="1250"/>
                                        <p:tgtEl>
                                          <p:spTgt spid="54"/>
                                        </p:tgtEl>
                                      </p:cBhvr>
                                    </p:animEffect>
                                  </p:childTnLst>
                                </p:cTn>
                              </p:par>
                              <p:par>
                                <p:cTn id="55" presetID="21" presetClass="entr" presetSubtype="1" fill="hold" grpId="0" nodeType="with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wheel(1)">
                                      <p:cBhvr>
                                        <p:cTn id="57" dur="1250"/>
                                        <p:tgtEl>
                                          <p:spTgt spid="55"/>
                                        </p:tgtEl>
                                      </p:cBhvr>
                                    </p:animEffect>
                                  </p:childTnLst>
                                </p:cTn>
                              </p:par>
                              <p:par>
                                <p:cTn id="58" presetID="21" presetClass="entr" presetSubtype="1" fill="hold" grpId="0" nodeType="withEffect">
                                  <p:stCondLst>
                                    <p:cond delay="0"/>
                                  </p:stCondLst>
                                  <p:childTnLst>
                                    <p:set>
                                      <p:cBhvr>
                                        <p:cTn id="59" dur="1" fill="hold">
                                          <p:stCondLst>
                                            <p:cond delay="0"/>
                                          </p:stCondLst>
                                        </p:cTn>
                                        <p:tgtEl>
                                          <p:spTgt spid="56"/>
                                        </p:tgtEl>
                                        <p:attrNameLst>
                                          <p:attrName>style.visibility</p:attrName>
                                        </p:attrNameLst>
                                      </p:cBhvr>
                                      <p:to>
                                        <p:strVal val="visible"/>
                                      </p:to>
                                    </p:set>
                                    <p:animEffect transition="in" filter="wheel(1)">
                                      <p:cBhvr>
                                        <p:cTn id="60" dur="1250"/>
                                        <p:tgtEl>
                                          <p:spTgt spid="56"/>
                                        </p:tgtEl>
                                      </p:cBhvr>
                                    </p:animEffect>
                                  </p:childTnLst>
                                </p:cTn>
                              </p:par>
                              <p:par>
                                <p:cTn id="61" presetID="21" presetClass="entr" presetSubtype="1" fill="hold" grpId="0" nodeType="withEffect">
                                  <p:stCondLst>
                                    <p:cond delay="0"/>
                                  </p:stCondLst>
                                  <p:childTnLst>
                                    <p:set>
                                      <p:cBhvr>
                                        <p:cTn id="62" dur="1" fill="hold">
                                          <p:stCondLst>
                                            <p:cond delay="0"/>
                                          </p:stCondLst>
                                        </p:cTn>
                                        <p:tgtEl>
                                          <p:spTgt spid="65"/>
                                        </p:tgtEl>
                                        <p:attrNameLst>
                                          <p:attrName>style.visibility</p:attrName>
                                        </p:attrNameLst>
                                      </p:cBhvr>
                                      <p:to>
                                        <p:strVal val="visible"/>
                                      </p:to>
                                    </p:set>
                                    <p:animEffect transition="in" filter="wheel(1)">
                                      <p:cBhvr>
                                        <p:cTn id="63" dur="1250"/>
                                        <p:tgtEl>
                                          <p:spTgt spid="65"/>
                                        </p:tgtEl>
                                      </p:cBhvr>
                                    </p:animEffect>
                                  </p:childTnLst>
                                </p:cTn>
                              </p:par>
                              <p:par>
                                <p:cTn id="64" presetID="53" presetClass="entr" presetSubtype="16" fill="hold" nodeType="withEffect">
                                  <p:stCondLst>
                                    <p:cond delay="0"/>
                                  </p:stCondLst>
                                  <p:childTnLst>
                                    <p:set>
                                      <p:cBhvr>
                                        <p:cTn id="65" dur="1" fill="hold">
                                          <p:stCondLst>
                                            <p:cond delay="0"/>
                                          </p:stCondLst>
                                        </p:cTn>
                                        <p:tgtEl>
                                          <p:spTgt spid="72"/>
                                        </p:tgtEl>
                                        <p:attrNameLst>
                                          <p:attrName>style.visibility</p:attrName>
                                        </p:attrNameLst>
                                      </p:cBhvr>
                                      <p:to>
                                        <p:strVal val="visible"/>
                                      </p:to>
                                    </p:set>
                                    <p:anim calcmode="lin" valueType="num">
                                      <p:cBhvr>
                                        <p:cTn id="66" dur="500" fill="hold"/>
                                        <p:tgtEl>
                                          <p:spTgt spid="72"/>
                                        </p:tgtEl>
                                        <p:attrNameLst>
                                          <p:attrName>ppt_w</p:attrName>
                                        </p:attrNameLst>
                                      </p:cBhvr>
                                      <p:tavLst>
                                        <p:tav tm="0">
                                          <p:val>
                                            <p:fltVal val="0"/>
                                          </p:val>
                                        </p:tav>
                                        <p:tav tm="100000">
                                          <p:val>
                                            <p:strVal val="#ppt_w"/>
                                          </p:val>
                                        </p:tav>
                                      </p:tavLst>
                                    </p:anim>
                                    <p:anim calcmode="lin" valueType="num">
                                      <p:cBhvr>
                                        <p:cTn id="67" dur="500" fill="hold"/>
                                        <p:tgtEl>
                                          <p:spTgt spid="72"/>
                                        </p:tgtEl>
                                        <p:attrNameLst>
                                          <p:attrName>ppt_h</p:attrName>
                                        </p:attrNameLst>
                                      </p:cBhvr>
                                      <p:tavLst>
                                        <p:tav tm="0">
                                          <p:val>
                                            <p:fltVal val="0"/>
                                          </p:val>
                                        </p:tav>
                                        <p:tav tm="100000">
                                          <p:val>
                                            <p:strVal val="#ppt_h"/>
                                          </p:val>
                                        </p:tav>
                                      </p:tavLst>
                                    </p:anim>
                                    <p:animEffect transition="in" filter="fade">
                                      <p:cBhvr>
                                        <p:cTn id="68" dur="500"/>
                                        <p:tgtEl>
                                          <p:spTgt spid="72"/>
                                        </p:tgtEl>
                                      </p:cBhvr>
                                    </p:animEffect>
                                  </p:childTnLst>
                                </p:cTn>
                              </p:par>
                              <p:par>
                                <p:cTn id="69" presetID="53" presetClass="entr" presetSubtype="16" fill="hold" grpId="0" nodeType="withEffect">
                                  <p:stCondLst>
                                    <p:cond delay="0"/>
                                  </p:stCondLst>
                                  <p:childTnLst>
                                    <p:set>
                                      <p:cBhvr>
                                        <p:cTn id="70" dur="1" fill="hold">
                                          <p:stCondLst>
                                            <p:cond delay="0"/>
                                          </p:stCondLst>
                                        </p:cTn>
                                        <p:tgtEl>
                                          <p:spTgt spid="70"/>
                                        </p:tgtEl>
                                        <p:attrNameLst>
                                          <p:attrName>style.visibility</p:attrName>
                                        </p:attrNameLst>
                                      </p:cBhvr>
                                      <p:to>
                                        <p:strVal val="visible"/>
                                      </p:to>
                                    </p:set>
                                    <p:anim calcmode="lin" valueType="num">
                                      <p:cBhvr>
                                        <p:cTn id="71" dur="500" fill="hold"/>
                                        <p:tgtEl>
                                          <p:spTgt spid="70"/>
                                        </p:tgtEl>
                                        <p:attrNameLst>
                                          <p:attrName>ppt_w</p:attrName>
                                        </p:attrNameLst>
                                      </p:cBhvr>
                                      <p:tavLst>
                                        <p:tav tm="0">
                                          <p:val>
                                            <p:fltVal val="0"/>
                                          </p:val>
                                        </p:tav>
                                        <p:tav tm="100000">
                                          <p:val>
                                            <p:strVal val="#ppt_w"/>
                                          </p:val>
                                        </p:tav>
                                      </p:tavLst>
                                    </p:anim>
                                    <p:anim calcmode="lin" valueType="num">
                                      <p:cBhvr>
                                        <p:cTn id="72" dur="500" fill="hold"/>
                                        <p:tgtEl>
                                          <p:spTgt spid="70"/>
                                        </p:tgtEl>
                                        <p:attrNameLst>
                                          <p:attrName>ppt_h</p:attrName>
                                        </p:attrNameLst>
                                      </p:cBhvr>
                                      <p:tavLst>
                                        <p:tav tm="0">
                                          <p:val>
                                            <p:fltVal val="0"/>
                                          </p:val>
                                        </p:tav>
                                        <p:tav tm="100000">
                                          <p:val>
                                            <p:strVal val="#ppt_h"/>
                                          </p:val>
                                        </p:tav>
                                      </p:tavLst>
                                    </p:anim>
                                    <p:animEffect transition="in" filter="fade">
                                      <p:cBhvr>
                                        <p:cTn id="73" dur="500"/>
                                        <p:tgtEl>
                                          <p:spTgt spid="70"/>
                                        </p:tgtEl>
                                      </p:cBhvr>
                                    </p:animEffect>
                                  </p:childTnLst>
                                </p:cTn>
                              </p:par>
                              <p:par>
                                <p:cTn id="74" presetID="53" presetClass="entr" presetSubtype="16" fill="hold" nodeType="withEffect">
                                  <p:stCondLst>
                                    <p:cond delay="0"/>
                                  </p:stCondLst>
                                  <p:childTnLst>
                                    <p:set>
                                      <p:cBhvr>
                                        <p:cTn id="75" dur="1" fill="hold">
                                          <p:stCondLst>
                                            <p:cond delay="0"/>
                                          </p:stCondLst>
                                        </p:cTn>
                                        <p:tgtEl>
                                          <p:spTgt spid="85"/>
                                        </p:tgtEl>
                                        <p:attrNameLst>
                                          <p:attrName>style.visibility</p:attrName>
                                        </p:attrNameLst>
                                      </p:cBhvr>
                                      <p:to>
                                        <p:strVal val="visible"/>
                                      </p:to>
                                    </p:set>
                                    <p:anim calcmode="lin" valueType="num">
                                      <p:cBhvr>
                                        <p:cTn id="76" dur="500" fill="hold"/>
                                        <p:tgtEl>
                                          <p:spTgt spid="85"/>
                                        </p:tgtEl>
                                        <p:attrNameLst>
                                          <p:attrName>ppt_w</p:attrName>
                                        </p:attrNameLst>
                                      </p:cBhvr>
                                      <p:tavLst>
                                        <p:tav tm="0">
                                          <p:val>
                                            <p:fltVal val="0"/>
                                          </p:val>
                                        </p:tav>
                                        <p:tav tm="100000">
                                          <p:val>
                                            <p:strVal val="#ppt_w"/>
                                          </p:val>
                                        </p:tav>
                                      </p:tavLst>
                                    </p:anim>
                                    <p:anim calcmode="lin" valueType="num">
                                      <p:cBhvr>
                                        <p:cTn id="77" dur="500" fill="hold"/>
                                        <p:tgtEl>
                                          <p:spTgt spid="85"/>
                                        </p:tgtEl>
                                        <p:attrNameLst>
                                          <p:attrName>ppt_h</p:attrName>
                                        </p:attrNameLst>
                                      </p:cBhvr>
                                      <p:tavLst>
                                        <p:tav tm="0">
                                          <p:val>
                                            <p:fltVal val="0"/>
                                          </p:val>
                                        </p:tav>
                                        <p:tav tm="100000">
                                          <p:val>
                                            <p:strVal val="#ppt_h"/>
                                          </p:val>
                                        </p:tav>
                                      </p:tavLst>
                                    </p:anim>
                                    <p:animEffect transition="in" filter="fade">
                                      <p:cBhvr>
                                        <p:cTn id="78" dur="500"/>
                                        <p:tgtEl>
                                          <p:spTgt spid="85"/>
                                        </p:tgtEl>
                                      </p:cBhvr>
                                    </p:animEffect>
                                  </p:childTnLst>
                                </p:cTn>
                              </p:par>
                              <p:par>
                                <p:cTn id="79" presetID="53" presetClass="entr" presetSubtype="16" fill="hold" nodeType="withEffect">
                                  <p:stCondLst>
                                    <p:cond delay="0"/>
                                  </p:stCondLst>
                                  <p:childTnLst>
                                    <p:set>
                                      <p:cBhvr>
                                        <p:cTn id="80" dur="1" fill="hold">
                                          <p:stCondLst>
                                            <p:cond delay="0"/>
                                          </p:stCondLst>
                                        </p:cTn>
                                        <p:tgtEl>
                                          <p:spTgt spid="80"/>
                                        </p:tgtEl>
                                        <p:attrNameLst>
                                          <p:attrName>style.visibility</p:attrName>
                                        </p:attrNameLst>
                                      </p:cBhvr>
                                      <p:to>
                                        <p:strVal val="visible"/>
                                      </p:to>
                                    </p:set>
                                    <p:anim calcmode="lin" valueType="num">
                                      <p:cBhvr>
                                        <p:cTn id="81" dur="500" fill="hold"/>
                                        <p:tgtEl>
                                          <p:spTgt spid="80"/>
                                        </p:tgtEl>
                                        <p:attrNameLst>
                                          <p:attrName>ppt_w</p:attrName>
                                        </p:attrNameLst>
                                      </p:cBhvr>
                                      <p:tavLst>
                                        <p:tav tm="0">
                                          <p:val>
                                            <p:fltVal val="0"/>
                                          </p:val>
                                        </p:tav>
                                        <p:tav tm="100000">
                                          <p:val>
                                            <p:strVal val="#ppt_w"/>
                                          </p:val>
                                        </p:tav>
                                      </p:tavLst>
                                    </p:anim>
                                    <p:anim calcmode="lin" valueType="num">
                                      <p:cBhvr>
                                        <p:cTn id="82" dur="500" fill="hold"/>
                                        <p:tgtEl>
                                          <p:spTgt spid="80"/>
                                        </p:tgtEl>
                                        <p:attrNameLst>
                                          <p:attrName>ppt_h</p:attrName>
                                        </p:attrNameLst>
                                      </p:cBhvr>
                                      <p:tavLst>
                                        <p:tav tm="0">
                                          <p:val>
                                            <p:fltVal val="0"/>
                                          </p:val>
                                        </p:tav>
                                        <p:tav tm="100000">
                                          <p:val>
                                            <p:strVal val="#ppt_h"/>
                                          </p:val>
                                        </p:tav>
                                      </p:tavLst>
                                    </p:anim>
                                    <p:animEffect transition="in" filter="fade">
                                      <p:cBhvr>
                                        <p:cTn id="83" dur="500"/>
                                        <p:tgtEl>
                                          <p:spTgt spid="80"/>
                                        </p:tgtEl>
                                      </p:cBhvr>
                                    </p:animEffect>
                                  </p:childTnLst>
                                </p:cTn>
                              </p:par>
                            </p:childTnLst>
                          </p:cTn>
                        </p:par>
                        <p:par>
                          <p:cTn id="84" fill="hold">
                            <p:stCondLst>
                              <p:cond delay="3250"/>
                            </p:stCondLst>
                            <p:childTnLst>
                              <p:par>
                                <p:cTn id="85" presetID="10" presetClass="entr" presetSubtype="0" fill="hold" grpId="0" nodeType="afterEffect">
                                  <p:stCondLst>
                                    <p:cond delay="0"/>
                                  </p:stCondLst>
                                  <p:childTnLst>
                                    <p:set>
                                      <p:cBhvr>
                                        <p:cTn id="86" dur="1" fill="hold">
                                          <p:stCondLst>
                                            <p:cond delay="0"/>
                                          </p:stCondLst>
                                        </p:cTn>
                                        <p:tgtEl>
                                          <p:spTgt spid="42"/>
                                        </p:tgtEl>
                                        <p:attrNameLst>
                                          <p:attrName>style.visibility</p:attrName>
                                        </p:attrNameLst>
                                      </p:cBhvr>
                                      <p:to>
                                        <p:strVal val="visible"/>
                                      </p:to>
                                    </p:set>
                                    <p:animEffect transition="in" filter="fade">
                                      <p:cBhvr>
                                        <p:cTn id="87" dur="500"/>
                                        <p:tgtEl>
                                          <p:spTgt spid="42"/>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57"/>
                                        </p:tgtEl>
                                        <p:attrNameLst>
                                          <p:attrName>style.visibility</p:attrName>
                                        </p:attrNameLst>
                                      </p:cBhvr>
                                      <p:to>
                                        <p:strVal val="visible"/>
                                      </p:to>
                                    </p:set>
                                    <p:animEffect transition="in" filter="fade">
                                      <p:cBhvr>
                                        <p:cTn id="90" dur="500"/>
                                        <p:tgtEl>
                                          <p:spTgt spid="57"/>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68"/>
                                        </p:tgtEl>
                                        <p:attrNameLst>
                                          <p:attrName>style.visibility</p:attrName>
                                        </p:attrNameLst>
                                      </p:cBhvr>
                                      <p:to>
                                        <p:strVal val="visible"/>
                                      </p:to>
                                    </p:set>
                                    <p:animEffect transition="in" filter="fade">
                                      <p:cBhvr>
                                        <p:cTn id="93" dur="500"/>
                                        <p:tgtEl>
                                          <p:spTgt spid="68"/>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69"/>
                                        </p:tgtEl>
                                        <p:attrNameLst>
                                          <p:attrName>style.visibility</p:attrName>
                                        </p:attrNameLst>
                                      </p:cBhvr>
                                      <p:to>
                                        <p:strVal val="visible"/>
                                      </p:to>
                                    </p:set>
                                    <p:animEffect transition="in" filter="fade">
                                      <p:cBhvr>
                                        <p:cTn id="96" dur="500"/>
                                        <p:tgtEl>
                                          <p:spTgt spid="69"/>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73"/>
                                        </p:tgtEl>
                                        <p:attrNameLst>
                                          <p:attrName>style.visibility</p:attrName>
                                        </p:attrNameLst>
                                      </p:cBhvr>
                                      <p:to>
                                        <p:strVal val="visible"/>
                                      </p:to>
                                    </p:set>
                                    <p:animEffect transition="in" filter="fade">
                                      <p:cBhvr>
                                        <p:cTn id="99" dur="500"/>
                                        <p:tgtEl>
                                          <p:spTgt spid="73"/>
                                        </p:tgtEl>
                                      </p:cBhvr>
                                    </p:animEffect>
                                  </p:childTnLst>
                                </p:cTn>
                              </p:par>
                              <p:par>
                                <p:cTn id="100" presetID="10" presetClass="entr" presetSubtype="0" fill="hold" grpId="0" nodeType="withEffect">
                                  <p:stCondLst>
                                    <p:cond delay="0"/>
                                  </p:stCondLst>
                                  <p:childTnLst>
                                    <p:set>
                                      <p:cBhvr>
                                        <p:cTn id="101" dur="1" fill="hold">
                                          <p:stCondLst>
                                            <p:cond delay="0"/>
                                          </p:stCondLst>
                                        </p:cTn>
                                        <p:tgtEl>
                                          <p:spTgt spid="74"/>
                                        </p:tgtEl>
                                        <p:attrNameLst>
                                          <p:attrName>style.visibility</p:attrName>
                                        </p:attrNameLst>
                                      </p:cBhvr>
                                      <p:to>
                                        <p:strVal val="visible"/>
                                      </p:to>
                                    </p:set>
                                    <p:animEffect transition="in" filter="fade">
                                      <p:cBhvr>
                                        <p:cTn id="102" dur="500"/>
                                        <p:tgtEl>
                                          <p:spTgt spid="74"/>
                                        </p:tgtEl>
                                      </p:cBhvr>
                                    </p:animEffect>
                                  </p:childTnLst>
                                </p:cTn>
                              </p:par>
                              <p:par>
                                <p:cTn id="103" presetID="10" presetClass="entr" presetSubtype="0" fill="hold" grpId="0" nodeType="withEffect">
                                  <p:stCondLst>
                                    <p:cond delay="0"/>
                                  </p:stCondLst>
                                  <p:childTnLst>
                                    <p:set>
                                      <p:cBhvr>
                                        <p:cTn id="104" dur="1" fill="hold">
                                          <p:stCondLst>
                                            <p:cond delay="0"/>
                                          </p:stCondLst>
                                        </p:cTn>
                                        <p:tgtEl>
                                          <p:spTgt spid="75"/>
                                        </p:tgtEl>
                                        <p:attrNameLst>
                                          <p:attrName>style.visibility</p:attrName>
                                        </p:attrNameLst>
                                      </p:cBhvr>
                                      <p:to>
                                        <p:strVal val="visible"/>
                                      </p:to>
                                    </p:set>
                                    <p:animEffect transition="in" filter="fade">
                                      <p:cBhvr>
                                        <p:cTn id="105" dur="500"/>
                                        <p:tgtEl>
                                          <p:spTgt spid="75"/>
                                        </p:tgtEl>
                                      </p:cBhvr>
                                    </p:animEffect>
                                  </p:childTnLst>
                                </p:cTn>
                              </p:par>
                              <p:par>
                                <p:cTn id="106" presetID="10" presetClass="entr" presetSubtype="0" fill="hold" grpId="0" nodeType="withEffect">
                                  <p:stCondLst>
                                    <p:cond delay="0"/>
                                  </p:stCondLst>
                                  <p:childTnLst>
                                    <p:set>
                                      <p:cBhvr>
                                        <p:cTn id="107" dur="1" fill="hold">
                                          <p:stCondLst>
                                            <p:cond delay="0"/>
                                          </p:stCondLst>
                                        </p:cTn>
                                        <p:tgtEl>
                                          <p:spTgt spid="76"/>
                                        </p:tgtEl>
                                        <p:attrNameLst>
                                          <p:attrName>style.visibility</p:attrName>
                                        </p:attrNameLst>
                                      </p:cBhvr>
                                      <p:to>
                                        <p:strVal val="visible"/>
                                      </p:to>
                                    </p:set>
                                    <p:animEffect transition="in" filter="fade">
                                      <p:cBhvr>
                                        <p:cTn id="108"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5" grpId="0">
        <p:bldAsOne/>
      </p:bldGraphic>
      <p:bldGraphic spid="54" grpId="0">
        <p:bldAsOne/>
      </p:bldGraphic>
      <p:bldGraphic spid="65" grpId="0">
        <p:bldAsOne/>
      </p:bldGraphic>
      <p:bldGraphic spid="56" grpId="0">
        <p:bldAsOne/>
      </p:bldGraphic>
      <p:bldP spid="3" grpId="0"/>
      <p:bldP spid="42" grpId="0"/>
      <p:bldP spid="57" grpId="0"/>
      <p:bldP spid="68" grpId="0"/>
      <p:bldP spid="69" grpId="0"/>
      <p:bldP spid="73" grpId="0"/>
      <p:bldP spid="74" grpId="0"/>
      <p:bldP spid="75" grpId="0"/>
      <p:bldP spid="76" grpId="0"/>
      <p:bldP spid="7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Rectangle 126"/>
          <p:cNvSpPr/>
          <p:nvPr/>
        </p:nvSpPr>
        <p:spPr>
          <a:xfrm>
            <a:off x="6296794" y="4220628"/>
            <a:ext cx="3492000" cy="757247"/>
          </a:xfrm>
          <a:prstGeom prst="rect">
            <a:avLst/>
          </a:prstGeom>
          <a:gradFill flip="none" rotWithShape="1">
            <a:gsLst>
              <a:gs pos="0">
                <a:schemeClr val="accent4"/>
              </a:gs>
              <a:gs pos="100000">
                <a:schemeClr val="accent4">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8" name="Rectangle 127"/>
          <p:cNvSpPr/>
          <p:nvPr/>
        </p:nvSpPr>
        <p:spPr>
          <a:xfrm>
            <a:off x="6296794" y="3466726"/>
            <a:ext cx="3492000" cy="757247"/>
          </a:xfrm>
          <a:prstGeom prst="rect">
            <a:avLst/>
          </a:prstGeom>
          <a:gradFill flip="none" rotWithShape="1">
            <a:gsLst>
              <a:gs pos="0">
                <a:schemeClr val="accent3"/>
              </a:gs>
              <a:gs pos="100000">
                <a:schemeClr val="accent3">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26" name="Rectangle 125"/>
          <p:cNvSpPr/>
          <p:nvPr/>
        </p:nvSpPr>
        <p:spPr>
          <a:xfrm>
            <a:off x="6296794" y="2710229"/>
            <a:ext cx="3492000" cy="757247"/>
          </a:xfrm>
          <a:prstGeom prst="rect">
            <a:avLst/>
          </a:prstGeom>
          <a:gradFill flip="none" rotWithShape="1">
            <a:gsLst>
              <a:gs pos="0">
                <a:schemeClr val="accent2"/>
              </a:gs>
              <a:gs pos="100000">
                <a:schemeClr val="accent2">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Rectangle 19"/>
          <p:cNvSpPr/>
          <p:nvPr/>
        </p:nvSpPr>
        <p:spPr>
          <a:xfrm>
            <a:off x="6296794" y="1952982"/>
            <a:ext cx="3492000" cy="757247"/>
          </a:xfrm>
          <a:prstGeom prst="rect">
            <a:avLst/>
          </a:prstGeom>
          <a:gradFill flip="none" rotWithShape="1">
            <a:gsLst>
              <a:gs pos="0">
                <a:schemeClr val="accent1"/>
              </a:gs>
              <a:gs pos="100000">
                <a:schemeClr val="accent1">
                  <a:lumMod val="7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 name="Slide Number Placeholder 1"/>
          <p:cNvSpPr>
            <a:spLocks noGrp="1"/>
          </p:cNvSpPr>
          <p:nvPr>
            <p:ph type="sldNum" sz="quarter" idx="12"/>
          </p:nvPr>
        </p:nvSpPr>
        <p:spPr/>
        <p:txBody>
          <a:bodyPr/>
          <a:lstStyle/>
          <a:p>
            <a:fld id="{06BF0A5B-CA18-47D2-801E-5D97420A52F4}" type="slidenum">
              <a:rPr lang="id-ID" smtClean="0"/>
              <a:pPr/>
              <a:t>34</a:t>
            </a:fld>
            <a:endParaRPr lang="id-ID"/>
          </a:p>
        </p:txBody>
      </p:sp>
      <p:sp>
        <p:nvSpPr>
          <p:cNvPr id="3" name="TextBox 2"/>
          <p:cNvSpPr txBox="1"/>
          <p:nvPr/>
        </p:nvSpPr>
        <p:spPr>
          <a:xfrm>
            <a:off x="4295387" y="600349"/>
            <a:ext cx="3593228" cy="523220"/>
          </a:xfrm>
          <a:prstGeom prst="rect">
            <a:avLst/>
          </a:prstGeom>
          <a:noFill/>
        </p:spPr>
        <p:txBody>
          <a:bodyPr wrap="none" rtlCol="0">
            <a:spAutoFit/>
          </a:bodyPr>
          <a:lstStyle/>
          <a:p>
            <a:pPr algn="ctr"/>
            <a:r>
              <a:rPr lang="id-ID" sz="2800" dirty="0">
                <a:latin typeface="+mj-lt"/>
              </a:rPr>
              <a:t>3D Cylinder Diagram</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9" name="Oval 88"/>
          <p:cNvSpPr/>
          <p:nvPr/>
        </p:nvSpPr>
        <p:spPr>
          <a:xfrm>
            <a:off x="8067772" y="4969628"/>
            <a:ext cx="3451640" cy="793637"/>
          </a:xfrm>
          <a:prstGeom prst="ellipse">
            <a:avLst/>
          </a:prstGeom>
          <a:solidFill>
            <a:schemeClr val="tx1">
              <a:alpha val="57000"/>
            </a:schemeClr>
          </a:solidFill>
          <a:ln>
            <a:noFill/>
          </a:ln>
          <a:effectLst>
            <a:outerShdw blurRad="685800" sx="119000" sy="119000" algn="ctr" rotWithShape="0">
              <a:prstClr val="black">
                <a:alpha val="8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nvGrpSpPr>
          <p:cNvPr id="11" name="Group 10"/>
          <p:cNvGrpSpPr/>
          <p:nvPr/>
        </p:nvGrpSpPr>
        <p:grpSpPr>
          <a:xfrm>
            <a:off x="7858662" y="4041185"/>
            <a:ext cx="3861294" cy="1816151"/>
            <a:chOff x="4239800" y="4018486"/>
            <a:chExt cx="3712399" cy="1746118"/>
          </a:xfrm>
        </p:grpSpPr>
        <p:sp>
          <p:nvSpPr>
            <p:cNvPr id="90" name="Freeform 5"/>
            <p:cNvSpPr>
              <a:spLocks/>
            </p:cNvSpPr>
            <p:nvPr/>
          </p:nvSpPr>
          <p:spPr bwMode="auto">
            <a:xfrm>
              <a:off x="4239800" y="4540153"/>
              <a:ext cx="3712399" cy="1224451"/>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91" name="Oval 90"/>
            <p:cNvSpPr>
              <a:spLocks noChangeArrowheads="1"/>
            </p:cNvSpPr>
            <p:nvPr/>
          </p:nvSpPr>
          <p:spPr bwMode="auto">
            <a:xfrm>
              <a:off x="4239800" y="4018486"/>
              <a:ext cx="3712399" cy="1043332"/>
            </a:xfrm>
            <a:prstGeom prst="ellipse">
              <a:avLst/>
            </a:prstGeom>
            <a:solidFill>
              <a:schemeClr val="accent4">
                <a:lumMod val="75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92" name="Oval 17"/>
            <p:cNvSpPr>
              <a:spLocks noChangeArrowheads="1"/>
            </p:cNvSpPr>
            <p:nvPr/>
          </p:nvSpPr>
          <p:spPr bwMode="auto">
            <a:xfrm>
              <a:off x="5110148" y="4461247"/>
              <a:ext cx="1971703" cy="396943"/>
            </a:xfrm>
            <a:prstGeom prst="ellipse">
              <a:avLst/>
            </a:prstGeom>
            <a:solidFill>
              <a:schemeClr val="accent4">
                <a:lumMod val="50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grpSp>
      <p:grpSp>
        <p:nvGrpSpPr>
          <p:cNvPr id="13" name="Group 12"/>
          <p:cNvGrpSpPr/>
          <p:nvPr/>
        </p:nvGrpSpPr>
        <p:grpSpPr>
          <a:xfrm>
            <a:off x="8164742" y="3257179"/>
            <a:ext cx="3257701" cy="1541224"/>
            <a:chOff x="4529959" y="3303149"/>
            <a:chExt cx="3132081" cy="1481793"/>
          </a:xfrm>
        </p:grpSpPr>
        <p:sp>
          <p:nvSpPr>
            <p:cNvPr id="98" name="Freeform 5"/>
            <p:cNvSpPr>
              <a:spLocks/>
            </p:cNvSpPr>
            <p:nvPr/>
          </p:nvSpPr>
          <p:spPr bwMode="auto">
            <a:xfrm>
              <a:off x="4529959" y="3751895"/>
              <a:ext cx="3132081" cy="1033047"/>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3"/>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99" name="Oval 9"/>
            <p:cNvSpPr>
              <a:spLocks noChangeArrowheads="1"/>
            </p:cNvSpPr>
            <p:nvPr/>
          </p:nvSpPr>
          <p:spPr bwMode="auto">
            <a:xfrm>
              <a:off x="4529959" y="3303149"/>
              <a:ext cx="3132081" cy="880239"/>
            </a:xfrm>
            <a:prstGeom prst="ellipse">
              <a:avLst/>
            </a:pr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100" name="Oval 17"/>
            <p:cNvSpPr>
              <a:spLocks noChangeArrowheads="1"/>
            </p:cNvSpPr>
            <p:nvPr/>
          </p:nvSpPr>
          <p:spPr bwMode="auto">
            <a:xfrm>
              <a:off x="5264255" y="3676698"/>
              <a:ext cx="1663489" cy="334894"/>
            </a:xfrm>
            <a:prstGeom prst="ellipse">
              <a:avLst/>
            </a:prstGeom>
            <a:solidFill>
              <a:schemeClr val="accent3">
                <a:lumMod val="50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grpSp>
      <p:grpSp>
        <p:nvGrpSpPr>
          <p:cNvPr id="14" name="Group 13"/>
          <p:cNvGrpSpPr/>
          <p:nvPr/>
        </p:nvGrpSpPr>
        <p:grpSpPr>
          <a:xfrm>
            <a:off x="8375985" y="2551835"/>
            <a:ext cx="2835215" cy="1333538"/>
            <a:chOff x="4733056" y="2616378"/>
            <a:chExt cx="2725886" cy="1282115"/>
          </a:xfrm>
        </p:grpSpPr>
        <p:sp>
          <p:nvSpPr>
            <p:cNvPr id="109" name="Freeform 5"/>
            <p:cNvSpPr>
              <a:spLocks/>
            </p:cNvSpPr>
            <p:nvPr/>
          </p:nvSpPr>
          <p:spPr bwMode="auto">
            <a:xfrm>
              <a:off x="4733056" y="2999421"/>
              <a:ext cx="2725886" cy="899072"/>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110" name="Oval 9"/>
            <p:cNvSpPr>
              <a:spLocks noChangeArrowheads="1"/>
            </p:cNvSpPr>
            <p:nvPr/>
          </p:nvSpPr>
          <p:spPr bwMode="auto">
            <a:xfrm>
              <a:off x="4733056" y="2616378"/>
              <a:ext cx="2725886" cy="766083"/>
            </a:xfrm>
            <a:prstGeom prst="ellipse">
              <a:avLst/>
            </a:pr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sp>
          <p:nvSpPr>
            <p:cNvPr id="111" name="Oval 17"/>
            <p:cNvSpPr>
              <a:spLocks noChangeArrowheads="1"/>
            </p:cNvSpPr>
            <p:nvPr/>
          </p:nvSpPr>
          <p:spPr bwMode="auto">
            <a:xfrm>
              <a:off x="5372122" y="2941482"/>
              <a:ext cx="1447753" cy="291462"/>
            </a:xfrm>
            <a:prstGeom prst="ellipse">
              <a:avLst/>
            </a:prstGeom>
            <a:solidFill>
              <a:schemeClr val="accent2">
                <a:lumMod val="50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grpSp>
      <p:grpSp>
        <p:nvGrpSpPr>
          <p:cNvPr id="15" name="Group 14"/>
          <p:cNvGrpSpPr/>
          <p:nvPr/>
        </p:nvGrpSpPr>
        <p:grpSpPr>
          <a:xfrm>
            <a:off x="8581220" y="1941849"/>
            <a:ext cx="2424746" cy="1140472"/>
            <a:chOff x="4930377" y="2081669"/>
            <a:chExt cx="2331245" cy="1096495"/>
          </a:xfrm>
        </p:grpSpPr>
        <p:grpSp>
          <p:nvGrpSpPr>
            <p:cNvPr id="12" name="Group 11"/>
            <p:cNvGrpSpPr/>
            <p:nvPr/>
          </p:nvGrpSpPr>
          <p:grpSpPr>
            <a:xfrm>
              <a:off x="4930377" y="2081669"/>
              <a:ext cx="2331245" cy="1096495"/>
              <a:chOff x="4930376" y="2059476"/>
              <a:chExt cx="2331245" cy="1096495"/>
            </a:xfrm>
          </p:grpSpPr>
          <p:sp>
            <p:nvSpPr>
              <p:cNvPr id="114" name="Freeform 5"/>
              <p:cNvSpPr>
                <a:spLocks/>
              </p:cNvSpPr>
              <p:nvPr/>
            </p:nvSpPr>
            <p:spPr bwMode="auto">
              <a:xfrm>
                <a:off x="4930376" y="2387062"/>
                <a:ext cx="2331245" cy="768909"/>
              </a:xfrm>
              <a:custGeom>
                <a:avLst/>
                <a:gdLst>
                  <a:gd name="T0" fmla="*/ 1446 w 1446"/>
                  <a:gd name="T1" fmla="*/ 0 h 475"/>
                  <a:gd name="T2" fmla="*/ 1446 w 1446"/>
                  <a:gd name="T3" fmla="*/ 273 h 475"/>
                  <a:gd name="T4" fmla="*/ 723 w 1446"/>
                  <a:gd name="T5" fmla="*/ 475 h 475"/>
                  <a:gd name="T6" fmla="*/ 0 w 1446"/>
                  <a:gd name="T7" fmla="*/ 273 h 475"/>
                  <a:gd name="T8" fmla="*/ 0 w 1446"/>
                  <a:gd name="T9" fmla="*/ 0 h 475"/>
                  <a:gd name="T10" fmla="*/ 723 w 1446"/>
                  <a:gd name="T11" fmla="*/ 84 h 475"/>
                  <a:gd name="T12" fmla="*/ 1446 w 1446"/>
                  <a:gd name="T13" fmla="*/ 0 h 475"/>
                </a:gdLst>
                <a:ahLst/>
                <a:cxnLst>
                  <a:cxn ang="0">
                    <a:pos x="T0" y="T1"/>
                  </a:cxn>
                  <a:cxn ang="0">
                    <a:pos x="T2" y="T3"/>
                  </a:cxn>
                  <a:cxn ang="0">
                    <a:pos x="T4" y="T5"/>
                  </a:cxn>
                  <a:cxn ang="0">
                    <a:pos x="T6" y="T7"/>
                  </a:cxn>
                  <a:cxn ang="0">
                    <a:pos x="T8" y="T9"/>
                  </a:cxn>
                  <a:cxn ang="0">
                    <a:pos x="T10" y="T11"/>
                  </a:cxn>
                  <a:cxn ang="0">
                    <a:pos x="T12" y="T13"/>
                  </a:cxn>
                </a:cxnLst>
                <a:rect l="0" t="0" r="r" b="b"/>
                <a:pathLst>
                  <a:path w="1446" h="475">
                    <a:moveTo>
                      <a:pt x="1446" y="0"/>
                    </a:moveTo>
                    <a:cubicBezTo>
                      <a:pt x="1446" y="273"/>
                      <a:pt x="1446" y="273"/>
                      <a:pt x="1446" y="273"/>
                    </a:cubicBezTo>
                    <a:cubicBezTo>
                      <a:pt x="1446" y="384"/>
                      <a:pt x="1122" y="475"/>
                      <a:pt x="723" y="475"/>
                    </a:cubicBezTo>
                    <a:cubicBezTo>
                      <a:pt x="324" y="475"/>
                      <a:pt x="0" y="384"/>
                      <a:pt x="0" y="273"/>
                    </a:cubicBezTo>
                    <a:cubicBezTo>
                      <a:pt x="0" y="0"/>
                      <a:pt x="0" y="0"/>
                      <a:pt x="0" y="0"/>
                    </a:cubicBezTo>
                    <a:cubicBezTo>
                      <a:pt x="0" y="0"/>
                      <a:pt x="440" y="84"/>
                      <a:pt x="723" y="84"/>
                    </a:cubicBezTo>
                    <a:cubicBezTo>
                      <a:pt x="967" y="84"/>
                      <a:pt x="1446" y="0"/>
                      <a:pt x="1446" y="0"/>
                    </a:cubicBezTo>
                  </a:path>
                </a:pathLst>
              </a:custGeom>
              <a:solidFill>
                <a:schemeClr val="accent1"/>
              </a:solidFill>
              <a:ln>
                <a:noFill/>
              </a:ln>
              <a:extLst/>
            </p:spPr>
            <p:txBody>
              <a:bodyPr vert="horz" wrap="square" lIns="91440" tIns="45720" rIns="91440" bIns="45720" numCol="1" anchor="t" anchorCtr="0" compatLnSpc="1">
                <a:prstTxWarp prst="textNoShape">
                  <a:avLst/>
                </a:prstTxWarp>
              </a:bodyPr>
              <a:lstStyle/>
              <a:p>
                <a:pPr algn="ctr"/>
                <a:endParaRPr lang="id-ID"/>
              </a:p>
            </p:txBody>
          </p:sp>
          <p:sp>
            <p:nvSpPr>
              <p:cNvPr id="115" name="Oval 9"/>
              <p:cNvSpPr>
                <a:spLocks noChangeArrowheads="1"/>
              </p:cNvSpPr>
              <p:nvPr/>
            </p:nvSpPr>
            <p:spPr bwMode="auto">
              <a:xfrm>
                <a:off x="4930376" y="2059476"/>
                <a:ext cx="2331245" cy="655173"/>
              </a:xfrm>
              <a:prstGeom prst="ellipse">
                <a:avLst/>
              </a:prstGeom>
              <a:solidFill>
                <a:schemeClr val="accent1">
                  <a:lumMod val="75000"/>
                </a:schemeClr>
              </a:solidFill>
              <a:ln>
                <a:noFill/>
              </a:ln>
              <a:extLst/>
            </p:spPr>
            <p:txBody>
              <a:bodyPr vert="horz" wrap="square" lIns="91440" tIns="45720" rIns="91440" bIns="45720" numCol="1" anchor="t" anchorCtr="0" compatLnSpc="1">
                <a:prstTxWarp prst="textNoShape">
                  <a:avLst/>
                </a:prstTxWarp>
              </a:bodyPr>
              <a:lstStyle/>
              <a:p>
                <a:pPr algn="ctr"/>
                <a:endParaRPr lang="id-ID"/>
              </a:p>
            </p:txBody>
          </p:sp>
        </p:grpSp>
        <p:sp>
          <p:nvSpPr>
            <p:cNvPr id="117" name="Oval 17"/>
            <p:cNvSpPr>
              <a:spLocks noChangeArrowheads="1"/>
            </p:cNvSpPr>
            <p:nvPr/>
          </p:nvSpPr>
          <p:spPr bwMode="auto">
            <a:xfrm>
              <a:off x="5414147" y="2278742"/>
              <a:ext cx="1363706" cy="274542"/>
            </a:xfrm>
            <a:prstGeom prst="ellipse">
              <a:avLst/>
            </a:pr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pPr algn="ctr"/>
              <a:endParaRPr lang="id-ID"/>
            </a:p>
          </p:txBody>
        </p:sp>
      </p:grpSp>
      <p:sp>
        <p:nvSpPr>
          <p:cNvPr id="118" name="TextBox 117"/>
          <p:cNvSpPr txBox="1"/>
          <p:nvPr/>
        </p:nvSpPr>
        <p:spPr>
          <a:xfrm>
            <a:off x="9452382" y="2619126"/>
            <a:ext cx="657248" cy="416158"/>
          </a:xfrm>
          <a:prstGeom prst="rect">
            <a:avLst/>
          </a:prstGeom>
          <a:noFill/>
        </p:spPr>
        <p:txBody>
          <a:bodyPr wrap="none" rtlCol="0">
            <a:spAutoFit/>
          </a:bodyPr>
          <a:lstStyle/>
          <a:p>
            <a:pPr algn="ctr"/>
            <a:r>
              <a:rPr lang="id-ID" sz="2000" b="1" dirty="0">
                <a:solidFill>
                  <a:schemeClr val="bg1"/>
                </a:solidFill>
              </a:rPr>
              <a:t>47%</a:t>
            </a:r>
          </a:p>
        </p:txBody>
      </p:sp>
      <p:sp>
        <p:nvSpPr>
          <p:cNvPr id="119" name="TextBox 118"/>
          <p:cNvSpPr txBox="1"/>
          <p:nvPr/>
        </p:nvSpPr>
        <p:spPr>
          <a:xfrm>
            <a:off x="9452382" y="3431171"/>
            <a:ext cx="657248" cy="416158"/>
          </a:xfrm>
          <a:prstGeom prst="rect">
            <a:avLst/>
          </a:prstGeom>
          <a:noFill/>
        </p:spPr>
        <p:txBody>
          <a:bodyPr wrap="none" rtlCol="0">
            <a:spAutoFit/>
          </a:bodyPr>
          <a:lstStyle/>
          <a:p>
            <a:pPr algn="ctr"/>
            <a:r>
              <a:rPr lang="id-ID" sz="2000" b="1" dirty="0">
                <a:solidFill>
                  <a:schemeClr val="bg1"/>
                </a:solidFill>
              </a:rPr>
              <a:t>55%</a:t>
            </a:r>
          </a:p>
        </p:txBody>
      </p:sp>
      <p:sp>
        <p:nvSpPr>
          <p:cNvPr id="120" name="TextBox 119"/>
          <p:cNvSpPr txBox="1"/>
          <p:nvPr/>
        </p:nvSpPr>
        <p:spPr>
          <a:xfrm>
            <a:off x="9452382" y="4292711"/>
            <a:ext cx="657248" cy="416158"/>
          </a:xfrm>
          <a:prstGeom prst="rect">
            <a:avLst/>
          </a:prstGeom>
          <a:noFill/>
        </p:spPr>
        <p:txBody>
          <a:bodyPr wrap="none" rtlCol="0">
            <a:spAutoFit/>
          </a:bodyPr>
          <a:lstStyle/>
          <a:p>
            <a:pPr algn="ctr"/>
            <a:r>
              <a:rPr lang="id-ID" sz="2000" b="1" dirty="0">
                <a:solidFill>
                  <a:schemeClr val="bg1"/>
                </a:solidFill>
              </a:rPr>
              <a:t>75%</a:t>
            </a:r>
          </a:p>
        </p:txBody>
      </p:sp>
      <p:sp>
        <p:nvSpPr>
          <p:cNvPr id="121" name="TextBox 120"/>
          <p:cNvSpPr txBox="1"/>
          <p:nvPr/>
        </p:nvSpPr>
        <p:spPr>
          <a:xfrm>
            <a:off x="9452382" y="5270190"/>
            <a:ext cx="657248" cy="416158"/>
          </a:xfrm>
          <a:prstGeom prst="rect">
            <a:avLst/>
          </a:prstGeom>
          <a:noFill/>
        </p:spPr>
        <p:txBody>
          <a:bodyPr wrap="none" rtlCol="0">
            <a:spAutoFit/>
          </a:bodyPr>
          <a:lstStyle/>
          <a:p>
            <a:pPr algn="ctr"/>
            <a:r>
              <a:rPr lang="id-ID" sz="2000" b="1" dirty="0">
                <a:solidFill>
                  <a:schemeClr val="bg1"/>
                </a:solidFill>
              </a:rPr>
              <a:t>85%</a:t>
            </a:r>
          </a:p>
        </p:txBody>
      </p:sp>
      <p:sp>
        <p:nvSpPr>
          <p:cNvPr id="122" name="TextBox 121"/>
          <p:cNvSpPr txBox="1"/>
          <p:nvPr/>
        </p:nvSpPr>
        <p:spPr>
          <a:xfrm>
            <a:off x="715300" y="3791351"/>
            <a:ext cx="3884614" cy="1384995"/>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 </a:t>
            </a:r>
            <a:r>
              <a:rPr lang="id-ID" sz="1400" dirty="0">
                <a:solidFill>
                  <a:schemeClr val="tx2"/>
                </a:solidFill>
              </a:rPr>
              <a:t>Suitable for all categories business and personal presentation</a:t>
            </a:r>
            <a:r>
              <a:rPr lang="id-ID" sz="1400" b="1" dirty="0">
                <a:solidFill>
                  <a:schemeClr val="tx2"/>
                </a:solidFill>
              </a:rPr>
              <a:t>,</a:t>
            </a:r>
            <a:r>
              <a:rPr lang="id-ID" sz="1400" dirty="0">
                <a:solidFill>
                  <a:schemeClr val="tx2"/>
                </a:solidFill>
              </a:rPr>
              <a:t> eaque ipsa quae ab illo inventore veritatis et quasi</a:t>
            </a:r>
          </a:p>
          <a:p>
            <a:pPr algn="just"/>
            <a:endParaRPr lang="id-ID" sz="1400" dirty="0">
              <a:solidFill>
                <a:schemeClr val="tx2"/>
              </a:solidFill>
            </a:endParaRPr>
          </a:p>
        </p:txBody>
      </p:sp>
      <p:sp>
        <p:nvSpPr>
          <p:cNvPr id="123" name="TextBox 122"/>
          <p:cNvSpPr txBox="1"/>
          <p:nvPr/>
        </p:nvSpPr>
        <p:spPr>
          <a:xfrm>
            <a:off x="710523" y="2501575"/>
            <a:ext cx="2116926" cy="400110"/>
          </a:xfrm>
          <a:prstGeom prst="rect">
            <a:avLst/>
          </a:prstGeom>
          <a:noFill/>
        </p:spPr>
        <p:txBody>
          <a:bodyPr wrap="none" rtlCol="0">
            <a:spAutoFit/>
          </a:bodyPr>
          <a:lstStyle/>
          <a:p>
            <a:r>
              <a:rPr lang="id-ID" sz="2000" b="1" dirty="0">
                <a:latin typeface="Raleway" panose="020B0003030101060003" pitchFamily="34" charset="0"/>
              </a:rPr>
              <a:t>Project Analysis</a:t>
            </a:r>
          </a:p>
        </p:txBody>
      </p:sp>
      <p:sp>
        <p:nvSpPr>
          <p:cNvPr id="124" name="TextBox 123"/>
          <p:cNvSpPr txBox="1"/>
          <p:nvPr/>
        </p:nvSpPr>
        <p:spPr>
          <a:xfrm>
            <a:off x="2102251" y="2940794"/>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25" name="TextBox 124"/>
          <p:cNvSpPr txBox="1"/>
          <p:nvPr/>
        </p:nvSpPr>
        <p:spPr>
          <a:xfrm>
            <a:off x="710523" y="2802295"/>
            <a:ext cx="1391728" cy="923330"/>
          </a:xfrm>
          <a:prstGeom prst="rect">
            <a:avLst/>
          </a:prstGeom>
          <a:noFill/>
        </p:spPr>
        <p:txBody>
          <a:bodyPr wrap="none" rtlCol="0">
            <a:spAutoFit/>
          </a:bodyPr>
          <a:lstStyle/>
          <a:p>
            <a:r>
              <a:rPr lang="id-ID" sz="5400" b="1" dirty="0">
                <a:solidFill>
                  <a:schemeClr val="accent4"/>
                </a:solidFill>
              </a:rPr>
              <a:t>81%</a:t>
            </a:r>
          </a:p>
        </p:txBody>
      </p:sp>
      <p:sp>
        <p:nvSpPr>
          <p:cNvPr id="129" name="Freeform 49"/>
          <p:cNvSpPr>
            <a:spLocks noEditPoints="1"/>
          </p:cNvSpPr>
          <p:nvPr/>
        </p:nvSpPr>
        <p:spPr bwMode="auto">
          <a:xfrm>
            <a:off x="6445428" y="2192455"/>
            <a:ext cx="317537" cy="261327"/>
          </a:xfrm>
          <a:custGeom>
            <a:avLst/>
            <a:gdLst>
              <a:gd name="T0" fmla="*/ 123 w 136"/>
              <a:gd name="T1" fmla="*/ 22 h 112"/>
              <a:gd name="T2" fmla="*/ 92 w 136"/>
              <a:gd name="T3" fmla="*/ 22 h 112"/>
              <a:gd name="T4" fmla="*/ 92 w 136"/>
              <a:gd name="T5" fmla="*/ 14 h 112"/>
              <a:gd name="T6" fmla="*/ 79 w 136"/>
              <a:gd name="T7" fmla="*/ 0 h 112"/>
              <a:gd name="T8" fmla="*/ 57 w 136"/>
              <a:gd name="T9" fmla="*/ 0 h 112"/>
              <a:gd name="T10" fmla="*/ 44 w 136"/>
              <a:gd name="T11" fmla="*/ 14 h 112"/>
              <a:gd name="T12" fmla="*/ 44 w 136"/>
              <a:gd name="T13" fmla="*/ 22 h 112"/>
              <a:gd name="T14" fmla="*/ 12 w 136"/>
              <a:gd name="T15" fmla="*/ 22 h 112"/>
              <a:gd name="T16" fmla="*/ 0 w 136"/>
              <a:gd name="T17" fmla="*/ 34 h 112"/>
              <a:gd name="T18" fmla="*/ 0 w 136"/>
              <a:gd name="T19" fmla="*/ 99 h 112"/>
              <a:gd name="T20" fmla="*/ 12 w 136"/>
              <a:gd name="T21" fmla="*/ 112 h 112"/>
              <a:gd name="T22" fmla="*/ 123 w 136"/>
              <a:gd name="T23" fmla="*/ 112 h 112"/>
              <a:gd name="T24" fmla="*/ 136 w 136"/>
              <a:gd name="T25" fmla="*/ 99 h 112"/>
              <a:gd name="T26" fmla="*/ 136 w 136"/>
              <a:gd name="T27" fmla="*/ 34 h 112"/>
              <a:gd name="T28" fmla="*/ 123 w 136"/>
              <a:gd name="T29" fmla="*/ 22 h 112"/>
              <a:gd name="T30" fmla="*/ 22 w 136"/>
              <a:gd name="T31" fmla="*/ 104 h 112"/>
              <a:gd name="T32" fmla="*/ 22 w 136"/>
              <a:gd name="T33" fmla="*/ 29 h 112"/>
              <a:gd name="T34" fmla="*/ 39 w 136"/>
              <a:gd name="T35" fmla="*/ 29 h 112"/>
              <a:gd name="T36" fmla="*/ 39 w 136"/>
              <a:gd name="T37" fmla="*/ 104 h 112"/>
              <a:gd name="T38" fmla="*/ 22 w 136"/>
              <a:gd name="T39" fmla="*/ 104 h 112"/>
              <a:gd name="T40" fmla="*/ 83 w 136"/>
              <a:gd name="T41" fmla="*/ 22 h 112"/>
              <a:gd name="T42" fmla="*/ 52 w 136"/>
              <a:gd name="T43" fmla="*/ 22 h 112"/>
              <a:gd name="T44" fmla="*/ 52 w 136"/>
              <a:gd name="T45" fmla="*/ 14 h 112"/>
              <a:gd name="T46" fmla="*/ 57 w 136"/>
              <a:gd name="T47" fmla="*/ 9 h 112"/>
              <a:gd name="T48" fmla="*/ 79 w 136"/>
              <a:gd name="T49" fmla="*/ 9 h 112"/>
              <a:gd name="T50" fmla="*/ 83 w 136"/>
              <a:gd name="T51" fmla="*/ 14 h 112"/>
              <a:gd name="T52" fmla="*/ 83 w 136"/>
              <a:gd name="T53" fmla="*/ 22 h 112"/>
              <a:gd name="T54" fmla="*/ 96 w 136"/>
              <a:gd name="T55" fmla="*/ 104 h 112"/>
              <a:gd name="T56" fmla="*/ 96 w 136"/>
              <a:gd name="T57" fmla="*/ 29 h 112"/>
              <a:gd name="T58" fmla="*/ 114 w 136"/>
              <a:gd name="T59" fmla="*/ 29 h 112"/>
              <a:gd name="T60" fmla="*/ 114 w 136"/>
              <a:gd name="T61" fmla="*/ 104 h 112"/>
              <a:gd name="T62" fmla="*/ 96 w 136"/>
              <a:gd name="T63" fmla="*/ 104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 h="112">
                <a:moveTo>
                  <a:pt x="123" y="22"/>
                </a:moveTo>
                <a:cubicBezTo>
                  <a:pt x="92" y="22"/>
                  <a:pt x="92" y="22"/>
                  <a:pt x="92" y="22"/>
                </a:cubicBezTo>
                <a:cubicBezTo>
                  <a:pt x="92" y="14"/>
                  <a:pt x="92" y="14"/>
                  <a:pt x="92" y="14"/>
                </a:cubicBezTo>
                <a:cubicBezTo>
                  <a:pt x="92" y="6"/>
                  <a:pt x="86" y="0"/>
                  <a:pt x="79" y="0"/>
                </a:cubicBezTo>
                <a:cubicBezTo>
                  <a:pt x="57" y="0"/>
                  <a:pt x="57" y="0"/>
                  <a:pt x="57" y="0"/>
                </a:cubicBezTo>
                <a:cubicBezTo>
                  <a:pt x="50" y="0"/>
                  <a:pt x="44" y="6"/>
                  <a:pt x="44" y="14"/>
                </a:cubicBezTo>
                <a:cubicBezTo>
                  <a:pt x="44" y="22"/>
                  <a:pt x="44" y="22"/>
                  <a:pt x="44" y="22"/>
                </a:cubicBezTo>
                <a:cubicBezTo>
                  <a:pt x="12" y="22"/>
                  <a:pt x="12" y="22"/>
                  <a:pt x="12" y="22"/>
                </a:cubicBezTo>
                <a:cubicBezTo>
                  <a:pt x="5" y="22"/>
                  <a:pt x="0" y="27"/>
                  <a:pt x="0" y="34"/>
                </a:cubicBezTo>
                <a:cubicBezTo>
                  <a:pt x="0" y="99"/>
                  <a:pt x="0" y="99"/>
                  <a:pt x="0" y="99"/>
                </a:cubicBezTo>
                <a:cubicBezTo>
                  <a:pt x="0" y="106"/>
                  <a:pt x="5" y="112"/>
                  <a:pt x="12" y="112"/>
                </a:cubicBezTo>
                <a:cubicBezTo>
                  <a:pt x="123" y="112"/>
                  <a:pt x="123" y="112"/>
                  <a:pt x="123" y="112"/>
                </a:cubicBezTo>
                <a:cubicBezTo>
                  <a:pt x="130" y="112"/>
                  <a:pt x="136" y="106"/>
                  <a:pt x="136" y="99"/>
                </a:cubicBezTo>
                <a:cubicBezTo>
                  <a:pt x="136" y="34"/>
                  <a:pt x="136" y="34"/>
                  <a:pt x="136" y="34"/>
                </a:cubicBezTo>
                <a:cubicBezTo>
                  <a:pt x="136" y="27"/>
                  <a:pt x="130" y="22"/>
                  <a:pt x="123" y="22"/>
                </a:cubicBezTo>
                <a:close/>
                <a:moveTo>
                  <a:pt x="22" y="104"/>
                </a:moveTo>
                <a:cubicBezTo>
                  <a:pt x="22" y="29"/>
                  <a:pt x="22" y="29"/>
                  <a:pt x="22" y="29"/>
                </a:cubicBezTo>
                <a:cubicBezTo>
                  <a:pt x="39" y="29"/>
                  <a:pt x="39" y="29"/>
                  <a:pt x="39" y="29"/>
                </a:cubicBezTo>
                <a:cubicBezTo>
                  <a:pt x="39" y="104"/>
                  <a:pt x="39" y="104"/>
                  <a:pt x="39" y="104"/>
                </a:cubicBezTo>
                <a:lnTo>
                  <a:pt x="22" y="104"/>
                </a:lnTo>
                <a:close/>
                <a:moveTo>
                  <a:pt x="83" y="22"/>
                </a:moveTo>
                <a:cubicBezTo>
                  <a:pt x="52" y="22"/>
                  <a:pt x="52" y="22"/>
                  <a:pt x="52" y="22"/>
                </a:cubicBezTo>
                <a:cubicBezTo>
                  <a:pt x="52" y="14"/>
                  <a:pt x="52" y="14"/>
                  <a:pt x="52" y="14"/>
                </a:cubicBezTo>
                <a:cubicBezTo>
                  <a:pt x="52" y="11"/>
                  <a:pt x="54" y="9"/>
                  <a:pt x="57" y="9"/>
                </a:cubicBezTo>
                <a:cubicBezTo>
                  <a:pt x="79" y="9"/>
                  <a:pt x="79" y="9"/>
                  <a:pt x="79" y="9"/>
                </a:cubicBezTo>
                <a:cubicBezTo>
                  <a:pt x="81" y="9"/>
                  <a:pt x="83" y="11"/>
                  <a:pt x="83" y="14"/>
                </a:cubicBezTo>
                <a:lnTo>
                  <a:pt x="83" y="22"/>
                </a:lnTo>
                <a:close/>
                <a:moveTo>
                  <a:pt x="96" y="104"/>
                </a:moveTo>
                <a:cubicBezTo>
                  <a:pt x="96" y="29"/>
                  <a:pt x="96" y="29"/>
                  <a:pt x="96" y="29"/>
                </a:cubicBezTo>
                <a:cubicBezTo>
                  <a:pt x="114" y="29"/>
                  <a:pt x="114" y="29"/>
                  <a:pt x="114" y="29"/>
                </a:cubicBezTo>
                <a:cubicBezTo>
                  <a:pt x="114" y="104"/>
                  <a:pt x="114" y="104"/>
                  <a:pt x="114" y="104"/>
                </a:cubicBezTo>
                <a:lnTo>
                  <a:pt x="96" y="104"/>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30" name="TextBox 129"/>
          <p:cNvSpPr txBox="1"/>
          <p:nvPr/>
        </p:nvSpPr>
        <p:spPr>
          <a:xfrm>
            <a:off x="6780358" y="2196760"/>
            <a:ext cx="930896" cy="276999"/>
          </a:xfrm>
          <a:prstGeom prst="rect">
            <a:avLst/>
          </a:prstGeom>
          <a:noFill/>
        </p:spPr>
        <p:txBody>
          <a:bodyPr wrap="none" rtlCol="0">
            <a:spAutoFit/>
          </a:bodyPr>
          <a:lstStyle/>
          <a:p>
            <a:r>
              <a:rPr lang="id-ID" sz="1200" b="1" dirty="0">
                <a:solidFill>
                  <a:schemeClr val="bg1"/>
                </a:solidFill>
                <a:latin typeface="Raleway" panose="020B0003030101060003" pitchFamily="34" charset="0"/>
              </a:rPr>
              <a:t>Marketing</a:t>
            </a:r>
          </a:p>
        </p:txBody>
      </p:sp>
      <p:grpSp>
        <p:nvGrpSpPr>
          <p:cNvPr id="131" name="Group 130"/>
          <p:cNvGrpSpPr/>
          <p:nvPr/>
        </p:nvGrpSpPr>
        <p:grpSpPr>
          <a:xfrm>
            <a:off x="6442915" y="4412741"/>
            <a:ext cx="322563" cy="324811"/>
            <a:chOff x="9009063" y="3759201"/>
            <a:chExt cx="455613" cy="458788"/>
          </a:xfrm>
          <a:solidFill>
            <a:schemeClr val="bg1"/>
          </a:solidFill>
        </p:grpSpPr>
        <p:sp>
          <p:nvSpPr>
            <p:cNvPr id="132" name="Rectangle 140"/>
            <p:cNvSpPr>
              <a:spLocks noChangeArrowheads="1"/>
            </p:cNvSpPr>
            <p:nvPr/>
          </p:nvSpPr>
          <p:spPr bwMode="auto">
            <a:xfrm>
              <a:off x="9099550" y="4033838"/>
              <a:ext cx="269875" cy="2381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3" name="Rectangle 141"/>
            <p:cNvSpPr>
              <a:spLocks noChangeArrowheads="1"/>
            </p:cNvSpPr>
            <p:nvPr/>
          </p:nvSpPr>
          <p:spPr bwMode="auto">
            <a:xfrm>
              <a:off x="9099550" y="3944938"/>
              <a:ext cx="52388" cy="777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4" name="Rectangle 142"/>
            <p:cNvSpPr>
              <a:spLocks noChangeArrowheads="1"/>
            </p:cNvSpPr>
            <p:nvPr/>
          </p:nvSpPr>
          <p:spPr bwMode="auto">
            <a:xfrm>
              <a:off x="9174163" y="3906838"/>
              <a:ext cx="52388" cy="1158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5" name="Rectangle 143"/>
            <p:cNvSpPr>
              <a:spLocks noChangeArrowheads="1"/>
            </p:cNvSpPr>
            <p:nvPr/>
          </p:nvSpPr>
          <p:spPr bwMode="auto">
            <a:xfrm>
              <a:off x="9245600" y="3860801"/>
              <a:ext cx="52388" cy="1619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6" name="Rectangle 144"/>
            <p:cNvSpPr>
              <a:spLocks noChangeArrowheads="1"/>
            </p:cNvSpPr>
            <p:nvPr/>
          </p:nvSpPr>
          <p:spPr bwMode="auto">
            <a:xfrm>
              <a:off x="9321800" y="3921126"/>
              <a:ext cx="52388" cy="1016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7" name="Freeform 145"/>
            <p:cNvSpPr>
              <a:spLocks noEditPoints="1"/>
            </p:cNvSpPr>
            <p:nvPr/>
          </p:nvSpPr>
          <p:spPr bwMode="auto">
            <a:xfrm>
              <a:off x="9009063" y="3759201"/>
              <a:ext cx="455613" cy="365125"/>
            </a:xfrm>
            <a:custGeom>
              <a:avLst/>
              <a:gdLst>
                <a:gd name="T0" fmla="*/ 105 w 121"/>
                <a:gd name="T1" fmla="*/ 6 h 97"/>
                <a:gd name="T2" fmla="*/ 81 w 121"/>
                <a:gd name="T3" fmla="*/ 6 h 97"/>
                <a:gd name="T4" fmla="*/ 73 w 121"/>
                <a:gd name="T5" fmla="*/ 0 h 97"/>
                <a:gd name="T6" fmla="*/ 48 w 121"/>
                <a:gd name="T7" fmla="*/ 0 h 97"/>
                <a:gd name="T8" fmla="*/ 40 w 121"/>
                <a:gd name="T9" fmla="*/ 6 h 97"/>
                <a:gd name="T10" fmla="*/ 16 w 121"/>
                <a:gd name="T11" fmla="*/ 6 h 97"/>
                <a:gd name="T12" fmla="*/ 0 w 121"/>
                <a:gd name="T13" fmla="*/ 23 h 97"/>
                <a:gd name="T14" fmla="*/ 0 w 121"/>
                <a:gd name="T15" fmla="*/ 81 h 97"/>
                <a:gd name="T16" fmla="*/ 16 w 121"/>
                <a:gd name="T17" fmla="*/ 97 h 97"/>
                <a:gd name="T18" fmla="*/ 105 w 121"/>
                <a:gd name="T19" fmla="*/ 97 h 97"/>
                <a:gd name="T20" fmla="*/ 121 w 121"/>
                <a:gd name="T21" fmla="*/ 81 h 97"/>
                <a:gd name="T22" fmla="*/ 121 w 121"/>
                <a:gd name="T23" fmla="*/ 23 h 97"/>
                <a:gd name="T24" fmla="*/ 105 w 121"/>
                <a:gd name="T25" fmla="*/ 6 h 97"/>
                <a:gd name="T26" fmla="*/ 111 w 121"/>
                <a:gd name="T27" fmla="*/ 81 h 97"/>
                <a:gd name="T28" fmla="*/ 105 w 121"/>
                <a:gd name="T29" fmla="*/ 87 h 97"/>
                <a:gd name="T30" fmla="*/ 16 w 121"/>
                <a:gd name="T31" fmla="*/ 87 h 97"/>
                <a:gd name="T32" fmla="*/ 10 w 121"/>
                <a:gd name="T33" fmla="*/ 81 h 97"/>
                <a:gd name="T34" fmla="*/ 10 w 121"/>
                <a:gd name="T35" fmla="*/ 23 h 97"/>
                <a:gd name="T36" fmla="*/ 16 w 121"/>
                <a:gd name="T37" fmla="*/ 17 h 97"/>
                <a:gd name="T38" fmla="*/ 105 w 121"/>
                <a:gd name="T39" fmla="*/ 17 h 97"/>
                <a:gd name="T40" fmla="*/ 111 w 121"/>
                <a:gd name="T41" fmla="*/ 23 h 97"/>
                <a:gd name="T42" fmla="*/ 111 w 121"/>
                <a:gd name="T43" fmla="*/ 81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1" h="97">
                  <a:moveTo>
                    <a:pt x="105" y="6"/>
                  </a:moveTo>
                  <a:cubicBezTo>
                    <a:pt x="81" y="6"/>
                    <a:pt x="81" y="6"/>
                    <a:pt x="81" y="6"/>
                  </a:cubicBezTo>
                  <a:cubicBezTo>
                    <a:pt x="81" y="2"/>
                    <a:pt x="77" y="0"/>
                    <a:pt x="73" y="0"/>
                  </a:cubicBezTo>
                  <a:cubicBezTo>
                    <a:pt x="48" y="0"/>
                    <a:pt x="48" y="0"/>
                    <a:pt x="48" y="0"/>
                  </a:cubicBezTo>
                  <a:cubicBezTo>
                    <a:pt x="44" y="0"/>
                    <a:pt x="40" y="2"/>
                    <a:pt x="40" y="6"/>
                  </a:cubicBezTo>
                  <a:cubicBezTo>
                    <a:pt x="16" y="6"/>
                    <a:pt x="16" y="6"/>
                    <a:pt x="16" y="6"/>
                  </a:cubicBezTo>
                  <a:cubicBezTo>
                    <a:pt x="7" y="6"/>
                    <a:pt x="0" y="14"/>
                    <a:pt x="0" y="23"/>
                  </a:cubicBezTo>
                  <a:cubicBezTo>
                    <a:pt x="0" y="81"/>
                    <a:pt x="0" y="81"/>
                    <a:pt x="0" y="81"/>
                  </a:cubicBezTo>
                  <a:cubicBezTo>
                    <a:pt x="0" y="90"/>
                    <a:pt x="7" y="97"/>
                    <a:pt x="16" y="97"/>
                  </a:cubicBezTo>
                  <a:cubicBezTo>
                    <a:pt x="105" y="97"/>
                    <a:pt x="105" y="97"/>
                    <a:pt x="105" y="97"/>
                  </a:cubicBezTo>
                  <a:cubicBezTo>
                    <a:pt x="114" y="97"/>
                    <a:pt x="121" y="90"/>
                    <a:pt x="121" y="81"/>
                  </a:cubicBezTo>
                  <a:cubicBezTo>
                    <a:pt x="121" y="23"/>
                    <a:pt x="121" y="23"/>
                    <a:pt x="121" y="23"/>
                  </a:cubicBezTo>
                  <a:cubicBezTo>
                    <a:pt x="121" y="14"/>
                    <a:pt x="114" y="6"/>
                    <a:pt x="105" y="6"/>
                  </a:cubicBezTo>
                  <a:close/>
                  <a:moveTo>
                    <a:pt x="111" y="81"/>
                  </a:moveTo>
                  <a:cubicBezTo>
                    <a:pt x="111" y="84"/>
                    <a:pt x="108" y="87"/>
                    <a:pt x="105" y="87"/>
                  </a:cubicBezTo>
                  <a:cubicBezTo>
                    <a:pt x="16" y="87"/>
                    <a:pt x="16" y="87"/>
                    <a:pt x="16" y="87"/>
                  </a:cubicBezTo>
                  <a:cubicBezTo>
                    <a:pt x="13" y="87"/>
                    <a:pt x="10" y="84"/>
                    <a:pt x="10" y="81"/>
                  </a:cubicBezTo>
                  <a:cubicBezTo>
                    <a:pt x="10" y="23"/>
                    <a:pt x="10" y="23"/>
                    <a:pt x="10" y="23"/>
                  </a:cubicBezTo>
                  <a:cubicBezTo>
                    <a:pt x="10" y="20"/>
                    <a:pt x="13" y="17"/>
                    <a:pt x="16" y="17"/>
                  </a:cubicBezTo>
                  <a:cubicBezTo>
                    <a:pt x="105" y="17"/>
                    <a:pt x="105" y="17"/>
                    <a:pt x="105" y="17"/>
                  </a:cubicBezTo>
                  <a:cubicBezTo>
                    <a:pt x="108" y="17"/>
                    <a:pt x="111" y="20"/>
                    <a:pt x="111" y="23"/>
                  </a:cubicBezTo>
                  <a:lnTo>
                    <a:pt x="111" y="8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8" name="Freeform 146"/>
            <p:cNvSpPr>
              <a:spLocks/>
            </p:cNvSpPr>
            <p:nvPr/>
          </p:nvSpPr>
          <p:spPr bwMode="auto">
            <a:xfrm>
              <a:off x="9069388" y="4143376"/>
              <a:ext cx="79375" cy="74613"/>
            </a:xfrm>
            <a:custGeom>
              <a:avLst/>
              <a:gdLst>
                <a:gd name="T0" fmla="*/ 2 w 21"/>
                <a:gd name="T1" fmla="*/ 13 h 20"/>
                <a:gd name="T2" fmla="*/ 4 w 21"/>
                <a:gd name="T3" fmla="*/ 20 h 20"/>
                <a:gd name="T4" fmla="*/ 6 w 21"/>
                <a:gd name="T5" fmla="*/ 20 h 20"/>
                <a:gd name="T6" fmla="*/ 11 w 21"/>
                <a:gd name="T7" fmla="*/ 18 h 20"/>
                <a:gd name="T8" fmla="*/ 21 w 21"/>
                <a:gd name="T9" fmla="*/ 0 h 20"/>
                <a:gd name="T10" fmla="*/ 9 w 21"/>
                <a:gd name="T11" fmla="*/ 0 h 20"/>
                <a:gd name="T12" fmla="*/ 2 w 21"/>
                <a:gd name="T13" fmla="*/ 13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2" y="13"/>
                  </a:moveTo>
                  <a:cubicBezTo>
                    <a:pt x="0" y="15"/>
                    <a:pt x="1" y="18"/>
                    <a:pt x="4" y="20"/>
                  </a:cubicBezTo>
                  <a:cubicBezTo>
                    <a:pt x="4" y="20"/>
                    <a:pt x="5" y="20"/>
                    <a:pt x="6" y="20"/>
                  </a:cubicBezTo>
                  <a:cubicBezTo>
                    <a:pt x="8" y="20"/>
                    <a:pt x="10" y="19"/>
                    <a:pt x="11" y="18"/>
                  </a:cubicBezTo>
                  <a:cubicBezTo>
                    <a:pt x="21" y="0"/>
                    <a:pt x="21" y="0"/>
                    <a:pt x="21" y="0"/>
                  </a:cubicBezTo>
                  <a:cubicBezTo>
                    <a:pt x="9" y="0"/>
                    <a:pt x="9" y="0"/>
                    <a:pt x="9" y="0"/>
                  </a:cubicBezTo>
                  <a:lnTo>
                    <a:pt x="2" y="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sp>
          <p:nvSpPr>
            <p:cNvPr id="139" name="Freeform 147"/>
            <p:cNvSpPr>
              <a:spLocks/>
            </p:cNvSpPr>
            <p:nvPr/>
          </p:nvSpPr>
          <p:spPr bwMode="auto">
            <a:xfrm>
              <a:off x="9324975" y="4143376"/>
              <a:ext cx="79375" cy="74613"/>
            </a:xfrm>
            <a:custGeom>
              <a:avLst/>
              <a:gdLst>
                <a:gd name="T0" fmla="*/ 12 w 21"/>
                <a:gd name="T1" fmla="*/ 0 h 20"/>
                <a:gd name="T2" fmla="*/ 0 w 21"/>
                <a:gd name="T3" fmla="*/ 0 h 20"/>
                <a:gd name="T4" fmla="*/ 10 w 21"/>
                <a:gd name="T5" fmla="*/ 18 h 20"/>
                <a:gd name="T6" fmla="*/ 15 w 21"/>
                <a:gd name="T7" fmla="*/ 20 h 20"/>
                <a:gd name="T8" fmla="*/ 17 w 21"/>
                <a:gd name="T9" fmla="*/ 20 h 20"/>
                <a:gd name="T10" fmla="*/ 19 w 21"/>
                <a:gd name="T11" fmla="*/ 13 h 20"/>
                <a:gd name="T12" fmla="*/ 12 w 21"/>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21" h="20">
                  <a:moveTo>
                    <a:pt x="12" y="0"/>
                  </a:moveTo>
                  <a:cubicBezTo>
                    <a:pt x="0" y="0"/>
                    <a:pt x="0" y="0"/>
                    <a:pt x="0" y="0"/>
                  </a:cubicBezTo>
                  <a:cubicBezTo>
                    <a:pt x="10" y="18"/>
                    <a:pt x="10" y="18"/>
                    <a:pt x="10" y="18"/>
                  </a:cubicBezTo>
                  <a:cubicBezTo>
                    <a:pt x="11" y="19"/>
                    <a:pt x="13" y="20"/>
                    <a:pt x="15" y="20"/>
                  </a:cubicBezTo>
                  <a:cubicBezTo>
                    <a:pt x="16" y="20"/>
                    <a:pt x="17" y="20"/>
                    <a:pt x="17" y="20"/>
                  </a:cubicBezTo>
                  <a:cubicBezTo>
                    <a:pt x="20" y="18"/>
                    <a:pt x="21" y="15"/>
                    <a:pt x="19" y="13"/>
                  </a:cubicBezTo>
                  <a:lnTo>
                    <a:pt x="12"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chemeClr val="bg1"/>
                </a:solidFill>
              </a:endParaRPr>
            </a:p>
          </p:txBody>
        </p:sp>
      </p:grpSp>
      <p:sp>
        <p:nvSpPr>
          <p:cNvPr id="140" name="TextBox 139"/>
          <p:cNvSpPr txBox="1"/>
          <p:nvPr/>
        </p:nvSpPr>
        <p:spPr>
          <a:xfrm>
            <a:off x="6780358" y="2884462"/>
            <a:ext cx="1101905" cy="276999"/>
          </a:xfrm>
          <a:prstGeom prst="rect">
            <a:avLst/>
          </a:prstGeom>
          <a:noFill/>
        </p:spPr>
        <p:txBody>
          <a:bodyPr wrap="none" rtlCol="0">
            <a:spAutoFit/>
          </a:bodyPr>
          <a:lstStyle/>
          <a:p>
            <a:r>
              <a:rPr lang="id-ID" sz="1200" b="1" dirty="0">
                <a:solidFill>
                  <a:schemeClr val="bg1"/>
                </a:solidFill>
                <a:latin typeface="Raleway" panose="020B0003030101060003" pitchFamily="34" charset="0"/>
              </a:rPr>
              <a:t>Call Support</a:t>
            </a:r>
          </a:p>
        </p:txBody>
      </p:sp>
      <p:sp>
        <p:nvSpPr>
          <p:cNvPr id="141" name="TextBox 140"/>
          <p:cNvSpPr txBox="1"/>
          <p:nvPr/>
        </p:nvSpPr>
        <p:spPr>
          <a:xfrm>
            <a:off x="6780358" y="3703946"/>
            <a:ext cx="962186" cy="276999"/>
          </a:xfrm>
          <a:prstGeom prst="rect">
            <a:avLst/>
          </a:prstGeom>
          <a:noFill/>
        </p:spPr>
        <p:txBody>
          <a:bodyPr wrap="none" rtlCol="0">
            <a:spAutoFit/>
          </a:bodyPr>
          <a:lstStyle/>
          <a:p>
            <a:r>
              <a:rPr lang="id-ID" sz="1200" b="1" dirty="0">
                <a:solidFill>
                  <a:schemeClr val="bg1"/>
                </a:solidFill>
                <a:latin typeface="Raleway" panose="020B0003030101060003" pitchFamily="34" charset="0"/>
              </a:rPr>
              <a:t>Invesment</a:t>
            </a:r>
          </a:p>
        </p:txBody>
      </p:sp>
      <p:sp>
        <p:nvSpPr>
          <p:cNvPr id="142" name="TextBox 141"/>
          <p:cNvSpPr txBox="1"/>
          <p:nvPr/>
        </p:nvSpPr>
        <p:spPr>
          <a:xfrm>
            <a:off x="6780358" y="4443404"/>
            <a:ext cx="1127103" cy="276999"/>
          </a:xfrm>
          <a:prstGeom prst="rect">
            <a:avLst/>
          </a:prstGeom>
          <a:noFill/>
        </p:spPr>
        <p:txBody>
          <a:bodyPr wrap="none" rtlCol="0">
            <a:spAutoFit/>
          </a:bodyPr>
          <a:lstStyle/>
          <a:p>
            <a:r>
              <a:rPr lang="id-ID" sz="1200" b="1" dirty="0">
                <a:solidFill>
                  <a:schemeClr val="bg1"/>
                </a:solidFill>
                <a:latin typeface="Raleway" panose="020B0003030101060003" pitchFamily="34" charset="0"/>
              </a:rPr>
              <a:t>Presentation</a:t>
            </a:r>
          </a:p>
        </p:txBody>
      </p:sp>
      <p:grpSp>
        <p:nvGrpSpPr>
          <p:cNvPr id="143" name="Group 142"/>
          <p:cNvGrpSpPr/>
          <p:nvPr/>
        </p:nvGrpSpPr>
        <p:grpSpPr>
          <a:xfrm>
            <a:off x="6426474" y="3702844"/>
            <a:ext cx="355445" cy="274662"/>
            <a:chOff x="6715125" y="4873626"/>
            <a:chExt cx="593726" cy="458788"/>
          </a:xfrm>
          <a:solidFill>
            <a:schemeClr val="bg1"/>
          </a:solidFill>
        </p:grpSpPr>
        <p:sp>
          <p:nvSpPr>
            <p:cNvPr id="144" name="Freeform 149"/>
            <p:cNvSpPr>
              <a:spLocks/>
            </p:cNvSpPr>
            <p:nvPr/>
          </p:nvSpPr>
          <p:spPr bwMode="auto">
            <a:xfrm>
              <a:off x="7050088" y="4873626"/>
              <a:ext cx="258763" cy="269875"/>
            </a:xfrm>
            <a:custGeom>
              <a:avLst/>
              <a:gdLst>
                <a:gd name="T0" fmla="*/ 53 w 69"/>
                <a:gd name="T1" fmla="*/ 43 h 72"/>
                <a:gd name="T2" fmla="*/ 47 w 69"/>
                <a:gd name="T3" fmla="*/ 26 h 72"/>
                <a:gd name="T4" fmla="*/ 34 w 69"/>
                <a:gd name="T5" fmla="*/ 11 h 72"/>
                <a:gd name="T6" fmla="*/ 18 w 69"/>
                <a:gd name="T7" fmla="*/ 2 h 72"/>
                <a:gd name="T8" fmla="*/ 0 w 69"/>
                <a:gd name="T9" fmla="*/ 1 h 72"/>
                <a:gd name="T10" fmla="*/ 0 w 69"/>
                <a:gd name="T11" fmla="*/ 1 h 72"/>
                <a:gd name="T12" fmla="*/ 16 w 69"/>
                <a:gd name="T13" fmla="*/ 6 h 72"/>
                <a:gd name="T14" fmla="*/ 28 w 69"/>
                <a:gd name="T15" fmla="*/ 17 h 72"/>
                <a:gd name="T16" fmla="*/ 35 w 69"/>
                <a:gd name="T17" fmla="*/ 31 h 72"/>
                <a:gd name="T18" fmla="*/ 36 w 69"/>
                <a:gd name="T19" fmla="*/ 43 h 72"/>
                <a:gd name="T20" fmla="*/ 20 w 69"/>
                <a:gd name="T21" fmla="*/ 43 h 72"/>
                <a:gd name="T22" fmla="*/ 32 w 69"/>
                <a:gd name="T23" fmla="*/ 58 h 72"/>
                <a:gd name="T24" fmla="*/ 44 w 69"/>
                <a:gd name="T25" fmla="*/ 72 h 72"/>
                <a:gd name="T26" fmla="*/ 56 w 69"/>
                <a:gd name="T27" fmla="*/ 58 h 72"/>
                <a:gd name="T28" fmla="*/ 69 w 69"/>
                <a:gd name="T29" fmla="*/ 43 h 72"/>
                <a:gd name="T30" fmla="*/ 53 w 69"/>
                <a:gd name="T31" fmla="*/ 43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72">
                  <a:moveTo>
                    <a:pt x="53" y="43"/>
                  </a:moveTo>
                  <a:cubicBezTo>
                    <a:pt x="52" y="37"/>
                    <a:pt x="50" y="31"/>
                    <a:pt x="47" y="26"/>
                  </a:cubicBezTo>
                  <a:cubicBezTo>
                    <a:pt x="44" y="20"/>
                    <a:pt x="39" y="15"/>
                    <a:pt x="34" y="11"/>
                  </a:cubicBezTo>
                  <a:cubicBezTo>
                    <a:pt x="29" y="7"/>
                    <a:pt x="24" y="4"/>
                    <a:pt x="18" y="2"/>
                  </a:cubicBezTo>
                  <a:cubicBezTo>
                    <a:pt x="12" y="0"/>
                    <a:pt x="6" y="0"/>
                    <a:pt x="0" y="1"/>
                  </a:cubicBezTo>
                  <a:cubicBezTo>
                    <a:pt x="0" y="1"/>
                    <a:pt x="0" y="1"/>
                    <a:pt x="0" y="1"/>
                  </a:cubicBezTo>
                  <a:cubicBezTo>
                    <a:pt x="6" y="1"/>
                    <a:pt x="11" y="3"/>
                    <a:pt x="16" y="6"/>
                  </a:cubicBezTo>
                  <a:cubicBezTo>
                    <a:pt x="21" y="9"/>
                    <a:pt x="25" y="13"/>
                    <a:pt x="28" y="17"/>
                  </a:cubicBezTo>
                  <a:cubicBezTo>
                    <a:pt x="31" y="21"/>
                    <a:pt x="34" y="26"/>
                    <a:pt x="35" y="31"/>
                  </a:cubicBezTo>
                  <a:cubicBezTo>
                    <a:pt x="36" y="35"/>
                    <a:pt x="36" y="39"/>
                    <a:pt x="36" y="43"/>
                  </a:cubicBezTo>
                  <a:cubicBezTo>
                    <a:pt x="20" y="43"/>
                    <a:pt x="20" y="43"/>
                    <a:pt x="20" y="43"/>
                  </a:cubicBezTo>
                  <a:cubicBezTo>
                    <a:pt x="32" y="58"/>
                    <a:pt x="32" y="58"/>
                    <a:pt x="32" y="58"/>
                  </a:cubicBezTo>
                  <a:cubicBezTo>
                    <a:pt x="44" y="72"/>
                    <a:pt x="44" y="72"/>
                    <a:pt x="44" y="72"/>
                  </a:cubicBezTo>
                  <a:cubicBezTo>
                    <a:pt x="56" y="58"/>
                    <a:pt x="56" y="58"/>
                    <a:pt x="56" y="58"/>
                  </a:cubicBezTo>
                  <a:cubicBezTo>
                    <a:pt x="69" y="43"/>
                    <a:pt x="69" y="43"/>
                    <a:pt x="69" y="43"/>
                  </a:cubicBezTo>
                  <a:lnTo>
                    <a:pt x="53" y="4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50"/>
            <p:cNvSpPr>
              <a:spLocks/>
            </p:cNvSpPr>
            <p:nvPr/>
          </p:nvSpPr>
          <p:spPr bwMode="auto">
            <a:xfrm>
              <a:off x="6715125" y="5057776"/>
              <a:ext cx="258763" cy="274638"/>
            </a:xfrm>
            <a:custGeom>
              <a:avLst/>
              <a:gdLst>
                <a:gd name="T0" fmla="*/ 40 w 69"/>
                <a:gd name="T1" fmla="*/ 56 h 73"/>
                <a:gd name="T2" fmla="*/ 34 w 69"/>
                <a:gd name="T3" fmla="*/ 42 h 73"/>
                <a:gd name="T4" fmla="*/ 33 w 69"/>
                <a:gd name="T5" fmla="*/ 29 h 73"/>
                <a:gd name="T6" fmla="*/ 48 w 69"/>
                <a:gd name="T7" fmla="*/ 29 h 73"/>
                <a:gd name="T8" fmla="*/ 36 w 69"/>
                <a:gd name="T9" fmla="*/ 15 h 73"/>
                <a:gd name="T10" fmla="*/ 24 w 69"/>
                <a:gd name="T11" fmla="*/ 0 h 73"/>
                <a:gd name="T12" fmla="*/ 12 w 69"/>
                <a:gd name="T13" fmla="*/ 15 h 73"/>
                <a:gd name="T14" fmla="*/ 0 w 69"/>
                <a:gd name="T15" fmla="*/ 29 h 73"/>
                <a:gd name="T16" fmla="*/ 16 w 69"/>
                <a:gd name="T17" fmla="*/ 29 h 73"/>
                <a:gd name="T18" fmla="*/ 21 w 69"/>
                <a:gd name="T19" fmla="*/ 47 h 73"/>
                <a:gd name="T20" fmla="*/ 34 w 69"/>
                <a:gd name="T21" fmla="*/ 62 h 73"/>
                <a:gd name="T22" fmla="*/ 51 w 69"/>
                <a:gd name="T23" fmla="*/ 71 h 73"/>
                <a:gd name="T24" fmla="*/ 69 w 69"/>
                <a:gd name="T25" fmla="*/ 72 h 73"/>
                <a:gd name="T26" fmla="*/ 69 w 69"/>
                <a:gd name="T27" fmla="*/ 72 h 73"/>
                <a:gd name="T28" fmla="*/ 52 w 69"/>
                <a:gd name="T29" fmla="*/ 67 h 73"/>
                <a:gd name="T30" fmla="*/ 40 w 69"/>
                <a:gd name="T31" fmla="*/ 5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9" h="73">
                  <a:moveTo>
                    <a:pt x="40" y="56"/>
                  </a:moveTo>
                  <a:cubicBezTo>
                    <a:pt x="37" y="52"/>
                    <a:pt x="35" y="47"/>
                    <a:pt x="34" y="42"/>
                  </a:cubicBezTo>
                  <a:cubicBezTo>
                    <a:pt x="32" y="38"/>
                    <a:pt x="32" y="33"/>
                    <a:pt x="33" y="29"/>
                  </a:cubicBezTo>
                  <a:cubicBezTo>
                    <a:pt x="48" y="29"/>
                    <a:pt x="48" y="29"/>
                    <a:pt x="48" y="29"/>
                  </a:cubicBezTo>
                  <a:cubicBezTo>
                    <a:pt x="36" y="15"/>
                    <a:pt x="36" y="15"/>
                    <a:pt x="36" y="15"/>
                  </a:cubicBezTo>
                  <a:cubicBezTo>
                    <a:pt x="24" y="0"/>
                    <a:pt x="24" y="0"/>
                    <a:pt x="24" y="0"/>
                  </a:cubicBezTo>
                  <a:cubicBezTo>
                    <a:pt x="12" y="15"/>
                    <a:pt x="12" y="15"/>
                    <a:pt x="12" y="15"/>
                  </a:cubicBezTo>
                  <a:cubicBezTo>
                    <a:pt x="0" y="29"/>
                    <a:pt x="0" y="29"/>
                    <a:pt x="0" y="29"/>
                  </a:cubicBezTo>
                  <a:cubicBezTo>
                    <a:pt x="16" y="29"/>
                    <a:pt x="16" y="29"/>
                    <a:pt x="16" y="29"/>
                  </a:cubicBezTo>
                  <a:cubicBezTo>
                    <a:pt x="16" y="36"/>
                    <a:pt x="18" y="42"/>
                    <a:pt x="21" y="47"/>
                  </a:cubicBezTo>
                  <a:cubicBezTo>
                    <a:pt x="25" y="53"/>
                    <a:pt x="29" y="58"/>
                    <a:pt x="34" y="62"/>
                  </a:cubicBezTo>
                  <a:cubicBezTo>
                    <a:pt x="39" y="66"/>
                    <a:pt x="45" y="69"/>
                    <a:pt x="51" y="71"/>
                  </a:cubicBezTo>
                  <a:cubicBezTo>
                    <a:pt x="57" y="72"/>
                    <a:pt x="63" y="73"/>
                    <a:pt x="69" y="72"/>
                  </a:cubicBezTo>
                  <a:cubicBezTo>
                    <a:pt x="69" y="72"/>
                    <a:pt x="69" y="72"/>
                    <a:pt x="69" y="72"/>
                  </a:cubicBezTo>
                  <a:cubicBezTo>
                    <a:pt x="63" y="71"/>
                    <a:pt x="57" y="69"/>
                    <a:pt x="52" y="67"/>
                  </a:cubicBezTo>
                  <a:cubicBezTo>
                    <a:pt x="48" y="64"/>
                    <a:pt x="43" y="60"/>
                    <a:pt x="40" y="5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51"/>
            <p:cNvSpPr>
              <a:spLocks/>
            </p:cNvSpPr>
            <p:nvPr/>
          </p:nvSpPr>
          <p:spPr bwMode="auto">
            <a:xfrm>
              <a:off x="6918325" y="4921251"/>
              <a:ext cx="195263" cy="358775"/>
            </a:xfrm>
            <a:custGeom>
              <a:avLst/>
              <a:gdLst>
                <a:gd name="T0" fmla="*/ 33 w 52"/>
                <a:gd name="T1" fmla="*/ 40 h 95"/>
                <a:gd name="T2" fmla="*/ 18 w 52"/>
                <a:gd name="T3" fmla="*/ 30 h 95"/>
                <a:gd name="T4" fmla="*/ 28 w 52"/>
                <a:gd name="T5" fmla="*/ 23 h 95"/>
                <a:gd name="T6" fmla="*/ 45 w 52"/>
                <a:gd name="T7" fmla="*/ 28 h 95"/>
                <a:gd name="T8" fmla="*/ 49 w 52"/>
                <a:gd name="T9" fmla="*/ 14 h 95"/>
                <a:gd name="T10" fmla="*/ 32 w 52"/>
                <a:gd name="T11" fmla="*/ 11 h 95"/>
                <a:gd name="T12" fmla="*/ 32 w 52"/>
                <a:gd name="T13" fmla="*/ 0 h 95"/>
                <a:gd name="T14" fmla="*/ 20 w 52"/>
                <a:gd name="T15" fmla="*/ 0 h 95"/>
                <a:gd name="T16" fmla="*/ 20 w 52"/>
                <a:gd name="T17" fmla="*/ 11 h 95"/>
                <a:gd name="T18" fmla="*/ 1 w 52"/>
                <a:gd name="T19" fmla="*/ 32 h 95"/>
                <a:gd name="T20" fmla="*/ 22 w 52"/>
                <a:gd name="T21" fmla="*/ 53 h 95"/>
                <a:gd name="T22" fmla="*/ 34 w 52"/>
                <a:gd name="T23" fmla="*/ 64 h 95"/>
                <a:gd name="T24" fmla="*/ 23 w 52"/>
                <a:gd name="T25" fmla="*/ 71 h 95"/>
                <a:gd name="T26" fmla="*/ 3 w 52"/>
                <a:gd name="T27" fmla="*/ 66 h 95"/>
                <a:gd name="T28" fmla="*/ 0 w 52"/>
                <a:gd name="T29" fmla="*/ 79 h 95"/>
                <a:gd name="T30" fmla="*/ 20 w 52"/>
                <a:gd name="T31" fmla="*/ 84 h 95"/>
                <a:gd name="T32" fmla="*/ 20 w 52"/>
                <a:gd name="T33" fmla="*/ 95 h 95"/>
                <a:gd name="T34" fmla="*/ 31 w 52"/>
                <a:gd name="T35" fmla="*/ 95 h 95"/>
                <a:gd name="T36" fmla="*/ 31 w 52"/>
                <a:gd name="T37" fmla="*/ 83 h 95"/>
                <a:gd name="T38" fmla="*/ 52 w 52"/>
                <a:gd name="T39" fmla="*/ 62 h 95"/>
                <a:gd name="T40" fmla="*/ 33 w 52"/>
                <a:gd name="T41" fmla="*/ 40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2" h="95">
                  <a:moveTo>
                    <a:pt x="33" y="40"/>
                  </a:moveTo>
                  <a:cubicBezTo>
                    <a:pt x="23" y="36"/>
                    <a:pt x="18" y="34"/>
                    <a:pt x="18" y="30"/>
                  </a:cubicBezTo>
                  <a:cubicBezTo>
                    <a:pt x="18" y="27"/>
                    <a:pt x="21" y="23"/>
                    <a:pt x="28" y="23"/>
                  </a:cubicBezTo>
                  <a:cubicBezTo>
                    <a:pt x="37" y="23"/>
                    <a:pt x="42" y="26"/>
                    <a:pt x="45" y="28"/>
                  </a:cubicBezTo>
                  <a:cubicBezTo>
                    <a:pt x="49" y="14"/>
                    <a:pt x="49" y="14"/>
                    <a:pt x="49" y="14"/>
                  </a:cubicBezTo>
                  <a:cubicBezTo>
                    <a:pt x="45" y="13"/>
                    <a:pt x="39" y="11"/>
                    <a:pt x="32" y="11"/>
                  </a:cubicBezTo>
                  <a:cubicBezTo>
                    <a:pt x="32" y="0"/>
                    <a:pt x="32" y="0"/>
                    <a:pt x="32" y="0"/>
                  </a:cubicBezTo>
                  <a:cubicBezTo>
                    <a:pt x="20" y="0"/>
                    <a:pt x="20" y="0"/>
                    <a:pt x="20" y="0"/>
                  </a:cubicBezTo>
                  <a:cubicBezTo>
                    <a:pt x="20" y="11"/>
                    <a:pt x="20" y="11"/>
                    <a:pt x="20" y="11"/>
                  </a:cubicBezTo>
                  <a:cubicBezTo>
                    <a:pt x="8" y="14"/>
                    <a:pt x="1" y="22"/>
                    <a:pt x="1" y="32"/>
                  </a:cubicBezTo>
                  <a:cubicBezTo>
                    <a:pt x="1" y="43"/>
                    <a:pt x="9" y="49"/>
                    <a:pt x="22" y="53"/>
                  </a:cubicBezTo>
                  <a:cubicBezTo>
                    <a:pt x="30" y="56"/>
                    <a:pt x="34" y="59"/>
                    <a:pt x="34" y="64"/>
                  </a:cubicBezTo>
                  <a:cubicBezTo>
                    <a:pt x="34" y="68"/>
                    <a:pt x="30" y="71"/>
                    <a:pt x="23" y="71"/>
                  </a:cubicBezTo>
                  <a:cubicBezTo>
                    <a:pt x="15" y="71"/>
                    <a:pt x="8" y="68"/>
                    <a:pt x="3" y="66"/>
                  </a:cubicBezTo>
                  <a:cubicBezTo>
                    <a:pt x="0" y="79"/>
                    <a:pt x="0" y="79"/>
                    <a:pt x="0" y="79"/>
                  </a:cubicBezTo>
                  <a:cubicBezTo>
                    <a:pt x="4" y="82"/>
                    <a:pt x="12" y="84"/>
                    <a:pt x="20" y="84"/>
                  </a:cubicBezTo>
                  <a:cubicBezTo>
                    <a:pt x="20" y="95"/>
                    <a:pt x="20" y="95"/>
                    <a:pt x="20" y="95"/>
                  </a:cubicBezTo>
                  <a:cubicBezTo>
                    <a:pt x="31" y="95"/>
                    <a:pt x="31" y="95"/>
                    <a:pt x="31" y="95"/>
                  </a:cubicBezTo>
                  <a:cubicBezTo>
                    <a:pt x="31" y="83"/>
                    <a:pt x="31" y="83"/>
                    <a:pt x="31" y="83"/>
                  </a:cubicBezTo>
                  <a:cubicBezTo>
                    <a:pt x="45" y="81"/>
                    <a:pt x="52" y="72"/>
                    <a:pt x="52" y="62"/>
                  </a:cubicBezTo>
                  <a:cubicBezTo>
                    <a:pt x="52" y="51"/>
                    <a:pt x="46" y="45"/>
                    <a:pt x="33"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7" name="Freeform 30"/>
          <p:cNvSpPr>
            <a:spLocks noEditPoints="1"/>
          </p:cNvSpPr>
          <p:nvPr/>
        </p:nvSpPr>
        <p:spPr bwMode="auto">
          <a:xfrm>
            <a:off x="6454154" y="2869213"/>
            <a:ext cx="300085" cy="310315"/>
          </a:xfrm>
          <a:custGeom>
            <a:avLst/>
            <a:gdLst>
              <a:gd name="T0" fmla="*/ 186 w 186"/>
              <a:gd name="T1" fmla="*/ 108 h 192"/>
              <a:gd name="T2" fmla="*/ 170 w 186"/>
              <a:gd name="T3" fmla="*/ 89 h 192"/>
              <a:gd name="T4" fmla="*/ 171 w 186"/>
              <a:gd name="T5" fmla="*/ 77 h 192"/>
              <a:gd name="T6" fmla="*/ 94 w 186"/>
              <a:gd name="T7" fmla="*/ 0 h 192"/>
              <a:gd name="T8" fmla="*/ 17 w 186"/>
              <a:gd name="T9" fmla="*/ 77 h 192"/>
              <a:gd name="T10" fmla="*/ 18 w 186"/>
              <a:gd name="T11" fmla="*/ 87 h 192"/>
              <a:gd name="T12" fmla="*/ 0 w 186"/>
              <a:gd name="T13" fmla="*/ 106 h 192"/>
              <a:gd name="T14" fmla="*/ 19 w 186"/>
              <a:gd name="T15" fmla="*/ 125 h 192"/>
              <a:gd name="T16" fmla="*/ 22 w 186"/>
              <a:gd name="T17" fmla="*/ 125 h 192"/>
              <a:gd name="T18" fmla="*/ 22 w 186"/>
              <a:gd name="T19" fmla="*/ 133 h 192"/>
              <a:gd name="T20" fmla="*/ 30 w 186"/>
              <a:gd name="T21" fmla="*/ 141 h 192"/>
              <a:gd name="T22" fmla="*/ 43 w 186"/>
              <a:gd name="T23" fmla="*/ 141 h 192"/>
              <a:gd name="T24" fmla="*/ 51 w 186"/>
              <a:gd name="T25" fmla="*/ 133 h 192"/>
              <a:gd name="T26" fmla="*/ 51 w 186"/>
              <a:gd name="T27" fmla="*/ 81 h 192"/>
              <a:gd name="T28" fmla="*/ 43 w 186"/>
              <a:gd name="T29" fmla="*/ 73 h 192"/>
              <a:gd name="T30" fmla="*/ 30 w 186"/>
              <a:gd name="T31" fmla="*/ 73 h 192"/>
              <a:gd name="T32" fmla="*/ 26 w 186"/>
              <a:gd name="T33" fmla="*/ 74 h 192"/>
              <a:gd name="T34" fmla="*/ 94 w 186"/>
              <a:gd name="T35" fmla="*/ 18 h 192"/>
              <a:gd name="T36" fmla="*/ 162 w 186"/>
              <a:gd name="T37" fmla="*/ 76 h 192"/>
              <a:gd name="T38" fmla="*/ 156 w 186"/>
              <a:gd name="T39" fmla="*/ 73 h 192"/>
              <a:gd name="T40" fmla="*/ 143 w 186"/>
              <a:gd name="T41" fmla="*/ 73 h 192"/>
              <a:gd name="T42" fmla="*/ 135 w 186"/>
              <a:gd name="T43" fmla="*/ 81 h 192"/>
              <a:gd name="T44" fmla="*/ 135 w 186"/>
              <a:gd name="T45" fmla="*/ 133 h 192"/>
              <a:gd name="T46" fmla="*/ 143 w 186"/>
              <a:gd name="T47" fmla="*/ 141 h 192"/>
              <a:gd name="T48" fmla="*/ 156 w 186"/>
              <a:gd name="T49" fmla="*/ 141 h 192"/>
              <a:gd name="T50" fmla="*/ 159 w 186"/>
              <a:gd name="T51" fmla="*/ 140 h 192"/>
              <a:gd name="T52" fmla="*/ 122 w 186"/>
              <a:gd name="T53" fmla="*/ 174 h 192"/>
              <a:gd name="T54" fmla="*/ 106 w 186"/>
              <a:gd name="T55" fmla="*/ 163 h 192"/>
              <a:gd name="T56" fmla="*/ 89 w 186"/>
              <a:gd name="T57" fmla="*/ 178 h 192"/>
              <a:gd name="T58" fmla="*/ 106 w 186"/>
              <a:gd name="T59" fmla="*/ 192 h 192"/>
              <a:gd name="T60" fmla="*/ 122 w 186"/>
              <a:gd name="T61" fmla="*/ 183 h 192"/>
              <a:gd name="T62" fmla="*/ 171 w 186"/>
              <a:gd name="T63" fmla="*/ 126 h 192"/>
              <a:gd name="T64" fmla="*/ 186 w 186"/>
              <a:gd name="T65" fmla="*/ 108 h 192"/>
              <a:gd name="T66" fmla="*/ 164 w 186"/>
              <a:gd name="T67" fmla="*/ 126 h 192"/>
              <a:gd name="T68" fmla="*/ 164 w 186"/>
              <a:gd name="T69" fmla="*/ 126 h 192"/>
              <a:gd name="T70" fmla="*/ 164 w 186"/>
              <a:gd name="T71" fmla="*/ 127 h 192"/>
              <a:gd name="T72" fmla="*/ 164 w 186"/>
              <a:gd name="T73" fmla="*/ 126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86" h="192">
                <a:moveTo>
                  <a:pt x="186" y="108"/>
                </a:moveTo>
                <a:cubicBezTo>
                  <a:pt x="186" y="99"/>
                  <a:pt x="179" y="91"/>
                  <a:pt x="170" y="89"/>
                </a:cubicBezTo>
                <a:cubicBezTo>
                  <a:pt x="171" y="85"/>
                  <a:pt x="171" y="81"/>
                  <a:pt x="171" y="77"/>
                </a:cubicBezTo>
                <a:cubicBezTo>
                  <a:pt x="171" y="35"/>
                  <a:pt x="137" y="0"/>
                  <a:pt x="94" y="0"/>
                </a:cubicBezTo>
                <a:cubicBezTo>
                  <a:pt x="51" y="0"/>
                  <a:pt x="17" y="35"/>
                  <a:pt x="17" y="77"/>
                </a:cubicBezTo>
                <a:cubicBezTo>
                  <a:pt x="17" y="81"/>
                  <a:pt x="17" y="84"/>
                  <a:pt x="18" y="87"/>
                </a:cubicBezTo>
                <a:cubicBezTo>
                  <a:pt x="8" y="88"/>
                  <a:pt x="0" y="96"/>
                  <a:pt x="0" y="106"/>
                </a:cubicBezTo>
                <a:cubicBezTo>
                  <a:pt x="0" y="117"/>
                  <a:pt x="8" y="125"/>
                  <a:pt x="19" y="125"/>
                </a:cubicBezTo>
                <a:cubicBezTo>
                  <a:pt x="20" y="125"/>
                  <a:pt x="21" y="125"/>
                  <a:pt x="22" y="125"/>
                </a:cubicBezTo>
                <a:cubicBezTo>
                  <a:pt x="22" y="133"/>
                  <a:pt x="22" y="133"/>
                  <a:pt x="22" y="133"/>
                </a:cubicBezTo>
                <a:cubicBezTo>
                  <a:pt x="22" y="137"/>
                  <a:pt x="25" y="141"/>
                  <a:pt x="30" y="141"/>
                </a:cubicBezTo>
                <a:cubicBezTo>
                  <a:pt x="43" y="141"/>
                  <a:pt x="43" y="141"/>
                  <a:pt x="43" y="141"/>
                </a:cubicBezTo>
                <a:cubicBezTo>
                  <a:pt x="48" y="141"/>
                  <a:pt x="51" y="137"/>
                  <a:pt x="51" y="133"/>
                </a:cubicBezTo>
                <a:cubicBezTo>
                  <a:pt x="51" y="81"/>
                  <a:pt x="51" y="81"/>
                  <a:pt x="51" y="81"/>
                </a:cubicBezTo>
                <a:cubicBezTo>
                  <a:pt x="51" y="77"/>
                  <a:pt x="48" y="73"/>
                  <a:pt x="43" y="73"/>
                </a:cubicBezTo>
                <a:cubicBezTo>
                  <a:pt x="30" y="73"/>
                  <a:pt x="30" y="73"/>
                  <a:pt x="30" y="73"/>
                </a:cubicBezTo>
                <a:cubicBezTo>
                  <a:pt x="29" y="73"/>
                  <a:pt x="27" y="74"/>
                  <a:pt x="26" y="74"/>
                </a:cubicBezTo>
                <a:cubicBezTo>
                  <a:pt x="32" y="42"/>
                  <a:pt x="60" y="18"/>
                  <a:pt x="94" y="18"/>
                </a:cubicBezTo>
                <a:cubicBezTo>
                  <a:pt x="129" y="18"/>
                  <a:pt x="157" y="43"/>
                  <a:pt x="162" y="76"/>
                </a:cubicBezTo>
                <a:cubicBezTo>
                  <a:pt x="161" y="74"/>
                  <a:pt x="159" y="73"/>
                  <a:pt x="156" y="73"/>
                </a:cubicBezTo>
                <a:cubicBezTo>
                  <a:pt x="143" y="73"/>
                  <a:pt x="143" y="73"/>
                  <a:pt x="143" y="73"/>
                </a:cubicBezTo>
                <a:cubicBezTo>
                  <a:pt x="138" y="73"/>
                  <a:pt x="135" y="77"/>
                  <a:pt x="135" y="81"/>
                </a:cubicBezTo>
                <a:cubicBezTo>
                  <a:pt x="135" y="133"/>
                  <a:pt x="135" y="133"/>
                  <a:pt x="135" y="133"/>
                </a:cubicBezTo>
                <a:cubicBezTo>
                  <a:pt x="135" y="137"/>
                  <a:pt x="138" y="141"/>
                  <a:pt x="143" y="141"/>
                </a:cubicBezTo>
                <a:cubicBezTo>
                  <a:pt x="156" y="141"/>
                  <a:pt x="156" y="141"/>
                  <a:pt x="156" y="141"/>
                </a:cubicBezTo>
                <a:cubicBezTo>
                  <a:pt x="157" y="141"/>
                  <a:pt x="158" y="141"/>
                  <a:pt x="159" y="140"/>
                </a:cubicBezTo>
                <a:cubicBezTo>
                  <a:pt x="151" y="157"/>
                  <a:pt x="138" y="169"/>
                  <a:pt x="122" y="174"/>
                </a:cubicBezTo>
                <a:cubicBezTo>
                  <a:pt x="120" y="168"/>
                  <a:pt x="114" y="163"/>
                  <a:pt x="106" y="163"/>
                </a:cubicBezTo>
                <a:cubicBezTo>
                  <a:pt x="97" y="163"/>
                  <a:pt x="89" y="170"/>
                  <a:pt x="89" y="178"/>
                </a:cubicBezTo>
                <a:cubicBezTo>
                  <a:pt x="89" y="186"/>
                  <a:pt x="97" y="192"/>
                  <a:pt x="106" y="192"/>
                </a:cubicBezTo>
                <a:cubicBezTo>
                  <a:pt x="113" y="192"/>
                  <a:pt x="119" y="188"/>
                  <a:pt x="122" y="183"/>
                </a:cubicBezTo>
                <a:cubicBezTo>
                  <a:pt x="146" y="178"/>
                  <a:pt x="166" y="156"/>
                  <a:pt x="171" y="126"/>
                </a:cubicBezTo>
                <a:cubicBezTo>
                  <a:pt x="179" y="125"/>
                  <a:pt x="186" y="117"/>
                  <a:pt x="186" y="108"/>
                </a:cubicBezTo>
                <a:close/>
                <a:moveTo>
                  <a:pt x="164" y="126"/>
                </a:moveTo>
                <a:cubicBezTo>
                  <a:pt x="164" y="126"/>
                  <a:pt x="164" y="126"/>
                  <a:pt x="164" y="126"/>
                </a:cubicBezTo>
                <a:cubicBezTo>
                  <a:pt x="164" y="127"/>
                  <a:pt x="164" y="127"/>
                  <a:pt x="164" y="127"/>
                </a:cubicBezTo>
                <a:lnTo>
                  <a:pt x="164" y="126"/>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Tree>
    <p:extLst>
      <p:ext uri="{BB962C8B-B14F-4D97-AF65-F5344CB8AC3E}">
        <p14:creationId xmlns:p14="http://schemas.microsoft.com/office/powerpoint/2010/main" val="352442921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ppt_x"/>
                                          </p:val>
                                        </p:tav>
                                        <p:tav tm="100000">
                                          <p:val>
                                            <p:strVal val="#ppt_x"/>
                                          </p:val>
                                        </p:tav>
                                      </p:tavLst>
                                    </p:anim>
                                    <p:anim calcmode="lin" valueType="num">
                                      <p:cBhvr additive="base">
                                        <p:cTn id="16" dur="500" fill="hold"/>
                                        <p:tgtEl>
                                          <p:spTgt spid="11"/>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25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500"/>
                                  </p:stCondLst>
                                  <p:childTnLst>
                                    <p:set>
                                      <p:cBhvr>
                                        <p:cTn id="22" dur="1" fill="hold">
                                          <p:stCondLst>
                                            <p:cond delay="0"/>
                                          </p:stCondLst>
                                        </p:cTn>
                                        <p:tgtEl>
                                          <p:spTgt spid="14"/>
                                        </p:tgtEl>
                                        <p:attrNameLst>
                                          <p:attrName>style.visibility</p:attrName>
                                        </p:attrNameLst>
                                      </p:cBhvr>
                                      <p:to>
                                        <p:strVal val="visible"/>
                                      </p:to>
                                    </p:set>
                                    <p:anim calcmode="lin" valueType="num">
                                      <p:cBhvr additive="base">
                                        <p:cTn id="23" dur="500" fill="hold"/>
                                        <p:tgtEl>
                                          <p:spTgt spid="14"/>
                                        </p:tgtEl>
                                        <p:attrNameLst>
                                          <p:attrName>ppt_x</p:attrName>
                                        </p:attrNameLst>
                                      </p:cBhvr>
                                      <p:tavLst>
                                        <p:tav tm="0">
                                          <p:val>
                                            <p:strVal val="#ppt_x"/>
                                          </p:val>
                                        </p:tav>
                                        <p:tav tm="100000">
                                          <p:val>
                                            <p:strVal val="#ppt_x"/>
                                          </p:val>
                                        </p:tav>
                                      </p:tavLst>
                                    </p:anim>
                                    <p:anim calcmode="lin" valueType="num">
                                      <p:cBhvr additive="base">
                                        <p:cTn id="24" dur="500" fill="hold"/>
                                        <p:tgtEl>
                                          <p:spTgt spid="14"/>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750"/>
                                  </p:stCondLst>
                                  <p:childTnLst>
                                    <p:set>
                                      <p:cBhvr>
                                        <p:cTn id="26" dur="1" fill="hold">
                                          <p:stCondLst>
                                            <p:cond delay="0"/>
                                          </p:stCondLst>
                                        </p:cTn>
                                        <p:tgtEl>
                                          <p:spTgt spid="15"/>
                                        </p:tgtEl>
                                        <p:attrNameLst>
                                          <p:attrName>style.visibility</p:attrName>
                                        </p:attrNameLst>
                                      </p:cBhvr>
                                      <p:to>
                                        <p:strVal val="visible"/>
                                      </p:to>
                                    </p:set>
                                    <p:anim calcmode="lin" valueType="num">
                                      <p:cBhvr additive="base">
                                        <p:cTn id="27" dur="500" fill="hold"/>
                                        <p:tgtEl>
                                          <p:spTgt spid="15"/>
                                        </p:tgtEl>
                                        <p:attrNameLst>
                                          <p:attrName>ppt_x</p:attrName>
                                        </p:attrNameLst>
                                      </p:cBhvr>
                                      <p:tavLst>
                                        <p:tav tm="0">
                                          <p:val>
                                            <p:strVal val="#ppt_x"/>
                                          </p:val>
                                        </p:tav>
                                        <p:tav tm="100000">
                                          <p:val>
                                            <p:strVal val="#ppt_x"/>
                                          </p:val>
                                        </p:tav>
                                      </p:tavLst>
                                    </p:anim>
                                    <p:anim calcmode="lin" valueType="num">
                                      <p:cBhvr additive="base">
                                        <p:cTn id="28" dur="500" fill="hold"/>
                                        <p:tgtEl>
                                          <p:spTgt spid="15"/>
                                        </p:tgtEl>
                                        <p:attrNameLst>
                                          <p:attrName>ppt_y</p:attrName>
                                        </p:attrNameLst>
                                      </p:cBhvr>
                                      <p:tavLst>
                                        <p:tav tm="0">
                                          <p:val>
                                            <p:strVal val="1+#ppt_h/2"/>
                                          </p:val>
                                        </p:tav>
                                        <p:tav tm="100000">
                                          <p:val>
                                            <p:strVal val="#ppt_y"/>
                                          </p:val>
                                        </p:tav>
                                      </p:tavLst>
                                    </p:anim>
                                  </p:childTnLst>
                                </p:cTn>
                              </p:par>
                            </p:childTnLst>
                          </p:cTn>
                        </p:par>
                        <p:par>
                          <p:cTn id="29" fill="hold">
                            <p:stCondLst>
                              <p:cond delay="1750"/>
                            </p:stCondLst>
                            <p:childTnLst>
                              <p:par>
                                <p:cTn id="30" presetID="10" presetClass="entr" presetSubtype="0" fill="hold" grpId="0" nodeType="afterEffect">
                                  <p:stCondLst>
                                    <p:cond delay="0"/>
                                  </p:stCondLst>
                                  <p:childTnLst>
                                    <p:set>
                                      <p:cBhvr>
                                        <p:cTn id="31" dur="1" fill="hold">
                                          <p:stCondLst>
                                            <p:cond delay="0"/>
                                          </p:stCondLst>
                                        </p:cTn>
                                        <p:tgtEl>
                                          <p:spTgt spid="89"/>
                                        </p:tgtEl>
                                        <p:attrNameLst>
                                          <p:attrName>style.visibility</p:attrName>
                                        </p:attrNameLst>
                                      </p:cBhvr>
                                      <p:to>
                                        <p:strVal val="visible"/>
                                      </p:to>
                                    </p:set>
                                    <p:animEffect transition="in" filter="fade">
                                      <p:cBhvr>
                                        <p:cTn id="32" dur="500"/>
                                        <p:tgtEl>
                                          <p:spTgt spid="89"/>
                                        </p:tgtEl>
                                      </p:cBhvr>
                                    </p:animEffect>
                                  </p:childTnLst>
                                </p:cTn>
                              </p:par>
                            </p:childTnLst>
                          </p:cTn>
                        </p:par>
                        <p:par>
                          <p:cTn id="33" fill="hold">
                            <p:stCondLst>
                              <p:cond delay="2250"/>
                            </p:stCondLst>
                            <p:childTnLst>
                              <p:par>
                                <p:cTn id="34" presetID="22" presetClass="entr" presetSubtype="2"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wipe(right)">
                                      <p:cBhvr>
                                        <p:cTn id="36" dur="500"/>
                                        <p:tgtEl>
                                          <p:spTgt spid="20"/>
                                        </p:tgtEl>
                                      </p:cBhvr>
                                    </p:animEffect>
                                  </p:childTnLst>
                                </p:cTn>
                              </p:par>
                              <p:par>
                                <p:cTn id="37" presetID="22" presetClass="entr" presetSubtype="2" fill="hold" grpId="0" nodeType="withEffect">
                                  <p:stCondLst>
                                    <p:cond delay="250"/>
                                  </p:stCondLst>
                                  <p:childTnLst>
                                    <p:set>
                                      <p:cBhvr>
                                        <p:cTn id="38" dur="1" fill="hold">
                                          <p:stCondLst>
                                            <p:cond delay="0"/>
                                          </p:stCondLst>
                                        </p:cTn>
                                        <p:tgtEl>
                                          <p:spTgt spid="126"/>
                                        </p:tgtEl>
                                        <p:attrNameLst>
                                          <p:attrName>style.visibility</p:attrName>
                                        </p:attrNameLst>
                                      </p:cBhvr>
                                      <p:to>
                                        <p:strVal val="visible"/>
                                      </p:to>
                                    </p:set>
                                    <p:animEffect transition="in" filter="wipe(right)">
                                      <p:cBhvr>
                                        <p:cTn id="39" dur="500"/>
                                        <p:tgtEl>
                                          <p:spTgt spid="126"/>
                                        </p:tgtEl>
                                      </p:cBhvr>
                                    </p:animEffect>
                                  </p:childTnLst>
                                </p:cTn>
                              </p:par>
                              <p:par>
                                <p:cTn id="40" presetID="22" presetClass="entr" presetSubtype="2" fill="hold" grpId="0" nodeType="withEffect">
                                  <p:stCondLst>
                                    <p:cond delay="500"/>
                                  </p:stCondLst>
                                  <p:childTnLst>
                                    <p:set>
                                      <p:cBhvr>
                                        <p:cTn id="41" dur="1" fill="hold">
                                          <p:stCondLst>
                                            <p:cond delay="0"/>
                                          </p:stCondLst>
                                        </p:cTn>
                                        <p:tgtEl>
                                          <p:spTgt spid="128"/>
                                        </p:tgtEl>
                                        <p:attrNameLst>
                                          <p:attrName>style.visibility</p:attrName>
                                        </p:attrNameLst>
                                      </p:cBhvr>
                                      <p:to>
                                        <p:strVal val="visible"/>
                                      </p:to>
                                    </p:set>
                                    <p:animEffect transition="in" filter="wipe(right)">
                                      <p:cBhvr>
                                        <p:cTn id="42" dur="500"/>
                                        <p:tgtEl>
                                          <p:spTgt spid="128"/>
                                        </p:tgtEl>
                                      </p:cBhvr>
                                    </p:animEffect>
                                  </p:childTnLst>
                                </p:cTn>
                              </p:par>
                              <p:par>
                                <p:cTn id="43" presetID="22" presetClass="entr" presetSubtype="2" fill="hold" grpId="0" nodeType="withEffect">
                                  <p:stCondLst>
                                    <p:cond delay="750"/>
                                  </p:stCondLst>
                                  <p:childTnLst>
                                    <p:set>
                                      <p:cBhvr>
                                        <p:cTn id="44" dur="1" fill="hold">
                                          <p:stCondLst>
                                            <p:cond delay="0"/>
                                          </p:stCondLst>
                                        </p:cTn>
                                        <p:tgtEl>
                                          <p:spTgt spid="127"/>
                                        </p:tgtEl>
                                        <p:attrNameLst>
                                          <p:attrName>style.visibility</p:attrName>
                                        </p:attrNameLst>
                                      </p:cBhvr>
                                      <p:to>
                                        <p:strVal val="visible"/>
                                      </p:to>
                                    </p:set>
                                    <p:animEffect transition="in" filter="wipe(right)">
                                      <p:cBhvr>
                                        <p:cTn id="45" dur="500"/>
                                        <p:tgtEl>
                                          <p:spTgt spid="127"/>
                                        </p:tgtEl>
                                      </p:cBhvr>
                                    </p:animEffect>
                                  </p:childTnLst>
                                </p:cTn>
                              </p:par>
                            </p:childTnLst>
                          </p:cTn>
                        </p:par>
                        <p:par>
                          <p:cTn id="46" fill="hold">
                            <p:stCondLst>
                              <p:cond delay="4000"/>
                            </p:stCondLst>
                            <p:childTnLst>
                              <p:par>
                                <p:cTn id="47" presetID="10" presetClass="entr" presetSubtype="0" fill="hold" grpId="0" nodeType="afterEffect">
                                  <p:stCondLst>
                                    <p:cond delay="0"/>
                                  </p:stCondLst>
                                  <p:childTnLst>
                                    <p:set>
                                      <p:cBhvr>
                                        <p:cTn id="48" dur="1" fill="hold">
                                          <p:stCondLst>
                                            <p:cond delay="0"/>
                                          </p:stCondLst>
                                        </p:cTn>
                                        <p:tgtEl>
                                          <p:spTgt spid="130"/>
                                        </p:tgtEl>
                                        <p:attrNameLst>
                                          <p:attrName>style.visibility</p:attrName>
                                        </p:attrNameLst>
                                      </p:cBhvr>
                                      <p:to>
                                        <p:strVal val="visible"/>
                                      </p:to>
                                    </p:set>
                                    <p:animEffect transition="in" filter="fade">
                                      <p:cBhvr>
                                        <p:cTn id="49" dur="500"/>
                                        <p:tgtEl>
                                          <p:spTgt spid="130"/>
                                        </p:tgtEl>
                                      </p:cBhvr>
                                    </p:animEffect>
                                  </p:childTnLst>
                                </p:cTn>
                              </p:par>
                            </p:childTnLst>
                          </p:cTn>
                        </p:par>
                        <p:par>
                          <p:cTn id="50" fill="hold">
                            <p:stCondLst>
                              <p:cond delay="4500"/>
                            </p:stCondLst>
                            <p:childTnLst>
                              <p:par>
                                <p:cTn id="51" presetID="10" presetClass="entr" presetSubtype="0" fill="hold" grpId="0" nodeType="afterEffect">
                                  <p:stCondLst>
                                    <p:cond delay="0"/>
                                  </p:stCondLst>
                                  <p:childTnLst>
                                    <p:set>
                                      <p:cBhvr>
                                        <p:cTn id="52" dur="1" fill="hold">
                                          <p:stCondLst>
                                            <p:cond delay="0"/>
                                          </p:stCondLst>
                                        </p:cTn>
                                        <p:tgtEl>
                                          <p:spTgt spid="140"/>
                                        </p:tgtEl>
                                        <p:attrNameLst>
                                          <p:attrName>style.visibility</p:attrName>
                                        </p:attrNameLst>
                                      </p:cBhvr>
                                      <p:to>
                                        <p:strVal val="visible"/>
                                      </p:to>
                                    </p:set>
                                    <p:animEffect transition="in" filter="fade">
                                      <p:cBhvr>
                                        <p:cTn id="53" dur="500"/>
                                        <p:tgtEl>
                                          <p:spTgt spid="140"/>
                                        </p:tgtEl>
                                      </p:cBhvr>
                                    </p:animEffect>
                                  </p:childTnLst>
                                </p:cTn>
                              </p:par>
                            </p:childTnLst>
                          </p:cTn>
                        </p:par>
                        <p:par>
                          <p:cTn id="54" fill="hold">
                            <p:stCondLst>
                              <p:cond delay="5000"/>
                            </p:stCondLst>
                            <p:childTnLst>
                              <p:par>
                                <p:cTn id="55" presetID="10" presetClass="entr" presetSubtype="0" fill="hold" grpId="0" nodeType="afterEffect">
                                  <p:stCondLst>
                                    <p:cond delay="0"/>
                                  </p:stCondLst>
                                  <p:childTnLst>
                                    <p:set>
                                      <p:cBhvr>
                                        <p:cTn id="56" dur="1" fill="hold">
                                          <p:stCondLst>
                                            <p:cond delay="0"/>
                                          </p:stCondLst>
                                        </p:cTn>
                                        <p:tgtEl>
                                          <p:spTgt spid="141"/>
                                        </p:tgtEl>
                                        <p:attrNameLst>
                                          <p:attrName>style.visibility</p:attrName>
                                        </p:attrNameLst>
                                      </p:cBhvr>
                                      <p:to>
                                        <p:strVal val="visible"/>
                                      </p:to>
                                    </p:set>
                                    <p:animEffect transition="in" filter="fade">
                                      <p:cBhvr>
                                        <p:cTn id="57" dur="500"/>
                                        <p:tgtEl>
                                          <p:spTgt spid="141"/>
                                        </p:tgtEl>
                                      </p:cBhvr>
                                    </p:animEffect>
                                  </p:childTnLst>
                                </p:cTn>
                              </p:par>
                            </p:childTnLst>
                          </p:cTn>
                        </p:par>
                        <p:par>
                          <p:cTn id="58" fill="hold">
                            <p:stCondLst>
                              <p:cond delay="5500"/>
                            </p:stCondLst>
                            <p:childTnLst>
                              <p:par>
                                <p:cTn id="59" presetID="10" presetClass="entr" presetSubtype="0" fill="hold" grpId="0" nodeType="afterEffect">
                                  <p:stCondLst>
                                    <p:cond delay="0"/>
                                  </p:stCondLst>
                                  <p:childTnLst>
                                    <p:set>
                                      <p:cBhvr>
                                        <p:cTn id="60" dur="1" fill="hold">
                                          <p:stCondLst>
                                            <p:cond delay="0"/>
                                          </p:stCondLst>
                                        </p:cTn>
                                        <p:tgtEl>
                                          <p:spTgt spid="142"/>
                                        </p:tgtEl>
                                        <p:attrNameLst>
                                          <p:attrName>style.visibility</p:attrName>
                                        </p:attrNameLst>
                                      </p:cBhvr>
                                      <p:to>
                                        <p:strVal val="visible"/>
                                      </p:to>
                                    </p:set>
                                    <p:animEffect transition="in" filter="fade">
                                      <p:cBhvr>
                                        <p:cTn id="61" dur="500"/>
                                        <p:tgtEl>
                                          <p:spTgt spid="142"/>
                                        </p:tgtEl>
                                      </p:cBhvr>
                                    </p:animEffect>
                                  </p:childTnLst>
                                </p:cTn>
                              </p:par>
                            </p:childTnLst>
                          </p:cTn>
                        </p:par>
                        <p:par>
                          <p:cTn id="62" fill="hold">
                            <p:stCondLst>
                              <p:cond delay="6000"/>
                            </p:stCondLst>
                            <p:childTnLst>
                              <p:par>
                                <p:cTn id="63" presetID="10" presetClass="entr" presetSubtype="0" fill="hold" grpId="0" nodeType="afterEffect">
                                  <p:stCondLst>
                                    <p:cond delay="0"/>
                                  </p:stCondLst>
                                  <p:childTnLst>
                                    <p:set>
                                      <p:cBhvr>
                                        <p:cTn id="64" dur="1" fill="hold">
                                          <p:stCondLst>
                                            <p:cond delay="0"/>
                                          </p:stCondLst>
                                        </p:cTn>
                                        <p:tgtEl>
                                          <p:spTgt spid="123"/>
                                        </p:tgtEl>
                                        <p:attrNameLst>
                                          <p:attrName>style.visibility</p:attrName>
                                        </p:attrNameLst>
                                      </p:cBhvr>
                                      <p:to>
                                        <p:strVal val="visible"/>
                                      </p:to>
                                    </p:set>
                                    <p:animEffect transition="in" filter="fade">
                                      <p:cBhvr>
                                        <p:cTn id="65" dur="500"/>
                                        <p:tgtEl>
                                          <p:spTgt spid="123"/>
                                        </p:tgtEl>
                                      </p:cBhvr>
                                    </p:animEffect>
                                  </p:childTnLst>
                                </p:cTn>
                              </p:par>
                            </p:childTnLst>
                          </p:cTn>
                        </p:par>
                        <p:par>
                          <p:cTn id="66" fill="hold">
                            <p:stCondLst>
                              <p:cond delay="6500"/>
                            </p:stCondLst>
                            <p:childTnLst>
                              <p:par>
                                <p:cTn id="67" presetID="10" presetClass="entr" presetSubtype="0" fill="hold" grpId="0" nodeType="afterEffect">
                                  <p:stCondLst>
                                    <p:cond delay="0"/>
                                  </p:stCondLst>
                                  <p:childTnLst>
                                    <p:set>
                                      <p:cBhvr>
                                        <p:cTn id="68" dur="1" fill="hold">
                                          <p:stCondLst>
                                            <p:cond delay="0"/>
                                          </p:stCondLst>
                                        </p:cTn>
                                        <p:tgtEl>
                                          <p:spTgt spid="125"/>
                                        </p:tgtEl>
                                        <p:attrNameLst>
                                          <p:attrName>style.visibility</p:attrName>
                                        </p:attrNameLst>
                                      </p:cBhvr>
                                      <p:to>
                                        <p:strVal val="visible"/>
                                      </p:to>
                                    </p:set>
                                    <p:animEffect transition="in" filter="fade">
                                      <p:cBhvr>
                                        <p:cTn id="69" dur="500"/>
                                        <p:tgtEl>
                                          <p:spTgt spid="125"/>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124"/>
                                        </p:tgtEl>
                                        <p:attrNameLst>
                                          <p:attrName>style.visibility</p:attrName>
                                        </p:attrNameLst>
                                      </p:cBhvr>
                                      <p:to>
                                        <p:strVal val="visible"/>
                                      </p:to>
                                    </p:set>
                                    <p:animEffect transition="in" filter="fade">
                                      <p:cBhvr>
                                        <p:cTn id="72" dur="500"/>
                                        <p:tgtEl>
                                          <p:spTgt spid="124"/>
                                        </p:tgtEl>
                                      </p:cBhvr>
                                    </p:animEffect>
                                  </p:childTnLst>
                                </p:cTn>
                              </p:par>
                            </p:childTnLst>
                          </p:cTn>
                        </p:par>
                        <p:par>
                          <p:cTn id="73" fill="hold">
                            <p:stCondLst>
                              <p:cond delay="7000"/>
                            </p:stCondLst>
                            <p:childTnLst>
                              <p:par>
                                <p:cTn id="74" presetID="10" presetClass="entr" presetSubtype="0" fill="hold" grpId="0" nodeType="afterEffect">
                                  <p:stCondLst>
                                    <p:cond delay="0"/>
                                  </p:stCondLst>
                                  <p:childTnLst>
                                    <p:set>
                                      <p:cBhvr>
                                        <p:cTn id="75" dur="1" fill="hold">
                                          <p:stCondLst>
                                            <p:cond delay="0"/>
                                          </p:stCondLst>
                                        </p:cTn>
                                        <p:tgtEl>
                                          <p:spTgt spid="122"/>
                                        </p:tgtEl>
                                        <p:attrNameLst>
                                          <p:attrName>style.visibility</p:attrName>
                                        </p:attrNameLst>
                                      </p:cBhvr>
                                      <p:to>
                                        <p:strVal val="visible"/>
                                      </p:to>
                                    </p:set>
                                    <p:animEffect transition="in" filter="fade">
                                      <p:cBhvr>
                                        <p:cTn id="76" dur="500"/>
                                        <p:tgtEl>
                                          <p:spTgt spid="1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7" grpId="0" animBg="1"/>
      <p:bldP spid="128" grpId="0" animBg="1"/>
      <p:bldP spid="126" grpId="0" animBg="1"/>
      <p:bldP spid="20" grpId="0" animBg="1"/>
      <p:bldP spid="3" grpId="0"/>
      <p:bldP spid="89" grpId="0" animBg="1"/>
      <p:bldP spid="122" grpId="0"/>
      <p:bldP spid="123" grpId="0"/>
      <p:bldP spid="124" grpId="0"/>
      <p:bldP spid="125" grpId="0"/>
      <p:bldP spid="130" grpId="0"/>
      <p:bldP spid="140" grpId="0"/>
      <p:bldP spid="141" grpId="0"/>
      <p:bldP spid="142"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4" name="Chart 53"/>
          <p:cNvGraphicFramePr/>
          <p:nvPr>
            <p:extLst/>
          </p:nvPr>
        </p:nvGraphicFramePr>
        <p:xfrm>
          <a:off x="2716912" y="3965827"/>
          <a:ext cx="1566286" cy="104419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5" name="Chart 54"/>
          <p:cNvGraphicFramePr/>
          <p:nvPr>
            <p:extLst/>
          </p:nvPr>
        </p:nvGraphicFramePr>
        <p:xfrm>
          <a:off x="2111707" y="1832646"/>
          <a:ext cx="1994371" cy="1329580"/>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5" name="Chart 64"/>
          <p:cNvGraphicFramePr/>
          <p:nvPr>
            <p:extLst/>
          </p:nvPr>
        </p:nvGraphicFramePr>
        <p:xfrm>
          <a:off x="8375774" y="3814972"/>
          <a:ext cx="1770335" cy="118022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56" name="Chart 55"/>
          <p:cNvGraphicFramePr/>
          <p:nvPr>
            <p:extLst/>
          </p:nvPr>
        </p:nvGraphicFramePr>
        <p:xfrm>
          <a:off x="7705453" y="1361159"/>
          <a:ext cx="1994371" cy="1329580"/>
        </p:xfrm>
        <a:graphic>
          <a:graphicData uri="http://schemas.openxmlformats.org/drawingml/2006/chart">
            <c:chart xmlns:c="http://schemas.openxmlformats.org/drawingml/2006/chart" xmlns:r="http://schemas.openxmlformats.org/officeDocument/2006/relationships" r:id="rId5"/>
          </a:graphicData>
        </a:graphic>
      </p:graphicFrame>
      <p:sp>
        <p:nvSpPr>
          <p:cNvPr id="2" name="Slide Number Placeholder 1"/>
          <p:cNvSpPr>
            <a:spLocks noGrp="1"/>
          </p:cNvSpPr>
          <p:nvPr>
            <p:ph type="sldNum" sz="quarter" idx="12"/>
          </p:nvPr>
        </p:nvSpPr>
        <p:spPr/>
        <p:txBody>
          <a:bodyPr/>
          <a:lstStyle/>
          <a:p>
            <a:fld id="{06BF0A5B-CA18-47D2-801E-5D97420A52F4}" type="slidenum">
              <a:rPr lang="id-ID" smtClean="0"/>
              <a:pPr/>
              <a:t>35</a:t>
            </a:fld>
            <a:endParaRPr lang="id-ID"/>
          </a:p>
        </p:txBody>
      </p:sp>
      <p:sp>
        <p:nvSpPr>
          <p:cNvPr id="3" name="TextBox 2"/>
          <p:cNvSpPr txBox="1"/>
          <p:nvPr/>
        </p:nvSpPr>
        <p:spPr>
          <a:xfrm>
            <a:off x="4516113" y="600349"/>
            <a:ext cx="3151760" cy="523220"/>
          </a:xfrm>
          <a:prstGeom prst="rect">
            <a:avLst/>
          </a:prstGeom>
          <a:noFill/>
        </p:spPr>
        <p:txBody>
          <a:bodyPr wrap="none" rtlCol="0">
            <a:spAutoFit/>
          </a:bodyPr>
          <a:lstStyle/>
          <a:p>
            <a:pPr algn="ctr"/>
            <a:r>
              <a:rPr lang="id-ID" sz="2800" dirty="0">
                <a:latin typeface="+mj-lt"/>
              </a:rPr>
              <a:t>Globe Infographic</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4422823" y="2087597"/>
            <a:ext cx="3495358" cy="3496846"/>
            <a:chOff x="6186882" y="2316967"/>
            <a:chExt cx="2522272" cy="2523346"/>
          </a:xfrm>
          <a:effectLst>
            <a:outerShdw blurRad="152400" dir="5400000" sx="90000" sy="-19000" rotWithShape="0">
              <a:prstClr val="black">
                <a:alpha val="5000"/>
              </a:prstClr>
            </a:outerShdw>
          </a:effectLst>
        </p:grpSpPr>
        <p:sp>
          <p:nvSpPr>
            <p:cNvPr id="6" name="Oval 5"/>
            <p:cNvSpPr/>
            <p:nvPr/>
          </p:nvSpPr>
          <p:spPr>
            <a:xfrm>
              <a:off x="6186882" y="2320313"/>
              <a:ext cx="2520000" cy="2520000"/>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dirty="0"/>
            </a:p>
          </p:txBody>
        </p:sp>
        <p:grpSp>
          <p:nvGrpSpPr>
            <p:cNvPr id="7" name="Group 6"/>
            <p:cNvGrpSpPr/>
            <p:nvPr/>
          </p:nvGrpSpPr>
          <p:grpSpPr>
            <a:xfrm>
              <a:off x="6333473" y="2316967"/>
              <a:ext cx="2375681" cy="2484160"/>
              <a:chOff x="5749925" y="3063875"/>
              <a:chExt cx="695325" cy="727075"/>
            </a:xfrm>
            <a:solidFill>
              <a:schemeClr val="tx2"/>
            </a:solidFill>
          </p:grpSpPr>
          <p:sp>
            <p:nvSpPr>
              <p:cNvPr id="8" name="Freeform 38"/>
              <p:cNvSpPr>
                <a:spLocks/>
              </p:cNvSpPr>
              <p:nvPr/>
            </p:nvSpPr>
            <p:spPr bwMode="auto">
              <a:xfrm>
                <a:off x="5749925" y="3143250"/>
                <a:ext cx="442913" cy="647700"/>
              </a:xfrm>
              <a:custGeom>
                <a:avLst/>
                <a:gdLst>
                  <a:gd name="T0" fmla="*/ 96 w 116"/>
                  <a:gd name="T1" fmla="*/ 161 h 170"/>
                  <a:gd name="T2" fmla="*/ 103 w 116"/>
                  <a:gd name="T3" fmla="*/ 152 h 170"/>
                  <a:gd name="T4" fmla="*/ 111 w 116"/>
                  <a:gd name="T5" fmla="*/ 141 h 170"/>
                  <a:gd name="T6" fmla="*/ 114 w 116"/>
                  <a:gd name="T7" fmla="*/ 128 h 170"/>
                  <a:gd name="T8" fmla="*/ 114 w 116"/>
                  <a:gd name="T9" fmla="*/ 118 h 170"/>
                  <a:gd name="T10" fmla="*/ 103 w 116"/>
                  <a:gd name="T11" fmla="*/ 113 h 170"/>
                  <a:gd name="T12" fmla="*/ 96 w 116"/>
                  <a:gd name="T13" fmla="*/ 109 h 170"/>
                  <a:gd name="T14" fmla="*/ 85 w 116"/>
                  <a:gd name="T15" fmla="*/ 101 h 170"/>
                  <a:gd name="T16" fmla="*/ 72 w 116"/>
                  <a:gd name="T17" fmla="*/ 97 h 170"/>
                  <a:gd name="T18" fmla="*/ 67 w 116"/>
                  <a:gd name="T19" fmla="*/ 97 h 170"/>
                  <a:gd name="T20" fmla="*/ 59 w 116"/>
                  <a:gd name="T21" fmla="*/ 99 h 170"/>
                  <a:gd name="T22" fmla="*/ 51 w 116"/>
                  <a:gd name="T23" fmla="*/ 90 h 170"/>
                  <a:gd name="T24" fmla="*/ 49 w 116"/>
                  <a:gd name="T25" fmla="*/ 84 h 170"/>
                  <a:gd name="T26" fmla="*/ 41 w 116"/>
                  <a:gd name="T27" fmla="*/ 82 h 170"/>
                  <a:gd name="T28" fmla="*/ 45 w 116"/>
                  <a:gd name="T29" fmla="*/ 73 h 170"/>
                  <a:gd name="T30" fmla="*/ 53 w 116"/>
                  <a:gd name="T31" fmla="*/ 72 h 170"/>
                  <a:gd name="T32" fmla="*/ 59 w 116"/>
                  <a:gd name="T33" fmla="*/ 77 h 170"/>
                  <a:gd name="T34" fmla="*/ 62 w 116"/>
                  <a:gd name="T35" fmla="*/ 65 h 170"/>
                  <a:gd name="T36" fmla="*/ 64 w 116"/>
                  <a:gd name="T37" fmla="*/ 57 h 170"/>
                  <a:gd name="T38" fmla="*/ 69 w 116"/>
                  <a:gd name="T39" fmla="*/ 50 h 170"/>
                  <a:gd name="T40" fmla="*/ 66 w 116"/>
                  <a:gd name="T41" fmla="*/ 47 h 170"/>
                  <a:gd name="T42" fmla="*/ 76 w 116"/>
                  <a:gd name="T43" fmla="*/ 41 h 170"/>
                  <a:gd name="T44" fmla="*/ 77 w 116"/>
                  <a:gd name="T45" fmla="*/ 35 h 170"/>
                  <a:gd name="T46" fmla="*/ 68 w 116"/>
                  <a:gd name="T47" fmla="*/ 26 h 170"/>
                  <a:gd name="T48" fmla="*/ 61 w 116"/>
                  <a:gd name="T49" fmla="*/ 22 h 170"/>
                  <a:gd name="T50" fmla="*/ 55 w 116"/>
                  <a:gd name="T51" fmla="*/ 27 h 170"/>
                  <a:gd name="T52" fmla="*/ 56 w 116"/>
                  <a:gd name="T53" fmla="*/ 40 h 170"/>
                  <a:gd name="T54" fmla="*/ 49 w 116"/>
                  <a:gd name="T55" fmla="*/ 34 h 170"/>
                  <a:gd name="T56" fmla="*/ 39 w 116"/>
                  <a:gd name="T57" fmla="*/ 27 h 170"/>
                  <a:gd name="T58" fmla="*/ 44 w 116"/>
                  <a:gd name="T59" fmla="*/ 18 h 170"/>
                  <a:gd name="T60" fmla="*/ 46 w 116"/>
                  <a:gd name="T61" fmla="*/ 13 h 170"/>
                  <a:gd name="T62" fmla="*/ 49 w 116"/>
                  <a:gd name="T63" fmla="*/ 9 h 170"/>
                  <a:gd name="T64" fmla="*/ 46 w 116"/>
                  <a:gd name="T65" fmla="*/ 7 h 170"/>
                  <a:gd name="T66" fmla="*/ 42 w 116"/>
                  <a:gd name="T67" fmla="*/ 9 h 170"/>
                  <a:gd name="T68" fmla="*/ 35 w 116"/>
                  <a:gd name="T69" fmla="*/ 3 h 170"/>
                  <a:gd name="T70" fmla="*/ 32 w 116"/>
                  <a:gd name="T71" fmla="*/ 10 h 170"/>
                  <a:gd name="T72" fmla="*/ 21 w 116"/>
                  <a:gd name="T73" fmla="*/ 10 h 170"/>
                  <a:gd name="T74" fmla="*/ 2 w 116"/>
                  <a:gd name="T75" fmla="*/ 33 h 170"/>
                  <a:gd name="T76" fmla="*/ 10 w 116"/>
                  <a:gd name="T77" fmla="*/ 45 h 170"/>
                  <a:gd name="T78" fmla="*/ 10 w 116"/>
                  <a:gd name="T79" fmla="*/ 48 h 170"/>
                  <a:gd name="T80" fmla="*/ 16 w 116"/>
                  <a:gd name="T81" fmla="*/ 66 h 170"/>
                  <a:gd name="T82" fmla="*/ 23 w 116"/>
                  <a:gd name="T83" fmla="*/ 76 h 170"/>
                  <a:gd name="T84" fmla="*/ 26 w 116"/>
                  <a:gd name="T85" fmla="*/ 78 h 170"/>
                  <a:gd name="T86" fmla="*/ 23 w 116"/>
                  <a:gd name="T87" fmla="*/ 72 h 170"/>
                  <a:gd name="T88" fmla="*/ 31 w 116"/>
                  <a:gd name="T89" fmla="*/ 81 h 170"/>
                  <a:gd name="T90" fmla="*/ 42 w 116"/>
                  <a:gd name="T91" fmla="*/ 91 h 170"/>
                  <a:gd name="T92" fmla="*/ 55 w 116"/>
                  <a:gd name="T93" fmla="*/ 96 h 170"/>
                  <a:gd name="T94" fmla="*/ 64 w 116"/>
                  <a:gd name="T95" fmla="*/ 102 h 170"/>
                  <a:gd name="T96" fmla="*/ 63 w 116"/>
                  <a:gd name="T97" fmla="*/ 117 h 170"/>
                  <a:gd name="T98" fmla="*/ 73 w 116"/>
                  <a:gd name="T99" fmla="*/ 131 h 170"/>
                  <a:gd name="T100" fmla="*/ 79 w 116"/>
                  <a:gd name="T101" fmla="*/ 157 h 170"/>
                  <a:gd name="T102" fmla="*/ 79 w 116"/>
                  <a:gd name="T103" fmla="*/ 170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6" h="170">
                    <a:moveTo>
                      <a:pt x="89" y="166"/>
                    </a:moveTo>
                    <a:cubicBezTo>
                      <a:pt x="88" y="165"/>
                      <a:pt x="90" y="166"/>
                      <a:pt x="91" y="166"/>
                    </a:cubicBezTo>
                    <a:cubicBezTo>
                      <a:pt x="92" y="166"/>
                      <a:pt x="91" y="165"/>
                      <a:pt x="91" y="164"/>
                    </a:cubicBezTo>
                    <a:cubicBezTo>
                      <a:pt x="91" y="163"/>
                      <a:pt x="93" y="163"/>
                      <a:pt x="93" y="163"/>
                    </a:cubicBezTo>
                    <a:cubicBezTo>
                      <a:pt x="94" y="163"/>
                      <a:pt x="95" y="162"/>
                      <a:pt x="96" y="161"/>
                    </a:cubicBezTo>
                    <a:cubicBezTo>
                      <a:pt x="97" y="160"/>
                      <a:pt x="96" y="160"/>
                      <a:pt x="96" y="159"/>
                    </a:cubicBezTo>
                    <a:cubicBezTo>
                      <a:pt x="96" y="158"/>
                      <a:pt x="95" y="156"/>
                      <a:pt x="95" y="156"/>
                    </a:cubicBezTo>
                    <a:cubicBezTo>
                      <a:pt x="95" y="156"/>
                      <a:pt x="98" y="157"/>
                      <a:pt x="99" y="157"/>
                    </a:cubicBezTo>
                    <a:cubicBezTo>
                      <a:pt x="100" y="157"/>
                      <a:pt x="101" y="156"/>
                      <a:pt x="101" y="155"/>
                    </a:cubicBezTo>
                    <a:cubicBezTo>
                      <a:pt x="102" y="153"/>
                      <a:pt x="102" y="152"/>
                      <a:pt x="103" y="152"/>
                    </a:cubicBezTo>
                    <a:cubicBezTo>
                      <a:pt x="103" y="151"/>
                      <a:pt x="103" y="150"/>
                      <a:pt x="104" y="149"/>
                    </a:cubicBezTo>
                    <a:cubicBezTo>
                      <a:pt x="105" y="148"/>
                      <a:pt x="105" y="147"/>
                      <a:pt x="105" y="145"/>
                    </a:cubicBezTo>
                    <a:cubicBezTo>
                      <a:pt x="104" y="144"/>
                      <a:pt x="105" y="144"/>
                      <a:pt x="105" y="143"/>
                    </a:cubicBezTo>
                    <a:cubicBezTo>
                      <a:pt x="106" y="143"/>
                      <a:pt x="107" y="143"/>
                      <a:pt x="108" y="142"/>
                    </a:cubicBezTo>
                    <a:cubicBezTo>
                      <a:pt x="108" y="141"/>
                      <a:pt x="110" y="141"/>
                      <a:pt x="111" y="141"/>
                    </a:cubicBezTo>
                    <a:cubicBezTo>
                      <a:pt x="113" y="141"/>
                      <a:pt x="112" y="139"/>
                      <a:pt x="112" y="139"/>
                    </a:cubicBezTo>
                    <a:cubicBezTo>
                      <a:pt x="112" y="138"/>
                      <a:pt x="113" y="138"/>
                      <a:pt x="113" y="137"/>
                    </a:cubicBezTo>
                    <a:cubicBezTo>
                      <a:pt x="113" y="136"/>
                      <a:pt x="113" y="135"/>
                      <a:pt x="114" y="134"/>
                    </a:cubicBezTo>
                    <a:cubicBezTo>
                      <a:pt x="114" y="134"/>
                      <a:pt x="113" y="129"/>
                      <a:pt x="113" y="128"/>
                    </a:cubicBezTo>
                    <a:cubicBezTo>
                      <a:pt x="113" y="128"/>
                      <a:pt x="114" y="128"/>
                      <a:pt x="114" y="128"/>
                    </a:cubicBezTo>
                    <a:cubicBezTo>
                      <a:pt x="114" y="128"/>
                      <a:pt x="114" y="127"/>
                      <a:pt x="114" y="126"/>
                    </a:cubicBezTo>
                    <a:cubicBezTo>
                      <a:pt x="114" y="126"/>
                      <a:pt x="115" y="126"/>
                      <a:pt x="115" y="125"/>
                    </a:cubicBezTo>
                    <a:cubicBezTo>
                      <a:pt x="115" y="124"/>
                      <a:pt x="116" y="124"/>
                      <a:pt x="116" y="123"/>
                    </a:cubicBezTo>
                    <a:cubicBezTo>
                      <a:pt x="116" y="122"/>
                      <a:pt x="116" y="119"/>
                      <a:pt x="115" y="119"/>
                    </a:cubicBezTo>
                    <a:cubicBezTo>
                      <a:pt x="115" y="119"/>
                      <a:pt x="114" y="118"/>
                      <a:pt x="114" y="118"/>
                    </a:cubicBezTo>
                    <a:cubicBezTo>
                      <a:pt x="113" y="118"/>
                      <a:pt x="112" y="117"/>
                      <a:pt x="111" y="116"/>
                    </a:cubicBezTo>
                    <a:cubicBezTo>
                      <a:pt x="110" y="115"/>
                      <a:pt x="109" y="115"/>
                      <a:pt x="108" y="115"/>
                    </a:cubicBezTo>
                    <a:cubicBezTo>
                      <a:pt x="108" y="115"/>
                      <a:pt x="107" y="115"/>
                      <a:pt x="107" y="115"/>
                    </a:cubicBezTo>
                    <a:cubicBezTo>
                      <a:pt x="106" y="114"/>
                      <a:pt x="104" y="115"/>
                      <a:pt x="104" y="115"/>
                    </a:cubicBezTo>
                    <a:cubicBezTo>
                      <a:pt x="104" y="115"/>
                      <a:pt x="103" y="113"/>
                      <a:pt x="103" y="113"/>
                    </a:cubicBezTo>
                    <a:cubicBezTo>
                      <a:pt x="102" y="113"/>
                      <a:pt x="101" y="113"/>
                      <a:pt x="101" y="112"/>
                    </a:cubicBezTo>
                    <a:cubicBezTo>
                      <a:pt x="100" y="112"/>
                      <a:pt x="99" y="113"/>
                      <a:pt x="99" y="113"/>
                    </a:cubicBezTo>
                    <a:cubicBezTo>
                      <a:pt x="99" y="113"/>
                      <a:pt x="99" y="113"/>
                      <a:pt x="99" y="112"/>
                    </a:cubicBezTo>
                    <a:cubicBezTo>
                      <a:pt x="99" y="112"/>
                      <a:pt x="98" y="112"/>
                      <a:pt x="97" y="111"/>
                    </a:cubicBezTo>
                    <a:cubicBezTo>
                      <a:pt x="96" y="110"/>
                      <a:pt x="96" y="109"/>
                      <a:pt x="96" y="109"/>
                    </a:cubicBezTo>
                    <a:cubicBezTo>
                      <a:pt x="96" y="108"/>
                      <a:pt x="96" y="107"/>
                      <a:pt x="95" y="107"/>
                    </a:cubicBezTo>
                    <a:cubicBezTo>
                      <a:pt x="94" y="106"/>
                      <a:pt x="93" y="105"/>
                      <a:pt x="93" y="104"/>
                    </a:cubicBezTo>
                    <a:cubicBezTo>
                      <a:pt x="92" y="104"/>
                      <a:pt x="90" y="104"/>
                      <a:pt x="90" y="104"/>
                    </a:cubicBezTo>
                    <a:cubicBezTo>
                      <a:pt x="89" y="104"/>
                      <a:pt x="87" y="103"/>
                      <a:pt x="87" y="103"/>
                    </a:cubicBezTo>
                    <a:cubicBezTo>
                      <a:pt x="87" y="102"/>
                      <a:pt x="86" y="101"/>
                      <a:pt x="85" y="101"/>
                    </a:cubicBezTo>
                    <a:cubicBezTo>
                      <a:pt x="85" y="101"/>
                      <a:pt x="84" y="100"/>
                      <a:pt x="83" y="100"/>
                    </a:cubicBezTo>
                    <a:cubicBezTo>
                      <a:pt x="83" y="99"/>
                      <a:pt x="80" y="98"/>
                      <a:pt x="79" y="98"/>
                    </a:cubicBezTo>
                    <a:cubicBezTo>
                      <a:pt x="78" y="98"/>
                      <a:pt x="77" y="97"/>
                      <a:pt x="76" y="98"/>
                    </a:cubicBezTo>
                    <a:cubicBezTo>
                      <a:pt x="75" y="98"/>
                      <a:pt x="75" y="98"/>
                      <a:pt x="74" y="97"/>
                    </a:cubicBezTo>
                    <a:cubicBezTo>
                      <a:pt x="74" y="96"/>
                      <a:pt x="72" y="97"/>
                      <a:pt x="72" y="97"/>
                    </a:cubicBezTo>
                    <a:cubicBezTo>
                      <a:pt x="71" y="98"/>
                      <a:pt x="72" y="99"/>
                      <a:pt x="72" y="99"/>
                    </a:cubicBezTo>
                    <a:cubicBezTo>
                      <a:pt x="71" y="100"/>
                      <a:pt x="71" y="97"/>
                      <a:pt x="71" y="97"/>
                    </a:cubicBezTo>
                    <a:cubicBezTo>
                      <a:pt x="71" y="97"/>
                      <a:pt x="71" y="96"/>
                      <a:pt x="71" y="95"/>
                    </a:cubicBezTo>
                    <a:cubicBezTo>
                      <a:pt x="70" y="95"/>
                      <a:pt x="70" y="96"/>
                      <a:pt x="69" y="97"/>
                    </a:cubicBezTo>
                    <a:cubicBezTo>
                      <a:pt x="69" y="97"/>
                      <a:pt x="68" y="97"/>
                      <a:pt x="67" y="97"/>
                    </a:cubicBezTo>
                    <a:cubicBezTo>
                      <a:pt x="67" y="97"/>
                      <a:pt x="66" y="99"/>
                      <a:pt x="66" y="99"/>
                    </a:cubicBezTo>
                    <a:cubicBezTo>
                      <a:pt x="66" y="100"/>
                      <a:pt x="66" y="101"/>
                      <a:pt x="65" y="101"/>
                    </a:cubicBezTo>
                    <a:cubicBezTo>
                      <a:pt x="65" y="101"/>
                      <a:pt x="64" y="99"/>
                      <a:pt x="63" y="99"/>
                    </a:cubicBezTo>
                    <a:cubicBezTo>
                      <a:pt x="63" y="98"/>
                      <a:pt x="62" y="99"/>
                      <a:pt x="61" y="100"/>
                    </a:cubicBezTo>
                    <a:cubicBezTo>
                      <a:pt x="60" y="100"/>
                      <a:pt x="60" y="99"/>
                      <a:pt x="59" y="99"/>
                    </a:cubicBezTo>
                    <a:cubicBezTo>
                      <a:pt x="58" y="98"/>
                      <a:pt x="58" y="97"/>
                      <a:pt x="57" y="96"/>
                    </a:cubicBezTo>
                    <a:cubicBezTo>
                      <a:pt x="57" y="95"/>
                      <a:pt x="58" y="93"/>
                      <a:pt x="58" y="93"/>
                    </a:cubicBezTo>
                    <a:cubicBezTo>
                      <a:pt x="57" y="92"/>
                      <a:pt x="56" y="91"/>
                      <a:pt x="56" y="91"/>
                    </a:cubicBezTo>
                    <a:cubicBezTo>
                      <a:pt x="56" y="90"/>
                      <a:pt x="54" y="91"/>
                      <a:pt x="54" y="91"/>
                    </a:cubicBezTo>
                    <a:cubicBezTo>
                      <a:pt x="53" y="91"/>
                      <a:pt x="51" y="91"/>
                      <a:pt x="51" y="90"/>
                    </a:cubicBezTo>
                    <a:cubicBezTo>
                      <a:pt x="50" y="90"/>
                      <a:pt x="51" y="89"/>
                      <a:pt x="52" y="88"/>
                    </a:cubicBezTo>
                    <a:cubicBezTo>
                      <a:pt x="52" y="88"/>
                      <a:pt x="52" y="87"/>
                      <a:pt x="52" y="86"/>
                    </a:cubicBezTo>
                    <a:cubicBezTo>
                      <a:pt x="52" y="85"/>
                      <a:pt x="53" y="84"/>
                      <a:pt x="53" y="84"/>
                    </a:cubicBezTo>
                    <a:cubicBezTo>
                      <a:pt x="53" y="84"/>
                      <a:pt x="52" y="83"/>
                      <a:pt x="51" y="84"/>
                    </a:cubicBezTo>
                    <a:cubicBezTo>
                      <a:pt x="51" y="84"/>
                      <a:pt x="49" y="84"/>
                      <a:pt x="49" y="84"/>
                    </a:cubicBezTo>
                    <a:cubicBezTo>
                      <a:pt x="49" y="85"/>
                      <a:pt x="49" y="86"/>
                      <a:pt x="48" y="87"/>
                    </a:cubicBezTo>
                    <a:cubicBezTo>
                      <a:pt x="48" y="87"/>
                      <a:pt x="47" y="87"/>
                      <a:pt x="46" y="88"/>
                    </a:cubicBezTo>
                    <a:cubicBezTo>
                      <a:pt x="45" y="88"/>
                      <a:pt x="43" y="87"/>
                      <a:pt x="43" y="87"/>
                    </a:cubicBezTo>
                    <a:cubicBezTo>
                      <a:pt x="43" y="86"/>
                      <a:pt x="42" y="85"/>
                      <a:pt x="41" y="84"/>
                    </a:cubicBezTo>
                    <a:cubicBezTo>
                      <a:pt x="41" y="83"/>
                      <a:pt x="41" y="83"/>
                      <a:pt x="41" y="82"/>
                    </a:cubicBezTo>
                    <a:cubicBezTo>
                      <a:pt x="41" y="81"/>
                      <a:pt x="41" y="80"/>
                      <a:pt x="41" y="80"/>
                    </a:cubicBezTo>
                    <a:cubicBezTo>
                      <a:pt x="40" y="79"/>
                      <a:pt x="40" y="79"/>
                      <a:pt x="40" y="79"/>
                    </a:cubicBezTo>
                    <a:cubicBezTo>
                      <a:pt x="40" y="79"/>
                      <a:pt x="40" y="75"/>
                      <a:pt x="41" y="75"/>
                    </a:cubicBezTo>
                    <a:cubicBezTo>
                      <a:pt x="41" y="75"/>
                      <a:pt x="42" y="74"/>
                      <a:pt x="43" y="73"/>
                    </a:cubicBezTo>
                    <a:cubicBezTo>
                      <a:pt x="43" y="73"/>
                      <a:pt x="44" y="73"/>
                      <a:pt x="45" y="73"/>
                    </a:cubicBezTo>
                    <a:cubicBezTo>
                      <a:pt x="46" y="73"/>
                      <a:pt x="46" y="73"/>
                      <a:pt x="47" y="73"/>
                    </a:cubicBezTo>
                    <a:cubicBezTo>
                      <a:pt x="47" y="73"/>
                      <a:pt x="48" y="73"/>
                      <a:pt x="48" y="73"/>
                    </a:cubicBezTo>
                    <a:cubicBezTo>
                      <a:pt x="49" y="73"/>
                      <a:pt x="48" y="72"/>
                      <a:pt x="48" y="72"/>
                    </a:cubicBezTo>
                    <a:cubicBezTo>
                      <a:pt x="48" y="72"/>
                      <a:pt x="50" y="72"/>
                      <a:pt x="51" y="72"/>
                    </a:cubicBezTo>
                    <a:cubicBezTo>
                      <a:pt x="52" y="71"/>
                      <a:pt x="52" y="72"/>
                      <a:pt x="53" y="72"/>
                    </a:cubicBezTo>
                    <a:cubicBezTo>
                      <a:pt x="53" y="72"/>
                      <a:pt x="54" y="73"/>
                      <a:pt x="54" y="72"/>
                    </a:cubicBezTo>
                    <a:cubicBezTo>
                      <a:pt x="55" y="72"/>
                      <a:pt x="55" y="73"/>
                      <a:pt x="56" y="74"/>
                    </a:cubicBezTo>
                    <a:cubicBezTo>
                      <a:pt x="56" y="75"/>
                      <a:pt x="56" y="76"/>
                      <a:pt x="56" y="76"/>
                    </a:cubicBezTo>
                    <a:cubicBezTo>
                      <a:pt x="57" y="76"/>
                      <a:pt x="58" y="78"/>
                      <a:pt x="58" y="79"/>
                    </a:cubicBezTo>
                    <a:cubicBezTo>
                      <a:pt x="59" y="79"/>
                      <a:pt x="59" y="78"/>
                      <a:pt x="59" y="77"/>
                    </a:cubicBezTo>
                    <a:cubicBezTo>
                      <a:pt x="59" y="77"/>
                      <a:pt x="59" y="76"/>
                      <a:pt x="59" y="75"/>
                    </a:cubicBezTo>
                    <a:cubicBezTo>
                      <a:pt x="58" y="75"/>
                      <a:pt x="57" y="73"/>
                      <a:pt x="57" y="72"/>
                    </a:cubicBezTo>
                    <a:cubicBezTo>
                      <a:pt x="57" y="71"/>
                      <a:pt x="57" y="70"/>
                      <a:pt x="58" y="69"/>
                    </a:cubicBezTo>
                    <a:cubicBezTo>
                      <a:pt x="58" y="69"/>
                      <a:pt x="59" y="67"/>
                      <a:pt x="60" y="67"/>
                    </a:cubicBezTo>
                    <a:cubicBezTo>
                      <a:pt x="60" y="66"/>
                      <a:pt x="62" y="66"/>
                      <a:pt x="62" y="65"/>
                    </a:cubicBezTo>
                    <a:cubicBezTo>
                      <a:pt x="63" y="65"/>
                      <a:pt x="62" y="64"/>
                      <a:pt x="62" y="63"/>
                    </a:cubicBezTo>
                    <a:cubicBezTo>
                      <a:pt x="62" y="62"/>
                      <a:pt x="61" y="62"/>
                      <a:pt x="61" y="61"/>
                    </a:cubicBezTo>
                    <a:cubicBezTo>
                      <a:pt x="61" y="61"/>
                      <a:pt x="62" y="60"/>
                      <a:pt x="62" y="60"/>
                    </a:cubicBezTo>
                    <a:cubicBezTo>
                      <a:pt x="63" y="59"/>
                      <a:pt x="63" y="59"/>
                      <a:pt x="63" y="58"/>
                    </a:cubicBezTo>
                    <a:cubicBezTo>
                      <a:pt x="64" y="57"/>
                      <a:pt x="64" y="57"/>
                      <a:pt x="64" y="57"/>
                    </a:cubicBezTo>
                    <a:cubicBezTo>
                      <a:pt x="65" y="56"/>
                      <a:pt x="66" y="56"/>
                      <a:pt x="67" y="56"/>
                    </a:cubicBezTo>
                    <a:cubicBezTo>
                      <a:pt x="67" y="55"/>
                      <a:pt x="66" y="54"/>
                      <a:pt x="66" y="53"/>
                    </a:cubicBezTo>
                    <a:cubicBezTo>
                      <a:pt x="66" y="53"/>
                      <a:pt x="67" y="52"/>
                      <a:pt x="67" y="52"/>
                    </a:cubicBezTo>
                    <a:cubicBezTo>
                      <a:pt x="67" y="52"/>
                      <a:pt x="67" y="51"/>
                      <a:pt x="67" y="51"/>
                    </a:cubicBezTo>
                    <a:cubicBezTo>
                      <a:pt x="68" y="51"/>
                      <a:pt x="69" y="50"/>
                      <a:pt x="69" y="50"/>
                    </a:cubicBezTo>
                    <a:cubicBezTo>
                      <a:pt x="69" y="50"/>
                      <a:pt x="71" y="48"/>
                      <a:pt x="71" y="48"/>
                    </a:cubicBezTo>
                    <a:cubicBezTo>
                      <a:pt x="71" y="48"/>
                      <a:pt x="72" y="48"/>
                      <a:pt x="72" y="48"/>
                    </a:cubicBezTo>
                    <a:cubicBezTo>
                      <a:pt x="72" y="47"/>
                      <a:pt x="72" y="46"/>
                      <a:pt x="72" y="46"/>
                    </a:cubicBezTo>
                    <a:cubicBezTo>
                      <a:pt x="72" y="45"/>
                      <a:pt x="71" y="44"/>
                      <a:pt x="71" y="44"/>
                    </a:cubicBezTo>
                    <a:cubicBezTo>
                      <a:pt x="66" y="47"/>
                      <a:pt x="66" y="47"/>
                      <a:pt x="66" y="47"/>
                    </a:cubicBezTo>
                    <a:cubicBezTo>
                      <a:pt x="66" y="47"/>
                      <a:pt x="67" y="44"/>
                      <a:pt x="68" y="44"/>
                    </a:cubicBezTo>
                    <a:cubicBezTo>
                      <a:pt x="69" y="43"/>
                      <a:pt x="69" y="42"/>
                      <a:pt x="69" y="42"/>
                    </a:cubicBezTo>
                    <a:cubicBezTo>
                      <a:pt x="69" y="42"/>
                      <a:pt x="73" y="42"/>
                      <a:pt x="74" y="42"/>
                    </a:cubicBezTo>
                    <a:cubicBezTo>
                      <a:pt x="74" y="42"/>
                      <a:pt x="75" y="42"/>
                      <a:pt x="75" y="42"/>
                    </a:cubicBezTo>
                    <a:cubicBezTo>
                      <a:pt x="75" y="41"/>
                      <a:pt x="76" y="41"/>
                      <a:pt x="76" y="41"/>
                    </a:cubicBezTo>
                    <a:cubicBezTo>
                      <a:pt x="76" y="40"/>
                      <a:pt x="76" y="40"/>
                      <a:pt x="76" y="40"/>
                    </a:cubicBezTo>
                    <a:cubicBezTo>
                      <a:pt x="76" y="40"/>
                      <a:pt x="77" y="41"/>
                      <a:pt x="77" y="41"/>
                    </a:cubicBezTo>
                    <a:cubicBezTo>
                      <a:pt x="78" y="41"/>
                      <a:pt x="78" y="40"/>
                      <a:pt x="78" y="40"/>
                    </a:cubicBezTo>
                    <a:cubicBezTo>
                      <a:pt x="79" y="40"/>
                      <a:pt x="78" y="37"/>
                      <a:pt x="78" y="37"/>
                    </a:cubicBezTo>
                    <a:cubicBezTo>
                      <a:pt x="79" y="36"/>
                      <a:pt x="78" y="36"/>
                      <a:pt x="77" y="35"/>
                    </a:cubicBezTo>
                    <a:cubicBezTo>
                      <a:pt x="77" y="35"/>
                      <a:pt x="75" y="34"/>
                      <a:pt x="75" y="34"/>
                    </a:cubicBezTo>
                    <a:cubicBezTo>
                      <a:pt x="74" y="34"/>
                      <a:pt x="74" y="33"/>
                      <a:pt x="73" y="32"/>
                    </a:cubicBezTo>
                    <a:cubicBezTo>
                      <a:pt x="73" y="32"/>
                      <a:pt x="71" y="28"/>
                      <a:pt x="71" y="28"/>
                    </a:cubicBezTo>
                    <a:cubicBezTo>
                      <a:pt x="69" y="25"/>
                      <a:pt x="69" y="25"/>
                      <a:pt x="69" y="25"/>
                    </a:cubicBezTo>
                    <a:cubicBezTo>
                      <a:pt x="69" y="25"/>
                      <a:pt x="68" y="26"/>
                      <a:pt x="68" y="26"/>
                    </a:cubicBezTo>
                    <a:cubicBezTo>
                      <a:pt x="68" y="27"/>
                      <a:pt x="67" y="28"/>
                      <a:pt x="66" y="28"/>
                    </a:cubicBezTo>
                    <a:cubicBezTo>
                      <a:pt x="65" y="28"/>
                      <a:pt x="64" y="27"/>
                      <a:pt x="64" y="27"/>
                    </a:cubicBezTo>
                    <a:cubicBezTo>
                      <a:pt x="64" y="27"/>
                      <a:pt x="64" y="26"/>
                      <a:pt x="64" y="25"/>
                    </a:cubicBezTo>
                    <a:cubicBezTo>
                      <a:pt x="64" y="24"/>
                      <a:pt x="63" y="23"/>
                      <a:pt x="63" y="23"/>
                    </a:cubicBezTo>
                    <a:cubicBezTo>
                      <a:pt x="62" y="24"/>
                      <a:pt x="62" y="23"/>
                      <a:pt x="61" y="22"/>
                    </a:cubicBezTo>
                    <a:cubicBezTo>
                      <a:pt x="61" y="21"/>
                      <a:pt x="58" y="21"/>
                      <a:pt x="58" y="21"/>
                    </a:cubicBezTo>
                    <a:cubicBezTo>
                      <a:pt x="55" y="20"/>
                      <a:pt x="55" y="20"/>
                      <a:pt x="55" y="20"/>
                    </a:cubicBezTo>
                    <a:cubicBezTo>
                      <a:pt x="55" y="20"/>
                      <a:pt x="55" y="22"/>
                      <a:pt x="55" y="23"/>
                    </a:cubicBezTo>
                    <a:cubicBezTo>
                      <a:pt x="55" y="23"/>
                      <a:pt x="56" y="24"/>
                      <a:pt x="56" y="25"/>
                    </a:cubicBezTo>
                    <a:cubicBezTo>
                      <a:pt x="56" y="26"/>
                      <a:pt x="55" y="27"/>
                      <a:pt x="55" y="27"/>
                    </a:cubicBezTo>
                    <a:cubicBezTo>
                      <a:pt x="55" y="28"/>
                      <a:pt x="56" y="28"/>
                      <a:pt x="56" y="29"/>
                    </a:cubicBezTo>
                    <a:cubicBezTo>
                      <a:pt x="57" y="29"/>
                      <a:pt x="58" y="30"/>
                      <a:pt x="58" y="32"/>
                    </a:cubicBezTo>
                    <a:cubicBezTo>
                      <a:pt x="58" y="34"/>
                      <a:pt x="55" y="35"/>
                      <a:pt x="55" y="35"/>
                    </a:cubicBezTo>
                    <a:cubicBezTo>
                      <a:pt x="55" y="35"/>
                      <a:pt x="56" y="37"/>
                      <a:pt x="56" y="37"/>
                    </a:cubicBezTo>
                    <a:cubicBezTo>
                      <a:pt x="56" y="38"/>
                      <a:pt x="56" y="40"/>
                      <a:pt x="56" y="40"/>
                    </a:cubicBezTo>
                    <a:cubicBezTo>
                      <a:pt x="56" y="40"/>
                      <a:pt x="55" y="41"/>
                      <a:pt x="55" y="41"/>
                    </a:cubicBezTo>
                    <a:cubicBezTo>
                      <a:pt x="55" y="41"/>
                      <a:pt x="54" y="39"/>
                      <a:pt x="53" y="39"/>
                    </a:cubicBezTo>
                    <a:cubicBezTo>
                      <a:pt x="53" y="38"/>
                      <a:pt x="52" y="36"/>
                      <a:pt x="52" y="36"/>
                    </a:cubicBezTo>
                    <a:cubicBezTo>
                      <a:pt x="52" y="35"/>
                      <a:pt x="51" y="34"/>
                      <a:pt x="51" y="34"/>
                    </a:cubicBezTo>
                    <a:cubicBezTo>
                      <a:pt x="51" y="34"/>
                      <a:pt x="50" y="34"/>
                      <a:pt x="49" y="34"/>
                    </a:cubicBezTo>
                    <a:cubicBezTo>
                      <a:pt x="48" y="34"/>
                      <a:pt x="47" y="32"/>
                      <a:pt x="46" y="32"/>
                    </a:cubicBezTo>
                    <a:cubicBezTo>
                      <a:pt x="46" y="32"/>
                      <a:pt x="45" y="31"/>
                      <a:pt x="44" y="31"/>
                    </a:cubicBezTo>
                    <a:cubicBezTo>
                      <a:pt x="44" y="30"/>
                      <a:pt x="42" y="31"/>
                      <a:pt x="42" y="31"/>
                    </a:cubicBezTo>
                    <a:cubicBezTo>
                      <a:pt x="41" y="31"/>
                      <a:pt x="41" y="29"/>
                      <a:pt x="41" y="29"/>
                    </a:cubicBezTo>
                    <a:cubicBezTo>
                      <a:pt x="41" y="28"/>
                      <a:pt x="39" y="27"/>
                      <a:pt x="39" y="27"/>
                    </a:cubicBezTo>
                    <a:cubicBezTo>
                      <a:pt x="38" y="26"/>
                      <a:pt x="38" y="25"/>
                      <a:pt x="39" y="24"/>
                    </a:cubicBezTo>
                    <a:cubicBezTo>
                      <a:pt x="39" y="22"/>
                      <a:pt x="40" y="21"/>
                      <a:pt x="40" y="21"/>
                    </a:cubicBezTo>
                    <a:cubicBezTo>
                      <a:pt x="41" y="21"/>
                      <a:pt x="41" y="20"/>
                      <a:pt x="42" y="19"/>
                    </a:cubicBezTo>
                    <a:cubicBezTo>
                      <a:pt x="42" y="18"/>
                      <a:pt x="42" y="18"/>
                      <a:pt x="42" y="18"/>
                    </a:cubicBezTo>
                    <a:cubicBezTo>
                      <a:pt x="43" y="18"/>
                      <a:pt x="43" y="18"/>
                      <a:pt x="44" y="18"/>
                    </a:cubicBezTo>
                    <a:cubicBezTo>
                      <a:pt x="45" y="17"/>
                      <a:pt x="45" y="16"/>
                      <a:pt x="45" y="16"/>
                    </a:cubicBezTo>
                    <a:cubicBezTo>
                      <a:pt x="45" y="16"/>
                      <a:pt x="44" y="15"/>
                      <a:pt x="43" y="15"/>
                    </a:cubicBezTo>
                    <a:cubicBezTo>
                      <a:pt x="43" y="15"/>
                      <a:pt x="42" y="14"/>
                      <a:pt x="42" y="13"/>
                    </a:cubicBezTo>
                    <a:cubicBezTo>
                      <a:pt x="43" y="13"/>
                      <a:pt x="44" y="14"/>
                      <a:pt x="44" y="14"/>
                    </a:cubicBezTo>
                    <a:cubicBezTo>
                      <a:pt x="45" y="15"/>
                      <a:pt x="45" y="14"/>
                      <a:pt x="46" y="13"/>
                    </a:cubicBezTo>
                    <a:cubicBezTo>
                      <a:pt x="47" y="13"/>
                      <a:pt x="46" y="12"/>
                      <a:pt x="47" y="13"/>
                    </a:cubicBezTo>
                    <a:cubicBezTo>
                      <a:pt x="48" y="13"/>
                      <a:pt x="48" y="13"/>
                      <a:pt x="49" y="13"/>
                    </a:cubicBezTo>
                    <a:cubicBezTo>
                      <a:pt x="49" y="13"/>
                      <a:pt x="49" y="13"/>
                      <a:pt x="49" y="12"/>
                    </a:cubicBezTo>
                    <a:cubicBezTo>
                      <a:pt x="50" y="11"/>
                      <a:pt x="50" y="11"/>
                      <a:pt x="50" y="10"/>
                    </a:cubicBezTo>
                    <a:cubicBezTo>
                      <a:pt x="50" y="10"/>
                      <a:pt x="50" y="9"/>
                      <a:pt x="49" y="9"/>
                    </a:cubicBezTo>
                    <a:cubicBezTo>
                      <a:pt x="49" y="8"/>
                      <a:pt x="50" y="8"/>
                      <a:pt x="50" y="8"/>
                    </a:cubicBezTo>
                    <a:cubicBezTo>
                      <a:pt x="51" y="7"/>
                      <a:pt x="50" y="6"/>
                      <a:pt x="50" y="6"/>
                    </a:cubicBezTo>
                    <a:cubicBezTo>
                      <a:pt x="49" y="7"/>
                      <a:pt x="48" y="6"/>
                      <a:pt x="48" y="6"/>
                    </a:cubicBezTo>
                    <a:cubicBezTo>
                      <a:pt x="48" y="5"/>
                      <a:pt x="46" y="5"/>
                      <a:pt x="46" y="6"/>
                    </a:cubicBezTo>
                    <a:cubicBezTo>
                      <a:pt x="46" y="6"/>
                      <a:pt x="46" y="7"/>
                      <a:pt x="46" y="7"/>
                    </a:cubicBezTo>
                    <a:cubicBezTo>
                      <a:pt x="46" y="8"/>
                      <a:pt x="46" y="9"/>
                      <a:pt x="46" y="10"/>
                    </a:cubicBezTo>
                    <a:cubicBezTo>
                      <a:pt x="45" y="11"/>
                      <a:pt x="44" y="10"/>
                      <a:pt x="44" y="10"/>
                    </a:cubicBezTo>
                    <a:cubicBezTo>
                      <a:pt x="43" y="10"/>
                      <a:pt x="44" y="9"/>
                      <a:pt x="44" y="8"/>
                    </a:cubicBezTo>
                    <a:cubicBezTo>
                      <a:pt x="44" y="7"/>
                      <a:pt x="43" y="7"/>
                      <a:pt x="43" y="6"/>
                    </a:cubicBezTo>
                    <a:cubicBezTo>
                      <a:pt x="42" y="6"/>
                      <a:pt x="42" y="9"/>
                      <a:pt x="42" y="9"/>
                    </a:cubicBezTo>
                    <a:cubicBezTo>
                      <a:pt x="41" y="9"/>
                      <a:pt x="41" y="8"/>
                      <a:pt x="41" y="7"/>
                    </a:cubicBezTo>
                    <a:cubicBezTo>
                      <a:pt x="41" y="6"/>
                      <a:pt x="41" y="6"/>
                      <a:pt x="40" y="6"/>
                    </a:cubicBezTo>
                    <a:cubicBezTo>
                      <a:pt x="39" y="6"/>
                      <a:pt x="39" y="4"/>
                      <a:pt x="39" y="3"/>
                    </a:cubicBezTo>
                    <a:cubicBezTo>
                      <a:pt x="39" y="3"/>
                      <a:pt x="38" y="2"/>
                      <a:pt x="37" y="1"/>
                    </a:cubicBezTo>
                    <a:cubicBezTo>
                      <a:pt x="37" y="0"/>
                      <a:pt x="36" y="2"/>
                      <a:pt x="35" y="3"/>
                    </a:cubicBezTo>
                    <a:cubicBezTo>
                      <a:pt x="34" y="3"/>
                      <a:pt x="36" y="5"/>
                      <a:pt x="36" y="6"/>
                    </a:cubicBezTo>
                    <a:cubicBezTo>
                      <a:pt x="37" y="7"/>
                      <a:pt x="38" y="8"/>
                      <a:pt x="38" y="8"/>
                    </a:cubicBezTo>
                    <a:cubicBezTo>
                      <a:pt x="37" y="9"/>
                      <a:pt x="37" y="9"/>
                      <a:pt x="37" y="10"/>
                    </a:cubicBezTo>
                    <a:cubicBezTo>
                      <a:pt x="36" y="11"/>
                      <a:pt x="35" y="10"/>
                      <a:pt x="34" y="9"/>
                    </a:cubicBezTo>
                    <a:cubicBezTo>
                      <a:pt x="34" y="9"/>
                      <a:pt x="33" y="10"/>
                      <a:pt x="32" y="10"/>
                    </a:cubicBezTo>
                    <a:cubicBezTo>
                      <a:pt x="32" y="10"/>
                      <a:pt x="30" y="10"/>
                      <a:pt x="30" y="10"/>
                    </a:cubicBezTo>
                    <a:cubicBezTo>
                      <a:pt x="29" y="10"/>
                      <a:pt x="27" y="9"/>
                      <a:pt x="26" y="9"/>
                    </a:cubicBezTo>
                    <a:cubicBezTo>
                      <a:pt x="25" y="9"/>
                      <a:pt x="25" y="10"/>
                      <a:pt x="25" y="11"/>
                    </a:cubicBezTo>
                    <a:cubicBezTo>
                      <a:pt x="25" y="11"/>
                      <a:pt x="24" y="12"/>
                      <a:pt x="24" y="11"/>
                    </a:cubicBezTo>
                    <a:cubicBezTo>
                      <a:pt x="24" y="10"/>
                      <a:pt x="22" y="10"/>
                      <a:pt x="21" y="10"/>
                    </a:cubicBezTo>
                    <a:cubicBezTo>
                      <a:pt x="20" y="10"/>
                      <a:pt x="18" y="10"/>
                      <a:pt x="17" y="10"/>
                    </a:cubicBezTo>
                    <a:cubicBezTo>
                      <a:pt x="17" y="10"/>
                      <a:pt x="18" y="9"/>
                      <a:pt x="18" y="8"/>
                    </a:cubicBezTo>
                    <a:cubicBezTo>
                      <a:pt x="18" y="8"/>
                      <a:pt x="18" y="8"/>
                      <a:pt x="17" y="8"/>
                    </a:cubicBezTo>
                    <a:cubicBezTo>
                      <a:pt x="11" y="15"/>
                      <a:pt x="5" y="23"/>
                      <a:pt x="0" y="32"/>
                    </a:cubicBezTo>
                    <a:cubicBezTo>
                      <a:pt x="1" y="32"/>
                      <a:pt x="2" y="32"/>
                      <a:pt x="2" y="33"/>
                    </a:cubicBezTo>
                    <a:cubicBezTo>
                      <a:pt x="3" y="34"/>
                      <a:pt x="4" y="34"/>
                      <a:pt x="4" y="35"/>
                    </a:cubicBezTo>
                    <a:cubicBezTo>
                      <a:pt x="4" y="36"/>
                      <a:pt x="5" y="38"/>
                      <a:pt x="6" y="39"/>
                    </a:cubicBezTo>
                    <a:cubicBezTo>
                      <a:pt x="8" y="40"/>
                      <a:pt x="8" y="40"/>
                      <a:pt x="8" y="41"/>
                    </a:cubicBezTo>
                    <a:cubicBezTo>
                      <a:pt x="8" y="42"/>
                      <a:pt x="10" y="42"/>
                      <a:pt x="11" y="43"/>
                    </a:cubicBezTo>
                    <a:cubicBezTo>
                      <a:pt x="11" y="44"/>
                      <a:pt x="11" y="45"/>
                      <a:pt x="10" y="45"/>
                    </a:cubicBezTo>
                    <a:cubicBezTo>
                      <a:pt x="10" y="44"/>
                      <a:pt x="9" y="42"/>
                      <a:pt x="8" y="42"/>
                    </a:cubicBezTo>
                    <a:cubicBezTo>
                      <a:pt x="8" y="41"/>
                      <a:pt x="6" y="42"/>
                      <a:pt x="6" y="42"/>
                    </a:cubicBezTo>
                    <a:cubicBezTo>
                      <a:pt x="6" y="42"/>
                      <a:pt x="7" y="43"/>
                      <a:pt x="8" y="44"/>
                    </a:cubicBezTo>
                    <a:cubicBezTo>
                      <a:pt x="9" y="44"/>
                      <a:pt x="9" y="45"/>
                      <a:pt x="10" y="46"/>
                    </a:cubicBezTo>
                    <a:cubicBezTo>
                      <a:pt x="10" y="47"/>
                      <a:pt x="10" y="48"/>
                      <a:pt x="10" y="48"/>
                    </a:cubicBezTo>
                    <a:cubicBezTo>
                      <a:pt x="11" y="49"/>
                      <a:pt x="10" y="54"/>
                      <a:pt x="10" y="54"/>
                    </a:cubicBezTo>
                    <a:cubicBezTo>
                      <a:pt x="10" y="55"/>
                      <a:pt x="10" y="57"/>
                      <a:pt x="10" y="57"/>
                    </a:cubicBezTo>
                    <a:cubicBezTo>
                      <a:pt x="11" y="58"/>
                      <a:pt x="12" y="60"/>
                      <a:pt x="12" y="61"/>
                    </a:cubicBezTo>
                    <a:cubicBezTo>
                      <a:pt x="12" y="61"/>
                      <a:pt x="14" y="65"/>
                      <a:pt x="14" y="65"/>
                    </a:cubicBezTo>
                    <a:cubicBezTo>
                      <a:pt x="14" y="65"/>
                      <a:pt x="15" y="66"/>
                      <a:pt x="16" y="66"/>
                    </a:cubicBezTo>
                    <a:cubicBezTo>
                      <a:pt x="17" y="67"/>
                      <a:pt x="17" y="67"/>
                      <a:pt x="18" y="68"/>
                    </a:cubicBezTo>
                    <a:cubicBezTo>
                      <a:pt x="19" y="68"/>
                      <a:pt x="20" y="71"/>
                      <a:pt x="20" y="71"/>
                    </a:cubicBezTo>
                    <a:cubicBezTo>
                      <a:pt x="20" y="72"/>
                      <a:pt x="22" y="74"/>
                      <a:pt x="22" y="74"/>
                    </a:cubicBezTo>
                    <a:cubicBezTo>
                      <a:pt x="23" y="75"/>
                      <a:pt x="21" y="75"/>
                      <a:pt x="21" y="75"/>
                    </a:cubicBezTo>
                    <a:cubicBezTo>
                      <a:pt x="21" y="75"/>
                      <a:pt x="22" y="76"/>
                      <a:pt x="23" y="76"/>
                    </a:cubicBezTo>
                    <a:cubicBezTo>
                      <a:pt x="23" y="77"/>
                      <a:pt x="23" y="77"/>
                      <a:pt x="24" y="77"/>
                    </a:cubicBezTo>
                    <a:cubicBezTo>
                      <a:pt x="25" y="78"/>
                      <a:pt x="24" y="78"/>
                      <a:pt x="25" y="79"/>
                    </a:cubicBezTo>
                    <a:cubicBezTo>
                      <a:pt x="25" y="79"/>
                      <a:pt x="27" y="82"/>
                      <a:pt x="27" y="82"/>
                    </a:cubicBezTo>
                    <a:cubicBezTo>
                      <a:pt x="27" y="82"/>
                      <a:pt x="28" y="81"/>
                      <a:pt x="27" y="80"/>
                    </a:cubicBezTo>
                    <a:cubicBezTo>
                      <a:pt x="27" y="80"/>
                      <a:pt x="26" y="79"/>
                      <a:pt x="26" y="78"/>
                    </a:cubicBezTo>
                    <a:cubicBezTo>
                      <a:pt x="26" y="78"/>
                      <a:pt x="26" y="77"/>
                      <a:pt x="25" y="77"/>
                    </a:cubicBezTo>
                    <a:cubicBezTo>
                      <a:pt x="25" y="76"/>
                      <a:pt x="24" y="75"/>
                      <a:pt x="24" y="74"/>
                    </a:cubicBezTo>
                    <a:cubicBezTo>
                      <a:pt x="24" y="74"/>
                      <a:pt x="22" y="73"/>
                      <a:pt x="22" y="72"/>
                    </a:cubicBezTo>
                    <a:cubicBezTo>
                      <a:pt x="21" y="72"/>
                      <a:pt x="22" y="70"/>
                      <a:pt x="22" y="70"/>
                    </a:cubicBezTo>
                    <a:cubicBezTo>
                      <a:pt x="22" y="70"/>
                      <a:pt x="23" y="71"/>
                      <a:pt x="23" y="72"/>
                    </a:cubicBezTo>
                    <a:cubicBezTo>
                      <a:pt x="24" y="72"/>
                      <a:pt x="24" y="73"/>
                      <a:pt x="25" y="74"/>
                    </a:cubicBezTo>
                    <a:cubicBezTo>
                      <a:pt x="25" y="74"/>
                      <a:pt x="27" y="76"/>
                      <a:pt x="27" y="76"/>
                    </a:cubicBezTo>
                    <a:cubicBezTo>
                      <a:pt x="27" y="76"/>
                      <a:pt x="28" y="77"/>
                      <a:pt x="28" y="78"/>
                    </a:cubicBezTo>
                    <a:cubicBezTo>
                      <a:pt x="28" y="79"/>
                      <a:pt x="29" y="79"/>
                      <a:pt x="29" y="79"/>
                    </a:cubicBezTo>
                    <a:cubicBezTo>
                      <a:pt x="30" y="79"/>
                      <a:pt x="31" y="80"/>
                      <a:pt x="31" y="81"/>
                    </a:cubicBezTo>
                    <a:cubicBezTo>
                      <a:pt x="31" y="81"/>
                      <a:pt x="32" y="83"/>
                      <a:pt x="32" y="84"/>
                    </a:cubicBezTo>
                    <a:cubicBezTo>
                      <a:pt x="32" y="85"/>
                      <a:pt x="33" y="86"/>
                      <a:pt x="34" y="86"/>
                    </a:cubicBezTo>
                    <a:cubicBezTo>
                      <a:pt x="34" y="87"/>
                      <a:pt x="35" y="88"/>
                      <a:pt x="36" y="88"/>
                    </a:cubicBezTo>
                    <a:cubicBezTo>
                      <a:pt x="36" y="88"/>
                      <a:pt x="37" y="88"/>
                      <a:pt x="38" y="89"/>
                    </a:cubicBezTo>
                    <a:cubicBezTo>
                      <a:pt x="38" y="90"/>
                      <a:pt x="42" y="91"/>
                      <a:pt x="42" y="91"/>
                    </a:cubicBezTo>
                    <a:cubicBezTo>
                      <a:pt x="42" y="91"/>
                      <a:pt x="44" y="91"/>
                      <a:pt x="45" y="90"/>
                    </a:cubicBezTo>
                    <a:cubicBezTo>
                      <a:pt x="46" y="90"/>
                      <a:pt x="47" y="92"/>
                      <a:pt x="47" y="93"/>
                    </a:cubicBezTo>
                    <a:cubicBezTo>
                      <a:pt x="48" y="93"/>
                      <a:pt x="49" y="93"/>
                      <a:pt x="50" y="94"/>
                    </a:cubicBezTo>
                    <a:cubicBezTo>
                      <a:pt x="50" y="94"/>
                      <a:pt x="52" y="94"/>
                      <a:pt x="52" y="94"/>
                    </a:cubicBezTo>
                    <a:cubicBezTo>
                      <a:pt x="53" y="95"/>
                      <a:pt x="54" y="95"/>
                      <a:pt x="55" y="96"/>
                    </a:cubicBezTo>
                    <a:cubicBezTo>
                      <a:pt x="55" y="97"/>
                      <a:pt x="56" y="98"/>
                      <a:pt x="57" y="99"/>
                    </a:cubicBezTo>
                    <a:cubicBezTo>
                      <a:pt x="58" y="100"/>
                      <a:pt x="58" y="100"/>
                      <a:pt x="59" y="101"/>
                    </a:cubicBezTo>
                    <a:cubicBezTo>
                      <a:pt x="60" y="101"/>
                      <a:pt x="62" y="102"/>
                      <a:pt x="62" y="102"/>
                    </a:cubicBezTo>
                    <a:cubicBezTo>
                      <a:pt x="62" y="102"/>
                      <a:pt x="62" y="100"/>
                      <a:pt x="63" y="100"/>
                    </a:cubicBezTo>
                    <a:cubicBezTo>
                      <a:pt x="63" y="100"/>
                      <a:pt x="64" y="102"/>
                      <a:pt x="64" y="102"/>
                    </a:cubicBezTo>
                    <a:cubicBezTo>
                      <a:pt x="64" y="102"/>
                      <a:pt x="65" y="104"/>
                      <a:pt x="65" y="104"/>
                    </a:cubicBezTo>
                    <a:cubicBezTo>
                      <a:pt x="66" y="105"/>
                      <a:pt x="66" y="107"/>
                      <a:pt x="65" y="108"/>
                    </a:cubicBezTo>
                    <a:cubicBezTo>
                      <a:pt x="65" y="108"/>
                      <a:pt x="64" y="110"/>
                      <a:pt x="63" y="111"/>
                    </a:cubicBezTo>
                    <a:cubicBezTo>
                      <a:pt x="62" y="112"/>
                      <a:pt x="63" y="113"/>
                      <a:pt x="63" y="114"/>
                    </a:cubicBezTo>
                    <a:cubicBezTo>
                      <a:pt x="64" y="116"/>
                      <a:pt x="63" y="116"/>
                      <a:pt x="63" y="117"/>
                    </a:cubicBezTo>
                    <a:cubicBezTo>
                      <a:pt x="63" y="118"/>
                      <a:pt x="63" y="119"/>
                      <a:pt x="63" y="119"/>
                    </a:cubicBezTo>
                    <a:cubicBezTo>
                      <a:pt x="64" y="120"/>
                      <a:pt x="65" y="120"/>
                      <a:pt x="67" y="122"/>
                    </a:cubicBezTo>
                    <a:cubicBezTo>
                      <a:pt x="68" y="124"/>
                      <a:pt x="67" y="124"/>
                      <a:pt x="68" y="125"/>
                    </a:cubicBezTo>
                    <a:cubicBezTo>
                      <a:pt x="68" y="126"/>
                      <a:pt x="70" y="128"/>
                      <a:pt x="70" y="129"/>
                    </a:cubicBezTo>
                    <a:cubicBezTo>
                      <a:pt x="70" y="130"/>
                      <a:pt x="72" y="131"/>
                      <a:pt x="73" y="131"/>
                    </a:cubicBezTo>
                    <a:cubicBezTo>
                      <a:pt x="74" y="132"/>
                      <a:pt x="77" y="134"/>
                      <a:pt x="78" y="135"/>
                    </a:cubicBezTo>
                    <a:cubicBezTo>
                      <a:pt x="78" y="136"/>
                      <a:pt x="78" y="138"/>
                      <a:pt x="78" y="139"/>
                    </a:cubicBezTo>
                    <a:cubicBezTo>
                      <a:pt x="78" y="140"/>
                      <a:pt x="78" y="142"/>
                      <a:pt x="78" y="144"/>
                    </a:cubicBezTo>
                    <a:cubicBezTo>
                      <a:pt x="79" y="145"/>
                      <a:pt x="79" y="146"/>
                      <a:pt x="78" y="148"/>
                    </a:cubicBezTo>
                    <a:cubicBezTo>
                      <a:pt x="77" y="150"/>
                      <a:pt x="79" y="155"/>
                      <a:pt x="79" y="157"/>
                    </a:cubicBezTo>
                    <a:cubicBezTo>
                      <a:pt x="78" y="160"/>
                      <a:pt x="77" y="160"/>
                      <a:pt x="78" y="161"/>
                    </a:cubicBezTo>
                    <a:cubicBezTo>
                      <a:pt x="78" y="162"/>
                      <a:pt x="78" y="164"/>
                      <a:pt x="78" y="165"/>
                    </a:cubicBezTo>
                    <a:cubicBezTo>
                      <a:pt x="78" y="165"/>
                      <a:pt x="78" y="167"/>
                      <a:pt x="78" y="169"/>
                    </a:cubicBezTo>
                    <a:cubicBezTo>
                      <a:pt x="78" y="170"/>
                      <a:pt x="79" y="167"/>
                      <a:pt x="79" y="166"/>
                    </a:cubicBezTo>
                    <a:cubicBezTo>
                      <a:pt x="80" y="166"/>
                      <a:pt x="80" y="168"/>
                      <a:pt x="79" y="170"/>
                    </a:cubicBezTo>
                    <a:cubicBezTo>
                      <a:pt x="82" y="170"/>
                      <a:pt x="84" y="170"/>
                      <a:pt x="86" y="170"/>
                    </a:cubicBezTo>
                    <a:cubicBezTo>
                      <a:pt x="87" y="170"/>
                      <a:pt x="88" y="170"/>
                      <a:pt x="89" y="170"/>
                    </a:cubicBezTo>
                    <a:cubicBezTo>
                      <a:pt x="89" y="170"/>
                      <a:pt x="89" y="169"/>
                      <a:pt x="89" y="169"/>
                    </a:cubicBezTo>
                    <a:cubicBezTo>
                      <a:pt x="90" y="168"/>
                      <a:pt x="89" y="166"/>
                      <a:pt x="89" y="16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Freeform 39"/>
              <p:cNvSpPr>
                <a:spLocks/>
              </p:cNvSpPr>
              <p:nvPr/>
            </p:nvSpPr>
            <p:spPr bwMode="auto">
              <a:xfrm>
                <a:off x="5945188" y="3448050"/>
                <a:ext cx="49213" cy="22225"/>
              </a:xfrm>
              <a:custGeom>
                <a:avLst/>
                <a:gdLst>
                  <a:gd name="T0" fmla="*/ 12 w 13"/>
                  <a:gd name="T1" fmla="*/ 4 h 6"/>
                  <a:gd name="T2" fmla="*/ 9 w 13"/>
                  <a:gd name="T3" fmla="*/ 3 h 6"/>
                  <a:gd name="T4" fmla="*/ 6 w 13"/>
                  <a:gd name="T5" fmla="*/ 1 h 6"/>
                  <a:gd name="T6" fmla="*/ 4 w 13"/>
                  <a:gd name="T7" fmla="*/ 1 h 6"/>
                  <a:gd name="T8" fmla="*/ 2 w 13"/>
                  <a:gd name="T9" fmla="*/ 0 h 6"/>
                  <a:gd name="T10" fmla="*/ 0 w 13"/>
                  <a:gd name="T11" fmla="*/ 2 h 6"/>
                  <a:gd name="T12" fmla="*/ 2 w 13"/>
                  <a:gd name="T13" fmla="*/ 1 h 6"/>
                  <a:gd name="T14" fmla="*/ 4 w 13"/>
                  <a:gd name="T15" fmla="*/ 2 h 6"/>
                  <a:gd name="T16" fmla="*/ 7 w 13"/>
                  <a:gd name="T17" fmla="*/ 3 h 6"/>
                  <a:gd name="T18" fmla="*/ 9 w 13"/>
                  <a:gd name="T19" fmla="*/ 5 h 6"/>
                  <a:gd name="T20" fmla="*/ 12 w 13"/>
                  <a:gd name="T21"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 h="6">
                    <a:moveTo>
                      <a:pt x="12" y="4"/>
                    </a:moveTo>
                    <a:cubicBezTo>
                      <a:pt x="12" y="3"/>
                      <a:pt x="10" y="3"/>
                      <a:pt x="9" y="3"/>
                    </a:cubicBezTo>
                    <a:cubicBezTo>
                      <a:pt x="9" y="2"/>
                      <a:pt x="7" y="2"/>
                      <a:pt x="6" y="1"/>
                    </a:cubicBezTo>
                    <a:cubicBezTo>
                      <a:pt x="5" y="1"/>
                      <a:pt x="5" y="1"/>
                      <a:pt x="4" y="1"/>
                    </a:cubicBezTo>
                    <a:cubicBezTo>
                      <a:pt x="4" y="0"/>
                      <a:pt x="3" y="0"/>
                      <a:pt x="2" y="0"/>
                    </a:cubicBezTo>
                    <a:cubicBezTo>
                      <a:pt x="2" y="0"/>
                      <a:pt x="0" y="2"/>
                      <a:pt x="0" y="2"/>
                    </a:cubicBezTo>
                    <a:cubicBezTo>
                      <a:pt x="0" y="2"/>
                      <a:pt x="2" y="2"/>
                      <a:pt x="2" y="1"/>
                    </a:cubicBezTo>
                    <a:cubicBezTo>
                      <a:pt x="3" y="1"/>
                      <a:pt x="4" y="2"/>
                      <a:pt x="4" y="2"/>
                    </a:cubicBezTo>
                    <a:cubicBezTo>
                      <a:pt x="5" y="2"/>
                      <a:pt x="6" y="3"/>
                      <a:pt x="7" y="3"/>
                    </a:cubicBezTo>
                    <a:cubicBezTo>
                      <a:pt x="8" y="3"/>
                      <a:pt x="8" y="4"/>
                      <a:pt x="9" y="5"/>
                    </a:cubicBezTo>
                    <a:cubicBezTo>
                      <a:pt x="10" y="6"/>
                      <a:pt x="13" y="4"/>
                      <a:pt x="1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40"/>
              <p:cNvSpPr>
                <a:spLocks/>
              </p:cNvSpPr>
              <p:nvPr/>
            </p:nvSpPr>
            <p:spPr bwMode="auto">
              <a:xfrm>
                <a:off x="5988050" y="3463925"/>
                <a:ext cx="30163" cy="11113"/>
              </a:xfrm>
              <a:custGeom>
                <a:avLst/>
                <a:gdLst>
                  <a:gd name="T0" fmla="*/ 6 w 8"/>
                  <a:gd name="T1" fmla="*/ 2 h 3"/>
                  <a:gd name="T2" fmla="*/ 5 w 8"/>
                  <a:gd name="T3" fmla="*/ 1 h 3"/>
                  <a:gd name="T4" fmla="*/ 3 w 8"/>
                  <a:gd name="T5" fmla="*/ 1 h 3"/>
                  <a:gd name="T6" fmla="*/ 2 w 8"/>
                  <a:gd name="T7" fmla="*/ 0 h 3"/>
                  <a:gd name="T8" fmla="*/ 2 w 8"/>
                  <a:gd name="T9" fmla="*/ 1 h 3"/>
                  <a:gd name="T10" fmla="*/ 0 w 8"/>
                  <a:gd name="T11" fmla="*/ 2 h 3"/>
                  <a:gd name="T12" fmla="*/ 2 w 8"/>
                  <a:gd name="T13" fmla="*/ 3 h 3"/>
                  <a:gd name="T14" fmla="*/ 4 w 8"/>
                  <a:gd name="T15" fmla="*/ 3 h 3"/>
                  <a:gd name="T16" fmla="*/ 7 w 8"/>
                  <a:gd name="T17" fmla="*/ 3 h 3"/>
                  <a:gd name="T18" fmla="*/ 6 w 8"/>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3">
                    <a:moveTo>
                      <a:pt x="6" y="2"/>
                    </a:moveTo>
                    <a:cubicBezTo>
                      <a:pt x="6" y="2"/>
                      <a:pt x="5" y="1"/>
                      <a:pt x="5" y="1"/>
                    </a:cubicBezTo>
                    <a:cubicBezTo>
                      <a:pt x="5" y="1"/>
                      <a:pt x="4" y="1"/>
                      <a:pt x="3" y="1"/>
                    </a:cubicBezTo>
                    <a:cubicBezTo>
                      <a:pt x="3" y="1"/>
                      <a:pt x="3" y="0"/>
                      <a:pt x="2" y="0"/>
                    </a:cubicBezTo>
                    <a:cubicBezTo>
                      <a:pt x="2" y="0"/>
                      <a:pt x="2" y="1"/>
                      <a:pt x="2" y="1"/>
                    </a:cubicBezTo>
                    <a:cubicBezTo>
                      <a:pt x="2" y="2"/>
                      <a:pt x="0" y="2"/>
                      <a:pt x="0" y="2"/>
                    </a:cubicBezTo>
                    <a:cubicBezTo>
                      <a:pt x="2" y="3"/>
                      <a:pt x="2" y="3"/>
                      <a:pt x="2" y="3"/>
                    </a:cubicBezTo>
                    <a:cubicBezTo>
                      <a:pt x="2" y="3"/>
                      <a:pt x="3" y="3"/>
                      <a:pt x="4" y="3"/>
                    </a:cubicBezTo>
                    <a:cubicBezTo>
                      <a:pt x="5" y="3"/>
                      <a:pt x="6" y="3"/>
                      <a:pt x="7" y="3"/>
                    </a:cubicBezTo>
                    <a:cubicBezTo>
                      <a:pt x="8" y="3"/>
                      <a:pt x="6" y="2"/>
                      <a:pt x="6"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41"/>
              <p:cNvSpPr>
                <a:spLocks/>
              </p:cNvSpPr>
              <p:nvPr/>
            </p:nvSpPr>
            <p:spPr bwMode="auto">
              <a:xfrm>
                <a:off x="6007100" y="3338513"/>
                <a:ext cx="6350" cy="3175"/>
              </a:xfrm>
              <a:custGeom>
                <a:avLst/>
                <a:gdLst>
                  <a:gd name="T0" fmla="*/ 0 w 2"/>
                  <a:gd name="T1" fmla="*/ 1 h 1"/>
                  <a:gd name="T2" fmla="*/ 0 w 2"/>
                  <a:gd name="T3" fmla="*/ 1 h 1"/>
                  <a:gd name="T4" fmla="*/ 1 w 2"/>
                  <a:gd name="T5" fmla="*/ 1 h 1"/>
                  <a:gd name="T6" fmla="*/ 2 w 2"/>
                  <a:gd name="T7" fmla="*/ 0 h 1"/>
                  <a:gd name="T8" fmla="*/ 2 w 2"/>
                  <a:gd name="T9" fmla="*/ 1 h 1"/>
                  <a:gd name="T10" fmla="*/ 0 w 2"/>
                  <a:gd name="T11" fmla="*/ 1 h 1"/>
                </a:gdLst>
                <a:ahLst/>
                <a:cxnLst>
                  <a:cxn ang="0">
                    <a:pos x="T0" y="T1"/>
                  </a:cxn>
                  <a:cxn ang="0">
                    <a:pos x="T2" y="T3"/>
                  </a:cxn>
                  <a:cxn ang="0">
                    <a:pos x="T4" y="T5"/>
                  </a:cxn>
                  <a:cxn ang="0">
                    <a:pos x="T6" y="T7"/>
                  </a:cxn>
                  <a:cxn ang="0">
                    <a:pos x="T8" y="T9"/>
                  </a:cxn>
                  <a:cxn ang="0">
                    <a:pos x="T10" y="T11"/>
                  </a:cxn>
                </a:cxnLst>
                <a:rect l="0" t="0" r="r" b="b"/>
                <a:pathLst>
                  <a:path w="2" h="1">
                    <a:moveTo>
                      <a:pt x="0" y="1"/>
                    </a:moveTo>
                    <a:cubicBezTo>
                      <a:pt x="0" y="1"/>
                      <a:pt x="0" y="1"/>
                      <a:pt x="0" y="1"/>
                    </a:cubicBezTo>
                    <a:cubicBezTo>
                      <a:pt x="1" y="1"/>
                      <a:pt x="1" y="1"/>
                      <a:pt x="1" y="1"/>
                    </a:cubicBezTo>
                    <a:cubicBezTo>
                      <a:pt x="1" y="1"/>
                      <a:pt x="2" y="1"/>
                      <a:pt x="2" y="0"/>
                    </a:cubicBezTo>
                    <a:cubicBezTo>
                      <a:pt x="2" y="0"/>
                      <a:pt x="2" y="0"/>
                      <a:pt x="2"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42"/>
              <p:cNvSpPr>
                <a:spLocks/>
              </p:cNvSpPr>
              <p:nvPr/>
            </p:nvSpPr>
            <p:spPr bwMode="auto">
              <a:xfrm>
                <a:off x="6021388" y="3322638"/>
                <a:ext cx="11113" cy="11113"/>
              </a:xfrm>
              <a:custGeom>
                <a:avLst/>
                <a:gdLst>
                  <a:gd name="T0" fmla="*/ 0 w 3"/>
                  <a:gd name="T1" fmla="*/ 3 h 3"/>
                  <a:gd name="T2" fmla="*/ 1 w 3"/>
                  <a:gd name="T3" fmla="*/ 3 h 3"/>
                  <a:gd name="T4" fmla="*/ 3 w 3"/>
                  <a:gd name="T5" fmla="*/ 2 h 3"/>
                  <a:gd name="T6" fmla="*/ 2 w 3"/>
                  <a:gd name="T7" fmla="*/ 1 h 3"/>
                  <a:gd name="T8" fmla="*/ 1 w 3"/>
                  <a:gd name="T9" fmla="*/ 1 h 3"/>
                  <a:gd name="T10" fmla="*/ 1 w 3"/>
                  <a:gd name="T11" fmla="*/ 2 h 3"/>
                  <a:gd name="T12" fmla="*/ 0 w 3"/>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0" y="3"/>
                    </a:moveTo>
                    <a:cubicBezTo>
                      <a:pt x="1" y="3"/>
                      <a:pt x="1" y="3"/>
                      <a:pt x="1" y="3"/>
                    </a:cubicBezTo>
                    <a:cubicBezTo>
                      <a:pt x="2" y="2"/>
                      <a:pt x="2" y="2"/>
                      <a:pt x="3" y="2"/>
                    </a:cubicBezTo>
                    <a:cubicBezTo>
                      <a:pt x="3" y="2"/>
                      <a:pt x="2" y="0"/>
                      <a:pt x="2" y="1"/>
                    </a:cubicBezTo>
                    <a:cubicBezTo>
                      <a:pt x="2" y="1"/>
                      <a:pt x="1" y="1"/>
                      <a:pt x="1" y="1"/>
                    </a:cubicBezTo>
                    <a:cubicBezTo>
                      <a:pt x="1" y="1"/>
                      <a:pt x="1" y="1"/>
                      <a:pt x="1" y="2"/>
                    </a:cubicBezTo>
                    <a:cubicBezTo>
                      <a:pt x="1" y="2"/>
                      <a:pt x="1"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43"/>
              <p:cNvSpPr>
                <a:spLocks/>
              </p:cNvSpPr>
              <p:nvPr/>
            </p:nvSpPr>
            <p:spPr bwMode="auto">
              <a:xfrm>
                <a:off x="6007100" y="3325813"/>
                <a:ext cx="19050" cy="15875"/>
              </a:xfrm>
              <a:custGeom>
                <a:avLst/>
                <a:gdLst>
                  <a:gd name="T0" fmla="*/ 4 w 5"/>
                  <a:gd name="T1" fmla="*/ 0 h 4"/>
                  <a:gd name="T2" fmla="*/ 2 w 5"/>
                  <a:gd name="T3" fmla="*/ 2 h 4"/>
                  <a:gd name="T4" fmla="*/ 0 w 5"/>
                  <a:gd name="T5" fmla="*/ 3 h 4"/>
                  <a:gd name="T6" fmla="*/ 0 w 5"/>
                  <a:gd name="T7" fmla="*/ 4 h 4"/>
                  <a:gd name="T8" fmla="*/ 2 w 5"/>
                  <a:gd name="T9" fmla="*/ 4 h 4"/>
                  <a:gd name="T10" fmla="*/ 2 w 5"/>
                  <a:gd name="T11" fmla="*/ 3 h 4"/>
                  <a:gd name="T12" fmla="*/ 3 w 5"/>
                  <a:gd name="T13" fmla="*/ 3 h 4"/>
                  <a:gd name="T14" fmla="*/ 4 w 5"/>
                  <a:gd name="T15" fmla="*/ 2 h 4"/>
                  <a:gd name="T16" fmla="*/ 5 w 5"/>
                  <a:gd name="T17" fmla="*/ 1 h 4"/>
                  <a:gd name="T18" fmla="*/ 5 w 5"/>
                  <a:gd name="T19" fmla="*/ 0 h 4"/>
                  <a:gd name="T20" fmla="*/ 4 w 5"/>
                  <a:gd name="T21"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 h="4">
                    <a:moveTo>
                      <a:pt x="4" y="0"/>
                    </a:moveTo>
                    <a:cubicBezTo>
                      <a:pt x="4" y="0"/>
                      <a:pt x="2" y="2"/>
                      <a:pt x="2" y="2"/>
                    </a:cubicBezTo>
                    <a:cubicBezTo>
                      <a:pt x="2" y="2"/>
                      <a:pt x="1" y="3"/>
                      <a:pt x="0" y="3"/>
                    </a:cubicBezTo>
                    <a:cubicBezTo>
                      <a:pt x="0" y="3"/>
                      <a:pt x="0" y="4"/>
                      <a:pt x="0" y="4"/>
                    </a:cubicBezTo>
                    <a:cubicBezTo>
                      <a:pt x="1" y="4"/>
                      <a:pt x="1" y="4"/>
                      <a:pt x="2" y="4"/>
                    </a:cubicBezTo>
                    <a:cubicBezTo>
                      <a:pt x="2" y="3"/>
                      <a:pt x="2" y="3"/>
                      <a:pt x="2" y="3"/>
                    </a:cubicBezTo>
                    <a:cubicBezTo>
                      <a:pt x="3" y="3"/>
                      <a:pt x="3" y="3"/>
                      <a:pt x="3" y="3"/>
                    </a:cubicBezTo>
                    <a:cubicBezTo>
                      <a:pt x="3" y="2"/>
                      <a:pt x="4" y="2"/>
                      <a:pt x="4" y="2"/>
                    </a:cubicBezTo>
                    <a:cubicBezTo>
                      <a:pt x="5" y="2"/>
                      <a:pt x="5" y="1"/>
                      <a:pt x="5" y="1"/>
                    </a:cubicBezTo>
                    <a:cubicBezTo>
                      <a:pt x="5" y="0"/>
                      <a:pt x="5" y="0"/>
                      <a:pt x="5" y="0"/>
                    </a:cubicBezTo>
                    <a:cubicBezTo>
                      <a:pt x="5" y="0"/>
                      <a:pt x="4" y="0"/>
                      <a:pt x="4"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44"/>
              <p:cNvSpPr>
                <a:spLocks/>
              </p:cNvSpPr>
              <p:nvPr/>
            </p:nvSpPr>
            <p:spPr bwMode="auto">
              <a:xfrm>
                <a:off x="6032500" y="3300413"/>
                <a:ext cx="31750" cy="25400"/>
              </a:xfrm>
              <a:custGeom>
                <a:avLst/>
                <a:gdLst>
                  <a:gd name="T0" fmla="*/ 1 w 8"/>
                  <a:gd name="T1" fmla="*/ 1 h 7"/>
                  <a:gd name="T2" fmla="*/ 1 w 8"/>
                  <a:gd name="T3" fmla="*/ 2 h 7"/>
                  <a:gd name="T4" fmla="*/ 0 w 8"/>
                  <a:gd name="T5" fmla="*/ 4 h 7"/>
                  <a:gd name="T6" fmla="*/ 3 w 8"/>
                  <a:gd name="T7" fmla="*/ 6 h 7"/>
                  <a:gd name="T8" fmla="*/ 5 w 8"/>
                  <a:gd name="T9" fmla="*/ 6 h 7"/>
                  <a:gd name="T10" fmla="*/ 7 w 8"/>
                  <a:gd name="T11" fmla="*/ 7 h 7"/>
                  <a:gd name="T12" fmla="*/ 6 w 8"/>
                  <a:gd name="T13" fmla="*/ 3 h 7"/>
                  <a:gd name="T14" fmla="*/ 5 w 8"/>
                  <a:gd name="T15" fmla="*/ 2 h 7"/>
                  <a:gd name="T16" fmla="*/ 3 w 8"/>
                  <a:gd name="T17" fmla="*/ 1 h 7"/>
                  <a:gd name="T18" fmla="*/ 3 w 8"/>
                  <a:gd name="T19" fmla="*/ 0 h 7"/>
                  <a:gd name="T20" fmla="*/ 3 w 8"/>
                  <a:gd name="T21" fmla="*/ 0 h 7"/>
                  <a:gd name="T22" fmla="*/ 1 w 8"/>
                  <a:gd name="T23"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7">
                    <a:moveTo>
                      <a:pt x="1" y="1"/>
                    </a:moveTo>
                    <a:cubicBezTo>
                      <a:pt x="1" y="1"/>
                      <a:pt x="1" y="2"/>
                      <a:pt x="1" y="2"/>
                    </a:cubicBezTo>
                    <a:cubicBezTo>
                      <a:pt x="0" y="2"/>
                      <a:pt x="0" y="4"/>
                      <a:pt x="0" y="4"/>
                    </a:cubicBezTo>
                    <a:cubicBezTo>
                      <a:pt x="0" y="4"/>
                      <a:pt x="3" y="6"/>
                      <a:pt x="3" y="6"/>
                    </a:cubicBezTo>
                    <a:cubicBezTo>
                      <a:pt x="4" y="6"/>
                      <a:pt x="5" y="6"/>
                      <a:pt x="5" y="6"/>
                    </a:cubicBezTo>
                    <a:cubicBezTo>
                      <a:pt x="5" y="6"/>
                      <a:pt x="7" y="7"/>
                      <a:pt x="7" y="7"/>
                    </a:cubicBezTo>
                    <a:cubicBezTo>
                      <a:pt x="8" y="6"/>
                      <a:pt x="6" y="4"/>
                      <a:pt x="6" y="3"/>
                    </a:cubicBezTo>
                    <a:cubicBezTo>
                      <a:pt x="6" y="3"/>
                      <a:pt x="5" y="2"/>
                      <a:pt x="5" y="2"/>
                    </a:cubicBezTo>
                    <a:cubicBezTo>
                      <a:pt x="4" y="2"/>
                      <a:pt x="3" y="2"/>
                      <a:pt x="3" y="1"/>
                    </a:cubicBezTo>
                    <a:cubicBezTo>
                      <a:pt x="3" y="1"/>
                      <a:pt x="3" y="1"/>
                      <a:pt x="3" y="0"/>
                    </a:cubicBezTo>
                    <a:cubicBezTo>
                      <a:pt x="3" y="0"/>
                      <a:pt x="3" y="0"/>
                      <a:pt x="3" y="0"/>
                    </a:cubicBezTo>
                    <a:cubicBezTo>
                      <a:pt x="2" y="1"/>
                      <a:pt x="2"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45"/>
              <p:cNvSpPr>
                <a:spLocks/>
              </p:cNvSpPr>
              <p:nvPr/>
            </p:nvSpPr>
            <p:spPr bwMode="auto">
              <a:xfrm>
                <a:off x="5918200" y="3197225"/>
                <a:ext cx="34925" cy="19050"/>
              </a:xfrm>
              <a:custGeom>
                <a:avLst/>
                <a:gdLst>
                  <a:gd name="T0" fmla="*/ 7 w 9"/>
                  <a:gd name="T1" fmla="*/ 4 h 5"/>
                  <a:gd name="T2" fmla="*/ 6 w 9"/>
                  <a:gd name="T3" fmla="*/ 2 h 5"/>
                  <a:gd name="T4" fmla="*/ 4 w 9"/>
                  <a:gd name="T5" fmla="*/ 1 h 5"/>
                  <a:gd name="T6" fmla="*/ 3 w 9"/>
                  <a:gd name="T7" fmla="*/ 0 h 5"/>
                  <a:gd name="T8" fmla="*/ 2 w 9"/>
                  <a:gd name="T9" fmla="*/ 1 h 5"/>
                  <a:gd name="T10" fmla="*/ 2 w 9"/>
                  <a:gd name="T11" fmla="*/ 2 h 5"/>
                  <a:gd name="T12" fmla="*/ 0 w 9"/>
                  <a:gd name="T13" fmla="*/ 4 h 5"/>
                  <a:gd name="T14" fmla="*/ 3 w 9"/>
                  <a:gd name="T15" fmla="*/ 5 h 5"/>
                  <a:gd name="T16" fmla="*/ 5 w 9"/>
                  <a:gd name="T17" fmla="*/ 4 h 5"/>
                  <a:gd name="T18" fmla="*/ 8 w 9"/>
                  <a:gd name="T19" fmla="*/ 5 h 5"/>
                  <a:gd name="T20" fmla="*/ 7 w 9"/>
                  <a:gd name="T21"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5">
                    <a:moveTo>
                      <a:pt x="7" y="4"/>
                    </a:moveTo>
                    <a:cubicBezTo>
                      <a:pt x="7" y="3"/>
                      <a:pt x="6" y="2"/>
                      <a:pt x="6" y="2"/>
                    </a:cubicBezTo>
                    <a:cubicBezTo>
                      <a:pt x="5" y="1"/>
                      <a:pt x="4" y="1"/>
                      <a:pt x="4" y="1"/>
                    </a:cubicBezTo>
                    <a:cubicBezTo>
                      <a:pt x="4" y="1"/>
                      <a:pt x="3" y="0"/>
                      <a:pt x="3" y="0"/>
                    </a:cubicBezTo>
                    <a:cubicBezTo>
                      <a:pt x="3" y="0"/>
                      <a:pt x="2" y="1"/>
                      <a:pt x="2" y="1"/>
                    </a:cubicBezTo>
                    <a:cubicBezTo>
                      <a:pt x="2" y="2"/>
                      <a:pt x="2" y="2"/>
                      <a:pt x="2" y="2"/>
                    </a:cubicBezTo>
                    <a:cubicBezTo>
                      <a:pt x="2" y="2"/>
                      <a:pt x="1" y="4"/>
                      <a:pt x="0" y="4"/>
                    </a:cubicBezTo>
                    <a:cubicBezTo>
                      <a:pt x="0" y="4"/>
                      <a:pt x="3" y="5"/>
                      <a:pt x="3" y="5"/>
                    </a:cubicBezTo>
                    <a:cubicBezTo>
                      <a:pt x="3" y="5"/>
                      <a:pt x="5" y="4"/>
                      <a:pt x="5" y="4"/>
                    </a:cubicBezTo>
                    <a:cubicBezTo>
                      <a:pt x="5" y="4"/>
                      <a:pt x="7" y="5"/>
                      <a:pt x="8" y="5"/>
                    </a:cubicBezTo>
                    <a:cubicBezTo>
                      <a:pt x="9" y="5"/>
                      <a:pt x="8" y="4"/>
                      <a:pt x="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46"/>
              <p:cNvSpPr>
                <a:spLocks/>
              </p:cNvSpPr>
              <p:nvPr/>
            </p:nvSpPr>
            <p:spPr bwMode="auto">
              <a:xfrm>
                <a:off x="5903913" y="3128963"/>
                <a:ext cx="122238" cy="98425"/>
              </a:xfrm>
              <a:custGeom>
                <a:avLst/>
                <a:gdLst>
                  <a:gd name="T0" fmla="*/ 30 w 32"/>
                  <a:gd name="T1" fmla="*/ 16 h 26"/>
                  <a:gd name="T2" fmla="*/ 28 w 32"/>
                  <a:gd name="T3" fmla="*/ 14 h 26"/>
                  <a:gd name="T4" fmla="*/ 26 w 32"/>
                  <a:gd name="T5" fmla="*/ 13 h 26"/>
                  <a:gd name="T6" fmla="*/ 24 w 32"/>
                  <a:gd name="T7" fmla="*/ 11 h 26"/>
                  <a:gd name="T8" fmla="*/ 24 w 32"/>
                  <a:gd name="T9" fmla="*/ 9 h 26"/>
                  <a:gd name="T10" fmla="*/ 23 w 32"/>
                  <a:gd name="T11" fmla="*/ 8 h 26"/>
                  <a:gd name="T12" fmla="*/ 21 w 32"/>
                  <a:gd name="T13" fmla="*/ 7 h 26"/>
                  <a:gd name="T14" fmla="*/ 19 w 32"/>
                  <a:gd name="T15" fmla="*/ 6 h 26"/>
                  <a:gd name="T16" fmla="*/ 16 w 32"/>
                  <a:gd name="T17" fmla="*/ 5 h 26"/>
                  <a:gd name="T18" fmla="*/ 15 w 32"/>
                  <a:gd name="T19" fmla="*/ 4 h 26"/>
                  <a:gd name="T20" fmla="*/ 12 w 32"/>
                  <a:gd name="T21" fmla="*/ 5 h 26"/>
                  <a:gd name="T22" fmla="*/ 11 w 32"/>
                  <a:gd name="T23" fmla="*/ 3 h 26"/>
                  <a:gd name="T24" fmla="*/ 14 w 32"/>
                  <a:gd name="T25" fmla="*/ 3 h 26"/>
                  <a:gd name="T26" fmla="*/ 13 w 32"/>
                  <a:gd name="T27" fmla="*/ 1 h 26"/>
                  <a:gd name="T28" fmla="*/ 11 w 32"/>
                  <a:gd name="T29" fmla="*/ 1 h 26"/>
                  <a:gd name="T30" fmla="*/ 9 w 32"/>
                  <a:gd name="T31" fmla="*/ 1 h 26"/>
                  <a:gd name="T32" fmla="*/ 6 w 32"/>
                  <a:gd name="T33" fmla="*/ 2 h 26"/>
                  <a:gd name="T34" fmla="*/ 5 w 32"/>
                  <a:gd name="T35" fmla="*/ 4 h 26"/>
                  <a:gd name="T36" fmla="*/ 4 w 32"/>
                  <a:gd name="T37" fmla="*/ 3 h 26"/>
                  <a:gd name="T38" fmla="*/ 5 w 32"/>
                  <a:gd name="T39" fmla="*/ 0 h 26"/>
                  <a:gd name="T40" fmla="*/ 4 w 32"/>
                  <a:gd name="T41" fmla="*/ 0 h 26"/>
                  <a:gd name="T42" fmla="*/ 2 w 32"/>
                  <a:gd name="T43" fmla="*/ 2 h 26"/>
                  <a:gd name="T44" fmla="*/ 0 w 32"/>
                  <a:gd name="T45" fmla="*/ 5 h 26"/>
                  <a:gd name="T46" fmla="*/ 3 w 32"/>
                  <a:gd name="T47" fmla="*/ 7 h 26"/>
                  <a:gd name="T48" fmla="*/ 1 w 32"/>
                  <a:gd name="T49" fmla="*/ 7 h 26"/>
                  <a:gd name="T50" fmla="*/ 2 w 32"/>
                  <a:gd name="T51" fmla="*/ 8 h 26"/>
                  <a:gd name="T52" fmla="*/ 4 w 32"/>
                  <a:gd name="T53" fmla="*/ 9 h 26"/>
                  <a:gd name="T54" fmla="*/ 6 w 32"/>
                  <a:gd name="T55" fmla="*/ 9 h 26"/>
                  <a:gd name="T56" fmla="*/ 9 w 32"/>
                  <a:gd name="T57" fmla="*/ 9 h 26"/>
                  <a:gd name="T58" fmla="*/ 12 w 32"/>
                  <a:gd name="T59" fmla="*/ 10 h 26"/>
                  <a:gd name="T60" fmla="*/ 12 w 32"/>
                  <a:gd name="T61" fmla="*/ 8 h 26"/>
                  <a:gd name="T62" fmla="*/ 14 w 32"/>
                  <a:gd name="T63" fmla="*/ 9 h 26"/>
                  <a:gd name="T64" fmla="*/ 15 w 32"/>
                  <a:gd name="T65" fmla="*/ 11 h 26"/>
                  <a:gd name="T66" fmla="*/ 17 w 32"/>
                  <a:gd name="T67" fmla="*/ 12 h 26"/>
                  <a:gd name="T68" fmla="*/ 19 w 32"/>
                  <a:gd name="T69" fmla="*/ 14 h 26"/>
                  <a:gd name="T70" fmla="*/ 20 w 32"/>
                  <a:gd name="T71" fmla="*/ 16 h 26"/>
                  <a:gd name="T72" fmla="*/ 18 w 32"/>
                  <a:gd name="T73" fmla="*/ 17 h 26"/>
                  <a:gd name="T74" fmla="*/ 20 w 32"/>
                  <a:gd name="T75" fmla="*/ 19 h 26"/>
                  <a:gd name="T76" fmla="*/ 17 w 32"/>
                  <a:gd name="T77" fmla="*/ 19 h 26"/>
                  <a:gd name="T78" fmla="*/ 17 w 32"/>
                  <a:gd name="T79" fmla="*/ 20 h 26"/>
                  <a:gd name="T80" fmla="*/ 16 w 32"/>
                  <a:gd name="T81" fmla="*/ 19 h 26"/>
                  <a:gd name="T82" fmla="*/ 14 w 32"/>
                  <a:gd name="T83" fmla="*/ 19 h 26"/>
                  <a:gd name="T84" fmla="*/ 13 w 32"/>
                  <a:gd name="T85" fmla="*/ 20 h 26"/>
                  <a:gd name="T86" fmla="*/ 15 w 32"/>
                  <a:gd name="T87" fmla="*/ 21 h 26"/>
                  <a:gd name="T88" fmla="*/ 17 w 32"/>
                  <a:gd name="T89" fmla="*/ 20 h 26"/>
                  <a:gd name="T90" fmla="*/ 19 w 32"/>
                  <a:gd name="T91" fmla="*/ 20 h 26"/>
                  <a:gd name="T92" fmla="*/ 21 w 32"/>
                  <a:gd name="T93" fmla="*/ 22 h 26"/>
                  <a:gd name="T94" fmla="*/ 22 w 32"/>
                  <a:gd name="T95" fmla="*/ 24 h 26"/>
                  <a:gd name="T96" fmla="*/ 25 w 32"/>
                  <a:gd name="T97" fmla="*/ 25 h 26"/>
                  <a:gd name="T98" fmla="*/ 29 w 32"/>
                  <a:gd name="T99" fmla="*/ 26 h 26"/>
                  <a:gd name="T100" fmla="*/ 27 w 32"/>
                  <a:gd name="T101" fmla="*/ 24 h 26"/>
                  <a:gd name="T102" fmla="*/ 25 w 32"/>
                  <a:gd name="T103" fmla="*/ 22 h 26"/>
                  <a:gd name="T104" fmla="*/ 30 w 32"/>
                  <a:gd name="T105" fmla="*/ 24 h 26"/>
                  <a:gd name="T106" fmla="*/ 29 w 32"/>
                  <a:gd name="T107" fmla="*/ 23 h 26"/>
                  <a:gd name="T108" fmla="*/ 29 w 32"/>
                  <a:gd name="T109" fmla="*/ 21 h 26"/>
                  <a:gd name="T110" fmla="*/ 26 w 32"/>
                  <a:gd name="T111" fmla="*/ 19 h 26"/>
                  <a:gd name="T112" fmla="*/ 26 w 32"/>
                  <a:gd name="T113" fmla="*/ 17 h 26"/>
                  <a:gd name="T114" fmla="*/ 28 w 32"/>
                  <a:gd name="T115" fmla="*/ 18 h 26"/>
                  <a:gd name="T116" fmla="*/ 30 w 32"/>
                  <a:gd name="T117" fmla="*/ 20 h 26"/>
                  <a:gd name="T118" fmla="*/ 31 w 32"/>
                  <a:gd name="T119" fmla="*/ 18 h 26"/>
                  <a:gd name="T120" fmla="*/ 32 w 32"/>
                  <a:gd name="T121" fmla="*/ 16 h 26"/>
                  <a:gd name="T122" fmla="*/ 30 w 32"/>
                  <a:gd name="T123" fmla="*/ 1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2" h="26">
                    <a:moveTo>
                      <a:pt x="30" y="16"/>
                    </a:moveTo>
                    <a:cubicBezTo>
                      <a:pt x="29" y="16"/>
                      <a:pt x="29" y="14"/>
                      <a:pt x="28" y="14"/>
                    </a:cubicBezTo>
                    <a:cubicBezTo>
                      <a:pt x="28" y="13"/>
                      <a:pt x="26" y="13"/>
                      <a:pt x="26" y="13"/>
                    </a:cubicBezTo>
                    <a:cubicBezTo>
                      <a:pt x="25" y="13"/>
                      <a:pt x="24" y="12"/>
                      <a:pt x="24" y="11"/>
                    </a:cubicBezTo>
                    <a:cubicBezTo>
                      <a:pt x="24" y="11"/>
                      <a:pt x="25" y="10"/>
                      <a:pt x="24" y="9"/>
                    </a:cubicBezTo>
                    <a:cubicBezTo>
                      <a:pt x="24" y="9"/>
                      <a:pt x="23" y="8"/>
                      <a:pt x="23" y="8"/>
                    </a:cubicBezTo>
                    <a:cubicBezTo>
                      <a:pt x="22" y="8"/>
                      <a:pt x="21" y="8"/>
                      <a:pt x="21" y="7"/>
                    </a:cubicBezTo>
                    <a:cubicBezTo>
                      <a:pt x="21" y="7"/>
                      <a:pt x="20" y="6"/>
                      <a:pt x="19" y="6"/>
                    </a:cubicBezTo>
                    <a:cubicBezTo>
                      <a:pt x="18" y="6"/>
                      <a:pt x="17" y="5"/>
                      <a:pt x="16" y="5"/>
                    </a:cubicBezTo>
                    <a:cubicBezTo>
                      <a:pt x="16" y="5"/>
                      <a:pt x="15" y="4"/>
                      <a:pt x="15" y="4"/>
                    </a:cubicBezTo>
                    <a:cubicBezTo>
                      <a:pt x="14" y="3"/>
                      <a:pt x="13" y="5"/>
                      <a:pt x="12" y="5"/>
                    </a:cubicBezTo>
                    <a:cubicBezTo>
                      <a:pt x="12" y="5"/>
                      <a:pt x="10" y="3"/>
                      <a:pt x="11" y="3"/>
                    </a:cubicBezTo>
                    <a:cubicBezTo>
                      <a:pt x="11" y="3"/>
                      <a:pt x="14" y="3"/>
                      <a:pt x="14" y="3"/>
                    </a:cubicBezTo>
                    <a:cubicBezTo>
                      <a:pt x="14" y="2"/>
                      <a:pt x="13" y="1"/>
                      <a:pt x="13" y="1"/>
                    </a:cubicBezTo>
                    <a:cubicBezTo>
                      <a:pt x="13" y="1"/>
                      <a:pt x="11" y="1"/>
                      <a:pt x="11" y="1"/>
                    </a:cubicBezTo>
                    <a:cubicBezTo>
                      <a:pt x="10" y="1"/>
                      <a:pt x="9" y="1"/>
                      <a:pt x="9" y="1"/>
                    </a:cubicBezTo>
                    <a:cubicBezTo>
                      <a:pt x="8" y="1"/>
                      <a:pt x="7" y="1"/>
                      <a:pt x="6" y="2"/>
                    </a:cubicBezTo>
                    <a:cubicBezTo>
                      <a:pt x="6" y="2"/>
                      <a:pt x="5" y="4"/>
                      <a:pt x="5" y="4"/>
                    </a:cubicBezTo>
                    <a:cubicBezTo>
                      <a:pt x="5" y="5"/>
                      <a:pt x="4" y="4"/>
                      <a:pt x="4" y="3"/>
                    </a:cubicBezTo>
                    <a:cubicBezTo>
                      <a:pt x="4" y="3"/>
                      <a:pt x="5" y="1"/>
                      <a:pt x="5" y="0"/>
                    </a:cubicBezTo>
                    <a:cubicBezTo>
                      <a:pt x="6" y="0"/>
                      <a:pt x="5" y="0"/>
                      <a:pt x="4" y="0"/>
                    </a:cubicBezTo>
                    <a:cubicBezTo>
                      <a:pt x="3" y="0"/>
                      <a:pt x="2" y="1"/>
                      <a:pt x="2" y="2"/>
                    </a:cubicBezTo>
                    <a:cubicBezTo>
                      <a:pt x="1" y="2"/>
                      <a:pt x="0" y="4"/>
                      <a:pt x="0" y="5"/>
                    </a:cubicBezTo>
                    <a:cubicBezTo>
                      <a:pt x="1" y="6"/>
                      <a:pt x="3" y="7"/>
                      <a:pt x="3" y="7"/>
                    </a:cubicBezTo>
                    <a:cubicBezTo>
                      <a:pt x="1" y="7"/>
                      <a:pt x="1" y="7"/>
                      <a:pt x="1" y="7"/>
                    </a:cubicBezTo>
                    <a:cubicBezTo>
                      <a:pt x="1" y="7"/>
                      <a:pt x="1" y="8"/>
                      <a:pt x="2" y="8"/>
                    </a:cubicBezTo>
                    <a:cubicBezTo>
                      <a:pt x="2" y="8"/>
                      <a:pt x="4" y="8"/>
                      <a:pt x="4" y="9"/>
                    </a:cubicBezTo>
                    <a:cubicBezTo>
                      <a:pt x="4" y="9"/>
                      <a:pt x="6" y="9"/>
                      <a:pt x="6" y="9"/>
                    </a:cubicBezTo>
                    <a:cubicBezTo>
                      <a:pt x="7" y="9"/>
                      <a:pt x="9" y="9"/>
                      <a:pt x="9" y="9"/>
                    </a:cubicBezTo>
                    <a:cubicBezTo>
                      <a:pt x="10" y="10"/>
                      <a:pt x="12" y="10"/>
                      <a:pt x="12" y="10"/>
                    </a:cubicBezTo>
                    <a:cubicBezTo>
                      <a:pt x="12" y="9"/>
                      <a:pt x="12" y="8"/>
                      <a:pt x="12" y="8"/>
                    </a:cubicBezTo>
                    <a:cubicBezTo>
                      <a:pt x="12" y="8"/>
                      <a:pt x="13" y="9"/>
                      <a:pt x="14" y="9"/>
                    </a:cubicBezTo>
                    <a:cubicBezTo>
                      <a:pt x="14" y="10"/>
                      <a:pt x="15" y="10"/>
                      <a:pt x="15" y="11"/>
                    </a:cubicBezTo>
                    <a:cubicBezTo>
                      <a:pt x="15" y="11"/>
                      <a:pt x="16" y="12"/>
                      <a:pt x="17" y="12"/>
                    </a:cubicBezTo>
                    <a:cubicBezTo>
                      <a:pt x="17" y="12"/>
                      <a:pt x="19" y="13"/>
                      <a:pt x="19" y="14"/>
                    </a:cubicBezTo>
                    <a:cubicBezTo>
                      <a:pt x="19" y="14"/>
                      <a:pt x="20" y="16"/>
                      <a:pt x="20" y="16"/>
                    </a:cubicBezTo>
                    <a:cubicBezTo>
                      <a:pt x="19" y="16"/>
                      <a:pt x="19" y="16"/>
                      <a:pt x="18" y="17"/>
                    </a:cubicBezTo>
                    <a:cubicBezTo>
                      <a:pt x="18" y="17"/>
                      <a:pt x="20" y="18"/>
                      <a:pt x="20" y="19"/>
                    </a:cubicBezTo>
                    <a:cubicBezTo>
                      <a:pt x="20" y="19"/>
                      <a:pt x="18" y="19"/>
                      <a:pt x="17" y="19"/>
                    </a:cubicBezTo>
                    <a:cubicBezTo>
                      <a:pt x="17" y="19"/>
                      <a:pt x="17" y="20"/>
                      <a:pt x="17" y="20"/>
                    </a:cubicBezTo>
                    <a:cubicBezTo>
                      <a:pt x="16" y="19"/>
                      <a:pt x="16" y="19"/>
                      <a:pt x="16" y="19"/>
                    </a:cubicBezTo>
                    <a:cubicBezTo>
                      <a:pt x="16" y="19"/>
                      <a:pt x="15" y="19"/>
                      <a:pt x="14" y="19"/>
                    </a:cubicBezTo>
                    <a:cubicBezTo>
                      <a:pt x="14" y="19"/>
                      <a:pt x="13" y="20"/>
                      <a:pt x="13" y="20"/>
                    </a:cubicBezTo>
                    <a:cubicBezTo>
                      <a:pt x="13" y="20"/>
                      <a:pt x="14" y="21"/>
                      <a:pt x="15" y="21"/>
                    </a:cubicBezTo>
                    <a:cubicBezTo>
                      <a:pt x="15" y="21"/>
                      <a:pt x="17" y="20"/>
                      <a:pt x="17" y="20"/>
                    </a:cubicBezTo>
                    <a:cubicBezTo>
                      <a:pt x="17" y="20"/>
                      <a:pt x="18" y="21"/>
                      <a:pt x="19" y="20"/>
                    </a:cubicBezTo>
                    <a:cubicBezTo>
                      <a:pt x="19" y="20"/>
                      <a:pt x="20" y="22"/>
                      <a:pt x="21" y="22"/>
                    </a:cubicBezTo>
                    <a:cubicBezTo>
                      <a:pt x="21" y="22"/>
                      <a:pt x="22" y="24"/>
                      <a:pt x="22" y="24"/>
                    </a:cubicBezTo>
                    <a:cubicBezTo>
                      <a:pt x="23" y="24"/>
                      <a:pt x="25" y="25"/>
                      <a:pt x="25" y="25"/>
                    </a:cubicBezTo>
                    <a:cubicBezTo>
                      <a:pt x="25" y="26"/>
                      <a:pt x="29" y="26"/>
                      <a:pt x="29" y="26"/>
                    </a:cubicBezTo>
                    <a:cubicBezTo>
                      <a:pt x="29" y="26"/>
                      <a:pt x="28" y="25"/>
                      <a:pt x="27" y="24"/>
                    </a:cubicBezTo>
                    <a:cubicBezTo>
                      <a:pt x="27" y="24"/>
                      <a:pt x="25" y="23"/>
                      <a:pt x="25" y="22"/>
                    </a:cubicBezTo>
                    <a:cubicBezTo>
                      <a:pt x="25" y="21"/>
                      <a:pt x="29" y="24"/>
                      <a:pt x="30" y="24"/>
                    </a:cubicBezTo>
                    <a:cubicBezTo>
                      <a:pt x="30" y="24"/>
                      <a:pt x="30" y="23"/>
                      <a:pt x="29" y="23"/>
                    </a:cubicBezTo>
                    <a:cubicBezTo>
                      <a:pt x="29" y="22"/>
                      <a:pt x="29" y="21"/>
                      <a:pt x="29" y="21"/>
                    </a:cubicBezTo>
                    <a:cubicBezTo>
                      <a:pt x="28" y="20"/>
                      <a:pt x="26" y="19"/>
                      <a:pt x="26" y="19"/>
                    </a:cubicBezTo>
                    <a:cubicBezTo>
                      <a:pt x="26" y="19"/>
                      <a:pt x="25" y="17"/>
                      <a:pt x="26" y="17"/>
                    </a:cubicBezTo>
                    <a:cubicBezTo>
                      <a:pt x="26" y="16"/>
                      <a:pt x="28" y="17"/>
                      <a:pt x="28" y="18"/>
                    </a:cubicBezTo>
                    <a:cubicBezTo>
                      <a:pt x="29" y="18"/>
                      <a:pt x="29" y="19"/>
                      <a:pt x="30" y="20"/>
                    </a:cubicBezTo>
                    <a:cubicBezTo>
                      <a:pt x="31" y="20"/>
                      <a:pt x="31" y="19"/>
                      <a:pt x="31" y="18"/>
                    </a:cubicBezTo>
                    <a:cubicBezTo>
                      <a:pt x="31" y="18"/>
                      <a:pt x="32" y="17"/>
                      <a:pt x="32" y="16"/>
                    </a:cubicBezTo>
                    <a:cubicBezTo>
                      <a:pt x="32" y="16"/>
                      <a:pt x="31" y="16"/>
                      <a:pt x="30"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47"/>
              <p:cNvSpPr>
                <a:spLocks/>
              </p:cNvSpPr>
              <p:nvPr/>
            </p:nvSpPr>
            <p:spPr bwMode="auto">
              <a:xfrm>
                <a:off x="5953125" y="3178175"/>
                <a:ext cx="14288" cy="7938"/>
              </a:xfrm>
              <a:custGeom>
                <a:avLst/>
                <a:gdLst>
                  <a:gd name="T0" fmla="*/ 3 w 4"/>
                  <a:gd name="T1" fmla="*/ 2 h 2"/>
                  <a:gd name="T2" fmla="*/ 3 w 4"/>
                  <a:gd name="T3" fmla="*/ 0 h 2"/>
                  <a:gd name="T4" fmla="*/ 2 w 4"/>
                  <a:gd name="T5" fmla="*/ 0 h 2"/>
                  <a:gd name="T6" fmla="*/ 1 w 4"/>
                  <a:gd name="T7" fmla="*/ 1 h 2"/>
                  <a:gd name="T8" fmla="*/ 3 w 4"/>
                  <a:gd name="T9" fmla="*/ 2 h 2"/>
                </a:gdLst>
                <a:ahLst/>
                <a:cxnLst>
                  <a:cxn ang="0">
                    <a:pos x="T0" y="T1"/>
                  </a:cxn>
                  <a:cxn ang="0">
                    <a:pos x="T2" y="T3"/>
                  </a:cxn>
                  <a:cxn ang="0">
                    <a:pos x="T4" y="T5"/>
                  </a:cxn>
                  <a:cxn ang="0">
                    <a:pos x="T6" y="T7"/>
                  </a:cxn>
                  <a:cxn ang="0">
                    <a:pos x="T8" y="T9"/>
                  </a:cxn>
                </a:cxnLst>
                <a:rect l="0" t="0" r="r" b="b"/>
                <a:pathLst>
                  <a:path w="4" h="2">
                    <a:moveTo>
                      <a:pt x="3" y="2"/>
                    </a:moveTo>
                    <a:cubicBezTo>
                      <a:pt x="4" y="1"/>
                      <a:pt x="3" y="0"/>
                      <a:pt x="3" y="0"/>
                    </a:cubicBezTo>
                    <a:cubicBezTo>
                      <a:pt x="3" y="0"/>
                      <a:pt x="2" y="0"/>
                      <a:pt x="2" y="0"/>
                    </a:cubicBezTo>
                    <a:cubicBezTo>
                      <a:pt x="1" y="0"/>
                      <a:pt x="0" y="0"/>
                      <a:pt x="1" y="1"/>
                    </a:cubicBezTo>
                    <a:cubicBezTo>
                      <a:pt x="1" y="2"/>
                      <a:pt x="3"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48"/>
              <p:cNvSpPr>
                <a:spLocks/>
              </p:cNvSpPr>
              <p:nvPr/>
            </p:nvSpPr>
            <p:spPr bwMode="auto">
              <a:xfrm>
                <a:off x="5819775" y="3140075"/>
                <a:ext cx="57150" cy="34925"/>
              </a:xfrm>
              <a:custGeom>
                <a:avLst/>
                <a:gdLst>
                  <a:gd name="T0" fmla="*/ 3 w 15"/>
                  <a:gd name="T1" fmla="*/ 9 h 9"/>
                  <a:gd name="T2" fmla="*/ 6 w 15"/>
                  <a:gd name="T3" fmla="*/ 9 h 9"/>
                  <a:gd name="T4" fmla="*/ 8 w 15"/>
                  <a:gd name="T5" fmla="*/ 7 h 9"/>
                  <a:gd name="T6" fmla="*/ 9 w 15"/>
                  <a:gd name="T7" fmla="*/ 8 h 9"/>
                  <a:gd name="T8" fmla="*/ 13 w 15"/>
                  <a:gd name="T9" fmla="*/ 9 h 9"/>
                  <a:gd name="T10" fmla="*/ 15 w 15"/>
                  <a:gd name="T11" fmla="*/ 8 h 9"/>
                  <a:gd name="T12" fmla="*/ 14 w 15"/>
                  <a:gd name="T13" fmla="*/ 8 h 9"/>
                  <a:gd name="T14" fmla="*/ 14 w 15"/>
                  <a:gd name="T15" fmla="*/ 8 h 9"/>
                  <a:gd name="T16" fmla="*/ 13 w 15"/>
                  <a:gd name="T17" fmla="*/ 7 h 9"/>
                  <a:gd name="T18" fmla="*/ 15 w 15"/>
                  <a:gd name="T19" fmla="*/ 6 h 9"/>
                  <a:gd name="T20" fmla="*/ 13 w 15"/>
                  <a:gd name="T21" fmla="*/ 5 h 9"/>
                  <a:gd name="T22" fmla="*/ 11 w 15"/>
                  <a:gd name="T23" fmla="*/ 4 h 9"/>
                  <a:gd name="T24" fmla="*/ 10 w 15"/>
                  <a:gd name="T25" fmla="*/ 3 h 9"/>
                  <a:gd name="T26" fmla="*/ 9 w 15"/>
                  <a:gd name="T27" fmla="*/ 1 h 9"/>
                  <a:gd name="T28" fmla="*/ 9 w 15"/>
                  <a:gd name="T29" fmla="*/ 0 h 9"/>
                  <a:gd name="T30" fmla="*/ 7 w 15"/>
                  <a:gd name="T31" fmla="*/ 2 h 9"/>
                  <a:gd name="T32" fmla="*/ 7 w 15"/>
                  <a:gd name="T33" fmla="*/ 2 h 9"/>
                  <a:gd name="T34" fmla="*/ 6 w 15"/>
                  <a:gd name="T35" fmla="*/ 2 h 9"/>
                  <a:gd name="T36" fmla="*/ 0 w 15"/>
                  <a:gd name="T37" fmla="*/ 8 h 9"/>
                  <a:gd name="T38" fmla="*/ 1 w 15"/>
                  <a:gd name="T39" fmla="*/ 9 h 9"/>
                  <a:gd name="T40" fmla="*/ 3 w 15"/>
                  <a:gd name="T41"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9">
                    <a:moveTo>
                      <a:pt x="3" y="9"/>
                    </a:moveTo>
                    <a:cubicBezTo>
                      <a:pt x="4" y="9"/>
                      <a:pt x="5" y="9"/>
                      <a:pt x="6" y="9"/>
                    </a:cubicBezTo>
                    <a:cubicBezTo>
                      <a:pt x="7" y="9"/>
                      <a:pt x="8" y="7"/>
                      <a:pt x="8" y="7"/>
                    </a:cubicBezTo>
                    <a:cubicBezTo>
                      <a:pt x="8" y="7"/>
                      <a:pt x="9" y="8"/>
                      <a:pt x="9" y="8"/>
                    </a:cubicBezTo>
                    <a:cubicBezTo>
                      <a:pt x="10" y="9"/>
                      <a:pt x="12" y="9"/>
                      <a:pt x="13" y="9"/>
                    </a:cubicBezTo>
                    <a:cubicBezTo>
                      <a:pt x="14" y="9"/>
                      <a:pt x="15" y="9"/>
                      <a:pt x="15" y="8"/>
                    </a:cubicBezTo>
                    <a:cubicBezTo>
                      <a:pt x="14" y="8"/>
                      <a:pt x="14" y="8"/>
                      <a:pt x="14" y="8"/>
                    </a:cubicBezTo>
                    <a:cubicBezTo>
                      <a:pt x="14" y="8"/>
                      <a:pt x="14" y="8"/>
                      <a:pt x="14" y="8"/>
                    </a:cubicBezTo>
                    <a:cubicBezTo>
                      <a:pt x="13" y="7"/>
                      <a:pt x="13" y="7"/>
                      <a:pt x="13" y="7"/>
                    </a:cubicBezTo>
                    <a:cubicBezTo>
                      <a:pt x="12" y="7"/>
                      <a:pt x="15" y="7"/>
                      <a:pt x="15" y="6"/>
                    </a:cubicBezTo>
                    <a:cubicBezTo>
                      <a:pt x="15" y="6"/>
                      <a:pt x="13" y="5"/>
                      <a:pt x="13" y="5"/>
                    </a:cubicBezTo>
                    <a:cubicBezTo>
                      <a:pt x="12" y="5"/>
                      <a:pt x="11" y="4"/>
                      <a:pt x="11" y="4"/>
                    </a:cubicBezTo>
                    <a:cubicBezTo>
                      <a:pt x="10" y="4"/>
                      <a:pt x="10" y="3"/>
                      <a:pt x="10" y="3"/>
                    </a:cubicBezTo>
                    <a:cubicBezTo>
                      <a:pt x="10" y="2"/>
                      <a:pt x="9" y="1"/>
                      <a:pt x="9" y="1"/>
                    </a:cubicBezTo>
                    <a:cubicBezTo>
                      <a:pt x="9" y="0"/>
                      <a:pt x="9" y="0"/>
                      <a:pt x="9" y="0"/>
                    </a:cubicBezTo>
                    <a:cubicBezTo>
                      <a:pt x="8" y="1"/>
                      <a:pt x="8" y="1"/>
                      <a:pt x="7" y="2"/>
                    </a:cubicBezTo>
                    <a:cubicBezTo>
                      <a:pt x="7" y="2"/>
                      <a:pt x="7" y="2"/>
                      <a:pt x="7" y="2"/>
                    </a:cubicBezTo>
                    <a:cubicBezTo>
                      <a:pt x="7" y="3"/>
                      <a:pt x="7" y="3"/>
                      <a:pt x="6" y="2"/>
                    </a:cubicBezTo>
                    <a:cubicBezTo>
                      <a:pt x="4" y="4"/>
                      <a:pt x="2" y="6"/>
                      <a:pt x="0" y="8"/>
                    </a:cubicBezTo>
                    <a:cubicBezTo>
                      <a:pt x="0" y="8"/>
                      <a:pt x="1" y="9"/>
                      <a:pt x="1" y="9"/>
                    </a:cubicBezTo>
                    <a:cubicBezTo>
                      <a:pt x="1" y="9"/>
                      <a:pt x="2" y="9"/>
                      <a:pt x="3"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49"/>
              <p:cNvSpPr>
                <a:spLocks/>
              </p:cNvSpPr>
              <p:nvPr/>
            </p:nvSpPr>
            <p:spPr bwMode="auto">
              <a:xfrm>
                <a:off x="5872163" y="3162300"/>
                <a:ext cx="15875" cy="12700"/>
              </a:xfrm>
              <a:custGeom>
                <a:avLst/>
                <a:gdLst>
                  <a:gd name="T0" fmla="*/ 1 w 4"/>
                  <a:gd name="T1" fmla="*/ 2 h 3"/>
                  <a:gd name="T2" fmla="*/ 1 w 4"/>
                  <a:gd name="T3" fmla="*/ 2 h 3"/>
                  <a:gd name="T4" fmla="*/ 4 w 4"/>
                  <a:gd name="T5" fmla="*/ 3 h 3"/>
                  <a:gd name="T6" fmla="*/ 4 w 4"/>
                  <a:gd name="T7" fmla="*/ 2 h 3"/>
                  <a:gd name="T8" fmla="*/ 2 w 4"/>
                  <a:gd name="T9" fmla="*/ 0 h 3"/>
                  <a:gd name="T10" fmla="*/ 0 w 4"/>
                  <a:gd name="T11" fmla="*/ 2 h 3"/>
                  <a:gd name="T12" fmla="*/ 1 w 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1" y="2"/>
                    </a:moveTo>
                    <a:cubicBezTo>
                      <a:pt x="1" y="2"/>
                      <a:pt x="1" y="2"/>
                      <a:pt x="1" y="2"/>
                    </a:cubicBezTo>
                    <a:cubicBezTo>
                      <a:pt x="2" y="3"/>
                      <a:pt x="3" y="3"/>
                      <a:pt x="4" y="3"/>
                    </a:cubicBezTo>
                    <a:cubicBezTo>
                      <a:pt x="4" y="3"/>
                      <a:pt x="4" y="3"/>
                      <a:pt x="4" y="2"/>
                    </a:cubicBezTo>
                    <a:cubicBezTo>
                      <a:pt x="4" y="1"/>
                      <a:pt x="2" y="0"/>
                      <a:pt x="2" y="0"/>
                    </a:cubicBezTo>
                    <a:cubicBezTo>
                      <a:pt x="2" y="0"/>
                      <a:pt x="0" y="1"/>
                      <a:pt x="0" y="2"/>
                    </a:cubicBezTo>
                    <a:cubicBezTo>
                      <a:pt x="0"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50"/>
              <p:cNvSpPr>
                <a:spLocks/>
              </p:cNvSpPr>
              <p:nvPr/>
            </p:nvSpPr>
            <p:spPr bwMode="auto">
              <a:xfrm>
                <a:off x="5857875" y="3124200"/>
                <a:ext cx="30163" cy="26988"/>
              </a:xfrm>
              <a:custGeom>
                <a:avLst/>
                <a:gdLst>
                  <a:gd name="T0" fmla="*/ 1 w 8"/>
                  <a:gd name="T1" fmla="*/ 5 h 7"/>
                  <a:gd name="T2" fmla="*/ 4 w 8"/>
                  <a:gd name="T3" fmla="*/ 7 h 7"/>
                  <a:gd name="T4" fmla="*/ 6 w 8"/>
                  <a:gd name="T5" fmla="*/ 7 h 7"/>
                  <a:gd name="T6" fmla="*/ 8 w 8"/>
                  <a:gd name="T7" fmla="*/ 6 h 7"/>
                  <a:gd name="T8" fmla="*/ 7 w 8"/>
                  <a:gd name="T9" fmla="*/ 4 h 7"/>
                  <a:gd name="T10" fmla="*/ 7 w 8"/>
                  <a:gd name="T11" fmla="*/ 4 h 7"/>
                  <a:gd name="T12" fmla="*/ 7 w 8"/>
                  <a:gd name="T13" fmla="*/ 4 h 7"/>
                  <a:gd name="T14" fmla="*/ 5 w 8"/>
                  <a:gd name="T15" fmla="*/ 3 h 7"/>
                  <a:gd name="T16" fmla="*/ 6 w 8"/>
                  <a:gd name="T17" fmla="*/ 1 h 7"/>
                  <a:gd name="T18" fmla="*/ 4 w 8"/>
                  <a:gd name="T19" fmla="*/ 1 h 7"/>
                  <a:gd name="T20" fmla="*/ 3 w 8"/>
                  <a:gd name="T21" fmla="*/ 1 h 7"/>
                  <a:gd name="T22" fmla="*/ 2 w 8"/>
                  <a:gd name="T23" fmla="*/ 2 h 7"/>
                  <a:gd name="T24" fmla="*/ 3 w 8"/>
                  <a:gd name="T25" fmla="*/ 3 h 7"/>
                  <a:gd name="T26" fmla="*/ 1 w 8"/>
                  <a:gd name="T27" fmla="*/ 3 h 7"/>
                  <a:gd name="T28" fmla="*/ 0 w 8"/>
                  <a:gd name="T29" fmla="*/ 3 h 7"/>
                  <a:gd name="T30" fmla="*/ 1 w 8"/>
                  <a:gd name="T3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 h="7">
                    <a:moveTo>
                      <a:pt x="1" y="5"/>
                    </a:moveTo>
                    <a:cubicBezTo>
                      <a:pt x="2" y="5"/>
                      <a:pt x="4" y="6"/>
                      <a:pt x="4" y="7"/>
                    </a:cubicBezTo>
                    <a:cubicBezTo>
                      <a:pt x="5" y="7"/>
                      <a:pt x="6" y="7"/>
                      <a:pt x="6" y="7"/>
                    </a:cubicBezTo>
                    <a:cubicBezTo>
                      <a:pt x="7" y="6"/>
                      <a:pt x="7" y="6"/>
                      <a:pt x="8" y="6"/>
                    </a:cubicBezTo>
                    <a:cubicBezTo>
                      <a:pt x="8" y="5"/>
                      <a:pt x="8" y="5"/>
                      <a:pt x="7" y="4"/>
                    </a:cubicBezTo>
                    <a:cubicBezTo>
                      <a:pt x="7" y="4"/>
                      <a:pt x="7" y="4"/>
                      <a:pt x="7" y="4"/>
                    </a:cubicBezTo>
                    <a:cubicBezTo>
                      <a:pt x="7" y="4"/>
                      <a:pt x="7" y="4"/>
                      <a:pt x="7" y="4"/>
                    </a:cubicBezTo>
                    <a:cubicBezTo>
                      <a:pt x="6" y="3"/>
                      <a:pt x="6" y="3"/>
                      <a:pt x="5" y="3"/>
                    </a:cubicBezTo>
                    <a:cubicBezTo>
                      <a:pt x="5" y="2"/>
                      <a:pt x="6" y="1"/>
                      <a:pt x="6" y="1"/>
                    </a:cubicBezTo>
                    <a:cubicBezTo>
                      <a:pt x="5" y="0"/>
                      <a:pt x="4" y="1"/>
                      <a:pt x="4" y="1"/>
                    </a:cubicBezTo>
                    <a:cubicBezTo>
                      <a:pt x="3" y="1"/>
                      <a:pt x="3" y="1"/>
                      <a:pt x="3" y="1"/>
                    </a:cubicBezTo>
                    <a:cubicBezTo>
                      <a:pt x="3" y="1"/>
                      <a:pt x="2" y="2"/>
                      <a:pt x="2" y="2"/>
                    </a:cubicBezTo>
                    <a:cubicBezTo>
                      <a:pt x="2" y="2"/>
                      <a:pt x="3" y="3"/>
                      <a:pt x="3" y="3"/>
                    </a:cubicBezTo>
                    <a:cubicBezTo>
                      <a:pt x="2" y="4"/>
                      <a:pt x="1" y="3"/>
                      <a:pt x="1" y="3"/>
                    </a:cubicBezTo>
                    <a:cubicBezTo>
                      <a:pt x="0" y="3"/>
                      <a:pt x="0" y="3"/>
                      <a:pt x="0" y="3"/>
                    </a:cubicBezTo>
                    <a:cubicBezTo>
                      <a:pt x="0" y="4"/>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51"/>
              <p:cNvSpPr>
                <a:spLocks/>
              </p:cNvSpPr>
              <p:nvPr/>
            </p:nvSpPr>
            <p:spPr bwMode="auto">
              <a:xfrm>
                <a:off x="5884863" y="3124200"/>
                <a:ext cx="22225" cy="19050"/>
              </a:xfrm>
              <a:custGeom>
                <a:avLst/>
                <a:gdLst>
                  <a:gd name="T0" fmla="*/ 2 w 6"/>
                  <a:gd name="T1" fmla="*/ 4 h 5"/>
                  <a:gd name="T2" fmla="*/ 4 w 6"/>
                  <a:gd name="T3" fmla="*/ 3 h 5"/>
                  <a:gd name="T4" fmla="*/ 6 w 6"/>
                  <a:gd name="T5" fmla="*/ 1 h 5"/>
                  <a:gd name="T6" fmla="*/ 3 w 6"/>
                  <a:gd name="T7" fmla="*/ 0 h 5"/>
                  <a:gd name="T8" fmla="*/ 1 w 6"/>
                  <a:gd name="T9" fmla="*/ 1 h 5"/>
                  <a:gd name="T10" fmla="*/ 0 w 6"/>
                  <a:gd name="T11" fmla="*/ 2 h 5"/>
                  <a:gd name="T12" fmla="*/ 0 w 6"/>
                  <a:gd name="T13" fmla="*/ 4 h 5"/>
                  <a:gd name="T14" fmla="*/ 0 w 6"/>
                  <a:gd name="T15" fmla="*/ 4 h 5"/>
                  <a:gd name="T16" fmla="*/ 0 w 6"/>
                  <a:gd name="T17" fmla="*/ 4 h 5"/>
                  <a:gd name="T18" fmla="*/ 2 w 6"/>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5">
                    <a:moveTo>
                      <a:pt x="2" y="4"/>
                    </a:moveTo>
                    <a:cubicBezTo>
                      <a:pt x="2" y="4"/>
                      <a:pt x="4" y="4"/>
                      <a:pt x="4" y="3"/>
                    </a:cubicBezTo>
                    <a:cubicBezTo>
                      <a:pt x="5" y="3"/>
                      <a:pt x="5" y="1"/>
                      <a:pt x="6" y="1"/>
                    </a:cubicBezTo>
                    <a:cubicBezTo>
                      <a:pt x="6" y="0"/>
                      <a:pt x="4" y="1"/>
                      <a:pt x="3" y="0"/>
                    </a:cubicBezTo>
                    <a:cubicBezTo>
                      <a:pt x="3" y="0"/>
                      <a:pt x="2" y="0"/>
                      <a:pt x="1" y="1"/>
                    </a:cubicBezTo>
                    <a:cubicBezTo>
                      <a:pt x="1" y="1"/>
                      <a:pt x="1" y="2"/>
                      <a:pt x="0" y="2"/>
                    </a:cubicBezTo>
                    <a:cubicBezTo>
                      <a:pt x="0" y="2"/>
                      <a:pt x="0" y="3"/>
                      <a:pt x="0" y="4"/>
                    </a:cubicBezTo>
                    <a:cubicBezTo>
                      <a:pt x="0" y="4"/>
                      <a:pt x="0" y="4"/>
                      <a:pt x="0" y="4"/>
                    </a:cubicBezTo>
                    <a:cubicBezTo>
                      <a:pt x="0" y="4"/>
                      <a:pt x="0" y="4"/>
                      <a:pt x="0" y="4"/>
                    </a:cubicBezTo>
                    <a:cubicBezTo>
                      <a:pt x="1" y="5"/>
                      <a:pt x="2"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52"/>
              <p:cNvSpPr>
                <a:spLocks/>
              </p:cNvSpPr>
              <p:nvPr/>
            </p:nvSpPr>
            <p:spPr bwMode="auto">
              <a:xfrm>
                <a:off x="5907088" y="3082925"/>
                <a:ext cx="57150" cy="26988"/>
              </a:xfrm>
              <a:custGeom>
                <a:avLst/>
                <a:gdLst>
                  <a:gd name="T0" fmla="*/ 2 w 15"/>
                  <a:gd name="T1" fmla="*/ 6 h 7"/>
                  <a:gd name="T2" fmla="*/ 9 w 15"/>
                  <a:gd name="T3" fmla="*/ 6 h 7"/>
                  <a:gd name="T4" fmla="*/ 12 w 15"/>
                  <a:gd name="T5" fmla="*/ 5 h 7"/>
                  <a:gd name="T6" fmla="*/ 11 w 15"/>
                  <a:gd name="T7" fmla="*/ 4 h 7"/>
                  <a:gd name="T8" fmla="*/ 13 w 15"/>
                  <a:gd name="T9" fmla="*/ 2 h 7"/>
                  <a:gd name="T10" fmla="*/ 14 w 15"/>
                  <a:gd name="T11" fmla="*/ 2 h 7"/>
                  <a:gd name="T12" fmla="*/ 14 w 15"/>
                  <a:gd name="T13" fmla="*/ 1 h 7"/>
                  <a:gd name="T14" fmla="*/ 14 w 15"/>
                  <a:gd name="T15" fmla="*/ 1 h 7"/>
                  <a:gd name="T16" fmla="*/ 15 w 15"/>
                  <a:gd name="T17" fmla="*/ 0 h 7"/>
                  <a:gd name="T18" fmla="*/ 15 w 15"/>
                  <a:gd name="T19" fmla="*/ 0 h 7"/>
                  <a:gd name="T20" fmla="*/ 0 w 15"/>
                  <a:gd name="T21" fmla="*/ 6 h 7"/>
                  <a:gd name="T22" fmla="*/ 2 w 15"/>
                  <a:gd name="T2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7">
                    <a:moveTo>
                      <a:pt x="2" y="6"/>
                    </a:moveTo>
                    <a:cubicBezTo>
                      <a:pt x="4" y="6"/>
                      <a:pt x="8" y="6"/>
                      <a:pt x="9" y="6"/>
                    </a:cubicBezTo>
                    <a:cubicBezTo>
                      <a:pt x="9" y="7"/>
                      <a:pt x="11" y="6"/>
                      <a:pt x="12" y="5"/>
                    </a:cubicBezTo>
                    <a:cubicBezTo>
                      <a:pt x="12" y="4"/>
                      <a:pt x="10" y="4"/>
                      <a:pt x="11" y="4"/>
                    </a:cubicBezTo>
                    <a:cubicBezTo>
                      <a:pt x="11" y="4"/>
                      <a:pt x="12" y="2"/>
                      <a:pt x="13" y="2"/>
                    </a:cubicBezTo>
                    <a:cubicBezTo>
                      <a:pt x="13" y="2"/>
                      <a:pt x="13" y="2"/>
                      <a:pt x="14" y="2"/>
                    </a:cubicBezTo>
                    <a:cubicBezTo>
                      <a:pt x="13" y="1"/>
                      <a:pt x="13" y="1"/>
                      <a:pt x="14" y="1"/>
                    </a:cubicBezTo>
                    <a:cubicBezTo>
                      <a:pt x="14" y="1"/>
                      <a:pt x="14" y="1"/>
                      <a:pt x="14" y="1"/>
                    </a:cubicBezTo>
                    <a:cubicBezTo>
                      <a:pt x="14" y="0"/>
                      <a:pt x="15" y="0"/>
                      <a:pt x="15" y="0"/>
                    </a:cubicBezTo>
                    <a:cubicBezTo>
                      <a:pt x="15" y="0"/>
                      <a:pt x="15" y="0"/>
                      <a:pt x="15" y="0"/>
                    </a:cubicBezTo>
                    <a:cubicBezTo>
                      <a:pt x="9" y="1"/>
                      <a:pt x="4" y="4"/>
                      <a:pt x="0" y="6"/>
                    </a:cubicBezTo>
                    <a:cubicBezTo>
                      <a:pt x="1" y="6"/>
                      <a:pt x="2" y="6"/>
                      <a:pt x="2"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53"/>
              <p:cNvSpPr>
                <a:spLocks/>
              </p:cNvSpPr>
              <p:nvPr/>
            </p:nvSpPr>
            <p:spPr bwMode="auto">
              <a:xfrm>
                <a:off x="5895975" y="3109913"/>
                <a:ext cx="57150" cy="14288"/>
              </a:xfrm>
              <a:custGeom>
                <a:avLst/>
                <a:gdLst>
                  <a:gd name="T0" fmla="*/ 0 w 15"/>
                  <a:gd name="T1" fmla="*/ 3 h 4"/>
                  <a:gd name="T2" fmla="*/ 4 w 15"/>
                  <a:gd name="T3" fmla="*/ 4 h 4"/>
                  <a:gd name="T4" fmla="*/ 9 w 15"/>
                  <a:gd name="T5" fmla="*/ 4 h 4"/>
                  <a:gd name="T6" fmla="*/ 15 w 15"/>
                  <a:gd name="T7" fmla="*/ 4 h 4"/>
                  <a:gd name="T8" fmla="*/ 14 w 15"/>
                  <a:gd name="T9" fmla="*/ 1 h 4"/>
                  <a:gd name="T10" fmla="*/ 9 w 15"/>
                  <a:gd name="T11" fmla="*/ 1 h 4"/>
                  <a:gd name="T12" fmla="*/ 5 w 15"/>
                  <a:gd name="T13" fmla="*/ 1 h 4"/>
                  <a:gd name="T14" fmla="*/ 2 w 15"/>
                  <a:gd name="T15" fmla="*/ 0 h 4"/>
                  <a:gd name="T16" fmla="*/ 0 w 15"/>
                  <a:gd name="T17" fmla="*/ 1 h 4"/>
                  <a:gd name="T18" fmla="*/ 0 w 15"/>
                  <a:gd name="T19" fmla="*/ 2 h 4"/>
                  <a:gd name="T20" fmla="*/ 0 w 15"/>
                  <a:gd name="T21"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 h="4">
                    <a:moveTo>
                      <a:pt x="0" y="3"/>
                    </a:moveTo>
                    <a:cubicBezTo>
                      <a:pt x="0" y="4"/>
                      <a:pt x="3" y="3"/>
                      <a:pt x="4" y="4"/>
                    </a:cubicBezTo>
                    <a:cubicBezTo>
                      <a:pt x="6" y="4"/>
                      <a:pt x="8" y="4"/>
                      <a:pt x="9" y="4"/>
                    </a:cubicBezTo>
                    <a:cubicBezTo>
                      <a:pt x="11" y="4"/>
                      <a:pt x="14" y="4"/>
                      <a:pt x="15" y="4"/>
                    </a:cubicBezTo>
                    <a:cubicBezTo>
                      <a:pt x="15" y="4"/>
                      <a:pt x="15" y="2"/>
                      <a:pt x="14" y="1"/>
                    </a:cubicBezTo>
                    <a:cubicBezTo>
                      <a:pt x="14" y="0"/>
                      <a:pt x="10" y="0"/>
                      <a:pt x="9" y="1"/>
                    </a:cubicBezTo>
                    <a:cubicBezTo>
                      <a:pt x="7" y="1"/>
                      <a:pt x="6" y="1"/>
                      <a:pt x="5" y="1"/>
                    </a:cubicBezTo>
                    <a:cubicBezTo>
                      <a:pt x="4" y="1"/>
                      <a:pt x="3" y="0"/>
                      <a:pt x="2" y="0"/>
                    </a:cubicBezTo>
                    <a:cubicBezTo>
                      <a:pt x="1" y="0"/>
                      <a:pt x="0" y="0"/>
                      <a:pt x="0" y="1"/>
                    </a:cubicBezTo>
                    <a:cubicBezTo>
                      <a:pt x="0" y="1"/>
                      <a:pt x="0" y="2"/>
                      <a:pt x="0" y="2"/>
                    </a:cubicBezTo>
                    <a:cubicBezTo>
                      <a:pt x="0" y="3"/>
                      <a:pt x="0" y="3"/>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54"/>
              <p:cNvSpPr>
                <a:spLocks/>
              </p:cNvSpPr>
              <p:nvPr/>
            </p:nvSpPr>
            <p:spPr bwMode="auto">
              <a:xfrm>
                <a:off x="5961063" y="3063875"/>
                <a:ext cx="217488" cy="182563"/>
              </a:xfrm>
              <a:custGeom>
                <a:avLst/>
                <a:gdLst>
                  <a:gd name="T0" fmla="*/ 6 w 57"/>
                  <a:gd name="T1" fmla="*/ 4 h 48"/>
                  <a:gd name="T2" fmla="*/ 3 w 57"/>
                  <a:gd name="T3" fmla="*/ 5 h 48"/>
                  <a:gd name="T4" fmla="*/ 0 w 57"/>
                  <a:gd name="T5" fmla="*/ 6 h 48"/>
                  <a:gd name="T6" fmla="*/ 0 w 57"/>
                  <a:gd name="T7" fmla="*/ 7 h 48"/>
                  <a:gd name="T8" fmla="*/ 0 w 57"/>
                  <a:gd name="T9" fmla="*/ 7 h 48"/>
                  <a:gd name="T10" fmla="*/ 4 w 57"/>
                  <a:gd name="T11" fmla="*/ 8 h 48"/>
                  <a:gd name="T12" fmla="*/ 1 w 57"/>
                  <a:gd name="T13" fmla="*/ 9 h 48"/>
                  <a:gd name="T14" fmla="*/ 3 w 57"/>
                  <a:gd name="T15" fmla="*/ 10 h 48"/>
                  <a:gd name="T16" fmla="*/ 4 w 57"/>
                  <a:gd name="T17" fmla="*/ 11 h 48"/>
                  <a:gd name="T18" fmla="*/ 7 w 57"/>
                  <a:gd name="T19" fmla="*/ 12 h 48"/>
                  <a:gd name="T20" fmla="*/ 13 w 57"/>
                  <a:gd name="T21" fmla="*/ 12 h 48"/>
                  <a:gd name="T22" fmla="*/ 15 w 57"/>
                  <a:gd name="T23" fmla="*/ 14 h 48"/>
                  <a:gd name="T24" fmla="*/ 18 w 57"/>
                  <a:gd name="T25" fmla="*/ 17 h 48"/>
                  <a:gd name="T26" fmla="*/ 18 w 57"/>
                  <a:gd name="T27" fmla="*/ 21 h 48"/>
                  <a:gd name="T28" fmla="*/ 19 w 57"/>
                  <a:gd name="T29" fmla="*/ 23 h 48"/>
                  <a:gd name="T30" fmla="*/ 21 w 57"/>
                  <a:gd name="T31" fmla="*/ 22 h 48"/>
                  <a:gd name="T32" fmla="*/ 23 w 57"/>
                  <a:gd name="T33" fmla="*/ 26 h 48"/>
                  <a:gd name="T34" fmla="*/ 23 w 57"/>
                  <a:gd name="T35" fmla="*/ 26 h 48"/>
                  <a:gd name="T36" fmla="*/ 24 w 57"/>
                  <a:gd name="T37" fmla="*/ 27 h 48"/>
                  <a:gd name="T38" fmla="*/ 23 w 57"/>
                  <a:gd name="T39" fmla="*/ 27 h 48"/>
                  <a:gd name="T40" fmla="*/ 22 w 57"/>
                  <a:gd name="T41" fmla="*/ 29 h 48"/>
                  <a:gd name="T42" fmla="*/ 21 w 57"/>
                  <a:gd name="T43" fmla="*/ 32 h 48"/>
                  <a:gd name="T44" fmla="*/ 23 w 57"/>
                  <a:gd name="T45" fmla="*/ 37 h 48"/>
                  <a:gd name="T46" fmla="*/ 23 w 57"/>
                  <a:gd name="T47" fmla="*/ 40 h 48"/>
                  <a:gd name="T48" fmla="*/ 27 w 57"/>
                  <a:gd name="T49" fmla="*/ 43 h 48"/>
                  <a:gd name="T50" fmla="*/ 31 w 57"/>
                  <a:gd name="T51" fmla="*/ 45 h 48"/>
                  <a:gd name="T52" fmla="*/ 33 w 57"/>
                  <a:gd name="T53" fmla="*/ 47 h 48"/>
                  <a:gd name="T54" fmla="*/ 34 w 57"/>
                  <a:gd name="T55" fmla="*/ 45 h 48"/>
                  <a:gd name="T56" fmla="*/ 35 w 57"/>
                  <a:gd name="T57" fmla="*/ 42 h 48"/>
                  <a:gd name="T58" fmla="*/ 36 w 57"/>
                  <a:gd name="T59" fmla="*/ 39 h 48"/>
                  <a:gd name="T60" fmla="*/ 37 w 57"/>
                  <a:gd name="T61" fmla="*/ 37 h 48"/>
                  <a:gd name="T62" fmla="*/ 42 w 57"/>
                  <a:gd name="T63" fmla="*/ 35 h 48"/>
                  <a:gd name="T64" fmla="*/ 44 w 57"/>
                  <a:gd name="T65" fmla="*/ 32 h 48"/>
                  <a:gd name="T66" fmla="*/ 48 w 57"/>
                  <a:gd name="T67" fmla="*/ 30 h 48"/>
                  <a:gd name="T68" fmla="*/ 52 w 57"/>
                  <a:gd name="T69" fmla="*/ 29 h 48"/>
                  <a:gd name="T70" fmla="*/ 56 w 57"/>
                  <a:gd name="T71" fmla="*/ 26 h 48"/>
                  <a:gd name="T72" fmla="*/ 53 w 57"/>
                  <a:gd name="T73" fmla="*/ 26 h 48"/>
                  <a:gd name="T74" fmla="*/ 51 w 57"/>
                  <a:gd name="T75" fmla="*/ 26 h 48"/>
                  <a:gd name="T76" fmla="*/ 53 w 57"/>
                  <a:gd name="T77" fmla="*/ 24 h 48"/>
                  <a:gd name="T78" fmla="*/ 56 w 57"/>
                  <a:gd name="T79" fmla="*/ 25 h 48"/>
                  <a:gd name="T80" fmla="*/ 56 w 57"/>
                  <a:gd name="T81" fmla="*/ 23 h 48"/>
                  <a:gd name="T82" fmla="*/ 54 w 57"/>
                  <a:gd name="T83" fmla="*/ 22 h 48"/>
                  <a:gd name="T84" fmla="*/ 51 w 57"/>
                  <a:gd name="T85" fmla="*/ 19 h 48"/>
                  <a:gd name="T86" fmla="*/ 55 w 57"/>
                  <a:gd name="T87" fmla="*/ 18 h 48"/>
                  <a:gd name="T88" fmla="*/ 57 w 57"/>
                  <a:gd name="T89" fmla="*/ 16 h 48"/>
                  <a:gd name="T90" fmla="*/ 57 w 57"/>
                  <a:gd name="T91" fmla="*/ 14 h 48"/>
                  <a:gd name="T92" fmla="*/ 54 w 57"/>
                  <a:gd name="T93" fmla="*/ 11 h 48"/>
                  <a:gd name="T94" fmla="*/ 57 w 57"/>
                  <a:gd name="T95" fmla="*/ 10 h 48"/>
                  <a:gd name="T96" fmla="*/ 55 w 57"/>
                  <a:gd name="T97" fmla="*/ 8 h 48"/>
                  <a:gd name="T98" fmla="*/ 53 w 57"/>
                  <a:gd name="T99" fmla="*/ 7 h 48"/>
                  <a:gd name="T100" fmla="*/ 53 w 57"/>
                  <a:gd name="T101" fmla="*/ 5 h 48"/>
                  <a:gd name="T102" fmla="*/ 54 w 57"/>
                  <a:gd name="T103" fmla="*/ 3 h 48"/>
                  <a:gd name="T104" fmla="*/ 31 w 57"/>
                  <a:gd name="T105" fmla="*/ 0 h 48"/>
                  <a:gd name="T106" fmla="*/ 8 w 57"/>
                  <a:gd name="T107" fmla="*/ 3 h 48"/>
                  <a:gd name="T108" fmla="*/ 6 w 57"/>
                  <a:gd name="T109" fmla="*/ 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7" h="48">
                    <a:moveTo>
                      <a:pt x="6" y="4"/>
                    </a:moveTo>
                    <a:cubicBezTo>
                      <a:pt x="5" y="4"/>
                      <a:pt x="4" y="4"/>
                      <a:pt x="3" y="5"/>
                    </a:cubicBezTo>
                    <a:cubicBezTo>
                      <a:pt x="2" y="5"/>
                      <a:pt x="1" y="5"/>
                      <a:pt x="0" y="6"/>
                    </a:cubicBezTo>
                    <a:cubicBezTo>
                      <a:pt x="0" y="6"/>
                      <a:pt x="0" y="6"/>
                      <a:pt x="0" y="7"/>
                    </a:cubicBezTo>
                    <a:cubicBezTo>
                      <a:pt x="0" y="7"/>
                      <a:pt x="0" y="7"/>
                      <a:pt x="0" y="7"/>
                    </a:cubicBezTo>
                    <a:cubicBezTo>
                      <a:pt x="1" y="7"/>
                      <a:pt x="4" y="8"/>
                      <a:pt x="4" y="8"/>
                    </a:cubicBezTo>
                    <a:cubicBezTo>
                      <a:pt x="4" y="9"/>
                      <a:pt x="1" y="9"/>
                      <a:pt x="1" y="9"/>
                    </a:cubicBezTo>
                    <a:cubicBezTo>
                      <a:pt x="1" y="9"/>
                      <a:pt x="2" y="10"/>
                      <a:pt x="3" y="10"/>
                    </a:cubicBezTo>
                    <a:cubicBezTo>
                      <a:pt x="3" y="10"/>
                      <a:pt x="4" y="11"/>
                      <a:pt x="4" y="11"/>
                    </a:cubicBezTo>
                    <a:cubicBezTo>
                      <a:pt x="5" y="12"/>
                      <a:pt x="6" y="12"/>
                      <a:pt x="7" y="12"/>
                    </a:cubicBezTo>
                    <a:cubicBezTo>
                      <a:pt x="8" y="11"/>
                      <a:pt x="11" y="12"/>
                      <a:pt x="13" y="12"/>
                    </a:cubicBezTo>
                    <a:cubicBezTo>
                      <a:pt x="14" y="12"/>
                      <a:pt x="14" y="13"/>
                      <a:pt x="15" y="14"/>
                    </a:cubicBezTo>
                    <a:cubicBezTo>
                      <a:pt x="15" y="14"/>
                      <a:pt x="17" y="16"/>
                      <a:pt x="18" y="17"/>
                    </a:cubicBezTo>
                    <a:cubicBezTo>
                      <a:pt x="18" y="18"/>
                      <a:pt x="19" y="20"/>
                      <a:pt x="18" y="21"/>
                    </a:cubicBezTo>
                    <a:cubicBezTo>
                      <a:pt x="18" y="22"/>
                      <a:pt x="18" y="23"/>
                      <a:pt x="19" y="23"/>
                    </a:cubicBezTo>
                    <a:cubicBezTo>
                      <a:pt x="19" y="24"/>
                      <a:pt x="20" y="23"/>
                      <a:pt x="21" y="22"/>
                    </a:cubicBezTo>
                    <a:cubicBezTo>
                      <a:pt x="21" y="22"/>
                      <a:pt x="23" y="24"/>
                      <a:pt x="23" y="26"/>
                    </a:cubicBezTo>
                    <a:cubicBezTo>
                      <a:pt x="23" y="26"/>
                      <a:pt x="23" y="26"/>
                      <a:pt x="23" y="26"/>
                    </a:cubicBezTo>
                    <a:cubicBezTo>
                      <a:pt x="24" y="26"/>
                      <a:pt x="24" y="26"/>
                      <a:pt x="24" y="27"/>
                    </a:cubicBezTo>
                    <a:cubicBezTo>
                      <a:pt x="24" y="27"/>
                      <a:pt x="24" y="27"/>
                      <a:pt x="23" y="27"/>
                    </a:cubicBezTo>
                    <a:cubicBezTo>
                      <a:pt x="23" y="28"/>
                      <a:pt x="23" y="29"/>
                      <a:pt x="22" y="29"/>
                    </a:cubicBezTo>
                    <a:cubicBezTo>
                      <a:pt x="21" y="30"/>
                      <a:pt x="21" y="31"/>
                      <a:pt x="21" y="32"/>
                    </a:cubicBezTo>
                    <a:cubicBezTo>
                      <a:pt x="20" y="33"/>
                      <a:pt x="22" y="36"/>
                      <a:pt x="23" y="37"/>
                    </a:cubicBezTo>
                    <a:cubicBezTo>
                      <a:pt x="24" y="38"/>
                      <a:pt x="23" y="39"/>
                      <a:pt x="23" y="40"/>
                    </a:cubicBezTo>
                    <a:cubicBezTo>
                      <a:pt x="23" y="41"/>
                      <a:pt x="26" y="41"/>
                      <a:pt x="27" y="43"/>
                    </a:cubicBezTo>
                    <a:cubicBezTo>
                      <a:pt x="28" y="45"/>
                      <a:pt x="30" y="45"/>
                      <a:pt x="31" y="45"/>
                    </a:cubicBezTo>
                    <a:cubicBezTo>
                      <a:pt x="32" y="45"/>
                      <a:pt x="33" y="47"/>
                      <a:pt x="33" y="47"/>
                    </a:cubicBezTo>
                    <a:cubicBezTo>
                      <a:pt x="34" y="48"/>
                      <a:pt x="34" y="46"/>
                      <a:pt x="34" y="45"/>
                    </a:cubicBezTo>
                    <a:cubicBezTo>
                      <a:pt x="35" y="45"/>
                      <a:pt x="35" y="43"/>
                      <a:pt x="35" y="42"/>
                    </a:cubicBezTo>
                    <a:cubicBezTo>
                      <a:pt x="35" y="41"/>
                      <a:pt x="35" y="40"/>
                      <a:pt x="36" y="39"/>
                    </a:cubicBezTo>
                    <a:cubicBezTo>
                      <a:pt x="37" y="38"/>
                      <a:pt x="36" y="38"/>
                      <a:pt x="37" y="37"/>
                    </a:cubicBezTo>
                    <a:cubicBezTo>
                      <a:pt x="38" y="36"/>
                      <a:pt x="40" y="35"/>
                      <a:pt x="42" y="35"/>
                    </a:cubicBezTo>
                    <a:cubicBezTo>
                      <a:pt x="44" y="34"/>
                      <a:pt x="44" y="33"/>
                      <a:pt x="44" y="32"/>
                    </a:cubicBezTo>
                    <a:cubicBezTo>
                      <a:pt x="45" y="31"/>
                      <a:pt x="47" y="31"/>
                      <a:pt x="48" y="30"/>
                    </a:cubicBezTo>
                    <a:cubicBezTo>
                      <a:pt x="49" y="30"/>
                      <a:pt x="50" y="30"/>
                      <a:pt x="52" y="29"/>
                    </a:cubicBezTo>
                    <a:cubicBezTo>
                      <a:pt x="54" y="28"/>
                      <a:pt x="56" y="26"/>
                      <a:pt x="56" y="26"/>
                    </a:cubicBezTo>
                    <a:cubicBezTo>
                      <a:pt x="56" y="26"/>
                      <a:pt x="54" y="26"/>
                      <a:pt x="53" y="26"/>
                    </a:cubicBezTo>
                    <a:cubicBezTo>
                      <a:pt x="52" y="26"/>
                      <a:pt x="50" y="26"/>
                      <a:pt x="51" y="26"/>
                    </a:cubicBezTo>
                    <a:cubicBezTo>
                      <a:pt x="52" y="25"/>
                      <a:pt x="52" y="23"/>
                      <a:pt x="53" y="24"/>
                    </a:cubicBezTo>
                    <a:cubicBezTo>
                      <a:pt x="54" y="25"/>
                      <a:pt x="55" y="25"/>
                      <a:pt x="56" y="25"/>
                    </a:cubicBezTo>
                    <a:cubicBezTo>
                      <a:pt x="57" y="25"/>
                      <a:pt x="56" y="24"/>
                      <a:pt x="56" y="23"/>
                    </a:cubicBezTo>
                    <a:cubicBezTo>
                      <a:pt x="56" y="22"/>
                      <a:pt x="55" y="22"/>
                      <a:pt x="54" y="22"/>
                    </a:cubicBezTo>
                    <a:cubicBezTo>
                      <a:pt x="52" y="21"/>
                      <a:pt x="52" y="20"/>
                      <a:pt x="51" y="19"/>
                    </a:cubicBezTo>
                    <a:cubicBezTo>
                      <a:pt x="51" y="18"/>
                      <a:pt x="54" y="19"/>
                      <a:pt x="55" y="18"/>
                    </a:cubicBezTo>
                    <a:cubicBezTo>
                      <a:pt x="57" y="18"/>
                      <a:pt x="56" y="17"/>
                      <a:pt x="57" y="16"/>
                    </a:cubicBezTo>
                    <a:cubicBezTo>
                      <a:pt x="57" y="15"/>
                      <a:pt x="56" y="15"/>
                      <a:pt x="57" y="14"/>
                    </a:cubicBezTo>
                    <a:cubicBezTo>
                      <a:pt x="57" y="12"/>
                      <a:pt x="56" y="13"/>
                      <a:pt x="54" y="11"/>
                    </a:cubicBezTo>
                    <a:cubicBezTo>
                      <a:pt x="53" y="10"/>
                      <a:pt x="56" y="10"/>
                      <a:pt x="57" y="10"/>
                    </a:cubicBezTo>
                    <a:cubicBezTo>
                      <a:pt x="57" y="10"/>
                      <a:pt x="56" y="8"/>
                      <a:pt x="55" y="8"/>
                    </a:cubicBezTo>
                    <a:cubicBezTo>
                      <a:pt x="55" y="7"/>
                      <a:pt x="54" y="7"/>
                      <a:pt x="53" y="7"/>
                    </a:cubicBezTo>
                    <a:cubicBezTo>
                      <a:pt x="52" y="7"/>
                      <a:pt x="53" y="6"/>
                      <a:pt x="53" y="5"/>
                    </a:cubicBezTo>
                    <a:cubicBezTo>
                      <a:pt x="54" y="5"/>
                      <a:pt x="54" y="4"/>
                      <a:pt x="54" y="3"/>
                    </a:cubicBezTo>
                    <a:cubicBezTo>
                      <a:pt x="47" y="1"/>
                      <a:pt x="39" y="0"/>
                      <a:pt x="31" y="0"/>
                    </a:cubicBezTo>
                    <a:cubicBezTo>
                      <a:pt x="23" y="0"/>
                      <a:pt x="15" y="1"/>
                      <a:pt x="8" y="3"/>
                    </a:cubicBezTo>
                    <a:cubicBezTo>
                      <a:pt x="7" y="3"/>
                      <a:pt x="6" y="4"/>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55"/>
              <p:cNvSpPr>
                <a:spLocks/>
              </p:cNvSpPr>
              <p:nvPr/>
            </p:nvSpPr>
            <p:spPr bwMode="auto">
              <a:xfrm>
                <a:off x="6151563" y="3189288"/>
                <a:ext cx="46038" cy="26988"/>
              </a:xfrm>
              <a:custGeom>
                <a:avLst/>
                <a:gdLst>
                  <a:gd name="T0" fmla="*/ 9 w 12"/>
                  <a:gd name="T1" fmla="*/ 1 h 7"/>
                  <a:gd name="T2" fmla="*/ 7 w 12"/>
                  <a:gd name="T3" fmla="*/ 1 h 7"/>
                  <a:gd name="T4" fmla="*/ 3 w 12"/>
                  <a:gd name="T5" fmla="*/ 2 h 7"/>
                  <a:gd name="T6" fmla="*/ 2 w 12"/>
                  <a:gd name="T7" fmla="*/ 0 h 7"/>
                  <a:gd name="T8" fmla="*/ 0 w 12"/>
                  <a:gd name="T9" fmla="*/ 1 h 7"/>
                  <a:gd name="T10" fmla="*/ 1 w 12"/>
                  <a:gd name="T11" fmla="*/ 2 h 7"/>
                  <a:gd name="T12" fmla="*/ 1 w 12"/>
                  <a:gd name="T13" fmla="*/ 4 h 7"/>
                  <a:gd name="T14" fmla="*/ 2 w 12"/>
                  <a:gd name="T15" fmla="*/ 5 h 7"/>
                  <a:gd name="T16" fmla="*/ 5 w 12"/>
                  <a:gd name="T17" fmla="*/ 6 h 7"/>
                  <a:gd name="T18" fmla="*/ 8 w 12"/>
                  <a:gd name="T19" fmla="*/ 6 h 7"/>
                  <a:gd name="T20" fmla="*/ 11 w 12"/>
                  <a:gd name="T21" fmla="*/ 5 h 7"/>
                  <a:gd name="T22" fmla="*/ 11 w 12"/>
                  <a:gd name="T23" fmla="*/ 3 h 7"/>
                  <a:gd name="T24" fmla="*/ 9 w 12"/>
                  <a:gd name="T25"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 h="7">
                    <a:moveTo>
                      <a:pt x="9" y="1"/>
                    </a:moveTo>
                    <a:cubicBezTo>
                      <a:pt x="8" y="0"/>
                      <a:pt x="7" y="1"/>
                      <a:pt x="7" y="1"/>
                    </a:cubicBezTo>
                    <a:cubicBezTo>
                      <a:pt x="6" y="1"/>
                      <a:pt x="5" y="2"/>
                      <a:pt x="3" y="2"/>
                    </a:cubicBezTo>
                    <a:cubicBezTo>
                      <a:pt x="2" y="2"/>
                      <a:pt x="2" y="0"/>
                      <a:pt x="2" y="0"/>
                    </a:cubicBezTo>
                    <a:cubicBezTo>
                      <a:pt x="2" y="0"/>
                      <a:pt x="1" y="0"/>
                      <a:pt x="0" y="1"/>
                    </a:cubicBezTo>
                    <a:cubicBezTo>
                      <a:pt x="0" y="1"/>
                      <a:pt x="0" y="2"/>
                      <a:pt x="1" y="2"/>
                    </a:cubicBezTo>
                    <a:cubicBezTo>
                      <a:pt x="1" y="2"/>
                      <a:pt x="1" y="3"/>
                      <a:pt x="1" y="4"/>
                    </a:cubicBezTo>
                    <a:cubicBezTo>
                      <a:pt x="1" y="4"/>
                      <a:pt x="2" y="5"/>
                      <a:pt x="2" y="5"/>
                    </a:cubicBezTo>
                    <a:cubicBezTo>
                      <a:pt x="2" y="6"/>
                      <a:pt x="3" y="5"/>
                      <a:pt x="5" y="6"/>
                    </a:cubicBezTo>
                    <a:cubicBezTo>
                      <a:pt x="6" y="7"/>
                      <a:pt x="7" y="6"/>
                      <a:pt x="8" y="6"/>
                    </a:cubicBezTo>
                    <a:cubicBezTo>
                      <a:pt x="8" y="6"/>
                      <a:pt x="10" y="5"/>
                      <a:pt x="11" y="5"/>
                    </a:cubicBezTo>
                    <a:cubicBezTo>
                      <a:pt x="11" y="5"/>
                      <a:pt x="12" y="4"/>
                      <a:pt x="11" y="3"/>
                    </a:cubicBezTo>
                    <a:cubicBezTo>
                      <a:pt x="11" y="2"/>
                      <a:pt x="10" y="1"/>
                      <a:pt x="9"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56"/>
              <p:cNvSpPr>
                <a:spLocks/>
              </p:cNvSpPr>
              <p:nvPr/>
            </p:nvSpPr>
            <p:spPr bwMode="auto">
              <a:xfrm>
                <a:off x="6303963" y="3208338"/>
                <a:ext cx="122238" cy="125413"/>
              </a:xfrm>
              <a:custGeom>
                <a:avLst/>
                <a:gdLst>
                  <a:gd name="T0" fmla="*/ 20 w 32"/>
                  <a:gd name="T1" fmla="*/ 4 h 33"/>
                  <a:gd name="T2" fmla="*/ 17 w 32"/>
                  <a:gd name="T3" fmla="*/ 1 h 33"/>
                  <a:gd name="T4" fmla="*/ 17 w 32"/>
                  <a:gd name="T5" fmla="*/ 6 h 33"/>
                  <a:gd name="T6" fmla="*/ 13 w 32"/>
                  <a:gd name="T7" fmla="*/ 9 h 33"/>
                  <a:gd name="T8" fmla="*/ 11 w 32"/>
                  <a:gd name="T9" fmla="*/ 12 h 33"/>
                  <a:gd name="T10" fmla="*/ 8 w 32"/>
                  <a:gd name="T11" fmla="*/ 13 h 33"/>
                  <a:gd name="T12" fmla="*/ 5 w 32"/>
                  <a:gd name="T13" fmla="*/ 14 h 33"/>
                  <a:gd name="T14" fmla="*/ 8 w 32"/>
                  <a:gd name="T15" fmla="*/ 17 h 33"/>
                  <a:gd name="T16" fmla="*/ 8 w 32"/>
                  <a:gd name="T17" fmla="*/ 22 h 33"/>
                  <a:gd name="T18" fmla="*/ 2 w 32"/>
                  <a:gd name="T19" fmla="*/ 22 h 33"/>
                  <a:gd name="T20" fmla="*/ 1 w 32"/>
                  <a:gd name="T21" fmla="*/ 25 h 33"/>
                  <a:gd name="T22" fmla="*/ 1 w 32"/>
                  <a:gd name="T23" fmla="*/ 30 h 33"/>
                  <a:gd name="T24" fmla="*/ 3 w 32"/>
                  <a:gd name="T25" fmla="*/ 31 h 33"/>
                  <a:gd name="T26" fmla="*/ 6 w 32"/>
                  <a:gd name="T27" fmla="*/ 32 h 33"/>
                  <a:gd name="T28" fmla="*/ 9 w 32"/>
                  <a:gd name="T29" fmla="*/ 29 h 33"/>
                  <a:gd name="T30" fmla="*/ 10 w 32"/>
                  <a:gd name="T31" fmla="*/ 27 h 33"/>
                  <a:gd name="T32" fmla="*/ 12 w 32"/>
                  <a:gd name="T33" fmla="*/ 24 h 33"/>
                  <a:gd name="T34" fmla="*/ 15 w 32"/>
                  <a:gd name="T35" fmla="*/ 22 h 33"/>
                  <a:gd name="T36" fmla="*/ 18 w 32"/>
                  <a:gd name="T37" fmla="*/ 21 h 33"/>
                  <a:gd name="T38" fmla="*/ 21 w 32"/>
                  <a:gd name="T39" fmla="*/ 24 h 33"/>
                  <a:gd name="T40" fmla="*/ 24 w 32"/>
                  <a:gd name="T41" fmla="*/ 28 h 33"/>
                  <a:gd name="T42" fmla="*/ 24 w 32"/>
                  <a:gd name="T43" fmla="*/ 30 h 33"/>
                  <a:gd name="T44" fmla="*/ 25 w 32"/>
                  <a:gd name="T45" fmla="*/ 27 h 33"/>
                  <a:gd name="T46" fmla="*/ 25 w 32"/>
                  <a:gd name="T47" fmla="*/ 25 h 33"/>
                  <a:gd name="T48" fmla="*/ 22 w 32"/>
                  <a:gd name="T49" fmla="*/ 21 h 33"/>
                  <a:gd name="T50" fmla="*/ 23 w 32"/>
                  <a:gd name="T51" fmla="*/ 20 h 33"/>
                  <a:gd name="T52" fmla="*/ 26 w 32"/>
                  <a:gd name="T53" fmla="*/ 24 h 33"/>
                  <a:gd name="T54" fmla="*/ 27 w 32"/>
                  <a:gd name="T55" fmla="*/ 27 h 33"/>
                  <a:gd name="T56" fmla="*/ 31 w 32"/>
                  <a:gd name="T57" fmla="*/ 32 h 33"/>
                  <a:gd name="T58" fmla="*/ 31 w 32"/>
                  <a:gd name="T59" fmla="*/ 28 h 33"/>
                  <a:gd name="T60" fmla="*/ 32 w 32"/>
                  <a:gd name="T61" fmla="*/ 27 h 33"/>
                  <a:gd name="T62" fmla="*/ 20 w 32"/>
                  <a:gd name="T63" fmla="*/ 4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2" h="33">
                    <a:moveTo>
                      <a:pt x="20" y="4"/>
                    </a:moveTo>
                    <a:cubicBezTo>
                      <a:pt x="20" y="4"/>
                      <a:pt x="20" y="4"/>
                      <a:pt x="20" y="4"/>
                    </a:cubicBezTo>
                    <a:cubicBezTo>
                      <a:pt x="19" y="2"/>
                      <a:pt x="18" y="1"/>
                      <a:pt x="17" y="0"/>
                    </a:cubicBezTo>
                    <a:cubicBezTo>
                      <a:pt x="17" y="0"/>
                      <a:pt x="17" y="1"/>
                      <a:pt x="17" y="1"/>
                    </a:cubicBezTo>
                    <a:cubicBezTo>
                      <a:pt x="17" y="2"/>
                      <a:pt x="17" y="4"/>
                      <a:pt x="17" y="4"/>
                    </a:cubicBezTo>
                    <a:cubicBezTo>
                      <a:pt x="18" y="5"/>
                      <a:pt x="18" y="6"/>
                      <a:pt x="17" y="6"/>
                    </a:cubicBezTo>
                    <a:cubicBezTo>
                      <a:pt x="16" y="6"/>
                      <a:pt x="16" y="5"/>
                      <a:pt x="15" y="6"/>
                    </a:cubicBezTo>
                    <a:cubicBezTo>
                      <a:pt x="14" y="7"/>
                      <a:pt x="13" y="8"/>
                      <a:pt x="13" y="9"/>
                    </a:cubicBezTo>
                    <a:cubicBezTo>
                      <a:pt x="13" y="9"/>
                      <a:pt x="12" y="10"/>
                      <a:pt x="12" y="10"/>
                    </a:cubicBezTo>
                    <a:cubicBezTo>
                      <a:pt x="11" y="11"/>
                      <a:pt x="11" y="11"/>
                      <a:pt x="11" y="12"/>
                    </a:cubicBezTo>
                    <a:cubicBezTo>
                      <a:pt x="10" y="12"/>
                      <a:pt x="9" y="13"/>
                      <a:pt x="9" y="13"/>
                    </a:cubicBezTo>
                    <a:cubicBezTo>
                      <a:pt x="9" y="13"/>
                      <a:pt x="8" y="12"/>
                      <a:pt x="8" y="13"/>
                    </a:cubicBezTo>
                    <a:cubicBezTo>
                      <a:pt x="8" y="13"/>
                      <a:pt x="8" y="14"/>
                      <a:pt x="7" y="14"/>
                    </a:cubicBezTo>
                    <a:cubicBezTo>
                      <a:pt x="7" y="14"/>
                      <a:pt x="5" y="14"/>
                      <a:pt x="5" y="14"/>
                    </a:cubicBezTo>
                    <a:cubicBezTo>
                      <a:pt x="5" y="15"/>
                      <a:pt x="6" y="16"/>
                      <a:pt x="6" y="16"/>
                    </a:cubicBezTo>
                    <a:cubicBezTo>
                      <a:pt x="7" y="16"/>
                      <a:pt x="8" y="17"/>
                      <a:pt x="8" y="17"/>
                    </a:cubicBezTo>
                    <a:cubicBezTo>
                      <a:pt x="8" y="18"/>
                      <a:pt x="8" y="19"/>
                      <a:pt x="8" y="20"/>
                    </a:cubicBezTo>
                    <a:cubicBezTo>
                      <a:pt x="9" y="20"/>
                      <a:pt x="8" y="22"/>
                      <a:pt x="8" y="22"/>
                    </a:cubicBezTo>
                    <a:cubicBezTo>
                      <a:pt x="8" y="22"/>
                      <a:pt x="5" y="22"/>
                      <a:pt x="4" y="22"/>
                    </a:cubicBezTo>
                    <a:cubicBezTo>
                      <a:pt x="4" y="22"/>
                      <a:pt x="3" y="21"/>
                      <a:pt x="2" y="22"/>
                    </a:cubicBezTo>
                    <a:cubicBezTo>
                      <a:pt x="2" y="22"/>
                      <a:pt x="1" y="22"/>
                      <a:pt x="1" y="23"/>
                    </a:cubicBezTo>
                    <a:cubicBezTo>
                      <a:pt x="1" y="24"/>
                      <a:pt x="1" y="24"/>
                      <a:pt x="1" y="25"/>
                    </a:cubicBezTo>
                    <a:cubicBezTo>
                      <a:pt x="1" y="25"/>
                      <a:pt x="2" y="27"/>
                      <a:pt x="1" y="28"/>
                    </a:cubicBezTo>
                    <a:cubicBezTo>
                      <a:pt x="0" y="28"/>
                      <a:pt x="1" y="29"/>
                      <a:pt x="1" y="30"/>
                    </a:cubicBezTo>
                    <a:cubicBezTo>
                      <a:pt x="1" y="30"/>
                      <a:pt x="1" y="31"/>
                      <a:pt x="2" y="31"/>
                    </a:cubicBezTo>
                    <a:cubicBezTo>
                      <a:pt x="2" y="31"/>
                      <a:pt x="3" y="31"/>
                      <a:pt x="3" y="31"/>
                    </a:cubicBezTo>
                    <a:cubicBezTo>
                      <a:pt x="3" y="31"/>
                      <a:pt x="4" y="33"/>
                      <a:pt x="4" y="33"/>
                    </a:cubicBezTo>
                    <a:cubicBezTo>
                      <a:pt x="4" y="33"/>
                      <a:pt x="5" y="32"/>
                      <a:pt x="6" y="32"/>
                    </a:cubicBezTo>
                    <a:cubicBezTo>
                      <a:pt x="6" y="32"/>
                      <a:pt x="8" y="32"/>
                      <a:pt x="8" y="31"/>
                    </a:cubicBezTo>
                    <a:cubicBezTo>
                      <a:pt x="8" y="31"/>
                      <a:pt x="9" y="29"/>
                      <a:pt x="9" y="29"/>
                    </a:cubicBezTo>
                    <a:cubicBezTo>
                      <a:pt x="9" y="29"/>
                      <a:pt x="10" y="29"/>
                      <a:pt x="10" y="29"/>
                    </a:cubicBezTo>
                    <a:cubicBezTo>
                      <a:pt x="10" y="28"/>
                      <a:pt x="9" y="27"/>
                      <a:pt x="10" y="27"/>
                    </a:cubicBezTo>
                    <a:cubicBezTo>
                      <a:pt x="10" y="26"/>
                      <a:pt x="11" y="25"/>
                      <a:pt x="11" y="25"/>
                    </a:cubicBezTo>
                    <a:cubicBezTo>
                      <a:pt x="12" y="25"/>
                      <a:pt x="12" y="24"/>
                      <a:pt x="12" y="24"/>
                    </a:cubicBezTo>
                    <a:cubicBezTo>
                      <a:pt x="12" y="23"/>
                      <a:pt x="13" y="22"/>
                      <a:pt x="13" y="22"/>
                    </a:cubicBezTo>
                    <a:cubicBezTo>
                      <a:pt x="14" y="22"/>
                      <a:pt x="15" y="22"/>
                      <a:pt x="15" y="22"/>
                    </a:cubicBezTo>
                    <a:cubicBezTo>
                      <a:pt x="16" y="22"/>
                      <a:pt x="16" y="22"/>
                      <a:pt x="17" y="21"/>
                    </a:cubicBezTo>
                    <a:cubicBezTo>
                      <a:pt x="17" y="21"/>
                      <a:pt x="18" y="20"/>
                      <a:pt x="18" y="21"/>
                    </a:cubicBezTo>
                    <a:cubicBezTo>
                      <a:pt x="19" y="21"/>
                      <a:pt x="19" y="23"/>
                      <a:pt x="19" y="23"/>
                    </a:cubicBezTo>
                    <a:cubicBezTo>
                      <a:pt x="20" y="23"/>
                      <a:pt x="20" y="24"/>
                      <a:pt x="21" y="24"/>
                    </a:cubicBezTo>
                    <a:cubicBezTo>
                      <a:pt x="21" y="25"/>
                      <a:pt x="23" y="26"/>
                      <a:pt x="23" y="26"/>
                    </a:cubicBezTo>
                    <a:cubicBezTo>
                      <a:pt x="23" y="26"/>
                      <a:pt x="23" y="28"/>
                      <a:pt x="24" y="28"/>
                    </a:cubicBezTo>
                    <a:cubicBezTo>
                      <a:pt x="24" y="28"/>
                      <a:pt x="25" y="29"/>
                      <a:pt x="24" y="29"/>
                    </a:cubicBezTo>
                    <a:cubicBezTo>
                      <a:pt x="24" y="29"/>
                      <a:pt x="24" y="30"/>
                      <a:pt x="24" y="30"/>
                    </a:cubicBezTo>
                    <a:cubicBezTo>
                      <a:pt x="25" y="30"/>
                      <a:pt x="25" y="30"/>
                      <a:pt x="25" y="29"/>
                    </a:cubicBezTo>
                    <a:cubicBezTo>
                      <a:pt x="26" y="28"/>
                      <a:pt x="25" y="27"/>
                      <a:pt x="25" y="27"/>
                    </a:cubicBezTo>
                    <a:cubicBezTo>
                      <a:pt x="26" y="27"/>
                      <a:pt x="26" y="28"/>
                      <a:pt x="27" y="28"/>
                    </a:cubicBezTo>
                    <a:cubicBezTo>
                      <a:pt x="27" y="27"/>
                      <a:pt x="26" y="25"/>
                      <a:pt x="25" y="25"/>
                    </a:cubicBezTo>
                    <a:cubicBezTo>
                      <a:pt x="25" y="25"/>
                      <a:pt x="24" y="25"/>
                      <a:pt x="23" y="24"/>
                    </a:cubicBezTo>
                    <a:cubicBezTo>
                      <a:pt x="23" y="23"/>
                      <a:pt x="22" y="21"/>
                      <a:pt x="22" y="21"/>
                    </a:cubicBezTo>
                    <a:cubicBezTo>
                      <a:pt x="21" y="21"/>
                      <a:pt x="21" y="19"/>
                      <a:pt x="21" y="19"/>
                    </a:cubicBezTo>
                    <a:cubicBezTo>
                      <a:pt x="21" y="19"/>
                      <a:pt x="23" y="19"/>
                      <a:pt x="23" y="20"/>
                    </a:cubicBezTo>
                    <a:cubicBezTo>
                      <a:pt x="23" y="20"/>
                      <a:pt x="24" y="22"/>
                      <a:pt x="25" y="22"/>
                    </a:cubicBezTo>
                    <a:cubicBezTo>
                      <a:pt x="25" y="22"/>
                      <a:pt x="26" y="23"/>
                      <a:pt x="26" y="24"/>
                    </a:cubicBezTo>
                    <a:cubicBezTo>
                      <a:pt x="27" y="24"/>
                      <a:pt x="27" y="25"/>
                      <a:pt x="27" y="25"/>
                    </a:cubicBezTo>
                    <a:cubicBezTo>
                      <a:pt x="27" y="25"/>
                      <a:pt x="27" y="26"/>
                      <a:pt x="27" y="27"/>
                    </a:cubicBezTo>
                    <a:cubicBezTo>
                      <a:pt x="28" y="27"/>
                      <a:pt x="29" y="29"/>
                      <a:pt x="29" y="30"/>
                    </a:cubicBezTo>
                    <a:cubicBezTo>
                      <a:pt x="30" y="30"/>
                      <a:pt x="30" y="32"/>
                      <a:pt x="31" y="32"/>
                    </a:cubicBezTo>
                    <a:cubicBezTo>
                      <a:pt x="31" y="32"/>
                      <a:pt x="31" y="31"/>
                      <a:pt x="31" y="30"/>
                    </a:cubicBezTo>
                    <a:cubicBezTo>
                      <a:pt x="32" y="29"/>
                      <a:pt x="31" y="28"/>
                      <a:pt x="31" y="28"/>
                    </a:cubicBezTo>
                    <a:cubicBezTo>
                      <a:pt x="31" y="27"/>
                      <a:pt x="30" y="26"/>
                      <a:pt x="31" y="26"/>
                    </a:cubicBezTo>
                    <a:cubicBezTo>
                      <a:pt x="31" y="26"/>
                      <a:pt x="31" y="27"/>
                      <a:pt x="32" y="27"/>
                    </a:cubicBezTo>
                    <a:cubicBezTo>
                      <a:pt x="29" y="19"/>
                      <a:pt x="25" y="11"/>
                      <a:pt x="21" y="4"/>
                    </a:cubicBezTo>
                    <a:cubicBezTo>
                      <a:pt x="20" y="5"/>
                      <a:pt x="20" y="5"/>
                      <a:pt x="2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57"/>
              <p:cNvSpPr>
                <a:spLocks noEditPoints="1"/>
              </p:cNvSpPr>
              <p:nvPr/>
            </p:nvSpPr>
            <p:spPr bwMode="auto">
              <a:xfrm>
                <a:off x="6276975" y="3325813"/>
                <a:ext cx="168275" cy="288925"/>
              </a:xfrm>
              <a:custGeom>
                <a:avLst/>
                <a:gdLst>
                  <a:gd name="T0" fmla="*/ 40 w 44"/>
                  <a:gd name="T1" fmla="*/ 8 h 76"/>
                  <a:gd name="T2" fmla="*/ 37 w 44"/>
                  <a:gd name="T3" fmla="*/ 6 h 76"/>
                  <a:gd name="T4" fmla="*/ 34 w 44"/>
                  <a:gd name="T5" fmla="*/ 10 h 76"/>
                  <a:gd name="T6" fmla="*/ 29 w 44"/>
                  <a:gd name="T7" fmla="*/ 6 h 76"/>
                  <a:gd name="T8" fmla="*/ 27 w 44"/>
                  <a:gd name="T9" fmla="*/ 2 h 76"/>
                  <a:gd name="T10" fmla="*/ 21 w 44"/>
                  <a:gd name="T11" fmla="*/ 1 h 76"/>
                  <a:gd name="T12" fmla="*/ 14 w 44"/>
                  <a:gd name="T13" fmla="*/ 3 h 76"/>
                  <a:gd name="T14" fmla="*/ 11 w 44"/>
                  <a:gd name="T15" fmla="*/ 3 h 76"/>
                  <a:gd name="T16" fmla="*/ 8 w 44"/>
                  <a:gd name="T17" fmla="*/ 6 h 76"/>
                  <a:gd name="T18" fmla="*/ 7 w 44"/>
                  <a:gd name="T19" fmla="*/ 11 h 76"/>
                  <a:gd name="T20" fmla="*/ 4 w 44"/>
                  <a:gd name="T21" fmla="*/ 15 h 76"/>
                  <a:gd name="T22" fmla="*/ 1 w 44"/>
                  <a:gd name="T23" fmla="*/ 22 h 76"/>
                  <a:gd name="T24" fmla="*/ 1 w 44"/>
                  <a:gd name="T25" fmla="*/ 29 h 76"/>
                  <a:gd name="T26" fmla="*/ 4 w 44"/>
                  <a:gd name="T27" fmla="*/ 37 h 76"/>
                  <a:gd name="T28" fmla="*/ 8 w 44"/>
                  <a:gd name="T29" fmla="*/ 42 h 76"/>
                  <a:gd name="T30" fmla="*/ 13 w 44"/>
                  <a:gd name="T31" fmla="*/ 42 h 76"/>
                  <a:gd name="T32" fmla="*/ 19 w 44"/>
                  <a:gd name="T33" fmla="*/ 41 h 76"/>
                  <a:gd name="T34" fmla="*/ 22 w 44"/>
                  <a:gd name="T35" fmla="*/ 44 h 76"/>
                  <a:gd name="T36" fmla="*/ 26 w 44"/>
                  <a:gd name="T37" fmla="*/ 48 h 76"/>
                  <a:gd name="T38" fmla="*/ 27 w 44"/>
                  <a:gd name="T39" fmla="*/ 54 h 76"/>
                  <a:gd name="T40" fmla="*/ 29 w 44"/>
                  <a:gd name="T41" fmla="*/ 60 h 76"/>
                  <a:gd name="T42" fmla="*/ 28 w 44"/>
                  <a:gd name="T43" fmla="*/ 65 h 76"/>
                  <a:gd name="T44" fmla="*/ 28 w 44"/>
                  <a:gd name="T45" fmla="*/ 72 h 76"/>
                  <a:gd name="T46" fmla="*/ 44 w 44"/>
                  <a:gd name="T47" fmla="*/ 27 h 76"/>
                  <a:gd name="T48" fmla="*/ 8 w 44"/>
                  <a:gd name="T49" fmla="*/ 10 h 76"/>
                  <a:gd name="T50" fmla="*/ 8 w 44"/>
                  <a:gd name="T51" fmla="*/ 11 h 76"/>
                  <a:gd name="T52" fmla="*/ 8 w 44"/>
                  <a:gd name="T53" fmla="*/ 10 h 76"/>
                  <a:gd name="T54" fmla="*/ 8 w 44"/>
                  <a:gd name="T55" fmla="*/ 14 h 76"/>
                  <a:gd name="T56" fmla="*/ 9 w 44"/>
                  <a:gd name="T57" fmla="*/ 13 h 76"/>
                  <a:gd name="T58" fmla="*/ 13 w 44"/>
                  <a:gd name="T59" fmla="*/ 18 h 76"/>
                  <a:gd name="T60" fmla="*/ 13 w 44"/>
                  <a:gd name="T61" fmla="*/ 16 h 76"/>
                  <a:gd name="T62" fmla="*/ 13 w 44"/>
                  <a:gd name="T63" fmla="*/ 1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4" h="76">
                    <a:moveTo>
                      <a:pt x="42" y="8"/>
                    </a:moveTo>
                    <a:cubicBezTo>
                      <a:pt x="41" y="8"/>
                      <a:pt x="41" y="8"/>
                      <a:pt x="40" y="8"/>
                    </a:cubicBezTo>
                    <a:cubicBezTo>
                      <a:pt x="40" y="8"/>
                      <a:pt x="38" y="8"/>
                      <a:pt x="38" y="7"/>
                    </a:cubicBezTo>
                    <a:cubicBezTo>
                      <a:pt x="38" y="7"/>
                      <a:pt x="38" y="6"/>
                      <a:pt x="37" y="6"/>
                    </a:cubicBezTo>
                    <a:cubicBezTo>
                      <a:pt x="36" y="7"/>
                      <a:pt x="35" y="7"/>
                      <a:pt x="35" y="8"/>
                    </a:cubicBezTo>
                    <a:cubicBezTo>
                      <a:pt x="35" y="9"/>
                      <a:pt x="35" y="10"/>
                      <a:pt x="34" y="10"/>
                    </a:cubicBezTo>
                    <a:cubicBezTo>
                      <a:pt x="33" y="9"/>
                      <a:pt x="31" y="9"/>
                      <a:pt x="31" y="8"/>
                    </a:cubicBezTo>
                    <a:cubicBezTo>
                      <a:pt x="30" y="7"/>
                      <a:pt x="30" y="7"/>
                      <a:pt x="29" y="6"/>
                    </a:cubicBezTo>
                    <a:cubicBezTo>
                      <a:pt x="28" y="6"/>
                      <a:pt x="26" y="5"/>
                      <a:pt x="26" y="5"/>
                    </a:cubicBezTo>
                    <a:cubicBezTo>
                      <a:pt x="26" y="4"/>
                      <a:pt x="27" y="3"/>
                      <a:pt x="27" y="2"/>
                    </a:cubicBezTo>
                    <a:cubicBezTo>
                      <a:pt x="27" y="1"/>
                      <a:pt x="26" y="0"/>
                      <a:pt x="24" y="0"/>
                    </a:cubicBezTo>
                    <a:cubicBezTo>
                      <a:pt x="23" y="1"/>
                      <a:pt x="22" y="2"/>
                      <a:pt x="21" y="1"/>
                    </a:cubicBezTo>
                    <a:cubicBezTo>
                      <a:pt x="20" y="1"/>
                      <a:pt x="19" y="1"/>
                      <a:pt x="18" y="1"/>
                    </a:cubicBezTo>
                    <a:cubicBezTo>
                      <a:pt x="18" y="2"/>
                      <a:pt x="15" y="4"/>
                      <a:pt x="14" y="3"/>
                    </a:cubicBezTo>
                    <a:cubicBezTo>
                      <a:pt x="14" y="3"/>
                      <a:pt x="14" y="3"/>
                      <a:pt x="13" y="3"/>
                    </a:cubicBezTo>
                    <a:cubicBezTo>
                      <a:pt x="12" y="3"/>
                      <a:pt x="12" y="3"/>
                      <a:pt x="11" y="3"/>
                    </a:cubicBezTo>
                    <a:cubicBezTo>
                      <a:pt x="11" y="3"/>
                      <a:pt x="11" y="3"/>
                      <a:pt x="10" y="4"/>
                    </a:cubicBezTo>
                    <a:cubicBezTo>
                      <a:pt x="10" y="5"/>
                      <a:pt x="9" y="5"/>
                      <a:pt x="8" y="6"/>
                    </a:cubicBezTo>
                    <a:cubicBezTo>
                      <a:pt x="8" y="7"/>
                      <a:pt x="7" y="7"/>
                      <a:pt x="7" y="8"/>
                    </a:cubicBezTo>
                    <a:cubicBezTo>
                      <a:pt x="7" y="9"/>
                      <a:pt x="8" y="10"/>
                      <a:pt x="7" y="11"/>
                    </a:cubicBezTo>
                    <a:cubicBezTo>
                      <a:pt x="6" y="12"/>
                      <a:pt x="5" y="13"/>
                      <a:pt x="5" y="13"/>
                    </a:cubicBezTo>
                    <a:cubicBezTo>
                      <a:pt x="5" y="14"/>
                      <a:pt x="4" y="15"/>
                      <a:pt x="4" y="15"/>
                    </a:cubicBezTo>
                    <a:cubicBezTo>
                      <a:pt x="4" y="16"/>
                      <a:pt x="2" y="18"/>
                      <a:pt x="2" y="19"/>
                    </a:cubicBezTo>
                    <a:cubicBezTo>
                      <a:pt x="2" y="19"/>
                      <a:pt x="1" y="22"/>
                      <a:pt x="1" y="22"/>
                    </a:cubicBezTo>
                    <a:cubicBezTo>
                      <a:pt x="1" y="22"/>
                      <a:pt x="2" y="24"/>
                      <a:pt x="1" y="25"/>
                    </a:cubicBezTo>
                    <a:cubicBezTo>
                      <a:pt x="1" y="27"/>
                      <a:pt x="1" y="29"/>
                      <a:pt x="1" y="29"/>
                    </a:cubicBezTo>
                    <a:cubicBezTo>
                      <a:pt x="1" y="30"/>
                      <a:pt x="0" y="32"/>
                      <a:pt x="1" y="33"/>
                    </a:cubicBezTo>
                    <a:cubicBezTo>
                      <a:pt x="2" y="34"/>
                      <a:pt x="4" y="36"/>
                      <a:pt x="4" y="37"/>
                    </a:cubicBezTo>
                    <a:cubicBezTo>
                      <a:pt x="4" y="38"/>
                      <a:pt x="4" y="39"/>
                      <a:pt x="5" y="40"/>
                    </a:cubicBezTo>
                    <a:cubicBezTo>
                      <a:pt x="6" y="40"/>
                      <a:pt x="8" y="41"/>
                      <a:pt x="8" y="42"/>
                    </a:cubicBezTo>
                    <a:cubicBezTo>
                      <a:pt x="9" y="42"/>
                      <a:pt x="10" y="44"/>
                      <a:pt x="10" y="43"/>
                    </a:cubicBezTo>
                    <a:cubicBezTo>
                      <a:pt x="11" y="43"/>
                      <a:pt x="12" y="42"/>
                      <a:pt x="13" y="42"/>
                    </a:cubicBezTo>
                    <a:cubicBezTo>
                      <a:pt x="14" y="42"/>
                      <a:pt x="14" y="43"/>
                      <a:pt x="15" y="43"/>
                    </a:cubicBezTo>
                    <a:cubicBezTo>
                      <a:pt x="16" y="42"/>
                      <a:pt x="19" y="41"/>
                      <a:pt x="19" y="41"/>
                    </a:cubicBezTo>
                    <a:cubicBezTo>
                      <a:pt x="20" y="41"/>
                      <a:pt x="21" y="41"/>
                      <a:pt x="21" y="42"/>
                    </a:cubicBezTo>
                    <a:cubicBezTo>
                      <a:pt x="22" y="43"/>
                      <a:pt x="22" y="44"/>
                      <a:pt x="22" y="44"/>
                    </a:cubicBezTo>
                    <a:cubicBezTo>
                      <a:pt x="23" y="44"/>
                      <a:pt x="25" y="43"/>
                      <a:pt x="25" y="44"/>
                    </a:cubicBezTo>
                    <a:cubicBezTo>
                      <a:pt x="26" y="45"/>
                      <a:pt x="26" y="47"/>
                      <a:pt x="26" y="48"/>
                    </a:cubicBezTo>
                    <a:cubicBezTo>
                      <a:pt x="25" y="48"/>
                      <a:pt x="25" y="50"/>
                      <a:pt x="25" y="51"/>
                    </a:cubicBezTo>
                    <a:cubicBezTo>
                      <a:pt x="25" y="51"/>
                      <a:pt x="26" y="53"/>
                      <a:pt x="27" y="54"/>
                    </a:cubicBezTo>
                    <a:cubicBezTo>
                      <a:pt x="27" y="55"/>
                      <a:pt x="29" y="57"/>
                      <a:pt x="29" y="58"/>
                    </a:cubicBezTo>
                    <a:cubicBezTo>
                      <a:pt x="29" y="59"/>
                      <a:pt x="28" y="59"/>
                      <a:pt x="29" y="60"/>
                    </a:cubicBezTo>
                    <a:cubicBezTo>
                      <a:pt x="29" y="61"/>
                      <a:pt x="30" y="62"/>
                      <a:pt x="29" y="63"/>
                    </a:cubicBezTo>
                    <a:cubicBezTo>
                      <a:pt x="29" y="64"/>
                      <a:pt x="29" y="65"/>
                      <a:pt x="28" y="65"/>
                    </a:cubicBezTo>
                    <a:cubicBezTo>
                      <a:pt x="28" y="66"/>
                      <a:pt x="28" y="68"/>
                      <a:pt x="28" y="69"/>
                    </a:cubicBezTo>
                    <a:cubicBezTo>
                      <a:pt x="28" y="69"/>
                      <a:pt x="26" y="70"/>
                      <a:pt x="28" y="72"/>
                    </a:cubicBezTo>
                    <a:cubicBezTo>
                      <a:pt x="29" y="73"/>
                      <a:pt x="29" y="75"/>
                      <a:pt x="30" y="76"/>
                    </a:cubicBezTo>
                    <a:cubicBezTo>
                      <a:pt x="39" y="62"/>
                      <a:pt x="44" y="45"/>
                      <a:pt x="44" y="27"/>
                    </a:cubicBezTo>
                    <a:cubicBezTo>
                      <a:pt x="44" y="20"/>
                      <a:pt x="43" y="14"/>
                      <a:pt x="42" y="8"/>
                    </a:cubicBezTo>
                    <a:close/>
                    <a:moveTo>
                      <a:pt x="8" y="10"/>
                    </a:moveTo>
                    <a:cubicBezTo>
                      <a:pt x="8" y="10"/>
                      <a:pt x="9" y="10"/>
                      <a:pt x="9" y="10"/>
                    </a:cubicBezTo>
                    <a:cubicBezTo>
                      <a:pt x="9" y="10"/>
                      <a:pt x="9" y="11"/>
                      <a:pt x="8" y="11"/>
                    </a:cubicBezTo>
                    <a:cubicBezTo>
                      <a:pt x="8" y="12"/>
                      <a:pt x="8" y="11"/>
                      <a:pt x="8" y="11"/>
                    </a:cubicBezTo>
                    <a:cubicBezTo>
                      <a:pt x="8" y="10"/>
                      <a:pt x="8" y="10"/>
                      <a:pt x="8" y="10"/>
                    </a:cubicBezTo>
                    <a:close/>
                    <a:moveTo>
                      <a:pt x="8" y="15"/>
                    </a:moveTo>
                    <a:cubicBezTo>
                      <a:pt x="8" y="15"/>
                      <a:pt x="8" y="15"/>
                      <a:pt x="8" y="14"/>
                    </a:cubicBezTo>
                    <a:cubicBezTo>
                      <a:pt x="8" y="14"/>
                      <a:pt x="8" y="13"/>
                      <a:pt x="8" y="13"/>
                    </a:cubicBezTo>
                    <a:cubicBezTo>
                      <a:pt x="8" y="12"/>
                      <a:pt x="9" y="12"/>
                      <a:pt x="9" y="13"/>
                    </a:cubicBezTo>
                    <a:cubicBezTo>
                      <a:pt x="9" y="14"/>
                      <a:pt x="9" y="14"/>
                      <a:pt x="8" y="15"/>
                    </a:cubicBezTo>
                    <a:close/>
                    <a:moveTo>
                      <a:pt x="13" y="18"/>
                    </a:moveTo>
                    <a:cubicBezTo>
                      <a:pt x="13" y="17"/>
                      <a:pt x="11" y="16"/>
                      <a:pt x="11" y="16"/>
                    </a:cubicBezTo>
                    <a:cubicBezTo>
                      <a:pt x="12" y="16"/>
                      <a:pt x="13" y="16"/>
                      <a:pt x="13" y="16"/>
                    </a:cubicBezTo>
                    <a:cubicBezTo>
                      <a:pt x="14" y="16"/>
                      <a:pt x="14" y="16"/>
                      <a:pt x="14" y="17"/>
                    </a:cubicBezTo>
                    <a:cubicBezTo>
                      <a:pt x="14" y="17"/>
                      <a:pt x="14" y="18"/>
                      <a:pt x="13"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58"/>
              <p:cNvSpPr>
                <a:spLocks/>
              </p:cNvSpPr>
              <p:nvPr/>
            </p:nvSpPr>
            <p:spPr bwMode="auto">
              <a:xfrm>
                <a:off x="6303963" y="3219450"/>
                <a:ext cx="19050" cy="26988"/>
              </a:xfrm>
              <a:custGeom>
                <a:avLst/>
                <a:gdLst>
                  <a:gd name="T0" fmla="*/ 0 w 5"/>
                  <a:gd name="T1" fmla="*/ 6 h 7"/>
                  <a:gd name="T2" fmla="*/ 2 w 5"/>
                  <a:gd name="T3" fmla="*/ 6 h 7"/>
                  <a:gd name="T4" fmla="*/ 3 w 5"/>
                  <a:gd name="T5" fmla="*/ 5 h 7"/>
                  <a:gd name="T6" fmla="*/ 4 w 5"/>
                  <a:gd name="T7" fmla="*/ 5 h 7"/>
                  <a:gd name="T8" fmla="*/ 4 w 5"/>
                  <a:gd name="T9" fmla="*/ 3 h 7"/>
                  <a:gd name="T10" fmla="*/ 4 w 5"/>
                  <a:gd name="T11" fmla="*/ 1 h 7"/>
                  <a:gd name="T12" fmla="*/ 4 w 5"/>
                  <a:gd name="T13" fmla="*/ 0 h 7"/>
                  <a:gd name="T14" fmla="*/ 3 w 5"/>
                  <a:gd name="T15" fmla="*/ 0 h 7"/>
                  <a:gd name="T16" fmla="*/ 2 w 5"/>
                  <a:gd name="T17" fmla="*/ 1 h 7"/>
                  <a:gd name="T18" fmla="*/ 1 w 5"/>
                  <a:gd name="T19" fmla="*/ 2 h 7"/>
                  <a:gd name="T20" fmla="*/ 1 w 5"/>
                  <a:gd name="T21" fmla="*/ 1 h 7"/>
                  <a:gd name="T22" fmla="*/ 0 w 5"/>
                  <a:gd name="T23" fmla="*/ 2 h 7"/>
                  <a:gd name="T24" fmla="*/ 1 w 5"/>
                  <a:gd name="T25" fmla="*/ 4 h 7"/>
                  <a:gd name="T26" fmla="*/ 0 w 5"/>
                  <a:gd name="T27" fmla="*/ 5 h 7"/>
                  <a:gd name="T28" fmla="*/ 0 w 5"/>
                  <a:gd name="T29"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 h="7">
                    <a:moveTo>
                      <a:pt x="0" y="6"/>
                    </a:moveTo>
                    <a:cubicBezTo>
                      <a:pt x="1" y="7"/>
                      <a:pt x="1" y="6"/>
                      <a:pt x="2" y="6"/>
                    </a:cubicBezTo>
                    <a:cubicBezTo>
                      <a:pt x="2" y="6"/>
                      <a:pt x="2" y="6"/>
                      <a:pt x="3" y="5"/>
                    </a:cubicBezTo>
                    <a:cubicBezTo>
                      <a:pt x="3" y="5"/>
                      <a:pt x="4" y="5"/>
                      <a:pt x="4" y="5"/>
                    </a:cubicBezTo>
                    <a:cubicBezTo>
                      <a:pt x="4" y="4"/>
                      <a:pt x="4" y="3"/>
                      <a:pt x="4" y="3"/>
                    </a:cubicBezTo>
                    <a:cubicBezTo>
                      <a:pt x="4" y="2"/>
                      <a:pt x="4" y="2"/>
                      <a:pt x="4" y="1"/>
                    </a:cubicBezTo>
                    <a:cubicBezTo>
                      <a:pt x="5" y="1"/>
                      <a:pt x="4" y="0"/>
                      <a:pt x="4" y="0"/>
                    </a:cubicBezTo>
                    <a:cubicBezTo>
                      <a:pt x="4" y="0"/>
                      <a:pt x="3" y="0"/>
                      <a:pt x="3" y="0"/>
                    </a:cubicBezTo>
                    <a:cubicBezTo>
                      <a:pt x="3" y="0"/>
                      <a:pt x="2" y="0"/>
                      <a:pt x="2" y="1"/>
                    </a:cubicBezTo>
                    <a:cubicBezTo>
                      <a:pt x="1" y="1"/>
                      <a:pt x="2" y="1"/>
                      <a:pt x="1" y="2"/>
                    </a:cubicBezTo>
                    <a:cubicBezTo>
                      <a:pt x="1" y="2"/>
                      <a:pt x="1" y="1"/>
                      <a:pt x="1" y="1"/>
                    </a:cubicBezTo>
                    <a:cubicBezTo>
                      <a:pt x="0" y="2"/>
                      <a:pt x="0" y="2"/>
                      <a:pt x="0" y="2"/>
                    </a:cubicBezTo>
                    <a:cubicBezTo>
                      <a:pt x="0" y="3"/>
                      <a:pt x="1" y="3"/>
                      <a:pt x="1" y="4"/>
                    </a:cubicBezTo>
                    <a:cubicBezTo>
                      <a:pt x="1" y="4"/>
                      <a:pt x="0" y="5"/>
                      <a:pt x="0" y="5"/>
                    </a:cubicBezTo>
                    <a:cubicBezTo>
                      <a:pt x="0" y="5"/>
                      <a:pt x="0" y="6"/>
                      <a:pt x="0"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59"/>
              <p:cNvSpPr>
                <a:spLocks/>
              </p:cNvSpPr>
              <p:nvPr/>
            </p:nvSpPr>
            <p:spPr bwMode="auto">
              <a:xfrm>
                <a:off x="6319838" y="3197225"/>
                <a:ext cx="26988" cy="57150"/>
              </a:xfrm>
              <a:custGeom>
                <a:avLst/>
                <a:gdLst>
                  <a:gd name="T0" fmla="*/ 1 w 7"/>
                  <a:gd name="T1" fmla="*/ 5 h 15"/>
                  <a:gd name="T2" fmla="*/ 1 w 7"/>
                  <a:gd name="T3" fmla="*/ 6 h 15"/>
                  <a:gd name="T4" fmla="*/ 2 w 7"/>
                  <a:gd name="T5" fmla="*/ 7 h 15"/>
                  <a:gd name="T6" fmla="*/ 2 w 7"/>
                  <a:gd name="T7" fmla="*/ 7 h 15"/>
                  <a:gd name="T8" fmla="*/ 3 w 7"/>
                  <a:gd name="T9" fmla="*/ 8 h 15"/>
                  <a:gd name="T10" fmla="*/ 2 w 7"/>
                  <a:gd name="T11" fmla="*/ 9 h 15"/>
                  <a:gd name="T12" fmla="*/ 1 w 7"/>
                  <a:gd name="T13" fmla="*/ 9 h 15"/>
                  <a:gd name="T14" fmla="*/ 1 w 7"/>
                  <a:gd name="T15" fmla="*/ 11 h 15"/>
                  <a:gd name="T16" fmla="*/ 1 w 7"/>
                  <a:gd name="T17" fmla="*/ 12 h 15"/>
                  <a:gd name="T18" fmla="*/ 2 w 7"/>
                  <a:gd name="T19" fmla="*/ 12 h 15"/>
                  <a:gd name="T20" fmla="*/ 2 w 7"/>
                  <a:gd name="T21" fmla="*/ 13 h 15"/>
                  <a:gd name="T22" fmla="*/ 0 w 7"/>
                  <a:gd name="T23" fmla="*/ 14 h 15"/>
                  <a:gd name="T24" fmla="*/ 1 w 7"/>
                  <a:gd name="T25" fmla="*/ 15 h 15"/>
                  <a:gd name="T26" fmla="*/ 2 w 7"/>
                  <a:gd name="T27" fmla="*/ 14 h 15"/>
                  <a:gd name="T28" fmla="*/ 4 w 7"/>
                  <a:gd name="T29" fmla="*/ 14 h 15"/>
                  <a:gd name="T30" fmla="*/ 6 w 7"/>
                  <a:gd name="T31" fmla="*/ 13 h 15"/>
                  <a:gd name="T32" fmla="*/ 7 w 7"/>
                  <a:gd name="T33" fmla="*/ 12 h 15"/>
                  <a:gd name="T34" fmla="*/ 7 w 7"/>
                  <a:gd name="T35" fmla="*/ 11 h 15"/>
                  <a:gd name="T36" fmla="*/ 7 w 7"/>
                  <a:gd name="T37" fmla="*/ 10 h 15"/>
                  <a:gd name="T38" fmla="*/ 6 w 7"/>
                  <a:gd name="T39" fmla="*/ 10 h 15"/>
                  <a:gd name="T40" fmla="*/ 6 w 7"/>
                  <a:gd name="T41" fmla="*/ 8 h 15"/>
                  <a:gd name="T42" fmla="*/ 5 w 7"/>
                  <a:gd name="T43" fmla="*/ 7 h 15"/>
                  <a:gd name="T44" fmla="*/ 4 w 7"/>
                  <a:gd name="T45" fmla="*/ 5 h 15"/>
                  <a:gd name="T46" fmla="*/ 3 w 7"/>
                  <a:gd name="T47" fmla="*/ 4 h 15"/>
                  <a:gd name="T48" fmla="*/ 4 w 7"/>
                  <a:gd name="T49" fmla="*/ 2 h 15"/>
                  <a:gd name="T50" fmla="*/ 2 w 7"/>
                  <a:gd name="T51" fmla="*/ 2 h 15"/>
                  <a:gd name="T52" fmla="*/ 3 w 7"/>
                  <a:gd name="T53" fmla="*/ 0 h 15"/>
                  <a:gd name="T54" fmla="*/ 2 w 7"/>
                  <a:gd name="T55" fmla="*/ 0 h 15"/>
                  <a:gd name="T56" fmla="*/ 0 w 7"/>
                  <a:gd name="T57" fmla="*/ 1 h 15"/>
                  <a:gd name="T58" fmla="*/ 0 w 7"/>
                  <a:gd name="T59" fmla="*/ 3 h 15"/>
                  <a:gd name="T60" fmla="*/ 0 w 7"/>
                  <a:gd name="T61" fmla="*/ 4 h 15"/>
                  <a:gd name="T62" fmla="*/ 0 w 7"/>
                  <a:gd name="T63" fmla="*/ 5 h 15"/>
                  <a:gd name="T64" fmla="*/ 1 w 7"/>
                  <a:gd name="T65" fmla="*/ 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 h="15">
                    <a:moveTo>
                      <a:pt x="1" y="5"/>
                    </a:moveTo>
                    <a:cubicBezTo>
                      <a:pt x="1" y="5"/>
                      <a:pt x="1" y="6"/>
                      <a:pt x="1" y="6"/>
                    </a:cubicBezTo>
                    <a:cubicBezTo>
                      <a:pt x="1" y="6"/>
                      <a:pt x="1" y="7"/>
                      <a:pt x="2" y="7"/>
                    </a:cubicBezTo>
                    <a:cubicBezTo>
                      <a:pt x="2" y="7"/>
                      <a:pt x="2" y="7"/>
                      <a:pt x="2" y="7"/>
                    </a:cubicBezTo>
                    <a:cubicBezTo>
                      <a:pt x="3" y="7"/>
                      <a:pt x="2" y="7"/>
                      <a:pt x="3" y="8"/>
                    </a:cubicBezTo>
                    <a:cubicBezTo>
                      <a:pt x="3" y="8"/>
                      <a:pt x="3" y="9"/>
                      <a:pt x="2" y="9"/>
                    </a:cubicBezTo>
                    <a:cubicBezTo>
                      <a:pt x="2" y="9"/>
                      <a:pt x="1" y="9"/>
                      <a:pt x="1" y="9"/>
                    </a:cubicBezTo>
                    <a:cubicBezTo>
                      <a:pt x="1" y="10"/>
                      <a:pt x="1" y="10"/>
                      <a:pt x="1" y="11"/>
                    </a:cubicBezTo>
                    <a:cubicBezTo>
                      <a:pt x="1" y="11"/>
                      <a:pt x="1" y="12"/>
                      <a:pt x="1" y="12"/>
                    </a:cubicBezTo>
                    <a:cubicBezTo>
                      <a:pt x="1" y="12"/>
                      <a:pt x="2" y="12"/>
                      <a:pt x="2" y="12"/>
                    </a:cubicBezTo>
                    <a:cubicBezTo>
                      <a:pt x="2" y="13"/>
                      <a:pt x="2" y="13"/>
                      <a:pt x="2" y="13"/>
                    </a:cubicBezTo>
                    <a:cubicBezTo>
                      <a:pt x="1" y="13"/>
                      <a:pt x="1" y="14"/>
                      <a:pt x="0" y="14"/>
                    </a:cubicBezTo>
                    <a:cubicBezTo>
                      <a:pt x="0" y="15"/>
                      <a:pt x="1" y="15"/>
                      <a:pt x="1" y="15"/>
                    </a:cubicBezTo>
                    <a:cubicBezTo>
                      <a:pt x="2" y="14"/>
                      <a:pt x="2" y="14"/>
                      <a:pt x="2" y="14"/>
                    </a:cubicBezTo>
                    <a:cubicBezTo>
                      <a:pt x="3" y="14"/>
                      <a:pt x="3" y="14"/>
                      <a:pt x="4" y="14"/>
                    </a:cubicBezTo>
                    <a:cubicBezTo>
                      <a:pt x="4" y="14"/>
                      <a:pt x="5" y="13"/>
                      <a:pt x="6" y="13"/>
                    </a:cubicBezTo>
                    <a:cubicBezTo>
                      <a:pt x="6" y="13"/>
                      <a:pt x="7" y="13"/>
                      <a:pt x="7" y="12"/>
                    </a:cubicBezTo>
                    <a:cubicBezTo>
                      <a:pt x="7" y="12"/>
                      <a:pt x="7" y="12"/>
                      <a:pt x="7" y="11"/>
                    </a:cubicBezTo>
                    <a:cubicBezTo>
                      <a:pt x="7" y="11"/>
                      <a:pt x="7" y="10"/>
                      <a:pt x="7" y="10"/>
                    </a:cubicBezTo>
                    <a:cubicBezTo>
                      <a:pt x="7" y="10"/>
                      <a:pt x="6" y="10"/>
                      <a:pt x="6" y="10"/>
                    </a:cubicBezTo>
                    <a:cubicBezTo>
                      <a:pt x="6" y="10"/>
                      <a:pt x="6" y="9"/>
                      <a:pt x="6" y="8"/>
                    </a:cubicBezTo>
                    <a:cubicBezTo>
                      <a:pt x="6" y="7"/>
                      <a:pt x="5" y="7"/>
                      <a:pt x="5" y="7"/>
                    </a:cubicBezTo>
                    <a:cubicBezTo>
                      <a:pt x="4" y="7"/>
                      <a:pt x="4" y="6"/>
                      <a:pt x="4" y="5"/>
                    </a:cubicBezTo>
                    <a:cubicBezTo>
                      <a:pt x="4" y="5"/>
                      <a:pt x="3" y="5"/>
                      <a:pt x="3" y="4"/>
                    </a:cubicBezTo>
                    <a:cubicBezTo>
                      <a:pt x="3" y="3"/>
                      <a:pt x="4" y="2"/>
                      <a:pt x="4" y="2"/>
                    </a:cubicBezTo>
                    <a:cubicBezTo>
                      <a:pt x="4" y="1"/>
                      <a:pt x="2" y="2"/>
                      <a:pt x="2" y="2"/>
                    </a:cubicBezTo>
                    <a:cubicBezTo>
                      <a:pt x="2" y="1"/>
                      <a:pt x="3" y="0"/>
                      <a:pt x="3" y="0"/>
                    </a:cubicBezTo>
                    <a:cubicBezTo>
                      <a:pt x="3" y="0"/>
                      <a:pt x="2" y="0"/>
                      <a:pt x="2" y="0"/>
                    </a:cubicBezTo>
                    <a:cubicBezTo>
                      <a:pt x="1" y="0"/>
                      <a:pt x="0" y="1"/>
                      <a:pt x="0" y="1"/>
                    </a:cubicBezTo>
                    <a:cubicBezTo>
                      <a:pt x="0" y="2"/>
                      <a:pt x="0" y="2"/>
                      <a:pt x="0" y="3"/>
                    </a:cubicBezTo>
                    <a:cubicBezTo>
                      <a:pt x="0" y="3"/>
                      <a:pt x="0" y="4"/>
                      <a:pt x="0" y="4"/>
                    </a:cubicBezTo>
                    <a:cubicBezTo>
                      <a:pt x="0" y="4"/>
                      <a:pt x="0" y="5"/>
                      <a:pt x="0" y="5"/>
                    </a:cubicBezTo>
                    <a:cubicBezTo>
                      <a:pt x="0" y="5"/>
                      <a:pt x="1" y="5"/>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66" name="Group 65"/>
          <p:cNvGrpSpPr/>
          <p:nvPr/>
        </p:nvGrpSpPr>
        <p:grpSpPr>
          <a:xfrm>
            <a:off x="5784047" y="1987787"/>
            <a:ext cx="2375979" cy="649325"/>
            <a:chOff x="5424282" y="1706910"/>
            <a:chExt cx="2785986" cy="761375"/>
          </a:xfrm>
        </p:grpSpPr>
        <p:cxnSp>
          <p:nvCxnSpPr>
            <p:cNvPr id="38" name="Straight Connector 37"/>
            <p:cNvCxnSpPr/>
            <p:nvPr/>
          </p:nvCxnSpPr>
          <p:spPr>
            <a:xfrm flipV="1">
              <a:off x="5424282" y="1706910"/>
              <a:ext cx="761375" cy="761375"/>
            </a:xfrm>
            <a:prstGeom prst="line">
              <a:avLst/>
            </a:prstGeom>
            <a:ln w="19050">
              <a:headEnd type="diamond" w="lg" len="lg"/>
            </a:ln>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6185657" y="1706910"/>
              <a:ext cx="2024611" cy="0"/>
            </a:xfrm>
            <a:prstGeom prst="line">
              <a:avLst/>
            </a:prstGeom>
            <a:ln w="19050"/>
          </p:spPr>
          <p:style>
            <a:lnRef idx="1">
              <a:schemeClr val="accent1"/>
            </a:lnRef>
            <a:fillRef idx="0">
              <a:schemeClr val="accent1"/>
            </a:fillRef>
            <a:effectRef idx="0">
              <a:schemeClr val="accent1"/>
            </a:effectRef>
            <a:fontRef idx="minor">
              <a:schemeClr val="tx1"/>
            </a:fontRef>
          </p:style>
        </p:cxnSp>
      </p:grpSp>
      <p:grpSp>
        <p:nvGrpSpPr>
          <p:cNvPr id="30" name="Group 29"/>
          <p:cNvGrpSpPr/>
          <p:nvPr/>
        </p:nvGrpSpPr>
        <p:grpSpPr>
          <a:xfrm>
            <a:off x="7722147" y="3965963"/>
            <a:ext cx="1119161" cy="511780"/>
            <a:chOff x="7722147" y="3965963"/>
            <a:chExt cx="1119161" cy="511780"/>
          </a:xfrm>
        </p:grpSpPr>
        <p:cxnSp>
          <p:nvCxnSpPr>
            <p:cNvPr id="40" name="Straight Connector 39"/>
            <p:cNvCxnSpPr/>
            <p:nvPr/>
          </p:nvCxnSpPr>
          <p:spPr>
            <a:xfrm>
              <a:off x="7722147" y="3965963"/>
              <a:ext cx="511781" cy="511780"/>
            </a:xfrm>
            <a:prstGeom prst="line">
              <a:avLst/>
            </a:prstGeom>
            <a:ln w="19050">
              <a:solidFill>
                <a:schemeClr val="accent4"/>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41" name="Straight Connector 40"/>
            <p:cNvCxnSpPr/>
            <p:nvPr/>
          </p:nvCxnSpPr>
          <p:spPr>
            <a:xfrm>
              <a:off x="8241886" y="4477743"/>
              <a:ext cx="599422" cy="0"/>
            </a:xfrm>
            <a:prstGeom prst="line">
              <a:avLst/>
            </a:prstGeom>
            <a:ln w="1905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9312974" y="1782745"/>
            <a:ext cx="2011132" cy="646331"/>
          </a:xfrm>
          <a:prstGeom prst="rect">
            <a:avLst/>
          </a:prstGeom>
          <a:noFill/>
        </p:spPr>
        <p:txBody>
          <a:bodyPr wrap="square" rtlCol="0">
            <a:spAutoFit/>
          </a:bodyPr>
          <a:lstStyle/>
          <a:p>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43" name="TextBox 42"/>
          <p:cNvSpPr txBox="1"/>
          <p:nvPr/>
        </p:nvSpPr>
        <p:spPr>
          <a:xfrm>
            <a:off x="8365844" y="1822327"/>
            <a:ext cx="688009" cy="400110"/>
          </a:xfrm>
          <a:prstGeom prst="rect">
            <a:avLst/>
          </a:prstGeom>
          <a:noFill/>
        </p:spPr>
        <p:txBody>
          <a:bodyPr wrap="none" rtlCol="0">
            <a:spAutoFit/>
          </a:bodyPr>
          <a:lstStyle/>
          <a:p>
            <a:pPr algn="ctr"/>
            <a:r>
              <a:rPr lang="id-ID" sz="2000" b="1" dirty="0">
                <a:solidFill>
                  <a:schemeClr val="accent1"/>
                </a:solidFill>
                <a:latin typeface="Raleway" panose="020B0003030101060003" pitchFamily="34" charset="0"/>
              </a:rPr>
              <a:t>30%</a:t>
            </a:r>
          </a:p>
        </p:txBody>
      </p:sp>
      <p:sp>
        <p:nvSpPr>
          <p:cNvPr id="45" name="TextBox 44"/>
          <p:cNvSpPr txBox="1"/>
          <p:nvPr/>
        </p:nvSpPr>
        <p:spPr>
          <a:xfrm>
            <a:off x="8961086" y="4183551"/>
            <a:ext cx="676788" cy="400110"/>
          </a:xfrm>
          <a:prstGeom prst="rect">
            <a:avLst/>
          </a:prstGeom>
          <a:noFill/>
        </p:spPr>
        <p:txBody>
          <a:bodyPr wrap="none" rtlCol="0">
            <a:spAutoFit/>
          </a:bodyPr>
          <a:lstStyle/>
          <a:p>
            <a:pPr algn="ctr"/>
            <a:r>
              <a:rPr lang="id-ID" sz="2000" b="1" dirty="0">
                <a:solidFill>
                  <a:schemeClr val="accent4"/>
                </a:solidFill>
                <a:latin typeface="Raleway" panose="020B0003030101060003" pitchFamily="34" charset="0"/>
              </a:rPr>
              <a:t>25%</a:t>
            </a:r>
          </a:p>
        </p:txBody>
      </p:sp>
      <p:grpSp>
        <p:nvGrpSpPr>
          <p:cNvPr id="71" name="Group 70"/>
          <p:cNvGrpSpPr/>
          <p:nvPr/>
        </p:nvGrpSpPr>
        <p:grpSpPr>
          <a:xfrm>
            <a:off x="3815802" y="4505417"/>
            <a:ext cx="2386433" cy="332422"/>
            <a:chOff x="3688605" y="4594986"/>
            <a:chExt cx="2386433" cy="332422"/>
          </a:xfrm>
        </p:grpSpPr>
        <p:cxnSp>
          <p:nvCxnSpPr>
            <p:cNvPr id="46" name="Straight Connector 45"/>
            <p:cNvCxnSpPr/>
            <p:nvPr/>
          </p:nvCxnSpPr>
          <p:spPr>
            <a:xfrm flipH="1" flipV="1">
              <a:off x="5742614" y="4594986"/>
              <a:ext cx="332424" cy="332422"/>
            </a:xfrm>
            <a:prstGeom prst="line">
              <a:avLst/>
            </a:prstGeom>
            <a:ln w="19050">
              <a:solidFill>
                <a:schemeClr val="accent3"/>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47" name="Straight Connector 46"/>
            <p:cNvCxnSpPr/>
            <p:nvPr/>
          </p:nvCxnSpPr>
          <p:spPr>
            <a:xfrm flipH="1">
              <a:off x="3688605" y="4604868"/>
              <a:ext cx="2059529"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grpSp>
      <p:sp>
        <p:nvSpPr>
          <p:cNvPr id="49" name="TextBox 48"/>
          <p:cNvSpPr txBox="1"/>
          <p:nvPr/>
        </p:nvSpPr>
        <p:spPr>
          <a:xfrm>
            <a:off x="3228232" y="4304342"/>
            <a:ext cx="575799" cy="338554"/>
          </a:xfrm>
          <a:prstGeom prst="rect">
            <a:avLst/>
          </a:prstGeom>
          <a:noFill/>
        </p:spPr>
        <p:txBody>
          <a:bodyPr wrap="none" rtlCol="0">
            <a:spAutoFit/>
          </a:bodyPr>
          <a:lstStyle/>
          <a:p>
            <a:pPr algn="ctr"/>
            <a:r>
              <a:rPr lang="id-ID" sz="1600" b="1" dirty="0">
                <a:solidFill>
                  <a:schemeClr val="accent3"/>
                </a:solidFill>
                <a:latin typeface="Raleway" panose="020B0003030101060003" pitchFamily="34" charset="0"/>
              </a:rPr>
              <a:t>10%</a:t>
            </a:r>
          </a:p>
        </p:txBody>
      </p:sp>
      <p:grpSp>
        <p:nvGrpSpPr>
          <p:cNvPr id="31" name="Group 30"/>
          <p:cNvGrpSpPr/>
          <p:nvPr/>
        </p:nvGrpSpPr>
        <p:grpSpPr>
          <a:xfrm>
            <a:off x="3594746" y="2513840"/>
            <a:ext cx="1708166" cy="1045552"/>
            <a:chOff x="3594746" y="2513840"/>
            <a:chExt cx="1708166" cy="1045552"/>
          </a:xfrm>
        </p:grpSpPr>
        <p:cxnSp>
          <p:nvCxnSpPr>
            <p:cNvPr id="50" name="Straight Connector 49"/>
            <p:cNvCxnSpPr/>
            <p:nvPr/>
          </p:nvCxnSpPr>
          <p:spPr>
            <a:xfrm flipH="1" flipV="1">
              <a:off x="4257353" y="2513840"/>
              <a:ext cx="1045559" cy="1045552"/>
            </a:xfrm>
            <a:prstGeom prst="line">
              <a:avLst/>
            </a:prstGeom>
            <a:ln w="19050">
              <a:solidFill>
                <a:schemeClr val="accent2"/>
              </a:solidFill>
              <a:headEnd type="diamond" w="lg" len="lg"/>
            </a:ln>
          </p:spPr>
          <p:style>
            <a:lnRef idx="1">
              <a:schemeClr val="accent1"/>
            </a:lnRef>
            <a:fillRef idx="0">
              <a:schemeClr val="accent1"/>
            </a:fillRef>
            <a:effectRef idx="0">
              <a:schemeClr val="accent1"/>
            </a:effectRef>
            <a:fontRef idx="minor">
              <a:schemeClr val="tx1"/>
            </a:fontRef>
          </p:style>
        </p:cxnSp>
        <p:cxnSp>
          <p:nvCxnSpPr>
            <p:cNvPr id="51" name="Straight Connector 50"/>
            <p:cNvCxnSpPr/>
            <p:nvPr/>
          </p:nvCxnSpPr>
          <p:spPr>
            <a:xfrm flipH="1">
              <a:off x="3594746" y="2518396"/>
              <a:ext cx="669378" cy="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grpSp>
      <p:sp>
        <p:nvSpPr>
          <p:cNvPr id="53" name="TextBox 52"/>
          <p:cNvSpPr txBox="1"/>
          <p:nvPr/>
        </p:nvSpPr>
        <p:spPr>
          <a:xfrm>
            <a:off x="2732208" y="2231377"/>
            <a:ext cx="771366" cy="461665"/>
          </a:xfrm>
          <a:prstGeom prst="rect">
            <a:avLst/>
          </a:prstGeom>
          <a:noFill/>
        </p:spPr>
        <p:txBody>
          <a:bodyPr wrap="none" rtlCol="0">
            <a:spAutoFit/>
          </a:bodyPr>
          <a:lstStyle/>
          <a:p>
            <a:pPr algn="ctr"/>
            <a:r>
              <a:rPr lang="id-ID" sz="2400" b="1" dirty="0">
                <a:solidFill>
                  <a:schemeClr val="accent2"/>
                </a:solidFill>
                <a:latin typeface="Raleway" panose="020B0003030101060003" pitchFamily="34" charset="0"/>
              </a:rPr>
              <a:t>35%</a:t>
            </a:r>
          </a:p>
        </p:txBody>
      </p:sp>
      <p:sp>
        <p:nvSpPr>
          <p:cNvPr id="57" name="TextBox 56"/>
          <p:cNvSpPr txBox="1"/>
          <p:nvPr/>
        </p:nvSpPr>
        <p:spPr>
          <a:xfrm>
            <a:off x="9312973" y="1524703"/>
            <a:ext cx="888448" cy="338554"/>
          </a:xfrm>
          <a:prstGeom prst="rect">
            <a:avLst/>
          </a:prstGeom>
          <a:noFill/>
        </p:spPr>
        <p:txBody>
          <a:bodyPr wrap="none" rtlCol="0">
            <a:spAutoFit/>
          </a:bodyPr>
          <a:lstStyle/>
          <a:p>
            <a:r>
              <a:rPr lang="id-ID" sz="1600" b="1" dirty="0">
                <a:solidFill>
                  <a:schemeClr val="accent1"/>
                </a:solidFill>
                <a:latin typeface="Raleway" panose="020B0003030101060003" pitchFamily="34" charset="0"/>
              </a:rPr>
              <a:t>Europe</a:t>
            </a:r>
          </a:p>
        </p:txBody>
      </p:sp>
      <p:sp>
        <p:nvSpPr>
          <p:cNvPr id="68" name="TextBox 67"/>
          <p:cNvSpPr txBox="1"/>
          <p:nvPr/>
        </p:nvSpPr>
        <p:spPr>
          <a:xfrm>
            <a:off x="9786486" y="4183551"/>
            <a:ext cx="2011132" cy="646331"/>
          </a:xfrm>
          <a:prstGeom prst="rect">
            <a:avLst/>
          </a:prstGeom>
          <a:noFill/>
        </p:spPr>
        <p:txBody>
          <a:bodyPr wrap="square" rtlCol="0">
            <a:spAutoFit/>
          </a:bodyPr>
          <a:lstStyle/>
          <a:p>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69" name="TextBox 68"/>
          <p:cNvSpPr txBox="1"/>
          <p:nvPr/>
        </p:nvSpPr>
        <p:spPr>
          <a:xfrm>
            <a:off x="9786485" y="3925509"/>
            <a:ext cx="595997" cy="338554"/>
          </a:xfrm>
          <a:prstGeom prst="rect">
            <a:avLst/>
          </a:prstGeom>
          <a:noFill/>
        </p:spPr>
        <p:txBody>
          <a:bodyPr wrap="none" rtlCol="0">
            <a:spAutoFit/>
          </a:bodyPr>
          <a:lstStyle/>
          <a:p>
            <a:r>
              <a:rPr lang="id-ID" sz="1600" b="1" dirty="0">
                <a:solidFill>
                  <a:schemeClr val="accent4"/>
                </a:solidFill>
                <a:latin typeface="Raleway" panose="020B0003030101060003" pitchFamily="34" charset="0"/>
              </a:rPr>
              <a:t>Asia</a:t>
            </a:r>
          </a:p>
        </p:txBody>
      </p:sp>
      <p:sp>
        <p:nvSpPr>
          <p:cNvPr id="73" name="TextBox 72"/>
          <p:cNvSpPr txBox="1"/>
          <p:nvPr/>
        </p:nvSpPr>
        <p:spPr>
          <a:xfrm>
            <a:off x="495005" y="2285284"/>
            <a:ext cx="2011132" cy="646331"/>
          </a:xfrm>
          <a:prstGeom prst="rect">
            <a:avLst/>
          </a:prstGeom>
          <a:noFill/>
        </p:spPr>
        <p:txBody>
          <a:bodyPr wrap="square" rtlCol="0">
            <a:spAutoFit/>
          </a:bodyPr>
          <a:lstStyle/>
          <a:p>
            <a:pPr algn="r"/>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74" name="TextBox 73"/>
          <p:cNvSpPr txBox="1"/>
          <p:nvPr/>
        </p:nvSpPr>
        <p:spPr>
          <a:xfrm>
            <a:off x="1905972" y="2027242"/>
            <a:ext cx="600165" cy="338554"/>
          </a:xfrm>
          <a:prstGeom prst="rect">
            <a:avLst/>
          </a:prstGeom>
          <a:noFill/>
        </p:spPr>
        <p:txBody>
          <a:bodyPr wrap="none" rtlCol="0">
            <a:spAutoFit/>
          </a:bodyPr>
          <a:lstStyle/>
          <a:p>
            <a:pPr algn="r"/>
            <a:r>
              <a:rPr lang="id-ID" sz="1600" b="1" dirty="0">
                <a:solidFill>
                  <a:schemeClr val="accent2"/>
                </a:solidFill>
                <a:latin typeface="Raleway" panose="020B0003030101060003" pitchFamily="34" charset="0"/>
              </a:rPr>
              <a:t>USA</a:t>
            </a:r>
          </a:p>
        </p:txBody>
      </p:sp>
      <p:sp>
        <p:nvSpPr>
          <p:cNvPr id="75" name="TextBox 74"/>
          <p:cNvSpPr txBox="1"/>
          <p:nvPr/>
        </p:nvSpPr>
        <p:spPr>
          <a:xfrm>
            <a:off x="1040746" y="4273851"/>
            <a:ext cx="2011132" cy="646331"/>
          </a:xfrm>
          <a:prstGeom prst="rect">
            <a:avLst/>
          </a:prstGeom>
          <a:noFill/>
        </p:spPr>
        <p:txBody>
          <a:bodyPr wrap="square" rtlCol="0">
            <a:spAutoFit/>
          </a:bodyPr>
          <a:lstStyle/>
          <a:p>
            <a:pPr algn="r"/>
            <a:r>
              <a:rPr lang="id-ID" sz="1200" dirty="0">
                <a:solidFill>
                  <a:schemeClr val="tx2"/>
                </a:solidFill>
              </a:rPr>
              <a:t>Suitable for all category</a:t>
            </a:r>
            <a:r>
              <a:rPr lang="en-US" sz="1200" dirty="0">
                <a:solidFill>
                  <a:schemeClr val="tx2"/>
                </a:solidFill>
              </a:rPr>
              <a:t>, Lorem Ipsum is not simply random text.</a:t>
            </a:r>
            <a:endParaRPr lang="en-US" sz="1200" b="1" dirty="0">
              <a:solidFill>
                <a:schemeClr val="tx2"/>
              </a:solidFill>
              <a:latin typeface="Signika Negative" pitchFamily="2" charset="0"/>
            </a:endParaRPr>
          </a:p>
        </p:txBody>
      </p:sp>
      <p:sp>
        <p:nvSpPr>
          <p:cNvPr id="76" name="TextBox 75"/>
          <p:cNvSpPr txBox="1"/>
          <p:nvPr/>
        </p:nvSpPr>
        <p:spPr>
          <a:xfrm>
            <a:off x="2288784" y="4015809"/>
            <a:ext cx="763094" cy="338554"/>
          </a:xfrm>
          <a:prstGeom prst="rect">
            <a:avLst/>
          </a:prstGeom>
          <a:noFill/>
        </p:spPr>
        <p:txBody>
          <a:bodyPr wrap="none" rtlCol="0">
            <a:spAutoFit/>
          </a:bodyPr>
          <a:lstStyle/>
          <a:p>
            <a:pPr algn="r"/>
            <a:r>
              <a:rPr lang="id-ID" sz="1600" b="1" dirty="0">
                <a:solidFill>
                  <a:schemeClr val="accent3"/>
                </a:solidFill>
                <a:latin typeface="Raleway" panose="020B0003030101060003" pitchFamily="34" charset="0"/>
              </a:rPr>
              <a:t>Africa</a:t>
            </a:r>
          </a:p>
        </p:txBody>
      </p:sp>
    </p:spTree>
    <p:extLst>
      <p:ext uri="{BB962C8B-B14F-4D97-AF65-F5344CB8AC3E}">
        <p14:creationId xmlns:p14="http://schemas.microsoft.com/office/powerpoint/2010/main" val="1444312700"/>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6" presetClass="entr" presetSubtype="0"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wipe(down)">
                                      <p:cBhvr>
                                        <p:cTn id="15" dur="290">
                                          <p:stCondLst>
                                            <p:cond delay="0"/>
                                          </p:stCondLst>
                                        </p:cTn>
                                        <p:tgtEl>
                                          <p:spTgt spid="5"/>
                                        </p:tgtEl>
                                      </p:cBhvr>
                                    </p:animEffect>
                                    <p:anim calcmode="lin" valueType="num">
                                      <p:cBhvr>
                                        <p:cTn id="16" dur="911"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7" dur="332"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8" dur="332" tmFilter="0, 0; 0.125,0.2665; 0.25,0.4; 0.375,0.465; 0.5,0.5;  0.625,0.535; 0.75,0.6; 0.875,0.7335; 1,1">
                                          <p:stCondLst>
                                            <p:cond delay="332"/>
                                          </p:stCondLst>
                                        </p:cTn>
                                        <p:tgtEl>
                                          <p:spTgt spid="5"/>
                                        </p:tgtEl>
                                        <p:attrNameLst>
                                          <p:attrName>ppt_y</p:attrName>
                                        </p:attrNameLst>
                                      </p:cBhvr>
                                      <p:tavLst>
                                        <p:tav tm="0" fmla="#ppt_y-sin(pi*$)/9">
                                          <p:val>
                                            <p:fltVal val="0"/>
                                          </p:val>
                                        </p:tav>
                                        <p:tav tm="100000">
                                          <p:val>
                                            <p:fltVal val="1"/>
                                          </p:val>
                                        </p:tav>
                                      </p:tavLst>
                                    </p:anim>
                                    <p:anim calcmode="lin" valueType="num">
                                      <p:cBhvr>
                                        <p:cTn id="19" dur="166" tmFilter="0, 0; 0.125,0.2665; 0.25,0.4; 0.375,0.465; 0.5,0.5;  0.625,0.535; 0.75,0.6; 0.875,0.7335; 1,1">
                                          <p:stCondLst>
                                            <p:cond delay="662"/>
                                          </p:stCondLst>
                                        </p:cTn>
                                        <p:tgtEl>
                                          <p:spTgt spid="5"/>
                                        </p:tgtEl>
                                        <p:attrNameLst>
                                          <p:attrName>ppt_y</p:attrName>
                                        </p:attrNameLst>
                                      </p:cBhvr>
                                      <p:tavLst>
                                        <p:tav tm="0" fmla="#ppt_y-sin(pi*$)/27">
                                          <p:val>
                                            <p:fltVal val="0"/>
                                          </p:val>
                                        </p:tav>
                                        <p:tav tm="100000">
                                          <p:val>
                                            <p:fltVal val="1"/>
                                          </p:val>
                                        </p:tav>
                                      </p:tavLst>
                                    </p:anim>
                                    <p:anim calcmode="lin" valueType="num">
                                      <p:cBhvr>
                                        <p:cTn id="20" dur="82" tmFilter="0, 0; 0.125,0.2665; 0.25,0.4; 0.375,0.465; 0.5,0.5;  0.625,0.535; 0.75,0.6; 0.875,0.7335; 1,1">
                                          <p:stCondLst>
                                            <p:cond delay="828"/>
                                          </p:stCondLst>
                                        </p:cTn>
                                        <p:tgtEl>
                                          <p:spTgt spid="5"/>
                                        </p:tgtEl>
                                        <p:attrNameLst>
                                          <p:attrName>ppt_y</p:attrName>
                                        </p:attrNameLst>
                                      </p:cBhvr>
                                      <p:tavLst>
                                        <p:tav tm="0" fmla="#ppt_y-sin(pi*$)/81">
                                          <p:val>
                                            <p:fltVal val="0"/>
                                          </p:val>
                                        </p:tav>
                                        <p:tav tm="100000">
                                          <p:val>
                                            <p:fltVal val="1"/>
                                          </p:val>
                                        </p:tav>
                                      </p:tavLst>
                                    </p:anim>
                                    <p:animScale>
                                      <p:cBhvr>
                                        <p:cTn id="21" dur="13">
                                          <p:stCondLst>
                                            <p:cond delay="325"/>
                                          </p:stCondLst>
                                        </p:cTn>
                                        <p:tgtEl>
                                          <p:spTgt spid="5"/>
                                        </p:tgtEl>
                                      </p:cBhvr>
                                      <p:to x="100000" y="60000"/>
                                    </p:animScale>
                                    <p:animScale>
                                      <p:cBhvr>
                                        <p:cTn id="22" dur="83" decel="50000">
                                          <p:stCondLst>
                                            <p:cond delay="338"/>
                                          </p:stCondLst>
                                        </p:cTn>
                                        <p:tgtEl>
                                          <p:spTgt spid="5"/>
                                        </p:tgtEl>
                                      </p:cBhvr>
                                      <p:to x="100000" y="100000"/>
                                    </p:animScale>
                                    <p:animScale>
                                      <p:cBhvr>
                                        <p:cTn id="23" dur="13">
                                          <p:stCondLst>
                                            <p:cond delay="656"/>
                                          </p:stCondLst>
                                        </p:cTn>
                                        <p:tgtEl>
                                          <p:spTgt spid="5"/>
                                        </p:tgtEl>
                                      </p:cBhvr>
                                      <p:to x="100000" y="80000"/>
                                    </p:animScale>
                                    <p:animScale>
                                      <p:cBhvr>
                                        <p:cTn id="24" dur="83" decel="50000">
                                          <p:stCondLst>
                                            <p:cond delay="669"/>
                                          </p:stCondLst>
                                        </p:cTn>
                                        <p:tgtEl>
                                          <p:spTgt spid="5"/>
                                        </p:tgtEl>
                                      </p:cBhvr>
                                      <p:to x="100000" y="100000"/>
                                    </p:animScale>
                                    <p:animScale>
                                      <p:cBhvr>
                                        <p:cTn id="25" dur="13">
                                          <p:stCondLst>
                                            <p:cond delay="821"/>
                                          </p:stCondLst>
                                        </p:cTn>
                                        <p:tgtEl>
                                          <p:spTgt spid="5"/>
                                        </p:tgtEl>
                                      </p:cBhvr>
                                      <p:to x="100000" y="90000"/>
                                    </p:animScale>
                                    <p:animScale>
                                      <p:cBhvr>
                                        <p:cTn id="26" dur="83" decel="50000">
                                          <p:stCondLst>
                                            <p:cond delay="834"/>
                                          </p:stCondLst>
                                        </p:cTn>
                                        <p:tgtEl>
                                          <p:spTgt spid="5"/>
                                        </p:tgtEl>
                                      </p:cBhvr>
                                      <p:to x="100000" y="100000"/>
                                    </p:animScale>
                                    <p:animScale>
                                      <p:cBhvr>
                                        <p:cTn id="27" dur="13">
                                          <p:stCondLst>
                                            <p:cond delay="904"/>
                                          </p:stCondLst>
                                        </p:cTn>
                                        <p:tgtEl>
                                          <p:spTgt spid="5"/>
                                        </p:tgtEl>
                                      </p:cBhvr>
                                      <p:to x="100000" y="95000"/>
                                    </p:animScale>
                                    <p:animScale>
                                      <p:cBhvr>
                                        <p:cTn id="28" dur="83" decel="50000">
                                          <p:stCondLst>
                                            <p:cond delay="917"/>
                                          </p:stCondLst>
                                        </p:cTn>
                                        <p:tgtEl>
                                          <p:spTgt spid="5"/>
                                        </p:tgtEl>
                                      </p:cBhvr>
                                      <p:to x="100000" y="100000"/>
                                    </p:animScale>
                                  </p:childTnLst>
                                </p:cTn>
                              </p:par>
                            </p:childTnLst>
                          </p:cTn>
                        </p:par>
                        <p:par>
                          <p:cTn id="29" fill="hold">
                            <p:stCondLst>
                              <p:cond delay="1500"/>
                            </p:stCondLst>
                            <p:childTnLst>
                              <p:par>
                                <p:cTn id="30" presetID="22" presetClass="entr" presetSubtype="8" fill="hold" nodeType="afterEffect">
                                  <p:stCondLst>
                                    <p:cond delay="0"/>
                                  </p:stCondLst>
                                  <p:childTnLst>
                                    <p:set>
                                      <p:cBhvr>
                                        <p:cTn id="31" dur="1" fill="hold">
                                          <p:stCondLst>
                                            <p:cond delay="0"/>
                                          </p:stCondLst>
                                        </p:cTn>
                                        <p:tgtEl>
                                          <p:spTgt spid="66"/>
                                        </p:tgtEl>
                                        <p:attrNameLst>
                                          <p:attrName>style.visibility</p:attrName>
                                        </p:attrNameLst>
                                      </p:cBhvr>
                                      <p:to>
                                        <p:strVal val="visible"/>
                                      </p:to>
                                    </p:set>
                                    <p:animEffect transition="in" filter="wipe(left)">
                                      <p:cBhvr>
                                        <p:cTn id="32" dur="500"/>
                                        <p:tgtEl>
                                          <p:spTgt spid="66"/>
                                        </p:tgtEl>
                                      </p:cBhvr>
                                    </p:animEffect>
                                  </p:childTnLst>
                                </p:cTn>
                              </p:par>
                              <p:par>
                                <p:cTn id="33" presetID="22" presetClass="entr" presetSubtype="2" fill="hold" nodeType="withEffect">
                                  <p:stCondLst>
                                    <p:cond delay="0"/>
                                  </p:stCondLst>
                                  <p:childTnLst>
                                    <p:set>
                                      <p:cBhvr>
                                        <p:cTn id="34" dur="1" fill="hold">
                                          <p:stCondLst>
                                            <p:cond delay="0"/>
                                          </p:stCondLst>
                                        </p:cTn>
                                        <p:tgtEl>
                                          <p:spTgt spid="31"/>
                                        </p:tgtEl>
                                        <p:attrNameLst>
                                          <p:attrName>style.visibility</p:attrName>
                                        </p:attrNameLst>
                                      </p:cBhvr>
                                      <p:to>
                                        <p:strVal val="visible"/>
                                      </p:to>
                                    </p:set>
                                    <p:animEffect transition="in" filter="wipe(right)">
                                      <p:cBhvr>
                                        <p:cTn id="35" dur="500"/>
                                        <p:tgtEl>
                                          <p:spTgt spid="31"/>
                                        </p:tgtEl>
                                      </p:cBhvr>
                                    </p:animEffect>
                                  </p:childTnLst>
                                </p:cTn>
                              </p:par>
                              <p:par>
                                <p:cTn id="36" presetID="22" presetClass="entr" presetSubtype="2" fill="hold" nodeType="withEffect">
                                  <p:stCondLst>
                                    <p:cond delay="0"/>
                                  </p:stCondLst>
                                  <p:childTnLst>
                                    <p:set>
                                      <p:cBhvr>
                                        <p:cTn id="37" dur="1" fill="hold">
                                          <p:stCondLst>
                                            <p:cond delay="0"/>
                                          </p:stCondLst>
                                        </p:cTn>
                                        <p:tgtEl>
                                          <p:spTgt spid="71"/>
                                        </p:tgtEl>
                                        <p:attrNameLst>
                                          <p:attrName>style.visibility</p:attrName>
                                        </p:attrNameLst>
                                      </p:cBhvr>
                                      <p:to>
                                        <p:strVal val="visible"/>
                                      </p:to>
                                    </p:set>
                                    <p:animEffect transition="in" filter="wipe(right)">
                                      <p:cBhvr>
                                        <p:cTn id="38" dur="500"/>
                                        <p:tgtEl>
                                          <p:spTgt spid="71"/>
                                        </p:tgtEl>
                                      </p:cBhvr>
                                    </p:animEffect>
                                  </p:childTnLst>
                                </p:cTn>
                              </p:par>
                              <p:par>
                                <p:cTn id="39" presetID="22" presetClass="entr" presetSubtype="8" fill="hold"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wipe(left)">
                                      <p:cBhvr>
                                        <p:cTn id="41" dur="500"/>
                                        <p:tgtEl>
                                          <p:spTgt spid="30"/>
                                        </p:tgtEl>
                                      </p:cBhvr>
                                    </p:animEffect>
                                  </p:childTnLst>
                                </p:cTn>
                              </p:par>
                            </p:childTnLst>
                          </p:cTn>
                        </p:par>
                        <p:par>
                          <p:cTn id="42" fill="hold">
                            <p:stCondLst>
                              <p:cond delay="2000"/>
                            </p:stCondLst>
                            <p:childTnLst>
                              <p:par>
                                <p:cTn id="43" presetID="21" presetClass="entr" presetSubtype="1" fill="hold" grpId="0" nodeType="after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wheel(1)">
                                      <p:cBhvr>
                                        <p:cTn id="45" dur="1250"/>
                                        <p:tgtEl>
                                          <p:spTgt spid="54"/>
                                        </p:tgtEl>
                                      </p:cBhvr>
                                    </p:animEffect>
                                  </p:childTnLst>
                                </p:cTn>
                              </p:par>
                              <p:par>
                                <p:cTn id="46" presetID="21" presetClass="entr" presetSubtype="1" fill="hold" grpId="0" nodeType="withEffect">
                                  <p:stCondLst>
                                    <p:cond delay="0"/>
                                  </p:stCondLst>
                                  <p:childTnLst>
                                    <p:set>
                                      <p:cBhvr>
                                        <p:cTn id="47" dur="1" fill="hold">
                                          <p:stCondLst>
                                            <p:cond delay="0"/>
                                          </p:stCondLst>
                                        </p:cTn>
                                        <p:tgtEl>
                                          <p:spTgt spid="55"/>
                                        </p:tgtEl>
                                        <p:attrNameLst>
                                          <p:attrName>style.visibility</p:attrName>
                                        </p:attrNameLst>
                                      </p:cBhvr>
                                      <p:to>
                                        <p:strVal val="visible"/>
                                      </p:to>
                                    </p:set>
                                    <p:animEffect transition="in" filter="wheel(1)">
                                      <p:cBhvr>
                                        <p:cTn id="48" dur="1250"/>
                                        <p:tgtEl>
                                          <p:spTgt spid="55"/>
                                        </p:tgtEl>
                                      </p:cBhvr>
                                    </p:animEffect>
                                  </p:childTnLst>
                                </p:cTn>
                              </p:par>
                              <p:par>
                                <p:cTn id="49" presetID="21" presetClass="entr" presetSubtype="1" fill="hold" grpId="0" nodeType="withEffect">
                                  <p:stCondLst>
                                    <p:cond delay="0"/>
                                  </p:stCondLst>
                                  <p:childTnLst>
                                    <p:set>
                                      <p:cBhvr>
                                        <p:cTn id="50" dur="1" fill="hold">
                                          <p:stCondLst>
                                            <p:cond delay="0"/>
                                          </p:stCondLst>
                                        </p:cTn>
                                        <p:tgtEl>
                                          <p:spTgt spid="56"/>
                                        </p:tgtEl>
                                        <p:attrNameLst>
                                          <p:attrName>style.visibility</p:attrName>
                                        </p:attrNameLst>
                                      </p:cBhvr>
                                      <p:to>
                                        <p:strVal val="visible"/>
                                      </p:to>
                                    </p:set>
                                    <p:animEffect transition="in" filter="wheel(1)">
                                      <p:cBhvr>
                                        <p:cTn id="51" dur="1250"/>
                                        <p:tgtEl>
                                          <p:spTgt spid="56"/>
                                        </p:tgtEl>
                                      </p:cBhvr>
                                    </p:animEffect>
                                  </p:childTnLst>
                                </p:cTn>
                              </p:par>
                              <p:par>
                                <p:cTn id="52" presetID="21" presetClass="entr" presetSubtype="1" fill="hold" grpId="0" nodeType="withEffect">
                                  <p:stCondLst>
                                    <p:cond delay="0"/>
                                  </p:stCondLst>
                                  <p:childTnLst>
                                    <p:set>
                                      <p:cBhvr>
                                        <p:cTn id="53" dur="1" fill="hold">
                                          <p:stCondLst>
                                            <p:cond delay="0"/>
                                          </p:stCondLst>
                                        </p:cTn>
                                        <p:tgtEl>
                                          <p:spTgt spid="65"/>
                                        </p:tgtEl>
                                        <p:attrNameLst>
                                          <p:attrName>style.visibility</p:attrName>
                                        </p:attrNameLst>
                                      </p:cBhvr>
                                      <p:to>
                                        <p:strVal val="visible"/>
                                      </p:to>
                                    </p:set>
                                    <p:animEffect transition="in" filter="wheel(1)">
                                      <p:cBhvr>
                                        <p:cTn id="54" dur="1250"/>
                                        <p:tgtEl>
                                          <p:spTgt spid="65"/>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53"/>
                                        </p:tgtEl>
                                        <p:attrNameLst>
                                          <p:attrName>style.visibility</p:attrName>
                                        </p:attrNameLst>
                                      </p:cBhvr>
                                      <p:to>
                                        <p:strVal val="visible"/>
                                      </p:to>
                                    </p:set>
                                    <p:anim calcmode="lin" valueType="num">
                                      <p:cBhvr>
                                        <p:cTn id="57" dur="500" fill="hold"/>
                                        <p:tgtEl>
                                          <p:spTgt spid="53"/>
                                        </p:tgtEl>
                                        <p:attrNameLst>
                                          <p:attrName>ppt_w</p:attrName>
                                        </p:attrNameLst>
                                      </p:cBhvr>
                                      <p:tavLst>
                                        <p:tav tm="0">
                                          <p:val>
                                            <p:fltVal val="0"/>
                                          </p:val>
                                        </p:tav>
                                        <p:tav tm="100000">
                                          <p:val>
                                            <p:strVal val="#ppt_w"/>
                                          </p:val>
                                        </p:tav>
                                      </p:tavLst>
                                    </p:anim>
                                    <p:anim calcmode="lin" valueType="num">
                                      <p:cBhvr>
                                        <p:cTn id="58" dur="500" fill="hold"/>
                                        <p:tgtEl>
                                          <p:spTgt spid="53"/>
                                        </p:tgtEl>
                                        <p:attrNameLst>
                                          <p:attrName>ppt_h</p:attrName>
                                        </p:attrNameLst>
                                      </p:cBhvr>
                                      <p:tavLst>
                                        <p:tav tm="0">
                                          <p:val>
                                            <p:fltVal val="0"/>
                                          </p:val>
                                        </p:tav>
                                        <p:tav tm="100000">
                                          <p:val>
                                            <p:strVal val="#ppt_h"/>
                                          </p:val>
                                        </p:tav>
                                      </p:tavLst>
                                    </p:anim>
                                    <p:animEffect transition="in" filter="fade">
                                      <p:cBhvr>
                                        <p:cTn id="59" dur="500"/>
                                        <p:tgtEl>
                                          <p:spTgt spid="53"/>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43"/>
                                        </p:tgtEl>
                                        <p:attrNameLst>
                                          <p:attrName>style.visibility</p:attrName>
                                        </p:attrNameLst>
                                      </p:cBhvr>
                                      <p:to>
                                        <p:strVal val="visible"/>
                                      </p:to>
                                    </p:set>
                                    <p:anim calcmode="lin" valueType="num">
                                      <p:cBhvr>
                                        <p:cTn id="62" dur="500" fill="hold"/>
                                        <p:tgtEl>
                                          <p:spTgt spid="43"/>
                                        </p:tgtEl>
                                        <p:attrNameLst>
                                          <p:attrName>ppt_w</p:attrName>
                                        </p:attrNameLst>
                                      </p:cBhvr>
                                      <p:tavLst>
                                        <p:tav tm="0">
                                          <p:val>
                                            <p:fltVal val="0"/>
                                          </p:val>
                                        </p:tav>
                                        <p:tav tm="100000">
                                          <p:val>
                                            <p:strVal val="#ppt_w"/>
                                          </p:val>
                                        </p:tav>
                                      </p:tavLst>
                                    </p:anim>
                                    <p:anim calcmode="lin" valueType="num">
                                      <p:cBhvr>
                                        <p:cTn id="63" dur="500" fill="hold"/>
                                        <p:tgtEl>
                                          <p:spTgt spid="43"/>
                                        </p:tgtEl>
                                        <p:attrNameLst>
                                          <p:attrName>ppt_h</p:attrName>
                                        </p:attrNameLst>
                                      </p:cBhvr>
                                      <p:tavLst>
                                        <p:tav tm="0">
                                          <p:val>
                                            <p:fltVal val="0"/>
                                          </p:val>
                                        </p:tav>
                                        <p:tav tm="100000">
                                          <p:val>
                                            <p:strVal val="#ppt_h"/>
                                          </p:val>
                                        </p:tav>
                                      </p:tavLst>
                                    </p:anim>
                                    <p:animEffect transition="in" filter="fade">
                                      <p:cBhvr>
                                        <p:cTn id="64" dur="500"/>
                                        <p:tgtEl>
                                          <p:spTgt spid="43"/>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45"/>
                                        </p:tgtEl>
                                        <p:attrNameLst>
                                          <p:attrName>style.visibility</p:attrName>
                                        </p:attrNameLst>
                                      </p:cBhvr>
                                      <p:to>
                                        <p:strVal val="visible"/>
                                      </p:to>
                                    </p:set>
                                    <p:anim calcmode="lin" valueType="num">
                                      <p:cBhvr>
                                        <p:cTn id="67" dur="500" fill="hold"/>
                                        <p:tgtEl>
                                          <p:spTgt spid="45"/>
                                        </p:tgtEl>
                                        <p:attrNameLst>
                                          <p:attrName>ppt_w</p:attrName>
                                        </p:attrNameLst>
                                      </p:cBhvr>
                                      <p:tavLst>
                                        <p:tav tm="0">
                                          <p:val>
                                            <p:fltVal val="0"/>
                                          </p:val>
                                        </p:tav>
                                        <p:tav tm="100000">
                                          <p:val>
                                            <p:strVal val="#ppt_w"/>
                                          </p:val>
                                        </p:tav>
                                      </p:tavLst>
                                    </p:anim>
                                    <p:anim calcmode="lin" valueType="num">
                                      <p:cBhvr>
                                        <p:cTn id="68" dur="500" fill="hold"/>
                                        <p:tgtEl>
                                          <p:spTgt spid="45"/>
                                        </p:tgtEl>
                                        <p:attrNameLst>
                                          <p:attrName>ppt_h</p:attrName>
                                        </p:attrNameLst>
                                      </p:cBhvr>
                                      <p:tavLst>
                                        <p:tav tm="0">
                                          <p:val>
                                            <p:fltVal val="0"/>
                                          </p:val>
                                        </p:tav>
                                        <p:tav tm="100000">
                                          <p:val>
                                            <p:strVal val="#ppt_h"/>
                                          </p:val>
                                        </p:tav>
                                      </p:tavLst>
                                    </p:anim>
                                    <p:animEffect transition="in" filter="fade">
                                      <p:cBhvr>
                                        <p:cTn id="69" dur="500"/>
                                        <p:tgtEl>
                                          <p:spTgt spid="45"/>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49"/>
                                        </p:tgtEl>
                                        <p:attrNameLst>
                                          <p:attrName>style.visibility</p:attrName>
                                        </p:attrNameLst>
                                      </p:cBhvr>
                                      <p:to>
                                        <p:strVal val="visible"/>
                                      </p:to>
                                    </p:set>
                                    <p:anim calcmode="lin" valueType="num">
                                      <p:cBhvr>
                                        <p:cTn id="72" dur="500" fill="hold"/>
                                        <p:tgtEl>
                                          <p:spTgt spid="49"/>
                                        </p:tgtEl>
                                        <p:attrNameLst>
                                          <p:attrName>ppt_w</p:attrName>
                                        </p:attrNameLst>
                                      </p:cBhvr>
                                      <p:tavLst>
                                        <p:tav tm="0">
                                          <p:val>
                                            <p:fltVal val="0"/>
                                          </p:val>
                                        </p:tav>
                                        <p:tav tm="100000">
                                          <p:val>
                                            <p:strVal val="#ppt_w"/>
                                          </p:val>
                                        </p:tav>
                                      </p:tavLst>
                                    </p:anim>
                                    <p:anim calcmode="lin" valueType="num">
                                      <p:cBhvr>
                                        <p:cTn id="73" dur="500" fill="hold"/>
                                        <p:tgtEl>
                                          <p:spTgt spid="49"/>
                                        </p:tgtEl>
                                        <p:attrNameLst>
                                          <p:attrName>ppt_h</p:attrName>
                                        </p:attrNameLst>
                                      </p:cBhvr>
                                      <p:tavLst>
                                        <p:tav tm="0">
                                          <p:val>
                                            <p:fltVal val="0"/>
                                          </p:val>
                                        </p:tav>
                                        <p:tav tm="100000">
                                          <p:val>
                                            <p:strVal val="#ppt_h"/>
                                          </p:val>
                                        </p:tav>
                                      </p:tavLst>
                                    </p:anim>
                                    <p:animEffect transition="in" filter="fade">
                                      <p:cBhvr>
                                        <p:cTn id="74" dur="500"/>
                                        <p:tgtEl>
                                          <p:spTgt spid="49"/>
                                        </p:tgtEl>
                                      </p:cBhvr>
                                    </p:animEffect>
                                  </p:childTnLst>
                                </p:cTn>
                              </p:par>
                            </p:childTnLst>
                          </p:cTn>
                        </p:par>
                        <p:par>
                          <p:cTn id="75" fill="hold">
                            <p:stCondLst>
                              <p:cond delay="3250"/>
                            </p:stCondLst>
                            <p:childTnLst>
                              <p:par>
                                <p:cTn id="76" presetID="10" presetClass="entr" presetSubtype="0" fill="hold" grpId="0" nodeType="afterEffect">
                                  <p:stCondLst>
                                    <p:cond delay="0"/>
                                  </p:stCondLst>
                                  <p:childTnLst>
                                    <p:set>
                                      <p:cBhvr>
                                        <p:cTn id="77" dur="1" fill="hold">
                                          <p:stCondLst>
                                            <p:cond delay="0"/>
                                          </p:stCondLst>
                                        </p:cTn>
                                        <p:tgtEl>
                                          <p:spTgt spid="42"/>
                                        </p:tgtEl>
                                        <p:attrNameLst>
                                          <p:attrName>style.visibility</p:attrName>
                                        </p:attrNameLst>
                                      </p:cBhvr>
                                      <p:to>
                                        <p:strVal val="visible"/>
                                      </p:to>
                                    </p:set>
                                    <p:animEffect transition="in" filter="fade">
                                      <p:cBhvr>
                                        <p:cTn id="78" dur="500"/>
                                        <p:tgtEl>
                                          <p:spTgt spid="4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57"/>
                                        </p:tgtEl>
                                        <p:attrNameLst>
                                          <p:attrName>style.visibility</p:attrName>
                                        </p:attrNameLst>
                                      </p:cBhvr>
                                      <p:to>
                                        <p:strVal val="visible"/>
                                      </p:to>
                                    </p:set>
                                    <p:animEffect transition="in" filter="fade">
                                      <p:cBhvr>
                                        <p:cTn id="81" dur="500"/>
                                        <p:tgtEl>
                                          <p:spTgt spid="5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68"/>
                                        </p:tgtEl>
                                        <p:attrNameLst>
                                          <p:attrName>style.visibility</p:attrName>
                                        </p:attrNameLst>
                                      </p:cBhvr>
                                      <p:to>
                                        <p:strVal val="visible"/>
                                      </p:to>
                                    </p:set>
                                    <p:animEffect transition="in" filter="fade">
                                      <p:cBhvr>
                                        <p:cTn id="84" dur="500"/>
                                        <p:tgtEl>
                                          <p:spTgt spid="68"/>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69"/>
                                        </p:tgtEl>
                                        <p:attrNameLst>
                                          <p:attrName>style.visibility</p:attrName>
                                        </p:attrNameLst>
                                      </p:cBhvr>
                                      <p:to>
                                        <p:strVal val="visible"/>
                                      </p:to>
                                    </p:set>
                                    <p:animEffect transition="in" filter="fade">
                                      <p:cBhvr>
                                        <p:cTn id="87" dur="500"/>
                                        <p:tgtEl>
                                          <p:spTgt spid="69"/>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73"/>
                                        </p:tgtEl>
                                        <p:attrNameLst>
                                          <p:attrName>style.visibility</p:attrName>
                                        </p:attrNameLst>
                                      </p:cBhvr>
                                      <p:to>
                                        <p:strVal val="visible"/>
                                      </p:to>
                                    </p:set>
                                    <p:animEffect transition="in" filter="fade">
                                      <p:cBhvr>
                                        <p:cTn id="90" dur="500"/>
                                        <p:tgtEl>
                                          <p:spTgt spid="73"/>
                                        </p:tgtEl>
                                      </p:cBhvr>
                                    </p:animEffect>
                                  </p:childTnLst>
                                </p:cTn>
                              </p:par>
                              <p:par>
                                <p:cTn id="91" presetID="10" presetClass="entr" presetSubtype="0" fill="hold" grpId="0" nodeType="withEffect">
                                  <p:stCondLst>
                                    <p:cond delay="0"/>
                                  </p:stCondLst>
                                  <p:childTnLst>
                                    <p:set>
                                      <p:cBhvr>
                                        <p:cTn id="92" dur="1" fill="hold">
                                          <p:stCondLst>
                                            <p:cond delay="0"/>
                                          </p:stCondLst>
                                        </p:cTn>
                                        <p:tgtEl>
                                          <p:spTgt spid="74"/>
                                        </p:tgtEl>
                                        <p:attrNameLst>
                                          <p:attrName>style.visibility</p:attrName>
                                        </p:attrNameLst>
                                      </p:cBhvr>
                                      <p:to>
                                        <p:strVal val="visible"/>
                                      </p:to>
                                    </p:set>
                                    <p:animEffect transition="in" filter="fade">
                                      <p:cBhvr>
                                        <p:cTn id="93" dur="500"/>
                                        <p:tgtEl>
                                          <p:spTgt spid="74"/>
                                        </p:tgtEl>
                                      </p:cBhvr>
                                    </p:animEffect>
                                  </p:childTnLst>
                                </p:cTn>
                              </p:par>
                              <p:par>
                                <p:cTn id="94" presetID="10" presetClass="entr" presetSubtype="0" fill="hold" grpId="0" nodeType="withEffect">
                                  <p:stCondLst>
                                    <p:cond delay="0"/>
                                  </p:stCondLst>
                                  <p:childTnLst>
                                    <p:set>
                                      <p:cBhvr>
                                        <p:cTn id="95" dur="1" fill="hold">
                                          <p:stCondLst>
                                            <p:cond delay="0"/>
                                          </p:stCondLst>
                                        </p:cTn>
                                        <p:tgtEl>
                                          <p:spTgt spid="75"/>
                                        </p:tgtEl>
                                        <p:attrNameLst>
                                          <p:attrName>style.visibility</p:attrName>
                                        </p:attrNameLst>
                                      </p:cBhvr>
                                      <p:to>
                                        <p:strVal val="visible"/>
                                      </p:to>
                                    </p:set>
                                    <p:animEffect transition="in" filter="fade">
                                      <p:cBhvr>
                                        <p:cTn id="96" dur="500"/>
                                        <p:tgtEl>
                                          <p:spTgt spid="75"/>
                                        </p:tgtEl>
                                      </p:cBhvr>
                                    </p:animEffect>
                                  </p:childTnLst>
                                </p:cTn>
                              </p:par>
                              <p:par>
                                <p:cTn id="97" presetID="10" presetClass="entr" presetSubtype="0" fill="hold" grpId="0" nodeType="withEffect">
                                  <p:stCondLst>
                                    <p:cond delay="0"/>
                                  </p:stCondLst>
                                  <p:childTnLst>
                                    <p:set>
                                      <p:cBhvr>
                                        <p:cTn id="98" dur="1" fill="hold">
                                          <p:stCondLst>
                                            <p:cond delay="0"/>
                                          </p:stCondLst>
                                        </p:cTn>
                                        <p:tgtEl>
                                          <p:spTgt spid="76"/>
                                        </p:tgtEl>
                                        <p:attrNameLst>
                                          <p:attrName>style.visibility</p:attrName>
                                        </p:attrNameLst>
                                      </p:cBhvr>
                                      <p:to>
                                        <p:strVal val="visible"/>
                                      </p:to>
                                    </p:set>
                                    <p:animEffect transition="in" filter="fade">
                                      <p:cBhvr>
                                        <p:cTn id="99"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4" grpId="0">
        <p:bldAsOne/>
      </p:bldGraphic>
      <p:bldGraphic spid="55" grpId="0">
        <p:bldAsOne/>
      </p:bldGraphic>
      <p:bldGraphic spid="65" grpId="0">
        <p:bldAsOne/>
      </p:bldGraphic>
      <p:bldGraphic spid="56" grpId="0">
        <p:bldAsOne/>
      </p:bldGraphic>
      <p:bldP spid="3" grpId="0"/>
      <p:bldP spid="42" grpId="0"/>
      <p:bldP spid="43" grpId="0"/>
      <p:bldP spid="45" grpId="0"/>
      <p:bldP spid="49" grpId="0"/>
      <p:bldP spid="53" grpId="0"/>
      <p:bldP spid="57" grpId="0"/>
      <p:bldP spid="68" grpId="0"/>
      <p:bldP spid="69" grpId="0"/>
      <p:bldP spid="73" grpId="0"/>
      <p:bldP spid="74" grpId="0"/>
      <p:bldP spid="75" grpId="0"/>
      <p:bldP spid="76"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36</a:t>
            </a:fld>
            <a:endParaRPr lang="id-ID" dirty="0"/>
          </a:p>
        </p:txBody>
      </p:sp>
      <p:sp>
        <p:nvSpPr>
          <p:cNvPr id="3" name="TextBox 2"/>
          <p:cNvSpPr txBox="1"/>
          <p:nvPr/>
        </p:nvSpPr>
        <p:spPr>
          <a:xfrm>
            <a:off x="4097027" y="600349"/>
            <a:ext cx="3989938" cy="523220"/>
          </a:xfrm>
          <a:prstGeom prst="rect">
            <a:avLst/>
          </a:prstGeom>
          <a:noFill/>
        </p:spPr>
        <p:txBody>
          <a:bodyPr wrap="none" rtlCol="0">
            <a:spAutoFit/>
          </a:bodyPr>
          <a:lstStyle/>
          <a:p>
            <a:pPr algn="ctr"/>
            <a:r>
              <a:rPr lang="id-ID" sz="2800" dirty="0">
                <a:latin typeface="+mj-lt"/>
              </a:rPr>
              <a:t>World Map Infographic</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771072" y="4365565"/>
            <a:ext cx="10383838" cy="1722437"/>
            <a:chOff x="901700" y="4186238"/>
            <a:chExt cx="10383838" cy="1722437"/>
          </a:xfrm>
          <a:solidFill>
            <a:schemeClr val="bg2"/>
          </a:solidFill>
        </p:grpSpPr>
        <p:sp>
          <p:nvSpPr>
            <p:cNvPr id="6" name="Freeform 5"/>
            <p:cNvSpPr>
              <a:spLocks/>
            </p:cNvSpPr>
            <p:nvPr/>
          </p:nvSpPr>
          <p:spPr bwMode="auto">
            <a:xfrm>
              <a:off x="7527925" y="4549775"/>
              <a:ext cx="4763" cy="3175"/>
            </a:xfrm>
            <a:custGeom>
              <a:avLst/>
              <a:gdLst>
                <a:gd name="T0" fmla="*/ 2 w 2"/>
                <a:gd name="T1" fmla="*/ 0 h 1"/>
                <a:gd name="T2" fmla="*/ 0 w 2"/>
                <a:gd name="T3" fmla="*/ 1 h 1"/>
                <a:gd name="T4" fmla="*/ 0 w 2"/>
                <a:gd name="T5" fmla="*/ 1 h 1"/>
                <a:gd name="T6" fmla="*/ 0 w 2"/>
                <a:gd name="T7" fmla="*/ 1 h 1"/>
                <a:gd name="T8" fmla="*/ 1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2" y="0"/>
                    <a:pt x="1" y="1"/>
                    <a:pt x="0" y="1"/>
                  </a:cubicBezTo>
                  <a:cubicBezTo>
                    <a:pt x="0" y="1"/>
                    <a:pt x="0" y="1"/>
                    <a:pt x="0" y="1"/>
                  </a:cubicBezTo>
                  <a:cubicBezTo>
                    <a:pt x="0" y="1"/>
                    <a:pt x="0" y="1"/>
                    <a:pt x="0" y="1"/>
                  </a:cubicBezTo>
                  <a:cubicBezTo>
                    <a:pt x="1" y="1"/>
                    <a:pt x="1" y="1"/>
                    <a:pt x="1" y="1"/>
                  </a:cubicBezTo>
                  <a:cubicBezTo>
                    <a:pt x="2" y="1"/>
                    <a:pt x="2" y="1"/>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10829925" y="4321175"/>
              <a:ext cx="1588" cy="0"/>
            </a:xfrm>
            <a:custGeom>
              <a:avLst/>
              <a:gdLst>
                <a:gd name="T0" fmla="*/ 0 w 1"/>
                <a:gd name="T1" fmla="*/ 0 w 1"/>
                <a:gd name="T2" fmla="*/ 1 w 1"/>
                <a:gd name="T3" fmla="*/ 1 w 1"/>
                <a:gd name="T4" fmla="*/ 0 w 1"/>
              </a:gdLst>
              <a:ahLst/>
              <a:cxnLst>
                <a:cxn ang="0">
                  <a:pos x="T0" y="0"/>
                </a:cxn>
                <a:cxn ang="0">
                  <a:pos x="T1" y="0"/>
                </a:cxn>
                <a:cxn ang="0">
                  <a:pos x="T2" y="0"/>
                </a:cxn>
                <a:cxn ang="0">
                  <a:pos x="T3" y="0"/>
                </a:cxn>
                <a:cxn ang="0">
                  <a:pos x="T4" y="0"/>
                </a:cxn>
              </a:cxnLst>
              <a:rect l="0" t="0" r="r" b="b"/>
              <a:pathLst>
                <a:path w="1">
                  <a:moveTo>
                    <a:pt x="0" y="0"/>
                  </a:moveTo>
                  <a:cubicBezTo>
                    <a:pt x="0" y="0"/>
                    <a:pt x="0" y="0"/>
                    <a:pt x="0" y="0"/>
                  </a:cubicBezTo>
                  <a:cubicBezTo>
                    <a:pt x="0" y="0"/>
                    <a:pt x="0" y="0"/>
                    <a:pt x="1" y="0"/>
                  </a:cubicBezTo>
                  <a:cubicBezTo>
                    <a:pt x="1" y="0"/>
                    <a:pt x="1" y="0"/>
                    <a:pt x="1" y="0"/>
                  </a:cubicBezTo>
                  <a:cubicBezTo>
                    <a:pt x="1"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10807700" y="5810250"/>
              <a:ext cx="3175" cy="0"/>
            </a:xfrm>
            <a:custGeom>
              <a:avLst/>
              <a:gdLst>
                <a:gd name="T0" fmla="*/ 0 w 1"/>
                <a:gd name="T1" fmla="*/ 0 w 1"/>
                <a:gd name="T2" fmla="*/ 0 w 1"/>
                <a:gd name="T3" fmla="*/ 1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0" y="0"/>
                    <a:pt x="0" y="0"/>
                  </a:cubicBezTo>
                  <a:cubicBezTo>
                    <a:pt x="0" y="0"/>
                    <a:pt x="0" y="0"/>
                    <a:pt x="0" y="0"/>
                  </a:cubicBezTo>
                  <a:cubicBezTo>
                    <a:pt x="0" y="0"/>
                    <a:pt x="0" y="0"/>
                    <a:pt x="1"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 name="Oval 8"/>
            <p:cNvSpPr>
              <a:spLocks noChangeArrowheads="1"/>
            </p:cNvSpPr>
            <p:nvPr/>
          </p:nvSpPr>
          <p:spPr bwMode="auto">
            <a:xfrm>
              <a:off x="6294438" y="4370388"/>
              <a:ext cx="1588" cy="1587"/>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4054475" y="4503738"/>
              <a:ext cx="7938" cy="0"/>
            </a:xfrm>
            <a:custGeom>
              <a:avLst/>
              <a:gdLst>
                <a:gd name="T0" fmla="*/ 3 w 3"/>
                <a:gd name="T1" fmla="*/ 1 w 3"/>
                <a:gd name="T2" fmla="*/ 0 w 3"/>
                <a:gd name="T3" fmla="*/ 0 w 3"/>
                <a:gd name="T4" fmla="*/ 0 w 3"/>
                <a:gd name="T5" fmla="*/ 2 w 3"/>
                <a:gd name="T6" fmla="*/ 3 w 3"/>
              </a:gdLst>
              <a:ahLst/>
              <a:cxnLst>
                <a:cxn ang="0">
                  <a:pos x="T0" y="0"/>
                </a:cxn>
                <a:cxn ang="0">
                  <a:pos x="T1" y="0"/>
                </a:cxn>
                <a:cxn ang="0">
                  <a:pos x="T2" y="0"/>
                </a:cxn>
                <a:cxn ang="0">
                  <a:pos x="T3" y="0"/>
                </a:cxn>
                <a:cxn ang="0">
                  <a:pos x="T4" y="0"/>
                </a:cxn>
                <a:cxn ang="0">
                  <a:pos x="T5" y="0"/>
                </a:cxn>
                <a:cxn ang="0">
                  <a:pos x="T6" y="0"/>
                </a:cxn>
              </a:cxnLst>
              <a:rect l="0" t="0" r="r" b="b"/>
              <a:pathLst>
                <a:path w="3">
                  <a:moveTo>
                    <a:pt x="3" y="0"/>
                  </a:moveTo>
                  <a:cubicBezTo>
                    <a:pt x="2" y="0"/>
                    <a:pt x="1" y="0"/>
                    <a:pt x="1" y="0"/>
                  </a:cubicBezTo>
                  <a:cubicBezTo>
                    <a:pt x="0" y="0"/>
                    <a:pt x="0" y="0"/>
                    <a:pt x="0" y="0"/>
                  </a:cubicBezTo>
                  <a:cubicBezTo>
                    <a:pt x="0" y="0"/>
                    <a:pt x="0" y="0"/>
                    <a:pt x="0" y="0"/>
                  </a:cubicBezTo>
                  <a:cubicBezTo>
                    <a:pt x="0" y="0"/>
                    <a:pt x="0" y="0"/>
                    <a:pt x="0" y="0"/>
                  </a:cubicBezTo>
                  <a:cubicBezTo>
                    <a:pt x="0" y="0"/>
                    <a:pt x="1" y="0"/>
                    <a:pt x="2" y="0"/>
                  </a:cubicBezTo>
                  <a:cubicBezTo>
                    <a:pt x="2"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4057650" y="4492625"/>
              <a:ext cx="4763" cy="0"/>
            </a:xfrm>
            <a:custGeom>
              <a:avLst/>
              <a:gdLst>
                <a:gd name="T0" fmla="*/ 1 w 2"/>
                <a:gd name="T1" fmla="*/ 0 w 2"/>
                <a:gd name="T2" fmla="*/ 0 w 2"/>
                <a:gd name="T3" fmla="*/ 2 w 2"/>
                <a:gd name="T4" fmla="*/ 1 w 2"/>
              </a:gdLst>
              <a:ahLst/>
              <a:cxnLst>
                <a:cxn ang="0">
                  <a:pos x="T0" y="0"/>
                </a:cxn>
                <a:cxn ang="0">
                  <a:pos x="T1" y="0"/>
                </a:cxn>
                <a:cxn ang="0">
                  <a:pos x="T2" y="0"/>
                </a:cxn>
                <a:cxn ang="0">
                  <a:pos x="T3" y="0"/>
                </a:cxn>
                <a:cxn ang="0">
                  <a:pos x="T4" y="0"/>
                </a:cxn>
              </a:cxnLst>
              <a:rect l="0" t="0" r="r" b="b"/>
              <a:pathLst>
                <a:path w="2">
                  <a:moveTo>
                    <a:pt x="1" y="0"/>
                  </a:moveTo>
                  <a:cubicBezTo>
                    <a:pt x="1" y="0"/>
                    <a:pt x="0" y="0"/>
                    <a:pt x="0" y="0"/>
                  </a:cubicBezTo>
                  <a:cubicBezTo>
                    <a:pt x="0" y="0"/>
                    <a:pt x="0" y="0"/>
                    <a:pt x="0" y="0"/>
                  </a:cubicBezTo>
                  <a:cubicBezTo>
                    <a:pt x="0" y="0"/>
                    <a:pt x="1" y="0"/>
                    <a:pt x="2" y="0"/>
                  </a:cubicBezTo>
                  <a:cubicBezTo>
                    <a:pt x="2" y="0"/>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4111625" y="4530725"/>
              <a:ext cx="3175" cy="0"/>
            </a:xfrm>
            <a:custGeom>
              <a:avLst/>
              <a:gdLst>
                <a:gd name="T0" fmla="*/ 0 w 1"/>
                <a:gd name="T1" fmla="*/ 1 w 1"/>
                <a:gd name="T2" fmla="*/ 0 w 1"/>
                <a:gd name="T3" fmla="*/ 0 w 1"/>
              </a:gdLst>
              <a:ahLst/>
              <a:cxnLst>
                <a:cxn ang="0">
                  <a:pos x="T0" y="0"/>
                </a:cxn>
                <a:cxn ang="0">
                  <a:pos x="T1" y="0"/>
                </a:cxn>
                <a:cxn ang="0">
                  <a:pos x="T2" y="0"/>
                </a:cxn>
                <a:cxn ang="0">
                  <a:pos x="T3" y="0"/>
                </a:cxn>
              </a:cxnLst>
              <a:rect l="0" t="0" r="r" b="b"/>
              <a:pathLst>
                <a:path w="1">
                  <a:moveTo>
                    <a:pt x="0" y="0"/>
                  </a:moveTo>
                  <a:cubicBezTo>
                    <a:pt x="0" y="0"/>
                    <a:pt x="0" y="0"/>
                    <a:pt x="1"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3778250" y="4435475"/>
              <a:ext cx="3175" cy="3175"/>
            </a:xfrm>
            <a:custGeom>
              <a:avLst/>
              <a:gdLst>
                <a:gd name="T0" fmla="*/ 0 w 1"/>
                <a:gd name="T1" fmla="*/ 0 h 1"/>
                <a:gd name="T2" fmla="*/ 0 w 1"/>
                <a:gd name="T3" fmla="*/ 1 h 1"/>
                <a:gd name="T4" fmla="*/ 1 w 1"/>
                <a:gd name="T5" fmla="*/ 1 h 1"/>
                <a:gd name="T6" fmla="*/ 1 w 1"/>
                <a:gd name="T7" fmla="*/ 1 h 1"/>
                <a:gd name="T8" fmla="*/ 1 w 1"/>
                <a:gd name="T9" fmla="*/ 1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1"/>
                  </a:cubicBezTo>
                  <a:cubicBezTo>
                    <a:pt x="1" y="1"/>
                    <a:pt x="1" y="1"/>
                    <a:pt x="1" y="1"/>
                  </a:cubicBezTo>
                  <a:cubicBezTo>
                    <a:pt x="1" y="1"/>
                    <a:pt x="1" y="1"/>
                    <a:pt x="1" y="1"/>
                  </a:cubicBezTo>
                  <a:cubicBezTo>
                    <a:pt x="1" y="1"/>
                    <a:pt x="1" y="1"/>
                    <a:pt x="1" y="1"/>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2701925" y="5059363"/>
              <a:ext cx="11113" cy="3175"/>
            </a:xfrm>
            <a:custGeom>
              <a:avLst/>
              <a:gdLst>
                <a:gd name="T0" fmla="*/ 4 w 4"/>
                <a:gd name="T1" fmla="*/ 0 h 1"/>
                <a:gd name="T2" fmla="*/ 3 w 4"/>
                <a:gd name="T3" fmla="*/ 0 h 1"/>
                <a:gd name="T4" fmla="*/ 3 w 4"/>
                <a:gd name="T5" fmla="*/ 0 h 1"/>
                <a:gd name="T6" fmla="*/ 2 w 4"/>
                <a:gd name="T7" fmla="*/ 0 h 1"/>
                <a:gd name="T8" fmla="*/ 0 w 4"/>
                <a:gd name="T9" fmla="*/ 1 h 1"/>
                <a:gd name="T10" fmla="*/ 3 w 4"/>
                <a:gd name="T11" fmla="*/ 0 h 1"/>
                <a:gd name="T12" fmla="*/ 4 w 4"/>
                <a:gd name="T13" fmla="*/ 0 h 1"/>
                <a:gd name="T14" fmla="*/ 4 w 4"/>
                <a:gd name="T15" fmla="*/ 0 h 1"/>
                <a:gd name="T16" fmla="*/ 4 w 4"/>
                <a:gd name="T17" fmla="*/ 0 h 1"/>
                <a:gd name="T18" fmla="*/ 4 w 4"/>
                <a:gd name="T19"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 h="1">
                  <a:moveTo>
                    <a:pt x="4" y="0"/>
                  </a:moveTo>
                  <a:cubicBezTo>
                    <a:pt x="4" y="0"/>
                    <a:pt x="3" y="0"/>
                    <a:pt x="3" y="0"/>
                  </a:cubicBezTo>
                  <a:cubicBezTo>
                    <a:pt x="3" y="0"/>
                    <a:pt x="3" y="0"/>
                    <a:pt x="3" y="0"/>
                  </a:cubicBezTo>
                  <a:cubicBezTo>
                    <a:pt x="3" y="0"/>
                    <a:pt x="3" y="0"/>
                    <a:pt x="2" y="0"/>
                  </a:cubicBezTo>
                  <a:cubicBezTo>
                    <a:pt x="2" y="1"/>
                    <a:pt x="1" y="1"/>
                    <a:pt x="0" y="1"/>
                  </a:cubicBezTo>
                  <a:cubicBezTo>
                    <a:pt x="1" y="1"/>
                    <a:pt x="2" y="1"/>
                    <a:pt x="3" y="0"/>
                  </a:cubicBezTo>
                  <a:cubicBezTo>
                    <a:pt x="3" y="0"/>
                    <a:pt x="3" y="0"/>
                    <a:pt x="4" y="0"/>
                  </a:cubicBezTo>
                  <a:cubicBezTo>
                    <a:pt x="4" y="0"/>
                    <a:pt x="4" y="0"/>
                    <a:pt x="4" y="0"/>
                  </a:cubicBezTo>
                  <a:cubicBezTo>
                    <a:pt x="4" y="0"/>
                    <a:pt x="4" y="0"/>
                    <a:pt x="4" y="0"/>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 name="Freeform 14"/>
            <p:cNvSpPr>
              <a:spLocks noEditPoints="1"/>
            </p:cNvSpPr>
            <p:nvPr/>
          </p:nvSpPr>
          <p:spPr bwMode="auto">
            <a:xfrm>
              <a:off x="2889250" y="5162550"/>
              <a:ext cx="42863" cy="0"/>
            </a:xfrm>
            <a:custGeom>
              <a:avLst/>
              <a:gdLst>
                <a:gd name="T0" fmla="*/ 5 w 16"/>
                <a:gd name="T1" fmla="*/ 16 w 16"/>
                <a:gd name="T2" fmla="*/ 5 w 16"/>
                <a:gd name="T3" fmla="*/ 0 w 16"/>
                <a:gd name="T4" fmla="*/ 5 w 16"/>
                <a:gd name="T5" fmla="*/ 0 w 16"/>
              </a:gdLst>
              <a:ahLst/>
              <a:cxnLst>
                <a:cxn ang="0">
                  <a:pos x="T0" y="0"/>
                </a:cxn>
                <a:cxn ang="0">
                  <a:pos x="T1" y="0"/>
                </a:cxn>
                <a:cxn ang="0">
                  <a:pos x="T2" y="0"/>
                </a:cxn>
                <a:cxn ang="0">
                  <a:pos x="T3" y="0"/>
                </a:cxn>
                <a:cxn ang="0">
                  <a:pos x="T4" y="0"/>
                </a:cxn>
                <a:cxn ang="0">
                  <a:pos x="T5" y="0"/>
                </a:cxn>
              </a:cxnLst>
              <a:rect l="0" t="0" r="r" b="b"/>
              <a:pathLst>
                <a:path w="16">
                  <a:moveTo>
                    <a:pt x="5" y="0"/>
                  </a:moveTo>
                  <a:cubicBezTo>
                    <a:pt x="9" y="0"/>
                    <a:pt x="12" y="0"/>
                    <a:pt x="16" y="0"/>
                  </a:cubicBezTo>
                  <a:cubicBezTo>
                    <a:pt x="12" y="0"/>
                    <a:pt x="9" y="0"/>
                    <a:pt x="5" y="0"/>
                  </a:cubicBezTo>
                  <a:moveTo>
                    <a:pt x="0" y="0"/>
                  </a:moveTo>
                  <a:cubicBezTo>
                    <a:pt x="0" y="0"/>
                    <a:pt x="2" y="0"/>
                    <a:pt x="5" y="0"/>
                  </a:cubicBezTo>
                  <a:cubicBezTo>
                    <a:pt x="2"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p:cNvSpPr>
            <p:nvPr/>
          </p:nvSpPr>
          <p:spPr bwMode="auto">
            <a:xfrm>
              <a:off x="2759075" y="5178425"/>
              <a:ext cx="3175" cy="3175"/>
            </a:xfrm>
            <a:custGeom>
              <a:avLst/>
              <a:gdLst>
                <a:gd name="T0" fmla="*/ 0 w 1"/>
                <a:gd name="T1" fmla="*/ 0 h 1"/>
                <a:gd name="T2" fmla="*/ 0 w 1"/>
                <a:gd name="T3" fmla="*/ 1 h 1"/>
                <a:gd name="T4" fmla="*/ 1 w 1"/>
                <a:gd name="T5" fmla="*/ 1 h 1"/>
                <a:gd name="T6" fmla="*/ 0 w 1"/>
                <a:gd name="T7" fmla="*/ 1 h 1"/>
                <a:gd name="T8" fmla="*/ 0 w 1"/>
                <a:gd name="T9" fmla="*/ 0 h 1"/>
              </a:gdLst>
              <a:ahLst/>
              <a:cxnLst>
                <a:cxn ang="0">
                  <a:pos x="T0" y="T1"/>
                </a:cxn>
                <a:cxn ang="0">
                  <a:pos x="T2" y="T3"/>
                </a:cxn>
                <a:cxn ang="0">
                  <a:pos x="T4" y="T5"/>
                </a:cxn>
                <a:cxn ang="0">
                  <a:pos x="T6" y="T7"/>
                </a:cxn>
                <a:cxn ang="0">
                  <a:pos x="T8" y="T9"/>
                </a:cxn>
              </a:cxnLst>
              <a:rect l="0" t="0" r="r" b="b"/>
              <a:pathLst>
                <a:path w="1" h="1">
                  <a:moveTo>
                    <a:pt x="0" y="0"/>
                  </a:moveTo>
                  <a:cubicBezTo>
                    <a:pt x="0" y="0"/>
                    <a:pt x="0" y="0"/>
                    <a:pt x="0" y="1"/>
                  </a:cubicBezTo>
                  <a:cubicBezTo>
                    <a:pt x="1" y="1"/>
                    <a:pt x="1" y="1"/>
                    <a:pt x="1" y="1"/>
                  </a:cubicBezTo>
                  <a:cubicBezTo>
                    <a:pt x="1" y="1"/>
                    <a:pt x="1" y="1"/>
                    <a:pt x="0" y="1"/>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 name="Freeform 16"/>
            <p:cNvSpPr>
              <a:spLocks/>
            </p:cNvSpPr>
            <p:nvPr/>
          </p:nvSpPr>
          <p:spPr bwMode="auto">
            <a:xfrm>
              <a:off x="3563938" y="4926013"/>
              <a:ext cx="7938" cy="0"/>
            </a:xfrm>
            <a:custGeom>
              <a:avLst/>
              <a:gdLst>
                <a:gd name="T0" fmla="*/ 3 w 3"/>
                <a:gd name="T1" fmla="*/ 1 w 3"/>
                <a:gd name="T2" fmla="*/ 1 w 3"/>
                <a:gd name="T3" fmla="*/ 1 w 3"/>
                <a:gd name="T4" fmla="*/ 2 w 3"/>
                <a:gd name="T5" fmla="*/ 3 w 3"/>
              </a:gdLst>
              <a:ahLst/>
              <a:cxnLst>
                <a:cxn ang="0">
                  <a:pos x="T0" y="0"/>
                </a:cxn>
                <a:cxn ang="0">
                  <a:pos x="T1" y="0"/>
                </a:cxn>
                <a:cxn ang="0">
                  <a:pos x="T2" y="0"/>
                </a:cxn>
                <a:cxn ang="0">
                  <a:pos x="T3" y="0"/>
                </a:cxn>
                <a:cxn ang="0">
                  <a:pos x="T4" y="0"/>
                </a:cxn>
                <a:cxn ang="0">
                  <a:pos x="T5" y="0"/>
                </a:cxn>
              </a:cxnLst>
              <a:rect l="0" t="0" r="r" b="b"/>
              <a:pathLst>
                <a:path w="3">
                  <a:moveTo>
                    <a:pt x="3" y="0"/>
                  </a:moveTo>
                  <a:cubicBezTo>
                    <a:pt x="1" y="0"/>
                    <a:pt x="0" y="0"/>
                    <a:pt x="1" y="0"/>
                  </a:cubicBezTo>
                  <a:cubicBezTo>
                    <a:pt x="1" y="0"/>
                    <a:pt x="1" y="0"/>
                    <a:pt x="1" y="0"/>
                  </a:cubicBezTo>
                  <a:cubicBezTo>
                    <a:pt x="1" y="0"/>
                    <a:pt x="1" y="0"/>
                    <a:pt x="1" y="0"/>
                  </a:cubicBezTo>
                  <a:cubicBezTo>
                    <a:pt x="2" y="0"/>
                    <a:pt x="2" y="0"/>
                    <a:pt x="2" y="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3892550" y="4694238"/>
              <a:ext cx="3175"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1" y="0"/>
                    <a:pt x="1" y="0"/>
                    <a:pt x="1"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3114675" y="4686300"/>
              <a:ext cx="4763" cy="0"/>
            </a:xfrm>
            <a:custGeom>
              <a:avLst/>
              <a:gdLst>
                <a:gd name="T0" fmla="*/ 2 w 2"/>
                <a:gd name="T1" fmla="*/ 0 w 2"/>
                <a:gd name="T2" fmla="*/ 0 w 2"/>
                <a:gd name="T3" fmla="*/ 1 w 2"/>
                <a:gd name="T4" fmla="*/ 2 w 2"/>
              </a:gdLst>
              <a:ahLst/>
              <a:cxnLst>
                <a:cxn ang="0">
                  <a:pos x="T0" y="0"/>
                </a:cxn>
                <a:cxn ang="0">
                  <a:pos x="T1" y="0"/>
                </a:cxn>
                <a:cxn ang="0">
                  <a:pos x="T2" y="0"/>
                </a:cxn>
                <a:cxn ang="0">
                  <a:pos x="T3" y="0"/>
                </a:cxn>
                <a:cxn ang="0">
                  <a:pos x="T4" y="0"/>
                </a:cxn>
              </a:cxnLst>
              <a:rect l="0" t="0" r="r" b="b"/>
              <a:pathLst>
                <a:path w="2">
                  <a:moveTo>
                    <a:pt x="2" y="0"/>
                  </a:moveTo>
                  <a:cubicBezTo>
                    <a:pt x="0" y="0"/>
                    <a:pt x="0" y="0"/>
                    <a:pt x="0" y="0"/>
                  </a:cubicBezTo>
                  <a:cubicBezTo>
                    <a:pt x="0" y="0"/>
                    <a:pt x="0" y="0"/>
                    <a:pt x="0" y="0"/>
                  </a:cubicBezTo>
                  <a:cubicBezTo>
                    <a:pt x="0" y="0"/>
                    <a:pt x="1" y="0"/>
                    <a:pt x="1" y="0"/>
                  </a:cubicBezTo>
                  <a:cubicBezTo>
                    <a:pt x="1"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7359650" y="4446588"/>
              <a:ext cx="4763" cy="3175"/>
            </a:xfrm>
            <a:custGeom>
              <a:avLst/>
              <a:gdLst>
                <a:gd name="T0" fmla="*/ 0 w 2"/>
                <a:gd name="T1" fmla="*/ 0 h 1"/>
                <a:gd name="T2" fmla="*/ 0 w 2"/>
                <a:gd name="T3" fmla="*/ 0 h 1"/>
                <a:gd name="T4" fmla="*/ 1 w 2"/>
                <a:gd name="T5" fmla="*/ 1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0" y="0"/>
                    <a:pt x="0" y="0"/>
                  </a:cubicBezTo>
                  <a:cubicBezTo>
                    <a:pt x="1" y="1"/>
                    <a:pt x="1" y="1"/>
                    <a:pt x="1" y="1"/>
                  </a:cubicBezTo>
                  <a:cubicBezTo>
                    <a:pt x="2"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p:cNvSpPr>
            <p:nvPr/>
          </p:nvSpPr>
          <p:spPr bwMode="auto">
            <a:xfrm>
              <a:off x="2319338" y="4438650"/>
              <a:ext cx="6350" cy="3175"/>
            </a:xfrm>
            <a:custGeom>
              <a:avLst/>
              <a:gdLst>
                <a:gd name="T0" fmla="*/ 2 w 2"/>
                <a:gd name="T1" fmla="*/ 0 h 1"/>
                <a:gd name="T2" fmla="*/ 0 w 2"/>
                <a:gd name="T3" fmla="*/ 0 h 1"/>
                <a:gd name="T4" fmla="*/ 1 w 2"/>
                <a:gd name="T5" fmla="*/ 1 h 1"/>
                <a:gd name="T6" fmla="*/ 1 w 2"/>
                <a:gd name="T7" fmla="*/ 1 h 1"/>
                <a:gd name="T8" fmla="*/ 1 w 2"/>
                <a:gd name="T9" fmla="*/ 0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1" y="0"/>
                    <a:pt x="0" y="0"/>
                    <a:pt x="0" y="0"/>
                  </a:cubicBezTo>
                  <a:cubicBezTo>
                    <a:pt x="0" y="0"/>
                    <a:pt x="1" y="0"/>
                    <a:pt x="1" y="1"/>
                  </a:cubicBezTo>
                  <a:cubicBezTo>
                    <a:pt x="1" y="1"/>
                    <a:pt x="1" y="1"/>
                    <a:pt x="1" y="1"/>
                  </a:cubicBezTo>
                  <a:cubicBezTo>
                    <a:pt x="1" y="1"/>
                    <a:pt x="1" y="1"/>
                    <a:pt x="1" y="0"/>
                  </a:cubicBezTo>
                  <a:cubicBezTo>
                    <a:pt x="1"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Freeform 21"/>
            <p:cNvSpPr>
              <a:spLocks/>
            </p:cNvSpPr>
            <p:nvPr/>
          </p:nvSpPr>
          <p:spPr bwMode="auto">
            <a:xfrm>
              <a:off x="8096250" y="4254500"/>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Freeform 22"/>
            <p:cNvSpPr>
              <a:spLocks/>
            </p:cNvSpPr>
            <p:nvPr/>
          </p:nvSpPr>
          <p:spPr bwMode="auto">
            <a:xfrm>
              <a:off x="3444875" y="4967288"/>
              <a:ext cx="3175" cy="0"/>
            </a:xfrm>
            <a:custGeom>
              <a:avLst/>
              <a:gdLst>
                <a:gd name="T0" fmla="*/ 0 w 1"/>
                <a:gd name="T1" fmla="*/ 0 w 1"/>
                <a:gd name="T2" fmla="*/ 0 w 1"/>
                <a:gd name="T3" fmla="*/ 0 w 1"/>
                <a:gd name="T4" fmla="*/ 1 w 1"/>
                <a:gd name="T5" fmla="*/ 0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0" y="0"/>
                    <a:pt x="0" y="0"/>
                    <a:pt x="0" y="0"/>
                  </a:cubicBezTo>
                  <a:cubicBezTo>
                    <a:pt x="0" y="0"/>
                    <a:pt x="0" y="0"/>
                    <a:pt x="0" y="0"/>
                  </a:cubicBezTo>
                  <a:cubicBezTo>
                    <a:pt x="1" y="0"/>
                    <a:pt x="1" y="0"/>
                    <a:pt x="1" y="0"/>
                  </a:cubicBezTo>
                  <a:cubicBezTo>
                    <a:pt x="1"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Freeform 23"/>
            <p:cNvSpPr>
              <a:spLocks/>
            </p:cNvSpPr>
            <p:nvPr/>
          </p:nvSpPr>
          <p:spPr bwMode="auto">
            <a:xfrm>
              <a:off x="3076575" y="5037138"/>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p:cNvSpPr>
            <p:nvPr/>
          </p:nvSpPr>
          <p:spPr bwMode="auto">
            <a:xfrm>
              <a:off x="4287838" y="5353050"/>
              <a:ext cx="3175" cy="0"/>
            </a:xfrm>
            <a:custGeom>
              <a:avLst/>
              <a:gdLst>
                <a:gd name="T0" fmla="*/ 1 w 1"/>
                <a:gd name="T1" fmla="*/ 1 w 1"/>
                <a:gd name="T2" fmla="*/ 0 w 1"/>
                <a:gd name="T3" fmla="*/ 1 w 1"/>
                <a:gd name="T4" fmla="*/ 1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1" y="0"/>
                    <a:pt x="1" y="0"/>
                  </a:cubicBezTo>
                  <a:cubicBezTo>
                    <a:pt x="1" y="0"/>
                    <a:pt x="0" y="0"/>
                    <a:pt x="0" y="0"/>
                  </a:cubicBezTo>
                  <a:cubicBezTo>
                    <a:pt x="0" y="0"/>
                    <a:pt x="1" y="0"/>
                    <a:pt x="1" y="0"/>
                  </a:cubicBezTo>
                  <a:cubicBezTo>
                    <a:pt x="1" y="0"/>
                    <a:pt x="1" y="0"/>
                    <a:pt x="1"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4257675" y="5307013"/>
              <a:ext cx="7938" cy="3175"/>
            </a:xfrm>
            <a:custGeom>
              <a:avLst/>
              <a:gdLst>
                <a:gd name="T0" fmla="*/ 0 w 3"/>
                <a:gd name="T1" fmla="*/ 0 h 1"/>
                <a:gd name="T2" fmla="*/ 1 w 3"/>
                <a:gd name="T3" fmla="*/ 1 h 1"/>
                <a:gd name="T4" fmla="*/ 1 w 3"/>
                <a:gd name="T5" fmla="*/ 1 h 1"/>
                <a:gd name="T6" fmla="*/ 2 w 3"/>
                <a:gd name="T7" fmla="*/ 1 h 1"/>
                <a:gd name="T8" fmla="*/ 2 w 3"/>
                <a:gd name="T9" fmla="*/ 1 h 1"/>
                <a:gd name="T10" fmla="*/ 3 w 3"/>
                <a:gd name="T11" fmla="*/ 1 h 1"/>
                <a:gd name="T12" fmla="*/ 1 w 3"/>
                <a:gd name="T13" fmla="*/ 0 h 1"/>
                <a:gd name="T14" fmla="*/ 0 w 3"/>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1">
                  <a:moveTo>
                    <a:pt x="0" y="0"/>
                  </a:moveTo>
                  <a:cubicBezTo>
                    <a:pt x="1" y="0"/>
                    <a:pt x="1" y="0"/>
                    <a:pt x="1" y="1"/>
                  </a:cubicBezTo>
                  <a:cubicBezTo>
                    <a:pt x="1" y="1"/>
                    <a:pt x="1" y="1"/>
                    <a:pt x="1" y="1"/>
                  </a:cubicBezTo>
                  <a:cubicBezTo>
                    <a:pt x="1" y="1"/>
                    <a:pt x="1" y="1"/>
                    <a:pt x="2" y="1"/>
                  </a:cubicBezTo>
                  <a:cubicBezTo>
                    <a:pt x="2" y="1"/>
                    <a:pt x="2" y="1"/>
                    <a:pt x="2" y="1"/>
                  </a:cubicBezTo>
                  <a:cubicBezTo>
                    <a:pt x="2" y="1"/>
                    <a:pt x="2" y="1"/>
                    <a:pt x="3" y="1"/>
                  </a:cubicBezTo>
                  <a:cubicBezTo>
                    <a:pt x="2" y="1"/>
                    <a:pt x="1"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2252663" y="4435475"/>
              <a:ext cx="11113" cy="3175"/>
            </a:xfrm>
            <a:custGeom>
              <a:avLst/>
              <a:gdLst>
                <a:gd name="T0" fmla="*/ 0 w 4"/>
                <a:gd name="T1" fmla="*/ 0 h 1"/>
                <a:gd name="T2" fmla="*/ 0 w 4"/>
                <a:gd name="T3" fmla="*/ 0 h 1"/>
                <a:gd name="T4" fmla="*/ 0 w 4"/>
                <a:gd name="T5" fmla="*/ 0 h 1"/>
                <a:gd name="T6" fmla="*/ 3 w 4"/>
                <a:gd name="T7" fmla="*/ 1 h 1"/>
                <a:gd name="T8" fmla="*/ 4 w 4"/>
                <a:gd name="T9" fmla="*/ 1 h 1"/>
                <a:gd name="T10" fmla="*/ 0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0" y="0"/>
                  </a:moveTo>
                  <a:cubicBezTo>
                    <a:pt x="0" y="0"/>
                    <a:pt x="0" y="0"/>
                    <a:pt x="0" y="0"/>
                  </a:cubicBezTo>
                  <a:cubicBezTo>
                    <a:pt x="0" y="0"/>
                    <a:pt x="0" y="0"/>
                    <a:pt x="0" y="0"/>
                  </a:cubicBezTo>
                  <a:cubicBezTo>
                    <a:pt x="1" y="0"/>
                    <a:pt x="2" y="1"/>
                    <a:pt x="3" y="1"/>
                  </a:cubicBezTo>
                  <a:cubicBezTo>
                    <a:pt x="3" y="1"/>
                    <a:pt x="4" y="1"/>
                    <a:pt x="4" y="1"/>
                  </a:cubicBezTo>
                  <a:cubicBezTo>
                    <a:pt x="3" y="1"/>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3900488" y="4430713"/>
              <a:ext cx="103188" cy="22225"/>
            </a:xfrm>
            <a:custGeom>
              <a:avLst/>
              <a:gdLst>
                <a:gd name="T0" fmla="*/ 16 w 38"/>
                <a:gd name="T1" fmla="*/ 0 h 8"/>
                <a:gd name="T2" fmla="*/ 0 w 38"/>
                <a:gd name="T3" fmla="*/ 3 h 8"/>
                <a:gd name="T4" fmla="*/ 10 w 38"/>
                <a:gd name="T5" fmla="*/ 7 h 8"/>
                <a:gd name="T6" fmla="*/ 19 w 38"/>
                <a:gd name="T7" fmla="*/ 7 h 8"/>
                <a:gd name="T8" fmla="*/ 27 w 38"/>
                <a:gd name="T9" fmla="*/ 7 h 8"/>
                <a:gd name="T10" fmla="*/ 34 w 38"/>
                <a:gd name="T11" fmla="*/ 8 h 8"/>
                <a:gd name="T12" fmla="*/ 37 w 38"/>
                <a:gd name="T13" fmla="*/ 5 h 8"/>
                <a:gd name="T14" fmla="*/ 26 w 38"/>
                <a:gd name="T15" fmla="*/ 0 h 8"/>
                <a:gd name="T16" fmla="*/ 16 w 38"/>
                <a:gd name="T17"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8" h="8">
                  <a:moveTo>
                    <a:pt x="16" y="0"/>
                  </a:moveTo>
                  <a:cubicBezTo>
                    <a:pt x="8" y="0"/>
                    <a:pt x="0" y="1"/>
                    <a:pt x="0" y="3"/>
                  </a:cubicBezTo>
                  <a:cubicBezTo>
                    <a:pt x="0" y="5"/>
                    <a:pt x="2" y="7"/>
                    <a:pt x="10" y="7"/>
                  </a:cubicBezTo>
                  <a:cubicBezTo>
                    <a:pt x="13" y="7"/>
                    <a:pt x="16" y="7"/>
                    <a:pt x="19" y="7"/>
                  </a:cubicBezTo>
                  <a:cubicBezTo>
                    <a:pt x="22" y="7"/>
                    <a:pt x="25" y="7"/>
                    <a:pt x="27" y="7"/>
                  </a:cubicBezTo>
                  <a:cubicBezTo>
                    <a:pt x="30" y="7"/>
                    <a:pt x="32" y="8"/>
                    <a:pt x="34" y="8"/>
                  </a:cubicBezTo>
                  <a:cubicBezTo>
                    <a:pt x="37" y="8"/>
                    <a:pt x="38" y="7"/>
                    <a:pt x="37" y="5"/>
                  </a:cubicBezTo>
                  <a:cubicBezTo>
                    <a:pt x="35" y="2"/>
                    <a:pt x="31" y="1"/>
                    <a:pt x="26" y="0"/>
                  </a:cubicBezTo>
                  <a:cubicBezTo>
                    <a:pt x="23" y="0"/>
                    <a:pt x="19"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4038600" y="4483100"/>
              <a:ext cx="7938" cy="1587"/>
            </a:xfrm>
            <a:custGeom>
              <a:avLst/>
              <a:gdLst>
                <a:gd name="T0" fmla="*/ 1 w 3"/>
                <a:gd name="T1" fmla="*/ 0 h 1"/>
                <a:gd name="T2" fmla="*/ 0 w 3"/>
                <a:gd name="T3" fmla="*/ 0 h 1"/>
                <a:gd name="T4" fmla="*/ 0 w 3"/>
                <a:gd name="T5" fmla="*/ 1 h 1"/>
                <a:gd name="T6" fmla="*/ 2 w 3"/>
                <a:gd name="T7" fmla="*/ 0 h 1"/>
                <a:gd name="T8" fmla="*/ 1 w 3"/>
                <a:gd name="T9" fmla="*/ 0 h 1"/>
                <a:gd name="T10" fmla="*/ 1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1" y="0"/>
                  </a:moveTo>
                  <a:cubicBezTo>
                    <a:pt x="0" y="0"/>
                    <a:pt x="0" y="0"/>
                    <a:pt x="0" y="0"/>
                  </a:cubicBezTo>
                  <a:cubicBezTo>
                    <a:pt x="0" y="0"/>
                    <a:pt x="1" y="1"/>
                    <a:pt x="0" y="1"/>
                  </a:cubicBezTo>
                  <a:cubicBezTo>
                    <a:pt x="1" y="1"/>
                    <a:pt x="1" y="0"/>
                    <a:pt x="2" y="0"/>
                  </a:cubicBezTo>
                  <a:cubicBezTo>
                    <a:pt x="3" y="0"/>
                    <a:pt x="2"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0" name="Freeform 29"/>
            <p:cNvSpPr>
              <a:spLocks/>
            </p:cNvSpPr>
            <p:nvPr/>
          </p:nvSpPr>
          <p:spPr bwMode="auto">
            <a:xfrm>
              <a:off x="3571875" y="4248150"/>
              <a:ext cx="144463" cy="53975"/>
            </a:xfrm>
            <a:custGeom>
              <a:avLst/>
              <a:gdLst>
                <a:gd name="T0" fmla="*/ 24 w 53"/>
                <a:gd name="T1" fmla="*/ 0 h 20"/>
                <a:gd name="T2" fmla="*/ 16 w 53"/>
                <a:gd name="T3" fmla="*/ 1 h 20"/>
                <a:gd name="T4" fmla="*/ 15 w 53"/>
                <a:gd name="T5" fmla="*/ 3 h 20"/>
                <a:gd name="T6" fmla="*/ 15 w 53"/>
                <a:gd name="T7" fmla="*/ 3 h 20"/>
                <a:gd name="T8" fmla="*/ 16 w 53"/>
                <a:gd name="T9" fmla="*/ 3 h 20"/>
                <a:gd name="T10" fmla="*/ 15 w 53"/>
                <a:gd name="T11" fmla="*/ 4 h 20"/>
                <a:gd name="T12" fmla="*/ 14 w 53"/>
                <a:gd name="T13" fmla="*/ 5 h 20"/>
                <a:gd name="T14" fmla="*/ 17 w 53"/>
                <a:gd name="T15" fmla="*/ 5 h 20"/>
                <a:gd name="T16" fmla="*/ 18 w 53"/>
                <a:gd name="T17" fmla="*/ 5 h 20"/>
                <a:gd name="T18" fmla="*/ 20 w 53"/>
                <a:gd name="T19" fmla="*/ 6 h 20"/>
                <a:gd name="T20" fmla="*/ 20 w 53"/>
                <a:gd name="T21" fmla="*/ 7 h 20"/>
                <a:gd name="T22" fmla="*/ 19 w 53"/>
                <a:gd name="T23" fmla="*/ 8 h 20"/>
                <a:gd name="T24" fmla="*/ 8 w 53"/>
                <a:gd name="T25" fmla="*/ 9 h 20"/>
                <a:gd name="T26" fmla="*/ 6 w 53"/>
                <a:gd name="T27" fmla="*/ 9 h 20"/>
                <a:gd name="T28" fmla="*/ 5 w 53"/>
                <a:gd name="T29" fmla="*/ 9 h 20"/>
                <a:gd name="T30" fmla="*/ 1 w 53"/>
                <a:gd name="T31" fmla="*/ 12 h 20"/>
                <a:gd name="T32" fmla="*/ 6 w 53"/>
                <a:gd name="T33" fmla="*/ 11 h 20"/>
                <a:gd name="T34" fmla="*/ 10 w 53"/>
                <a:gd name="T35" fmla="*/ 11 h 20"/>
                <a:gd name="T36" fmla="*/ 18 w 53"/>
                <a:gd name="T37" fmla="*/ 12 h 20"/>
                <a:gd name="T38" fmla="*/ 25 w 53"/>
                <a:gd name="T39" fmla="*/ 17 h 20"/>
                <a:gd name="T40" fmla="*/ 29 w 53"/>
                <a:gd name="T41" fmla="*/ 20 h 20"/>
                <a:gd name="T42" fmla="*/ 37 w 53"/>
                <a:gd name="T43" fmla="*/ 19 h 20"/>
                <a:gd name="T44" fmla="*/ 49 w 53"/>
                <a:gd name="T45" fmla="*/ 14 h 20"/>
                <a:gd name="T46" fmla="*/ 46 w 53"/>
                <a:gd name="T47" fmla="*/ 5 h 20"/>
                <a:gd name="T48" fmla="*/ 36 w 53"/>
                <a:gd name="T49" fmla="*/ 2 h 20"/>
                <a:gd name="T50" fmla="*/ 24 w 53"/>
                <a:gd name="T5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3" h="20">
                  <a:moveTo>
                    <a:pt x="24" y="0"/>
                  </a:moveTo>
                  <a:cubicBezTo>
                    <a:pt x="21" y="0"/>
                    <a:pt x="17" y="1"/>
                    <a:pt x="16" y="1"/>
                  </a:cubicBezTo>
                  <a:cubicBezTo>
                    <a:pt x="13" y="2"/>
                    <a:pt x="13" y="3"/>
                    <a:pt x="15" y="3"/>
                  </a:cubicBezTo>
                  <a:cubicBezTo>
                    <a:pt x="15" y="3"/>
                    <a:pt x="15" y="3"/>
                    <a:pt x="15" y="3"/>
                  </a:cubicBezTo>
                  <a:cubicBezTo>
                    <a:pt x="16" y="3"/>
                    <a:pt x="16" y="3"/>
                    <a:pt x="16" y="3"/>
                  </a:cubicBezTo>
                  <a:cubicBezTo>
                    <a:pt x="17" y="3"/>
                    <a:pt x="17" y="4"/>
                    <a:pt x="15" y="4"/>
                  </a:cubicBezTo>
                  <a:cubicBezTo>
                    <a:pt x="13" y="5"/>
                    <a:pt x="13" y="5"/>
                    <a:pt x="14" y="5"/>
                  </a:cubicBezTo>
                  <a:cubicBezTo>
                    <a:pt x="15" y="5"/>
                    <a:pt x="16" y="5"/>
                    <a:pt x="17" y="5"/>
                  </a:cubicBezTo>
                  <a:cubicBezTo>
                    <a:pt x="17" y="5"/>
                    <a:pt x="18" y="5"/>
                    <a:pt x="18" y="5"/>
                  </a:cubicBezTo>
                  <a:cubicBezTo>
                    <a:pt x="20" y="5"/>
                    <a:pt x="21" y="5"/>
                    <a:pt x="20" y="6"/>
                  </a:cubicBezTo>
                  <a:cubicBezTo>
                    <a:pt x="18" y="6"/>
                    <a:pt x="18" y="7"/>
                    <a:pt x="20" y="7"/>
                  </a:cubicBezTo>
                  <a:cubicBezTo>
                    <a:pt x="21" y="7"/>
                    <a:pt x="21" y="8"/>
                    <a:pt x="19" y="8"/>
                  </a:cubicBezTo>
                  <a:cubicBezTo>
                    <a:pt x="17" y="8"/>
                    <a:pt x="14" y="9"/>
                    <a:pt x="8" y="9"/>
                  </a:cubicBezTo>
                  <a:cubicBezTo>
                    <a:pt x="7" y="9"/>
                    <a:pt x="7" y="9"/>
                    <a:pt x="6" y="9"/>
                  </a:cubicBezTo>
                  <a:cubicBezTo>
                    <a:pt x="6" y="9"/>
                    <a:pt x="5" y="9"/>
                    <a:pt x="5" y="9"/>
                  </a:cubicBezTo>
                  <a:cubicBezTo>
                    <a:pt x="2" y="9"/>
                    <a:pt x="0" y="9"/>
                    <a:pt x="1" y="12"/>
                  </a:cubicBezTo>
                  <a:cubicBezTo>
                    <a:pt x="3" y="11"/>
                    <a:pt x="4" y="11"/>
                    <a:pt x="6" y="11"/>
                  </a:cubicBezTo>
                  <a:cubicBezTo>
                    <a:pt x="8" y="11"/>
                    <a:pt x="9" y="11"/>
                    <a:pt x="10" y="11"/>
                  </a:cubicBezTo>
                  <a:cubicBezTo>
                    <a:pt x="15" y="12"/>
                    <a:pt x="19" y="12"/>
                    <a:pt x="18" y="12"/>
                  </a:cubicBezTo>
                  <a:cubicBezTo>
                    <a:pt x="17" y="13"/>
                    <a:pt x="25" y="15"/>
                    <a:pt x="25" y="17"/>
                  </a:cubicBezTo>
                  <a:cubicBezTo>
                    <a:pt x="26" y="19"/>
                    <a:pt x="26" y="20"/>
                    <a:pt x="29" y="20"/>
                  </a:cubicBezTo>
                  <a:cubicBezTo>
                    <a:pt x="30" y="20"/>
                    <a:pt x="33" y="19"/>
                    <a:pt x="37" y="19"/>
                  </a:cubicBezTo>
                  <a:cubicBezTo>
                    <a:pt x="42" y="18"/>
                    <a:pt x="46" y="16"/>
                    <a:pt x="49" y="14"/>
                  </a:cubicBezTo>
                  <a:cubicBezTo>
                    <a:pt x="52" y="10"/>
                    <a:pt x="53" y="6"/>
                    <a:pt x="46" y="5"/>
                  </a:cubicBezTo>
                  <a:cubicBezTo>
                    <a:pt x="40" y="4"/>
                    <a:pt x="41" y="4"/>
                    <a:pt x="36" y="2"/>
                  </a:cubicBezTo>
                  <a:cubicBezTo>
                    <a:pt x="33" y="1"/>
                    <a:pt x="28" y="0"/>
                    <a:pt x="2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1" name="Freeform 30"/>
            <p:cNvSpPr>
              <a:spLocks/>
            </p:cNvSpPr>
            <p:nvPr/>
          </p:nvSpPr>
          <p:spPr bwMode="auto">
            <a:xfrm>
              <a:off x="3597275" y="4281488"/>
              <a:ext cx="15875" cy="1587"/>
            </a:xfrm>
            <a:custGeom>
              <a:avLst/>
              <a:gdLst>
                <a:gd name="T0" fmla="*/ 4 w 6"/>
                <a:gd name="T1" fmla="*/ 0 h 1"/>
                <a:gd name="T2" fmla="*/ 4 w 6"/>
                <a:gd name="T3" fmla="*/ 0 h 1"/>
                <a:gd name="T4" fmla="*/ 0 w 6"/>
                <a:gd name="T5" fmla="*/ 1 h 1"/>
                <a:gd name="T6" fmla="*/ 1 w 6"/>
                <a:gd name="T7" fmla="*/ 1 h 1"/>
                <a:gd name="T8" fmla="*/ 3 w 6"/>
                <a:gd name="T9" fmla="*/ 1 h 1"/>
                <a:gd name="T10" fmla="*/ 4 w 6"/>
                <a:gd name="T11" fmla="*/ 1 h 1"/>
                <a:gd name="T12" fmla="*/ 4 w 6"/>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6" h="1">
                  <a:moveTo>
                    <a:pt x="4" y="0"/>
                  </a:moveTo>
                  <a:cubicBezTo>
                    <a:pt x="4" y="0"/>
                    <a:pt x="4" y="0"/>
                    <a:pt x="4" y="0"/>
                  </a:cubicBezTo>
                  <a:cubicBezTo>
                    <a:pt x="2" y="0"/>
                    <a:pt x="0" y="1"/>
                    <a:pt x="0" y="1"/>
                  </a:cubicBezTo>
                  <a:cubicBezTo>
                    <a:pt x="0" y="1"/>
                    <a:pt x="1" y="1"/>
                    <a:pt x="1" y="1"/>
                  </a:cubicBezTo>
                  <a:cubicBezTo>
                    <a:pt x="1" y="1"/>
                    <a:pt x="2" y="1"/>
                    <a:pt x="3" y="1"/>
                  </a:cubicBezTo>
                  <a:cubicBezTo>
                    <a:pt x="3" y="1"/>
                    <a:pt x="4" y="1"/>
                    <a:pt x="4" y="1"/>
                  </a:cubicBezTo>
                  <a:cubicBezTo>
                    <a:pt x="3" y="1"/>
                    <a:pt x="6"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2" name="Freeform 31"/>
            <p:cNvSpPr>
              <a:spLocks/>
            </p:cNvSpPr>
            <p:nvPr/>
          </p:nvSpPr>
          <p:spPr bwMode="auto">
            <a:xfrm>
              <a:off x="3586163" y="4294188"/>
              <a:ext cx="26988" cy="6350"/>
            </a:xfrm>
            <a:custGeom>
              <a:avLst/>
              <a:gdLst>
                <a:gd name="T0" fmla="*/ 2 w 10"/>
                <a:gd name="T1" fmla="*/ 0 h 2"/>
                <a:gd name="T2" fmla="*/ 5 w 10"/>
                <a:gd name="T3" fmla="*/ 2 h 2"/>
                <a:gd name="T4" fmla="*/ 7 w 10"/>
                <a:gd name="T5" fmla="*/ 2 h 2"/>
                <a:gd name="T6" fmla="*/ 8 w 10"/>
                <a:gd name="T7" fmla="*/ 2 h 2"/>
                <a:gd name="T8" fmla="*/ 8 w 10"/>
                <a:gd name="T9" fmla="*/ 2 h 2"/>
                <a:gd name="T10" fmla="*/ 3 w 10"/>
                <a:gd name="T11" fmla="*/ 0 h 2"/>
                <a:gd name="T12" fmla="*/ 2 w 10"/>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0" h="2">
                  <a:moveTo>
                    <a:pt x="2" y="0"/>
                  </a:moveTo>
                  <a:cubicBezTo>
                    <a:pt x="0" y="0"/>
                    <a:pt x="0" y="0"/>
                    <a:pt x="5" y="2"/>
                  </a:cubicBezTo>
                  <a:cubicBezTo>
                    <a:pt x="6" y="2"/>
                    <a:pt x="6" y="2"/>
                    <a:pt x="7" y="2"/>
                  </a:cubicBezTo>
                  <a:cubicBezTo>
                    <a:pt x="8" y="2"/>
                    <a:pt x="8" y="2"/>
                    <a:pt x="8" y="2"/>
                  </a:cubicBezTo>
                  <a:cubicBezTo>
                    <a:pt x="8" y="2"/>
                    <a:pt x="8" y="2"/>
                    <a:pt x="8" y="2"/>
                  </a:cubicBezTo>
                  <a:cubicBezTo>
                    <a:pt x="10" y="2"/>
                    <a:pt x="10" y="0"/>
                    <a:pt x="3" y="0"/>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3" name="Freeform 32"/>
            <p:cNvSpPr>
              <a:spLocks/>
            </p:cNvSpPr>
            <p:nvPr/>
          </p:nvSpPr>
          <p:spPr bwMode="auto">
            <a:xfrm>
              <a:off x="3797300" y="4240213"/>
              <a:ext cx="30163" cy="11112"/>
            </a:xfrm>
            <a:custGeom>
              <a:avLst/>
              <a:gdLst>
                <a:gd name="T0" fmla="*/ 4 w 11"/>
                <a:gd name="T1" fmla="*/ 0 h 4"/>
                <a:gd name="T2" fmla="*/ 2 w 11"/>
                <a:gd name="T3" fmla="*/ 0 h 4"/>
                <a:gd name="T4" fmla="*/ 1 w 11"/>
                <a:gd name="T5" fmla="*/ 2 h 4"/>
                <a:gd name="T6" fmla="*/ 1 w 11"/>
                <a:gd name="T7" fmla="*/ 2 h 4"/>
                <a:gd name="T8" fmla="*/ 2 w 11"/>
                <a:gd name="T9" fmla="*/ 3 h 4"/>
                <a:gd name="T10" fmla="*/ 4 w 11"/>
                <a:gd name="T11" fmla="*/ 4 h 4"/>
                <a:gd name="T12" fmla="*/ 9 w 11"/>
                <a:gd name="T13" fmla="*/ 2 h 4"/>
                <a:gd name="T14" fmla="*/ 4 w 11"/>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4">
                  <a:moveTo>
                    <a:pt x="4" y="0"/>
                  </a:moveTo>
                  <a:cubicBezTo>
                    <a:pt x="3" y="0"/>
                    <a:pt x="2" y="0"/>
                    <a:pt x="2" y="0"/>
                  </a:cubicBezTo>
                  <a:cubicBezTo>
                    <a:pt x="0" y="1"/>
                    <a:pt x="1" y="2"/>
                    <a:pt x="1" y="2"/>
                  </a:cubicBezTo>
                  <a:cubicBezTo>
                    <a:pt x="1" y="2"/>
                    <a:pt x="1" y="2"/>
                    <a:pt x="1" y="2"/>
                  </a:cubicBezTo>
                  <a:cubicBezTo>
                    <a:pt x="1" y="2"/>
                    <a:pt x="2" y="3"/>
                    <a:pt x="2" y="3"/>
                  </a:cubicBezTo>
                  <a:cubicBezTo>
                    <a:pt x="2" y="4"/>
                    <a:pt x="3" y="4"/>
                    <a:pt x="4" y="4"/>
                  </a:cubicBezTo>
                  <a:cubicBezTo>
                    <a:pt x="5" y="4"/>
                    <a:pt x="8" y="3"/>
                    <a:pt x="9" y="2"/>
                  </a:cubicBezTo>
                  <a:cubicBezTo>
                    <a:pt x="11" y="1"/>
                    <a:pt x="7"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4" name="Freeform 33"/>
            <p:cNvSpPr>
              <a:spLocks/>
            </p:cNvSpPr>
            <p:nvPr/>
          </p:nvSpPr>
          <p:spPr bwMode="auto">
            <a:xfrm>
              <a:off x="3702050" y="4311650"/>
              <a:ext cx="100013" cy="9525"/>
            </a:xfrm>
            <a:custGeom>
              <a:avLst/>
              <a:gdLst>
                <a:gd name="T0" fmla="*/ 12 w 37"/>
                <a:gd name="T1" fmla="*/ 0 h 4"/>
                <a:gd name="T2" fmla="*/ 9 w 37"/>
                <a:gd name="T3" fmla="*/ 3 h 4"/>
                <a:gd name="T4" fmla="*/ 23 w 37"/>
                <a:gd name="T5" fmla="*/ 4 h 4"/>
                <a:gd name="T6" fmla="*/ 25 w 37"/>
                <a:gd name="T7" fmla="*/ 1 h 4"/>
                <a:gd name="T8" fmla="*/ 12 w 37"/>
                <a:gd name="T9" fmla="*/ 0 h 4"/>
              </a:gdLst>
              <a:ahLst/>
              <a:cxnLst>
                <a:cxn ang="0">
                  <a:pos x="T0" y="T1"/>
                </a:cxn>
                <a:cxn ang="0">
                  <a:pos x="T2" y="T3"/>
                </a:cxn>
                <a:cxn ang="0">
                  <a:pos x="T4" y="T5"/>
                </a:cxn>
                <a:cxn ang="0">
                  <a:pos x="T6" y="T7"/>
                </a:cxn>
                <a:cxn ang="0">
                  <a:pos x="T8" y="T9"/>
                </a:cxn>
              </a:cxnLst>
              <a:rect l="0" t="0" r="r" b="b"/>
              <a:pathLst>
                <a:path w="37" h="4">
                  <a:moveTo>
                    <a:pt x="12" y="0"/>
                  </a:moveTo>
                  <a:cubicBezTo>
                    <a:pt x="5" y="0"/>
                    <a:pt x="0" y="1"/>
                    <a:pt x="9" y="3"/>
                  </a:cubicBezTo>
                  <a:cubicBezTo>
                    <a:pt x="13" y="4"/>
                    <a:pt x="18" y="4"/>
                    <a:pt x="23" y="4"/>
                  </a:cubicBezTo>
                  <a:cubicBezTo>
                    <a:pt x="32" y="4"/>
                    <a:pt x="37" y="3"/>
                    <a:pt x="25" y="1"/>
                  </a:cubicBezTo>
                  <a:cubicBezTo>
                    <a:pt x="22" y="0"/>
                    <a:pt x="16"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5" name="Freeform 34"/>
            <p:cNvSpPr>
              <a:spLocks/>
            </p:cNvSpPr>
            <p:nvPr/>
          </p:nvSpPr>
          <p:spPr bwMode="auto">
            <a:xfrm>
              <a:off x="3536950" y="4324350"/>
              <a:ext cx="26988" cy="3175"/>
            </a:xfrm>
            <a:custGeom>
              <a:avLst/>
              <a:gdLst>
                <a:gd name="T0" fmla="*/ 8 w 10"/>
                <a:gd name="T1" fmla="*/ 0 h 1"/>
                <a:gd name="T2" fmla="*/ 6 w 10"/>
                <a:gd name="T3" fmla="*/ 0 h 1"/>
                <a:gd name="T4" fmla="*/ 0 w 10"/>
                <a:gd name="T5" fmla="*/ 1 h 1"/>
                <a:gd name="T6" fmla="*/ 0 w 10"/>
                <a:gd name="T7" fmla="*/ 0 h 1"/>
                <a:gd name="T8" fmla="*/ 7 w 10"/>
                <a:gd name="T9" fmla="*/ 0 h 1"/>
                <a:gd name="T10" fmla="*/ 8 w 10"/>
                <a:gd name="T11" fmla="*/ 0 h 1"/>
              </a:gdLst>
              <a:ahLst/>
              <a:cxnLst>
                <a:cxn ang="0">
                  <a:pos x="T0" y="T1"/>
                </a:cxn>
                <a:cxn ang="0">
                  <a:pos x="T2" y="T3"/>
                </a:cxn>
                <a:cxn ang="0">
                  <a:pos x="T4" y="T5"/>
                </a:cxn>
                <a:cxn ang="0">
                  <a:pos x="T6" y="T7"/>
                </a:cxn>
                <a:cxn ang="0">
                  <a:pos x="T8" y="T9"/>
                </a:cxn>
                <a:cxn ang="0">
                  <a:pos x="T10" y="T11"/>
                </a:cxn>
              </a:cxnLst>
              <a:rect l="0" t="0" r="r" b="b"/>
              <a:pathLst>
                <a:path w="10" h="1">
                  <a:moveTo>
                    <a:pt x="8" y="0"/>
                  </a:moveTo>
                  <a:cubicBezTo>
                    <a:pt x="7" y="0"/>
                    <a:pt x="7" y="0"/>
                    <a:pt x="6" y="0"/>
                  </a:cubicBezTo>
                  <a:cubicBezTo>
                    <a:pt x="2" y="0"/>
                    <a:pt x="0" y="1"/>
                    <a:pt x="0" y="1"/>
                  </a:cubicBezTo>
                  <a:cubicBezTo>
                    <a:pt x="0" y="1"/>
                    <a:pt x="0" y="1"/>
                    <a:pt x="0" y="0"/>
                  </a:cubicBezTo>
                  <a:cubicBezTo>
                    <a:pt x="3" y="0"/>
                    <a:pt x="5" y="0"/>
                    <a:pt x="7" y="0"/>
                  </a:cubicBezTo>
                  <a:cubicBezTo>
                    <a:pt x="9" y="0"/>
                    <a:pt x="10"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6" name="Freeform 35"/>
            <p:cNvSpPr>
              <a:spLocks/>
            </p:cNvSpPr>
            <p:nvPr/>
          </p:nvSpPr>
          <p:spPr bwMode="auto">
            <a:xfrm>
              <a:off x="4027488" y="4373563"/>
              <a:ext cx="25400" cy="7937"/>
            </a:xfrm>
            <a:custGeom>
              <a:avLst/>
              <a:gdLst>
                <a:gd name="T0" fmla="*/ 9 w 9"/>
                <a:gd name="T1" fmla="*/ 0 h 3"/>
                <a:gd name="T2" fmla="*/ 8 w 9"/>
                <a:gd name="T3" fmla="*/ 0 h 3"/>
                <a:gd name="T4" fmla="*/ 3 w 9"/>
                <a:gd name="T5" fmla="*/ 2 h 3"/>
                <a:gd name="T6" fmla="*/ 3 w 9"/>
                <a:gd name="T7" fmla="*/ 3 h 3"/>
                <a:gd name="T8" fmla="*/ 3 w 9"/>
                <a:gd name="T9" fmla="*/ 3 h 3"/>
                <a:gd name="T10" fmla="*/ 7 w 9"/>
                <a:gd name="T11" fmla="*/ 2 h 3"/>
                <a:gd name="T12" fmla="*/ 9 w 9"/>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9" h="3">
                  <a:moveTo>
                    <a:pt x="9" y="0"/>
                  </a:moveTo>
                  <a:cubicBezTo>
                    <a:pt x="9" y="0"/>
                    <a:pt x="9" y="0"/>
                    <a:pt x="8" y="0"/>
                  </a:cubicBezTo>
                  <a:cubicBezTo>
                    <a:pt x="7" y="1"/>
                    <a:pt x="5" y="1"/>
                    <a:pt x="3" y="2"/>
                  </a:cubicBezTo>
                  <a:cubicBezTo>
                    <a:pt x="0" y="2"/>
                    <a:pt x="1" y="3"/>
                    <a:pt x="3" y="3"/>
                  </a:cubicBezTo>
                  <a:cubicBezTo>
                    <a:pt x="3" y="3"/>
                    <a:pt x="3" y="3"/>
                    <a:pt x="3" y="3"/>
                  </a:cubicBezTo>
                  <a:cubicBezTo>
                    <a:pt x="4" y="3"/>
                    <a:pt x="6" y="2"/>
                    <a:pt x="7" y="2"/>
                  </a:cubicBezTo>
                  <a:cubicBezTo>
                    <a:pt x="8" y="1"/>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36"/>
            <p:cNvSpPr>
              <a:spLocks/>
            </p:cNvSpPr>
            <p:nvPr/>
          </p:nvSpPr>
          <p:spPr bwMode="auto">
            <a:xfrm>
              <a:off x="3797300" y="4343400"/>
              <a:ext cx="15875" cy="6350"/>
            </a:xfrm>
            <a:custGeom>
              <a:avLst/>
              <a:gdLst>
                <a:gd name="T0" fmla="*/ 0 w 6"/>
                <a:gd name="T1" fmla="*/ 0 h 2"/>
                <a:gd name="T2" fmla="*/ 0 w 6"/>
                <a:gd name="T3" fmla="*/ 2 h 2"/>
                <a:gd name="T4" fmla="*/ 3 w 6"/>
                <a:gd name="T5" fmla="*/ 2 h 2"/>
                <a:gd name="T6" fmla="*/ 5 w 6"/>
                <a:gd name="T7" fmla="*/ 1 h 2"/>
                <a:gd name="T8" fmla="*/ 0 w 6"/>
                <a:gd name="T9" fmla="*/ 0 h 2"/>
              </a:gdLst>
              <a:ahLst/>
              <a:cxnLst>
                <a:cxn ang="0">
                  <a:pos x="T0" y="T1"/>
                </a:cxn>
                <a:cxn ang="0">
                  <a:pos x="T2" y="T3"/>
                </a:cxn>
                <a:cxn ang="0">
                  <a:pos x="T4" y="T5"/>
                </a:cxn>
                <a:cxn ang="0">
                  <a:pos x="T6" y="T7"/>
                </a:cxn>
                <a:cxn ang="0">
                  <a:pos x="T8" y="T9"/>
                </a:cxn>
              </a:cxnLst>
              <a:rect l="0" t="0" r="r" b="b"/>
              <a:pathLst>
                <a:path w="6" h="2">
                  <a:moveTo>
                    <a:pt x="0" y="0"/>
                  </a:moveTo>
                  <a:cubicBezTo>
                    <a:pt x="0" y="0"/>
                    <a:pt x="0" y="1"/>
                    <a:pt x="0" y="2"/>
                  </a:cubicBezTo>
                  <a:cubicBezTo>
                    <a:pt x="1" y="2"/>
                    <a:pt x="2" y="2"/>
                    <a:pt x="3" y="2"/>
                  </a:cubicBezTo>
                  <a:cubicBezTo>
                    <a:pt x="5" y="2"/>
                    <a:pt x="6" y="2"/>
                    <a:pt x="5" y="1"/>
                  </a:cubicBezTo>
                  <a:cubicBezTo>
                    <a:pt x="4"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8" name="Freeform 37"/>
            <p:cNvSpPr>
              <a:spLocks/>
            </p:cNvSpPr>
            <p:nvPr/>
          </p:nvSpPr>
          <p:spPr bwMode="auto">
            <a:xfrm>
              <a:off x="4248150" y="4827588"/>
              <a:ext cx="7938" cy="0"/>
            </a:xfrm>
            <a:custGeom>
              <a:avLst/>
              <a:gdLst>
                <a:gd name="T0" fmla="*/ 2 w 3"/>
                <a:gd name="T1" fmla="*/ 1 w 3"/>
                <a:gd name="T2" fmla="*/ 0 w 3"/>
                <a:gd name="T3" fmla="*/ 2 w 3"/>
                <a:gd name="T4" fmla="*/ 2 w 3"/>
              </a:gdLst>
              <a:ahLst/>
              <a:cxnLst>
                <a:cxn ang="0">
                  <a:pos x="T0" y="0"/>
                </a:cxn>
                <a:cxn ang="0">
                  <a:pos x="T1" y="0"/>
                </a:cxn>
                <a:cxn ang="0">
                  <a:pos x="T2" y="0"/>
                </a:cxn>
                <a:cxn ang="0">
                  <a:pos x="T3" y="0"/>
                </a:cxn>
                <a:cxn ang="0">
                  <a:pos x="T4" y="0"/>
                </a:cxn>
              </a:cxnLst>
              <a:rect l="0" t="0" r="r" b="b"/>
              <a:pathLst>
                <a:path w="3">
                  <a:moveTo>
                    <a:pt x="2" y="0"/>
                  </a:moveTo>
                  <a:cubicBezTo>
                    <a:pt x="2" y="0"/>
                    <a:pt x="2" y="0"/>
                    <a:pt x="1" y="0"/>
                  </a:cubicBezTo>
                  <a:cubicBezTo>
                    <a:pt x="1" y="0"/>
                    <a:pt x="0" y="0"/>
                    <a:pt x="0" y="0"/>
                  </a:cubicBezTo>
                  <a:cubicBezTo>
                    <a:pt x="0" y="0"/>
                    <a:pt x="2" y="0"/>
                    <a:pt x="2" y="0"/>
                  </a:cubicBezTo>
                  <a:cubicBezTo>
                    <a:pt x="3"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9" name="Freeform 38"/>
            <p:cNvSpPr>
              <a:spLocks/>
            </p:cNvSpPr>
            <p:nvPr/>
          </p:nvSpPr>
          <p:spPr bwMode="auto">
            <a:xfrm>
              <a:off x="3713163" y="4281488"/>
              <a:ext cx="87313" cy="23812"/>
            </a:xfrm>
            <a:custGeom>
              <a:avLst/>
              <a:gdLst>
                <a:gd name="T0" fmla="*/ 14 w 32"/>
                <a:gd name="T1" fmla="*/ 0 h 9"/>
                <a:gd name="T2" fmla="*/ 2 w 32"/>
                <a:gd name="T3" fmla="*/ 4 h 9"/>
                <a:gd name="T4" fmla="*/ 5 w 32"/>
                <a:gd name="T5" fmla="*/ 5 h 9"/>
                <a:gd name="T6" fmla="*/ 5 w 32"/>
                <a:gd name="T7" fmla="*/ 6 h 9"/>
                <a:gd name="T8" fmla="*/ 4 w 32"/>
                <a:gd name="T9" fmla="*/ 6 h 9"/>
                <a:gd name="T10" fmla="*/ 3 w 32"/>
                <a:gd name="T11" fmla="*/ 6 h 9"/>
                <a:gd name="T12" fmla="*/ 0 w 32"/>
                <a:gd name="T13" fmla="*/ 7 h 9"/>
                <a:gd name="T14" fmla="*/ 15 w 32"/>
                <a:gd name="T15" fmla="*/ 9 h 9"/>
                <a:gd name="T16" fmla="*/ 17 w 32"/>
                <a:gd name="T17" fmla="*/ 9 h 9"/>
                <a:gd name="T18" fmla="*/ 19 w 32"/>
                <a:gd name="T19" fmla="*/ 0 h 9"/>
                <a:gd name="T20" fmla="*/ 14 w 32"/>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9">
                  <a:moveTo>
                    <a:pt x="14" y="0"/>
                  </a:moveTo>
                  <a:cubicBezTo>
                    <a:pt x="9" y="0"/>
                    <a:pt x="4" y="1"/>
                    <a:pt x="2" y="4"/>
                  </a:cubicBezTo>
                  <a:cubicBezTo>
                    <a:pt x="3" y="5"/>
                    <a:pt x="4" y="5"/>
                    <a:pt x="5" y="5"/>
                  </a:cubicBezTo>
                  <a:cubicBezTo>
                    <a:pt x="7" y="6"/>
                    <a:pt x="6" y="6"/>
                    <a:pt x="5" y="6"/>
                  </a:cubicBezTo>
                  <a:cubicBezTo>
                    <a:pt x="4" y="6"/>
                    <a:pt x="4" y="6"/>
                    <a:pt x="4" y="6"/>
                  </a:cubicBezTo>
                  <a:cubicBezTo>
                    <a:pt x="4" y="6"/>
                    <a:pt x="3" y="6"/>
                    <a:pt x="3" y="6"/>
                  </a:cubicBezTo>
                  <a:cubicBezTo>
                    <a:pt x="2" y="6"/>
                    <a:pt x="0" y="7"/>
                    <a:pt x="0" y="7"/>
                  </a:cubicBezTo>
                  <a:cubicBezTo>
                    <a:pt x="1" y="8"/>
                    <a:pt x="7" y="9"/>
                    <a:pt x="15" y="9"/>
                  </a:cubicBezTo>
                  <a:cubicBezTo>
                    <a:pt x="16" y="9"/>
                    <a:pt x="16" y="9"/>
                    <a:pt x="17" y="9"/>
                  </a:cubicBezTo>
                  <a:cubicBezTo>
                    <a:pt x="25" y="9"/>
                    <a:pt x="32" y="3"/>
                    <a:pt x="19" y="0"/>
                  </a:cubicBezTo>
                  <a:cubicBezTo>
                    <a:pt x="17" y="0"/>
                    <a:pt x="15" y="0"/>
                    <a:pt x="1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0" name="Freeform 39"/>
            <p:cNvSpPr>
              <a:spLocks/>
            </p:cNvSpPr>
            <p:nvPr/>
          </p:nvSpPr>
          <p:spPr bwMode="auto">
            <a:xfrm>
              <a:off x="1127125" y="4491038"/>
              <a:ext cx="30163" cy="4762"/>
            </a:xfrm>
            <a:custGeom>
              <a:avLst/>
              <a:gdLst>
                <a:gd name="T0" fmla="*/ 7 w 11"/>
                <a:gd name="T1" fmla="*/ 0 h 2"/>
                <a:gd name="T2" fmla="*/ 3 w 11"/>
                <a:gd name="T3" fmla="*/ 0 h 2"/>
                <a:gd name="T4" fmla="*/ 5 w 11"/>
                <a:gd name="T5" fmla="*/ 2 h 2"/>
                <a:gd name="T6" fmla="*/ 10 w 11"/>
                <a:gd name="T7" fmla="*/ 1 h 2"/>
                <a:gd name="T8" fmla="*/ 7 w 11"/>
                <a:gd name="T9" fmla="*/ 0 h 2"/>
              </a:gdLst>
              <a:ahLst/>
              <a:cxnLst>
                <a:cxn ang="0">
                  <a:pos x="T0" y="T1"/>
                </a:cxn>
                <a:cxn ang="0">
                  <a:pos x="T2" y="T3"/>
                </a:cxn>
                <a:cxn ang="0">
                  <a:pos x="T4" y="T5"/>
                </a:cxn>
                <a:cxn ang="0">
                  <a:pos x="T6" y="T7"/>
                </a:cxn>
                <a:cxn ang="0">
                  <a:pos x="T8" y="T9"/>
                </a:cxn>
              </a:cxnLst>
              <a:rect l="0" t="0" r="r" b="b"/>
              <a:pathLst>
                <a:path w="11" h="2">
                  <a:moveTo>
                    <a:pt x="7" y="0"/>
                  </a:moveTo>
                  <a:cubicBezTo>
                    <a:pt x="6" y="0"/>
                    <a:pt x="4" y="0"/>
                    <a:pt x="3" y="0"/>
                  </a:cubicBezTo>
                  <a:cubicBezTo>
                    <a:pt x="0" y="1"/>
                    <a:pt x="4" y="1"/>
                    <a:pt x="5" y="2"/>
                  </a:cubicBezTo>
                  <a:cubicBezTo>
                    <a:pt x="7" y="2"/>
                    <a:pt x="10" y="2"/>
                    <a:pt x="10" y="1"/>
                  </a:cubicBezTo>
                  <a:cubicBezTo>
                    <a:pt x="11" y="0"/>
                    <a:pt x="9"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p:cNvSpPr>
            <p:nvPr/>
          </p:nvSpPr>
          <p:spPr bwMode="auto">
            <a:xfrm>
              <a:off x="4260850" y="4351338"/>
              <a:ext cx="23813" cy="3175"/>
            </a:xfrm>
            <a:custGeom>
              <a:avLst/>
              <a:gdLst>
                <a:gd name="T0" fmla="*/ 3 w 9"/>
                <a:gd name="T1" fmla="*/ 0 h 1"/>
                <a:gd name="T2" fmla="*/ 3 w 9"/>
                <a:gd name="T3" fmla="*/ 1 h 1"/>
                <a:gd name="T4" fmla="*/ 7 w 9"/>
                <a:gd name="T5" fmla="*/ 1 h 1"/>
                <a:gd name="T6" fmla="*/ 9 w 9"/>
                <a:gd name="T7" fmla="*/ 1 h 1"/>
                <a:gd name="T8" fmla="*/ 4 w 9"/>
                <a:gd name="T9" fmla="*/ 1 h 1"/>
                <a:gd name="T10" fmla="*/ 3 w 9"/>
                <a:gd name="T11" fmla="*/ 0 h 1"/>
              </a:gdLst>
              <a:ahLst/>
              <a:cxnLst>
                <a:cxn ang="0">
                  <a:pos x="T0" y="T1"/>
                </a:cxn>
                <a:cxn ang="0">
                  <a:pos x="T2" y="T3"/>
                </a:cxn>
                <a:cxn ang="0">
                  <a:pos x="T4" y="T5"/>
                </a:cxn>
                <a:cxn ang="0">
                  <a:pos x="T6" y="T7"/>
                </a:cxn>
                <a:cxn ang="0">
                  <a:pos x="T8" y="T9"/>
                </a:cxn>
                <a:cxn ang="0">
                  <a:pos x="T10" y="T11"/>
                </a:cxn>
              </a:cxnLst>
              <a:rect l="0" t="0" r="r" b="b"/>
              <a:pathLst>
                <a:path w="9" h="1">
                  <a:moveTo>
                    <a:pt x="3" y="0"/>
                  </a:moveTo>
                  <a:cubicBezTo>
                    <a:pt x="1" y="0"/>
                    <a:pt x="0" y="1"/>
                    <a:pt x="3" y="1"/>
                  </a:cubicBezTo>
                  <a:cubicBezTo>
                    <a:pt x="4" y="1"/>
                    <a:pt x="6" y="1"/>
                    <a:pt x="7" y="1"/>
                  </a:cubicBezTo>
                  <a:cubicBezTo>
                    <a:pt x="8" y="1"/>
                    <a:pt x="8" y="1"/>
                    <a:pt x="9" y="1"/>
                  </a:cubicBezTo>
                  <a:cubicBezTo>
                    <a:pt x="6" y="1"/>
                    <a:pt x="5" y="1"/>
                    <a:pt x="4" y="1"/>
                  </a:cubicBezTo>
                  <a:cubicBezTo>
                    <a:pt x="3" y="1"/>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2" name="Freeform 41"/>
            <p:cNvSpPr>
              <a:spLocks/>
            </p:cNvSpPr>
            <p:nvPr/>
          </p:nvSpPr>
          <p:spPr bwMode="auto">
            <a:xfrm>
              <a:off x="3794125" y="4300538"/>
              <a:ext cx="6350" cy="1587"/>
            </a:xfrm>
            <a:custGeom>
              <a:avLst/>
              <a:gdLst>
                <a:gd name="T0" fmla="*/ 0 w 2"/>
                <a:gd name="T1" fmla="*/ 0 h 1"/>
                <a:gd name="T2" fmla="*/ 0 w 2"/>
                <a:gd name="T3" fmla="*/ 0 h 1"/>
                <a:gd name="T4" fmla="*/ 1 w 2"/>
                <a:gd name="T5" fmla="*/ 1 h 1"/>
                <a:gd name="T6" fmla="*/ 2 w 2"/>
                <a:gd name="T7" fmla="*/ 0 h 1"/>
                <a:gd name="T8" fmla="*/ 0 w 2"/>
                <a:gd name="T9" fmla="*/ 0 h 1"/>
              </a:gdLst>
              <a:ahLst/>
              <a:cxnLst>
                <a:cxn ang="0">
                  <a:pos x="T0" y="T1"/>
                </a:cxn>
                <a:cxn ang="0">
                  <a:pos x="T2" y="T3"/>
                </a:cxn>
                <a:cxn ang="0">
                  <a:pos x="T4" y="T5"/>
                </a:cxn>
                <a:cxn ang="0">
                  <a:pos x="T6" y="T7"/>
                </a:cxn>
                <a:cxn ang="0">
                  <a:pos x="T8" y="T9"/>
                </a:cxn>
              </a:cxnLst>
              <a:rect l="0" t="0" r="r" b="b"/>
              <a:pathLst>
                <a:path w="2" h="1">
                  <a:moveTo>
                    <a:pt x="0" y="0"/>
                  </a:moveTo>
                  <a:cubicBezTo>
                    <a:pt x="0" y="0"/>
                    <a:pt x="0" y="0"/>
                    <a:pt x="0" y="0"/>
                  </a:cubicBezTo>
                  <a:cubicBezTo>
                    <a:pt x="0" y="1"/>
                    <a:pt x="0" y="1"/>
                    <a:pt x="1" y="1"/>
                  </a:cubicBezTo>
                  <a:cubicBezTo>
                    <a:pt x="1" y="1"/>
                    <a:pt x="2" y="1"/>
                    <a:pt x="2"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3" name="Freeform 42"/>
            <p:cNvSpPr>
              <a:spLocks/>
            </p:cNvSpPr>
            <p:nvPr/>
          </p:nvSpPr>
          <p:spPr bwMode="auto">
            <a:xfrm>
              <a:off x="3656013" y="4327525"/>
              <a:ext cx="347663" cy="80962"/>
            </a:xfrm>
            <a:custGeom>
              <a:avLst/>
              <a:gdLst>
                <a:gd name="T0" fmla="*/ 0 w 128"/>
                <a:gd name="T1" fmla="*/ 1 h 30"/>
                <a:gd name="T2" fmla="*/ 7 w 128"/>
                <a:gd name="T3" fmla="*/ 5 h 30"/>
                <a:gd name="T4" fmla="*/ 14 w 128"/>
                <a:gd name="T5" fmla="*/ 7 h 30"/>
                <a:gd name="T6" fmla="*/ 16 w 128"/>
                <a:gd name="T7" fmla="*/ 22 h 30"/>
                <a:gd name="T8" fmla="*/ 17 w 128"/>
                <a:gd name="T9" fmla="*/ 22 h 30"/>
                <a:gd name="T10" fmla="*/ 24 w 128"/>
                <a:gd name="T11" fmla="*/ 24 h 30"/>
                <a:gd name="T12" fmla="*/ 33 w 128"/>
                <a:gd name="T13" fmla="*/ 23 h 30"/>
                <a:gd name="T14" fmla="*/ 34 w 128"/>
                <a:gd name="T15" fmla="*/ 24 h 30"/>
                <a:gd name="T16" fmla="*/ 36 w 128"/>
                <a:gd name="T17" fmla="*/ 23 h 30"/>
                <a:gd name="T18" fmla="*/ 40 w 128"/>
                <a:gd name="T19" fmla="*/ 26 h 30"/>
                <a:gd name="T20" fmla="*/ 48 w 128"/>
                <a:gd name="T21" fmla="*/ 27 h 30"/>
                <a:gd name="T22" fmla="*/ 52 w 128"/>
                <a:gd name="T23" fmla="*/ 26 h 30"/>
                <a:gd name="T24" fmla="*/ 54 w 128"/>
                <a:gd name="T25" fmla="*/ 27 h 30"/>
                <a:gd name="T26" fmla="*/ 57 w 128"/>
                <a:gd name="T27" fmla="*/ 26 h 30"/>
                <a:gd name="T28" fmla="*/ 58 w 128"/>
                <a:gd name="T29" fmla="*/ 27 h 30"/>
                <a:gd name="T30" fmla="*/ 63 w 128"/>
                <a:gd name="T31" fmla="*/ 26 h 30"/>
                <a:gd name="T32" fmla="*/ 64 w 128"/>
                <a:gd name="T33" fmla="*/ 27 h 30"/>
                <a:gd name="T34" fmla="*/ 66 w 128"/>
                <a:gd name="T35" fmla="*/ 27 h 30"/>
                <a:gd name="T36" fmla="*/ 76 w 128"/>
                <a:gd name="T37" fmla="*/ 28 h 30"/>
                <a:gd name="T38" fmla="*/ 82 w 128"/>
                <a:gd name="T39" fmla="*/ 28 h 30"/>
                <a:gd name="T40" fmla="*/ 102 w 128"/>
                <a:gd name="T41" fmla="*/ 30 h 30"/>
                <a:gd name="T42" fmla="*/ 119 w 128"/>
                <a:gd name="T43" fmla="*/ 27 h 30"/>
                <a:gd name="T44" fmla="*/ 121 w 128"/>
                <a:gd name="T45" fmla="*/ 27 h 30"/>
                <a:gd name="T46" fmla="*/ 124 w 128"/>
                <a:gd name="T47" fmla="*/ 25 h 30"/>
                <a:gd name="T48" fmla="*/ 105 w 128"/>
                <a:gd name="T49" fmla="*/ 18 h 30"/>
                <a:gd name="T50" fmla="*/ 82 w 128"/>
                <a:gd name="T51" fmla="*/ 18 h 30"/>
                <a:gd name="T52" fmla="*/ 73 w 128"/>
                <a:gd name="T53" fmla="*/ 19 h 30"/>
                <a:gd name="T54" fmla="*/ 70 w 128"/>
                <a:gd name="T55" fmla="*/ 19 h 30"/>
                <a:gd name="T56" fmla="*/ 67 w 128"/>
                <a:gd name="T57" fmla="*/ 19 h 30"/>
                <a:gd name="T58" fmla="*/ 61 w 128"/>
                <a:gd name="T59" fmla="*/ 17 h 30"/>
                <a:gd name="T60" fmla="*/ 59 w 128"/>
                <a:gd name="T61" fmla="*/ 18 h 30"/>
                <a:gd name="T62" fmla="*/ 52 w 128"/>
                <a:gd name="T63" fmla="*/ 16 h 30"/>
                <a:gd name="T64" fmla="*/ 48 w 128"/>
                <a:gd name="T65" fmla="*/ 16 h 30"/>
                <a:gd name="T66" fmla="*/ 44 w 128"/>
                <a:gd name="T67" fmla="*/ 16 h 30"/>
                <a:gd name="T68" fmla="*/ 42 w 128"/>
                <a:gd name="T69" fmla="*/ 13 h 30"/>
                <a:gd name="T70" fmla="*/ 40 w 128"/>
                <a:gd name="T71" fmla="*/ 13 h 30"/>
                <a:gd name="T72" fmla="*/ 36 w 128"/>
                <a:gd name="T73" fmla="*/ 13 h 30"/>
                <a:gd name="T74" fmla="*/ 35 w 128"/>
                <a:gd name="T75" fmla="*/ 13 h 30"/>
                <a:gd name="T76" fmla="*/ 39 w 128"/>
                <a:gd name="T77" fmla="*/ 11 h 30"/>
                <a:gd name="T78" fmla="*/ 35 w 128"/>
                <a:gd name="T79" fmla="*/ 9 h 30"/>
                <a:gd name="T80" fmla="*/ 47 w 128"/>
                <a:gd name="T81" fmla="*/ 11 h 30"/>
                <a:gd name="T82" fmla="*/ 45 w 128"/>
                <a:gd name="T83" fmla="*/ 7 h 30"/>
                <a:gd name="T84" fmla="*/ 46 w 128"/>
                <a:gd name="T85" fmla="*/ 7 h 30"/>
                <a:gd name="T86" fmla="*/ 37 w 128"/>
                <a:gd name="T87" fmla="*/ 5 h 30"/>
                <a:gd name="T88" fmla="*/ 29 w 128"/>
                <a:gd name="T89" fmla="*/ 6 h 30"/>
                <a:gd name="T90" fmla="*/ 22 w 128"/>
                <a:gd name="T91"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28" h="30">
                  <a:moveTo>
                    <a:pt x="12" y="0"/>
                  </a:moveTo>
                  <a:cubicBezTo>
                    <a:pt x="6" y="0"/>
                    <a:pt x="1" y="1"/>
                    <a:pt x="0" y="1"/>
                  </a:cubicBezTo>
                  <a:cubicBezTo>
                    <a:pt x="1" y="1"/>
                    <a:pt x="2" y="2"/>
                    <a:pt x="3" y="2"/>
                  </a:cubicBezTo>
                  <a:cubicBezTo>
                    <a:pt x="5" y="3"/>
                    <a:pt x="6" y="4"/>
                    <a:pt x="7" y="5"/>
                  </a:cubicBezTo>
                  <a:cubicBezTo>
                    <a:pt x="9" y="6"/>
                    <a:pt x="7" y="6"/>
                    <a:pt x="5" y="6"/>
                  </a:cubicBezTo>
                  <a:cubicBezTo>
                    <a:pt x="4" y="7"/>
                    <a:pt x="8" y="7"/>
                    <a:pt x="14" y="7"/>
                  </a:cubicBezTo>
                  <a:cubicBezTo>
                    <a:pt x="20" y="8"/>
                    <a:pt x="24" y="11"/>
                    <a:pt x="17" y="15"/>
                  </a:cubicBezTo>
                  <a:cubicBezTo>
                    <a:pt x="9" y="19"/>
                    <a:pt x="14" y="22"/>
                    <a:pt x="16" y="22"/>
                  </a:cubicBezTo>
                  <a:cubicBezTo>
                    <a:pt x="16" y="22"/>
                    <a:pt x="16" y="22"/>
                    <a:pt x="16" y="22"/>
                  </a:cubicBezTo>
                  <a:cubicBezTo>
                    <a:pt x="17" y="22"/>
                    <a:pt x="17" y="22"/>
                    <a:pt x="17" y="22"/>
                  </a:cubicBezTo>
                  <a:cubicBezTo>
                    <a:pt x="19" y="22"/>
                    <a:pt x="17" y="24"/>
                    <a:pt x="23" y="24"/>
                  </a:cubicBezTo>
                  <a:cubicBezTo>
                    <a:pt x="23" y="24"/>
                    <a:pt x="24" y="24"/>
                    <a:pt x="24" y="24"/>
                  </a:cubicBezTo>
                  <a:cubicBezTo>
                    <a:pt x="26" y="24"/>
                    <a:pt x="29" y="24"/>
                    <a:pt x="30" y="24"/>
                  </a:cubicBezTo>
                  <a:cubicBezTo>
                    <a:pt x="32" y="23"/>
                    <a:pt x="33" y="23"/>
                    <a:pt x="33" y="23"/>
                  </a:cubicBezTo>
                  <a:cubicBezTo>
                    <a:pt x="34" y="23"/>
                    <a:pt x="34" y="23"/>
                    <a:pt x="34" y="23"/>
                  </a:cubicBezTo>
                  <a:cubicBezTo>
                    <a:pt x="33" y="23"/>
                    <a:pt x="33" y="24"/>
                    <a:pt x="34" y="24"/>
                  </a:cubicBezTo>
                  <a:cubicBezTo>
                    <a:pt x="34" y="24"/>
                    <a:pt x="35" y="23"/>
                    <a:pt x="35" y="23"/>
                  </a:cubicBezTo>
                  <a:cubicBezTo>
                    <a:pt x="36" y="23"/>
                    <a:pt x="36" y="23"/>
                    <a:pt x="36" y="23"/>
                  </a:cubicBezTo>
                  <a:cubicBezTo>
                    <a:pt x="37" y="23"/>
                    <a:pt x="36" y="23"/>
                    <a:pt x="35" y="24"/>
                  </a:cubicBezTo>
                  <a:cubicBezTo>
                    <a:pt x="34" y="25"/>
                    <a:pt x="36" y="26"/>
                    <a:pt x="40" y="26"/>
                  </a:cubicBezTo>
                  <a:cubicBezTo>
                    <a:pt x="43" y="26"/>
                    <a:pt x="46" y="27"/>
                    <a:pt x="47" y="27"/>
                  </a:cubicBezTo>
                  <a:cubicBezTo>
                    <a:pt x="48" y="27"/>
                    <a:pt x="48" y="27"/>
                    <a:pt x="48" y="27"/>
                  </a:cubicBezTo>
                  <a:cubicBezTo>
                    <a:pt x="49" y="27"/>
                    <a:pt x="51" y="27"/>
                    <a:pt x="51" y="26"/>
                  </a:cubicBezTo>
                  <a:cubicBezTo>
                    <a:pt x="51" y="26"/>
                    <a:pt x="52" y="26"/>
                    <a:pt x="52" y="26"/>
                  </a:cubicBezTo>
                  <a:cubicBezTo>
                    <a:pt x="52" y="26"/>
                    <a:pt x="53" y="26"/>
                    <a:pt x="53" y="26"/>
                  </a:cubicBezTo>
                  <a:cubicBezTo>
                    <a:pt x="53" y="27"/>
                    <a:pt x="53" y="27"/>
                    <a:pt x="54" y="27"/>
                  </a:cubicBezTo>
                  <a:cubicBezTo>
                    <a:pt x="54" y="27"/>
                    <a:pt x="55" y="27"/>
                    <a:pt x="55" y="27"/>
                  </a:cubicBezTo>
                  <a:cubicBezTo>
                    <a:pt x="56" y="27"/>
                    <a:pt x="56" y="26"/>
                    <a:pt x="57" y="26"/>
                  </a:cubicBezTo>
                  <a:cubicBezTo>
                    <a:pt x="57" y="26"/>
                    <a:pt x="58" y="27"/>
                    <a:pt x="57" y="27"/>
                  </a:cubicBezTo>
                  <a:cubicBezTo>
                    <a:pt x="57" y="27"/>
                    <a:pt x="57" y="27"/>
                    <a:pt x="58" y="27"/>
                  </a:cubicBezTo>
                  <a:cubicBezTo>
                    <a:pt x="59" y="27"/>
                    <a:pt x="59" y="27"/>
                    <a:pt x="60" y="27"/>
                  </a:cubicBezTo>
                  <a:cubicBezTo>
                    <a:pt x="61" y="27"/>
                    <a:pt x="62" y="26"/>
                    <a:pt x="63" y="26"/>
                  </a:cubicBezTo>
                  <a:cubicBezTo>
                    <a:pt x="63" y="26"/>
                    <a:pt x="63" y="27"/>
                    <a:pt x="63" y="27"/>
                  </a:cubicBezTo>
                  <a:cubicBezTo>
                    <a:pt x="63" y="27"/>
                    <a:pt x="63" y="27"/>
                    <a:pt x="64" y="27"/>
                  </a:cubicBezTo>
                  <a:cubicBezTo>
                    <a:pt x="64" y="27"/>
                    <a:pt x="65" y="27"/>
                    <a:pt x="65" y="27"/>
                  </a:cubicBezTo>
                  <a:cubicBezTo>
                    <a:pt x="65" y="27"/>
                    <a:pt x="66" y="27"/>
                    <a:pt x="66" y="27"/>
                  </a:cubicBezTo>
                  <a:cubicBezTo>
                    <a:pt x="66" y="27"/>
                    <a:pt x="68" y="27"/>
                    <a:pt x="69" y="27"/>
                  </a:cubicBezTo>
                  <a:cubicBezTo>
                    <a:pt x="71" y="28"/>
                    <a:pt x="73" y="28"/>
                    <a:pt x="76" y="28"/>
                  </a:cubicBezTo>
                  <a:cubicBezTo>
                    <a:pt x="77" y="28"/>
                    <a:pt x="78" y="28"/>
                    <a:pt x="78" y="28"/>
                  </a:cubicBezTo>
                  <a:cubicBezTo>
                    <a:pt x="80" y="28"/>
                    <a:pt x="81" y="28"/>
                    <a:pt x="82" y="28"/>
                  </a:cubicBezTo>
                  <a:cubicBezTo>
                    <a:pt x="86" y="28"/>
                    <a:pt x="87" y="29"/>
                    <a:pt x="98" y="30"/>
                  </a:cubicBezTo>
                  <a:cubicBezTo>
                    <a:pt x="100" y="30"/>
                    <a:pt x="101" y="30"/>
                    <a:pt x="102" y="30"/>
                  </a:cubicBezTo>
                  <a:cubicBezTo>
                    <a:pt x="107" y="30"/>
                    <a:pt x="110" y="29"/>
                    <a:pt x="113" y="28"/>
                  </a:cubicBezTo>
                  <a:cubicBezTo>
                    <a:pt x="116" y="28"/>
                    <a:pt x="117" y="27"/>
                    <a:pt x="119" y="27"/>
                  </a:cubicBezTo>
                  <a:cubicBezTo>
                    <a:pt x="119" y="27"/>
                    <a:pt x="119" y="27"/>
                    <a:pt x="119" y="27"/>
                  </a:cubicBezTo>
                  <a:cubicBezTo>
                    <a:pt x="120" y="27"/>
                    <a:pt x="120" y="27"/>
                    <a:pt x="121" y="27"/>
                  </a:cubicBezTo>
                  <a:cubicBezTo>
                    <a:pt x="121" y="27"/>
                    <a:pt x="121" y="27"/>
                    <a:pt x="120" y="26"/>
                  </a:cubicBezTo>
                  <a:cubicBezTo>
                    <a:pt x="118" y="26"/>
                    <a:pt x="120" y="26"/>
                    <a:pt x="124" y="25"/>
                  </a:cubicBezTo>
                  <a:cubicBezTo>
                    <a:pt x="127" y="24"/>
                    <a:pt x="128" y="22"/>
                    <a:pt x="126" y="22"/>
                  </a:cubicBezTo>
                  <a:cubicBezTo>
                    <a:pt x="125" y="22"/>
                    <a:pt x="119" y="19"/>
                    <a:pt x="105" y="18"/>
                  </a:cubicBezTo>
                  <a:cubicBezTo>
                    <a:pt x="101" y="18"/>
                    <a:pt x="98" y="18"/>
                    <a:pt x="95" y="18"/>
                  </a:cubicBezTo>
                  <a:cubicBezTo>
                    <a:pt x="90" y="18"/>
                    <a:pt x="85" y="18"/>
                    <a:pt x="82" y="18"/>
                  </a:cubicBezTo>
                  <a:cubicBezTo>
                    <a:pt x="78" y="18"/>
                    <a:pt x="75" y="19"/>
                    <a:pt x="74" y="19"/>
                  </a:cubicBezTo>
                  <a:cubicBezTo>
                    <a:pt x="74" y="19"/>
                    <a:pt x="74" y="19"/>
                    <a:pt x="73" y="19"/>
                  </a:cubicBezTo>
                  <a:cubicBezTo>
                    <a:pt x="73" y="19"/>
                    <a:pt x="72" y="19"/>
                    <a:pt x="72" y="19"/>
                  </a:cubicBezTo>
                  <a:cubicBezTo>
                    <a:pt x="70" y="19"/>
                    <a:pt x="69" y="19"/>
                    <a:pt x="70" y="19"/>
                  </a:cubicBezTo>
                  <a:cubicBezTo>
                    <a:pt x="71" y="19"/>
                    <a:pt x="71" y="19"/>
                    <a:pt x="70" y="19"/>
                  </a:cubicBezTo>
                  <a:cubicBezTo>
                    <a:pt x="69" y="19"/>
                    <a:pt x="69" y="19"/>
                    <a:pt x="67" y="19"/>
                  </a:cubicBezTo>
                  <a:cubicBezTo>
                    <a:pt x="64" y="19"/>
                    <a:pt x="63" y="19"/>
                    <a:pt x="63" y="18"/>
                  </a:cubicBezTo>
                  <a:cubicBezTo>
                    <a:pt x="62" y="17"/>
                    <a:pt x="61" y="17"/>
                    <a:pt x="61" y="17"/>
                  </a:cubicBezTo>
                  <a:cubicBezTo>
                    <a:pt x="60" y="17"/>
                    <a:pt x="60" y="17"/>
                    <a:pt x="60" y="17"/>
                  </a:cubicBezTo>
                  <a:cubicBezTo>
                    <a:pt x="60" y="18"/>
                    <a:pt x="59" y="18"/>
                    <a:pt x="59" y="18"/>
                  </a:cubicBezTo>
                  <a:cubicBezTo>
                    <a:pt x="58" y="18"/>
                    <a:pt x="57" y="17"/>
                    <a:pt x="56" y="17"/>
                  </a:cubicBezTo>
                  <a:cubicBezTo>
                    <a:pt x="54" y="17"/>
                    <a:pt x="52" y="17"/>
                    <a:pt x="52" y="16"/>
                  </a:cubicBezTo>
                  <a:cubicBezTo>
                    <a:pt x="52" y="16"/>
                    <a:pt x="52" y="16"/>
                    <a:pt x="51" y="16"/>
                  </a:cubicBezTo>
                  <a:cubicBezTo>
                    <a:pt x="50" y="16"/>
                    <a:pt x="49" y="16"/>
                    <a:pt x="48" y="16"/>
                  </a:cubicBezTo>
                  <a:cubicBezTo>
                    <a:pt x="48" y="17"/>
                    <a:pt x="47" y="17"/>
                    <a:pt x="47" y="17"/>
                  </a:cubicBezTo>
                  <a:cubicBezTo>
                    <a:pt x="46" y="17"/>
                    <a:pt x="45" y="16"/>
                    <a:pt x="44" y="16"/>
                  </a:cubicBezTo>
                  <a:cubicBezTo>
                    <a:pt x="43" y="15"/>
                    <a:pt x="43" y="14"/>
                    <a:pt x="44" y="14"/>
                  </a:cubicBezTo>
                  <a:cubicBezTo>
                    <a:pt x="44" y="13"/>
                    <a:pt x="43" y="13"/>
                    <a:pt x="42" y="13"/>
                  </a:cubicBezTo>
                  <a:cubicBezTo>
                    <a:pt x="42" y="13"/>
                    <a:pt x="41" y="13"/>
                    <a:pt x="41" y="13"/>
                  </a:cubicBezTo>
                  <a:cubicBezTo>
                    <a:pt x="41" y="13"/>
                    <a:pt x="40" y="13"/>
                    <a:pt x="40" y="13"/>
                  </a:cubicBezTo>
                  <a:cubicBezTo>
                    <a:pt x="39" y="13"/>
                    <a:pt x="38" y="13"/>
                    <a:pt x="38" y="13"/>
                  </a:cubicBezTo>
                  <a:cubicBezTo>
                    <a:pt x="37" y="13"/>
                    <a:pt x="36" y="13"/>
                    <a:pt x="36" y="13"/>
                  </a:cubicBezTo>
                  <a:cubicBezTo>
                    <a:pt x="35" y="13"/>
                    <a:pt x="35" y="13"/>
                    <a:pt x="35" y="13"/>
                  </a:cubicBezTo>
                  <a:cubicBezTo>
                    <a:pt x="35" y="13"/>
                    <a:pt x="35" y="13"/>
                    <a:pt x="35" y="13"/>
                  </a:cubicBezTo>
                  <a:cubicBezTo>
                    <a:pt x="33" y="13"/>
                    <a:pt x="34" y="13"/>
                    <a:pt x="37" y="12"/>
                  </a:cubicBezTo>
                  <a:cubicBezTo>
                    <a:pt x="40" y="12"/>
                    <a:pt x="41" y="11"/>
                    <a:pt x="39" y="11"/>
                  </a:cubicBezTo>
                  <a:cubicBezTo>
                    <a:pt x="36" y="10"/>
                    <a:pt x="34" y="10"/>
                    <a:pt x="35" y="9"/>
                  </a:cubicBezTo>
                  <a:cubicBezTo>
                    <a:pt x="35" y="9"/>
                    <a:pt x="35" y="9"/>
                    <a:pt x="35" y="9"/>
                  </a:cubicBezTo>
                  <a:cubicBezTo>
                    <a:pt x="36" y="9"/>
                    <a:pt x="39" y="10"/>
                    <a:pt x="44" y="11"/>
                  </a:cubicBezTo>
                  <a:cubicBezTo>
                    <a:pt x="45" y="11"/>
                    <a:pt x="46" y="11"/>
                    <a:pt x="47" y="11"/>
                  </a:cubicBezTo>
                  <a:cubicBezTo>
                    <a:pt x="50" y="11"/>
                    <a:pt x="51" y="10"/>
                    <a:pt x="48" y="9"/>
                  </a:cubicBezTo>
                  <a:cubicBezTo>
                    <a:pt x="46" y="8"/>
                    <a:pt x="44" y="7"/>
                    <a:pt x="45" y="7"/>
                  </a:cubicBezTo>
                  <a:cubicBezTo>
                    <a:pt x="45" y="7"/>
                    <a:pt x="45" y="7"/>
                    <a:pt x="45" y="7"/>
                  </a:cubicBezTo>
                  <a:cubicBezTo>
                    <a:pt x="46" y="7"/>
                    <a:pt x="46" y="7"/>
                    <a:pt x="46" y="7"/>
                  </a:cubicBezTo>
                  <a:cubicBezTo>
                    <a:pt x="46" y="7"/>
                    <a:pt x="46" y="7"/>
                    <a:pt x="45" y="6"/>
                  </a:cubicBezTo>
                  <a:cubicBezTo>
                    <a:pt x="44" y="6"/>
                    <a:pt x="41" y="5"/>
                    <a:pt x="37" y="5"/>
                  </a:cubicBezTo>
                  <a:cubicBezTo>
                    <a:pt x="37" y="5"/>
                    <a:pt x="37" y="5"/>
                    <a:pt x="37" y="5"/>
                  </a:cubicBezTo>
                  <a:cubicBezTo>
                    <a:pt x="33" y="5"/>
                    <a:pt x="30" y="6"/>
                    <a:pt x="29" y="6"/>
                  </a:cubicBezTo>
                  <a:cubicBezTo>
                    <a:pt x="28" y="6"/>
                    <a:pt x="28" y="5"/>
                    <a:pt x="29" y="4"/>
                  </a:cubicBezTo>
                  <a:cubicBezTo>
                    <a:pt x="30" y="3"/>
                    <a:pt x="27" y="2"/>
                    <a:pt x="22" y="1"/>
                  </a:cubicBezTo>
                  <a:cubicBezTo>
                    <a:pt x="19" y="0"/>
                    <a:pt x="16"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4" name="Freeform 43"/>
            <p:cNvSpPr>
              <a:spLocks/>
            </p:cNvSpPr>
            <p:nvPr/>
          </p:nvSpPr>
          <p:spPr bwMode="auto">
            <a:xfrm>
              <a:off x="3490913" y="4294188"/>
              <a:ext cx="23813" cy="14287"/>
            </a:xfrm>
            <a:custGeom>
              <a:avLst/>
              <a:gdLst>
                <a:gd name="T0" fmla="*/ 6 w 9"/>
                <a:gd name="T1" fmla="*/ 0 h 5"/>
                <a:gd name="T2" fmla="*/ 1 w 9"/>
                <a:gd name="T3" fmla="*/ 1 h 5"/>
                <a:gd name="T4" fmla="*/ 3 w 9"/>
                <a:gd name="T5" fmla="*/ 5 h 5"/>
                <a:gd name="T6" fmla="*/ 8 w 9"/>
                <a:gd name="T7" fmla="*/ 2 h 5"/>
                <a:gd name="T8" fmla="*/ 6 w 9"/>
                <a:gd name="T9" fmla="*/ 0 h 5"/>
              </a:gdLst>
              <a:ahLst/>
              <a:cxnLst>
                <a:cxn ang="0">
                  <a:pos x="T0" y="T1"/>
                </a:cxn>
                <a:cxn ang="0">
                  <a:pos x="T2" y="T3"/>
                </a:cxn>
                <a:cxn ang="0">
                  <a:pos x="T4" y="T5"/>
                </a:cxn>
                <a:cxn ang="0">
                  <a:pos x="T6" y="T7"/>
                </a:cxn>
                <a:cxn ang="0">
                  <a:pos x="T8" y="T9"/>
                </a:cxn>
              </a:cxnLst>
              <a:rect l="0" t="0" r="r" b="b"/>
              <a:pathLst>
                <a:path w="9" h="5">
                  <a:moveTo>
                    <a:pt x="6" y="0"/>
                  </a:moveTo>
                  <a:cubicBezTo>
                    <a:pt x="4" y="0"/>
                    <a:pt x="2" y="1"/>
                    <a:pt x="1" y="1"/>
                  </a:cubicBezTo>
                  <a:cubicBezTo>
                    <a:pt x="0" y="3"/>
                    <a:pt x="0" y="4"/>
                    <a:pt x="3" y="5"/>
                  </a:cubicBezTo>
                  <a:cubicBezTo>
                    <a:pt x="6" y="4"/>
                    <a:pt x="7" y="3"/>
                    <a:pt x="8" y="2"/>
                  </a:cubicBezTo>
                  <a:cubicBezTo>
                    <a:pt x="9" y="1"/>
                    <a:pt x="7"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5" name="Freeform 44"/>
            <p:cNvSpPr>
              <a:spLocks/>
            </p:cNvSpPr>
            <p:nvPr/>
          </p:nvSpPr>
          <p:spPr bwMode="auto">
            <a:xfrm>
              <a:off x="2279650" y="4419600"/>
              <a:ext cx="49213" cy="11112"/>
            </a:xfrm>
            <a:custGeom>
              <a:avLst/>
              <a:gdLst>
                <a:gd name="T0" fmla="*/ 16 w 18"/>
                <a:gd name="T1" fmla="*/ 0 h 4"/>
                <a:gd name="T2" fmla="*/ 12 w 18"/>
                <a:gd name="T3" fmla="*/ 1 h 4"/>
                <a:gd name="T4" fmla="*/ 8 w 18"/>
                <a:gd name="T5" fmla="*/ 1 h 4"/>
                <a:gd name="T6" fmla="*/ 7 w 18"/>
                <a:gd name="T7" fmla="*/ 1 h 4"/>
                <a:gd name="T8" fmla="*/ 6 w 18"/>
                <a:gd name="T9" fmla="*/ 1 h 4"/>
                <a:gd name="T10" fmla="*/ 1 w 18"/>
                <a:gd name="T11" fmla="*/ 2 h 4"/>
                <a:gd name="T12" fmla="*/ 0 w 18"/>
                <a:gd name="T13" fmla="*/ 4 h 4"/>
                <a:gd name="T14" fmla="*/ 11 w 18"/>
                <a:gd name="T15" fmla="*/ 3 h 4"/>
                <a:gd name="T16" fmla="*/ 18 w 18"/>
                <a:gd name="T17" fmla="*/ 0 h 4"/>
                <a:gd name="T18" fmla="*/ 16 w 18"/>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8" h="4">
                  <a:moveTo>
                    <a:pt x="16" y="0"/>
                  </a:moveTo>
                  <a:cubicBezTo>
                    <a:pt x="15" y="0"/>
                    <a:pt x="13" y="0"/>
                    <a:pt x="12" y="1"/>
                  </a:cubicBezTo>
                  <a:cubicBezTo>
                    <a:pt x="10" y="1"/>
                    <a:pt x="8" y="1"/>
                    <a:pt x="8" y="1"/>
                  </a:cubicBezTo>
                  <a:cubicBezTo>
                    <a:pt x="7" y="1"/>
                    <a:pt x="7" y="1"/>
                    <a:pt x="7" y="1"/>
                  </a:cubicBezTo>
                  <a:cubicBezTo>
                    <a:pt x="7" y="1"/>
                    <a:pt x="6" y="1"/>
                    <a:pt x="6" y="1"/>
                  </a:cubicBezTo>
                  <a:cubicBezTo>
                    <a:pt x="5" y="1"/>
                    <a:pt x="2" y="1"/>
                    <a:pt x="1" y="2"/>
                  </a:cubicBezTo>
                  <a:cubicBezTo>
                    <a:pt x="0" y="3"/>
                    <a:pt x="0" y="3"/>
                    <a:pt x="0" y="4"/>
                  </a:cubicBezTo>
                  <a:cubicBezTo>
                    <a:pt x="4" y="4"/>
                    <a:pt x="7" y="3"/>
                    <a:pt x="11" y="3"/>
                  </a:cubicBezTo>
                  <a:cubicBezTo>
                    <a:pt x="17" y="2"/>
                    <a:pt x="18" y="1"/>
                    <a:pt x="18" y="0"/>
                  </a:cubicBezTo>
                  <a:cubicBezTo>
                    <a:pt x="18" y="0"/>
                    <a:pt x="17"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6" name="Freeform 45"/>
            <p:cNvSpPr>
              <a:spLocks/>
            </p:cNvSpPr>
            <p:nvPr/>
          </p:nvSpPr>
          <p:spPr bwMode="auto">
            <a:xfrm>
              <a:off x="2263775" y="4425950"/>
              <a:ext cx="9525" cy="4762"/>
            </a:xfrm>
            <a:custGeom>
              <a:avLst/>
              <a:gdLst>
                <a:gd name="T0" fmla="*/ 1 w 4"/>
                <a:gd name="T1" fmla="*/ 0 h 2"/>
                <a:gd name="T2" fmla="*/ 0 w 4"/>
                <a:gd name="T3" fmla="*/ 0 h 2"/>
                <a:gd name="T4" fmla="*/ 0 w 4"/>
                <a:gd name="T5" fmla="*/ 2 h 2"/>
                <a:gd name="T6" fmla="*/ 4 w 4"/>
                <a:gd name="T7" fmla="*/ 1 h 2"/>
                <a:gd name="T8" fmla="*/ 1 w 4"/>
                <a:gd name="T9" fmla="*/ 0 h 2"/>
              </a:gdLst>
              <a:ahLst/>
              <a:cxnLst>
                <a:cxn ang="0">
                  <a:pos x="T0" y="T1"/>
                </a:cxn>
                <a:cxn ang="0">
                  <a:pos x="T2" y="T3"/>
                </a:cxn>
                <a:cxn ang="0">
                  <a:pos x="T4" y="T5"/>
                </a:cxn>
                <a:cxn ang="0">
                  <a:pos x="T6" y="T7"/>
                </a:cxn>
                <a:cxn ang="0">
                  <a:pos x="T8" y="T9"/>
                </a:cxn>
              </a:cxnLst>
              <a:rect l="0" t="0" r="r" b="b"/>
              <a:pathLst>
                <a:path w="4" h="2">
                  <a:moveTo>
                    <a:pt x="1" y="0"/>
                  </a:moveTo>
                  <a:cubicBezTo>
                    <a:pt x="1" y="0"/>
                    <a:pt x="0" y="0"/>
                    <a:pt x="0" y="0"/>
                  </a:cubicBezTo>
                  <a:cubicBezTo>
                    <a:pt x="0" y="1"/>
                    <a:pt x="0" y="1"/>
                    <a:pt x="0" y="2"/>
                  </a:cubicBezTo>
                  <a:cubicBezTo>
                    <a:pt x="2" y="2"/>
                    <a:pt x="4" y="2"/>
                    <a:pt x="4" y="1"/>
                  </a:cubicBezTo>
                  <a:cubicBezTo>
                    <a:pt x="4" y="0"/>
                    <a:pt x="3"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p:cNvSpPr>
            <p:nvPr/>
          </p:nvSpPr>
          <p:spPr bwMode="auto">
            <a:xfrm>
              <a:off x="2686050" y="4340225"/>
              <a:ext cx="338138" cy="68262"/>
            </a:xfrm>
            <a:custGeom>
              <a:avLst/>
              <a:gdLst>
                <a:gd name="T0" fmla="*/ 72 w 125"/>
                <a:gd name="T1" fmla="*/ 0 h 25"/>
                <a:gd name="T2" fmla="*/ 54 w 125"/>
                <a:gd name="T3" fmla="*/ 1 h 25"/>
                <a:gd name="T4" fmla="*/ 45 w 125"/>
                <a:gd name="T5" fmla="*/ 7 h 25"/>
                <a:gd name="T6" fmla="*/ 34 w 125"/>
                <a:gd name="T7" fmla="*/ 9 h 25"/>
                <a:gd name="T8" fmla="*/ 26 w 125"/>
                <a:gd name="T9" fmla="*/ 11 h 25"/>
                <a:gd name="T10" fmla="*/ 26 w 125"/>
                <a:gd name="T11" fmla="*/ 11 h 25"/>
                <a:gd name="T12" fmla="*/ 26 w 125"/>
                <a:gd name="T13" fmla="*/ 11 h 25"/>
                <a:gd name="T14" fmla="*/ 11 w 125"/>
                <a:gd name="T15" fmla="*/ 14 h 25"/>
                <a:gd name="T16" fmla="*/ 2 w 125"/>
                <a:gd name="T17" fmla="*/ 18 h 25"/>
                <a:gd name="T18" fmla="*/ 7 w 125"/>
                <a:gd name="T19" fmla="*/ 21 h 25"/>
                <a:gd name="T20" fmla="*/ 13 w 125"/>
                <a:gd name="T21" fmla="*/ 25 h 25"/>
                <a:gd name="T22" fmla="*/ 16 w 125"/>
                <a:gd name="T23" fmla="*/ 25 h 25"/>
                <a:gd name="T24" fmla="*/ 25 w 125"/>
                <a:gd name="T25" fmla="*/ 24 h 25"/>
                <a:gd name="T26" fmla="*/ 26 w 125"/>
                <a:gd name="T27" fmla="*/ 24 h 25"/>
                <a:gd name="T28" fmla="*/ 29 w 125"/>
                <a:gd name="T29" fmla="*/ 24 h 25"/>
                <a:gd name="T30" fmla="*/ 42 w 125"/>
                <a:gd name="T31" fmla="*/ 23 h 25"/>
                <a:gd name="T32" fmla="*/ 80 w 125"/>
                <a:gd name="T33" fmla="*/ 16 h 25"/>
                <a:gd name="T34" fmla="*/ 105 w 125"/>
                <a:gd name="T35" fmla="*/ 14 h 25"/>
                <a:gd name="T36" fmla="*/ 107 w 125"/>
                <a:gd name="T37" fmla="*/ 14 h 25"/>
                <a:gd name="T38" fmla="*/ 109 w 125"/>
                <a:gd name="T39" fmla="*/ 14 h 25"/>
                <a:gd name="T40" fmla="*/ 123 w 125"/>
                <a:gd name="T41" fmla="*/ 8 h 25"/>
                <a:gd name="T42" fmla="*/ 109 w 125"/>
                <a:gd name="T43" fmla="*/ 5 h 25"/>
                <a:gd name="T44" fmla="*/ 106 w 125"/>
                <a:gd name="T45" fmla="*/ 5 h 25"/>
                <a:gd name="T46" fmla="*/ 104 w 125"/>
                <a:gd name="T47" fmla="*/ 5 h 25"/>
                <a:gd name="T48" fmla="*/ 103 w 125"/>
                <a:gd name="T49" fmla="*/ 5 h 25"/>
                <a:gd name="T50" fmla="*/ 102 w 125"/>
                <a:gd name="T51" fmla="*/ 4 h 25"/>
                <a:gd name="T52" fmla="*/ 79 w 125"/>
                <a:gd name="T53" fmla="*/ 0 h 25"/>
                <a:gd name="T54" fmla="*/ 72 w 125"/>
                <a:gd name="T5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25" h="25">
                  <a:moveTo>
                    <a:pt x="72" y="0"/>
                  </a:moveTo>
                  <a:cubicBezTo>
                    <a:pt x="65" y="0"/>
                    <a:pt x="58" y="0"/>
                    <a:pt x="54" y="1"/>
                  </a:cubicBezTo>
                  <a:cubicBezTo>
                    <a:pt x="51" y="2"/>
                    <a:pt x="47" y="6"/>
                    <a:pt x="45" y="7"/>
                  </a:cubicBezTo>
                  <a:cubicBezTo>
                    <a:pt x="42" y="8"/>
                    <a:pt x="38" y="8"/>
                    <a:pt x="34" y="9"/>
                  </a:cubicBezTo>
                  <a:cubicBezTo>
                    <a:pt x="28" y="10"/>
                    <a:pt x="28" y="11"/>
                    <a:pt x="26" y="11"/>
                  </a:cubicBezTo>
                  <a:cubicBezTo>
                    <a:pt x="26" y="11"/>
                    <a:pt x="26" y="11"/>
                    <a:pt x="26" y="11"/>
                  </a:cubicBezTo>
                  <a:cubicBezTo>
                    <a:pt x="26" y="11"/>
                    <a:pt x="26" y="11"/>
                    <a:pt x="26" y="11"/>
                  </a:cubicBezTo>
                  <a:cubicBezTo>
                    <a:pt x="23" y="11"/>
                    <a:pt x="18" y="13"/>
                    <a:pt x="11" y="14"/>
                  </a:cubicBezTo>
                  <a:cubicBezTo>
                    <a:pt x="5" y="16"/>
                    <a:pt x="0" y="17"/>
                    <a:pt x="2" y="18"/>
                  </a:cubicBezTo>
                  <a:cubicBezTo>
                    <a:pt x="5" y="18"/>
                    <a:pt x="7" y="19"/>
                    <a:pt x="7" y="21"/>
                  </a:cubicBezTo>
                  <a:cubicBezTo>
                    <a:pt x="7" y="23"/>
                    <a:pt x="9" y="25"/>
                    <a:pt x="13" y="25"/>
                  </a:cubicBezTo>
                  <a:cubicBezTo>
                    <a:pt x="14" y="25"/>
                    <a:pt x="15" y="25"/>
                    <a:pt x="16" y="25"/>
                  </a:cubicBezTo>
                  <a:cubicBezTo>
                    <a:pt x="20" y="24"/>
                    <a:pt x="23" y="24"/>
                    <a:pt x="25" y="24"/>
                  </a:cubicBezTo>
                  <a:cubicBezTo>
                    <a:pt x="25" y="24"/>
                    <a:pt x="26" y="24"/>
                    <a:pt x="26" y="24"/>
                  </a:cubicBezTo>
                  <a:cubicBezTo>
                    <a:pt x="26" y="24"/>
                    <a:pt x="27" y="24"/>
                    <a:pt x="29" y="24"/>
                  </a:cubicBezTo>
                  <a:cubicBezTo>
                    <a:pt x="33" y="24"/>
                    <a:pt x="38" y="24"/>
                    <a:pt x="42" y="23"/>
                  </a:cubicBezTo>
                  <a:cubicBezTo>
                    <a:pt x="49" y="21"/>
                    <a:pt x="65" y="18"/>
                    <a:pt x="80" y="16"/>
                  </a:cubicBezTo>
                  <a:cubicBezTo>
                    <a:pt x="88" y="15"/>
                    <a:pt x="96" y="14"/>
                    <a:pt x="105" y="14"/>
                  </a:cubicBezTo>
                  <a:cubicBezTo>
                    <a:pt x="106" y="14"/>
                    <a:pt x="107" y="14"/>
                    <a:pt x="107" y="14"/>
                  </a:cubicBezTo>
                  <a:cubicBezTo>
                    <a:pt x="108" y="14"/>
                    <a:pt x="109" y="14"/>
                    <a:pt x="109" y="14"/>
                  </a:cubicBezTo>
                  <a:cubicBezTo>
                    <a:pt x="122" y="14"/>
                    <a:pt x="125" y="11"/>
                    <a:pt x="123" y="8"/>
                  </a:cubicBezTo>
                  <a:cubicBezTo>
                    <a:pt x="121" y="5"/>
                    <a:pt x="114" y="5"/>
                    <a:pt x="109" y="5"/>
                  </a:cubicBezTo>
                  <a:cubicBezTo>
                    <a:pt x="108" y="5"/>
                    <a:pt x="107" y="5"/>
                    <a:pt x="106" y="5"/>
                  </a:cubicBezTo>
                  <a:cubicBezTo>
                    <a:pt x="105" y="5"/>
                    <a:pt x="104" y="5"/>
                    <a:pt x="104" y="5"/>
                  </a:cubicBezTo>
                  <a:cubicBezTo>
                    <a:pt x="103" y="5"/>
                    <a:pt x="103" y="5"/>
                    <a:pt x="103" y="5"/>
                  </a:cubicBezTo>
                  <a:cubicBezTo>
                    <a:pt x="104" y="4"/>
                    <a:pt x="104" y="4"/>
                    <a:pt x="102" y="4"/>
                  </a:cubicBezTo>
                  <a:cubicBezTo>
                    <a:pt x="100" y="4"/>
                    <a:pt x="93" y="1"/>
                    <a:pt x="79" y="0"/>
                  </a:cubicBezTo>
                  <a:cubicBezTo>
                    <a:pt x="77" y="0"/>
                    <a:pt x="74" y="0"/>
                    <a:pt x="7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2246313" y="4427538"/>
              <a:ext cx="11113" cy="3175"/>
            </a:xfrm>
            <a:custGeom>
              <a:avLst/>
              <a:gdLst>
                <a:gd name="T0" fmla="*/ 2 w 4"/>
                <a:gd name="T1" fmla="*/ 0 h 1"/>
                <a:gd name="T2" fmla="*/ 1 w 4"/>
                <a:gd name="T3" fmla="*/ 0 h 1"/>
                <a:gd name="T4" fmla="*/ 3 w 4"/>
                <a:gd name="T5" fmla="*/ 1 h 1"/>
                <a:gd name="T6" fmla="*/ 4 w 4"/>
                <a:gd name="T7" fmla="*/ 0 h 1"/>
                <a:gd name="T8" fmla="*/ 2 w 4"/>
                <a:gd name="T9" fmla="*/ 0 h 1"/>
              </a:gdLst>
              <a:ahLst/>
              <a:cxnLst>
                <a:cxn ang="0">
                  <a:pos x="T0" y="T1"/>
                </a:cxn>
                <a:cxn ang="0">
                  <a:pos x="T2" y="T3"/>
                </a:cxn>
                <a:cxn ang="0">
                  <a:pos x="T4" y="T5"/>
                </a:cxn>
                <a:cxn ang="0">
                  <a:pos x="T6" y="T7"/>
                </a:cxn>
                <a:cxn ang="0">
                  <a:pos x="T8" y="T9"/>
                </a:cxn>
              </a:cxnLst>
              <a:rect l="0" t="0" r="r" b="b"/>
              <a:pathLst>
                <a:path w="4" h="1">
                  <a:moveTo>
                    <a:pt x="2" y="0"/>
                  </a:moveTo>
                  <a:cubicBezTo>
                    <a:pt x="2" y="0"/>
                    <a:pt x="1" y="0"/>
                    <a:pt x="1" y="0"/>
                  </a:cubicBezTo>
                  <a:cubicBezTo>
                    <a:pt x="0" y="0"/>
                    <a:pt x="3" y="0"/>
                    <a:pt x="3" y="1"/>
                  </a:cubicBezTo>
                  <a:cubicBezTo>
                    <a:pt x="3" y="1"/>
                    <a:pt x="3" y="0"/>
                    <a:pt x="4" y="0"/>
                  </a:cubicBezTo>
                  <a:cubicBezTo>
                    <a:pt x="4"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2192338" y="4408488"/>
              <a:ext cx="14288" cy="3175"/>
            </a:xfrm>
            <a:custGeom>
              <a:avLst/>
              <a:gdLst>
                <a:gd name="T0" fmla="*/ 2 w 5"/>
                <a:gd name="T1" fmla="*/ 0 h 1"/>
                <a:gd name="T2" fmla="*/ 0 w 5"/>
                <a:gd name="T3" fmla="*/ 0 h 1"/>
                <a:gd name="T4" fmla="*/ 2 w 5"/>
                <a:gd name="T5" fmla="*/ 0 h 1"/>
                <a:gd name="T6" fmla="*/ 3 w 5"/>
                <a:gd name="T7" fmla="*/ 0 h 1"/>
                <a:gd name="T8" fmla="*/ 4 w 5"/>
                <a:gd name="T9" fmla="*/ 1 h 1"/>
                <a:gd name="T10" fmla="*/ 4 w 5"/>
                <a:gd name="T11" fmla="*/ 0 h 1"/>
                <a:gd name="T12" fmla="*/ 2 w 5"/>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5" h="1">
                  <a:moveTo>
                    <a:pt x="2" y="0"/>
                  </a:moveTo>
                  <a:cubicBezTo>
                    <a:pt x="1" y="0"/>
                    <a:pt x="0" y="0"/>
                    <a:pt x="0" y="0"/>
                  </a:cubicBezTo>
                  <a:cubicBezTo>
                    <a:pt x="1" y="0"/>
                    <a:pt x="2" y="0"/>
                    <a:pt x="2" y="0"/>
                  </a:cubicBezTo>
                  <a:cubicBezTo>
                    <a:pt x="3" y="0"/>
                    <a:pt x="3" y="0"/>
                    <a:pt x="3" y="0"/>
                  </a:cubicBezTo>
                  <a:cubicBezTo>
                    <a:pt x="3" y="0"/>
                    <a:pt x="3" y="1"/>
                    <a:pt x="4" y="1"/>
                  </a:cubicBezTo>
                  <a:cubicBezTo>
                    <a:pt x="4" y="1"/>
                    <a:pt x="5" y="0"/>
                    <a:pt x="4" y="0"/>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p:cNvSpPr>
            <p:nvPr/>
          </p:nvSpPr>
          <p:spPr bwMode="auto">
            <a:xfrm>
              <a:off x="2992438" y="4273550"/>
              <a:ext cx="260350" cy="31750"/>
            </a:xfrm>
            <a:custGeom>
              <a:avLst/>
              <a:gdLst>
                <a:gd name="T0" fmla="*/ 91 w 96"/>
                <a:gd name="T1" fmla="*/ 0 h 12"/>
                <a:gd name="T2" fmla="*/ 90 w 96"/>
                <a:gd name="T3" fmla="*/ 0 h 12"/>
                <a:gd name="T4" fmla="*/ 85 w 96"/>
                <a:gd name="T5" fmla="*/ 1 h 12"/>
                <a:gd name="T6" fmla="*/ 85 w 96"/>
                <a:gd name="T7" fmla="*/ 1 h 12"/>
                <a:gd name="T8" fmla="*/ 80 w 96"/>
                <a:gd name="T9" fmla="*/ 1 h 12"/>
                <a:gd name="T10" fmla="*/ 69 w 96"/>
                <a:gd name="T11" fmla="*/ 1 h 12"/>
                <a:gd name="T12" fmla="*/ 53 w 96"/>
                <a:gd name="T13" fmla="*/ 1 h 12"/>
                <a:gd name="T14" fmla="*/ 4 w 96"/>
                <a:gd name="T15" fmla="*/ 8 h 12"/>
                <a:gd name="T16" fmla="*/ 1 w 96"/>
                <a:gd name="T17" fmla="*/ 9 h 12"/>
                <a:gd name="T18" fmla="*/ 6 w 96"/>
                <a:gd name="T19" fmla="*/ 11 h 12"/>
                <a:gd name="T20" fmla="*/ 11 w 96"/>
                <a:gd name="T21" fmla="*/ 11 h 12"/>
                <a:gd name="T22" fmla="*/ 17 w 96"/>
                <a:gd name="T23" fmla="*/ 10 h 12"/>
                <a:gd name="T24" fmla="*/ 19 w 96"/>
                <a:gd name="T25" fmla="*/ 10 h 12"/>
                <a:gd name="T26" fmla="*/ 19 w 96"/>
                <a:gd name="T27" fmla="*/ 11 h 12"/>
                <a:gd name="T28" fmla="*/ 23 w 96"/>
                <a:gd name="T29" fmla="*/ 12 h 12"/>
                <a:gd name="T30" fmla="*/ 28 w 96"/>
                <a:gd name="T31" fmla="*/ 12 h 12"/>
                <a:gd name="T32" fmla="*/ 34 w 96"/>
                <a:gd name="T33" fmla="*/ 10 h 12"/>
                <a:gd name="T34" fmla="*/ 35 w 96"/>
                <a:gd name="T35" fmla="*/ 10 h 12"/>
                <a:gd name="T36" fmla="*/ 36 w 96"/>
                <a:gd name="T37" fmla="*/ 11 h 12"/>
                <a:gd name="T38" fmla="*/ 41 w 96"/>
                <a:gd name="T39" fmla="*/ 9 h 12"/>
                <a:gd name="T40" fmla="*/ 53 w 96"/>
                <a:gd name="T41" fmla="*/ 6 h 12"/>
                <a:gd name="T42" fmla="*/ 54 w 96"/>
                <a:gd name="T43" fmla="*/ 6 h 12"/>
                <a:gd name="T44" fmla="*/ 52 w 96"/>
                <a:gd name="T45" fmla="*/ 9 h 12"/>
                <a:gd name="T46" fmla="*/ 56 w 96"/>
                <a:gd name="T47" fmla="*/ 11 h 12"/>
                <a:gd name="T48" fmla="*/ 60 w 96"/>
                <a:gd name="T49" fmla="*/ 11 h 12"/>
                <a:gd name="T50" fmla="*/ 81 w 96"/>
                <a:gd name="T51" fmla="*/ 6 h 12"/>
                <a:gd name="T52" fmla="*/ 81 w 96"/>
                <a:gd name="T53" fmla="*/ 6 h 12"/>
                <a:gd name="T54" fmla="*/ 81 w 96"/>
                <a:gd name="T55" fmla="*/ 6 h 12"/>
                <a:gd name="T56" fmla="*/ 92 w 96"/>
                <a:gd name="T57" fmla="*/ 3 h 12"/>
                <a:gd name="T58" fmla="*/ 91 w 96"/>
                <a:gd name="T5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6" h="12">
                  <a:moveTo>
                    <a:pt x="91" y="0"/>
                  </a:moveTo>
                  <a:cubicBezTo>
                    <a:pt x="91" y="0"/>
                    <a:pt x="90" y="0"/>
                    <a:pt x="90" y="0"/>
                  </a:cubicBezTo>
                  <a:cubicBezTo>
                    <a:pt x="89" y="1"/>
                    <a:pt x="87" y="1"/>
                    <a:pt x="85" y="1"/>
                  </a:cubicBezTo>
                  <a:cubicBezTo>
                    <a:pt x="85" y="1"/>
                    <a:pt x="85" y="1"/>
                    <a:pt x="85" y="1"/>
                  </a:cubicBezTo>
                  <a:cubicBezTo>
                    <a:pt x="84" y="1"/>
                    <a:pt x="82" y="1"/>
                    <a:pt x="80" y="1"/>
                  </a:cubicBezTo>
                  <a:cubicBezTo>
                    <a:pt x="77" y="1"/>
                    <a:pt x="73" y="1"/>
                    <a:pt x="69" y="1"/>
                  </a:cubicBezTo>
                  <a:cubicBezTo>
                    <a:pt x="64" y="1"/>
                    <a:pt x="59" y="1"/>
                    <a:pt x="53" y="1"/>
                  </a:cubicBezTo>
                  <a:cubicBezTo>
                    <a:pt x="30" y="3"/>
                    <a:pt x="3" y="8"/>
                    <a:pt x="4" y="8"/>
                  </a:cubicBezTo>
                  <a:cubicBezTo>
                    <a:pt x="2" y="8"/>
                    <a:pt x="2" y="9"/>
                    <a:pt x="1" y="9"/>
                  </a:cubicBezTo>
                  <a:cubicBezTo>
                    <a:pt x="0" y="10"/>
                    <a:pt x="2" y="10"/>
                    <a:pt x="6" y="11"/>
                  </a:cubicBezTo>
                  <a:cubicBezTo>
                    <a:pt x="8" y="11"/>
                    <a:pt x="9" y="11"/>
                    <a:pt x="11" y="11"/>
                  </a:cubicBezTo>
                  <a:cubicBezTo>
                    <a:pt x="13" y="11"/>
                    <a:pt x="16" y="11"/>
                    <a:pt x="17" y="10"/>
                  </a:cubicBezTo>
                  <a:cubicBezTo>
                    <a:pt x="18" y="10"/>
                    <a:pt x="19" y="10"/>
                    <a:pt x="19" y="10"/>
                  </a:cubicBezTo>
                  <a:cubicBezTo>
                    <a:pt x="20" y="10"/>
                    <a:pt x="20" y="10"/>
                    <a:pt x="19" y="11"/>
                  </a:cubicBezTo>
                  <a:cubicBezTo>
                    <a:pt x="18" y="12"/>
                    <a:pt x="20" y="12"/>
                    <a:pt x="23" y="12"/>
                  </a:cubicBezTo>
                  <a:cubicBezTo>
                    <a:pt x="25" y="12"/>
                    <a:pt x="27" y="12"/>
                    <a:pt x="28" y="12"/>
                  </a:cubicBezTo>
                  <a:cubicBezTo>
                    <a:pt x="32" y="11"/>
                    <a:pt x="34" y="10"/>
                    <a:pt x="34" y="10"/>
                  </a:cubicBezTo>
                  <a:cubicBezTo>
                    <a:pt x="35" y="10"/>
                    <a:pt x="35" y="10"/>
                    <a:pt x="35" y="10"/>
                  </a:cubicBezTo>
                  <a:cubicBezTo>
                    <a:pt x="35" y="11"/>
                    <a:pt x="36" y="11"/>
                    <a:pt x="36" y="11"/>
                  </a:cubicBezTo>
                  <a:cubicBezTo>
                    <a:pt x="37" y="11"/>
                    <a:pt x="39" y="10"/>
                    <a:pt x="41" y="9"/>
                  </a:cubicBezTo>
                  <a:cubicBezTo>
                    <a:pt x="44" y="8"/>
                    <a:pt x="49" y="6"/>
                    <a:pt x="53" y="6"/>
                  </a:cubicBezTo>
                  <a:cubicBezTo>
                    <a:pt x="53" y="6"/>
                    <a:pt x="54" y="6"/>
                    <a:pt x="54" y="6"/>
                  </a:cubicBezTo>
                  <a:cubicBezTo>
                    <a:pt x="55" y="6"/>
                    <a:pt x="53" y="7"/>
                    <a:pt x="52" y="9"/>
                  </a:cubicBezTo>
                  <a:cubicBezTo>
                    <a:pt x="51" y="10"/>
                    <a:pt x="51" y="11"/>
                    <a:pt x="56" y="11"/>
                  </a:cubicBezTo>
                  <a:cubicBezTo>
                    <a:pt x="57" y="11"/>
                    <a:pt x="58" y="11"/>
                    <a:pt x="60" y="11"/>
                  </a:cubicBezTo>
                  <a:cubicBezTo>
                    <a:pt x="75" y="10"/>
                    <a:pt x="79" y="6"/>
                    <a:pt x="81" y="6"/>
                  </a:cubicBezTo>
                  <a:cubicBezTo>
                    <a:pt x="81" y="6"/>
                    <a:pt x="81" y="6"/>
                    <a:pt x="81" y="6"/>
                  </a:cubicBezTo>
                  <a:cubicBezTo>
                    <a:pt x="81" y="6"/>
                    <a:pt x="81" y="6"/>
                    <a:pt x="81" y="6"/>
                  </a:cubicBezTo>
                  <a:cubicBezTo>
                    <a:pt x="83" y="6"/>
                    <a:pt x="87" y="5"/>
                    <a:pt x="92" y="3"/>
                  </a:cubicBezTo>
                  <a:cubicBezTo>
                    <a:pt x="96" y="1"/>
                    <a:pt x="93" y="0"/>
                    <a:pt x="9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1" name="Freeform 50"/>
            <p:cNvSpPr>
              <a:spLocks/>
            </p:cNvSpPr>
            <p:nvPr/>
          </p:nvSpPr>
          <p:spPr bwMode="auto">
            <a:xfrm>
              <a:off x="3303588" y="4264025"/>
              <a:ext cx="26988" cy="9525"/>
            </a:xfrm>
            <a:custGeom>
              <a:avLst/>
              <a:gdLst>
                <a:gd name="T0" fmla="*/ 3 w 10"/>
                <a:gd name="T1" fmla="*/ 0 h 3"/>
                <a:gd name="T2" fmla="*/ 1 w 10"/>
                <a:gd name="T3" fmla="*/ 1 h 3"/>
                <a:gd name="T4" fmla="*/ 1 w 10"/>
                <a:gd name="T5" fmla="*/ 3 h 3"/>
                <a:gd name="T6" fmla="*/ 8 w 10"/>
                <a:gd name="T7" fmla="*/ 2 h 3"/>
                <a:gd name="T8" fmla="*/ 3 w 10"/>
                <a:gd name="T9" fmla="*/ 0 h 3"/>
              </a:gdLst>
              <a:ahLst/>
              <a:cxnLst>
                <a:cxn ang="0">
                  <a:pos x="T0" y="T1"/>
                </a:cxn>
                <a:cxn ang="0">
                  <a:pos x="T2" y="T3"/>
                </a:cxn>
                <a:cxn ang="0">
                  <a:pos x="T4" y="T5"/>
                </a:cxn>
                <a:cxn ang="0">
                  <a:pos x="T6" y="T7"/>
                </a:cxn>
                <a:cxn ang="0">
                  <a:pos x="T8" y="T9"/>
                </a:cxn>
              </a:cxnLst>
              <a:rect l="0" t="0" r="r" b="b"/>
              <a:pathLst>
                <a:path w="10" h="3">
                  <a:moveTo>
                    <a:pt x="3" y="0"/>
                  </a:moveTo>
                  <a:cubicBezTo>
                    <a:pt x="2" y="0"/>
                    <a:pt x="1" y="0"/>
                    <a:pt x="1" y="1"/>
                  </a:cubicBezTo>
                  <a:cubicBezTo>
                    <a:pt x="0" y="1"/>
                    <a:pt x="1" y="2"/>
                    <a:pt x="1" y="3"/>
                  </a:cubicBezTo>
                  <a:cubicBezTo>
                    <a:pt x="4" y="3"/>
                    <a:pt x="6" y="3"/>
                    <a:pt x="8" y="2"/>
                  </a:cubicBezTo>
                  <a:cubicBezTo>
                    <a:pt x="10" y="1"/>
                    <a:pt x="6"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51"/>
            <p:cNvSpPr>
              <a:spLocks/>
            </p:cNvSpPr>
            <p:nvPr/>
          </p:nvSpPr>
          <p:spPr bwMode="auto">
            <a:xfrm>
              <a:off x="3314700" y="4270375"/>
              <a:ext cx="107950" cy="19050"/>
            </a:xfrm>
            <a:custGeom>
              <a:avLst/>
              <a:gdLst>
                <a:gd name="T0" fmla="*/ 20 w 40"/>
                <a:gd name="T1" fmla="*/ 0 h 7"/>
                <a:gd name="T2" fmla="*/ 3 w 40"/>
                <a:gd name="T3" fmla="*/ 3 h 7"/>
                <a:gd name="T4" fmla="*/ 13 w 40"/>
                <a:gd name="T5" fmla="*/ 7 h 7"/>
                <a:gd name="T6" fmla="*/ 16 w 40"/>
                <a:gd name="T7" fmla="*/ 7 h 7"/>
                <a:gd name="T8" fmla="*/ 29 w 40"/>
                <a:gd name="T9" fmla="*/ 4 h 7"/>
                <a:gd name="T10" fmla="*/ 36 w 40"/>
                <a:gd name="T11" fmla="*/ 3 h 7"/>
                <a:gd name="T12" fmla="*/ 22 w 40"/>
                <a:gd name="T13" fmla="*/ 0 h 7"/>
                <a:gd name="T14" fmla="*/ 20 w 40"/>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0" h="7">
                  <a:moveTo>
                    <a:pt x="20" y="0"/>
                  </a:moveTo>
                  <a:cubicBezTo>
                    <a:pt x="13" y="0"/>
                    <a:pt x="7" y="1"/>
                    <a:pt x="3" y="3"/>
                  </a:cubicBezTo>
                  <a:cubicBezTo>
                    <a:pt x="0" y="5"/>
                    <a:pt x="6" y="7"/>
                    <a:pt x="13" y="7"/>
                  </a:cubicBezTo>
                  <a:cubicBezTo>
                    <a:pt x="14" y="7"/>
                    <a:pt x="15" y="7"/>
                    <a:pt x="16" y="7"/>
                  </a:cubicBezTo>
                  <a:cubicBezTo>
                    <a:pt x="27" y="7"/>
                    <a:pt x="30" y="5"/>
                    <a:pt x="29" y="4"/>
                  </a:cubicBezTo>
                  <a:cubicBezTo>
                    <a:pt x="28" y="4"/>
                    <a:pt x="31" y="4"/>
                    <a:pt x="36" y="3"/>
                  </a:cubicBezTo>
                  <a:cubicBezTo>
                    <a:pt x="40" y="2"/>
                    <a:pt x="34" y="0"/>
                    <a:pt x="22" y="0"/>
                  </a:cubicBezTo>
                  <a:cubicBezTo>
                    <a:pt x="21" y="0"/>
                    <a:pt x="21"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52"/>
            <p:cNvSpPr>
              <a:spLocks/>
            </p:cNvSpPr>
            <p:nvPr/>
          </p:nvSpPr>
          <p:spPr bwMode="auto">
            <a:xfrm>
              <a:off x="3236913" y="4294188"/>
              <a:ext cx="23813" cy="3175"/>
            </a:xfrm>
            <a:custGeom>
              <a:avLst/>
              <a:gdLst>
                <a:gd name="T0" fmla="*/ 0 w 9"/>
                <a:gd name="T1" fmla="*/ 0 h 1"/>
                <a:gd name="T2" fmla="*/ 4 w 9"/>
                <a:gd name="T3" fmla="*/ 1 h 1"/>
                <a:gd name="T4" fmla="*/ 5 w 9"/>
                <a:gd name="T5" fmla="*/ 1 h 1"/>
                <a:gd name="T6" fmla="*/ 6 w 9"/>
                <a:gd name="T7" fmla="*/ 0 h 1"/>
                <a:gd name="T8" fmla="*/ 0 w 9"/>
                <a:gd name="T9" fmla="*/ 0 h 1"/>
              </a:gdLst>
              <a:ahLst/>
              <a:cxnLst>
                <a:cxn ang="0">
                  <a:pos x="T0" y="T1"/>
                </a:cxn>
                <a:cxn ang="0">
                  <a:pos x="T2" y="T3"/>
                </a:cxn>
                <a:cxn ang="0">
                  <a:pos x="T4" y="T5"/>
                </a:cxn>
                <a:cxn ang="0">
                  <a:pos x="T6" y="T7"/>
                </a:cxn>
                <a:cxn ang="0">
                  <a:pos x="T8" y="T9"/>
                </a:cxn>
              </a:cxnLst>
              <a:rect l="0" t="0" r="r" b="b"/>
              <a:pathLst>
                <a:path w="9" h="1">
                  <a:moveTo>
                    <a:pt x="0" y="0"/>
                  </a:moveTo>
                  <a:cubicBezTo>
                    <a:pt x="2" y="0"/>
                    <a:pt x="2" y="1"/>
                    <a:pt x="4" y="1"/>
                  </a:cubicBezTo>
                  <a:cubicBezTo>
                    <a:pt x="5" y="1"/>
                    <a:pt x="5" y="1"/>
                    <a:pt x="5" y="1"/>
                  </a:cubicBezTo>
                  <a:cubicBezTo>
                    <a:pt x="8" y="1"/>
                    <a:pt x="9" y="0"/>
                    <a:pt x="6" y="0"/>
                  </a:cubicBezTo>
                  <a:cubicBezTo>
                    <a:pt x="4" y="0"/>
                    <a:pt x="3"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53"/>
            <p:cNvSpPr>
              <a:spLocks/>
            </p:cNvSpPr>
            <p:nvPr/>
          </p:nvSpPr>
          <p:spPr bwMode="auto">
            <a:xfrm>
              <a:off x="3379788" y="4254500"/>
              <a:ext cx="106363" cy="15875"/>
            </a:xfrm>
            <a:custGeom>
              <a:avLst/>
              <a:gdLst>
                <a:gd name="T0" fmla="*/ 28 w 39"/>
                <a:gd name="T1" fmla="*/ 0 h 6"/>
                <a:gd name="T2" fmla="*/ 0 w 39"/>
                <a:gd name="T3" fmla="*/ 3 h 6"/>
                <a:gd name="T4" fmla="*/ 8 w 39"/>
                <a:gd name="T5" fmla="*/ 3 h 6"/>
                <a:gd name="T6" fmla="*/ 14 w 39"/>
                <a:gd name="T7" fmla="*/ 4 h 6"/>
                <a:gd name="T8" fmla="*/ 14 w 39"/>
                <a:gd name="T9" fmla="*/ 4 h 6"/>
                <a:gd name="T10" fmla="*/ 14 w 39"/>
                <a:gd name="T11" fmla="*/ 4 h 6"/>
                <a:gd name="T12" fmla="*/ 18 w 39"/>
                <a:gd name="T13" fmla="*/ 5 h 6"/>
                <a:gd name="T14" fmla="*/ 25 w 39"/>
                <a:gd name="T15" fmla="*/ 6 h 6"/>
                <a:gd name="T16" fmla="*/ 31 w 39"/>
                <a:gd name="T17" fmla="*/ 5 h 6"/>
                <a:gd name="T18" fmla="*/ 34 w 39"/>
                <a:gd name="T19" fmla="*/ 0 h 6"/>
                <a:gd name="T20" fmla="*/ 28 w 39"/>
                <a:gd name="T21"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9" h="6">
                  <a:moveTo>
                    <a:pt x="28" y="0"/>
                  </a:moveTo>
                  <a:cubicBezTo>
                    <a:pt x="18" y="0"/>
                    <a:pt x="0" y="2"/>
                    <a:pt x="0" y="3"/>
                  </a:cubicBezTo>
                  <a:cubicBezTo>
                    <a:pt x="4" y="3"/>
                    <a:pt x="7" y="3"/>
                    <a:pt x="8" y="3"/>
                  </a:cubicBezTo>
                  <a:cubicBezTo>
                    <a:pt x="12" y="3"/>
                    <a:pt x="13" y="4"/>
                    <a:pt x="14" y="4"/>
                  </a:cubicBezTo>
                  <a:cubicBezTo>
                    <a:pt x="14" y="4"/>
                    <a:pt x="14" y="4"/>
                    <a:pt x="14" y="4"/>
                  </a:cubicBezTo>
                  <a:cubicBezTo>
                    <a:pt x="14" y="4"/>
                    <a:pt x="14" y="4"/>
                    <a:pt x="14" y="4"/>
                  </a:cubicBezTo>
                  <a:cubicBezTo>
                    <a:pt x="14" y="4"/>
                    <a:pt x="16" y="4"/>
                    <a:pt x="18" y="5"/>
                  </a:cubicBezTo>
                  <a:cubicBezTo>
                    <a:pt x="19" y="5"/>
                    <a:pt x="22" y="6"/>
                    <a:pt x="25" y="6"/>
                  </a:cubicBezTo>
                  <a:cubicBezTo>
                    <a:pt x="27" y="6"/>
                    <a:pt x="29" y="6"/>
                    <a:pt x="31" y="5"/>
                  </a:cubicBezTo>
                  <a:cubicBezTo>
                    <a:pt x="36" y="4"/>
                    <a:pt x="39" y="2"/>
                    <a:pt x="34" y="0"/>
                  </a:cubicBezTo>
                  <a:cubicBezTo>
                    <a:pt x="33" y="0"/>
                    <a:pt x="31" y="0"/>
                    <a:pt x="2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p:cNvSpPr>
            <p:nvPr/>
          </p:nvSpPr>
          <p:spPr bwMode="auto">
            <a:xfrm>
              <a:off x="3460750" y="4327525"/>
              <a:ext cx="160338" cy="41275"/>
            </a:xfrm>
            <a:custGeom>
              <a:avLst/>
              <a:gdLst>
                <a:gd name="T0" fmla="*/ 39 w 59"/>
                <a:gd name="T1" fmla="*/ 0 h 15"/>
                <a:gd name="T2" fmla="*/ 36 w 59"/>
                <a:gd name="T3" fmla="*/ 0 h 15"/>
                <a:gd name="T4" fmla="*/ 30 w 59"/>
                <a:gd name="T5" fmla="*/ 4 h 15"/>
                <a:gd name="T6" fmla="*/ 30 w 59"/>
                <a:gd name="T7" fmla="*/ 4 h 15"/>
                <a:gd name="T8" fmla="*/ 29 w 59"/>
                <a:gd name="T9" fmla="*/ 4 h 15"/>
                <a:gd name="T10" fmla="*/ 29 w 59"/>
                <a:gd name="T11" fmla="*/ 5 h 15"/>
                <a:gd name="T12" fmla="*/ 29 w 59"/>
                <a:gd name="T13" fmla="*/ 6 h 15"/>
                <a:gd name="T14" fmla="*/ 25 w 59"/>
                <a:gd name="T15" fmla="*/ 4 h 15"/>
                <a:gd name="T16" fmla="*/ 18 w 59"/>
                <a:gd name="T17" fmla="*/ 2 h 15"/>
                <a:gd name="T18" fmla="*/ 16 w 59"/>
                <a:gd name="T19" fmla="*/ 3 h 15"/>
                <a:gd name="T20" fmla="*/ 13 w 59"/>
                <a:gd name="T21" fmla="*/ 5 h 15"/>
                <a:gd name="T22" fmla="*/ 10 w 59"/>
                <a:gd name="T23" fmla="*/ 7 h 15"/>
                <a:gd name="T24" fmla="*/ 10 w 59"/>
                <a:gd name="T25" fmla="*/ 7 h 15"/>
                <a:gd name="T26" fmla="*/ 7 w 59"/>
                <a:gd name="T27" fmla="*/ 6 h 15"/>
                <a:gd name="T28" fmla="*/ 3 w 59"/>
                <a:gd name="T29" fmla="*/ 7 h 15"/>
                <a:gd name="T30" fmla="*/ 13 w 59"/>
                <a:gd name="T31" fmla="*/ 9 h 15"/>
                <a:gd name="T32" fmla="*/ 22 w 59"/>
                <a:gd name="T33" fmla="*/ 10 h 15"/>
                <a:gd name="T34" fmla="*/ 17 w 59"/>
                <a:gd name="T35" fmla="*/ 10 h 15"/>
                <a:gd name="T36" fmla="*/ 13 w 59"/>
                <a:gd name="T37" fmla="*/ 11 h 15"/>
                <a:gd name="T38" fmla="*/ 9 w 59"/>
                <a:gd name="T39" fmla="*/ 12 h 15"/>
                <a:gd name="T40" fmla="*/ 9 w 59"/>
                <a:gd name="T41" fmla="*/ 14 h 15"/>
                <a:gd name="T42" fmla="*/ 21 w 59"/>
                <a:gd name="T43" fmla="*/ 15 h 15"/>
                <a:gd name="T44" fmla="*/ 23 w 59"/>
                <a:gd name="T45" fmla="*/ 15 h 15"/>
                <a:gd name="T46" fmla="*/ 29 w 59"/>
                <a:gd name="T47" fmla="*/ 14 h 15"/>
                <a:gd name="T48" fmla="*/ 30 w 59"/>
                <a:gd name="T49" fmla="*/ 14 h 15"/>
                <a:gd name="T50" fmla="*/ 30 w 59"/>
                <a:gd name="T51" fmla="*/ 15 h 15"/>
                <a:gd name="T52" fmla="*/ 32 w 59"/>
                <a:gd name="T53" fmla="*/ 14 h 15"/>
                <a:gd name="T54" fmla="*/ 35 w 59"/>
                <a:gd name="T55" fmla="*/ 12 h 15"/>
                <a:gd name="T56" fmla="*/ 41 w 59"/>
                <a:gd name="T57" fmla="*/ 11 h 15"/>
                <a:gd name="T58" fmla="*/ 54 w 59"/>
                <a:gd name="T59" fmla="*/ 6 h 15"/>
                <a:gd name="T60" fmla="*/ 51 w 59"/>
                <a:gd name="T61" fmla="*/ 2 h 15"/>
                <a:gd name="T62" fmla="*/ 49 w 59"/>
                <a:gd name="T63" fmla="*/ 2 h 15"/>
                <a:gd name="T64" fmla="*/ 48 w 59"/>
                <a:gd name="T65" fmla="*/ 2 h 15"/>
                <a:gd name="T66" fmla="*/ 45 w 59"/>
                <a:gd name="T67" fmla="*/ 1 h 15"/>
                <a:gd name="T68" fmla="*/ 39 w 59"/>
                <a:gd name="T69"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15">
                  <a:moveTo>
                    <a:pt x="39" y="0"/>
                  </a:moveTo>
                  <a:cubicBezTo>
                    <a:pt x="38" y="0"/>
                    <a:pt x="37" y="0"/>
                    <a:pt x="36" y="0"/>
                  </a:cubicBezTo>
                  <a:cubicBezTo>
                    <a:pt x="27" y="1"/>
                    <a:pt x="31" y="4"/>
                    <a:pt x="30" y="4"/>
                  </a:cubicBezTo>
                  <a:cubicBezTo>
                    <a:pt x="30" y="4"/>
                    <a:pt x="30" y="4"/>
                    <a:pt x="30" y="4"/>
                  </a:cubicBezTo>
                  <a:cubicBezTo>
                    <a:pt x="30" y="4"/>
                    <a:pt x="29" y="4"/>
                    <a:pt x="29" y="4"/>
                  </a:cubicBezTo>
                  <a:cubicBezTo>
                    <a:pt x="28" y="4"/>
                    <a:pt x="29" y="5"/>
                    <a:pt x="29" y="5"/>
                  </a:cubicBezTo>
                  <a:cubicBezTo>
                    <a:pt x="29" y="6"/>
                    <a:pt x="29" y="6"/>
                    <a:pt x="29" y="6"/>
                  </a:cubicBezTo>
                  <a:cubicBezTo>
                    <a:pt x="28" y="6"/>
                    <a:pt x="26" y="5"/>
                    <a:pt x="25" y="4"/>
                  </a:cubicBezTo>
                  <a:cubicBezTo>
                    <a:pt x="23" y="3"/>
                    <a:pt x="20" y="2"/>
                    <a:pt x="18" y="2"/>
                  </a:cubicBezTo>
                  <a:cubicBezTo>
                    <a:pt x="17" y="2"/>
                    <a:pt x="16" y="2"/>
                    <a:pt x="16" y="3"/>
                  </a:cubicBezTo>
                  <a:cubicBezTo>
                    <a:pt x="14" y="3"/>
                    <a:pt x="16" y="4"/>
                    <a:pt x="13" y="5"/>
                  </a:cubicBezTo>
                  <a:cubicBezTo>
                    <a:pt x="11" y="6"/>
                    <a:pt x="11" y="7"/>
                    <a:pt x="10" y="7"/>
                  </a:cubicBezTo>
                  <a:cubicBezTo>
                    <a:pt x="10" y="7"/>
                    <a:pt x="10" y="7"/>
                    <a:pt x="10" y="7"/>
                  </a:cubicBezTo>
                  <a:cubicBezTo>
                    <a:pt x="9" y="7"/>
                    <a:pt x="8" y="6"/>
                    <a:pt x="7" y="6"/>
                  </a:cubicBezTo>
                  <a:cubicBezTo>
                    <a:pt x="6" y="6"/>
                    <a:pt x="4" y="6"/>
                    <a:pt x="3" y="7"/>
                  </a:cubicBezTo>
                  <a:cubicBezTo>
                    <a:pt x="0" y="7"/>
                    <a:pt x="4" y="8"/>
                    <a:pt x="13" y="9"/>
                  </a:cubicBezTo>
                  <a:cubicBezTo>
                    <a:pt x="23" y="9"/>
                    <a:pt x="27" y="10"/>
                    <a:pt x="22" y="10"/>
                  </a:cubicBezTo>
                  <a:cubicBezTo>
                    <a:pt x="18" y="10"/>
                    <a:pt x="16" y="10"/>
                    <a:pt x="17" y="10"/>
                  </a:cubicBezTo>
                  <a:cubicBezTo>
                    <a:pt x="18" y="10"/>
                    <a:pt x="16" y="11"/>
                    <a:pt x="13" y="11"/>
                  </a:cubicBezTo>
                  <a:cubicBezTo>
                    <a:pt x="10" y="11"/>
                    <a:pt x="7" y="11"/>
                    <a:pt x="9" y="12"/>
                  </a:cubicBezTo>
                  <a:cubicBezTo>
                    <a:pt x="10" y="12"/>
                    <a:pt x="5" y="14"/>
                    <a:pt x="9" y="14"/>
                  </a:cubicBezTo>
                  <a:cubicBezTo>
                    <a:pt x="13" y="14"/>
                    <a:pt x="17" y="15"/>
                    <a:pt x="21" y="15"/>
                  </a:cubicBezTo>
                  <a:cubicBezTo>
                    <a:pt x="21" y="15"/>
                    <a:pt x="22" y="15"/>
                    <a:pt x="23" y="15"/>
                  </a:cubicBezTo>
                  <a:cubicBezTo>
                    <a:pt x="26" y="15"/>
                    <a:pt x="28" y="14"/>
                    <a:pt x="29" y="14"/>
                  </a:cubicBezTo>
                  <a:cubicBezTo>
                    <a:pt x="30" y="14"/>
                    <a:pt x="30" y="14"/>
                    <a:pt x="30" y="14"/>
                  </a:cubicBezTo>
                  <a:cubicBezTo>
                    <a:pt x="30" y="15"/>
                    <a:pt x="30" y="15"/>
                    <a:pt x="30" y="15"/>
                  </a:cubicBezTo>
                  <a:cubicBezTo>
                    <a:pt x="31" y="15"/>
                    <a:pt x="31" y="14"/>
                    <a:pt x="32" y="14"/>
                  </a:cubicBezTo>
                  <a:cubicBezTo>
                    <a:pt x="33" y="14"/>
                    <a:pt x="33" y="13"/>
                    <a:pt x="35" y="12"/>
                  </a:cubicBezTo>
                  <a:cubicBezTo>
                    <a:pt x="37" y="12"/>
                    <a:pt x="39" y="12"/>
                    <a:pt x="41" y="11"/>
                  </a:cubicBezTo>
                  <a:cubicBezTo>
                    <a:pt x="43" y="10"/>
                    <a:pt x="49" y="8"/>
                    <a:pt x="54" y="6"/>
                  </a:cubicBezTo>
                  <a:cubicBezTo>
                    <a:pt x="59" y="3"/>
                    <a:pt x="54" y="2"/>
                    <a:pt x="51" y="2"/>
                  </a:cubicBezTo>
                  <a:cubicBezTo>
                    <a:pt x="50" y="2"/>
                    <a:pt x="50" y="2"/>
                    <a:pt x="49" y="2"/>
                  </a:cubicBezTo>
                  <a:cubicBezTo>
                    <a:pt x="49" y="2"/>
                    <a:pt x="49" y="2"/>
                    <a:pt x="48" y="2"/>
                  </a:cubicBezTo>
                  <a:cubicBezTo>
                    <a:pt x="47" y="2"/>
                    <a:pt x="46" y="1"/>
                    <a:pt x="45" y="1"/>
                  </a:cubicBezTo>
                  <a:cubicBezTo>
                    <a:pt x="44" y="0"/>
                    <a:pt x="42" y="0"/>
                    <a:pt x="3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p:cNvSpPr>
            <p:nvPr/>
          </p:nvSpPr>
          <p:spPr bwMode="auto">
            <a:xfrm>
              <a:off x="3060700" y="4302125"/>
              <a:ext cx="330200" cy="57150"/>
            </a:xfrm>
            <a:custGeom>
              <a:avLst/>
              <a:gdLst>
                <a:gd name="T0" fmla="*/ 51 w 122"/>
                <a:gd name="T1" fmla="*/ 0 h 21"/>
                <a:gd name="T2" fmla="*/ 44 w 122"/>
                <a:gd name="T3" fmla="*/ 2 h 21"/>
                <a:gd name="T4" fmla="*/ 44 w 122"/>
                <a:gd name="T5" fmla="*/ 2 h 21"/>
                <a:gd name="T6" fmla="*/ 42 w 122"/>
                <a:gd name="T7" fmla="*/ 2 h 21"/>
                <a:gd name="T8" fmla="*/ 39 w 122"/>
                <a:gd name="T9" fmla="*/ 2 h 21"/>
                <a:gd name="T10" fmla="*/ 35 w 122"/>
                <a:gd name="T11" fmla="*/ 2 h 21"/>
                <a:gd name="T12" fmla="*/ 33 w 122"/>
                <a:gd name="T13" fmla="*/ 5 h 21"/>
                <a:gd name="T14" fmla="*/ 26 w 122"/>
                <a:gd name="T15" fmla="*/ 5 h 21"/>
                <a:gd name="T16" fmla="*/ 22 w 122"/>
                <a:gd name="T17" fmla="*/ 8 h 21"/>
                <a:gd name="T18" fmla="*/ 11 w 122"/>
                <a:gd name="T19" fmla="*/ 10 h 21"/>
                <a:gd name="T20" fmla="*/ 13 w 122"/>
                <a:gd name="T21" fmla="*/ 13 h 21"/>
                <a:gd name="T22" fmla="*/ 16 w 122"/>
                <a:gd name="T23" fmla="*/ 14 h 21"/>
                <a:gd name="T24" fmla="*/ 17 w 122"/>
                <a:gd name="T25" fmla="*/ 14 h 21"/>
                <a:gd name="T26" fmla="*/ 18 w 122"/>
                <a:gd name="T27" fmla="*/ 13 h 21"/>
                <a:gd name="T28" fmla="*/ 19 w 122"/>
                <a:gd name="T29" fmla="*/ 13 h 21"/>
                <a:gd name="T30" fmla="*/ 26 w 122"/>
                <a:gd name="T31" fmla="*/ 14 h 21"/>
                <a:gd name="T32" fmla="*/ 29 w 122"/>
                <a:gd name="T33" fmla="*/ 14 h 21"/>
                <a:gd name="T34" fmla="*/ 35 w 122"/>
                <a:gd name="T35" fmla="*/ 13 h 21"/>
                <a:gd name="T36" fmla="*/ 35 w 122"/>
                <a:gd name="T37" fmla="*/ 14 h 21"/>
                <a:gd name="T38" fmla="*/ 46 w 122"/>
                <a:gd name="T39" fmla="*/ 15 h 21"/>
                <a:gd name="T40" fmla="*/ 32 w 122"/>
                <a:gd name="T41" fmla="*/ 16 h 21"/>
                <a:gd name="T42" fmla="*/ 26 w 122"/>
                <a:gd name="T43" fmla="*/ 20 h 21"/>
                <a:gd name="T44" fmla="*/ 37 w 122"/>
                <a:gd name="T45" fmla="*/ 21 h 21"/>
                <a:gd name="T46" fmla="*/ 52 w 122"/>
                <a:gd name="T47" fmla="*/ 20 h 21"/>
                <a:gd name="T48" fmla="*/ 78 w 122"/>
                <a:gd name="T49" fmla="*/ 18 h 21"/>
                <a:gd name="T50" fmla="*/ 79 w 122"/>
                <a:gd name="T51" fmla="*/ 18 h 21"/>
                <a:gd name="T52" fmla="*/ 81 w 122"/>
                <a:gd name="T53" fmla="*/ 19 h 21"/>
                <a:gd name="T54" fmla="*/ 83 w 122"/>
                <a:gd name="T55" fmla="*/ 18 h 21"/>
                <a:gd name="T56" fmla="*/ 84 w 122"/>
                <a:gd name="T57" fmla="*/ 18 h 21"/>
                <a:gd name="T58" fmla="*/ 89 w 122"/>
                <a:gd name="T59" fmla="*/ 19 h 21"/>
                <a:gd name="T60" fmla="*/ 97 w 122"/>
                <a:gd name="T61" fmla="*/ 19 h 21"/>
                <a:gd name="T62" fmla="*/ 102 w 122"/>
                <a:gd name="T63" fmla="*/ 19 h 21"/>
                <a:gd name="T64" fmla="*/ 115 w 122"/>
                <a:gd name="T65" fmla="*/ 16 h 21"/>
                <a:gd name="T66" fmla="*/ 122 w 122"/>
                <a:gd name="T67" fmla="*/ 11 h 21"/>
                <a:gd name="T68" fmla="*/ 119 w 122"/>
                <a:gd name="T69" fmla="*/ 10 h 21"/>
                <a:gd name="T70" fmla="*/ 113 w 122"/>
                <a:gd name="T71" fmla="*/ 11 h 21"/>
                <a:gd name="T72" fmla="*/ 110 w 122"/>
                <a:gd name="T73" fmla="*/ 12 h 21"/>
                <a:gd name="T74" fmla="*/ 110 w 122"/>
                <a:gd name="T75" fmla="*/ 12 h 21"/>
                <a:gd name="T76" fmla="*/ 107 w 122"/>
                <a:gd name="T77" fmla="*/ 11 h 21"/>
                <a:gd name="T78" fmla="*/ 105 w 122"/>
                <a:gd name="T79" fmla="*/ 12 h 21"/>
                <a:gd name="T80" fmla="*/ 103 w 122"/>
                <a:gd name="T81" fmla="*/ 12 h 21"/>
                <a:gd name="T82" fmla="*/ 103 w 122"/>
                <a:gd name="T83" fmla="*/ 11 h 21"/>
                <a:gd name="T84" fmla="*/ 104 w 122"/>
                <a:gd name="T85" fmla="*/ 9 h 21"/>
                <a:gd name="T86" fmla="*/ 111 w 122"/>
                <a:gd name="T87" fmla="*/ 4 h 21"/>
                <a:gd name="T88" fmla="*/ 109 w 122"/>
                <a:gd name="T89" fmla="*/ 2 h 21"/>
                <a:gd name="T90" fmla="*/ 98 w 122"/>
                <a:gd name="T91" fmla="*/ 4 h 21"/>
                <a:gd name="T92" fmla="*/ 88 w 122"/>
                <a:gd name="T93" fmla="*/ 8 h 21"/>
                <a:gd name="T94" fmla="*/ 80 w 122"/>
                <a:gd name="T95" fmla="*/ 13 h 21"/>
                <a:gd name="T96" fmla="*/ 79 w 122"/>
                <a:gd name="T97" fmla="*/ 13 h 21"/>
                <a:gd name="T98" fmla="*/ 72 w 122"/>
                <a:gd name="T99" fmla="*/ 12 h 21"/>
                <a:gd name="T100" fmla="*/ 71 w 122"/>
                <a:gd name="T101" fmla="*/ 12 h 21"/>
                <a:gd name="T102" fmla="*/ 69 w 122"/>
                <a:gd name="T103" fmla="*/ 12 h 21"/>
                <a:gd name="T104" fmla="*/ 69 w 122"/>
                <a:gd name="T105" fmla="*/ 12 h 21"/>
                <a:gd name="T106" fmla="*/ 67 w 122"/>
                <a:gd name="T107" fmla="*/ 10 h 21"/>
                <a:gd name="T108" fmla="*/ 65 w 122"/>
                <a:gd name="T109" fmla="*/ 9 h 21"/>
                <a:gd name="T110" fmla="*/ 67 w 122"/>
                <a:gd name="T111" fmla="*/ 5 h 21"/>
                <a:gd name="T112" fmla="*/ 54 w 122"/>
                <a:gd name="T113" fmla="*/ 1 h 21"/>
                <a:gd name="T114" fmla="*/ 51 w 122"/>
                <a:gd name="T11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2" h="21">
                  <a:moveTo>
                    <a:pt x="51" y="0"/>
                  </a:moveTo>
                  <a:cubicBezTo>
                    <a:pt x="45" y="0"/>
                    <a:pt x="42" y="2"/>
                    <a:pt x="44" y="2"/>
                  </a:cubicBezTo>
                  <a:cubicBezTo>
                    <a:pt x="44" y="2"/>
                    <a:pt x="44" y="2"/>
                    <a:pt x="44" y="2"/>
                  </a:cubicBezTo>
                  <a:cubicBezTo>
                    <a:pt x="43" y="2"/>
                    <a:pt x="43" y="2"/>
                    <a:pt x="42" y="2"/>
                  </a:cubicBezTo>
                  <a:cubicBezTo>
                    <a:pt x="41" y="2"/>
                    <a:pt x="40" y="2"/>
                    <a:pt x="39" y="2"/>
                  </a:cubicBezTo>
                  <a:cubicBezTo>
                    <a:pt x="38" y="2"/>
                    <a:pt x="37" y="2"/>
                    <a:pt x="35" y="2"/>
                  </a:cubicBezTo>
                  <a:cubicBezTo>
                    <a:pt x="29" y="3"/>
                    <a:pt x="29" y="4"/>
                    <a:pt x="33" y="5"/>
                  </a:cubicBezTo>
                  <a:cubicBezTo>
                    <a:pt x="36" y="5"/>
                    <a:pt x="33" y="5"/>
                    <a:pt x="26" y="5"/>
                  </a:cubicBezTo>
                  <a:cubicBezTo>
                    <a:pt x="18" y="6"/>
                    <a:pt x="18" y="7"/>
                    <a:pt x="22" y="8"/>
                  </a:cubicBezTo>
                  <a:cubicBezTo>
                    <a:pt x="27" y="8"/>
                    <a:pt x="21" y="9"/>
                    <a:pt x="11" y="10"/>
                  </a:cubicBezTo>
                  <a:cubicBezTo>
                    <a:pt x="0" y="11"/>
                    <a:pt x="12" y="13"/>
                    <a:pt x="13" y="13"/>
                  </a:cubicBezTo>
                  <a:cubicBezTo>
                    <a:pt x="14" y="14"/>
                    <a:pt x="15" y="14"/>
                    <a:pt x="16" y="14"/>
                  </a:cubicBezTo>
                  <a:cubicBezTo>
                    <a:pt x="17" y="14"/>
                    <a:pt x="17" y="14"/>
                    <a:pt x="17" y="14"/>
                  </a:cubicBezTo>
                  <a:cubicBezTo>
                    <a:pt x="18" y="13"/>
                    <a:pt x="18" y="13"/>
                    <a:pt x="18" y="13"/>
                  </a:cubicBezTo>
                  <a:cubicBezTo>
                    <a:pt x="19" y="13"/>
                    <a:pt x="19" y="13"/>
                    <a:pt x="19" y="13"/>
                  </a:cubicBezTo>
                  <a:cubicBezTo>
                    <a:pt x="20" y="13"/>
                    <a:pt x="23" y="14"/>
                    <a:pt x="26" y="14"/>
                  </a:cubicBezTo>
                  <a:cubicBezTo>
                    <a:pt x="27" y="14"/>
                    <a:pt x="28" y="14"/>
                    <a:pt x="29" y="14"/>
                  </a:cubicBezTo>
                  <a:cubicBezTo>
                    <a:pt x="32" y="13"/>
                    <a:pt x="34" y="13"/>
                    <a:pt x="35" y="13"/>
                  </a:cubicBezTo>
                  <a:cubicBezTo>
                    <a:pt x="36" y="13"/>
                    <a:pt x="36" y="13"/>
                    <a:pt x="35" y="14"/>
                  </a:cubicBezTo>
                  <a:cubicBezTo>
                    <a:pt x="33" y="14"/>
                    <a:pt x="39" y="14"/>
                    <a:pt x="46" y="15"/>
                  </a:cubicBezTo>
                  <a:cubicBezTo>
                    <a:pt x="54" y="15"/>
                    <a:pt x="48" y="15"/>
                    <a:pt x="32" y="16"/>
                  </a:cubicBezTo>
                  <a:cubicBezTo>
                    <a:pt x="20" y="17"/>
                    <a:pt x="11" y="18"/>
                    <a:pt x="26" y="20"/>
                  </a:cubicBezTo>
                  <a:cubicBezTo>
                    <a:pt x="29" y="20"/>
                    <a:pt x="33" y="21"/>
                    <a:pt x="37" y="21"/>
                  </a:cubicBezTo>
                  <a:cubicBezTo>
                    <a:pt x="42" y="21"/>
                    <a:pt x="47" y="20"/>
                    <a:pt x="52" y="20"/>
                  </a:cubicBezTo>
                  <a:cubicBezTo>
                    <a:pt x="64" y="19"/>
                    <a:pt x="75" y="18"/>
                    <a:pt x="78" y="18"/>
                  </a:cubicBezTo>
                  <a:cubicBezTo>
                    <a:pt x="78" y="18"/>
                    <a:pt x="79" y="18"/>
                    <a:pt x="79" y="18"/>
                  </a:cubicBezTo>
                  <a:cubicBezTo>
                    <a:pt x="78" y="18"/>
                    <a:pt x="79" y="19"/>
                    <a:pt x="81" y="19"/>
                  </a:cubicBezTo>
                  <a:cubicBezTo>
                    <a:pt x="82" y="19"/>
                    <a:pt x="82" y="18"/>
                    <a:pt x="83" y="18"/>
                  </a:cubicBezTo>
                  <a:cubicBezTo>
                    <a:pt x="83" y="18"/>
                    <a:pt x="83" y="18"/>
                    <a:pt x="84" y="18"/>
                  </a:cubicBezTo>
                  <a:cubicBezTo>
                    <a:pt x="85" y="18"/>
                    <a:pt x="86" y="19"/>
                    <a:pt x="89" y="19"/>
                  </a:cubicBezTo>
                  <a:cubicBezTo>
                    <a:pt x="91" y="19"/>
                    <a:pt x="94" y="19"/>
                    <a:pt x="97" y="19"/>
                  </a:cubicBezTo>
                  <a:cubicBezTo>
                    <a:pt x="98" y="19"/>
                    <a:pt x="100" y="19"/>
                    <a:pt x="102" y="19"/>
                  </a:cubicBezTo>
                  <a:cubicBezTo>
                    <a:pt x="107" y="18"/>
                    <a:pt x="112" y="17"/>
                    <a:pt x="115" y="16"/>
                  </a:cubicBezTo>
                  <a:cubicBezTo>
                    <a:pt x="121" y="14"/>
                    <a:pt x="122" y="12"/>
                    <a:pt x="122" y="11"/>
                  </a:cubicBezTo>
                  <a:cubicBezTo>
                    <a:pt x="121" y="11"/>
                    <a:pt x="120" y="10"/>
                    <a:pt x="119" y="10"/>
                  </a:cubicBezTo>
                  <a:cubicBezTo>
                    <a:pt x="117" y="10"/>
                    <a:pt x="115" y="11"/>
                    <a:pt x="113" y="11"/>
                  </a:cubicBezTo>
                  <a:cubicBezTo>
                    <a:pt x="112" y="12"/>
                    <a:pt x="110" y="12"/>
                    <a:pt x="110" y="12"/>
                  </a:cubicBezTo>
                  <a:cubicBezTo>
                    <a:pt x="110" y="12"/>
                    <a:pt x="110" y="12"/>
                    <a:pt x="110" y="12"/>
                  </a:cubicBezTo>
                  <a:cubicBezTo>
                    <a:pt x="110" y="12"/>
                    <a:pt x="109" y="11"/>
                    <a:pt x="107" y="11"/>
                  </a:cubicBezTo>
                  <a:cubicBezTo>
                    <a:pt x="107" y="11"/>
                    <a:pt x="106" y="11"/>
                    <a:pt x="105" y="12"/>
                  </a:cubicBezTo>
                  <a:cubicBezTo>
                    <a:pt x="104" y="12"/>
                    <a:pt x="103" y="12"/>
                    <a:pt x="103" y="12"/>
                  </a:cubicBezTo>
                  <a:cubicBezTo>
                    <a:pt x="101" y="12"/>
                    <a:pt x="101" y="11"/>
                    <a:pt x="103" y="11"/>
                  </a:cubicBezTo>
                  <a:cubicBezTo>
                    <a:pt x="106" y="10"/>
                    <a:pt x="106" y="9"/>
                    <a:pt x="104" y="9"/>
                  </a:cubicBezTo>
                  <a:cubicBezTo>
                    <a:pt x="102" y="9"/>
                    <a:pt x="108" y="7"/>
                    <a:pt x="111" y="4"/>
                  </a:cubicBezTo>
                  <a:cubicBezTo>
                    <a:pt x="112" y="3"/>
                    <a:pt x="111" y="2"/>
                    <a:pt x="109" y="2"/>
                  </a:cubicBezTo>
                  <a:cubicBezTo>
                    <a:pt x="107" y="2"/>
                    <a:pt x="103" y="2"/>
                    <a:pt x="98" y="4"/>
                  </a:cubicBezTo>
                  <a:cubicBezTo>
                    <a:pt x="95" y="5"/>
                    <a:pt x="91" y="6"/>
                    <a:pt x="88" y="8"/>
                  </a:cubicBezTo>
                  <a:cubicBezTo>
                    <a:pt x="84" y="11"/>
                    <a:pt x="83" y="13"/>
                    <a:pt x="80" y="13"/>
                  </a:cubicBezTo>
                  <a:cubicBezTo>
                    <a:pt x="79" y="13"/>
                    <a:pt x="79" y="13"/>
                    <a:pt x="79" y="13"/>
                  </a:cubicBezTo>
                  <a:cubicBezTo>
                    <a:pt x="76" y="12"/>
                    <a:pt x="74" y="12"/>
                    <a:pt x="72" y="12"/>
                  </a:cubicBezTo>
                  <a:cubicBezTo>
                    <a:pt x="72" y="12"/>
                    <a:pt x="72" y="12"/>
                    <a:pt x="71" y="12"/>
                  </a:cubicBezTo>
                  <a:cubicBezTo>
                    <a:pt x="71" y="12"/>
                    <a:pt x="70" y="12"/>
                    <a:pt x="69" y="12"/>
                  </a:cubicBezTo>
                  <a:cubicBezTo>
                    <a:pt x="69" y="12"/>
                    <a:pt x="69" y="12"/>
                    <a:pt x="69" y="12"/>
                  </a:cubicBezTo>
                  <a:cubicBezTo>
                    <a:pt x="67" y="12"/>
                    <a:pt x="66" y="11"/>
                    <a:pt x="67" y="10"/>
                  </a:cubicBezTo>
                  <a:cubicBezTo>
                    <a:pt x="68" y="10"/>
                    <a:pt x="68" y="9"/>
                    <a:pt x="65" y="9"/>
                  </a:cubicBezTo>
                  <a:cubicBezTo>
                    <a:pt x="63" y="9"/>
                    <a:pt x="69" y="7"/>
                    <a:pt x="67" y="5"/>
                  </a:cubicBezTo>
                  <a:cubicBezTo>
                    <a:pt x="65" y="3"/>
                    <a:pt x="61" y="1"/>
                    <a:pt x="54" y="1"/>
                  </a:cubicBezTo>
                  <a:cubicBezTo>
                    <a:pt x="53" y="0"/>
                    <a:pt x="52" y="0"/>
                    <a:pt x="5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56"/>
            <p:cNvSpPr>
              <a:spLocks/>
            </p:cNvSpPr>
            <p:nvPr/>
          </p:nvSpPr>
          <p:spPr bwMode="auto">
            <a:xfrm>
              <a:off x="3781425" y="5872163"/>
              <a:ext cx="188913" cy="36512"/>
            </a:xfrm>
            <a:custGeom>
              <a:avLst/>
              <a:gdLst>
                <a:gd name="T0" fmla="*/ 21 w 70"/>
                <a:gd name="T1" fmla="*/ 0 h 13"/>
                <a:gd name="T2" fmla="*/ 20 w 70"/>
                <a:gd name="T3" fmla="*/ 0 h 13"/>
                <a:gd name="T4" fmla="*/ 9 w 70"/>
                <a:gd name="T5" fmla="*/ 4 h 13"/>
                <a:gd name="T6" fmla="*/ 22 w 70"/>
                <a:gd name="T7" fmla="*/ 9 h 13"/>
                <a:gd name="T8" fmla="*/ 32 w 70"/>
                <a:gd name="T9" fmla="*/ 10 h 13"/>
                <a:gd name="T10" fmla="*/ 26 w 70"/>
                <a:gd name="T11" fmla="*/ 9 h 13"/>
                <a:gd name="T12" fmla="*/ 10 w 70"/>
                <a:gd name="T13" fmla="*/ 9 h 13"/>
                <a:gd name="T14" fmla="*/ 10 w 70"/>
                <a:gd name="T15" fmla="*/ 9 h 13"/>
                <a:gd name="T16" fmla="*/ 4 w 70"/>
                <a:gd name="T17" fmla="*/ 10 h 13"/>
                <a:gd name="T18" fmla="*/ 8 w 70"/>
                <a:gd name="T19" fmla="*/ 11 h 13"/>
                <a:gd name="T20" fmla="*/ 13 w 70"/>
                <a:gd name="T21" fmla="*/ 13 h 13"/>
                <a:gd name="T22" fmla="*/ 13 w 70"/>
                <a:gd name="T23" fmla="*/ 12 h 13"/>
                <a:gd name="T24" fmla="*/ 14 w 70"/>
                <a:gd name="T25" fmla="*/ 12 h 13"/>
                <a:gd name="T26" fmla="*/ 15 w 70"/>
                <a:gd name="T27" fmla="*/ 12 h 13"/>
                <a:gd name="T28" fmla="*/ 28 w 70"/>
                <a:gd name="T29" fmla="*/ 12 h 13"/>
                <a:gd name="T30" fmla="*/ 38 w 70"/>
                <a:gd name="T31" fmla="*/ 11 h 13"/>
                <a:gd name="T32" fmla="*/ 42 w 70"/>
                <a:gd name="T33" fmla="*/ 11 h 13"/>
                <a:gd name="T34" fmla="*/ 45 w 70"/>
                <a:gd name="T35" fmla="*/ 11 h 13"/>
                <a:gd name="T36" fmla="*/ 70 w 70"/>
                <a:gd name="T37" fmla="*/ 9 h 13"/>
                <a:gd name="T38" fmla="*/ 47 w 70"/>
                <a:gd name="T39" fmla="*/ 7 h 13"/>
                <a:gd name="T40" fmla="*/ 28 w 70"/>
                <a:gd name="T41" fmla="*/ 3 h 13"/>
                <a:gd name="T42" fmla="*/ 21 w 70"/>
                <a:gd name="T43"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0" h="13">
                  <a:moveTo>
                    <a:pt x="21" y="0"/>
                  </a:moveTo>
                  <a:cubicBezTo>
                    <a:pt x="21" y="0"/>
                    <a:pt x="20" y="0"/>
                    <a:pt x="20" y="0"/>
                  </a:cubicBezTo>
                  <a:cubicBezTo>
                    <a:pt x="11" y="0"/>
                    <a:pt x="4" y="4"/>
                    <a:pt x="9" y="4"/>
                  </a:cubicBezTo>
                  <a:cubicBezTo>
                    <a:pt x="15" y="5"/>
                    <a:pt x="11" y="7"/>
                    <a:pt x="22" y="9"/>
                  </a:cubicBezTo>
                  <a:cubicBezTo>
                    <a:pt x="29" y="9"/>
                    <a:pt x="33" y="10"/>
                    <a:pt x="32" y="10"/>
                  </a:cubicBezTo>
                  <a:cubicBezTo>
                    <a:pt x="32" y="10"/>
                    <a:pt x="30" y="10"/>
                    <a:pt x="26" y="9"/>
                  </a:cubicBezTo>
                  <a:cubicBezTo>
                    <a:pt x="18" y="9"/>
                    <a:pt x="12" y="9"/>
                    <a:pt x="10" y="9"/>
                  </a:cubicBezTo>
                  <a:cubicBezTo>
                    <a:pt x="10" y="9"/>
                    <a:pt x="10" y="9"/>
                    <a:pt x="10" y="9"/>
                  </a:cubicBezTo>
                  <a:cubicBezTo>
                    <a:pt x="12" y="9"/>
                    <a:pt x="9" y="9"/>
                    <a:pt x="4" y="10"/>
                  </a:cubicBezTo>
                  <a:cubicBezTo>
                    <a:pt x="0" y="10"/>
                    <a:pt x="2" y="10"/>
                    <a:pt x="8" y="11"/>
                  </a:cubicBezTo>
                  <a:cubicBezTo>
                    <a:pt x="10" y="12"/>
                    <a:pt x="12" y="12"/>
                    <a:pt x="13" y="13"/>
                  </a:cubicBezTo>
                  <a:cubicBezTo>
                    <a:pt x="13" y="12"/>
                    <a:pt x="13" y="12"/>
                    <a:pt x="13" y="12"/>
                  </a:cubicBezTo>
                  <a:cubicBezTo>
                    <a:pt x="14" y="12"/>
                    <a:pt x="14" y="12"/>
                    <a:pt x="14" y="12"/>
                  </a:cubicBezTo>
                  <a:cubicBezTo>
                    <a:pt x="14" y="12"/>
                    <a:pt x="14" y="12"/>
                    <a:pt x="15" y="12"/>
                  </a:cubicBezTo>
                  <a:cubicBezTo>
                    <a:pt x="17" y="12"/>
                    <a:pt x="22" y="12"/>
                    <a:pt x="28" y="12"/>
                  </a:cubicBezTo>
                  <a:cubicBezTo>
                    <a:pt x="31" y="12"/>
                    <a:pt x="34" y="11"/>
                    <a:pt x="38" y="11"/>
                  </a:cubicBezTo>
                  <a:cubicBezTo>
                    <a:pt x="39" y="11"/>
                    <a:pt x="41" y="11"/>
                    <a:pt x="42" y="11"/>
                  </a:cubicBezTo>
                  <a:cubicBezTo>
                    <a:pt x="43" y="11"/>
                    <a:pt x="44" y="11"/>
                    <a:pt x="45" y="11"/>
                  </a:cubicBezTo>
                  <a:cubicBezTo>
                    <a:pt x="58" y="11"/>
                    <a:pt x="70" y="10"/>
                    <a:pt x="70" y="9"/>
                  </a:cubicBezTo>
                  <a:cubicBezTo>
                    <a:pt x="61" y="9"/>
                    <a:pt x="54" y="8"/>
                    <a:pt x="47" y="7"/>
                  </a:cubicBezTo>
                  <a:cubicBezTo>
                    <a:pt x="35" y="5"/>
                    <a:pt x="27" y="3"/>
                    <a:pt x="28" y="3"/>
                  </a:cubicBezTo>
                  <a:cubicBezTo>
                    <a:pt x="29" y="3"/>
                    <a:pt x="30" y="0"/>
                    <a:pt x="2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57"/>
            <p:cNvSpPr>
              <a:spLocks/>
            </p:cNvSpPr>
            <p:nvPr/>
          </p:nvSpPr>
          <p:spPr bwMode="auto">
            <a:xfrm>
              <a:off x="3643313" y="4354513"/>
              <a:ext cx="11113" cy="4762"/>
            </a:xfrm>
            <a:custGeom>
              <a:avLst/>
              <a:gdLst>
                <a:gd name="T0" fmla="*/ 1 w 4"/>
                <a:gd name="T1" fmla="*/ 0 h 2"/>
                <a:gd name="T2" fmla="*/ 1 w 4"/>
                <a:gd name="T3" fmla="*/ 1 h 2"/>
                <a:gd name="T4" fmla="*/ 1 w 4"/>
                <a:gd name="T5" fmla="*/ 2 h 2"/>
                <a:gd name="T6" fmla="*/ 3 w 4"/>
                <a:gd name="T7" fmla="*/ 1 h 2"/>
                <a:gd name="T8" fmla="*/ 1 w 4"/>
                <a:gd name="T9" fmla="*/ 0 h 2"/>
              </a:gdLst>
              <a:ahLst/>
              <a:cxnLst>
                <a:cxn ang="0">
                  <a:pos x="T0" y="T1"/>
                </a:cxn>
                <a:cxn ang="0">
                  <a:pos x="T2" y="T3"/>
                </a:cxn>
                <a:cxn ang="0">
                  <a:pos x="T4" y="T5"/>
                </a:cxn>
                <a:cxn ang="0">
                  <a:pos x="T6" y="T7"/>
                </a:cxn>
                <a:cxn ang="0">
                  <a:pos x="T8" y="T9"/>
                </a:cxn>
              </a:cxnLst>
              <a:rect l="0" t="0" r="r" b="b"/>
              <a:pathLst>
                <a:path w="4" h="2">
                  <a:moveTo>
                    <a:pt x="1" y="0"/>
                  </a:moveTo>
                  <a:cubicBezTo>
                    <a:pt x="1" y="1"/>
                    <a:pt x="1" y="1"/>
                    <a:pt x="1" y="1"/>
                  </a:cubicBezTo>
                  <a:cubicBezTo>
                    <a:pt x="0" y="2"/>
                    <a:pt x="1" y="2"/>
                    <a:pt x="1" y="2"/>
                  </a:cubicBezTo>
                  <a:cubicBezTo>
                    <a:pt x="2" y="2"/>
                    <a:pt x="3" y="1"/>
                    <a:pt x="3" y="1"/>
                  </a:cubicBezTo>
                  <a:cubicBezTo>
                    <a:pt x="4"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58"/>
            <p:cNvSpPr>
              <a:spLocks noEditPoints="1"/>
            </p:cNvSpPr>
            <p:nvPr/>
          </p:nvSpPr>
          <p:spPr bwMode="auto">
            <a:xfrm>
              <a:off x="7939088" y="4259263"/>
              <a:ext cx="68263" cy="7937"/>
            </a:xfrm>
            <a:custGeom>
              <a:avLst/>
              <a:gdLst>
                <a:gd name="T0" fmla="*/ 12 w 25"/>
                <a:gd name="T1" fmla="*/ 3 h 3"/>
                <a:gd name="T2" fmla="*/ 12 w 25"/>
                <a:gd name="T3" fmla="*/ 3 h 3"/>
                <a:gd name="T4" fmla="*/ 12 w 25"/>
                <a:gd name="T5" fmla="*/ 3 h 3"/>
                <a:gd name="T6" fmla="*/ 12 w 25"/>
                <a:gd name="T7" fmla="*/ 3 h 3"/>
                <a:gd name="T8" fmla="*/ 12 w 25"/>
                <a:gd name="T9" fmla="*/ 3 h 3"/>
                <a:gd name="T10" fmla="*/ 12 w 25"/>
                <a:gd name="T11" fmla="*/ 3 h 3"/>
                <a:gd name="T12" fmla="*/ 10 w 25"/>
                <a:gd name="T13" fmla="*/ 0 h 3"/>
                <a:gd name="T14" fmla="*/ 3 w 25"/>
                <a:gd name="T15" fmla="*/ 2 h 3"/>
                <a:gd name="T16" fmla="*/ 10 w 25"/>
                <a:gd name="T17" fmla="*/ 3 h 3"/>
                <a:gd name="T18" fmla="*/ 10 w 25"/>
                <a:gd name="T19" fmla="*/ 3 h 3"/>
                <a:gd name="T20" fmla="*/ 13 w 25"/>
                <a:gd name="T21" fmla="*/ 3 h 3"/>
                <a:gd name="T22" fmla="*/ 13 w 25"/>
                <a:gd name="T23" fmla="*/ 3 h 3"/>
                <a:gd name="T24" fmla="*/ 12 w 25"/>
                <a:gd name="T25" fmla="*/ 3 h 3"/>
                <a:gd name="T26" fmla="*/ 17 w 25"/>
                <a:gd name="T27" fmla="*/ 0 h 3"/>
                <a:gd name="T28" fmla="*/ 10 w 25"/>
                <a:gd name="T29"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5" h="3">
                  <a:moveTo>
                    <a:pt x="12" y="3"/>
                  </a:moveTo>
                  <a:cubicBezTo>
                    <a:pt x="12" y="3"/>
                    <a:pt x="12" y="3"/>
                    <a:pt x="12" y="3"/>
                  </a:cubicBezTo>
                  <a:cubicBezTo>
                    <a:pt x="12" y="3"/>
                    <a:pt x="12" y="3"/>
                    <a:pt x="12" y="3"/>
                  </a:cubicBezTo>
                  <a:moveTo>
                    <a:pt x="12" y="3"/>
                  </a:moveTo>
                  <a:cubicBezTo>
                    <a:pt x="12" y="3"/>
                    <a:pt x="12" y="3"/>
                    <a:pt x="12" y="3"/>
                  </a:cubicBezTo>
                  <a:cubicBezTo>
                    <a:pt x="12" y="3"/>
                    <a:pt x="12" y="3"/>
                    <a:pt x="12" y="3"/>
                  </a:cubicBezTo>
                  <a:moveTo>
                    <a:pt x="10" y="0"/>
                  </a:moveTo>
                  <a:cubicBezTo>
                    <a:pt x="4" y="0"/>
                    <a:pt x="0" y="1"/>
                    <a:pt x="3" y="2"/>
                  </a:cubicBezTo>
                  <a:cubicBezTo>
                    <a:pt x="5" y="2"/>
                    <a:pt x="7" y="2"/>
                    <a:pt x="10" y="3"/>
                  </a:cubicBezTo>
                  <a:cubicBezTo>
                    <a:pt x="10" y="3"/>
                    <a:pt x="10" y="3"/>
                    <a:pt x="10" y="3"/>
                  </a:cubicBezTo>
                  <a:cubicBezTo>
                    <a:pt x="11" y="3"/>
                    <a:pt x="12" y="3"/>
                    <a:pt x="13" y="3"/>
                  </a:cubicBezTo>
                  <a:cubicBezTo>
                    <a:pt x="13" y="3"/>
                    <a:pt x="13" y="3"/>
                    <a:pt x="13" y="3"/>
                  </a:cubicBezTo>
                  <a:cubicBezTo>
                    <a:pt x="14" y="3"/>
                    <a:pt x="14" y="3"/>
                    <a:pt x="12" y="3"/>
                  </a:cubicBezTo>
                  <a:cubicBezTo>
                    <a:pt x="15" y="3"/>
                    <a:pt x="25" y="2"/>
                    <a:pt x="17" y="0"/>
                  </a:cubicBezTo>
                  <a:cubicBezTo>
                    <a:pt x="15" y="0"/>
                    <a:pt x="12"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59"/>
            <p:cNvSpPr>
              <a:spLocks/>
            </p:cNvSpPr>
            <p:nvPr/>
          </p:nvSpPr>
          <p:spPr bwMode="auto">
            <a:xfrm>
              <a:off x="6394450" y="4313238"/>
              <a:ext cx="22225" cy="3175"/>
            </a:xfrm>
            <a:custGeom>
              <a:avLst/>
              <a:gdLst>
                <a:gd name="T0" fmla="*/ 2 w 8"/>
                <a:gd name="T1" fmla="*/ 0 h 1"/>
                <a:gd name="T2" fmla="*/ 1 w 8"/>
                <a:gd name="T3" fmla="*/ 0 h 1"/>
                <a:gd name="T4" fmla="*/ 4 w 8"/>
                <a:gd name="T5" fmla="*/ 1 h 1"/>
                <a:gd name="T6" fmla="*/ 4 w 8"/>
                <a:gd name="T7" fmla="*/ 0 h 1"/>
                <a:gd name="T8" fmla="*/ 2 w 8"/>
                <a:gd name="T9" fmla="*/ 0 h 1"/>
              </a:gdLst>
              <a:ahLst/>
              <a:cxnLst>
                <a:cxn ang="0">
                  <a:pos x="T0" y="T1"/>
                </a:cxn>
                <a:cxn ang="0">
                  <a:pos x="T2" y="T3"/>
                </a:cxn>
                <a:cxn ang="0">
                  <a:pos x="T4" y="T5"/>
                </a:cxn>
                <a:cxn ang="0">
                  <a:pos x="T6" y="T7"/>
                </a:cxn>
                <a:cxn ang="0">
                  <a:pos x="T8" y="T9"/>
                </a:cxn>
              </a:cxnLst>
              <a:rect l="0" t="0" r="r" b="b"/>
              <a:pathLst>
                <a:path w="8" h="1">
                  <a:moveTo>
                    <a:pt x="2" y="0"/>
                  </a:moveTo>
                  <a:cubicBezTo>
                    <a:pt x="1" y="0"/>
                    <a:pt x="0" y="0"/>
                    <a:pt x="1" y="0"/>
                  </a:cubicBezTo>
                  <a:cubicBezTo>
                    <a:pt x="2" y="0"/>
                    <a:pt x="3" y="1"/>
                    <a:pt x="4" y="1"/>
                  </a:cubicBezTo>
                  <a:cubicBezTo>
                    <a:pt x="4" y="1"/>
                    <a:pt x="8" y="0"/>
                    <a:pt x="4" y="0"/>
                  </a:cubicBezTo>
                  <a:cubicBezTo>
                    <a:pt x="4"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60"/>
            <p:cNvSpPr>
              <a:spLocks/>
            </p:cNvSpPr>
            <p:nvPr/>
          </p:nvSpPr>
          <p:spPr bwMode="auto">
            <a:xfrm>
              <a:off x="6353175" y="4327525"/>
              <a:ext cx="11113" cy="3175"/>
            </a:xfrm>
            <a:custGeom>
              <a:avLst/>
              <a:gdLst>
                <a:gd name="T0" fmla="*/ 3 w 4"/>
                <a:gd name="T1" fmla="*/ 0 h 1"/>
                <a:gd name="T2" fmla="*/ 0 w 4"/>
                <a:gd name="T3" fmla="*/ 0 h 1"/>
                <a:gd name="T4" fmla="*/ 3 w 4"/>
                <a:gd name="T5" fmla="*/ 1 h 1"/>
                <a:gd name="T6" fmla="*/ 4 w 4"/>
                <a:gd name="T7" fmla="*/ 0 h 1"/>
                <a:gd name="T8" fmla="*/ 3 w 4"/>
                <a:gd name="T9" fmla="*/ 0 h 1"/>
              </a:gdLst>
              <a:ahLst/>
              <a:cxnLst>
                <a:cxn ang="0">
                  <a:pos x="T0" y="T1"/>
                </a:cxn>
                <a:cxn ang="0">
                  <a:pos x="T2" y="T3"/>
                </a:cxn>
                <a:cxn ang="0">
                  <a:pos x="T4" y="T5"/>
                </a:cxn>
                <a:cxn ang="0">
                  <a:pos x="T6" y="T7"/>
                </a:cxn>
                <a:cxn ang="0">
                  <a:pos x="T8" y="T9"/>
                </a:cxn>
              </a:cxnLst>
              <a:rect l="0" t="0" r="r" b="b"/>
              <a:pathLst>
                <a:path w="4" h="1">
                  <a:moveTo>
                    <a:pt x="3" y="0"/>
                  </a:moveTo>
                  <a:cubicBezTo>
                    <a:pt x="1" y="0"/>
                    <a:pt x="0" y="0"/>
                    <a:pt x="0" y="0"/>
                  </a:cubicBezTo>
                  <a:cubicBezTo>
                    <a:pt x="1" y="0"/>
                    <a:pt x="3" y="0"/>
                    <a:pt x="3" y="1"/>
                  </a:cubicBezTo>
                  <a:cubicBezTo>
                    <a:pt x="3" y="0"/>
                    <a:pt x="4" y="0"/>
                    <a:pt x="4"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61"/>
            <p:cNvSpPr>
              <a:spLocks/>
            </p:cNvSpPr>
            <p:nvPr/>
          </p:nvSpPr>
          <p:spPr bwMode="auto">
            <a:xfrm>
              <a:off x="6348413" y="4321175"/>
              <a:ext cx="206375" cy="33337"/>
            </a:xfrm>
            <a:custGeom>
              <a:avLst/>
              <a:gdLst>
                <a:gd name="T0" fmla="*/ 37 w 76"/>
                <a:gd name="T1" fmla="*/ 0 h 12"/>
                <a:gd name="T2" fmla="*/ 37 w 76"/>
                <a:gd name="T3" fmla="*/ 0 h 12"/>
                <a:gd name="T4" fmla="*/ 37 w 76"/>
                <a:gd name="T5" fmla="*/ 0 h 12"/>
                <a:gd name="T6" fmla="*/ 36 w 76"/>
                <a:gd name="T7" fmla="*/ 0 h 12"/>
                <a:gd name="T8" fmla="*/ 36 w 76"/>
                <a:gd name="T9" fmla="*/ 0 h 12"/>
                <a:gd name="T10" fmla="*/ 36 w 76"/>
                <a:gd name="T11" fmla="*/ 2 h 12"/>
                <a:gd name="T12" fmla="*/ 35 w 76"/>
                <a:gd name="T13" fmla="*/ 4 h 12"/>
                <a:gd name="T14" fmla="*/ 33 w 76"/>
                <a:gd name="T15" fmla="*/ 3 h 12"/>
                <a:gd name="T16" fmla="*/ 19 w 76"/>
                <a:gd name="T17" fmla="*/ 2 h 12"/>
                <a:gd name="T18" fmla="*/ 13 w 76"/>
                <a:gd name="T19" fmla="*/ 0 h 12"/>
                <a:gd name="T20" fmla="*/ 12 w 76"/>
                <a:gd name="T21" fmla="*/ 1 h 12"/>
                <a:gd name="T22" fmla="*/ 11 w 76"/>
                <a:gd name="T23" fmla="*/ 3 h 12"/>
                <a:gd name="T24" fmla="*/ 11 w 76"/>
                <a:gd name="T25" fmla="*/ 2 h 12"/>
                <a:gd name="T26" fmla="*/ 10 w 76"/>
                <a:gd name="T27" fmla="*/ 2 h 12"/>
                <a:gd name="T28" fmla="*/ 10 w 76"/>
                <a:gd name="T29" fmla="*/ 3 h 12"/>
                <a:gd name="T30" fmla="*/ 7 w 76"/>
                <a:gd name="T31" fmla="*/ 4 h 12"/>
                <a:gd name="T32" fmla="*/ 5 w 76"/>
                <a:gd name="T33" fmla="*/ 4 h 12"/>
                <a:gd name="T34" fmla="*/ 2 w 76"/>
                <a:gd name="T35" fmla="*/ 3 h 12"/>
                <a:gd name="T36" fmla="*/ 3 w 76"/>
                <a:gd name="T37" fmla="*/ 4 h 12"/>
                <a:gd name="T38" fmla="*/ 4 w 76"/>
                <a:gd name="T39" fmla="*/ 5 h 12"/>
                <a:gd name="T40" fmla="*/ 16 w 76"/>
                <a:gd name="T41" fmla="*/ 8 h 12"/>
                <a:gd name="T42" fmla="*/ 17 w 76"/>
                <a:gd name="T43" fmla="*/ 8 h 12"/>
                <a:gd name="T44" fmla="*/ 29 w 76"/>
                <a:gd name="T45" fmla="*/ 7 h 12"/>
                <a:gd name="T46" fmla="*/ 29 w 76"/>
                <a:gd name="T47" fmla="*/ 7 h 12"/>
                <a:gd name="T48" fmla="*/ 26 w 76"/>
                <a:gd name="T49" fmla="*/ 8 h 12"/>
                <a:gd name="T50" fmla="*/ 23 w 76"/>
                <a:gd name="T51" fmla="*/ 9 h 12"/>
                <a:gd name="T52" fmla="*/ 22 w 76"/>
                <a:gd name="T53" fmla="*/ 9 h 12"/>
                <a:gd name="T54" fmla="*/ 21 w 76"/>
                <a:gd name="T55" fmla="*/ 9 h 12"/>
                <a:gd name="T56" fmla="*/ 28 w 76"/>
                <a:gd name="T57" fmla="*/ 11 h 12"/>
                <a:gd name="T58" fmla="*/ 49 w 76"/>
                <a:gd name="T59" fmla="*/ 12 h 12"/>
                <a:gd name="T60" fmla="*/ 60 w 76"/>
                <a:gd name="T61" fmla="*/ 11 h 12"/>
                <a:gd name="T62" fmla="*/ 72 w 76"/>
                <a:gd name="T63" fmla="*/ 7 h 12"/>
                <a:gd name="T64" fmla="*/ 69 w 76"/>
                <a:gd name="T65" fmla="*/ 2 h 12"/>
                <a:gd name="T66" fmla="*/ 52 w 76"/>
                <a:gd name="T67" fmla="*/ 1 h 12"/>
                <a:gd name="T68" fmla="*/ 51 w 76"/>
                <a:gd name="T69" fmla="*/ 1 h 12"/>
                <a:gd name="T70" fmla="*/ 47 w 76"/>
                <a:gd name="T71" fmla="*/ 2 h 12"/>
                <a:gd name="T72" fmla="*/ 44 w 76"/>
                <a:gd name="T73" fmla="*/ 2 h 12"/>
                <a:gd name="T74" fmla="*/ 43 w 76"/>
                <a:gd name="T75" fmla="*/ 2 h 12"/>
                <a:gd name="T76" fmla="*/ 40 w 76"/>
                <a:gd name="T77" fmla="*/ 1 h 12"/>
                <a:gd name="T78" fmla="*/ 37 w 76"/>
                <a:gd name="T79"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 h="12">
                  <a:moveTo>
                    <a:pt x="37" y="0"/>
                  </a:moveTo>
                  <a:cubicBezTo>
                    <a:pt x="37" y="0"/>
                    <a:pt x="37" y="0"/>
                    <a:pt x="37" y="0"/>
                  </a:cubicBezTo>
                  <a:cubicBezTo>
                    <a:pt x="38" y="0"/>
                    <a:pt x="38" y="0"/>
                    <a:pt x="37" y="0"/>
                  </a:cubicBezTo>
                  <a:cubicBezTo>
                    <a:pt x="37" y="0"/>
                    <a:pt x="36" y="0"/>
                    <a:pt x="36" y="0"/>
                  </a:cubicBezTo>
                  <a:cubicBezTo>
                    <a:pt x="36" y="0"/>
                    <a:pt x="36" y="0"/>
                    <a:pt x="36" y="0"/>
                  </a:cubicBezTo>
                  <a:cubicBezTo>
                    <a:pt x="35" y="0"/>
                    <a:pt x="35" y="1"/>
                    <a:pt x="36" y="2"/>
                  </a:cubicBezTo>
                  <a:cubicBezTo>
                    <a:pt x="36" y="3"/>
                    <a:pt x="36" y="4"/>
                    <a:pt x="35" y="4"/>
                  </a:cubicBezTo>
                  <a:cubicBezTo>
                    <a:pt x="34" y="4"/>
                    <a:pt x="34" y="4"/>
                    <a:pt x="33" y="3"/>
                  </a:cubicBezTo>
                  <a:cubicBezTo>
                    <a:pt x="32" y="3"/>
                    <a:pt x="25" y="3"/>
                    <a:pt x="19" y="2"/>
                  </a:cubicBezTo>
                  <a:cubicBezTo>
                    <a:pt x="15" y="1"/>
                    <a:pt x="13" y="0"/>
                    <a:pt x="13" y="0"/>
                  </a:cubicBezTo>
                  <a:cubicBezTo>
                    <a:pt x="12" y="0"/>
                    <a:pt x="12" y="1"/>
                    <a:pt x="12" y="1"/>
                  </a:cubicBezTo>
                  <a:cubicBezTo>
                    <a:pt x="12" y="2"/>
                    <a:pt x="12" y="3"/>
                    <a:pt x="11" y="3"/>
                  </a:cubicBezTo>
                  <a:cubicBezTo>
                    <a:pt x="11" y="3"/>
                    <a:pt x="11" y="2"/>
                    <a:pt x="11" y="2"/>
                  </a:cubicBezTo>
                  <a:cubicBezTo>
                    <a:pt x="10" y="2"/>
                    <a:pt x="10" y="2"/>
                    <a:pt x="10" y="2"/>
                  </a:cubicBezTo>
                  <a:cubicBezTo>
                    <a:pt x="10" y="2"/>
                    <a:pt x="10" y="2"/>
                    <a:pt x="10" y="3"/>
                  </a:cubicBezTo>
                  <a:cubicBezTo>
                    <a:pt x="10" y="3"/>
                    <a:pt x="9" y="4"/>
                    <a:pt x="7" y="4"/>
                  </a:cubicBezTo>
                  <a:cubicBezTo>
                    <a:pt x="7" y="4"/>
                    <a:pt x="6" y="4"/>
                    <a:pt x="5" y="4"/>
                  </a:cubicBezTo>
                  <a:cubicBezTo>
                    <a:pt x="4" y="3"/>
                    <a:pt x="3" y="3"/>
                    <a:pt x="2" y="3"/>
                  </a:cubicBezTo>
                  <a:cubicBezTo>
                    <a:pt x="0" y="3"/>
                    <a:pt x="0" y="4"/>
                    <a:pt x="3" y="4"/>
                  </a:cubicBezTo>
                  <a:cubicBezTo>
                    <a:pt x="2" y="4"/>
                    <a:pt x="3" y="4"/>
                    <a:pt x="4" y="5"/>
                  </a:cubicBezTo>
                  <a:cubicBezTo>
                    <a:pt x="5" y="5"/>
                    <a:pt x="7" y="8"/>
                    <a:pt x="16" y="8"/>
                  </a:cubicBezTo>
                  <a:cubicBezTo>
                    <a:pt x="16" y="8"/>
                    <a:pt x="17" y="8"/>
                    <a:pt x="17" y="8"/>
                  </a:cubicBezTo>
                  <a:cubicBezTo>
                    <a:pt x="24" y="7"/>
                    <a:pt x="28" y="7"/>
                    <a:pt x="29" y="7"/>
                  </a:cubicBezTo>
                  <a:cubicBezTo>
                    <a:pt x="30" y="7"/>
                    <a:pt x="29" y="7"/>
                    <a:pt x="29" y="7"/>
                  </a:cubicBezTo>
                  <a:cubicBezTo>
                    <a:pt x="25" y="8"/>
                    <a:pt x="24" y="8"/>
                    <a:pt x="26" y="8"/>
                  </a:cubicBezTo>
                  <a:cubicBezTo>
                    <a:pt x="28" y="8"/>
                    <a:pt x="26" y="9"/>
                    <a:pt x="23" y="9"/>
                  </a:cubicBezTo>
                  <a:cubicBezTo>
                    <a:pt x="22" y="9"/>
                    <a:pt x="22" y="9"/>
                    <a:pt x="22" y="9"/>
                  </a:cubicBezTo>
                  <a:cubicBezTo>
                    <a:pt x="22" y="9"/>
                    <a:pt x="22" y="9"/>
                    <a:pt x="21" y="9"/>
                  </a:cubicBezTo>
                  <a:cubicBezTo>
                    <a:pt x="18" y="9"/>
                    <a:pt x="19" y="10"/>
                    <a:pt x="28" y="11"/>
                  </a:cubicBezTo>
                  <a:cubicBezTo>
                    <a:pt x="33" y="11"/>
                    <a:pt x="42" y="12"/>
                    <a:pt x="49" y="12"/>
                  </a:cubicBezTo>
                  <a:cubicBezTo>
                    <a:pt x="53" y="12"/>
                    <a:pt x="57" y="12"/>
                    <a:pt x="60" y="11"/>
                  </a:cubicBezTo>
                  <a:cubicBezTo>
                    <a:pt x="65" y="10"/>
                    <a:pt x="70" y="8"/>
                    <a:pt x="72" y="7"/>
                  </a:cubicBezTo>
                  <a:cubicBezTo>
                    <a:pt x="76" y="4"/>
                    <a:pt x="74" y="3"/>
                    <a:pt x="69" y="2"/>
                  </a:cubicBezTo>
                  <a:cubicBezTo>
                    <a:pt x="61" y="2"/>
                    <a:pt x="54" y="1"/>
                    <a:pt x="52" y="1"/>
                  </a:cubicBezTo>
                  <a:cubicBezTo>
                    <a:pt x="51" y="1"/>
                    <a:pt x="51" y="1"/>
                    <a:pt x="51" y="1"/>
                  </a:cubicBezTo>
                  <a:cubicBezTo>
                    <a:pt x="50" y="1"/>
                    <a:pt x="48" y="1"/>
                    <a:pt x="47" y="2"/>
                  </a:cubicBezTo>
                  <a:cubicBezTo>
                    <a:pt x="46" y="2"/>
                    <a:pt x="45" y="2"/>
                    <a:pt x="44" y="2"/>
                  </a:cubicBezTo>
                  <a:cubicBezTo>
                    <a:pt x="44" y="2"/>
                    <a:pt x="44" y="2"/>
                    <a:pt x="43" y="2"/>
                  </a:cubicBezTo>
                  <a:cubicBezTo>
                    <a:pt x="42" y="2"/>
                    <a:pt x="42" y="2"/>
                    <a:pt x="40" y="1"/>
                  </a:cubicBezTo>
                  <a:cubicBezTo>
                    <a:pt x="39" y="0"/>
                    <a:pt x="37" y="0"/>
                    <a:pt x="3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62"/>
            <p:cNvSpPr>
              <a:spLocks/>
            </p:cNvSpPr>
            <p:nvPr/>
          </p:nvSpPr>
          <p:spPr bwMode="auto">
            <a:xfrm>
              <a:off x="6448425" y="4378325"/>
              <a:ext cx="79375" cy="22225"/>
            </a:xfrm>
            <a:custGeom>
              <a:avLst/>
              <a:gdLst>
                <a:gd name="T0" fmla="*/ 7 w 29"/>
                <a:gd name="T1" fmla="*/ 0 h 8"/>
                <a:gd name="T2" fmla="*/ 5 w 29"/>
                <a:gd name="T3" fmla="*/ 0 h 8"/>
                <a:gd name="T4" fmla="*/ 2 w 29"/>
                <a:gd name="T5" fmla="*/ 5 h 8"/>
                <a:gd name="T6" fmla="*/ 4 w 29"/>
                <a:gd name="T7" fmla="*/ 7 h 8"/>
                <a:gd name="T8" fmla="*/ 7 w 29"/>
                <a:gd name="T9" fmla="*/ 7 h 8"/>
                <a:gd name="T10" fmla="*/ 11 w 29"/>
                <a:gd name="T11" fmla="*/ 6 h 8"/>
                <a:gd name="T12" fmla="*/ 14 w 29"/>
                <a:gd name="T13" fmla="*/ 7 h 8"/>
                <a:gd name="T14" fmla="*/ 17 w 29"/>
                <a:gd name="T15" fmla="*/ 8 h 8"/>
                <a:gd name="T16" fmla="*/ 21 w 29"/>
                <a:gd name="T17" fmla="*/ 7 h 8"/>
                <a:gd name="T18" fmla="*/ 25 w 29"/>
                <a:gd name="T19" fmla="*/ 5 h 8"/>
                <a:gd name="T20" fmla="*/ 28 w 29"/>
                <a:gd name="T21" fmla="*/ 4 h 8"/>
                <a:gd name="T22" fmla="*/ 18 w 29"/>
                <a:gd name="T23" fmla="*/ 2 h 8"/>
                <a:gd name="T24" fmla="*/ 7 w 29"/>
                <a:gd name="T25"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9" h="8">
                  <a:moveTo>
                    <a:pt x="7" y="0"/>
                  </a:moveTo>
                  <a:cubicBezTo>
                    <a:pt x="6" y="0"/>
                    <a:pt x="6" y="0"/>
                    <a:pt x="5" y="0"/>
                  </a:cubicBezTo>
                  <a:cubicBezTo>
                    <a:pt x="0" y="1"/>
                    <a:pt x="2" y="3"/>
                    <a:pt x="2" y="5"/>
                  </a:cubicBezTo>
                  <a:cubicBezTo>
                    <a:pt x="2" y="6"/>
                    <a:pt x="2" y="7"/>
                    <a:pt x="4" y="7"/>
                  </a:cubicBezTo>
                  <a:cubicBezTo>
                    <a:pt x="5" y="7"/>
                    <a:pt x="6" y="7"/>
                    <a:pt x="7" y="7"/>
                  </a:cubicBezTo>
                  <a:cubicBezTo>
                    <a:pt x="9" y="6"/>
                    <a:pt x="10" y="6"/>
                    <a:pt x="11" y="6"/>
                  </a:cubicBezTo>
                  <a:cubicBezTo>
                    <a:pt x="13" y="6"/>
                    <a:pt x="15" y="6"/>
                    <a:pt x="14" y="7"/>
                  </a:cubicBezTo>
                  <a:cubicBezTo>
                    <a:pt x="14" y="8"/>
                    <a:pt x="15" y="8"/>
                    <a:pt x="17" y="8"/>
                  </a:cubicBezTo>
                  <a:cubicBezTo>
                    <a:pt x="18" y="8"/>
                    <a:pt x="19" y="8"/>
                    <a:pt x="21" y="7"/>
                  </a:cubicBezTo>
                  <a:cubicBezTo>
                    <a:pt x="22" y="6"/>
                    <a:pt x="24" y="6"/>
                    <a:pt x="25" y="5"/>
                  </a:cubicBezTo>
                  <a:cubicBezTo>
                    <a:pt x="26" y="5"/>
                    <a:pt x="27" y="4"/>
                    <a:pt x="28" y="4"/>
                  </a:cubicBezTo>
                  <a:cubicBezTo>
                    <a:pt x="29" y="4"/>
                    <a:pt x="23" y="4"/>
                    <a:pt x="18" y="2"/>
                  </a:cubicBezTo>
                  <a:cubicBezTo>
                    <a:pt x="13" y="1"/>
                    <a:pt x="11"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6592888" y="4359275"/>
              <a:ext cx="7938" cy="3175"/>
            </a:xfrm>
            <a:custGeom>
              <a:avLst/>
              <a:gdLst>
                <a:gd name="T0" fmla="*/ 3 w 3"/>
                <a:gd name="T1" fmla="*/ 0 h 1"/>
                <a:gd name="T2" fmla="*/ 1 w 3"/>
                <a:gd name="T3" fmla="*/ 0 h 1"/>
                <a:gd name="T4" fmla="*/ 0 w 3"/>
                <a:gd name="T5" fmla="*/ 1 h 1"/>
                <a:gd name="T6" fmla="*/ 3 w 3"/>
                <a:gd name="T7" fmla="*/ 0 h 1"/>
              </a:gdLst>
              <a:ahLst/>
              <a:cxnLst>
                <a:cxn ang="0">
                  <a:pos x="T0" y="T1"/>
                </a:cxn>
                <a:cxn ang="0">
                  <a:pos x="T2" y="T3"/>
                </a:cxn>
                <a:cxn ang="0">
                  <a:pos x="T4" y="T5"/>
                </a:cxn>
                <a:cxn ang="0">
                  <a:pos x="T6" y="T7"/>
                </a:cxn>
              </a:cxnLst>
              <a:rect l="0" t="0" r="r" b="b"/>
              <a:pathLst>
                <a:path w="3" h="1">
                  <a:moveTo>
                    <a:pt x="3" y="0"/>
                  </a:moveTo>
                  <a:cubicBezTo>
                    <a:pt x="2" y="0"/>
                    <a:pt x="2" y="0"/>
                    <a:pt x="1" y="0"/>
                  </a:cubicBezTo>
                  <a:cubicBezTo>
                    <a:pt x="0" y="1"/>
                    <a:pt x="0" y="1"/>
                    <a:pt x="0" y="1"/>
                  </a:cubicBezTo>
                  <a:cubicBezTo>
                    <a:pt x="0" y="1"/>
                    <a:pt x="1" y="1"/>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p:cNvSpPr>
            <p:nvPr/>
          </p:nvSpPr>
          <p:spPr bwMode="auto">
            <a:xfrm>
              <a:off x="6556375" y="4365625"/>
              <a:ext cx="11113" cy="3175"/>
            </a:xfrm>
            <a:custGeom>
              <a:avLst/>
              <a:gdLst>
                <a:gd name="T0" fmla="*/ 2 w 4"/>
                <a:gd name="T1" fmla="*/ 0 h 1"/>
                <a:gd name="T2" fmla="*/ 1 w 4"/>
                <a:gd name="T3" fmla="*/ 0 h 1"/>
                <a:gd name="T4" fmla="*/ 2 w 4"/>
                <a:gd name="T5" fmla="*/ 1 h 1"/>
                <a:gd name="T6" fmla="*/ 4 w 4"/>
                <a:gd name="T7" fmla="*/ 0 h 1"/>
                <a:gd name="T8" fmla="*/ 2 w 4"/>
                <a:gd name="T9" fmla="*/ 0 h 1"/>
              </a:gdLst>
              <a:ahLst/>
              <a:cxnLst>
                <a:cxn ang="0">
                  <a:pos x="T0" y="T1"/>
                </a:cxn>
                <a:cxn ang="0">
                  <a:pos x="T2" y="T3"/>
                </a:cxn>
                <a:cxn ang="0">
                  <a:pos x="T4" y="T5"/>
                </a:cxn>
                <a:cxn ang="0">
                  <a:pos x="T6" y="T7"/>
                </a:cxn>
                <a:cxn ang="0">
                  <a:pos x="T8" y="T9"/>
                </a:cxn>
              </a:cxnLst>
              <a:rect l="0" t="0" r="r" b="b"/>
              <a:pathLst>
                <a:path w="4" h="1">
                  <a:moveTo>
                    <a:pt x="2" y="0"/>
                  </a:moveTo>
                  <a:cubicBezTo>
                    <a:pt x="1" y="0"/>
                    <a:pt x="0" y="0"/>
                    <a:pt x="1" y="0"/>
                  </a:cubicBezTo>
                  <a:cubicBezTo>
                    <a:pt x="1" y="0"/>
                    <a:pt x="2" y="1"/>
                    <a:pt x="2" y="1"/>
                  </a:cubicBezTo>
                  <a:cubicBezTo>
                    <a:pt x="2" y="1"/>
                    <a:pt x="4" y="1"/>
                    <a:pt x="4" y="0"/>
                  </a:cubicBezTo>
                  <a:cubicBezTo>
                    <a:pt x="4"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65"/>
            <p:cNvSpPr>
              <a:spLocks/>
            </p:cNvSpPr>
            <p:nvPr/>
          </p:nvSpPr>
          <p:spPr bwMode="auto">
            <a:xfrm>
              <a:off x="6600825" y="4359275"/>
              <a:ext cx="12700" cy="0"/>
            </a:xfrm>
            <a:custGeom>
              <a:avLst/>
              <a:gdLst>
                <a:gd name="T0" fmla="*/ 4 w 5"/>
                <a:gd name="T1" fmla="*/ 2 w 5"/>
                <a:gd name="T2" fmla="*/ 0 w 5"/>
                <a:gd name="T3" fmla="*/ 4 w 5"/>
                <a:gd name="T4" fmla="*/ 4 w 5"/>
                <a:gd name="T5" fmla="*/ 5 w 5"/>
                <a:gd name="T6" fmla="*/ 4 w 5"/>
              </a:gdLst>
              <a:ahLst/>
              <a:cxnLst>
                <a:cxn ang="0">
                  <a:pos x="T0" y="0"/>
                </a:cxn>
                <a:cxn ang="0">
                  <a:pos x="T1" y="0"/>
                </a:cxn>
                <a:cxn ang="0">
                  <a:pos x="T2" y="0"/>
                </a:cxn>
                <a:cxn ang="0">
                  <a:pos x="T3" y="0"/>
                </a:cxn>
                <a:cxn ang="0">
                  <a:pos x="T4" y="0"/>
                </a:cxn>
                <a:cxn ang="0">
                  <a:pos x="T5" y="0"/>
                </a:cxn>
                <a:cxn ang="0">
                  <a:pos x="T6" y="0"/>
                </a:cxn>
              </a:cxnLst>
              <a:rect l="0" t="0" r="r" b="b"/>
              <a:pathLst>
                <a:path w="5">
                  <a:moveTo>
                    <a:pt x="4" y="0"/>
                  </a:moveTo>
                  <a:cubicBezTo>
                    <a:pt x="3" y="0"/>
                    <a:pt x="3" y="0"/>
                    <a:pt x="2" y="0"/>
                  </a:cubicBezTo>
                  <a:cubicBezTo>
                    <a:pt x="1" y="0"/>
                    <a:pt x="0" y="0"/>
                    <a:pt x="0" y="0"/>
                  </a:cubicBezTo>
                  <a:cubicBezTo>
                    <a:pt x="1" y="0"/>
                    <a:pt x="3" y="0"/>
                    <a:pt x="4" y="0"/>
                  </a:cubicBezTo>
                  <a:cubicBezTo>
                    <a:pt x="4" y="0"/>
                    <a:pt x="4" y="0"/>
                    <a:pt x="4" y="0"/>
                  </a:cubicBezTo>
                  <a:cubicBezTo>
                    <a:pt x="5" y="0"/>
                    <a:pt x="5" y="0"/>
                    <a:pt x="5" y="0"/>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6408738" y="4357688"/>
              <a:ext cx="15875" cy="1587"/>
            </a:xfrm>
            <a:custGeom>
              <a:avLst/>
              <a:gdLst>
                <a:gd name="T0" fmla="*/ 0 w 6"/>
                <a:gd name="T1" fmla="*/ 0 h 1"/>
                <a:gd name="T2" fmla="*/ 2 w 6"/>
                <a:gd name="T3" fmla="*/ 1 h 1"/>
                <a:gd name="T4" fmla="*/ 3 w 6"/>
                <a:gd name="T5" fmla="*/ 1 h 1"/>
                <a:gd name="T6" fmla="*/ 4 w 6"/>
                <a:gd name="T7" fmla="*/ 0 h 1"/>
                <a:gd name="T8" fmla="*/ 0 w 6"/>
                <a:gd name="T9" fmla="*/ 0 h 1"/>
              </a:gdLst>
              <a:ahLst/>
              <a:cxnLst>
                <a:cxn ang="0">
                  <a:pos x="T0" y="T1"/>
                </a:cxn>
                <a:cxn ang="0">
                  <a:pos x="T2" y="T3"/>
                </a:cxn>
                <a:cxn ang="0">
                  <a:pos x="T4" y="T5"/>
                </a:cxn>
                <a:cxn ang="0">
                  <a:pos x="T6" y="T7"/>
                </a:cxn>
                <a:cxn ang="0">
                  <a:pos x="T8" y="T9"/>
                </a:cxn>
              </a:cxnLst>
              <a:rect l="0" t="0" r="r" b="b"/>
              <a:pathLst>
                <a:path w="6" h="1">
                  <a:moveTo>
                    <a:pt x="0" y="0"/>
                  </a:moveTo>
                  <a:cubicBezTo>
                    <a:pt x="1" y="0"/>
                    <a:pt x="1" y="1"/>
                    <a:pt x="2" y="1"/>
                  </a:cubicBezTo>
                  <a:cubicBezTo>
                    <a:pt x="2" y="1"/>
                    <a:pt x="2" y="1"/>
                    <a:pt x="3" y="1"/>
                  </a:cubicBezTo>
                  <a:cubicBezTo>
                    <a:pt x="4" y="1"/>
                    <a:pt x="6" y="0"/>
                    <a:pt x="4" y="0"/>
                  </a:cubicBezTo>
                  <a:cubicBezTo>
                    <a:pt x="3" y="0"/>
                    <a:pt x="2"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p:cNvSpPr>
            <p:nvPr/>
          </p:nvSpPr>
          <p:spPr bwMode="auto">
            <a:xfrm>
              <a:off x="6651625" y="4321175"/>
              <a:ext cx="22225" cy="6350"/>
            </a:xfrm>
            <a:custGeom>
              <a:avLst/>
              <a:gdLst>
                <a:gd name="T0" fmla="*/ 7 w 8"/>
                <a:gd name="T1" fmla="*/ 0 h 2"/>
                <a:gd name="T2" fmla="*/ 5 w 8"/>
                <a:gd name="T3" fmla="*/ 0 h 2"/>
                <a:gd name="T4" fmla="*/ 0 w 8"/>
                <a:gd name="T5" fmla="*/ 2 h 2"/>
                <a:gd name="T6" fmla="*/ 6 w 8"/>
                <a:gd name="T7" fmla="*/ 1 h 2"/>
                <a:gd name="T8" fmla="*/ 7 w 8"/>
                <a:gd name="T9" fmla="*/ 0 h 2"/>
              </a:gdLst>
              <a:ahLst/>
              <a:cxnLst>
                <a:cxn ang="0">
                  <a:pos x="T0" y="T1"/>
                </a:cxn>
                <a:cxn ang="0">
                  <a:pos x="T2" y="T3"/>
                </a:cxn>
                <a:cxn ang="0">
                  <a:pos x="T4" y="T5"/>
                </a:cxn>
                <a:cxn ang="0">
                  <a:pos x="T6" y="T7"/>
                </a:cxn>
                <a:cxn ang="0">
                  <a:pos x="T8" y="T9"/>
                </a:cxn>
              </a:cxnLst>
              <a:rect l="0" t="0" r="r" b="b"/>
              <a:pathLst>
                <a:path w="8" h="2">
                  <a:moveTo>
                    <a:pt x="7" y="0"/>
                  </a:moveTo>
                  <a:cubicBezTo>
                    <a:pt x="7" y="0"/>
                    <a:pt x="6" y="0"/>
                    <a:pt x="5" y="0"/>
                  </a:cubicBezTo>
                  <a:cubicBezTo>
                    <a:pt x="2" y="1"/>
                    <a:pt x="1" y="2"/>
                    <a:pt x="0" y="2"/>
                  </a:cubicBezTo>
                  <a:cubicBezTo>
                    <a:pt x="2" y="2"/>
                    <a:pt x="4" y="1"/>
                    <a:pt x="6" y="1"/>
                  </a:cubicBezTo>
                  <a:cubicBezTo>
                    <a:pt x="8" y="1"/>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p:cNvSpPr>
            <p:nvPr/>
          </p:nvSpPr>
          <p:spPr bwMode="auto">
            <a:xfrm>
              <a:off x="6196013" y="4338638"/>
              <a:ext cx="225425" cy="77787"/>
            </a:xfrm>
            <a:custGeom>
              <a:avLst/>
              <a:gdLst>
                <a:gd name="T0" fmla="*/ 40 w 83"/>
                <a:gd name="T1" fmla="*/ 4 h 29"/>
                <a:gd name="T2" fmla="*/ 41 w 83"/>
                <a:gd name="T3" fmla="*/ 8 h 29"/>
                <a:gd name="T4" fmla="*/ 32 w 83"/>
                <a:gd name="T5" fmla="*/ 3 h 29"/>
                <a:gd name="T6" fmla="*/ 26 w 83"/>
                <a:gd name="T7" fmla="*/ 6 h 29"/>
                <a:gd name="T8" fmla="*/ 21 w 83"/>
                <a:gd name="T9" fmla="*/ 4 h 29"/>
                <a:gd name="T10" fmla="*/ 19 w 83"/>
                <a:gd name="T11" fmla="*/ 3 h 29"/>
                <a:gd name="T12" fmla="*/ 21 w 83"/>
                <a:gd name="T13" fmla="*/ 1 h 29"/>
                <a:gd name="T14" fmla="*/ 9 w 83"/>
                <a:gd name="T15" fmla="*/ 2 h 29"/>
                <a:gd name="T16" fmla="*/ 7 w 83"/>
                <a:gd name="T17" fmla="*/ 2 h 29"/>
                <a:gd name="T18" fmla="*/ 1 w 83"/>
                <a:gd name="T19" fmla="*/ 4 h 29"/>
                <a:gd name="T20" fmla="*/ 0 w 83"/>
                <a:gd name="T21" fmla="*/ 6 h 29"/>
                <a:gd name="T22" fmla="*/ 3 w 83"/>
                <a:gd name="T23" fmla="*/ 7 h 29"/>
                <a:gd name="T24" fmla="*/ 8 w 83"/>
                <a:gd name="T25" fmla="*/ 6 h 29"/>
                <a:gd name="T26" fmla="*/ 12 w 83"/>
                <a:gd name="T27" fmla="*/ 8 h 29"/>
                <a:gd name="T28" fmla="*/ 12 w 83"/>
                <a:gd name="T29" fmla="*/ 10 h 29"/>
                <a:gd name="T30" fmla="*/ 7 w 83"/>
                <a:gd name="T31" fmla="*/ 10 h 29"/>
                <a:gd name="T32" fmla="*/ 18 w 83"/>
                <a:gd name="T33" fmla="*/ 13 h 29"/>
                <a:gd name="T34" fmla="*/ 30 w 83"/>
                <a:gd name="T35" fmla="*/ 16 h 29"/>
                <a:gd name="T36" fmla="*/ 36 w 83"/>
                <a:gd name="T37" fmla="*/ 12 h 29"/>
                <a:gd name="T38" fmla="*/ 36 w 83"/>
                <a:gd name="T39" fmla="*/ 12 h 29"/>
                <a:gd name="T40" fmla="*/ 37 w 83"/>
                <a:gd name="T41" fmla="*/ 12 h 29"/>
                <a:gd name="T42" fmla="*/ 39 w 83"/>
                <a:gd name="T43" fmla="*/ 11 h 29"/>
                <a:gd name="T44" fmla="*/ 43 w 83"/>
                <a:gd name="T45" fmla="*/ 13 h 29"/>
                <a:gd name="T46" fmla="*/ 49 w 83"/>
                <a:gd name="T47" fmla="*/ 12 h 29"/>
                <a:gd name="T48" fmla="*/ 53 w 83"/>
                <a:gd name="T49" fmla="*/ 13 h 29"/>
                <a:gd name="T50" fmla="*/ 53 w 83"/>
                <a:gd name="T51" fmla="*/ 13 h 29"/>
                <a:gd name="T52" fmla="*/ 38 w 83"/>
                <a:gd name="T53" fmla="*/ 20 h 29"/>
                <a:gd name="T54" fmla="*/ 55 w 83"/>
                <a:gd name="T55" fmla="*/ 19 h 29"/>
                <a:gd name="T56" fmla="*/ 47 w 83"/>
                <a:gd name="T57" fmla="*/ 20 h 29"/>
                <a:gd name="T58" fmla="*/ 34 w 83"/>
                <a:gd name="T59" fmla="*/ 24 h 29"/>
                <a:gd name="T60" fmla="*/ 57 w 83"/>
                <a:gd name="T61" fmla="*/ 29 h 29"/>
                <a:gd name="T62" fmla="*/ 72 w 83"/>
                <a:gd name="T63" fmla="*/ 16 h 29"/>
                <a:gd name="T64" fmla="*/ 59 w 83"/>
                <a:gd name="T65" fmla="*/ 4 h 29"/>
                <a:gd name="T66" fmla="*/ 58 w 83"/>
                <a:gd name="T67" fmla="*/ 4 h 29"/>
                <a:gd name="T68" fmla="*/ 50 w 83"/>
                <a:gd name="T69"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3" h="29">
                  <a:moveTo>
                    <a:pt x="50" y="0"/>
                  </a:moveTo>
                  <a:cubicBezTo>
                    <a:pt x="45" y="0"/>
                    <a:pt x="40" y="2"/>
                    <a:pt x="40" y="4"/>
                  </a:cubicBezTo>
                  <a:cubicBezTo>
                    <a:pt x="41" y="7"/>
                    <a:pt x="43" y="9"/>
                    <a:pt x="42" y="9"/>
                  </a:cubicBezTo>
                  <a:cubicBezTo>
                    <a:pt x="42" y="9"/>
                    <a:pt x="42" y="8"/>
                    <a:pt x="41" y="8"/>
                  </a:cubicBezTo>
                  <a:cubicBezTo>
                    <a:pt x="38" y="8"/>
                    <a:pt x="39" y="6"/>
                    <a:pt x="37" y="4"/>
                  </a:cubicBezTo>
                  <a:cubicBezTo>
                    <a:pt x="36" y="3"/>
                    <a:pt x="34" y="3"/>
                    <a:pt x="32" y="3"/>
                  </a:cubicBezTo>
                  <a:cubicBezTo>
                    <a:pt x="30" y="3"/>
                    <a:pt x="28" y="3"/>
                    <a:pt x="27" y="4"/>
                  </a:cubicBezTo>
                  <a:cubicBezTo>
                    <a:pt x="26" y="5"/>
                    <a:pt x="26" y="6"/>
                    <a:pt x="26" y="6"/>
                  </a:cubicBezTo>
                  <a:cubicBezTo>
                    <a:pt x="25" y="6"/>
                    <a:pt x="25" y="6"/>
                    <a:pt x="24" y="5"/>
                  </a:cubicBezTo>
                  <a:cubicBezTo>
                    <a:pt x="22" y="5"/>
                    <a:pt x="20" y="4"/>
                    <a:pt x="21" y="4"/>
                  </a:cubicBezTo>
                  <a:cubicBezTo>
                    <a:pt x="22" y="4"/>
                    <a:pt x="21" y="3"/>
                    <a:pt x="19" y="3"/>
                  </a:cubicBezTo>
                  <a:cubicBezTo>
                    <a:pt x="19" y="3"/>
                    <a:pt x="19" y="3"/>
                    <a:pt x="19" y="3"/>
                  </a:cubicBezTo>
                  <a:cubicBezTo>
                    <a:pt x="19" y="3"/>
                    <a:pt x="19" y="3"/>
                    <a:pt x="19" y="3"/>
                  </a:cubicBezTo>
                  <a:cubicBezTo>
                    <a:pt x="17" y="3"/>
                    <a:pt x="27" y="2"/>
                    <a:pt x="21" y="1"/>
                  </a:cubicBezTo>
                  <a:cubicBezTo>
                    <a:pt x="20" y="1"/>
                    <a:pt x="18" y="1"/>
                    <a:pt x="17" y="1"/>
                  </a:cubicBezTo>
                  <a:cubicBezTo>
                    <a:pt x="12" y="1"/>
                    <a:pt x="9" y="2"/>
                    <a:pt x="9" y="2"/>
                  </a:cubicBezTo>
                  <a:cubicBezTo>
                    <a:pt x="10" y="2"/>
                    <a:pt x="10" y="3"/>
                    <a:pt x="9" y="3"/>
                  </a:cubicBezTo>
                  <a:cubicBezTo>
                    <a:pt x="9" y="3"/>
                    <a:pt x="8" y="2"/>
                    <a:pt x="7" y="2"/>
                  </a:cubicBezTo>
                  <a:cubicBezTo>
                    <a:pt x="7" y="2"/>
                    <a:pt x="7" y="2"/>
                    <a:pt x="6" y="2"/>
                  </a:cubicBezTo>
                  <a:cubicBezTo>
                    <a:pt x="4" y="2"/>
                    <a:pt x="2" y="3"/>
                    <a:pt x="1" y="4"/>
                  </a:cubicBezTo>
                  <a:cubicBezTo>
                    <a:pt x="0" y="5"/>
                    <a:pt x="0" y="5"/>
                    <a:pt x="0" y="6"/>
                  </a:cubicBezTo>
                  <a:cubicBezTo>
                    <a:pt x="0" y="6"/>
                    <a:pt x="0" y="6"/>
                    <a:pt x="0" y="6"/>
                  </a:cubicBezTo>
                  <a:cubicBezTo>
                    <a:pt x="1" y="6"/>
                    <a:pt x="2" y="7"/>
                    <a:pt x="2" y="7"/>
                  </a:cubicBezTo>
                  <a:cubicBezTo>
                    <a:pt x="2" y="7"/>
                    <a:pt x="3" y="7"/>
                    <a:pt x="3" y="7"/>
                  </a:cubicBezTo>
                  <a:cubicBezTo>
                    <a:pt x="4" y="7"/>
                    <a:pt x="5" y="7"/>
                    <a:pt x="5" y="7"/>
                  </a:cubicBezTo>
                  <a:cubicBezTo>
                    <a:pt x="6" y="7"/>
                    <a:pt x="6" y="6"/>
                    <a:pt x="8" y="6"/>
                  </a:cubicBezTo>
                  <a:cubicBezTo>
                    <a:pt x="8" y="6"/>
                    <a:pt x="8" y="6"/>
                    <a:pt x="8" y="6"/>
                  </a:cubicBezTo>
                  <a:cubicBezTo>
                    <a:pt x="9" y="6"/>
                    <a:pt x="11" y="7"/>
                    <a:pt x="12" y="8"/>
                  </a:cubicBezTo>
                  <a:cubicBezTo>
                    <a:pt x="12" y="9"/>
                    <a:pt x="13" y="10"/>
                    <a:pt x="12" y="10"/>
                  </a:cubicBezTo>
                  <a:cubicBezTo>
                    <a:pt x="12" y="10"/>
                    <a:pt x="12" y="10"/>
                    <a:pt x="12" y="10"/>
                  </a:cubicBezTo>
                  <a:cubicBezTo>
                    <a:pt x="11" y="10"/>
                    <a:pt x="9" y="10"/>
                    <a:pt x="8" y="10"/>
                  </a:cubicBezTo>
                  <a:cubicBezTo>
                    <a:pt x="8" y="10"/>
                    <a:pt x="8" y="10"/>
                    <a:pt x="7" y="10"/>
                  </a:cubicBezTo>
                  <a:cubicBezTo>
                    <a:pt x="7" y="10"/>
                    <a:pt x="8" y="10"/>
                    <a:pt x="12" y="11"/>
                  </a:cubicBezTo>
                  <a:cubicBezTo>
                    <a:pt x="15" y="12"/>
                    <a:pt x="19" y="13"/>
                    <a:pt x="18" y="13"/>
                  </a:cubicBezTo>
                  <a:cubicBezTo>
                    <a:pt x="17" y="13"/>
                    <a:pt x="19" y="16"/>
                    <a:pt x="27" y="16"/>
                  </a:cubicBezTo>
                  <a:cubicBezTo>
                    <a:pt x="28" y="16"/>
                    <a:pt x="29" y="16"/>
                    <a:pt x="30" y="16"/>
                  </a:cubicBezTo>
                  <a:cubicBezTo>
                    <a:pt x="39" y="15"/>
                    <a:pt x="36" y="12"/>
                    <a:pt x="36" y="12"/>
                  </a:cubicBezTo>
                  <a:cubicBezTo>
                    <a:pt x="36" y="12"/>
                    <a:pt x="36" y="12"/>
                    <a:pt x="36" y="12"/>
                  </a:cubicBezTo>
                  <a:cubicBezTo>
                    <a:pt x="36" y="12"/>
                    <a:pt x="36" y="12"/>
                    <a:pt x="36" y="12"/>
                  </a:cubicBezTo>
                  <a:cubicBezTo>
                    <a:pt x="36" y="12"/>
                    <a:pt x="36" y="12"/>
                    <a:pt x="36" y="12"/>
                  </a:cubicBezTo>
                  <a:cubicBezTo>
                    <a:pt x="36" y="12"/>
                    <a:pt x="36" y="12"/>
                    <a:pt x="36" y="12"/>
                  </a:cubicBezTo>
                  <a:cubicBezTo>
                    <a:pt x="36" y="12"/>
                    <a:pt x="36" y="12"/>
                    <a:pt x="37" y="12"/>
                  </a:cubicBezTo>
                  <a:cubicBezTo>
                    <a:pt x="37" y="12"/>
                    <a:pt x="37" y="12"/>
                    <a:pt x="38" y="11"/>
                  </a:cubicBezTo>
                  <a:cubicBezTo>
                    <a:pt x="38" y="11"/>
                    <a:pt x="38" y="11"/>
                    <a:pt x="39" y="11"/>
                  </a:cubicBezTo>
                  <a:cubicBezTo>
                    <a:pt x="39" y="11"/>
                    <a:pt x="40" y="11"/>
                    <a:pt x="40" y="12"/>
                  </a:cubicBezTo>
                  <a:cubicBezTo>
                    <a:pt x="41" y="13"/>
                    <a:pt x="41" y="13"/>
                    <a:pt x="43" y="13"/>
                  </a:cubicBezTo>
                  <a:cubicBezTo>
                    <a:pt x="43" y="13"/>
                    <a:pt x="44" y="13"/>
                    <a:pt x="45" y="13"/>
                  </a:cubicBezTo>
                  <a:cubicBezTo>
                    <a:pt x="47" y="12"/>
                    <a:pt x="48" y="12"/>
                    <a:pt x="49" y="12"/>
                  </a:cubicBezTo>
                  <a:cubicBezTo>
                    <a:pt x="50" y="12"/>
                    <a:pt x="51" y="12"/>
                    <a:pt x="50" y="12"/>
                  </a:cubicBezTo>
                  <a:cubicBezTo>
                    <a:pt x="50" y="13"/>
                    <a:pt x="51" y="13"/>
                    <a:pt x="53" y="13"/>
                  </a:cubicBezTo>
                  <a:cubicBezTo>
                    <a:pt x="53" y="13"/>
                    <a:pt x="53" y="13"/>
                    <a:pt x="53" y="13"/>
                  </a:cubicBezTo>
                  <a:cubicBezTo>
                    <a:pt x="53" y="13"/>
                    <a:pt x="53" y="13"/>
                    <a:pt x="53" y="13"/>
                  </a:cubicBezTo>
                  <a:cubicBezTo>
                    <a:pt x="55" y="13"/>
                    <a:pt x="50" y="14"/>
                    <a:pt x="42" y="15"/>
                  </a:cubicBezTo>
                  <a:cubicBezTo>
                    <a:pt x="35" y="17"/>
                    <a:pt x="32" y="20"/>
                    <a:pt x="38" y="20"/>
                  </a:cubicBezTo>
                  <a:cubicBezTo>
                    <a:pt x="39" y="20"/>
                    <a:pt x="40" y="20"/>
                    <a:pt x="40" y="20"/>
                  </a:cubicBezTo>
                  <a:cubicBezTo>
                    <a:pt x="47" y="19"/>
                    <a:pt x="53" y="19"/>
                    <a:pt x="55" y="19"/>
                  </a:cubicBezTo>
                  <a:cubicBezTo>
                    <a:pt x="56" y="19"/>
                    <a:pt x="56" y="19"/>
                    <a:pt x="56" y="19"/>
                  </a:cubicBezTo>
                  <a:cubicBezTo>
                    <a:pt x="55" y="19"/>
                    <a:pt x="51" y="19"/>
                    <a:pt x="47" y="20"/>
                  </a:cubicBezTo>
                  <a:cubicBezTo>
                    <a:pt x="42" y="20"/>
                    <a:pt x="41" y="21"/>
                    <a:pt x="44" y="21"/>
                  </a:cubicBezTo>
                  <a:cubicBezTo>
                    <a:pt x="46" y="21"/>
                    <a:pt x="28" y="21"/>
                    <a:pt x="34" y="24"/>
                  </a:cubicBezTo>
                  <a:cubicBezTo>
                    <a:pt x="41" y="27"/>
                    <a:pt x="50" y="28"/>
                    <a:pt x="52" y="29"/>
                  </a:cubicBezTo>
                  <a:cubicBezTo>
                    <a:pt x="53" y="29"/>
                    <a:pt x="55" y="29"/>
                    <a:pt x="57" y="29"/>
                  </a:cubicBezTo>
                  <a:cubicBezTo>
                    <a:pt x="60" y="29"/>
                    <a:pt x="64" y="29"/>
                    <a:pt x="64" y="27"/>
                  </a:cubicBezTo>
                  <a:cubicBezTo>
                    <a:pt x="66" y="25"/>
                    <a:pt x="69" y="19"/>
                    <a:pt x="72" y="16"/>
                  </a:cubicBezTo>
                  <a:cubicBezTo>
                    <a:pt x="76" y="12"/>
                    <a:pt x="83" y="9"/>
                    <a:pt x="74" y="7"/>
                  </a:cubicBezTo>
                  <a:cubicBezTo>
                    <a:pt x="66" y="5"/>
                    <a:pt x="61" y="4"/>
                    <a:pt x="59" y="4"/>
                  </a:cubicBezTo>
                  <a:cubicBezTo>
                    <a:pt x="59" y="4"/>
                    <a:pt x="58" y="4"/>
                    <a:pt x="58" y="4"/>
                  </a:cubicBezTo>
                  <a:cubicBezTo>
                    <a:pt x="58" y="4"/>
                    <a:pt x="58" y="4"/>
                    <a:pt x="58" y="4"/>
                  </a:cubicBezTo>
                  <a:cubicBezTo>
                    <a:pt x="58" y="4"/>
                    <a:pt x="58" y="3"/>
                    <a:pt x="55" y="1"/>
                  </a:cubicBezTo>
                  <a:cubicBezTo>
                    <a:pt x="54" y="1"/>
                    <a:pt x="52" y="0"/>
                    <a:pt x="5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6202363" y="4370388"/>
              <a:ext cx="31750" cy="7937"/>
            </a:xfrm>
            <a:custGeom>
              <a:avLst/>
              <a:gdLst>
                <a:gd name="T0" fmla="*/ 2 w 12"/>
                <a:gd name="T1" fmla="*/ 0 h 3"/>
                <a:gd name="T2" fmla="*/ 1 w 12"/>
                <a:gd name="T3" fmla="*/ 1 h 3"/>
                <a:gd name="T4" fmla="*/ 8 w 12"/>
                <a:gd name="T5" fmla="*/ 3 h 3"/>
                <a:gd name="T6" fmla="*/ 10 w 12"/>
                <a:gd name="T7" fmla="*/ 3 h 3"/>
                <a:gd name="T8" fmla="*/ 7 w 12"/>
                <a:gd name="T9" fmla="*/ 1 h 3"/>
                <a:gd name="T10" fmla="*/ 2 w 12"/>
                <a:gd name="T11" fmla="*/ 0 h 3"/>
              </a:gdLst>
              <a:ahLst/>
              <a:cxnLst>
                <a:cxn ang="0">
                  <a:pos x="T0" y="T1"/>
                </a:cxn>
                <a:cxn ang="0">
                  <a:pos x="T2" y="T3"/>
                </a:cxn>
                <a:cxn ang="0">
                  <a:pos x="T4" y="T5"/>
                </a:cxn>
                <a:cxn ang="0">
                  <a:pos x="T6" y="T7"/>
                </a:cxn>
                <a:cxn ang="0">
                  <a:pos x="T8" y="T9"/>
                </a:cxn>
                <a:cxn ang="0">
                  <a:pos x="T10" y="T11"/>
                </a:cxn>
              </a:cxnLst>
              <a:rect l="0" t="0" r="r" b="b"/>
              <a:pathLst>
                <a:path w="12" h="3">
                  <a:moveTo>
                    <a:pt x="2" y="0"/>
                  </a:moveTo>
                  <a:cubicBezTo>
                    <a:pt x="0" y="0"/>
                    <a:pt x="0" y="0"/>
                    <a:pt x="1" y="1"/>
                  </a:cubicBezTo>
                  <a:cubicBezTo>
                    <a:pt x="3" y="2"/>
                    <a:pt x="5" y="2"/>
                    <a:pt x="8" y="3"/>
                  </a:cubicBezTo>
                  <a:cubicBezTo>
                    <a:pt x="9" y="3"/>
                    <a:pt x="10" y="3"/>
                    <a:pt x="10" y="3"/>
                  </a:cubicBezTo>
                  <a:cubicBezTo>
                    <a:pt x="12" y="3"/>
                    <a:pt x="10" y="2"/>
                    <a:pt x="7" y="1"/>
                  </a:cubicBezTo>
                  <a:cubicBezTo>
                    <a:pt x="5"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6424613" y="4368800"/>
              <a:ext cx="46038" cy="9525"/>
            </a:xfrm>
            <a:custGeom>
              <a:avLst/>
              <a:gdLst>
                <a:gd name="T0" fmla="*/ 9 w 17"/>
                <a:gd name="T1" fmla="*/ 0 h 4"/>
                <a:gd name="T2" fmla="*/ 8 w 17"/>
                <a:gd name="T3" fmla="*/ 1 h 4"/>
                <a:gd name="T4" fmla="*/ 1 w 17"/>
                <a:gd name="T5" fmla="*/ 3 h 4"/>
                <a:gd name="T6" fmla="*/ 8 w 17"/>
                <a:gd name="T7" fmla="*/ 4 h 4"/>
                <a:gd name="T8" fmla="*/ 12 w 17"/>
                <a:gd name="T9" fmla="*/ 4 h 4"/>
                <a:gd name="T10" fmla="*/ 17 w 17"/>
                <a:gd name="T11" fmla="*/ 2 h 4"/>
                <a:gd name="T12" fmla="*/ 9 w 17"/>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17" h="4">
                  <a:moveTo>
                    <a:pt x="9" y="0"/>
                  </a:moveTo>
                  <a:cubicBezTo>
                    <a:pt x="9" y="0"/>
                    <a:pt x="8" y="1"/>
                    <a:pt x="8" y="1"/>
                  </a:cubicBezTo>
                  <a:cubicBezTo>
                    <a:pt x="2" y="1"/>
                    <a:pt x="0" y="3"/>
                    <a:pt x="1" y="3"/>
                  </a:cubicBezTo>
                  <a:cubicBezTo>
                    <a:pt x="3" y="4"/>
                    <a:pt x="5" y="4"/>
                    <a:pt x="8" y="4"/>
                  </a:cubicBezTo>
                  <a:cubicBezTo>
                    <a:pt x="10" y="4"/>
                    <a:pt x="11" y="4"/>
                    <a:pt x="12" y="4"/>
                  </a:cubicBezTo>
                  <a:cubicBezTo>
                    <a:pt x="14" y="3"/>
                    <a:pt x="15" y="3"/>
                    <a:pt x="17" y="2"/>
                  </a:cubicBezTo>
                  <a:cubicBezTo>
                    <a:pt x="15" y="1"/>
                    <a:pt x="12"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8216900" y="4259263"/>
              <a:ext cx="123825" cy="38100"/>
            </a:xfrm>
            <a:custGeom>
              <a:avLst/>
              <a:gdLst>
                <a:gd name="T0" fmla="*/ 4 w 46"/>
                <a:gd name="T1" fmla="*/ 0 h 14"/>
                <a:gd name="T2" fmla="*/ 4 w 46"/>
                <a:gd name="T3" fmla="*/ 0 h 14"/>
                <a:gd name="T4" fmla="*/ 2 w 46"/>
                <a:gd name="T5" fmla="*/ 1 h 14"/>
                <a:gd name="T6" fmla="*/ 1 w 46"/>
                <a:gd name="T7" fmla="*/ 1 h 14"/>
                <a:gd name="T8" fmla="*/ 1 w 46"/>
                <a:gd name="T9" fmla="*/ 1 h 14"/>
                <a:gd name="T10" fmla="*/ 0 w 46"/>
                <a:gd name="T11" fmla="*/ 1 h 14"/>
                <a:gd name="T12" fmla="*/ 4 w 46"/>
                <a:gd name="T13" fmla="*/ 4 h 14"/>
                <a:gd name="T14" fmla="*/ 6 w 46"/>
                <a:gd name="T15" fmla="*/ 10 h 14"/>
                <a:gd name="T16" fmla="*/ 11 w 46"/>
                <a:gd name="T17" fmla="*/ 14 h 14"/>
                <a:gd name="T18" fmla="*/ 15 w 46"/>
                <a:gd name="T19" fmla="*/ 14 h 14"/>
                <a:gd name="T20" fmla="*/ 37 w 46"/>
                <a:gd name="T21" fmla="*/ 10 h 14"/>
                <a:gd name="T22" fmla="*/ 40 w 46"/>
                <a:gd name="T23" fmla="*/ 4 h 14"/>
                <a:gd name="T24" fmla="*/ 18 w 46"/>
                <a:gd name="T25" fmla="*/ 1 h 14"/>
                <a:gd name="T26" fmla="*/ 15 w 46"/>
                <a:gd name="T27" fmla="*/ 1 h 14"/>
                <a:gd name="T28" fmla="*/ 15 w 46"/>
                <a:gd name="T29" fmla="*/ 1 h 14"/>
                <a:gd name="T30" fmla="*/ 10 w 46"/>
                <a:gd name="T31" fmla="*/ 0 h 14"/>
                <a:gd name="T32" fmla="*/ 4 w 46"/>
                <a:gd name="T33"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6" h="14">
                  <a:moveTo>
                    <a:pt x="4" y="0"/>
                  </a:moveTo>
                  <a:cubicBezTo>
                    <a:pt x="3" y="0"/>
                    <a:pt x="3" y="0"/>
                    <a:pt x="4" y="0"/>
                  </a:cubicBezTo>
                  <a:cubicBezTo>
                    <a:pt x="5" y="0"/>
                    <a:pt x="4" y="1"/>
                    <a:pt x="2" y="1"/>
                  </a:cubicBezTo>
                  <a:cubicBezTo>
                    <a:pt x="2" y="1"/>
                    <a:pt x="2" y="1"/>
                    <a:pt x="1" y="1"/>
                  </a:cubicBezTo>
                  <a:cubicBezTo>
                    <a:pt x="1" y="1"/>
                    <a:pt x="1" y="1"/>
                    <a:pt x="1" y="1"/>
                  </a:cubicBezTo>
                  <a:cubicBezTo>
                    <a:pt x="0" y="1"/>
                    <a:pt x="0" y="1"/>
                    <a:pt x="0" y="1"/>
                  </a:cubicBezTo>
                  <a:cubicBezTo>
                    <a:pt x="1" y="2"/>
                    <a:pt x="2" y="3"/>
                    <a:pt x="4" y="4"/>
                  </a:cubicBezTo>
                  <a:cubicBezTo>
                    <a:pt x="6" y="5"/>
                    <a:pt x="6" y="8"/>
                    <a:pt x="6" y="10"/>
                  </a:cubicBezTo>
                  <a:cubicBezTo>
                    <a:pt x="6" y="11"/>
                    <a:pt x="8" y="13"/>
                    <a:pt x="11" y="14"/>
                  </a:cubicBezTo>
                  <a:cubicBezTo>
                    <a:pt x="12" y="14"/>
                    <a:pt x="13" y="14"/>
                    <a:pt x="15" y="14"/>
                  </a:cubicBezTo>
                  <a:cubicBezTo>
                    <a:pt x="21" y="14"/>
                    <a:pt x="33" y="12"/>
                    <a:pt x="37" y="10"/>
                  </a:cubicBezTo>
                  <a:cubicBezTo>
                    <a:pt x="46" y="7"/>
                    <a:pt x="45" y="5"/>
                    <a:pt x="40" y="4"/>
                  </a:cubicBezTo>
                  <a:cubicBezTo>
                    <a:pt x="32" y="2"/>
                    <a:pt x="23" y="1"/>
                    <a:pt x="18" y="1"/>
                  </a:cubicBezTo>
                  <a:cubicBezTo>
                    <a:pt x="16" y="1"/>
                    <a:pt x="15" y="1"/>
                    <a:pt x="15" y="1"/>
                  </a:cubicBezTo>
                  <a:cubicBezTo>
                    <a:pt x="15" y="1"/>
                    <a:pt x="15" y="1"/>
                    <a:pt x="15" y="1"/>
                  </a:cubicBezTo>
                  <a:cubicBezTo>
                    <a:pt x="14" y="1"/>
                    <a:pt x="13" y="1"/>
                    <a:pt x="10" y="0"/>
                  </a:cubicBezTo>
                  <a:cubicBezTo>
                    <a:pt x="7"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8383588" y="4278313"/>
              <a:ext cx="11113" cy="3175"/>
            </a:xfrm>
            <a:custGeom>
              <a:avLst/>
              <a:gdLst>
                <a:gd name="T0" fmla="*/ 3 w 4"/>
                <a:gd name="T1" fmla="*/ 0 h 1"/>
                <a:gd name="T2" fmla="*/ 2 w 4"/>
                <a:gd name="T3" fmla="*/ 0 h 1"/>
                <a:gd name="T4" fmla="*/ 2 w 4"/>
                <a:gd name="T5" fmla="*/ 1 h 1"/>
                <a:gd name="T6" fmla="*/ 4 w 4"/>
                <a:gd name="T7" fmla="*/ 0 h 1"/>
                <a:gd name="T8" fmla="*/ 3 w 4"/>
                <a:gd name="T9" fmla="*/ 0 h 1"/>
              </a:gdLst>
              <a:ahLst/>
              <a:cxnLst>
                <a:cxn ang="0">
                  <a:pos x="T0" y="T1"/>
                </a:cxn>
                <a:cxn ang="0">
                  <a:pos x="T2" y="T3"/>
                </a:cxn>
                <a:cxn ang="0">
                  <a:pos x="T4" y="T5"/>
                </a:cxn>
                <a:cxn ang="0">
                  <a:pos x="T6" y="T7"/>
                </a:cxn>
                <a:cxn ang="0">
                  <a:pos x="T8" y="T9"/>
                </a:cxn>
              </a:cxnLst>
              <a:rect l="0" t="0" r="r" b="b"/>
              <a:pathLst>
                <a:path w="4" h="1">
                  <a:moveTo>
                    <a:pt x="3" y="0"/>
                  </a:moveTo>
                  <a:cubicBezTo>
                    <a:pt x="3" y="0"/>
                    <a:pt x="2" y="0"/>
                    <a:pt x="2" y="0"/>
                  </a:cubicBezTo>
                  <a:cubicBezTo>
                    <a:pt x="0" y="0"/>
                    <a:pt x="2" y="1"/>
                    <a:pt x="2" y="1"/>
                  </a:cubicBezTo>
                  <a:cubicBezTo>
                    <a:pt x="3" y="1"/>
                    <a:pt x="3" y="0"/>
                    <a:pt x="4"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8401050" y="4278313"/>
              <a:ext cx="20638" cy="3175"/>
            </a:xfrm>
            <a:custGeom>
              <a:avLst/>
              <a:gdLst>
                <a:gd name="T0" fmla="*/ 6 w 8"/>
                <a:gd name="T1" fmla="*/ 0 h 1"/>
                <a:gd name="T2" fmla="*/ 5 w 8"/>
                <a:gd name="T3" fmla="*/ 0 h 1"/>
                <a:gd name="T4" fmla="*/ 0 w 8"/>
                <a:gd name="T5" fmla="*/ 1 h 1"/>
                <a:gd name="T6" fmla="*/ 6 w 8"/>
                <a:gd name="T7" fmla="*/ 1 h 1"/>
                <a:gd name="T8" fmla="*/ 6 w 8"/>
                <a:gd name="T9" fmla="*/ 0 h 1"/>
              </a:gdLst>
              <a:ahLst/>
              <a:cxnLst>
                <a:cxn ang="0">
                  <a:pos x="T0" y="T1"/>
                </a:cxn>
                <a:cxn ang="0">
                  <a:pos x="T2" y="T3"/>
                </a:cxn>
                <a:cxn ang="0">
                  <a:pos x="T4" y="T5"/>
                </a:cxn>
                <a:cxn ang="0">
                  <a:pos x="T6" y="T7"/>
                </a:cxn>
                <a:cxn ang="0">
                  <a:pos x="T8" y="T9"/>
                </a:cxn>
              </a:cxnLst>
              <a:rect l="0" t="0" r="r" b="b"/>
              <a:pathLst>
                <a:path w="8" h="1">
                  <a:moveTo>
                    <a:pt x="6" y="0"/>
                  </a:moveTo>
                  <a:cubicBezTo>
                    <a:pt x="6" y="0"/>
                    <a:pt x="6" y="0"/>
                    <a:pt x="5" y="0"/>
                  </a:cubicBezTo>
                  <a:cubicBezTo>
                    <a:pt x="3" y="0"/>
                    <a:pt x="2" y="1"/>
                    <a:pt x="0" y="1"/>
                  </a:cubicBezTo>
                  <a:cubicBezTo>
                    <a:pt x="2" y="1"/>
                    <a:pt x="4" y="1"/>
                    <a:pt x="6" y="1"/>
                  </a:cubicBezTo>
                  <a:cubicBezTo>
                    <a:pt x="8"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8267700" y="4346575"/>
              <a:ext cx="30163" cy="3175"/>
            </a:xfrm>
            <a:custGeom>
              <a:avLst/>
              <a:gdLst>
                <a:gd name="T0" fmla="*/ 5 w 11"/>
                <a:gd name="T1" fmla="*/ 0 h 1"/>
                <a:gd name="T2" fmla="*/ 4 w 11"/>
                <a:gd name="T3" fmla="*/ 1 h 1"/>
                <a:gd name="T4" fmla="*/ 0 w 11"/>
                <a:gd name="T5" fmla="*/ 1 h 1"/>
                <a:gd name="T6" fmla="*/ 1 w 11"/>
                <a:gd name="T7" fmla="*/ 1 h 1"/>
                <a:gd name="T8" fmla="*/ 4 w 11"/>
                <a:gd name="T9" fmla="*/ 1 h 1"/>
                <a:gd name="T10" fmla="*/ 6 w 11"/>
                <a:gd name="T11" fmla="*/ 1 h 1"/>
                <a:gd name="T12" fmla="*/ 7 w 11"/>
                <a:gd name="T13" fmla="*/ 1 h 1"/>
                <a:gd name="T14" fmla="*/ 5 w 1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
                  <a:moveTo>
                    <a:pt x="5" y="0"/>
                  </a:moveTo>
                  <a:cubicBezTo>
                    <a:pt x="5" y="0"/>
                    <a:pt x="4" y="0"/>
                    <a:pt x="4" y="1"/>
                  </a:cubicBezTo>
                  <a:cubicBezTo>
                    <a:pt x="1" y="1"/>
                    <a:pt x="0" y="1"/>
                    <a:pt x="0" y="1"/>
                  </a:cubicBezTo>
                  <a:cubicBezTo>
                    <a:pt x="0" y="1"/>
                    <a:pt x="1" y="1"/>
                    <a:pt x="1" y="1"/>
                  </a:cubicBezTo>
                  <a:cubicBezTo>
                    <a:pt x="2" y="1"/>
                    <a:pt x="3" y="1"/>
                    <a:pt x="4" y="1"/>
                  </a:cubicBezTo>
                  <a:cubicBezTo>
                    <a:pt x="5" y="1"/>
                    <a:pt x="6" y="1"/>
                    <a:pt x="6" y="1"/>
                  </a:cubicBezTo>
                  <a:cubicBezTo>
                    <a:pt x="7" y="1"/>
                    <a:pt x="7" y="1"/>
                    <a:pt x="7" y="1"/>
                  </a:cubicBezTo>
                  <a:cubicBezTo>
                    <a:pt x="11" y="1"/>
                    <a:pt x="8"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p:cNvSpPr>
            <p:nvPr/>
          </p:nvSpPr>
          <p:spPr bwMode="auto">
            <a:xfrm>
              <a:off x="8102600" y="4392613"/>
              <a:ext cx="19050" cy="3175"/>
            </a:xfrm>
            <a:custGeom>
              <a:avLst/>
              <a:gdLst>
                <a:gd name="T0" fmla="*/ 2 w 7"/>
                <a:gd name="T1" fmla="*/ 0 h 1"/>
                <a:gd name="T2" fmla="*/ 3 w 7"/>
                <a:gd name="T3" fmla="*/ 1 h 1"/>
                <a:gd name="T4" fmla="*/ 3 w 7"/>
                <a:gd name="T5" fmla="*/ 1 h 1"/>
                <a:gd name="T6" fmla="*/ 7 w 7"/>
                <a:gd name="T7" fmla="*/ 0 h 1"/>
                <a:gd name="T8" fmla="*/ 6 w 7"/>
                <a:gd name="T9" fmla="*/ 0 h 1"/>
                <a:gd name="T10" fmla="*/ 2 w 7"/>
                <a:gd name="T11" fmla="*/ 0 h 1"/>
                <a:gd name="T12" fmla="*/ 2 w 7"/>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7" h="1">
                  <a:moveTo>
                    <a:pt x="2" y="0"/>
                  </a:moveTo>
                  <a:cubicBezTo>
                    <a:pt x="0" y="0"/>
                    <a:pt x="0" y="1"/>
                    <a:pt x="3" y="1"/>
                  </a:cubicBezTo>
                  <a:cubicBezTo>
                    <a:pt x="3" y="1"/>
                    <a:pt x="3" y="1"/>
                    <a:pt x="3" y="1"/>
                  </a:cubicBezTo>
                  <a:cubicBezTo>
                    <a:pt x="5" y="1"/>
                    <a:pt x="5" y="0"/>
                    <a:pt x="7" y="0"/>
                  </a:cubicBezTo>
                  <a:cubicBezTo>
                    <a:pt x="7" y="0"/>
                    <a:pt x="6" y="0"/>
                    <a:pt x="6" y="0"/>
                  </a:cubicBezTo>
                  <a:cubicBezTo>
                    <a:pt x="5" y="0"/>
                    <a:pt x="4" y="0"/>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noEditPoints="1"/>
            </p:cNvSpPr>
            <p:nvPr/>
          </p:nvSpPr>
          <p:spPr bwMode="auto">
            <a:xfrm>
              <a:off x="8010525" y="4244975"/>
              <a:ext cx="195263" cy="33337"/>
            </a:xfrm>
            <a:custGeom>
              <a:avLst/>
              <a:gdLst>
                <a:gd name="T0" fmla="*/ 32 w 72"/>
                <a:gd name="T1" fmla="*/ 3 h 12"/>
                <a:gd name="T2" fmla="*/ 32 w 72"/>
                <a:gd name="T3" fmla="*/ 3 h 12"/>
                <a:gd name="T4" fmla="*/ 32 w 72"/>
                <a:gd name="T5" fmla="*/ 3 h 12"/>
                <a:gd name="T6" fmla="*/ 32 w 72"/>
                <a:gd name="T7" fmla="*/ 3 h 12"/>
                <a:gd name="T8" fmla="*/ 32 w 72"/>
                <a:gd name="T9" fmla="*/ 3 h 12"/>
                <a:gd name="T10" fmla="*/ 32 w 72"/>
                <a:gd name="T11" fmla="*/ 3 h 12"/>
                <a:gd name="T12" fmla="*/ 20 w 72"/>
                <a:gd name="T13" fmla="*/ 0 h 12"/>
                <a:gd name="T14" fmla="*/ 8 w 72"/>
                <a:gd name="T15" fmla="*/ 1 h 12"/>
                <a:gd name="T16" fmla="*/ 3 w 72"/>
                <a:gd name="T17" fmla="*/ 5 h 12"/>
                <a:gd name="T18" fmla="*/ 1 w 72"/>
                <a:gd name="T19" fmla="*/ 9 h 12"/>
                <a:gd name="T20" fmla="*/ 24 w 72"/>
                <a:gd name="T21" fmla="*/ 11 h 12"/>
                <a:gd name="T22" fmla="*/ 44 w 72"/>
                <a:gd name="T23" fmla="*/ 12 h 12"/>
                <a:gd name="T24" fmla="*/ 46 w 72"/>
                <a:gd name="T25" fmla="*/ 12 h 12"/>
                <a:gd name="T26" fmla="*/ 65 w 72"/>
                <a:gd name="T27" fmla="*/ 11 h 12"/>
                <a:gd name="T28" fmla="*/ 57 w 72"/>
                <a:gd name="T29" fmla="*/ 7 h 12"/>
                <a:gd name="T30" fmla="*/ 57 w 72"/>
                <a:gd name="T31" fmla="*/ 7 h 12"/>
                <a:gd name="T32" fmla="*/ 50 w 72"/>
                <a:gd name="T33" fmla="*/ 2 h 12"/>
                <a:gd name="T34" fmla="*/ 40 w 72"/>
                <a:gd name="T35" fmla="*/ 1 h 12"/>
                <a:gd name="T36" fmla="*/ 32 w 72"/>
                <a:gd name="T37" fmla="*/ 3 h 12"/>
                <a:gd name="T38" fmla="*/ 32 w 72"/>
                <a:gd name="T39" fmla="*/ 3 h 12"/>
                <a:gd name="T40" fmla="*/ 26 w 72"/>
                <a:gd name="T41" fmla="*/ 0 h 12"/>
                <a:gd name="T42" fmla="*/ 20 w 72"/>
                <a:gd name="T4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2" h="12">
                  <a:moveTo>
                    <a:pt x="32" y="3"/>
                  </a:moveTo>
                  <a:cubicBezTo>
                    <a:pt x="32" y="3"/>
                    <a:pt x="32" y="3"/>
                    <a:pt x="32" y="3"/>
                  </a:cubicBezTo>
                  <a:cubicBezTo>
                    <a:pt x="32" y="3"/>
                    <a:pt x="32" y="3"/>
                    <a:pt x="32" y="3"/>
                  </a:cubicBezTo>
                  <a:cubicBezTo>
                    <a:pt x="32" y="3"/>
                    <a:pt x="32" y="3"/>
                    <a:pt x="32" y="3"/>
                  </a:cubicBezTo>
                  <a:cubicBezTo>
                    <a:pt x="32" y="3"/>
                    <a:pt x="32" y="3"/>
                    <a:pt x="32" y="3"/>
                  </a:cubicBezTo>
                  <a:cubicBezTo>
                    <a:pt x="32" y="3"/>
                    <a:pt x="32" y="3"/>
                    <a:pt x="32" y="3"/>
                  </a:cubicBezTo>
                  <a:moveTo>
                    <a:pt x="20" y="0"/>
                  </a:moveTo>
                  <a:cubicBezTo>
                    <a:pt x="16" y="0"/>
                    <a:pt x="12" y="0"/>
                    <a:pt x="8" y="1"/>
                  </a:cubicBezTo>
                  <a:cubicBezTo>
                    <a:pt x="2" y="3"/>
                    <a:pt x="3" y="4"/>
                    <a:pt x="3" y="5"/>
                  </a:cubicBezTo>
                  <a:cubicBezTo>
                    <a:pt x="4" y="7"/>
                    <a:pt x="0" y="9"/>
                    <a:pt x="1" y="9"/>
                  </a:cubicBezTo>
                  <a:cubicBezTo>
                    <a:pt x="2" y="10"/>
                    <a:pt x="12" y="10"/>
                    <a:pt x="24" y="11"/>
                  </a:cubicBezTo>
                  <a:cubicBezTo>
                    <a:pt x="30" y="12"/>
                    <a:pt x="37" y="12"/>
                    <a:pt x="44" y="12"/>
                  </a:cubicBezTo>
                  <a:cubicBezTo>
                    <a:pt x="44" y="12"/>
                    <a:pt x="45" y="12"/>
                    <a:pt x="46" y="12"/>
                  </a:cubicBezTo>
                  <a:cubicBezTo>
                    <a:pt x="54" y="12"/>
                    <a:pt x="62" y="12"/>
                    <a:pt x="65" y="11"/>
                  </a:cubicBezTo>
                  <a:cubicBezTo>
                    <a:pt x="72" y="9"/>
                    <a:pt x="58" y="7"/>
                    <a:pt x="57" y="7"/>
                  </a:cubicBezTo>
                  <a:cubicBezTo>
                    <a:pt x="57" y="7"/>
                    <a:pt x="57" y="7"/>
                    <a:pt x="57" y="7"/>
                  </a:cubicBezTo>
                  <a:cubicBezTo>
                    <a:pt x="58" y="7"/>
                    <a:pt x="57" y="5"/>
                    <a:pt x="50" y="2"/>
                  </a:cubicBezTo>
                  <a:cubicBezTo>
                    <a:pt x="47" y="1"/>
                    <a:pt x="43" y="1"/>
                    <a:pt x="40" y="1"/>
                  </a:cubicBezTo>
                  <a:cubicBezTo>
                    <a:pt x="36" y="1"/>
                    <a:pt x="32" y="2"/>
                    <a:pt x="32" y="3"/>
                  </a:cubicBezTo>
                  <a:cubicBezTo>
                    <a:pt x="32" y="3"/>
                    <a:pt x="32" y="3"/>
                    <a:pt x="32" y="3"/>
                  </a:cubicBezTo>
                  <a:cubicBezTo>
                    <a:pt x="31" y="2"/>
                    <a:pt x="30" y="1"/>
                    <a:pt x="26" y="0"/>
                  </a:cubicBezTo>
                  <a:cubicBezTo>
                    <a:pt x="24" y="0"/>
                    <a:pt x="22" y="0"/>
                    <a:pt x="2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8470900" y="4297363"/>
              <a:ext cx="11113" cy="4762"/>
            </a:xfrm>
            <a:custGeom>
              <a:avLst/>
              <a:gdLst>
                <a:gd name="T0" fmla="*/ 2 w 4"/>
                <a:gd name="T1" fmla="*/ 0 h 2"/>
                <a:gd name="T2" fmla="*/ 0 w 4"/>
                <a:gd name="T3" fmla="*/ 1 h 2"/>
                <a:gd name="T4" fmla="*/ 1 w 4"/>
                <a:gd name="T5" fmla="*/ 2 h 2"/>
                <a:gd name="T6" fmla="*/ 3 w 4"/>
                <a:gd name="T7" fmla="*/ 1 h 2"/>
                <a:gd name="T8" fmla="*/ 2 w 4"/>
                <a:gd name="T9" fmla="*/ 0 h 2"/>
              </a:gdLst>
              <a:ahLst/>
              <a:cxnLst>
                <a:cxn ang="0">
                  <a:pos x="T0" y="T1"/>
                </a:cxn>
                <a:cxn ang="0">
                  <a:pos x="T2" y="T3"/>
                </a:cxn>
                <a:cxn ang="0">
                  <a:pos x="T4" y="T5"/>
                </a:cxn>
                <a:cxn ang="0">
                  <a:pos x="T6" y="T7"/>
                </a:cxn>
                <a:cxn ang="0">
                  <a:pos x="T8" y="T9"/>
                </a:cxn>
              </a:cxnLst>
              <a:rect l="0" t="0" r="r" b="b"/>
              <a:pathLst>
                <a:path w="4" h="2">
                  <a:moveTo>
                    <a:pt x="2" y="0"/>
                  </a:moveTo>
                  <a:cubicBezTo>
                    <a:pt x="1" y="0"/>
                    <a:pt x="0" y="1"/>
                    <a:pt x="0" y="1"/>
                  </a:cubicBezTo>
                  <a:cubicBezTo>
                    <a:pt x="1" y="1"/>
                    <a:pt x="1" y="2"/>
                    <a:pt x="1" y="2"/>
                  </a:cubicBezTo>
                  <a:cubicBezTo>
                    <a:pt x="1" y="1"/>
                    <a:pt x="4" y="1"/>
                    <a:pt x="3" y="1"/>
                  </a:cubicBezTo>
                  <a:cubicBezTo>
                    <a:pt x="3" y="1"/>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10309225" y="4357688"/>
              <a:ext cx="11113" cy="1587"/>
            </a:xfrm>
            <a:custGeom>
              <a:avLst/>
              <a:gdLst>
                <a:gd name="T0" fmla="*/ 2 w 4"/>
                <a:gd name="T1" fmla="*/ 0 h 1"/>
                <a:gd name="T2" fmla="*/ 0 w 4"/>
                <a:gd name="T3" fmla="*/ 1 h 1"/>
                <a:gd name="T4" fmla="*/ 3 w 4"/>
                <a:gd name="T5" fmla="*/ 1 h 1"/>
                <a:gd name="T6" fmla="*/ 4 w 4"/>
                <a:gd name="T7" fmla="*/ 1 h 1"/>
                <a:gd name="T8" fmla="*/ 2 w 4"/>
                <a:gd name="T9" fmla="*/ 0 h 1"/>
              </a:gdLst>
              <a:ahLst/>
              <a:cxnLst>
                <a:cxn ang="0">
                  <a:pos x="T0" y="T1"/>
                </a:cxn>
                <a:cxn ang="0">
                  <a:pos x="T2" y="T3"/>
                </a:cxn>
                <a:cxn ang="0">
                  <a:pos x="T4" y="T5"/>
                </a:cxn>
                <a:cxn ang="0">
                  <a:pos x="T6" y="T7"/>
                </a:cxn>
                <a:cxn ang="0">
                  <a:pos x="T8" y="T9"/>
                </a:cxn>
              </a:cxnLst>
              <a:rect l="0" t="0" r="r" b="b"/>
              <a:pathLst>
                <a:path w="4" h="1">
                  <a:moveTo>
                    <a:pt x="2" y="0"/>
                  </a:moveTo>
                  <a:cubicBezTo>
                    <a:pt x="1" y="0"/>
                    <a:pt x="0" y="1"/>
                    <a:pt x="0" y="1"/>
                  </a:cubicBezTo>
                  <a:cubicBezTo>
                    <a:pt x="1" y="1"/>
                    <a:pt x="2" y="1"/>
                    <a:pt x="3" y="1"/>
                  </a:cubicBezTo>
                  <a:cubicBezTo>
                    <a:pt x="2" y="1"/>
                    <a:pt x="4" y="1"/>
                    <a:pt x="4" y="1"/>
                  </a:cubicBezTo>
                  <a:cubicBezTo>
                    <a:pt x="4"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9569450" y="4370388"/>
              <a:ext cx="20638" cy="6350"/>
            </a:xfrm>
            <a:custGeom>
              <a:avLst/>
              <a:gdLst>
                <a:gd name="T0" fmla="*/ 3 w 8"/>
                <a:gd name="T1" fmla="*/ 0 h 2"/>
                <a:gd name="T2" fmla="*/ 1 w 8"/>
                <a:gd name="T3" fmla="*/ 0 h 2"/>
                <a:gd name="T4" fmla="*/ 3 w 8"/>
                <a:gd name="T5" fmla="*/ 2 h 2"/>
                <a:gd name="T6" fmla="*/ 6 w 8"/>
                <a:gd name="T7" fmla="*/ 1 h 2"/>
                <a:gd name="T8" fmla="*/ 3 w 8"/>
                <a:gd name="T9" fmla="*/ 0 h 2"/>
              </a:gdLst>
              <a:ahLst/>
              <a:cxnLst>
                <a:cxn ang="0">
                  <a:pos x="T0" y="T1"/>
                </a:cxn>
                <a:cxn ang="0">
                  <a:pos x="T2" y="T3"/>
                </a:cxn>
                <a:cxn ang="0">
                  <a:pos x="T4" y="T5"/>
                </a:cxn>
                <a:cxn ang="0">
                  <a:pos x="T6" y="T7"/>
                </a:cxn>
                <a:cxn ang="0">
                  <a:pos x="T8" y="T9"/>
                </a:cxn>
              </a:cxnLst>
              <a:rect l="0" t="0" r="r" b="b"/>
              <a:pathLst>
                <a:path w="8" h="2">
                  <a:moveTo>
                    <a:pt x="3" y="0"/>
                  </a:moveTo>
                  <a:cubicBezTo>
                    <a:pt x="2" y="0"/>
                    <a:pt x="2" y="0"/>
                    <a:pt x="1" y="0"/>
                  </a:cubicBezTo>
                  <a:cubicBezTo>
                    <a:pt x="0" y="1"/>
                    <a:pt x="3" y="1"/>
                    <a:pt x="3" y="2"/>
                  </a:cubicBezTo>
                  <a:cubicBezTo>
                    <a:pt x="3" y="1"/>
                    <a:pt x="5" y="1"/>
                    <a:pt x="6" y="1"/>
                  </a:cubicBezTo>
                  <a:cubicBezTo>
                    <a:pt x="8" y="1"/>
                    <a:pt x="6"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8755063" y="4354513"/>
              <a:ext cx="60325" cy="11112"/>
            </a:xfrm>
            <a:custGeom>
              <a:avLst/>
              <a:gdLst>
                <a:gd name="T0" fmla="*/ 10 w 22"/>
                <a:gd name="T1" fmla="*/ 0 h 4"/>
                <a:gd name="T2" fmla="*/ 5 w 22"/>
                <a:gd name="T3" fmla="*/ 4 h 4"/>
                <a:gd name="T4" fmla="*/ 10 w 22"/>
                <a:gd name="T5" fmla="*/ 4 h 4"/>
                <a:gd name="T6" fmla="*/ 15 w 22"/>
                <a:gd name="T7" fmla="*/ 0 h 4"/>
                <a:gd name="T8" fmla="*/ 10 w 22"/>
                <a:gd name="T9" fmla="*/ 0 h 4"/>
              </a:gdLst>
              <a:ahLst/>
              <a:cxnLst>
                <a:cxn ang="0">
                  <a:pos x="T0" y="T1"/>
                </a:cxn>
                <a:cxn ang="0">
                  <a:pos x="T2" y="T3"/>
                </a:cxn>
                <a:cxn ang="0">
                  <a:pos x="T4" y="T5"/>
                </a:cxn>
                <a:cxn ang="0">
                  <a:pos x="T6" y="T7"/>
                </a:cxn>
                <a:cxn ang="0">
                  <a:pos x="T8" y="T9"/>
                </a:cxn>
              </a:cxnLst>
              <a:rect l="0" t="0" r="r" b="b"/>
              <a:pathLst>
                <a:path w="22" h="4">
                  <a:moveTo>
                    <a:pt x="10" y="0"/>
                  </a:moveTo>
                  <a:cubicBezTo>
                    <a:pt x="0" y="0"/>
                    <a:pt x="2" y="3"/>
                    <a:pt x="5" y="4"/>
                  </a:cubicBezTo>
                  <a:cubicBezTo>
                    <a:pt x="7" y="4"/>
                    <a:pt x="9" y="4"/>
                    <a:pt x="10" y="4"/>
                  </a:cubicBezTo>
                  <a:cubicBezTo>
                    <a:pt x="21" y="4"/>
                    <a:pt x="22" y="1"/>
                    <a:pt x="15" y="0"/>
                  </a:cubicBezTo>
                  <a:cubicBezTo>
                    <a:pt x="13" y="0"/>
                    <a:pt x="12"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8072438" y="4406900"/>
              <a:ext cx="11113" cy="1587"/>
            </a:xfrm>
            <a:custGeom>
              <a:avLst/>
              <a:gdLst>
                <a:gd name="T0" fmla="*/ 3 w 4"/>
                <a:gd name="T1" fmla="*/ 0 h 1"/>
                <a:gd name="T2" fmla="*/ 1 w 4"/>
                <a:gd name="T3" fmla="*/ 0 h 1"/>
                <a:gd name="T4" fmla="*/ 2 w 4"/>
                <a:gd name="T5" fmla="*/ 1 h 1"/>
                <a:gd name="T6" fmla="*/ 2 w 4"/>
                <a:gd name="T7" fmla="*/ 1 h 1"/>
                <a:gd name="T8" fmla="*/ 4 w 4"/>
                <a:gd name="T9" fmla="*/ 0 h 1"/>
                <a:gd name="T10" fmla="*/ 3 w 4"/>
                <a:gd name="T11" fmla="*/ 0 h 1"/>
              </a:gdLst>
              <a:ahLst/>
              <a:cxnLst>
                <a:cxn ang="0">
                  <a:pos x="T0" y="T1"/>
                </a:cxn>
                <a:cxn ang="0">
                  <a:pos x="T2" y="T3"/>
                </a:cxn>
                <a:cxn ang="0">
                  <a:pos x="T4" y="T5"/>
                </a:cxn>
                <a:cxn ang="0">
                  <a:pos x="T6" y="T7"/>
                </a:cxn>
                <a:cxn ang="0">
                  <a:pos x="T8" y="T9"/>
                </a:cxn>
                <a:cxn ang="0">
                  <a:pos x="T10" y="T11"/>
                </a:cxn>
              </a:cxnLst>
              <a:rect l="0" t="0" r="r" b="b"/>
              <a:pathLst>
                <a:path w="4" h="1">
                  <a:moveTo>
                    <a:pt x="3" y="0"/>
                  </a:moveTo>
                  <a:cubicBezTo>
                    <a:pt x="2" y="0"/>
                    <a:pt x="2" y="0"/>
                    <a:pt x="1" y="0"/>
                  </a:cubicBezTo>
                  <a:cubicBezTo>
                    <a:pt x="0" y="0"/>
                    <a:pt x="1" y="1"/>
                    <a:pt x="2" y="1"/>
                  </a:cubicBezTo>
                  <a:cubicBezTo>
                    <a:pt x="2" y="1"/>
                    <a:pt x="2" y="1"/>
                    <a:pt x="2" y="1"/>
                  </a:cubicBezTo>
                  <a:cubicBezTo>
                    <a:pt x="2" y="1"/>
                    <a:pt x="2" y="0"/>
                    <a:pt x="4"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9498013" y="4308475"/>
              <a:ext cx="90488" cy="15875"/>
            </a:xfrm>
            <a:custGeom>
              <a:avLst/>
              <a:gdLst>
                <a:gd name="T0" fmla="*/ 19 w 33"/>
                <a:gd name="T1" fmla="*/ 0 h 6"/>
                <a:gd name="T2" fmla="*/ 17 w 33"/>
                <a:gd name="T3" fmla="*/ 0 h 6"/>
                <a:gd name="T4" fmla="*/ 6 w 33"/>
                <a:gd name="T5" fmla="*/ 6 h 6"/>
                <a:gd name="T6" fmla="*/ 23 w 33"/>
                <a:gd name="T7" fmla="*/ 5 h 6"/>
                <a:gd name="T8" fmla="*/ 19 w 33"/>
                <a:gd name="T9" fmla="*/ 0 h 6"/>
              </a:gdLst>
              <a:ahLst/>
              <a:cxnLst>
                <a:cxn ang="0">
                  <a:pos x="T0" y="T1"/>
                </a:cxn>
                <a:cxn ang="0">
                  <a:pos x="T2" y="T3"/>
                </a:cxn>
                <a:cxn ang="0">
                  <a:pos x="T4" y="T5"/>
                </a:cxn>
                <a:cxn ang="0">
                  <a:pos x="T6" y="T7"/>
                </a:cxn>
                <a:cxn ang="0">
                  <a:pos x="T8" y="T9"/>
                </a:cxn>
              </a:cxnLst>
              <a:rect l="0" t="0" r="r" b="b"/>
              <a:pathLst>
                <a:path w="33" h="6">
                  <a:moveTo>
                    <a:pt x="19" y="0"/>
                  </a:moveTo>
                  <a:cubicBezTo>
                    <a:pt x="19" y="0"/>
                    <a:pt x="18" y="0"/>
                    <a:pt x="17" y="0"/>
                  </a:cubicBezTo>
                  <a:cubicBezTo>
                    <a:pt x="7" y="1"/>
                    <a:pt x="0" y="3"/>
                    <a:pt x="6" y="6"/>
                  </a:cubicBezTo>
                  <a:cubicBezTo>
                    <a:pt x="11" y="5"/>
                    <a:pt x="17" y="5"/>
                    <a:pt x="23" y="5"/>
                  </a:cubicBezTo>
                  <a:cubicBezTo>
                    <a:pt x="33" y="4"/>
                    <a:pt x="33"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9102725" y="4349750"/>
              <a:ext cx="14288" cy="1587"/>
            </a:xfrm>
            <a:custGeom>
              <a:avLst/>
              <a:gdLst>
                <a:gd name="T0" fmla="*/ 3 w 5"/>
                <a:gd name="T1" fmla="*/ 0 h 1"/>
                <a:gd name="T2" fmla="*/ 2 w 5"/>
                <a:gd name="T3" fmla="*/ 0 h 1"/>
                <a:gd name="T4" fmla="*/ 3 w 5"/>
                <a:gd name="T5" fmla="*/ 1 h 1"/>
                <a:gd name="T6" fmla="*/ 3 w 5"/>
                <a:gd name="T7" fmla="*/ 1 h 1"/>
                <a:gd name="T8" fmla="*/ 5 w 5"/>
                <a:gd name="T9" fmla="*/ 0 h 1"/>
                <a:gd name="T10" fmla="*/ 3 w 5"/>
                <a:gd name="T11" fmla="*/ 0 h 1"/>
              </a:gdLst>
              <a:ahLst/>
              <a:cxnLst>
                <a:cxn ang="0">
                  <a:pos x="T0" y="T1"/>
                </a:cxn>
                <a:cxn ang="0">
                  <a:pos x="T2" y="T3"/>
                </a:cxn>
                <a:cxn ang="0">
                  <a:pos x="T4" y="T5"/>
                </a:cxn>
                <a:cxn ang="0">
                  <a:pos x="T6" y="T7"/>
                </a:cxn>
                <a:cxn ang="0">
                  <a:pos x="T8" y="T9"/>
                </a:cxn>
                <a:cxn ang="0">
                  <a:pos x="T10" y="T11"/>
                </a:cxn>
              </a:cxnLst>
              <a:rect l="0" t="0" r="r" b="b"/>
              <a:pathLst>
                <a:path w="5" h="1">
                  <a:moveTo>
                    <a:pt x="3" y="0"/>
                  </a:moveTo>
                  <a:cubicBezTo>
                    <a:pt x="3" y="0"/>
                    <a:pt x="2" y="0"/>
                    <a:pt x="2" y="0"/>
                  </a:cubicBezTo>
                  <a:cubicBezTo>
                    <a:pt x="0" y="0"/>
                    <a:pt x="3" y="1"/>
                    <a:pt x="3" y="1"/>
                  </a:cubicBezTo>
                  <a:cubicBezTo>
                    <a:pt x="3" y="1"/>
                    <a:pt x="3" y="1"/>
                    <a:pt x="3" y="1"/>
                  </a:cubicBezTo>
                  <a:cubicBezTo>
                    <a:pt x="3" y="1"/>
                    <a:pt x="4" y="1"/>
                    <a:pt x="5" y="0"/>
                  </a:cubicBezTo>
                  <a:cubicBezTo>
                    <a:pt x="5"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84"/>
            <p:cNvSpPr>
              <a:spLocks/>
            </p:cNvSpPr>
            <p:nvPr/>
          </p:nvSpPr>
          <p:spPr bwMode="auto">
            <a:xfrm>
              <a:off x="9023350" y="4373563"/>
              <a:ext cx="14288" cy="3175"/>
            </a:xfrm>
            <a:custGeom>
              <a:avLst/>
              <a:gdLst>
                <a:gd name="T0" fmla="*/ 2 w 5"/>
                <a:gd name="T1" fmla="*/ 0 h 1"/>
                <a:gd name="T2" fmla="*/ 0 w 5"/>
                <a:gd name="T3" fmla="*/ 1 h 1"/>
                <a:gd name="T4" fmla="*/ 1 w 5"/>
                <a:gd name="T5" fmla="*/ 1 h 1"/>
                <a:gd name="T6" fmla="*/ 1 w 5"/>
                <a:gd name="T7" fmla="*/ 1 h 1"/>
                <a:gd name="T8" fmla="*/ 3 w 5"/>
                <a:gd name="T9" fmla="*/ 1 h 1"/>
                <a:gd name="T10" fmla="*/ 3 w 5"/>
                <a:gd name="T11" fmla="*/ 1 h 1"/>
                <a:gd name="T12" fmla="*/ 3 w 5"/>
                <a:gd name="T13" fmla="*/ 0 h 1"/>
                <a:gd name="T14" fmla="*/ 2 w 5"/>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1">
                  <a:moveTo>
                    <a:pt x="2" y="0"/>
                  </a:moveTo>
                  <a:cubicBezTo>
                    <a:pt x="1" y="0"/>
                    <a:pt x="1" y="0"/>
                    <a:pt x="0" y="1"/>
                  </a:cubicBezTo>
                  <a:cubicBezTo>
                    <a:pt x="0" y="1"/>
                    <a:pt x="1" y="1"/>
                    <a:pt x="1" y="1"/>
                  </a:cubicBezTo>
                  <a:cubicBezTo>
                    <a:pt x="1" y="1"/>
                    <a:pt x="1" y="1"/>
                    <a:pt x="1" y="1"/>
                  </a:cubicBezTo>
                  <a:cubicBezTo>
                    <a:pt x="0" y="1"/>
                    <a:pt x="1" y="1"/>
                    <a:pt x="3" y="1"/>
                  </a:cubicBezTo>
                  <a:cubicBezTo>
                    <a:pt x="3" y="1"/>
                    <a:pt x="3" y="1"/>
                    <a:pt x="3" y="1"/>
                  </a:cubicBezTo>
                  <a:cubicBezTo>
                    <a:pt x="5" y="1"/>
                    <a:pt x="5" y="1"/>
                    <a:pt x="3"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85"/>
            <p:cNvSpPr>
              <a:spLocks/>
            </p:cNvSpPr>
            <p:nvPr/>
          </p:nvSpPr>
          <p:spPr bwMode="auto">
            <a:xfrm>
              <a:off x="7915275" y="4224338"/>
              <a:ext cx="134938" cy="30162"/>
            </a:xfrm>
            <a:custGeom>
              <a:avLst/>
              <a:gdLst>
                <a:gd name="T0" fmla="*/ 15 w 50"/>
                <a:gd name="T1" fmla="*/ 0 h 11"/>
                <a:gd name="T2" fmla="*/ 2 w 50"/>
                <a:gd name="T3" fmla="*/ 2 h 11"/>
                <a:gd name="T4" fmla="*/ 2 w 50"/>
                <a:gd name="T5" fmla="*/ 6 h 11"/>
                <a:gd name="T6" fmla="*/ 3 w 50"/>
                <a:gd name="T7" fmla="*/ 9 h 11"/>
                <a:gd name="T8" fmla="*/ 25 w 50"/>
                <a:gd name="T9" fmla="*/ 11 h 11"/>
                <a:gd name="T10" fmla="*/ 28 w 50"/>
                <a:gd name="T11" fmla="*/ 11 h 11"/>
                <a:gd name="T12" fmla="*/ 47 w 50"/>
                <a:gd name="T13" fmla="*/ 8 h 11"/>
                <a:gd name="T14" fmla="*/ 33 w 50"/>
                <a:gd name="T15" fmla="*/ 2 h 11"/>
                <a:gd name="T16" fmla="*/ 15 w 50"/>
                <a:gd name="T17" fmla="*/ 0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0" h="11">
                  <a:moveTo>
                    <a:pt x="15" y="0"/>
                  </a:moveTo>
                  <a:cubicBezTo>
                    <a:pt x="9" y="0"/>
                    <a:pt x="4" y="1"/>
                    <a:pt x="2" y="2"/>
                  </a:cubicBezTo>
                  <a:cubicBezTo>
                    <a:pt x="0" y="3"/>
                    <a:pt x="0" y="5"/>
                    <a:pt x="2" y="6"/>
                  </a:cubicBezTo>
                  <a:cubicBezTo>
                    <a:pt x="2" y="7"/>
                    <a:pt x="3" y="8"/>
                    <a:pt x="3" y="9"/>
                  </a:cubicBezTo>
                  <a:cubicBezTo>
                    <a:pt x="4" y="10"/>
                    <a:pt x="13" y="11"/>
                    <a:pt x="25" y="11"/>
                  </a:cubicBezTo>
                  <a:cubicBezTo>
                    <a:pt x="26" y="11"/>
                    <a:pt x="27" y="11"/>
                    <a:pt x="28" y="11"/>
                  </a:cubicBezTo>
                  <a:cubicBezTo>
                    <a:pt x="36" y="11"/>
                    <a:pt x="43" y="10"/>
                    <a:pt x="47" y="8"/>
                  </a:cubicBezTo>
                  <a:cubicBezTo>
                    <a:pt x="50" y="5"/>
                    <a:pt x="42" y="3"/>
                    <a:pt x="33" y="2"/>
                  </a:cubicBezTo>
                  <a:cubicBezTo>
                    <a:pt x="27" y="0"/>
                    <a:pt x="20" y="0"/>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86"/>
            <p:cNvSpPr>
              <a:spLocks noEditPoints="1"/>
            </p:cNvSpPr>
            <p:nvPr/>
          </p:nvSpPr>
          <p:spPr bwMode="auto">
            <a:xfrm>
              <a:off x="7321550" y="4370388"/>
              <a:ext cx="290513" cy="95250"/>
            </a:xfrm>
            <a:custGeom>
              <a:avLst/>
              <a:gdLst>
                <a:gd name="T0" fmla="*/ 15 w 107"/>
                <a:gd name="T1" fmla="*/ 29 h 35"/>
                <a:gd name="T2" fmla="*/ 14 w 107"/>
                <a:gd name="T3" fmla="*/ 28 h 35"/>
                <a:gd name="T4" fmla="*/ 14 w 107"/>
                <a:gd name="T5" fmla="*/ 28 h 35"/>
                <a:gd name="T6" fmla="*/ 15 w 107"/>
                <a:gd name="T7" fmla="*/ 29 h 35"/>
                <a:gd name="T8" fmla="*/ 95 w 107"/>
                <a:gd name="T9" fmla="*/ 0 h 35"/>
                <a:gd name="T10" fmla="*/ 79 w 107"/>
                <a:gd name="T11" fmla="*/ 3 h 35"/>
                <a:gd name="T12" fmla="*/ 53 w 107"/>
                <a:gd name="T13" fmla="*/ 9 h 35"/>
                <a:gd name="T14" fmla="*/ 53 w 107"/>
                <a:gd name="T15" fmla="*/ 9 h 35"/>
                <a:gd name="T16" fmla="*/ 50 w 107"/>
                <a:gd name="T17" fmla="*/ 9 h 35"/>
                <a:gd name="T18" fmla="*/ 47 w 107"/>
                <a:gd name="T19" fmla="*/ 9 h 35"/>
                <a:gd name="T20" fmla="*/ 42 w 107"/>
                <a:gd name="T21" fmla="*/ 9 h 35"/>
                <a:gd name="T22" fmla="*/ 37 w 107"/>
                <a:gd name="T23" fmla="*/ 11 h 35"/>
                <a:gd name="T24" fmla="*/ 37 w 107"/>
                <a:gd name="T25" fmla="*/ 11 h 35"/>
                <a:gd name="T26" fmla="*/ 37 w 107"/>
                <a:gd name="T27" fmla="*/ 11 h 35"/>
                <a:gd name="T28" fmla="*/ 30 w 107"/>
                <a:gd name="T29" fmla="*/ 13 h 35"/>
                <a:gd name="T30" fmla="*/ 17 w 107"/>
                <a:gd name="T31" fmla="*/ 19 h 35"/>
                <a:gd name="T32" fmla="*/ 7 w 107"/>
                <a:gd name="T33" fmla="*/ 23 h 35"/>
                <a:gd name="T34" fmla="*/ 13 w 107"/>
                <a:gd name="T35" fmla="*/ 24 h 35"/>
                <a:gd name="T36" fmla="*/ 11 w 107"/>
                <a:gd name="T37" fmla="*/ 25 h 35"/>
                <a:gd name="T38" fmla="*/ 11 w 107"/>
                <a:gd name="T39" fmla="*/ 26 h 35"/>
                <a:gd name="T40" fmla="*/ 10 w 107"/>
                <a:gd name="T41" fmla="*/ 27 h 35"/>
                <a:gd name="T42" fmla="*/ 10 w 107"/>
                <a:gd name="T43" fmla="*/ 27 h 35"/>
                <a:gd name="T44" fmla="*/ 10 w 107"/>
                <a:gd name="T45" fmla="*/ 27 h 35"/>
                <a:gd name="T46" fmla="*/ 11 w 107"/>
                <a:gd name="T47" fmla="*/ 27 h 35"/>
                <a:gd name="T48" fmla="*/ 14 w 107"/>
                <a:gd name="T49" fmla="*/ 28 h 35"/>
                <a:gd name="T50" fmla="*/ 13 w 107"/>
                <a:gd name="T51" fmla="*/ 28 h 35"/>
                <a:gd name="T52" fmla="*/ 10 w 107"/>
                <a:gd name="T53" fmla="*/ 29 h 35"/>
                <a:gd name="T54" fmla="*/ 5 w 107"/>
                <a:gd name="T55" fmla="*/ 30 h 35"/>
                <a:gd name="T56" fmla="*/ 5 w 107"/>
                <a:gd name="T57" fmla="*/ 33 h 35"/>
                <a:gd name="T58" fmla="*/ 6 w 107"/>
                <a:gd name="T59" fmla="*/ 33 h 35"/>
                <a:gd name="T60" fmla="*/ 9 w 107"/>
                <a:gd name="T61" fmla="*/ 33 h 35"/>
                <a:gd name="T62" fmla="*/ 11 w 107"/>
                <a:gd name="T63" fmla="*/ 33 h 35"/>
                <a:gd name="T64" fmla="*/ 10 w 107"/>
                <a:gd name="T65" fmla="*/ 33 h 35"/>
                <a:gd name="T66" fmla="*/ 14 w 107"/>
                <a:gd name="T67" fmla="*/ 35 h 35"/>
                <a:gd name="T68" fmla="*/ 16 w 107"/>
                <a:gd name="T69" fmla="*/ 35 h 35"/>
                <a:gd name="T70" fmla="*/ 18 w 107"/>
                <a:gd name="T71" fmla="*/ 35 h 35"/>
                <a:gd name="T72" fmla="*/ 21 w 107"/>
                <a:gd name="T73" fmla="*/ 35 h 35"/>
                <a:gd name="T74" fmla="*/ 25 w 107"/>
                <a:gd name="T75" fmla="*/ 35 h 35"/>
                <a:gd name="T76" fmla="*/ 36 w 107"/>
                <a:gd name="T77" fmla="*/ 33 h 35"/>
                <a:gd name="T78" fmla="*/ 34 w 107"/>
                <a:gd name="T79" fmla="*/ 30 h 35"/>
                <a:gd name="T80" fmla="*/ 34 w 107"/>
                <a:gd name="T81" fmla="*/ 30 h 35"/>
                <a:gd name="T82" fmla="*/ 35 w 107"/>
                <a:gd name="T83" fmla="*/ 30 h 35"/>
                <a:gd name="T84" fmla="*/ 36 w 107"/>
                <a:gd name="T85" fmla="*/ 29 h 35"/>
                <a:gd name="T86" fmla="*/ 36 w 107"/>
                <a:gd name="T87" fmla="*/ 28 h 35"/>
                <a:gd name="T88" fmla="*/ 37 w 107"/>
                <a:gd name="T89" fmla="*/ 28 h 35"/>
                <a:gd name="T90" fmla="*/ 38 w 107"/>
                <a:gd name="T91" fmla="*/ 28 h 35"/>
                <a:gd name="T92" fmla="*/ 39 w 107"/>
                <a:gd name="T93" fmla="*/ 26 h 35"/>
                <a:gd name="T94" fmla="*/ 39 w 107"/>
                <a:gd name="T95" fmla="*/ 25 h 35"/>
                <a:gd name="T96" fmla="*/ 39 w 107"/>
                <a:gd name="T97" fmla="*/ 25 h 35"/>
                <a:gd name="T98" fmla="*/ 40 w 107"/>
                <a:gd name="T99" fmla="*/ 25 h 35"/>
                <a:gd name="T100" fmla="*/ 41 w 107"/>
                <a:gd name="T101" fmla="*/ 24 h 35"/>
                <a:gd name="T102" fmla="*/ 43 w 107"/>
                <a:gd name="T103" fmla="*/ 23 h 35"/>
                <a:gd name="T104" fmla="*/ 44 w 107"/>
                <a:gd name="T105" fmla="*/ 23 h 35"/>
                <a:gd name="T106" fmla="*/ 46 w 107"/>
                <a:gd name="T107" fmla="*/ 23 h 35"/>
                <a:gd name="T108" fmla="*/ 48 w 107"/>
                <a:gd name="T109" fmla="*/ 23 h 35"/>
                <a:gd name="T110" fmla="*/ 53 w 107"/>
                <a:gd name="T111" fmla="*/ 21 h 35"/>
                <a:gd name="T112" fmla="*/ 79 w 107"/>
                <a:gd name="T113" fmla="*/ 13 h 35"/>
                <a:gd name="T114" fmla="*/ 104 w 107"/>
                <a:gd name="T115" fmla="*/ 3 h 35"/>
                <a:gd name="T116" fmla="*/ 95 w 107"/>
                <a:gd name="T117"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07" h="35">
                  <a:moveTo>
                    <a:pt x="15" y="29"/>
                  </a:moveTo>
                  <a:cubicBezTo>
                    <a:pt x="15" y="29"/>
                    <a:pt x="15" y="29"/>
                    <a:pt x="14" y="28"/>
                  </a:cubicBezTo>
                  <a:cubicBezTo>
                    <a:pt x="14" y="28"/>
                    <a:pt x="14" y="28"/>
                    <a:pt x="14" y="28"/>
                  </a:cubicBezTo>
                  <a:cubicBezTo>
                    <a:pt x="15" y="29"/>
                    <a:pt x="16" y="29"/>
                    <a:pt x="15" y="29"/>
                  </a:cubicBezTo>
                  <a:moveTo>
                    <a:pt x="95" y="0"/>
                  </a:moveTo>
                  <a:cubicBezTo>
                    <a:pt x="90" y="0"/>
                    <a:pt x="84" y="2"/>
                    <a:pt x="79" y="3"/>
                  </a:cubicBezTo>
                  <a:cubicBezTo>
                    <a:pt x="67" y="7"/>
                    <a:pt x="53" y="8"/>
                    <a:pt x="53" y="9"/>
                  </a:cubicBezTo>
                  <a:cubicBezTo>
                    <a:pt x="53" y="9"/>
                    <a:pt x="53" y="9"/>
                    <a:pt x="53" y="9"/>
                  </a:cubicBezTo>
                  <a:cubicBezTo>
                    <a:pt x="52" y="9"/>
                    <a:pt x="51" y="9"/>
                    <a:pt x="50" y="9"/>
                  </a:cubicBezTo>
                  <a:cubicBezTo>
                    <a:pt x="49" y="9"/>
                    <a:pt x="48" y="9"/>
                    <a:pt x="47" y="9"/>
                  </a:cubicBezTo>
                  <a:cubicBezTo>
                    <a:pt x="45" y="9"/>
                    <a:pt x="44" y="9"/>
                    <a:pt x="42" y="9"/>
                  </a:cubicBezTo>
                  <a:cubicBezTo>
                    <a:pt x="38" y="10"/>
                    <a:pt x="37" y="11"/>
                    <a:pt x="37" y="11"/>
                  </a:cubicBezTo>
                  <a:cubicBezTo>
                    <a:pt x="37" y="11"/>
                    <a:pt x="37" y="11"/>
                    <a:pt x="37" y="11"/>
                  </a:cubicBezTo>
                  <a:cubicBezTo>
                    <a:pt x="37" y="11"/>
                    <a:pt x="37" y="11"/>
                    <a:pt x="37" y="11"/>
                  </a:cubicBezTo>
                  <a:cubicBezTo>
                    <a:pt x="36" y="11"/>
                    <a:pt x="34" y="12"/>
                    <a:pt x="30" y="13"/>
                  </a:cubicBezTo>
                  <a:cubicBezTo>
                    <a:pt x="27" y="14"/>
                    <a:pt x="23" y="17"/>
                    <a:pt x="17" y="19"/>
                  </a:cubicBezTo>
                  <a:cubicBezTo>
                    <a:pt x="12" y="20"/>
                    <a:pt x="3" y="22"/>
                    <a:pt x="7" y="23"/>
                  </a:cubicBezTo>
                  <a:cubicBezTo>
                    <a:pt x="11" y="24"/>
                    <a:pt x="16" y="24"/>
                    <a:pt x="13" y="24"/>
                  </a:cubicBezTo>
                  <a:cubicBezTo>
                    <a:pt x="10" y="24"/>
                    <a:pt x="9" y="25"/>
                    <a:pt x="11" y="25"/>
                  </a:cubicBezTo>
                  <a:cubicBezTo>
                    <a:pt x="13" y="25"/>
                    <a:pt x="13" y="26"/>
                    <a:pt x="11" y="26"/>
                  </a:cubicBezTo>
                  <a:cubicBezTo>
                    <a:pt x="9" y="26"/>
                    <a:pt x="8" y="27"/>
                    <a:pt x="10" y="27"/>
                  </a:cubicBezTo>
                  <a:cubicBezTo>
                    <a:pt x="10" y="27"/>
                    <a:pt x="10" y="27"/>
                    <a:pt x="10" y="27"/>
                  </a:cubicBezTo>
                  <a:cubicBezTo>
                    <a:pt x="10" y="27"/>
                    <a:pt x="10" y="27"/>
                    <a:pt x="10" y="27"/>
                  </a:cubicBezTo>
                  <a:cubicBezTo>
                    <a:pt x="12" y="27"/>
                    <a:pt x="12" y="27"/>
                    <a:pt x="11" y="27"/>
                  </a:cubicBezTo>
                  <a:cubicBezTo>
                    <a:pt x="10" y="28"/>
                    <a:pt x="12" y="28"/>
                    <a:pt x="14" y="28"/>
                  </a:cubicBezTo>
                  <a:cubicBezTo>
                    <a:pt x="14" y="28"/>
                    <a:pt x="13" y="28"/>
                    <a:pt x="13" y="28"/>
                  </a:cubicBezTo>
                  <a:cubicBezTo>
                    <a:pt x="12" y="28"/>
                    <a:pt x="11" y="28"/>
                    <a:pt x="10" y="29"/>
                  </a:cubicBezTo>
                  <a:cubicBezTo>
                    <a:pt x="8" y="29"/>
                    <a:pt x="8" y="30"/>
                    <a:pt x="5" y="30"/>
                  </a:cubicBezTo>
                  <a:cubicBezTo>
                    <a:pt x="0" y="32"/>
                    <a:pt x="1" y="33"/>
                    <a:pt x="5" y="33"/>
                  </a:cubicBezTo>
                  <a:cubicBezTo>
                    <a:pt x="5" y="33"/>
                    <a:pt x="5" y="33"/>
                    <a:pt x="6" y="33"/>
                  </a:cubicBezTo>
                  <a:cubicBezTo>
                    <a:pt x="7" y="33"/>
                    <a:pt x="8" y="33"/>
                    <a:pt x="9" y="33"/>
                  </a:cubicBezTo>
                  <a:cubicBezTo>
                    <a:pt x="10" y="33"/>
                    <a:pt x="10" y="33"/>
                    <a:pt x="11" y="33"/>
                  </a:cubicBezTo>
                  <a:cubicBezTo>
                    <a:pt x="12" y="33"/>
                    <a:pt x="11" y="33"/>
                    <a:pt x="10" y="33"/>
                  </a:cubicBezTo>
                  <a:cubicBezTo>
                    <a:pt x="8" y="34"/>
                    <a:pt x="10" y="35"/>
                    <a:pt x="14" y="35"/>
                  </a:cubicBezTo>
                  <a:cubicBezTo>
                    <a:pt x="14" y="35"/>
                    <a:pt x="15" y="35"/>
                    <a:pt x="16" y="35"/>
                  </a:cubicBezTo>
                  <a:cubicBezTo>
                    <a:pt x="16" y="35"/>
                    <a:pt x="17" y="35"/>
                    <a:pt x="18" y="35"/>
                  </a:cubicBezTo>
                  <a:cubicBezTo>
                    <a:pt x="19" y="35"/>
                    <a:pt x="20" y="35"/>
                    <a:pt x="21" y="35"/>
                  </a:cubicBezTo>
                  <a:cubicBezTo>
                    <a:pt x="22" y="35"/>
                    <a:pt x="23" y="35"/>
                    <a:pt x="25" y="35"/>
                  </a:cubicBezTo>
                  <a:cubicBezTo>
                    <a:pt x="30" y="35"/>
                    <a:pt x="36" y="34"/>
                    <a:pt x="36" y="33"/>
                  </a:cubicBezTo>
                  <a:cubicBezTo>
                    <a:pt x="38" y="31"/>
                    <a:pt x="33" y="30"/>
                    <a:pt x="34" y="30"/>
                  </a:cubicBezTo>
                  <a:cubicBezTo>
                    <a:pt x="34" y="30"/>
                    <a:pt x="34" y="30"/>
                    <a:pt x="34" y="30"/>
                  </a:cubicBezTo>
                  <a:cubicBezTo>
                    <a:pt x="35" y="30"/>
                    <a:pt x="35" y="30"/>
                    <a:pt x="35" y="30"/>
                  </a:cubicBezTo>
                  <a:cubicBezTo>
                    <a:pt x="37" y="30"/>
                    <a:pt x="36" y="30"/>
                    <a:pt x="36" y="29"/>
                  </a:cubicBezTo>
                  <a:cubicBezTo>
                    <a:pt x="35" y="28"/>
                    <a:pt x="35" y="28"/>
                    <a:pt x="36" y="28"/>
                  </a:cubicBezTo>
                  <a:cubicBezTo>
                    <a:pt x="36" y="28"/>
                    <a:pt x="36" y="28"/>
                    <a:pt x="37" y="28"/>
                  </a:cubicBezTo>
                  <a:cubicBezTo>
                    <a:pt x="37" y="28"/>
                    <a:pt x="37" y="28"/>
                    <a:pt x="38" y="28"/>
                  </a:cubicBezTo>
                  <a:cubicBezTo>
                    <a:pt x="39" y="28"/>
                    <a:pt x="39" y="27"/>
                    <a:pt x="39" y="26"/>
                  </a:cubicBezTo>
                  <a:cubicBezTo>
                    <a:pt x="38" y="25"/>
                    <a:pt x="38" y="25"/>
                    <a:pt x="39" y="25"/>
                  </a:cubicBezTo>
                  <a:cubicBezTo>
                    <a:pt x="39" y="25"/>
                    <a:pt x="39" y="25"/>
                    <a:pt x="39" y="25"/>
                  </a:cubicBezTo>
                  <a:cubicBezTo>
                    <a:pt x="39" y="25"/>
                    <a:pt x="40" y="25"/>
                    <a:pt x="40" y="25"/>
                  </a:cubicBezTo>
                  <a:cubicBezTo>
                    <a:pt x="41" y="25"/>
                    <a:pt x="42" y="24"/>
                    <a:pt x="41" y="24"/>
                  </a:cubicBezTo>
                  <a:cubicBezTo>
                    <a:pt x="41" y="23"/>
                    <a:pt x="42" y="23"/>
                    <a:pt x="43" y="23"/>
                  </a:cubicBezTo>
                  <a:cubicBezTo>
                    <a:pt x="43" y="23"/>
                    <a:pt x="44" y="23"/>
                    <a:pt x="44" y="23"/>
                  </a:cubicBezTo>
                  <a:cubicBezTo>
                    <a:pt x="45" y="23"/>
                    <a:pt x="45" y="23"/>
                    <a:pt x="46" y="23"/>
                  </a:cubicBezTo>
                  <a:cubicBezTo>
                    <a:pt x="47" y="23"/>
                    <a:pt x="49" y="23"/>
                    <a:pt x="48" y="23"/>
                  </a:cubicBezTo>
                  <a:cubicBezTo>
                    <a:pt x="47" y="23"/>
                    <a:pt x="51" y="22"/>
                    <a:pt x="53" y="21"/>
                  </a:cubicBezTo>
                  <a:cubicBezTo>
                    <a:pt x="55" y="20"/>
                    <a:pt x="66" y="17"/>
                    <a:pt x="79" y="13"/>
                  </a:cubicBezTo>
                  <a:cubicBezTo>
                    <a:pt x="93" y="10"/>
                    <a:pt x="107" y="5"/>
                    <a:pt x="104" y="3"/>
                  </a:cubicBezTo>
                  <a:cubicBezTo>
                    <a:pt x="101" y="1"/>
                    <a:pt x="98" y="0"/>
                    <a:pt x="9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87"/>
            <p:cNvSpPr>
              <a:spLocks/>
            </p:cNvSpPr>
            <p:nvPr/>
          </p:nvSpPr>
          <p:spPr bwMode="auto">
            <a:xfrm>
              <a:off x="7381875" y="4406900"/>
              <a:ext cx="9525" cy="1587"/>
            </a:xfrm>
            <a:custGeom>
              <a:avLst/>
              <a:gdLst>
                <a:gd name="T0" fmla="*/ 3 w 4"/>
                <a:gd name="T1" fmla="*/ 0 h 1"/>
                <a:gd name="T2" fmla="*/ 2 w 4"/>
                <a:gd name="T3" fmla="*/ 0 h 1"/>
                <a:gd name="T4" fmla="*/ 1 w 4"/>
                <a:gd name="T5" fmla="*/ 1 h 1"/>
                <a:gd name="T6" fmla="*/ 3 w 4"/>
                <a:gd name="T7" fmla="*/ 0 h 1"/>
                <a:gd name="T8" fmla="*/ 3 w 4"/>
                <a:gd name="T9" fmla="*/ 0 h 1"/>
              </a:gdLst>
              <a:ahLst/>
              <a:cxnLst>
                <a:cxn ang="0">
                  <a:pos x="T0" y="T1"/>
                </a:cxn>
                <a:cxn ang="0">
                  <a:pos x="T2" y="T3"/>
                </a:cxn>
                <a:cxn ang="0">
                  <a:pos x="T4" y="T5"/>
                </a:cxn>
                <a:cxn ang="0">
                  <a:pos x="T6" y="T7"/>
                </a:cxn>
                <a:cxn ang="0">
                  <a:pos x="T8" y="T9"/>
                </a:cxn>
              </a:cxnLst>
              <a:rect l="0" t="0" r="r" b="b"/>
              <a:pathLst>
                <a:path w="4" h="1">
                  <a:moveTo>
                    <a:pt x="3" y="0"/>
                  </a:moveTo>
                  <a:cubicBezTo>
                    <a:pt x="3" y="0"/>
                    <a:pt x="3" y="0"/>
                    <a:pt x="2" y="0"/>
                  </a:cubicBezTo>
                  <a:cubicBezTo>
                    <a:pt x="0" y="0"/>
                    <a:pt x="1" y="1"/>
                    <a:pt x="1" y="1"/>
                  </a:cubicBezTo>
                  <a:cubicBezTo>
                    <a:pt x="2" y="0"/>
                    <a:pt x="2" y="0"/>
                    <a:pt x="3"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88"/>
            <p:cNvSpPr>
              <a:spLocks/>
            </p:cNvSpPr>
            <p:nvPr/>
          </p:nvSpPr>
          <p:spPr bwMode="auto">
            <a:xfrm>
              <a:off x="7527925" y="4521200"/>
              <a:ext cx="61913" cy="12700"/>
            </a:xfrm>
            <a:custGeom>
              <a:avLst/>
              <a:gdLst>
                <a:gd name="T0" fmla="*/ 7 w 23"/>
                <a:gd name="T1" fmla="*/ 0 h 5"/>
                <a:gd name="T2" fmla="*/ 3 w 23"/>
                <a:gd name="T3" fmla="*/ 1 h 5"/>
                <a:gd name="T4" fmla="*/ 1 w 23"/>
                <a:gd name="T5" fmla="*/ 1 h 5"/>
                <a:gd name="T6" fmla="*/ 1 w 23"/>
                <a:gd name="T7" fmla="*/ 1 h 5"/>
                <a:gd name="T8" fmla="*/ 9 w 23"/>
                <a:gd name="T9" fmla="*/ 3 h 5"/>
                <a:gd name="T10" fmla="*/ 23 w 23"/>
                <a:gd name="T11" fmla="*/ 5 h 5"/>
                <a:gd name="T12" fmla="*/ 13 w 23"/>
                <a:gd name="T13" fmla="*/ 1 h 5"/>
                <a:gd name="T14" fmla="*/ 7 w 23"/>
                <a:gd name="T15" fmla="*/ 0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3" h="5">
                  <a:moveTo>
                    <a:pt x="7" y="0"/>
                  </a:moveTo>
                  <a:cubicBezTo>
                    <a:pt x="6" y="0"/>
                    <a:pt x="4" y="0"/>
                    <a:pt x="3" y="1"/>
                  </a:cubicBezTo>
                  <a:cubicBezTo>
                    <a:pt x="2" y="1"/>
                    <a:pt x="1" y="1"/>
                    <a:pt x="1" y="1"/>
                  </a:cubicBezTo>
                  <a:cubicBezTo>
                    <a:pt x="1" y="1"/>
                    <a:pt x="1" y="1"/>
                    <a:pt x="1" y="1"/>
                  </a:cubicBezTo>
                  <a:cubicBezTo>
                    <a:pt x="0" y="1"/>
                    <a:pt x="2" y="2"/>
                    <a:pt x="9" y="3"/>
                  </a:cubicBezTo>
                  <a:cubicBezTo>
                    <a:pt x="13" y="4"/>
                    <a:pt x="17" y="4"/>
                    <a:pt x="23" y="5"/>
                  </a:cubicBezTo>
                  <a:cubicBezTo>
                    <a:pt x="23" y="4"/>
                    <a:pt x="18" y="2"/>
                    <a:pt x="13" y="1"/>
                  </a:cubicBezTo>
                  <a:cubicBezTo>
                    <a:pt x="11" y="0"/>
                    <a:pt x="9"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89"/>
            <p:cNvSpPr>
              <a:spLocks/>
            </p:cNvSpPr>
            <p:nvPr/>
          </p:nvSpPr>
          <p:spPr bwMode="auto">
            <a:xfrm>
              <a:off x="7351713" y="4506913"/>
              <a:ext cx="19050" cy="4762"/>
            </a:xfrm>
            <a:custGeom>
              <a:avLst/>
              <a:gdLst>
                <a:gd name="T0" fmla="*/ 2 w 7"/>
                <a:gd name="T1" fmla="*/ 0 h 2"/>
                <a:gd name="T2" fmla="*/ 2 w 7"/>
                <a:gd name="T3" fmla="*/ 2 h 2"/>
                <a:gd name="T4" fmla="*/ 6 w 7"/>
                <a:gd name="T5" fmla="*/ 2 h 2"/>
                <a:gd name="T6" fmla="*/ 7 w 7"/>
                <a:gd name="T7" fmla="*/ 2 h 2"/>
                <a:gd name="T8" fmla="*/ 7 w 7"/>
                <a:gd name="T9" fmla="*/ 1 h 2"/>
                <a:gd name="T10" fmla="*/ 2 w 7"/>
                <a:gd name="T11" fmla="*/ 0 h 2"/>
                <a:gd name="T12" fmla="*/ 2 w 7"/>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7" h="2">
                  <a:moveTo>
                    <a:pt x="2" y="0"/>
                  </a:moveTo>
                  <a:cubicBezTo>
                    <a:pt x="0" y="0"/>
                    <a:pt x="0" y="1"/>
                    <a:pt x="2" y="2"/>
                  </a:cubicBezTo>
                  <a:cubicBezTo>
                    <a:pt x="4" y="2"/>
                    <a:pt x="5" y="2"/>
                    <a:pt x="6" y="2"/>
                  </a:cubicBezTo>
                  <a:cubicBezTo>
                    <a:pt x="7" y="2"/>
                    <a:pt x="7" y="2"/>
                    <a:pt x="7" y="2"/>
                  </a:cubicBezTo>
                  <a:cubicBezTo>
                    <a:pt x="7" y="2"/>
                    <a:pt x="7" y="1"/>
                    <a:pt x="7" y="1"/>
                  </a:cubicBezTo>
                  <a:cubicBezTo>
                    <a:pt x="5" y="1"/>
                    <a:pt x="4" y="1"/>
                    <a:pt x="2" y="0"/>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90"/>
            <p:cNvSpPr>
              <a:spLocks/>
            </p:cNvSpPr>
            <p:nvPr/>
          </p:nvSpPr>
          <p:spPr bwMode="auto">
            <a:xfrm>
              <a:off x="7842250" y="4225925"/>
              <a:ext cx="23813" cy="6350"/>
            </a:xfrm>
            <a:custGeom>
              <a:avLst/>
              <a:gdLst>
                <a:gd name="T0" fmla="*/ 5 w 9"/>
                <a:gd name="T1" fmla="*/ 0 h 2"/>
                <a:gd name="T2" fmla="*/ 3 w 9"/>
                <a:gd name="T3" fmla="*/ 0 h 2"/>
                <a:gd name="T4" fmla="*/ 3 w 9"/>
                <a:gd name="T5" fmla="*/ 2 h 2"/>
                <a:gd name="T6" fmla="*/ 7 w 9"/>
                <a:gd name="T7" fmla="*/ 1 h 2"/>
                <a:gd name="T8" fmla="*/ 5 w 9"/>
                <a:gd name="T9" fmla="*/ 0 h 2"/>
              </a:gdLst>
              <a:ahLst/>
              <a:cxnLst>
                <a:cxn ang="0">
                  <a:pos x="T0" y="T1"/>
                </a:cxn>
                <a:cxn ang="0">
                  <a:pos x="T2" y="T3"/>
                </a:cxn>
                <a:cxn ang="0">
                  <a:pos x="T4" y="T5"/>
                </a:cxn>
                <a:cxn ang="0">
                  <a:pos x="T6" y="T7"/>
                </a:cxn>
                <a:cxn ang="0">
                  <a:pos x="T8" y="T9"/>
                </a:cxn>
              </a:cxnLst>
              <a:rect l="0" t="0" r="r" b="b"/>
              <a:pathLst>
                <a:path w="9" h="2">
                  <a:moveTo>
                    <a:pt x="5" y="0"/>
                  </a:moveTo>
                  <a:cubicBezTo>
                    <a:pt x="5" y="0"/>
                    <a:pt x="4" y="0"/>
                    <a:pt x="3" y="0"/>
                  </a:cubicBezTo>
                  <a:cubicBezTo>
                    <a:pt x="0" y="1"/>
                    <a:pt x="4" y="2"/>
                    <a:pt x="3" y="2"/>
                  </a:cubicBezTo>
                  <a:cubicBezTo>
                    <a:pt x="4" y="2"/>
                    <a:pt x="5" y="2"/>
                    <a:pt x="7" y="1"/>
                  </a:cubicBezTo>
                  <a:cubicBezTo>
                    <a:pt x="9" y="1"/>
                    <a:pt x="7"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91"/>
            <p:cNvSpPr>
              <a:spLocks/>
            </p:cNvSpPr>
            <p:nvPr/>
          </p:nvSpPr>
          <p:spPr bwMode="auto">
            <a:xfrm>
              <a:off x="7558088" y="4537075"/>
              <a:ext cx="12700" cy="3175"/>
            </a:xfrm>
            <a:custGeom>
              <a:avLst/>
              <a:gdLst>
                <a:gd name="T0" fmla="*/ 0 w 5"/>
                <a:gd name="T1" fmla="*/ 0 h 1"/>
                <a:gd name="T2" fmla="*/ 2 w 5"/>
                <a:gd name="T3" fmla="*/ 1 h 1"/>
                <a:gd name="T4" fmla="*/ 4 w 5"/>
                <a:gd name="T5" fmla="*/ 1 h 1"/>
                <a:gd name="T6" fmla="*/ 3 w 5"/>
                <a:gd name="T7" fmla="*/ 1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cubicBezTo>
                    <a:pt x="0" y="0"/>
                    <a:pt x="1" y="1"/>
                    <a:pt x="2" y="1"/>
                  </a:cubicBezTo>
                  <a:cubicBezTo>
                    <a:pt x="3" y="1"/>
                    <a:pt x="3" y="1"/>
                    <a:pt x="4" y="1"/>
                  </a:cubicBezTo>
                  <a:cubicBezTo>
                    <a:pt x="4" y="1"/>
                    <a:pt x="5" y="1"/>
                    <a:pt x="3" y="1"/>
                  </a:cubicBezTo>
                  <a:cubicBezTo>
                    <a:pt x="2" y="1"/>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92"/>
            <p:cNvSpPr>
              <a:spLocks/>
            </p:cNvSpPr>
            <p:nvPr/>
          </p:nvSpPr>
          <p:spPr bwMode="auto">
            <a:xfrm>
              <a:off x="7294563" y="4465638"/>
              <a:ext cx="200025" cy="55562"/>
            </a:xfrm>
            <a:custGeom>
              <a:avLst/>
              <a:gdLst>
                <a:gd name="T0" fmla="*/ 27 w 74"/>
                <a:gd name="T1" fmla="*/ 0 h 20"/>
                <a:gd name="T2" fmla="*/ 22 w 74"/>
                <a:gd name="T3" fmla="*/ 0 h 20"/>
                <a:gd name="T4" fmla="*/ 10 w 74"/>
                <a:gd name="T5" fmla="*/ 5 h 20"/>
                <a:gd name="T6" fmla="*/ 10 w 74"/>
                <a:gd name="T7" fmla="*/ 6 h 20"/>
                <a:gd name="T8" fmla="*/ 10 w 74"/>
                <a:gd name="T9" fmla="*/ 6 h 20"/>
                <a:gd name="T10" fmla="*/ 12 w 74"/>
                <a:gd name="T11" fmla="*/ 6 h 20"/>
                <a:gd name="T12" fmla="*/ 12 w 74"/>
                <a:gd name="T13" fmla="*/ 6 h 20"/>
                <a:gd name="T14" fmla="*/ 12 w 74"/>
                <a:gd name="T15" fmla="*/ 7 h 20"/>
                <a:gd name="T16" fmla="*/ 13 w 74"/>
                <a:gd name="T17" fmla="*/ 6 h 20"/>
                <a:gd name="T18" fmla="*/ 14 w 74"/>
                <a:gd name="T19" fmla="*/ 6 h 20"/>
                <a:gd name="T20" fmla="*/ 16 w 74"/>
                <a:gd name="T21" fmla="*/ 7 h 20"/>
                <a:gd name="T22" fmla="*/ 15 w 74"/>
                <a:gd name="T23" fmla="*/ 9 h 20"/>
                <a:gd name="T24" fmla="*/ 7 w 74"/>
                <a:gd name="T25" fmla="*/ 14 h 20"/>
                <a:gd name="T26" fmla="*/ 13 w 74"/>
                <a:gd name="T27" fmla="*/ 15 h 20"/>
                <a:gd name="T28" fmla="*/ 18 w 74"/>
                <a:gd name="T29" fmla="*/ 14 h 20"/>
                <a:gd name="T30" fmla="*/ 22 w 74"/>
                <a:gd name="T31" fmla="*/ 13 h 20"/>
                <a:gd name="T32" fmla="*/ 22 w 74"/>
                <a:gd name="T33" fmla="*/ 13 h 20"/>
                <a:gd name="T34" fmla="*/ 24 w 74"/>
                <a:gd name="T35" fmla="*/ 14 h 20"/>
                <a:gd name="T36" fmla="*/ 25 w 74"/>
                <a:gd name="T37" fmla="*/ 14 h 20"/>
                <a:gd name="T38" fmla="*/ 26 w 74"/>
                <a:gd name="T39" fmla="*/ 14 h 20"/>
                <a:gd name="T40" fmla="*/ 31 w 74"/>
                <a:gd name="T41" fmla="*/ 15 h 20"/>
                <a:gd name="T42" fmla="*/ 34 w 74"/>
                <a:gd name="T43" fmla="*/ 17 h 20"/>
                <a:gd name="T44" fmla="*/ 43 w 74"/>
                <a:gd name="T45" fmla="*/ 19 h 20"/>
                <a:gd name="T46" fmla="*/ 51 w 74"/>
                <a:gd name="T47" fmla="*/ 20 h 20"/>
                <a:gd name="T48" fmla="*/ 51 w 74"/>
                <a:gd name="T49" fmla="*/ 20 h 20"/>
                <a:gd name="T50" fmla="*/ 51 w 74"/>
                <a:gd name="T51" fmla="*/ 19 h 20"/>
                <a:gd name="T52" fmla="*/ 56 w 74"/>
                <a:gd name="T53" fmla="*/ 20 h 20"/>
                <a:gd name="T54" fmla="*/ 63 w 74"/>
                <a:gd name="T55" fmla="*/ 20 h 20"/>
                <a:gd name="T56" fmla="*/ 64 w 74"/>
                <a:gd name="T57" fmla="*/ 20 h 20"/>
                <a:gd name="T58" fmla="*/ 64 w 74"/>
                <a:gd name="T59" fmla="*/ 20 h 20"/>
                <a:gd name="T60" fmla="*/ 67 w 74"/>
                <a:gd name="T61" fmla="*/ 20 h 20"/>
                <a:gd name="T62" fmla="*/ 70 w 74"/>
                <a:gd name="T63" fmla="*/ 20 h 20"/>
                <a:gd name="T64" fmla="*/ 71 w 74"/>
                <a:gd name="T65" fmla="*/ 20 h 20"/>
                <a:gd name="T66" fmla="*/ 70 w 74"/>
                <a:gd name="T67" fmla="*/ 19 h 20"/>
                <a:gd name="T68" fmla="*/ 49 w 74"/>
                <a:gd name="T69" fmla="*/ 13 h 20"/>
                <a:gd name="T70" fmla="*/ 42 w 74"/>
                <a:gd name="T71" fmla="*/ 8 h 20"/>
                <a:gd name="T72" fmla="*/ 39 w 74"/>
                <a:gd name="T73" fmla="*/ 3 h 20"/>
                <a:gd name="T74" fmla="*/ 39 w 74"/>
                <a:gd name="T75" fmla="*/ 1 h 20"/>
                <a:gd name="T76" fmla="*/ 27 w 74"/>
                <a:gd name="T77"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 h="20">
                  <a:moveTo>
                    <a:pt x="27" y="0"/>
                  </a:moveTo>
                  <a:cubicBezTo>
                    <a:pt x="25" y="0"/>
                    <a:pt x="24" y="0"/>
                    <a:pt x="22" y="0"/>
                  </a:cubicBezTo>
                  <a:cubicBezTo>
                    <a:pt x="12" y="0"/>
                    <a:pt x="12" y="4"/>
                    <a:pt x="10" y="5"/>
                  </a:cubicBezTo>
                  <a:cubicBezTo>
                    <a:pt x="8" y="5"/>
                    <a:pt x="9" y="6"/>
                    <a:pt x="10" y="6"/>
                  </a:cubicBezTo>
                  <a:cubicBezTo>
                    <a:pt x="10" y="6"/>
                    <a:pt x="10" y="6"/>
                    <a:pt x="10" y="6"/>
                  </a:cubicBezTo>
                  <a:cubicBezTo>
                    <a:pt x="11" y="6"/>
                    <a:pt x="11" y="6"/>
                    <a:pt x="12" y="6"/>
                  </a:cubicBezTo>
                  <a:cubicBezTo>
                    <a:pt x="12" y="6"/>
                    <a:pt x="13" y="6"/>
                    <a:pt x="12" y="6"/>
                  </a:cubicBezTo>
                  <a:cubicBezTo>
                    <a:pt x="11" y="6"/>
                    <a:pt x="11" y="7"/>
                    <a:pt x="12" y="7"/>
                  </a:cubicBezTo>
                  <a:cubicBezTo>
                    <a:pt x="12" y="7"/>
                    <a:pt x="13" y="7"/>
                    <a:pt x="13" y="6"/>
                  </a:cubicBezTo>
                  <a:cubicBezTo>
                    <a:pt x="13" y="6"/>
                    <a:pt x="14" y="6"/>
                    <a:pt x="14" y="6"/>
                  </a:cubicBezTo>
                  <a:cubicBezTo>
                    <a:pt x="15" y="6"/>
                    <a:pt x="16" y="7"/>
                    <a:pt x="16" y="7"/>
                  </a:cubicBezTo>
                  <a:cubicBezTo>
                    <a:pt x="17" y="8"/>
                    <a:pt x="15" y="8"/>
                    <a:pt x="15" y="9"/>
                  </a:cubicBezTo>
                  <a:cubicBezTo>
                    <a:pt x="14" y="9"/>
                    <a:pt x="0" y="11"/>
                    <a:pt x="7" y="14"/>
                  </a:cubicBezTo>
                  <a:cubicBezTo>
                    <a:pt x="9" y="14"/>
                    <a:pt x="11" y="15"/>
                    <a:pt x="13" y="15"/>
                  </a:cubicBezTo>
                  <a:cubicBezTo>
                    <a:pt x="15" y="15"/>
                    <a:pt x="17" y="14"/>
                    <a:pt x="18" y="14"/>
                  </a:cubicBezTo>
                  <a:cubicBezTo>
                    <a:pt x="20" y="14"/>
                    <a:pt x="21" y="13"/>
                    <a:pt x="22" y="13"/>
                  </a:cubicBezTo>
                  <a:cubicBezTo>
                    <a:pt x="22" y="13"/>
                    <a:pt x="22" y="13"/>
                    <a:pt x="22" y="13"/>
                  </a:cubicBezTo>
                  <a:cubicBezTo>
                    <a:pt x="23" y="14"/>
                    <a:pt x="23" y="14"/>
                    <a:pt x="24" y="14"/>
                  </a:cubicBezTo>
                  <a:cubicBezTo>
                    <a:pt x="24" y="14"/>
                    <a:pt x="25" y="14"/>
                    <a:pt x="25" y="14"/>
                  </a:cubicBezTo>
                  <a:cubicBezTo>
                    <a:pt x="25" y="14"/>
                    <a:pt x="25" y="14"/>
                    <a:pt x="26" y="14"/>
                  </a:cubicBezTo>
                  <a:cubicBezTo>
                    <a:pt x="27" y="14"/>
                    <a:pt x="29" y="14"/>
                    <a:pt x="31" y="15"/>
                  </a:cubicBezTo>
                  <a:cubicBezTo>
                    <a:pt x="34" y="15"/>
                    <a:pt x="35" y="16"/>
                    <a:pt x="34" y="17"/>
                  </a:cubicBezTo>
                  <a:cubicBezTo>
                    <a:pt x="33" y="17"/>
                    <a:pt x="37" y="18"/>
                    <a:pt x="43" y="19"/>
                  </a:cubicBezTo>
                  <a:cubicBezTo>
                    <a:pt x="47" y="19"/>
                    <a:pt x="50" y="20"/>
                    <a:pt x="51" y="20"/>
                  </a:cubicBezTo>
                  <a:cubicBezTo>
                    <a:pt x="51" y="20"/>
                    <a:pt x="51" y="20"/>
                    <a:pt x="51" y="20"/>
                  </a:cubicBezTo>
                  <a:cubicBezTo>
                    <a:pt x="50" y="19"/>
                    <a:pt x="51" y="19"/>
                    <a:pt x="51" y="19"/>
                  </a:cubicBezTo>
                  <a:cubicBezTo>
                    <a:pt x="52" y="19"/>
                    <a:pt x="54" y="19"/>
                    <a:pt x="56" y="20"/>
                  </a:cubicBezTo>
                  <a:cubicBezTo>
                    <a:pt x="59" y="20"/>
                    <a:pt x="61" y="20"/>
                    <a:pt x="63" y="20"/>
                  </a:cubicBezTo>
                  <a:cubicBezTo>
                    <a:pt x="64" y="20"/>
                    <a:pt x="65" y="20"/>
                    <a:pt x="64" y="20"/>
                  </a:cubicBezTo>
                  <a:cubicBezTo>
                    <a:pt x="64" y="20"/>
                    <a:pt x="64" y="20"/>
                    <a:pt x="64" y="20"/>
                  </a:cubicBezTo>
                  <a:cubicBezTo>
                    <a:pt x="65" y="20"/>
                    <a:pt x="66" y="20"/>
                    <a:pt x="67" y="20"/>
                  </a:cubicBezTo>
                  <a:cubicBezTo>
                    <a:pt x="68" y="20"/>
                    <a:pt x="69" y="20"/>
                    <a:pt x="70" y="20"/>
                  </a:cubicBezTo>
                  <a:cubicBezTo>
                    <a:pt x="71" y="20"/>
                    <a:pt x="71" y="20"/>
                    <a:pt x="71" y="20"/>
                  </a:cubicBezTo>
                  <a:cubicBezTo>
                    <a:pt x="70" y="19"/>
                    <a:pt x="70" y="19"/>
                    <a:pt x="70" y="19"/>
                  </a:cubicBezTo>
                  <a:cubicBezTo>
                    <a:pt x="74" y="17"/>
                    <a:pt x="57" y="15"/>
                    <a:pt x="49" y="13"/>
                  </a:cubicBezTo>
                  <a:cubicBezTo>
                    <a:pt x="45" y="11"/>
                    <a:pt x="43" y="10"/>
                    <a:pt x="42" y="8"/>
                  </a:cubicBezTo>
                  <a:cubicBezTo>
                    <a:pt x="40" y="5"/>
                    <a:pt x="37" y="3"/>
                    <a:pt x="39" y="3"/>
                  </a:cubicBezTo>
                  <a:cubicBezTo>
                    <a:pt x="42" y="2"/>
                    <a:pt x="38" y="1"/>
                    <a:pt x="39" y="1"/>
                  </a:cubicBezTo>
                  <a:cubicBezTo>
                    <a:pt x="41" y="1"/>
                    <a:pt x="35" y="0"/>
                    <a:pt x="2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93"/>
            <p:cNvSpPr>
              <a:spLocks/>
            </p:cNvSpPr>
            <p:nvPr/>
          </p:nvSpPr>
          <p:spPr bwMode="auto">
            <a:xfrm>
              <a:off x="7964488" y="4457700"/>
              <a:ext cx="20638" cy="6350"/>
            </a:xfrm>
            <a:custGeom>
              <a:avLst/>
              <a:gdLst>
                <a:gd name="T0" fmla="*/ 4 w 8"/>
                <a:gd name="T1" fmla="*/ 0 h 2"/>
                <a:gd name="T2" fmla="*/ 2 w 8"/>
                <a:gd name="T3" fmla="*/ 0 h 2"/>
                <a:gd name="T4" fmla="*/ 0 w 8"/>
                <a:gd name="T5" fmla="*/ 2 h 2"/>
                <a:gd name="T6" fmla="*/ 6 w 8"/>
                <a:gd name="T7" fmla="*/ 1 h 2"/>
                <a:gd name="T8" fmla="*/ 4 w 8"/>
                <a:gd name="T9" fmla="*/ 0 h 2"/>
              </a:gdLst>
              <a:ahLst/>
              <a:cxnLst>
                <a:cxn ang="0">
                  <a:pos x="T0" y="T1"/>
                </a:cxn>
                <a:cxn ang="0">
                  <a:pos x="T2" y="T3"/>
                </a:cxn>
                <a:cxn ang="0">
                  <a:pos x="T4" y="T5"/>
                </a:cxn>
                <a:cxn ang="0">
                  <a:pos x="T6" y="T7"/>
                </a:cxn>
                <a:cxn ang="0">
                  <a:pos x="T8" y="T9"/>
                </a:cxn>
              </a:cxnLst>
              <a:rect l="0" t="0" r="r" b="b"/>
              <a:pathLst>
                <a:path w="8" h="2">
                  <a:moveTo>
                    <a:pt x="4" y="0"/>
                  </a:moveTo>
                  <a:cubicBezTo>
                    <a:pt x="4" y="0"/>
                    <a:pt x="3" y="0"/>
                    <a:pt x="2" y="0"/>
                  </a:cubicBezTo>
                  <a:cubicBezTo>
                    <a:pt x="0" y="1"/>
                    <a:pt x="1" y="2"/>
                    <a:pt x="0" y="2"/>
                  </a:cubicBezTo>
                  <a:cubicBezTo>
                    <a:pt x="2" y="2"/>
                    <a:pt x="4" y="1"/>
                    <a:pt x="6" y="1"/>
                  </a:cubicBezTo>
                  <a:cubicBezTo>
                    <a:pt x="8" y="0"/>
                    <a:pt x="7"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94"/>
            <p:cNvSpPr>
              <a:spLocks/>
            </p:cNvSpPr>
            <p:nvPr/>
          </p:nvSpPr>
          <p:spPr bwMode="auto">
            <a:xfrm>
              <a:off x="7969250" y="4267200"/>
              <a:ext cx="3175"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1" y="0"/>
                    <a:pt x="0" y="0"/>
                    <a:pt x="1" y="0"/>
                  </a:cubicBez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95"/>
            <p:cNvSpPr>
              <a:spLocks/>
            </p:cNvSpPr>
            <p:nvPr/>
          </p:nvSpPr>
          <p:spPr bwMode="auto">
            <a:xfrm>
              <a:off x="7278688" y="4545013"/>
              <a:ext cx="47625" cy="11112"/>
            </a:xfrm>
            <a:custGeom>
              <a:avLst/>
              <a:gdLst>
                <a:gd name="T0" fmla="*/ 6 w 18"/>
                <a:gd name="T1" fmla="*/ 0 h 4"/>
                <a:gd name="T2" fmla="*/ 1 w 18"/>
                <a:gd name="T3" fmla="*/ 3 h 4"/>
                <a:gd name="T4" fmla="*/ 4 w 18"/>
                <a:gd name="T5" fmla="*/ 4 h 4"/>
                <a:gd name="T6" fmla="*/ 11 w 18"/>
                <a:gd name="T7" fmla="*/ 4 h 4"/>
                <a:gd name="T8" fmla="*/ 16 w 18"/>
                <a:gd name="T9" fmla="*/ 3 h 4"/>
                <a:gd name="T10" fmla="*/ 16 w 18"/>
                <a:gd name="T11" fmla="*/ 3 h 4"/>
                <a:gd name="T12" fmla="*/ 17 w 18"/>
                <a:gd name="T13" fmla="*/ 3 h 4"/>
                <a:gd name="T14" fmla="*/ 17 w 18"/>
                <a:gd name="T15" fmla="*/ 2 h 4"/>
                <a:gd name="T16" fmla="*/ 6 w 18"/>
                <a:gd name="T17"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8" h="4">
                  <a:moveTo>
                    <a:pt x="6" y="0"/>
                  </a:moveTo>
                  <a:cubicBezTo>
                    <a:pt x="2" y="0"/>
                    <a:pt x="0" y="1"/>
                    <a:pt x="1" y="3"/>
                  </a:cubicBezTo>
                  <a:cubicBezTo>
                    <a:pt x="1" y="4"/>
                    <a:pt x="2" y="4"/>
                    <a:pt x="4" y="4"/>
                  </a:cubicBezTo>
                  <a:cubicBezTo>
                    <a:pt x="6" y="4"/>
                    <a:pt x="9" y="4"/>
                    <a:pt x="11" y="4"/>
                  </a:cubicBezTo>
                  <a:cubicBezTo>
                    <a:pt x="13" y="3"/>
                    <a:pt x="15" y="3"/>
                    <a:pt x="16" y="3"/>
                  </a:cubicBezTo>
                  <a:cubicBezTo>
                    <a:pt x="16" y="3"/>
                    <a:pt x="16" y="3"/>
                    <a:pt x="16" y="3"/>
                  </a:cubicBezTo>
                  <a:cubicBezTo>
                    <a:pt x="16" y="3"/>
                    <a:pt x="16" y="3"/>
                    <a:pt x="17" y="3"/>
                  </a:cubicBezTo>
                  <a:cubicBezTo>
                    <a:pt x="17" y="3"/>
                    <a:pt x="18" y="3"/>
                    <a:pt x="17" y="2"/>
                  </a:cubicBezTo>
                  <a:cubicBezTo>
                    <a:pt x="12" y="0"/>
                    <a:pt x="9"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96"/>
            <p:cNvSpPr>
              <a:spLocks/>
            </p:cNvSpPr>
            <p:nvPr/>
          </p:nvSpPr>
          <p:spPr bwMode="auto">
            <a:xfrm>
              <a:off x="7864475" y="4449763"/>
              <a:ext cx="15875" cy="4762"/>
            </a:xfrm>
            <a:custGeom>
              <a:avLst/>
              <a:gdLst>
                <a:gd name="T0" fmla="*/ 6 w 6"/>
                <a:gd name="T1" fmla="*/ 0 h 2"/>
                <a:gd name="T2" fmla="*/ 2 w 6"/>
                <a:gd name="T3" fmla="*/ 1 h 2"/>
                <a:gd name="T4" fmla="*/ 4 w 6"/>
                <a:gd name="T5" fmla="*/ 2 h 2"/>
                <a:gd name="T6" fmla="*/ 5 w 6"/>
                <a:gd name="T7" fmla="*/ 1 h 2"/>
                <a:gd name="T8" fmla="*/ 6 w 6"/>
                <a:gd name="T9" fmla="*/ 0 h 2"/>
              </a:gdLst>
              <a:ahLst/>
              <a:cxnLst>
                <a:cxn ang="0">
                  <a:pos x="T0" y="T1"/>
                </a:cxn>
                <a:cxn ang="0">
                  <a:pos x="T2" y="T3"/>
                </a:cxn>
                <a:cxn ang="0">
                  <a:pos x="T4" y="T5"/>
                </a:cxn>
                <a:cxn ang="0">
                  <a:pos x="T6" y="T7"/>
                </a:cxn>
                <a:cxn ang="0">
                  <a:pos x="T8" y="T9"/>
                </a:cxn>
              </a:cxnLst>
              <a:rect l="0" t="0" r="r" b="b"/>
              <a:pathLst>
                <a:path w="6" h="2">
                  <a:moveTo>
                    <a:pt x="6" y="0"/>
                  </a:moveTo>
                  <a:cubicBezTo>
                    <a:pt x="5" y="1"/>
                    <a:pt x="0" y="1"/>
                    <a:pt x="2" y="1"/>
                  </a:cubicBezTo>
                  <a:cubicBezTo>
                    <a:pt x="3" y="2"/>
                    <a:pt x="4" y="2"/>
                    <a:pt x="4" y="2"/>
                  </a:cubicBezTo>
                  <a:cubicBezTo>
                    <a:pt x="5" y="2"/>
                    <a:pt x="5" y="2"/>
                    <a:pt x="5" y="1"/>
                  </a:cubicBezTo>
                  <a:cubicBezTo>
                    <a:pt x="5" y="1"/>
                    <a:pt x="5" y="1"/>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97"/>
            <p:cNvSpPr>
              <a:spLocks/>
            </p:cNvSpPr>
            <p:nvPr/>
          </p:nvSpPr>
          <p:spPr bwMode="auto">
            <a:xfrm>
              <a:off x="7872413" y="4438650"/>
              <a:ext cx="12700" cy="3175"/>
            </a:xfrm>
            <a:custGeom>
              <a:avLst/>
              <a:gdLst>
                <a:gd name="T0" fmla="*/ 5 w 5"/>
                <a:gd name="T1" fmla="*/ 0 h 1"/>
                <a:gd name="T2" fmla="*/ 2 w 5"/>
                <a:gd name="T3" fmla="*/ 0 h 1"/>
                <a:gd name="T4" fmla="*/ 1 w 5"/>
                <a:gd name="T5" fmla="*/ 1 h 1"/>
                <a:gd name="T6" fmla="*/ 2 w 5"/>
                <a:gd name="T7" fmla="*/ 1 h 1"/>
                <a:gd name="T8" fmla="*/ 5 w 5"/>
                <a:gd name="T9" fmla="*/ 0 h 1"/>
                <a:gd name="T10" fmla="*/ 5 w 5"/>
                <a:gd name="T11" fmla="*/ 0 h 1"/>
              </a:gdLst>
              <a:ahLst/>
              <a:cxnLst>
                <a:cxn ang="0">
                  <a:pos x="T0" y="T1"/>
                </a:cxn>
                <a:cxn ang="0">
                  <a:pos x="T2" y="T3"/>
                </a:cxn>
                <a:cxn ang="0">
                  <a:pos x="T4" y="T5"/>
                </a:cxn>
                <a:cxn ang="0">
                  <a:pos x="T6" y="T7"/>
                </a:cxn>
                <a:cxn ang="0">
                  <a:pos x="T8" y="T9"/>
                </a:cxn>
                <a:cxn ang="0">
                  <a:pos x="T10" y="T11"/>
                </a:cxn>
              </a:cxnLst>
              <a:rect l="0" t="0" r="r" b="b"/>
              <a:pathLst>
                <a:path w="5" h="1">
                  <a:moveTo>
                    <a:pt x="5" y="0"/>
                  </a:moveTo>
                  <a:cubicBezTo>
                    <a:pt x="4" y="0"/>
                    <a:pt x="3" y="0"/>
                    <a:pt x="2" y="0"/>
                  </a:cubicBezTo>
                  <a:cubicBezTo>
                    <a:pt x="1" y="1"/>
                    <a:pt x="0" y="1"/>
                    <a:pt x="1" y="1"/>
                  </a:cubicBezTo>
                  <a:cubicBezTo>
                    <a:pt x="1" y="1"/>
                    <a:pt x="1" y="1"/>
                    <a:pt x="2" y="1"/>
                  </a:cubicBezTo>
                  <a:cubicBezTo>
                    <a:pt x="2" y="1"/>
                    <a:pt x="3" y="1"/>
                    <a:pt x="5" y="0"/>
                  </a:cubicBezTo>
                  <a:cubicBezTo>
                    <a:pt x="5" y="0"/>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98"/>
            <p:cNvSpPr>
              <a:spLocks/>
            </p:cNvSpPr>
            <p:nvPr/>
          </p:nvSpPr>
          <p:spPr bwMode="auto">
            <a:xfrm>
              <a:off x="7900988" y="4445000"/>
              <a:ext cx="17463" cy="1587"/>
            </a:xfrm>
            <a:custGeom>
              <a:avLst/>
              <a:gdLst>
                <a:gd name="T0" fmla="*/ 3 w 6"/>
                <a:gd name="T1" fmla="*/ 0 h 1"/>
                <a:gd name="T2" fmla="*/ 2 w 6"/>
                <a:gd name="T3" fmla="*/ 1 h 1"/>
                <a:gd name="T4" fmla="*/ 5 w 6"/>
                <a:gd name="T5" fmla="*/ 1 h 1"/>
                <a:gd name="T6" fmla="*/ 6 w 6"/>
                <a:gd name="T7" fmla="*/ 1 h 1"/>
                <a:gd name="T8" fmla="*/ 4 w 6"/>
                <a:gd name="T9" fmla="*/ 0 h 1"/>
                <a:gd name="T10" fmla="*/ 3 w 6"/>
                <a:gd name="T11" fmla="*/ 0 h 1"/>
              </a:gdLst>
              <a:ahLst/>
              <a:cxnLst>
                <a:cxn ang="0">
                  <a:pos x="T0" y="T1"/>
                </a:cxn>
                <a:cxn ang="0">
                  <a:pos x="T2" y="T3"/>
                </a:cxn>
                <a:cxn ang="0">
                  <a:pos x="T4" y="T5"/>
                </a:cxn>
                <a:cxn ang="0">
                  <a:pos x="T6" y="T7"/>
                </a:cxn>
                <a:cxn ang="0">
                  <a:pos x="T8" y="T9"/>
                </a:cxn>
                <a:cxn ang="0">
                  <a:pos x="T10" y="T11"/>
                </a:cxn>
              </a:cxnLst>
              <a:rect l="0" t="0" r="r" b="b"/>
              <a:pathLst>
                <a:path w="6" h="1">
                  <a:moveTo>
                    <a:pt x="3" y="0"/>
                  </a:moveTo>
                  <a:cubicBezTo>
                    <a:pt x="2" y="0"/>
                    <a:pt x="0" y="1"/>
                    <a:pt x="2" y="1"/>
                  </a:cubicBezTo>
                  <a:cubicBezTo>
                    <a:pt x="3" y="1"/>
                    <a:pt x="4" y="1"/>
                    <a:pt x="5" y="1"/>
                  </a:cubicBezTo>
                  <a:cubicBezTo>
                    <a:pt x="6" y="1"/>
                    <a:pt x="6" y="1"/>
                    <a:pt x="6" y="1"/>
                  </a:cubicBezTo>
                  <a:cubicBezTo>
                    <a:pt x="6" y="1"/>
                    <a:pt x="6" y="1"/>
                    <a:pt x="4" y="0"/>
                  </a:cubicBezTo>
                  <a:cubicBezTo>
                    <a:pt x="4"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99"/>
            <p:cNvSpPr>
              <a:spLocks/>
            </p:cNvSpPr>
            <p:nvPr/>
          </p:nvSpPr>
          <p:spPr bwMode="auto">
            <a:xfrm>
              <a:off x="3046413" y="4311650"/>
              <a:ext cx="57150" cy="7937"/>
            </a:xfrm>
            <a:custGeom>
              <a:avLst/>
              <a:gdLst>
                <a:gd name="T0" fmla="*/ 16 w 21"/>
                <a:gd name="T1" fmla="*/ 0 h 3"/>
                <a:gd name="T2" fmla="*/ 11 w 21"/>
                <a:gd name="T3" fmla="*/ 0 h 3"/>
                <a:gd name="T4" fmla="*/ 2 w 21"/>
                <a:gd name="T5" fmla="*/ 3 h 3"/>
                <a:gd name="T6" fmla="*/ 4 w 21"/>
                <a:gd name="T7" fmla="*/ 3 h 3"/>
                <a:gd name="T8" fmla="*/ 16 w 21"/>
                <a:gd name="T9" fmla="*/ 1 h 3"/>
                <a:gd name="T10" fmla="*/ 16 w 21"/>
                <a:gd name="T11" fmla="*/ 0 h 3"/>
              </a:gdLst>
              <a:ahLst/>
              <a:cxnLst>
                <a:cxn ang="0">
                  <a:pos x="T0" y="T1"/>
                </a:cxn>
                <a:cxn ang="0">
                  <a:pos x="T2" y="T3"/>
                </a:cxn>
                <a:cxn ang="0">
                  <a:pos x="T4" y="T5"/>
                </a:cxn>
                <a:cxn ang="0">
                  <a:pos x="T6" y="T7"/>
                </a:cxn>
                <a:cxn ang="0">
                  <a:pos x="T8" y="T9"/>
                </a:cxn>
                <a:cxn ang="0">
                  <a:pos x="T10" y="T11"/>
                </a:cxn>
              </a:cxnLst>
              <a:rect l="0" t="0" r="r" b="b"/>
              <a:pathLst>
                <a:path w="21" h="3">
                  <a:moveTo>
                    <a:pt x="16" y="0"/>
                  </a:moveTo>
                  <a:cubicBezTo>
                    <a:pt x="15" y="0"/>
                    <a:pt x="13" y="0"/>
                    <a:pt x="11" y="0"/>
                  </a:cubicBezTo>
                  <a:cubicBezTo>
                    <a:pt x="4" y="1"/>
                    <a:pt x="0" y="2"/>
                    <a:pt x="2" y="3"/>
                  </a:cubicBezTo>
                  <a:cubicBezTo>
                    <a:pt x="2" y="3"/>
                    <a:pt x="3" y="3"/>
                    <a:pt x="4" y="3"/>
                  </a:cubicBezTo>
                  <a:cubicBezTo>
                    <a:pt x="7" y="3"/>
                    <a:pt x="12" y="2"/>
                    <a:pt x="16" y="1"/>
                  </a:cubicBezTo>
                  <a:cubicBezTo>
                    <a:pt x="21" y="0"/>
                    <a:pt x="20"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100"/>
            <p:cNvSpPr>
              <a:spLocks/>
            </p:cNvSpPr>
            <p:nvPr/>
          </p:nvSpPr>
          <p:spPr bwMode="auto">
            <a:xfrm>
              <a:off x="3475038" y="4397375"/>
              <a:ext cx="180975" cy="44450"/>
            </a:xfrm>
            <a:custGeom>
              <a:avLst/>
              <a:gdLst>
                <a:gd name="T0" fmla="*/ 41 w 67"/>
                <a:gd name="T1" fmla="*/ 0 h 16"/>
                <a:gd name="T2" fmla="*/ 31 w 67"/>
                <a:gd name="T3" fmla="*/ 1 h 16"/>
                <a:gd name="T4" fmla="*/ 27 w 67"/>
                <a:gd name="T5" fmla="*/ 2 h 16"/>
                <a:gd name="T6" fmla="*/ 26 w 67"/>
                <a:gd name="T7" fmla="*/ 2 h 16"/>
                <a:gd name="T8" fmla="*/ 26 w 67"/>
                <a:gd name="T9" fmla="*/ 2 h 16"/>
                <a:gd name="T10" fmla="*/ 11 w 67"/>
                <a:gd name="T11" fmla="*/ 8 h 16"/>
                <a:gd name="T12" fmla="*/ 2 w 67"/>
                <a:gd name="T13" fmla="*/ 15 h 16"/>
                <a:gd name="T14" fmla="*/ 4 w 67"/>
                <a:gd name="T15" fmla="*/ 16 h 16"/>
                <a:gd name="T16" fmla="*/ 5 w 67"/>
                <a:gd name="T17" fmla="*/ 16 h 16"/>
                <a:gd name="T18" fmla="*/ 19 w 67"/>
                <a:gd name="T19" fmla="*/ 14 h 16"/>
                <a:gd name="T20" fmla="*/ 22 w 67"/>
                <a:gd name="T21" fmla="*/ 11 h 16"/>
                <a:gd name="T22" fmla="*/ 22 w 67"/>
                <a:gd name="T23" fmla="*/ 11 h 16"/>
                <a:gd name="T24" fmla="*/ 30 w 67"/>
                <a:gd name="T25" fmla="*/ 11 h 16"/>
                <a:gd name="T26" fmla="*/ 41 w 67"/>
                <a:gd name="T27" fmla="*/ 12 h 16"/>
                <a:gd name="T28" fmla="*/ 58 w 67"/>
                <a:gd name="T29" fmla="*/ 8 h 16"/>
                <a:gd name="T30" fmla="*/ 48 w 67"/>
                <a:gd name="T31" fmla="*/ 0 h 16"/>
                <a:gd name="T32" fmla="*/ 41 w 67"/>
                <a:gd name="T33"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67" h="16">
                  <a:moveTo>
                    <a:pt x="41" y="0"/>
                  </a:moveTo>
                  <a:cubicBezTo>
                    <a:pt x="36" y="0"/>
                    <a:pt x="33" y="1"/>
                    <a:pt x="31" y="1"/>
                  </a:cubicBezTo>
                  <a:cubicBezTo>
                    <a:pt x="29" y="2"/>
                    <a:pt x="27" y="2"/>
                    <a:pt x="27" y="2"/>
                  </a:cubicBezTo>
                  <a:cubicBezTo>
                    <a:pt x="27" y="2"/>
                    <a:pt x="26" y="2"/>
                    <a:pt x="26" y="2"/>
                  </a:cubicBezTo>
                  <a:cubicBezTo>
                    <a:pt x="26" y="2"/>
                    <a:pt x="26" y="2"/>
                    <a:pt x="26" y="2"/>
                  </a:cubicBezTo>
                  <a:cubicBezTo>
                    <a:pt x="23" y="2"/>
                    <a:pt x="17" y="5"/>
                    <a:pt x="11" y="8"/>
                  </a:cubicBezTo>
                  <a:cubicBezTo>
                    <a:pt x="5" y="12"/>
                    <a:pt x="4" y="15"/>
                    <a:pt x="2" y="15"/>
                  </a:cubicBezTo>
                  <a:cubicBezTo>
                    <a:pt x="0" y="16"/>
                    <a:pt x="1" y="16"/>
                    <a:pt x="4" y="16"/>
                  </a:cubicBezTo>
                  <a:cubicBezTo>
                    <a:pt x="4" y="16"/>
                    <a:pt x="5" y="16"/>
                    <a:pt x="5" y="16"/>
                  </a:cubicBezTo>
                  <a:cubicBezTo>
                    <a:pt x="9" y="16"/>
                    <a:pt x="15" y="16"/>
                    <a:pt x="19" y="14"/>
                  </a:cubicBezTo>
                  <a:cubicBezTo>
                    <a:pt x="24" y="13"/>
                    <a:pt x="23" y="11"/>
                    <a:pt x="22" y="11"/>
                  </a:cubicBezTo>
                  <a:cubicBezTo>
                    <a:pt x="21" y="11"/>
                    <a:pt x="21" y="11"/>
                    <a:pt x="22" y="11"/>
                  </a:cubicBezTo>
                  <a:cubicBezTo>
                    <a:pt x="23" y="11"/>
                    <a:pt x="26" y="11"/>
                    <a:pt x="30" y="11"/>
                  </a:cubicBezTo>
                  <a:cubicBezTo>
                    <a:pt x="34" y="11"/>
                    <a:pt x="38" y="12"/>
                    <a:pt x="41" y="12"/>
                  </a:cubicBezTo>
                  <a:cubicBezTo>
                    <a:pt x="47" y="11"/>
                    <a:pt x="53" y="9"/>
                    <a:pt x="58" y="8"/>
                  </a:cubicBezTo>
                  <a:cubicBezTo>
                    <a:pt x="67" y="6"/>
                    <a:pt x="64" y="2"/>
                    <a:pt x="48" y="0"/>
                  </a:cubicBezTo>
                  <a:cubicBezTo>
                    <a:pt x="45" y="0"/>
                    <a:pt x="43" y="0"/>
                    <a:pt x="4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101"/>
            <p:cNvSpPr>
              <a:spLocks/>
            </p:cNvSpPr>
            <p:nvPr/>
          </p:nvSpPr>
          <p:spPr bwMode="auto">
            <a:xfrm>
              <a:off x="3616325" y="4491038"/>
              <a:ext cx="20638" cy="4762"/>
            </a:xfrm>
            <a:custGeom>
              <a:avLst/>
              <a:gdLst>
                <a:gd name="T0" fmla="*/ 4 w 8"/>
                <a:gd name="T1" fmla="*/ 0 h 2"/>
                <a:gd name="T2" fmla="*/ 2 w 8"/>
                <a:gd name="T3" fmla="*/ 2 h 2"/>
                <a:gd name="T4" fmla="*/ 4 w 8"/>
                <a:gd name="T5" fmla="*/ 2 h 2"/>
                <a:gd name="T6" fmla="*/ 7 w 8"/>
                <a:gd name="T7" fmla="*/ 1 h 2"/>
                <a:gd name="T8" fmla="*/ 4 w 8"/>
                <a:gd name="T9" fmla="*/ 0 h 2"/>
              </a:gdLst>
              <a:ahLst/>
              <a:cxnLst>
                <a:cxn ang="0">
                  <a:pos x="T0" y="T1"/>
                </a:cxn>
                <a:cxn ang="0">
                  <a:pos x="T2" y="T3"/>
                </a:cxn>
                <a:cxn ang="0">
                  <a:pos x="T4" y="T5"/>
                </a:cxn>
                <a:cxn ang="0">
                  <a:pos x="T6" y="T7"/>
                </a:cxn>
                <a:cxn ang="0">
                  <a:pos x="T8" y="T9"/>
                </a:cxn>
              </a:cxnLst>
              <a:rect l="0" t="0" r="r" b="b"/>
              <a:pathLst>
                <a:path w="8" h="2">
                  <a:moveTo>
                    <a:pt x="4" y="0"/>
                  </a:moveTo>
                  <a:cubicBezTo>
                    <a:pt x="4" y="1"/>
                    <a:pt x="0" y="1"/>
                    <a:pt x="2" y="2"/>
                  </a:cubicBezTo>
                  <a:cubicBezTo>
                    <a:pt x="3" y="2"/>
                    <a:pt x="3" y="2"/>
                    <a:pt x="4" y="2"/>
                  </a:cubicBezTo>
                  <a:cubicBezTo>
                    <a:pt x="6" y="2"/>
                    <a:pt x="8" y="1"/>
                    <a:pt x="7" y="1"/>
                  </a:cubicBezTo>
                  <a:cubicBezTo>
                    <a:pt x="5" y="1"/>
                    <a:pt x="4"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102"/>
            <p:cNvSpPr>
              <a:spLocks/>
            </p:cNvSpPr>
            <p:nvPr/>
          </p:nvSpPr>
          <p:spPr bwMode="auto">
            <a:xfrm>
              <a:off x="3563938" y="4529138"/>
              <a:ext cx="15875" cy="4762"/>
            </a:xfrm>
            <a:custGeom>
              <a:avLst/>
              <a:gdLst>
                <a:gd name="T0" fmla="*/ 2 w 6"/>
                <a:gd name="T1" fmla="*/ 0 h 2"/>
                <a:gd name="T2" fmla="*/ 1 w 6"/>
                <a:gd name="T3" fmla="*/ 0 h 2"/>
                <a:gd name="T4" fmla="*/ 2 w 6"/>
                <a:gd name="T5" fmla="*/ 2 h 2"/>
                <a:gd name="T6" fmla="*/ 3 w 6"/>
                <a:gd name="T7" fmla="*/ 2 h 2"/>
                <a:gd name="T8" fmla="*/ 4 w 6"/>
                <a:gd name="T9" fmla="*/ 1 h 2"/>
                <a:gd name="T10" fmla="*/ 2 w 6"/>
                <a:gd name="T11" fmla="*/ 0 h 2"/>
              </a:gdLst>
              <a:ahLst/>
              <a:cxnLst>
                <a:cxn ang="0">
                  <a:pos x="T0" y="T1"/>
                </a:cxn>
                <a:cxn ang="0">
                  <a:pos x="T2" y="T3"/>
                </a:cxn>
                <a:cxn ang="0">
                  <a:pos x="T4" y="T5"/>
                </a:cxn>
                <a:cxn ang="0">
                  <a:pos x="T6" y="T7"/>
                </a:cxn>
                <a:cxn ang="0">
                  <a:pos x="T8" y="T9"/>
                </a:cxn>
                <a:cxn ang="0">
                  <a:pos x="T10" y="T11"/>
                </a:cxn>
              </a:cxnLst>
              <a:rect l="0" t="0" r="r" b="b"/>
              <a:pathLst>
                <a:path w="6" h="2">
                  <a:moveTo>
                    <a:pt x="2" y="0"/>
                  </a:moveTo>
                  <a:cubicBezTo>
                    <a:pt x="2" y="0"/>
                    <a:pt x="2" y="0"/>
                    <a:pt x="1" y="0"/>
                  </a:cubicBezTo>
                  <a:cubicBezTo>
                    <a:pt x="0" y="1"/>
                    <a:pt x="0" y="2"/>
                    <a:pt x="2" y="2"/>
                  </a:cubicBezTo>
                  <a:cubicBezTo>
                    <a:pt x="3" y="2"/>
                    <a:pt x="3" y="2"/>
                    <a:pt x="3" y="2"/>
                  </a:cubicBezTo>
                  <a:cubicBezTo>
                    <a:pt x="5" y="1"/>
                    <a:pt x="6" y="1"/>
                    <a:pt x="4" y="1"/>
                  </a:cubicBezTo>
                  <a:cubicBezTo>
                    <a:pt x="3" y="1"/>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103"/>
            <p:cNvSpPr>
              <a:spLocks/>
            </p:cNvSpPr>
            <p:nvPr/>
          </p:nvSpPr>
          <p:spPr bwMode="auto">
            <a:xfrm>
              <a:off x="3908425" y="4635500"/>
              <a:ext cx="19050" cy="4762"/>
            </a:xfrm>
            <a:custGeom>
              <a:avLst/>
              <a:gdLst>
                <a:gd name="T0" fmla="*/ 0 w 7"/>
                <a:gd name="T1" fmla="*/ 0 h 2"/>
                <a:gd name="T2" fmla="*/ 1 w 7"/>
                <a:gd name="T3" fmla="*/ 1 h 2"/>
                <a:gd name="T4" fmla="*/ 1 w 7"/>
                <a:gd name="T5" fmla="*/ 2 h 2"/>
                <a:gd name="T6" fmla="*/ 3 w 7"/>
                <a:gd name="T7" fmla="*/ 1 h 2"/>
                <a:gd name="T8" fmla="*/ 0 w 7"/>
                <a:gd name="T9" fmla="*/ 0 h 2"/>
              </a:gdLst>
              <a:ahLst/>
              <a:cxnLst>
                <a:cxn ang="0">
                  <a:pos x="T0" y="T1"/>
                </a:cxn>
                <a:cxn ang="0">
                  <a:pos x="T2" y="T3"/>
                </a:cxn>
                <a:cxn ang="0">
                  <a:pos x="T4" y="T5"/>
                </a:cxn>
                <a:cxn ang="0">
                  <a:pos x="T6" y="T7"/>
                </a:cxn>
                <a:cxn ang="0">
                  <a:pos x="T8" y="T9"/>
                </a:cxn>
              </a:cxnLst>
              <a:rect l="0" t="0" r="r" b="b"/>
              <a:pathLst>
                <a:path w="7" h="2">
                  <a:moveTo>
                    <a:pt x="0" y="0"/>
                  </a:moveTo>
                  <a:cubicBezTo>
                    <a:pt x="0" y="0"/>
                    <a:pt x="0" y="1"/>
                    <a:pt x="1" y="1"/>
                  </a:cubicBezTo>
                  <a:cubicBezTo>
                    <a:pt x="2" y="1"/>
                    <a:pt x="2" y="1"/>
                    <a:pt x="1" y="2"/>
                  </a:cubicBezTo>
                  <a:cubicBezTo>
                    <a:pt x="2" y="1"/>
                    <a:pt x="7" y="1"/>
                    <a:pt x="3" y="1"/>
                  </a:cubicBezTo>
                  <a:cubicBezTo>
                    <a:pt x="1"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104"/>
            <p:cNvSpPr>
              <a:spLocks/>
            </p:cNvSpPr>
            <p:nvPr/>
          </p:nvSpPr>
          <p:spPr bwMode="auto">
            <a:xfrm>
              <a:off x="3311525" y="4392613"/>
              <a:ext cx="185738" cy="57150"/>
            </a:xfrm>
            <a:custGeom>
              <a:avLst/>
              <a:gdLst>
                <a:gd name="T0" fmla="*/ 38 w 68"/>
                <a:gd name="T1" fmla="*/ 0 h 21"/>
                <a:gd name="T2" fmla="*/ 32 w 68"/>
                <a:gd name="T3" fmla="*/ 1 h 21"/>
                <a:gd name="T4" fmla="*/ 30 w 68"/>
                <a:gd name="T5" fmla="*/ 3 h 21"/>
                <a:gd name="T6" fmla="*/ 30 w 68"/>
                <a:gd name="T7" fmla="*/ 3 h 21"/>
                <a:gd name="T8" fmla="*/ 28 w 68"/>
                <a:gd name="T9" fmla="*/ 3 h 21"/>
                <a:gd name="T10" fmla="*/ 25 w 68"/>
                <a:gd name="T11" fmla="*/ 4 h 21"/>
                <a:gd name="T12" fmla="*/ 34 w 68"/>
                <a:gd name="T13" fmla="*/ 6 h 21"/>
                <a:gd name="T14" fmla="*/ 26 w 68"/>
                <a:gd name="T15" fmla="*/ 7 h 21"/>
                <a:gd name="T16" fmla="*/ 25 w 68"/>
                <a:gd name="T17" fmla="*/ 8 h 21"/>
                <a:gd name="T18" fmla="*/ 19 w 68"/>
                <a:gd name="T19" fmla="*/ 7 h 21"/>
                <a:gd name="T20" fmla="*/ 11 w 68"/>
                <a:gd name="T21" fmla="*/ 6 h 21"/>
                <a:gd name="T22" fmla="*/ 6 w 68"/>
                <a:gd name="T23" fmla="*/ 7 h 21"/>
                <a:gd name="T24" fmla="*/ 3 w 68"/>
                <a:gd name="T25" fmla="*/ 12 h 21"/>
                <a:gd name="T26" fmla="*/ 14 w 68"/>
                <a:gd name="T27" fmla="*/ 19 h 21"/>
                <a:gd name="T28" fmla="*/ 23 w 68"/>
                <a:gd name="T29" fmla="*/ 21 h 21"/>
                <a:gd name="T30" fmla="*/ 38 w 68"/>
                <a:gd name="T31" fmla="*/ 19 h 21"/>
                <a:gd name="T32" fmla="*/ 51 w 68"/>
                <a:gd name="T33" fmla="*/ 16 h 21"/>
                <a:gd name="T34" fmla="*/ 54 w 68"/>
                <a:gd name="T35" fmla="*/ 15 h 21"/>
                <a:gd name="T36" fmla="*/ 59 w 68"/>
                <a:gd name="T37" fmla="*/ 13 h 21"/>
                <a:gd name="T38" fmla="*/ 58 w 68"/>
                <a:gd name="T39" fmla="*/ 12 h 21"/>
                <a:gd name="T40" fmla="*/ 57 w 68"/>
                <a:gd name="T41" fmla="*/ 12 h 21"/>
                <a:gd name="T42" fmla="*/ 57 w 68"/>
                <a:gd name="T43" fmla="*/ 12 h 21"/>
                <a:gd name="T44" fmla="*/ 55 w 68"/>
                <a:gd name="T45" fmla="*/ 9 h 21"/>
                <a:gd name="T46" fmla="*/ 55 w 68"/>
                <a:gd name="T47" fmla="*/ 7 h 21"/>
                <a:gd name="T48" fmla="*/ 63 w 68"/>
                <a:gd name="T49" fmla="*/ 4 h 21"/>
                <a:gd name="T50" fmla="*/ 58 w 68"/>
                <a:gd name="T51" fmla="*/ 1 h 21"/>
                <a:gd name="T52" fmla="*/ 42 w 68"/>
                <a:gd name="T53" fmla="*/ 0 h 21"/>
                <a:gd name="T54" fmla="*/ 42 w 68"/>
                <a:gd name="T55" fmla="*/ 0 h 21"/>
                <a:gd name="T56" fmla="*/ 42 w 68"/>
                <a:gd name="T57" fmla="*/ 0 h 21"/>
                <a:gd name="T58" fmla="*/ 41 w 68"/>
                <a:gd name="T59" fmla="*/ 0 h 21"/>
                <a:gd name="T60" fmla="*/ 38 w 68"/>
                <a:gd name="T61"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8" h="21">
                  <a:moveTo>
                    <a:pt x="38" y="0"/>
                  </a:moveTo>
                  <a:cubicBezTo>
                    <a:pt x="36" y="0"/>
                    <a:pt x="33" y="0"/>
                    <a:pt x="32" y="1"/>
                  </a:cubicBezTo>
                  <a:cubicBezTo>
                    <a:pt x="30" y="2"/>
                    <a:pt x="30" y="3"/>
                    <a:pt x="30" y="3"/>
                  </a:cubicBezTo>
                  <a:cubicBezTo>
                    <a:pt x="30" y="3"/>
                    <a:pt x="30" y="3"/>
                    <a:pt x="30" y="3"/>
                  </a:cubicBezTo>
                  <a:cubicBezTo>
                    <a:pt x="29" y="3"/>
                    <a:pt x="29" y="3"/>
                    <a:pt x="28" y="3"/>
                  </a:cubicBezTo>
                  <a:cubicBezTo>
                    <a:pt x="26" y="3"/>
                    <a:pt x="24" y="3"/>
                    <a:pt x="25" y="4"/>
                  </a:cubicBezTo>
                  <a:cubicBezTo>
                    <a:pt x="27" y="5"/>
                    <a:pt x="33" y="5"/>
                    <a:pt x="34" y="6"/>
                  </a:cubicBezTo>
                  <a:cubicBezTo>
                    <a:pt x="34" y="6"/>
                    <a:pt x="29" y="6"/>
                    <a:pt x="26" y="7"/>
                  </a:cubicBezTo>
                  <a:cubicBezTo>
                    <a:pt x="26" y="8"/>
                    <a:pt x="25" y="8"/>
                    <a:pt x="25" y="8"/>
                  </a:cubicBezTo>
                  <a:cubicBezTo>
                    <a:pt x="23" y="8"/>
                    <a:pt x="22" y="7"/>
                    <a:pt x="19" y="7"/>
                  </a:cubicBezTo>
                  <a:cubicBezTo>
                    <a:pt x="17" y="7"/>
                    <a:pt x="14" y="6"/>
                    <a:pt x="11" y="6"/>
                  </a:cubicBezTo>
                  <a:cubicBezTo>
                    <a:pt x="9" y="6"/>
                    <a:pt x="8" y="6"/>
                    <a:pt x="6" y="7"/>
                  </a:cubicBezTo>
                  <a:cubicBezTo>
                    <a:pt x="1" y="7"/>
                    <a:pt x="0" y="9"/>
                    <a:pt x="3" y="12"/>
                  </a:cubicBezTo>
                  <a:cubicBezTo>
                    <a:pt x="5" y="14"/>
                    <a:pt x="9" y="17"/>
                    <a:pt x="14" y="19"/>
                  </a:cubicBezTo>
                  <a:cubicBezTo>
                    <a:pt x="17" y="21"/>
                    <a:pt x="20" y="21"/>
                    <a:pt x="23" y="21"/>
                  </a:cubicBezTo>
                  <a:cubicBezTo>
                    <a:pt x="28" y="21"/>
                    <a:pt x="32" y="20"/>
                    <a:pt x="38" y="19"/>
                  </a:cubicBezTo>
                  <a:cubicBezTo>
                    <a:pt x="47" y="19"/>
                    <a:pt x="49" y="16"/>
                    <a:pt x="51" y="16"/>
                  </a:cubicBezTo>
                  <a:cubicBezTo>
                    <a:pt x="52" y="15"/>
                    <a:pt x="53" y="15"/>
                    <a:pt x="54" y="15"/>
                  </a:cubicBezTo>
                  <a:cubicBezTo>
                    <a:pt x="56" y="14"/>
                    <a:pt x="57" y="14"/>
                    <a:pt x="59" y="13"/>
                  </a:cubicBezTo>
                  <a:cubicBezTo>
                    <a:pt x="60" y="12"/>
                    <a:pt x="60" y="12"/>
                    <a:pt x="58" y="12"/>
                  </a:cubicBezTo>
                  <a:cubicBezTo>
                    <a:pt x="58" y="12"/>
                    <a:pt x="58" y="12"/>
                    <a:pt x="57" y="12"/>
                  </a:cubicBezTo>
                  <a:cubicBezTo>
                    <a:pt x="57" y="12"/>
                    <a:pt x="57" y="12"/>
                    <a:pt x="57" y="12"/>
                  </a:cubicBezTo>
                  <a:cubicBezTo>
                    <a:pt x="56" y="12"/>
                    <a:pt x="58" y="11"/>
                    <a:pt x="55" y="9"/>
                  </a:cubicBezTo>
                  <a:cubicBezTo>
                    <a:pt x="52" y="8"/>
                    <a:pt x="49" y="8"/>
                    <a:pt x="55" y="7"/>
                  </a:cubicBezTo>
                  <a:cubicBezTo>
                    <a:pt x="62" y="6"/>
                    <a:pt x="62" y="4"/>
                    <a:pt x="63" y="4"/>
                  </a:cubicBezTo>
                  <a:cubicBezTo>
                    <a:pt x="63" y="4"/>
                    <a:pt x="68" y="2"/>
                    <a:pt x="58" y="1"/>
                  </a:cubicBezTo>
                  <a:cubicBezTo>
                    <a:pt x="50" y="1"/>
                    <a:pt x="44" y="0"/>
                    <a:pt x="42" y="0"/>
                  </a:cubicBezTo>
                  <a:cubicBezTo>
                    <a:pt x="42" y="0"/>
                    <a:pt x="42" y="0"/>
                    <a:pt x="42" y="0"/>
                  </a:cubicBezTo>
                  <a:cubicBezTo>
                    <a:pt x="42" y="0"/>
                    <a:pt x="42" y="0"/>
                    <a:pt x="42" y="0"/>
                  </a:cubicBezTo>
                  <a:cubicBezTo>
                    <a:pt x="42" y="0"/>
                    <a:pt x="41" y="0"/>
                    <a:pt x="41" y="0"/>
                  </a:cubicBezTo>
                  <a:cubicBezTo>
                    <a:pt x="40" y="0"/>
                    <a:pt x="39" y="0"/>
                    <a:pt x="3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105"/>
            <p:cNvSpPr>
              <a:spLocks/>
            </p:cNvSpPr>
            <p:nvPr/>
          </p:nvSpPr>
          <p:spPr bwMode="auto">
            <a:xfrm>
              <a:off x="3208338" y="4495800"/>
              <a:ext cx="14288" cy="3175"/>
            </a:xfrm>
            <a:custGeom>
              <a:avLst/>
              <a:gdLst>
                <a:gd name="T0" fmla="*/ 4 w 5"/>
                <a:gd name="T1" fmla="*/ 0 h 1"/>
                <a:gd name="T2" fmla="*/ 2 w 5"/>
                <a:gd name="T3" fmla="*/ 0 h 1"/>
                <a:gd name="T4" fmla="*/ 0 w 5"/>
                <a:gd name="T5" fmla="*/ 1 h 1"/>
                <a:gd name="T6" fmla="*/ 5 w 5"/>
                <a:gd name="T7" fmla="*/ 0 h 1"/>
                <a:gd name="T8" fmla="*/ 4 w 5"/>
                <a:gd name="T9" fmla="*/ 0 h 1"/>
              </a:gdLst>
              <a:ahLst/>
              <a:cxnLst>
                <a:cxn ang="0">
                  <a:pos x="T0" y="T1"/>
                </a:cxn>
                <a:cxn ang="0">
                  <a:pos x="T2" y="T3"/>
                </a:cxn>
                <a:cxn ang="0">
                  <a:pos x="T4" y="T5"/>
                </a:cxn>
                <a:cxn ang="0">
                  <a:pos x="T6" y="T7"/>
                </a:cxn>
                <a:cxn ang="0">
                  <a:pos x="T8" y="T9"/>
                </a:cxn>
              </a:cxnLst>
              <a:rect l="0" t="0" r="r" b="b"/>
              <a:pathLst>
                <a:path w="5" h="1">
                  <a:moveTo>
                    <a:pt x="4" y="0"/>
                  </a:moveTo>
                  <a:cubicBezTo>
                    <a:pt x="3" y="0"/>
                    <a:pt x="2" y="0"/>
                    <a:pt x="2" y="0"/>
                  </a:cubicBezTo>
                  <a:cubicBezTo>
                    <a:pt x="2" y="0"/>
                    <a:pt x="1" y="1"/>
                    <a:pt x="0" y="1"/>
                  </a:cubicBezTo>
                  <a:cubicBezTo>
                    <a:pt x="1" y="1"/>
                    <a:pt x="4" y="1"/>
                    <a:pt x="5" y="0"/>
                  </a:cubicBezTo>
                  <a:cubicBezTo>
                    <a:pt x="5"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106"/>
            <p:cNvSpPr>
              <a:spLocks/>
            </p:cNvSpPr>
            <p:nvPr/>
          </p:nvSpPr>
          <p:spPr bwMode="auto">
            <a:xfrm>
              <a:off x="3360738" y="4492625"/>
              <a:ext cx="15875" cy="3175"/>
            </a:xfrm>
            <a:custGeom>
              <a:avLst/>
              <a:gdLst>
                <a:gd name="T0" fmla="*/ 4 w 6"/>
                <a:gd name="T1" fmla="*/ 0 h 1"/>
                <a:gd name="T2" fmla="*/ 2 w 6"/>
                <a:gd name="T3" fmla="*/ 0 h 1"/>
                <a:gd name="T4" fmla="*/ 2 w 6"/>
                <a:gd name="T5" fmla="*/ 1 h 1"/>
                <a:gd name="T6" fmla="*/ 4 w 6"/>
                <a:gd name="T7" fmla="*/ 1 h 1"/>
                <a:gd name="T8" fmla="*/ 5 w 6"/>
                <a:gd name="T9" fmla="*/ 0 h 1"/>
                <a:gd name="T10" fmla="*/ 4 w 6"/>
                <a:gd name="T11" fmla="*/ 0 h 1"/>
              </a:gdLst>
              <a:ahLst/>
              <a:cxnLst>
                <a:cxn ang="0">
                  <a:pos x="T0" y="T1"/>
                </a:cxn>
                <a:cxn ang="0">
                  <a:pos x="T2" y="T3"/>
                </a:cxn>
                <a:cxn ang="0">
                  <a:pos x="T4" y="T5"/>
                </a:cxn>
                <a:cxn ang="0">
                  <a:pos x="T6" y="T7"/>
                </a:cxn>
                <a:cxn ang="0">
                  <a:pos x="T8" y="T9"/>
                </a:cxn>
                <a:cxn ang="0">
                  <a:pos x="T10" y="T11"/>
                </a:cxn>
              </a:cxnLst>
              <a:rect l="0" t="0" r="r" b="b"/>
              <a:pathLst>
                <a:path w="6" h="1">
                  <a:moveTo>
                    <a:pt x="4" y="0"/>
                  </a:moveTo>
                  <a:cubicBezTo>
                    <a:pt x="3" y="0"/>
                    <a:pt x="3" y="0"/>
                    <a:pt x="2" y="0"/>
                  </a:cubicBezTo>
                  <a:cubicBezTo>
                    <a:pt x="0" y="0"/>
                    <a:pt x="1" y="1"/>
                    <a:pt x="2" y="1"/>
                  </a:cubicBezTo>
                  <a:cubicBezTo>
                    <a:pt x="3" y="1"/>
                    <a:pt x="3" y="1"/>
                    <a:pt x="4" y="1"/>
                  </a:cubicBezTo>
                  <a:cubicBezTo>
                    <a:pt x="4" y="1"/>
                    <a:pt x="5" y="1"/>
                    <a:pt x="5" y="0"/>
                  </a:cubicBezTo>
                  <a:cubicBezTo>
                    <a:pt x="6"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107"/>
            <p:cNvSpPr>
              <a:spLocks/>
            </p:cNvSpPr>
            <p:nvPr/>
          </p:nvSpPr>
          <p:spPr bwMode="auto">
            <a:xfrm>
              <a:off x="3843338" y="4511675"/>
              <a:ext cx="14288" cy="3175"/>
            </a:xfrm>
            <a:custGeom>
              <a:avLst/>
              <a:gdLst>
                <a:gd name="T0" fmla="*/ 4 w 5"/>
                <a:gd name="T1" fmla="*/ 0 h 1"/>
                <a:gd name="T2" fmla="*/ 2 w 5"/>
                <a:gd name="T3" fmla="*/ 0 h 1"/>
                <a:gd name="T4" fmla="*/ 1 w 5"/>
                <a:gd name="T5" fmla="*/ 1 h 1"/>
                <a:gd name="T6" fmla="*/ 3 w 5"/>
                <a:gd name="T7" fmla="*/ 1 h 1"/>
                <a:gd name="T8" fmla="*/ 4 w 5"/>
                <a:gd name="T9" fmla="*/ 0 h 1"/>
              </a:gdLst>
              <a:ahLst/>
              <a:cxnLst>
                <a:cxn ang="0">
                  <a:pos x="T0" y="T1"/>
                </a:cxn>
                <a:cxn ang="0">
                  <a:pos x="T2" y="T3"/>
                </a:cxn>
                <a:cxn ang="0">
                  <a:pos x="T4" y="T5"/>
                </a:cxn>
                <a:cxn ang="0">
                  <a:pos x="T6" y="T7"/>
                </a:cxn>
                <a:cxn ang="0">
                  <a:pos x="T8" y="T9"/>
                </a:cxn>
              </a:cxnLst>
              <a:rect l="0" t="0" r="r" b="b"/>
              <a:pathLst>
                <a:path w="5" h="1">
                  <a:moveTo>
                    <a:pt x="4" y="0"/>
                  </a:moveTo>
                  <a:cubicBezTo>
                    <a:pt x="4" y="0"/>
                    <a:pt x="3" y="0"/>
                    <a:pt x="2" y="0"/>
                  </a:cubicBezTo>
                  <a:cubicBezTo>
                    <a:pt x="0" y="1"/>
                    <a:pt x="0" y="1"/>
                    <a:pt x="1" y="1"/>
                  </a:cubicBezTo>
                  <a:cubicBezTo>
                    <a:pt x="2" y="1"/>
                    <a:pt x="2" y="1"/>
                    <a:pt x="3" y="1"/>
                  </a:cubicBezTo>
                  <a:cubicBezTo>
                    <a:pt x="5"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108"/>
            <p:cNvSpPr>
              <a:spLocks/>
            </p:cNvSpPr>
            <p:nvPr/>
          </p:nvSpPr>
          <p:spPr bwMode="auto">
            <a:xfrm>
              <a:off x="3211513" y="4483100"/>
              <a:ext cx="11113" cy="1587"/>
            </a:xfrm>
            <a:custGeom>
              <a:avLst/>
              <a:gdLst>
                <a:gd name="T0" fmla="*/ 3 w 4"/>
                <a:gd name="T1" fmla="*/ 0 h 1"/>
                <a:gd name="T2" fmla="*/ 2 w 4"/>
                <a:gd name="T3" fmla="*/ 1 h 1"/>
                <a:gd name="T4" fmla="*/ 0 w 4"/>
                <a:gd name="T5" fmla="*/ 1 h 1"/>
                <a:gd name="T6" fmla="*/ 4 w 4"/>
                <a:gd name="T7" fmla="*/ 1 h 1"/>
                <a:gd name="T8" fmla="*/ 3 w 4"/>
                <a:gd name="T9" fmla="*/ 0 h 1"/>
              </a:gdLst>
              <a:ahLst/>
              <a:cxnLst>
                <a:cxn ang="0">
                  <a:pos x="T0" y="T1"/>
                </a:cxn>
                <a:cxn ang="0">
                  <a:pos x="T2" y="T3"/>
                </a:cxn>
                <a:cxn ang="0">
                  <a:pos x="T4" y="T5"/>
                </a:cxn>
                <a:cxn ang="0">
                  <a:pos x="T6" y="T7"/>
                </a:cxn>
                <a:cxn ang="0">
                  <a:pos x="T8" y="T9"/>
                </a:cxn>
              </a:cxnLst>
              <a:rect l="0" t="0" r="r" b="b"/>
              <a:pathLst>
                <a:path w="4" h="1">
                  <a:moveTo>
                    <a:pt x="3" y="0"/>
                  </a:moveTo>
                  <a:cubicBezTo>
                    <a:pt x="2" y="0"/>
                    <a:pt x="2" y="0"/>
                    <a:pt x="2" y="1"/>
                  </a:cubicBezTo>
                  <a:cubicBezTo>
                    <a:pt x="2" y="1"/>
                    <a:pt x="1" y="1"/>
                    <a:pt x="0" y="1"/>
                  </a:cubicBezTo>
                  <a:cubicBezTo>
                    <a:pt x="1" y="1"/>
                    <a:pt x="3" y="1"/>
                    <a:pt x="4" y="1"/>
                  </a:cubicBezTo>
                  <a:cubicBezTo>
                    <a:pt x="4" y="1"/>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09"/>
            <p:cNvSpPr>
              <a:spLocks/>
            </p:cNvSpPr>
            <p:nvPr/>
          </p:nvSpPr>
          <p:spPr bwMode="auto">
            <a:xfrm>
              <a:off x="3870325" y="4521200"/>
              <a:ext cx="15875" cy="4762"/>
            </a:xfrm>
            <a:custGeom>
              <a:avLst/>
              <a:gdLst>
                <a:gd name="T0" fmla="*/ 2 w 6"/>
                <a:gd name="T1" fmla="*/ 0 h 2"/>
                <a:gd name="T2" fmla="*/ 0 w 6"/>
                <a:gd name="T3" fmla="*/ 0 h 2"/>
                <a:gd name="T4" fmla="*/ 2 w 6"/>
                <a:gd name="T5" fmla="*/ 2 h 2"/>
                <a:gd name="T6" fmla="*/ 5 w 6"/>
                <a:gd name="T7" fmla="*/ 1 h 2"/>
                <a:gd name="T8" fmla="*/ 2 w 6"/>
                <a:gd name="T9" fmla="*/ 0 h 2"/>
              </a:gdLst>
              <a:ahLst/>
              <a:cxnLst>
                <a:cxn ang="0">
                  <a:pos x="T0" y="T1"/>
                </a:cxn>
                <a:cxn ang="0">
                  <a:pos x="T2" y="T3"/>
                </a:cxn>
                <a:cxn ang="0">
                  <a:pos x="T4" y="T5"/>
                </a:cxn>
                <a:cxn ang="0">
                  <a:pos x="T6" y="T7"/>
                </a:cxn>
                <a:cxn ang="0">
                  <a:pos x="T8" y="T9"/>
                </a:cxn>
              </a:cxnLst>
              <a:rect l="0" t="0" r="r" b="b"/>
              <a:pathLst>
                <a:path w="6" h="2">
                  <a:moveTo>
                    <a:pt x="2" y="0"/>
                  </a:moveTo>
                  <a:cubicBezTo>
                    <a:pt x="1" y="0"/>
                    <a:pt x="0" y="0"/>
                    <a:pt x="0" y="0"/>
                  </a:cubicBezTo>
                  <a:cubicBezTo>
                    <a:pt x="0" y="0"/>
                    <a:pt x="2" y="1"/>
                    <a:pt x="2" y="2"/>
                  </a:cubicBezTo>
                  <a:cubicBezTo>
                    <a:pt x="2" y="1"/>
                    <a:pt x="4" y="1"/>
                    <a:pt x="5" y="1"/>
                  </a:cubicBezTo>
                  <a:cubicBezTo>
                    <a:pt x="6"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110"/>
            <p:cNvSpPr>
              <a:spLocks/>
            </p:cNvSpPr>
            <p:nvPr/>
          </p:nvSpPr>
          <p:spPr bwMode="auto">
            <a:xfrm>
              <a:off x="3813175" y="4540250"/>
              <a:ext cx="98425" cy="19050"/>
            </a:xfrm>
            <a:custGeom>
              <a:avLst/>
              <a:gdLst>
                <a:gd name="T0" fmla="*/ 22 w 36"/>
                <a:gd name="T1" fmla="*/ 0 h 7"/>
                <a:gd name="T2" fmla="*/ 18 w 36"/>
                <a:gd name="T3" fmla="*/ 0 h 7"/>
                <a:gd name="T4" fmla="*/ 10 w 36"/>
                <a:gd name="T5" fmla="*/ 7 h 7"/>
                <a:gd name="T6" fmla="*/ 18 w 36"/>
                <a:gd name="T7" fmla="*/ 6 h 7"/>
                <a:gd name="T8" fmla="*/ 22 w 36"/>
                <a:gd name="T9" fmla="*/ 0 h 7"/>
              </a:gdLst>
              <a:ahLst/>
              <a:cxnLst>
                <a:cxn ang="0">
                  <a:pos x="T0" y="T1"/>
                </a:cxn>
                <a:cxn ang="0">
                  <a:pos x="T2" y="T3"/>
                </a:cxn>
                <a:cxn ang="0">
                  <a:pos x="T4" y="T5"/>
                </a:cxn>
                <a:cxn ang="0">
                  <a:pos x="T6" y="T7"/>
                </a:cxn>
                <a:cxn ang="0">
                  <a:pos x="T8" y="T9"/>
                </a:cxn>
              </a:cxnLst>
              <a:rect l="0" t="0" r="r" b="b"/>
              <a:pathLst>
                <a:path w="36" h="7">
                  <a:moveTo>
                    <a:pt x="22" y="0"/>
                  </a:moveTo>
                  <a:cubicBezTo>
                    <a:pt x="21" y="0"/>
                    <a:pt x="19" y="0"/>
                    <a:pt x="18" y="0"/>
                  </a:cubicBezTo>
                  <a:cubicBezTo>
                    <a:pt x="9" y="1"/>
                    <a:pt x="0" y="7"/>
                    <a:pt x="10" y="7"/>
                  </a:cubicBezTo>
                  <a:cubicBezTo>
                    <a:pt x="12" y="7"/>
                    <a:pt x="15" y="6"/>
                    <a:pt x="18" y="6"/>
                  </a:cubicBezTo>
                  <a:cubicBezTo>
                    <a:pt x="31" y="4"/>
                    <a:pt x="36" y="0"/>
                    <a:pt x="2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111"/>
            <p:cNvSpPr>
              <a:spLocks/>
            </p:cNvSpPr>
            <p:nvPr/>
          </p:nvSpPr>
          <p:spPr bwMode="auto">
            <a:xfrm>
              <a:off x="3792538" y="4506913"/>
              <a:ext cx="20638" cy="3175"/>
            </a:xfrm>
            <a:custGeom>
              <a:avLst/>
              <a:gdLst>
                <a:gd name="T0" fmla="*/ 3 w 8"/>
                <a:gd name="T1" fmla="*/ 0 h 1"/>
                <a:gd name="T2" fmla="*/ 2 w 8"/>
                <a:gd name="T3" fmla="*/ 0 h 1"/>
                <a:gd name="T4" fmla="*/ 1 w 8"/>
                <a:gd name="T5" fmla="*/ 1 h 1"/>
                <a:gd name="T6" fmla="*/ 4 w 8"/>
                <a:gd name="T7" fmla="*/ 1 h 1"/>
                <a:gd name="T8" fmla="*/ 6 w 8"/>
                <a:gd name="T9" fmla="*/ 1 h 1"/>
                <a:gd name="T10" fmla="*/ 5 w 8"/>
                <a:gd name="T11" fmla="*/ 0 h 1"/>
                <a:gd name="T12" fmla="*/ 3 w 8"/>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8" h="1">
                  <a:moveTo>
                    <a:pt x="3" y="0"/>
                  </a:moveTo>
                  <a:cubicBezTo>
                    <a:pt x="2" y="0"/>
                    <a:pt x="2" y="0"/>
                    <a:pt x="2" y="0"/>
                  </a:cubicBezTo>
                  <a:cubicBezTo>
                    <a:pt x="0" y="0"/>
                    <a:pt x="0" y="1"/>
                    <a:pt x="1" y="1"/>
                  </a:cubicBezTo>
                  <a:cubicBezTo>
                    <a:pt x="1" y="1"/>
                    <a:pt x="3" y="1"/>
                    <a:pt x="4" y="1"/>
                  </a:cubicBezTo>
                  <a:cubicBezTo>
                    <a:pt x="5" y="1"/>
                    <a:pt x="6" y="1"/>
                    <a:pt x="6" y="1"/>
                  </a:cubicBezTo>
                  <a:cubicBezTo>
                    <a:pt x="8" y="1"/>
                    <a:pt x="5" y="1"/>
                    <a:pt x="5" y="0"/>
                  </a:cubicBezTo>
                  <a:cubicBezTo>
                    <a:pt x="6"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112"/>
            <p:cNvSpPr>
              <a:spLocks/>
            </p:cNvSpPr>
            <p:nvPr/>
          </p:nvSpPr>
          <p:spPr bwMode="auto">
            <a:xfrm>
              <a:off x="3908425" y="4545013"/>
              <a:ext cx="26988" cy="4762"/>
            </a:xfrm>
            <a:custGeom>
              <a:avLst/>
              <a:gdLst>
                <a:gd name="T0" fmla="*/ 2 w 10"/>
                <a:gd name="T1" fmla="*/ 0 h 2"/>
                <a:gd name="T2" fmla="*/ 3 w 10"/>
                <a:gd name="T3" fmla="*/ 2 h 2"/>
                <a:gd name="T4" fmla="*/ 5 w 10"/>
                <a:gd name="T5" fmla="*/ 2 h 2"/>
                <a:gd name="T6" fmla="*/ 8 w 10"/>
                <a:gd name="T7" fmla="*/ 1 h 2"/>
                <a:gd name="T8" fmla="*/ 2 w 10"/>
                <a:gd name="T9" fmla="*/ 0 h 2"/>
              </a:gdLst>
              <a:ahLst/>
              <a:cxnLst>
                <a:cxn ang="0">
                  <a:pos x="T0" y="T1"/>
                </a:cxn>
                <a:cxn ang="0">
                  <a:pos x="T2" y="T3"/>
                </a:cxn>
                <a:cxn ang="0">
                  <a:pos x="T4" y="T5"/>
                </a:cxn>
                <a:cxn ang="0">
                  <a:pos x="T6" y="T7"/>
                </a:cxn>
                <a:cxn ang="0">
                  <a:pos x="T8" y="T9"/>
                </a:cxn>
              </a:cxnLst>
              <a:rect l="0" t="0" r="r" b="b"/>
              <a:pathLst>
                <a:path w="10" h="2">
                  <a:moveTo>
                    <a:pt x="2" y="0"/>
                  </a:moveTo>
                  <a:cubicBezTo>
                    <a:pt x="3" y="1"/>
                    <a:pt x="0" y="1"/>
                    <a:pt x="3" y="2"/>
                  </a:cubicBezTo>
                  <a:cubicBezTo>
                    <a:pt x="4" y="2"/>
                    <a:pt x="5" y="2"/>
                    <a:pt x="5" y="2"/>
                  </a:cubicBezTo>
                  <a:cubicBezTo>
                    <a:pt x="8" y="2"/>
                    <a:pt x="10" y="1"/>
                    <a:pt x="8" y="1"/>
                  </a:cubicBezTo>
                  <a:cubicBezTo>
                    <a:pt x="6" y="0"/>
                    <a:pt x="4"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Freeform 113"/>
            <p:cNvSpPr>
              <a:spLocks/>
            </p:cNvSpPr>
            <p:nvPr/>
          </p:nvSpPr>
          <p:spPr bwMode="auto">
            <a:xfrm>
              <a:off x="3805238" y="4518025"/>
              <a:ext cx="41275" cy="4762"/>
            </a:xfrm>
            <a:custGeom>
              <a:avLst/>
              <a:gdLst>
                <a:gd name="T0" fmla="*/ 13 w 15"/>
                <a:gd name="T1" fmla="*/ 0 h 2"/>
                <a:gd name="T2" fmla="*/ 11 w 15"/>
                <a:gd name="T3" fmla="*/ 0 h 2"/>
                <a:gd name="T4" fmla="*/ 11 w 15"/>
                <a:gd name="T5" fmla="*/ 0 h 2"/>
                <a:gd name="T6" fmla="*/ 3 w 15"/>
                <a:gd name="T7" fmla="*/ 1 h 2"/>
                <a:gd name="T8" fmla="*/ 4 w 15"/>
                <a:gd name="T9" fmla="*/ 2 h 2"/>
                <a:gd name="T10" fmla="*/ 7 w 15"/>
                <a:gd name="T11" fmla="*/ 2 h 2"/>
                <a:gd name="T12" fmla="*/ 13 w 1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5" h="2">
                  <a:moveTo>
                    <a:pt x="13" y="0"/>
                  </a:moveTo>
                  <a:cubicBezTo>
                    <a:pt x="12" y="0"/>
                    <a:pt x="11" y="0"/>
                    <a:pt x="11" y="0"/>
                  </a:cubicBezTo>
                  <a:cubicBezTo>
                    <a:pt x="11" y="0"/>
                    <a:pt x="11" y="0"/>
                    <a:pt x="11" y="0"/>
                  </a:cubicBezTo>
                  <a:cubicBezTo>
                    <a:pt x="8" y="1"/>
                    <a:pt x="5" y="1"/>
                    <a:pt x="3" y="1"/>
                  </a:cubicBezTo>
                  <a:cubicBezTo>
                    <a:pt x="0" y="2"/>
                    <a:pt x="1" y="2"/>
                    <a:pt x="4" y="2"/>
                  </a:cubicBezTo>
                  <a:cubicBezTo>
                    <a:pt x="5" y="2"/>
                    <a:pt x="6" y="2"/>
                    <a:pt x="7" y="2"/>
                  </a:cubicBezTo>
                  <a:cubicBezTo>
                    <a:pt x="12" y="1"/>
                    <a:pt x="15"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114"/>
            <p:cNvSpPr>
              <a:spLocks/>
            </p:cNvSpPr>
            <p:nvPr/>
          </p:nvSpPr>
          <p:spPr bwMode="auto">
            <a:xfrm>
              <a:off x="3905250" y="4530725"/>
              <a:ext cx="7938" cy="9525"/>
            </a:xfrm>
            <a:custGeom>
              <a:avLst/>
              <a:gdLst>
                <a:gd name="T0" fmla="*/ 2 w 3"/>
                <a:gd name="T1" fmla="*/ 0 h 3"/>
                <a:gd name="T2" fmla="*/ 0 w 3"/>
                <a:gd name="T3" fmla="*/ 2 h 3"/>
                <a:gd name="T4" fmla="*/ 2 w 3"/>
                <a:gd name="T5" fmla="*/ 3 h 3"/>
                <a:gd name="T6" fmla="*/ 2 w 3"/>
                <a:gd name="T7" fmla="*/ 3 h 3"/>
                <a:gd name="T8" fmla="*/ 3 w 3"/>
                <a:gd name="T9" fmla="*/ 2 h 3"/>
                <a:gd name="T10" fmla="*/ 2 w 3"/>
                <a:gd name="T11" fmla="*/ 0 h 3"/>
              </a:gdLst>
              <a:ahLst/>
              <a:cxnLst>
                <a:cxn ang="0">
                  <a:pos x="T0" y="T1"/>
                </a:cxn>
                <a:cxn ang="0">
                  <a:pos x="T2" y="T3"/>
                </a:cxn>
                <a:cxn ang="0">
                  <a:pos x="T4" y="T5"/>
                </a:cxn>
                <a:cxn ang="0">
                  <a:pos x="T6" y="T7"/>
                </a:cxn>
                <a:cxn ang="0">
                  <a:pos x="T8" y="T9"/>
                </a:cxn>
                <a:cxn ang="0">
                  <a:pos x="T10" y="T11"/>
                </a:cxn>
              </a:cxnLst>
              <a:rect l="0" t="0" r="r" b="b"/>
              <a:pathLst>
                <a:path w="3" h="3">
                  <a:moveTo>
                    <a:pt x="2" y="0"/>
                  </a:moveTo>
                  <a:cubicBezTo>
                    <a:pt x="2" y="1"/>
                    <a:pt x="1" y="1"/>
                    <a:pt x="0" y="2"/>
                  </a:cubicBezTo>
                  <a:cubicBezTo>
                    <a:pt x="0" y="2"/>
                    <a:pt x="1" y="3"/>
                    <a:pt x="2" y="3"/>
                  </a:cubicBezTo>
                  <a:cubicBezTo>
                    <a:pt x="2" y="3"/>
                    <a:pt x="2" y="3"/>
                    <a:pt x="2" y="3"/>
                  </a:cubicBezTo>
                  <a:cubicBezTo>
                    <a:pt x="3" y="3"/>
                    <a:pt x="3" y="2"/>
                    <a:pt x="3" y="2"/>
                  </a:cubicBezTo>
                  <a:cubicBezTo>
                    <a:pt x="2" y="1"/>
                    <a:pt x="2" y="1"/>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115"/>
            <p:cNvSpPr>
              <a:spLocks/>
            </p:cNvSpPr>
            <p:nvPr/>
          </p:nvSpPr>
          <p:spPr bwMode="auto">
            <a:xfrm>
              <a:off x="3440113" y="4340225"/>
              <a:ext cx="34925" cy="3175"/>
            </a:xfrm>
            <a:custGeom>
              <a:avLst/>
              <a:gdLst>
                <a:gd name="T0" fmla="*/ 10 w 13"/>
                <a:gd name="T1" fmla="*/ 0 h 1"/>
                <a:gd name="T2" fmla="*/ 8 w 13"/>
                <a:gd name="T3" fmla="*/ 0 h 1"/>
                <a:gd name="T4" fmla="*/ 0 w 13"/>
                <a:gd name="T5" fmla="*/ 1 h 1"/>
                <a:gd name="T6" fmla="*/ 9 w 13"/>
                <a:gd name="T7" fmla="*/ 1 h 1"/>
                <a:gd name="T8" fmla="*/ 10 w 13"/>
                <a:gd name="T9" fmla="*/ 0 h 1"/>
              </a:gdLst>
              <a:ahLst/>
              <a:cxnLst>
                <a:cxn ang="0">
                  <a:pos x="T0" y="T1"/>
                </a:cxn>
                <a:cxn ang="0">
                  <a:pos x="T2" y="T3"/>
                </a:cxn>
                <a:cxn ang="0">
                  <a:pos x="T4" y="T5"/>
                </a:cxn>
                <a:cxn ang="0">
                  <a:pos x="T6" y="T7"/>
                </a:cxn>
                <a:cxn ang="0">
                  <a:pos x="T8" y="T9"/>
                </a:cxn>
              </a:cxnLst>
              <a:rect l="0" t="0" r="r" b="b"/>
              <a:pathLst>
                <a:path w="13" h="1">
                  <a:moveTo>
                    <a:pt x="10" y="0"/>
                  </a:moveTo>
                  <a:cubicBezTo>
                    <a:pt x="10" y="0"/>
                    <a:pt x="9" y="0"/>
                    <a:pt x="8" y="0"/>
                  </a:cubicBezTo>
                  <a:cubicBezTo>
                    <a:pt x="6" y="1"/>
                    <a:pt x="3" y="1"/>
                    <a:pt x="0" y="1"/>
                  </a:cubicBezTo>
                  <a:cubicBezTo>
                    <a:pt x="3" y="1"/>
                    <a:pt x="6" y="1"/>
                    <a:pt x="9" y="1"/>
                  </a:cubicBezTo>
                  <a:cubicBezTo>
                    <a:pt x="13" y="1"/>
                    <a:pt x="13"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116"/>
            <p:cNvSpPr>
              <a:spLocks/>
            </p:cNvSpPr>
            <p:nvPr/>
          </p:nvSpPr>
          <p:spPr bwMode="auto">
            <a:xfrm>
              <a:off x="3379788" y="4351338"/>
              <a:ext cx="26988" cy="6350"/>
            </a:xfrm>
            <a:custGeom>
              <a:avLst/>
              <a:gdLst>
                <a:gd name="T0" fmla="*/ 5 w 10"/>
                <a:gd name="T1" fmla="*/ 0 h 2"/>
                <a:gd name="T2" fmla="*/ 3 w 10"/>
                <a:gd name="T3" fmla="*/ 0 h 2"/>
                <a:gd name="T4" fmla="*/ 0 w 10"/>
                <a:gd name="T5" fmla="*/ 2 h 2"/>
                <a:gd name="T6" fmla="*/ 8 w 10"/>
                <a:gd name="T7" fmla="*/ 1 h 2"/>
                <a:gd name="T8" fmla="*/ 5 w 10"/>
                <a:gd name="T9" fmla="*/ 0 h 2"/>
              </a:gdLst>
              <a:ahLst/>
              <a:cxnLst>
                <a:cxn ang="0">
                  <a:pos x="T0" y="T1"/>
                </a:cxn>
                <a:cxn ang="0">
                  <a:pos x="T2" y="T3"/>
                </a:cxn>
                <a:cxn ang="0">
                  <a:pos x="T4" y="T5"/>
                </a:cxn>
                <a:cxn ang="0">
                  <a:pos x="T6" y="T7"/>
                </a:cxn>
                <a:cxn ang="0">
                  <a:pos x="T8" y="T9"/>
                </a:cxn>
              </a:cxnLst>
              <a:rect l="0" t="0" r="r" b="b"/>
              <a:pathLst>
                <a:path w="10" h="2">
                  <a:moveTo>
                    <a:pt x="5" y="0"/>
                  </a:moveTo>
                  <a:cubicBezTo>
                    <a:pt x="4" y="0"/>
                    <a:pt x="4" y="0"/>
                    <a:pt x="3" y="0"/>
                  </a:cubicBezTo>
                  <a:cubicBezTo>
                    <a:pt x="1" y="0"/>
                    <a:pt x="1" y="1"/>
                    <a:pt x="0" y="2"/>
                  </a:cubicBezTo>
                  <a:cubicBezTo>
                    <a:pt x="4" y="1"/>
                    <a:pt x="7" y="2"/>
                    <a:pt x="8" y="1"/>
                  </a:cubicBezTo>
                  <a:cubicBezTo>
                    <a:pt x="10" y="0"/>
                    <a:pt x="8"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117"/>
            <p:cNvSpPr>
              <a:spLocks/>
            </p:cNvSpPr>
            <p:nvPr/>
          </p:nvSpPr>
          <p:spPr bwMode="auto">
            <a:xfrm>
              <a:off x="3441700" y="4338638"/>
              <a:ext cx="30163" cy="0"/>
            </a:xfrm>
            <a:custGeom>
              <a:avLst/>
              <a:gdLst>
                <a:gd name="T0" fmla="*/ 9 w 11"/>
                <a:gd name="T1" fmla="*/ 8 w 11"/>
                <a:gd name="T2" fmla="*/ 0 w 11"/>
                <a:gd name="T3" fmla="*/ 8 w 11"/>
                <a:gd name="T4" fmla="*/ 9 w 11"/>
                <a:gd name="T5" fmla="*/ 11 w 11"/>
                <a:gd name="T6" fmla="*/ 9 w 11"/>
              </a:gdLst>
              <a:ahLst/>
              <a:cxnLst>
                <a:cxn ang="0">
                  <a:pos x="T0" y="0"/>
                </a:cxn>
                <a:cxn ang="0">
                  <a:pos x="T1" y="0"/>
                </a:cxn>
                <a:cxn ang="0">
                  <a:pos x="T2" y="0"/>
                </a:cxn>
                <a:cxn ang="0">
                  <a:pos x="T3" y="0"/>
                </a:cxn>
                <a:cxn ang="0">
                  <a:pos x="T4" y="0"/>
                </a:cxn>
                <a:cxn ang="0">
                  <a:pos x="T5" y="0"/>
                </a:cxn>
                <a:cxn ang="0">
                  <a:pos x="T6" y="0"/>
                </a:cxn>
              </a:cxnLst>
              <a:rect l="0" t="0" r="r" b="b"/>
              <a:pathLst>
                <a:path w="11">
                  <a:moveTo>
                    <a:pt x="9" y="0"/>
                  </a:moveTo>
                  <a:cubicBezTo>
                    <a:pt x="9" y="0"/>
                    <a:pt x="8" y="0"/>
                    <a:pt x="8" y="0"/>
                  </a:cubicBezTo>
                  <a:cubicBezTo>
                    <a:pt x="5" y="0"/>
                    <a:pt x="2" y="0"/>
                    <a:pt x="0" y="0"/>
                  </a:cubicBezTo>
                  <a:cubicBezTo>
                    <a:pt x="4" y="0"/>
                    <a:pt x="6" y="0"/>
                    <a:pt x="8" y="0"/>
                  </a:cubicBezTo>
                  <a:cubicBezTo>
                    <a:pt x="9" y="0"/>
                    <a:pt x="9" y="0"/>
                    <a:pt x="9" y="0"/>
                  </a:cubicBezTo>
                  <a:cubicBezTo>
                    <a:pt x="11" y="0"/>
                    <a:pt x="11" y="0"/>
                    <a:pt x="11" y="0"/>
                  </a:cubicBezTo>
                  <a:cubicBezTo>
                    <a:pt x="11" y="0"/>
                    <a:pt x="11"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118"/>
            <p:cNvSpPr>
              <a:spLocks/>
            </p:cNvSpPr>
            <p:nvPr/>
          </p:nvSpPr>
          <p:spPr bwMode="auto">
            <a:xfrm>
              <a:off x="3506788" y="4378325"/>
              <a:ext cx="22225" cy="3175"/>
            </a:xfrm>
            <a:custGeom>
              <a:avLst/>
              <a:gdLst>
                <a:gd name="T0" fmla="*/ 6 w 8"/>
                <a:gd name="T1" fmla="*/ 0 h 1"/>
                <a:gd name="T2" fmla="*/ 2 w 8"/>
                <a:gd name="T3" fmla="*/ 1 h 1"/>
                <a:gd name="T4" fmla="*/ 1 w 8"/>
                <a:gd name="T5" fmla="*/ 1 h 1"/>
                <a:gd name="T6" fmla="*/ 1 w 8"/>
                <a:gd name="T7" fmla="*/ 1 h 1"/>
                <a:gd name="T8" fmla="*/ 4 w 8"/>
                <a:gd name="T9" fmla="*/ 1 h 1"/>
                <a:gd name="T10" fmla="*/ 5 w 8"/>
                <a:gd name="T11" fmla="*/ 1 h 1"/>
                <a:gd name="T12" fmla="*/ 6 w 8"/>
                <a:gd name="T13" fmla="*/ 0 h 1"/>
                <a:gd name="T14" fmla="*/ 6 w 8"/>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 h="1">
                  <a:moveTo>
                    <a:pt x="6" y="0"/>
                  </a:moveTo>
                  <a:cubicBezTo>
                    <a:pt x="5" y="0"/>
                    <a:pt x="3" y="1"/>
                    <a:pt x="2" y="1"/>
                  </a:cubicBezTo>
                  <a:cubicBezTo>
                    <a:pt x="1" y="1"/>
                    <a:pt x="0" y="1"/>
                    <a:pt x="1" y="1"/>
                  </a:cubicBezTo>
                  <a:cubicBezTo>
                    <a:pt x="1" y="1"/>
                    <a:pt x="1" y="1"/>
                    <a:pt x="1" y="1"/>
                  </a:cubicBezTo>
                  <a:cubicBezTo>
                    <a:pt x="2" y="1"/>
                    <a:pt x="4" y="1"/>
                    <a:pt x="4" y="1"/>
                  </a:cubicBezTo>
                  <a:cubicBezTo>
                    <a:pt x="5" y="1"/>
                    <a:pt x="5" y="1"/>
                    <a:pt x="5" y="1"/>
                  </a:cubicBezTo>
                  <a:cubicBezTo>
                    <a:pt x="5" y="1"/>
                    <a:pt x="8" y="0"/>
                    <a:pt x="6" y="0"/>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p:cNvSpPr>
            <p:nvPr/>
          </p:nvSpPr>
          <p:spPr bwMode="auto">
            <a:xfrm>
              <a:off x="3448050" y="4389438"/>
              <a:ext cx="49213" cy="6350"/>
            </a:xfrm>
            <a:custGeom>
              <a:avLst/>
              <a:gdLst>
                <a:gd name="T0" fmla="*/ 9 w 18"/>
                <a:gd name="T1" fmla="*/ 0 h 2"/>
                <a:gd name="T2" fmla="*/ 5 w 18"/>
                <a:gd name="T3" fmla="*/ 0 h 2"/>
                <a:gd name="T4" fmla="*/ 2 w 18"/>
                <a:gd name="T5" fmla="*/ 1 h 2"/>
                <a:gd name="T6" fmla="*/ 10 w 18"/>
                <a:gd name="T7" fmla="*/ 2 h 2"/>
                <a:gd name="T8" fmla="*/ 10 w 18"/>
                <a:gd name="T9" fmla="*/ 2 h 2"/>
                <a:gd name="T10" fmla="*/ 14 w 18"/>
                <a:gd name="T11" fmla="*/ 0 h 2"/>
                <a:gd name="T12" fmla="*/ 9 w 18"/>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18" h="2">
                  <a:moveTo>
                    <a:pt x="9" y="0"/>
                  </a:moveTo>
                  <a:cubicBezTo>
                    <a:pt x="7" y="0"/>
                    <a:pt x="6" y="0"/>
                    <a:pt x="5" y="0"/>
                  </a:cubicBezTo>
                  <a:cubicBezTo>
                    <a:pt x="4" y="1"/>
                    <a:pt x="3" y="1"/>
                    <a:pt x="2" y="1"/>
                  </a:cubicBezTo>
                  <a:cubicBezTo>
                    <a:pt x="0" y="1"/>
                    <a:pt x="3" y="2"/>
                    <a:pt x="10" y="2"/>
                  </a:cubicBezTo>
                  <a:cubicBezTo>
                    <a:pt x="10" y="2"/>
                    <a:pt x="10" y="2"/>
                    <a:pt x="10" y="2"/>
                  </a:cubicBezTo>
                  <a:cubicBezTo>
                    <a:pt x="16" y="2"/>
                    <a:pt x="18" y="1"/>
                    <a:pt x="14" y="0"/>
                  </a:cubicBezTo>
                  <a:cubicBezTo>
                    <a:pt x="12" y="0"/>
                    <a:pt x="10"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3257550" y="4483100"/>
              <a:ext cx="106363" cy="26987"/>
            </a:xfrm>
            <a:custGeom>
              <a:avLst/>
              <a:gdLst>
                <a:gd name="T0" fmla="*/ 25 w 39"/>
                <a:gd name="T1" fmla="*/ 0 h 10"/>
                <a:gd name="T2" fmla="*/ 22 w 39"/>
                <a:gd name="T3" fmla="*/ 1 h 10"/>
                <a:gd name="T4" fmla="*/ 18 w 39"/>
                <a:gd name="T5" fmla="*/ 2 h 10"/>
                <a:gd name="T6" fmla="*/ 17 w 39"/>
                <a:gd name="T7" fmla="*/ 2 h 10"/>
                <a:gd name="T8" fmla="*/ 17 w 39"/>
                <a:gd name="T9" fmla="*/ 2 h 10"/>
                <a:gd name="T10" fmla="*/ 6 w 39"/>
                <a:gd name="T11" fmla="*/ 4 h 10"/>
                <a:gd name="T12" fmla="*/ 1 w 39"/>
                <a:gd name="T13" fmla="*/ 6 h 10"/>
                <a:gd name="T14" fmla="*/ 1 w 39"/>
                <a:gd name="T15" fmla="*/ 6 h 10"/>
                <a:gd name="T16" fmla="*/ 2 w 39"/>
                <a:gd name="T17" fmla="*/ 6 h 10"/>
                <a:gd name="T18" fmla="*/ 7 w 39"/>
                <a:gd name="T19" fmla="*/ 7 h 10"/>
                <a:gd name="T20" fmla="*/ 10 w 39"/>
                <a:gd name="T21" fmla="*/ 9 h 10"/>
                <a:gd name="T22" fmla="*/ 24 w 39"/>
                <a:gd name="T23" fmla="*/ 10 h 10"/>
                <a:gd name="T24" fmla="*/ 25 w 39"/>
                <a:gd name="T25" fmla="*/ 10 h 10"/>
                <a:gd name="T26" fmla="*/ 37 w 39"/>
                <a:gd name="T27" fmla="*/ 7 h 10"/>
                <a:gd name="T28" fmla="*/ 37 w 39"/>
                <a:gd name="T29" fmla="*/ 7 h 10"/>
                <a:gd name="T30" fmla="*/ 35 w 39"/>
                <a:gd name="T31" fmla="*/ 7 h 10"/>
                <a:gd name="T32" fmla="*/ 35 w 39"/>
                <a:gd name="T33" fmla="*/ 7 h 10"/>
                <a:gd name="T34" fmla="*/ 34 w 39"/>
                <a:gd name="T35" fmla="*/ 4 h 10"/>
                <a:gd name="T36" fmla="*/ 26 w 39"/>
                <a:gd name="T37" fmla="*/ 1 h 10"/>
                <a:gd name="T38" fmla="*/ 25 w 39"/>
                <a:gd name="T39"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9" h="10">
                  <a:moveTo>
                    <a:pt x="25" y="0"/>
                  </a:moveTo>
                  <a:cubicBezTo>
                    <a:pt x="24" y="0"/>
                    <a:pt x="23" y="0"/>
                    <a:pt x="22" y="1"/>
                  </a:cubicBezTo>
                  <a:cubicBezTo>
                    <a:pt x="20" y="2"/>
                    <a:pt x="19" y="2"/>
                    <a:pt x="18" y="2"/>
                  </a:cubicBezTo>
                  <a:cubicBezTo>
                    <a:pt x="18" y="2"/>
                    <a:pt x="17" y="2"/>
                    <a:pt x="17" y="2"/>
                  </a:cubicBezTo>
                  <a:cubicBezTo>
                    <a:pt x="17" y="2"/>
                    <a:pt x="17" y="2"/>
                    <a:pt x="17" y="2"/>
                  </a:cubicBezTo>
                  <a:cubicBezTo>
                    <a:pt x="15" y="2"/>
                    <a:pt x="12" y="3"/>
                    <a:pt x="6" y="4"/>
                  </a:cubicBezTo>
                  <a:cubicBezTo>
                    <a:pt x="0" y="5"/>
                    <a:pt x="0" y="6"/>
                    <a:pt x="1" y="6"/>
                  </a:cubicBezTo>
                  <a:cubicBezTo>
                    <a:pt x="1" y="6"/>
                    <a:pt x="1" y="6"/>
                    <a:pt x="1" y="6"/>
                  </a:cubicBezTo>
                  <a:cubicBezTo>
                    <a:pt x="1" y="6"/>
                    <a:pt x="1" y="6"/>
                    <a:pt x="2" y="6"/>
                  </a:cubicBezTo>
                  <a:cubicBezTo>
                    <a:pt x="3" y="6"/>
                    <a:pt x="4" y="6"/>
                    <a:pt x="7" y="7"/>
                  </a:cubicBezTo>
                  <a:cubicBezTo>
                    <a:pt x="8" y="7"/>
                    <a:pt x="9" y="8"/>
                    <a:pt x="10" y="9"/>
                  </a:cubicBezTo>
                  <a:cubicBezTo>
                    <a:pt x="13" y="10"/>
                    <a:pt x="18" y="10"/>
                    <a:pt x="24" y="10"/>
                  </a:cubicBezTo>
                  <a:cubicBezTo>
                    <a:pt x="24" y="10"/>
                    <a:pt x="24" y="10"/>
                    <a:pt x="25" y="10"/>
                  </a:cubicBezTo>
                  <a:cubicBezTo>
                    <a:pt x="34" y="10"/>
                    <a:pt x="35" y="8"/>
                    <a:pt x="37" y="7"/>
                  </a:cubicBezTo>
                  <a:cubicBezTo>
                    <a:pt x="39" y="7"/>
                    <a:pt x="38" y="7"/>
                    <a:pt x="37" y="7"/>
                  </a:cubicBezTo>
                  <a:cubicBezTo>
                    <a:pt x="36" y="7"/>
                    <a:pt x="36" y="7"/>
                    <a:pt x="35" y="7"/>
                  </a:cubicBezTo>
                  <a:cubicBezTo>
                    <a:pt x="35" y="7"/>
                    <a:pt x="35" y="7"/>
                    <a:pt x="35" y="7"/>
                  </a:cubicBezTo>
                  <a:cubicBezTo>
                    <a:pt x="34" y="7"/>
                    <a:pt x="35" y="6"/>
                    <a:pt x="34" y="4"/>
                  </a:cubicBezTo>
                  <a:cubicBezTo>
                    <a:pt x="33" y="3"/>
                    <a:pt x="26" y="2"/>
                    <a:pt x="26" y="1"/>
                  </a:cubicBezTo>
                  <a:cubicBezTo>
                    <a:pt x="27" y="1"/>
                    <a:pt x="26" y="0"/>
                    <a:pt x="2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121"/>
            <p:cNvSpPr>
              <a:spLocks/>
            </p:cNvSpPr>
            <p:nvPr/>
          </p:nvSpPr>
          <p:spPr bwMode="auto">
            <a:xfrm>
              <a:off x="3471863" y="4414838"/>
              <a:ext cx="11113" cy="1587"/>
            </a:xfrm>
            <a:custGeom>
              <a:avLst/>
              <a:gdLst>
                <a:gd name="T0" fmla="*/ 4 w 4"/>
                <a:gd name="T1" fmla="*/ 0 h 1"/>
                <a:gd name="T2" fmla="*/ 0 w 4"/>
                <a:gd name="T3" fmla="*/ 1 h 1"/>
                <a:gd name="T4" fmla="*/ 1 w 4"/>
                <a:gd name="T5" fmla="*/ 1 h 1"/>
                <a:gd name="T6" fmla="*/ 2 w 4"/>
                <a:gd name="T7" fmla="*/ 1 h 1"/>
                <a:gd name="T8" fmla="*/ 4 w 4"/>
                <a:gd name="T9" fmla="*/ 1 h 1"/>
                <a:gd name="T10" fmla="*/ 4 w 4"/>
                <a:gd name="T11" fmla="*/ 1 h 1"/>
                <a:gd name="T12" fmla="*/ 4 w 4"/>
                <a:gd name="T13" fmla="*/ 0 h 1"/>
                <a:gd name="T14" fmla="*/ 4 w 4"/>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1">
                  <a:moveTo>
                    <a:pt x="4" y="0"/>
                  </a:moveTo>
                  <a:cubicBezTo>
                    <a:pt x="3" y="0"/>
                    <a:pt x="0" y="0"/>
                    <a:pt x="0" y="1"/>
                  </a:cubicBezTo>
                  <a:cubicBezTo>
                    <a:pt x="0" y="1"/>
                    <a:pt x="0" y="1"/>
                    <a:pt x="1" y="1"/>
                  </a:cubicBezTo>
                  <a:cubicBezTo>
                    <a:pt x="1" y="1"/>
                    <a:pt x="1" y="1"/>
                    <a:pt x="2" y="1"/>
                  </a:cubicBezTo>
                  <a:cubicBezTo>
                    <a:pt x="3" y="1"/>
                    <a:pt x="3" y="1"/>
                    <a:pt x="4" y="1"/>
                  </a:cubicBezTo>
                  <a:cubicBezTo>
                    <a:pt x="4" y="1"/>
                    <a:pt x="4" y="1"/>
                    <a:pt x="4" y="1"/>
                  </a:cubicBezTo>
                  <a:cubicBezTo>
                    <a:pt x="3" y="1"/>
                    <a:pt x="4" y="0"/>
                    <a:pt x="4" y="0"/>
                  </a:cubicBezTo>
                  <a:cubicBezTo>
                    <a:pt x="4"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122"/>
            <p:cNvSpPr>
              <a:spLocks/>
            </p:cNvSpPr>
            <p:nvPr/>
          </p:nvSpPr>
          <p:spPr bwMode="auto">
            <a:xfrm>
              <a:off x="3152775" y="4495800"/>
              <a:ext cx="7938" cy="6350"/>
            </a:xfrm>
            <a:custGeom>
              <a:avLst/>
              <a:gdLst>
                <a:gd name="T0" fmla="*/ 3 w 3"/>
                <a:gd name="T1" fmla="*/ 0 h 2"/>
                <a:gd name="T2" fmla="*/ 1 w 3"/>
                <a:gd name="T3" fmla="*/ 1 h 2"/>
                <a:gd name="T4" fmla="*/ 2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3" y="0"/>
                    <a:pt x="2" y="1"/>
                    <a:pt x="1" y="1"/>
                  </a:cubicBezTo>
                  <a:cubicBezTo>
                    <a:pt x="0" y="1"/>
                    <a:pt x="1" y="2"/>
                    <a:pt x="2" y="2"/>
                  </a:cubicBezTo>
                  <a:cubicBezTo>
                    <a:pt x="2" y="2"/>
                    <a:pt x="2" y="2"/>
                    <a:pt x="2" y="1"/>
                  </a:cubicBezTo>
                  <a:cubicBezTo>
                    <a:pt x="3" y="1"/>
                    <a:pt x="2" y="1"/>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123"/>
            <p:cNvSpPr>
              <a:spLocks/>
            </p:cNvSpPr>
            <p:nvPr/>
          </p:nvSpPr>
          <p:spPr bwMode="auto">
            <a:xfrm>
              <a:off x="2946400" y="4510088"/>
              <a:ext cx="7938" cy="0"/>
            </a:xfrm>
            <a:custGeom>
              <a:avLst/>
              <a:gdLst>
                <a:gd name="T0" fmla="*/ 2 w 3"/>
                <a:gd name="T1" fmla="*/ 2 w 3"/>
                <a:gd name="T2" fmla="*/ 0 w 3"/>
                <a:gd name="T3" fmla="*/ 1 w 3"/>
                <a:gd name="T4" fmla="*/ 3 w 3"/>
                <a:gd name="T5" fmla="*/ 2 w 3"/>
              </a:gdLst>
              <a:ahLst/>
              <a:cxnLst>
                <a:cxn ang="0">
                  <a:pos x="T0" y="0"/>
                </a:cxn>
                <a:cxn ang="0">
                  <a:pos x="T1" y="0"/>
                </a:cxn>
                <a:cxn ang="0">
                  <a:pos x="T2" y="0"/>
                </a:cxn>
                <a:cxn ang="0">
                  <a:pos x="T3" y="0"/>
                </a:cxn>
                <a:cxn ang="0">
                  <a:pos x="T4" y="0"/>
                </a:cxn>
                <a:cxn ang="0">
                  <a:pos x="T5" y="0"/>
                </a:cxn>
              </a:cxnLst>
              <a:rect l="0" t="0" r="r" b="b"/>
              <a:pathLst>
                <a:path w="3">
                  <a:moveTo>
                    <a:pt x="2" y="0"/>
                  </a:moveTo>
                  <a:cubicBezTo>
                    <a:pt x="2" y="0"/>
                    <a:pt x="2" y="0"/>
                    <a:pt x="2" y="0"/>
                  </a:cubicBezTo>
                  <a:cubicBezTo>
                    <a:pt x="2" y="0"/>
                    <a:pt x="0" y="0"/>
                    <a:pt x="0" y="0"/>
                  </a:cubicBezTo>
                  <a:cubicBezTo>
                    <a:pt x="0" y="0"/>
                    <a:pt x="0" y="0"/>
                    <a:pt x="1" y="0"/>
                  </a:cubicBezTo>
                  <a:cubicBezTo>
                    <a:pt x="2" y="0"/>
                    <a:pt x="3" y="0"/>
                    <a:pt x="3" y="0"/>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124"/>
            <p:cNvSpPr>
              <a:spLocks/>
            </p:cNvSpPr>
            <p:nvPr/>
          </p:nvSpPr>
          <p:spPr bwMode="auto">
            <a:xfrm>
              <a:off x="3273425" y="4460875"/>
              <a:ext cx="9525" cy="3175"/>
            </a:xfrm>
            <a:custGeom>
              <a:avLst/>
              <a:gdLst>
                <a:gd name="T0" fmla="*/ 2 w 3"/>
                <a:gd name="T1" fmla="*/ 0 h 1"/>
                <a:gd name="T2" fmla="*/ 0 w 3"/>
                <a:gd name="T3" fmla="*/ 1 h 1"/>
                <a:gd name="T4" fmla="*/ 2 w 3"/>
                <a:gd name="T5" fmla="*/ 1 h 1"/>
                <a:gd name="T6" fmla="*/ 3 w 3"/>
                <a:gd name="T7" fmla="*/ 1 h 1"/>
                <a:gd name="T8" fmla="*/ 2 w 3"/>
                <a:gd name="T9" fmla="*/ 0 h 1"/>
              </a:gdLst>
              <a:ahLst/>
              <a:cxnLst>
                <a:cxn ang="0">
                  <a:pos x="T0" y="T1"/>
                </a:cxn>
                <a:cxn ang="0">
                  <a:pos x="T2" y="T3"/>
                </a:cxn>
                <a:cxn ang="0">
                  <a:pos x="T4" y="T5"/>
                </a:cxn>
                <a:cxn ang="0">
                  <a:pos x="T6" y="T7"/>
                </a:cxn>
                <a:cxn ang="0">
                  <a:pos x="T8" y="T9"/>
                </a:cxn>
              </a:cxnLst>
              <a:rect l="0" t="0" r="r" b="b"/>
              <a:pathLst>
                <a:path w="3" h="1">
                  <a:moveTo>
                    <a:pt x="2" y="0"/>
                  </a:moveTo>
                  <a:cubicBezTo>
                    <a:pt x="2" y="0"/>
                    <a:pt x="1" y="0"/>
                    <a:pt x="0" y="1"/>
                  </a:cubicBezTo>
                  <a:cubicBezTo>
                    <a:pt x="0" y="1"/>
                    <a:pt x="1" y="1"/>
                    <a:pt x="2" y="1"/>
                  </a:cubicBezTo>
                  <a:cubicBezTo>
                    <a:pt x="2" y="1"/>
                    <a:pt x="3" y="1"/>
                    <a:pt x="3" y="1"/>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25"/>
            <p:cNvSpPr>
              <a:spLocks/>
            </p:cNvSpPr>
            <p:nvPr/>
          </p:nvSpPr>
          <p:spPr bwMode="auto">
            <a:xfrm>
              <a:off x="2789238" y="4378325"/>
              <a:ext cx="455613" cy="114300"/>
            </a:xfrm>
            <a:custGeom>
              <a:avLst/>
              <a:gdLst>
                <a:gd name="T0" fmla="*/ 81 w 168"/>
                <a:gd name="T1" fmla="*/ 0 h 42"/>
                <a:gd name="T2" fmla="*/ 18 w 168"/>
                <a:gd name="T3" fmla="*/ 9 h 42"/>
                <a:gd name="T4" fmla="*/ 33 w 168"/>
                <a:gd name="T5" fmla="*/ 13 h 42"/>
                <a:gd name="T6" fmla="*/ 44 w 168"/>
                <a:gd name="T7" fmla="*/ 14 h 42"/>
                <a:gd name="T8" fmla="*/ 40 w 168"/>
                <a:gd name="T9" fmla="*/ 14 h 42"/>
                <a:gd name="T10" fmla="*/ 39 w 168"/>
                <a:gd name="T11" fmla="*/ 14 h 42"/>
                <a:gd name="T12" fmla="*/ 17 w 168"/>
                <a:gd name="T13" fmla="*/ 15 h 42"/>
                <a:gd name="T14" fmla="*/ 49 w 168"/>
                <a:gd name="T15" fmla="*/ 22 h 42"/>
                <a:gd name="T16" fmla="*/ 36 w 168"/>
                <a:gd name="T17" fmla="*/ 24 h 42"/>
                <a:gd name="T18" fmla="*/ 1 w 168"/>
                <a:gd name="T19" fmla="*/ 27 h 42"/>
                <a:gd name="T20" fmla="*/ 22 w 168"/>
                <a:gd name="T21" fmla="*/ 35 h 42"/>
                <a:gd name="T22" fmla="*/ 52 w 168"/>
                <a:gd name="T23" fmla="*/ 40 h 42"/>
                <a:gd name="T24" fmla="*/ 101 w 168"/>
                <a:gd name="T25" fmla="*/ 35 h 42"/>
                <a:gd name="T26" fmla="*/ 101 w 168"/>
                <a:gd name="T27" fmla="*/ 36 h 42"/>
                <a:gd name="T28" fmla="*/ 109 w 168"/>
                <a:gd name="T29" fmla="*/ 40 h 42"/>
                <a:gd name="T30" fmla="*/ 112 w 168"/>
                <a:gd name="T31" fmla="*/ 40 h 42"/>
                <a:gd name="T32" fmla="*/ 119 w 168"/>
                <a:gd name="T33" fmla="*/ 41 h 42"/>
                <a:gd name="T34" fmla="*/ 136 w 168"/>
                <a:gd name="T35" fmla="*/ 42 h 42"/>
                <a:gd name="T36" fmla="*/ 140 w 168"/>
                <a:gd name="T37" fmla="*/ 38 h 42"/>
                <a:gd name="T38" fmla="*/ 134 w 168"/>
                <a:gd name="T39" fmla="*/ 38 h 42"/>
                <a:gd name="T40" fmla="*/ 138 w 168"/>
                <a:gd name="T41" fmla="*/ 36 h 42"/>
                <a:gd name="T42" fmla="*/ 143 w 168"/>
                <a:gd name="T43" fmla="*/ 37 h 42"/>
                <a:gd name="T44" fmla="*/ 152 w 168"/>
                <a:gd name="T45" fmla="*/ 35 h 42"/>
                <a:gd name="T46" fmla="*/ 154 w 168"/>
                <a:gd name="T47" fmla="*/ 36 h 42"/>
                <a:gd name="T48" fmla="*/ 157 w 168"/>
                <a:gd name="T49" fmla="*/ 36 h 42"/>
                <a:gd name="T50" fmla="*/ 160 w 168"/>
                <a:gd name="T51" fmla="*/ 36 h 42"/>
                <a:gd name="T52" fmla="*/ 161 w 168"/>
                <a:gd name="T53" fmla="*/ 37 h 42"/>
                <a:gd name="T54" fmla="*/ 168 w 168"/>
                <a:gd name="T55" fmla="*/ 33 h 42"/>
                <a:gd name="T56" fmla="*/ 156 w 168"/>
                <a:gd name="T57" fmla="*/ 28 h 42"/>
                <a:gd name="T58" fmla="*/ 156 w 168"/>
                <a:gd name="T59" fmla="*/ 28 h 42"/>
                <a:gd name="T60" fmla="*/ 158 w 168"/>
                <a:gd name="T61" fmla="*/ 16 h 42"/>
                <a:gd name="T62" fmla="*/ 154 w 168"/>
                <a:gd name="T63" fmla="*/ 5 h 42"/>
                <a:gd name="T64" fmla="*/ 138 w 168"/>
                <a:gd name="T65" fmla="*/ 11 h 42"/>
                <a:gd name="T66" fmla="*/ 127 w 168"/>
                <a:gd name="T67" fmla="*/ 19 h 42"/>
                <a:gd name="T68" fmla="*/ 126 w 168"/>
                <a:gd name="T69" fmla="*/ 12 h 42"/>
                <a:gd name="T70" fmla="*/ 121 w 168"/>
                <a:gd name="T71" fmla="*/ 8 h 42"/>
                <a:gd name="T72" fmla="*/ 120 w 168"/>
                <a:gd name="T73" fmla="*/ 9 h 42"/>
                <a:gd name="T74" fmla="*/ 119 w 168"/>
                <a:gd name="T75" fmla="*/ 10 h 42"/>
                <a:gd name="T76" fmla="*/ 114 w 168"/>
                <a:gd name="T77" fmla="*/ 11 h 42"/>
                <a:gd name="T78" fmla="*/ 102 w 168"/>
                <a:gd name="T79" fmla="*/ 10 h 42"/>
                <a:gd name="T80" fmla="*/ 98 w 168"/>
                <a:gd name="T81" fmla="*/ 4 h 42"/>
                <a:gd name="T82" fmla="*/ 86 w 168"/>
                <a:gd name="T83" fmla="*/ 5 h 42"/>
                <a:gd name="T84" fmla="*/ 87 w 168"/>
                <a:gd name="T85" fmla="*/ 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8" h="42">
                  <a:moveTo>
                    <a:pt x="85" y="0"/>
                  </a:moveTo>
                  <a:cubicBezTo>
                    <a:pt x="84" y="0"/>
                    <a:pt x="83" y="0"/>
                    <a:pt x="81" y="0"/>
                  </a:cubicBezTo>
                  <a:cubicBezTo>
                    <a:pt x="76" y="1"/>
                    <a:pt x="65" y="1"/>
                    <a:pt x="54" y="2"/>
                  </a:cubicBezTo>
                  <a:cubicBezTo>
                    <a:pt x="40" y="4"/>
                    <a:pt x="25" y="7"/>
                    <a:pt x="18" y="9"/>
                  </a:cubicBezTo>
                  <a:cubicBezTo>
                    <a:pt x="12" y="11"/>
                    <a:pt x="24" y="12"/>
                    <a:pt x="21" y="12"/>
                  </a:cubicBezTo>
                  <a:cubicBezTo>
                    <a:pt x="19" y="12"/>
                    <a:pt x="24" y="13"/>
                    <a:pt x="33" y="13"/>
                  </a:cubicBezTo>
                  <a:cubicBezTo>
                    <a:pt x="42" y="14"/>
                    <a:pt x="47" y="14"/>
                    <a:pt x="44" y="14"/>
                  </a:cubicBezTo>
                  <a:cubicBezTo>
                    <a:pt x="44" y="14"/>
                    <a:pt x="44" y="14"/>
                    <a:pt x="44" y="14"/>
                  </a:cubicBezTo>
                  <a:cubicBezTo>
                    <a:pt x="42" y="14"/>
                    <a:pt x="41" y="14"/>
                    <a:pt x="40" y="14"/>
                  </a:cubicBezTo>
                  <a:cubicBezTo>
                    <a:pt x="40" y="14"/>
                    <a:pt x="40" y="14"/>
                    <a:pt x="40" y="14"/>
                  </a:cubicBezTo>
                  <a:cubicBezTo>
                    <a:pt x="41" y="14"/>
                    <a:pt x="40" y="14"/>
                    <a:pt x="40" y="14"/>
                  </a:cubicBezTo>
                  <a:cubicBezTo>
                    <a:pt x="39" y="14"/>
                    <a:pt x="39" y="14"/>
                    <a:pt x="39" y="14"/>
                  </a:cubicBezTo>
                  <a:cubicBezTo>
                    <a:pt x="39" y="14"/>
                    <a:pt x="38" y="14"/>
                    <a:pt x="38" y="14"/>
                  </a:cubicBezTo>
                  <a:cubicBezTo>
                    <a:pt x="34" y="14"/>
                    <a:pt x="25" y="14"/>
                    <a:pt x="17" y="15"/>
                  </a:cubicBezTo>
                  <a:cubicBezTo>
                    <a:pt x="9" y="16"/>
                    <a:pt x="9" y="18"/>
                    <a:pt x="23" y="20"/>
                  </a:cubicBezTo>
                  <a:cubicBezTo>
                    <a:pt x="32" y="21"/>
                    <a:pt x="41" y="21"/>
                    <a:pt x="49" y="22"/>
                  </a:cubicBezTo>
                  <a:cubicBezTo>
                    <a:pt x="60" y="23"/>
                    <a:pt x="56" y="25"/>
                    <a:pt x="45" y="25"/>
                  </a:cubicBezTo>
                  <a:cubicBezTo>
                    <a:pt x="42" y="25"/>
                    <a:pt x="39" y="25"/>
                    <a:pt x="36" y="24"/>
                  </a:cubicBezTo>
                  <a:cubicBezTo>
                    <a:pt x="28" y="24"/>
                    <a:pt x="21" y="23"/>
                    <a:pt x="15" y="23"/>
                  </a:cubicBezTo>
                  <a:cubicBezTo>
                    <a:pt x="6" y="23"/>
                    <a:pt x="0" y="24"/>
                    <a:pt x="1" y="27"/>
                  </a:cubicBezTo>
                  <a:cubicBezTo>
                    <a:pt x="4" y="31"/>
                    <a:pt x="17" y="30"/>
                    <a:pt x="20" y="32"/>
                  </a:cubicBezTo>
                  <a:cubicBezTo>
                    <a:pt x="23" y="33"/>
                    <a:pt x="23" y="34"/>
                    <a:pt x="22" y="35"/>
                  </a:cubicBezTo>
                  <a:cubicBezTo>
                    <a:pt x="20" y="37"/>
                    <a:pt x="34" y="40"/>
                    <a:pt x="51" y="40"/>
                  </a:cubicBezTo>
                  <a:cubicBezTo>
                    <a:pt x="52" y="40"/>
                    <a:pt x="52" y="40"/>
                    <a:pt x="52" y="40"/>
                  </a:cubicBezTo>
                  <a:cubicBezTo>
                    <a:pt x="59" y="40"/>
                    <a:pt x="66" y="39"/>
                    <a:pt x="72" y="39"/>
                  </a:cubicBezTo>
                  <a:cubicBezTo>
                    <a:pt x="90" y="38"/>
                    <a:pt x="100" y="35"/>
                    <a:pt x="101" y="35"/>
                  </a:cubicBezTo>
                  <a:cubicBezTo>
                    <a:pt x="101" y="35"/>
                    <a:pt x="101" y="35"/>
                    <a:pt x="101" y="35"/>
                  </a:cubicBezTo>
                  <a:cubicBezTo>
                    <a:pt x="101" y="35"/>
                    <a:pt x="101" y="36"/>
                    <a:pt x="101" y="36"/>
                  </a:cubicBezTo>
                  <a:cubicBezTo>
                    <a:pt x="100" y="37"/>
                    <a:pt x="102" y="38"/>
                    <a:pt x="106" y="38"/>
                  </a:cubicBezTo>
                  <a:cubicBezTo>
                    <a:pt x="109" y="39"/>
                    <a:pt x="111" y="39"/>
                    <a:pt x="109" y="40"/>
                  </a:cubicBezTo>
                  <a:cubicBezTo>
                    <a:pt x="108" y="40"/>
                    <a:pt x="109" y="40"/>
                    <a:pt x="111" y="40"/>
                  </a:cubicBezTo>
                  <a:cubicBezTo>
                    <a:pt x="111" y="40"/>
                    <a:pt x="112" y="40"/>
                    <a:pt x="112" y="40"/>
                  </a:cubicBezTo>
                  <a:cubicBezTo>
                    <a:pt x="112" y="40"/>
                    <a:pt x="112" y="40"/>
                    <a:pt x="112" y="40"/>
                  </a:cubicBezTo>
                  <a:cubicBezTo>
                    <a:pt x="113" y="40"/>
                    <a:pt x="116" y="41"/>
                    <a:pt x="119" y="41"/>
                  </a:cubicBezTo>
                  <a:cubicBezTo>
                    <a:pt x="123" y="42"/>
                    <a:pt x="127" y="42"/>
                    <a:pt x="133" y="42"/>
                  </a:cubicBezTo>
                  <a:cubicBezTo>
                    <a:pt x="134" y="42"/>
                    <a:pt x="135" y="42"/>
                    <a:pt x="136" y="42"/>
                  </a:cubicBezTo>
                  <a:cubicBezTo>
                    <a:pt x="148" y="42"/>
                    <a:pt x="144" y="38"/>
                    <a:pt x="140" y="38"/>
                  </a:cubicBezTo>
                  <a:cubicBezTo>
                    <a:pt x="140" y="38"/>
                    <a:pt x="140" y="38"/>
                    <a:pt x="140" y="38"/>
                  </a:cubicBezTo>
                  <a:cubicBezTo>
                    <a:pt x="137" y="38"/>
                    <a:pt x="136" y="39"/>
                    <a:pt x="135" y="39"/>
                  </a:cubicBezTo>
                  <a:cubicBezTo>
                    <a:pt x="134" y="39"/>
                    <a:pt x="134" y="38"/>
                    <a:pt x="134" y="38"/>
                  </a:cubicBezTo>
                  <a:cubicBezTo>
                    <a:pt x="136" y="38"/>
                    <a:pt x="136" y="37"/>
                    <a:pt x="137" y="36"/>
                  </a:cubicBezTo>
                  <a:cubicBezTo>
                    <a:pt x="137" y="36"/>
                    <a:pt x="137" y="36"/>
                    <a:pt x="138" y="36"/>
                  </a:cubicBezTo>
                  <a:cubicBezTo>
                    <a:pt x="139" y="36"/>
                    <a:pt x="140" y="36"/>
                    <a:pt x="142" y="37"/>
                  </a:cubicBezTo>
                  <a:cubicBezTo>
                    <a:pt x="142" y="37"/>
                    <a:pt x="142" y="37"/>
                    <a:pt x="143" y="37"/>
                  </a:cubicBezTo>
                  <a:cubicBezTo>
                    <a:pt x="144" y="37"/>
                    <a:pt x="146" y="36"/>
                    <a:pt x="148" y="35"/>
                  </a:cubicBezTo>
                  <a:cubicBezTo>
                    <a:pt x="150" y="35"/>
                    <a:pt x="151" y="35"/>
                    <a:pt x="152" y="35"/>
                  </a:cubicBezTo>
                  <a:cubicBezTo>
                    <a:pt x="152" y="35"/>
                    <a:pt x="153" y="35"/>
                    <a:pt x="153" y="35"/>
                  </a:cubicBezTo>
                  <a:cubicBezTo>
                    <a:pt x="154" y="35"/>
                    <a:pt x="154" y="35"/>
                    <a:pt x="154" y="36"/>
                  </a:cubicBezTo>
                  <a:cubicBezTo>
                    <a:pt x="154" y="36"/>
                    <a:pt x="154" y="36"/>
                    <a:pt x="155" y="36"/>
                  </a:cubicBezTo>
                  <a:cubicBezTo>
                    <a:pt x="156" y="36"/>
                    <a:pt x="156" y="36"/>
                    <a:pt x="157" y="36"/>
                  </a:cubicBezTo>
                  <a:cubicBezTo>
                    <a:pt x="158" y="36"/>
                    <a:pt x="159" y="36"/>
                    <a:pt x="160" y="36"/>
                  </a:cubicBezTo>
                  <a:cubicBezTo>
                    <a:pt x="160" y="36"/>
                    <a:pt x="160" y="36"/>
                    <a:pt x="160" y="36"/>
                  </a:cubicBezTo>
                  <a:cubicBezTo>
                    <a:pt x="159" y="37"/>
                    <a:pt x="160" y="37"/>
                    <a:pt x="161" y="37"/>
                  </a:cubicBezTo>
                  <a:cubicBezTo>
                    <a:pt x="161" y="37"/>
                    <a:pt x="161" y="37"/>
                    <a:pt x="161" y="37"/>
                  </a:cubicBezTo>
                  <a:cubicBezTo>
                    <a:pt x="162" y="37"/>
                    <a:pt x="166" y="37"/>
                    <a:pt x="167" y="36"/>
                  </a:cubicBezTo>
                  <a:cubicBezTo>
                    <a:pt x="167" y="35"/>
                    <a:pt x="168" y="34"/>
                    <a:pt x="168" y="33"/>
                  </a:cubicBezTo>
                  <a:cubicBezTo>
                    <a:pt x="164" y="33"/>
                    <a:pt x="162" y="32"/>
                    <a:pt x="160" y="31"/>
                  </a:cubicBezTo>
                  <a:cubicBezTo>
                    <a:pt x="158" y="30"/>
                    <a:pt x="157" y="28"/>
                    <a:pt x="156" y="28"/>
                  </a:cubicBezTo>
                  <a:cubicBezTo>
                    <a:pt x="156" y="28"/>
                    <a:pt x="156" y="28"/>
                    <a:pt x="156" y="28"/>
                  </a:cubicBezTo>
                  <a:cubicBezTo>
                    <a:pt x="156" y="28"/>
                    <a:pt x="156" y="28"/>
                    <a:pt x="156" y="28"/>
                  </a:cubicBezTo>
                  <a:cubicBezTo>
                    <a:pt x="154" y="28"/>
                    <a:pt x="148" y="26"/>
                    <a:pt x="149" y="23"/>
                  </a:cubicBezTo>
                  <a:cubicBezTo>
                    <a:pt x="150" y="20"/>
                    <a:pt x="153" y="18"/>
                    <a:pt x="158" y="16"/>
                  </a:cubicBezTo>
                  <a:cubicBezTo>
                    <a:pt x="162" y="15"/>
                    <a:pt x="164" y="13"/>
                    <a:pt x="165" y="10"/>
                  </a:cubicBezTo>
                  <a:cubicBezTo>
                    <a:pt x="166" y="7"/>
                    <a:pt x="155" y="6"/>
                    <a:pt x="154" y="5"/>
                  </a:cubicBezTo>
                  <a:cubicBezTo>
                    <a:pt x="153" y="5"/>
                    <a:pt x="153" y="5"/>
                    <a:pt x="153" y="5"/>
                  </a:cubicBezTo>
                  <a:cubicBezTo>
                    <a:pt x="150" y="5"/>
                    <a:pt x="142" y="7"/>
                    <a:pt x="138" y="11"/>
                  </a:cubicBezTo>
                  <a:cubicBezTo>
                    <a:pt x="132" y="14"/>
                    <a:pt x="129" y="18"/>
                    <a:pt x="130" y="18"/>
                  </a:cubicBezTo>
                  <a:cubicBezTo>
                    <a:pt x="131" y="18"/>
                    <a:pt x="129" y="19"/>
                    <a:pt x="127" y="19"/>
                  </a:cubicBezTo>
                  <a:cubicBezTo>
                    <a:pt x="127" y="19"/>
                    <a:pt x="127" y="19"/>
                    <a:pt x="126" y="19"/>
                  </a:cubicBezTo>
                  <a:cubicBezTo>
                    <a:pt x="124" y="19"/>
                    <a:pt x="122" y="16"/>
                    <a:pt x="126" y="12"/>
                  </a:cubicBezTo>
                  <a:cubicBezTo>
                    <a:pt x="130" y="9"/>
                    <a:pt x="123" y="7"/>
                    <a:pt x="121" y="7"/>
                  </a:cubicBezTo>
                  <a:cubicBezTo>
                    <a:pt x="121" y="7"/>
                    <a:pt x="121" y="7"/>
                    <a:pt x="121" y="8"/>
                  </a:cubicBezTo>
                  <a:cubicBezTo>
                    <a:pt x="122" y="8"/>
                    <a:pt x="121" y="9"/>
                    <a:pt x="121" y="9"/>
                  </a:cubicBezTo>
                  <a:cubicBezTo>
                    <a:pt x="120" y="9"/>
                    <a:pt x="120" y="9"/>
                    <a:pt x="120" y="9"/>
                  </a:cubicBezTo>
                  <a:cubicBezTo>
                    <a:pt x="120" y="9"/>
                    <a:pt x="120" y="8"/>
                    <a:pt x="120" y="8"/>
                  </a:cubicBezTo>
                  <a:cubicBezTo>
                    <a:pt x="119" y="8"/>
                    <a:pt x="119" y="9"/>
                    <a:pt x="119" y="10"/>
                  </a:cubicBezTo>
                  <a:cubicBezTo>
                    <a:pt x="119" y="10"/>
                    <a:pt x="117" y="10"/>
                    <a:pt x="115" y="11"/>
                  </a:cubicBezTo>
                  <a:cubicBezTo>
                    <a:pt x="114" y="11"/>
                    <a:pt x="114" y="11"/>
                    <a:pt x="114" y="11"/>
                  </a:cubicBezTo>
                  <a:cubicBezTo>
                    <a:pt x="112" y="11"/>
                    <a:pt x="110" y="10"/>
                    <a:pt x="111" y="10"/>
                  </a:cubicBezTo>
                  <a:cubicBezTo>
                    <a:pt x="111" y="10"/>
                    <a:pt x="107" y="10"/>
                    <a:pt x="102" y="10"/>
                  </a:cubicBezTo>
                  <a:cubicBezTo>
                    <a:pt x="97" y="10"/>
                    <a:pt x="104" y="10"/>
                    <a:pt x="107" y="7"/>
                  </a:cubicBezTo>
                  <a:cubicBezTo>
                    <a:pt x="109" y="6"/>
                    <a:pt x="106" y="5"/>
                    <a:pt x="98" y="4"/>
                  </a:cubicBezTo>
                  <a:cubicBezTo>
                    <a:pt x="97" y="4"/>
                    <a:pt x="97" y="4"/>
                    <a:pt x="96" y="4"/>
                  </a:cubicBezTo>
                  <a:cubicBezTo>
                    <a:pt x="93" y="4"/>
                    <a:pt x="90" y="5"/>
                    <a:pt x="86" y="5"/>
                  </a:cubicBezTo>
                  <a:cubicBezTo>
                    <a:pt x="85" y="5"/>
                    <a:pt x="84" y="6"/>
                    <a:pt x="83" y="6"/>
                  </a:cubicBezTo>
                  <a:cubicBezTo>
                    <a:pt x="81" y="6"/>
                    <a:pt x="82" y="4"/>
                    <a:pt x="87" y="3"/>
                  </a:cubicBezTo>
                  <a:cubicBezTo>
                    <a:pt x="90" y="1"/>
                    <a:pt x="91" y="0"/>
                    <a:pt x="8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126"/>
            <p:cNvSpPr>
              <a:spLocks/>
            </p:cNvSpPr>
            <p:nvPr/>
          </p:nvSpPr>
          <p:spPr bwMode="auto">
            <a:xfrm>
              <a:off x="3233738" y="4381500"/>
              <a:ext cx="95250" cy="25400"/>
            </a:xfrm>
            <a:custGeom>
              <a:avLst/>
              <a:gdLst>
                <a:gd name="T0" fmla="*/ 10 w 35"/>
                <a:gd name="T1" fmla="*/ 0 h 9"/>
                <a:gd name="T2" fmla="*/ 7 w 35"/>
                <a:gd name="T3" fmla="*/ 9 h 9"/>
                <a:gd name="T4" fmla="*/ 22 w 35"/>
                <a:gd name="T5" fmla="*/ 2 h 9"/>
                <a:gd name="T6" fmla="*/ 10 w 35"/>
                <a:gd name="T7" fmla="*/ 0 h 9"/>
              </a:gdLst>
              <a:ahLst/>
              <a:cxnLst>
                <a:cxn ang="0">
                  <a:pos x="T0" y="T1"/>
                </a:cxn>
                <a:cxn ang="0">
                  <a:pos x="T2" y="T3"/>
                </a:cxn>
                <a:cxn ang="0">
                  <a:pos x="T4" y="T5"/>
                </a:cxn>
                <a:cxn ang="0">
                  <a:pos x="T6" y="T7"/>
                </a:cxn>
              </a:cxnLst>
              <a:rect l="0" t="0" r="r" b="b"/>
              <a:pathLst>
                <a:path w="35" h="9">
                  <a:moveTo>
                    <a:pt x="10" y="0"/>
                  </a:moveTo>
                  <a:cubicBezTo>
                    <a:pt x="0" y="0"/>
                    <a:pt x="5" y="7"/>
                    <a:pt x="7" y="9"/>
                  </a:cubicBezTo>
                  <a:cubicBezTo>
                    <a:pt x="15" y="7"/>
                    <a:pt x="35" y="4"/>
                    <a:pt x="22" y="2"/>
                  </a:cubicBezTo>
                  <a:cubicBezTo>
                    <a:pt x="17" y="1"/>
                    <a:pt x="13" y="0"/>
                    <a:pt x="1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127"/>
            <p:cNvSpPr>
              <a:spLocks/>
            </p:cNvSpPr>
            <p:nvPr/>
          </p:nvSpPr>
          <p:spPr bwMode="auto">
            <a:xfrm>
              <a:off x="3571875" y="4365625"/>
              <a:ext cx="68263" cy="15875"/>
            </a:xfrm>
            <a:custGeom>
              <a:avLst/>
              <a:gdLst>
                <a:gd name="T0" fmla="*/ 11 w 25"/>
                <a:gd name="T1" fmla="*/ 0 h 6"/>
                <a:gd name="T2" fmla="*/ 10 w 25"/>
                <a:gd name="T3" fmla="*/ 1 h 6"/>
                <a:gd name="T4" fmla="*/ 4 w 25"/>
                <a:gd name="T5" fmla="*/ 2 h 6"/>
                <a:gd name="T6" fmla="*/ 0 w 25"/>
                <a:gd name="T7" fmla="*/ 3 h 6"/>
                <a:gd name="T8" fmla="*/ 9 w 25"/>
                <a:gd name="T9" fmla="*/ 6 h 6"/>
                <a:gd name="T10" fmla="*/ 13 w 25"/>
                <a:gd name="T11" fmla="*/ 6 h 6"/>
                <a:gd name="T12" fmla="*/ 25 w 25"/>
                <a:gd name="T13" fmla="*/ 2 h 6"/>
                <a:gd name="T14" fmla="*/ 17 w 25"/>
                <a:gd name="T15" fmla="*/ 0 h 6"/>
                <a:gd name="T16" fmla="*/ 14 w 25"/>
                <a:gd name="T17" fmla="*/ 0 h 6"/>
                <a:gd name="T18" fmla="*/ 13 w 25"/>
                <a:gd name="T19" fmla="*/ 0 h 6"/>
                <a:gd name="T20" fmla="*/ 12 w 25"/>
                <a:gd name="T21" fmla="*/ 0 h 6"/>
                <a:gd name="T22" fmla="*/ 11 w 25"/>
                <a:gd name="T23"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 h="6">
                  <a:moveTo>
                    <a:pt x="11" y="0"/>
                  </a:moveTo>
                  <a:cubicBezTo>
                    <a:pt x="10" y="0"/>
                    <a:pt x="10" y="0"/>
                    <a:pt x="10" y="1"/>
                  </a:cubicBezTo>
                  <a:cubicBezTo>
                    <a:pt x="9" y="1"/>
                    <a:pt x="6" y="1"/>
                    <a:pt x="4" y="2"/>
                  </a:cubicBezTo>
                  <a:cubicBezTo>
                    <a:pt x="3" y="2"/>
                    <a:pt x="2" y="2"/>
                    <a:pt x="0" y="3"/>
                  </a:cubicBezTo>
                  <a:cubicBezTo>
                    <a:pt x="2" y="4"/>
                    <a:pt x="4" y="5"/>
                    <a:pt x="9" y="6"/>
                  </a:cubicBezTo>
                  <a:cubicBezTo>
                    <a:pt x="10" y="6"/>
                    <a:pt x="12" y="6"/>
                    <a:pt x="13" y="6"/>
                  </a:cubicBezTo>
                  <a:cubicBezTo>
                    <a:pt x="19" y="6"/>
                    <a:pt x="25" y="4"/>
                    <a:pt x="25" y="2"/>
                  </a:cubicBezTo>
                  <a:cubicBezTo>
                    <a:pt x="24" y="0"/>
                    <a:pt x="20" y="0"/>
                    <a:pt x="17" y="0"/>
                  </a:cubicBezTo>
                  <a:cubicBezTo>
                    <a:pt x="16" y="0"/>
                    <a:pt x="15" y="0"/>
                    <a:pt x="14" y="0"/>
                  </a:cubicBezTo>
                  <a:cubicBezTo>
                    <a:pt x="14" y="0"/>
                    <a:pt x="13" y="0"/>
                    <a:pt x="13" y="0"/>
                  </a:cubicBezTo>
                  <a:cubicBezTo>
                    <a:pt x="12" y="0"/>
                    <a:pt x="12" y="0"/>
                    <a:pt x="12" y="0"/>
                  </a:cubicBezTo>
                  <a:cubicBezTo>
                    <a:pt x="12" y="0"/>
                    <a:pt x="11" y="0"/>
                    <a:pt x="1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128"/>
            <p:cNvSpPr>
              <a:spLocks/>
            </p:cNvSpPr>
            <p:nvPr/>
          </p:nvSpPr>
          <p:spPr bwMode="auto">
            <a:xfrm>
              <a:off x="2935288" y="4514850"/>
              <a:ext cx="7938" cy="3175"/>
            </a:xfrm>
            <a:custGeom>
              <a:avLst/>
              <a:gdLst>
                <a:gd name="T0" fmla="*/ 3 w 3"/>
                <a:gd name="T1" fmla="*/ 0 h 1"/>
                <a:gd name="T2" fmla="*/ 1 w 3"/>
                <a:gd name="T3" fmla="*/ 0 h 1"/>
                <a:gd name="T4" fmla="*/ 2 w 3"/>
                <a:gd name="T5" fmla="*/ 1 h 1"/>
                <a:gd name="T6" fmla="*/ 2 w 3"/>
                <a:gd name="T7" fmla="*/ 1 h 1"/>
                <a:gd name="T8" fmla="*/ 2 w 3"/>
                <a:gd name="T9" fmla="*/ 0 h 1"/>
                <a:gd name="T10" fmla="*/ 3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3" y="0"/>
                  </a:moveTo>
                  <a:cubicBezTo>
                    <a:pt x="3" y="0"/>
                    <a:pt x="2" y="0"/>
                    <a:pt x="1" y="0"/>
                  </a:cubicBezTo>
                  <a:cubicBezTo>
                    <a:pt x="0" y="1"/>
                    <a:pt x="1" y="1"/>
                    <a:pt x="2" y="1"/>
                  </a:cubicBezTo>
                  <a:cubicBezTo>
                    <a:pt x="2" y="1"/>
                    <a:pt x="2" y="1"/>
                    <a:pt x="2" y="1"/>
                  </a:cubicBezTo>
                  <a:cubicBezTo>
                    <a:pt x="2" y="1"/>
                    <a:pt x="2" y="0"/>
                    <a:pt x="2" y="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129"/>
            <p:cNvSpPr>
              <a:spLocks/>
            </p:cNvSpPr>
            <p:nvPr/>
          </p:nvSpPr>
          <p:spPr bwMode="auto">
            <a:xfrm>
              <a:off x="3943350" y="4673600"/>
              <a:ext cx="19050" cy="1587"/>
            </a:xfrm>
            <a:custGeom>
              <a:avLst/>
              <a:gdLst>
                <a:gd name="T0" fmla="*/ 7 w 7"/>
                <a:gd name="T1" fmla="*/ 0 h 1"/>
                <a:gd name="T2" fmla="*/ 2 w 7"/>
                <a:gd name="T3" fmla="*/ 1 h 1"/>
                <a:gd name="T4" fmla="*/ 4 w 7"/>
                <a:gd name="T5" fmla="*/ 1 h 1"/>
                <a:gd name="T6" fmla="*/ 5 w 7"/>
                <a:gd name="T7" fmla="*/ 1 h 1"/>
                <a:gd name="T8" fmla="*/ 7 w 7"/>
                <a:gd name="T9" fmla="*/ 0 h 1"/>
              </a:gdLst>
              <a:ahLst/>
              <a:cxnLst>
                <a:cxn ang="0">
                  <a:pos x="T0" y="T1"/>
                </a:cxn>
                <a:cxn ang="0">
                  <a:pos x="T2" y="T3"/>
                </a:cxn>
                <a:cxn ang="0">
                  <a:pos x="T4" y="T5"/>
                </a:cxn>
                <a:cxn ang="0">
                  <a:pos x="T6" y="T7"/>
                </a:cxn>
                <a:cxn ang="0">
                  <a:pos x="T8" y="T9"/>
                </a:cxn>
              </a:cxnLst>
              <a:rect l="0" t="0" r="r" b="b"/>
              <a:pathLst>
                <a:path w="7" h="1">
                  <a:moveTo>
                    <a:pt x="7" y="0"/>
                  </a:moveTo>
                  <a:cubicBezTo>
                    <a:pt x="6" y="0"/>
                    <a:pt x="4" y="0"/>
                    <a:pt x="2" y="1"/>
                  </a:cubicBezTo>
                  <a:cubicBezTo>
                    <a:pt x="0" y="1"/>
                    <a:pt x="2" y="1"/>
                    <a:pt x="4" y="1"/>
                  </a:cubicBezTo>
                  <a:cubicBezTo>
                    <a:pt x="4" y="1"/>
                    <a:pt x="5" y="1"/>
                    <a:pt x="5" y="1"/>
                  </a:cubicBezTo>
                  <a:cubicBezTo>
                    <a:pt x="6" y="1"/>
                    <a:pt x="6"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130"/>
            <p:cNvSpPr>
              <a:spLocks noEditPoints="1"/>
            </p:cNvSpPr>
            <p:nvPr/>
          </p:nvSpPr>
          <p:spPr bwMode="auto">
            <a:xfrm>
              <a:off x="5789613" y="4730750"/>
              <a:ext cx="241300" cy="104775"/>
            </a:xfrm>
            <a:custGeom>
              <a:avLst/>
              <a:gdLst>
                <a:gd name="T0" fmla="*/ 51 w 89"/>
                <a:gd name="T1" fmla="*/ 36 h 39"/>
                <a:gd name="T2" fmla="*/ 55 w 89"/>
                <a:gd name="T3" fmla="*/ 36 h 39"/>
                <a:gd name="T4" fmla="*/ 21 w 89"/>
                <a:gd name="T5" fmla="*/ 0 h 39"/>
                <a:gd name="T6" fmla="*/ 9 w 89"/>
                <a:gd name="T7" fmla="*/ 1 h 39"/>
                <a:gd name="T8" fmla="*/ 6 w 89"/>
                <a:gd name="T9" fmla="*/ 3 h 39"/>
                <a:gd name="T10" fmla="*/ 4 w 89"/>
                <a:gd name="T11" fmla="*/ 4 h 39"/>
                <a:gd name="T12" fmla="*/ 2 w 89"/>
                <a:gd name="T13" fmla="*/ 5 h 39"/>
                <a:gd name="T14" fmla="*/ 3 w 89"/>
                <a:gd name="T15" fmla="*/ 5 h 39"/>
                <a:gd name="T16" fmla="*/ 3 w 89"/>
                <a:gd name="T17" fmla="*/ 6 h 39"/>
                <a:gd name="T18" fmla="*/ 4 w 89"/>
                <a:gd name="T19" fmla="*/ 6 h 39"/>
                <a:gd name="T20" fmla="*/ 5 w 89"/>
                <a:gd name="T21" fmla="*/ 6 h 39"/>
                <a:gd name="T22" fmla="*/ 2 w 89"/>
                <a:gd name="T23" fmla="*/ 8 h 39"/>
                <a:gd name="T24" fmla="*/ 4 w 89"/>
                <a:gd name="T25" fmla="*/ 8 h 39"/>
                <a:gd name="T26" fmla="*/ 4 w 89"/>
                <a:gd name="T27" fmla="*/ 13 h 39"/>
                <a:gd name="T28" fmla="*/ 9 w 89"/>
                <a:gd name="T29" fmla="*/ 11 h 39"/>
                <a:gd name="T30" fmla="*/ 8 w 89"/>
                <a:gd name="T31" fmla="*/ 12 h 39"/>
                <a:gd name="T32" fmla="*/ 10 w 89"/>
                <a:gd name="T33" fmla="*/ 11 h 39"/>
                <a:gd name="T34" fmla="*/ 11 w 89"/>
                <a:gd name="T35" fmla="*/ 11 h 39"/>
                <a:gd name="T36" fmla="*/ 11 w 89"/>
                <a:gd name="T37" fmla="*/ 11 h 39"/>
                <a:gd name="T38" fmla="*/ 12 w 89"/>
                <a:gd name="T39" fmla="*/ 15 h 39"/>
                <a:gd name="T40" fmla="*/ 14 w 89"/>
                <a:gd name="T41" fmla="*/ 18 h 39"/>
                <a:gd name="T42" fmla="*/ 23 w 89"/>
                <a:gd name="T43" fmla="*/ 16 h 39"/>
                <a:gd name="T44" fmla="*/ 27 w 89"/>
                <a:gd name="T45" fmla="*/ 18 h 39"/>
                <a:gd name="T46" fmla="*/ 33 w 89"/>
                <a:gd name="T47" fmla="*/ 24 h 39"/>
                <a:gd name="T48" fmla="*/ 33 w 89"/>
                <a:gd name="T49" fmla="*/ 24 h 39"/>
                <a:gd name="T50" fmla="*/ 30 w 89"/>
                <a:gd name="T51" fmla="*/ 24 h 39"/>
                <a:gd name="T52" fmla="*/ 29 w 89"/>
                <a:gd name="T53" fmla="*/ 24 h 39"/>
                <a:gd name="T54" fmla="*/ 16 w 89"/>
                <a:gd name="T55" fmla="*/ 26 h 39"/>
                <a:gd name="T56" fmla="*/ 17 w 89"/>
                <a:gd name="T57" fmla="*/ 26 h 39"/>
                <a:gd name="T58" fmla="*/ 8 w 89"/>
                <a:gd name="T59" fmla="*/ 31 h 39"/>
                <a:gd name="T60" fmla="*/ 19 w 89"/>
                <a:gd name="T61" fmla="*/ 32 h 39"/>
                <a:gd name="T62" fmla="*/ 29 w 89"/>
                <a:gd name="T63" fmla="*/ 32 h 39"/>
                <a:gd name="T64" fmla="*/ 21 w 89"/>
                <a:gd name="T65" fmla="*/ 35 h 39"/>
                <a:gd name="T66" fmla="*/ 5 w 89"/>
                <a:gd name="T67" fmla="*/ 39 h 39"/>
                <a:gd name="T68" fmla="*/ 58 w 89"/>
                <a:gd name="T69" fmla="*/ 36 h 39"/>
                <a:gd name="T70" fmla="*/ 80 w 89"/>
                <a:gd name="T71" fmla="*/ 32 h 39"/>
                <a:gd name="T72" fmla="*/ 77 w 89"/>
                <a:gd name="T73" fmla="*/ 32 h 39"/>
                <a:gd name="T74" fmla="*/ 75 w 89"/>
                <a:gd name="T75" fmla="*/ 32 h 39"/>
                <a:gd name="T76" fmla="*/ 76 w 89"/>
                <a:gd name="T77" fmla="*/ 32 h 39"/>
                <a:gd name="T78" fmla="*/ 79 w 89"/>
                <a:gd name="T79" fmla="*/ 30 h 39"/>
                <a:gd name="T80" fmla="*/ 84 w 89"/>
                <a:gd name="T81" fmla="*/ 26 h 39"/>
                <a:gd name="T82" fmla="*/ 72 w 89"/>
                <a:gd name="T83" fmla="*/ 25 h 39"/>
                <a:gd name="T84" fmla="*/ 69 w 89"/>
                <a:gd name="T85" fmla="*/ 26 h 39"/>
                <a:gd name="T86" fmla="*/ 61 w 89"/>
                <a:gd name="T87" fmla="*/ 22 h 39"/>
                <a:gd name="T88" fmla="*/ 62 w 89"/>
                <a:gd name="T89" fmla="*/ 22 h 39"/>
                <a:gd name="T90" fmla="*/ 29 w 89"/>
                <a:gd name="T91" fmla="*/ 11 h 39"/>
                <a:gd name="T92" fmla="*/ 40 w 89"/>
                <a:gd name="T93" fmla="*/ 5 h 39"/>
                <a:gd name="T94" fmla="*/ 24 w 89"/>
                <a:gd name="T95" fmla="*/ 4 h 39"/>
                <a:gd name="T96" fmla="*/ 21 w 89"/>
                <a:gd name="T97" fmla="*/ 4 h 39"/>
                <a:gd name="T98" fmla="*/ 21 w 89"/>
                <a:gd name="T99" fmla="*/ 3 h 39"/>
                <a:gd name="T100" fmla="*/ 21 w 89"/>
                <a:gd name="T101"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9" h="39">
                  <a:moveTo>
                    <a:pt x="53" y="36"/>
                  </a:moveTo>
                  <a:cubicBezTo>
                    <a:pt x="51" y="36"/>
                    <a:pt x="50" y="36"/>
                    <a:pt x="51" y="36"/>
                  </a:cubicBezTo>
                  <a:cubicBezTo>
                    <a:pt x="51" y="36"/>
                    <a:pt x="53" y="36"/>
                    <a:pt x="53" y="36"/>
                  </a:cubicBezTo>
                  <a:cubicBezTo>
                    <a:pt x="53" y="36"/>
                    <a:pt x="55" y="36"/>
                    <a:pt x="55" y="36"/>
                  </a:cubicBezTo>
                  <a:cubicBezTo>
                    <a:pt x="56" y="36"/>
                    <a:pt x="54" y="36"/>
                    <a:pt x="53" y="36"/>
                  </a:cubicBezTo>
                  <a:moveTo>
                    <a:pt x="21" y="0"/>
                  </a:moveTo>
                  <a:cubicBezTo>
                    <a:pt x="21" y="0"/>
                    <a:pt x="21" y="0"/>
                    <a:pt x="20" y="0"/>
                  </a:cubicBezTo>
                  <a:cubicBezTo>
                    <a:pt x="15" y="0"/>
                    <a:pt x="10" y="0"/>
                    <a:pt x="9" y="1"/>
                  </a:cubicBezTo>
                  <a:cubicBezTo>
                    <a:pt x="7" y="2"/>
                    <a:pt x="8" y="3"/>
                    <a:pt x="6" y="3"/>
                  </a:cubicBezTo>
                  <a:cubicBezTo>
                    <a:pt x="6" y="3"/>
                    <a:pt x="6" y="3"/>
                    <a:pt x="6" y="3"/>
                  </a:cubicBezTo>
                  <a:cubicBezTo>
                    <a:pt x="6" y="3"/>
                    <a:pt x="6" y="3"/>
                    <a:pt x="6" y="3"/>
                  </a:cubicBezTo>
                  <a:cubicBezTo>
                    <a:pt x="4" y="3"/>
                    <a:pt x="4" y="3"/>
                    <a:pt x="4" y="4"/>
                  </a:cubicBezTo>
                  <a:cubicBezTo>
                    <a:pt x="4" y="4"/>
                    <a:pt x="3" y="4"/>
                    <a:pt x="2" y="4"/>
                  </a:cubicBezTo>
                  <a:cubicBezTo>
                    <a:pt x="3" y="5"/>
                    <a:pt x="2" y="5"/>
                    <a:pt x="2" y="5"/>
                  </a:cubicBezTo>
                  <a:cubicBezTo>
                    <a:pt x="2" y="5"/>
                    <a:pt x="2" y="5"/>
                    <a:pt x="3" y="5"/>
                  </a:cubicBezTo>
                  <a:cubicBezTo>
                    <a:pt x="3" y="5"/>
                    <a:pt x="3" y="5"/>
                    <a:pt x="3" y="5"/>
                  </a:cubicBezTo>
                  <a:cubicBezTo>
                    <a:pt x="3" y="5"/>
                    <a:pt x="3" y="5"/>
                    <a:pt x="3" y="5"/>
                  </a:cubicBezTo>
                  <a:cubicBezTo>
                    <a:pt x="3" y="5"/>
                    <a:pt x="3" y="5"/>
                    <a:pt x="3" y="6"/>
                  </a:cubicBezTo>
                  <a:cubicBezTo>
                    <a:pt x="3" y="6"/>
                    <a:pt x="3" y="6"/>
                    <a:pt x="3" y="6"/>
                  </a:cubicBezTo>
                  <a:cubicBezTo>
                    <a:pt x="4" y="6"/>
                    <a:pt x="4" y="6"/>
                    <a:pt x="4" y="6"/>
                  </a:cubicBezTo>
                  <a:cubicBezTo>
                    <a:pt x="5" y="6"/>
                    <a:pt x="5" y="6"/>
                    <a:pt x="5" y="6"/>
                  </a:cubicBezTo>
                  <a:cubicBezTo>
                    <a:pt x="5" y="6"/>
                    <a:pt x="5" y="6"/>
                    <a:pt x="5" y="6"/>
                  </a:cubicBezTo>
                  <a:cubicBezTo>
                    <a:pt x="6" y="6"/>
                    <a:pt x="4" y="6"/>
                    <a:pt x="2" y="7"/>
                  </a:cubicBezTo>
                  <a:cubicBezTo>
                    <a:pt x="0" y="8"/>
                    <a:pt x="0" y="8"/>
                    <a:pt x="2" y="8"/>
                  </a:cubicBezTo>
                  <a:cubicBezTo>
                    <a:pt x="2" y="8"/>
                    <a:pt x="3" y="8"/>
                    <a:pt x="3" y="8"/>
                  </a:cubicBezTo>
                  <a:cubicBezTo>
                    <a:pt x="3" y="8"/>
                    <a:pt x="4" y="8"/>
                    <a:pt x="4" y="8"/>
                  </a:cubicBezTo>
                  <a:cubicBezTo>
                    <a:pt x="6" y="8"/>
                    <a:pt x="6" y="9"/>
                    <a:pt x="4" y="11"/>
                  </a:cubicBezTo>
                  <a:cubicBezTo>
                    <a:pt x="3" y="12"/>
                    <a:pt x="3" y="13"/>
                    <a:pt x="4" y="13"/>
                  </a:cubicBezTo>
                  <a:cubicBezTo>
                    <a:pt x="4" y="13"/>
                    <a:pt x="5" y="13"/>
                    <a:pt x="6" y="12"/>
                  </a:cubicBezTo>
                  <a:cubicBezTo>
                    <a:pt x="7" y="12"/>
                    <a:pt x="9" y="11"/>
                    <a:pt x="9" y="11"/>
                  </a:cubicBezTo>
                  <a:cubicBezTo>
                    <a:pt x="9" y="11"/>
                    <a:pt x="9" y="11"/>
                    <a:pt x="9" y="11"/>
                  </a:cubicBezTo>
                  <a:cubicBezTo>
                    <a:pt x="8" y="12"/>
                    <a:pt x="8" y="12"/>
                    <a:pt x="8" y="12"/>
                  </a:cubicBezTo>
                  <a:cubicBezTo>
                    <a:pt x="8" y="12"/>
                    <a:pt x="9" y="12"/>
                    <a:pt x="9" y="11"/>
                  </a:cubicBezTo>
                  <a:cubicBezTo>
                    <a:pt x="9" y="11"/>
                    <a:pt x="9" y="11"/>
                    <a:pt x="10" y="11"/>
                  </a:cubicBezTo>
                  <a:cubicBezTo>
                    <a:pt x="10" y="11"/>
                    <a:pt x="10" y="11"/>
                    <a:pt x="10" y="11"/>
                  </a:cubicBezTo>
                  <a:cubicBezTo>
                    <a:pt x="10" y="11"/>
                    <a:pt x="11" y="11"/>
                    <a:pt x="11" y="11"/>
                  </a:cubicBezTo>
                  <a:cubicBezTo>
                    <a:pt x="11" y="11"/>
                    <a:pt x="11" y="11"/>
                    <a:pt x="11" y="11"/>
                  </a:cubicBezTo>
                  <a:cubicBezTo>
                    <a:pt x="11" y="11"/>
                    <a:pt x="11" y="11"/>
                    <a:pt x="11" y="11"/>
                  </a:cubicBezTo>
                  <a:cubicBezTo>
                    <a:pt x="11" y="11"/>
                    <a:pt x="12" y="11"/>
                    <a:pt x="12" y="11"/>
                  </a:cubicBezTo>
                  <a:cubicBezTo>
                    <a:pt x="13" y="12"/>
                    <a:pt x="13" y="13"/>
                    <a:pt x="12" y="15"/>
                  </a:cubicBezTo>
                  <a:cubicBezTo>
                    <a:pt x="11" y="16"/>
                    <a:pt x="12" y="17"/>
                    <a:pt x="13" y="17"/>
                  </a:cubicBezTo>
                  <a:cubicBezTo>
                    <a:pt x="13" y="18"/>
                    <a:pt x="13" y="18"/>
                    <a:pt x="14" y="18"/>
                  </a:cubicBezTo>
                  <a:cubicBezTo>
                    <a:pt x="15" y="18"/>
                    <a:pt x="17" y="17"/>
                    <a:pt x="17" y="17"/>
                  </a:cubicBezTo>
                  <a:cubicBezTo>
                    <a:pt x="16" y="17"/>
                    <a:pt x="19" y="16"/>
                    <a:pt x="23" y="16"/>
                  </a:cubicBezTo>
                  <a:cubicBezTo>
                    <a:pt x="23" y="16"/>
                    <a:pt x="23" y="16"/>
                    <a:pt x="24" y="16"/>
                  </a:cubicBezTo>
                  <a:cubicBezTo>
                    <a:pt x="28" y="16"/>
                    <a:pt x="27" y="17"/>
                    <a:pt x="27" y="18"/>
                  </a:cubicBezTo>
                  <a:cubicBezTo>
                    <a:pt x="26" y="20"/>
                    <a:pt x="34" y="21"/>
                    <a:pt x="34" y="22"/>
                  </a:cubicBezTo>
                  <a:cubicBezTo>
                    <a:pt x="34" y="23"/>
                    <a:pt x="35" y="24"/>
                    <a:pt x="33" y="24"/>
                  </a:cubicBezTo>
                  <a:cubicBezTo>
                    <a:pt x="33" y="24"/>
                    <a:pt x="33" y="24"/>
                    <a:pt x="33" y="24"/>
                  </a:cubicBezTo>
                  <a:cubicBezTo>
                    <a:pt x="33" y="24"/>
                    <a:pt x="33" y="24"/>
                    <a:pt x="33" y="24"/>
                  </a:cubicBezTo>
                  <a:cubicBezTo>
                    <a:pt x="31" y="24"/>
                    <a:pt x="30" y="24"/>
                    <a:pt x="31" y="24"/>
                  </a:cubicBezTo>
                  <a:cubicBezTo>
                    <a:pt x="31" y="24"/>
                    <a:pt x="31" y="24"/>
                    <a:pt x="30" y="24"/>
                  </a:cubicBezTo>
                  <a:cubicBezTo>
                    <a:pt x="30" y="24"/>
                    <a:pt x="30" y="24"/>
                    <a:pt x="30" y="24"/>
                  </a:cubicBezTo>
                  <a:cubicBezTo>
                    <a:pt x="30" y="24"/>
                    <a:pt x="30" y="24"/>
                    <a:pt x="29" y="24"/>
                  </a:cubicBezTo>
                  <a:cubicBezTo>
                    <a:pt x="27" y="24"/>
                    <a:pt x="25" y="24"/>
                    <a:pt x="22" y="25"/>
                  </a:cubicBezTo>
                  <a:cubicBezTo>
                    <a:pt x="17" y="25"/>
                    <a:pt x="15" y="26"/>
                    <a:pt x="16" y="26"/>
                  </a:cubicBezTo>
                  <a:cubicBezTo>
                    <a:pt x="16" y="26"/>
                    <a:pt x="16" y="26"/>
                    <a:pt x="16" y="26"/>
                  </a:cubicBezTo>
                  <a:cubicBezTo>
                    <a:pt x="16" y="26"/>
                    <a:pt x="16" y="26"/>
                    <a:pt x="17" y="26"/>
                  </a:cubicBezTo>
                  <a:cubicBezTo>
                    <a:pt x="19" y="26"/>
                    <a:pt x="22" y="28"/>
                    <a:pt x="17" y="29"/>
                  </a:cubicBezTo>
                  <a:cubicBezTo>
                    <a:pt x="12" y="30"/>
                    <a:pt x="7" y="31"/>
                    <a:pt x="8" y="31"/>
                  </a:cubicBezTo>
                  <a:cubicBezTo>
                    <a:pt x="10" y="31"/>
                    <a:pt x="10" y="31"/>
                    <a:pt x="14" y="31"/>
                  </a:cubicBezTo>
                  <a:cubicBezTo>
                    <a:pt x="17" y="32"/>
                    <a:pt x="19" y="31"/>
                    <a:pt x="19" y="32"/>
                  </a:cubicBezTo>
                  <a:cubicBezTo>
                    <a:pt x="18" y="32"/>
                    <a:pt x="22" y="32"/>
                    <a:pt x="28" y="32"/>
                  </a:cubicBezTo>
                  <a:cubicBezTo>
                    <a:pt x="28" y="32"/>
                    <a:pt x="29" y="32"/>
                    <a:pt x="29" y="32"/>
                  </a:cubicBezTo>
                  <a:cubicBezTo>
                    <a:pt x="30" y="32"/>
                    <a:pt x="30" y="32"/>
                    <a:pt x="30" y="32"/>
                  </a:cubicBezTo>
                  <a:cubicBezTo>
                    <a:pt x="35" y="32"/>
                    <a:pt x="32" y="34"/>
                    <a:pt x="21" y="35"/>
                  </a:cubicBezTo>
                  <a:cubicBezTo>
                    <a:pt x="10" y="37"/>
                    <a:pt x="2" y="39"/>
                    <a:pt x="4" y="39"/>
                  </a:cubicBezTo>
                  <a:cubicBezTo>
                    <a:pt x="4" y="39"/>
                    <a:pt x="4" y="39"/>
                    <a:pt x="5" y="39"/>
                  </a:cubicBezTo>
                  <a:cubicBezTo>
                    <a:pt x="7" y="39"/>
                    <a:pt x="21" y="38"/>
                    <a:pt x="38" y="37"/>
                  </a:cubicBezTo>
                  <a:cubicBezTo>
                    <a:pt x="44" y="37"/>
                    <a:pt x="51" y="36"/>
                    <a:pt x="58" y="36"/>
                  </a:cubicBezTo>
                  <a:cubicBezTo>
                    <a:pt x="75" y="35"/>
                    <a:pt x="83" y="32"/>
                    <a:pt x="80" y="32"/>
                  </a:cubicBezTo>
                  <a:cubicBezTo>
                    <a:pt x="80" y="32"/>
                    <a:pt x="80" y="32"/>
                    <a:pt x="80" y="32"/>
                  </a:cubicBezTo>
                  <a:cubicBezTo>
                    <a:pt x="80" y="32"/>
                    <a:pt x="80" y="32"/>
                    <a:pt x="80" y="32"/>
                  </a:cubicBezTo>
                  <a:cubicBezTo>
                    <a:pt x="78" y="32"/>
                    <a:pt x="78" y="32"/>
                    <a:pt x="77" y="32"/>
                  </a:cubicBezTo>
                  <a:cubicBezTo>
                    <a:pt x="76" y="32"/>
                    <a:pt x="76" y="32"/>
                    <a:pt x="75" y="32"/>
                  </a:cubicBezTo>
                  <a:cubicBezTo>
                    <a:pt x="75" y="32"/>
                    <a:pt x="75" y="32"/>
                    <a:pt x="75" y="32"/>
                  </a:cubicBezTo>
                  <a:cubicBezTo>
                    <a:pt x="75" y="32"/>
                    <a:pt x="75" y="32"/>
                    <a:pt x="75" y="32"/>
                  </a:cubicBezTo>
                  <a:cubicBezTo>
                    <a:pt x="74" y="32"/>
                    <a:pt x="74" y="32"/>
                    <a:pt x="76" y="32"/>
                  </a:cubicBezTo>
                  <a:cubicBezTo>
                    <a:pt x="77" y="31"/>
                    <a:pt x="79" y="31"/>
                    <a:pt x="78" y="31"/>
                  </a:cubicBezTo>
                  <a:cubicBezTo>
                    <a:pt x="77" y="31"/>
                    <a:pt x="78" y="31"/>
                    <a:pt x="79" y="30"/>
                  </a:cubicBezTo>
                  <a:cubicBezTo>
                    <a:pt x="81" y="30"/>
                    <a:pt x="82" y="30"/>
                    <a:pt x="81" y="30"/>
                  </a:cubicBezTo>
                  <a:cubicBezTo>
                    <a:pt x="81" y="29"/>
                    <a:pt x="89" y="28"/>
                    <a:pt x="84" y="26"/>
                  </a:cubicBezTo>
                  <a:cubicBezTo>
                    <a:pt x="82" y="25"/>
                    <a:pt x="80" y="25"/>
                    <a:pt x="77" y="25"/>
                  </a:cubicBezTo>
                  <a:cubicBezTo>
                    <a:pt x="76" y="25"/>
                    <a:pt x="74" y="25"/>
                    <a:pt x="72" y="25"/>
                  </a:cubicBezTo>
                  <a:cubicBezTo>
                    <a:pt x="71" y="26"/>
                    <a:pt x="70" y="26"/>
                    <a:pt x="69" y="26"/>
                  </a:cubicBezTo>
                  <a:cubicBezTo>
                    <a:pt x="69" y="26"/>
                    <a:pt x="69" y="26"/>
                    <a:pt x="69" y="26"/>
                  </a:cubicBezTo>
                  <a:cubicBezTo>
                    <a:pt x="67" y="25"/>
                    <a:pt x="68" y="24"/>
                    <a:pt x="66" y="23"/>
                  </a:cubicBezTo>
                  <a:cubicBezTo>
                    <a:pt x="64" y="22"/>
                    <a:pt x="61" y="22"/>
                    <a:pt x="61" y="22"/>
                  </a:cubicBezTo>
                  <a:cubicBezTo>
                    <a:pt x="62" y="22"/>
                    <a:pt x="62" y="22"/>
                    <a:pt x="62" y="22"/>
                  </a:cubicBezTo>
                  <a:cubicBezTo>
                    <a:pt x="62" y="22"/>
                    <a:pt x="62" y="22"/>
                    <a:pt x="62" y="22"/>
                  </a:cubicBezTo>
                  <a:cubicBezTo>
                    <a:pt x="65" y="22"/>
                    <a:pt x="62" y="19"/>
                    <a:pt x="50" y="15"/>
                  </a:cubicBezTo>
                  <a:cubicBezTo>
                    <a:pt x="38" y="12"/>
                    <a:pt x="26" y="11"/>
                    <a:pt x="29" y="11"/>
                  </a:cubicBezTo>
                  <a:cubicBezTo>
                    <a:pt x="33" y="10"/>
                    <a:pt x="34" y="10"/>
                    <a:pt x="32" y="10"/>
                  </a:cubicBezTo>
                  <a:cubicBezTo>
                    <a:pt x="30" y="10"/>
                    <a:pt x="46" y="8"/>
                    <a:pt x="40" y="5"/>
                  </a:cubicBezTo>
                  <a:cubicBezTo>
                    <a:pt x="38" y="4"/>
                    <a:pt x="34" y="3"/>
                    <a:pt x="30" y="3"/>
                  </a:cubicBezTo>
                  <a:cubicBezTo>
                    <a:pt x="28" y="3"/>
                    <a:pt x="26" y="3"/>
                    <a:pt x="24" y="4"/>
                  </a:cubicBezTo>
                  <a:cubicBezTo>
                    <a:pt x="22" y="4"/>
                    <a:pt x="21" y="4"/>
                    <a:pt x="21" y="4"/>
                  </a:cubicBezTo>
                  <a:cubicBezTo>
                    <a:pt x="21" y="4"/>
                    <a:pt x="21" y="4"/>
                    <a:pt x="21" y="4"/>
                  </a:cubicBezTo>
                  <a:cubicBezTo>
                    <a:pt x="22" y="3"/>
                    <a:pt x="22" y="3"/>
                    <a:pt x="21" y="3"/>
                  </a:cubicBezTo>
                  <a:cubicBezTo>
                    <a:pt x="21" y="3"/>
                    <a:pt x="21" y="3"/>
                    <a:pt x="21" y="3"/>
                  </a:cubicBezTo>
                  <a:cubicBezTo>
                    <a:pt x="20" y="3"/>
                    <a:pt x="23" y="2"/>
                    <a:pt x="25" y="1"/>
                  </a:cubicBezTo>
                  <a:cubicBezTo>
                    <a:pt x="28" y="0"/>
                    <a:pt x="26" y="0"/>
                    <a:pt x="2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131"/>
            <p:cNvSpPr>
              <a:spLocks noEditPoints="1"/>
            </p:cNvSpPr>
            <p:nvPr/>
          </p:nvSpPr>
          <p:spPr bwMode="auto">
            <a:xfrm>
              <a:off x="4111625" y="4629150"/>
              <a:ext cx="3175" cy="3175"/>
            </a:xfrm>
            <a:custGeom>
              <a:avLst/>
              <a:gdLst>
                <a:gd name="T0" fmla="*/ 1 w 1"/>
                <a:gd name="T1" fmla="*/ 0 h 1"/>
                <a:gd name="T2" fmla="*/ 0 w 1"/>
                <a:gd name="T3" fmla="*/ 1 h 1"/>
                <a:gd name="T4" fmla="*/ 0 w 1"/>
                <a:gd name="T5" fmla="*/ 1 h 1"/>
                <a:gd name="T6" fmla="*/ 1 w 1"/>
                <a:gd name="T7" fmla="*/ 1 h 1"/>
                <a:gd name="T8" fmla="*/ 1 w 1"/>
                <a:gd name="T9" fmla="*/ 0 h 1"/>
                <a:gd name="T10" fmla="*/ 1 w 1"/>
                <a:gd name="T11" fmla="*/ 0 h 1"/>
                <a:gd name="T12" fmla="*/ 1 w 1"/>
                <a:gd name="T13" fmla="*/ 0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cubicBezTo>
                    <a:pt x="1" y="0"/>
                    <a:pt x="0" y="0"/>
                    <a:pt x="0" y="1"/>
                  </a:cubicBezTo>
                  <a:cubicBezTo>
                    <a:pt x="0" y="1"/>
                    <a:pt x="0" y="1"/>
                    <a:pt x="0" y="1"/>
                  </a:cubicBezTo>
                  <a:cubicBezTo>
                    <a:pt x="1" y="1"/>
                    <a:pt x="1" y="1"/>
                    <a:pt x="1" y="1"/>
                  </a:cubicBezTo>
                  <a:cubicBezTo>
                    <a:pt x="1" y="0"/>
                    <a:pt x="1" y="0"/>
                    <a:pt x="1" y="0"/>
                  </a:cubicBezTo>
                  <a:moveTo>
                    <a:pt x="1" y="0"/>
                  </a:moveTo>
                  <a:cubicBezTo>
                    <a:pt x="1" y="0"/>
                    <a:pt x="1" y="0"/>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132"/>
            <p:cNvSpPr>
              <a:spLocks/>
            </p:cNvSpPr>
            <p:nvPr/>
          </p:nvSpPr>
          <p:spPr bwMode="auto">
            <a:xfrm>
              <a:off x="4054475" y="4492625"/>
              <a:ext cx="17463" cy="3175"/>
            </a:xfrm>
            <a:custGeom>
              <a:avLst/>
              <a:gdLst>
                <a:gd name="T0" fmla="*/ 6 w 6"/>
                <a:gd name="T1" fmla="*/ 0 h 1"/>
                <a:gd name="T2" fmla="*/ 5 w 6"/>
                <a:gd name="T3" fmla="*/ 0 h 1"/>
                <a:gd name="T4" fmla="*/ 5 w 6"/>
                <a:gd name="T5" fmla="*/ 0 h 1"/>
                <a:gd name="T6" fmla="*/ 3 w 6"/>
                <a:gd name="T7" fmla="*/ 0 h 1"/>
                <a:gd name="T8" fmla="*/ 1 w 6"/>
                <a:gd name="T9" fmla="*/ 0 h 1"/>
                <a:gd name="T10" fmla="*/ 3 w 6"/>
                <a:gd name="T11" fmla="*/ 1 h 1"/>
                <a:gd name="T12" fmla="*/ 5 w 6"/>
                <a:gd name="T13" fmla="*/ 1 h 1"/>
                <a:gd name="T14" fmla="*/ 6 w 6"/>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
                  <a:moveTo>
                    <a:pt x="6" y="0"/>
                  </a:moveTo>
                  <a:cubicBezTo>
                    <a:pt x="6" y="0"/>
                    <a:pt x="6" y="0"/>
                    <a:pt x="5" y="0"/>
                  </a:cubicBezTo>
                  <a:cubicBezTo>
                    <a:pt x="5" y="0"/>
                    <a:pt x="5" y="0"/>
                    <a:pt x="5" y="0"/>
                  </a:cubicBezTo>
                  <a:cubicBezTo>
                    <a:pt x="4" y="0"/>
                    <a:pt x="4" y="0"/>
                    <a:pt x="3" y="0"/>
                  </a:cubicBezTo>
                  <a:cubicBezTo>
                    <a:pt x="2" y="0"/>
                    <a:pt x="1" y="0"/>
                    <a:pt x="1" y="0"/>
                  </a:cubicBezTo>
                  <a:cubicBezTo>
                    <a:pt x="0" y="1"/>
                    <a:pt x="1" y="1"/>
                    <a:pt x="3" y="1"/>
                  </a:cubicBezTo>
                  <a:cubicBezTo>
                    <a:pt x="3" y="1"/>
                    <a:pt x="4" y="1"/>
                    <a:pt x="5" y="1"/>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133"/>
            <p:cNvSpPr>
              <a:spLocks noEditPoints="1"/>
            </p:cNvSpPr>
            <p:nvPr/>
          </p:nvSpPr>
          <p:spPr bwMode="auto">
            <a:xfrm>
              <a:off x="3571875" y="4416425"/>
              <a:ext cx="681038" cy="231775"/>
            </a:xfrm>
            <a:custGeom>
              <a:avLst/>
              <a:gdLst>
                <a:gd name="T0" fmla="*/ 74 w 251"/>
                <a:gd name="T1" fmla="*/ 0 h 85"/>
                <a:gd name="T2" fmla="*/ 11 w 251"/>
                <a:gd name="T3" fmla="*/ 21 h 85"/>
                <a:gd name="T4" fmla="*/ 20 w 251"/>
                <a:gd name="T5" fmla="*/ 26 h 85"/>
                <a:gd name="T6" fmla="*/ 35 w 251"/>
                <a:gd name="T7" fmla="*/ 28 h 85"/>
                <a:gd name="T8" fmla="*/ 70 w 251"/>
                <a:gd name="T9" fmla="*/ 31 h 85"/>
                <a:gd name="T10" fmla="*/ 101 w 251"/>
                <a:gd name="T11" fmla="*/ 30 h 85"/>
                <a:gd name="T12" fmla="*/ 121 w 251"/>
                <a:gd name="T13" fmla="*/ 39 h 85"/>
                <a:gd name="T14" fmla="*/ 134 w 251"/>
                <a:gd name="T15" fmla="*/ 44 h 85"/>
                <a:gd name="T16" fmla="*/ 144 w 251"/>
                <a:gd name="T17" fmla="*/ 49 h 85"/>
                <a:gd name="T18" fmla="*/ 106 w 251"/>
                <a:gd name="T19" fmla="*/ 64 h 85"/>
                <a:gd name="T20" fmla="*/ 86 w 251"/>
                <a:gd name="T21" fmla="*/ 64 h 85"/>
                <a:gd name="T22" fmla="*/ 101 w 251"/>
                <a:gd name="T23" fmla="*/ 69 h 85"/>
                <a:gd name="T24" fmla="*/ 108 w 251"/>
                <a:gd name="T25" fmla="*/ 70 h 85"/>
                <a:gd name="T26" fmla="*/ 122 w 251"/>
                <a:gd name="T27" fmla="*/ 75 h 85"/>
                <a:gd name="T28" fmla="*/ 157 w 251"/>
                <a:gd name="T29" fmla="*/ 77 h 85"/>
                <a:gd name="T30" fmla="*/ 173 w 251"/>
                <a:gd name="T31" fmla="*/ 79 h 85"/>
                <a:gd name="T32" fmla="*/ 180 w 251"/>
                <a:gd name="T33" fmla="*/ 81 h 85"/>
                <a:gd name="T34" fmla="*/ 190 w 251"/>
                <a:gd name="T35" fmla="*/ 81 h 85"/>
                <a:gd name="T36" fmla="*/ 195 w 251"/>
                <a:gd name="T37" fmla="*/ 73 h 85"/>
                <a:gd name="T38" fmla="*/ 185 w 251"/>
                <a:gd name="T39" fmla="*/ 69 h 85"/>
                <a:gd name="T40" fmla="*/ 176 w 251"/>
                <a:gd name="T41" fmla="*/ 65 h 85"/>
                <a:gd name="T42" fmla="*/ 184 w 251"/>
                <a:gd name="T43" fmla="*/ 60 h 85"/>
                <a:gd name="T44" fmla="*/ 199 w 251"/>
                <a:gd name="T45" fmla="*/ 62 h 85"/>
                <a:gd name="T46" fmla="*/ 208 w 251"/>
                <a:gd name="T47" fmla="*/ 63 h 85"/>
                <a:gd name="T48" fmla="*/ 205 w 251"/>
                <a:gd name="T49" fmla="*/ 65 h 85"/>
                <a:gd name="T50" fmla="*/ 207 w 251"/>
                <a:gd name="T51" fmla="*/ 68 h 85"/>
                <a:gd name="T52" fmla="*/ 216 w 251"/>
                <a:gd name="T53" fmla="*/ 70 h 85"/>
                <a:gd name="T54" fmla="*/ 231 w 251"/>
                <a:gd name="T55" fmla="*/ 65 h 85"/>
                <a:gd name="T56" fmla="*/ 236 w 251"/>
                <a:gd name="T57" fmla="*/ 63 h 85"/>
                <a:gd name="T58" fmla="*/ 243 w 251"/>
                <a:gd name="T59" fmla="*/ 62 h 85"/>
                <a:gd name="T60" fmla="*/ 245 w 251"/>
                <a:gd name="T61" fmla="*/ 62 h 85"/>
                <a:gd name="T62" fmla="*/ 244 w 251"/>
                <a:gd name="T63" fmla="*/ 58 h 85"/>
                <a:gd name="T64" fmla="*/ 235 w 251"/>
                <a:gd name="T65" fmla="*/ 58 h 85"/>
                <a:gd name="T66" fmla="*/ 230 w 251"/>
                <a:gd name="T67" fmla="*/ 57 h 85"/>
                <a:gd name="T68" fmla="*/ 226 w 251"/>
                <a:gd name="T69" fmla="*/ 54 h 85"/>
                <a:gd name="T70" fmla="*/ 216 w 251"/>
                <a:gd name="T71" fmla="*/ 53 h 85"/>
                <a:gd name="T72" fmla="*/ 209 w 251"/>
                <a:gd name="T73" fmla="*/ 51 h 85"/>
                <a:gd name="T74" fmla="*/ 202 w 251"/>
                <a:gd name="T75" fmla="*/ 49 h 85"/>
                <a:gd name="T76" fmla="*/ 192 w 251"/>
                <a:gd name="T77" fmla="*/ 46 h 85"/>
                <a:gd name="T78" fmla="*/ 200 w 251"/>
                <a:gd name="T79" fmla="*/ 44 h 85"/>
                <a:gd name="T80" fmla="*/ 199 w 251"/>
                <a:gd name="T81" fmla="*/ 42 h 85"/>
                <a:gd name="T82" fmla="*/ 212 w 251"/>
                <a:gd name="T83" fmla="*/ 35 h 85"/>
                <a:gd name="T84" fmla="*/ 186 w 251"/>
                <a:gd name="T85" fmla="*/ 36 h 85"/>
                <a:gd name="T86" fmla="*/ 204 w 251"/>
                <a:gd name="T87" fmla="*/ 31 h 85"/>
                <a:gd name="T88" fmla="*/ 180 w 251"/>
                <a:gd name="T89" fmla="*/ 33 h 85"/>
                <a:gd name="T90" fmla="*/ 178 w 251"/>
                <a:gd name="T91" fmla="*/ 32 h 85"/>
                <a:gd name="T92" fmla="*/ 178 w 251"/>
                <a:gd name="T93" fmla="*/ 30 h 85"/>
                <a:gd name="T94" fmla="*/ 181 w 251"/>
                <a:gd name="T95" fmla="*/ 28 h 85"/>
                <a:gd name="T96" fmla="*/ 170 w 251"/>
                <a:gd name="T97" fmla="*/ 25 h 85"/>
                <a:gd name="T98" fmla="*/ 166 w 251"/>
                <a:gd name="T99" fmla="*/ 23 h 85"/>
                <a:gd name="T100" fmla="*/ 157 w 251"/>
                <a:gd name="T101" fmla="*/ 22 h 85"/>
                <a:gd name="T102" fmla="*/ 151 w 251"/>
                <a:gd name="T103" fmla="*/ 21 h 85"/>
                <a:gd name="T104" fmla="*/ 147 w 251"/>
                <a:gd name="T105" fmla="*/ 14 h 85"/>
                <a:gd name="T106" fmla="*/ 126 w 251"/>
                <a:gd name="T107" fmla="*/ 16 h 85"/>
                <a:gd name="T108" fmla="*/ 121 w 251"/>
                <a:gd name="T109" fmla="*/ 16 h 85"/>
                <a:gd name="T110" fmla="*/ 113 w 251"/>
                <a:gd name="T111" fmla="*/ 16 h 85"/>
                <a:gd name="T112" fmla="*/ 110 w 251"/>
                <a:gd name="T113" fmla="*/ 13 h 85"/>
                <a:gd name="T114" fmla="*/ 94 w 251"/>
                <a:gd name="T115" fmla="*/ 4 h 85"/>
                <a:gd name="T116" fmla="*/ 77 w 251"/>
                <a:gd name="T117" fmla="*/ 6 h 85"/>
                <a:gd name="T118" fmla="*/ 70 w 251"/>
                <a:gd name="T119" fmla="*/ 13 h 85"/>
                <a:gd name="T120" fmla="*/ 50 w 251"/>
                <a:gd name="T121" fmla="*/ 2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51" h="85">
                  <a:moveTo>
                    <a:pt x="76" y="7"/>
                  </a:moveTo>
                  <a:cubicBezTo>
                    <a:pt x="76" y="7"/>
                    <a:pt x="77" y="7"/>
                    <a:pt x="77" y="8"/>
                  </a:cubicBezTo>
                  <a:cubicBezTo>
                    <a:pt x="77" y="8"/>
                    <a:pt x="77" y="8"/>
                    <a:pt x="77" y="8"/>
                  </a:cubicBezTo>
                  <a:cubicBezTo>
                    <a:pt x="77" y="8"/>
                    <a:pt x="77" y="8"/>
                    <a:pt x="77" y="8"/>
                  </a:cubicBezTo>
                  <a:cubicBezTo>
                    <a:pt x="77" y="8"/>
                    <a:pt x="77" y="8"/>
                    <a:pt x="76" y="8"/>
                  </a:cubicBezTo>
                  <a:cubicBezTo>
                    <a:pt x="76" y="7"/>
                    <a:pt x="76" y="7"/>
                    <a:pt x="76" y="7"/>
                  </a:cubicBezTo>
                  <a:moveTo>
                    <a:pt x="74" y="0"/>
                  </a:moveTo>
                  <a:cubicBezTo>
                    <a:pt x="69" y="0"/>
                    <a:pt x="64" y="0"/>
                    <a:pt x="59" y="0"/>
                  </a:cubicBezTo>
                  <a:cubicBezTo>
                    <a:pt x="49" y="1"/>
                    <a:pt x="41" y="3"/>
                    <a:pt x="37" y="4"/>
                  </a:cubicBezTo>
                  <a:cubicBezTo>
                    <a:pt x="33" y="5"/>
                    <a:pt x="27" y="7"/>
                    <a:pt x="24" y="8"/>
                  </a:cubicBezTo>
                  <a:cubicBezTo>
                    <a:pt x="20" y="9"/>
                    <a:pt x="0" y="13"/>
                    <a:pt x="9" y="16"/>
                  </a:cubicBezTo>
                  <a:cubicBezTo>
                    <a:pt x="17" y="19"/>
                    <a:pt x="22" y="21"/>
                    <a:pt x="18" y="21"/>
                  </a:cubicBezTo>
                  <a:cubicBezTo>
                    <a:pt x="18" y="21"/>
                    <a:pt x="17" y="21"/>
                    <a:pt x="16" y="21"/>
                  </a:cubicBezTo>
                  <a:cubicBezTo>
                    <a:pt x="15" y="21"/>
                    <a:pt x="13" y="21"/>
                    <a:pt x="11" y="21"/>
                  </a:cubicBezTo>
                  <a:cubicBezTo>
                    <a:pt x="7" y="21"/>
                    <a:pt x="3" y="21"/>
                    <a:pt x="4" y="23"/>
                  </a:cubicBezTo>
                  <a:cubicBezTo>
                    <a:pt x="6" y="24"/>
                    <a:pt x="10" y="25"/>
                    <a:pt x="9" y="25"/>
                  </a:cubicBezTo>
                  <a:cubicBezTo>
                    <a:pt x="9" y="25"/>
                    <a:pt x="9" y="25"/>
                    <a:pt x="9" y="25"/>
                  </a:cubicBezTo>
                  <a:cubicBezTo>
                    <a:pt x="9" y="25"/>
                    <a:pt x="9" y="25"/>
                    <a:pt x="9" y="25"/>
                  </a:cubicBezTo>
                  <a:cubicBezTo>
                    <a:pt x="9" y="25"/>
                    <a:pt x="11" y="26"/>
                    <a:pt x="13" y="26"/>
                  </a:cubicBezTo>
                  <a:cubicBezTo>
                    <a:pt x="15" y="26"/>
                    <a:pt x="16" y="26"/>
                    <a:pt x="17" y="26"/>
                  </a:cubicBezTo>
                  <a:cubicBezTo>
                    <a:pt x="19" y="26"/>
                    <a:pt x="20" y="26"/>
                    <a:pt x="20" y="26"/>
                  </a:cubicBezTo>
                  <a:cubicBezTo>
                    <a:pt x="20" y="26"/>
                    <a:pt x="21" y="26"/>
                    <a:pt x="21" y="26"/>
                  </a:cubicBezTo>
                  <a:cubicBezTo>
                    <a:pt x="22" y="26"/>
                    <a:pt x="22" y="26"/>
                    <a:pt x="22" y="26"/>
                  </a:cubicBezTo>
                  <a:cubicBezTo>
                    <a:pt x="22" y="26"/>
                    <a:pt x="22" y="26"/>
                    <a:pt x="23" y="26"/>
                  </a:cubicBezTo>
                  <a:cubicBezTo>
                    <a:pt x="23" y="26"/>
                    <a:pt x="25" y="26"/>
                    <a:pt x="26" y="26"/>
                  </a:cubicBezTo>
                  <a:cubicBezTo>
                    <a:pt x="26" y="26"/>
                    <a:pt x="27" y="26"/>
                    <a:pt x="27" y="26"/>
                  </a:cubicBezTo>
                  <a:cubicBezTo>
                    <a:pt x="28" y="26"/>
                    <a:pt x="28" y="26"/>
                    <a:pt x="28" y="27"/>
                  </a:cubicBezTo>
                  <a:cubicBezTo>
                    <a:pt x="27" y="28"/>
                    <a:pt x="32" y="28"/>
                    <a:pt x="35" y="28"/>
                  </a:cubicBezTo>
                  <a:cubicBezTo>
                    <a:pt x="37" y="28"/>
                    <a:pt x="38" y="28"/>
                    <a:pt x="39" y="28"/>
                  </a:cubicBezTo>
                  <a:cubicBezTo>
                    <a:pt x="39" y="28"/>
                    <a:pt x="39" y="28"/>
                    <a:pt x="39" y="28"/>
                  </a:cubicBezTo>
                  <a:cubicBezTo>
                    <a:pt x="43" y="28"/>
                    <a:pt x="43" y="30"/>
                    <a:pt x="52" y="31"/>
                  </a:cubicBezTo>
                  <a:cubicBezTo>
                    <a:pt x="55" y="31"/>
                    <a:pt x="58" y="31"/>
                    <a:pt x="60" y="31"/>
                  </a:cubicBezTo>
                  <a:cubicBezTo>
                    <a:pt x="65" y="31"/>
                    <a:pt x="66" y="31"/>
                    <a:pt x="65" y="30"/>
                  </a:cubicBezTo>
                  <a:cubicBezTo>
                    <a:pt x="64" y="30"/>
                    <a:pt x="64" y="29"/>
                    <a:pt x="64" y="29"/>
                  </a:cubicBezTo>
                  <a:cubicBezTo>
                    <a:pt x="65" y="29"/>
                    <a:pt x="67" y="30"/>
                    <a:pt x="70" y="31"/>
                  </a:cubicBezTo>
                  <a:cubicBezTo>
                    <a:pt x="74" y="32"/>
                    <a:pt x="77" y="32"/>
                    <a:pt x="78" y="32"/>
                  </a:cubicBezTo>
                  <a:cubicBezTo>
                    <a:pt x="78" y="32"/>
                    <a:pt x="78" y="32"/>
                    <a:pt x="78" y="32"/>
                  </a:cubicBezTo>
                  <a:cubicBezTo>
                    <a:pt x="78" y="32"/>
                    <a:pt x="78" y="32"/>
                    <a:pt x="79" y="32"/>
                  </a:cubicBezTo>
                  <a:cubicBezTo>
                    <a:pt x="81" y="32"/>
                    <a:pt x="84" y="32"/>
                    <a:pt x="88" y="33"/>
                  </a:cubicBezTo>
                  <a:cubicBezTo>
                    <a:pt x="91" y="33"/>
                    <a:pt x="94" y="33"/>
                    <a:pt x="96" y="33"/>
                  </a:cubicBezTo>
                  <a:cubicBezTo>
                    <a:pt x="98" y="33"/>
                    <a:pt x="99" y="33"/>
                    <a:pt x="101" y="33"/>
                  </a:cubicBezTo>
                  <a:cubicBezTo>
                    <a:pt x="105" y="32"/>
                    <a:pt x="103" y="31"/>
                    <a:pt x="101" y="30"/>
                  </a:cubicBezTo>
                  <a:cubicBezTo>
                    <a:pt x="98" y="28"/>
                    <a:pt x="101" y="28"/>
                    <a:pt x="102" y="27"/>
                  </a:cubicBezTo>
                  <a:cubicBezTo>
                    <a:pt x="102" y="27"/>
                    <a:pt x="102" y="27"/>
                    <a:pt x="103" y="27"/>
                  </a:cubicBezTo>
                  <a:cubicBezTo>
                    <a:pt x="103" y="27"/>
                    <a:pt x="103" y="28"/>
                    <a:pt x="105" y="29"/>
                  </a:cubicBezTo>
                  <a:cubicBezTo>
                    <a:pt x="107" y="31"/>
                    <a:pt x="113" y="31"/>
                    <a:pt x="112" y="32"/>
                  </a:cubicBezTo>
                  <a:cubicBezTo>
                    <a:pt x="111" y="34"/>
                    <a:pt x="111" y="35"/>
                    <a:pt x="114" y="35"/>
                  </a:cubicBezTo>
                  <a:cubicBezTo>
                    <a:pt x="117" y="35"/>
                    <a:pt x="118" y="35"/>
                    <a:pt x="116" y="35"/>
                  </a:cubicBezTo>
                  <a:cubicBezTo>
                    <a:pt x="114" y="36"/>
                    <a:pt x="121" y="37"/>
                    <a:pt x="121" y="39"/>
                  </a:cubicBezTo>
                  <a:cubicBezTo>
                    <a:pt x="121" y="41"/>
                    <a:pt x="118" y="41"/>
                    <a:pt x="121" y="41"/>
                  </a:cubicBezTo>
                  <a:cubicBezTo>
                    <a:pt x="121" y="41"/>
                    <a:pt x="122" y="41"/>
                    <a:pt x="123" y="41"/>
                  </a:cubicBezTo>
                  <a:cubicBezTo>
                    <a:pt x="126" y="41"/>
                    <a:pt x="129" y="41"/>
                    <a:pt x="129" y="41"/>
                  </a:cubicBezTo>
                  <a:cubicBezTo>
                    <a:pt x="130" y="41"/>
                    <a:pt x="130" y="41"/>
                    <a:pt x="130" y="41"/>
                  </a:cubicBezTo>
                  <a:cubicBezTo>
                    <a:pt x="129" y="42"/>
                    <a:pt x="129" y="42"/>
                    <a:pt x="131" y="43"/>
                  </a:cubicBezTo>
                  <a:cubicBezTo>
                    <a:pt x="132" y="43"/>
                    <a:pt x="133" y="44"/>
                    <a:pt x="133" y="44"/>
                  </a:cubicBezTo>
                  <a:cubicBezTo>
                    <a:pt x="134" y="44"/>
                    <a:pt x="134" y="44"/>
                    <a:pt x="134" y="44"/>
                  </a:cubicBezTo>
                  <a:cubicBezTo>
                    <a:pt x="134" y="43"/>
                    <a:pt x="135" y="43"/>
                    <a:pt x="135" y="43"/>
                  </a:cubicBezTo>
                  <a:cubicBezTo>
                    <a:pt x="136" y="43"/>
                    <a:pt x="137" y="44"/>
                    <a:pt x="138" y="44"/>
                  </a:cubicBezTo>
                  <a:cubicBezTo>
                    <a:pt x="139" y="45"/>
                    <a:pt x="138" y="46"/>
                    <a:pt x="140" y="46"/>
                  </a:cubicBezTo>
                  <a:cubicBezTo>
                    <a:pt x="142" y="47"/>
                    <a:pt x="143" y="47"/>
                    <a:pt x="144" y="47"/>
                  </a:cubicBezTo>
                  <a:cubicBezTo>
                    <a:pt x="144" y="47"/>
                    <a:pt x="145" y="47"/>
                    <a:pt x="145" y="47"/>
                  </a:cubicBezTo>
                  <a:cubicBezTo>
                    <a:pt x="145" y="47"/>
                    <a:pt x="145" y="47"/>
                    <a:pt x="145" y="47"/>
                  </a:cubicBezTo>
                  <a:cubicBezTo>
                    <a:pt x="146" y="47"/>
                    <a:pt x="145" y="48"/>
                    <a:pt x="144" y="49"/>
                  </a:cubicBezTo>
                  <a:cubicBezTo>
                    <a:pt x="144" y="50"/>
                    <a:pt x="144" y="51"/>
                    <a:pt x="143" y="52"/>
                  </a:cubicBezTo>
                  <a:cubicBezTo>
                    <a:pt x="143" y="53"/>
                    <a:pt x="140" y="54"/>
                    <a:pt x="138" y="54"/>
                  </a:cubicBezTo>
                  <a:cubicBezTo>
                    <a:pt x="133" y="55"/>
                    <a:pt x="119" y="57"/>
                    <a:pt x="115" y="59"/>
                  </a:cubicBezTo>
                  <a:cubicBezTo>
                    <a:pt x="111" y="62"/>
                    <a:pt x="110" y="64"/>
                    <a:pt x="110" y="64"/>
                  </a:cubicBezTo>
                  <a:cubicBezTo>
                    <a:pt x="110" y="64"/>
                    <a:pt x="110" y="64"/>
                    <a:pt x="110" y="64"/>
                  </a:cubicBezTo>
                  <a:cubicBezTo>
                    <a:pt x="110" y="64"/>
                    <a:pt x="109" y="64"/>
                    <a:pt x="108" y="64"/>
                  </a:cubicBezTo>
                  <a:cubicBezTo>
                    <a:pt x="108" y="64"/>
                    <a:pt x="107" y="64"/>
                    <a:pt x="106" y="64"/>
                  </a:cubicBezTo>
                  <a:cubicBezTo>
                    <a:pt x="105" y="64"/>
                    <a:pt x="103" y="65"/>
                    <a:pt x="103" y="65"/>
                  </a:cubicBezTo>
                  <a:cubicBezTo>
                    <a:pt x="103" y="65"/>
                    <a:pt x="103" y="65"/>
                    <a:pt x="103" y="65"/>
                  </a:cubicBezTo>
                  <a:cubicBezTo>
                    <a:pt x="101" y="65"/>
                    <a:pt x="101" y="64"/>
                    <a:pt x="101" y="64"/>
                  </a:cubicBezTo>
                  <a:cubicBezTo>
                    <a:pt x="101" y="64"/>
                    <a:pt x="101" y="64"/>
                    <a:pt x="101" y="64"/>
                  </a:cubicBezTo>
                  <a:cubicBezTo>
                    <a:pt x="101" y="64"/>
                    <a:pt x="100" y="64"/>
                    <a:pt x="98" y="64"/>
                  </a:cubicBezTo>
                  <a:cubicBezTo>
                    <a:pt x="96" y="65"/>
                    <a:pt x="94" y="65"/>
                    <a:pt x="92" y="65"/>
                  </a:cubicBezTo>
                  <a:cubicBezTo>
                    <a:pt x="90" y="65"/>
                    <a:pt x="88" y="65"/>
                    <a:pt x="86" y="64"/>
                  </a:cubicBezTo>
                  <a:cubicBezTo>
                    <a:pt x="82" y="64"/>
                    <a:pt x="78" y="64"/>
                    <a:pt x="74" y="64"/>
                  </a:cubicBezTo>
                  <a:cubicBezTo>
                    <a:pt x="70" y="64"/>
                    <a:pt x="67" y="64"/>
                    <a:pt x="65" y="65"/>
                  </a:cubicBezTo>
                  <a:cubicBezTo>
                    <a:pt x="61" y="66"/>
                    <a:pt x="58" y="67"/>
                    <a:pt x="59" y="68"/>
                  </a:cubicBezTo>
                  <a:cubicBezTo>
                    <a:pt x="61" y="69"/>
                    <a:pt x="66" y="70"/>
                    <a:pt x="71" y="70"/>
                  </a:cubicBezTo>
                  <a:cubicBezTo>
                    <a:pt x="80" y="70"/>
                    <a:pt x="88" y="69"/>
                    <a:pt x="93" y="69"/>
                  </a:cubicBezTo>
                  <a:cubicBezTo>
                    <a:pt x="96" y="69"/>
                    <a:pt x="98" y="69"/>
                    <a:pt x="100" y="69"/>
                  </a:cubicBezTo>
                  <a:cubicBezTo>
                    <a:pt x="101" y="69"/>
                    <a:pt x="102" y="69"/>
                    <a:pt x="101" y="69"/>
                  </a:cubicBezTo>
                  <a:cubicBezTo>
                    <a:pt x="101" y="70"/>
                    <a:pt x="101" y="70"/>
                    <a:pt x="102" y="70"/>
                  </a:cubicBezTo>
                  <a:cubicBezTo>
                    <a:pt x="102" y="70"/>
                    <a:pt x="102" y="70"/>
                    <a:pt x="103" y="70"/>
                  </a:cubicBezTo>
                  <a:cubicBezTo>
                    <a:pt x="104" y="70"/>
                    <a:pt x="104" y="69"/>
                    <a:pt x="105" y="69"/>
                  </a:cubicBezTo>
                  <a:cubicBezTo>
                    <a:pt x="105" y="69"/>
                    <a:pt x="105" y="69"/>
                    <a:pt x="105" y="69"/>
                  </a:cubicBezTo>
                  <a:cubicBezTo>
                    <a:pt x="106" y="69"/>
                    <a:pt x="106" y="70"/>
                    <a:pt x="106" y="70"/>
                  </a:cubicBezTo>
                  <a:cubicBezTo>
                    <a:pt x="106" y="70"/>
                    <a:pt x="106" y="70"/>
                    <a:pt x="106" y="70"/>
                  </a:cubicBezTo>
                  <a:cubicBezTo>
                    <a:pt x="107" y="70"/>
                    <a:pt x="108" y="70"/>
                    <a:pt x="108" y="70"/>
                  </a:cubicBezTo>
                  <a:cubicBezTo>
                    <a:pt x="109" y="70"/>
                    <a:pt x="109" y="70"/>
                    <a:pt x="109" y="70"/>
                  </a:cubicBezTo>
                  <a:cubicBezTo>
                    <a:pt x="110" y="70"/>
                    <a:pt x="110" y="70"/>
                    <a:pt x="112" y="71"/>
                  </a:cubicBezTo>
                  <a:cubicBezTo>
                    <a:pt x="113" y="72"/>
                    <a:pt x="117" y="73"/>
                    <a:pt x="117" y="74"/>
                  </a:cubicBezTo>
                  <a:cubicBezTo>
                    <a:pt x="117" y="74"/>
                    <a:pt x="117" y="75"/>
                    <a:pt x="118" y="75"/>
                  </a:cubicBezTo>
                  <a:cubicBezTo>
                    <a:pt x="118" y="75"/>
                    <a:pt x="118" y="74"/>
                    <a:pt x="119" y="74"/>
                  </a:cubicBezTo>
                  <a:cubicBezTo>
                    <a:pt x="119" y="74"/>
                    <a:pt x="119" y="74"/>
                    <a:pt x="119" y="74"/>
                  </a:cubicBezTo>
                  <a:cubicBezTo>
                    <a:pt x="120" y="74"/>
                    <a:pt x="121" y="74"/>
                    <a:pt x="122" y="75"/>
                  </a:cubicBezTo>
                  <a:cubicBezTo>
                    <a:pt x="124" y="75"/>
                    <a:pt x="124" y="76"/>
                    <a:pt x="121" y="76"/>
                  </a:cubicBezTo>
                  <a:cubicBezTo>
                    <a:pt x="118" y="76"/>
                    <a:pt x="119" y="78"/>
                    <a:pt x="126" y="80"/>
                  </a:cubicBezTo>
                  <a:cubicBezTo>
                    <a:pt x="132" y="81"/>
                    <a:pt x="143" y="83"/>
                    <a:pt x="153" y="85"/>
                  </a:cubicBezTo>
                  <a:cubicBezTo>
                    <a:pt x="155" y="85"/>
                    <a:pt x="157" y="85"/>
                    <a:pt x="159" y="85"/>
                  </a:cubicBezTo>
                  <a:cubicBezTo>
                    <a:pt x="166" y="85"/>
                    <a:pt x="170" y="83"/>
                    <a:pt x="163" y="81"/>
                  </a:cubicBezTo>
                  <a:cubicBezTo>
                    <a:pt x="156" y="79"/>
                    <a:pt x="154" y="77"/>
                    <a:pt x="156" y="77"/>
                  </a:cubicBezTo>
                  <a:cubicBezTo>
                    <a:pt x="157" y="77"/>
                    <a:pt x="157" y="77"/>
                    <a:pt x="157" y="77"/>
                  </a:cubicBezTo>
                  <a:cubicBezTo>
                    <a:pt x="160" y="77"/>
                    <a:pt x="162" y="77"/>
                    <a:pt x="163" y="77"/>
                  </a:cubicBezTo>
                  <a:cubicBezTo>
                    <a:pt x="163" y="77"/>
                    <a:pt x="163" y="77"/>
                    <a:pt x="163" y="77"/>
                  </a:cubicBezTo>
                  <a:cubicBezTo>
                    <a:pt x="163" y="77"/>
                    <a:pt x="163" y="77"/>
                    <a:pt x="163" y="77"/>
                  </a:cubicBezTo>
                  <a:cubicBezTo>
                    <a:pt x="164" y="77"/>
                    <a:pt x="166" y="78"/>
                    <a:pt x="168" y="78"/>
                  </a:cubicBezTo>
                  <a:cubicBezTo>
                    <a:pt x="169" y="79"/>
                    <a:pt x="171" y="80"/>
                    <a:pt x="172" y="80"/>
                  </a:cubicBezTo>
                  <a:cubicBezTo>
                    <a:pt x="172" y="80"/>
                    <a:pt x="172" y="79"/>
                    <a:pt x="173" y="79"/>
                  </a:cubicBezTo>
                  <a:cubicBezTo>
                    <a:pt x="173" y="79"/>
                    <a:pt x="173" y="79"/>
                    <a:pt x="173" y="79"/>
                  </a:cubicBezTo>
                  <a:cubicBezTo>
                    <a:pt x="174" y="79"/>
                    <a:pt x="174" y="79"/>
                    <a:pt x="175" y="79"/>
                  </a:cubicBezTo>
                  <a:cubicBezTo>
                    <a:pt x="176" y="80"/>
                    <a:pt x="177" y="80"/>
                    <a:pt x="178" y="80"/>
                  </a:cubicBezTo>
                  <a:cubicBezTo>
                    <a:pt x="178" y="80"/>
                    <a:pt x="178" y="80"/>
                    <a:pt x="178" y="80"/>
                  </a:cubicBezTo>
                  <a:cubicBezTo>
                    <a:pt x="178" y="80"/>
                    <a:pt x="178" y="80"/>
                    <a:pt x="178" y="80"/>
                  </a:cubicBezTo>
                  <a:cubicBezTo>
                    <a:pt x="178" y="80"/>
                    <a:pt x="179" y="80"/>
                    <a:pt x="179" y="80"/>
                  </a:cubicBezTo>
                  <a:cubicBezTo>
                    <a:pt x="179" y="81"/>
                    <a:pt x="179" y="81"/>
                    <a:pt x="180" y="81"/>
                  </a:cubicBezTo>
                  <a:cubicBezTo>
                    <a:pt x="180" y="81"/>
                    <a:pt x="180" y="81"/>
                    <a:pt x="180" y="81"/>
                  </a:cubicBezTo>
                  <a:cubicBezTo>
                    <a:pt x="180" y="81"/>
                    <a:pt x="180" y="81"/>
                    <a:pt x="180" y="81"/>
                  </a:cubicBezTo>
                  <a:cubicBezTo>
                    <a:pt x="181" y="81"/>
                    <a:pt x="182" y="81"/>
                    <a:pt x="183" y="81"/>
                  </a:cubicBezTo>
                  <a:cubicBezTo>
                    <a:pt x="183" y="82"/>
                    <a:pt x="185" y="82"/>
                    <a:pt x="186" y="83"/>
                  </a:cubicBezTo>
                  <a:cubicBezTo>
                    <a:pt x="187" y="83"/>
                    <a:pt x="187" y="83"/>
                    <a:pt x="188" y="83"/>
                  </a:cubicBezTo>
                  <a:cubicBezTo>
                    <a:pt x="188" y="83"/>
                    <a:pt x="189" y="83"/>
                    <a:pt x="188" y="82"/>
                  </a:cubicBezTo>
                  <a:cubicBezTo>
                    <a:pt x="188" y="82"/>
                    <a:pt x="188" y="81"/>
                    <a:pt x="189" y="81"/>
                  </a:cubicBezTo>
                  <a:cubicBezTo>
                    <a:pt x="189" y="81"/>
                    <a:pt x="190" y="81"/>
                    <a:pt x="190" y="81"/>
                  </a:cubicBezTo>
                  <a:cubicBezTo>
                    <a:pt x="190" y="81"/>
                    <a:pt x="190" y="81"/>
                    <a:pt x="190" y="81"/>
                  </a:cubicBezTo>
                  <a:cubicBezTo>
                    <a:pt x="191" y="81"/>
                    <a:pt x="193" y="80"/>
                    <a:pt x="193" y="79"/>
                  </a:cubicBezTo>
                  <a:cubicBezTo>
                    <a:pt x="193" y="78"/>
                    <a:pt x="193" y="78"/>
                    <a:pt x="193" y="78"/>
                  </a:cubicBezTo>
                  <a:cubicBezTo>
                    <a:pt x="193" y="78"/>
                    <a:pt x="193" y="78"/>
                    <a:pt x="194" y="78"/>
                  </a:cubicBezTo>
                  <a:cubicBezTo>
                    <a:pt x="194" y="78"/>
                    <a:pt x="195" y="79"/>
                    <a:pt x="195" y="79"/>
                  </a:cubicBezTo>
                  <a:cubicBezTo>
                    <a:pt x="197" y="79"/>
                    <a:pt x="199" y="78"/>
                    <a:pt x="198" y="76"/>
                  </a:cubicBezTo>
                  <a:cubicBezTo>
                    <a:pt x="197" y="74"/>
                    <a:pt x="193" y="73"/>
                    <a:pt x="195" y="73"/>
                  </a:cubicBezTo>
                  <a:cubicBezTo>
                    <a:pt x="197" y="73"/>
                    <a:pt x="196" y="72"/>
                    <a:pt x="194" y="72"/>
                  </a:cubicBezTo>
                  <a:cubicBezTo>
                    <a:pt x="192" y="72"/>
                    <a:pt x="191" y="72"/>
                    <a:pt x="192" y="71"/>
                  </a:cubicBezTo>
                  <a:cubicBezTo>
                    <a:pt x="193" y="71"/>
                    <a:pt x="192" y="71"/>
                    <a:pt x="191" y="71"/>
                  </a:cubicBezTo>
                  <a:cubicBezTo>
                    <a:pt x="190" y="71"/>
                    <a:pt x="190" y="71"/>
                    <a:pt x="189" y="71"/>
                  </a:cubicBezTo>
                  <a:cubicBezTo>
                    <a:pt x="189" y="71"/>
                    <a:pt x="189" y="71"/>
                    <a:pt x="189" y="71"/>
                  </a:cubicBezTo>
                  <a:cubicBezTo>
                    <a:pt x="187" y="71"/>
                    <a:pt x="187" y="70"/>
                    <a:pt x="187" y="70"/>
                  </a:cubicBezTo>
                  <a:cubicBezTo>
                    <a:pt x="187" y="69"/>
                    <a:pt x="186" y="69"/>
                    <a:pt x="185" y="69"/>
                  </a:cubicBezTo>
                  <a:cubicBezTo>
                    <a:pt x="184" y="69"/>
                    <a:pt x="184" y="69"/>
                    <a:pt x="184" y="69"/>
                  </a:cubicBezTo>
                  <a:cubicBezTo>
                    <a:pt x="184" y="69"/>
                    <a:pt x="184" y="69"/>
                    <a:pt x="184" y="69"/>
                  </a:cubicBezTo>
                  <a:cubicBezTo>
                    <a:pt x="183" y="69"/>
                    <a:pt x="181" y="69"/>
                    <a:pt x="181" y="68"/>
                  </a:cubicBezTo>
                  <a:cubicBezTo>
                    <a:pt x="180" y="67"/>
                    <a:pt x="182" y="66"/>
                    <a:pt x="180" y="66"/>
                  </a:cubicBezTo>
                  <a:cubicBezTo>
                    <a:pt x="178" y="66"/>
                    <a:pt x="179" y="65"/>
                    <a:pt x="177" y="65"/>
                  </a:cubicBezTo>
                  <a:cubicBezTo>
                    <a:pt x="177" y="65"/>
                    <a:pt x="177" y="65"/>
                    <a:pt x="176" y="65"/>
                  </a:cubicBezTo>
                  <a:cubicBezTo>
                    <a:pt x="176" y="65"/>
                    <a:pt x="176" y="65"/>
                    <a:pt x="176" y="65"/>
                  </a:cubicBezTo>
                  <a:cubicBezTo>
                    <a:pt x="174" y="65"/>
                    <a:pt x="178" y="64"/>
                    <a:pt x="175" y="63"/>
                  </a:cubicBezTo>
                  <a:cubicBezTo>
                    <a:pt x="174" y="62"/>
                    <a:pt x="172" y="61"/>
                    <a:pt x="173" y="61"/>
                  </a:cubicBezTo>
                  <a:cubicBezTo>
                    <a:pt x="173" y="61"/>
                    <a:pt x="174" y="61"/>
                    <a:pt x="176" y="62"/>
                  </a:cubicBezTo>
                  <a:cubicBezTo>
                    <a:pt x="179" y="62"/>
                    <a:pt x="181" y="62"/>
                    <a:pt x="182" y="62"/>
                  </a:cubicBezTo>
                  <a:cubicBezTo>
                    <a:pt x="184" y="62"/>
                    <a:pt x="184" y="62"/>
                    <a:pt x="184" y="61"/>
                  </a:cubicBezTo>
                  <a:cubicBezTo>
                    <a:pt x="183" y="61"/>
                    <a:pt x="183" y="60"/>
                    <a:pt x="183" y="60"/>
                  </a:cubicBezTo>
                  <a:cubicBezTo>
                    <a:pt x="184" y="60"/>
                    <a:pt x="184" y="60"/>
                    <a:pt x="184" y="60"/>
                  </a:cubicBezTo>
                  <a:cubicBezTo>
                    <a:pt x="185" y="61"/>
                    <a:pt x="185" y="61"/>
                    <a:pt x="186" y="61"/>
                  </a:cubicBezTo>
                  <a:cubicBezTo>
                    <a:pt x="186" y="61"/>
                    <a:pt x="186" y="61"/>
                    <a:pt x="187" y="61"/>
                  </a:cubicBezTo>
                  <a:cubicBezTo>
                    <a:pt x="187" y="61"/>
                    <a:pt x="188" y="60"/>
                    <a:pt x="186" y="60"/>
                  </a:cubicBezTo>
                  <a:cubicBezTo>
                    <a:pt x="185" y="60"/>
                    <a:pt x="186" y="59"/>
                    <a:pt x="187" y="59"/>
                  </a:cubicBezTo>
                  <a:cubicBezTo>
                    <a:pt x="187" y="59"/>
                    <a:pt x="188" y="59"/>
                    <a:pt x="188" y="59"/>
                  </a:cubicBezTo>
                  <a:cubicBezTo>
                    <a:pt x="190" y="60"/>
                    <a:pt x="189" y="61"/>
                    <a:pt x="194" y="62"/>
                  </a:cubicBezTo>
                  <a:cubicBezTo>
                    <a:pt x="196" y="62"/>
                    <a:pt x="197" y="62"/>
                    <a:pt x="199" y="62"/>
                  </a:cubicBezTo>
                  <a:cubicBezTo>
                    <a:pt x="200" y="62"/>
                    <a:pt x="200" y="62"/>
                    <a:pt x="201" y="62"/>
                  </a:cubicBezTo>
                  <a:cubicBezTo>
                    <a:pt x="201" y="62"/>
                    <a:pt x="202" y="62"/>
                    <a:pt x="202" y="62"/>
                  </a:cubicBezTo>
                  <a:cubicBezTo>
                    <a:pt x="202" y="62"/>
                    <a:pt x="202" y="62"/>
                    <a:pt x="201" y="62"/>
                  </a:cubicBezTo>
                  <a:cubicBezTo>
                    <a:pt x="200" y="63"/>
                    <a:pt x="201" y="63"/>
                    <a:pt x="202" y="63"/>
                  </a:cubicBezTo>
                  <a:cubicBezTo>
                    <a:pt x="203" y="63"/>
                    <a:pt x="204" y="63"/>
                    <a:pt x="206" y="62"/>
                  </a:cubicBezTo>
                  <a:cubicBezTo>
                    <a:pt x="208" y="62"/>
                    <a:pt x="210" y="62"/>
                    <a:pt x="210" y="62"/>
                  </a:cubicBezTo>
                  <a:cubicBezTo>
                    <a:pt x="211" y="62"/>
                    <a:pt x="211" y="62"/>
                    <a:pt x="208" y="63"/>
                  </a:cubicBezTo>
                  <a:cubicBezTo>
                    <a:pt x="205" y="64"/>
                    <a:pt x="203" y="65"/>
                    <a:pt x="204" y="65"/>
                  </a:cubicBezTo>
                  <a:cubicBezTo>
                    <a:pt x="205" y="65"/>
                    <a:pt x="205" y="65"/>
                    <a:pt x="205" y="65"/>
                  </a:cubicBezTo>
                  <a:cubicBezTo>
                    <a:pt x="205" y="65"/>
                    <a:pt x="205" y="65"/>
                    <a:pt x="205" y="65"/>
                  </a:cubicBezTo>
                  <a:cubicBezTo>
                    <a:pt x="206" y="65"/>
                    <a:pt x="206" y="65"/>
                    <a:pt x="205" y="65"/>
                  </a:cubicBezTo>
                  <a:cubicBezTo>
                    <a:pt x="204" y="65"/>
                    <a:pt x="203" y="65"/>
                    <a:pt x="204" y="65"/>
                  </a:cubicBezTo>
                  <a:cubicBezTo>
                    <a:pt x="204" y="65"/>
                    <a:pt x="204" y="65"/>
                    <a:pt x="204" y="65"/>
                  </a:cubicBezTo>
                  <a:cubicBezTo>
                    <a:pt x="205" y="65"/>
                    <a:pt x="205" y="65"/>
                    <a:pt x="205" y="65"/>
                  </a:cubicBezTo>
                  <a:cubicBezTo>
                    <a:pt x="206" y="65"/>
                    <a:pt x="206" y="66"/>
                    <a:pt x="205" y="66"/>
                  </a:cubicBezTo>
                  <a:cubicBezTo>
                    <a:pt x="203" y="66"/>
                    <a:pt x="204" y="67"/>
                    <a:pt x="205" y="67"/>
                  </a:cubicBezTo>
                  <a:cubicBezTo>
                    <a:pt x="205" y="67"/>
                    <a:pt x="205" y="67"/>
                    <a:pt x="205" y="67"/>
                  </a:cubicBezTo>
                  <a:cubicBezTo>
                    <a:pt x="205" y="67"/>
                    <a:pt x="205" y="67"/>
                    <a:pt x="206" y="67"/>
                  </a:cubicBezTo>
                  <a:cubicBezTo>
                    <a:pt x="207" y="67"/>
                    <a:pt x="206" y="67"/>
                    <a:pt x="206" y="68"/>
                  </a:cubicBezTo>
                  <a:cubicBezTo>
                    <a:pt x="206" y="68"/>
                    <a:pt x="206" y="68"/>
                    <a:pt x="207" y="68"/>
                  </a:cubicBezTo>
                  <a:cubicBezTo>
                    <a:pt x="207" y="68"/>
                    <a:pt x="207" y="68"/>
                    <a:pt x="207" y="68"/>
                  </a:cubicBezTo>
                  <a:cubicBezTo>
                    <a:pt x="208" y="68"/>
                    <a:pt x="208" y="68"/>
                    <a:pt x="208" y="68"/>
                  </a:cubicBezTo>
                  <a:cubicBezTo>
                    <a:pt x="209" y="68"/>
                    <a:pt x="209" y="68"/>
                    <a:pt x="209" y="69"/>
                  </a:cubicBezTo>
                  <a:cubicBezTo>
                    <a:pt x="209" y="69"/>
                    <a:pt x="210" y="69"/>
                    <a:pt x="211" y="69"/>
                  </a:cubicBezTo>
                  <a:cubicBezTo>
                    <a:pt x="211" y="69"/>
                    <a:pt x="211" y="69"/>
                    <a:pt x="212" y="69"/>
                  </a:cubicBezTo>
                  <a:cubicBezTo>
                    <a:pt x="212" y="69"/>
                    <a:pt x="212" y="69"/>
                    <a:pt x="212" y="69"/>
                  </a:cubicBezTo>
                  <a:cubicBezTo>
                    <a:pt x="213" y="69"/>
                    <a:pt x="214" y="69"/>
                    <a:pt x="215" y="70"/>
                  </a:cubicBezTo>
                  <a:cubicBezTo>
                    <a:pt x="215" y="70"/>
                    <a:pt x="215" y="70"/>
                    <a:pt x="216" y="70"/>
                  </a:cubicBezTo>
                  <a:cubicBezTo>
                    <a:pt x="217" y="70"/>
                    <a:pt x="218" y="70"/>
                    <a:pt x="219" y="69"/>
                  </a:cubicBezTo>
                  <a:cubicBezTo>
                    <a:pt x="220" y="68"/>
                    <a:pt x="219" y="66"/>
                    <a:pt x="220" y="66"/>
                  </a:cubicBezTo>
                  <a:cubicBezTo>
                    <a:pt x="221" y="65"/>
                    <a:pt x="221" y="65"/>
                    <a:pt x="222" y="65"/>
                  </a:cubicBezTo>
                  <a:cubicBezTo>
                    <a:pt x="223" y="65"/>
                    <a:pt x="224" y="65"/>
                    <a:pt x="225" y="66"/>
                  </a:cubicBezTo>
                  <a:cubicBezTo>
                    <a:pt x="226" y="66"/>
                    <a:pt x="227" y="66"/>
                    <a:pt x="228" y="66"/>
                  </a:cubicBezTo>
                  <a:cubicBezTo>
                    <a:pt x="229" y="66"/>
                    <a:pt x="230" y="66"/>
                    <a:pt x="230" y="66"/>
                  </a:cubicBezTo>
                  <a:cubicBezTo>
                    <a:pt x="229" y="65"/>
                    <a:pt x="230" y="65"/>
                    <a:pt x="231" y="65"/>
                  </a:cubicBezTo>
                  <a:cubicBezTo>
                    <a:pt x="231" y="65"/>
                    <a:pt x="231" y="65"/>
                    <a:pt x="231" y="65"/>
                  </a:cubicBezTo>
                  <a:cubicBezTo>
                    <a:pt x="232" y="65"/>
                    <a:pt x="232" y="65"/>
                    <a:pt x="232" y="65"/>
                  </a:cubicBezTo>
                  <a:cubicBezTo>
                    <a:pt x="233" y="65"/>
                    <a:pt x="234" y="65"/>
                    <a:pt x="233" y="64"/>
                  </a:cubicBezTo>
                  <a:cubicBezTo>
                    <a:pt x="232" y="64"/>
                    <a:pt x="232" y="64"/>
                    <a:pt x="233" y="64"/>
                  </a:cubicBezTo>
                  <a:cubicBezTo>
                    <a:pt x="234" y="64"/>
                    <a:pt x="234" y="64"/>
                    <a:pt x="235" y="64"/>
                  </a:cubicBezTo>
                  <a:cubicBezTo>
                    <a:pt x="236" y="64"/>
                    <a:pt x="236" y="64"/>
                    <a:pt x="236" y="64"/>
                  </a:cubicBezTo>
                  <a:cubicBezTo>
                    <a:pt x="237" y="64"/>
                    <a:pt x="237" y="64"/>
                    <a:pt x="236" y="63"/>
                  </a:cubicBezTo>
                  <a:cubicBezTo>
                    <a:pt x="235" y="63"/>
                    <a:pt x="234" y="63"/>
                    <a:pt x="234" y="63"/>
                  </a:cubicBezTo>
                  <a:cubicBezTo>
                    <a:pt x="234" y="63"/>
                    <a:pt x="235" y="63"/>
                    <a:pt x="235" y="63"/>
                  </a:cubicBezTo>
                  <a:cubicBezTo>
                    <a:pt x="235" y="63"/>
                    <a:pt x="235" y="63"/>
                    <a:pt x="236" y="63"/>
                  </a:cubicBezTo>
                  <a:cubicBezTo>
                    <a:pt x="237" y="63"/>
                    <a:pt x="238" y="62"/>
                    <a:pt x="237" y="62"/>
                  </a:cubicBezTo>
                  <a:cubicBezTo>
                    <a:pt x="237" y="62"/>
                    <a:pt x="237" y="62"/>
                    <a:pt x="237" y="62"/>
                  </a:cubicBezTo>
                  <a:cubicBezTo>
                    <a:pt x="238" y="62"/>
                    <a:pt x="239" y="62"/>
                    <a:pt x="242" y="62"/>
                  </a:cubicBezTo>
                  <a:cubicBezTo>
                    <a:pt x="242" y="62"/>
                    <a:pt x="243" y="62"/>
                    <a:pt x="243" y="62"/>
                  </a:cubicBezTo>
                  <a:cubicBezTo>
                    <a:pt x="244" y="62"/>
                    <a:pt x="245" y="62"/>
                    <a:pt x="245" y="62"/>
                  </a:cubicBezTo>
                  <a:cubicBezTo>
                    <a:pt x="246" y="62"/>
                    <a:pt x="246" y="62"/>
                    <a:pt x="246" y="62"/>
                  </a:cubicBezTo>
                  <a:cubicBezTo>
                    <a:pt x="246" y="62"/>
                    <a:pt x="245" y="62"/>
                    <a:pt x="245" y="62"/>
                  </a:cubicBezTo>
                  <a:cubicBezTo>
                    <a:pt x="245" y="62"/>
                    <a:pt x="245" y="62"/>
                    <a:pt x="245" y="62"/>
                  </a:cubicBezTo>
                  <a:cubicBezTo>
                    <a:pt x="245" y="62"/>
                    <a:pt x="244" y="62"/>
                    <a:pt x="244" y="62"/>
                  </a:cubicBezTo>
                  <a:cubicBezTo>
                    <a:pt x="244" y="62"/>
                    <a:pt x="244" y="62"/>
                    <a:pt x="245" y="62"/>
                  </a:cubicBezTo>
                  <a:cubicBezTo>
                    <a:pt x="245" y="62"/>
                    <a:pt x="245" y="62"/>
                    <a:pt x="245" y="62"/>
                  </a:cubicBezTo>
                  <a:cubicBezTo>
                    <a:pt x="245" y="62"/>
                    <a:pt x="245" y="62"/>
                    <a:pt x="245" y="62"/>
                  </a:cubicBezTo>
                  <a:cubicBezTo>
                    <a:pt x="246" y="62"/>
                    <a:pt x="247" y="61"/>
                    <a:pt x="245" y="61"/>
                  </a:cubicBezTo>
                  <a:cubicBezTo>
                    <a:pt x="244" y="61"/>
                    <a:pt x="244" y="60"/>
                    <a:pt x="246" y="60"/>
                  </a:cubicBezTo>
                  <a:cubicBezTo>
                    <a:pt x="246" y="60"/>
                    <a:pt x="246" y="60"/>
                    <a:pt x="247" y="61"/>
                  </a:cubicBezTo>
                  <a:cubicBezTo>
                    <a:pt x="248" y="61"/>
                    <a:pt x="249" y="61"/>
                    <a:pt x="251" y="61"/>
                  </a:cubicBezTo>
                  <a:cubicBezTo>
                    <a:pt x="250" y="61"/>
                    <a:pt x="250" y="60"/>
                    <a:pt x="249" y="59"/>
                  </a:cubicBezTo>
                  <a:cubicBezTo>
                    <a:pt x="248" y="59"/>
                    <a:pt x="245" y="58"/>
                    <a:pt x="244" y="58"/>
                  </a:cubicBezTo>
                  <a:cubicBezTo>
                    <a:pt x="243" y="58"/>
                    <a:pt x="242" y="58"/>
                    <a:pt x="242" y="58"/>
                  </a:cubicBezTo>
                  <a:cubicBezTo>
                    <a:pt x="241" y="59"/>
                    <a:pt x="241" y="59"/>
                    <a:pt x="240" y="59"/>
                  </a:cubicBezTo>
                  <a:cubicBezTo>
                    <a:pt x="240" y="59"/>
                    <a:pt x="240" y="59"/>
                    <a:pt x="239" y="59"/>
                  </a:cubicBezTo>
                  <a:cubicBezTo>
                    <a:pt x="239" y="59"/>
                    <a:pt x="239" y="58"/>
                    <a:pt x="238" y="58"/>
                  </a:cubicBezTo>
                  <a:cubicBezTo>
                    <a:pt x="237" y="58"/>
                    <a:pt x="236" y="59"/>
                    <a:pt x="236" y="59"/>
                  </a:cubicBezTo>
                  <a:cubicBezTo>
                    <a:pt x="236" y="59"/>
                    <a:pt x="235" y="59"/>
                    <a:pt x="235" y="59"/>
                  </a:cubicBezTo>
                  <a:cubicBezTo>
                    <a:pt x="235" y="59"/>
                    <a:pt x="234" y="59"/>
                    <a:pt x="235" y="58"/>
                  </a:cubicBezTo>
                  <a:cubicBezTo>
                    <a:pt x="236" y="58"/>
                    <a:pt x="236" y="58"/>
                    <a:pt x="235" y="58"/>
                  </a:cubicBezTo>
                  <a:cubicBezTo>
                    <a:pt x="235" y="58"/>
                    <a:pt x="234" y="58"/>
                    <a:pt x="233" y="58"/>
                  </a:cubicBezTo>
                  <a:cubicBezTo>
                    <a:pt x="232" y="58"/>
                    <a:pt x="232" y="58"/>
                    <a:pt x="232" y="58"/>
                  </a:cubicBezTo>
                  <a:cubicBezTo>
                    <a:pt x="231" y="58"/>
                    <a:pt x="232" y="58"/>
                    <a:pt x="233" y="57"/>
                  </a:cubicBezTo>
                  <a:cubicBezTo>
                    <a:pt x="235" y="57"/>
                    <a:pt x="236" y="56"/>
                    <a:pt x="235" y="56"/>
                  </a:cubicBezTo>
                  <a:cubicBezTo>
                    <a:pt x="234" y="56"/>
                    <a:pt x="234" y="56"/>
                    <a:pt x="233" y="57"/>
                  </a:cubicBezTo>
                  <a:cubicBezTo>
                    <a:pt x="231" y="57"/>
                    <a:pt x="230" y="57"/>
                    <a:pt x="230" y="57"/>
                  </a:cubicBezTo>
                  <a:cubicBezTo>
                    <a:pt x="229" y="57"/>
                    <a:pt x="229" y="57"/>
                    <a:pt x="229" y="57"/>
                  </a:cubicBezTo>
                  <a:cubicBezTo>
                    <a:pt x="230" y="56"/>
                    <a:pt x="229" y="56"/>
                    <a:pt x="226" y="56"/>
                  </a:cubicBezTo>
                  <a:cubicBezTo>
                    <a:pt x="226" y="56"/>
                    <a:pt x="226" y="56"/>
                    <a:pt x="226" y="56"/>
                  </a:cubicBezTo>
                  <a:cubicBezTo>
                    <a:pt x="225" y="56"/>
                    <a:pt x="225" y="56"/>
                    <a:pt x="225" y="56"/>
                  </a:cubicBezTo>
                  <a:cubicBezTo>
                    <a:pt x="222" y="56"/>
                    <a:pt x="222" y="56"/>
                    <a:pt x="224" y="56"/>
                  </a:cubicBezTo>
                  <a:cubicBezTo>
                    <a:pt x="226" y="56"/>
                    <a:pt x="227" y="56"/>
                    <a:pt x="226" y="56"/>
                  </a:cubicBezTo>
                  <a:cubicBezTo>
                    <a:pt x="225" y="55"/>
                    <a:pt x="226" y="55"/>
                    <a:pt x="226" y="54"/>
                  </a:cubicBezTo>
                  <a:cubicBezTo>
                    <a:pt x="226" y="53"/>
                    <a:pt x="224" y="53"/>
                    <a:pt x="222" y="53"/>
                  </a:cubicBezTo>
                  <a:cubicBezTo>
                    <a:pt x="222" y="53"/>
                    <a:pt x="222" y="53"/>
                    <a:pt x="222" y="53"/>
                  </a:cubicBezTo>
                  <a:cubicBezTo>
                    <a:pt x="222" y="53"/>
                    <a:pt x="221" y="53"/>
                    <a:pt x="221" y="53"/>
                  </a:cubicBezTo>
                  <a:cubicBezTo>
                    <a:pt x="220" y="53"/>
                    <a:pt x="219" y="52"/>
                    <a:pt x="221" y="52"/>
                  </a:cubicBezTo>
                  <a:cubicBezTo>
                    <a:pt x="221" y="51"/>
                    <a:pt x="221" y="51"/>
                    <a:pt x="221" y="51"/>
                  </a:cubicBezTo>
                  <a:cubicBezTo>
                    <a:pt x="221" y="51"/>
                    <a:pt x="220" y="52"/>
                    <a:pt x="218" y="52"/>
                  </a:cubicBezTo>
                  <a:cubicBezTo>
                    <a:pt x="217" y="52"/>
                    <a:pt x="216" y="53"/>
                    <a:pt x="216" y="53"/>
                  </a:cubicBezTo>
                  <a:cubicBezTo>
                    <a:pt x="215" y="53"/>
                    <a:pt x="215" y="52"/>
                    <a:pt x="216" y="52"/>
                  </a:cubicBezTo>
                  <a:cubicBezTo>
                    <a:pt x="216" y="52"/>
                    <a:pt x="216" y="51"/>
                    <a:pt x="215" y="51"/>
                  </a:cubicBezTo>
                  <a:cubicBezTo>
                    <a:pt x="215" y="51"/>
                    <a:pt x="214" y="52"/>
                    <a:pt x="213" y="52"/>
                  </a:cubicBezTo>
                  <a:cubicBezTo>
                    <a:pt x="211" y="52"/>
                    <a:pt x="210" y="53"/>
                    <a:pt x="210" y="53"/>
                  </a:cubicBezTo>
                  <a:cubicBezTo>
                    <a:pt x="210" y="53"/>
                    <a:pt x="210" y="52"/>
                    <a:pt x="210" y="52"/>
                  </a:cubicBezTo>
                  <a:cubicBezTo>
                    <a:pt x="211" y="51"/>
                    <a:pt x="211" y="51"/>
                    <a:pt x="210" y="51"/>
                  </a:cubicBezTo>
                  <a:cubicBezTo>
                    <a:pt x="210" y="51"/>
                    <a:pt x="210" y="51"/>
                    <a:pt x="209" y="51"/>
                  </a:cubicBezTo>
                  <a:cubicBezTo>
                    <a:pt x="209" y="51"/>
                    <a:pt x="209" y="51"/>
                    <a:pt x="209" y="51"/>
                  </a:cubicBezTo>
                  <a:cubicBezTo>
                    <a:pt x="208" y="51"/>
                    <a:pt x="209" y="51"/>
                    <a:pt x="208" y="50"/>
                  </a:cubicBezTo>
                  <a:cubicBezTo>
                    <a:pt x="206" y="49"/>
                    <a:pt x="201" y="49"/>
                    <a:pt x="202" y="49"/>
                  </a:cubicBezTo>
                  <a:cubicBezTo>
                    <a:pt x="203" y="49"/>
                    <a:pt x="203" y="49"/>
                    <a:pt x="202" y="49"/>
                  </a:cubicBezTo>
                  <a:cubicBezTo>
                    <a:pt x="202" y="49"/>
                    <a:pt x="201" y="49"/>
                    <a:pt x="200" y="49"/>
                  </a:cubicBezTo>
                  <a:cubicBezTo>
                    <a:pt x="200" y="49"/>
                    <a:pt x="200" y="49"/>
                    <a:pt x="199" y="49"/>
                  </a:cubicBezTo>
                  <a:cubicBezTo>
                    <a:pt x="199" y="49"/>
                    <a:pt x="200" y="49"/>
                    <a:pt x="202" y="49"/>
                  </a:cubicBezTo>
                  <a:cubicBezTo>
                    <a:pt x="205" y="48"/>
                    <a:pt x="208" y="48"/>
                    <a:pt x="208" y="48"/>
                  </a:cubicBezTo>
                  <a:cubicBezTo>
                    <a:pt x="208" y="48"/>
                    <a:pt x="207" y="48"/>
                    <a:pt x="204" y="48"/>
                  </a:cubicBezTo>
                  <a:cubicBezTo>
                    <a:pt x="204" y="48"/>
                    <a:pt x="204" y="48"/>
                    <a:pt x="204" y="48"/>
                  </a:cubicBezTo>
                  <a:cubicBezTo>
                    <a:pt x="204" y="48"/>
                    <a:pt x="203" y="48"/>
                    <a:pt x="203" y="48"/>
                  </a:cubicBezTo>
                  <a:cubicBezTo>
                    <a:pt x="201" y="48"/>
                    <a:pt x="199" y="47"/>
                    <a:pt x="199" y="47"/>
                  </a:cubicBezTo>
                  <a:cubicBezTo>
                    <a:pt x="200" y="47"/>
                    <a:pt x="197" y="47"/>
                    <a:pt x="194" y="47"/>
                  </a:cubicBezTo>
                  <a:cubicBezTo>
                    <a:pt x="192" y="47"/>
                    <a:pt x="191" y="46"/>
                    <a:pt x="192" y="46"/>
                  </a:cubicBezTo>
                  <a:cubicBezTo>
                    <a:pt x="193" y="46"/>
                    <a:pt x="193" y="46"/>
                    <a:pt x="193" y="46"/>
                  </a:cubicBezTo>
                  <a:cubicBezTo>
                    <a:pt x="194" y="46"/>
                    <a:pt x="194" y="46"/>
                    <a:pt x="194" y="46"/>
                  </a:cubicBezTo>
                  <a:cubicBezTo>
                    <a:pt x="195" y="46"/>
                    <a:pt x="194" y="46"/>
                    <a:pt x="192" y="45"/>
                  </a:cubicBezTo>
                  <a:cubicBezTo>
                    <a:pt x="190" y="45"/>
                    <a:pt x="190" y="45"/>
                    <a:pt x="192" y="45"/>
                  </a:cubicBezTo>
                  <a:cubicBezTo>
                    <a:pt x="193" y="45"/>
                    <a:pt x="193" y="45"/>
                    <a:pt x="195" y="45"/>
                  </a:cubicBezTo>
                  <a:cubicBezTo>
                    <a:pt x="195" y="45"/>
                    <a:pt x="196" y="45"/>
                    <a:pt x="197" y="45"/>
                  </a:cubicBezTo>
                  <a:cubicBezTo>
                    <a:pt x="200" y="45"/>
                    <a:pt x="202" y="45"/>
                    <a:pt x="200" y="44"/>
                  </a:cubicBezTo>
                  <a:cubicBezTo>
                    <a:pt x="199" y="44"/>
                    <a:pt x="199" y="44"/>
                    <a:pt x="200" y="44"/>
                  </a:cubicBezTo>
                  <a:cubicBezTo>
                    <a:pt x="200" y="44"/>
                    <a:pt x="201" y="44"/>
                    <a:pt x="201" y="44"/>
                  </a:cubicBezTo>
                  <a:cubicBezTo>
                    <a:pt x="201" y="44"/>
                    <a:pt x="201" y="44"/>
                    <a:pt x="201" y="44"/>
                  </a:cubicBezTo>
                  <a:cubicBezTo>
                    <a:pt x="203" y="44"/>
                    <a:pt x="202" y="43"/>
                    <a:pt x="199" y="43"/>
                  </a:cubicBezTo>
                  <a:cubicBezTo>
                    <a:pt x="196" y="43"/>
                    <a:pt x="195" y="43"/>
                    <a:pt x="197" y="42"/>
                  </a:cubicBezTo>
                  <a:cubicBezTo>
                    <a:pt x="200" y="42"/>
                    <a:pt x="201" y="42"/>
                    <a:pt x="200" y="42"/>
                  </a:cubicBezTo>
                  <a:cubicBezTo>
                    <a:pt x="199" y="42"/>
                    <a:pt x="199" y="42"/>
                    <a:pt x="199" y="42"/>
                  </a:cubicBezTo>
                  <a:cubicBezTo>
                    <a:pt x="199" y="42"/>
                    <a:pt x="199" y="42"/>
                    <a:pt x="199" y="42"/>
                  </a:cubicBezTo>
                  <a:cubicBezTo>
                    <a:pt x="200" y="42"/>
                    <a:pt x="200" y="42"/>
                    <a:pt x="200" y="42"/>
                  </a:cubicBezTo>
                  <a:cubicBezTo>
                    <a:pt x="201" y="42"/>
                    <a:pt x="204" y="42"/>
                    <a:pt x="207" y="42"/>
                  </a:cubicBezTo>
                  <a:cubicBezTo>
                    <a:pt x="208" y="42"/>
                    <a:pt x="208" y="42"/>
                    <a:pt x="209" y="42"/>
                  </a:cubicBezTo>
                  <a:cubicBezTo>
                    <a:pt x="213" y="42"/>
                    <a:pt x="215" y="41"/>
                    <a:pt x="208" y="40"/>
                  </a:cubicBezTo>
                  <a:cubicBezTo>
                    <a:pt x="201" y="39"/>
                    <a:pt x="203" y="39"/>
                    <a:pt x="212" y="37"/>
                  </a:cubicBezTo>
                  <a:cubicBezTo>
                    <a:pt x="219" y="36"/>
                    <a:pt x="223" y="35"/>
                    <a:pt x="212" y="35"/>
                  </a:cubicBezTo>
                  <a:cubicBezTo>
                    <a:pt x="212" y="35"/>
                    <a:pt x="212" y="35"/>
                    <a:pt x="212" y="35"/>
                  </a:cubicBezTo>
                  <a:cubicBezTo>
                    <a:pt x="211" y="35"/>
                    <a:pt x="206" y="36"/>
                    <a:pt x="200" y="37"/>
                  </a:cubicBezTo>
                  <a:cubicBezTo>
                    <a:pt x="196" y="37"/>
                    <a:pt x="194" y="37"/>
                    <a:pt x="193" y="37"/>
                  </a:cubicBezTo>
                  <a:cubicBezTo>
                    <a:pt x="193" y="37"/>
                    <a:pt x="193" y="37"/>
                    <a:pt x="195" y="37"/>
                  </a:cubicBezTo>
                  <a:cubicBezTo>
                    <a:pt x="199" y="36"/>
                    <a:pt x="199" y="36"/>
                    <a:pt x="196" y="36"/>
                  </a:cubicBezTo>
                  <a:cubicBezTo>
                    <a:pt x="196" y="36"/>
                    <a:pt x="195" y="36"/>
                    <a:pt x="193" y="36"/>
                  </a:cubicBezTo>
                  <a:cubicBezTo>
                    <a:pt x="189" y="36"/>
                    <a:pt x="187" y="36"/>
                    <a:pt x="186" y="36"/>
                  </a:cubicBezTo>
                  <a:cubicBezTo>
                    <a:pt x="186" y="36"/>
                    <a:pt x="186" y="36"/>
                    <a:pt x="187" y="36"/>
                  </a:cubicBezTo>
                  <a:cubicBezTo>
                    <a:pt x="188" y="36"/>
                    <a:pt x="189" y="36"/>
                    <a:pt x="188" y="36"/>
                  </a:cubicBezTo>
                  <a:cubicBezTo>
                    <a:pt x="187" y="36"/>
                    <a:pt x="191" y="35"/>
                    <a:pt x="197" y="35"/>
                  </a:cubicBezTo>
                  <a:cubicBezTo>
                    <a:pt x="202" y="34"/>
                    <a:pt x="205" y="34"/>
                    <a:pt x="207" y="34"/>
                  </a:cubicBezTo>
                  <a:cubicBezTo>
                    <a:pt x="207" y="34"/>
                    <a:pt x="207" y="34"/>
                    <a:pt x="207" y="34"/>
                  </a:cubicBezTo>
                  <a:cubicBezTo>
                    <a:pt x="207" y="34"/>
                    <a:pt x="207" y="34"/>
                    <a:pt x="207" y="34"/>
                  </a:cubicBezTo>
                  <a:cubicBezTo>
                    <a:pt x="208" y="34"/>
                    <a:pt x="211" y="32"/>
                    <a:pt x="204" y="31"/>
                  </a:cubicBezTo>
                  <a:cubicBezTo>
                    <a:pt x="202" y="31"/>
                    <a:pt x="200" y="31"/>
                    <a:pt x="199" y="31"/>
                  </a:cubicBezTo>
                  <a:cubicBezTo>
                    <a:pt x="197" y="31"/>
                    <a:pt x="196" y="31"/>
                    <a:pt x="195" y="31"/>
                  </a:cubicBezTo>
                  <a:cubicBezTo>
                    <a:pt x="194" y="31"/>
                    <a:pt x="194" y="31"/>
                    <a:pt x="194" y="31"/>
                  </a:cubicBezTo>
                  <a:cubicBezTo>
                    <a:pt x="193" y="31"/>
                    <a:pt x="194" y="31"/>
                    <a:pt x="194" y="31"/>
                  </a:cubicBezTo>
                  <a:cubicBezTo>
                    <a:pt x="195" y="31"/>
                    <a:pt x="195" y="30"/>
                    <a:pt x="194" y="30"/>
                  </a:cubicBezTo>
                  <a:cubicBezTo>
                    <a:pt x="193" y="30"/>
                    <a:pt x="190" y="31"/>
                    <a:pt x="186" y="32"/>
                  </a:cubicBezTo>
                  <a:cubicBezTo>
                    <a:pt x="182" y="33"/>
                    <a:pt x="180" y="33"/>
                    <a:pt x="180" y="33"/>
                  </a:cubicBezTo>
                  <a:cubicBezTo>
                    <a:pt x="180" y="33"/>
                    <a:pt x="180" y="33"/>
                    <a:pt x="180" y="33"/>
                  </a:cubicBezTo>
                  <a:cubicBezTo>
                    <a:pt x="182" y="32"/>
                    <a:pt x="183" y="32"/>
                    <a:pt x="183" y="32"/>
                  </a:cubicBezTo>
                  <a:cubicBezTo>
                    <a:pt x="183" y="32"/>
                    <a:pt x="183" y="32"/>
                    <a:pt x="183" y="32"/>
                  </a:cubicBezTo>
                  <a:cubicBezTo>
                    <a:pt x="182" y="32"/>
                    <a:pt x="182" y="32"/>
                    <a:pt x="181" y="32"/>
                  </a:cubicBezTo>
                  <a:cubicBezTo>
                    <a:pt x="181" y="32"/>
                    <a:pt x="180" y="32"/>
                    <a:pt x="180" y="32"/>
                  </a:cubicBezTo>
                  <a:cubicBezTo>
                    <a:pt x="179" y="32"/>
                    <a:pt x="178" y="32"/>
                    <a:pt x="178" y="32"/>
                  </a:cubicBezTo>
                  <a:cubicBezTo>
                    <a:pt x="178" y="32"/>
                    <a:pt x="178" y="32"/>
                    <a:pt x="178" y="32"/>
                  </a:cubicBezTo>
                  <a:cubicBezTo>
                    <a:pt x="178" y="32"/>
                    <a:pt x="178" y="32"/>
                    <a:pt x="178" y="32"/>
                  </a:cubicBezTo>
                  <a:cubicBezTo>
                    <a:pt x="178" y="32"/>
                    <a:pt x="178" y="32"/>
                    <a:pt x="179" y="32"/>
                  </a:cubicBezTo>
                  <a:cubicBezTo>
                    <a:pt x="179" y="32"/>
                    <a:pt x="180" y="32"/>
                    <a:pt x="181" y="32"/>
                  </a:cubicBezTo>
                  <a:cubicBezTo>
                    <a:pt x="182" y="32"/>
                    <a:pt x="183" y="31"/>
                    <a:pt x="185" y="31"/>
                  </a:cubicBezTo>
                  <a:cubicBezTo>
                    <a:pt x="190" y="30"/>
                    <a:pt x="191" y="29"/>
                    <a:pt x="190" y="29"/>
                  </a:cubicBezTo>
                  <a:cubicBezTo>
                    <a:pt x="190" y="29"/>
                    <a:pt x="190" y="29"/>
                    <a:pt x="189" y="29"/>
                  </a:cubicBezTo>
                  <a:cubicBezTo>
                    <a:pt x="187" y="30"/>
                    <a:pt x="182" y="30"/>
                    <a:pt x="178" y="30"/>
                  </a:cubicBezTo>
                  <a:cubicBezTo>
                    <a:pt x="178" y="30"/>
                    <a:pt x="178" y="30"/>
                    <a:pt x="178" y="30"/>
                  </a:cubicBezTo>
                  <a:cubicBezTo>
                    <a:pt x="174" y="30"/>
                    <a:pt x="172" y="30"/>
                    <a:pt x="173" y="30"/>
                  </a:cubicBezTo>
                  <a:cubicBezTo>
                    <a:pt x="175" y="29"/>
                    <a:pt x="175" y="29"/>
                    <a:pt x="174" y="28"/>
                  </a:cubicBezTo>
                  <a:cubicBezTo>
                    <a:pt x="173" y="28"/>
                    <a:pt x="176" y="28"/>
                    <a:pt x="179" y="28"/>
                  </a:cubicBezTo>
                  <a:cubicBezTo>
                    <a:pt x="179" y="28"/>
                    <a:pt x="179" y="28"/>
                    <a:pt x="179" y="28"/>
                  </a:cubicBezTo>
                  <a:cubicBezTo>
                    <a:pt x="179" y="28"/>
                    <a:pt x="180" y="28"/>
                    <a:pt x="180" y="28"/>
                  </a:cubicBezTo>
                  <a:cubicBezTo>
                    <a:pt x="181" y="28"/>
                    <a:pt x="181" y="28"/>
                    <a:pt x="181" y="28"/>
                  </a:cubicBezTo>
                  <a:cubicBezTo>
                    <a:pt x="184" y="28"/>
                    <a:pt x="186" y="27"/>
                    <a:pt x="188" y="27"/>
                  </a:cubicBezTo>
                  <a:cubicBezTo>
                    <a:pt x="191" y="25"/>
                    <a:pt x="186" y="24"/>
                    <a:pt x="181" y="24"/>
                  </a:cubicBezTo>
                  <a:cubicBezTo>
                    <a:pt x="179" y="24"/>
                    <a:pt x="176" y="25"/>
                    <a:pt x="174" y="25"/>
                  </a:cubicBezTo>
                  <a:cubicBezTo>
                    <a:pt x="172" y="26"/>
                    <a:pt x="170" y="27"/>
                    <a:pt x="170" y="27"/>
                  </a:cubicBezTo>
                  <a:cubicBezTo>
                    <a:pt x="170" y="27"/>
                    <a:pt x="170" y="27"/>
                    <a:pt x="170" y="27"/>
                  </a:cubicBezTo>
                  <a:cubicBezTo>
                    <a:pt x="171" y="26"/>
                    <a:pt x="171" y="25"/>
                    <a:pt x="171" y="25"/>
                  </a:cubicBezTo>
                  <a:cubicBezTo>
                    <a:pt x="171" y="25"/>
                    <a:pt x="171" y="25"/>
                    <a:pt x="170" y="25"/>
                  </a:cubicBezTo>
                  <a:cubicBezTo>
                    <a:pt x="170" y="25"/>
                    <a:pt x="168" y="26"/>
                    <a:pt x="166" y="26"/>
                  </a:cubicBezTo>
                  <a:cubicBezTo>
                    <a:pt x="165" y="26"/>
                    <a:pt x="165" y="26"/>
                    <a:pt x="165" y="26"/>
                  </a:cubicBezTo>
                  <a:cubicBezTo>
                    <a:pt x="164" y="26"/>
                    <a:pt x="164" y="26"/>
                    <a:pt x="166" y="25"/>
                  </a:cubicBezTo>
                  <a:cubicBezTo>
                    <a:pt x="167" y="24"/>
                    <a:pt x="167" y="24"/>
                    <a:pt x="167" y="24"/>
                  </a:cubicBezTo>
                  <a:cubicBezTo>
                    <a:pt x="166" y="24"/>
                    <a:pt x="166" y="24"/>
                    <a:pt x="165" y="24"/>
                  </a:cubicBezTo>
                  <a:cubicBezTo>
                    <a:pt x="164" y="25"/>
                    <a:pt x="164" y="25"/>
                    <a:pt x="164" y="25"/>
                  </a:cubicBezTo>
                  <a:cubicBezTo>
                    <a:pt x="163" y="25"/>
                    <a:pt x="164" y="24"/>
                    <a:pt x="166" y="23"/>
                  </a:cubicBezTo>
                  <a:cubicBezTo>
                    <a:pt x="167" y="23"/>
                    <a:pt x="167" y="23"/>
                    <a:pt x="166" y="23"/>
                  </a:cubicBezTo>
                  <a:cubicBezTo>
                    <a:pt x="165" y="23"/>
                    <a:pt x="163" y="23"/>
                    <a:pt x="161" y="23"/>
                  </a:cubicBezTo>
                  <a:cubicBezTo>
                    <a:pt x="157" y="24"/>
                    <a:pt x="154" y="24"/>
                    <a:pt x="154" y="24"/>
                  </a:cubicBezTo>
                  <a:cubicBezTo>
                    <a:pt x="154" y="24"/>
                    <a:pt x="154" y="24"/>
                    <a:pt x="154" y="24"/>
                  </a:cubicBezTo>
                  <a:cubicBezTo>
                    <a:pt x="155" y="24"/>
                    <a:pt x="156" y="23"/>
                    <a:pt x="158" y="23"/>
                  </a:cubicBezTo>
                  <a:cubicBezTo>
                    <a:pt x="159" y="23"/>
                    <a:pt x="159" y="22"/>
                    <a:pt x="158" y="22"/>
                  </a:cubicBezTo>
                  <a:cubicBezTo>
                    <a:pt x="158" y="22"/>
                    <a:pt x="157" y="22"/>
                    <a:pt x="157" y="22"/>
                  </a:cubicBezTo>
                  <a:cubicBezTo>
                    <a:pt x="156" y="22"/>
                    <a:pt x="155" y="23"/>
                    <a:pt x="155" y="23"/>
                  </a:cubicBezTo>
                  <a:cubicBezTo>
                    <a:pt x="155" y="23"/>
                    <a:pt x="155" y="22"/>
                    <a:pt x="156" y="22"/>
                  </a:cubicBezTo>
                  <a:cubicBezTo>
                    <a:pt x="158" y="22"/>
                    <a:pt x="158" y="22"/>
                    <a:pt x="162" y="21"/>
                  </a:cubicBezTo>
                  <a:cubicBezTo>
                    <a:pt x="164" y="20"/>
                    <a:pt x="163" y="20"/>
                    <a:pt x="160" y="20"/>
                  </a:cubicBezTo>
                  <a:cubicBezTo>
                    <a:pt x="159" y="20"/>
                    <a:pt x="157" y="20"/>
                    <a:pt x="156" y="20"/>
                  </a:cubicBezTo>
                  <a:cubicBezTo>
                    <a:pt x="154" y="20"/>
                    <a:pt x="152" y="20"/>
                    <a:pt x="152" y="21"/>
                  </a:cubicBezTo>
                  <a:cubicBezTo>
                    <a:pt x="151" y="21"/>
                    <a:pt x="151" y="21"/>
                    <a:pt x="151" y="21"/>
                  </a:cubicBezTo>
                  <a:cubicBezTo>
                    <a:pt x="152" y="21"/>
                    <a:pt x="152" y="21"/>
                    <a:pt x="152" y="21"/>
                  </a:cubicBezTo>
                  <a:cubicBezTo>
                    <a:pt x="152" y="20"/>
                    <a:pt x="152" y="20"/>
                    <a:pt x="153" y="20"/>
                  </a:cubicBezTo>
                  <a:cubicBezTo>
                    <a:pt x="156" y="19"/>
                    <a:pt x="156" y="19"/>
                    <a:pt x="154" y="19"/>
                  </a:cubicBezTo>
                  <a:cubicBezTo>
                    <a:pt x="154" y="19"/>
                    <a:pt x="154" y="19"/>
                    <a:pt x="154" y="19"/>
                  </a:cubicBezTo>
                  <a:cubicBezTo>
                    <a:pt x="154" y="19"/>
                    <a:pt x="154" y="19"/>
                    <a:pt x="154" y="19"/>
                  </a:cubicBezTo>
                  <a:cubicBezTo>
                    <a:pt x="152" y="19"/>
                    <a:pt x="170" y="17"/>
                    <a:pt x="154" y="15"/>
                  </a:cubicBezTo>
                  <a:cubicBezTo>
                    <a:pt x="152" y="15"/>
                    <a:pt x="149" y="15"/>
                    <a:pt x="147" y="14"/>
                  </a:cubicBezTo>
                  <a:cubicBezTo>
                    <a:pt x="145" y="14"/>
                    <a:pt x="143" y="14"/>
                    <a:pt x="141" y="14"/>
                  </a:cubicBezTo>
                  <a:cubicBezTo>
                    <a:pt x="137" y="14"/>
                    <a:pt x="136" y="15"/>
                    <a:pt x="136" y="15"/>
                  </a:cubicBezTo>
                  <a:cubicBezTo>
                    <a:pt x="135" y="16"/>
                    <a:pt x="136" y="16"/>
                    <a:pt x="135" y="16"/>
                  </a:cubicBezTo>
                  <a:cubicBezTo>
                    <a:pt x="135" y="16"/>
                    <a:pt x="135" y="16"/>
                    <a:pt x="135" y="16"/>
                  </a:cubicBezTo>
                  <a:cubicBezTo>
                    <a:pt x="131" y="16"/>
                    <a:pt x="128" y="15"/>
                    <a:pt x="128" y="15"/>
                  </a:cubicBezTo>
                  <a:cubicBezTo>
                    <a:pt x="128" y="15"/>
                    <a:pt x="128" y="15"/>
                    <a:pt x="128" y="15"/>
                  </a:cubicBezTo>
                  <a:cubicBezTo>
                    <a:pt x="128" y="15"/>
                    <a:pt x="126" y="15"/>
                    <a:pt x="126" y="16"/>
                  </a:cubicBezTo>
                  <a:cubicBezTo>
                    <a:pt x="126" y="17"/>
                    <a:pt x="127" y="17"/>
                    <a:pt x="127" y="17"/>
                  </a:cubicBezTo>
                  <a:cubicBezTo>
                    <a:pt x="127" y="17"/>
                    <a:pt x="126" y="17"/>
                    <a:pt x="126" y="17"/>
                  </a:cubicBezTo>
                  <a:cubicBezTo>
                    <a:pt x="126" y="17"/>
                    <a:pt x="126" y="17"/>
                    <a:pt x="125" y="17"/>
                  </a:cubicBezTo>
                  <a:cubicBezTo>
                    <a:pt x="124" y="17"/>
                    <a:pt x="123" y="17"/>
                    <a:pt x="123" y="17"/>
                  </a:cubicBezTo>
                  <a:cubicBezTo>
                    <a:pt x="122" y="18"/>
                    <a:pt x="121" y="18"/>
                    <a:pt x="120" y="18"/>
                  </a:cubicBezTo>
                  <a:cubicBezTo>
                    <a:pt x="120" y="18"/>
                    <a:pt x="119" y="18"/>
                    <a:pt x="119" y="18"/>
                  </a:cubicBezTo>
                  <a:cubicBezTo>
                    <a:pt x="118" y="18"/>
                    <a:pt x="120" y="17"/>
                    <a:pt x="121" y="16"/>
                  </a:cubicBezTo>
                  <a:cubicBezTo>
                    <a:pt x="122" y="15"/>
                    <a:pt x="121" y="14"/>
                    <a:pt x="120" y="14"/>
                  </a:cubicBezTo>
                  <a:cubicBezTo>
                    <a:pt x="120" y="14"/>
                    <a:pt x="120" y="14"/>
                    <a:pt x="120" y="15"/>
                  </a:cubicBezTo>
                  <a:cubicBezTo>
                    <a:pt x="120" y="15"/>
                    <a:pt x="119" y="15"/>
                    <a:pt x="119" y="15"/>
                  </a:cubicBezTo>
                  <a:cubicBezTo>
                    <a:pt x="118" y="15"/>
                    <a:pt x="117" y="15"/>
                    <a:pt x="117" y="14"/>
                  </a:cubicBezTo>
                  <a:cubicBezTo>
                    <a:pt x="118" y="14"/>
                    <a:pt x="117" y="14"/>
                    <a:pt x="117" y="14"/>
                  </a:cubicBezTo>
                  <a:cubicBezTo>
                    <a:pt x="116" y="14"/>
                    <a:pt x="115" y="14"/>
                    <a:pt x="115" y="15"/>
                  </a:cubicBezTo>
                  <a:cubicBezTo>
                    <a:pt x="115" y="15"/>
                    <a:pt x="114" y="16"/>
                    <a:pt x="113" y="16"/>
                  </a:cubicBezTo>
                  <a:cubicBezTo>
                    <a:pt x="113" y="16"/>
                    <a:pt x="113" y="16"/>
                    <a:pt x="112" y="15"/>
                  </a:cubicBezTo>
                  <a:cubicBezTo>
                    <a:pt x="112" y="15"/>
                    <a:pt x="112" y="15"/>
                    <a:pt x="112" y="15"/>
                  </a:cubicBezTo>
                  <a:cubicBezTo>
                    <a:pt x="111" y="15"/>
                    <a:pt x="109" y="15"/>
                    <a:pt x="108" y="16"/>
                  </a:cubicBezTo>
                  <a:cubicBezTo>
                    <a:pt x="106" y="16"/>
                    <a:pt x="105" y="17"/>
                    <a:pt x="104" y="17"/>
                  </a:cubicBezTo>
                  <a:cubicBezTo>
                    <a:pt x="103" y="17"/>
                    <a:pt x="103" y="16"/>
                    <a:pt x="103" y="16"/>
                  </a:cubicBezTo>
                  <a:cubicBezTo>
                    <a:pt x="104" y="16"/>
                    <a:pt x="105" y="15"/>
                    <a:pt x="108" y="14"/>
                  </a:cubicBezTo>
                  <a:cubicBezTo>
                    <a:pt x="110" y="13"/>
                    <a:pt x="111" y="13"/>
                    <a:pt x="110" y="13"/>
                  </a:cubicBezTo>
                  <a:cubicBezTo>
                    <a:pt x="110" y="13"/>
                    <a:pt x="109" y="13"/>
                    <a:pt x="108" y="13"/>
                  </a:cubicBezTo>
                  <a:cubicBezTo>
                    <a:pt x="108" y="13"/>
                    <a:pt x="108" y="13"/>
                    <a:pt x="108" y="13"/>
                  </a:cubicBezTo>
                  <a:cubicBezTo>
                    <a:pt x="107" y="13"/>
                    <a:pt x="112" y="12"/>
                    <a:pt x="116" y="10"/>
                  </a:cubicBezTo>
                  <a:cubicBezTo>
                    <a:pt x="119" y="8"/>
                    <a:pt x="121" y="6"/>
                    <a:pt x="119" y="5"/>
                  </a:cubicBezTo>
                  <a:cubicBezTo>
                    <a:pt x="117" y="4"/>
                    <a:pt x="110" y="3"/>
                    <a:pt x="104" y="3"/>
                  </a:cubicBezTo>
                  <a:cubicBezTo>
                    <a:pt x="104" y="3"/>
                    <a:pt x="104" y="3"/>
                    <a:pt x="104" y="3"/>
                  </a:cubicBezTo>
                  <a:cubicBezTo>
                    <a:pt x="99" y="3"/>
                    <a:pt x="96" y="3"/>
                    <a:pt x="94" y="4"/>
                  </a:cubicBezTo>
                  <a:cubicBezTo>
                    <a:pt x="92" y="4"/>
                    <a:pt x="91" y="5"/>
                    <a:pt x="90" y="5"/>
                  </a:cubicBezTo>
                  <a:cubicBezTo>
                    <a:pt x="90" y="5"/>
                    <a:pt x="89" y="5"/>
                    <a:pt x="89" y="5"/>
                  </a:cubicBezTo>
                  <a:cubicBezTo>
                    <a:pt x="88" y="4"/>
                    <a:pt x="87" y="4"/>
                    <a:pt x="86" y="4"/>
                  </a:cubicBezTo>
                  <a:cubicBezTo>
                    <a:pt x="83" y="4"/>
                    <a:pt x="79" y="5"/>
                    <a:pt x="81" y="6"/>
                  </a:cubicBezTo>
                  <a:cubicBezTo>
                    <a:pt x="83" y="6"/>
                    <a:pt x="83" y="7"/>
                    <a:pt x="82" y="7"/>
                  </a:cubicBezTo>
                  <a:cubicBezTo>
                    <a:pt x="81" y="7"/>
                    <a:pt x="80" y="6"/>
                    <a:pt x="79" y="6"/>
                  </a:cubicBezTo>
                  <a:cubicBezTo>
                    <a:pt x="78" y="6"/>
                    <a:pt x="78" y="6"/>
                    <a:pt x="77" y="6"/>
                  </a:cubicBezTo>
                  <a:cubicBezTo>
                    <a:pt x="75" y="6"/>
                    <a:pt x="74" y="7"/>
                    <a:pt x="76" y="7"/>
                  </a:cubicBezTo>
                  <a:cubicBezTo>
                    <a:pt x="75" y="7"/>
                    <a:pt x="74" y="7"/>
                    <a:pt x="73" y="7"/>
                  </a:cubicBezTo>
                  <a:cubicBezTo>
                    <a:pt x="72" y="7"/>
                    <a:pt x="70" y="7"/>
                    <a:pt x="68" y="8"/>
                  </a:cubicBezTo>
                  <a:cubicBezTo>
                    <a:pt x="61" y="9"/>
                    <a:pt x="67" y="11"/>
                    <a:pt x="69" y="11"/>
                  </a:cubicBezTo>
                  <a:cubicBezTo>
                    <a:pt x="69" y="11"/>
                    <a:pt x="69" y="11"/>
                    <a:pt x="69" y="11"/>
                  </a:cubicBezTo>
                  <a:cubicBezTo>
                    <a:pt x="70" y="11"/>
                    <a:pt x="70" y="11"/>
                    <a:pt x="70" y="11"/>
                  </a:cubicBezTo>
                  <a:cubicBezTo>
                    <a:pt x="72" y="11"/>
                    <a:pt x="71" y="12"/>
                    <a:pt x="70" y="13"/>
                  </a:cubicBezTo>
                  <a:cubicBezTo>
                    <a:pt x="68" y="13"/>
                    <a:pt x="67" y="13"/>
                    <a:pt x="66" y="13"/>
                  </a:cubicBezTo>
                  <a:cubicBezTo>
                    <a:pt x="65" y="13"/>
                    <a:pt x="64" y="13"/>
                    <a:pt x="64" y="13"/>
                  </a:cubicBezTo>
                  <a:cubicBezTo>
                    <a:pt x="64" y="13"/>
                    <a:pt x="63" y="12"/>
                    <a:pt x="62" y="12"/>
                  </a:cubicBezTo>
                  <a:cubicBezTo>
                    <a:pt x="61" y="12"/>
                    <a:pt x="59" y="13"/>
                    <a:pt x="58" y="13"/>
                  </a:cubicBezTo>
                  <a:cubicBezTo>
                    <a:pt x="56" y="14"/>
                    <a:pt x="60" y="16"/>
                    <a:pt x="58" y="19"/>
                  </a:cubicBezTo>
                  <a:cubicBezTo>
                    <a:pt x="56" y="21"/>
                    <a:pt x="51" y="22"/>
                    <a:pt x="50" y="22"/>
                  </a:cubicBezTo>
                  <a:cubicBezTo>
                    <a:pt x="50" y="22"/>
                    <a:pt x="50" y="22"/>
                    <a:pt x="50" y="22"/>
                  </a:cubicBezTo>
                  <a:cubicBezTo>
                    <a:pt x="51" y="22"/>
                    <a:pt x="51" y="21"/>
                    <a:pt x="49" y="21"/>
                  </a:cubicBezTo>
                  <a:cubicBezTo>
                    <a:pt x="47" y="21"/>
                    <a:pt x="48" y="20"/>
                    <a:pt x="50" y="20"/>
                  </a:cubicBezTo>
                  <a:cubicBezTo>
                    <a:pt x="52" y="20"/>
                    <a:pt x="47" y="16"/>
                    <a:pt x="51" y="12"/>
                  </a:cubicBezTo>
                  <a:cubicBezTo>
                    <a:pt x="53" y="9"/>
                    <a:pt x="59" y="7"/>
                    <a:pt x="68" y="4"/>
                  </a:cubicBezTo>
                  <a:cubicBezTo>
                    <a:pt x="73" y="3"/>
                    <a:pt x="100" y="0"/>
                    <a:pt x="77" y="0"/>
                  </a:cubicBezTo>
                  <a:cubicBezTo>
                    <a:pt x="76" y="0"/>
                    <a:pt x="75" y="0"/>
                    <a:pt x="7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134"/>
            <p:cNvSpPr>
              <a:spLocks/>
            </p:cNvSpPr>
            <p:nvPr/>
          </p:nvSpPr>
          <p:spPr bwMode="auto">
            <a:xfrm>
              <a:off x="4076700" y="4645025"/>
              <a:ext cx="19050" cy="3175"/>
            </a:xfrm>
            <a:custGeom>
              <a:avLst/>
              <a:gdLst>
                <a:gd name="T0" fmla="*/ 4 w 7"/>
                <a:gd name="T1" fmla="*/ 0 h 1"/>
                <a:gd name="T2" fmla="*/ 1 w 7"/>
                <a:gd name="T3" fmla="*/ 1 h 1"/>
                <a:gd name="T4" fmla="*/ 3 w 7"/>
                <a:gd name="T5" fmla="*/ 1 h 1"/>
                <a:gd name="T6" fmla="*/ 6 w 7"/>
                <a:gd name="T7" fmla="*/ 1 h 1"/>
                <a:gd name="T8" fmla="*/ 4 w 7"/>
                <a:gd name="T9" fmla="*/ 0 h 1"/>
              </a:gdLst>
              <a:ahLst/>
              <a:cxnLst>
                <a:cxn ang="0">
                  <a:pos x="T0" y="T1"/>
                </a:cxn>
                <a:cxn ang="0">
                  <a:pos x="T2" y="T3"/>
                </a:cxn>
                <a:cxn ang="0">
                  <a:pos x="T4" y="T5"/>
                </a:cxn>
                <a:cxn ang="0">
                  <a:pos x="T6" y="T7"/>
                </a:cxn>
                <a:cxn ang="0">
                  <a:pos x="T8" y="T9"/>
                </a:cxn>
              </a:cxnLst>
              <a:rect l="0" t="0" r="r" b="b"/>
              <a:pathLst>
                <a:path w="7" h="1">
                  <a:moveTo>
                    <a:pt x="4" y="0"/>
                  </a:moveTo>
                  <a:cubicBezTo>
                    <a:pt x="4" y="1"/>
                    <a:pt x="0" y="1"/>
                    <a:pt x="1" y="1"/>
                  </a:cubicBezTo>
                  <a:cubicBezTo>
                    <a:pt x="1" y="1"/>
                    <a:pt x="2" y="1"/>
                    <a:pt x="3" y="1"/>
                  </a:cubicBezTo>
                  <a:cubicBezTo>
                    <a:pt x="5" y="1"/>
                    <a:pt x="6" y="1"/>
                    <a:pt x="6" y="1"/>
                  </a:cubicBezTo>
                  <a:cubicBezTo>
                    <a:pt x="7"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135"/>
            <p:cNvSpPr>
              <a:spLocks/>
            </p:cNvSpPr>
            <p:nvPr/>
          </p:nvSpPr>
          <p:spPr bwMode="auto">
            <a:xfrm>
              <a:off x="4052888" y="4659313"/>
              <a:ext cx="19050" cy="3175"/>
            </a:xfrm>
            <a:custGeom>
              <a:avLst/>
              <a:gdLst>
                <a:gd name="T0" fmla="*/ 0 w 7"/>
                <a:gd name="T1" fmla="*/ 0 h 1"/>
                <a:gd name="T2" fmla="*/ 2 w 7"/>
                <a:gd name="T3" fmla="*/ 1 h 1"/>
                <a:gd name="T4" fmla="*/ 4 w 7"/>
                <a:gd name="T5" fmla="*/ 1 h 1"/>
                <a:gd name="T6" fmla="*/ 6 w 7"/>
                <a:gd name="T7" fmla="*/ 1 h 1"/>
                <a:gd name="T8" fmla="*/ 4 w 7"/>
                <a:gd name="T9" fmla="*/ 0 h 1"/>
                <a:gd name="T10" fmla="*/ 0 w 7"/>
                <a:gd name="T11" fmla="*/ 0 h 1"/>
                <a:gd name="T12" fmla="*/ 0 w 7"/>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7" h="1">
                  <a:moveTo>
                    <a:pt x="0" y="0"/>
                  </a:moveTo>
                  <a:cubicBezTo>
                    <a:pt x="0" y="0"/>
                    <a:pt x="1" y="1"/>
                    <a:pt x="2" y="1"/>
                  </a:cubicBezTo>
                  <a:cubicBezTo>
                    <a:pt x="2" y="1"/>
                    <a:pt x="3" y="1"/>
                    <a:pt x="4" y="1"/>
                  </a:cubicBezTo>
                  <a:cubicBezTo>
                    <a:pt x="5" y="1"/>
                    <a:pt x="6" y="1"/>
                    <a:pt x="6" y="1"/>
                  </a:cubicBezTo>
                  <a:cubicBezTo>
                    <a:pt x="7" y="1"/>
                    <a:pt x="6" y="0"/>
                    <a:pt x="4" y="0"/>
                  </a:cubicBezTo>
                  <a:cubicBezTo>
                    <a:pt x="2" y="0"/>
                    <a:pt x="0" y="0"/>
                    <a:pt x="0" y="0"/>
                  </a:cubicBezTo>
                  <a:cubicBezTo>
                    <a:pt x="0"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136"/>
            <p:cNvSpPr>
              <a:spLocks/>
            </p:cNvSpPr>
            <p:nvPr/>
          </p:nvSpPr>
          <p:spPr bwMode="auto">
            <a:xfrm>
              <a:off x="4060825" y="4656138"/>
              <a:ext cx="7938" cy="3175"/>
            </a:xfrm>
            <a:custGeom>
              <a:avLst/>
              <a:gdLst>
                <a:gd name="T0" fmla="*/ 1 w 3"/>
                <a:gd name="T1" fmla="*/ 0 h 1"/>
                <a:gd name="T2" fmla="*/ 1 w 3"/>
                <a:gd name="T3" fmla="*/ 0 h 1"/>
                <a:gd name="T4" fmla="*/ 3 w 3"/>
                <a:gd name="T5" fmla="*/ 1 h 1"/>
                <a:gd name="T6" fmla="*/ 3 w 3"/>
                <a:gd name="T7" fmla="*/ 0 h 1"/>
                <a:gd name="T8" fmla="*/ 1 w 3"/>
                <a:gd name="T9" fmla="*/ 0 h 1"/>
              </a:gdLst>
              <a:ahLst/>
              <a:cxnLst>
                <a:cxn ang="0">
                  <a:pos x="T0" y="T1"/>
                </a:cxn>
                <a:cxn ang="0">
                  <a:pos x="T2" y="T3"/>
                </a:cxn>
                <a:cxn ang="0">
                  <a:pos x="T4" y="T5"/>
                </a:cxn>
                <a:cxn ang="0">
                  <a:pos x="T6" y="T7"/>
                </a:cxn>
                <a:cxn ang="0">
                  <a:pos x="T8" y="T9"/>
                </a:cxn>
              </a:cxnLst>
              <a:rect l="0" t="0" r="r" b="b"/>
              <a:pathLst>
                <a:path w="3" h="1">
                  <a:moveTo>
                    <a:pt x="1" y="0"/>
                  </a:moveTo>
                  <a:cubicBezTo>
                    <a:pt x="1" y="0"/>
                    <a:pt x="0" y="0"/>
                    <a:pt x="1" y="0"/>
                  </a:cubicBezTo>
                  <a:cubicBezTo>
                    <a:pt x="2" y="0"/>
                    <a:pt x="3" y="0"/>
                    <a:pt x="3" y="1"/>
                  </a:cubicBezTo>
                  <a:cubicBezTo>
                    <a:pt x="3" y="1"/>
                    <a:pt x="3" y="0"/>
                    <a:pt x="3" y="0"/>
                  </a:cubicBezTo>
                  <a:cubicBezTo>
                    <a:pt x="2" y="0"/>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137"/>
            <p:cNvSpPr>
              <a:spLocks/>
            </p:cNvSpPr>
            <p:nvPr/>
          </p:nvSpPr>
          <p:spPr bwMode="auto">
            <a:xfrm>
              <a:off x="3840163" y="4216400"/>
              <a:ext cx="228600" cy="92075"/>
            </a:xfrm>
            <a:custGeom>
              <a:avLst/>
              <a:gdLst>
                <a:gd name="T0" fmla="*/ 61 w 84"/>
                <a:gd name="T1" fmla="*/ 2 h 34"/>
                <a:gd name="T2" fmla="*/ 53 w 84"/>
                <a:gd name="T3" fmla="*/ 3 h 34"/>
                <a:gd name="T4" fmla="*/ 51 w 84"/>
                <a:gd name="T5" fmla="*/ 3 h 34"/>
                <a:gd name="T6" fmla="*/ 37 w 84"/>
                <a:gd name="T7" fmla="*/ 8 h 34"/>
                <a:gd name="T8" fmla="*/ 34 w 84"/>
                <a:gd name="T9" fmla="*/ 8 h 34"/>
                <a:gd name="T10" fmla="*/ 27 w 84"/>
                <a:gd name="T11" fmla="*/ 9 h 34"/>
                <a:gd name="T12" fmla="*/ 24 w 84"/>
                <a:gd name="T13" fmla="*/ 8 h 34"/>
                <a:gd name="T14" fmla="*/ 26 w 84"/>
                <a:gd name="T15" fmla="*/ 11 h 34"/>
                <a:gd name="T16" fmla="*/ 29 w 84"/>
                <a:gd name="T17" fmla="*/ 14 h 34"/>
                <a:gd name="T18" fmla="*/ 19 w 84"/>
                <a:gd name="T19" fmla="*/ 13 h 34"/>
                <a:gd name="T20" fmla="*/ 9 w 84"/>
                <a:gd name="T21" fmla="*/ 18 h 34"/>
                <a:gd name="T22" fmla="*/ 9 w 84"/>
                <a:gd name="T23" fmla="*/ 21 h 34"/>
                <a:gd name="T24" fmla="*/ 11 w 84"/>
                <a:gd name="T25" fmla="*/ 21 h 34"/>
                <a:gd name="T26" fmla="*/ 14 w 84"/>
                <a:gd name="T27" fmla="*/ 21 h 34"/>
                <a:gd name="T28" fmla="*/ 19 w 84"/>
                <a:gd name="T29" fmla="*/ 22 h 34"/>
                <a:gd name="T30" fmla="*/ 29 w 84"/>
                <a:gd name="T31" fmla="*/ 24 h 34"/>
                <a:gd name="T32" fmla="*/ 27 w 84"/>
                <a:gd name="T33" fmla="*/ 24 h 34"/>
                <a:gd name="T34" fmla="*/ 29 w 84"/>
                <a:gd name="T35" fmla="*/ 25 h 34"/>
                <a:gd name="T36" fmla="*/ 13 w 84"/>
                <a:gd name="T37" fmla="*/ 24 h 34"/>
                <a:gd name="T38" fmla="*/ 4 w 84"/>
                <a:gd name="T39" fmla="*/ 27 h 34"/>
                <a:gd name="T40" fmla="*/ 2 w 84"/>
                <a:gd name="T41" fmla="*/ 26 h 34"/>
                <a:gd name="T42" fmla="*/ 4 w 84"/>
                <a:gd name="T43" fmla="*/ 28 h 34"/>
                <a:gd name="T44" fmla="*/ 0 w 84"/>
                <a:gd name="T45" fmla="*/ 30 h 34"/>
                <a:gd name="T46" fmla="*/ 3 w 84"/>
                <a:gd name="T47" fmla="*/ 31 h 34"/>
                <a:gd name="T48" fmla="*/ 9 w 84"/>
                <a:gd name="T49" fmla="*/ 34 h 34"/>
                <a:gd name="T50" fmla="*/ 15 w 84"/>
                <a:gd name="T51" fmla="*/ 34 h 34"/>
                <a:gd name="T52" fmla="*/ 19 w 84"/>
                <a:gd name="T53" fmla="*/ 34 h 34"/>
                <a:gd name="T54" fmla="*/ 24 w 84"/>
                <a:gd name="T55" fmla="*/ 32 h 34"/>
                <a:gd name="T56" fmla="*/ 26 w 84"/>
                <a:gd name="T57" fmla="*/ 33 h 34"/>
                <a:gd name="T58" fmla="*/ 31 w 84"/>
                <a:gd name="T59" fmla="*/ 34 h 34"/>
                <a:gd name="T60" fmla="*/ 37 w 84"/>
                <a:gd name="T61" fmla="*/ 32 h 34"/>
                <a:gd name="T62" fmla="*/ 42 w 84"/>
                <a:gd name="T63" fmla="*/ 30 h 34"/>
                <a:gd name="T64" fmla="*/ 47 w 84"/>
                <a:gd name="T65" fmla="*/ 29 h 34"/>
                <a:gd name="T66" fmla="*/ 53 w 84"/>
                <a:gd name="T67" fmla="*/ 29 h 34"/>
                <a:gd name="T68" fmla="*/ 59 w 84"/>
                <a:gd name="T69" fmla="*/ 28 h 34"/>
                <a:gd name="T70" fmla="*/ 76 w 84"/>
                <a:gd name="T71" fmla="*/ 26 h 34"/>
                <a:gd name="T72" fmla="*/ 77 w 84"/>
                <a:gd name="T73" fmla="*/ 23 h 34"/>
                <a:gd name="T74" fmla="*/ 75 w 84"/>
                <a:gd name="T75" fmla="*/ 21 h 34"/>
                <a:gd name="T76" fmla="*/ 80 w 84"/>
                <a:gd name="T77" fmla="*/ 16 h 34"/>
                <a:gd name="T78" fmla="*/ 80 w 84"/>
                <a:gd name="T79" fmla="*/ 16 h 34"/>
                <a:gd name="T80" fmla="*/ 82 w 84"/>
                <a:gd name="T81" fmla="*/ 13 h 34"/>
                <a:gd name="T82" fmla="*/ 78 w 84"/>
                <a:gd name="T83" fmla="*/ 14 h 34"/>
                <a:gd name="T84" fmla="*/ 66 w 84"/>
                <a:gd name="T85" fmla="*/ 3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34">
                  <a:moveTo>
                    <a:pt x="62" y="0"/>
                  </a:moveTo>
                  <a:cubicBezTo>
                    <a:pt x="61" y="0"/>
                    <a:pt x="60" y="1"/>
                    <a:pt x="61" y="2"/>
                  </a:cubicBezTo>
                  <a:cubicBezTo>
                    <a:pt x="62" y="3"/>
                    <a:pt x="59" y="3"/>
                    <a:pt x="55" y="3"/>
                  </a:cubicBezTo>
                  <a:cubicBezTo>
                    <a:pt x="54" y="3"/>
                    <a:pt x="54" y="3"/>
                    <a:pt x="53" y="3"/>
                  </a:cubicBezTo>
                  <a:cubicBezTo>
                    <a:pt x="52" y="3"/>
                    <a:pt x="51" y="3"/>
                    <a:pt x="51" y="3"/>
                  </a:cubicBezTo>
                  <a:cubicBezTo>
                    <a:pt x="51" y="3"/>
                    <a:pt x="51" y="3"/>
                    <a:pt x="51" y="3"/>
                  </a:cubicBezTo>
                  <a:cubicBezTo>
                    <a:pt x="52" y="4"/>
                    <a:pt x="44" y="3"/>
                    <a:pt x="41" y="5"/>
                  </a:cubicBezTo>
                  <a:cubicBezTo>
                    <a:pt x="38" y="7"/>
                    <a:pt x="39" y="8"/>
                    <a:pt x="37" y="8"/>
                  </a:cubicBezTo>
                  <a:cubicBezTo>
                    <a:pt x="36" y="8"/>
                    <a:pt x="36" y="8"/>
                    <a:pt x="36" y="8"/>
                  </a:cubicBezTo>
                  <a:cubicBezTo>
                    <a:pt x="35" y="8"/>
                    <a:pt x="35" y="8"/>
                    <a:pt x="34" y="8"/>
                  </a:cubicBezTo>
                  <a:cubicBezTo>
                    <a:pt x="33" y="8"/>
                    <a:pt x="31" y="8"/>
                    <a:pt x="30" y="8"/>
                  </a:cubicBezTo>
                  <a:cubicBezTo>
                    <a:pt x="29" y="8"/>
                    <a:pt x="28" y="9"/>
                    <a:pt x="27" y="9"/>
                  </a:cubicBezTo>
                  <a:cubicBezTo>
                    <a:pt x="27" y="9"/>
                    <a:pt x="26" y="9"/>
                    <a:pt x="26" y="8"/>
                  </a:cubicBezTo>
                  <a:cubicBezTo>
                    <a:pt x="25" y="8"/>
                    <a:pt x="24" y="8"/>
                    <a:pt x="24" y="8"/>
                  </a:cubicBezTo>
                  <a:cubicBezTo>
                    <a:pt x="22" y="8"/>
                    <a:pt x="21" y="9"/>
                    <a:pt x="23" y="10"/>
                  </a:cubicBezTo>
                  <a:cubicBezTo>
                    <a:pt x="25" y="11"/>
                    <a:pt x="27" y="11"/>
                    <a:pt x="26" y="11"/>
                  </a:cubicBezTo>
                  <a:cubicBezTo>
                    <a:pt x="25" y="11"/>
                    <a:pt x="27" y="12"/>
                    <a:pt x="30" y="12"/>
                  </a:cubicBezTo>
                  <a:cubicBezTo>
                    <a:pt x="33" y="12"/>
                    <a:pt x="33" y="14"/>
                    <a:pt x="29" y="14"/>
                  </a:cubicBezTo>
                  <a:cubicBezTo>
                    <a:pt x="28" y="14"/>
                    <a:pt x="27" y="14"/>
                    <a:pt x="27" y="14"/>
                  </a:cubicBezTo>
                  <a:cubicBezTo>
                    <a:pt x="24" y="13"/>
                    <a:pt x="21" y="13"/>
                    <a:pt x="19" y="13"/>
                  </a:cubicBezTo>
                  <a:cubicBezTo>
                    <a:pt x="15" y="13"/>
                    <a:pt x="11" y="14"/>
                    <a:pt x="11" y="15"/>
                  </a:cubicBezTo>
                  <a:cubicBezTo>
                    <a:pt x="11" y="17"/>
                    <a:pt x="14" y="17"/>
                    <a:pt x="9" y="18"/>
                  </a:cubicBezTo>
                  <a:cubicBezTo>
                    <a:pt x="4" y="19"/>
                    <a:pt x="7" y="21"/>
                    <a:pt x="9" y="21"/>
                  </a:cubicBezTo>
                  <a:cubicBezTo>
                    <a:pt x="9" y="21"/>
                    <a:pt x="9" y="21"/>
                    <a:pt x="9" y="21"/>
                  </a:cubicBezTo>
                  <a:cubicBezTo>
                    <a:pt x="10" y="20"/>
                    <a:pt x="10" y="20"/>
                    <a:pt x="11" y="20"/>
                  </a:cubicBezTo>
                  <a:cubicBezTo>
                    <a:pt x="12" y="20"/>
                    <a:pt x="12" y="21"/>
                    <a:pt x="11" y="21"/>
                  </a:cubicBezTo>
                  <a:cubicBezTo>
                    <a:pt x="10" y="21"/>
                    <a:pt x="11" y="21"/>
                    <a:pt x="13" y="21"/>
                  </a:cubicBezTo>
                  <a:cubicBezTo>
                    <a:pt x="13" y="21"/>
                    <a:pt x="14" y="21"/>
                    <a:pt x="14" y="21"/>
                  </a:cubicBezTo>
                  <a:cubicBezTo>
                    <a:pt x="15" y="21"/>
                    <a:pt x="15" y="21"/>
                    <a:pt x="15" y="21"/>
                  </a:cubicBezTo>
                  <a:cubicBezTo>
                    <a:pt x="17" y="21"/>
                    <a:pt x="19" y="22"/>
                    <a:pt x="19" y="22"/>
                  </a:cubicBezTo>
                  <a:cubicBezTo>
                    <a:pt x="20" y="22"/>
                    <a:pt x="24" y="23"/>
                    <a:pt x="28" y="23"/>
                  </a:cubicBezTo>
                  <a:cubicBezTo>
                    <a:pt x="32" y="24"/>
                    <a:pt x="32" y="24"/>
                    <a:pt x="29" y="24"/>
                  </a:cubicBezTo>
                  <a:cubicBezTo>
                    <a:pt x="29" y="24"/>
                    <a:pt x="29" y="24"/>
                    <a:pt x="28" y="24"/>
                  </a:cubicBezTo>
                  <a:cubicBezTo>
                    <a:pt x="28" y="24"/>
                    <a:pt x="28" y="24"/>
                    <a:pt x="27" y="24"/>
                  </a:cubicBezTo>
                  <a:cubicBezTo>
                    <a:pt x="24" y="24"/>
                    <a:pt x="25" y="24"/>
                    <a:pt x="29" y="24"/>
                  </a:cubicBezTo>
                  <a:cubicBezTo>
                    <a:pt x="30" y="25"/>
                    <a:pt x="30" y="25"/>
                    <a:pt x="29" y="25"/>
                  </a:cubicBezTo>
                  <a:cubicBezTo>
                    <a:pt x="28" y="25"/>
                    <a:pt x="23" y="24"/>
                    <a:pt x="15" y="24"/>
                  </a:cubicBezTo>
                  <a:cubicBezTo>
                    <a:pt x="15" y="24"/>
                    <a:pt x="14" y="24"/>
                    <a:pt x="13" y="24"/>
                  </a:cubicBezTo>
                  <a:cubicBezTo>
                    <a:pt x="9" y="24"/>
                    <a:pt x="7" y="25"/>
                    <a:pt x="6" y="25"/>
                  </a:cubicBezTo>
                  <a:cubicBezTo>
                    <a:pt x="5" y="26"/>
                    <a:pt x="5" y="27"/>
                    <a:pt x="4" y="27"/>
                  </a:cubicBezTo>
                  <a:cubicBezTo>
                    <a:pt x="4" y="27"/>
                    <a:pt x="4" y="27"/>
                    <a:pt x="4" y="27"/>
                  </a:cubicBezTo>
                  <a:cubicBezTo>
                    <a:pt x="4" y="27"/>
                    <a:pt x="3" y="26"/>
                    <a:pt x="2" y="26"/>
                  </a:cubicBezTo>
                  <a:cubicBezTo>
                    <a:pt x="2" y="26"/>
                    <a:pt x="2" y="26"/>
                    <a:pt x="2" y="26"/>
                  </a:cubicBezTo>
                  <a:cubicBezTo>
                    <a:pt x="5" y="27"/>
                    <a:pt x="4" y="28"/>
                    <a:pt x="4" y="28"/>
                  </a:cubicBezTo>
                  <a:cubicBezTo>
                    <a:pt x="4" y="29"/>
                    <a:pt x="7" y="29"/>
                    <a:pt x="5" y="29"/>
                  </a:cubicBezTo>
                  <a:cubicBezTo>
                    <a:pt x="2" y="29"/>
                    <a:pt x="0" y="30"/>
                    <a:pt x="0" y="30"/>
                  </a:cubicBezTo>
                  <a:cubicBezTo>
                    <a:pt x="0" y="31"/>
                    <a:pt x="0" y="31"/>
                    <a:pt x="1" y="31"/>
                  </a:cubicBezTo>
                  <a:cubicBezTo>
                    <a:pt x="1" y="31"/>
                    <a:pt x="2" y="31"/>
                    <a:pt x="3" y="31"/>
                  </a:cubicBezTo>
                  <a:cubicBezTo>
                    <a:pt x="2" y="31"/>
                    <a:pt x="2" y="31"/>
                    <a:pt x="2" y="32"/>
                  </a:cubicBezTo>
                  <a:cubicBezTo>
                    <a:pt x="1" y="32"/>
                    <a:pt x="4" y="33"/>
                    <a:pt x="9" y="34"/>
                  </a:cubicBezTo>
                  <a:cubicBezTo>
                    <a:pt x="10" y="34"/>
                    <a:pt x="10" y="34"/>
                    <a:pt x="11" y="34"/>
                  </a:cubicBezTo>
                  <a:cubicBezTo>
                    <a:pt x="13" y="34"/>
                    <a:pt x="14" y="34"/>
                    <a:pt x="15" y="34"/>
                  </a:cubicBezTo>
                  <a:cubicBezTo>
                    <a:pt x="16" y="34"/>
                    <a:pt x="17" y="34"/>
                    <a:pt x="17" y="34"/>
                  </a:cubicBezTo>
                  <a:cubicBezTo>
                    <a:pt x="18" y="34"/>
                    <a:pt x="19" y="34"/>
                    <a:pt x="19" y="34"/>
                  </a:cubicBezTo>
                  <a:cubicBezTo>
                    <a:pt x="20" y="34"/>
                    <a:pt x="20" y="34"/>
                    <a:pt x="20" y="34"/>
                  </a:cubicBezTo>
                  <a:cubicBezTo>
                    <a:pt x="21" y="34"/>
                    <a:pt x="22" y="33"/>
                    <a:pt x="24" y="32"/>
                  </a:cubicBezTo>
                  <a:cubicBezTo>
                    <a:pt x="25" y="32"/>
                    <a:pt x="26" y="31"/>
                    <a:pt x="26" y="31"/>
                  </a:cubicBezTo>
                  <a:cubicBezTo>
                    <a:pt x="26" y="31"/>
                    <a:pt x="26" y="32"/>
                    <a:pt x="26" y="33"/>
                  </a:cubicBezTo>
                  <a:cubicBezTo>
                    <a:pt x="26" y="34"/>
                    <a:pt x="27" y="34"/>
                    <a:pt x="28" y="34"/>
                  </a:cubicBezTo>
                  <a:cubicBezTo>
                    <a:pt x="29" y="34"/>
                    <a:pt x="30" y="34"/>
                    <a:pt x="31" y="34"/>
                  </a:cubicBezTo>
                  <a:cubicBezTo>
                    <a:pt x="34" y="33"/>
                    <a:pt x="36" y="32"/>
                    <a:pt x="36" y="32"/>
                  </a:cubicBezTo>
                  <a:cubicBezTo>
                    <a:pt x="37" y="32"/>
                    <a:pt x="37" y="32"/>
                    <a:pt x="37" y="32"/>
                  </a:cubicBezTo>
                  <a:cubicBezTo>
                    <a:pt x="36" y="33"/>
                    <a:pt x="37" y="33"/>
                    <a:pt x="37" y="33"/>
                  </a:cubicBezTo>
                  <a:cubicBezTo>
                    <a:pt x="37" y="33"/>
                    <a:pt x="41" y="32"/>
                    <a:pt x="42" y="30"/>
                  </a:cubicBezTo>
                  <a:cubicBezTo>
                    <a:pt x="44" y="29"/>
                    <a:pt x="45" y="28"/>
                    <a:pt x="46" y="28"/>
                  </a:cubicBezTo>
                  <a:cubicBezTo>
                    <a:pt x="47" y="28"/>
                    <a:pt x="48" y="29"/>
                    <a:pt x="47" y="29"/>
                  </a:cubicBezTo>
                  <a:cubicBezTo>
                    <a:pt x="47" y="30"/>
                    <a:pt x="47" y="30"/>
                    <a:pt x="48" y="30"/>
                  </a:cubicBezTo>
                  <a:cubicBezTo>
                    <a:pt x="49" y="30"/>
                    <a:pt x="51" y="30"/>
                    <a:pt x="53" y="29"/>
                  </a:cubicBezTo>
                  <a:cubicBezTo>
                    <a:pt x="56" y="28"/>
                    <a:pt x="58" y="28"/>
                    <a:pt x="59" y="28"/>
                  </a:cubicBezTo>
                  <a:cubicBezTo>
                    <a:pt x="59" y="28"/>
                    <a:pt x="59" y="28"/>
                    <a:pt x="59" y="28"/>
                  </a:cubicBezTo>
                  <a:cubicBezTo>
                    <a:pt x="59" y="28"/>
                    <a:pt x="60" y="28"/>
                    <a:pt x="62" y="28"/>
                  </a:cubicBezTo>
                  <a:cubicBezTo>
                    <a:pt x="65" y="28"/>
                    <a:pt x="71" y="28"/>
                    <a:pt x="76" y="26"/>
                  </a:cubicBezTo>
                  <a:cubicBezTo>
                    <a:pt x="84" y="25"/>
                    <a:pt x="80" y="23"/>
                    <a:pt x="78" y="23"/>
                  </a:cubicBezTo>
                  <a:cubicBezTo>
                    <a:pt x="78" y="23"/>
                    <a:pt x="77" y="23"/>
                    <a:pt x="77" y="23"/>
                  </a:cubicBezTo>
                  <a:cubicBezTo>
                    <a:pt x="77" y="23"/>
                    <a:pt x="77" y="23"/>
                    <a:pt x="77" y="23"/>
                  </a:cubicBezTo>
                  <a:cubicBezTo>
                    <a:pt x="76" y="23"/>
                    <a:pt x="79" y="22"/>
                    <a:pt x="75" y="21"/>
                  </a:cubicBezTo>
                  <a:cubicBezTo>
                    <a:pt x="70" y="20"/>
                    <a:pt x="70" y="21"/>
                    <a:pt x="76" y="19"/>
                  </a:cubicBezTo>
                  <a:cubicBezTo>
                    <a:pt x="81" y="18"/>
                    <a:pt x="82" y="16"/>
                    <a:pt x="80" y="16"/>
                  </a:cubicBezTo>
                  <a:cubicBezTo>
                    <a:pt x="80" y="16"/>
                    <a:pt x="80" y="16"/>
                    <a:pt x="80" y="16"/>
                  </a:cubicBezTo>
                  <a:cubicBezTo>
                    <a:pt x="80" y="16"/>
                    <a:pt x="80" y="16"/>
                    <a:pt x="80" y="16"/>
                  </a:cubicBezTo>
                  <a:cubicBezTo>
                    <a:pt x="79" y="16"/>
                    <a:pt x="81" y="15"/>
                    <a:pt x="82" y="14"/>
                  </a:cubicBezTo>
                  <a:cubicBezTo>
                    <a:pt x="83" y="14"/>
                    <a:pt x="83" y="13"/>
                    <a:pt x="82" y="13"/>
                  </a:cubicBezTo>
                  <a:cubicBezTo>
                    <a:pt x="82" y="13"/>
                    <a:pt x="81" y="14"/>
                    <a:pt x="80" y="14"/>
                  </a:cubicBezTo>
                  <a:cubicBezTo>
                    <a:pt x="79" y="14"/>
                    <a:pt x="78" y="14"/>
                    <a:pt x="78" y="14"/>
                  </a:cubicBezTo>
                  <a:cubicBezTo>
                    <a:pt x="77" y="14"/>
                    <a:pt x="77" y="14"/>
                    <a:pt x="77" y="13"/>
                  </a:cubicBezTo>
                  <a:cubicBezTo>
                    <a:pt x="77" y="11"/>
                    <a:pt x="69" y="8"/>
                    <a:pt x="66" y="3"/>
                  </a:cubicBezTo>
                  <a:cubicBezTo>
                    <a:pt x="65" y="1"/>
                    <a:pt x="63" y="0"/>
                    <a:pt x="6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138"/>
            <p:cNvSpPr>
              <a:spLocks/>
            </p:cNvSpPr>
            <p:nvPr/>
          </p:nvSpPr>
          <p:spPr bwMode="auto">
            <a:xfrm>
              <a:off x="4173538" y="4857750"/>
              <a:ext cx="3175" cy="6350"/>
            </a:xfrm>
            <a:custGeom>
              <a:avLst/>
              <a:gdLst>
                <a:gd name="T0" fmla="*/ 1 w 1"/>
                <a:gd name="T1" fmla="*/ 0 h 2"/>
                <a:gd name="T2" fmla="*/ 0 w 1"/>
                <a:gd name="T3" fmla="*/ 0 h 2"/>
                <a:gd name="T4" fmla="*/ 1 w 1"/>
                <a:gd name="T5" fmla="*/ 2 h 2"/>
                <a:gd name="T6" fmla="*/ 1 w 1"/>
                <a:gd name="T7" fmla="*/ 0 h 2"/>
                <a:gd name="T8" fmla="*/ 1 w 1"/>
                <a:gd name="T9" fmla="*/ 0 h 2"/>
              </a:gdLst>
              <a:ahLst/>
              <a:cxnLst>
                <a:cxn ang="0">
                  <a:pos x="T0" y="T1"/>
                </a:cxn>
                <a:cxn ang="0">
                  <a:pos x="T2" y="T3"/>
                </a:cxn>
                <a:cxn ang="0">
                  <a:pos x="T4" y="T5"/>
                </a:cxn>
                <a:cxn ang="0">
                  <a:pos x="T6" y="T7"/>
                </a:cxn>
                <a:cxn ang="0">
                  <a:pos x="T8" y="T9"/>
                </a:cxn>
              </a:cxnLst>
              <a:rect l="0" t="0" r="r" b="b"/>
              <a:pathLst>
                <a:path w="1" h="2">
                  <a:moveTo>
                    <a:pt x="1" y="0"/>
                  </a:moveTo>
                  <a:cubicBezTo>
                    <a:pt x="0" y="0"/>
                    <a:pt x="0" y="0"/>
                    <a:pt x="0" y="0"/>
                  </a:cubicBezTo>
                  <a:cubicBezTo>
                    <a:pt x="0" y="1"/>
                    <a:pt x="1" y="1"/>
                    <a:pt x="1" y="2"/>
                  </a:cubicBezTo>
                  <a:cubicBezTo>
                    <a:pt x="1" y="1"/>
                    <a:pt x="1" y="1"/>
                    <a:pt x="1"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139"/>
            <p:cNvSpPr>
              <a:spLocks/>
            </p:cNvSpPr>
            <p:nvPr/>
          </p:nvSpPr>
          <p:spPr bwMode="auto">
            <a:xfrm>
              <a:off x="4008438" y="4292600"/>
              <a:ext cx="25400" cy="1587"/>
            </a:xfrm>
            <a:custGeom>
              <a:avLst/>
              <a:gdLst>
                <a:gd name="T0" fmla="*/ 3 w 9"/>
                <a:gd name="T1" fmla="*/ 0 h 1"/>
                <a:gd name="T2" fmla="*/ 4 w 9"/>
                <a:gd name="T3" fmla="*/ 1 h 1"/>
                <a:gd name="T4" fmla="*/ 7 w 9"/>
                <a:gd name="T5" fmla="*/ 1 h 1"/>
                <a:gd name="T6" fmla="*/ 4 w 9"/>
                <a:gd name="T7" fmla="*/ 0 h 1"/>
                <a:gd name="T8" fmla="*/ 3 w 9"/>
                <a:gd name="T9" fmla="*/ 0 h 1"/>
              </a:gdLst>
              <a:ahLst/>
              <a:cxnLst>
                <a:cxn ang="0">
                  <a:pos x="T0" y="T1"/>
                </a:cxn>
                <a:cxn ang="0">
                  <a:pos x="T2" y="T3"/>
                </a:cxn>
                <a:cxn ang="0">
                  <a:pos x="T4" y="T5"/>
                </a:cxn>
                <a:cxn ang="0">
                  <a:pos x="T6" y="T7"/>
                </a:cxn>
                <a:cxn ang="0">
                  <a:pos x="T8" y="T9"/>
                </a:cxn>
              </a:cxnLst>
              <a:rect l="0" t="0" r="r" b="b"/>
              <a:pathLst>
                <a:path w="9" h="1">
                  <a:moveTo>
                    <a:pt x="3" y="0"/>
                  </a:moveTo>
                  <a:cubicBezTo>
                    <a:pt x="0" y="0"/>
                    <a:pt x="3" y="1"/>
                    <a:pt x="4" y="1"/>
                  </a:cubicBezTo>
                  <a:cubicBezTo>
                    <a:pt x="4" y="1"/>
                    <a:pt x="5" y="1"/>
                    <a:pt x="7" y="1"/>
                  </a:cubicBezTo>
                  <a:cubicBezTo>
                    <a:pt x="9" y="1"/>
                    <a:pt x="7" y="0"/>
                    <a:pt x="4" y="0"/>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140"/>
            <p:cNvSpPr>
              <a:spLocks/>
            </p:cNvSpPr>
            <p:nvPr/>
          </p:nvSpPr>
          <p:spPr bwMode="auto">
            <a:xfrm>
              <a:off x="3819525" y="4186238"/>
              <a:ext cx="920750" cy="187325"/>
            </a:xfrm>
            <a:custGeom>
              <a:avLst/>
              <a:gdLst>
                <a:gd name="T0" fmla="*/ 229 w 340"/>
                <a:gd name="T1" fmla="*/ 3 h 69"/>
                <a:gd name="T2" fmla="*/ 221 w 340"/>
                <a:gd name="T3" fmla="*/ 1 h 69"/>
                <a:gd name="T4" fmla="*/ 214 w 340"/>
                <a:gd name="T5" fmla="*/ 1 h 69"/>
                <a:gd name="T6" fmla="*/ 207 w 340"/>
                <a:gd name="T7" fmla="*/ 5 h 69"/>
                <a:gd name="T8" fmla="*/ 190 w 340"/>
                <a:gd name="T9" fmla="*/ 3 h 69"/>
                <a:gd name="T10" fmla="*/ 163 w 340"/>
                <a:gd name="T11" fmla="*/ 3 h 69"/>
                <a:gd name="T12" fmla="*/ 148 w 340"/>
                <a:gd name="T13" fmla="*/ 9 h 69"/>
                <a:gd name="T14" fmla="*/ 138 w 340"/>
                <a:gd name="T15" fmla="*/ 8 h 69"/>
                <a:gd name="T16" fmla="*/ 123 w 340"/>
                <a:gd name="T17" fmla="*/ 8 h 69"/>
                <a:gd name="T18" fmla="*/ 118 w 340"/>
                <a:gd name="T19" fmla="*/ 8 h 69"/>
                <a:gd name="T20" fmla="*/ 101 w 340"/>
                <a:gd name="T21" fmla="*/ 10 h 69"/>
                <a:gd name="T22" fmla="*/ 102 w 340"/>
                <a:gd name="T23" fmla="*/ 13 h 69"/>
                <a:gd name="T24" fmla="*/ 96 w 340"/>
                <a:gd name="T25" fmla="*/ 16 h 69"/>
                <a:gd name="T26" fmla="*/ 112 w 340"/>
                <a:gd name="T27" fmla="*/ 18 h 69"/>
                <a:gd name="T28" fmla="*/ 134 w 340"/>
                <a:gd name="T29" fmla="*/ 19 h 69"/>
                <a:gd name="T30" fmla="*/ 121 w 340"/>
                <a:gd name="T31" fmla="*/ 25 h 69"/>
                <a:gd name="T32" fmla="*/ 142 w 340"/>
                <a:gd name="T33" fmla="*/ 24 h 69"/>
                <a:gd name="T34" fmla="*/ 159 w 340"/>
                <a:gd name="T35" fmla="*/ 26 h 69"/>
                <a:gd name="T36" fmla="*/ 181 w 340"/>
                <a:gd name="T37" fmla="*/ 27 h 69"/>
                <a:gd name="T38" fmla="*/ 153 w 340"/>
                <a:gd name="T39" fmla="*/ 28 h 69"/>
                <a:gd name="T40" fmla="*/ 133 w 340"/>
                <a:gd name="T41" fmla="*/ 35 h 69"/>
                <a:gd name="T42" fmla="*/ 91 w 340"/>
                <a:gd name="T43" fmla="*/ 35 h 69"/>
                <a:gd name="T44" fmla="*/ 103 w 340"/>
                <a:gd name="T45" fmla="*/ 42 h 69"/>
                <a:gd name="T46" fmla="*/ 101 w 340"/>
                <a:gd name="T47" fmla="*/ 45 h 69"/>
                <a:gd name="T48" fmla="*/ 68 w 340"/>
                <a:gd name="T49" fmla="*/ 42 h 69"/>
                <a:gd name="T50" fmla="*/ 61 w 340"/>
                <a:gd name="T51" fmla="*/ 49 h 69"/>
                <a:gd name="T52" fmla="*/ 62 w 340"/>
                <a:gd name="T53" fmla="*/ 51 h 69"/>
                <a:gd name="T54" fmla="*/ 64 w 340"/>
                <a:gd name="T55" fmla="*/ 53 h 69"/>
                <a:gd name="T56" fmla="*/ 80 w 340"/>
                <a:gd name="T57" fmla="*/ 54 h 69"/>
                <a:gd name="T58" fmla="*/ 35 w 340"/>
                <a:gd name="T59" fmla="*/ 51 h 69"/>
                <a:gd name="T60" fmla="*/ 4 w 340"/>
                <a:gd name="T61" fmla="*/ 61 h 69"/>
                <a:gd name="T62" fmla="*/ 8 w 340"/>
                <a:gd name="T63" fmla="*/ 61 h 69"/>
                <a:gd name="T64" fmla="*/ 18 w 340"/>
                <a:gd name="T65" fmla="*/ 63 h 69"/>
                <a:gd name="T66" fmla="*/ 37 w 340"/>
                <a:gd name="T67" fmla="*/ 64 h 69"/>
                <a:gd name="T68" fmla="*/ 46 w 340"/>
                <a:gd name="T69" fmla="*/ 63 h 69"/>
                <a:gd name="T70" fmla="*/ 55 w 340"/>
                <a:gd name="T71" fmla="*/ 65 h 69"/>
                <a:gd name="T72" fmla="*/ 68 w 340"/>
                <a:gd name="T73" fmla="*/ 65 h 69"/>
                <a:gd name="T74" fmla="*/ 94 w 340"/>
                <a:gd name="T75" fmla="*/ 67 h 69"/>
                <a:gd name="T76" fmla="*/ 100 w 340"/>
                <a:gd name="T77" fmla="*/ 64 h 69"/>
                <a:gd name="T78" fmla="*/ 77 w 340"/>
                <a:gd name="T79" fmla="*/ 59 h 69"/>
                <a:gd name="T80" fmla="*/ 84 w 340"/>
                <a:gd name="T81" fmla="*/ 56 h 69"/>
                <a:gd name="T82" fmla="*/ 133 w 340"/>
                <a:gd name="T83" fmla="*/ 55 h 69"/>
                <a:gd name="T84" fmla="*/ 144 w 340"/>
                <a:gd name="T85" fmla="*/ 53 h 69"/>
                <a:gd name="T86" fmla="*/ 149 w 340"/>
                <a:gd name="T87" fmla="*/ 43 h 69"/>
                <a:gd name="T88" fmla="*/ 162 w 340"/>
                <a:gd name="T89" fmla="*/ 44 h 69"/>
                <a:gd name="T90" fmla="*/ 156 w 340"/>
                <a:gd name="T91" fmla="*/ 40 h 69"/>
                <a:gd name="T92" fmla="*/ 181 w 340"/>
                <a:gd name="T93" fmla="*/ 41 h 69"/>
                <a:gd name="T94" fmla="*/ 203 w 340"/>
                <a:gd name="T95" fmla="*/ 40 h 69"/>
                <a:gd name="T96" fmla="*/ 213 w 340"/>
                <a:gd name="T97" fmla="*/ 36 h 69"/>
                <a:gd name="T98" fmla="*/ 274 w 340"/>
                <a:gd name="T99" fmla="*/ 26 h 69"/>
                <a:gd name="T100" fmla="*/ 271 w 340"/>
                <a:gd name="T101" fmla="*/ 23 h 69"/>
                <a:gd name="T102" fmla="*/ 281 w 340"/>
                <a:gd name="T103" fmla="*/ 23 h 69"/>
                <a:gd name="T104" fmla="*/ 300 w 340"/>
                <a:gd name="T105" fmla="*/ 23 h 69"/>
                <a:gd name="T106" fmla="*/ 330 w 340"/>
                <a:gd name="T107" fmla="*/ 10 h 69"/>
                <a:gd name="T108" fmla="*/ 323 w 340"/>
                <a:gd name="T109" fmla="*/ 9 h 69"/>
                <a:gd name="T110" fmla="*/ 304 w 340"/>
                <a:gd name="T111" fmla="*/ 10 h 69"/>
                <a:gd name="T112" fmla="*/ 298 w 340"/>
                <a:gd name="T113" fmla="*/ 5 h 69"/>
                <a:gd name="T114" fmla="*/ 280 w 340"/>
                <a:gd name="T115" fmla="*/ 3 h 69"/>
                <a:gd name="T116" fmla="*/ 267 w 340"/>
                <a:gd name="T117" fmla="*/ 3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0" h="69">
                  <a:moveTo>
                    <a:pt x="244" y="0"/>
                  </a:moveTo>
                  <a:cubicBezTo>
                    <a:pt x="242" y="0"/>
                    <a:pt x="241" y="0"/>
                    <a:pt x="240" y="0"/>
                  </a:cubicBezTo>
                  <a:cubicBezTo>
                    <a:pt x="236" y="0"/>
                    <a:pt x="235" y="1"/>
                    <a:pt x="234" y="2"/>
                  </a:cubicBezTo>
                  <a:cubicBezTo>
                    <a:pt x="232" y="3"/>
                    <a:pt x="231" y="4"/>
                    <a:pt x="230" y="4"/>
                  </a:cubicBezTo>
                  <a:cubicBezTo>
                    <a:pt x="229" y="4"/>
                    <a:pt x="229" y="3"/>
                    <a:pt x="229" y="3"/>
                  </a:cubicBezTo>
                  <a:cubicBezTo>
                    <a:pt x="228" y="2"/>
                    <a:pt x="228" y="2"/>
                    <a:pt x="227" y="2"/>
                  </a:cubicBezTo>
                  <a:cubicBezTo>
                    <a:pt x="227" y="2"/>
                    <a:pt x="226" y="2"/>
                    <a:pt x="226" y="2"/>
                  </a:cubicBezTo>
                  <a:cubicBezTo>
                    <a:pt x="226" y="2"/>
                    <a:pt x="225" y="2"/>
                    <a:pt x="225" y="2"/>
                  </a:cubicBezTo>
                  <a:cubicBezTo>
                    <a:pt x="224" y="2"/>
                    <a:pt x="223" y="2"/>
                    <a:pt x="223" y="2"/>
                  </a:cubicBezTo>
                  <a:cubicBezTo>
                    <a:pt x="223" y="1"/>
                    <a:pt x="222" y="1"/>
                    <a:pt x="221" y="1"/>
                  </a:cubicBezTo>
                  <a:cubicBezTo>
                    <a:pt x="221" y="1"/>
                    <a:pt x="220" y="1"/>
                    <a:pt x="220" y="2"/>
                  </a:cubicBezTo>
                  <a:cubicBezTo>
                    <a:pt x="220" y="2"/>
                    <a:pt x="220" y="2"/>
                    <a:pt x="219" y="2"/>
                  </a:cubicBezTo>
                  <a:cubicBezTo>
                    <a:pt x="219" y="2"/>
                    <a:pt x="219" y="1"/>
                    <a:pt x="218" y="1"/>
                  </a:cubicBezTo>
                  <a:cubicBezTo>
                    <a:pt x="217" y="1"/>
                    <a:pt x="216" y="1"/>
                    <a:pt x="215" y="1"/>
                  </a:cubicBezTo>
                  <a:cubicBezTo>
                    <a:pt x="214" y="1"/>
                    <a:pt x="214" y="1"/>
                    <a:pt x="214" y="1"/>
                  </a:cubicBezTo>
                  <a:cubicBezTo>
                    <a:pt x="209" y="1"/>
                    <a:pt x="207" y="1"/>
                    <a:pt x="208" y="1"/>
                  </a:cubicBezTo>
                  <a:cubicBezTo>
                    <a:pt x="210" y="1"/>
                    <a:pt x="210" y="2"/>
                    <a:pt x="211" y="3"/>
                  </a:cubicBezTo>
                  <a:cubicBezTo>
                    <a:pt x="212" y="4"/>
                    <a:pt x="213" y="5"/>
                    <a:pt x="212" y="5"/>
                  </a:cubicBezTo>
                  <a:cubicBezTo>
                    <a:pt x="211" y="5"/>
                    <a:pt x="210" y="5"/>
                    <a:pt x="209" y="5"/>
                  </a:cubicBezTo>
                  <a:cubicBezTo>
                    <a:pt x="208" y="5"/>
                    <a:pt x="208" y="5"/>
                    <a:pt x="207" y="5"/>
                  </a:cubicBezTo>
                  <a:cubicBezTo>
                    <a:pt x="205" y="5"/>
                    <a:pt x="205" y="4"/>
                    <a:pt x="201" y="3"/>
                  </a:cubicBezTo>
                  <a:cubicBezTo>
                    <a:pt x="200" y="2"/>
                    <a:pt x="199" y="2"/>
                    <a:pt x="198" y="2"/>
                  </a:cubicBezTo>
                  <a:cubicBezTo>
                    <a:pt x="196" y="2"/>
                    <a:pt x="195" y="3"/>
                    <a:pt x="195" y="4"/>
                  </a:cubicBezTo>
                  <a:cubicBezTo>
                    <a:pt x="195" y="4"/>
                    <a:pt x="195" y="5"/>
                    <a:pt x="194" y="5"/>
                  </a:cubicBezTo>
                  <a:cubicBezTo>
                    <a:pt x="194" y="5"/>
                    <a:pt x="193" y="4"/>
                    <a:pt x="190" y="3"/>
                  </a:cubicBezTo>
                  <a:cubicBezTo>
                    <a:pt x="189" y="3"/>
                    <a:pt x="188" y="3"/>
                    <a:pt x="188" y="3"/>
                  </a:cubicBezTo>
                  <a:cubicBezTo>
                    <a:pt x="185" y="3"/>
                    <a:pt x="183" y="6"/>
                    <a:pt x="179" y="7"/>
                  </a:cubicBezTo>
                  <a:cubicBezTo>
                    <a:pt x="178" y="7"/>
                    <a:pt x="178" y="7"/>
                    <a:pt x="177" y="7"/>
                  </a:cubicBezTo>
                  <a:cubicBezTo>
                    <a:pt x="174" y="7"/>
                    <a:pt x="173" y="4"/>
                    <a:pt x="164" y="3"/>
                  </a:cubicBezTo>
                  <a:cubicBezTo>
                    <a:pt x="163" y="3"/>
                    <a:pt x="163" y="3"/>
                    <a:pt x="163" y="3"/>
                  </a:cubicBezTo>
                  <a:cubicBezTo>
                    <a:pt x="153" y="3"/>
                    <a:pt x="148" y="6"/>
                    <a:pt x="149" y="8"/>
                  </a:cubicBezTo>
                  <a:cubicBezTo>
                    <a:pt x="151" y="9"/>
                    <a:pt x="151" y="10"/>
                    <a:pt x="153" y="10"/>
                  </a:cubicBezTo>
                  <a:cubicBezTo>
                    <a:pt x="154" y="10"/>
                    <a:pt x="153" y="10"/>
                    <a:pt x="152" y="10"/>
                  </a:cubicBezTo>
                  <a:cubicBezTo>
                    <a:pt x="150" y="10"/>
                    <a:pt x="149" y="10"/>
                    <a:pt x="149" y="10"/>
                  </a:cubicBezTo>
                  <a:cubicBezTo>
                    <a:pt x="149" y="9"/>
                    <a:pt x="148" y="9"/>
                    <a:pt x="148" y="9"/>
                  </a:cubicBezTo>
                  <a:cubicBezTo>
                    <a:pt x="147" y="9"/>
                    <a:pt x="147" y="9"/>
                    <a:pt x="147" y="9"/>
                  </a:cubicBezTo>
                  <a:cubicBezTo>
                    <a:pt x="146" y="10"/>
                    <a:pt x="146" y="10"/>
                    <a:pt x="146" y="10"/>
                  </a:cubicBezTo>
                  <a:cubicBezTo>
                    <a:pt x="145" y="10"/>
                    <a:pt x="144" y="9"/>
                    <a:pt x="143" y="9"/>
                  </a:cubicBezTo>
                  <a:cubicBezTo>
                    <a:pt x="143" y="8"/>
                    <a:pt x="142" y="8"/>
                    <a:pt x="141" y="8"/>
                  </a:cubicBezTo>
                  <a:cubicBezTo>
                    <a:pt x="140" y="8"/>
                    <a:pt x="139" y="8"/>
                    <a:pt x="138" y="8"/>
                  </a:cubicBezTo>
                  <a:cubicBezTo>
                    <a:pt x="138" y="9"/>
                    <a:pt x="137" y="9"/>
                    <a:pt x="137" y="9"/>
                  </a:cubicBezTo>
                  <a:cubicBezTo>
                    <a:pt x="136" y="9"/>
                    <a:pt x="135" y="8"/>
                    <a:pt x="134" y="8"/>
                  </a:cubicBezTo>
                  <a:cubicBezTo>
                    <a:pt x="133" y="7"/>
                    <a:pt x="131" y="6"/>
                    <a:pt x="129" y="6"/>
                  </a:cubicBezTo>
                  <a:cubicBezTo>
                    <a:pt x="128" y="6"/>
                    <a:pt x="127" y="7"/>
                    <a:pt x="126" y="7"/>
                  </a:cubicBezTo>
                  <a:cubicBezTo>
                    <a:pt x="124" y="8"/>
                    <a:pt x="123" y="8"/>
                    <a:pt x="123" y="8"/>
                  </a:cubicBezTo>
                  <a:cubicBezTo>
                    <a:pt x="123" y="8"/>
                    <a:pt x="123" y="8"/>
                    <a:pt x="123" y="8"/>
                  </a:cubicBezTo>
                  <a:cubicBezTo>
                    <a:pt x="123" y="8"/>
                    <a:pt x="122" y="8"/>
                    <a:pt x="122" y="8"/>
                  </a:cubicBezTo>
                  <a:cubicBezTo>
                    <a:pt x="122" y="8"/>
                    <a:pt x="121" y="8"/>
                    <a:pt x="120" y="8"/>
                  </a:cubicBezTo>
                  <a:cubicBezTo>
                    <a:pt x="120" y="8"/>
                    <a:pt x="120" y="9"/>
                    <a:pt x="119" y="9"/>
                  </a:cubicBezTo>
                  <a:cubicBezTo>
                    <a:pt x="119" y="9"/>
                    <a:pt x="118" y="8"/>
                    <a:pt x="118" y="8"/>
                  </a:cubicBezTo>
                  <a:cubicBezTo>
                    <a:pt x="119" y="7"/>
                    <a:pt x="116" y="7"/>
                    <a:pt x="112" y="7"/>
                  </a:cubicBezTo>
                  <a:cubicBezTo>
                    <a:pt x="109" y="7"/>
                    <a:pt x="107" y="7"/>
                    <a:pt x="104" y="7"/>
                  </a:cubicBezTo>
                  <a:cubicBezTo>
                    <a:pt x="99" y="8"/>
                    <a:pt x="94" y="9"/>
                    <a:pt x="94" y="10"/>
                  </a:cubicBezTo>
                  <a:cubicBezTo>
                    <a:pt x="95" y="10"/>
                    <a:pt x="97" y="10"/>
                    <a:pt x="99" y="10"/>
                  </a:cubicBezTo>
                  <a:cubicBezTo>
                    <a:pt x="99" y="10"/>
                    <a:pt x="100" y="10"/>
                    <a:pt x="101" y="10"/>
                  </a:cubicBezTo>
                  <a:cubicBezTo>
                    <a:pt x="102" y="10"/>
                    <a:pt x="103" y="10"/>
                    <a:pt x="104" y="10"/>
                  </a:cubicBezTo>
                  <a:cubicBezTo>
                    <a:pt x="105" y="10"/>
                    <a:pt x="105" y="10"/>
                    <a:pt x="107" y="10"/>
                  </a:cubicBezTo>
                  <a:cubicBezTo>
                    <a:pt x="109" y="10"/>
                    <a:pt x="108" y="11"/>
                    <a:pt x="104" y="11"/>
                  </a:cubicBezTo>
                  <a:cubicBezTo>
                    <a:pt x="100" y="11"/>
                    <a:pt x="98" y="12"/>
                    <a:pt x="98" y="12"/>
                  </a:cubicBezTo>
                  <a:cubicBezTo>
                    <a:pt x="98" y="13"/>
                    <a:pt x="100" y="13"/>
                    <a:pt x="102" y="13"/>
                  </a:cubicBezTo>
                  <a:cubicBezTo>
                    <a:pt x="103" y="13"/>
                    <a:pt x="106" y="13"/>
                    <a:pt x="108" y="12"/>
                  </a:cubicBezTo>
                  <a:cubicBezTo>
                    <a:pt x="110" y="12"/>
                    <a:pt x="111" y="12"/>
                    <a:pt x="112" y="12"/>
                  </a:cubicBezTo>
                  <a:cubicBezTo>
                    <a:pt x="114" y="12"/>
                    <a:pt x="113" y="13"/>
                    <a:pt x="109" y="13"/>
                  </a:cubicBezTo>
                  <a:cubicBezTo>
                    <a:pt x="103" y="13"/>
                    <a:pt x="100" y="14"/>
                    <a:pt x="102" y="14"/>
                  </a:cubicBezTo>
                  <a:cubicBezTo>
                    <a:pt x="104" y="15"/>
                    <a:pt x="91" y="15"/>
                    <a:pt x="96" y="16"/>
                  </a:cubicBezTo>
                  <a:cubicBezTo>
                    <a:pt x="98" y="16"/>
                    <a:pt x="102" y="17"/>
                    <a:pt x="108" y="17"/>
                  </a:cubicBezTo>
                  <a:cubicBezTo>
                    <a:pt x="112" y="17"/>
                    <a:pt x="116" y="18"/>
                    <a:pt x="120" y="18"/>
                  </a:cubicBezTo>
                  <a:cubicBezTo>
                    <a:pt x="121" y="18"/>
                    <a:pt x="122" y="18"/>
                    <a:pt x="123" y="18"/>
                  </a:cubicBezTo>
                  <a:cubicBezTo>
                    <a:pt x="126" y="17"/>
                    <a:pt x="127" y="17"/>
                    <a:pt x="127" y="17"/>
                  </a:cubicBezTo>
                  <a:cubicBezTo>
                    <a:pt x="128" y="17"/>
                    <a:pt x="122" y="18"/>
                    <a:pt x="112" y="18"/>
                  </a:cubicBezTo>
                  <a:cubicBezTo>
                    <a:pt x="99" y="18"/>
                    <a:pt x="87" y="19"/>
                    <a:pt x="95" y="21"/>
                  </a:cubicBezTo>
                  <a:cubicBezTo>
                    <a:pt x="98" y="22"/>
                    <a:pt x="101" y="22"/>
                    <a:pt x="104" y="22"/>
                  </a:cubicBezTo>
                  <a:cubicBezTo>
                    <a:pt x="109" y="22"/>
                    <a:pt x="113" y="21"/>
                    <a:pt x="118" y="20"/>
                  </a:cubicBezTo>
                  <a:cubicBezTo>
                    <a:pt x="120" y="19"/>
                    <a:pt x="123" y="19"/>
                    <a:pt x="127" y="19"/>
                  </a:cubicBezTo>
                  <a:cubicBezTo>
                    <a:pt x="129" y="19"/>
                    <a:pt x="132" y="19"/>
                    <a:pt x="134" y="19"/>
                  </a:cubicBezTo>
                  <a:cubicBezTo>
                    <a:pt x="142" y="19"/>
                    <a:pt x="142" y="20"/>
                    <a:pt x="135" y="20"/>
                  </a:cubicBezTo>
                  <a:cubicBezTo>
                    <a:pt x="134" y="20"/>
                    <a:pt x="132" y="20"/>
                    <a:pt x="130" y="20"/>
                  </a:cubicBezTo>
                  <a:cubicBezTo>
                    <a:pt x="129" y="20"/>
                    <a:pt x="129" y="20"/>
                    <a:pt x="128" y="20"/>
                  </a:cubicBezTo>
                  <a:cubicBezTo>
                    <a:pt x="122" y="20"/>
                    <a:pt x="115" y="20"/>
                    <a:pt x="112" y="22"/>
                  </a:cubicBezTo>
                  <a:cubicBezTo>
                    <a:pt x="107" y="24"/>
                    <a:pt x="113" y="25"/>
                    <a:pt x="121" y="25"/>
                  </a:cubicBezTo>
                  <a:cubicBezTo>
                    <a:pt x="121" y="25"/>
                    <a:pt x="121" y="25"/>
                    <a:pt x="121" y="25"/>
                  </a:cubicBezTo>
                  <a:cubicBezTo>
                    <a:pt x="127" y="25"/>
                    <a:pt x="131" y="25"/>
                    <a:pt x="133" y="24"/>
                  </a:cubicBezTo>
                  <a:cubicBezTo>
                    <a:pt x="136" y="24"/>
                    <a:pt x="137" y="24"/>
                    <a:pt x="138" y="24"/>
                  </a:cubicBezTo>
                  <a:cubicBezTo>
                    <a:pt x="138" y="24"/>
                    <a:pt x="138" y="24"/>
                    <a:pt x="138" y="24"/>
                  </a:cubicBezTo>
                  <a:cubicBezTo>
                    <a:pt x="137" y="24"/>
                    <a:pt x="139" y="24"/>
                    <a:pt x="142" y="24"/>
                  </a:cubicBezTo>
                  <a:cubicBezTo>
                    <a:pt x="142" y="24"/>
                    <a:pt x="143" y="24"/>
                    <a:pt x="144" y="24"/>
                  </a:cubicBezTo>
                  <a:cubicBezTo>
                    <a:pt x="145" y="24"/>
                    <a:pt x="145" y="24"/>
                    <a:pt x="145" y="24"/>
                  </a:cubicBezTo>
                  <a:cubicBezTo>
                    <a:pt x="147" y="24"/>
                    <a:pt x="146" y="24"/>
                    <a:pt x="143" y="25"/>
                  </a:cubicBezTo>
                  <a:cubicBezTo>
                    <a:pt x="140" y="25"/>
                    <a:pt x="144" y="27"/>
                    <a:pt x="151" y="27"/>
                  </a:cubicBezTo>
                  <a:cubicBezTo>
                    <a:pt x="154" y="27"/>
                    <a:pt x="156" y="27"/>
                    <a:pt x="159" y="26"/>
                  </a:cubicBezTo>
                  <a:cubicBezTo>
                    <a:pt x="172" y="25"/>
                    <a:pt x="185" y="23"/>
                    <a:pt x="191" y="22"/>
                  </a:cubicBezTo>
                  <a:cubicBezTo>
                    <a:pt x="192" y="22"/>
                    <a:pt x="193" y="22"/>
                    <a:pt x="194" y="22"/>
                  </a:cubicBezTo>
                  <a:cubicBezTo>
                    <a:pt x="194" y="22"/>
                    <a:pt x="191" y="22"/>
                    <a:pt x="186" y="23"/>
                  </a:cubicBezTo>
                  <a:cubicBezTo>
                    <a:pt x="179" y="24"/>
                    <a:pt x="179" y="26"/>
                    <a:pt x="184" y="27"/>
                  </a:cubicBezTo>
                  <a:cubicBezTo>
                    <a:pt x="188" y="27"/>
                    <a:pt x="187" y="27"/>
                    <a:pt x="181" y="27"/>
                  </a:cubicBezTo>
                  <a:cubicBezTo>
                    <a:pt x="180" y="27"/>
                    <a:pt x="178" y="27"/>
                    <a:pt x="177" y="27"/>
                  </a:cubicBezTo>
                  <a:cubicBezTo>
                    <a:pt x="177" y="27"/>
                    <a:pt x="177" y="27"/>
                    <a:pt x="177" y="27"/>
                  </a:cubicBezTo>
                  <a:cubicBezTo>
                    <a:pt x="167" y="27"/>
                    <a:pt x="163" y="28"/>
                    <a:pt x="165" y="29"/>
                  </a:cubicBezTo>
                  <a:cubicBezTo>
                    <a:pt x="166" y="29"/>
                    <a:pt x="166" y="29"/>
                    <a:pt x="166" y="29"/>
                  </a:cubicBezTo>
                  <a:cubicBezTo>
                    <a:pt x="164" y="29"/>
                    <a:pt x="160" y="29"/>
                    <a:pt x="153" y="28"/>
                  </a:cubicBezTo>
                  <a:cubicBezTo>
                    <a:pt x="149" y="28"/>
                    <a:pt x="144" y="28"/>
                    <a:pt x="141" y="28"/>
                  </a:cubicBezTo>
                  <a:cubicBezTo>
                    <a:pt x="139" y="28"/>
                    <a:pt x="137" y="28"/>
                    <a:pt x="136" y="28"/>
                  </a:cubicBezTo>
                  <a:cubicBezTo>
                    <a:pt x="132" y="29"/>
                    <a:pt x="128" y="30"/>
                    <a:pt x="128" y="31"/>
                  </a:cubicBezTo>
                  <a:cubicBezTo>
                    <a:pt x="128" y="34"/>
                    <a:pt x="135" y="34"/>
                    <a:pt x="133" y="35"/>
                  </a:cubicBezTo>
                  <a:cubicBezTo>
                    <a:pt x="133" y="35"/>
                    <a:pt x="133" y="35"/>
                    <a:pt x="133" y="35"/>
                  </a:cubicBezTo>
                  <a:cubicBezTo>
                    <a:pt x="131" y="35"/>
                    <a:pt x="127" y="34"/>
                    <a:pt x="126" y="32"/>
                  </a:cubicBezTo>
                  <a:cubicBezTo>
                    <a:pt x="125" y="30"/>
                    <a:pt x="124" y="29"/>
                    <a:pt x="120" y="28"/>
                  </a:cubicBezTo>
                  <a:cubicBezTo>
                    <a:pt x="116" y="27"/>
                    <a:pt x="110" y="27"/>
                    <a:pt x="106" y="27"/>
                  </a:cubicBezTo>
                  <a:cubicBezTo>
                    <a:pt x="104" y="27"/>
                    <a:pt x="102" y="27"/>
                    <a:pt x="101" y="27"/>
                  </a:cubicBezTo>
                  <a:cubicBezTo>
                    <a:pt x="90" y="28"/>
                    <a:pt x="91" y="32"/>
                    <a:pt x="91" y="35"/>
                  </a:cubicBezTo>
                  <a:cubicBezTo>
                    <a:pt x="91" y="38"/>
                    <a:pt x="91" y="39"/>
                    <a:pt x="90" y="39"/>
                  </a:cubicBezTo>
                  <a:cubicBezTo>
                    <a:pt x="89" y="39"/>
                    <a:pt x="89" y="39"/>
                    <a:pt x="89" y="39"/>
                  </a:cubicBezTo>
                  <a:cubicBezTo>
                    <a:pt x="89" y="39"/>
                    <a:pt x="89" y="39"/>
                    <a:pt x="89" y="39"/>
                  </a:cubicBezTo>
                  <a:cubicBezTo>
                    <a:pt x="88" y="39"/>
                    <a:pt x="87" y="41"/>
                    <a:pt x="95" y="42"/>
                  </a:cubicBezTo>
                  <a:cubicBezTo>
                    <a:pt x="98" y="42"/>
                    <a:pt x="101" y="42"/>
                    <a:pt x="103" y="42"/>
                  </a:cubicBezTo>
                  <a:cubicBezTo>
                    <a:pt x="104" y="42"/>
                    <a:pt x="105" y="42"/>
                    <a:pt x="106" y="42"/>
                  </a:cubicBezTo>
                  <a:cubicBezTo>
                    <a:pt x="106" y="42"/>
                    <a:pt x="107" y="42"/>
                    <a:pt x="107" y="42"/>
                  </a:cubicBezTo>
                  <a:cubicBezTo>
                    <a:pt x="107" y="42"/>
                    <a:pt x="107" y="42"/>
                    <a:pt x="106" y="42"/>
                  </a:cubicBezTo>
                  <a:cubicBezTo>
                    <a:pt x="102" y="43"/>
                    <a:pt x="99" y="44"/>
                    <a:pt x="101" y="44"/>
                  </a:cubicBezTo>
                  <a:cubicBezTo>
                    <a:pt x="102" y="44"/>
                    <a:pt x="101" y="44"/>
                    <a:pt x="101" y="45"/>
                  </a:cubicBezTo>
                  <a:cubicBezTo>
                    <a:pt x="101" y="45"/>
                    <a:pt x="101" y="45"/>
                    <a:pt x="100" y="45"/>
                  </a:cubicBezTo>
                  <a:cubicBezTo>
                    <a:pt x="100" y="45"/>
                    <a:pt x="98" y="44"/>
                    <a:pt x="94" y="43"/>
                  </a:cubicBezTo>
                  <a:cubicBezTo>
                    <a:pt x="90" y="42"/>
                    <a:pt x="85" y="41"/>
                    <a:pt x="78" y="41"/>
                  </a:cubicBezTo>
                  <a:cubicBezTo>
                    <a:pt x="77" y="41"/>
                    <a:pt x="75" y="41"/>
                    <a:pt x="74" y="42"/>
                  </a:cubicBezTo>
                  <a:cubicBezTo>
                    <a:pt x="72" y="42"/>
                    <a:pt x="70" y="42"/>
                    <a:pt x="68" y="42"/>
                  </a:cubicBezTo>
                  <a:cubicBezTo>
                    <a:pt x="52" y="44"/>
                    <a:pt x="49" y="48"/>
                    <a:pt x="54" y="48"/>
                  </a:cubicBezTo>
                  <a:cubicBezTo>
                    <a:pt x="54" y="48"/>
                    <a:pt x="54" y="48"/>
                    <a:pt x="54" y="48"/>
                  </a:cubicBezTo>
                  <a:cubicBezTo>
                    <a:pt x="56" y="48"/>
                    <a:pt x="57" y="48"/>
                    <a:pt x="58" y="48"/>
                  </a:cubicBezTo>
                  <a:cubicBezTo>
                    <a:pt x="60" y="48"/>
                    <a:pt x="60" y="48"/>
                    <a:pt x="59" y="48"/>
                  </a:cubicBezTo>
                  <a:cubicBezTo>
                    <a:pt x="59" y="48"/>
                    <a:pt x="59" y="49"/>
                    <a:pt x="61" y="49"/>
                  </a:cubicBezTo>
                  <a:cubicBezTo>
                    <a:pt x="63" y="49"/>
                    <a:pt x="66" y="48"/>
                    <a:pt x="69" y="48"/>
                  </a:cubicBezTo>
                  <a:cubicBezTo>
                    <a:pt x="72" y="47"/>
                    <a:pt x="74" y="47"/>
                    <a:pt x="74" y="47"/>
                  </a:cubicBezTo>
                  <a:cubicBezTo>
                    <a:pt x="74" y="47"/>
                    <a:pt x="73" y="47"/>
                    <a:pt x="72" y="47"/>
                  </a:cubicBezTo>
                  <a:cubicBezTo>
                    <a:pt x="69" y="49"/>
                    <a:pt x="67" y="50"/>
                    <a:pt x="64" y="50"/>
                  </a:cubicBezTo>
                  <a:cubicBezTo>
                    <a:pt x="61" y="51"/>
                    <a:pt x="60" y="51"/>
                    <a:pt x="62" y="51"/>
                  </a:cubicBezTo>
                  <a:cubicBezTo>
                    <a:pt x="64" y="51"/>
                    <a:pt x="64" y="51"/>
                    <a:pt x="62" y="52"/>
                  </a:cubicBezTo>
                  <a:cubicBezTo>
                    <a:pt x="60" y="52"/>
                    <a:pt x="58" y="53"/>
                    <a:pt x="59" y="53"/>
                  </a:cubicBezTo>
                  <a:cubicBezTo>
                    <a:pt x="59" y="53"/>
                    <a:pt x="60" y="53"/>
                    <a:pt x="60" y="53"/>
                  </a:cubicBezTo>
                  <a:cubicBezTo>
                    <a:pt x="61" y="53"/>
                    <a:pt x="62" y="53"/>
                    <a:pt x="63" y="53"/>
                  </a:cubicBezTo>
                  <a:cubicBezTo>
                    <a:pt x="63" y="53"/>
                    <a:pt x="64" y="53"/>
                    <a:pt x="64" y="53"/>
                  </a:cubicBezTo>
                  <a:cubicBezTo>
                    <a:pt x="65" y="53"/>
                    <a:pt x="65" y="53"/>
                    <a:pt x="63" y="54"/>
                  </a:cubicBezTo>
                  <a:cubicBezTo>
                    <a:pt x="62" y="54"/>
                    <a:pt x="65" y="55"/>
                    <a:pt x="70" y="55"/>
                  </a:cubicBezTo>
                  <a:cubicBezTo>
                    <a:pt x="72" y="55"/>
                    <a:pt x="75" y="54"/>
                    <a:pt x="77" y="54"/>
                  </a:cubicBezTo>
                  <a:cubicBezTo>
                    <a:pt x="81" y="53"/>
                    <a:pt x="84" y="53"/>
                    <a:pt x="84" y="53"/>
                  </a:cubicBezTo>
                  <a:cubicBezTo>
                    <a:pt x="84" y="53"/>
                    <a:pt x="82" y="53"/>
                    <a:pt x="80" y="54"/>
                  </a:cubicBezTo>
                  <a:cubicBezTo>
                    <a:pt x="77" y="55"/>
                    <a:pt x="71" y="55"/>
                    <a:pt x="66" y="55"/>
                  </a:cubicBezTo>
                  <a:cubicBezTo>
                    <a:pt x="62" y="55"/>
                    <a:pt x="58" y="55"/>
                    <a:pt x="56" y="54"/>
                  </a:cubicBezTo>
                  <a:cubicBezTo>
                    <a:pt x="54" y="52"/>
                    <a:pt x="53" y="50"/>
                    <a:pt x="46" y="50"/>
                  </a:cubicBezTo>
                  <a:cubicBezTo>
                    <a:pt x="44" y="50"/>
                    <a:pt x="43" y="50"/>
                    <a:pt x="42" y="50"/>
                  </a:cubicBezTo>
                  <a:cubicBezTo>
                    <a:pt x="37" y="50"/>
                    <a:pt x="35" y="50"/>
                    <a:pt x="35" y="51"/>
                  </a:cubicBezTo>
                  <a:cubicBezTo>
                    <a:pt x="34" y="53"/>
                    <a:pt x="37" y="55"/>
                    <a:pt x="39" y="56"/>
                  </a:cubicBezTo>
                  <a:cubicBezTo>
                    <a:pt x="40" y="56"/>
                    <a:pt x="30" y="56"/>
                    <a:pt x="14" y="57"/>
                  </a:cubicBezTo>
                  <a:cubicBezTo>
                    <a:pt x="0" y="58"/>
                    <a:pt x="1" y="62"/>
                    <a:pt x="2" y="62"/>
                  </a:cubicBezTo>
                  <a:cubicBezTo>
                    <a:pt x="3" y="62"/>
                    <a:pt x="3" y="62"/>
                    <a:pt x="3" y="62"/>
                  </a:cubicBezTo>
                  <a:cubicBezTo>
                    <a:pt x="3" y="62"/>
                    <a:pt x="4" y="61"/>
                    <a:pt x="4" y="61"/>
                  </a:cubicBezTo>
                  <a:cubicBezTo>
                    <a:pt x="4" y="61"/>
                    <a:pt x="4" y="62"/>
                    <a:pt x="4" y="62"/>
                  </a:cubicBezTo>
                  <a:cubicBezTo>
                    <a:pt x="4" y="62"/>
                    <a:pt x="4" y="62"/>
                    <a:pt x="4" y="62"/>
                  </a:cubicBezTo>
                  <a:cubicBezTo>
                    <a:pt x="4" y="62"/>
                    <a:pt x="6" y="61"/>
                    <a:pt x="8" y="61"/>
                  </a:cubicBezTo>
                  <a:cubicBezTo>
                    <a:pt x="8" y="60"/>
                    <a:pt x="9" y="60"/>
                    <a:pt x="9" y="60"/>
                  </a:cubicBezTo>
                  <a:cubicBezTo>
                    <a:pt x="9" y="60"/>
                    <a:pt x="9" y="60"/>
                    <a:pt x="8" y="61"/>
                  </a:cubicBezTo>
                  <a:cubicBezTo>
                    <a:pt x="8" y="62"/>
                    <a:pt x="10" y="62"/>
                    <a:pt x="12" y="62"/>
                  </a:cubicBezTo>
                  <a:cubicBezTo>
                    <a:pt x="12" y="62"/>
                    <a:pt x="13" y="62"/>
                    <a:pt x="13" y="62"/>
                  </a:cubicBezTo>
                  <a:cubicBezTo>
                    <a:pt x="14" y="62"/>
                    <a:pt x="14" y="62"/>
                    <a:pt x="15" y="62"/>
                  </a:cubicBezTo>
                  <a:cubicBezTo>
                    <a:pt x="15" y="62"/>
                    <a:pt x="16" y="62"/>
                    <a:pt x="16" y="62"/>
                  </a:cubicBezTo>
                  <a:cubicBezTo>
                    <a:pt x="16" y="63"/>
                    <a:pt x="17" y="63"/>
                    <a:pt x="18" y="63"/>
                  </a:cubicBezTo>
                  <a:cubicBezTo>
                    <a:pt x="18" y="63"/>
                    <a:pt x="19" y="63"/>
                    <a:pt x="19" y="63"/>
                  </a:cubicBezTo>
                  <a:cubicBezTo>
                    <a:pt x="20" y="63"/>
                    <a:pt x="20" y="62"/>
                    <a:pt x="20" y="62"/>
                  </a:cubicBezTo>
                  <a:cubicBezTo>
                    <a:pt x="20" y="62"/>
                    <a:pt x="20" y="64"/>
                    <a:pt x="24" y="65"/>
                  </a:cubicBezTo>
                  <a:cubicBezTo>
                    <a:pt x="26" y="65"/>
                    <a:pt x="29" y="65"/>
                    <a:pt x="31" y="65"/>
                  </a:cubicBezTo>
                  <a:cubicBezTo>
                    <a:pt x="34" y="65"/>
                    <a:pt x="37" y="65"/>
                    <a:pt x="37" y="64"/>
                  </a:cubicBezTo>
                  <a:cubicBezTo>
                    <a:pt x="37" y="64"/>
                    <a:pt x="38" y="63"/>
                    <a:pt x="38" y="63"/>
                  </a:cubicBezTo>
                  <a:cubicBezTo>
                    <a:pt x="39" y="63"/>
                    <a:pt x="39" y="63"/>
                    <a:pt x="39" y="64"/>
                  </a:cubicBezTo>
                  <a:cubicBezTo>
                    <a:pt x="39" y="64"/>
                    <a:pt x="40" y="64"/>
                    <a:pt x="40" y="64"/>
                  </a:cubicBezTo>
                  <a:cubicBezTo>
                    <a:pt x="41" y="64"/>
                    <a:pt x="42" y="64"/>
                    <a:pt x="43" y="63"/>
                  </a:cubicBezTo>
                  <a:cubicBezTo>
                    <a:pt x="44" y="63"/>
                    <a:pt x="45" y="63"/>
                    <a:pt x="46" y="63"/>
                  </a:cubicBezTo>
                  <a:cubicBezTo>
                    <a:pt x="47" y="63"/>
                    <a:pt x="48" y="63"/>
                    <a:pt x="48" y="64"/>
                  </a:cubicBezTo>
                  <a:cubicBezTo>
                    <a:pt x="49" y="64"/>
                    <a:pt x="49" y="65"/>
                    <a:pt x="50" y="65"/>
                  </a:cubicBezTo>
                  <a:cubicBezTo>
                    <a:pt x="51" y="65"/>
                    <a:pt x="53" y="64"/>
                    <a:pt x="54" y="64"/>
                  </a:cubicBezTo>
                  <a:cubicBezTo>
                    <a:pt x="54" y="64"/>
                    <a:pt x="54" y="64"/>
                    <a:pt x="54" y="64"/>
                  </a:cubicBezTo>
                  <a:cubicBezTo>
                    <a:pt x="55" y="64"/>
                    <a:pt x="55" y="64"/>
                    <a:pt x="55" y="65"/>
                  </a:cubicBezTo>
                  <a:cubicBezTo>
                    <a:pt x="55" y="65"/>
                    <a:pt x="55" y="66"/>
                    <a:pt x="57" y="66"/>
                  </a:cubicBezTo>
                  <a:cubicBezTo>
                    <a:pt x="58" y="66"/>
                    <a:pt x="58" y="66"/>
                    <a:pt x="59" y="66"/>
                  </a:cubicBezTo>
                  <a:cubicBezTo>
                    <a:pt x="66" y="65"/>
                    <a:pt x="64" y="63"/>
                    <a:pt x="64" y="63"/>
                  </a:cubicBezTo>
                  <a:cubicBezTo>
                    <a:pt x="64" y="63"/>
                    <a:pt x="64" y="63"/>
                    <a:pt x="64" y="63"/>
                  </a:cubicBezTo>
                  <a:cubicBezTo>
                    <a:pt x="65" y="64"/>
                    <a:pt x="67" y="64"/>
                    <a:pt x="68" y="65"/>
                  </a:cubicBezTo>
                  <a:cubicBezTo>
                    <a:pt x="69" y="65"/>
                    <a:pt x="70" y="66"/>
                    <a:pt x="70" y="66"/>
                  </a:cubicBezTo>
                  <a:cubicBezTo>
                    <a:pt x="71" y="67"/>
                    <a:pt x="74" y="69"/>
                    <a:pt x="79" y="69"/>
                  </a:cubicBezTo>
                  <a:cubicBezTo>
                    <a:pt x="80" y="69"/>
                    <a:pt x="81" y="68"/>
                    <a:pt x="83" y="68"/>
                  </a:cubicBezTo>
                  <a:cubicBezTo>
                    <a:pt x="88" y="68"/>
                    <a:pt x="92" y="67"/>
                    <a:pt x="93" y="67"/>
                  </a:cubicBezTo>
                  <a:cubicBezTo>
                    <a:pt x="94" y="67"/>
                    <a:pt x="94" y="67"/>
                    <a:pt x="94" y="67"/>
                  </a:cubicBezTo>
                  <a:cubicBezTo>
                    <a:pt x="94" y="67"/>
                    <a:pt x="95" y="67"/>
                    <a:pt x="95" y="67"/>
                  </a:cubicBezTo>
                  <a:cubicBezTo>
                    <a:pt x="97" y="67"/>
                    <a:pt x="101" y="67"/>
                    <a:pt x="103" y="66"/>
                  </a:cubicBezTo>
                  <a:cubicBezTo>
                    <a:pt x="106" y="65"/>
                    <a:pt x="104" y="63"/>
                    <a:pt x="102" y="63"/>
                  </a:cubicBezTo>
                  <a:cubicBezTo>
                    <a:pt x="101" y="63"/>
                    <a:pt x="101" y="63"/>
                    <a:pt x="101" y="63"/>
                  </a:cubicBezTo>
                  <a:cubicBezTo>
                    <a:pt x="101" y="64"/>
                    <a:pt x="100" y="64"/>
                    <a:pt x="100" y="64"/>
                  </a:cubicBezTo>
                  <a:cubicBezTo>
                    <a:pt x="98" y="64"/>
                    <a:pt x="100" y="63"/>
                    <a:pt x="98" y="61"/>
                  </a:cubicBezTo>
                  <a:cubicBezTo>
                    <a:pt x="97" y="60"/>
                    <a:pt x="89" y="59"/>
                    <a:pt x="84" y="59"/>
                  </a:cubicBezTo>
                  <a:cubicBezTo>
                    <a:pt x="84" y="59"/>
                    <a:pt x="84" y="59"/>
                    <a:pt x="83" y="59"/>
                  </a:cubicBezTo>
                  <a:cubicBezTo>
                    <a:pt x="81" y="59"/>
                    <a:pt x="79" y="59"/>
                    <a:pt x="78" y="59"/>
                  </a:cubicBezTo>
                  <a:cubicBezTo>
                    <a:pt x="78" y="59"/>
                    <a:pt x="77" y="59"/>
                    <a:pt x="77" y="59"/>
                  </a:cubicBezTo>
                  <a:cubicBezTo>
                    <a:pt x="77" y="59"/>
                    <a:pt x="77" y="58"/>
                    <a:pt x="79" y="58"/>
                  </a:cubicBezTo>
                  <a:cubicBezTo>
                    <a:pt x="79" y="58"/>
                    <a:pt x="79" y="58"/>
                    <a:pt x="79" y="58"/>
                  </a:cubicBezTo>
                  <a:cubicBezTo>
                    <a:pt x="79" y="58"/>
                    <a:pt x="79" y="58"/>
                    <a:pt x="79" y="58"/>
                  </a:cubicBezTo>
                  <a:cubicBezTo>
                    <a:pt x="81" y="58"/>
                    <a:pt x="83" y="58"/>
                    <a:pt x="84" y="57"/>
                  </a:cubicBezTo>
                  <a:cubicBezTo>
                    <a:pt x="84" y="56"/>
                    <a:pt x="84" y="56"/>
                    <a:pt x="84" y="56"/>
                  </a:cubicBezTo>
                  <a:cubicBezTo>
                    <a:pt x="85" y="56"/>
                    <a:pt x="86" y="59"/>
                    <a:pt x="99" y="60"/>
                  </a:cubicBezTo>
                  <a:cubicBezTo>
                    <a:pt x="100" y="60"/>
                    <a:pt x="100" y="60"/>
                    <a:pt x="100" y="60"/>
                  </a:cubicBezTo>
                  <a:cubicBezTo>
                    <a:pt x="107" y="60"/>
                    <a:pt x="113" y="58"/>
                    <a:pt x="118" y="57"/>
                  </a:cubicBezTo>
                  <a:cubicBezTo>
                    <a:pt x="124" y="56"/>
                    <a:pt x="128" y="55"/>
                    <a:pt x="133" y="55"/>
                  </a:cubicBezTo>
                  <a:cubicBezTo>
                    <a:pt x="133" y="55"/>
                    <a:pt x="133" y="55"/>
                    <a:pt x="133" y="55"/>
                  </a:cubicBezTo>
                  <a:cubicBezTo>
                    <a:pt x="134" y="55"/>
                    <a:pt x="134" y="55"/>
                    <a:pt x="135" y="55"/>
                  </a:cubicBezTo>
                  <a:cubicBezTo>
                    <a:pt x="142" y="55"/>
                    <a:pt x="146" y="53"/>
                    <a:pt x="143" y="53"/>
                  </a:cubicBezTo>
                  <a:cubicBezTo>
                    <a:pt x="142" y="53"/>
                    <a:pt x="142" y="53"/>
                    <a:pt x="142" y="53"/>
                  </a:cubicBezTo>
                  <a:cubicBezTo>
                    <a:pt x="142" y="53"/>
                    <a:pt x="142" y="53"/>
                    <a:pt x="143" y="53"/>
                  </a:cubicBezTo>
                  <a:cubicBezTo>
                    <a:pt x="143" y="53"/>
                    <a:pt x="144" y="53"/>
                    <a:pt x="144" y="53"/>
                  </a:cubicBezTo>
                  <a:cubicBezTo>
                    <a:pt x="146" y="53"/>
                    <a:pt x="149" y="53"/>
                    <a:pt x="152" y="52"/>
                  </a:cubicBezTo>
                  <a:cubicBezTo>
                    <a:pt x="159" y="51"/>
                    <a:pt x="157" y="51"/>
                    <a:pt x="164" y="49"/>
                  </a:cubicBezTo>
                  <a:cubicBezTo>
                    <a:pt x="170" y="47"/>
                    <a:pt x="156" y="46"/>
                    <a:pt x="158" y="46"/>
                  </a:cubicBezTo>
                  <a:cubicBezTo>
                    <a:pt x="160" y="45"/>
                    <a:pt x="157" y="45"/>
                    <a:pt x="151" y="44"/>
                  </a:cubicBezTo>
                  <a:cubicBezTo>
                    <a:pt x="147" y="44"/>
                    <a:pt x="146" y="43"/>
                    <a:pt x="149" y="43"/>
                  </a:cubicBezTo>
                  <a:cubicBezTo>
                    <a:pt x="149" y="43"/>
                    <a:pt x="150" y="43"/>
                    <a:pt x="152" y="43"/>
                  </a:cubicBezTo>
                  <a:cubicBezTo>
                    <a:pt x="153" y="44"/>
                    <a:pt x="155" y="44"/>
                    <a:pt x="156" y="44"/>
                  </a:cubicBezTo>
                  <a:cubicBezTo>
                    <a:pt x="158" y="44"/>
                    <a:pt x="158" y="43"/>
                    <a:pt x="155" y="43"/>
                  </a:cubicBezTo>
                  <a:cubicBezTo>
                    <a:pt x="154" y="43"/>
                    <a:pt x="153" y="43"/>
                    <a:pt x="154" y="43"/>
                  </a:cubicBezTo>
                  <a:cubicBezTo>
                    <a:pt x="155" y="43"/>
                    <a:pt x="158" y="43"/>
                    <a:pt x="162" y="44"/>
                  </a:cubicBezTo>
                  <a:cubicBezTo>
                    <a:pt x="167" y="44"/>
                    <a:pt x="172" y="45"/>
                    <a:pt x="174" y="45"/>
                  </a:cubicBezTo>
                  <a:cubicBezTo>
                    <a:pt x="174" y="45"/>
                    <a:pt x="175" y="45"/>
                    <a:pt x="175" y="45"/>
                  </a:cubicBezTo>
                  <a:cubicBezTo>
                    <a:pt x="175" y="43"/>
                    <a:pt x="170" y="43"/>
                    <a:pt x="164" y="42"/>
                  </a:cubicBezTo>
                  <a:cubicBezTo>
                    <a:pt x="156" y="41"/>
                    <a:pt x="152" y="40"/>
                    <a:pt x="154" y="40"/>
                  </a:cubicBezTo>
                  <a:cubicBezTo>
                    <a:pt x="154" y="40"/>
                    <a:pt x="155" y="40"/>
                    <a:pt x="156" y="40"/>
                  </a:cubicBezTo>
                  <a:cubicBezTo>
                    <a:pt x="158" y="40"/>
                    <a:pt x="160" y="40"/>
                    <a:pt x="163" y="41"/>
                  </a:cubicBezTo>
                  <a:cubicBezTo>
                    <a:pt x="164" y="41"/>
                    <a:pt x="164" y="41"/>
                    <a:pt x="165" y="41"/>
                  </a:cubicBezTo>
                  <a:cubicBezTo>
                    <a:pt x="166" y="41"/>
                    <a:pt x="166" y="41"/>
                    <a:pt x="165" y="40"/>
                  </a:cubicBezTo>
                  <a:cubicBezTo>
                    <a:pt x="164" y="40"/>
                    <a:pt x="164" y="40"/>
                    <a:pt x="164" y="40"/>
                  </a:cubicBezTo>
                  <a:cubicBezTo>
                    <a:pt x="166" y="40"/>
                    <a:pt x="172" y="41"/>
                    <a:pt x="181" y="41"/>
                  </a:cubicBezTo>
                  <a:cubicBezTo>
                    <a:pt x="182" y="41"/>
                    <a:pt x="182" y="41"/>
                    <a:pt x="182" y="41"/>
                  </a:cubicBezTo>
                  <a:cubicBezTo>
                    <a:pt x="187" y="41"/>
                    <a:pt x="189" y="40"/>
                    <a:pt x="190" y="40"/>
                  </a:cubicBezTo>
                  <a:cubicBezTo>
                    <a:pt x="191" y="40"/>
                    <a:pt x="192" y="39"/>
                    <a:pt x="194" y="39"/>
                  </a:cubicBezTo>
                  <a:cubicBezTo>
                    <a:pt x="195" y="39"/>
                    <a:pt x="196" y="39"/>
                    <a:pt x="198" y="39"/>
                  </a:cubicBezTo>
                  <a:cubicBezTo>
                    <a:pt x="200" y="40"/>
                    <a:pt x="201" y="40"/>
                    <a:pt x="203" y="40"/>
                  </a:cubicBezTo>
                  <a:cubicBezTo>
                    <a:pt x="209" y="40"/>
                    <a:pt x="212" y="38"/>
                    <a:pt x="215" y="38"/>
                  </a:cubicBezTo>
                  <a:cubicBezTo>
                    <a:pt x="218" y="38"/>
                    <a:pt x="217" y="37"/>
                    <a:pt x="213" y="37"/>
                  </a:cubicBezTo>
                  <a:cubicBezTo>
                    <a:pt x="210" y="37"/>
                    <a:pt x="208" y="36"/>
                    <a:pt x="209" y="36"/>
                  </a:cubicBezTo>
                  <a:cubicBezTo>
                    <a:pt x="209" y="36"/>
                    <a:pt x="209" y="36"/>
                    <a:pt x="209" y="36"/>
                  </a:cubicBezTo>
                  <a:cubicBezTo>
                    <a:pt x="210" y="36"/>
                    <a:pt x="211" y="36"/>
                    <a:pt x="213" y="36"/>
                  </a:cubicBezTo>
                  <a:cubicBezTo>
                    <a:pt x="214" y="36"/>
                    <a:pt x="216" y="37"/>
                    <a:pt x="218" y="37"/>
                  </a:cubicBezTo>
                  <a:cubicBezTo>
                    <a:pt x="219" y="37"/>
                    <a:pt x="221" y="36"/>
                    <a:pt x="223" y="36"/>
                  </a:cubicBezTo>
                  <a:cubicBezTo>
                    <a:pt x="230" y="36"/>
                    <a:pt x="239" y="34"/>
                    <a:pt x="256" y="32"/>
                  </a:cubicBezTo>
                  <a:cubicBezTo>
                    <a:pt x="260" y="31"/>
                    <a:pt x="265" y="31"/>
                    <a:pt x="269" y="30"/>
                  </a:cubicBezTo>
                  <a:cubicBezTo>
                    <a:pt x="283" y="28"/>
                    <a:pt x="284" y="26"/>
                    <a:pt x="274" y="26"/>
                  </a:cubicBezTo>
                  <a:cubicBezTo>
                    <a:pt x="273" y="26"/>
                    <a:pt x="272" y="26"/>
                    <a:pt x="270" y="26"/>
                  </a:cubicBezTo>
                  <a:cubicBezTo>
                    <a:pt x="266" y="26"/>
                    <a:pt x="263" y="26"/>
                    <a:pt x="261" y="26"/>
                  </a:cubicBezTo>
                  <a:cubicBezTo>
                    <a:pt x="257" y="26"/>
                    <a:pt x="258" y="26"/>
                    <a:pt x="266" y="26"/>
                  </a:cubicBezTo>
                  <a:cubicBezTo>
                    <a:pt x="277" y="25"/>
                    <a:pt x="281" y="24"/>
                    <a:pt x="277" y="23"/>
                  </a:cubicBezTo>
                  <a:cubicBezTo>
                    <a:pt x="273" y="23"/>
                    <a:pt x="271" y="23"/>
                    <a:pt x="271" y="23"/>
                  </a:cubicBezTo>
                  <a:cubicBezTo>
                    <a:pt x="271" y="23"/>
                    <a:pt x="271" y="23"/>
                    <a:pt x="271" y="23"/>
                  </a:cubicBezTo>
                  <a:cubicBezTo>
                    <a:pt x="271" y="23"/>
                    <a:pt x="272" y="23"/>
                    <a:pt x="272" y="23"/>
                  </a:cubicBezTo>
                  <a:cubicBezTo>
                    <a:pt x="273" y="23"/>
                    <a:pt x="273" y="23"/>
                    <a:pt x="272" y="22"/>
                  </a:cubicBezTo>
                  <a:cubicBezTo>
                    <a:pt x="272" y="22"/>
                    <a:pt x="272" y="22"/>
                    <a:pt x="272" y="22"/>
                  </a:cubicBezTo>
                  <a:cubicBezTo>
                    <a:pt x="272" y="22"/>
                    <a:pt x="276" y="23"/>
                    <a:pt x="281" y="23"/>
                  </a:cubicBezTo>
                  <a:cubicBezTo>
                    <a:pt x="284" y="23"/>
                    <a:pt x="286" y="23"/>
                    <a:pt x="288" y="23"/>
                  </a:cubicBezTo>
                  <a:cubicBezTo>
                    <a:pt x="291" y="23"/>
                    <a:pt x="293" y="23"/>
                    <a:pt x="292" y="23"/>
                  </a:cubicBezTo>
                  <a:cubicBezTo>
                    <a:pt x="292" y="23"/>
                    <a:pt x="292" y="23"/>
                    <a:pt x="292" y="23"/>
                  </a:cubicBezTo>
                  <a:cubicBezTo>
                    <a:pt x="292" y="23"/>
                    <a:pt x="293" y="23"/>
                    <a:pt x="294" y="23"/>
                  </a:cubicBezTo>
                  <a:cubicBezTo>
                    <a:pt x="296" y="23"/>
                    <a:pt x="297" y="23"/>
                    <a:pt x="300" y="23"/>
                  </a:cubicBezTo>
                  <a:cubicBezTo>
                    <a:pt x="303" y="23"/>
                    <a:pt x="307" y="23"/>
                    <a:pt x="311" y="23"/>
                  </a:cubicBezTo>
                  <a:cubicBezTo>
                    <a:pt x="319" y="23"/>
                    <a:pt x="326" y="22"/>
                    <a:pt x="330" y="20"/>
                  </a:cubicBezTo>
                  <a:cubicBezTo>
                    <a:pt x="334" y="19"/>
                    <a:pt x="338" y="18"/>
                    <a:pt x="339" y="16"/>
                  </a:cubicBezTo>
                  <a:cubicBezTo>
                    <a:pt x="340" y="14"/>
                    <a:pt x="330" y="14"/>
                    <a:pt x="332" y="12"/>
                  </a:cubicBezTo>
                  <a:cubicBezTo>
                    <a:pt x="333" y="11"/>
                    <a:pt x="332" y="10"/>
                    <a:pt x="330" y="10"/>
                  </a:cubicBezTo>
                  <a:cubicBezTo>
                    <a:pt x="330" y="10"/>
                    <a:pt x="330" y="10"/>
                    <a:pt x="329" y="10"/>
                  </a:cubicBezTo>
                  <a:cubicBezTo>
                    <a:pt x="328" y="10"/>
                    <a:pt x="328" y="10"/>
                    <a:pt x="327" y="10"/>
                  </a:cubicBezTo>
                  <a:cubicBezTo>
                    <a:pt x="326" y="10"/>
                    <a:pt x="326" y="10"/>
                    <a:pt x="326" y="10"/>
                  </a:cubicBezTo>
                  <a:cubicBezTo>
                    <a:pt x="326" y="9"/>
                    <a:pt x="325" y="9"/>
                    <a:pt x="325" y="9"/>
                  </a:cubicBezTo>
                  <a:cubicBezTo>
                    <a:pt x="324" y="9"/>
                    <a:pt x="324" y="9"/>
                    <a:pt x="323" y="9"/>
                  </a:cubicBezTo>
                  <a:cubicBezTo>
                    <a:pt x="323" y="10"/>
                    <a:pt x="322" y="10"/>
                    <a:pt x="322" y="10"/>
                  </a:cubicBezTo>
                  <a:cubicBezTo>
                    <a:pt x="321" y="10"/>
                    <a:pt x="320" y="10"/>
                    <a:pt x="321" y="9"/>
                  </a:cubicBezTo>
                  <a:cubicBezTo>
                    <a:pt x="321" y="9"/>
                    <a:pt x="321" y="9"/>
                    <a:pt x="320" y="9"/>
                  </a:cubicBezTo>
                  <a:cubicBezTo>
                    <a:pt x="319" y="9"/>
                    <a:pt x="314" y="10"/>
                    <a:pt x="308" y="10"/>
                  </a:cubicBezTo>
                  <a:cubicBezTo>
                    <a:pt x="306" y="10"/>
                    <a:pt x="305" y="10"/>
                    <a:pt x="304" y="10"/>
                  </a:cubicBezTo>
                  <a:cubicBezTo>
                    <a:pt x="300" y="10"/>
                    <a:pt x="301" y="10"/>
                    <a:pt x="306" y="9"/>
                  </a:cubicBezTo>
                  <a:cubicBezTo>
                    <a:pt x="313" y="8"/>
                    <a:pt x="314" y="7"/>
                    <a:pt x="310" y="7"/>
                  </a:cubicBezTo>
                  <a:cubicBezTo>
                    <a:pt x="306" y="6"/>
                    <a:pt x="302" y="6"/>
                    <a:pt x="303" y="6"/>
                  </a:cubicBezTo>
                  <a:cubicBezTo>
                    <a:pt x="304" y="6"/>
                    <a:pt x="302" y="5"/>
                    <a:pt x="300" y="5"/>
                  </a:cubicBezTo>
                  <a:cubicBezTo>
                    <a:pt x="300" y="5"/>
                    <a:pt x="299" y="5"/>
                    <a:pt x="298" y="5"/>
                  </a:cubicBezTo>
                  <a:cubicBezTo>
                    <a:pt x="297" y="6"/>
                    <a:pt x="297" y="6"/>
                    <a:pt x="297" y="6"/>
                  </a:cubicBezTo>
                  <a:cubicBezTo>
                    <a:pt x="294" y="6"/>
                    <a:pt x="292" y="5"/>
                    <a:pt x="293" y="5"/>
                  </a:cubicBezTo>
                  <a:cubicBezTo>
                    <a:pt x="293" y="4"/>
                    <a:pt x="290" y="3"/>
                    <a:pt x="285" y="3"/>
                  </a:cubicBezTo>
                  <a:cubicBezTo>
                    <a:pt x="285" y="3"/>
                    <a:pt x="284" y="3"/>
                    <a:pt x="284" y="3"/>
                  </a:cubicBezTo>
                  <a:cubicBezTo>
                    <a:pt x="282" y="3"/>
                    <a:pt x="281" y="3"/>
                    <a:pt x="280" y="3"/>
                  </a:cubicBezTo>
                  <a:cubicBezTo>
                    <a:pt x="279" y="3"/>
                    <a:pt x="278" y="3"/>
                    <a:pt x="277" y="3"/>
                  </a:cubicBezTo>
                  <a:cubicBezTo>
                    <a:pt x="277" y="3"/>
                    <a:pt x="277" y="3"/>
                    <a:pt x="277" y="3"/>
                  </a:cubicBezTo>
                  <a:cubicBezTo>
                    <a:pt x="277" y="3"/>
                    <a:pt x="276" y="3"/>
                    <a:pt x="273" y="3"/>
                  </a:cubicBezTo>
                  <a:cubicBezTo>
                    <a:pt x="272" y="3"/>
                    <a:pt x="270" y="3"/>
                    <a:pt x="268" y="3"/>
                  </a:cubicBezTo>
                  <a:cubicBezTo>
                    <a:pt x="268" y="3"/>
                    <a:pt x="267" y="3"/>
                    <a:pt x="267" y="3"/>
                  </a:cubicBezTo>
                  <a:cubicBezTo>
                    <a:pt x="262" y="3"/>
                    <a:pt x="260" y="2"/>
                    <a:pt x="254" y="1"/>
                  </a:cubicBezTo>
                  <a:cubicBezTo>
                    <a:pt x="251" y="0"/>
                    <a:pt x="248" y="0"/>
                    <a:pt x="24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141"/>
            <p:cNvSpPr>
              <a:spLocks/>
            </p:cNvSpPr>
            <p:nvPr/>
          </p:nvSpPr>
          <p:spPr bwMode="auto">
            <a:xfrm>
              <a:off x="4081463" y="4806950"/>
              <a:ext cx="220663" cy="57150"/>
            </a:xfrm>
            <a:custGeom>
              <a:avLst/>
              <a:gdLst>
                <a:gd name="T0" fmla="*/ 37 w 81"/>
                <a:gd name="T1" fmla="*/ 2 h 21"/>
                <a:gd name="T2" fmla="*/ 11 w 81"/>
                <a:gd name="T3" fmla="*/ 11 h 21"/>
                <a:gd name="T4" fmla="*/ 10 w 81"/>
                <a:gd name="T5" fmla="*/ 11 h 21"/>
                <a:gd name="T6" fmla="*/ 9 w 81"/>
                <a:gd name="T7" fmla="*/ 11 h 21"/>
                <a:gd name="T8" fmla="*/ 10 w 81"/>
                <a:gd name="T9" fmla="*/ 12 h 21"/>
                <a:gd name="T10" fmla="*/ 3 w 81"/>
                <a:gd name="T11" fmla="*/ 15 h 21"/>
                <a:gd name="T12" fmla="*/ 29 w 81"/>
                <a:gd name="T13" fmla="*/ 16 h 21"/>
                <a:gd name="T14" fmla="*/ 41 w 81"/>
                <a:gd name="T15" fmla="*/ 16 h 21"/>
                <a:gd name="T16" fmla="*/ 41 w 81"/>
                <a:gd name="T17" fmla="*/ 16 h 21"/>
                <a:gd name="T18" fmla="*/ 42 w 81"/>
                <a:gd name="T19" fmla="*/ 15 h 21"/>
                <a:gd name="T20" fmla="*/ 42 w 81"/>
                <a:gd name="T21" fmla="*/ 16 h 21"/>
                <a:gd name="T22" fmla="*/ 44 w 81"/>
                <a:gd name="T23" fmla="*/ 17 h 21"/>
                <a:gd name="T24" fmla="*/ 52 w 81"/>
                <a:gd name="T25" fmla="*/ 17 h 21"/>
                <a:gd name="T26" fmla="*/ 48 w 81"/>
                <a:gd name="T27" fmla="*/ 19 h 21"/>
                <a:gd name="T28" fmla="*/ 61 w 81"/>
                <a:gd name="T29" fmla="*/ 17 h 21"/>
                <a:gd name="T30" fmla="*/ 63 w 81"/>
                <a:gd name="T31" fmla="*/ 20 h 21"/>
                <a:gd name="T32" fmla="*/ 69 w 81"/>
                <a:gd name="T33" fmla="*/ 19 h 21"/>
                <a:gd name="T34" fmla="*/ 70 w 81"/>
                <a:gd name="T35" fmla="*/ 20 h 21"/>
                <a:gd name="T36" fmla="*/ 78 w 81"/>
                <a:gd name="T37" fmla="*/ 19 h 21"/>
                <a:gd name="T38" fmla="*/ 77 w 81"/>
                <a:gd name="T39" fmla="*/ 17 h 21"/>
                <a:gd name="T40" fmla="*/ 77 w 81"/>
                <a:gd name="T41" fmla="*/ 16 h 21"/>
                <a:gd name="T42" fmla="*/ 74 w 81"/>
                <a:gd name="T43" fmla="*/ 16 h 21"/>
                <a:gd name="T44" fmla="*/ 67 w 81"/>
                <a:gd name="T45" fmla="*/ 16 h 21"/>
                <a:gd name="T46" fmla="*/ 67 w 81"/>
                <a:gd name="T47" fmla="*/ 15 h 21"/>
                <a:gd name="T48" fmla="*/ 74 w 81"/>
                <a:gd name="T49" fmla="*/ 13 h 21"/>
                <a:gd name="T50" fmla="*/ 73 w 81"/>
                <a:gd name="T51" fmla="*/ 13 h 21"/>
                <a:gd name="T52" fmla="*/ 67 w 81"/>
                <a:gd name="T53" fmla="*/ 13 h 21"/>
                <a:gd name="T54" fmla="*/ 67 w 81"/>
                <a:gd name="T55" fmla="*/ 11 h 21"/>
                <a:gd name="T56" fmla="*/ 70 w 81"/>
                <a:gd name="T57" fmla="*/ 9 h 21"/>
                <a:gd name="T58" fmla="*/ 64 w 81"/>
                <a:gd name="T59" fmla="*/ 9 h 21"/>
                <a:gd name="T60" fmla="*/ 64 w 81"/>
                <a:gd name="T61" fmla="*/ 9 h 21"/>
                <a:gd name="T62" fmla="*/ 55 w 81"/>
                <a:gd name="T63" fmla="*/ 10 h 21"/>
                <a:gd name="T64" fmla="*/ 55 w 81"/>
                <a:gd name="T65" fmla="*/ 9 h 21"/>
                <a:gd name="T66" fmla="*/ 53 w 81"/>
                <a:gd name="T67" fmla="*/ 9 h 21"/>
                <a:gd name="T68" fmla="*/ 50 w 81"/>
                <a:gd name="T69" fmla="*/ 9 h 21"/>
                <a:gd name="T70" fmla="*/ 48 w 81"/>
                <a:gd name="T71" fmla="*/ 9 h 21"/>
                <a:gd name="T72" fmla="*/ 46 w 81"/>
                <a:gd name="T73" fmla="*/ 7 h 21"/>
                <a:gd name="T74" fmla="*/ 46 w 81"/>
                <a:gd name="T75" fmla="*/ 8 h 21"/>
                <a:gd name="T76" fmla="*/ 50 w 81"/>
                <a:gd name="T77" fmla="*/ 6 h 21"/>
                <a:gd name="T78" fmla="*/ 49 w 81"/>
                <a:gd name="T79" fmla="*/ 6 h 21"/>
                <a:gd name="T80" fmla="*/ 46 w 81"/>
                <a:gd name="T81" fmla="*/ 6 h 21"/>
                <a:gd name="T82" fmla="*/ 40 w 81"/>
                <a:gd name="T83" fmla="*/ 7 h 21"/>
                <a:gd name="T84" fmla="*/ 49 w 81"/>
                <a:gd name="T85" fmla="*/ 2 h 21"/>
                <a:gd name="T86" fmla="*/ 49 w 81"/>
                <a:gd name="T87" fmla="*/ 2 h 21"/>
                <a:gd name="T88" fmla="*/ 54 w 81"/>
                <a:gd name="T8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1" h="21">
                  <a:moveTo>
                    <a:pt x="54" y="0"/>
                  </a:moveTo>
                  <a:cubicBezTo>
                    <a:pt x="51" y="0"/>
                    <a:pt x="43" y="0"/>
                    <a:pt x="37" y="2"/>
                  </a:cubicBezTo>
                  <a:cubicBezTo>
                    <a:pt x="28" y="5"/>
                    <a:pt x="22" y="9"/>
                    <a:pt x="18" y="10"/>
                  </a:cubicBezTo>
                  <a:cubicBezTo>
                    <a:pt x="14" y="11"/>
                    <a:pt x="12" y="11"/>
                    <a:pt x="11" y="11"/>
                  </a:cubicBezTo>
                  <a:cubicBezTo>
                    <a:pt x="11" y="11"/>
                    <a:pt x="11" y="11"/>
                    <a:pt x="10" y="11"/>
                  </a:cubicBezTo>
                  <a:cubicBezTo>
                    <a:pt x="10" y="11"/>
                    <a:pt x="9" y="11"/>
                    <a:pt x="10" y="11"/>
                  </a:cubicBezTo>
                  <a:cubicBezTo>
                    <a:pt x="11" y="11"/>
                    <a:pt x="11" y="11"/>
                    <a:pt x="11" y="11"/>
                  </a:cubicBezTo>
                  <a:cubicBezTo>
                    <a:pt x="11" y="11"/>
                    <a:pt x="10" y="11"/>
                    <a:pt x="9" y="11"/>
                  </a:cubicBezTo>
                  <a:cubicBezTo>
                    <a:pt x="7" y="12"/>
                    <a:pt x="7" y="12"/>
                    <a:pt x="9" y="12"/>
                  </a:cubicBezTo>
                  <a:cubicBezTo>
                    <a:pt x="9" y="12"/>
                    <a:pt x="9" y="12"/>
                    <a:pt x="10" y="12"/>
                  </a:cubicBezTo>
                  <a:cubicBezTo>
                    <a:pt x="10" y="12"/>
                    <a:pt x="10" y="12"/>
                    <a:pt x="10" y="12"/>
                  </a:cubicBezTo>
                  <a:cubicBezTo>
                    <a:pt x="12" y="12"/>
                    <a:pt x="7" y="13"/>
                    <a:pt x="3" y="15"/>
                  </a:cubicBezTo>
                  <a:cubicBezTo>
                    <a:pt x="0" y="17"/>
                    <a:pt x="20" y="16"/>
                    <a:pt x="28" y="16"/>
                  </a:cubicBezTo>
                  <a:cubicBezTo>
                    <a:pt x="29" y="16"/>
                    <a:pt x="29" y="16"/>
                    <a:pt x="29" y="16"/>
                  </a:cubicBezTo>
                  <a:cubicBezTo>
                    <a:pt x="33" y="16"/>
                    <a:pt x="35" y="16"/>
                    <a:pt x="37" y="16"/>
                  </a:cubicBezTo>
                  <a:cubicBezTo>
                    <a:pt x="39" y="16"/>
                    <a:pt x="41" y="16"/>
                    <a:pt x="41" y="16"/>
                  </a:cubicBezTo>
                  <a:cubicBezTo>
                    <a:pt x="41" y="16"/>
                    <a:pt x="41" y="16"/>
                    <a:pt x="41" y="16"/>
                  </a:cubicBezTo>
                  <a:cubicBezTo>
                    <a:pt x="41" y="16"/>
                    <a:pt x="41" y="16"/>
                    <a:pt x="41" y="16"/>
                  </a:cubicBezTo>
                  <a:cubicBezTo>
                    <a:pt x="41" y="16"/>
                    <a:pt x="41" y="16"/>
                    <a:pt x="42" y="16"/>
                  </a:cubicBezTo>
                  <a:cubicBezTo>
                    <a:pt x="42" y="15"/>
                    <a:pt x="42" y="15"/>
                    <a:pt x="42" y="15"/>
                  </a:cubicBezTo>
                  <a:cubicBezTo>
                    <a:pt x="42" y="15"/>
                    <a:pt x="42" y="16"/>
                    <a:pt x="43" y="16"/>
                  </a:cubicBezTo>
                  <a:cubicBezTo>
                    <a:pt x="43" y="16"/>
                    <a:pt x="44" y="16"/>
                    <a:pt x="42" y="16"/>
                  </a:cubicBezTo>
                  <a:cubicBezTo>
                    <a:pt x="41" y="17"/>
                    <a:pt x="41" y="17"/>
                    <a:pt x="43" y="17"/>
                  </a:cubicBezTo>
                  <a:cubicBezTo>
                    <a:pt x="43" y="17"/>
                    <a:pt x="43" y="17"/>
                    <a:pt x="44" y="17"/>
                  </a:cubicBezTo>
                  <a:cubicBezTo>
                    <a:pt x="46" y="17"/>
                    <a:pt x="48" y="16"/>
                    <a:pt x="50" y="16"/>
                  </a:cubicBezTo>
                  <a:cubicBezTo>
                    <a:pt x="51" y="16"/>
                    <a:pt x="51" y="16"/>
                    <a:pt x="52" y="17"/>
                  </a:cubicBezTo>
                  <a:cubicBezTo>
                    <a:pt x="54" y="17"/>
                    <a:pt x="52" y="17"/>
                    <a:pt x="48" y="18"/>
                  </a:cubicBezTo>
                  <a:cubicBezTo>
                    <a:pt x="45" y="19"/>
                    <a:pt x="46" y="19"/>
                    <a:pt x="48" y="19"/>
                  </a:cubicBezTo>
                  <a:cubicBezTo>
                    <a:pt x="49" y="19"/>
                    <a:pt x="51" y="19"/>
                    <a:pt x="53" y="18"/>
                  </a:cubicBezTo>
                  <a:cubicBezTo>
                    <a:pt x="57" y="18"/>
                    <a:pt x="59" y="17"/>
                    <a:pt x="61" y="17"/>
                  </a:cubicBezTo>
                  <a:cubicBezTo>
                    <a:pt x="62" y="17"/>
                    <a:pt x="62" y="17"/>
                    <a:pt x="62" y="18"/>
                  </a:cubicBezTo>
                  <a:cubicBezTo>
                    <a:pt x="62" y="19"/>
                    <a:pt x="62" y="20"/>
                    <a:pt x="63" y="20"/>
                  </a:cubicBezTo>
                  <a:cubicBezTo>
                    <a:pt x="64" y="20"/>
                    <a:pt x="64" y="20"/>
                    <a:pt x="65" y="19"/>
                  </a:cubicBezTo>
                  <a:cubicBezTo>
                    <a:pt x="67" y="19"/>
                    <a:pt x="69" y="19"/>
                    <a:pt x="69" y="19"/>
                  </a:cubicBezTo>
                  <a:cubicBezTo>
                    <a:pt x="70" y="19"/>
                    <a:pt x="70" y="19"/>
                    <a:pt x="70" y="19"/>
                  </a:cubicBezTo>
                  <a:cubicBezTo>
                    <a:pt x="70" y="19"/>
                    <a:pt x="70" y="19"/>
                    <a:pt x="70" y="20"/>
                  </a:cubicBezTo>
                  <a:cubicBezTo>
                    <a:pt x="69" y="20"/>
                    <a:pt x="71" y="21"/>
                    <a:pt x="72" y="21"/>
                  </a:cubicBezTo>
                  <a:cubicBezTo>
                    <a:pt x="74" y="21"/>
                    <a:pt x="76" y="20"/>
                    <a:pt x="78" y="19"/>
                  </a:cubicBezTo>
                  <a:cubicBezTo>
                    <a:pt x="81" y="18"/>
                    <a:pt x="80" y="17"/>
                    <a:pt x="78" y="17"/>
                  </a:cubicBezTo>
                  <a:cubicBezTo>
                    <a:pt x="78" y="17"/>
                    <a:pt x="78" y="17"/>
                    <a:pt x="77" y="17"/>
                  </a:cubicBezTo>
                  <a:cubicBezTo>
                    <a:pt x="77" y="17"/>
                    <a:pt x="77" y="17"/>
                    <a:pt x="76" y="17"/>
                  </a:cubicBezTo>
                  <a:cubicBezTo>
                    <a:pt x="76" y="17"/>
                    <a:pt x="76" y="17"/>
                    <a:pt x="77" y="16"/>
                  </a:cubicBezTo>
                  <a:cubicBezTo>
                    <a:pt x="78" y="16"/>
                    <a:pt x="78" y="15"/>
                    <a:pt x="77" y="15"/>
                  </a:cubicBezTo>
                  <a:cubicBezTo>
                    <a:pt x="76" y="15"/>
                    <a:pt x="75" y="16"/>
                    <a:pt x="74" y="16"/>
                  </a:cubicBezTo>
                  <a:cubicBezTo>
                    <a:pt x="72" y="16"/>
                    <a:pt x="70" y="16"/>
                    <a:pt x="69" y="16"/>
                  </a:cubicBezTo>
                  <a:cubicBezTo>
                    <a:pt x="68" y="16"/>
                    <a:pt x="67" y="16"/>
                    <a:pt x="67" y="16"/>
                  </a:cubicBezTo>
                  <a:cubicBezTo>
                    <a:pt x="66" y="16"/>
                    <a:pt x="67" y="16"/>
                    <a:pt x="68" y="16"/>
                  </a:cubicBezTo>
                  <a:cubicBezTo>
                    <a:pt x="69" y="16"/>
                    <a:pt x="68" y="15"/>
                    <a:pt x="67" y="15"/>
                  </a:cubicBezTo>
                  <a:cubicBezTo>
                    <a:pt x="67" y="15"/>
                    <a:pt x="68" y="15"/>
                    <a:pt x="68" y="15"/>
                  </a:cubicBezTo>
                  <a:cubicBezTo>
                    <a:pt x="69" y="15"/>
                    <a:pt x="72" y="14"/>
                    <a:pt x="74" y="13"/>
                  </a:cubicBezTo>
                  <a:cubicBezTo>
                    <a:pt x="75" y="13"/>
                    <a:pt x="75" y="13"/>
                    <a:pt x="75" y="13"/>
                  </a:cubicBezTo>
                  <a:cubicBezTo>
                    <a:pt x="74" y="13"/>
                    <a:pt x="74" y="13"/>
                    <a:pt x="73" y="13"/>
                  </a:cubicBezTo>
                  <a:cubicBezTo>
                    <a:pt x="71" y="13"/>
                    <a:pt x="69" y="14"/>
                    <a:pt x="68" y="14"/>
                  </a:cubicBezTo>
                  <a:cubicBezTo>
                    <a:pt x="68" y="14"/>
                    <a:pt x="68" y="13"/>
                    <a:pt x="67" y="13"/>
                  </a:cubicBezTo>
                  <a:cubicBezTo>
                    <a:pt x="67" y="13"/>
                    <a:pt x="67" y="13"/>
                    <a:pt x="68" y="12"/>
                  </a:cubicBezTo>
                  <a:cubicBezTo>
                    <a:pt x="69" y="12"/>
                    <a:pt x="67" y="11"/>
                    <a:pt x="67" y="11"/>
                  </a:cubicBezTo>
                  <a:cubicBezTo>
                    <a:pt x="72" y="10"/>
                    <a:pt x="73" y="9"/>
                    <a:pt x="72" y="9"/>
                  </a:cubicBezTo>
                  <a:cubicBezTo>
                    <a:pt x="72" y="9"/>
                    <a:pt x="71" y="9"/>
                    <a:pt x="70" y="9"/>
                  </a:cubicBezTo>
                  <a:cubicBezTo>
                    <a:pt x="68" y="9"/>
                    <a:pt x="67" y="9"/>
                    <a:pt x="66" y="9"/>
                  </a:cubicBezTo>
                  <a:cubicBezTo>
                    <a:pt x="65" y="9"/>
                    <a:pt x="65" y="9"/>
                    <a:pt x="64" y="9"/>
                  </a:cubicBezTo>
                  <a:cubicBezTo>
                    <a:pt x="64" y="9"/>
                    <a:pt x="64" y="9"/>
                    <a:pt x="64" y="9"/>
                  </a:cubicBezTo>
                  <a:cubicBezTo>
                    <a:pt x="64" y="9"/>
                    <a:pt x="64" y="9"/>
                    <a:pt x="64" y="9"/>
                  </a:cubicBezTo>
                  <a:cubicBezTo>
                    <a:pt x="63" y="9"/>
                    <a:pt x="61" y="9"/>
                    <a:pt x="59" y="9"/>
                  </a:cubicBezTo>
                  <a:cubicBezTo>
                    <a:pt x="57" y="10"/>
                    <a:pt x="56" y="10"/>
                    <a:pt x="55" y="10"/>
                  </a:cubicBezTo>
                  <a:cubicBezTo>
                    <a:pt x="55" y="10"/>
                    <a:pt x="55" y="10"/>
                    <a:pt x="55" y="10"/>
                  </a:cubicBezTo>
                  <a:cubicBezTo>
                    <a:pt x="56" y="9"/>
                    <a:pt x="56" y="9"/>
                    <a:pt x="55" y="9"/>
                  </a:cubicBezTo>
                  <a:cubicBezTo>
                    <a:pt x="55" y="9"/>
                    <a:pt x="54" y="9"/>
                    <a:pt x="54" y="9"/>
                  </a:cubicBezTo>
                  <a:cubicBezTo>
                    <a:pt x="53" y="9"/>
                    <a:pt x="53" y="9"/>
                    <a:pt x="53" y="9"/>
                  </a:cubicBezTo>
                  <a:cubicBezTo>
                    <a:pt x="52" y="9"/>
                    <a:pt x="52" y="9"/>
                    <a:pt x="53" y="9"/>
                  </a:cubicBezTo>
                  <a:cubicBezTo>
                    <a:pt x="53" y="9"/>
                    <a:pt x="52" y="9"/>
                    <a:pt x="50" y="9"/>
                  </a:cubicBezTo>
                  <a:cubicBezTo>
                    <a:pt x="49" y="9"/>
                    <a:pt x="49" y="9"/>
                    <a:pt x="49" y="9"/>
                  </a:cubicBezTo>
                  <a:cubicBezTo>
                    <a:pt x="49" y="9"/>
                    <a:pt x="48" y="9"/>
                    <a:pt x="48" y="9"/>
                  </a:cubicBezTo>
                  <a:cubicBezTo>
                    <a:pt x="46" y="9"/>
                    <a:pt x="46" y="9"/>
                    <a:pt x="47" y="8"/>
                  </a:cubicBezTo>
                  <a:cubicBezTo>
                    <a:pt x="48" y="8"/>
                    <a:pt x="47" y="7"/>
                    <a:pt x="46" y="7"/>
                  </a:cubicBezTo>
                  <a:cubicBezTo>
                    <a:pt x="46" y="7"/>
                    <a:pt x="46" y="7"/>
                    <a:pt x="46" y="8"/>
                  </a:cubicBezTo>
                  <a:cubicBezTo>
                    <a:pt x="46" y="8"/>
                    <a:pt x="46" y="8"/>
                    <a:pt x="46" y="8"/>
                  </a:cubicBezTo>
                  <a:cubicBezTo>
                    <a:pt x="46" y="8"/>
                    <a:pt x="47" y="7"/>
                    <a:pt x="49" y="7"/>
                  </a:cubicBezTo>
                  <a:cubicBezTo>
                    <a:pt x="52" y="6"/>
                    <a:pt x="52" y="6"/>
                    <a:pt x="50" y="6"/>
                  </a:cubicBezTo>
                  <a:cubicBezTo>
                    <a:pt x="50" y="6"/>
                    <a:pt x="50" y="6"/>
                    <a:pt x="50" y="6"/>
                  </a:cubicBezTo>
                  <a:cubicBezTo>
                    <a:pt x="49" y="6"/>
                    <a:pt x="49" y="6"/>
                    <a:pt x="49" y="6"/>
                  </a:cubicBezTo>
                  <a:cubicBezTo>
                    <a:pt x="47" y="6"/>
                    <a:pt x="46" y="6"/>
                    <a:pt x="46" y="6"/>
                  </a:cubicBezTo>
                  <a:cubicBezTo>
                    <a:pt x="47" y="6"/>
                    <a:pt x="47" y="6"/>
                    <a:pt x="46" y="6"/>
                  </a:cubicBezTo>
                  <a:cubicBezTo>
                    <a:pt x="46" y="6"/>
                    <a:pt x="44" y="6"/>
                    <a:pt x="42" y="6"/>
                  </a:cubicBezTo>
                  <a:cubicBezTo>
                    <a:pt x="41" y="7"/>
                    <a:pt x="40" y="7"/>
                    <a:pt x="40" y="7"/>
                  </a:cubicBezTo>
                  <a:cubicBezTo>
                    <a:pt x="39" y="7"/>
                    <a:pt x="39" y="6"/>
                    <a:pt x="42" y="5"/>
                  </a:cubicBezTo>
                  <a:cubicBezTo>
                    <a:pt x="45" y="3"/>
                    <a:pt x="49" y="2"/>
                    <a:pt x="49" y="2"/>
                  </a:cubicBezTo>
                  <a:cubicBezTo>
                    <a:pt x="49" y="2"/>
                    <a:pt x="49" y="2"/>
                    <a:pt x="49" y="2"/>
                  </a:cubicBezTo>
                  <a:cubicBezTo>
                    <a:pt x="49" y="2"/>
                    <a:pt x="49" y="2"/>
                    <a:pt x="49" y="2"/>
                  </a:cubicBezTo>
                  <a:cubicBezTo>
                    <a:pt x="50" y="2"/>
                    <a:pt x="51" y="2"/>
                    <a:pt x="52" y="1"/>
                  </a:cubicBezTo>
                  <a:cubicBezTo>
                    <a:pt x="54" y="1"/>
                    <a:pt x="52" y="0"/>
                    <a:pt x="54" y="0"/>
                  </a:cubicBezTo>
                  <a:cubicBezTo>
                    <a:pt x="55" y="0"/>
                    <a:pt x="55" y="0"/>
                    <a:pt x="5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142"/>
            <p:cNvSpPr>
              <a:spLocks/>
            </p:cNvSpPr>
            <p:nvPr/>
          </p:nvSpPr>
          <p:spPr bwMode="auto">
            <a:xfrm>
              <a:off x="5651500" y="4768850"/>
              <a:ext cx="152400" cy="46037"/>
            </a:xfrm>
            <a:custGeom>
              <a:avLst/>
              <a:gdLst>
                <a:gd name="T0" fmla="*/ 37 w 56"/>
                <a:gd name="T1" fmla="*/ 0 h 17"/>
                <a:gd name="T2" fmla="*/ 35 w 56"/>
                <a:gd name="T3" fmla="*/ 1 h 17"/>
                <a:gd name="T4" fmla="*/ 34 w 56"/>
                <a:gd name="T5" fmla="*/ 2 h 17"/>
                <a:gd name="T6" fmla="*/ 34 w 56"/>
                <a:gd name="T7" fmla="*/ 1 h 17"/>
                <a:gd name="T8" fmla="*/ 33 w 56"/>
                <a:gd name="T9" fmla="*/ 1 h 17"/>
                <a:gd name="T10" fmla="*/ 33 w 56"/>
                <a:gd name="T11" fmla="*/ 1 h 17"/>
                <a:gd name="T12" fmla="*/ 25 w 56"/>
                <a:gd name="T13" fmla="*/ 2 h 17"/>
                <a:gd name="T14" fmla="*/ 23 w 56"/>
                <a:gd name="T15" fmla="*/ 3 h 17"/>
                <a:gd name="T16" fmla="*/ 24 w 56"/>
                <a:gd name="T17" fmla="*/ 4 h 17"/>
                <a:gd name="T18" fmla="*/ 25 w 56"/>
                <a:gd name="T19" fmla="*/ 4 h 17"/>
                <a:gd name="T20" fmla="*/ 25 w 56"/>
                <a:gd name="T21" fmla="*/ 4 h 17"/>
                <a:gd name="T22" fmla="*/ 17 w 56"/>
                <a:gd name="T23" fmla="*/ 5 h 17"/>
                <a:gd name="T24" fmla="*/ 7 w 56"/>
                <a:gd name="T25" fmla="*/ 6 h 17"/>
                <a:gd name="T26" fmla="*/ 7 w 56"/>
                <a:gd name="T27" fmla="*/ 6 h 17"/>
                <a:gd name="T28" fmla="*/ 6 w 56"/>
                <a:gd name="T29" fmla="*/ 6 h 17"/>
                <a:gd name="T30" fmla="*/ 5 w 56"/>
                <a:gd name="T31" fmla="*/ 6 h 17"/>
                <a:gd name="T32" fmla="*/ 7 w 56"/>
                <a:gd name="T33" fmla="*/ 7 h 17"/>
                <a:gd name="T34" fmla="*/ 7 w 56"/>
                <a:gd name="T35" fmla="*/ 8 h 17"/>
                <a:gd name="T36" fmla="*/ 10 w 56"/>
                <a:gd name="T37" fmla="*/ 9 h 17"/>
                <a:gd name="T38" fmla="*/ 11 w 56"/>
                <a:gd name="T39" fmla="*/ 11 h 17"/>
                <a:gd name="T40" fmla="*/ 9 w 56"/>
                <a:gd name="T41" fmla="*/ 12 h 17"/>
                <a:gd name="T42" fmla="*/ 10 w 56"/>
                <a:gd name="T43" fmla="*/ 12 h 17"/>
                <a:gd name="T44" fmla="*/ 14 w 56"/>
                <a:gd name="T45" fmla="*/ 12 h 17"/>
                <a:gd name="T46" fmla="*/ 17 w 56"/>
                <a:gd name="T47" fmla="*/ 12 h 17"/>
                <a:gd name="T48" fmla="*/ 12 w 56"/>
                <a:gd name="T49" fmla="*/ 13 h 17"/>
                <a:gd name="T50" fmla="*/ 2 w 56"/>
                <a:gd name="T51" fmla="*/ 14 h 17"/>
                <a:gd name="T52" fmla="*/ 2 w 56"/>
                <a:gd name="T53" fmla="*/ 15 h 17"/>
                <a:gd name="T54" fmla="*/ 2 w 56"/>
                <a:gd name="T55" fmla="*/ 15 h 17"/>
                <a:gd name="T56" fmla="*/ 2 w 56"/>
                <a:gd name="T57" fmla="*/ 15 h 17"/>
                <a:gd name="T58" fmla="*/ 2 w 56"/>
                <a:gd name="T59" fmla="*/ 15 h 17"/>
                <a:gd name="T60" fmla="*/ 3 w 56"/>
                <a:gd name="T61" fmla="*/ 16 h 17"/>
                <a:gd name="T62" fmla="*/ 3 w 56"/>
                <a:gd name="T63" fmla="*/ 16 h 17"/>
                <a:gd name="T64" fmla="*/ 4 w 56"/>
                <a:gd name="T65" fmla="*/ 16 h 17"/>
                <a:gd name="T66" fmla="*/ 4 w 56"/>
                <a:gd name="T67" fmla="*/ 16 h 17"/>
                <a:gd name="T68" fmla="*/ 4 w 56"/>
                <a:gd name="T69" fmla="*/ 17 h 17"/>
                <a:gd name="T70" fmla="*/ 5 w 56"/>
                <a:gd name="T71" fmla="*/ 17 h 17"/>
                <a:gd name="T72" fmla="*/ 7 w 56"/>
                <a:gd name="T73" fmla="*/ 17 h 17"/>
                <a:gd name="T74" fmla="*/ 7 w 56"/>
                <a:gd name="T75" fmla="*/ 17 h 17"/>
                <a:gd name="T76" fmla="*/ 7 w 56"/>
                <a:gd name="T77" fmla="*/ 17 h 17"/>
                <a:gd name="T78" fmla="*/ 11 w 56"/>
                <a:gd name="T79" fmla="*/ 17 h 17"/>
                <a:gd name="T80" fmla="*/ 14 w 56"/>
                <a:gd name="T81" fmla="*/ 17 h 17"/>
                <a:gd name="T82" fmla="*/ 33 w 56"/>
                <a:gd name="T83" fmla="*/ 15 h 17"/>
                <a:gd name="T84" fmla="*/ 48 w 56"/>
                <a:gd name="T85" fmla="*/ 9 h 17"/>
                <a:gd name="T86" fmla="*/ 55 w 56"/>
                <a:gd name="T87" fmla="*/ 4 h 17"/>
                <a:gd name="T88" fmla="*/ 55 w 56"/>
                <a:gd name="T89" fmla="*/ 4 h 17"/>
                <a:gd name="T90" fmla="*/ 55 w 56"/>
                <a:gd name="T91" fmla="*/ 5 h 17"/>
                <a:gd name="T92" fmla="*/ 50 w 56"/>
                <a:gd name="T93" fmla="*/ 2 h 17"/>
                <a:gd name="T94" fmla="*/ 42 w 56"/>
                <a:gd name="T95" fmla="*/ 1 h 17"/>
                <a:gd name="T96" fmla="*/ 39 w 56"/>
                <a:gd name="T97" fmla="*/ 1 h 17"/>
                <a:gd name="T98" fmla="*/ 38 w 56"/>
                <a:gd name="T99" fmla="*/ 1 h 17"/>
                <a:gd name="T100" fmla="*/ 38 w 56"/>
                <a:gd name="T101" fmla="*/ 1 h 17"/>
                <a:gd name="T102" fmla="*/ 38 w 56"/>
                <a:gd name="T103" fmla="*/ 1 h 17"/>
                <a:gd name="T104" fmla="*/ 37 w 56"/>
                <a:gd name="T105"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6" h="17">
                  <a:moveTo>
                    <a:pt x="37" y="0"/>
                  </a:moveTo>
                  <a:cubicBezTo>
                    <a:pt x="36" y="0"/>
                    <a:pt x="35" y="1"/>
                    <a:pt x="35" y="1"/>
                  </a:cubicBezTo>
                  <a:cubicBezTo>
                    <a:pt x="34" y="1"/>
                    <a:pt x="34" y="2"/>
                    <a:pt x="34" y="2"/>
                  </a:cubicBezTo>
                  <a:cubicBezTo>
                    <a:pt x="34" y="2"/>
                    <a:pt x="34" y="1"/>
                    <a:pt x="34" y="1"/>
                  </a:cubicBezTo>
                  <a:cubicBezTo>
                    <a:pt x="34" y="1"/>
                    <a:pt x="34" y="1"/>
                    <a:pt x="33" y="1"/>
                  </a:cubicBezTo>
                  <a:cubicBezTo>
                    <a:pt x="33" y="1"/>
                    <a:pt x="33" y="1"/>
                    <a:pt x="33" y="1"/>
                  </a:cubicBezTo>
                  <a:cubicBezTo>
                    <a:pt x="29" y="1"/>
                    <a:pt x="26" y="2"/>
                    <a:pt x="25" y="2"/>
                  </a:cubicBezTo>
                  <a:cubicBezTo>
                    <a:pt x="26" y="2"/>
                    <a:pt x="24" y="3"/>
                    <a:pt x="23" y="3"/>
                  </a:cubicBezTo>
                  <a:cubicBezTo>
                    <a:pt x="22" y="3"/>
                    <a:pt x="23" y="4"/>
                    <a:pt x="24" y="4"/>
                  </a:cubicBezTo>
                  <a:cubicBezTo>
                    <a:pt x="24" y="4"/>
                    <a:pt x="25" y="4"/>
                    <a:pt x="25" y="4"/>
                  </a:cubicBezTo>
                  <a:cubicBezTo>
                    <a:pt x="25" y="4"/>
                    <a:pt x="25" y="4"/>
                    <a:pt x="25" y="4"/>
                  </a:cubicBezTo>
                  <a:cubicBezTo>
                    <a:pt x="26" y="4"/>
                    <a:pt x="23" y="5"/>
                    <a:pt x="17" y="5"/>
                  </a:cubicBezTo>
                  <a:cubicBezTo>
                    <a:pt x="10" y="5"/>
                    <a:pt x="6" y="5"/>
                    <a:pt x="7" y="6"/>
                  </a:cubicBezTo>
                  <a:cubicBezTo>
                    <a:pt x="8" y="6"/>
                    <a:pt x="7" y="6"/>
                    <a:pt x="7" y="6"/>
                  </a:cubicBezTo>
                  <a:cubicBezTo>
                    <a:pt x="7" y="6"/>
                    <a:pt x="6" y="6"/>
                    <a:pt x="6" y="6"/>
                  </a:cubicBezTo>
                  <a:cubicBezTo>
                    <a:pt x="6" y="6"/>
                    <a:pt x="5" y="6"/>
                    <a:pt x="5" y="6"/>
                  </a:cubicBezTo>
                  <a:cubicBezTo>
                    <a:pt x="5" y="6"/>
                    <a:pt x="5" y="6"/>
                    <a:pt x="7" y="7"/>
                  </a:cubicBezTo>
                  <a:cubicBezTo>
                    <a:pt x="9" y="7"/>
                    <a:pt x="9" y="7"/>
                    <a:pt x="7" y="8"/>
                  </a:cubicBezTo>
                  <a:cubicBezTo>
                    <a:pt x="5" y="8"/>
                    <a:pt x="7" y="9"/>
                    <a:pt x="10" y="9"/>
                  </a:cubicBezTo>
                  <a:cubicBezTo>
                    <a:pt x="14" y="10"/>
                    <a:pt x="14" y="10"/>
                    <a:pt x="11" y="11"/>
                  </a:cubicBezTo>
                  <a:cubicBezTo>
                    <a:pt x="9" y="12"/>
                    <a:pt x="8" y="12"/>
                    <a:pt x="9" y="12"/>
                  </a:cubicBezTo>
                  <a:cubicBezTo>
                    <a:pt x="10" y="12"/>
                    <a:pt x="10" y="12"/>
                    <a:pt x="10" y="12"/>
                  </a:cubicBezTo>
                  <a:cubicBezTo>
                    <a:pt x="12" y="12"/>
                    <a:pt x="13" y="12"/>
                    <a:pt x="14" y="12"/>
                  </a:cubicBezTo>
                  <a:cubicBezTo>
                    <a:pt x="15" y="12"/>
                    <a:pt x="16" y="12"/>
                    <a:pt x="17" y="12"/>
                  </a:cubicBezTo>
                  <a:cubicBezTo>
                    <a:pt x="18" y="12"/>
                    <a:pt x="15" y="13"/>
                    <a:pt x="12" y="13"/>
                  </a:cubicBezTo>
                  <a:cubicBezTo>
                    <a:pt x="9" y="14"/>
                    <a:pt x="4" y="14"/>
                    <a:pt x="2" y="14"/>
                  </a:cubicBezTo>
                  <a:cubicBezTo>
                    <a:pt x="0" y="14"/>
                    <a:pt x="0" y="15"/>
                    <a:pt x="2" y="15"/>
                  </a:cubicBezTo>
                  <a:cubicBezTo>
                    <a:pt x="2" y="15"/>
                    <a:pt x="2" y="15"/>
                    <a:pt x="2" y="15"/>
                  </a:cubicBezTo>
                  <a:cubicBezTo>
                    <a:pt x="2" y="15"/>
                    <a:pt x="2" y="15"/>
                    <a:pt x="2" y="15"/>
                  </a:cubicBezTo>
                  <a:cubicBezTo>
                    <a:pt x="4" y="15"/>
                    <a:pt x="4" y="15"/>
                    <a:pt x="2" y="15"/>
                  </a:cubicBezTo>
                  <a:cubicBezTo>
                    <a:pt x="0" y="15"/>
                    <a:pt x="1" y="16"/>
                    <a:pt x="3" y="16"/>
                  </a:cubicBezTo>
                  <a:cubicBezTo>
                    <a:pt x="3" y="16"/>
                    <a:pt x="3" y="16"/>
                    <a:pt x="3" y="16"/>
                  </a:cubicBezTo>
                  <a:cubicBezTo>
                    <a:pt x="4" y="16"/>
                    <a:pt x="4" y="16"/>
                    <a:pt x="4" y="16"/>
                  </a:cubicBezTo>
                  <a:cubicBezTo>
                    <a:pt x="6" y="16"/>
                    <a:pt x="6" y="16"/>
                    <a:pt x="4" y="16"/>
                  </a:cubicBezTo>
                  <a:cubicBezTo>
                    <a:pt x="3" y="17"/>
                    <a:pt x="3" y="17"/>
                    <a:pt x="4" y="17"/>
                  </a:cubicBezTo>
                  <a:cubicBezTo>
                    <a:pt x="4" y="17"/>
                    <a:pt x="5" y="17"/>
                    <a:pt x="5" y="17"/>
                  </a:cubicBezTo>
                  <a:cubicBezTo>
                    <a:pt x="6" y="17"/>
                    <a:pt x="6" y="17"/>
                    <a:pt x="7" y="17"/>
                  </a:cubicBezTo>
                  <a:cubicBezTo>
                    <a:pt x="8" y="17"/>
                    <a:pt x="8" y="17"/>
                    <a:pt x="7" y="17"/>
                  </a:cubicBezTo>
                  <a:cubicBezTo>
                    <a:pt x="6" y="17"/>
                    <a:pt x="6" y="17"/>
                    <a:pt x="7" y="17"/>
                  </a:cubicBezTo>
                  <a:cubicBezTo>
                    <a:pt x="7" y="17"/>
                    <a:pt x="8" y="17"/>
                    <a:pt x="11" y="17"/>
                  </a:cubicBezTo>
                  <a:cubicBezTo>
                    <a:pt x="12" y="17"/>
                    <a:pt x="13" y="17"/>
                    <a:pt x="14" y="17"/>
                  </a:cubicBezTo>
                  <a:cubicBezTo>
                    <a:pt x="19" y="17"/>
                    <a:pt x="27" y="16"/>
                    <a:pt x="33" y="15"/>
                  </a:cubicBezTo>
                  <a:cubicBezTo>
                    <a:pt x="40" y="15"/>
                    <a:pt x="47" y="12"/>
                    <a:pt x="48" y="9"/>
                  </a:cubicBezTo>
                  <a:cubicBezTo>
                    <a:pt x="49" y="6"/>
                    <a:pt x="54" y="4"/>
                    <a:pt x="55" y="4"/>
                  </a:cubicBezTo>
                  <a:cubicBezTo>
                    <a:pt x="55" y="4"/>
                    <a:pt x="55" y="4"/>
                    <a:pt x="55" y="4"/>
                  </a:cubicBezTo>
                  <a:cubicBezTo>
                    <a:pt x="55" y="4"/>
                    <a:pt x="55" y="5"/>
                    <a:pt x="55" y="5"/>
                  </a:cubicBezTo>
                  <a:cubicBezTo>
                    <a:pt x="56" y="5"/>
                    <a:pt x="56" y="3"/>
                    <a:pt x="50" y="2"/>
                  </a:cubicBezTo>
                  <a:cubicBezTo>
                    <a:pt x="47" y="1"/>
                    <a:pt x="44" y="1"/>
                    <a:pt x="42" y="1"/>
                  </a:cubicBezTo>
                  <a:cubicBezTo>
                    <a:pt x="41" y="1"/>
                    <a:pt x="40" y="1"/>
                    <a:pt x="39" y="1"/>
                  </a:cubicBezTo>
                  <a:cubicBezTo>
                    <a:pt x="39" y="1"/>
                    <a:pt x="38" y="1"/>
                    <a:pt x="38" y="1"/>
                  </a:cubicBezTo>
                  <a:cubicBezTo>
                    <a:pt x="38" y="1"/>
                    <a:pt x="38" y="1"/>
                    <a:pt x="38" y="1"/>
                  </a:cubicBezTo>
                  <a:cubicBezTo>
                    <a:pt x="39" y="1"/>
                    <a:pt x="39" y="1"/>
                    <a:pt x="38" y="1"/>
                  </a:cubicBezTo>
                  <a:cubicBezTo>
                    <a:pt x="38" y="1"/>
                    <a:pt x="37" y="0"/>
                    <a:pt x="3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43"/>
            <p:cNvSpPr>
              <a:spLocks/>
            </p:cNvSpPr>
            <p:nvPr/>
          </p:nvSpPr>
          <p:spPr bwMode="auto">
            <a:xfrm>
              <a:off x="10282238" y="5208588"/>
              <a:ext cx="49213" cy="14287"/>
            </a:xfrm>
            <a:custGeom>
              <a:avLst/>
              <a:gdLst>
                <a:gd name="T0" fmla="*/ 4 w 18"/>
                <a:gd name="T1" fmla="*/ 0 h 5"/>
                <a:gd name="T2" fmla="*/ 0 w 18"/>
                <a:gd name="T3" fmla="*/ 1 h 5"/>
                <a:gd name="T4" fmla="*/ 3 w 18"/>
                <a:gd name="T5" fmla="*/ 3 h 5"/>
                <a:gd name="T6" fmla="*/ 12 w 18"/>
                <a:gd name="T7" fmla="*/ 5 h 5"/>
                <a:gd name="T8" fmla="*/ 13 w 18"/>
                <a:gd name="T9" fmla="*/ 5 h 5"/>
                <a:gd name="T10" fmla="*/ 14 w 18"/>
                <a:gd name="T11" fmla="*/ 2 h 5"/>
                <a:gd name="T12" fmla="*/ 4 w 1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18" h="5">
                  <a:moveTo>
                    <a:pt x="4" y="0"/>
                  </a:moveTo>
                  <a:cubicBezTo>
                    <a:pt x="3" y="0"/>
                    <a:pt x="1" y="1"/>
                    <a:pt x="0" y="1"/>
                  </a:cubicBezTo>
                  <a:cubicBezTo>
                    <a:pt x="0" y="1"/>
                    <a:pt x="2" y="2"/>
                    <a:pt x="3" y="3"/>
                  </a:cubicBezTo>
                  <a:cubicBezTo>
                    <a:pt x="5" y="4"/>
                    <a:pt x="9" y="5"/>
                    <a:pt x="12" y="5"/>
                  </a:cubicBezTo>
                  <a:cubicBezTo>
                    <a:pt x="12" y="5"/>
                    <a:pt x="12" y="5"/>
                    <a:pt x="13" y="5"/>
                  </a:cubicBezTo>
                  <a:cubicBezTo>
                    <a:pt x="16" y="5"/>
                    <a:pt x="18" y="4"/>
                    <a:pt x="14" y="2"/>
                  </a:cubicBezTo>
                  <a:cubicBezTo>
                    <a:pt x="12" y="1"/>
                    <a:pt x="8"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144"/>
            <p:cNvSpPr>
              <a:spLocks/>
            </p:cNvSpPr>
            <p:nvPr/>
          </p:nvSpPr>
          <p:spPr bwMode="auto">
            <a:xfrm>
              <a:off x="10194925" y="5216525"/>
              <a:ext cx="44450" cy="11112"/>
            </a:xfrm>
            <a:custGeom>
              <a:avLst/>
              <a:gdLst>
                <a:gd name="T0" fmla="*/ 1 w 16"/>
                <a:gd name="T1" fmla="*/ 0 h 4"/>
                <a:gd name="T2" fmla="*/ 1 w 16"/>
                <a:gd name="T3" fmla="*/ 3 h 4"/>
                <a:gd name="T4" fmla="*/ 6 w 16"/>
                <a:gd name="T5" fmla="*/ 4 h 4"/>
                <a:gd name="T6" fmla="*/ 12 w 16"/>
                <a:gd name="T7" fmla="*/ 3 h 4"/>
                <a:gd name="T8" fmla="*/ 10 w 16"/>
                <a:gd name="T9" fmla="*/ 1 h 4"/>
                <a:gd name="T10" fmla="*/ 5 w 16"/>
                <a:gd name="T11" fmla="*/ 0 h 4"/>
                <a:gd name="T12" fmla="*/ 2 w 16"/>
                <a:gd name="T13" fmla="*/ 0 h 4"/>
                <a:gd name="T14" fmla="*/ 1 w 16"/>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 h="4">
                  <a:moveTo>
                    <a:pt x="1" y="0"/>
                  </a:moveTo>
                  <a:cubicBezTo>
                    <a:pt x="0" y="0"/>
                    <a:pt x="0" y="1"/>
                    <a:pt x="1" y="3"/>
                  </a:cubicBezTo>
                  <a:cubicBezTo>
                    <a:pt x="1" y="3"/>
                    <a:pt x="4" y="4"/>
                    <a:pt x="6" y="4"/>
                  </a:cubicBezTo>
                  <a:cubicBezTo>
                    <a:pt x="8" y="4"/>
                    <a:pt x="10" y="4"/>
                    <a:pt x="12" y="3"/>
                  </a:cubicBezTo>
                  <a:cubicBezTo>
                    <a:pt x="16" y="2"/>
                    <a:pt x="14" y="1"/>
                    <a:pt x="10" y="1"/>
                  </a:cubicBezTo>
                  <a:cubicBezTo>
                    <a:pt x="9" y="1"/>
                    <a:pt x="7" y="0"/>
                    <a:pt x="5" y="0"/>
                  </a:cubicBezTo>
                  <a:cubicBezTo>
                    <a:pt x="3" y="0"/>
                    <a:pt x="2" y="0"/>
                    <a:pt x="2"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145"/>
            <p:cNvSpPr>
              <a:spLocks/>
            </p:cNvSpPr>
            <p:nvPr/>
          </p:nvSpPr>
          <p:spPr bwMode="auto">
            <a:xfrm>
              <a:off x="10266363" y="5410200"/>
              <a:ext cx="96838" cy="14287"/>
            </a:xfrm>
            <a:custGeom>
              <a:avLst/>
              <a:gdLst>
                <a:gd name="T0" fmla="*/ 26 w 36"/>
                <a:gd name="T1" fmla="*/ 0 h 5"/>
                <a:gd name="T2" fmla="*/ 14 w 36"/>
                <a:gd name="T3" fmla="*/ 1 h 5"/>
                <a:gd name="T4" fmla="*/ 5 w 36"/>
                <a:gd name="T5" fmla="*/ 5 h 5"/>
                <a:gd name="T6" fmla="*/ 7 w 36"/>
                <a:gd name="T7" fmla="*/ 5 h 5"/>
                <a:gd name="T8" fmla="*/ 17 w 36"/>
                <a:gd name="T9" fmla="*/ 3 h 5"/>
                <a:gd name="T10" fmla="*/ 31 w 36"/>
                <a:gd name="T11" fmla="*/ 2 h 5"/>
                <a:gd name="T12" fmla="*/ 26 w 36"/>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36" h="5">
                  <a:moveTo>
                    <a:pt x="26" y="0"/>
                  </a:moveTo>
                  <a:cubicBezTo>
                    <a:pt x="23" y="0"/>
                    <a:pt x="19" y="0"/>
                    <a:pt x="14" y="1"/>
                  </a:cubicBezTo>
                  <a:cubicBezTo>
                    <a:pt x="1" y="2"/>
                    <a:pt x="0" y="5"/>
                    <a:pt x="5" y="5"/>
                  </a:cubicBezTo>
                  <a:cubicBezTo>
                    <a:pt x="6" y="5"/>
                    <a:pt x="6" y="5"/>
                    <a:pt x="7" y="5"/>
                  </a:cubicBezTo>
                  <a:cubicBezTo>
                    <a:pt x="11" y="5"/>
                    <a:pt x="14" y="4"/>
                    <a:pt x="17" y="3"/>
                  </a:cubicBezTo>
                  <a:cubicBezTo>
                    <a:pt x="22" y="3"/>
                    <a:pt x="26" y="2"/>
                    <a:pt x="31" y="2"/>
                  </a:cubicBezTo>
                  <a:cubicBezTo>
                    <a:pt x="36" y="1"/>
                    <a:pt x="33"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146"/>
            <p:cNvSpPr>
              <a:spLocks/>
            </p:cNvSpPr>
            <p:nvPr/>
          </p:nvSpPr>
          <p:spPr bwMode="auto">
            <a:xfrm>
              <a:off x="10563225" y="5699125"/>
              <a:ext cx="38100" cy="4762"/>
            </a:xfrm>
            <a:custGeom>
              <a:avLst/>
              <a:gdLst>
                <a:gd name="T0" fmla="*/ 6 w 14"/>
                <a:gd name="T1" fmla="*/ 0 h 2"/>
                <a:gd name="T2" fmla="*/ 5 w 14"/>
                <a:gd name="T3" fmla="*/ 0 h 2"/>
                <a:gd name="T4" fmla="*/ 6 w 14"/>
                <a:gd name="T5" fmla="*/ 2 h 2"/>
                <a:gd name="T6" fmla="*/ 6 w 14"/>
                <a:gd name="T7" fmla="*/ 2 h 2"/>
                <a:gd name="T8" fmla="*/ 14 w 14"/>
                <a:gd name="T9" fmla="*/ 1 h 2"/>
                <a:gd name="T10" fmla="*/ 6 w 14"/>
                <a:gd name="T11" fmla="*/ 0 h 2"/>
              </a:gdLst>
              <a:ahLst/>
              <a:cxnLst>
                <a:cxn ang="0">
                  <a:pos x="T0" y="T1"/>
                </a:cxn>
                <a:cxn ang="0">
                  <a:pos x="T2" y="T3"/>
                </a:cxn>
                <a:cxn ang="0">
                  <a:pos x="T4" y="T5"/>
                </a:cxn>
                <a:cxn ang="0">
                  <a:pos x="T6" y="T7"/>
                </a:cxn>
                <a:cxn ang="0">
                  <a:pos x="T8" y="T9"/>
                </a:cxn>
                <a:cxn ang="0">
                  <a:pos x="T10" y="T11"/>
                </a:cxn>
              </a:cxnLst>
              <a:rect l="0" t="0" r="r" b="b"/>
              <a:pathLst>
                <a:path w="14" h="2">
                  <a:moveTo>
                    <a:pt x="6" y="0"/>
                  </a:moveTo>
                  <a:cubicBezTo>
                    <a:pt x="6" y="0"/>
                    <a:pt x="6" y="0"/>
                    <a:pt x="5" y="0"/>
                  </a:cubicBezTo>
                  <a:cubicBezTo>
                    <a:pt x="0" y="1"/>
                    <a:pt x="1" y="2"/>
                    <a:pt x="6" y="2"/>
                  </a:cubicBezTo>
                  <a:cubicBezTo>
                    <a:pt x="6" y="2"/>
                    <a:pt x="6" y="2"/>
                    <a:pt x="6" y="2"/>
                  </a:cubicBezTo>
                  <a:cubicBezTo>
                    <a:pt x="11" y="2"/>
                    <a:pt x="14" y="2"/>
                    <a:pt x="14" y="1"/>
                  </a:cubicBezTo>
                  <a:cubicBezTo>
                    <a:pt x="11" y="1"/>
                    <a:pt x="9"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147"/>
            <p:cNvSpPr>
              <a:spLocks/>
            </p:cNvSpPr>
            <p:nvPr/>
          </p:nvSpPr>
          <p:spPr bwMode="auto">
            <a:xfrm>
              <a:off x="10745788" y="5757863"/>
              <a:ext cx="15875" cy="3175"/>
            </a:xfrm>
            <a:custGeom>
              <a:avLst/>
              <a:gdLst>
                <a:gd name="T0" fmla="*/ 5 w 6"/>
                <a:gd name="T1" fmla="*/ 0 h 1"/>
                <a:gd name="T2" fmla="*/ 2 w 6"/>
                <a:gd name="T3" fmla="*/ 0 h 1"/>
                <a:gd name="T4" fmla="*/ 5 w 6"/>
                <a:gd name="T5" fmla="*/ 1 h 1"/>
                <a:gd name="T6" fmla="*/ 6 w 6"/>
                <a:gd name="T7" fmla="*/ 0 h 1"/>
                <a:gd name="T8" fmla="*/ 5 w 6"/>
                <a:gd name="T9" fmla="*/ 0 h 1"/>
              </a:gdLst>
              <a:ahLst/>
              <a:cxnLst>
                <a:cxn ang="0">
                  <a:pos x="T0" y="T1"/>
                </a:cxn>
                <a:cxn ang="0">
                  <a:pos x="T2" y="T3"/>
                </a:cxn>
                <a:cxn ang="0">
                  <a:pos x="T4" y="T5"/>
                </a:cxn>
                <a:cxn ang="0">
                  <a:pos x="T6" y="T7"/>
                </a:cxn>
                <a:cxn ang="0">
                  <a:pos x="T8" y="T9"/>
                </a:cxn>
              </a:cxnLst>
              <a:rect l="0" t="0" r="r" b="b"/>
              <a:pathLst>
                <a:path w="6" h="1">
                  <a:moveTo>
                    <a:pt x="5" y="0"/>
                  </a:moveTo>
                  <a:cubicBezTo>
                    <a:pt x="4" y="0"/>
                    <a:pt x="2" y="0"/>
                    <a:pt x="2" y="0"/>
                  </a:cubicBezTo>
                  <a:cubicBezTo>
                    <a:pt x="0" y="1"/>
                    <a:pt x="4" y="1"/>
                    <a:pt x="5" y="1"/>
                  </a:cubicBezTo>
                  <a:cubicBezTo>
                    <a:pt x="4" y="1"/>
                    <a:pt x="5" y="1"/>
                    <a:pt x="6" y="0"/>
                  </a:cubicBezTo>
                  <a:cubicBezTo>
                    <a:pt x="6" y="0"/>
                    <a:pt x="5" y="0"/>
                    <a:pt x="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148"/>
            <p:cNvSpPr>
              <a:spLocks/>
            </p:cNvSpPr>
            <p:nvPr/>
          </p:nvSpPr>
          <p:spPr bwMode="auto">
            <a:xfrm>
              <a:off x="10210800" y="5241925"/>
              <a:ext cx="157163" cy="31750"/>
            </a:xfrm>
            <a:custGeom>
              <a:avLst/>
              <a:gdLst>
                <a:gd name="T0" fmla="*/ 42 w 58"/>
                <a:gd name="T1" fmla="*/ 0 h 12"/>
                <a:gd name="T2" fmla="*/ 41 w 58"/>
                <a:gd name="T3" fmla="*/ 0 h 12"/>
                <a:gd name="T4" fmla="*/ 40 w 58"/>
                <a:gd name="T5" fmla="*/ 1 h 12"/>
                <a:gd name="T6" fmla="*/ 40 w 58"/>
                <a:gd name="T7" fmla="*/ 0 h 12"/>
                <a:gd name="T8" fmla="*/ 38 w 58"/>
                <a:gd name="T9" fmla="*/ 1 h 12"/>
                <a:gd name="T10" fmla="*/ 34 w 58"/>
                <a:gd name="T11" fmla="*/ 2 h 12"/>
                <a:gd name="T12" fmla="*/ 26 w 58"/>
                <a:gd name="T13" fmla="*/ 4 h 12"/>
                <a:gd name="T14" fmla="*/ 25 w 58"/>
                <a:gd name="T15" fmla="*/ 4 h 12"/>
                <a:gd name="T16" fmla="*/ 20 w 58"/>
                <a:gd name="T17" fmla="*/ 4 h 12"/>
                <a:gd name="T18" fmla="*/ 14 w 58"/>
                <a:gd name="T19" fmla="*/ 3 h 12"/>
                <a:gd name="T20" fmla="*/ 7 w 58"/>
                <a:gd name="T21" fmla="*/ 4 h 12"/>
                <a:gd name="T22" fmla="*/ 2 w 58"/>
                <a:gd name="T23" fmla="*/ 7 h 12"/>
                <a:gd name="T24" fmla="*/ 3 w 58"/>
                <a:gd name="T25" fmla="*/ 7 h 12"/>
                <a:gd name="T26" fmla="*/ 8 w 58"/>
                <a:gd name="T27" fmla="*/ 7 h 12"/>
                <a:gd name="T28" fmla="*/ 9 w 58"/>
                <a:gd name="T29" fmla="*/ 7 h 12"/>
                <a:gd name="T30" fmla="*/ 9 w 58"/>
                <a:gd name="T31" fmla="*/ 7 h 12"/>
                <a:gd name="T32" fmla="*/ 12 w 58"/>
                <a:gd name="T33" fmla="*/ 6 h 12"/>
                <a:gd name="T34" fmla="*/ 14 w 58"/>
                <a:gd name="T35" fmla="*/ 6 h 12"/>
                <a:gd name="T36" fmla="*/ 15 w 58"/>
                <a:gd name="T37" fmla="*/ 6 h 12"/>
                <a:gd name="T38" fmla="*/ 17 w 58"/>
                <a:gd name="T39" fmla="*/ 6 h 12"/>
                <a:gd name="T40" fmla="*/ 17 w 58"/>
                <a:gd name="T41" fmla="*/ 6 h 12"/>
                <a:gd name="T42" fmla="*/ 19 w 58"/>
                <a:gd name="T43" fmla="*/ 6 h 12"/>
                <a:gd name="T44" fmla="*/ 23 w 58"/>
                <a:gd name="T45" fmla="*/ 7 h 12"/>
                <a:gd name="T46" fmla="*/ 28 w 58"/>
                <a:gd name="T47" fmla="*/ 11 h 12"/>
                <a:gd name="T48" fmla="*/ 41 w 58"/>
                <a:gd name="T49" fmla="*/ 12 h 12"/>
                <a:gd name="T50" fmla="*/ 42 w 58"/>
                <a:gd name="T51" fmla="*/ 12 h 12"/>
                <a:gd name="T52" fmla="*/ 46 w 58"/>
                <a:gd name="T53" fmla="*/ 10 h 12"/>
                <a:gd name="T54" fmla="*/ 50 w 58"/>
                <a:gd name="T55" fmla="*/ 8 h 12"/>
                <a:gd name="T56" fmla="*/ 51 w 58"/>
                <a:gd name="T57" fmla="*/ 9 h 12"/>
                <a:gd name="T58" fmla="*/ 52 w 58"/>
                <a:gd name="T59" fmla="*/ 9 h 12"/>
                <a:gd name="T60" fmla="*/ 56 w 58"/>
                <a:gd name="T61" fmla="*/ 4 h 12"/>
                <a:gd name="T62" fmla="*/ 42 w 58"/>
                <a:gd name="T6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8" h="12">
                  <a:moveTo>
                    <a:pt x="42" y="0"/>
                  </a:moveTo>
                  <a:cubicBezTo>
                    <a:pt x="41" y="0"/>
                    <a:pt x="41" y="0"/>
                    <a:pt x="41" y="0"/>
                  </a:cubicBezTo>
                  <a:cubicBezTo>
                    <a:pt x="41" y="0"/>
                    <a:pt x="40" y="1"/>
                    <a:pt x="40" y="1"/>
                  </a:cubicBezTo>
                  <a:cubicBezTo>
                    <a:pt x="40" y="1"/>
                    <a:pt x="40" y="1"/>
                    <a:pt x="40" y="0"/>
                  </a:cubicBezTo>
                  <a:cubicBezTo>
                    <a:pt x="39" y="1"/>
                    <a:pt x="39" y="1"/>
                    <a:pt x="38" y="1"/>
                  </a:cubicBezTo>
                  <a:cubicBezTo>
                    <a:pt x="36" y="2"/>
                    <a:pt x="34" y="1"/>
                    <a:pt x="34" y="2"/>
                  </a:cubicBezTo>
                  <a:cubicBezTo>
                    <a:pt x="34" y="3"/>
                    <a:pt x="30" y="3"/>
                    <a:pt x="26" y="4"/>
                  </a:cubicBezTo>
                  <a:cubicBezTo>
                    <a:pt x="26" y="4"/>
                    <a:pt x="26" y="4"/>
                    <a:pt x="25" y="4"/>
                  </a:cubicBezTo>
                  <a:cubicBezTo>
                    <a:pt x="24" y="4"/>
                    <a:pt x="22" y="4"/>
                    <a:pt x="20" y="4"/>
                  </a:cubicBezTo>
                  <a:cubicBezTo>
                    <a:pt x="18" y="3"/>
                    <a:pt x="16" y="3"/>
                    <a:pt x="14" y="3"/>
                  </a:cubicBezTo>
                  <a:cubicBezTo>
                    <a:pt x="12" y="3"/>
                    <a:pt x="9" y="3"/>
                    <a:pt x="7" y="4"/>
                  </a:cubicBezTo>
                  <a:cubicBezTo>
                    <a:pt x="0" y="6"/>
                    <a:pt x="1" y="7"/>
                    <a:pt x="2" y="7"/>
                  </a:cubicBezTo>
                  <a:cubicBezTo>
                    <a:pt x="3" y="7"/>
                    <a:pt x="3" y="7"/>
                    <a:pt x="3" y="7"/>
                  </a:cubicBezTo>
                  <a:cubicBezTo>
                    <a:pt x="5" y="7"/>
                    <a:pt x="6" y="7"/>
                    <a:pt x="8" y="7"/>
                  </a:cubicBezTo>
                  <a:cubicBezTo>
                    <a:pt x="8" y="7"/>
                    <a:pt x="8" y="7"/>
                    <a:pt x="9" y="7"/>
                  </a:cubicBezTo>
                  <a:cubicBezTo>
                    <a:pt x="9" y="7"/>
                    <a:pt x="9" y="7"/>
                    <a:pt x="9" y="7"/>
                  </a:cubicBezTo>
                  <a:cubicBezTo>
                    <a:pt x="10" y="7"/>
                    <a:pt x="11" y="7"/>
                    <a:pt x="12" y="6"/>
                  </a:cubicBezTo>
                  <a:cubicBezTo>
                    <a:pt x="13" y="6"/>
                    <a:pt x="13" y="6"/>
                    <a:pt x="14" y="6"/>
                  </a:cubicBezTo>
                  <a:cubicBezTo>
                    <a:pt x="14" y="6"/>
                    <a:pt x="15" y="6"/>
                    <a:pt x="15" y="6"/>
                  </a:cubicBezTo>
                  <a:cubicBezTo>
                    <a:pt x="16" y="6"/>
                    <a:pt x="16" y="6"/>
                    <a:pt x="17" y="6"/>
                  </a:cubicBezTo>
                  <a:cubicBezTo>
                    <a:pt x="17" y="6"/>
                    <a:pt x="17" y="6"/>
                    <a:pt x="17" y="6"/>
                  </a:cubicBezTo>
                  <a:cubicBezTo>
                    <a:pt x="17" y="6"/>
                    <a:pt x="18" y="6"/>
                    <a:pt x="19" y="6"/>
                  </a:cubicBezTo>
                  <a:cubicBezTo>
                    <a:pt x="20" y="6"/>
                    <a:pt x="22" y="6"/>
                    <a:pt x="23" y="7"/>
                  </a:cubicBezTo>
                  <a:cubicBezTo>
                    <a:pt x="26" y="7"/>
                    <a:pt x="23" y="10"/>
                    <a:pt x="28" y="11"/>
                  </a:cubicBezTo>
                  <a:cubicBezTo>
                    <a:pt x="34" y="12"/>
                    <a:pt x="42" y="12"/>
                    <a:pt x="41" y="12"/>
                  </a:cubicBezTo>
                  <a:cubicBezTo>
                    <a:pt x="41" y="12"/>
                    <a:pt x="41" y="12"/>
                    <a:pt x="42" y="12"/>
                  </a:cubicBezTo>
                  <a:cubicBezTo>
                    <a:pt x="42" y="12"/>
                    <a:pt x="45" y="12"/>
                    <a:pt x="46" y="10"/>
                  </a:cubicBezTo>
                  <a:cubicBezTo>
                    <a:pt x="47" y="9"/>
                    <a:pt x="48" y="8"/>
                    <a:pt x="50" y="8"/>
                  </a:cubicBezTo>
                  <a:cubicBezTo>
                    <a:pt x="50" y="8"/>
                    <a:pt x="51" y="9"/>
                    <a:pt x="51" y="9"/>
                  </a:cubicBezTo>
                  <a:cubicBezTo>
                    <a:pt x="52" y="9"/>
                    <a:pt x="52" y="9"/>
                    <a:pt x="52" y="9"/>
                  </a:cubicBezTo>
                  <a:cubicBezTo>
                    <a:pt x="55" y="9"/>
                    <a:pt x="58" y="7"/>
                    <a:pt x="56" y="4"/>
                  </a:cubicBezTo>
                  <a:cubicBezTo>
                    <a:pt x="54" y="1"/>
                    <a:pt x="46" y="0"/>
                    <a:pt x="4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149"/>
            <p:cNvSpPr>
              <a:spLocks/>
            </p:cNvSpPr>
            <p:nvPr/>
          </p:nvSpPr>
          <p:spPr bwMode="auto">
            <a:xfrm>
              <a:off x="10804525" y="5810250"/>
              <a:ext cx="6350" cy="3175"/>
            </a:xfrm>
            <a:custGeom>
              <a:avLst/>
              <a:gdLst>
                <a:gd name="T0" fmla="*/ 2 w 2"/>
                <a:gd name="T1" fmla="*/ 0 h 1"/>
                <a:gd name="T2" fmla="*/ 1 w 2"/>
                <a:gd name="T3" fmla="*/ 0 h 1"/>
                <a:gd name="T4" fmla="*/ 0 w 2"/>
                <a:gd name="T5" fmla="*/ 1 h 1"/>
                <a:gd name="T6" fmla="*/ 1 w 2"/>
                <a:gd name="T7" fmla="*/ 1 h 1"/>
                <a:gd name="T8" fmla="*/ 2 w 2"/>
                <a:gd name="T9" fmla="*/ 1 h 1"/>
                <a:gd name="T10" fmla="*/ 2 w 2"/>
                <a:gd name="T11" fmla="*/ 0 h 1"/>
              </a:gdLst>
              <a:ahLst/>
              <a:cxnLst>
                <a:cxn ang="0">
                  <a:pos x="T0" y="T1"/>
                </a:cxn>
                <a:cxn ang="0">
                  <a:pos x="T2" y="T3"/>
                </a:cxn>
                <a:cxn ang="0">
                  <a:pos x="T4" y="T5"/>
                </a:cxn>
                <a:cxn ang="0">
                  <a:pos x="T6" y="T7"/>
                </a:cxn>
                <a:cxn ang="0">
                  <a:pos x="T8" y="T9"/>
                </a:cxn>
                <a:cxn ang="0">
                  <a:pos x="T10" y="T11"/>
                </a:cxn>
              </a:cxnLst>
              <a:rect l="0" t="0" r="r" b="b"/>
              <a:pathLst>
                <a:path w="2" h="1">
                  <a:moveTo>
                    <a:pt x="2" y="0"/>
                  </a:moveTo>
                  <a:cubicBezTo>
                    <a:pt x="1" y="0"/>
                    <a:pt x="1" y="0"/>
                    <a:pt x="1" y="0"/>
                  </a:cubicBezTo>
                  <a:cubicBezTo>
                    <a:pt x="1" y="0"/>
                    <a:pt x="0" y="1"/>
                    <a:pt x="0" y="1"/>
                  </a:cubicBezTo>
                  <a:cubicBezTo>
                    <a:pt x="0" y="1"/>
                    <a:pt x="0" y="1"/>
                    <a:pt x="1" y="1"/>
                  </a:cubicBezTo>
                  <a:cubicBezTo>
                    <a:pt x="1" y="1"/>
                    <a:pt x="2" y="1"/>
                    <a:pt x="2" y="1"/>
                  </a:cubicBezTo>
                  <a:cubicBezTo>
                    <a:pt x="2"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150"/>
            <p:cNvSpPr>
              <a:spLocks/>
            </p:cNvSpPr>
            <p:nvPr/>
          </p:nvSpPr>
          <p:spPr bwMode="auto">
            <a:xfrm>
              <a:off x="2252663" y="4433888"/>
              <a:ext cx="12700" cy="4762"/>
            </a:xfrm>
            <a:custGeom>
              <a:avLst/>
              <a:gdLst>
                <a:gd name="T0" fmla="*/ 1 w 5"/>
                <a:gd name="T1" fmla="*/ 0 h 2"/>
                <a:gd name="T2" fmla="*/ 1 w 5"/>
                <a:gd name="T3" fmla="*/ 0 h 2"/>
                <a:gd name="T4" fmla="*/ 0 w 5"/>
                <a:gd name="T5" fmla="*/ 1 h 2"/>
                <a:gd name="T6" fmla="*/ 4 w 5"/>
                <a:gd name="T7" fmla="*/ 2 h 2"/>
                <a:gd name="T8" fmla="*/ 4 w 5"/>
                <a:gd name="T9" fmla="*/ 2 h 2"/>
                <a:gd name="T10" fmla="*/ 4 w 5"/>
                <a:gd name="T11" fmla="*/ 1 h 2"/>
                <a:gd name="T12" fmla="*/ 1 w 5"/>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5" h="2">
                  <a:moveTo>
                    <a:pt x="1" y="0"/>
                  </a:moveTo>
                  <a:cubicBezTo>
                    <a:pt x="0" y="0"/>
                    <a:pt x="0" y="0"/>
                    <a:pt x="1" y="0"/>
                  </a:cubicBezTo>
                  <a:cubicBezTo>
                    <a:pt x="1" y="0"/>
                    <a:pt x="1" y="1"/>
                    <a:pt x="0" y="1"/>
                  </a:cubicBezTo>
                  <a:cubicBezTo>
                    <a:pt x="2" y="1"/>
                    <a:pt x="3" y="2"/>
                    <a:pt x="4" y="2"/>
                  </a:cubicBezTo>
                  <a:cubicBezTo>
                    <a:pt x="4" y="2"/>
                    <a:pt x="4" y="2"/>
                    <a:pt x="4" y="2"/>
                  </a:cubicBezTo>
                  <a:cubicBezTo>
                    <a:pt x="5" y="2"/>
                    <a:pt x="5" y="2"/>
                    <a:pt x="4" y="1"/>
                  </a:cubicBezTo>
                  <a:cubicBezTo>
                    <a:pt x="3"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151"/>
            <p:cNvSpPr>
              <a:spLocks/>
            </p:cNvSpPr>
            <p:nvPr/>
          </p:nvSpPr>
          <p:spPr bwMode="auto">
            <a:xfrm>
              <a:off x="10220325" y="5227638"/>
              <a:ext cx="34925" cy="14287"/>
            </a:xfrm>
            <a:custGeom>
              <a:avLst/>
              <a:gdLst>
                <a:gd name="T0" fmla="*/ 7 w 13"/>
                <a:gd name="T1" fmla="*/ 0 h 5"/>
                <a:gd name="T2" fmla="*/ 0 w 13"/>
                <a:gd name="T3" fmla="*/ 4 h 5"/>
                <a:gd name="T4" fmla="*/ 5 w 13"/>
                <a:gd name="T5" fmla="*/ 5 h 5"/>
                <a:gd name="T6" fmla="*/ 5 w 13"/>
                <a:gd name="T7" fmla="*/ 5 h 5"/>
                <a:gd name="T8" fmla="*/ 9 w 13"/>
                <a:gd name="T9" fmla="*/ 0 h 5"/>
                <a:gd name="T10" fmla="*/ 7 w 13"/>
                <a:gd name="T11" fmla="*/ 0 h 5"/>
              </a:gdLst>
              <a:ahLst/>
              <a:cxnLst>
                <a:cxn ang="0">
                  <a:pos x="T0" y="T1"/>
                </a:cxn>
                <a:cxn ang="0">
                  <a:pos x="T2" y="T3"/>
                </a:cxn>
                <a:cxn ang="0">
                  <a:pos x="T4" y="T5"/>
                </a:cxn>
                <a:cxn ang="0">
                  <a:pos x="T6" y="T7"/>
                </a:cxn>
                <a:cxn ang="0">
                  <a:pos x="T8" y="T9"/>
                </a:cxn>
                <a:cxn ang="0">
                  <a:pos x="T10" y="T11"/>
                </a:cxn>
              </a:cxnLst>
              <a:rect l="0" t="0" r="r" b="b"/>
              <a:pathLst>
                <a:path w="13" h="5">
                  <a:moveTo>
                    <a:pt x="7" y="0"/>
                  </a:moveTo>
                  <a:cubicBezTo>
                    <a:pt x="5" y="0"/>
                    <a:pt x="2" y="1"/>
                    <a:pt x="0" y="4"/>
                  </a:cubicBezTo>
                  <a:cubicBezTo>
                    <a:pt x="1" y="5"/>
                    <a:pt x="3" y="5"/>
                    <a:pt x="5" y="5"/>
                  </a:cubicBezTo>
                  <a:cubicBezTo>
                    <a:pt x="5" y="5"/>
                    <a:pt x="5" y="5"/>
                    <a:pt x="5" y="5"/>
                  </a:cubicBezTo>
                  <a:cubicBezTo>
                    <a:pt x="8" y="5"/>
                    <a:pt x="13" y="3"/>
                    <a:pt x="9" y="0"/>
                  </a:cubicBezTo>
                  <a:cubicBezTo>
                    <a:pt x="8" y="0"/>
                    <a:pt x="8" y="0"/>
                    <a:pt x="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152"/>
            <p:cNvSpPr>
              <a:spLocks/>
            </p:cNvSpPr>
            <p:nvPr/>
          </p:nvSpPr>
          <p:spPr bwMode="auto">
            <a:xfrm>
              <a:off x="10118725" y="5407025"/>
              <a:ext cx="120650" cy="6350"/>
            </a:xfrm>
            <a:custGeom>
              <a:avLst/>
              <a:gdLst>
                <a:gd name="T0" fmla="*/ 18 w 44"/>
                <a:gd name="T1" fmla="*/ 0 h 2"/>
                <a:gd name="T2" fmla="*/ 2 w 44"/>
                <a:gd name="T3" fmla="*/ 0 h 2"/>
                <a:gd name="T4" fmla="*/ 15 w 44"/>
                <a:gd name="T5" fmla="*/ 2 h 2"/>
                <a:gd name="T6" fmla="*/ 34 w 44"/>
                <a:gd name="T7" fmla="*/ 1 h 2"/>
                <a:gd name="T8" fmla="*/ 41 w 44"/>
                <a:gd name="T9" fmla="*/ 1 h 2"/>
                <a:gd name="T10" fmla="*/ 23 w 44"/>
                <a:gd name="T11" fmla="*/ 0 h 2"/>
                <a:gd name="T12" fmla="*/ 18 w 44"/>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44" h="2">
                  <a:moveTo>
                    <a:pt x="18" y="0"/>
                  </a:moveTo>
                  <a:cubicBezTo>
                    <a:pt x="10" y="0"/>
                    <a:pt x="4" y="0"/>
                    <a:pt x="2" y="0"/>
                  </a:cubicBezTo>
                  <a:cubicBezTo>
                    <a:pt x="0" y="2"/>
                    <a:pt x="7" y="2"/>
                    <a:pt x="15" y="2"/>
                  </a:cubicBezTo>
                  <a:cubicBezTo>
                    <a:pt x="23" y="2"/>
                    <a:pt x="32" y="2"/>
                    <a:pt x="34" y="1"/>
                  </a:cubicBezTo>
                  <a:cubicBezTo>
                    <a:pt x="36" y="1"/>
                    <a:pt x="39" y="1"/>
                    <a:pt x="41" y="1"/>
                  </a:cubicBezTo>
                  <a:cubicBezTo>
                    <a:pt x="44" y="0"/>
                    <a:pt x="35" y="0"/>
                    <a:pt x="23" y="0"/>
                  </a:cubicBezTo>
                  <a:cubicBezTo>
                    <a:pt x="21" y="0"/>
                    <a:pt x="19" y="0"/>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153"/>
            <p:cNvSpPr>
              <a:spLocks/>
            </p:cNvSpPr>
            <p:nvPr/>
          </p:nvSpPr>
          <p:spPr bwMode="auto">
            <a:xfrm>
              <a:off x="10102850" y="5318125"/>
              <a:ext cx="219075" cy="57150"/>
            </a:xfrm>
            <a:custGeom>
              <a:avLst/>
              <a:gdLst>
                <a:gd name="T0" fmla="*/ 75 w 81"/>
                <a:gd name="T1" fmla="*/ 0 h 21"/>
                <a:gd name="T2" fmla="*/ 45 w 81"/>
                <a:gd name="T3" fmla="*/ 1 h 21"/>
                <a:gd name="T4" fmla="*/ 18 w 81"/>
                <a:gd name="T5" fmla="*/ 2 h 21"/>
                <a:gd name="T6" fmla="*/ 0 w 81"/>
                <a:gd name="T7" fmla="*/ 15 h 21"/>
                <a:gd name="T8" fmla="*/ 1 w 81"/>
                <a:gd name="T9" fmla="*/ 18 h 21"/>
                <a:gd name="T10" fmla="*/ 9 w 81"/>
                <a:gd name="T11" fmla="*/ 21 h 21"/>
                <a:gd name="T12" fmla="*/ 16 w 81"/>
                <a:gd name="T13" fmla="*/ 18 h 21"/>
                <a:gd name="T14" fmla="*/ 22 w 81"/>
                <a:gd name="T15" fmla="*/ 15 h 21"/>
                <a:gd name="T16" fmla="*/ 27 w 81"/>
                <a:gd name="T17" fmla="*/ 16 h 21"/>
                <a:gd name="T18" fmla="*/ 37 w 81"/>
                <a:gd name="T19" fmla="*/ 20 h 21"/>
                <a:gd name="T20" fmla="*/ 41 w 81"/>
                <a:gd name="T21" fmla="*/ 21 h 21"/>
                <a:gd name="T22" fmla="*/ 41 w 81"/>
                <a:gd name="T23" fmla="*/ 16 h 21"/>
                <a:gd name="T24" fmla="*/ 47 w 81"/>
                <a:gd name="T25" fmla="*/ 9 h 21"/>
                <a:gd name="T26" fmla="*/ 44 w 81"/>
                <a:gd name="T27" fmla="*/ 8 h 21"/>
                <a:gd name="T28" fmla="*/ 32 w 81"/>
                <a:gd name="T29" fmla="*/ 8 h 21"/>
                <a:gd name="T30" fmla="*/ 25 w 81"/>
                <a:gd name="T31" fmla="*/ 8 h 21"/>
                <a:gd name="T32" fmla="*/ 14 w 81"/>
                <a:gd name="T33" fmla="*/ 5 h 21"/>
                <a:gd name="T34" fmla="*/ 36 w 81"/>
                <a:gd name="T35" fmla="*/ 3 h 21"/>
                <a:gd name="T36" fmla="*/ 48 w 81"/>
                <a:gd name="T37" fmla="*/ 3 h 21"/>
                <a:gd name="T38" fmla="*/ 60 w 81"/>
                <a:gd name="T39" fmla="*/ 3 h 21"/>
                <a:gd name="T40" fmla="*/ 73 w 81"/>
                <a:gd name="T41" fmla="*/ 3 h 21"/>
                <a:gd name="T42" fmla="*/ 75 w 81"/>
                <a:gd name="T4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21">
                  <a:moveTo>
                    <a:pt x="75" y="0"/>
                  </a:moveTo>
                  <a:cubicBezTo>
                    <a:pt x="68" y="0"/>
                    <a:pt x="54" y="1"/>
                    <a:pt x="45" y="1"/>
                  </a:cubicBezTo>
                  <a:cubicBezTo>
                    <a:pt x="37" y="1"/>
                    <a:pt x="26" y="1"/>
                    <a:pt x="18" y="2"/>
                  </a:cubicBezTo>
                  <a:cubicBezTo>
                    <a:pt x="4" y="3"/>
                    <a:pt x="0" y="10"/>
                    <a:pt x="0" y="15"/>
                  </a:cubicBezTo>
                  <a:cubicBezTo>
                    <a:pt x="0" y="16"/>
                    <a:pt x="1" y="17"/>
                    <a:pt x="1" y="18"/>
                  </a:cubicBezTo>
                  <a:cubicBezTo>
                    <a:pt x="2" y="20"/>
                    <a:pt x="6" y="21"/>
                    <a:pt x="9" y="21"/>
                  </a:cubicBezTo>
                  <a:cubicBezTo>
                    <a:pt x="13" y="21"/>
                    <a:pt x="16" y="20"/>
                    <a:pt x="16" y="18"/>
                  </a:cubicBezTo>
                  <a:cubicBezTo>
                    <a:pt x="17" y="16"/>
                    <a:pt x="18" y="15"/>
                    <a:pt x="22" y="15"/>
                  </a:cubicBezTo>
                  <a:cubicBezTo>
                    <a:pt x="23" y="15"/>
                    <a:pt x="25" y="15"/>
                    <a:pt x="27" y="16"/>
                  </a:cubicBezTo>
                  <a:cubicBezTo>
                    <a:pt x="36" y="18"/>
                    <a:pt x="34" y="20"/>
                    <a:pt x="37" y="20"/>
                  </a:cubicBezTo>
                  <a:cubicBezTo>
                    <a:pt x="38" y="20"/>
                    <a:pt x="40" y="21"/>
                    <a:pt x="41" y="21"/>
                  </a:cubicBezTo>
                  <a:cubicBezTo>
                    <a:pt x="46" y="21"/>
                    <a:pt x="45" y="18"/>
                    <a:pt x="41" y="16"/>
                  </a:cubicBezTo>
                  <a:cubicBezTo>
                    <a:pt x="38" y="13"/>
                    <a:pt x="39" y="11"/>
                    <a:pt x="47" y="9"/>
                  </a:cubicBezTo>
                  <a:cubicBezTo>
                    <a:pt x="52" y="8"/>
                    <a:pt x="51" y="8"/>
                    <a:pt x="44" y="8"/>
                  </a:cubicBezTo>
                  <a:cubicBezTo>
                    <a:pt x="41" y="8"/>
                    <a:pt x="37" y="8"/>
                    <a:pt x="32" y="8"/>
                  </a:cubicBezTo>
                  <a:cubicBezTo>
                    <a:pt x="29" y="8"/>
                    <a:pt x="27" y="8"/>
                    <a:pt x="25" y="8"/>
                  </a:cubicBezTo>
                  <a:cubicBezTo>
                    <a:pt x="16" y="8"/>
                    <a:pt x="11" y="8"/>
                    <a:pt x="14" y="5"/>
                  </a:cubicBezTo>
                  <a:cubicBezTo>
                    <a:pt x="17" y="3"/>
                    <a:pt x="26" y="3"/>
                    <a:pt x="36" y="3"/>
                  </a:cubicBezTo>
                  <a:cubicBezTo>
                    <a:pt x="40" y="3"/>
                    <a:pt x="44" y="3"/>
                    <a:pt x="48" y="3"/>
                  </a:cubicBezTo>
                  <a:cubicBezTo>
                    <a:pt x="52" y="3"/>
                    <a:pt x="56" y="3"/>
                    <a:pt x="60" y="3"/>
                  </a:cubicBezTo>
                  <a:cubicBezTo>
                    <a:pt x="65" y="3"/>
                    <a:pt x="70" y="3"/>
                    <a:pt x="73" y="3"/>
                  </a:cubicBezTo>
                  <a:cubicBezTo>
                    <a:pt x="81" y="0"/>
                    <a:pt x="80" y="0"/>
                    <a:pt x="7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154"/>
            <p:cNvSpPr>
              <a:spLocks/>
            </p:cNvSpPr>
            <p:nvPr/>
          </p:nvSpPr>
          <p:spPr bwMode="auto">
            <a:xfrm>
              <a:off x="6964363" y="4624388"/>
              <a:ext cx="7938" cy="1587"/>
            </a:xfrm>
            <a:custGeom>
              <a:avLst/>
              <a:gdLst>
                <a:gd name="T0" fmla="*/ 3 w 3"/>
                <a:gd name="T1" fmla="*/ 0 h 1"/>
                <a:gd name="T2" fmla="*/ 0 w 3"/>
                <a:gd name="T3" fmla="*/ 0 h 1"/>
                <a:gd name="T4" fmla="*/ 2 w 3"/>
                <a:gd name="T5" fmla="*/ 1 h 1"/>
                <a:gd name="T6" fmla="*/ 3 w 3"/>
                <a:gd name="T7" fmla="*/ 1 h 1"/>
                <a:gd name="T8" fmla="*/ 3 w 3"/>
                <a:gd name="T9" fmla="*/ 0 h 1"/>
              </a:gdLst>
              <a:ahLst/>
              <a:cxnLst>
                <a:cxn ang="0">
                  <a:pos x="T0" y="T1"/>
                </a:cxn>
                <a:cxn ang="0">
                  <a:pos x="T2" y="T3"/>
                </a:cxn>
                <a:cxn ang="0">
                  <a:pos x="T4" y="T5"/>
                </a:cxn>
                <a:cxn ang="0">
                  <a:pos x="T6" y="T7"/>
                </a:cxn>
                <a:cxn ang="0">
                  <a:pos x="T8" y="T9"/>
                </a:cxn>
              </a:cxnLst>
              <a:rect l="0" t="0" r="r" b="b"/>
              <a:pathLst>
                <a:path w="3" h="1">
                  <a:moveTo>
                    <a:pt x="3" y="0"/>
                  </a:moveTo>
                  <a:cubicBezTo>
                    <a:pt x="3" y="0"/>
                    <a:pt x="1" y="0"/>
                    <a:pt x="0" y="0"/>
                  </a:cubicBezTo>
                  <a:cubicBezTo>
                    <a:pt x="0" y="1"/>
                    <a:pt x="1" y="1"/>
                    <a:pt x="2" y="1"/>
                  </a:cubicBezTo>
                  <a:cubicBezTo>
                    <a:pt x="3" y="1"/>
                    <a:pt x="3" y="1"/>
                    <a:pt x="3" y="1"/>
                  </a:cubicBezTo>
                  <a:cubicBezTo>
                    <a:pt x="3"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155"/>
            <p:cNvSpPr>
              <a:spLocks/>
            </p:cNvSpPr>
            <p:nvPr/>
          </p:nvSpPr>
          <p:spPr bwMode="auto">
            <a:xfrm>
              <a:off x="7907338" y="4575175"/>
              <a:ext cx="22225" cy="3175"/>
            </a:xfrm>
            <a:custGeom>
              <a:avLst/>
              <a:gdLst>
                <a:gd name="T0" fmla="*/ 2 w 8"/>
                <a:gd name="T1" fmla="*/ 0 h 1"/>
                <a:gd name="T2" fmla="*/ 3 w 8"/>
                <a:gd name="T3" fmla="*/ 1 h 1"/>
                <a:gd name="T4" fmla="*/ 4 w 8"/>
                <a:gd name="T5" fmla="*/ 1 h 1"/>
                <a:gd name="T6" fmla="*/ 6 w 8"/>
                <a:gd name="T7" fmla="*/ 0 h 1"/>
                <a:gd name="T8" fmla="*/ 6 w 8"/>
                <a:gd name="T9" fmla="*/ 0 h 1"/>
                <a:gd name="T10" fmla="*/ 5 w 8"/>
                <a:gd name="T11" fmla="*/ 0 h 1"/>
                <a:gd name="T12" fmla="*/ 3 w 8"/>
                <a:gd name="T13" fmla="*/ 0 h 1"/>
                <a:gd name="T14" fmla="*/ 3 w 8"/>
                <a:gd name="T15" fmla="*/ 0 h 1"/>
                <a:gd name="T16" fmla="*/ 2 w 8"/>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
                  <a:moveTo>
                    <a:pt x="2" y="0"/>
                  </a:moveTo>
                  <a:cubicBezTo>
                    <a:pt x="1" y="0"/>
                    <a:pt x="0" y="0"/>
                    <a:pt x="3" y="1"/>
                  </a:cubicBezTo>
                  <a:cubicBezTo>
                    <a:pt x="3" y="1"/>
                    <a:pt x="3" y="1"/>
                    <a:pt x="4" y="1"/>
                  </a:cubicBezTo>
                  <a:cubicBezTo>
                    <a:pt x="6" y="1"/>
                    <a:pt x="8" y="0"/>
                    <a:pt x="6" y="0"/>
                  </a:cubicBezTo>
                  <a:cubicBezTo>
                    <a:pt x="6" y="0"/>
                    <a:pt x="6" y="0"/>
                    <a:pt x="6" y="0"/>
                  </a:cubicBezTo>
                  <a:cubicBezTo>
                    <a:pt x="5" y="0"/>
                    <a:pt x="5" y="0"/>
                    <a:pt x="5" y="0"/>
                  </a:cubicBezTo>
                  <a:cubicBezTo>
                    <a:pt x="4" y="0"/>
                    <a:pt x="4" y="0"/>
                    <a:pt x="3" y="0"/>
                  </a:cubicBezTo>
                  <a:cubicBezTo>
                    <a:pt x="3" y="0"/>
                    <a:pt x="3" y="0"/>
                    <a:pt x="3" y="0"/>
                  </a:cubicBezTo>
                  <a:cubicBezTo>
                    <a:pt x="3" y="0"/>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156"/>
            <p:cNvSpPr>
              <a:spLocks/>
            </p:cNvSpPr>
            <p:nvPr/>
          </p:nvSpPr>
          <p:spPr bwMode="auto">
            <a:xfrm>
              <a:off x="8105775" y="4403725"/>
              <a:ext cx="9525" cy="3175"/>
            </a:xfrm>
            <a:custGeom>
              <a:avLst/>
              <a:gdLst>
                <a:gd name="T0" fmla="*/ 1 w 4"/>
                <a:gd name="T1" fmla="*/ 0 h 1"/>
                <a:gd name="T2" fmla="*/ 0 w 4"/>
                <a:gd name="T3" fmla="*/ 0 h 1"/>
                <a:gd name="T4" fmla="*/ 0 w 4"/>
                <a:gd name="T5" fmla="*/ 1 h 1"/>
                <a:gd name="T6" fmla="*/ 3 w 4"/>
                <a:gd name="T7" fmla="*/ 0 h 1"/>
                <a:gd name="T8" fmla="*/ 1 w 4"/>
                <a:gd name="T9" fmla="*/ 0 h 1"/>
              </a:gdLst>
              <a:ahLst/>
              <a:cxnLst>
                <a:cxn ang="0">
                  <a:pos x="T0" y="T1"/>
                </a:cxn>
                <a:cxn ang="0">
                  <a:pos x="T2" y="T3"/>
                </a:cxn>
                <a:cxn ang="0">
                  <a:pos x="T4" y="T5"/>
                </a:cxn>
                <a:cxn ang="0">
                  <a:pos x="T6" y="T7"/>
                </a:cxn>
                <a:cxn ang="0">
                  <a:pos x="T8" y="T9"/>
                </a:cxn>
              </a:cxnLst>
              <a:rect l="0" t="0" r="r" b="b"/>
              <a:pathLst>
                <a:path w="4" h="1">
                  <a:moveTo>
                    <a:pt x="1" y="0"/>
                  </a:moveTo>
                  <a:cubicBezTo>
                    <a:pt x="1" y="0"/>
                    <a:pt x="0" y="0"/>
                    <a:pt x="0" y="0"/>
                  </a:cubicBezTo>
                  <a:cubicBezTo>
                    <a:pt x="0" y="0"/>
                    <a:pt x="1" y="1"/>
                    <a:pt x="0" y="1"/>
                  </a:cubicBezTo>
                  <a:cubicBezTo>
                    <a:pt x="1" y="1"/>
                    <a:pt x="2" y="1"/>
                    <a:pt x="3" y="0"/>
                  </a:cubicBezTo>
                  <a:cubicBezTo>
                    <a:pt x="4" y="0"/>
                    <a:pt x="2"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157"/>
            <p:cNvSpPr>
              <a:spLocks/>
            </p:cNvSpPr>
            <p:nvPr/>
          </p:nvSpPr>
          <p:spPr bwMode="auto">
            <a:xfrm>
              <a:off x="8186738" y="4487863"/>
              <a:ext cx="4763" cy="7937"/>
            </a:xfrm>
            <a:custGeom>
              <a:avLst/>
              <a:gdLst>
                <a:gd name="T0" fmla="*/ 1 w 2"/>
                <a:gd name="T1" fmla="*/ 0 h 3"/>
                <a:gd name="T2" fmla="*/ 0 w 2"/>
                <a:gd name="T3" fmla="*/ 1 h 3"/>
                <a:gd name="T4" fmla="*/ 1 w 2"/>
                <a:gd name="T5" fmla="*/ 3 h 3"/>
                <a:gd name="T6" fmla="*/ 1 w 2"/>
                <a:gd name="T7" fmla="*/ 1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0"/>
                    <a:pt x="0" y="1"/>
                    <a:pt x="0" y="1"/>
                  </a:cubicBezTo>
                  <a:cubicBezTo>
                    <a:pt x="0" y="2"/>
                    <a:pt x="1" y="2"/>
                    <a:pt x="1" y="3"/>
                  </a:cubicBezTo>
                  <a:cubicBezTo>
                    <a:pt x="1" y="2"/>
                    <a:pt x="1" y="2"/>
                    <a:pt x="1" y="1"/>
                  </a:cubicBezTo>
                  <a:cubicBezTo>
                    <a:pt x="2" y="1"/>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158"/>
            <p:cNvSpPr>
              <a:spLocks/>
            </p:cNvSpPr>
            <p:nvPr/>
          </p:nvSpPr>
          <p:spPr bwMode="auto">
            <a:xfrm>
              <a:off x="10748963" y="5772150"/>
              <a:ext cx="130175" cy="41275"/>
            </a:xfrm>
            <a:custGeom>
              <a:avLst/>
              <a:gdLst>
                <a:gd name="T0" fmla="*/ 9 w 48"/>
                <a:gd name="T1" fmla="*/ 0 h 15"/>
                <a:gd name="T2" fmla="*/ 4 w 48"/>
                <a:gd name="T3" fmla="*/ 4 h 15"/>
                <a:gd name="T4" fmla="*/ 5 w 48"/>
                <a:gd name="T5" fmla="*/ 9 h 15"/>
                <a:gd name="T6" fmla="*/ 4 w 48"/>
                <a:gd name="T7" fmla="*/ 9 h 15"/>
                <a:gd name="T8" fmla="*/ 4 w 48"/>
                <a:gd name="T9" fmla="*/ 9 h 15"/>
                <a:gd name="T10" fmla="*/ 7 w 48"/>
                <a:gd name="T11" fmla="*/ 14 h 15"/>
                <a:gd name="T12" fmla="*/ 13 w 48"/>
                <a:gd name="T13" fmla="*/ 15 h 15"/>
                <a:gd name="T14" fmla="*/ 22 w 48"/>
                <a:gd name="T15" fmla="*/ 14 h 15"/>
                <a:gd name="T16" fmla="*/ 22 w 48"/>
                <a:gd name="T17" fmla="*/ 14 h 15"/>
                <a:gd name="T18" fmla="*/ 22 w 48"/>
                <a:gd name="T19" fmla="*/ 14 h 15"/>
                <a:gd name="T20" fmla="*/ 22 w 48"/>
                <a:gd name="T21" fmla="*/ 14 h 15"/>
                <a:gd name="T22" fmla="*/ 23 w 48"/>
                <a:gd name="T23" fmla="*/ 14 h 15"/>
                <a:gd name="T24" fmla="*/ 28 w 48"/>
                <a:gd name="T25" fmla="*/ 13 h 15"/>
                <a:gd name="T26" fmla="*/ 29 w 48"/>
                <a:gd name="T27" fmla="*/ 13 h 15"/>
                <a:gd name="T28" fmla="*/ 30 w 48"/>
                <a:gd name="T29" fmla="*/ 13 h 15"/>
                <a:gd name="T30" fmla="*/ 30 w 48"/>
                <a:gd name="T31" fmla="*/ 13 h 15"/>
                <a:gd name="T32" fmla="*/ 36 w 48"/>
                <a:gd name="T33" fmla="*/ 11 h 15"/>
                <a:gd name="T34" fmla="*/ 41 w 48"/>
                <a:gd name="T35" fmla="*/ 9 h 15"/>
                <a:gd name="T36" fmla="*/ 42 w 48"/>
                <a:gd name="T37" fmla="*/ 9 h 15"/>
                <a:gd name="T38" fmla="*/ 42 w 48"/>
                <a:gd name="T39" fmla="*/ 9 h 15"/>
                <a:gd name="T40" fmla="*/ 46 w 48"/>
                <a:gd name="T41" fmla="*/ 6 h 15"/>
                <a:gd name="T42" fmla="*/ 46 w 48"/>
                <a:gd name="T43" fmla="*/ 2 h 15"/>
                <a:gd name="T44" fmla="*/ 28 w 48"/>
                <a:gd name="T45" fmla="*/ 3 h 15"/>
                <a:gd name="T46" fmla="*/ 28 w 48"/>
                <a:gd name="T47" fmla="*/ 3 h 15"/>
                <a:gd name="T48" fmla="*/ 9 w 48"/>
                <a:gd name="T49" fmla="*/ 0 h 15"/>
                <a:gd name="T50" fmla="*/ 9 w 48"/>
                <a:gd name="T5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8" h="15">
                  <a:moveTo>
                    <a:pt x="9" y="0"/>
                  </a:moveTo>
                  <a:cubicBezTo>
                    <a:pt x="7" y="0"/>
                    <a:pt x="4" y="2"/>
                    <a:pt x="4" y="4"/>
                  </a:cubicBezTo>
                  <a:cubicBezTo>
                    <a:pt x="4" y="7"/>
                    <a:pt x="6" y="9"/>
                    <a:pt x="5" y="9"/>
                  </a:cubicBezTo>
                  <a:cubicBezTo>
                    <a:pt x="5" y="9"/>
                    <a:pt x="4" y="9"/>
                    <a:pt x="4" y="9"/>
                  </a:cubicBezTo>
                  <a:cubicBezTo>
                    <a:pt x="4" y="9"/>
                    <a:pt x="4" y="9"/>
                    <a:pt x="4" y="9"/>
                  </a:cubicBezTo>
                  <a:cubicBezTo>
                    <a:pt x="3" y="9"/>
                    <a:pt x="0" y="11"/>
                    <a:pt x="7" y="14"/>
                  </a:cubicBezTo>
                  <a:cubicBezTo>
                    <a:pt x="9" y="15"/>
                    <a:pt x="11" y="15"/>
                    <a:pt x="13" y="15"/>
                  </a:cubicBezTo>
                  <a:cubicBezTo>
                    <a:pt x="16" y="15"/>
                    <a:pt x="19" y="15"/>
                    <a:pt x="22" y="14"/>
                  </a:cubicBezTo>
                  <a:cubicBezTo>
                    <a:pt x="22" y="14"/>
                    <a:pt x="22" y="14"/>
                    <a:pt x="22" y="14"/>
                  </a:cubicBezTo>
                  <a:cubicBezTo>
                    <a:pt x="22" y="14"/>
                    <a:pt x="22" y="14"/>
                    <a:pt x="22" y="14"/>
                  </a:cubicBezTo>
                  <a:cubicBezTo>
                    <a:pt x="22" y="14"/>
                    <a:pt x="22" y="14"/>
                    <a:pt x="22" y="14"/>
                  </a:cubicBezTo>
                  <a:cubicBezTo>
                    <a:pt x="22" y="14"/>
                    <a:pt x="22" y="14"/>
                    <a:pt x="23" y="14"/>
                  </a:cubicBezTo>
                  <a:cubicBezTo>
                    <a:pt x="25" y="14"/>
                    <a:pt x="27" y="13"/>
                    <a:pt x="28" y="13"/>
                  </a:cubicBezTo>
                  <a:cubicBezTo>
                    <a:pt x="28" y="13"/>
                    <a:pt x="29" y="13"/>
                    <a:pt x="29" y="13"/>
                  </a:cubicBezTo>
                  <a:cubicBezTo>
                    <a:pt x="30" y="13"/>
                    <a:pt x="31" y="13"/>
                    <a:pt x="30" y="13"/>
                  </a:cubicBezTo>
                  <a:cubicBezTo>
                    <a:pt x="30" y="13"/>
                    <a:pt x="30" y="13"/>
                    <a:pt x="30" y="13"/>
                  </a:cubicBezTo>
                  <a:cubicBezTo>
                    <a:pt x="31" y="13"/>
                    <a:pt x="34" y="13"/>
                    <a:pt x="36" y="11"/>
                  </a:cubicBezTo>
                  <a:cubicBezTo>
                    <a:pt x="38" y="10"/>
                    <a:pt x="41" y="9"/>
                    <a:pt x="41" y="9"/>
                  </a:cubicBezTo>
                  <a:cubicBezTo>
                    <a:pt x="42" y="9"/>
                    <a:pt x="42" y="9"/>
                    <a:pt x="42" y="9"/>
                  </a:cubicBezTo>
                  <a:cubicBezTo>
                    <a:pt x="42" y="9"/>
                    <a:pt x="42" y="9"/>
                    <a:pt x="42" y="9"/>
                  </a:cubicBezTo>
                  <a:cubicBezTo>
                    <a:pt x="43" y="9"/>
                    <a:pt x="44" y="7"/>
                    <a:pt x="46" y="6"/>
                  </a:cubicBezTo>
                  <a:cubicBezTo>
                    <a:pt x="47" y="4"/>
                    <a:pt x="48" y="3"/>
                    <a:pt x="46" y="2"/>
                  </a:cubicBezTo>
                  <a:cubicBezTo>
                    <a:pt x="40" y="2"/>
                    <a:pt x="34" y="3"/>
                    <a:pt x="28" y="3"/>
                  </a:cubicBezTo>
                  <a:cubicBezTo>
                    <a:pt x="28" y="3"/>
                    <a:pt x="28" y="3"/>
                    <a:pt x="28" y="3"/>
                  </a:cubicBezTo>
                  <a:cubicBezTo>
                    <a:pt x="18" y="3"/>
                    <a:pt x="12" y="0"/>
                    <a:pt x="9" y="0"/>
                  </a:cubicBezTo>
                  <a:cubicBezTo>
                    <a:pt x="9" y="0"/>
                    <a:pt x="9" y="0"/>
                    <a:pt x="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159"/>
            <p:cNvSpPr>
              <a:spLocks noEditPoints="1"/>
            </p:cNvSpPr>
            <p:nvPr/>
          </p:nvSpPr>
          <p:spPr bwMode="auto">
            <a:xfrm>
              <a:off x="9807575" y="5434013"/>
              <a:ext cx="1420813" cy="315912"/>
            </a:xfrm>
            <a:custGeom>
              <a:avLst/>
              <a:gdLst>
                <a:gd name="T0" fmla="*/ 495 w 524"/>
                <a:gd name="T1" fmla="*/ 43 h 116"/>
                <a:gd name="T2" fmla="*/ 272 w 524"/>
                <a:gd name="T3" fmla="*/ 0 h 116"/>
                <a:gd name="T4" fmla="*/ 240 w 524"/>
                <a:gd name="T5" fmla="*/ 9 h 116"/>
                <a:gd name="T6" fmla="*/ 240 w 524"/>
                <a:gd name="T7" fmla="*/ 13 h 116"/>
                <a:gd name="T8" fmla="*/ 238 w 524"/>
                <a:gd name="T9" fmla="*/ 14 h 116"/>
                <a:gd name="T10" fmla="*/ 224 w 524"/>
                <a:gd name="T11" fmla="*/ 13 h 116"/>
                <a:gd name="T12" fmla="*/ 215 w 524"/>
                <a:gd name="T13" fmla="*/ 15 h 116"/>
                <a:gd name="T14" fmla="*/ 191 w 524"/>
                <a:gd name="T15" fmla="*/ 11 h 116"/>
                <a:gd name="T16" fmla="*/ 187 w 524"/>
                <a:gd name="T17" fmla="*/ 11 h 116"/>
                <a:gd name="T18" fmla="*/ 177 w 524"/>
                <a:gd name="T19" fmla="*/ 15 h 116"/>
                <a:gd name="T20" fmla="*/ 171 w 524"/>
                <a:gd name="T21" fmla="*/ 19 h 116"/>
                <a:gd name="T22" fmla="*/ 163 w 524"/>
                <a:gd name="T23" fmla="*/ 19 h 116"/>
                <a:gd name="T24" fmla="*/ 161 w 524"/>
                <a:gd name="T25" fmla="*/ 22 h 116"/>
                <a:gd name="T26" fmla="*/ 149 w 524"/>
                <a:gd name="T27" fmla="*/ 20 h 116"/>
                <a:gd name="T28" fmla="*/ 95 w 524"/>
                <a:gd name="T29" fmla="*/ 32 h 116"/>
                <a:gd name="T30" fmla="*/ 30 w 524"/>
                <a:gd name="T31" fmla="*/ 39 h 116"/>
                <a:gd name="T32" fmla="*/ 21 w 524"/>
                <a:gd name="T33" fmla="*/ 48 h 116"/>
                <a:gd name="T34" fmla="*/ 15 w 524"/>
                <a:gd name="T35" fmla="*/ 53 h 116"/>
                <a:gd name="T36" fmla="*/ 15 w 524"/>
                <a:gd name="T37" fmla="*/ 56 h 116"/>
                <a:gd name="T38" fmla="*/ 20 w 524"/>
                <a:gd name="T39" fmla="*/ 63 h 116"/>
                <a:gd name="T40" fmla="*/ 36 w 524"/>
                <a:gd name="T41" fmla="*/ 91 h 116"/>
                <a:gd name="T42" fmla="*/ 195 w 524"/>
                <a:gd name="T43" fmla="*/ 78 h 116"/>
                <a:gd name="T44" fmla="*/ 267 w 524"/>
                <a:gd name="T45" fmla="*/ 93 h 116"/>
                <a:gd name="T46" fmla="*/ 298 w 524"/>
                <a:gd name="T47" fmla="*/ 87 h 116"/>
                <a:gd name="T48" fmla="*/ 295 w 524"/>
                <a:gd name="T49" fmla="*/ 94 h 116"/>
                <a:gd name="T50" fmla="*/ 304 w 524"/>
                <a:gd name="T51" fmla="*/ 97 h 116"/>
                <a:gd name="T52" fmla="*/ 311 w 524"/>
                <a:gd name="T53" fmla="*/ 104 h 116"/>
                <a:gd name="T54" fmla="*/ 357 w 524"/>
                <a:gd name="T55" fmla="*/ 113 h 116"/>
                <a:gd name="T56" fmla="*/ 372 w 524"/>
                <a:gd name="T57" fmla="*/ 112 h 116"/>
                <a:gd name="T58" fmla="*/ 374 w 524"/>
                <a:gd name="T59" fmla="*/ 112 h 116"/>
                <a:gd name="T60" fmla="*/ 383 w 524"/>
                <a:gd name="T61" fmla="*/ 116 h 116"/>
                <a:gd name="T62" fmla="*/ 403 w 524"/>
                <a:gd name="T63" fmla="*/ 112 h 116"/>
                <a:gd name="T64" fmla="*/ 431 w 524"/>
                <a:gd name="T65" fmla="*/ 109 h 116"/>
                <a:gd name="T66" fmla="*/ 483 w 524"/>
                <a:gd name="T67" fmla="*/ 87 h 116"/>
                <a:gd name="T68" fmla="*/ 512 w 524"/>
                <a:gd name="T69" fmla="*/ 53 h 116"/>
                <a:gd name="T70" fmla="*/ 494 w 524"/>
                <a:gd name="T71" fmla="*/ 43 h 116"/>
                <a:gd name="T72" fmla="*/ 487 w 524"/>
                <a:gd name="T73" fmla="*/ 42 h 116"/>
                <a:gd name="T74" fmla="*/ 459 w 524"/>
                <a:gd name="T75" fmla="*/ 32 h 116"/>
                <a:gd name="T76" fmla="*/ 419 w 524"/>
                <a:gd name="T77" fmla="*/ 7 h 116"/>
                <a:gd name="T78" fmla="*/ 401 w 524"/>
                <a:gd name="T79" fmla="*/ 2 h 116"/>
                <a:gd name="T80" fmla="*/ 372 w 524"/>
                <a:gd name="T81" fmla="*/ 23 h 116"/>
                <a:gd name="T82" fmla="*/ 328 w 524"/>
                <a:gd name="T83" fmla="*/ 6 h 116"/>
                <a:gd name="T84" fmla="*/ 328 w 524"/>
                <a:gd name="T85" fmla="*/ 3 h 116"/>
                <a:gd name="T86" fmla="*/ 319 w 524"/>
                <a:gd name="T87" fmla="*/ 3 h 116"/>
                <a:gd name="T88" fmla="*/ 313 w 524"/>
                <a:gd name="T89" fmla="*/ 3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524" h="116">
                  <a:moveTo>
                    <a:pt x="495" y="43"/>
                  </a:moveTo>
                  <a:cubicBezTo>
                    <a:pt x="495" y="43"/>
                    <a:pt x="495" y="43"/>
                    <a:pt x="495" y="43"/>
                  </a:cubicBezTo>
                  <a:cubicBezTo>
                    <a:pt x="495" y="43"/>
                    <a:pt x="495" y="43"/>
                    <a:pt x="495" y="43"/>
                  </a:cubicBezTo>
                  <a:cubicBezTo>
                    <a:pt x="495" y="43"/>
                    <a:pt x="495" y="43"/>
                    <a:pt x="495" y="43"/>
                  </a:cubicBezTo>
                  <a:moveTo>
                    <a:pt x="272" y="0"/>
                  </a:moveTo>
                  <a:cubicBezTo>
                    <a:pt x="272" y="0"/>
                    <a:pt x="272" y="0"/>
                    <a:pt x="272" y="0"/>
                  </a:cubicBezTo>
                  <a:cubicBezTo>
                    <a:pt x="273" y="1"/>
                    <a:pt x="282" y="3"/>
                    <a:pt x="273" y="3"/>
                  </a:cubicBezTo>
                  <a:cubicBezTo>
                    <a:pt x="263" y="4"/>
                    <a:pt x="252" y="5"/>
                    <a:pt x="250" y="6"/>
                  </a:cubicBezTo>
                  <a:cubicBezTo>
                    <a:pt x="248" y="7"/>
                    <a:pt x="244" y="8"/>
                    <a:pt x="240" y="9"/>
                  </a:cubicBezTo>
                  <a:cubicBezTo>
                    <a:pt x="236" y="10"/>
                    <a:pt x="235" y="11"/>
                    <a:pt x="237" y="12"/>
                  </a:cubicBezTo>
                  <a:cubicBezTo>
                    <a:pt x="238" y="12"/>
                    <a:pt x="236" y="12"/>
                    <a:pt x="238" y="13"/>
                  </a:cubicBezTo>
                  <a:cubicBezTo>
                    <a:pt x="240" y="13"/>
                    <a:pt x="241" y="13"/>
                    <a:pt x="240" y="13"/>
                  </a:cubicBezTo>
                  <a:cubicBezTo>
                    <a:pt x="240" y="13"/>
                    <a:pt x="239" y="13"/>
                    <a:pt x="239" y="13"/>
                  </a:cubicBezTo>
                  <a:cubicBezTo>
                    <a:pt x="239" y="13"/>
                    <a:pt x="238" y="13"/>
                    <a:pt x="238" y="13"/>
                  </a:cubicBezTo>
                  <a:cubicBezTo>
                    <a:pt x="237" y="13"/>
                    <a:pt x="237" y="13"/>
                    <a:pt x="238" y="14"/>
                  </a:cubicBezTo>
                  <a:cubicBezTo>
                    <a:pt x="239" y="14"/>
                    <a:pt x="239" y="14"/>
                    <a:pt x="239" y="14"/>
                  </a:cubicBezTo>
                  <a:cubicBezTo>
                    <a:pt x="238" y="14"/>
                    <a:pt x="237" y="14"/>
                    <a:pt x="236" y="14"/>
                  </a:cubicBezTo>
                  <a:cubicBezTo>
                    <a:pt x="234" y="14"/>
                    <a:pt x="229" y="13"/>
                    <a:pt x="224" y="13"/>
                  </a:cubicBezTo>
                  <a:cubicBezTo>
                    <a:pt x="224" y="13"/>
                    <a:pt x="223" y="13"/>
                    <a:pt x="223" y="13"/>
                  </a:cubicBezTo>
                  <a:cubicBezTo>
                    <a:pt x="219" y="13"/>
                    <a:pt x="218" y="15"/>
                    <a:pt x="216" y="15"/>
                  </a:cubicBezTo>
                  <a:cubicBezTo>
                    <a:pt x="216" y="15"/>
                    <a:pt x="216" y="15"/>
                    <a:pt x="215" y="15"/>
                  </a:cubicBezTo>
                  <a:cubicBezTo>
                    <a:pt x="214" y="15"/>
                    <a:pt x="222" y="13"/>
                    <a:pt x="213" y="11"/>
                  </a:cubicBezTo>
                  <a:cubicBezTo>
                    <a:pt x="208" y="10"/>
                    <a:pt x="204" y="10"/>
                    <a:pt x="200" y="10"/>
                  </a:cubicBezTo>
                  <a:cubicBezTo>
                    <a:pt x="195" y="10"/>
                    <a:pt x="192" y="11"/>
                    <a:pt x="191" y="11"/>
                  </a:cubicBezTo>
                  <a:cubicBezTo>
                    <a:pt x="190" y="12"/>
                    <a:pt x="189" y="12"/>
                    <a:pt x="189" y="12"/>
                  </a:cubicBezTo>
                  <a:cubicBezTo>
                    <a:pt x="188" y="12"/>
                    <a:pt x="188" y="12"/>
                    <a:pt x="188" y="12"/>
                  </a:cubicBezTo>
                  <a:cubicBezTo>
                    <a:pt x="188" y="11"/>
                    <a:pt x="188" y="11"/>
                    <a:pt x="187" y="11"/>
                  </a:cubicBezTo>
                  <a:cubicBezTo>
                    <a:pt x="187" y="11"/>
                    <a:pt x="186" y="12"/>
                    <a:pt x="184" y="12"/>
                  </a:cubicBezTo>
                  <a:cubicBezTo>
                    <a:pt x="182" y="13"/>
                    <a:pt x="183" y="14"/>
                    <a:pt x="180" y="14"/>
                  </a:cubicBezTo>
                  <a:cubicBezTo>
                    <a:pt x="178" y="14"/>
                    <a:pt x="176" y="15"/>
                    <a:pt x="177" y="15"/>
                  </a:cubicBezTo>
                  <a:cubicBezTo>
                    <a:pt x="179" y="15"/>
                    <a:pt x="178" y="15"/>
                    <a:pt x="175" y="15"/>
                  </a:cubicBezTo>
                  <a:cubicBezTo>
                    <a:pt x="172" y="15"/>
                    <a:pt x="172" y="16"/>
                    <a:pt x="171" y="17"/>
                  </a:cubicBezTo>
                  <a:cubicBezTo>
                    <a:pt x="169" y="18"/>
                    <a:pt x="170" y="18"/>
                    <a:pt x="171" y="19"/>
                  </a:cubicBezTo>
                  <a:cubicBezTo>
                    <a:pt x="172" y="19"/>
                    <a:pt x="172" y="19"/>
                    <a:pt x="171" y="19"/>
                  </a:cubicBezTo>
                  <a:cubicBezTo>
                    <a:pt x="171" y="19"/>
                    <a:pt x="170" y="19"/>
                    <a:pt x="170" y="19"/>
                  </a:cubicBezTo>
                  <a:cubicBezTo>
                    <a:pt x="168" y="19"/>
                    <a:pt x="166" y="19"/>
                    <a:pt x="163" y="19"/>
                  </a:cubicBezTo>
                  <a:cubicBezTo>
                    <a:pt x="163" y="19"/>
                    <a:pt x="162" y="19"/>
                    <a:pt x="161" y="19"/>
                  </a:cubicBezTo>
                  <a:cubicBezTo>
                    <a:pt x="159" y="19"/>
                    <a:pt x="159" y="19"/>
                    <a:pt x="160" y="19"/>
                  </a:cubicBezTo>
                  <a:cubicBezTo>
                    <a:pt x="161" y="20"/>
                    <a:pt x="162" y="21"/>
                    <a:pt x="161" y="22"/>
                  </a:cubicBezTo>
                  <a:cubicBezTo>
                    <a:pt x="160" y="22"/>
                    <a:pt x="160" y="22"/>
                    <a:pt x="159" y="22"/>
                  </a:cubicBezTo>
                  <a:cubicBezTo>
                    <a:pt x="158" y="22"/>
                    <a:pt x="156" y="22"/>
                    <a:pt x="154" y="21"/>
                  </a:cubicBezTo>
                  <a:cubicBezTo>
                    <a:pt x="153" y="20"/>
                    <a:pt x="151" y="20"/>
                    <a:pt x="149" y="20"/>
                  </a:cubicBezTo>
                  <a:cubicBezTo>
                    <a:pt x="146" y="20"/>
                    <a:pt x="142" y="21"/>
                    <a:pt x="140" y="22"/>
                  </a:cubicBezTo>
                  <a:cubicBezTo>
                    <a:pt x="138" y="23"/>
                    <a:pt x="136" y="25"/>
                    <a:pt x="133" y="26"/>
                  </a:cubicBezTo>
                  <a:cubicBezTo>
                    <a:pt x="121" y="31"/>
                    <a:pt x="114" y="30"/>
                    <a:pt x="95" y="32"/>
                  </a:cubicBezTo>
                  <a:cubicBezTo>
                    <a:pt x="85" y="33"/>
                    <a:pt x="69" y="33"/>
                    <a:pt x="55" y="35"/>
                  </a:cubicBezTo>
                  <a:cubicBezTo>
                    <a:pt x="40" y="37"/>
                    <a:pt x="32" y="39"/>
                    <a:pt x="30" y="39"/>
                  </a:cubicBezTo>
                  <a:cubicBezTo>
                    <a:pt x="30" y="39"/>
                    <a:pt x="30" y="39"/>
                    <a:pt x="30" y="39"/>
                  </a:cubicBezTo>
                  <a:cubicBezTo>
                    <a:pt x="30" y="39"/>
                    <a:pt x="30" y="39"/>
                    <a:pt x="30" y="39"/>
                  </a:cubicBezTo>
                  <a:cubicBezTo>
                    <a:pt x="28" y="39"/>
                    <a:pt x="21" y="41"/>
                    <a:pt x="21" y="45"/>
                  </a:cubicBezTo>
                  <a:cubicBezTo>
                    <a:pt x="21" y="46"/>
                    <a:pt x="21" y="47"/>
                    <a:pt x="21" y="48"/>
                  </a:cubicBezTo>
                  <a:cubicBezTo>
                    <a:pt x="23" y="52"/>
                    <a:pt x="20" y="54"/>
                    <a:pt x="18" y="54"/>
                  </a:cubicBezTo>
                  <a:cubicBezTo>
                    <a:pt x="17" y="54"/>
                    <a:pt x="17" y="54"/>
                    <a:pt x="17" y="54"/>
                  </a:cubicBezTo>
                  <a:cubicBezTo>
                    <a:pt x="16" y="54"/>
                    <a:pt x="15" y="53"/>
                    <a:pt x="15" y="53"/>
                  </a:cubicBezTo>
                  <a:cubicBezTo>
                    <a:pt x="15" y="53"/>
                    <a:pt x="15" y="54"/>
                    <a:pt x="16" y="54"/>
                  </a:cubicBezTo>
                  <a:cubicBezTo>
                    <a:pt x="17" y="55"/>
                    <a:pt x="17" y="56"/>
                    <a:pt x="16" y="56"/>
                  </a:cubicBezTo>
                  <a:cubicBezTo>
                    <a:pt x="16" y="56"/>
                    <a:pt x="15" y="56"/>
                    <a:pt x="15" y="56"/>
                  </a:cubicBezTo>
                  <a:cubicBezTo>
                    <a:pt x="13" y="55"/>
                    <a:pt x="12" y="55"/>
                    <a:pt x="11" y="55"/>
                  </a:cubicBezTo>
                  <a:cubicBezTo>
                    <a:pt x="11" y="55"/>
                    <a:pt x="11" y="55"/>
                    <a:pt x="11" y="55"/>
                  </a:cubicBezTo>
                  <a:cubicBezTo>
                    <a:pt x="10" y="55"/>
                    <a:pt x="19" y="58"/>
                    <a:pt x="20" y="63"/>
                  </a:cubicBezTo>
                  <a:cubicBezTo>
                    <a:pt x="22" y="67"/>
                    <a:pt x="20" y="72"/>
                    <a:pt x="26" y="76"/>
                  </a:cubicBezTo>
                  <a:cubicBezTo>
                    <a:pt x="37" y="82"/>
                    <a:pt x="0" y="84"/>
                    <a:pt x="21" y="89"/>
                  </a:cubicBezTo>
                  <a:cubicBezTo>
                    <a:pt x="26" y="91"/>
                    <a:pt x="31" y="91"/>
                    <a:pt x="36" y="91"/>
                  </a:cubicBezTo>
                  <a:cubicBezTo>
                    <a:pt x="44" y="91"/>
                    <a:pt x="52" y="90"/>
                    <a:pt x="60" y="89"/>
                  </a:cubicBezTo>
                  <a:cubicBezTo>
                    <a:pt x="74" y="87"/>
                    <a:pt x="92" y="87"/>
                    <a:pt x="107" y="87"/>
                  </a:cubicBezTo>
                  <a:cubicBezTo>
                    <a:pt x="130" y="86"/>
                    <a:pt x="161" y="79"/>
                    <a:pt x="195" y="78"/>
                  </a:cubicBezTo>
                  <a:cubicBezTo>
                    <a:pt x="196" y="78"/>
                    <a:pt x="198" y="78"/>
                    <a:pt x="199" y="78"/>
                  </a:cubicBezTo>
                  <a:cubicBezTo>
                    <a:pt x="217" y="78"/>
                    <a:pt x="249" y="81"/>
                    <a:pt x="263" y="84"/>
                  </a:cubicBezTo>
                  <a:cubicBezTo>
                    <a:pt x="275" y="88"/>
                    <a:pt x="265" y="93"/>
                    <a:pt x="267" y="93"/>
                  </a:cubicBezTo>
                  <a:cubicBezTo>
                    <a:pt x="267" y="93"/>
                    <a:pt x="268" y="93"/>
                    <a:pt x="268" y="93"/>
                  </a:cubicBezTo>
                  <a:cubicBezTo>
                    <a:pt x="271" y="93"/>
                    <a:pt x="277" y="91"/>
                    <a:pt x="288" y="88"/>
                  </a:cubicBezTo>
                  <a:cubicBezTo>
                    <a:pt x="292" y="87"/>
                    <a:pt x="296" y="87"/>
                    <a:pt x="298" y="87"/>
                  </a:cubicBezTo>
                  <a:cubicBezTo>
                    <a:pt x="301" y="87"/>
                    <a:pt x="302" y="88"/>
                    <a:pt x="298" y="90"/>
                  </a:cubicBezTo>
                  <a:cubicBezTo>
                    <a:pt x="293" y="93"/>
                    <a:pt x="290" y="95"/>
                    <a:pt x="292" y="95"/>
                  </a:cubicBezTo>
                  <a:cubicBezTo>
                    <a:pt x="293" y="95"/>
                    <a:pt x="294" y="95"/>
                    <a:pt x="295" y="94"/>
                  </a:cubicBezTo>
                  <a:cubicBezTo>
                    <a:pt x="298" y="93"/>
                    <a:pt x="301" y="93"/>
                    <a:pt x="303" y="93"/>
                  </a:cubicBezTo>
                  <a:cubicBezTo>
                    <a:pt x="304" y="93"/>
                    <a:pt x="305" y="93"/>
                    <a:pt x="304" y="94"/>
                  </a:cubicBezTo>
                  <a:cubicBezTo>
                    <a:pt x="303" y="96"/>
                    <a:pt x="301" y="97"/>
                    <a:pt x="304" y="97"/>
                  </a:cubicBezTo>
                  <a:cubicBezTo>
                    <a:pt x="305" y="97"/>
                    <a:pt x="305" y="97"/>
                    <a:pt x="305" y="97"/>
                  </a:cubicBezTo>
                  <a:cubicBezTo>
                    <a:pt x="305" y="97"/>
                    <a:pt x="305" y="97"/>
                    <a:pt x="305" y="97"/>
                  </a:cubicBezTo>
                  <a:cubicBezTo>
                    <a:pt x="310" y="97"/>
                    <a:pt x="305" y="100"/>
                    <a:pt x="311" y="104"/>
                  </a:cubicBezTo>
                  <a:cubicBezTo>
                    <a:pt x="316" y="107"/>
                    <a:pt x="324" y="110"/>
                    <a:pt x="331" y="111"/>
                  </a:cubicBezTo>
                  <a:cubicBezTo>
                    <a:pt x="340" y="113"/>
                    <a:pt x="343" y="113"/>
                    <a:pt x="347" y="113"/>
                  </a:cubicBezTo>
                  <a:cubicBezTo>
                    <a:pt x="350" y="113"/>
                    <a:pt x="353" y="113"/>
                    <a:pt x="357" y="113"/>
                  </a:cubicBezTo>
                  <a:cubicBezTo>
                    <a:pt x="362" y="113"/>
                    <a:pt x="366" y="112"/>
                    <a:pt x="368" y="111"/>
                  </a:cubicBezTo>
                  <a:cubicBezTo>
                    <a:pt x="369" y="111"/>
                    <a:pt x="369" y="111"/>
                    <a:pt x="370" y="111"/>
                  </a:cubicBezTo>
                  <a:cubicBezTo>
                    <a:pt x="371" y="111"/>
                    <a:pt x="372" y="111"/>
                    <a:pt x="372" y="112"/>
                  </a:cubicBezTo>
                  <a:cubicBezTo>
                    <a:pt x="372" y="112"/>
                    <a:pt x="373" y="112"/>
                    <a:pt x="374" y="112"/>
                  </a:cubicBezTo>
                  <a:cubicBezTo>
                    <a:pt x="374" y="112"/>
                    <a:pt x="374" y="112"/>
                    <a:pt x="374" y="112"/>
                  </a:cubicBezTo>
                  <a:cubicBezTo>
                    <a:pt x="374" y="112"/>
                    <a:pt x="374" y="112"/>
                    <a:pt x="374" y="112"/>
                  </a:cubicBezTo>
                  <a:cubicBezTo>
                    <a:pt x="376" y="112"/>
                    <a:pt x="376" y="114"/>
                    <a:pt x="378" y="115"/>
                  </a:cubicBezTo>
                  <a:cubicBezTo>
                    <a:pt x="379" y="116"/>
                    <a:pt x="381" y="116"/>
                    <a:pt x="382" y="116"/>
                  </a:cubicBezTo>
                  <a:cubicBezTo>
                    <a:pt x="383" y="116"/>
                    <a:pt x="383" y="116"/>
                    <a:pt x="383" y="116"/>
                  </a:cubicBezTo>
                  <a:cubicBezTo>
                    <a:pt x="383" y="116"/>
                    <a:pt x="389" y="115"/>
                    <a:pt x="395" y="114"/>
                  </a:cubicBezTo>
                  <a:cubicBezTo>
                    <a:pt x="401" y="113"/>
                    <a:pt x="404" y="112"/>
                    <a:pt x="403" y="112"/>
                  </a:cubicBezTo>
                  <a:cubicBezTo>
                    <a:pt x="403" y="112"/>
                    <a:pt x="403" y="112"/>
                    <a:pt x="403" y="112"/>
                  </a:cubicBezTo>
                  <a:cubicBezTo>
                    <a:pt x="403" y="112"/>
                    <a:pt x="403" y="112"/>
                    <a:pt x="403" y="112"/>
                  </a:cubicBezTo>
                  <a:cubicBezTo>
                    <a:pt x="403" y="112"/>
                    <a:pt x="403" y="112"/>
                    <a:pt x="402" y="112"/>
                  </a:cubicBezTo>
                  <a:cubicBezTo>
                    <a:pt x="401" y="111"/>
                    <a:pt x="417" y="112"/>
                    <a:pt x="431" y="109"/>
                  </a:cubicBezTo>
                  <a:cubicBezTo>
                    <a:pt x="437" y="108"/>
                    <a:pt x="438" y="106"/>
                    <a:pt x="447" y="101"/>
                  </a:cubicBezTo>
                  <a:cubicBezTo>
                    <a:pt x="452" y="99"/>
                    <a:pt x="457" y="96"/>
                    <a:pt x="464" y="93"/>
                  </a:cubicBezTo>
                  <a:cubicBezTo>
                    <a:pt x="473" y="89"/>
                    <a:pt x="484" y="87"/>
                    <a:pt x="483" y="87"/>
                  </a:cubicBezTo>
                  <a:cubicBezTo>
                    <a:pt x="482" y="87"/>
                    <a:pt x="493" y="84"/>
                    <a:pt x="501" y="80"/>
                  </a:cubicBezTo>
                  <a:cubicBezTo>
                    <a:pt x="512" y="75"/>
                    <a:pt x="520" y="69"/>
                    <a:pt x="517" y="66"/>
                  </a:cubicBezTo>
                  <a:cubicBezTo>
                    <a:pt x="514" y="62"/>
                    <a:pt x="524" y="55"/>
                    <a:pt x="512" y="53"/>
                  </a:cubicBezTo>
                  <a:cubicBezTo>
                    <a:pt x="507" y="51"/>
                    <a:pt x="502" y="50"/>
                    <a:pt x="499" y="48"/>
                  </a:cubicBezTo>
                  <a:cubicBezTo>
                    <a:pt x="495" y="45"/>
                    <a:pt x="495" y="43"/>
                    <a:pt x="495" y="43"/>
                  </a:cubicBezTo>
                  <a:cubicBezTo>
                    <a:pt x="495" y="43"/>
                    <a:pt x="494" y="43"/>
                    <a:pt x="494" y="43"/>
                  </a:cubicBezTo>
                  <a:cubicBezTo>
                    <a:pt x="493" y="43"/>
                    <a:pt x="492" y="43"/>
                    <a:pt x="491" y="42"/>
                  </a:cubicBezTo>
                  <a:cubicBezTo>
                    <a:pt x="490" y="42"/>
                    <a:pt x="489" y="42"/>
                    <a:pt x="488" y="42"/>
                  </a:cubicBezTo>
                  <a:cubicBezTo>
                    <a:pt x="487" y="42"/>
                    <a:pt x="487" y="42"/>
                    <a:pt x="487" y="42"/>
                  </a:cubicBezTo>
                  <a:cubicBezTo>
                    <a:pt x="487" y="42"/>
                    <a:pt x="487" y="42"/>
                    <a:pt x="487" y="42"/>
                  </a:cubicBezTo>
                  <a:cubicBezTo>
                    <a:pt x="486" y="42"/>
                    <a:pt x="482" y="40"/>
                    <a:pt x="477" y="36"/>
                  </a:cubicBezTo>
                  <a:cubicBezTo>
                    <a:pt x="473" y="32"/>
                    <a:pt x="458" y="32"/>
                    <a:pt x="459" y="32"/>
                  </a:cubicBezTo>
                  <a:cubicBezTo>
                    <a:pt x="460" y="31"/>
                    <a:pt x="445" y="30"/>
                    <a:pt x="443" y="25"/>
                  </a:cubicBezTo>
                  <a:cubicBezTo>
                    <a:pt x="441" y="21"/>
                    <a:pt x="444" y="16"/>
                    <a:pt x="439" y="13"/>
                  </a:cubicBezTo>
                  <a:cubicBezTo>
                    <a:pt x="429" y="9"/>
                    <a:pt x="422" y="14"/>
                    <a:pt x="419" y="7"/>
                  </a:cubicBezTo>
                  <a:cubicBezTo>
                    <a:pt x="418" y="6"/>
                    <a:pt x="417" y="4"/>
                    <a:pt x="415" y="3"/>
                  </a:cubicBezTo>
                  <a:cubicBezTo>
                    <a:pt x="413" y="2"/>
                    <a:pt x="409" y="1"/>
                    <a:pt x="406" y="1"/>
                  </a:cubicBezTo>
                  <a:cubicBezTo>
                    <a:pt x="404" y="1"/>
                    <a:pt x="402" y="1"/>
                    <a:pt x="401" y="2"/>
                  </a:cubicBezTo>
                  <a:cubicBezTo>
                    <a:pt x="398" y="4"/>
                    <a:pt x="397" y="6"/>
                    <a:pt x="396" y="7"/>
                  </a:cubicBezTo>
                  <a:cubicBezTo>
                    <a:pt x="396" y="8"/>
                    <a:pt x="392" y="12"/>
                    <a:pt x="389" y="17"/>
                  </a:cubicBezTo>
                  <a:cubicBezTo>
                    <a:pt x="387" y="20"/>
                    <a:pt x="384" y="23"/>
                    <a:pt x="372" y="23"/>
                  </a:cubicBezTo>
                  <a:cubicBezTo>
                    <a:pt x="368" y="23"/>
                    <a:pt x="364" y="23"/>
                    <a:pt x="359" y="22"/>
                  </a:cubicBezTo>
                  <a:cubicBezTo>
                    <a:pt x="350" y="21"/>
                    <a:pt x="334" y="19"/>
                    <a:pt x="325" y="17"/>
                  </a:cubicBezTo>
                  <a:cubicBezTo>
                    <a:pt x="313" y="13"/>
                    <a:pt x="323" y="8"/>
                    <a:pt x="328" y="6"/>
                  </a:cubicBezTo>
                  <a:cubicBezTo>
                    <a:pt x="334" y="5"/>
                    <a:pt x="334" y="4"/>
                    <a:pt x="332" y="3"/>
                  </a:cubicBezTo>
                  <a:cubicBezTo>
                    <a:pt x="331" y="3"/>
                    <a:pt x="330" y="3"/>
                    <a:pt x="329" y="3"/>
                  </a:cubicBezTo>
                  <a:cubicBezTo>
                    <a:pt x="328" y="3"/>
                    <a:pt x="328" y="3"/>
                    <a:pt x="328" y="3"/>
                  </a:cubicBezTo>
                  <a:cubicBezTo>
                    <a:pt x="327" y="4"/>
                    <a:pt x="325" y="4"/>
                    <a:pt x="323" y="4"/>
                  </a:cubicBezTo>
                  <a:cubicBezTo>
                    <a:pt x="323" y="4"/>
                    <a:pt x="323" y="4"/>
                    <a:pt x="322" y="4"/>
                  </a:cubicBezTo>
                  <a:cubicBezTo>
                    <a:pt x="320" y="4"/>
                    <a:pt x="318" y="4"/>
                    <a:pt x="319" y="3"/>
                  </a:cubicBezTo>
                  <a:cubicBezTo>
                    <a:pt x="319" y="3"/>
                    <a:pt x="319" y="3"/>
                    <a:pt x="318" y="3"/>
                  </a:cubicBezTo>
                  <a:cubicBezTo>
                    <a:pt x="318" y="3"/>
                    <a:pt x="317" y="3"/>
                    <a:pt x="316" y="3"/>
                  </a:cubicBezTo>
                  <a:cubicBezTo>
                    <a:pt x="315" y="3"/>
                    <a:pt x="314" y="3"/>
                    <a:pt x="313" y="3"/>
                  </a:cubicBezTo>
                  <a:cubicBezTo>
                    <a:pt x="309" y="3"/>
                    <a:pt x="302" y="3"/>
                    <a:pt x="295" y="2"/>
                  </a:cubicBezTo>
                  <a:cubicBezTo>
                    <a:pt x="283" y="1"/>
                    <a:pt x="274" y="0"/>
                    <a:pt x="27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160"/>
            <p:cNvSpPr>
              <a:spLocks/>
            </p:cNvSpPr>
            <p:nvPr/>
          </p:nvSpPr>
          <p:spPr bwMode="auto">
            <a:xfrm>
              <a:off x="11095038" y="4392613"/>
              <a:ext cx="0" cy="3175"/>
            </a:xfrm>
            <a:custGeom>
              <a:avLst/>
              <a:gdLst>
                <a:gd name="T0" fmla="*/ 0 h 1"/>
                <a:gd name="T1" fmla="*/ 0 h 1"/>
                <a:gd name="T2" fmla="*/ 1 h 1"/>
                <a:gd name="T3" fmla="*/ 0 h 1"/>
              </a:gdLst>
              <a:ahLst/>
              <a:cxnLst>
                <a:cxn ang="0">
                  <a:pos x="0" y="T0"/>
                </a:cxn>
                <a:cxn ang="0">
                  <a:pos x="0" y="T1"/>
                </a:cxn>
                <a:cxn ang="0">
                  <a:pos x="0" y="T2"/>
                </a:cxn>
                <a:cxn ang="0">
                  <a:pos x="0" y="T3"/>
                </a:cxn>
              </a:cxnLst>
              <a:rect l="0" t="0" r="r" b="b"/>
              <a:pathLst>
                <a:path h="1">
                  <a:moveTo>
                    <a:pt x="0" y="0"/>
                  </a:moveTo>
                  <a:cubicBezTo>
                    <a:pt x="0" y="0"/>
                    <a:pt x="0" y="0"/>
                    <a:pt x="0" y="0"/>
                  </a:cubicBezTo>
                  <a:cubicBezTo>
                    <a:pt x="0" y="1"/>
                    <a:pt x="0" y="1"/>
                    <a:pt x="0" y="1"/>
                  </a:cubicBezTo>
                  <a:cubicBezTo>
                    <a:pt x="0" y="1"/>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161"/>
            <p:cNvSpPr>
              <a:spLocks/>
            </p:cNvSpPr>
            <p:nvPr/>
          </p:nvSpPr>
          <p:spPr bwMode="auto">
            <a:xfrm>
              <a:off x="10880725" y="5768975"/>
              <a:ext cx="15875" cy="3175"/>
            </a:xfrm>
            <a:custGeom>
              <a:avLst/>
              <a:gdLst>
                <a:gd name="T0" fmla="*/ 0 w 6"/>
                <a:gd name="T1" fmla="*/ 0 h 1"/>
                <a:gd name="T2" fmla="*/ 2 w 6"/>
                <a:gd name="T3" fmla="*/ 1 h 1"/>
                <a:gd name="T4" fmla="*/ 3 w 6"/>
                <a:gd name="T5" fmla="*/ 1 h 1"/>
                <a:gd name="T6" fmla="*/ 4 w 6"/>
                <a:gd name="T7" fmla="*/ 0 h 1"/>
                <a:gd name="T8" fmla="*/ 4 w 6"/>
                <a:gd name="T9" fmla="*/ 0 h 1"/>
                <a:gd name="T10" fmla="*/ 3 w 6"/>
                <a:gd name="T11" fmla="*/ 0 h 1"/>
                <a:gd name="T12" fmla="*/ 2 w 6"/>
                <a:gd name="T13" fmla="*/ 0 h 1"/>
                <a:gd name="T14" fmla="*/ 0 w 6"/>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1">
                  <a:moveTo>
                    <a:pt x="0" y="0"/>
                  </a:moveTo>
                  <a:cubicBezTo>
                    <a:pt x="0" y="0"/>
                    <a:pt x="0" y="1"/>
                    <a:pt x="2" y="1"/>
                  </a:cubicBezTo>
                  <a:cubicBezTo>
                    <a:pt x="2" y="1"/>
                    <a:pt x="3" y="1"/>
                    <a:pt x="3" y="1"/>
                  </a:cubicBezTo>
                  <a:cubicBezTo>
                    <a:pt x="4" y="1"/>
                    <a:pt x="6" y="0"/>
                    <a:pt x="4" y="0"/>
                  </a:cubicBezTo>
                  <a:cubicBezTo>
                    <a:pt x="4" y="0"/>
                    <a:pt x="4" y="0"/>
                    <a:pt x="4" y="0"/>
                  </a:cubicBezTo>
                  <a:cubicBezTo>
                    <a:pt x="3" y="0"/>
                    <a:pt x="3" y="0"/>
                    <a:pt x="3" y="0"/>
                  </a:cubicBezTo>
                  <a:cubicBezTo>
                    <a:pt x="3" y="0"/>
                    <a:pt x="2" y="0"/>
                    <a:pt x="2" y="0"/>
                  </a:cubicBezTo>
                  <a:cubicBezTo>
                    <a:pt x="2" y="0"/>
                    <a:pt x="1"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62"/>
            <p:cNvSpPr>
              <a:spLocks/>
            </p:cNvSpPr>
            <p:nvPr/>
          </p:nvSpPr>
          <p:spPr bwMode="auto">
            <a:xfrm>
              <a:off x="7524750" y="4549775"/>
              <a:ext cx="14288" cy="3175"/>
            </a:xfrm>
            <a:custGeom>
              <a:avLst/>
              <a:gdLst>
                <a:gd name="T0" fmla="*/ 4 w 5"/>
                <a:gd name="T1" fmla="*/ 0 h 1"/>
                <a:gd name="T2" fmla="*/ 4 w 5"/>
                <a:gd name="T3" fmla="*/ 0 h 1"/>
                <a:gd name="T4" fmla="*/ 1 w 5"/>
                <a:gd name="T5" fmla="*/ 0 h 1"/>
                <a:gd name="T6" fmla="*/ 1 w 5"/>
                <a:gd name="T7" fmla="*/ 0 h 1"/>
                <a:gd name="T8" fmla="*/ 1 w 5"/>
                <a:gd name="T9" fmla="*/ 1 h 1"/>
                <a:gd name="T10" fmla="*/ 3 w 5"/>
                <a:gd name="T11" fmla="*/ 0 h 1"/>
                <a:gd name="T12" fmla="*/ 4 w 5"/>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5" h="1">
                  <a:moveTo>
                    <a:pt x="4" y="0"/>
                  </a:moveTo>
                  <a:cubicBezTo>
                    <a:pt x="4" y="0"/>
                    <a:pt x="4" y="0"/>
                    <a:pt x="4" y="0"/>
                  </a:cubicBezTo>
                  <a:cubicBezTo>
                    <a:pt x="3" y="0"/>
                    <a:pt x="2" y="0"/>
                    <a:pt x="1" y="0"/>
                  </a:cubicBezTo>
                  <a:cubicBezTo>
                    <a:pt x="1" y="0"/>
                    <a:pt x="1" y="0"/>
                    <a:pt x="1" y="0"/>
                  </a:cubicBezTo>
                  <a:cubicBezTo>
                    <a:pt x="1" y="0"/>
                    <a:pt x="0" y="1"/>
                    <a:pt x="1" y="1"/>
                  </a:cubicBezTo>
                  <a:cubicBezTo>
                    <a:pt x="2" y="1"/>
                    <a:pt x="3" y="0"/>
                    <a:pt x="3" y="0"/>
                  </a:cubicBezTo>
                  <a:cubicBezTo>
                    <a:pt x="4" y="0"/>
                    <a:pt x="5"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163"/>
            <p:cNvSpPr>
              <a:spLocks noEditPoints="1"/>
            </p:cNvSpPr>
            <p:nvPr/>
          </p:nvSpPr>
          <p:spPr bwMode="auto">
            <a:xfrm>
              <a:off x="5391150" y="4294188"/>
              <a:ext cx="5894388" cy="1355725"/>
            </a:xfrm>
            <a:custGeom>
              <a:avLst/>
              <a:gdLst>
                <a:gd name="T0" fmla="*/ 839 w 2174"/>
                <a:gd name="T1" fmla="*/ 210 h 498"/>
                <a:gd name="T2" fmla="*/ 318 w 2174"/>
                <a:gd name="T3" fmla="*/ 182 h 498"/>
                <a:gd name="T4" fmla="*/ 1021 w 2174"/>
                <a:gd name="T5" fmla="*/ 29 h 498"/>
                <a:gd name="T6" fmla="*/ 1021 w 2174"/>
                <a:gd name="T7" fmla="*/ 72 h 498"/>
                <a:gd name="T8" fmla="*/ 979 w 2174"/>
                <a:gd name="T9" fmla="*/ 86 h 498"/>
                <a:gd name="T10" fmla="*/ 908 w 2174"/>
                <a:gd name="T11" fmla="*/ 92 h 498"/>
                <a:gd name="T12" fmla="*/ 744 w 2174"/>
                <a:gd name="T13" fmla="*/ 96 h 498"/>
                <a:gd name="T14" fmla="*/ 592 w 2174"/>
                <a:gd name="T15" fmla="*/ 121 h 498"/>
                <a:gd name="T16" fmla="*/ 551 w 2174"/>
                <a:gd name="T17" fmla="*/ 96 h 498"/>
                <a:gd name="T18" fmla="*/ 493 w 2174"/>
                <a:gd name="T19" fmla="*/ 88 h 498"/>
                <a:gd name="T20" fmla="*/ 449 w 2174"/>
                <a:gd name="T21" fmla="*/ 87 h 498"/>
                <a:gd name="T22" fmla="*/ 394 w 2174"/>
                <a:gd name="T23" fmla="*/ 99 h 498"/>
                <a:gd name="T24" fmla="*/ 363 w 2174"/>
                <a:gd name="T25" fmla="*/ 108 h 498"/>
                <a:gd name="T26" fmla="*/ 319 w 2174"/>
                <a:gd name="T27" fmla="*/ 129 h 498"/>
                <a:gd name="T28" fmla="*/ 297 w 2174"/>
                <a:gd name="T29" fmla="*/ 136 h 498"/>
                <a:gd name="T30" fmla="*/ 276 w 2174"/>
                <a:gd name="T31" fmla="*/ 146 h 498"/>
                <a:gd name="T32" fmla="*/ 276 w 2174"/>
                <a:gd name="T33" fmla="*/ 151 h 498"/>
                <a:gd name="T34" fmla="*/ 314 w 2174"/>
                <a:gd name="T35" fmla="*/ 156 h 498"/>
                <a:gd name="T36" fmla="*/ 407 w 2174"/>
                <a:gd name="T37" fmla="*/ 153 h 498"/>
                <a:gd name="T38" fmla="*/ 465 w 2174"/>
                <a:gd name="T39" fmla="*/ 151 h 498"/>
                <a:gd name="T40" fmla="*/ 447 w 2174"/>
                <a:gd name="T41" fmla="*/ 167 h 498"/>
                <a:gd name="T42" fmla="*/ 324 w 2174"/>
                <a:gd name="T43" fmla="*/ 168 h 498"/>
                <a:gd name="T44" fmla="*/ 255 w 2174"/>
                <a:gd name="T45" fmla="*/ 192 h 498"/>
                <a:gd name="T46" fmla="*/ 150 w 2174"/>
                <a:gd name="T47" fmla="*/ 225 h 498"/>
                <a:gd name="T48" fmla="*/ 272 w 2174"/>
                <a:gd name="T49" fmla="*/ 226 h 498"/>
                <a:gd name="T50" fmla="*/ 407 w 2174"/>
                <a:gd name="T51" fmla="*/ 225 h 498"/>
                <a:gd name="T52" fmla="*/ 498 w 2174"/>
                <a:gd name="T53" fmla="*/ 248 h 498"/>
                <a:gd name="T54" fmla="*/ 589 w 2174"/>
                <a:gd name="T55" fmla="*/ 212 h 498"/>
                <a:gd name="T56" fmla="*/ 662 w 2174"/>
                <a:gd name="T57" fmla="*/ 215 h 498"/>
                <a:gd name="T58" fmla="*/ 536 w 2174"/>
                <a:gd name="T59" fmla="*/ 245 h 498"/>
                <a:gd name="T60" fmla="*/ 617 w 2174"/>
                <a:gd name="T61" fmla="*/ 273 h 498"/>
                <a:gd name="T62" fmla="*/ 341 w 2174"/>
                <a:gd name="T63" fmla="*/ 252 h 498"/>
                <a:gd name="T64" fmla="*/ 8 w 2174"/>
                <a:gd name="T65" fmla="*/ 337 h 498"/>
                <a:gd name="T66" fmla="*/ 344 w 2174"/>
                <a:gd name="T67" fmla="*/ 390 h 498"/>
                <a:gd name="T68" fmla="*/ 658 w 2174"/>
                <a:gd name="T69" fmla="*/ 458 h 498"/>
                <a:gd name="T70" fmla="*/ 746 w 2174"/>
                <a:gd name="T71" fmla="*/ 333 h 498"/>
                <a:gd name="T72" fmla="*/ 731 w 2174"/>
                <a:gd name="T73" fmla="*/ 313 h 498"/>
                <a:gd name="T74" fmla="*/ 814 w 2174"/>
                <a:gd name="T75" fmla="*/ 277 h 498"/>
                <a:gd name="T76" fmla="*/ 1104 w 2174"/>
                <a:gd name="T77" fmla="*/ 301 h 498"/>
                <a:gd name="T78" fmla="*/ 1340 w 2174"/>
                <a:gd name="T79" fmla="*/ 305 h 498"/>
                <a:gd name="T80" fmla="*/ 1383 w 2174"/>
                <a:gd name="T81" fmla="*/ 308 h 498"/>
                <a:gd name="T82" fmla="*/ 1427 w 2174"/>
                <a:gd name="T83" fmla="*/ 325 h 498"/>
                <a:gd name="T84" fmla="*/ 1543 w 2174"/>
                <a:gd name="T85" fmla="*/ 368 h 498"/>
                <a:gd name="T86" fmla="*/ 1579 w 2174"/>
                <a:gd name="T87" fmla="*/ 344 h 498"/>
                <a:gd name="T88" fmla="*/ 1656 w 2174"/>
                <a:gd name="T89" fmla="*/ 301 h 498"/>
                <a:gd name="T90" fmla="*/ 1727 w 2174"/>
                <a:gd name="T91" fmla="*/ 282 h 498"/>
                <a:gd name="T92" fmla="*/ 1698 w 2174"/>
                <a:gd name="T93" fmla="*/ 252 h 498"/>
                <a:gd name="T94" fmla="*/ 1746 w 2174"/>
                <a:gd name="T95" fmla="*/ 227 h 498"/>
                <a:gd name="T96" fmla="*/ 1836 w 2174"/>
                <a:gd name="T97" fmla="*/ 209 h 498"/>
                <a:gd name="T98" fmla="*/ 1838 w 2174"/>
                <a:gd name="T99" fmla="*/ 112 h 498"/>
                <a:gd name="T100" fmla="*/ 1959 w 2174"/>
                <a:gd name="T101" fmla="*/ 85 h 498"/>
                <a:gd name="T102" fmla="*/ 2063 w 2174"/>
                <a:gd name="T103" fmla="*/ 138 h 498"/>
                <a:gd name="T104" fmla="*/ 2100 w 2174"/>
                <a:gd name="T105" fmla="*/ 84 h 498"/>
                <a:gd name="T106" fmla="*/ 2079 w 2174"/>
                <a:gd name="T107" fmla="*/ 46 h 498"/>
                <a:gd name="T108" fmla="*/ 2158 w 2174"/>
                <a:gd name="T109" fmla="*/ 32 h 498"/>
                <a:gd name="T110" fmla="*/ 2109 w 2174"/>
                <a:gd name="T111" fmla="*/ 12 h 498"/>
                <a:gd name="T112" fmla="*/ 1979 w 2174"/>
                <a:gd name="T113" fmla="*/ 8 h 498"/>
                <a:gd name="T114" fmla="*/ 1754 w 2174"/>
                <a:gd name="T115" fmla="*/ 16 h 498"/>
                <a:gd name="T116" fmla="*/ 1609 w 2174"/>
                <a:gd name="T117" fmla="*/ 18 h 498"/>
                <a:gd name="T118" fmla="*/ 1556 w 2174"/>
                <a:gd name="T119" fmla="*/ 31 h 498"/>
                <a:gd name="T120" fmla="*/ 1438 w 2174"/>
                <a:gd name="T121" fmla="*/ 26 h 498"/>
                <a:gd name="T122" fmla="*/ 1270 w 2174"/>
                <a:gd name="T123" fmla="*/ 30 h 498"/>
                <a:gd name="T124" fmla="*/ 1187 w 2174"/>
                <a:gd name="T125" fmla="*/ 5 h 4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174" h="498">
                  <a:moveTo>
                    <a:pt x="1550" y="375"/>
                  </a:moveTo>
                  <a:cubicBezTo>
                    <a:pt x="1550" y="375"/>
                    <a:pt x="1550" y="375"/>
                    <a:pt x="1550" y="375"/>
                  </a:cubicBezTo>
                  <a:cubicBezTo>
                    <a:pt x="1550" y="375"/>
                    <a:pt x="1550" y="375"/>
                    <a:pt x="1550" y="375"/>
                  </a:cubicBezTo>
                  <a:cubicBezTo>
                    <a:pt x="1550" y="375"/>
                    <a:pt x="1550" y="375"/>
                    <a:pt x="1550" y="375"/>
                  </a:cubicBezTo>
                  <a:moveTo>
                    <a:pt x="810" y="242"/>
                  </a:moveTo>
                  <a:cubicBezTo>
                    <a:pt x="810" y="242"/>
                    <a:pt x="810" y="242"/>
                    <a:pt x="810" y="242"/>
                  </a:cubicBezTo>
                  <a:cubicBezTo>
                    <a:pt x="810" y="242"/>
                    <a:pt x="810" y="242"/>
                    <a:pt x="810" y="242"/>
                  </a:cubicBezTo>
                  <a:cubicBezTo>
                    <a:pt x="810" y="242"/>
                    <a:pt x="810" y="242"/>
                    <a:pt x="810" y="242"/>
                  </a:cubicBezTo>
                  <a:moveTo>
                    <a:pt x="554" y="484"/>
                  </a:moveTo>
                  <a:cubicBezTo>
                    <a:pt x="550" y="484"/>
                    <a:pt x="547" y="483"/>
                    <a:pt x="548" y="481"/>
                  </a:cubicBezTo>
                  <a:cubicBezTo>
                    <a:pt x="548" y="479"/>
                    <a:pt x="558" y="477"/>
                    <a:pt x="566" y="477"/>
                  </a:cubicBezTo>
                  <a:cubicBezTo>
                    <a:pt x="571" y="477"/>
                    <a:pt x="575" y="478"/>
                    <a:pt x="574" y="480"/>
                  </a:cubicBezTo>
                  <a:cubicBezTo>
                    <a:pt x="572" y="481"/>
                    <a:pt x="561" y="484"/>
                    <a:pt x="554" y="484"/>
                  </a:cubicBezTo>
                  <a:moveTo>
                    <a:pt x="479" y="246"/>
                  </a:moveTo>
                  <a:cubicBezTo>
                    <a:pt x="480" y="246"/>
                    <a:pt x="481" y="246"/>
                    <a:pt x="481" y="246"/>
                  </a:cubicBezTo>
                  <a:cubicBezTo>
                    <a:pt x="482" y="246"/>
                    <a:pt x="483" y="246"/>
                    <a:pt x="483" y="246"/>
                  </a:cubicBezTo>
                  <a:cubicBezTo>
                    <a:pt x="483" y="246"/>
                    <a:pt x="483" y="246"/>
                    <a:pt x="482" y="246"/>
                  </a:cubicBezTo>
                  <a:cubicBezTo>
                    <a:pt x="481" y="246"/>
                    <a:pt x="481" y="246"/>
                    <a:pt x="480" y="246"/>
                  </a:cubicBezTo>
                  <a:cubicBezTo>
                    <a:pt x="480" y="246"/>
                    <a:pt x="479" y="246"/>
                    <a:pt x="479" y="246"/>
                  </a:cubicBezTo>
                  <a:moveTo>
                    <a:pt x="790" y="212"/>
                  </a:moveTo>
                  <a:cubicBezTo>
                    <a:pt x="791" y="212"/>
                    <a:pt x="792" y="211"/>
                    <a:pt x="792" y="211"/>
                  </a:cubicBezTo>
                  <a:cubicBezTo>
                    <a:pt x="791" y="210"/>
                    <a:pt x="798" y="210"/>
                    <a:pt x="807" y="209"/>
                  </a:cubicBezTo>
                  <a:cubicBezTo>
                    <a:pt x="813" y="209"/>
                    <a:pt x="819" y="208"/>
                    <a:pt x="823" y="208"/>
                  </a:cubicBezTo>
                  <a:cubicBezTo>
                    <a:pt x="823" y="208"/>
                    <a:pt x="823" y="208"/>
                    <a:pt x="824" y="208"/>
                  </a:cubicBezTo>
                  <a:cubicBezTo>
                    <a:pt x="836" y="208"/>
                    <a:pt x="838" y="209"/>
                    <a:pt x="839" y="210"/>
                  </a:cubicBezTo>
                  <a:cubicBezTo>
                    <a:pt x="842" y="213"/>
                    <a:pt x="837" y="214"/>
                    <a:pt x="827" y="215"/>
                  </a:cubicBezTo>
                  <a:cubicBezTo>
                    <a:pt x="818" y="216"/>
                    <a:pt x="824" y="218"/>
                    <a:pt x="820" y="219"/>
                  </a:cubicBezTo>
                  <a:cubicBezTo>
                    <a:pt x="815" y="219"/>
                    <a:pt x="817" y="220"/>
                    <a:pt x="820" y="221"/>
                  </a:cubicBezTo>
                  <a:cubicBezTo>
                    <a:pt x="822" y="222"/>
                    <a:pt x="823" y="223"/>
                    <a:pt x="826" y="224"/>
                  </a:cubicBezTo>
                  <a:cubicBezTo>
                    <a:pt x="828" y="225"/>
                    <a:pt x="844" y="225"/>
                    <a:pt x="845" y="226"/>
                  </a:cubicBezTo>
                  <a:cubicBezTo>
                    <a:pt x="849" y="227"/>
                    <a:pt x="850" y="230"/>
                    <a:pt x="851" y="232"/>
                  </a:cubicBezTo>
                  <a:cubicBezTo>
                    <a:pt x="852" y="236"/>
                    <a:pt x="861" y="238"/>
                    <a:pt x="863" y="238"/>
                  </a:cubicBezTo>
                  <a:cubicBezTo>
                    <a:pt x="865" y="239"/>
                    <a:pt x="864" y="239"/>
                    <a:pt x="862" y="240"/>
                  </a:cubicBezTo>
                  <a:cubicBezTo>
                    <a:pt x="861" y="240"/>
                    <a:pt x="870" y="242"/>
                    <a:pt x="872" y="245"/>
                  </a:cubicBezTo>
                  <a:cubicBezTo>
                    <a:pt x="874" y="247"/>
                    <a:pt x="875" y="249"/>
                    <a:pt x="876" y="251"/>
                  </a:cubicBezTo>
                  <a:cubicBezTo>
                    <a:pt x="859" y="250"/>
                    <a:pt x="833" y="250"/>
                    <a:pt x="818" y="248"/>
                  </a:cubicBezTo>
                  <a:cubicBezTo>
                    <a:pt x="804" y="246"/>
                    <a:pt x="809" y="242"/>
                    <a:pt x="809" y="242"/>
                  </a:cubicBezTo>
                  <a:cubicBezTo>
                    <a:pt x="810" y="242"/>
                    <a:pt x="810" y="242"/>
                    <a:pt x="810" y="242"/>
                  </a:cubicBezTo>
                  <a:cubicBezTo>
                    <a:pt x="810" y="241"/>
                    <a:pt x="810" y="240"/>
                    <a:pt x="812" y="238"/>
                  </a:cubicBezTo>
                  <a:cubicBezTo>
                    <a:pt x="815" y="236"/>
                    <a:pt x="810" y="234"/>
                    <a:pt x="799" y="231"/>
                  </a:cubicBezTo>
                  <a:cubicBezTo>
                    <a:pt x="797" y="230"/>
                    <a:pt x="796" y="230"/>
                    <a:pt x="794" y="229"/>
                  </a:cubicBezTo>
                  <a:cubicBezTo>
                    <a:pt x="784" y="226"/>
                    <a:pt x="769" y="221"/>
                    <a:pt x="771" y="217"/>
                  </a:cubicBezTo>
                  <a:cubicBezTo>
                    <a:pt x="773" y="214"/>
                    <a:pt x="785" y="213"/>
                    <a:pt x="787" y="213"/>
                  </a:cubicBezTo>
                  <a:cubicBezTo>
                    <a:pt x="787" y="213"/>
                    <a:pt x="787" y="213"/>
                    <a:pt x="787" y="213"/>
                  </a:cubicBezTo>
                  <a:cubicBezTo>
                    <a:pt x="787" y="213"/>
                    <a:pt x="787" y="213"/>
                    <a:pt x="787" y="213"/>
                  </a:cubicBezTo>
                  <a:cubicBezTo>
                    <a:pt x="789" y="213"/>
                    <a:pt x="790" y="212"/>
                    <a:pt x="788" y="212"/>
                  </a:cubicBezTo>
                  <a:cubicBezTo>
                    <a:pt x="787" y="212"/>
                    <a:pt x="787" y="212"/>
                    <a:pt x="788" y="212"/>
                  </a:cubicBezTo>
                  <a:cubicBezTo>
                    <a:pt x="789" y="212"/>
                    <a:pt x="789" y="212"/>
                    <a:pt x="789" y="212"/>
                  </a:cubicBezTo>
                  <a:cubicBezTo>
                    <a:pt x="789" y="212"/>
                    <a:pt x="790" y="212"/>
                    <a:pt x="790" y="212"/>
                  </a:cubicBezTo>
                  <a:moveTo>
                    <a:pt x="318" y="182"/>
                  </a:moveTo>
                  <a:cubicBezTo>
                    <a:pt x="318" y="182"/>
                    <a:pt x="317" y="182"/>
                    <a:pt x="316" y="182"/>
                  </a:cubicBezTo>
                  <a:cubicBezTo>
                    <a:pt x="318" y="182"/>
                    <a:pt x="319" y="182"/>
                    <a:pt x="318" y="182"/>
                  </a:cubicBezTo>
                  <a:moveTo>
                    <a:pt x="1108" y="0"/>
                  </a:moveTo>
                  <a:cubicBezTo>
                    <a:pt x="1107" y="0"/>
                    <a:pt x="1105" y="0"/>
                    <a:pt x="1103" y="0"/>
                  </a:cubicBezTo>
                  <a:cubicBezTo>
                    <a:pt x="1095" y="1"/>
                    <a:pt x="1091" y="4"/>
                    <a:pt x="1091" y="7"/>
                  </a:cubicBezTo>
                  <a:cubicBezTo>
                    <a:pt x="1092" y="11"/>
                    <a:pt x="1102" y="15"/>
                    <a:pt x="1107" y="15"/>
                  </a:cubicBezTo>
                  <a:cubicBezTo>
                    <a:pt x="1113" y="16"/>
                    <a:pt x="1111" y="16"/>
                    <a:pt x="1102" y="16"/>
                  </a:cubicBezTo>
                  <a:cubicBezTo>
                    <a:pt x="1092" y="16"/>
                    <a:pt x="1093" y="17"/>
                    <a:pt x="1099" y="19"/>
                  </a:cubicBezTo>
                  <a:cubicBezTo>
                    <a:pt x="1101" y="19"/>
                    <a:pt x="1102" y="19"/>
                    <a:pt x="1102" y="19"/>
                  </a:cubicBezTo>
                  <a:cubicBezTo>
                    <a:pt x="1101" y="19"/>
                    <a:pt x="1100" y="19"/>
                    <a:pt x="1098" y="19"/>
                  </a:cubicBezTo>
                  <a:cubicBezTo>
                    <a:pt x="1096" y="19"/>
                    <a:pt x="1094" y="19"/>
                    <a:pt x="1091" y="19"/>
                  </a:cubicBezTo>
                  <a:cubicBezTo>
                    <a:pt x="1083" y="21"/>
                    <a:pt x="1077" y="22"/>
                    <a:pt x="1075" y="22"/>
                  </a:cubicBezTo>
                  <a:cubicBezTo>
                    <a:pt x="1074" y="22"/>
                    <a:pt x="1074" y="22"/>
                    <a:pt x="1074" y="22"/>
                  </a:cubicBezTo>
                  <a:cubicBezTo>
                    <a:pt x="1074" y="22"/>
                    <a:pt x="1073" y="22"/>
                    <a:pt x="1073" y="22"/>
                  </a:cubicBezTo>
                  <a:cubicBezTo>
                    <a:pt x="1072" y="22"/>
                    <a:pt x="1072" y="22"/>
                    <a:pt x="1071" y="23"/>
                  </a:cubicBezTo>
                  <a:cubicBezTo>
                    <a:pt x="1071" y="23"/>
                    <a:pt x="1071" y="23"/>
                    <a:pt x="1071" y="23"/>
                  </a:cubicBezTo>
                  <a:cubicBezTo>
                    <a:pt x="1070" y="23"/>
                    <a:pt x="1068" y="21"/>
                    <a:pt x="1060" y="21"/>
                  </a:cubicBezTo>
                  <a:cubicBezTo>
                    <a:pt x="1060" y="21"/>
                    <a:pt x="1060" y="21"/>
                    <a:pt x="1059" y="21"/>
                  </a:cubicBezTo>
                  <a:cubicBezTo>
                    <a:pt x="1051" y="21"/>
                    <a:pt x="1045" y="22"/>
                    <a:pt x="1046" y="22"/>
                  </a:cubicBezTo>
                  <a:cubicBezTo>
                    <a:pt x="1047" y="22"/>
                    <a:pt x="1043" y="23"/>
                    <a:pt x="1042" y="23"/>
                  </a:cubicBezTo>
                  <a:cubicBezTo>
                    <a:pt x="1042" y="24"/>
                    <a:pt x="1043" y="25"/>
                    <a:pt x="1046" y="25"/>
                  </a:cubicBezTo>
                  <a:cubicBezTo>
                    <a:pt x="1046" y="25"/>
                    <a:pt x="1047" y="25"/>
                    <a:pt x="1047" y="25"/>
                  </a:cubicBezTo>
                  <a:cubicBezTo>
                    <a:pt x="1047" y="25"/>
                    <a:pt x="1048" y="25"/>
                    <a:pt x="1048" y="25"/>
                  </a:cubicBezTo>
                  <a:cubicBezTo>
                    <a:pt x="1049" y="25"/>
                    <a:pt x="1045" y="26"/>
                    <a:pt x="1037" y="27"/>
                  </a:cubicBezTo>
                  <a:cubicBezTo>
                    <a:pt x="1031" y="28"/>
                    <a:pt x="1026" y="28"/>
                    <a:pt x="1021" y="29"/>
                  </a:cubicBezTo>
                  <a:cubicBezTo>
                    <a:pt x="1019" y="30"/>
                    <a:pt x="1016" y="31"/>
                    <a:pt x="1012" y="33"/>
                  </a:cubicBezTo>
                  <a:cubicBezTo>
                    <a:pt x="1008" y="34"/>
                    <a:pt x="1004" y="35"/>
                    <a:pt x="1007" y="35"/>
                  </a:cubicBezTo>
                  <a:cubicBezTo>
                    <a:pt x="1009" y="35"/>
                    <a:pt x="1010" y="36"/>
                    <a:pt x="1009" y="37"/>
                  </a:cubicBezTo>
                  <a:cubicBezTo>
                    <a:pt x="1008" y="38"/>
                    <a:pt x="1006" y="38"/>
                    <a:pt x="1004" y="38"/>
                  </a:cubicBezTo>
                  <a:cubicBezTo>
                    <a:pt x="1003" y="38"/>
                    <a:pt x="1002" y="38"/>
                    <a:pt x="1001" y="38"/>
                  </a:cubicBezTo>
                  <a:cubicBezTo>
                    <a:pt x="1001" y="38"/>
                    <a:pt x="1000" y="38"/>
                    <a:pt x="1000" y="38"/>
                  </a:cubicBezTo>
                  <a:cubicBezTo>
                    <a:pt x="998" y="38"/>
                    <a:pt x="998" y="39"/>
                    <a:pt x="1003" y="40"/>
                  </a:cubicBezTo>
                  <a:cubicBezTo>
                    <a:pt x="1009" y="41"/>
                    <a:pt x="1012" y="41"/>
                    <a:pt x="1009" y="41"/>
                  </a:cubicBezTo>
                  <a:cubicBezTo>
                    <a:pt x="1006" y="41"/>
                    <a:pt x="1008" y="42"/>
                    <a:pt x="1013" y="43"/>
                  </a:cubicBezTo>
                  <a:cubicBezTo>
                    <a:pt x="1017" y="43"/>
                    <a:pt x="1019" y="43"/>
                    <a:pt x="1022" y="44"/>
                  </a:cubicBezTo>
                  <a:cubicBezTo>
                    <a:pt x="1030" y="45"/>
                    <a:pt x="1027" y="46"/>
                    <a:pt x="1024" y="47"/>
                  </a:cubicBezTo>
                  <a:cubicBezTo>
                    <a:pt x="1021" y="48"/>
                    <a:pt x="1020" y="49"/>
                    <a:pt x="1019" y="49"/>
                  </a:cubicBezTo>
                  <a:cubicBezTo>
                    <a:pt x="1019" y="49"/>
                    <a:pt x="1019" y="49"/>
                    <a:pt x="1018" y="48"/>
                  </a:cubicBezTo>
                  <a:cubicBezTo>
                    <a:pt x="1018" y="47"/>
                    <a:pt x="1016" y="47"/>
                    <a:pt x="1012" y="47"/>
                  </a:cubicBezTo>
                  <a:cubicBezTo>
                    <a:pt x="1008" y="47"/>
                    <a:pt x="1002" y="47"/>
                    <a:pt x="994" y="48"/>
                  </a:cubicBezTo>
                  <a:cubicBezTo>
                    <a:pt x="979" y="49"/>
                    <a:pt x="969" y="54"/>
                    <a:pt x="977" y="57"/>
                  </a:cubicBezTo>
                  <a:cubicBezTo>
                    <a:pt x="986" y="60"/>
                    <a:pt x="1009" y="62"/>
                    <a:pt x="1021" y="65"/>
                  </a:cubicBezTo>
                  <a:cubicBezTo>
                    <a:pt x="1023" y="66"/>
                    <a:pt x="1025" y="67"/>
                    <a:pt x="1027" y="67"/>
                  </a:cubicBezTo>
                  <a:cubicBezTo>
                    <a:pt x="1038" y="71"/>
                    <a:pt x="1041" y="76"/>
                    <a:pt x="1055" y="77"/>
                  </a:cubicBezTo>
                  <a:cubicBezTo>
                    <a:pt x="1064" y="77"/>
                    <a:pt x="1069" y="78"/>
                    <a:pt x="1068" y="78"/>
                  </a:cubicBezTo>
                  <a:cubicBezTo>
                    <a:pt x="1068" y="78"/>
                    <a:pt x="1067" y="78"/>
                    <a:pt x="1065" y="77"/>
                  </a:cubicBezTo>
                  <a:cubicBezTo>
                    <a:pt x="1057" y="77"/>
                    <a:pt x="1046" y="78"/>
                    <a:pt x="1036" y="76"/>
                  </a:cubicBezTo>
                  <a:cubicBezTo>
                    <a:pt x="1028" y="74"/>
                    <a:pt x="1025" y="72"/>
                    <a:pt x="1023" y="72"/>
                  </a:cubicBezTo>
                  <a:cubicBezTo>
                    <a:pt x="1023" y="72"/>
                    <a:pt x="1023" y="72"/>
                    <a:pt x="1022" y="72"/>
                  </a:cubicBezTo>
                  <a:cubicBezTo>
                    <a:pt x="1022" y="72"/>
                    <a:pt x="1022" y="72"/>
                    <a:pt x="1021" y="72"/>
                  </a:cubicBezTo>
                  <a:cubicBezTo>
                    <a:pt x="1020" y="72"/>
                    <a:pt x="1020" y="70"/>
                    <a:pt x="1019" y="68"/>
                  </a:cubicBezTo>
                  <a:cubicBezTo>
                    <a:pt x="1018" y="66"/>
                    <a:pt x="1015" y="64"/>
                    <a:pt x="1007" y="64"/>
                  </a:cubicBezTo>
                  <a:cubicBezTo>
                    <a:pt x="1006" y="64"/>
                    <a:pt x="1004" y="64"/>
                    <a:pt x="1003" y="64"/>
                  </a:cubicBezTo>
                  <a:cubicBezTo>
                    <a:pt x="1003" y="64"/>
                    <a:pt x="1002" y="64"/>
                    <a:pt x="1001" y="64"/>
                  </a:cubicBezTo>
                  <a:cubicBezTo>
                    <a:pt x="994" y="64"/>
                    <a:pt x="985" y="63"/>
                    <a:pt x="977" y="61"/>
                  </a:cubicBezTo>
                  <a:cubicBezTo>
                    <a:pt x="974" y="61"/>
                    <a:pt x="972" y="61"/>
                    <a:pt x="970" y="61"/>
                  </a:cubicBezTo>
                  <a:cubicBezTo>
                    <a:pt x="964" y="61"/>
                    <a:pt x="966" y="64"/>
                    <a:pt x="959" y="64"/>
                  </a:cubicBezTo>
                  <a:cubicBezTo>
                    <a:pt x="949" y="65"/>
                    <a:pt x="947" y="68"/>
                    <a:pt x="960" y="69"/>
                  </a:cubicBezTo>
                  <a:cubicBezTo>
                    <a:pt x="972" y="70"/>
                    <a:pt x="973" y="71"/>
                    <a:pt x="965" y="71"/>
                  </a:cubicBezTo>
                  <a:cubicBezTo>
                    <a:pt x="964" y="71"/>
                    <a:pt x="963" y="71"/>
                    <a:pt x="961" y="71"/>
                  </a:cubicBezTo>
                  <a:cubicBezTo>
                    <a:pt x="952" y="71"/>
                    <a:pt x="944" y="71"/>
                    <a:pt x="940" y="70"/>
                  </a:cubicBezTo>
                  <a:cubicBezTo>
                    <a:pt x="936" y="69"/>
                    <a:pt x="935" y="67"/>
                    <a:pt x="933" y="64"/>
                  </a:cubicBezTo>
                  <a:cubicBezTo>
                    <a:pt x="932" y="63"/>
                    <a:pt x="931" y="62"/>
                    <a:pt x="931" y="62"/>
                  </a:cubicBezTo>
                  <a:cubicBezTo>
                    <a:pt x="930" y="62"/>
                    <a:pt x="929" y="64"/>
                    <a:pt x="926" y="65"/>
                  </a:cubicBezTo>
                  <a:cubicBezTo>
                    <a:pt x="923" y="67"/>
                    <a:pt x="919" y="69"/>
                    <a:pt x="922" y="71"/>
                  </a:cubicBezTo>
                  <a:cubicBezTo>
                    <a:pt x="923" y="73"/>
                    <a:pt x="937" y="74"/>
                    <a:pt x="940" y="75"/>
                  </a:cubicBezTo>
                  <a:cubicBezTo>
                    <a:pt x="944" y="77"/>
                    <a:pt x="939" y="80"/>
                    <a:pt x="943" y="82"/>
                  </a:cubicBezTo>
                  <a:cubicBezTo>
                    <a:pt x="948" y="85"/>
                    <a:pt x="955" y="85"/>
                    <a:pt x="963" y="85"/>
                  </a:cubicBezTo>
                  <a:cubicBezTo>
                    <a:pt x="965" y="85"/>
                    <a:pt x="968" y="85"/>
                    <a:pt x="971" y="85"/>
                  </a:cubicBezTo>
                  <a:cubicBezTo>
                    <a:pt x="973" y="85"/>
                    <a:pt x="976" y="85"/>
                    <a:pt x="979" y="85"/>
                  </a:cubicBezTo>
                  <a:cubicBezTo>
                    <a:pt x="996" y="85"/>
                    <a:pt x="997" y="92"/>
                    <a:pt x="1004" y="93"/>
                  </a:cubicBezTo>
                  <a:cubicBezTo>
                    <a:pt x="1007" y="94"/>
                    <a:pt x="1008" y="95"/>
                    <a:pt x="1006" y="95"/>
                  </a:cubicBezTo>
                  <a:cubicBezTo>
                    <a:pt x="1005" y="95"/>
                    <a:pt x="1003" y="94"/>
                    <a:pt x="1001" y="93"/>
                  </a:cubicBezTo>
                  <a:cubicBezTo>
                    <a:pt x="998" y="92"/>
                    <a:pt x="997" y="90"/>
                    <a:pt x="991" y="89"/>
                  </a:cubicBezTo>
                  <a:cubicBezTo>
                    <a:pt x="988" y="88"/>
                    <a:pt x="984" y="86"/>
                    <a:pt x="979" y="86"/>
                  </a:cubicBezTo>
                  <a:cubicBezTo>
                    <a:pt x="978" y="86"/>
                    <a:pt x="976" y="86"/>
                    <a:pt x="975" y="86"/>
                  </a:cubicBezTo>
                  <a:cubicBezTo>
                    <a:pt x="960" y="90"/>
                    <a:pt x="970" y="89"/>
                    <a:pt x="970" y="92"/>
                  </a:cubicBezTo>
                  <a:cubicBezTo>
                    <a:pt x="970" y="95"/>
                    <a:pt x="972" y="103"/>
                    <a:pt x="962" y="105"/>
                  </a:cubicBezTo>
                  <a:cubicBezTo>
                    <a:pt x="959" y="105"/>
                    <a:pt x="956" y="105"/>
                    <a:pt x="952" y="105"/>
                  </a:cubicBezTo>
                  <a:cubicBezTo>
                    <a:pt x="949" y="105"/>
                    <a:pt x="945" y="105"/>
                    <a:pt x="941" y="105"/>
                  </a:cubicBezTo>
                  <a:cubicBezTo>
                    <a:pt x="930" y="104"/>
                    <a:pt x="920" y="104"/>
                    <a:pt x="919" y="104"/>
                  </a:cubicBezTo>
                  <a:cubicBezTo>
                    <a:pt x="918" y="104"/>
                    <a:pt x="923" y="103"/>
                    <a:pt x="930" y="103"/>
                  </a:cubicBezTo>
                  <a:cubicBezTo>
                    <a:pt x="931" y="103"/>
                    <a:pt x="932" y="103"/>
                    <a:pt x="933" y="103"/>
                  </a:cubicBezTo>
                  <a:cubicBezTo>
                    <a:pt x="939" y="103"/>
                    <a:pt x="943" y="103"/>
                    <a:pt x="941" y="103"/>
                  </a:cubicBezTo>
                  <a:cubicBezTo>
                    <a:pt x="940" y="103"/>
                    <a:pt x="942" y="104"/>
                    <a:pt x="944" y="104"/>
                  </a:cubicBezTo>
                  <a:cubicBezTo>
                    <a:pt x="945" y="104"/>
                    <a:pt x="946" y="104"/>
                    <a:pt x="947" y="103"/>
                  </a:cubicBezTo>
                  <a:cubicBezTo>
                    <a:pt x="950" y="103"/>
                    <a:pt x="961" y="99"/>
                    <a:pt x="955" y="94"/>
                  </a:cubicBezTo>
                  <a:cubicBezTo>
                    <a:pt x="950" y="89"/>
                    <a:pt x="933" y="83"/>
                    <a:pt x="927" y="79"/>
                  </a:cubicBezTo>
                  <a:cubicBezTo>
                    <a:pt x="925" y="77"/>
                    <a:pt x="918" y="74"/>
                    <a:pt x="916" y="73"/>
                  </a:cubicBezTo>
                  <a:cubicBezTo>
                    <a:pt x="911" y="70"/>
                    <a:pt x="913" y="69"/>
                    <a:pt x="909" y="66"/>
                  </a:cubicBezTo>
                  <a:cubicBezTo>
                    <a:pt x="905" y="63"/>
                    <a:pt x="901" y="62"/>
                    <a:pt x="895" y="61"/>
                  </a:cubicBezTo>
                  <a:cubicBezTo>
                    <a:pt x="892" y="61"/>
                    <a:pt x="890" y="61"/>
                    <a:pt x="888" y="61"/>
                  </a:cubicBezTo>
                  <a:cubicBezTo>
                    <a:pt x="878" y="61"/>
                    <a:pt x="870" y="63"/>
                    <a:pt x="871" y="66"/>
                  </a:cubicBezTo>
                  <a:cubicBezTo>
                    <a:pt x="872" y="68"/>
                    <a:pt x="873" y="70"/>
                    <a:pt x="872" y="71"/>
                  </a:cubicBezTo>
                  <a:cubicBezTo>
                    <a:pt x="871" y="73"/>
                    <a:pt x="866" y="75"/>
                    <a:pt x="865" y="76"/>
                  </a:cubicBezTo>
                  <a:cubicBezTo>
                    <a:pt x="861" y="79"/>
                    <a:pt x="875" y="81"/>
                    <a:pt x="874" y="81"/>
                  </a:cubicBezTo>
                  <a:cubicBezTo>
                    <a:pt x="874" y="82"/>
                    <a:pt x="873" y="84"/>
                    <a:pt x="875" y="85"/>
                  </a:cubicBezTo>
                  <a:cubicBezTo>
                    <a:pt x="876" y="86"/>
                    <a:pt x="880" y="86"/>
                    <a:pt x="884" y="86"/>
                  </a:cubicBezTo>
                  <a:cubicBezTo>
                    <a:pt x="887" y="86"/>
                    <a:pt x="890" y="88"/>
                    <a:pt x="896" y="89"/>
                  </a:cubicBezTo>
                  <a:cubicBezTo>
                    <a:pt x="902" y="90"/>
                    <a:pt x="909" y="91"/>
                    <a:pt x="908" y="92"/>
                  </a:cubicBezTo>
                  <a:cubicBezTo>
                    <a:pt x="908" y="93"/>
                    <a:pt x="906" y="93"/>
                    <a:pt x="905" y="93"/>
                  </a:cubicBezTo>
                  <a:cubicBezTo>
                    <a:pt x="901" y="93"/>
                    <a:pt x="894" y="92"/>
                    <a:pt x="885" y="91"/>
                  </a:cubicBezTo>
                  <a:cubicBezTo>
                    <a:pt x="872" y="89"/>
                    <a:pt x="852" y="87"/>
                    <a:pt x="838" y="86"/>
                  </a:cubicBezTo>
                  <a:cubicBezTo>
                    <a:pt x="834" y="86"/>
                    <a:pt x="829" y="85"/>
                    <a:pt x="825" y="85"/>
                  </a:cubicBezTo>
                  <a:cubicBezTo>
                    <a:pt x="820" y="85"/>
                    <a:pt x="816" y="86"/>
                    <a:pt x="813" y="86"/>
                  </a:cubicBezTo>
                  <a:cubicBezTo>
                    <a:pt x="810" y="87"/>
                    <a:pt x="813" y="89"/>
                    <a:pt x="817" y="90"/>
                  </a:cubicBezTo>
                  <a:cubicBezTo>
                    <a:pt x="823" y="92"/>
                    <a:pt x="825" y="93"/>
                    <a:pt x="821" y="94"/>
                  </a:cubicBezTo>
                  <a:cubicBezTo>
                    <a:pt x="818" y="94"/>
                    <a:pt x="814" y="96"/>
                    <a:pt x="811" y="96"/>
                  </a:cubicBezTo>
                  <a:cubicBezTo>
                    <a:pt x="811" y="96"/>
                    <a:pt x="810" y="96"/>
                    <a:pt x="809" y="96"/>
                  </a:cubicBezTo>
                  <a:cubicBezTo>
                    <a:pt x="807" y="95"/>
                    <a:pt x="803" y="94"/>
                    <a:pt x="798" y="94"/>
                  </a:cubicBezTo>
                  <a:cubicBezTo>
                    <a:pt x="796" y="94"/>
                    <a:pt x="793" y="94"/>
                    <a:pt x="790" y="94"/>
                  </a:cubicBezTo>
                  <a:cubicBezTo>
                    <a:pt x="790" y="95"/>
                    <a:pt x="790" y="95"/>
                    <a:pt x="789" y="95"/>
                  </a:cubicBezTo>
                  <a:cubicBezTo>
                    <a:pt x="789" y="95"/>
                    <a:pt x="789" y="95"/>
                    <a:pt x="788" y="95"/>
                  </a:cubicBezTo>
                  <a:cubicBezTo>
                    <a:pt x="788" y="95"/>
                    <a:pt x="788" y="95"/>
                    <a:pt x="788" y="95"/>
                  </a:cubicBezTo>
                  <a:cubicBezTo>
                    <a:pt x="788" y="95"/>
                    <a:pt x="788" y="95"/>
                    <a:pt x="788" y="95"/>
                  </a:cubicBezTo>
                  <a:cubicBezTo>
                    <a:pt x="787" y="95"/>
                    <a:pt x="786" y="95"/>
                    <a:pt x="785" y="95"/>
                  </a:cubicBezTo>
                  <a:cubicBezTo>
                    <a:pt x="773" y="96"/>
                    <a:pt x="766" y="98"/>
                    <a:pt x="764" y="99"/>
                  </a:cubicBezTo>
                  <a:cubicBezTo>
                    <a:pt x="763" y="99"/>
                    <a:pt x="762" y="99"/>
                    <a:pt x="760" y="99"/>
                  </a:cubicBezTo>
                  <a:cubicBezTo>
                    <a:pt x="759" y="99"/>
                    <a:pt x="757" y="99"/>
                    <a:pt x="756" y="99"/>
                  </a:cubicBezTo>
                  <a:cubicBezTo>
                    <a:pt x="753" y="99"/>
                    <a:pt x="754" y="98"/>
                    <a:pt x="755" y="97"/>
                  </a:cubicBezTo>
                  <a:cubicBezTo>
                    <a:pt x="756" y="95"/>
                    <a:pt x="752" y="95"/>
                    <a:pt x="754" y="94"/>
                  </a:cubicBezTo>
                  <a:cubicBezTo>
                    <a:pt x="755" y="94"/>
                    <a:pt x="756" y="94"/>
                    <a:pt x="755" y="94"/>
                  </a:cubicBezTo>
                  <a:cubicBezTo>
                    <a:pt x="755" y="94"/>
                    <a:pt x="753" y="94"/>
                    <a:pt x="750" y="95"/>
                  </a:cubicBezTo>
                  <a:cubicBezTo>
                    <a:pt x="746" y="95"/>
                    <a:pt x="745" y="96"/>
                    <a:pt x="744" y="96"/>
                  </a:cubicBezTo>
                  <a:cubicBezTo>
                    <a:pt x="744" y="96"/>
                    <a:pt x="744" y="96"/>
                    <a:pt x="744" y="96"/>
                  </a:cubicBezTo>
                  <a:cubicBezTo>
                    <a:pt x="743" y="96"/>
                    <a:pt x="743" y="96"/>
                    <a:pt x="743" y="96"/>
                  </a:cubicBezTo>
                  <a:cubicBezTo>
                    <a:pt x="743" y="96"/>
                    <a:pt x="742" y="97"/>
                    <a:pt x="741" y="97"/>
                  </a:cubicBezTo>
                  <a:cubicBezTo>
                    <a:pt x="740" y="98"/>
                    <a:pt x="739" y="98"/>
                    <a:pt x="738" y="98"/>
                  </a:cubicBezTo>
                  <a:cubicBezTo>
                    <a:pt x="738" y="98"/>
                    <a:pt x="738" y="98"/>
                    <a:pt x="738" y="98"/>
                  </a:cubicBezTo>
                  <a:cubicBezTo>
                    <a:pt x="737" y="98"/>
                    <a:pt x="737" y="98"/>
                    <a:pt x="736" y="98"/>
                  </a:cubicBezTo>
                  <a:cubicBezTo>
                    <a:pt x="733" y="98"/>
                    <a:pt x="727" y="98"/>
                    <a:pt x="721" y="99"/>
                  </a:cubicBezTo>
                  <a:cubicBezTo>
                    <a:pt x="714" y="101"/>
                    <a:pt x="707" y="102"/>
                    <a:pt x="709" y="103"/>
                  </a:cubicBezTo>
                  <a:cubicBezTo>
                    <a:pt x="710" y="103"/>
                    <a:pt x="708" y="104"/>
                    <a:pt x="705" y="104"/>
                  </a:cubicBezTo>
                  <a:cubicBezTo>
                    <a:pt x="702" y="104"/>
                    <a:pt x="699" y="109"/>
                    <a:pt x="688" y="109"/>
                  </a:cubicBezTo>
                  <a:cubicBezTo>
                    <a:pt x="687" y="109"/>
                    <a:pt x="685" y="108"/>
                    <a:pt x="682" y="108"/>
                  </a:cubicBezTo>
                  <a:cubicBezTo>
                    <a:pt x="667" y="106"/>
                    <a:pt x="681" y="100"/>
                    <a:pt x="669" y="99"/>
                  </a:cubicBezTo>
                  <a:cubicBezTo>
                    <a:pt x="666" y="99"/>
                    <a:pt x="664" y="99"/>
                    <a:pt x="662" y="99"/>
                  </a:cubicBezTo>
                  <a:cubicBezTo>
                    <a:pt x="657" y="99"/>
                    <a:pt x="657" y="100"/>
                    <a:pt x="658" y="102"/>
                  </a:cubicBezTo>
                  <a:cubicBezTo>
                    <a:pt x="658" y="104"/>
                    <a:pt x="656" y="105"/>
                    <a:pt x="658" y="107"/>
                  </a:cubicBezTo>
                  <a:cubicBezTo>
                    <a:pt x="659" y="108"/>
                    <a:pt x="662" y="109"/>
                    <a:pt x="665" y="111"/>
                  </a:cubicBezTo>
                  <a:cubicBezTo>
                    <a:pt x="668" y="113"/>
                    <a:pt x="667" y="114"/>
                    <a:pt x="665" y="114"/>
                  </a:cubicBezTo>
                  <a:cubicBezTo>
                    <a:pt x="665" y="114"/>
                    <a:pt x="665" y="114"/>
                    <a:pt x="665" y="114"/>
                  </a:cubicBezTo>
                  <a:cubicBezTo>
                    <a:pt x="663" y="114"/>
                    <a:pt x="656" y="113"/>
                    <a:pt x="649" y="113"/>
                  </a:cubicBezTo>
                  <a:cubicBezTo>
                    <a:pt x="647" y="113"/>
                    <a:pt x="645" y="113"/>
                    <a:pt x="643" y="113"/>
                  </a:cubicBezTo>
                  <a:cubicBezTo>
                    <a:pt x="638" y="114"/>
                    <a:pt x="633" y="115"/>
                    <a:pt x="631" y="116"/>
                  </a:cubicBezTo>
                  <a:cubicBezTo>
                    <a:pt x="628" y="118"/>
                    <a:pt x="629" y="119"/>
                    <a:pt x="631" y="121"/>
                  </a:cubicBezTo>
                  <a:cubicBezTo>
                    <a:pt x="632" y="122"/>
                    <a:pt x="627" y="123"/>
                    <a:pt x="620" y="123"/>
                  </a:cubicBezTo>
                  <a:cubicBezTo>
                    <a:pt x="617" y="123"/>
                    <a:pt x="614" y="123"/>
                    <a:pt x="611" y="122"/>
                  </a:cubicBezTo>
                  <a:cubicBezTo>
                    <a:pt x="604" y="122"/>
                    <a:pt x="598" y="121"/>
                    <a:pt x="595" y="121"/>
                  </a:cubicBezTo>
                  <a:cubicBezTo>
                    <a:pt x="593" y="121"/>
                    <a:pt x="592" y="121"/>
                    <a:pt x="592" y="121"/>
                  </a:cubicBezTo>
                  <a:cubicBezTo>
                    <a:pt x="591" y="122"/>
                    <a:pt x="594" y="124"/>
                    <a:pt x="602" y="125"/>
                  </a:cubicBezTo>
                  <a:cubicBezTo>
                    <a:pt x="607" y="125"/>
                    <a:pt x="612" y="126"/>
                    <a:pt x="612" y="127"/>
                  </a:cubicBezTo>
                  <a:cubicBezTo>
                    <a:pt x="612" y="128"/>
                    <a:pt x="610" y="129"/>
                    <a:pt x="607" y="129"/>
                  </a:cubicBezTo>
                  <a:cubicBezTo>
                    <a:pt x="600" y="129"/>
                    <a:pt x="588" y="126"/>
                    <a:pt x="586" y="126"/>
                  </a:cubicBezTo>
                  <a:cubicBezTo>
                    <a:pt x="580" y="125"/>
                    <a:pt x="577" y="122"/>
                    <a:pt x="573" y="119"/>
                  </a:cubicBezTo>
                  <a:cubicBezTo>
                    <a:pt x="567" y="116"/>
                    <a:pt x="553" y="115"/>
                    <a:pt x="555" y="115"/>
                  </a:cubicBezTo>
                  <a:cubicBezTo>
                    <a:pt x="556" y="114"/>
                    <a:pt x="556" y="114"/>
                    <a:pt x="554" y="114"/>
                  </a:cubicBezTo>
                  <a:cubicBezTo>
                    <a:pt x="553" y="114"/>
                    <a:pt x="554" y="114"/>
                    <a:pt x="552" y="114"/>
                  </a:cubicBezTo>
                  <a:cubicBezTo>
                    <a:pt x="552" y="114"/>
                    <a:pt x="552" y="114"/>
                    <a:pt x="552" y="114"/>
                  </a:cubicBezTo>
                  <a:cubicBezTo>
                    <a:pt x="552" y="114"/>
                    <a:pt x="552" y="114"/>
                    <a:pt x="552" y="114"/>
                  </a:cubicBezTo>
                  <a:cubicBezTo>
                    <a:pt x="549" y="114"/>
                    <a:pt x="548" y="114"/>
                    <a:pt x="549" y="113"/>
                  </a:cubicBezTo>
                  <a:cubicBezTo>
                    <a:pt x="550" y="113"/>
                    <a:pt x="548" y="113"/>
                    <a:pt x="545" y="112"/>
                  </a:cubicBezTo>
                  <a:cubicBezTo>
                    <a:pt x="543" y="111"/>
                    <a:pt x="543" y="111"/>
                    <a:pt x="545" y="111"/>
                  </a:cubicBezTo>
                  <a:cubicBezTo>
                    <a:pt x="546" y="111"/>
                    <a:pt x="548" y="111"/>
                    <a:pt x="551" y="112"/>
                  </a:cubicBezTo>
                  <a:cubicBezTo>
                    <a:pt x="557" y="112"/>
                    <a:pt x="564" y="112"/>
                    <a:pt x="563" y="113"/>
                  </a:cubicBezTo>
                  <a:cubicBezTo>
                    <a:pt x="562" y="113"/>
                    <a:pt x="576" y="114"/>
                    <a:pt x="593" y="115"/>
                  </a:cubicBezTo>
                  <a:cubicBezTo>
                    <a:pt x="597" y="115"/>
                    <a:pt x="600" y="115"/>
                    <a:pt x="604" y="115"/>
                  </a:cubicBezTo>
                  <a:cubicBezTo>
                    <a:pt x="610" y="115"/>
                    <a:pt x="616" y="115"/>
                    <a:pt x="622" y="114"/>
                  </a:cubicBezTo>
                  <a:cubicBezTo>
                    <a:pt x="636" y="112"/>
                    <a:pt x="636" y="110"/>
                    <a:pt x="631" y="108"/>
                  </a:cubicBezTo>
                  <a:cubicBezTo>
                    <a:pt x="623" y="104"/>
                    <a:pt x="612" y="102"/>
                    <a:pt x="611" y="102"/>
                  </a:cubicBezTo>
                  <a:cubicBezTo>
                    <a:pt x="611" y="102"/>
                    <a:pt x="611" y="102"/>
                    <a:pt x="611" y="102"/>
                  </a:cubicBezTo>
                  <a:cubicBezTo>
                    <a:pt x="612" y="102"/>
                    <a:pt x="611" y="103"/>
                    <a:pt x="610" y="103"/>
                  </a:cubicBezTo>
                  <a:cubicBezTo>
                    <a:pt x="609" y="103"/>
                    <a:pt x="608" y="103"/>
                    <a:pt x="607" y="102"/>
                  </a:cubicBezTo>
                  <a:cubicBezTo>
                    <a:pt x="603" y="102"/>
                    <a:pt x="592" y="100"/>
                    <a:pt x="577" y="98"/>
                  </a:cubicBezTo>
                  <a:cubicBezTo>
                    <a:pt x="567" y="97"/>
                    <a:pt x="558" y="96"/>
                    <a:pt x="551" y="96"/>
                  </a:cubicBezTo>
                  <a:cubicBezTo>
                    <a:pt x="548" y="96"/>
                    <a:pt x="546" y="96"/>
                    <a:pt x="545" y="97"/>
                  </a:cubicBezTo>
                  <a:cubicBezTo>
                    <a:pt x="543" y="97"/>
                    <a:pt x="542" y="97"/>
                    <a:pt x="542" y="97"/>
                  </a:cubicBezTo>
                  <a:cubicBezTo>
                    <a:pt x="542" y="97"/>
                    <a:pt x="542" y="97"/>
                    <a:pt x="542" y="97"/>
                  </a:cubicBezTo>
                  <a:cubicBezTo>
                    <a:pt x="543" y="97"/>
                    <a:pt x="542" y="96"/>
                    <a:pt x="540" y="96"/>
                  </a:cubicBezTo>
                  <a:cubicBezTo>
                    <a:pt x="540" y="96"/>
                    <a:pt x="540" y="96"/>
                    <a:pt x="539" y="96"/>
                  </a:cubicBezTo>
                  <a:cubicBezTo>
                    <a:pt x="538" y="96"/>
                    <a:pt x="538" y="96"/>
                    <a:pt x="537" y="96"/>
                  </a:cubicBezTo>
                  <a:cubicBezTo>
                    <a:pt x="536" y="96"/>
                    <a:pt x="535" y="96"/>
                    <a:pt x="533" y="96"/>
                  </a:cubicBezTo>
                  <a:cubicBezTo>
                    <a:pt x="531" y="96"/>
                    <a:pt x="527" y="96"/>
                    <a:pt x="528" y="95"/>
                  </a:cubicBezTo>
                  <a:cubicBezTo>
                    <a:pt x="528" y="95"/>
                    <a:pt x="529" y="94"/>
                    <a:pt x="531" y="94"/>
                  </a:cubicBezTo>
                  <a:cubicBezTo>
                    <a:pt x="532" y="94"/>
                    <a:pt x="532" y="94"/>
                    <a:pt x="533" y="95"/>
                  </a:cubicBezTo>
                  <a:cubicBezTo>
                    <a:pt x="534" y="95"/>
                    <a:pt x="534" y="95"/>
                    <a:pt x="534" y="95"/>
                  </a:cubicBezTo>
                  <a:cubicBezTo>
                    <a:pt x="536" y="95"/>
                    <a:pt x="535" y="94"/>
                    <a:pt x="532" y="94"/>
                  </a:cubicBezTo>
                  <a:cubicBezTo>
                    <a:pt x="531" y="93"/>
                    <a:pt x="530" y="93"/>
                    <a:pt x="529" y="93"/>
                  </a:cubicBezTo>
                  <a:cubicBezTo>
                    <a:pt x="526" y="93"/>
                    <a:pt x="524" y="94"/>
                    <a:pt x="523" y="94"/>
                  </a:cubicBezTo>
                  <a:cubicBezTo>
                    <a:pt x="522" y="95"/>
                    <a:pt x="521" y="95"/>
                    <a:pt x="519" y="95"/>
                  </a:cubicBezTo>
                  <a:cubicBezTo>
                    <a:pt x="518" y="95"/>
                    <a:pt x="517" y="95"/>
                    <a:pt x="515" y="94"/>
                  </a:cubicBezTo>
                  <a:cubicBezTo>
                    <a:pt x="513" y="94"/>
                    <a:pt x="512" y="94"/>
                    <a:pt x="510" y="94"/>
                  </a:cubicBezTo>
                  <a:cubicBezTo>
                    <a:pt x="510" y="94"/>
                    <a:pt x="509" y="94"/>
                    <a:pt x="509" y="94"/>
                  </a:cubicBezTo>
                  <a:cubicBezTo>
                    <a:pt x="509" y="94"/>
                    <a:pt x="509" y="94"/>
                    <a:pt x="508" y="94"/>
                  </a:cubicBezTo>
                  <a:cubicBezTo>
                    <a:pt x="508" y="94"/>
                    <a:pt x="507" y="94"/>
                    <a:pt x="506" y="94"/>
                  </a:cubicBezTo>
                  <a:cubicBezTo>
                    <a:pt x="505" y="94"/>
                    <a:pt x="501" y="94"/>
                    <a:pt x="498" y="93"/>
                  </a:cubicBezTo>
                  <a:cubicBezTo>
                    <a:pt x="494" y="93"/>
                    <a:pt x="498" y="93"/>
                    <a:pt x="506" y="92"/>
                  </a:cubicBezTo>
                  <a:cubicBezTo>
                    <a:pt x="515" y="91"/>
                    <a:pt x="516" y="89"/>
                    <a:pt x="512" y="89"/>
                  </a:cubicBezTo>
                  <a:cubicBezTo>
                    <a:pt x="508" y="89"/>
                    <a:pt x="505" y="88"/>
                    <a:pt x="502" y="88"/>
                  </a:cubicBezTo>
                  <a:cubicBezTo>
                    <a:pt x="500" y="88"/>
                    <a:pt x="496" y="88"/>
                    <a:pt x="493" y="88"/>
                  </a:cubicBezTo>
                  <a:cubicBezTo>
                    <a:pt x="492" y="88"/>
                    <a:pt x="491" y="88"/>
                    <a:pt x="491" y="88"/>
                  </a:cubicBezTo>
                  <a:cubicBezTo>
                    <a:pt x="489" y="89"/>
                    <a:pt x="488" y="90"/>
                    <a:pt x="485" y="90"/>
                  </a:cubicBezTo>
                  <a:cubicBezTo>
                    <a:pt x="485" y="90"/>
                    <a:pt x="485" y="90"/>
                    <a:pt x="484" y="90"/>
                  </a:cubicBezTo>
                  <a:cubicBezTo>
                    <a:pt x="483" y="90"/>
                    <a:pt x="482" y="90"/>
                    <a:pt x="484" y="89"/>
                  </a:cubicBezTo>
                  <a:cubicBezTo>
                    <a:pt x="485" y="89"/>
                    <a:pt x="485" y="89"/>
                    <a:pt x="484" y="89"/>
                  </a:cubicBezTo>
                  <a:cubicBezTo>
                    <a:pt x="484" y="89"/>
                    <a:pt x="484" y="89"/>
                    <a:pt x="484" y="89"/>
                  </a:cubicBezTo>
                  <a:cubicBezTo>
                    <a:pt x="483" y="89"/>
                    <a:pt x="483" y="89"/>
                    <a:pt x="483" y="89"/>
                  </a:cubicBezTo>
                  <a:cubicBezTo>
                    <a:pt x="483" y="89"/>
                    <a:pt x="484" y="88"/>
                    <a:pt x="483" y="88"/>
                  </a:cubicBezTo>
                  <a:cubicBezTo>
                    <a:pt x="482" y="88"/>
                    <a:pt x="489" y="86"/>
                    <a:pt x="485" y="86"/>
                  </a:cubicBezTo>
                  <a:cubicBezTo>
                    <a:pt x="484" y="86"/>
                    <a:pt x="483" y="86"/>
                    <a:pt x="483" y="86"/>
                  </a:cubicBezTo>
                  <a:cubicBezTo>
                    <a:pt x="481" y="86"/>
                    <a:pt x="480" y="86"/>
                    <a:pt x="479" y="86"/>
                  </a:cubicBezTo>
                  <a:cubicBezTo>
                    <a:pt x="478" y="86"/>
                    <a:pt x="477" y="86"/>
                    <a:pt x="476" y="86"/>
                  </a:cubicBezTo>
                  <a:cubicBezTo>
                    <a:pt x="476" y="86"/>
                    <a:pt x="476" y="86"/>
                    <a:pt x="476" y="86"/>
                  </a:cubicBezTo>
                  <a:cubicBezTo>
                    <a:pt x="476" y="86"/>
                    <a:pt x="476" y="86"/>
                    <a:pt x="476" y="86"/>
                  </a:cubicBezTo>
                  <a:cubicBezTo>
                    <a:pt x="475" y="86"/>
                    <a:pt x="476" y="88"/>
                    <a:pt x="474" y="89"/>
                  </a:cubicBezTo>
                  <a:cubicBezTo>
                    <a:pt x="473" y="90"/>
                    <a:pt x="471" y="90"/>
                    <a:pt x="470" y="90"/>
                  </a:cubicBezTo>
                  <a:cubicBezTo>
                    <a:pt x="469" y="90"/>
                    <a:pt x="468" y="89"/>
                    <a:pt x="467" y="89"/>
                  </a:cubicBezTo>
                  <a:cubicBezTo>
                    <a:pt x="467" y="88"/>
                    <a:pt x="467" y="88"/>
                    <a:pt x="466" y="88"/>
                  </a:cubicBezTo>
                  <a:cubicBezTo>
                    <a:pt x="465" y="88"/>
                    <a:pt x="464" y="89"/>
                    <a:pt x="462" y="90"/>
                  </a:cubicBezTo>
                  <a:cubicBezTo>
                    <a:pt x="460" y="91"/>
                    <a:pt x="459" y="91"/>
                    <a:pt x="458" y="91"/>
                  </a:cubicBezTo>
                  <a:cubicBezTo>
                    <a:pt x="457" y="91"/>
                    <a:pt x="457" y="91"/>
                    <a:pt x="458" y="90"/>
                  </a:cubicBezTo>
                  <a:cubicBezTo>
                    <a:pt x="458" y="89"/>
                    <a:pt x="456" y="87"/>
                    <a:pt x="455" y="87"/>
                  </a:cubicBezTo>
                  <a:cubicBezTo>
                    <a:pt x="455" y="87"/>
                    <a:pt x="455" y="87"/>
                    <a:pt x="455" y="87"/>
                  </a:cubicBezTo>
                  <a:cubicBezTo>
                    <a:pt x="455" y="88"/>
                    <a:pt x="455" y="88"/>
                    <a:pt x="454" y="88"/>
                  </a:cubicBezTo>
                  <a:cubicBezTo>
                    <a:pt x="453" y="88"/>
                    <a:pt x="451" y="88"/>
                    <a:pt x="449" y="87"/>
                  </a:cubicBezTo>
                  <a:cubicBezTo>
                    <a:pt x="449" y="87"/>
                    <a:pt x="449" y="87"/>
                    <a:pt x="449" y="87"/>
                  </a:cubicBezTo>
                  <a:cubicBezTo>
                    <a:pt x="446" y="87"/>
                    <a:pt x="446" y="88"/>
                    <a:pt x="447" y="89"/>
                  </a:cubicBezTo>
                  <a:cubicBezTo>
                    <a:pt x="448" y="89"/>
                    <a:pt x="443" y="90"/>
                    <a:pt x="440" y="91"/>
                  </a:cubicBezTo>
                  <a:cubicBezTo>
                    <a:pt x="438" y="92"/>
                    <a:pt x="437" y="92"/>
                    <a:pt x="434" y="92"/>
                  </a:cubicBezTo>
                  <a:cubicBezTo>
                    <a:pt x="433" y="92"/>
                    <a:pt x="431" y="92"/>
                    <a:pt x="429" y="92"/>
                  </a:cubicBezTo>
                  <a:cubicBezTo>
                    <a:pt x="428" y="92"/>
                    <a:pt x="427" y="92"/>
                    <a:pt x="426" y="92"/>
                  </a:cubicBezTo>
                  <a:cubicBezTo>
                    <a:pt x="422" y="92"/>
                    <a:pt x="420" y="93"/>
                    <a:pt x="422" y="94"/>
                  </a:cubicBezTo>
                  <a:cubicBezTo>
                    <a:pt x="423" y="95"/>
                    <a:pt x="424" y="95"/>
                    <a:pt x="423" y="95"/>
                  </a:cubicBezTo>
                  <a:cubicBezTo>
                    <a:pt x="423" y="95"/>
                    <a:pt x="423" y="95"/>
                    <a:pt x="422" y="95"/>
                  </a:cubicBezTo>
                  <a:cubicBezTo>
                    <a:pt x="421" y="95"/>
                    <a:pt x="420" y="94"/>
                    <a:pt x="418" y="94"/>
                  </a:cubicBezTo>
                  <a:cubicBezTo>
                    <a:pt x="416" y="94"/>
                    <a:pt x="414" y="95"/>
                    <a:pt x="414" y="95"/>
                  </a:cubicBezTo>
                  <a:cubicBezTo>
                    <a:pt x="414" y="96"/>
                    <a:pt x="413" y="97"/>
                    <a:pt x="411" y="97"/>
                  </a:cubicBezTo>
                  <a:cubicBezTo>
                    <a:pt x="410" y="97"/>
                    <a:pt x="410" y="98"/>
                    <a:pt x="410" y="98"/>
                  </a:cubicBezTo>
                  <a:cubicBezTo>
                    <a:pt x="408" y="98"/>
                    <a:pt x="408" y="97"/>
                    <a:pt x="408" y="96"/>
                  </a:cubicBezTo>
                  <a:cubicBezTo>
                    <a:pt x="408" y="96"/>
                    <a:pt x="408" y="95"/>
                    <a:pt x="408" y="95"/>
                  </a:cubicBezTo>
                  <a:cubicBezTo>
                    <a:pt x="407" y="95"/>
                    <a:pt x="407" y="96"/>
                    <a:pt x="406" y="96"/>
                  </a:cubicBezTo>
                  <a:cubicBezTo>
                    <a:pt x="405" y="97"/>
                    <a:pt x="403" y="97"/>
                    <a:pt x="403" y="97"/>
                  </a:cubicBezTo>
                  <a:cubicBezTo>
                    <a:pt x="403" y="97"/>
                    <a:pt x="402" y="97"/>
                    <a:pt x="402" y="96"/>
                  </a:cubicBezTo>
                  <a:cubicBezTo>
                    <a:pt x="402" y="96"/>
                    <a:pt x="402" y="96"/>
                    <a:pt x="402" y="96"/>
                  </a:cubicBezTo>
                  <a:cubicBezTo>
                    <a:pt x="402" y="96"/>
                    <a:pt x="401" y="97"/>
                    <a:pt x="401" y="97"/>
                  </a:cubicBezTo>
                  <a:cubicBezTo>
                    <a:pt x="400" y="98"/>
                    <a:pt x="400" y="99"/>
                    <a:pt x="399" y="99"/>
                  </a:cubicBezTo>
                  <a:cubicBezTo>
                    <a:pt x="399" y="99"/>
                    <a:pt x="398" y="98"/>
                    <a:pt x="397" y="98"/>
                  </a:cubicBezTo>
                  <a:cubicBezTo>
                    <a:pt x="396" y="98"/>
                    <a:pt x="394" y="98"/>
                    <a:pt x="394" y="98"/>
                  </a:cubicBezTo>
                  <a:cubicBezTo>
                    <a:pt x="394" y="98"/>
                    <a:pt x="394" y="98"/>
                    <a:pt x="394" y="98"/>
                  </a:cubicBezTo>
                  <a:cubicBezTo>
                    <a:pt x="396" y="98"/>
                    <a:pt x="395" y="98"/>
                    <a:pt x="394" y="99"/>
                  </a:cubicBezTo>
                  <a:cubicBezTo>
                    <a:pt x="393" y="99"/>
                    <a:pt x="393" y="99"/>
                    <a:pt x="393" y="99"/>
                  </a:cubicBezTo>
                  <a:cubicBezTo>
                    <a:pt x="393" y="99"/>
                    <a:pt x="393" y="99"/>
                    <a:pt x="392" y="99"/>
                  </a:cubicBezTo>
                  <a:cubicBezTo>
                    <a:pt x="391" y="98"/>
                    <a:pt x="391" y="98"/>
                    <a:pt x="390" y="98"/>
                  </a:cubicBezTo>
                  <a:cubicBezTo>
                    <a:pt x="389" y="98"/>
                    <a:pt x="389" y="98"/>
                    <a:pt x="389" y="99"/>
                  </a:cubicBezTo>
                  <a:cubicBezTo>
                    <a:pt x="389" y="99"/>
                    <a:pt x="387" y="100"/>
                    <a:pt x="385" y="100"/>
                  </a:cubicBezTo>
                  <a:cubicBezTo>
                    <a:pt x="384" y="100"/>
                    <a:pt x="384" y="100"/>
                    <a:pt x="385" y="100"/>
                  </a:cubicBezTo>
                  <a:cubicBezTo>
                    <a:pt x="385" y="100"/>
                    <a:pt x="385" y="100"/>
                    <a:pt x="385" y="100"/>
                  </a:cubicBezTo>
                  <a:cubicBezTo>
                    <a:pt x="385" y="100"/>
                    <a:pt x="385" y="100"/>
                    <a:pt x="385" y="100"/>
                  </a:cubicBezTo>
                  <a:cubicBezTo>
                    <a:pt x="386" y="100"/>
                    <a:pt x="383" y="102"/>
                    <a:pt x="379" y="102"/>
                  </a:cubicBezTo>
                  <a:cubicBezTo>
                    <a:pt x="376" y="103"/>
                    <a:pt x="375" y="104"/>
                    <a:pt x="378" y="104"/>
                  </a:cubicBezTo>
                  <a:cubicBezTo>
                    <a:pt x="378" y="104"/>
                    <a:pt x="378" y="104"/>
                    <a:pt x="378" y="104"/>
                  </a:cubicBezTo>
                  <a:cubicBezTo>
                    <a:pt x="379" y="104"/>
                    <a:pt x="379" y="104"/>
                    <a:pt x="380" y="104"/>
                  </a:cubicBezTo>
                  <a:cubicBezTo>
                    <a:pt x="382" y="104"/>
                    <a:pt x="384" y="104"/>
                    <a:pt x="383" y="105"/>
                  </a:cubicBezTo>
                  <a:cubicBezTo>
                    <a:pt x="383" y="105"/>
                    <a:pt x="381" y="105"/>
                    <a:pt x="380" y="105"/>
                  </a:cubicBezTo>
                  <a:cubicBezTo>
                    <a:pt x="379" y="105"/>
                    <a:pt x="378" y="105"/>
                    <a:pt x="377" y="105"/>
                  </a:cubicBezTo>
                  <a:cubicBezTo>
                    <a:pt x="377" y="105"/>
                    <a:pt x="377" y="105"/>
                    <a:pt x="377" y="105"/>
                  </a:cubicBezTo>
                  <a:cubicBezTo>
                    <a:pt x="374" y="105"/>
                    <a:pt x="373" y="105"/>
                    <a:pt x="373" y="106"/>
                  </a:cubicBezTo>
                  <a:cubicBezTo>
                    <a:pt x="373" y="106"/>
                    <a:pt x="372" y="106"/>
                    <a:pt x="372" y="106"/>
                  </a:cubicBezTo>
                  <a:cubicBezTo>
                    <a:pt x="371" y="106"/>
                    <a:pt x="370" y="106"/>
                    <a:pt x="368" y="106"/>
                  </a:cubicBezTo>
                  <a:cubicBezTo>
                    <a:pt x="368" y="106"/>
                    <a:pt x="367" y="106"/>
                    <a:pt x="367" y="106"/>
                  </a:cubicBezTo>
                  <a:cubicBezTo>
                    <a:pt x="365" y="106"/>
                    <a:pt x="364" y="106"/>
                    <a:pt x="366" y="106"/>
                  </a:cubicBezTo>
                  <a:cubicBezTo>
                    <a:pt x="368" y="106"/>
                    <a:pt x="367" y="107"/>
                    <a:pt x="364" y="107"/>
                  </a:cubicBezTo>
                  <a:cubicBezTo>
                    <a:pt x="362" y="107"/>
                    <a:pt x="361" y="108"/>
                    <a:pt x="361" y="108"/>
                  </a:cubicBezTo>
                  <a:cubicBezTo>
                    <a:pt x="361" y="108"/>
                    <a:pt x="361" y="109"/>
                    <a:pt x="362" y="109"/>
                  </a:cubicBezTo>
                  <a:cubicBezTo>
                    <a:pt x="362" y="109"/>
                    <a:pt x="362" y="108"/>
                    <a:pt x="363" y="108"/>
                  </a:cubicBezTo>
                  <a:cubicBezTo>
                    <a:pt x="363" y="108"/>
                    <a:pt x="364" y="108"/>
                    <a:pt x="364" y="108"/>
                  </a:cubicBezTo>
                  <a:cubicBezTo>
                    <a:pt x="365" y="108"/>
                    <a:pt x="366" y="109"/>
                    <a:pt x="366" y="109"/>
                  </a:cubicBezTo>
                  <a:cubicBezTo>
                    <a:pt x="367" y="110"/>
                    <a:pt x="364" y="110"/>
                    <a:pt x="361" y="110"/>
                  </a:cubicBezTo>
                  <a:cubicBezTo>
                    <a:pt x="358" y="110"/>
                    <a:pt x="359" y="111"/>
                    <a:pt x="362" y="112"/>
                  </a:cubicBezTo>
                  <a:cubicBezTo>
                    <a:pt x="364" y="112"/>
                    <a:pt x="362" y="112"/>
                    <a:pt x="357" y="112"/>
                  </a:cubicBezTo>
                  <a:cubicBezTo>
                    <a:pt x="352" y="113"/>
                    <a:pt x="348" y="114"/>
                    <a:pt x="350" y="114"/>
                  </a:cubicBezTo>
                  <a:cubicBezTo>
                    <a:pt x="351" y="114"/>
                    <a:pt x="350" y="114"/>
                    <a:pt x="348" y="115"/>
                  </a:cubicBezTo>
                  <a:cubicBezTo>
                    <a:pt x="346" y="115"/>
                    <a:pt x="346" y="115"/>
                    <a:pt x="346" y="115"/>
                  </a:cubicBezTo>
                  <a:cubicBezTo>
                    <a:pt x="347" y="116"/>
                    <a:pt x="347" y="116"/>
                    <a:pt x="347" y="116"/>
                  </a:cubicBezTo>
                  <a:cubicBezTo>
                    <a:pt x="348" y="116"/>
                    <a:pt x="347" y="116"/>
                    <a:pt x="346" y="116"/>
                  </a:cubicBezTo>
                  <a:cubicBezTo>
                    <a:pt x="346" y="116"/>
                    <a:pt x="346" y="116"/>
                    <a:pt x="346" y="116"/>
                  </a:cubicBezTo>
                  <a:cubicBezTo>
                    <a:pt x="346" y="116"/>
                    <a:pt x="345" y="116"/>
                    <a:pt x="345" y="116"/>
                  </a:cubicBezTo>
                  <a:cubicBezTo>
                    <a:pt x="344" y="116"/>
                    <a:pt x="344" y="116"/>
                    <a:pt x="344" y="116"/>
                  </a:cubicBezTo>
                  <a:cubicBezTo>
                    <a:pt x="344" y="117"/>
                    <a:pt x="345" y="117"/>
                    <a:pt x="347" y="117"/>
                  </a:cubicBezTo>
                  <a:cubicBezTo>
                    <a:pt x="350" y="117"/>
                    <a:pt x="351" y="117"/>
                    <a:pt x="350" y="118"/>
                  </a:cubicBezTo>
                  <a:cubicBezTo>
                    <a:pt x="350" y="118"/>
                    <a:pt x="348" y="118"/>
                    <a:pt x="345" y="118"/>
                  </a:cubicBezTo>
                  <a:cubicBezTo>
                    <a:pt x="343" y="118"/>
                    <a:pt x="342" y="119"/>
                    <a:pt x="344" y="119"/>
                  </a:cubicBezTo>
                  <a:cubicBezTo>
                    <a:pt x="346" y="119"/>
                    <a:pt x="343" y="120"/>
                    <a:pt x="342" y="120"/>
                  </a:cubicBezTo>
                  <a:cubicBezTo>
                    <a:pt x="342" y="121"/>
                    <a:pt x="342" y="121"/>
                    <a:pt x="341" y="121"/>
                  </a:cubicBezTo>
                  <a:cubicBezTo>
                    <a:pt x="341" y="121"/>
                    <a:pt x="341" y="121"/>
                    <a:pt x="341" y="121"/>
                  </a:cubicBezTo>
                  <a:cubicBezTo>
                    <a:pt x="341" y="121"/>
                    <a:pt x="341" y="121"/>
                    <a:pt x="341" y="121"/>
                  </a:cubicBezTo>
                  <a:cubicBezTo>
                    <a:pt x="340" y="121"/>
                    <a:pt x="340" y="121"/>
                    <a:pt x="341" y="122"/>
                  </a:cubicBezTo>
                  <a:cubicBezTo>
                    <a:pt x="342" y="122"/>
                    <a:pt x="338" y="122"/>
                    <a:pt x="340" y="123"/>
                  </a:cubicBezTo>
                  <a:cubicBezTo>
                    <a:pt x="341" y="123"/>
                    <a:pt x="339" y="124"/>
                    <a:pt x="335" y="125"/>
                  </a:cubicBezTo>
                  <a:cubicBezTo>
                    <a:pt x="331" y="126"/>
                    <a:pt x="324" y="127"/>
                    <a:pt x="319" y="129"/>
                  </a:cubicBezTo>
                  <a:cubicBezTo>
                    <a:pt x="315" y="130"/>
                    <a:pt x="313" y="132"/>
                    <a:pt x="313" y="132"/>
                  </a:cubicBezTo>
                  <a:cubicBezTo>
                    <a:pt x="313" y="132"/>
                    <a:pt x="313" y="132"/>
                    <a:pt x="314" y="132"/>
                  </a:cubicBezTo>
                  <a:cubicBezTo>
                    <a:pt x="314" y="132"/>
                    <a:pt x="314" y="132"/>
                    <a:pt x="314" y="132"/>
                  </a:cubicBezTo>
                  <a:cubicBezTo>
                    <a:pt x="315" y="132"/>
                    <a:pt x="315" y="132"/>
                    <a:pt x="315" y="133"/>
                  </a:cubicBezTo>
                  <a:cubicBezTo>
                    <a:pt x="314" y="133"/>
                    <a:pt x="315" y="133"/>
                    <a:pt x="315" y="133"/>
                  </a:cubicBezTo>
                  <a:cubicBezTo>
                    <a:pt x="317" y="133"/>
                    <a:pt x="320" y="133"/>
                    <a:pt x="323" y="132"/>
                  </a:cubicBezTo>
                  <a:cubicBezTo>
                    <a:pt x="326" y="131"/>
                    <a:pt x="328" y="131"/>
                    <a:pt x="328" y="131"/>
                  </a:cubicBezTo>
                  <a:cubicBezTo>
                    <a:pt x="328" y="131"/>
                    <a:pt x="328" y="131"/>
                    <a:pt x="328" y="131"/>
                  </a:cubicBezTo>
                  <a:cubicBezTo>
                    <a:pt x="328" y="131"/>
                    <a:pt x="328" y="131"/>
                    <a:pt x="328" y="131"/>
                  </a:cubicBezTo>
                  <a:cubicBezTo>
                    <a:pt x="328" y="131"/>
                    <a:pt x="328" y="131"/>
                    <a:pt x="328" y="131"/>
                  </a:cubicBezTo>
                  <a:cubicBezTo>
                    <a:pt x="328" y="132"/>
                    <a:pt x="328" y="132"/>
                    <a:pt x="327" y="133"/>
                  </a:cubicBezTo>
                  <a:cubicBezTo>
                    <a:pt x="326" y="134"/>
                    <a:pt x="322" y="135"/>
                    <a:pt x="319" y="135"/>
                  </a:cubicBezTo>
                  <a:cubicBezTo>
                    <a:pt x="318" y="135"/>
                    <a:pt x="318" y="135"/>
                    <a:pt x="317" y="135"/>
                  </a:cubicBezTo>
                  <a:cubicBezTo>
                    <a:pt x="315" y="135"/>
                    <a:pt x="313" y="134"/>
                    <a:pt x="312" y="134"/>
                  </a:cubicBezTo>
                  <a:cubicBezTo>
                    <a:pt x="311" y="134"/>
                    <a:pt x="310" y="133"/>
                    <a:pt x="310" y="133"/>
                  </a:cubicBezTo>
                  <a:cubicBezTo>
                    <a:pt x="308" y="133"/>
                    <a:pt x="307" y="134"/>
                    <a:pt x="308" y="134"/>
                  </a:cubicBezTo>
                  <a:cubicBezTo>
                    <a:pt x="309" y="134"/>
                    <a:pt x="307" y="134"/>
                    <a:pt x="305" y="134"/>
                  </a:cubicBezTo>
                  <a:cubicBezTo>
                    <a:pt x="302" y="134"/>
                    <a:pt x="301" y="135"/>
                    <a:pt x="302" y="135"/>
                  </a:cubicBezTo>
                  <a:cubicBezTo>
                    <a:pt x="302" y="135"/>
                    <a:pt x="302" y="135"/>
                    <a:pt x="302" y="135"/>
                  </a:cubicBezTo>
                  <a:cubicBezTo>
                    <a:pt x="302" y="135"/>
                    <a:pt x="302" y="135"/>
                    <a:pt x="302" y="135"/>
                  </a:cubicBezTo>
                  <a:cubicBezTo>
                    <a:pt x="303" y="135"/>
                    <a:pt x="302" y="135"/>
                    <a:pt x="300" y="136"/>
                  </a:cubicBezTo>
                  <a:cubicBezTo>
                    <a:pt x="298" y="136"/>
                    <a:pt x="299" y="136"/>
                    <a:pt x="300" y="136"/>
                  </a:cubicBezTo>
                  <a:cubicBezTo>
                    <a:pt x="302" y="136"/>
                    <a:pt x="302" y="137"/>
                    <a:pt x="301" y="137"/>
                  </a:cubicBezTo>
                  <a:cubicBezTo>
                    <a:pt x="301" y="137"/>
                    <a:pt x="300" y="137"/>
                    <a:pt x="299" y="136"/>
                  </a:cubicBezTo>
                  <a:cubicBezTo>
                    <a:pt x="298" y="136"/>
                    <a:pt x="297" y="136"/>
                    <a:pt x="297" y="136"/>
                  </a:cubicBezTo>
                  <a:cubicBezTo>
                    <a:pt x="296" y="136"/>
                    <a:pt x="296" y="136"/>
                    <a:pt x="298" y="137"/>
                  </a:cubicBezTo>
                  <a:cubicBezTo>
                    <a:pt x="299" y="137"/>
                    <a:pt x="299" y="137"/>
                    <a:pt x="298" y="137"/>
                  </a:cubicBezTo>
                  <a:cubicBezTo>
                    <a:pt x="297" y="137"/>
                    <a:pt x="296" y="137"/>
                    <a:pt x="293" y="137"/>
                  </a:cubicBezTo>
                  <a:cubicBezTo>
                    <a:pt x="291" y="137"/>
                    <a:pt x="288" y="136"/>
                    <a:pt x="286" y="136"/>
                  </a:cubicBezTo>
                  <a:cubicBezTo>
                    <a:pt x="285" y="136"/>
                    <a:pt x="285" y="136"/>
                    <a:pt x="284" y="137"/>
                  </a:cubicBezTo>
                  <a:cubicBezTo>
                    <a:pt x="284" y="137"/>
                    <a:pt x="285" y="137"/>
                    <a:pt x="288" y="137"/>
                  </a:cubicBezTo>
                  <a:cubicBezTo>
                    <a:pt x="291" y="138"/>
                    <a:pt x="290" y="138"/>
                    <a:pt x="284" y="138"/>
                  </a:cubicBezTo>
                  <a:cubicBezTo>
                    <a:pt x="279" y="138"/>
                    <a:pt x="277" y="139"/>
                    <a:pt x="280" y="139"/>
                  </a:cubicBezTo>
                  <a:cubicBezTo>
                    <a:pt x="282" y="140"/>
                    <a:pt x="283" y="140"/>
                    <a:pt x="282" y="140"/>
                  </a:cubicBezTo>
                  <a:cubicBezTo>
                    <a:pt x="282" y="140"/>
                    <a:pt x="281" y="140"/>
                    <a:pt x="281" y="140"/>
                  </a:cubicBezTo>
                  <a:cubicBezTo>
                    <a:pt x="281" y="140"/>
                    <a:pt x="280" y="140"/>
                    <a:pt x="279" y="140"/>
                  </a:cubicBezTo>
                  <a:cubicBezTo>
                    <a:pt x="276" y="140"/>
                    <a:pt x="274" y="141"/>
                    <a:pt x="272" y="141"/>
                  </a:cubicBezTo>
                  <a:cubicBezTo>
                    <a:pt x="272" y="141"/>
                    <a:pt x="272" y="141"/>
                    <a:pt x="272" y="141"/>
                  </a:cubicBezTo>
                  <a:cubicBezTo>
                    <a:pt x="271" y="140"/>
                    <a:pt x="271" y="140"/>
                    <a:pt x="270" y="140"/>
                  </a:cubicBezTo>
                  <a:cubicBezTo>
                    <a:pt x="269" y="140"/>
                    <a:pt x="269" y="141"/>
                    <a:pt x="269" y="141"/>
                  </a:cubicBezTo>
                  <a:cubicBezTo>
                    <a:pt x="269" y="141"/>
                    <a:pt x="269" y="141"/>
                    <a:pt x="268" y="141"/>
                  </a:cubicBezTo>
                  <a:cubicBezTo>
                    <a:pt x="267" y="141"/>
                    <a:pt x="266" y="141"/>
                    <a:pt x="266" y="141"/>
                  </a:cubicBezTo>
                  <a:cubicBezTo>
                    <a:pt x="265" y="141"/>
                    <a:pt x="265" y="141"/>
                    <a:pt x="265" y="141"/>
                  </a:cubicBezTo>
                  <a:cubicBezTo>
                    <a:pt x="265" y="141"/>
                    <a:pt x="267" y="141"/>
                    <a:pt x="272" y="142"/>
                  </a:cubicBezTo>
                  <a:cubicBezTo>
                    <a:pt x="277" y="142"/>
                    <a:pt x="277" y="142"/>
                    <a:pt x="272" y="142"/>
                  </a:cubicBezTo>
                  <a:cubicBezTo>
                    <a:pt x="267" y="143"/>
                    <a:pt x="264" y="143"/>
                    <a:pt x="267" y="144"/>
                  </a:cubicBezTo>
                  <a:cubicBezTo>
                    <a:pt x="270" y="144"/>
                    <a:pt x="270" y="144"/>
                    <a:pt x="268" y="144"/>
                  </a:cubicBezTo>
                  <a:cubicBezTo>
                    <a:pt x="266" y="144"/>
                    <a:pt x="264" y="145"/>
                    <a:pt x="265" y="145"/>
                  </a:cubicBezTo>
                  <a:cubicBezTo>
                    <a:pt x="266" y="145"/>
                    <a:pt x="269" y="146"/>
                    <a:pt x="275" y="146"/>
                  </a:cubicBezTo>
                  <a:cubicBezTo>
                    <a:pt x="275" y="146"/>
                    <a:pt x="276" y="146"/>
                    <a:pt x="276" y="146"/>
                  </a:cubicBezTo>
                  <a:cubicBezTo>
                    <a:pt x="282" y="146"/>
                    <a:pt x="286" y="145"/>
                    <a:pt x="287" y="145"/>
                  </a:cubicBezTo>
                  <a:cubicBezTo>
                    <a:pt x="287" y="145"/>
                    <a:pt x="287" y="145"/>
                    <a:pt x="287" y="145"/>
                  </a:cubicBezTo>
                  <a:cubicBezTo>
                    <a:pt x="287" y="145"/>
                    <a:pt x="287" y="145"/>
                    <a:pt x="288" y="145"/>
                  </a:cubicBezTo>
                  <a:cubicBezTo>
                    <a:pt x="288" y="145"/>
                    <a:pt x="289" y="145"/>
                    <a:pt x="289" y="145"/>
                  </a:cubicBezTo>
                  <a:cubicBezTo>
                    <a:pt x="289" y="145"/>
                    <a:pt x="289" y="145"/>
                    <a:pt x="290" y="145"/>
                  </a:cubicBezTo>
                  <a:cubicBezTo>
                    <a:pt x="290" y="145"/>
                    <a:pt x="290" y="145"/>
                    <a:pt x="288" y="146"/>
                  </a:cubicBezTo>
                  <a:cubicBezTo>
                    <a:pt x="287" y="147"/>
                    <a:pt x="285" y="147"/>
                    <a:pt x="284" y="147"/>
                  </a:cubicBezTo>
                  <a:cubicBezTo>
                    <a:pt x="284" y="147"/>
                    <a:pt x="284" y="147"/>
                    <a:pt x="284" y="147"/>
                  </a:cubicBezTo>
                  <a:cubicBezTo>
                    <a:pt x="285" y="146"/>
                    <a:pt x="281" y="146"/>
                    <a:pt x="276" y="146"/>
                  </a:cubicBezTo>
                  <a:cubicBezTo>
                    <a:pt x="275" y="146"/>
                    <a:pt x="274" y="146"/>
                    <a:pt x="273" y="146"/>
                  </a:cubicBezTo>
                  <a:cubicBezTo>
                    <a:pt x="268" y="146"/>
                    <a:pt x="264" y="147"/>
                    <a:pt x="264" y="147"/>
                  </a:cubicBezTo>
                  <a:cubicBezTo>
                    <a:pt x="264" y="147"/>
                    <a:pt x="264" y="147"/>
                    <a:pt x="265" y="147"/>
                  </a:cubicBezTo>
                  <a:cubicBezTo>
                    <a:pt x="265" y="147"/>
                    <a:pt x="266" y="147"/>
                    <a:pt x="266" y="147"/>
                  </a:cubicBezTo>
                  <a:cubicBezTo>
                    <a:pt x="266" y="147"/>
                    <a:pt x="267" y="147"/>
                    <a:pt x="267" y="147"/>
                  </a:cubicBezTo>
                  <a:cubicBezTo>
                    <a:pt x="268" y="147"/>
                    <a:pt x="268" y="148"/>
                    <a:pt x="267" y="148"/>
                  </a:cubicBezTo>
                  <a:cubicBezTo>
                    <a:pt x="266" y="148"/>
                    <a:pt x="266" y="148"/>
                    <a:pt x="269" y="148"/>
                  </a:cubicBezTo>
                  <a:cubicBezTo>
                    <a:pt x="271" y="148"/>
                    <a:pt x="271" y="149"/>
                    <a:pt x="271" y="150"/>
                  </a:cubicBezTo>
                  <a:cubicBezTo>
                    <a:pt x="272" y="150"/>
                    <a:pt x="272" y="151"/>
                    <a:pt x="273" y="151"/>
                  </a:cubicBezTo>
                  <a:cubicBezTo>
                    <a:pt x="274" y="151"/>
                    <a:pt x="276" y="150"/>
                    <a:pt x="277" y="150"/>
                  </a:cubicBezTo>
                  <a:cubicBezTo>
                    <a:pt x="280" y="150"/>
                    <a:pt x="281" y="150"/>
                    <a:pt x="282" y="150"/>
                  </a:cubicBezTo>
                  <a:cubicBezTo>
                    <a:pt x="282" y="150"/>
                    <a:pt x="282" y="150"/>
                    <a:pt x="282" y="150"/>
                  </a:cubicBezTo>
                  <a:cubicBezTo>
                    <a:pt x="282" y="150"/>
                    <a:pt x="281" y="151"/>
                    <a:pt x="280" y="151"/>
                  </a:cubicBezTo>
                  <a:cubicBezTo>
                    <a:pt x="280" y="151"/>
                    <a:pt x="280" y="151"/>
                    <a:pt x="280" y="151"/>
                  </a:cubicBezTo>
                  <a:cubicBezTo>
                    <a:pt x="279" y="151"/>
                    <a:pt x="279" y="151"/>
                    <a:pt x="279" y="151"/>
                  </a:cubicBezTo>
                  <a:cubicBezTo>
                    <a:pt x="278" y="151"/>
                    <a:pt x="277" y="151"/>
                    <a:pt x="276" y="151"/>
                  </a:cubicBezTo>
                  <a:cubicBezTo>
                    <a:pt x="275" y="152"/>
                    <a:pt x="274" y="152"/>
                    <a:pt x="276" y="152"/>
                  </a:cubicBezTo>
                  <a:cubicBezTo>
                    <a:pt x="278" y="152"/>
                    <a:pt x="273" y="152"/>
                    <a:pt x="269" y="154"/>
                  </a:cubicBezTo>
                  <a:cubicBezTo>
                    <a:pt x="267" y="154"/>
                    <a:pt x="270" y="155"/>
                    <a:pt x="271" y="155"/>
                  </a:cubicBezTo>
                  <a:cubicBezTo>
                    <a:pt x="272" y="155"/>
                    <a:pt x="272" y="155"/>
                    <a:pt x="272" y="155"/>
                  </a:cubicBezTo>
                  <a:cubicBezTo>
                    <a:pt x="272" y="155"/>
                    <a:pt x="273" y="155"/>
                    <a:pt x="273" y="155"/>
                  </a:cubicBezTo>
                  <a:cubicBezTo>
                    <a:pt x="274" y="155"/>
                    <a:pt x="276" y="155"/>
                    <a:pt x="276" y="156"/>
                  </a:cubicBezTo>
                  <a:cubicBezTo>
                    <a:pt x="277" y="156"/>
                    <a:pt x="277" y="157"/>
                    <a:pt x="278" y="157"/>
                  </a:cubicBezTo>
                  <a:cubicBezTo>
                    <a:pt x="279" y="157"/>
                    <a:pt x="279" y="157"/>
                    <a:pt x="279" y="157"/>
                  </a:cubicBezTo>
                  <a:cubicBezTo>
                    <a:pt x="280" y="157"/>
                    <a:pt x="280" y="157"/>
                    <a:pt x="280" y="157"/>
                  </a:cubicBezTo>
                  <a:cubicBezTo>
                    <a:pt x="280" y="157"/>
                    <a:pt x="279" y="157"/>
                    <a:pt x="279" y="157"/>
                  </a:cubicBezTo>
                  <a:cubicBezTo>
                    <a:pt x="278" y="158"/>
                    <a:pt x="278" y="158"/>
                    <a:pt x="277" y="158"/>
                  </a:cubicBezTo>
                  <a:cubicBezTo>
                    <a:pt x="276" y="158"/>
                    <a:pt x="275" y="158"/>
                    <a:pt x="275" y="158"/>
                  </a:cubicBezTo>
                  <a:cubicBezTo>
                    <a:pt x="274" y="158"/>
                    <a:pt x="274" y="158"/>
                    <a:pt x="274" y="158"/>
                  </a:cubicBezTo>
                  <a:cubicBezTo>
                    <a:pt x="272" y="158"/>
                    <a:pt x="272" y="159"/>
                    <a:pt x="275" y="160"/>
                  </a:cubicBezTo>
                  <a:cubicBezTo>
                    <a:pt x="279" y="161"/>
                    <a:pt x="284" y="162"/>
                    <a:pt x="285" y="162"/>
                  </a:cubicBezTo>
                  <a:cubicBezTo>
                    <a:pt x="285" y="162"/>
                    <a:pt x="286" y="162"/>
                    <a:pt x="286" y="162"/>
                  </a:cubicBezTo>
                  <a:cubicBezTo>
                    <a:pt x="286" y="162"/>
                    <a:pt x="286" y="162"/>
                    <a:pt x="286" y="162"/>
                  </a:cubicBezTo>
                  <a:cubicBezTo>
                    <a:pt x="286" y="162"/>
                    <a:pt x="287" y="162"/>
                    <a:pt x="288" y="162"/>
                  </a:cubicBezTo>
                  <a:cubicBezTo>
                    <a:pt x="289" y="162"/>
                    <a:pt x="291" y="162"/>
                    <a:pt x="292" y="162"/>
                  </a:cubicBezTo>
                  <a:cubicBezTo>
                    <a:pt x="294" y="162"/>
                    <a:pt x="295" y="162"/>
                    <a:pt x="297" y="162"/>
                  </a:cubicBezTo>
                  <a:cubicBezTo>
                    <a:pt x="303" y="161"/>
                    <a:pt x="312" y="159"/>
                    <a:pt x="314" y="158"/>
                  </a:cubicBezTo>
                  <a:cubicBezTo>
                    <a:pt x="314" y="157"/>
                    <a:pt x="314" y="156"/>
                    <a:pt x="314" y="156"/>
                  </a:cubicBezTo>
                  <a:cubicBezTo>
                    <a:pt x="313" y="156"/>
                    <a:pt x="313" y="156"/>
                    <a:pt x="313" y="156"/>
                  </a:cubicBezTo>
                  <a:cubicBezTo>
                    <a:pt x="313" y="156"/>
                    <a:pt x="313" y="156"/>
                    <a:pt x="314" y="156"/>
                  </a:cubicBezTo>
                  <a:cubicBezTo>
                    <a:pt x="314" y="156"/>
                    <a:pt x="314" y="156"/>
                    <a:pt x="314" y="156"/>
                  </a:cubicBezTo>
                  <a:cubicBezTo>
                    <a:pt x="316" y="157"/>
                    <a:pt x="318" y="157"/>
                    <a:pt x="319" y="157"/>
                  </a:cubicBezTo>
                  <a:cubicBezTo>
                    <a:pt x="319" y="157"/>
                    <a:pt x="319" y="157"/>
                    <a:pt x="319" y="157"/>
                  </a:cubicBezTo>
                  <a:cubicBezTo>
                    <a:pt x="320" y="157"/>
                    <a:pt x="324" y="156"/>
                    <a:pt x="325" y="154"/>
                  </a:cubicBezTo>
                  <a:cubicBezTo>
                    <a:pt x="326" y="154"/>
                    <a:pt x="326" y="153"/>
                    <a:pt x="327" y="153"/>
                  </a:cubicBezTo>
                  <a:cubicBezTo>
                    <a:pt x="328" y="153"/>
                    <a:pt x="329" y="154"/>
                    <a:pt x="330" y="154"/>
                  </a:cubicBezTo>
                  <a:cubicBezTo>
                    <a:pt x="332" y="156"/>
                    <a:pt x="335" y="157"/>
                    <a:pt x="336" y="159"/>
                  </a:cubicBezTo>
                  <a:cubicBezTo>
                    <a:pt x="336" y="160"/>
                    <a:pt x="337" y="161"/>
                    <a:pt x="337" y="161"/>
                  </a:cubicBezTo>
                  <a:cubicBezTo>
                    <a:pt x="337" y="161"/>
                    <a:pt x="337" y="160"/>
                    <a:pt x="337" y="160"/>
                  </a:cubicBezTo>
                  <a:cubicBezTo>
                    <a:pt x="337" y="160"/>
                    <a:pt x="337" y="160"/>
                    <a:pt x="337" y="160"/>
                  </a:cubicBezTo>
                  <a:cubicBezTo>
                    <a:pt x="338" y="160"/>
                    <a:pt x="340" y="163"/>
                    <a:pt x="345" y="165"/>
                  </a:cubicBezTo>
                  <a:cubicBezTo>
                    <a:pt x="350" y="168"/>
                    <a:pt x="352" y="174"/>
                    <a:pt x="362" y="174"/>
                  </a:cubicBezTo>
                  <a:cubicBezTo>
                    <a:pt x="362" y="174"/>
                    <a:pt x="362" y="174"/>
                    <a:pt x="363" y="174"/>
                  </a:cubicBezTo>
                  <a:cubicBezTo>
                    <a:pt x="373" y="173"/>
                    <a:pt x="390" y="171"/>
                    <a:pt x="393" y="168"/>
                  </a:cubicBezTo>
                  <a:cubicBezTo>
                    <a:pt x="395" y="165"/>
                    <a:pt x="393" y="162"/>
                    <a:pt x="395" y="162"/>
                  </a:cubicBezTo>
                  <a:cubicBezTo>
                    <a:pt x="395" y="162"/>
                    <a:pt x="395" y="162"/>
                    <a:pt x="395" y="162"/>
                  </a:cubicBezTo>
                  <a:cubicBezTo>
                    <a:pt x="395" y="162"/>
                    <a:pt x="395" y="162"/>
                    <a:pt x="395" y="162"/>
                  </a:cubicBezTo>
                  <a:cubicBezTo>
                    <a:pt x="396" y="162"/>
                    <a:pt x="396" y="161"/>
                    <a:pt x="395" y="161"/>
                  </a:cubicBezTo>
                  <a:cubicBezTo>
                    <a:pt x="394" y="160"/>
                    <a:pt x="393" y="160"/>
                    <a:pt x="395" y="160"/>
                  </a:cubicBezTo>
                  <a:cubicBezTo>
                    <a:pt x="396" y="160"/>
                    <a:pt x="397" y="159"/>
                    <a:pt x="395" y="159"/>
                  </a:cubicBezTo>
                  <a:cubicBezTo>
                    <a:pt x="394" y="159"/>
                    <a:pt x="395" y="158"/>
                    <a:pt x="398" y="158"/>
                  </a:cubicBezTo>
                  <a:cubicBezTo>
                    <a:pt x="400" y="157"/>
                    <a:pt x="403" y="157"/>
                    <a:pt x="404" y="157"/>
                  </a:cubicBezTo>
                  <a:cubicBezTo>
                    <a:pt x="404" y="157"/>
                    <a:pt x="404" y="157"/>
                    <a:pt x="404" y="157"/>
                  </a:cubicBezTo>
                  <a:cubicBezTo>
                    <a:pt x="404" y="157"/>
                    <a:pt x="404" y="157"/>
                    <a:pt x="404" y="157"/>
                  </a:cubicBezTo>
                  <a:cubicBezTo>
                    <a:pt x="405" y="157"/>
                    <a:pt x="410" y="155"/>
                    <a:pt x="402" y="155"/>
                  </a:cubicBezTo>
                  <a:cubicBezTo>
                    <a:pt x="393" y="154"/>
                    <a:pt x="395" y="153"/>
                    <a:pt x="407" y="153"/>
                  </a:cubicBezTo>
                  <a:cubicBezTo>
                    <a:pt x="411" y="153"/>
                    <a:pt x="412" y="153"/>
                    <a:pt x="406" y="149"/>
                  </a:cubicBezTo>
                  <a:cubicBezTo>
                    <a:pt x="404" y="148"/>
                    <a:pt x="396" y="147"/>
                    <a:pt x="394" y="144"/>
                  </a:cubicBezTo>
                  <a:cubicBezTo>
                    <a:pt x="392" y="143"/>
                    <a:pt x="394" y="143"/>
                    <a:pt x="395" y="141"/>
                  </a:cubicBezTo>
                  <a:cubicBezTo>
                    <a:pt x="395" y="140"/>
                    <a:pt x="402" y="137"/>
                    <a:pt x="410" y="135"/>
                  </a:cubicBezTo>
                  <a:cubicBezTo>
                    <a:pt x="418" y="133"/>
                    <a:pt x="427" y="130"/>
                    <a:pt x="430" y="129"/>
                  </a:cubicBezTo>
                  <a:cubicBezTo>
                    <a:pt x="434" y="128"/>
                    <a:pt x="435" y="127"/>
                    <a:pt x="433" y="126"/>
                  </a:cubicBezTo>
                  <a:cubicBezTo>
                    <a:pt x="431" y="126"/>
                    <a:pt x="431" y="125"/>
                    <a:pt x="431" y="124"/>
                  </a:cubicBezTo>
                  <a:cubicBezTo>
                    <a:pt x="431" y="123"/>
                    <a:pt x="431" y="122"/>
                    <a:pt x="432" y="122"/>
                  </a:cubicBezTo>
                  <a:cubicBezTo>
                    <a:pt x="432" y="122"/>
                    <a:pt x="432" y="122"/>
                    <a:pt x="432" y="122"/>
                  </a:cubicBezTo>
                  <a:cubicBezTo>
                    <a:pt x="432" y="122"/>
                    <a:pt x="432" y="122"/>
                    <a:pt x="433" y="122"/>
                  </a:cubicBezTo>
                  <a:cubicBezTo>
                    <a:pt x="433" y="122"/>
                    <a:pt x="434" y="122"/>
                    <a:pt x="434" y="122"/>
                  </a:cubicBezTo>
                  <a:cubicBezTo>
                    <a:pt x="433" y="122"/>
                    <a:pt x="433" y="122"/>
                    <a:pt x="435" y="121"/>
                  </a:cubicBezTo>
                  <a:cubicBezTo>
                    <a:pt x="436" y="121"/>
                    <a:pt x="437" y="121"/>
                    <a:pt x="436" y="121"/>
                  </a:cubicBezTo>
                  <a:cubicBezTo>
                    <a:pt x="435" y="120"/>
                    <a:pt x="442" y="119"/>
                    <a:pt x="452" y="119"/>
                  </a:cubicBezTo>
                  <a:cubicBezTo>
                    <a:pt x="455" y="119"/>
                    <a:pt x="457" y="119"/>
                    <a:pt x="460" y="119"/>
                  </a:cubicBezTo>
                  <a:cubicBezTo>
                    <a:pt x="473" y="120"/>
                    <a:pt x="476" y="124"/>
                    <a:pt x="474" y="124"/>
                  </a:cubicBezTo>
                  <a:cubicBezTo>
                    <a:pt x="474" y="124"/>
                    <a:pt x="474" y="124"/>
                    <a:pt x="474" y="124"/>
                  </a:cubicBezTo>
                  <a:cubicBezTo>
                    <a:pt x="474" y="124"/>
                    <a:pt x="474" y="124"/>
                    <a:pt x="474" y="124"/>
                  </a:cubicBezTo>
                  <a:cubicBezTo>
                    <a:pt x="473" y="124"/>
                    <a:pt x="473" y="124"/>
                    <a:pt x="474" y="124"/>
                  </a:cubicBezTo>
                  <a:cubicBezTo>
                    <a:pt x="475" y="124"/>
                    <a:pt x="466" y="125"/>
                    <a:pt x="460" y="127"/>
                  </a:cubicBezTo>
                  <a:cubicBezTo>
                    <a:pt x="454" y="129"/>
                    <a:pt x="450" y="132"/>
                    <a:pt x="445" y="133"/>
                  </a:cubicBezTo>
                  <a:cubicBezTo>
                    <a:pt x="441" y="133"/>
                    <a:pt x="434" y="137"/>
                    <a:pt x="437" y="141"/>
                  </a:cubicBezTo>
                  <a:cubicBezTo>
                    <a:pt x="440" y="145"/>
                    <a:pt x="445" y="148"/>
                    <a:pt x="451" y="148"/>
                  </a:cubicBezTo>
                  <a:cubicBezTo>
                    <a:pt x="456" y="148"/>
                    <a:pt x="460" y="149"/>
                    <a:pt x="461" y="150"/>
                  </a:cubicBezTo>
                  <a:cubicBezTo>
                    <a:pt x="462" y="151"/>
                    <a:pt x="463" y="151"/>
                    <a:pt x="465" y="151"/>
                  </a:cubicBezTo>
                  <a:cubicBezTo>
                    <a:pt x="468" y="151"/>
                    <a:pt x="472" y="150"/>
                    <a:pt x="476" y="150"/>
                  </a:cubicBezTo>
                  <a:cubicBezTo>
                    <a:pt x="482" y="149"/>
                    <a:pt x="488" y="149"/>
                    <a:pt x="489" y="149"/>
                  </a:cubicBezTo>
                  <a:cubicBezTo>
                    <a:pt x="490" y="149"/>
                    <a:pt x="490" y="149"/>
                    <a:pt x="490" y="149"/>
                  </a:cubicBezTo>
                  <a:cubicBezTo>
                    <a:pt x="490" y="149"/>
                    <a:pt x="490" y="149"/>
                    <a:pt x="490" y="149"/>
                  </a:cubicBezTo>
                  <a:cubicBezTo>
                    <a:pt x="490" y="149"/>
                    <a:pt x="491" y="149"/>
                    <a:pt x="492" y="148"/>
                  </a:cubicBezTo>
                  <a:cubicBezTo>
                    <a:pt x="492" y="148"/>
                    <a:pt x="493" y="148"/>
                    <a:pt x="495" y="148"/>
                  </a:cubicBezTo>
                  <a:cubicBezTo>
                    <a:pt x="496" y="148"/>
                    <a:pt x="496" y="148"/>
                    <a:pt x="497" y="148"/>
                  </a:cubicBezTo>
                  <a:cubicBezTo>
                    <a:pt x="497" y="148"/>
                    <a:pt x="498" y="148"/>
                    <a:pt x="499" y="148"/>
                  </a:cubicBezTo>
                  <a:cubicBezTo>
                    <a:pt x="500" y="148"/>
                    <a:pt x="501" y="148"/>
                    <a:pt x="502" y="148"/>
                  </a:cubicBezTo>
                  <a:cubicBezTo>
                    <a:pt x="507" y="148"/>
                    <a:pt x="514" y="147"/>
                    <a:pt x="518" y="147"/>
                  </a:cubicBezTo>
                  <a:cubicBezTo>
                    <a:pt x="520" y="147"/>
                    <a:pt x="521" y="147"/>
                    <a:pt x="521" y="147"/>
                  </a:cubicBezTo>
                  <a:cubicBezTo>
                    <a:pt x="522" y="147"/>
                    <a:pt x="522" y="147"/>
                    <a:pt x="523" y="147"/>
                  </a:cubicBezTo>
                  <a:cubicBezTo>
                    <a:pt x="525" y="148"/>
                    <a:pt x="524" y="148"/>
                    <a:pt x="528" y="149"/>
                  </a:cubicBezTo>
                  <a:cubicBezTo>
                    <a:pt x="533" y="150"/>
                    <a:pt x="532" y="151"/>
                    <a:pt x="527" y="151"/>
                  </a:cubicBezTo>
                  <a:cubicBezTo>
                    <a:pt x="522" y="152"/>
                    <a:pt x="518" y="152"/>
                    <a:pt x="518" y="153"/>
                  </a:cubicBezTo>
                  <a:cubicBezTo>
                    <a:pt x="519" y="153"/>
                    <a:pt x="516" y="153"/>
                    <a:pt x="513" y="153"/>
                  </a:cubicBezTo>
                  <a:cubicBezTo>
                    <a:pt x="511" y="153"/>
                    <a:pt x="508" y="153"/>
                    <a:pt x="505" y="153"/>
                  </a:cubicBezTo>
                  <a:cubicBezTo>
                    <a:pt x="502" y="153"/>
                    <a:pt x="499" y="153"/>
                    <a:pt x="495" y="153"/>
                  </a:cubicBezTo>
                  <a:cubicBezTo>
                    <a:pt x="489" y="153"/>
                    <a:pt x="481" y="153"/>
                    <a:pt x="476" y="154"/>
                  </a:cubicBezTo>
                  <a:cubicBezTo>
                    <a:pt x="468" y="155"/>
                    <a:pt x="472" y="158"/>
                    <a:pt x="473" y="159"/>
                  </a:cubicBezTo>
                  <a:cubicBezTo>
                    <a:pt x="474" y="160"/>
                    <a:pt x="484" y="162"/>
                    <a:pt x="477" y="165"/>
                  </a:cubicBezTo>
                  <a:cubicBezTo>
                    <a:pt x="475" y="166"/>
                    <a:pt x="472" y="166"/>
                    <a:pt x="469" y="166"/>
                  </a:cubicBezTo>
                  <a:cubicBezTo>
                    <a:pt x="466" y="166"/>
                    <a:pt x="464" y="166"/>
                    <a:pt x="461" y="166"/>
                  </a:cubicBezTo>
                  <a:cubicBezTo>
                    <a:pt x="459" y="166"/>
                    <a:pt x="456" y="166"/>
                    <a:pt x="454" y="166"/>
                  </a:cubicBezTo>
                  <a:cubicBezTo>
                    <a:pt x="451" y="166"/>
                    <a:pt x="448" y="166"/>
                    <a:pt x="447" y="167"/>
                  </a:cubicBezTo>
                  <a:cubicBezTo>
                    <a:pt x="444" y="170"/>
                    <a:pt x="453" y="173"/>
                    <a:pt x="459" y="174"/>
                  </a:cubicBezTo>
                  <a:cubicBezTo>
                    <a:pt x="464" y="174"/>
                    <a:pt x="469" y="175"/>
                    <a:pt x="469" y="176"/>
                  </a:cubicBezTo>
                  <a:cubicBezTo>
                    <a:pt x="470" y="177"/>
                    <a:pt x="460" y="178"/>
                    <a:pt x="450" y="178"/>
                  </a:cubicBezTo>
                  <a:cubicBezTo>
                    <a:pt x="442" y="178"/>
                    <a:pt x="436" y="178"/>
                    <a:pt x="433" y="178"/>
                  </a:cubicBezTo>
                  <a:cubicBezTo>
                    <a:pt x="431" y="178"/>
                    <a:pt x="430" y="178"/>
                    <a:pt x="431" y="178"/>
                  </a:cubicBezTo>
                  <a:cubicBezTo>
                    <a:pt x="432" y="178"/>
                    <a:pt x="432" y="178"/>
                    <a:pt x="431" y="178"/>
                  </a:cubicBezTo>
                  <a:cubicBezTo>
                    <a:pt x="430" y="178"/>
                    <a:pt x="430" y="178"/>
                    <a:pt x="430" y="178"/>
                  </a:cubicBezTo>
                  <a:cubicBezTo>
                    <a:pt x="429" y="178"/>
                    <a:pt x="429" y="178"/>
                    <a:pt x="428" y="178"/>
                  </a:cubicBezTo>
                  <a:cubicBezTo>
                    <a:pt x="428" y="178"/>
                    <a:pt x="427" y="178"/>
                    <a:pt x="427" y="178"/>
                  </a:cubicBezTo>
                  <a:cubicBezTo>
                    <a:pt x="422" y="178"/>
                    <a:pt x="420" y="177"/>
                    <a:pt x="421" y="177"/>
                  </a:cubicBezTo>
                  <a:cubicBezTo>
                    <a:pt x="422" y="177"/>
                    <a:pt x="419" y="177"/>
                    <a:pt x="413" y="177"/>
                  </a:cubicBezTo>
                  <a:cubicBezTo>
                    <a:pt x="410" y="177"/>
                    <a:pt x="405" y="177"/>
                    <a:pt x="401" y="177"/>
                  </a:cubicBezTo>
                  <a:cubicBezTo>
                    <a:pt x="394" y="178"/>
                    <a:pt x="387" y="179"/>
                    <a:pt x="379" y="180"/>
                  </a:cubicBezTo>
                  <a:cubicBezTo>
                    <a:pt x="372" y="181"/>
                    <a:pt x="374" y="181"/>
                    <a:pt x="373" y="181"/>
                  </a:cubicBezTo>
                  <a:cubicBezTo>
                    <a:pt x="373" y="181"/>
                    <a:pt x="371" y="181"/>
                    <a:pt x="367" y="181"/>
                  </a:cubicBezTo>
                  <a:cubicBezTo>
                    <a:pt x="363" y="181"/>
                    <a:pt x="361" y="180"/>
                    <a:pt x="359" y="180"/>
                  </a:cubicBezTo>
                  <a:cubicBezTo>
                    <a:pt x="355" y="179"/>
                    <a:pt x="352" y="179"/>
                    <a:pt x="352" y="179"/>
                  </a:cubicBezTo>
                  <a:cubicBezTo>
                    <a:pt x="350" y="179"/>
                    <a:pt x="348" y="180"/>
                    <a:pt x="343" y="180"/>
                  </a:cubicBezTo>
                  <a:cubicBezTo>
                    <a:pt x="341" y="180"/>
                    <a:pt x="339" y="181"/>
                    <a:pt x="338" y="181"/>
                  </a:cubicBezTo>
                  <a:cubicBezTo>
                    <a:pt x="334" y="181"/>
                    <a:pt x="332" y="180"/>
                    <a:pt x="334" y="180"/>
                  </a:cubicBezTo>
                  <a:cubicBezTo>
                    <a:pt x="335" y="180"/>
                    <a:pt x="333" y="179"/>
                    <a:pt x="330" y="179"/>
                  </a:cubicBezTo>
                  <a:cubicBezTo>
                    <a:pt x="330" y="179"/>
                    <a:pt x="330" y="179"/>
                    <a:pt x="330" y="179"/>
                  </a:cubicBezTo>
                  <a:cubicBezTo>
                    <a:pt x="330" y="179"/>
                    <a:pt x="330" y="179"/>
                    <a:pt x="330" y="179"/>
                  </a:cubicBezTo>
                  <a:cubicBezTo>
                    <a:pt x="327" y="179"/>
                    <a:pt x="315" y="177"/>
                    <a:pt x="319" y="174"/>
                  </a:cubicBezTo>
                  <a:cubicBezTo>
                    <a:pt x="323" y="171"/>
                    <a:pt x="330" y="169"/>
                    <a:pt x="324" y="168"/>
                  </a:cubicBezTo>
                  <a:cubicBezTo>
                    <a:pt x="322" y="168"/>
                    <a:pt x="320" y="168"/>
                    <a:pt x="319" y="168"/>
                  </a:cubicBezTo>
                  <a:cubicBezTo>
                    <a:pt x="316" y="168"/>
                    <a:pt x="314" y="168"/>
                    <a:pt x="315" y="168"/>
                  </a:cubicBezTo>
                  <a:cubicBezTo>
                    <a:pt x="316" y="169"/>
                    <a:pt x="316" y="169"/>
                    <a:pt x="315" y="169"/>
                  </a:cubicBezTo>
                  <a:cubicBezTo>
                    <a:pt x="315" y="169"/>
                    <a:pt x="315" y="169"/>
                    <a:pt x="314" y="169"/>
                  </a:cubicBezTo>
                  <a:cubicBezTo>
                    <a:pt x="313" y="169"/>
                    <a:pt x="312" y="169"/>
                    <a:pt x="312" y="169"/>
                  </a:cubicBezTo>
                  <a:cubicBezTo>
                    <a:pt x="312" y="169"/>
                    <a:pt x="311" y="168"/>
                    <a:pt x="310" y="168"/>
                  </a:cubicBezTo>
                  <a:cubicBezTo>
                    <a:pt x="309" y="168"/>
                    <a:pt x="308" y="169"/>
                    <a:pt x="306" y="169"/>
                  </a:cubicBezTo>
                  <a:cubicBezTo>
                    <a:pt x="304" y="169"/>
                    <a:pt x="304" y="170"/>
                    <a:pt x="303" y="172"/>
                  </a:cubicBezTo>
                  <a:cubicBezTo>
                    <a:pt x="302" y="173"/>
                    <a:pt x="304" y="175"/>
                    <a:pt x="307" y="176"/>
                  </a:cubicBezTo>
                  <a:cubicBezTo>
                    <a:pt x="310" y="177"/>
                    <a:pt x="311" y="179"/>
                    <a:pt x="310" y="179"/>
                  </a:cubicBezTo>
                  <a:cubicBezTo>
                    <a:pt x="308" y="179"/>
                    <a:pt x="310" y="180"/>
                    <a:pt x="315" y="181"/>
                  </a:cubicBezTo>
                  <a:cubicBezTo>
                    <a:pt x="316" y="182"/>
                    <a:pt x="316" y="182"/>
                    <a:pt x="316" y="182"/>
                  </a:cubicBezTo>
                  <a:cubicBezTo>
                    <a:pt x="316" y="182"/>
                    <a:pt x="315" y="182"/>
                    <a:pt x="314" y="182"/>
                  </a:cubicBezTo>
                  <a:cubicBezTo>
                    <a:pt x="313" y="182"/>
                    <a:pt x="313" y="182"/>
                    <a:pt x="313" y="182"/>
                  </a:cubicBezTo>
                  <a:cubicBezTo>
                    <a:pt x="306" y="182"/>
                    <a:pt x="307" y="184"/>
                    <a:pt x="306" y="184"/>
                  </a:cubicBezTo>
                  <a:cubicBezTo>
                    <a:pt x="306" y="184"/>
                    <a:pt x="306" y="184"/>
                    <a:pt x="306" y="184"/>
                  </a:cubicBezTo>
                  <a:cubicBezTo>
                    <a:pt x="305" y="183"/>
                    <a:pt x="304" y="183"/>
                    <a:pt x="304" y="183"/>
                  </a:cubicBezTo>
                  <a:cubicBezTo>
                    <a:pt x="303" y="183"/>
                    <a:pt x="303" y="183"/>
                    <a:pt x="303" y="183"/>
                  </a:cubicBezTo>
                  <a:cubicBezTo>
                    <a:pt x="303" y="183"/>
                    <a:pt x="303" y="183"/>
                    <a:pt x="303" y="183"/>
                  </a:cubicBezTo>
                  <a:cubicBezTo>
                    <a:pt x="302" y="183"/>
                    <a:pt x="299" y="183"/>
                    <a:pt x="295" y="182"/>
                  </a:cubicBezTo>
                  <a:cubicBezTo>
                    <a:pt x="294" y="182"/>
                    <a:pt x="293" y="182"/>
                    <a:pt x="292" y="182"/>
                  </a:cubicBezTo>
                  <a:cubicBezTo>
                    <a:pt x="287" y="182"/>
                    <a:pt x="279" y="183"/>
                    <a:pt x="268" y="185"/>
                  </a:cubicBezTo>
                  <a:cubicBezTo>
                    <a:pt x="256" y="187"/>
                    <a:pt x="260" y="191"/>
                    <a:pt x="258" y="192"/>
                  </a:cubicBezTo>
                  <a:cubicBezTo>
                    <a:pt x="256" y="192"/>
                    <a:pt x="257" y="192"/>
                    <a:pt x="256" y="192"/>
                  </a:cubicBezTo>
                  <a:cubicBezTo>
                    <a:pt x="256" y="192"/>
                    <a:pt x="255" y="192"/>
                    <a:pt x="255" y="192"/>
                  </a:cubicBezTo>
                  <a:cubicBezTo>
                    <a:pt x="254" y="192"/>
                    <a:pt x="254" y="192"/>
                    <a:pt x="253" y="192"/>
                  </a:cubicBezTo>
                  <a:cubicBezTo>
                    <a:pt x="253" y="192"/>
                    <a:pt x="253" y="192"/>
                    <a:pt x="255" y="192"/>
                  </a:cubicBezTo>
                  <a:cubicBezTo>
                    <a:pt x="257" y="193"/>
                    <a:pt x="246" y="193"/>
                    <a:pt x="235" y="196"/>
                  </a:cubicBezTo>
                  <a:cubicBezTo>
                    <a:pt x="225" y="198"/>
                    <a:pt x="214" y="201"/>
                    <a:pt x="207" y="201"/>
                  </a:cubicBezTo>
                  <a:cubicBezTo>
                    <a:pt x="206" y="201"/>
                    <a:pt x="206" y="201"/>
                    <a:pt x="206" y="201"/>
                  </a:cubicBezTo>
                  <a:cubicBezTo>
                    <a:pt x="203" y="201"/>
                    <a:pt x="201" y="201"/>
                    <a:pt x="199" y="201"/>
                  </a:cubicBezTo>
                  <a:cubicBezTo>
                    <a:pt x="196" y="201"/>
                    <a:pt x="195" y="201"/>
                    <a:pt x="196" y="202"/>
                  </a:cubicBezTo>
                  <a:cubicBezTo>
                    <a:pt x="197" y="203"/>
                    <a:pt x="190" y="204"/>
                    <a:pt x="180" y="204"/>
                  </a:cubicBezTo>
                  <a:cubicBezTo>
                    <a:pt x="180" y="204"/>
                    <a:pt x="179" y="204"/>
                    <a:pt x="179" y="204"/>
                  </a:cubicBezTo>
                  <a:cubicBezTo>
                    <a:pt x="179" y="204"/>
                    <a:pt x="178" y="204"/>
                    <a:pt x="178" y="204"/>
                  </a:cubicBezTo>
                  <a:cubicBezTo>
                    <a:pt x="168" y="204"/>
                    <a:pt x="161" y="205"/>
                    <a:pt x="163" y="205"/>
                  </a:cubicBezTo>
                  <a:cubicBezTo>
                    <a:pt x="164" y="205"/>
                    <a:pt x="165" y="205"/>
                    <a:pt x="164" y="205"/>
                  </a:cubicBezTo>
                  <a:cubicBezTo>
                    <a:pt x="164" y="205"/>
                    <a:pt x="164" y="205"/>
                    <a:pt x="164" y="205"/>
                  </a:cubicBezTo>
                  <a:cubicBezTo>
                    <a:pt x="164" y="205"/>
                    <a:pt x="164" y="205"/>
                    <a:pt x="164" y="205"/>
                  </a:cubicBezTo>
                  <a:cubicBezTo>
                    <a:pt x="163" y="205"/>
                    <a:pt x="162" y="206"/>
                    <a:pt x="163" y="206"/>
                  </a:cubicBezTo>
                  <a:cubicBezTo>
                    <a:pt x="164" y="206"/>
                    <a:pt x="165" y="206"/>
                    <a:pt x="164" y="207"/>
                  </a:cubicBezTo>
                  <a:cubicBezTo>
                    <a:pt x="162" y="207"/>
                    <a:pt x="163" y="207"/>
                    <a:pt x="164" y="207"/>
                  </a:cubicBezTo>
                  <a:cubicBezTo>
                    <a:pt x="165" y="208"/>
                    <a:pt x="172" y="208"/>
                    <a:pt x="181" y="208"/>
                  </a:cubicBezTo>
                  <a:cubicBezTo>
                    <a:pt x="189" y="209"/>
                    <a:pt x="193" y="213"/>
                    <a:pt x="199" y="215"/>
                  </a:cubicBezTo>
                  <a:cubicBezTo>
                    <a:pt x="204" y="217"/>
                    <a:pt x="207" y="218"/>
                    <a:pt x="207" y="218"/>
                  </a:cubicBezTo>
                  <a:cubicBezTo>
                    <a:pt x="207" y="218"/>
                    <a:pt x="207" y="218"/>
                    <a:pt x="207" y="218"/>
                  </a:cubicBezTo>
                  <a:cubicBezTo>
                    <a:pt x="206" y="218"/>
                    <a:pt x="206" y="218"/>
                    <a:pt x="206" y="218"/>
                  </a:cubicBezTo>
                  <a:cubicBezTo>
                    <a:pt x="205" y="218"/>
                    <a:pt x="205" y="222"/>
                    <a:pt x="191" y="225"/>
                  </a:cubicBezTo>
                  <a:cubicBezTo>
                    <a:pt x="187" y="225"/>
                    <a:pt x="183" y="226"/>
                    <a:pt x="176" y="226"/>
                  </a:cubicBezTo>
                  <a:cubicBezTo>
                    <a:pt x="170" y="226"/>
                    <a:pt x="161" y="225"/>
                    <a:pt x="150" y="225"/>
                  </a:cubicBezTo>
                  <a:cubicBezTo>
                    <a:pt x="149" y="225"/>
                    <a:pt x="146" y="225"/>
                    <a:pt x="144" y="225"/>
                  </a:cubicBezTo>
                  <a:cubicBezTo>
                    <a:pt x="138" y="225"/>
                    <a:pt x="131" y="225"/>
                    <a:pt x="124" y="225"/>
                  </a:cubicBezTo>
                  <a:cubicBezTo>
                    <a:pt x="110" y="226"/>
                    <a:pt x="110" y="232"/>
                    <a:pt x="108" y="237"/>
                  </a:cubicBezTo>
                  <a:cubicBezTo>
                    <a:pt x="106" y="241"/>
                    <a:pt x="104" y="244"/>
                    <a:pt x="105" y="244"/>
                  </a:cubicBezTo>
                  <a:cubicBezTo>
                    <a:pt x="105" y="244"/>
                    <a:pt x="105" y="244"/>
                    <a:pt x="105" y="244"/>
                  </a:cubicBezTo>
                  <a:cubicBezTo>
                    <a:pt x="106" y="244"/>
                    <a:pt x="107" y="244"/>
                    <a:pt x="107" y="244"/>
                  </a:cubicBezTo>
                  <a:cubicBezTo>
                    <a:pt x="108" y="244"/>
                    <a:pt x="108" y="244"/>
                    <a:pt x="108" y="244"/>
                  </a:cubicBezTo>
                  <a:cubicBezTo>
                    <a:pt x="108" y="244"/>
                    <a:pt x="108" y="245"/>
                    <a:pt x="107" y="245"/>
                  </a:cubicBezTo>
                  <a:cubicBezTo>
                    <a:pt x="106" y="245"/>
                    <a:pt x="106" y="245"/>
                    <a:pt x="107" y="245"/>
                  </a:cubicBezTo>
                  <a:cubicBezTo>
                    <a:pt x="107" y="245"/>
                    <a:pt x="107" y="245"/>
                    <a:pt x="108" y="245"/>
                  </a:cubicBezTo>
                  <a:cubicBezTo>
                    <a:pt x="108" y="245"/>
                    <a:pt x="108" y="245"/>
                    <a:pt x="108" y="245"/>
                  </a:cubicBezTo>
                  <a:cubicBezTo>
                    <a:pt x="110" y="245"/>
                    <a:pt x="110" y="247"/>
                    <a:pt x="109" y="248"/>
                  </a:cubicBezTo>
                  <a:cubicBezTo>
                    <a:pt x="109" y="250"/>
                    <a:pt x="114" y="251"/>
                    <a:pt x="123" y="251"/>
                  </a:cubicBezTo>
                  <a:cubicBezTo>
                    <a:pt x="128" y="251"/>
                    <a:pt x="132" y="251"/>
                    <a:pt x="138" y="252"/>
                  </a:cubicBezTo>
                  <a:cubicBezTo>
                    <a:pt x="140" y="252"/>
                    <a:pt x="142" y="255"/>
                    <a:pt x="149" y="255"/>
                  </a:cubicBezTo>
                  <a:cubicBezTo>
                    <a:pt x="149" y="255"/>
                    <a:pt x="149" y="255"/>
                    <a:pt x="149" y="255"/>
                  </a:cubicBezTo>
                  <a:cubicBezTo>
                    <a:pt x="152" y="255"/>
                    <a:pt x="159" y="252"/>
                    <a:pt x="163" y="252"/>
                  </a:cubicBezTo>
                  <a:cubicBezTo>
                    <a:pt x="178" y="251"/>
                    <a:pt x="185" y="252"/>
                    <a:pt x="195" y="251"/>
                  </a:cubicBezTo>
                  <a:cubicBezTo>
                    <a:pt x="201" y="250"/>
                    <a:pt x="204" y="249"/>
                    <a:pt x="207" y="248"/>
                  </a:cubicBezTo>
                  <a:cubicBezTo>
                    <a:pt x="213" y="246"/>
                    <a:pt x="209" y="242"/>
                    <a:pt x="216" y="239"/>
                  </a:cubicBezTo>
                  <a:cubicBezTo>
                    <a:pt x="221" y="237"/>
                    <a:pt x="228" y="236"/>
                    <a:pt x="232" y="235"/>
                  </a:cubicBezTo>
                  <a:cubicBezTo>
                    <a:pt x="236" y="234"/>
                    <a:pt x="244" y="232"/>
                    <a:pt x="248" y="231"/>
                  </a:cubicBezTo>
                  <a:cubicBezTo>
                    <a:pt x="253" y="229"/>
                    <a:pt x="247" y="226"/>
                    <a:pt x="258" y="225"/>
                  </a:cubicBezTo>
                  <a:cubicBezTo>
                    <a:pt x="259" y="225"/>
                    <a:pt x="260" y="225"/>
                    <a:pt x="260" y="225"/>
                  </a:cubicBezTo>
                  <a:cubicBezTo>
                    <a:pt x="264" y="225"/>
                    <a:pt x="268" y="225"/>
                    <a:pt x="272" y="226"/>
                  </a:cubicBezTo>
                  <a:cubicBezTo>
                    <a:pt x="276" y="227"/>
                    <a:pt x="279" y="227"/>
                    <a:pt x="282" y="227"/>
                  </a:cubicBezTo>
                  <a:cubicBezTo>
                    <a:pt x="282" y="227"/>
                    <a:pt x="282" y="227"/>
                    <a:pt x="282" y="227"/>
                  </a:cubicBezTo>
                  <a:cubicBezTo>
                    <a:pt x="292" y="227"/>
                    <a:pt x="298" y="224"/>
                    <a:pt x="309" y="223"/>
                  </a:cubicBezTo>
                  <a:cubicBezTo>
                    <a:pt x="312" y="223"/>
                    <a:pt x="315" y="223"/>
                    <a:pt x="318" y="223"/>
                  </a:cubicBezTo>
                  <a:cubicBezTo>
                    <a:pt x="333" y="223"/>
                    <a:pt x="338" y="226"/>
                    <a:pt x="350" y="229"/>
                  </a:cubicBezTo>
                  <a:cubicBezTo>
                    <a:pt x="363" y="233"/>
                    <a:pt x="374" y="235"/>
                    <a:pt x="386" y="237"/>
                  </a:cubicBezTo>
                  <a:cubicBezTo>
                    <a:pt x="401" y="239"/>
                    <a:pt x="399" y="241"/>
                    <a:pt x="406" y="245"/>
                  </a:cubicBezTo>
                  <a:cubicBezTo>
                    <a:pt x="407" y="245"/>
                    <a:pt x="398" y="248"/>
                    <a:pt x="405" y="248"/>
                  </a:cubicBezTo>
                  <a:cubicBezTo>
                    <a:pt x="406" y="248"/>
                    <a:pt x="407" y="248"/>
                    <a:pt x="408" y="248"/>
                  </a:cubicBezTo>
                  <a:cubicBezTo>
                    <a:pt x="414" y="248"/>
                    <a:pt x="418" y="243"/>
                    <a:pt x="419" y="242"/>
                  </a:cubicBezTo>
                  <a:cubicBezTo>
                    <a:pt x="421" y="241"/>
                    <a:pt x="408" y="240"/>
                    <a:pt x="417" y="238"/>
                  </a:cubicBezTo>
                  <a:cubicBezTo>
                    <a:pt x="417" y="237"/>
                    <a:pt x="418" y="237"/>
                    <a:pt x="419" y="237"/>
                  </a:cubicBezTo>
                  <a:cubicBezTo>
                    <a:pt x="421" y="237"/>
                    <a:pt x="424" y="238"/>
                    <a:pt x="426" y="238"/>
                  </a:cubicBezTo>
                  <a:cubicBezTo>
                    <a:pt x="427" y="238"/>
                    <a:pt x="428" y="238"/>
                    <a:pt x="428" y="238"/>
                  </a:cubicBezTo>
                  <a:cubicBezTo>
                    <a:pt x="431" y="238"/>
                    <a:pt x="430" y="237"/>
                    <a:pt x="421" y="236"/>
                  </a:cubicBezTo>
                  <a:cubicBezTo>
                    <a:pt x="409" y="234"/>
                    <a:pt x="391" y="231"/>
                    <a:pt x="378" y="228"/>
                  </a:cubicBezTo>
                  <a:cubicBezTo>
                    <a:pt x="371" y="226"/>
                    <a:pt x="365" y="224"/>
                    <a:pt x="361" y="222"/>
                  </a:cubicBezTo>
                  <a:cubicBezTo>
                    <a:pt x="357" y="219"/>
                    <a:pt x="364" y="218"/>
                    <a:pt x="369" y="218"/>
                  </a:cubicBezTo>
                  <a:cubicBezTo>
                    <a:pt x="372" y="218"/>
                    <a:pt x="374" y="218"/>
                    <a:pt x="375" y="219"/>
                  </a:cubicBezTo>
                  <a:cubicBezTo>
                    <a:pt x="375" y="219"/>
                    <a:pt x="375" y="219"/>
                    <a:pt x="376" y="219"/>
                  </a:cubicBezTo>
                  <a:cubicBezTo>
                    <a:pt x="377" y="219"/>
                    <a:pt x="378" y="219"/>
                    <a:pt x="379" y="219"/>
                  </a:cubicBezTo>
                  <a:cubicBezTo>
                    <a:pt x="380" y="219"/>
                    <a:pt x="381" y="218"/>
                    <a:pt x="383" y="218"/>
                  </a:cubicBezTo>
                  <a:cubicBezTo>
                    <a:pt x="384" y="218"/>
                    <a:pt x="386" y="219"/>
                    <a:pt x="388" y="219"/>
                  </a:cubicBezTo>
                  <a:cubicBezTo>
                    <a:pt x="395" y="221"/>
                    <a:pt x="397" y="223"/>
                    <a:pt x="395" y="223"/>
                  </a:cubicBezTo>
                  <a:cubicBezTo>
                    <a:pt x="393" y="223"/>
                    <a:pt x="399" y="224"/>
                    <a:pt x="407" y="225"/>
                  </a:cubicBezTo>
                  <a:cubicBezTo>
                    <a:pt x="415" y="226"/>
                    <a:pt x="419" y="227"/>
                    <a:pt x="420" y="227"/>
                  </a:cubicBezTo>
                  <a:cubicBezTo>
                    <a:pt x="420" y="227"/>
                    <a:pt x="420" y="227"/>
                    <a:pt x="420" y="227"/>
                  </a:cubicBezTo>
                  <a:cubicBezTo>
                    <a:pt x="421" y="227"/>
                    <a:pt x="426" y="228"/>
                    <a:pt x="431" y="229"/>
                  </a:cubicBezTo>
                  <a:cubicBezTo>
                    <a:pt x="434" y="229"/>
                    <a:pt x="437" y="230"/>
                    <a:pt x="441" y="231"/>
                  </a:cubicBezTo>
                  <a:cubicBezTo>
                    <a:pt x="443" y="232"/>
                    <a:pt x="446" y="239"/>
                    <a:pt x="449" y="239"/>
                  </a:cubicBezTo>
                  <a:cubicBezTo>
                    <a:pt x="455" y="239"/>
                    <a:pt x="462" y="244"/>
                    <a:pt x="468" y="245"/>
                  </a:cubicBezTo>
                  <a:cubicBezTo>
                    <a:pt x="471" y="246"/>
                    <a:pt x="475" y="246"/>
                    <a:pt x="479" y="246"/>
                  </a:cubicBezTo>
                  <a:cubicBezTo>
                    <a:pt x="477" y="246"/>
                    <a:pt x="475" y="247"/>
                    <a:pt x="473" y="248"/>
                  </a:cubicBezTo>
                  <a:cubicBezTo>
                    <a:pt x="469" y="250"/>
                    <a:pt x="479" y="252"/>
                    <a:pt x="481" y="252"/>
                  </a:cubicBezTo>
                  <a:cubicBezTo>
                    <a:pt x="481" y="252"/>
                    <a:pt x="481" y="252"/>
                    <a:pt x="481" y="252"/>
                  </a:cubicBezTo>
                  <a:cubicBezTo>
                    <a:pt x="481" y="252"/>
                    <a:pt x="481" y="252"/>
                    <a:pt x="482" y="252"/>
                  </a:cubicBezTo>
                  <a:cubicBezTo>
                    <a:pt x="482" y="252"/>
                    <a:pt x="483" y="252"/>
                    <a:pt x="485" y="252"/>
                  </a:cubicBezTo>
                  <a:cubicBezTo>
                    <a:pt x="485" y="253"/>
                    <a:pt x="486" y="253"/>
                    <a:pt x="487" y="253"/>
                  </a:cubicBezTo>
                  <a:cubicBezTo>
                    <a:pt x="487" y="253"/>
                    <a:pt x="488" y="253"/>
                    <a:pt x="488" y="253"/>
                  </a:cubicBezTo>
                  <a:cubicBezTo>
                    <a:pt x="488" y="253"/>
                    <a:pt x="489" y="252"/>
                    <a:pt x="490" y="252"/>
                  </a:cubicBezTo>
                  <a:cubicBezTo>
                    <a:pt x="490" y="252"/>
                    <a:pt x="491" y="252"/>
                    <a:pt x="492" y="253"/>
                  </a:cubicBezTo>
                  <a:cubicBezTo>
                    <a:pt x="493" y="253"/>
                    <a:pt x="493" y="253"/>
                    <a:pt x="493" y="253"/>
                  </a:cubicBezTo>
                  <a:cubicBezTo>
                    <a:pt x="494" y="253"/>
                    <a:pt x="494" y="252"/>
                    <a:pt x="493" y="251"/>
                  </a:cubicBezTo>
                  <a:cubicBezTo>
                    <a:pt x="492" y="250"/>
                    <a:pt x="492" y="250"/>
                    <a:pt x="494" y="250"/>
                  </a:cubicBezTo>
                  <a:cubicBezTo>
                    <a:pt x="494" y="250"/>
                    <a:pt x="494" y="250"/>
                    <a:pt x="494" y="250"/>
                  </a:cubicBezTo>
                  <a:cubicBezTo>
                    <a:pt x="495" y="250"/>
                    <a:pt x="495" y="250"/>
                    <a:pt x="495" y="250"/>
                  </a:cubicBezTo>
                  <a:cubicBezTo>
                    <a:pt x="497" y="250"/>
                    <a:pt x="497" y="250"/>
                    <a:pt x="495" y="249"/>
                  </a:cubicBezTo>
                  <a:cubicBezTo>
                    <a:pt x="494" y="249"/>
                    <a:pt x="495" y="248"/>
                    <a:pt x="497" y="248"/>
                  </a:cubicBezTo>
                  <a:cubicBezTo>
                    <a:pt x="498" y="248"/>
                    <a:pt x="498" y="248"/>
                    <a:pt x="498" y="248"/>
                  </a:cubicBezTo>
                  <a:cubicBezTo>
                    <a:pt x="498" y="248"/>
                    <a:pt x="498" y="248"/>
                    <a:pt x="498" y="248"/>
                  </a:cubicBezTo>
                  <a:cubicBezTo>
                    <a:pt x="502" y="248"/>
                    <a:pt x="503" y="247"/>
                    <a:pt x="498" y="246"/>
                  </a:cubicBezTo>
                  <a:cubicBezTo>
                    <a:pt x="493" y="244"/>
                    <a:pt x="491" y="244"/>
                    <a:pt x="490" y="243"/>
                  </a:cubicBezTo>
                  <a:cubicBezTo>
                    <a:pt x="489" y="243"/>
                    <a:pt x="490" y="242"/>
                    <a:pt x="490" y="242"/>
                  </a:cubicBezTo>
                  <a:cubicBezTo>
                    <a:pt x="491" y="242"/>
                    <a:pt x="491" y="242"/>
                    <a:pt x="491" y="242"/>
                  </a:cubicBezTo>
                  <a:cubicBezTo>
                    <a:pt x="491" y="242"/>
                    <a:pt x="488" y="241"/>
                    <a:pt x="486" y="240"/>
                  </a:cubicBezTo>
                  <a:cubicBezTo>
                    <a:pt x="485" y="239"/>
                    <a:pt x="488" y="238"/>
                    <a:pt x="490" y="238"/>
                  </a:cubicBezTo>
                  <a:cubicBezTo>
                    <a:pt x="491" y="238"/>
                    <a:pt x="492" y="238"/>
                    <a:pt x="493" y="238"/>
                  </a:cubicBezTo>
                  <a:cubicBezTo>
                    <a:pt x="494" y="238"/>
                    <a:pt x="495" y="239"/>
                    <a:pt x="496" y="239"/>
                  </a:cubicBezTo>
                  <a:cubicBezTo>
                    <a:pt x="495" y="239"/>
                    <a:pt x="496" y="239"/>
                    <a:pt x="497" y="239"/>
                  </a:cubicBezTo>
                  <a:cubicBezTo>
                    <a:pt x="497" y="239"/>
                    <a:pt x="498" y="239"/>
                    <a:pt x="498" y="239"/>
                  </a:cubicBezTo>
                  <a:cubicBezTo>
                    <a:pt x="499" y="239"/>
                    <a:pt x="500" y="239"/>
                    <a:pt x="500" y="239"/>
                  </a:cubicBezTo>
                  <a:cubicBezTo>
                    <a:pt x="501" y="239"/>
                    <a:pt x="502" y="239"/>
                    <a:pt x="501" y="238"/>
                  </a:cubicBezTo>
                  <a:cubicBezTo>
                    <a:pt x="500" y="238"/>
                    <a:pt x="501" y="238"/>
                    <a:pt x="502" y="238"/>
                  </a:cubicBezTo>
                  <a:cubicBezTo>
                    <a:pt x="502" y="238"/>
                    <a:pt x="502" y="238"/>
                    <a:pt x="503" y="238"/>
                  </a:cubicBezTo>
                  <a:cubicBezTo>
                    <a:pt x="503" y="238"/>
                    <a:pt x="503" y="238"/>
                    <a:pt x="503" y="238"/>
                  </a:cubicBezTo>
                  <a:cubicBezTo>
                    <a:pt x="505" y="238"/>
                    <a:pt x="505" y="238"/>
                    <a:pt x="503" y="237"/>
                  </a:cubicBezTo>
                  <a:cubicBezTo>
                    <a:pt x="500" y="237"/>
                    <a:pt x="506" y="235"/>
                    <a:pt x="517" y="235"/>
                  </a:cubicBezTo>
                  <a:cubicBezTo>
                    <a:pt x="527" y="235"/>
                    <a:pt x="534" y="237"/>
                    <a:pt x="533" y="237"/>
                  </a:cubicBezTo>
                  <a:cubicBezTo>
                    <a:pt x="532" y="237"/>
                    <a:pt x="532" y="238"/>
                    <a:pt x="532" y="238"/>
                  </a:cubicBezTo>
                  <a:cubicBezTo>
                    <a:pt x="533" y="238"/>
                    <a:pt x="537" y="237"/>
                    <a:pt x="544" y="236"/>
                  </a:cubicBezTo>
                  <a:cubicBezTo>
                    <a:pt x="553" y="235"/>
                    <a:pt x="556" y="234"/>
                    <a:pt x="551" y="232"/>
                  </a:cubicBezTo>
                  <a:cubicBezTo>
                    <a:pt x="545" y="230"/>
                    <a:pt x="549" y="226"/>
                    <a:pt x="556" y="222"/>
                  </a:cubicBezTo>
                  <a:cubicBezTo>
                    <a:pt x="563" y="219"/>
                    <a:pt x="570" y="214"/>
                    <a:pt x="578" y="212"/>
                  </a:cubicBezTo>
                  <a:cubicBezTo>
                    <a:pt x="582" y="211"/>
                    <a:pt x="586" y="211"/>
                    <a:pt x="588" y="211"/>
                  </a:cubicBezTo>
                  <a:cubicBezTo>
                    <a:pt x="590" y="211"/>
                    <a:pt x="591" y="211"/>
                    <a:pt x="589" y="212"/>
                  </a:cubicBezTo>
                  <a:cubicBezTo>
                    <a:pt x="585" y="212"/>
                    <a:pt x="588" y="213"/>
                    <a:pt x="597" y="213"/>
                  </a:cubicBezTo>
                  <a:cubicBezTo>
                    <a:pt x="605" y="214"/>
                    <a:pt x="607" y="215"/>
                    <a:pt x="604" y="216"/>
                  </a:cubicBezTo>
                  <a:cubicBezTo>
                    <a:pt x="601" y="216"/>
                    <a:pt x="606" y="217"/>
                    <a:pt x="609" y="218"/>
                  </a:cubicBezTo>
                  <a:cubicBezTo>
                    <a:pt x="611" y="219"/>
                    <a:pt x="612" y="220"/>
                    <a:pt x="620" y="220"/>
                  </a:cubicBezTo>
                  <a:cubicBezTo>
                    <a:pt x="620" y="220"/>
                    <a:pt x="620" y="220"/>
                    <a:pt x="620" y="220"/>
                  </a:cubicBezTo>
                  <a:cubicBezTo>
                    <a:pt x="624" y="220"/>
                    <a:pt x="630" y="219"/>
                    <a:pt x="635" y="218"/>
                  </a:cubicBezTo>
                  <a:cubicBezTo>
                    <a:pt x="642" y="217"/>
                    <a:pt x="640" y="217"/>
                    <a:pt x="632" y="216"/>
                  </a:cubicBezTo>
                  <a:cubicBezTo>
                    <a:pt x="630" y="216"/>
                    <a:pt x="628" y="216"/>
                    <a:pt x="627" y="216"/>
                  </a:cubicBezTo>
                  <a:cubicBezTo>
                    <a:pt x="627" y="216"/>
                    <a:pt x="627" y="216"/>
                    <a:pt x="626" y="216"/>
                  </a:cubicBezTo>
                  <a:cubicBezTo>
                    <a:pt x="625" y="216"/>
                    <a:pt x="624" y="216"/>
                    <a:pt x="621" y="215"/>
                  </a:cubicBezTo>
                  <a:cubicBezTo>
                    <a:pt x="616" y="214"/>
                    <a:pt x="614" y="213"/>
                    <a:pt x="619" y="213"/>
                  </a:cubicBezTo>
                  <a:cubicBezTo>
                    <a:pt x="621" y="212"/>
                    <a:pt x="624" y="212"/>
                    <a:pt x="625" y="212"/>
                  </a:cubicBezTo>
                  <a:cubicBezTo>
                    <a:pt x="626" y="212"/>
                    <a:pt x="626" y="212"/>
                    <a:pt x="626" y="212"/>
                  </a:cubicBezTo>
                  <a:cubicBezTo>
                    <a:pt x="626" y="213"/>
                    <a:pt x="626" y="213"/>
                    <a:pt x="626" y="213"/>
                  </a:cubicBezTo>
                  <a:cubicBezTo>
                    <a:pt x="626" y="213"/>
                    <a:pt x="627" y="212"/>
                    <a:pt x="628" y="212"/>
                  </a:cubicBezTo>
                  <a:cubicBezTo>
                    <a:pt x="629" y="211"/>
                    <a:pt x="638" y="211"/>
                    <a:pt x="648" y="210"/>
                  </a:cubicBezTo>
                  <a:cubicBezTo>
                    <a:pt x="657" y="209"/>
                    <a:pt x="663" y="208"/>
                    <a:pt x="664" y="208"/>
                  </a:cubicBezTo>
                  <a:cubicBezTo>
                    <a:pt x="664" y="208"/>
                    <a:pt x="664" y="208"/>
                    <a:pt x="664" y="208"/>
                  </a:cubicBezTo>
                  <a:cubicBezTo>
                    <a:pt x="664" y="208"/>
                    <a:pt x="666" y="208"/>
                    <a:pt x="668" y="208"/>
                  </a:cubicBezTo>
                  <a:cubicBezTo>
                    <a:pt x="668" y="208"/>
                    <a:pt x="669" y="208"/>
                    <a:pt x="669" y="208"/>
                  </a:cubicBezTo>
                  <a:cubicBezTo>
                    <a:pt x="669" y="208"/>
                    <a:pt x="669" y="208"/>
                    <a:pt x="669" y="208"/>
                  </a:cubicBezTo>
                  <a:cubicBezTo>
                    <a:pt x="672" y="208"/>
                    <a:pt x="672" y="209"/>
                    <a:pt x="670" y="210"/>
                  </a:cubicBezTo>
                  <a:cubicBezTo>
                    <a:pt x="667" y="210"/>
                    <a:pt x="665" y="211"/>
                    <a:pt x="662" y="211"/>
                  </a:cubicBezTo>
                  <a:cubicBezTo>
                    <a:pt x="660" y="211"/>
                    <a:pt x="660" y="211"/>
                    <a:pt x="662" y="212"/>
                  </a:cubicBezTo>
                  <a:cubicBezTo>
                    <a:pt x="664" y="213"/>
                    <a:pt x="664" y="214"/>
                    <a:pt x="662" y="215"/>
                  </a:cubicBezTo>
                  <a:cubicBezTo>
                    <a:pt x="660" y="216"/>
                    <a:pt x="657" y="216"/>
                    <a:pt x="655" y="216"/>
                  </a:cubicBezTo>
                  <a:cubicBezTo>
                    <a:pt x="655" y="216"/>
                    <a:pt x="655" y="216"/>
                    <a:pt x="655" y="216"/>
                  </a:cubicBezTo>
                  <a:cubicBezTo>
                    <a:pt x="654" y="216"/>
                    <a:pt x="654" y="216"/>
                    <a:pt x="653" y="216"/>
                  </a:cubicBezTo>
                  <a:cubicBezTo>
                    <a:pt x="652" y="216"/>
                    <a:pt x="651" y="216"/>
                    <a:pt x="650" y="217"/>
                  </a:cubicBezTo>
                  <a:cubicBezTo>
                    <a:pt x="650" y="217"/>
                    <a:pt x="660" y="219"/>
                    <a:pt x="675" y="222"/>
                  </a:cubicBezTo>
                  <a:cubicBezTo>
                    <a:pt x="705" y="227"/>
                    <a:pt x="736" y="233"/>
                    <a:pt x="683" y="234"/>
                  </a:cubicBezTo>
                  <a:cubicBezTo>
                    <a:pt x="682" y="234"/>
                    <a:pt x="681" y="234"/>
                    <a:pt x="680" y="234"/>
                  </a:cubicBezTo>
                  <a:cubicBezTo>
                    <a:pt x="657" y="234"/>
                    <a:pt x="645" y="231"/>
                    <a:pt x="628" y="231"/>
                  </a:cubicBezTo>
                  <a:cubicBezTo>
                    <a:pt x="614" y="231"/>
                    <a:pt x="605" y="232"/>
                    <a:pt x="593" y="233"/>
                  </a:cubicBezTo>
                  <a:cubicBezTo>
                    <a:pt x="589" y="233"/>
                    <a:pt x="584" y="233"/>
                    <a:pt x="578" y="234"/>
                  </a:cubicBezTo>
                  <a:cubicBezTo>
                    <a:pt x="570" y="234"/>
                    <a:pt x="565" y="235"/>
                    <a:pt x="567" y="235"/>
                  </a:cubicBezTo>
                  <a:cubicBezTo>
                    <a:pt x="569" y="236"/>
                    <a:pt x="569" y="236"/>
                    <a:pt x="565" y="237"/>
                  </a:cubicBezTo>
                  <a:cubicBezTo>
                    <a:pt x="562" y="237"/>
                    <a:pt x="561" y="237"/>
                    <a:pt x="562" y="237"/>
                  </a:cubicBezTo>
                  <a:cubicBezTo>
                    <a:pt x="562" y="237"/>
                    <a:pt x="562" y="237"/>
                    <a:pt x="561" y="237"/>
                  </a:cubicBezTo>
                  <a:cubicBezTo>
                    <a:pt x="561" y="237"/>
                    <a:pt x="560" y="237"/>
                    <a:pt x="560" y="237"/>
                  </a:cubicBezTo>
                  <a:cubicBezTo>
                    <a:pt x="559" y="237"/>
                    <a:pt x="559" y="237"/>
                    <a:pt x="559" y="237"/>
                  </a:cubicBezTo>
                  <a:cubicBezTo>
                    <a:pt x="555" y="237"/>
                    <a:pt x="549" y="237"/>
                    <a:pt x="542" y="238"/>
                  </a:cubicBezTo>
                  <a:cubicBezTo>
                    <a:pt x="530" y="238"/>
                    <a:pt x="532" y="241"/>
                    <a:pt x="535" y="241"/>
                  </a:cubicBezTo>
                  <a:cubicBezTo>
                    <a:pt x="535" y="241"/>
                    <a:pt x="535" y="241"/>
                    <a:pt x="535" y="241"/>
                  </a:cubicBezTo>
                  <a:cubicBezTo>
                    <a:pt x="535" y="241"/>
                    <a:pt x="536" y="241"/>
                    <a:pt x="536" y="241"/>
                  </a:cubicBezTo>
                  <a:cubicBezTo>
                    <a:pt x="538" y="241"/>
                    <a:pt x="540" y="242"/>
                    <a:pt x="540" y="242"/>
                  </a:cubicBezTo>
                  <a:cubicBezTo>
                    <a:pt x="541" y="243"/>
                    <a:pt x="541" y="244"/>
                    <a:pt x="540" y="244"/>
                  </a:cubicBezTo>
                  <a:cubicBezTo>
                    <a:pt x="538" y="244"/>
                    <a:pt x="538" y="245"/>
                    <a:pt x="538" y="245"/>
                  </a:cubicBezTo>
                  <a:cubicBezTo>
                    <a:pt x="539" y="245"/>
                    <a:pt x="539" y="245"/>
                    <a:pt x="538" y="245"/>
                  </a:cubicBezTo>
                  <a:cubicBezTo>
                    <a:pt x="538" y="245"/>
                    <a:pt x="537" y="245"/>
                    <a:pt x="536" y="245"/>
                  </a:cubicBezTo>
                  <a:cubicBezTo>
                    <a:pt x="536" y="245"/>
                    <a:pt x="535" y="245"/>
                    <a:pt x="535" y="245"/>
                  </a:cubicBezTo>
                  <a:cubicBezTo>
                    <a:pt x="535" y="245"/>
                    <a:pt x="535" y="245"/>
                    <a:pt x="535" y="245"/>
                  </a:cubicBezTo>
                  <a:cubicBezTo>
                    <a:pt x="535" y="245"/>
                    <a:pt x="536" y="246"/>
                    <a:pt x="540" y="248"/>
                  </a:cubicBezTo>
                  <a:cubicBezTo>
                    <a:pt x="545" y="249"/>
                    <a:pt x="548" y="251"/>
                    <a:pt x="547" y="251"/>
                  </a:cubicBezTo>
                  <a:cubicBezTo>
                    <a:pt x="546" y="251"/>
                    <a:pt x="547" y="251"/>
                    <a:pt x="550" y="251"/>
                  </a:cubicBezTo>
                  <a:cubicBezTo>
                    <a:pt x="550" y="251"/>
                    <a:pt x="550" y="251"/>
                    <a:pt x="550" y="251"/>
                  </a:cubicBezTo>
                  <a:cubicBezTo>
                    <a:pt x="550" y="251"/>
                    <a:pt x="551" y="251"/>
                    <a:pt x="551" y="251"/>
                  </a:cubicBezTo>
                  <a:cubicBezTo>
                    <a:pt x="553" y="251"/>
                    <a:pt x="553" y="252"/>
                    <a:pt x="551" y="252"/>
                  </a:cubicBezTo>
                  <a:cubicBezTo>
                    <a:pt x="548" y="252"/>
                    <a:pt x="548" y="252"/>
                    <a:pt x="550" y="252"/>
                  </a:cubicBezTo>
                  <a:cubicBezTo>
                    <a:pt x="551" y="252"/>
                    <a:pt x="551" y="252"/>
                    <a:pt x="551" y="252"/>
                  </a:cubicBezTo>
                  <a:cubicBezTo>
                    <a:pt x="554" y="252"/>
                    <a:pt x="558" y="252"/>
                    <a:pt x="561" y="252"/>
                  </a:cubicBezTo>
                  <a:cubicBezTo>
                    <a:pt x="561" y="252"/>
                    <a:pt x="561" y="252"/>
                    <a:pt x="561" y="252"/>
                  </a:cubicBezTo>
                  <a:cubicBezTo>
                    <a:pt x="563" y="252"/>
                    <a:pt x="566" y="253"/>
                    <a:pt x="569" y="253"/>
                  </a:cubicBezTo>
                  <a:cubicBezTo>
                    <a:pt x="572" y="253"/>
                    <a:pt x="576" y="254"/>
                    <a:pt x="580" y="254"/>
                  </a:cubicBezTo>
                  <a:cubicBezTo>
                    <a:pt x="582" y="254"/>
                    <a:pt x="583" y="254"/>
                    <a:pt x="584" y="254"/>
                  </a:cubicBezTo>
                  <a:cubicBezTo>
                    <a:pt x="591" y="253"/>
                    <a:pt x="598" y="253"/>
                    <a:pt x="603" y="253"/>
                  </a:cubicBezTo>
                  <a:cubicBezTo>
                    <a:pt x="603" y="253"/>
                    <a:pt x="603" y="253"/>
                    <a:pt x="603" y="253"/>
                  </a:cubicBezTo>
                  <a:cubicBezTo>
                    <a:pt x="610" y="253"/>
                    <a:pt x="618" y="254"/>
                    <a:pt x="627" y="254"/>
                  </a:cubicBezTo>
                  <a:cubicBezTo>
                    <a:pt x="629" y="254"/>
                    <a:pt x="630" y="254"/>
                    <a:pt x="631" y="254"/>
                  </a:cubicBezTo>
                  <a:cubicBezTo>
                    <a:pt x="634" y="254"/>
                    <a:pt x="639" y="253"/>
                    <a:pt x="643" y="252"/>
                  </a:cubicBezTo>
                  <a:cubicBezTo>
                    <a:pt x="644" y="252"/>
                    <a:pt x="645" y="252"/>
                    <a:pt x="645" y="252"/>
                  </a:cubicBezTo>
                  <a:cubicBezTo>
                    <a:pt x="651" y="252"/>
                    <a:pt x="653" y="255"/>
                    <a:pt x="651" y="260"/>
                  </a:cubicBezTo>
                  <a:cubicBezTo>
                    <a:pt x="649" y="264"/>
                    <a:pt x="647" y="268"/>
                    <a:pt x="640" y="270"/>
                  </a:cubicBezTo>
                  <a:cubicBezTo>
                    <a:pt x="635" y="272"/>
                    <a:pt x="629" y="273"/>
                    <a:pt x="623" y="273"/>
                  </a:cubicBezTo>
                  <a:cubicBezTo>
                    <a:pt x="620" y="273"/>
                    <a:pt x="618" y="273"/>
                    <a:pt x="617" y="273"/>
                  </a:cubicBezTo>
                  <a:cubicBezTo>
                    <a:pt x="615" y="273"/>
                    <a:pt x="614" y="273"/>
                    <a:pt x="613" y="273"/>
                  </a:cubicBezTo>
                  <a:cubicBezTo>
                    <a:pt x="613" y="273"/>
                    <a:pt x="613" y="273"/>
                    <a:pt x="613" y="273"/>
                  </a:cubicBezTo>
                  <a:cubicBezTo>
                    <a:pt x="613" y="273"/>
                    <a:pt x="613" y="273"/>
                    <a:pt x="613" y="273"/>
                  </a:cubicBezTo>
                  <a:cubicBezTo>
                    <a:pt x="612" y="273"/>
                    <a:pt x="611" y="272"/>
                    <a:pt x="607" y="272"/>
                  </a:cubicBezTo>
                  <a:cubicBezTo>
                    <a:pt x="603" y="271"/>
                    <a:pt x="600" y="271"/>
                    <a:pt x="600" y="271"/>
                  </a:cubicBezTo>
                  <a:cubicBezTo>
                    <a:pt x="600" y="271"/>
                    <a:pt x="600" y="271"/>
                    <a:pt x="600" y="271"/>
                  </a:cubicBezTo>
                  <a:cubicBezTo>
                    <a:pt x="601" y="271"/>
                    <a:pt x="599" y="271"/>
                    <a:pt x="596" y="271"/>
                  </a:cubicBezTo>
                  <a:cubicBezTo>
                    <a:pt x="596" y="271"/>
                    <a:pt x="596" y="271"/>
                    <a:pt x="596" y="271"/>
                  </a:cubicBezTo>
                  <a:cubicBezTo>
                    <a:pt x="594" y="271"/>
                    <a:pt x="594" y="271"/>
                    <a:pt x="594" y="271"/>
                  </a:cubicBezTo>
                  <a:cubicBezTo>
                    <a:pt x="592" y="272"/>
                    <a:pt x="581" y="273"/>
                    <a:pt x="567" y="273"/>
                  </a:cubicBezTo>
                  <a:cubicBezTo>
                    <a:pt x="566" y="273"/>
                    <a:pt x="566" y="273"/>
                    <a:pt x="565" y="273"/>
                  </a:cubicBezTo>
                  <a:cubicBezTo>
                    <a:pt x="546" y="272"/>
                    <a:pt x="526" y="271"/>
                    <a:pt x="508" y="269"/>
                  </a:cubicBezTo>
                  <a:cubicBezTo>
                    <a:pt x="496" y="268"/>
                    <a:pt x="491" y="267"/>
                    <a:pt x="479" y="267"/>
                  </a:cubicBezTo>
                  <a:cubicBezTo>
                    <a:pt x="477" y="267"/>
                    <a:pt x="475" y="267"/>
                    <a:pt x="473" y="267"/>
                  </a:cubicBezTo>
                  <a:cubicBezTo>
                    <a:pt x="446" y="268"/>
                    <a:pt x="473" y="275"/>
                    <a:pt x="451" y="277"/>
                  </a:cubicBezTo>
                  <a:cubicBezTo>
                    <a:pt x="450" y="277"/>
                    <a:pt x="450" y="277"/>
                    <a:pt x="449" y="277"/>
                  </a:cubicBezTo>
                  <a:cubicBezTo>
                    <a:pt x="438" y="277"/>
                    <a:pt x="409" y="271"/>
                    <a:pt x="402" y="270"/>
                  </a:cubicBezTo>
                  <a:cubicBezTo>
                    <a:pt x="389" y="268"/>
                    <a:pt x="371" y="268"/>
                    <a:pt x="354" y="266"/>
                  </a:cubicBezTo>
                  <a:cubicBezTo>
                    <a:pt x="353" y="266"/>
                    <a:pt x="351" y="265"/>
                    <a:pt x="349" y="265"/>
                  </a:cubicBezTo>
                  <a:cubicBezTo>
                    <a:pt x="346" y="265"/>
                    <a:pt x="339" y="264"/>
                    <a:pt x="340" y="262"/>
                  </a:cubicBezTo>
                  <a:cubicBezTo>
                    <a:pt x="341" y="262"/>
                    <a:pt x="344" y="262"/>
                    <a:pt x="343" y="260"/>
                  </a:cubicBezTo>
                  <a:cubicBezTo>
                    <a:pt x="343" y="259"/>
                    <a:pt x="342" y="258"/>
                    <a:pt x="343" y="256"/>
                  </a:cubicBezTo>
                  <a:cubicBezTo>
                    <a:pt x="343" y="253"/>
                    <a:pt x="343" y="252"/>
                    <a:pt x="342" y="252"/>
                  </a:cubicBezTo>
                  <a:cubicBezTo>
                    <a:pt x="342" y="252"/>
                    <a:pt x="342" y="252"/>
                    <a:pt x="342" y="252"/>
                  </a:cubicBezTo>
                  <a:cubicBezTo>
                    <a:pt x="342" y="252"/>
                    <a:pt x="341" y="252"/>
                    <a:pt x="341" y="252"/>
                  </a:cubicBezTo>
                  <a:cubicBezTo>
                    <a:pt x="339" y="252"/>
                    <a:pt x="335" y="252"/>
                    <a:pt x="331" y="252"/>
                  </a:cubicBezTo>
                  <a:cubicBezTo>
                    <a:pt x="326" y="251"/>
                    <a:pt x="319" y="251"/>
                    <a:pt x="312" y="251"/>
                  </a:cubicBezTo>
                  <a:cubicBezTo>
                    <a:pt x="311" y="251"/>
                    <a:pt x="310" y="251"/>
                    <a:pt x="309" y="251"/>
                  </a:cubicBezTo>
                  <a:cubicBezTo>
                    <a:pt x="286" y="251"/>
                    <a:pt x="258" y="253"/>
                    <a:pt x="248" y="253"/>
                  </a:cubicBezTo>
                  <a:cubicBezTo>
                    <a:pt x="235" y="254"/>
                    <a:pt x="203" y="258"/>
                    <a:pt x="179" y="258"/>
                  </a:cubicBezTo>
                  <a:cubicBezTo>
                    <a:pt x="177" y="258"/>
                    <a:pt x="175" y="259"/>
                    <a:pt x="174" y="259"/>
                  </a:cubicBezTo>
                  <a:cubicBezTo>
                    <a:pt x="168" y="259"/>
                    <a:pt x="163" y="258"/>
                    <a:pt x="159" y="258"/>
                  </a:cubicBezTo>
                  <a:cubicBezTo>
                    <a:pt x="155" y="258"/>
                    <a:pt x="151" y="258"/>
                    <a:pt x="149" y="258"/>
                  </a:cubicBezTo>
                  <a:cubicBezTo>
                    <a:pt x="146" y="258"/>
                    <a:pt x="144" y="258"/>
                    <a:pt x="144" y="258"/>
                  </a:cubicBezTo>
                  <a:cubicBezTo>
                    <a:pt x="143" y="259"/>
                    <a:pt x="142" y="260"/>
                    <a:pt x="138" y="262"/>
                  </a:cubicBezTo>
                  <a:cubicBezTo>
                    <a:pt x="131" y="264"/>
                    <a:pt x="121" y="264"/>
                    <a:pt x="114" y="266"/>
                  </a:cubicBezTo>
                  <a:cubicBezTo>
                    <a:pt x="95" y="270"/>
                    <a:pt x="105" y="276"/>
                    <a:pt x="87" y="281"/>
                  </a:cubicBezTo>
                  <a:cubicBezTo>
                    <a:pt x="78" y="284"/>
                    <a:pt x="63" y="285"/>
                    <a:pt x="52" y="287"/>
                  </a:cubicBezTo>
                  <a:cubicBezTo>
                    <a:pt x="42" y="290"/>
                    <a:pt x="38" y="292"/>
                    <a:pt x="29" y="296"/>
                  </a:cubicBezTo>
                  <a:cubicBezTo>
                    <a:pt x="24" y="298"/>
                    <a:pt x="17" y="300"/>
                    <a:pt x="12" y="302"/>
                  </a:cubicBezTo>
                  <a:cubicBezTo>
                    <a:pt x="3" y="306"/>
                    <a:pt x="14" y="312"/>
                    <a:pt x="14" y="317"/>
                  </a:cubicBezTo>
                  <a:cubicBezTo>
                    <a:pt x="14" y="319"/>
                    <a:pt x="13" y="321"/>
                    <a:pt x="12" y="322"/>
                  </a:cubicBezTo>
                  <a:cubicBezTo>
                    <a:pt x="8" y="327"/>
                    <a:pt x="0" y="331"/>
                    <a:pt x="4" y="332"/>
                  </a:cubicBezTo>
                  <a:cubicBezTo>
                    <a:pt x="8" y="334"/>
                    <a:pt x="12" y="335"/>
                    <a:pt x="9" y="335"/>
                  </a:cubicBezTo>
                  <a:cubicBezTo>
                    <a:pt x="7" y="335"/>
                    <a:pt x="5" y="335"/>
                    <a:pt x="5" y="335"/>
                  </a:cubicBezTo>
                  <a:cubicBezTo>
                    <a:pt x="5" y="336"/>
                    <a:pt x="6" y="337"/>
                    <a:pt x="7" y="337"/>
                  </a:cubicBezTo>
                  <a:cubicBezTo>
                    <a:pt x="8" y="337"/>
                    <a:pt x="8" y="337"/>
                    <a:pt x="8" y="337"/>
                  </a:cubicBezTo>
                  <a:cubicBezTo>
                    <a:pt x="8" y="337"/>
                    <a:pt x="8" y="337"/>
                    <a:pt x="9" y="337"/>
                  </a:cubicBezTo>
                  <a:cubicBezTo>
                    <a:pt x="9" y="337"/>
                    <a:pt x="10" y="337"/>
                    <a:pt x="10" y="337"/>
                  </a:cubicBezTo>
                  <a:cubicBezTo>
                    <a:pt x="10" y="337"/>
                    <a:pt x="9" y="337"/>
                    <a:pt x="8" y="337"/>
                  </a:cubicBezTo>
                  <a:cubicBezTo>
                    <a:pt x="8" y="337"/>
                    <a:pt x="8" y="337"/>
                    <a:pt x="8" y="337"/>
                  </a:cubicBezTo>
                  <a:cubicBezTo>
                    <a:pt x="7" y="337"/>
                    <a:pt x="7" y="339"/>
                    <a:pt x="14" y="339"/>
                  </a:cubicBezTo>
                  <a:cubicBezTo>
                    <a:pt x="21" y="340"/>
                    <a:pt x="26" y="340"/>
                    <a:pt x="24" y="340"/>
                  </a:cubicBezTo>
                  <a:cubicBezTo>
                    <a:pt x="22" y="340"/>
                    <a:pt x="21" y="341"/>
                    <a:pt x="24" y="341"/>
                  </a:cubicBezTo>
                  <a:cubicBezTo>
                    <a:pt x="26" y="341"/>
                    <a:pt x="28" y="342"/>
                    <a:pt x="33" y="344"/>
                  </a:cubicBezTo>
                  <a:cubicBezTo>
                    <a:pt x="37" y="345"/>
                    <a:pt x="52" y="348"/>
                    <a:pt x="61" y="352"/>
                  </a:cubicBezTo>
                  <a:cubicBezTo>
                    <a:pt x="66" y="355"/>
                    <a:pt x="72" y="357"/>
                    <a:pt x="85" y="359"/>
                  </a:cubicBezTo>
                  <a:cubicBezTo>
                    <a:pt x="96" y="361"/>
                    <a:pt x="104" y="363"/>
                    <a:pt x="117" y="364"/>
                  </a:cubicBezTo>
                  <a:cubicBezTo>
                    <a:pt x="119" y="365"/>
                    <a:pt x="121" y="365"/>
                    <a:pt x="123" y="365"/>
                  </a:cubicBezTo>
                  <a:cubicBezTo>
                    <a:pt x="131" y="365"/>
                    <a:pt x="135" y="363"/>
                    <a:pt x="144" y="362"/>
                  </a:cubicBezTo>
                  <a:cubicBezTo>
                    <a:pt x="153" y="362"/>
                    <a:pt x="160" y="362"/>
                    <a:pt x="166" y="362"/>
                  </a:cubicBezTo>
                  <a:cubicBezTo>
                    <a:pt x="171" y="362"/>
                    <a:pt x="175" y="362"/>
                    <a:pt x="179" y="362"/>
                  </a:cubicBezTo>
                  <a:cubicBezTo>
                    <a:pt x="184" y="362"/>
                    <a:pt x="188" y="362"/>
                    <a:pt x="193" y="362"/>
                  </a:cubicBezTo>
                  <a:cubicBezTo>
                    <a:pt x="197" y="362"/>
                    <a:pt x="202" y="362"/>
                    <a:pt x="208" y="362"/>
                  </a:cubicBezTo>
                  <a:cubicBezTo>
                    <a:pt x="222" y="362"/>
                    <a:pt x="240" y="357"/>
                    <a:pt x="256" y="357"/>
                  </a:cubicBezTo>
                  <a:cubicBezTo>
                    <a:pt x="259" y="357"/>
                    <a:pt x="261" y="358"/>
                    <a:pt x="263" y="358"/>
                  </a:cubicBezTo>
                  <a:cubicBezTo>
                    <a:pt x="284" y="360"/>
                    <a:pt x="280" y="366"/>
                    <a:pt x="298" y="366"/>
                  </a:cubicBezTo>
                  <a:cubicBezTo>
                    <a:pt x="302" y="366"/>
                    <a:pt x="306" y="365"/>
                    <a:pt x="312" y="365"/>
                  </a:cubicBezTo>
                  <a:cubicBezTo>
                    <a:pt x="317" y="364"/>
                    <a:pt x="321" y="364"/>
                    <a:pt x="324" y="364"/>
                  </a:cubicBezTo>
                  <a:cubicBezTo>
                    <a:pt x="337" y="364"/>
                    <a:pt x="338" y="367"/>
                    <a:pt x="337" y="371"/>
                  </a:cubicBezTo>
                  <a:cubicBezTo>
                    <a:pt x="336" y="375"/>
                    <a:pt x="337" y="379"/>
                    <a:pt x="335" y="379"/>
                  </a:cubicBezTo>
                  <a:cubicBezTo>
                    <a:pt x="335" y="379"/>
                    <a:pt x="335" y="379"/>
                    <a:pt x="335" y="379"/>
                  </a:cubicBezTo>
                  <a:cubicBezTo>
                    <a:pt x="335" y="379"/>
                    <a:pt x="335" y="379"/>
                    <a:pt x="335" y="379"/>
                  </a:cubicBezTo>
                  <a:cubicBezTo>
                    <a:pt x="333" y="379"/>
                    <a:pt x="326" y="382"/>
                    <a:pt x="330" y="385"/>
                  </a:cubicBezTo>
                  <a:cubicBezTo>
                    <a:pt x="332" y="387"/>
                    <a:pt x="337" y="388"/>
                    <a:pt x="344" y="390"/>
                  </a:cubicBezTo>
                  <a:cubicBezTo>
                    <a:pt x="350" y="391"/>
                    <a:pt x="355" y="393"/>
                    <a:pt x="359" y="395"/>
                  </a:cubicBezTo>
                  <a:cubicBezTo>
                    <a:pt x="366" y="398"/>
                    <a:pt x="374" y="402"/>
                    <a:pt x="376" y="406"/>
                  </a:cubicBezTo>
                  <a:cubicBezTo>
                    <a:pt x="378" y="408"/>
                    <a:pt x="379" y="410"/>
                    <a:pt x="380" y="411"/>
                  </a:cubicBezTo>
                  <a:cubicBezTo>
                    <a:pt x="382" y="414"/>
                    <a:pt x="391" y="416"/>
                    <a:pt x="388" y="419"/>
                  </a:cubicBezTo>
                  <a:cubicBezTo>
                    <a:pt x="386" y="422"/>
                    <a:pt x="369" y="423"/>
                    <a:pt x="369" y="425"/>
                  </a:cubicBezTo>
                  <a:cubicBezTo>
                    <a:pt x="368" y="429"/>
                    <a:pt x="362" y="433"/>
                    <a:pt x="360" y="437"/>
                  </a:cubicBezTo>
                  <a:cubicBezTo>
                    <a:pt x="356" y="442"/>
                    <a:pt x="386" y="450"/>
                    <a:pt x="392" y="455"/>
                  </a:cubicBezTo>
                  <a:cubicBezTo>
                    <a:pt x="396" y="459"/>
                    <a:pt x="394" y="465"/>
                    <a:pt x="398" y="468"/>
                  </a:cubicBezTo>
                  <a:cubicBezTo>
                    <a:pt x="400" y="470"/>
                    <a:pt x="414" y="475"/>
                    <a:pt x="416" y="477"/>
                  </a:cubicBezTo>
                  <a:cubicBezTo>
                    <a:pt x="418" y="481"/>
                    <a:pt x="430" y="486"/>
                    <a:pt x="435" y="489"/>
                  </a:cubicBezTo>
                  <a:cubicBezTo>
                    <a:pt x="435" y="490"/>
                    <a:pt x="436" y="492"/>
                    <a:pt x="436" y="494"/>
                  </a:cubicBezTo>
                  <a:cubicBezTo>
                    <a:pt x="436" y="496"/>
                    <a:pt x="445" y="498"/>
                    <a:pt x="456" y="498"/>
                  </a:cubicBezTo>
                  <a:cubicBezTo>
                    <a:pt x="459" y="498"/>
                    <a:pt x="462" y="498"/>
                    <a:pt x="464" y="498"/>
                  </a:cubicBezTo>
                  <a:cubicBezTo>
                    <a:pt x="469" y="498"/>
                    <a:pt x="473" y="498"/>
                    <a:pt x="477" y="498"/>
                  </a:cubicBezTo>
                  <a:cubicBezTo>
                    <a:pt x="485" y="497"/>
                    <a:pt x="493" y="497"/>
                    <a:pt x="501" y="497"/>
                  </a:cubicBezTo>
                  <a:cubicBezTo>
                    <a:pt x="515" y="497"/>
                    <a:pt x="531" y="496"/>
                    <a:pt x="539" y="495"/>
                  </a:cubicBezTo>
                  <a:cubicBezTo>
                    <a:pt x="544" y="494"/>
                    <a:pt x="549" y="494"/>
                    <a:pt x="554" y="493"/>
                  </a:cubicBezTo>
                  <a:cubicBezTo>
                    <a:pt x="570" y="490"/>
                    <a:pt x="579" y="486"/>
                    <a:pt x="591" y="483"/>
                  </a:cubicBezTo>
                  <a:cubicBezTo>
                    <a:pt x="599" y="480"/>
                    <a:pt x="607" y="478"/>
                    <a:pt x="612" y="476"/>
                  </a:cubicBezTo>
                  <a:cubicBezTo>
                    <a:pt x="621" y="472"/>
                    <a:pt x="622" y="468"/>
                    <a:pt x="622" y="468"/>
                  </a:cubicBezTo>
                  <a:cubicBezTo>
                    <a:pt x="621" y="468"/>
                    <a:pt x="621" y="468"/>
                    <a:pt x="621" y="468"/>
                  </a:cubicBezTo>
                  <a:cubicBezTo>
                    <a:pt x="621" y="468"/>
                    <a:pt x="621" y="468"/>
                    <a:pt x="621" y="468"/>
                  </a:cubicBezTo>
                  <a:cubicBezTo>
                    <a:pt x="620" y="468"/>
                    <a:pt x="621" y="466"/>
                    <a:pt x="633" y="465"/>
                  </a:cubicBezTo>
                  <a:cubicBezTo>
                    <a:pt x="640" y="464"/>
                    <a:pt x="648" y="464"/>
                    <a:pt x="653" y="462"/>
                  </a:cubicBezTo>
                  <a:cubicBezTo>
                    <a:pt x="656" y="461"/>
                    <a:pt x="657" y="460"/>
                    <a:pt x="658" y="458"/>
                  </a:cubicBezTo>
                  <a:cubicBezTo>
                    <a:pt x="658" y="456"/>
                    <a:pt x="658" y="454"/>
                    <a:pt x="658" y="454"/>
                  </a:cubicBezTo>
                  <a:cubicBezTo>
                    <a:pt x="658" y="454"/>
                    <a:pt x="658" y="454"/>
                    <a:pt x="658" y="454"/>
                  </a:cubicBezTo>
                  <a:cubicBezTo>
                    <a:pt x="658" y="454"/>
                    <a:pt x="658" y="454"/>
                    <a:pt x="657" y="454"/>
                  </a:cubicBezTo>
                  <a:cubicBezTo>
                    <a:pt x="657" y="454"/>
                    <a:pt x="657" y="455"/>
                    <a:pt x="657" y="455"/>
                  </a:cubicBezTo>
                  <a:cubicBezTo>
                    <a:pt x="657" y="455"/>
                    <a:pt x="655" y="453"/>
                    <a:pt x="653" y="450"/>
                  </a:cubicBezTo>
                  <a:cubicBezTo>
                    <a:pt x="651" y="448"/>
                    <a:pt x="664" y="444"/>
                    <a:pt x="679" y="442"/>
                  </a:cubicBezTo>
                  <a:cubicBezTo>
                    <a:pt x="687" y="440"/>
                    <a:pt x="697" y="438"/>
                    <a:pt x="704" y="437"/>
                  </a:cubicBezTo>
                  <a:cubicBezTo>
                    <a:pt x="718" y="434"/>
                    <a:pt x="730" y="427"/>
                    <a:pt x="731" y="423"/>
                  </a:cubicBezTo>
                  <a:cubicBezTo>
                    <a:pt x="732" y="420"/>
                    <a:pt x="732" y="416"/>
                    <a:pt x="730" y="415"/>
                  </a:cubicBezTo>
                  <a:cubicBezTo>
                    <a:pt x="727" y="411"/>
                    <a:pt x="716" y="409"/>
                    <a:pt x="715" y="405"/>
                  </a:cubicBezTo>
                  <a:cubicBezTo>
                    <a:pt x="715" y="403"/>
                    <a:pt x="713" y="402"/>
                    <a:pt x="712" y="400"/>
                  </a:cubicBezTo>
                  <a:cubicBezTo>
                    <a:pt x="710" y="397"/>
                    <a:pt x="722" y="393"/>
                    <a:pt x="729" y="391"/>
                  </a:cubicBezTo>
                  <a:cubicBezTo>
                    <a:pt x="734" y="389"/>
                    <a:pt x="739" y="388"/>
                    <a:pt x="742" y="387"/>
                  </a:cubicBezTo>
                  <a:cubicBezTo>
                    <a:pt x="757" y="383"/>
                    <a:pt x="772" y="378"/>
                    <a:pt x="790" y="374"/>
                  </a:cubicBezTo>
                  <a:cubicBezTo>
                    <a:pt x="815" y="368"/>
                    <a:pt x="831" y="364"/>
                    <a:pt x="845" y="357"/>
                  </a:cubicBezTo>
                  <a:cubicBezTo>
                    <a:pt x="849" y="355"/>
                    <a:pt x="853" y="353"/>
                    <a:pt x="857" y="351"/>
                  </a:cubicBezTo>
                  <a:cubicBezTo>
                    <a:pt x="863" y="348"/>
                    <a:pt x="867" y="344"/>
                    <a:pt x="867" y="343"/>
                  </a:cubicBezTo>
                  <a:cubicBezTo>
                    <a:pt x="868" y="342"/>
                    <a:pt x="862" y="341"/>
                    <a:pt x="853" y="341"/>
                  </a:cubicBezTo>
                  <a:cubicBezTo>
                    <a:pt x="850" y="341"/>
                    <a:pt x="847" y="341"/>
                    <a:pt x="844" y="341"/>
                  </a:cubicBezTo>
                  <a:cubicBezTo>
                    <a:pt x="836" y="342"/>
                    <a:pt x="827" y="342"/>
                    <a:pt x="819" y="343"/>
                  </a:cubicBezTo>
                  <a:cubicBezTo>
                    <a:pt x="813" y="343"/>
                    <a:pt x="794" y="345"/>
                    <a:pt x="788" y="345"/>
                  </a:cubicBezTo>
                  <a:cubicBezTo>
                    <a:pt x="788" y="345"/>
                    <a:pt x="788" y="345"/>
                    <a:pt x="787" y="345"/>
                  </a:cubicBezTo>
                  <a:cubicBezTo>
                    <a:pt x="781" y="345"/>
                    <a:pt x="777" y="344"/>
                    <a:pt x="772" y="343"/>
                  </a:cubicBezTo>
                  <a:cubicBezTo>
                    <a:pt x="765" y="341"/>
                    <a:pt x="766" y="337"/>
                    <a:pt x="753" y="334"/>
                  </a:cubicBezTo>
                  <a:cubicBezTo>
                    <a:pt x="751" y="334"/>
                    <a:pt x="748" y="333"/>
                    <a:pt x="746" y="333"/>
                  </a:cubicBezTo>
                  <a:cubicBezTo>
                    <a:pt x="733" y="330"/>
                    <a:pt x="723" y="328"/>
                    <a:pt x="721" y="328"/>
                  </a:cubicBezTo>
                  <a:cubicBezTo>
                    <a:pt x="721" y="328"/>
                    <a:pt x="721" y="328"/>
                    <a:pt x="721" y="328"/>
                  </a:cubicBezTo>
                  <a:cubicBezTo>
                    <a:pt x="721" y="328"/>
                    <a:pt x="721" y="328"/>
                    <a:pt x="720" y="328"/>
                  </a:cubicBezTo>
                  <a:cubicBezTo>
                    <a:pt x="719" y="328"/>
                    <a:pt x="712" y="326"/>
                    <a:pt x="704" y="322"/>
                  </a:cubicBezTo>
                  <a:cubicBezTo>
                    <a:pt x="700" y="320"/>
                    <a:pt x="696" y="318"/>
                    <a:pt x="693" y="316"/>
                  </a:cubicBezTo>
                  <a:cubicBezTo>
                    <a:pt x="686" y="312"/>
                    <a:pt x="683" y="308"/>
                    <a:pt x="683" y="308"/>
                  </a:cubicBezTo>
                  <a:cubicBezTo>
                    <a:pt x="684" y="308"/>
                    <a:pt x="684" y="308"/>
                    <a:pt x="684" y="308"/>
                  </a:cubicBezTo>
                  <a:cubicBezTo>
                    <a:pt x="684" y="308"/>
                    <a:pt x="684" y="308"/>
                    <a:pt x="684" y="308"/>
                  </a:cubicBezTo>
                  <a:cubicBezTo>
                    <a:pt x="684" y="308"/>
                    <a:pt x="680" y="306"/>
                    <a:pt x="671" y="304"/>
                  </a:cubicBezTo>
                  <a:cubicBezTo>
                    <a:pt x="661" y="301"/>
                    <a:pt x="661" y="299"/>
                    <a:pt x="662" y="299"/>
                  </a:cubicBezTo>
                  <a:cubicBezTo>
                    <a:pt x="662" y="299"/>
                    <a:pt x="662" y="299"/>
                    <a:pt x="662" y="299"/>
                  </a:cubicBezTo>
                  <a:cubicBezTo>
                    <a:pt x="662" y="299"/>
                    <a:pt x="662" y="299"/>
                    <a:pt x="662" y="299"/>
                  </a:cubicBezTo>
                  <a:cubicBezTo>
                    <a:pt x="663" y="299"/>
                    <a:pt x="655" y="296"/>
                    <a:pt x="645" y="292"/>
                  </a:cubicBezTo>
                  <a:cubicBezTo>
                    <a:pt x="639" y="290"/>
                    <a:pt x="634" y="288"/>
                    <a:pt x="629" y="285"/>
                  </a:cubicBezTo>
                  <a:cubicBezTo>
                    <a:pt x="621" y="281"/>
                    <a:pt x="618" y="278"/>
                    <a:pt x="619" y="278"/>
                  </a:cubicBezTo>
                  <a:cubicBezTo>
                    <a:pt x="619" y="278"/>
                    <a:pt x="619" y="278"/>
                    <a:pt x="619" y="278"/>
                  </a:cubicBezTo>
                  <a:cubicBezTo>
                    <a:pt x="619" y="278"/>
                    <a:pt x="623" y="280"/>
                    <a:pt x="629" y="282"/>
                  </a:cubicBezTo>
                  <a:cubicBezTo>
                    <a:pt x="632" y="283"/>
                    <a:pt x="636" y="283"/>
                    <a:pt x="639" y="283"/>
                  </a:cubicBezTo>
                  <a:cubicBezTo>
                    <a:pt x="642" y="283"/>
                    <a:pt x="645" y="283"/>
                    <a:pt x="646" y="282"/>
                  </a:cubicBezTo>
                  <a:cubicBezTo>
                    <a:pt x="647" y="281"/>
                    <a:pt x="648" y="280"/>
                    <a:pt x="648" y="280"/>
                  </a:cubicBezTo>
                  <a:cubicBezTo>
                    <a:pt x="648" y="280"/>
                    <a:pt x="648" y="280"/>
                    <a:pt x="648" y="281"/>
                  </a:cubicBezTo>
                  <a:cubicBezTo>
                    <a:pt x="648" y="282"/>
                    <a:pt x="659" y="285"/>
                    <a:pt x="666" y="288"/>
                  </a:cubicBezTo>
                  <a:cubicBezTo>
                    <a:pt x="671" y="290"/>
                    <a:pt x="675" y="292"/>
                    <a:pt x="680" y="294"/>
                  </a:cubicBezTo>
                  <a:cubicBezTo>
                    <a:pt x="687" y="296"/>
                    <a:pt x="703" y="299"/>
                    <a:pt x="705" y="303"/>
                  </a:cubicBezTo>
                  <a:cubicBezTo>
                    <a:pt x="709" y="309"/>
                    <a:pt x="718" y="309"/>
                    <a:pt x="731" y="313"/>
                  </a:cubicBezTo>
                  <a:cubicBezTo>
                    <a:pt x="735" y="314"/>
                    <a:pt x="743" y="317"/>
                    <a:pt x="749" y="320"/>
                  </a:cubicBezTo>
                  <a:cubicBezTo>
                    <a:pt x="757" y="324"/>
                    <a:pt x="760" y="330"/>
                    <a:pt x="766" y="334"/>
                  </a:cubicBezTo>
                  <a:cubicBezTo>
                    <a:pt x="768" y="336"/>
                    <a:pt x="771" y="336"/>
                    <a:pt x="778" y="336"/>
                  </a:cubicBezTo>
                  <a:cubicBezTo>
                    <a:pt x="781" y="336"/>
                    <a:pt x="785" y="336"/>
                    <a:pt x="791" y="336"/>
                  </a:cubicBezTo>
                  <a:cubicBezTo>
                    <a:pt x="809" y="335"/>
                    <a:pt x="826" y="332"/>
                    <a:pt x="843" y="330"/>
                  </a:cubicBezTo>
                  <a:cubicBezTo>
                    <a:pt x="872" y="327"/>
                    <a:pt x="883" y="325"/>
                    <a:pt x="907" y="322"/>
                  </a:cubicBezTo>
                  <a:cubicBezTo>
                    <a:pt x="913" y="322"/>
                    <a:pt x="919" y="320"/>
                    <a:pt x="926" y="318"/>
                  </a:cubicBezTo>
                  <a:cubicBezTo>
                    <a:pt x="936" y="316"/>
                    <a:pt x="945" y="314"/>
                    <a:pt x="946" y="312"/>
                  </a:cubicBezTo>
                  <a:cubicBezTo>
                    <a:pt x="947" y="311"/>
                    <a:pt x="951" y="310"/>
                    <a:pt x="952" y="310"/>
                  </a:cubicBezTo>
                  <a:cubicBezTo>
                    <a:pt x="953" y="310"/>
                    <a:pt x="953" y="310"/>
                    <a:pt x="953" y="310"/>
                  </a:cubicBezTo>
                  <a:cubicBezTo>
                    <a:pt x="953" y="310"/>
                    <a:pt x="953" y="310"/>
                    <a:pt x="953" y="310"/>
                  </a:cubicBezTo>
                  <a:cubicBezTo>
                    <a:pt x="955" y="310"/>
                    <a:pt x="965" y="307"/>
                    <a:pt x="965" y="303"/>
                  </a:cubicBezTo>
                  <a:cubicBezTo>
                    <a:pt x="965" y="301"/>
                    <a:pt x="960" y="299"/>
                    <a:pt x="945" y="298"/>
                  </a:cubicBezTo>
                  <a:cubicBezTo>
                    <a:pt x="936" y="298"/>
                    <a:pt x="929" y="297"/>
                    <a:pt x="925" y="295"/>
                  </a:cubicBezTo>
                  <a:cubicBezTo>
                    <a:pt x="922" y="294"/>
                    <a:pt x="919" y="293"/>
                    <a:pt x="915" y="293"/>
                  </a:cubicBezTo>
                  <a:cubicBezTo>
                    <a:pt x="911" y="293"/>
                    <a:pt x="907" y="294"/>
                    <a:pt x="900" y="295"/>
                  </a:cubicBezTo>
                  <a:cubicBezTo>
                    <a:pt x="894" y="297"/>
                    <a:pt x="887" y="298"/>
                    <a:pt x="879" y="298"/>
                  </a:cubicBezTo>
                  <a:cubicBezTo>
                    <a:pt x="874" y="298"/>
                    <a:pt x="869" y="298"/>
                    <a:pt x="864" y="297"/>
                  </a:cubicBezTo>
                  <a:cubicBezTo>
                    <a:pt x="864" y="296"/>
                    <a:pt x="859" y="293"/>
                    <a:pt x="855" y="292"/>
                  </a:cubicBezTo>
                  <a:cubicBezTo>
                    <a:pt x="854" y="291"/>
                    <a:pt x="852" y="290"/>
                    <a:pt x="851" y="290"/>
                  </a:cubicBezTo>
                  <a:cubicBezTo>
                    <a:pt x="850" y="290"/>
                    <a:pt x="849" y="291"/>
                    <a:pt x="848" y="291"/>
                  </a:cubicBezTo>
                  <a:cubicBezTo>
                    <a:pt x="847" y="291"/>
                    <a:pt x="847" y="291"/>
                    <a:pt x="846" y="291"/>
                  </a:cubicBezTo>
                  <a:cubicBezTo>
                    <a:pt x="844" y="291"/>
                    <a:pt x="843" y="291"/>
                    <a:pt x="842" y="290"/>
                  </a:cubicBezTo>
                  <a:cubicBezTo>
                    <a:pt x="837" y="287"/>
                    <a:pt x="825" y="284"/>
                    <a:pt x="820" y="282"/>
                  </a:cubicBezTo>
                  <a:cubicBezTo>
                    <a:pt x="814" y="280"/>
                    <a:pt x="811" y="278"/>
                    <a:pt x="814" y="277"/>
                  </a:cubicBezTo>
                  <a:cubicBezTo>
                    <a:pt x="816" y="276"/>
                    <a:pt x="817" y="276"/>
                    <a:pt x="819" y="276"/>
                  </a:cubicBezTo>
                  <a:cubicBezTo>
                    <a:pt x="819" y="276"/>
                    <a:pt x="819" y="276"/>
                    <a:pt x="819" y="276"/>
                  </a:cubicBezTo>
                  <a:cubicBezTo>
                    <a:pt x="820" y="276"/>
                    <a:pt x="820" y="276"/>
                    <a:pt x="820" y="276"/>
                  </a:cubicBezTo>
                  <a:cubicBezTo>
                    <a:pt x="822" y="276"/>
                    <a:pt x="823" y="276"/>
                    <a:pt x="823" y="275"/>
                  </a:cubicBezTo>
                  <a:cubicBezTo>
                    <a:pt x="823" y="275"/>
                    <a:pt x="823" y="275"/>
                    <a:pt x="824" y="275"/>
                  </a:cubicBezTo>
                  <a:cubicBezTo>
                    <a:pt x="824" y="275"/>
                    <a:pt x="824" y="275"/>
                    <a:pt x="824" y="275"/>
                  </a:cubicBezTo>
                  <a:cubicBezTo>
                    <a:pt x="826" y="275"/>
                    <a:pt x="833" y="275"/>
                    <a:pt x="839" y="277"/>
                  </a:cubicBezTo>
                  <a:cubicBezTo>
                    <a:pt x="845" y="278"/>
                    <a:pt x="849" y="280"/>
                    <a:pt x="848" y="280"/>
                  </a:cubicBezTo>
                  <a:cubicBezTo>
                    <a:pt x="848" y="280"/>
                    <a:pt x="848" y="280"/>
                    <a:pt x="848" y="280"/>
                  </a:cubicBezTo>
                  <a:cubicBezTo>
                    <a:pt x="848" y="280"/>
                    <a:pt x="848" y="280"/>
                    <a:pt x="848" y="280"/>
                  </a:cubicBezTo>
                  <a:cubicBezTo>
                    <a:pt x="847" y="280"/>
                    <a:pt x="857" y="283"/>
                    <a:pt x="872" y="286"/>
                  </a:cubicBezTo>
                  <a:cubicBezTo>
                    <a:pt x="882" y="287"/>
                    <a:pt x="893" y="289"/>
                    <a:pt x="899" y="289"/>
                  </a:cubicBezTo>
                  <a:cubicBezTo>
                    <a:pt x="901" y="289"/>
                    <a:pt x="903" y="289"/>
                    <a:pt x="904" y="288"/>
                  </a:cubicBezTo>
                  <a:cubicBezTo>
                    <a:pt x="908" y="287"/>
                    <a:pt x="914" y="286"/>
                    <a:pt x="920" y="286"/>
                  </a:cubicBezTo>
                  <a:cubicBezTo>
                    <a:pt x="923" y="286"/>
                    <a:pt x="925" y="286"/>
                    <a:pt x="927" y="287"/>
                  </a:cubicBezTo>
                  <a:cubicBezTo>
                    <a:pt x="939" y="292"/>
                    <a:pt x="933" y="290"/>
                    <a:pt x="950" y="291"/>
                  </a:cubicBezTo>
                  <a:cubicBezTo>
                    <a:pt x="961" y="292"/>
                    <a:pt x="996" y="292"/>
                    <a:pt x="1022" y="292"/>
                  </a:cubicBezTo>
                  <a:cubicBezTo>
                    <a:pt x="1039" y="293"/>
                    <a:pt x="1052" y="294"/>
                    <a:pt x="1055" y="294"/>
                  </a:cubicBezTo>
                  <a:cubicBezTo>
                    <a:pt x="1055" y="294"/>
                    <a:pt x="1055" y="294"/>
                    <a:pt x="1056" y="294"/>
                  </a:cubicBezTo>
                  <a:cubicBezTo>
                    <a:pt x="1056" y="294"/>
                    <a:pt x="1056" y="294"/>
                    <a:pt x="1056" y="294"/>
                  </a:cubicBezTo>
                  <a:cubicBezTo>
                    <a:pt x="1057" y="294"/>
                    <a:pt x="1058" y="296"/>
                    <a:pt x="1066" y="298"/>
                  </a:cubicBezTo>
                  <a:cubicBezTo>
                    <a:pt x="1074" y="299"/>
                    <a:pt x="1077" y="300"/>
                    <a:pt x="1086" y="301"/>
                  </a:cubicBezTo>
                  <a:cubicBezTo>
                    <a:pt x="1088" y="301"/>
                    <a:pt x="1090" y="301"/>
                    <a:pt x="1092" y="301"/>
                  </a:cubicBezTo>
                  <a:cubicBezTo>
                    <a:pt x="1095" y="301"/>
                    <a:pt x="1098" y="301"/>
                    <a:pt x="1100" y="301"/>
                  </a:cubicBezTo>
                  <a:cubicBezTo>
                    <a:pt x="1102" y="301"/>
                    <a:pt x="1103" y="301"/>
                    <a:pt x="1104" y="301"/>
                  </a:cubicBezTo>
                  <a:cubicBezTo>
                    <a:pt x="1104" y="301"/>
                    <a:pt x="1104" y="301"/>
                    <a:pt x="1104" y="301"/>
                  </a:cubicBezTo>
                  <a:cubicBezTo>
                    <a:pt x="1105" y="301"/>
                    <a:pt x="1103" y="302"/>
                    <a:pt x="1097" y="303"/>
                  </a:cubicBezTo>
                  <a:cubicBezTo>
                    <a:pt x="1091" y="304"/>
                    <a:pt x="1093" y="306"/>
                    <a:pt x="1110" y="308"/>
                  </a:cubicBezTo>
                  <a:cubicBezTo>
                    <a:pt x="1112" y="308"/>
                    <a:pt x="1113" y="308"/>
                    <a:pt x="1115" y="308"/>
                  </a:cubicBezTo>
                  <a:cubicBezTo>
                    <a:pt x="1116" y="308"/>
                    <a:pt x="1116" y="308"/>
                    <a:pt x="1117" y="308"/>
                  </a:cubicBezTo>
                  <a:cubicBezTo>
                    <a:pt x="1132" y="308"/>
                    <a:pt x="1131" y="303"/>
                    <a:pt x="1133" y="303"/>
                  </a:cubicBezTo>
                  <a:cubicBezTo>
                    <a:pt x="1133" y="303"/>
                    <a:pt x="1133" y="303"/>
                    <a:pt x="1133" y="303"/>
                  </a:cubicBezTo>
                  <a:cubicBezTo>
                    <a:pt x="1135" y="303"/>
                    <a:pt x="1135" y="303"/>
                    <a:pt x="1133" y="304"/>
                  </a:cubicBezTo>
                  <a:cubicBezTo>
                    <a:pt x="1131" y="305"/>
                    <a:pt x="1131" y="309"/>
                    <a:pt x="1135" y="313"/>
                  </a:cubicBezTo>
                  <a:cubicBezTo>
                    <a:pt x="1140" y="320"/>
                    <a:pt x="1157" y="328"/>
                    <a:pt x="1166" y="333"/>
                  </a:cubicBezTo>
                  <a:cubicBezTo>
                    <a:pt x="1174" y="337"/>
                    <a:pt x="1186" y="342"/>
                    <a:pt x="1191" y="346"/>
                  </a:cubicBezTo>
                  <a:cubicBezTo>
                    <a:pt x="1196" y="351"/>
                    <a:pt x="1199" y="352"/>
                    <a:pt x="1203" y="352"/>
                  </a:cubicBezTo>
                  <a:cubicBezTo>
                    <a:pt x="1204" y="352"/>
                    <a:pt x="1204" y="352"/>
                    <a:pt x="1205" y="352"/>
                  </a:cubicBezTo>
                  <a:cubicBezTo>
                    <a:pt x="1219" y="351"/>
                    <a:pt x="1224" y="347"/>
                    <a:pt x="1230" y="346"/>
                  </a:cubicBezTo>
                  <a:cubicBezTo>
                    <a:pt x="1233" y="345"/>
                    <a:pt x="1237" y="345"/>
                    <a:pt x="1236" y="343"/>
                  </a:cubicBezTo>
                  <a:cubicBezTo>
                    <a:pt x="1234" y="338"/>
                    <a:pt x="1243" y="334"/>
                    <a:pt x="1237" y="329"/>
                  </a:cubicBezTo>
                  <a:cubicBezTo>
                    <a:pt x="1235" y="327"/>
                    <a:pt x="1256" y="323"/>
                    <a:pt x="1274" y="318"/>
                  </a:cubicBezTo>
                  <a:cubicBezTo>
                    <a:pt x="1287" y="315"/>
                    <a:pt x="1297" y="313"/>
                    <a:pt x="1296" y="313"/>
                  </a:cubicBezTo>
                  <a:cubicBezTo>
                    <a:pt x="1296" y="313"/>
                    <a:pt x="1296" y="313"/>
                    <a:pt x="1296" y="313"/>
                  </a:cubicBezTo>
                  <a:cubicBezTo>
                    <a:pt x="1296" y="313"/>
                    <a:pt x="1296" y="313"/>
                    <a:pt x="1296" y="313"/>
                  </a:cubicBezTo>
                  <a:cubicBezTo>
                    <a:pt x="1295" y="313"/>
                    <a:pt x="1305" y="311"/>
                    <a:pt x="1314" y="309"/>
                  </a:cubicBezTo>
                  <a:cubicBezTo>
                    <a:pt x="1323" y="306"/>
                    <a:pt x="1327" y="303"/>
                    <a:pt x="1330" y="303"/>
                  </a:cubicBezTo>
                  <a:cubicBezTo>
                    <a:pt x="1330" y="303"/>
                    <a:pt x="1331" y="303"/>
                    <a:pt x="1331" y="303"/>
                  </a:cubicBezTo>
                  <a:cubicBezTo>
                    <a:pt x="1333" y="304"/>
                    <a:pt x="1337" y="304"/>
                    <a:pt x="1338" y="305"/>
                  </a:cubicBezTo>
                  <a:cubicBezTo>
                    <a:pt x="1338" y="305"/>
                    <a:pt x="1339" y="305"/>
                    <a:pt x="1340" y="305"/>
                  </a:cubicBezTo>
                  <a:cubicBezTo>
                    <a:pt x="1341" y="305"/>
                    <a:pt x="1342" y="305"/>
                    <a:pt x="1342" y="305"/>
                  </a:cubicBezTo>
                  <a:cubicBezTo>
                    <a:pt x="1342" y="304"/>
                    <a:pt x="1341" y="304"/>
                    <a:pt x="1342" y="304"/>
                  </a:cubicBezTo>
                  <a:cubicBezTo>
                    <a:pt x="1342" y="304"/>
                    <a:pt x="1342" y="304"/>
                    <a:pt x="1342" y="304"/>
                  </a:cubicBezTo>
                  <a:cubicBezTo>
                    <a:pt x="1342" y="304"/>
                    <a:pt x="1343" y="304"/>
                    <a:pt x="1344" y="304"/>
                  </a:cubicBezTo>
                  <a:cubicBezTo>
                    <a:pt x="1345" y="304"/>
                    <a:pt x="1346" y="304"/>
                    <a:pt x="1347" y="304"/>
                  </a:cubicBezTo>
                  <a:cubicBezTo>
                    <a:pt x="1348" y="304"/>
                    <a:pt x="1349" y="304"/>
                    <a:pt x="1349" y="304"/>
                  </a:cubicBezTo>
                  <a:cubicBezTo>
                    <a:pt x="1350" y="303"/>
                    <a:pt x="1351" y="302"/>
                    <a:pt x="1351" y="302"/>
                  </a:cubicBezTo>
                  <a:cubicBezTo>
                    <a:pt x="1351" y="302"/>
                    <a:pt x="1351" y="302"/>
                    <a:pt x="1351" y="303"/>
                  </a:cubicBezTo>
                  <a:cubicBezTo>
                    <a:pt x="1352" y="303"/>
                    <a:pt x="1352" y="303"/>
                    <a:pt x="1352" y="303"/>
                  </a:cubicBezTo>
                  <a:cubicBezTo>
                    <a:pt x="1353" y="303"/>
                    <a:pt x="1353" y="303"/>
                    <a:pt x="1353" y="303"/>
                  </a:cubicBezTo>
                  <a:cubicBezTo>
                    <a:pt x="1353" y="303"/>
                    <a:pt x="1354" y="303"/>
                    <a:pt x="1354" y="303"/>
                  </a:cubicBezTo>
                  <a:cubicBezTo>
                    <a:pt x="1355" y="303"/>
                    <a:pt x="1355" y="303"/>
                    <a:pt x="1355" y="304"/>
                  </a:cubicBezTo>
                  <a:cubicBezTo>
                    <a:pt x="1355" y="304"/>
                    <a:pt x="1355" y="304"/>
                    <a:pt x="1355" y="304"/>
                  </a:cubicBezTo>
                  <a:cubicBezTo>
                    <a:pt x="1356" y="304"/>
                    <a:pt x="1357" y="303"/>
                    <a:pt x="1357" y="303"/>
                  </a:cubicBezTo>
                  <a:cubicBezTo>
                    <a:pt x="1358" y="302"/>
                    <a:pt x="1357" y="302"/>
                    <a:pt x="1356" y="301"/>
                  </a:cubicBezTo>
                  <a:cubicBezTo>
                    <a:pt x="1356" y="301"/>
                    <a:pt x="1357" y="301"/>
                    <a:pt x="1357" y="300"/>
                  </a:cubicBezTo>
                  <a:cubicBezTo>
                    <a:pt x="1357" y="300"/>
                    <a:pt x="1358" y="300"/>
                    <a:pt x="1359" y="300"/>
                  </a:cubicBezTo>
                  <a:cubicBezTo>
                    <a:pt x="1362" y="300"/>
                    <a:pt x="1367" y="300"/>
                    <a:pt x="1371" y="301"/>
                  </a:cubicBezTo>
                  <a:cubicBezTo>
                    <a:pt x="1378" y="303"/>
                    <a:pt x="1377" y="305"/>
                    <a:pt x="1378" y="305"/>
                  </a:cubicBezTo>
                  <a:cubicBezTo>
                    <a:pt x="1378" y="305"/>
                    <a:pt x="1378" y="305"/>
                    <a:pt x="1378" y="305"/>
                  </a:cubicBezTo>
                  <a:cubicBezTo>
                    <a:pt x="1378" y="305"/>
                    <a:pt x="1378" y="305"/>
                    <a:pt x="1378" y="305"/>
                  </a:cubicBezTo>
                  <a:cubicBezTo>
                    <a:pt x="1378" y="305"/>
                    <a:pt x="1379" y="306"/>
                    <a:pt x="1380" y="307"/>
                  </a:cubicBezTo>
                  <a:cubicBezTo>
                    <a:pt x="1381" y="307"/>
                    <a:pt x="1382" y="308"/>
                    <a:pt x="1383" y="308"/>
                  </a:cubicBezTo>
                  <a:cubicBezTo>
                    <a:pt x="1383" y="308"/>
                    <a:pt x="1383" y="308"/>
                    <a:pt x="1383" y="308"/>
                  </a:cubicBezTo>
                  <a:cubicBezTo>
                    <a:pt x="1383" y="308"/>
                    <a:pt x="1383" y="308"/>
                    <a:pt x="1383" y="308"/>
                  </a:cubicBezTo>
                  <a:cubicBezTo>
                    <a:pt x="1383" y="308"/>
                    <a:pt x="1385" y="308"/>
                    <a:pt x="1386" y="309"/>
                  </a:cubicBezTo>
                  <a:cubicBezTo>
                    <a:pt x="1388" y="309"/>
                    <a:pt x="1389" y="310"/>
                    <a:pt x="1390" y="310"/>
                  </a:cubicBezTo>
                  <a:cubicBezTo>
                    <a:pt x="1390" y="310"/>
                    <a:pt x="1390" y="310"/>
                    <a:pt x="1390" y="310"/>
                  </a:cubicBezTo>
                  <a:cubicBezTo>
                    <a:pt x="1389" y="310"/>
                    <a:pt x="1390" y="310"/>
                    <a:pt x="1390" y="310"/>
                  </a:cubicBezTo>
                  <a:cubicBezTo>
                    <a:pt x="1390" y="310"/>
                    <a:pt x="1391" y="310"/>
                    <a:pt x="1391" y="310"/>
                  </a:cubicBezTo>
                  <a:cubicBezTo>
                    <a:pt x="1393" y="310"/>
                    <a:pt x="1393" y="310"/>
                    <a:pt x="1392" y="310"/>
                  </a:cubicBezTo>
                  <a:cubicBezTo>
                    <a:pt x="1392" y="310"/>
                    <a:pt x="1396" y="310"/>
                    <a:pt x="1400" y="311"/>
                  </a:cubicBezTo>
                  <a:cubicBezTo>
                    <a:pt x="1403" y="312"/>
                    <a:pt x="1404" y="313"/>
                    <a:pt x="1403" y="313"/>
                  </a:cubicBezTo>
                  <a:cubicBezTo>
                    <a:pt x="1403" y="313"/>
                    <a:pt x="1403" y="313"/>
                    <a:pt x="1403" y="313"/>
                  </a:cubicBezTo>
                  <a:cubicBezTo>
                    <a:pt x="1402" y="313"/>
                    <a:pt x="1402" y="313"/>
                    <a:pt x="1402" y="313"/>
                  </a:cubicBezTo>
                  <a:cubicBezTo>
                    <a:pt x="1401" y="313"/>
                    <a:pt x="1401" y="313"/>
                    <a:pt x="1401" y="313"/>
                  </a:cubicBezTo>
                  <a:cubicBezTo>
                    <a:pt x="1402" y="313"/>
                    <a:pt x="1402" y="313"/>
                    <a:pt x="1401" y="313"/>
                  </a:cubicBezTo>
                  <a:cubicBezTo>
                    <a:pt x="1401" y="313"/>
                    <a:pt x="1400" y="313"/>
                    <a:pt x="1400" y="313"/>
                  </a:cubicBezTo>
                  <a:cubicBezTo>
                    <a:pt x="1399" y="313"/>
                    <a:pt x="1399" y="313"/>
                    <a:pt x="1399" y="313"/>
                  </a:cubicBezTo>
                  <a:cubicBezTo>
                    <a:pt x="1399" y="313"/>
                    <a:pt x="1400" y="313"/>
                    <a:pt x="1402" y="314"/>
                  </a:cubicBezTo>
                  <a:cubicBezTo>
                    <a:pt x="1403" y="314"/>
                    <a:pt x="1404" y="315"/>
                    <a:pt x="1405" y="315"/>
                  </a:cubicBezTo>
                  <a:cubicBezTo>
                    <a:pt x="1406" y="315"/>
                    <a:pt x="1406" y="314"/>
                    <a:pt x="1406" y="314"/>
                  </a:cubicBezTo>
                  <a:cubicBezTo>
                    <a:pt x="1406" y="314"/>
                    <a:pt x="1406" y="314"/>
                    <a:pt x="1406" y="314"/>
                  </a:cubicBezTo>
                  <a:cubicBezTo>
                    <a:pt x="1407" y="314"/>
                    <a:pt x="1414" y="316"/>
                    <a:pt x="1416" y="319"/>
                  </a:cubicBezTo>
                  <a:cubicBezTo>
                    <a:pt x="1418" y="322"/>
                    <a:pt x="1416" y="324"/>
                    <a:pt x="1417" y="324"/>
                  </a:cubicBezTo>
                  <a:cubicBezTo>
                    <a:pt x="1417" y="324"/>
                    <a:pt x="1417" y="324"/>
                    <a:pt x="1417" y="324"/>
                  </a:cubicBezTo>
                  <a:cubicBezTo>
                    <a:pt x="1418" y="324"/>
                    <a:pt x="1419" y="324"/>
                    <a:pt x="1419" y="324"/>
                  </a:cubicBezTo>
                  <a:cubicBezTo>
                    <a:pt x="1419" y="324"/>
                    <a:pt x="1419" y="324"/>
                    <a:pt x="1419" y="324"/>
                  </a:cubicBezTo>
                  <a:cubicBezTo>
                    <a:pt x="1418" y="325"/>
                    <a:pt x="1419" y="325"/>
                    <a:pt x="1422" y="325"/>
                  </a:cubicBezTo>
                  <a:cubicBezTo>
                    <a:pt x="1423" y="325"/>
                    <a:pt x="1425" y="325"/>
                    <a:pt x="1427" y="325"/>
                  </a:cubicBezTo>
                  <a:cubicBezTo>
                    <a:pt x="1430" y="325"/>
                    <a:pt x="1433" y="324"/>
                    <a:pt x="1436" y="324"/>
                  </a:cubicBezTo>
                  <a:cubicBezTo>
                    <a:pt x="1438" y="324"/>
                    <a:pt x="1440" y="324"/>
                    <a:pt x="1440" y="323"/>
                  </a:cubicBezTo>
                  <a:cubicBezTo>
                    <a:pt x="1441" y="323"/>
                    <a:pt x="1444" y="323"/>
                    <a:pt x="1445" y="322"/>
                  </a:cubicBezTo>
                  <a:cubicBezTo>
                    <a:pt x="1445" y="321"/>
                    <a:pt x="1446" y="321"/>
                    <a:pt x="1447" y="321"/>
                  </a:cubicBezTo>
                  <a:cubicBezTo>
                    <a:pt x="1448" y="321"/>
                    <a:pt x="1449" y="321"/>
                    <a:pt x="1451" y="321"/>
                  </a:cubicBezTo>
                  <a:cubicBezTo>
                    <a:pt x="1455" y="322"/>
                    <a:pt x="1459" y="325"/>
                    <a:pt x="1462" y="328"/>
                  </a:cubicBezTo>
                  <a:cubicBezTo>
                    <a:pt x="1465" y="331"/>
                    <a:pt x="1467" y="333"/>
                    <a:pt x="1468" y="333"/>
                  </a:cubicBezTo>
                  <a:cubicBezTo>
                    <a:pt x="1468" y="333"/>
                    <a:pt x="1468" y="333"/>
                    <a:pt x="1468" y="333"/>
                  </a:cubicBezTo>
                  <a:cubicBezTo>
                    <a:pt x="1468" y="333"/>
                    <a:pt x="1468" y="333"/>
                    <a:pt x="1468" y="333"/>
                  </a:cubicBezTo>
                  <a:cubicBezTo>
                    <a:pt x="1468" y="333"/>
                    <a:pt x="1474" y="336"/>
                    <a:pt x="1474" y="339"/>
                  </a:cubicBezTo>
                  <a:cubicBezTo>
                    <a:pt x="1475" y="343"/>
                    <a:pt x="1474" y="345"/>
                    <a:pt x="1475" y="345"/>
                  </a:cubicBezTo>
                  <a:cubicBezTo>
                    <a:pt x="1475" y="345"/>
                    <a:pt x="1475" y="345"/>
                    <a:pt x="1475" y="345"/>
                  </a:cubicBezTo>
                  <a:cubicBezTo>
                    <a:pt x="1475" y="345"/>
                    <a:pt x="1475" y="345"/>
                    <a:pt x="1475" y="345"/>
                  </a:cubicBezTo>
                  <a:cubicBezTo>
                    <a:pt x="1475" y="345"/>
                    <a:pt x="1475" y="347"/>
                    <a:pt x="1473" y="348"/>
                  </a:cubicBezTo>
                  <a:cubicBezTo>
                    <a:pt x="1472" y="350"/>
                    <a:pt x="1474" y="352"/>
                    <a:pt x="1475" y="352"/>
                  </a:cubicBezTo>
                  <a:cubicBezTo>
                    <a:pt x="1475" y="352"/>
                    <a:pt x="1475" y="352"/>
                    <a:pt x="1475" y="352"/>
                  </a:cubicBezTo>
                  <a:cubicBezTo>
                    <a:pt x="1475" y="352"/>
                    <a:pt x="1475" y="352"/>
                    <a:pt x="1475" y="352"/>
                  </a:cubicBezTo>
                  <a:cubicBezTo>
                    <a:pt x="1476" y="352"/>
                    <a:pt x="1485" y="355"/>
                    <a:pt x="1492" y="359"/>
                  </a:cubicBezTo>
                  <a:cubicBezTo>
                    <a:pt x="1496" y="361"/>
                    <a:pt x="1500" y="363"/>
                    <a:pt x="1505" y="366"/>
                  </a:cubicBezTo>
                  <a:cubicBezTo>
                    <a:pt x="1509" y="368"/>
                    <a:pt x="1515" y="371"/>
                    <a:pt x="1523" y="372"/>
                  </a:cubicBezTo>
                  <a:cubicBezTo>
                    <a:pt x="1533" y="375"/>
                    <a:pt x="1544" y="375"/>
                    <a:pt x="1548" y="375"/>
                  </a:cubicBezTo>
                  <a:cubicBezTo>
                    <a:pt x="1548" y="375"/>
                    <a:pt x="1549" y="375"/>
                    <a:pt x="1549" y="375"/>
                  </a:cubicBezTo>
                  <a:cubicBezTo>
                    <a:pt x="1549" y="375"/>
                    <a:pt x="1549" y="375"/>
                    <a:pt x="1549" y="375"/>
                  </a:cubicBezTo>
                  <a:cubicBezTo>
                    <a:pt x="1550" y="375"/>
                    <a:pt x="1550" y="375"/>
                    <a:pt x="1550" y="375"/>
                  </a:cubicBezTo>
                  <a:cubicBezTo>
                    <a:pt x="1550" y="374"/>
                    <a:pt x="1549" y="371"/>
                    <a:pt x="1543" y="368"/>
                  </a:cubicBezTo>
                  <a:cubicBezTo>
                    <a:pt x="1538" y="365"/>
                    <a:pt x="1532" y="362"/>
                    <a:pt x="1524" y="360"/>
                  </a:cubicBezTo>
                  <a:cubicBezTo>
                    <a:pt x="1512" y="356"/>
                    <a:pt x="1501" y="354"/>
                    <a:pt x="1499" y="353"/>
                  </a:cubicBezTo>
                  <a:cubicBezTo>
                    <a:pt x="1498" y="352"/>
                    <a:pt x="1495" y="350"/>
                    <a:pt x="1492" y="350"/>
                  </a:cubicBezTo>
                  <a:cubicBezTo>
                    <a:pt x="1488" y="349"/>
                    <a:pt x="1482" y="345"/>
                    <a:pt x="1487" y="341"/>
                  </a:cubicBezTo>
                  <a:cubicBezTo>
                    <a:pt x="1491" y="338"/>
                    <a:pt x="1495" y="334"/>
                    <a:pt x="1499" y="334"/>
                  </a:cubicBezTo>
                  <a:cubicBezTo>
                    <a:pt x="1499" y="334"/>
                    <a:pt x="1500" y="334"/>
                    <a:pt x="1500" y="334"/>
                  </a:cubicBezTo>
                  <a:cubicBezTo>
                    <a:pt x="1504" y="335"/>
                    <a:pt x="1513" y="336"/>
                    <a:pt x="1522" y="338"/>
                  </a:cubicBezTo>
                  <a:cubicBezTo>
                    <a:pt x="1531" y="340"/>
                    <a:pt x="1535" y="343"/>
                    <a:pt x="1537" y="343"/>
                  </a:cubicBezTo>
                  <a:cubicBezTo>
                    <a:pt x="1537" y="343"/>
                    <a:pt x="1537" y="343"/>
                    <a:pt x="1537" y="343"/>
                  </a:cubicBezTo>
                  <a:cubicBezTo>
                    <a:pt x="1538" y="342"/>
                    <a:pt x="1538" y="342"/>
                    <a:pt x="1539" y="342"/>
                  </a:cubicBezTo>
                  <a:cubicBezTo>
                    <a:pt x="1539" y="342"/>
                    <a:pt x="1540" y="343"/>
                    <a:pt x="1540" y="343"/>
                  </a:cubicBezTo>
                  <a:cubicBezTo>
                    <a:pt x="1540" y="344"/>
                    <a:pt x="1545" y="344"/>
                    <a:pt x="1551" y="345"/>
                  </a:cubicBezTo>
                  <a:cubicBezTo>
                    <a:pt x="1557" y="345"/>
                    <a:pt x="1560" y="346"/>
                    <a:pt x="1558" y="347"/>
                  </a:cubicBezTo>
                  <a:cubicBezTo>
                    <a:pt x="1556" y="349"/>
                    <a:pt x="1558" y="350"/>
                    <a:pt x="1556" y="350"/>
                  </a:cubicBezTo>
                  <a:cubicBezTo>
                    <a:pt x="1556" y="350"/>
                    <a:pt x="1556" y="350"/>
                    <a:pt x="1556" y="350"/>
                  </a:cubicBezTo>
                  <a:cubicBezTo>
                    <a:pt x="1557" y="350"/>
                    <a:pt x="1561" y="350"/>
                    <a:pt x="1565" y="349"/>
                  </a:cubicBezTo>
                  <a:cubicBezTo>
                    <a:pt x="1570" y="348"/>
                    <a:pt x="1577" y="347"/>
                    <a:pt x="1576" y="347"/>
                  </a:cubicBezTo>
                  <a:cubicBezTo>
                    <a:pt x="1575" y="346"/>
                    <a:pt x="1575" y="346"/>
                    <a:pt x="1576" y="346"/>
                  </a:cubicBezTo>
                  <a:cubicBezTo>
                    <a:pt x="1576" y="346"/>
                    <a:pt x="1576" y="346"/>
                    <a:pt x="1577" y="346"/>
                  </a:cubicBezTo>
                  <a:cubicBezTo>
                    <a:pt x="1577" y="346"/>
                    <a:pt x="1577" y="346"/>
                    <a:pt x="1577" y="346"/>
                  </a:cubicBezTo>
                  <a:cubicBezTo>
                    <a:pt x="1578" y="346"/>
                    <a:pt x="1578" y="346"/>
                    <a:pt x="1577" y="345"/>
                  </a:cubicBezTo>
                  <a:cubicBezTo>
                    <a:pt x="1576" y="345"/>
                    <a:pt x="1577" y="345"/>
                    <a:pt x="1578" y="345"/>
                  </a:cubicBezTo>
                  <a:cubicBezTo>
                    <a:pt x="1578" y="345"/>
                    <a:pt x="1578" y="345"/>
                    <a:pt x="1578" y="345"/>
                  </a:cubicBezTo>
                  <a:cubicBezTo>
                    <a:pt x="1578" y="345"/>
                    <a:pt x="1578" y="345"/>
                    <a:pt x="1578" y="345"/>
                  </a:cubicBezTo>
                  <a:cubicBezTo>
                    <a:pt x="1579" y="345"/>
                    <a:pt x="1578" y="344"/>
                    <a:pt x="1579" y="344"/>
                  </a:cubicBezTo>
                  <a:cubicBezTo>
                    <a:pt x="1579" y="344"/>
                    <a:pt x="1580" y="344"/>
                    <a:pt x="1580" y="344"/>
                  </a:cubicBezTo>
                  <a:cubicBezTo>
                    <a:pt x="1580" y="344"/>
                    <a:pt x="1581" y="344"/>
                    <a:pt x="1581" y="344"/>
                  </a:cubicBezTo>
                  <a:cubicBezTo>
                    <a:pt x="1582" y="344"/>
                    <a:pt x="1582" y="344"/>
                    <a:pt x="1583" y="344"/>
                  </a:cubicBezTo>
                  <a:cubicBezTo>
                    <a:pt x="1587" y="344"/>
                    <a:pt x="1595" y="344"/>
                    <a:pt x="1601" y="342"/>
                  </a:cubicBezTo>
                  <a:cubicBezTo>
                    <a:pt x="1609" y="339"/>
                    <a:pt x="1611" y="336"/>
                    <a:pt x="1611" y="336"/>
                  </a:cubicBezTo>
                  <a:cubicBezTo>
                    <a:pt x="1611" y="336"/>
                    <a:pt x="1611" y="336"/>
                    <a:pt x="1611" y="336"/>
                  </a:cubicBezTo>
                  <a:cubicBezTo>
                    <a:pt x="1611" y="336"/>
                    <a:pt x="1611" y="336"/>
                    <a:pt x="1611" y="336"/>
                  </a:cubicBezTo>
                  <a:cubicBezTo>
                    <a:pt x="1612" y="336"/>
                    <a:pt x="1609" y="333"/>
                    <a:pt x="1601" y="329"/>
                  </a:cubicBezTo>
                  <a:cubicBezTo>
                    <a:pt x="1596" y="326"/>
                    <a:pt x="1589" y="323"/>
                    <a:pt x="1581" y="320"/>
                  </a:cubicBezTo>
                  <a:cubicBezTo>
                    <a:pt x="1569" y="317"/>
                    <a:pt x="1556" y="313"/>
                    <a:pt x="1560" y="311"/>
                  </a:cubicBezTo>
                  <a:cubicBezTo>
                    <a:pt x="1564" y="309"/>
                    <a:pt x="1572" y="307"/>
                    <a:pt x="1578" y="305"/>
                  </a:cubicBezTo>
                  <a:cubicBezTo>
                    <a:pt x="1583" y="305"/>
                    <a:pt x="1589" y="304"/>
                    <a:pt x="1594" y="304"/>
                  </a:cubicBezTo>
                  <a:cubicBezTo>
                    <a:pt x="1595" y="304"/>
                    <a:pt x="1597" y="304"/>
                    <a:pt x="1598" y="304"/>
                  </a:cubicBezTo>
                  <a:cubicBezTo>
                    <a:pt x="1603" y="305"/>
                    <a:pt x="1604" y="306"/>
                    <a:pt x="1606" y="307"/>
                  </a:cubicBezTo>
                  <a:cubicBezTo>
                    <a:pt x="1607" y="308"/>
                    <a:pt x="1609" y="309"/>
                    <a:pt x="1611" y="309"/>
                  </a:cubicBezTo>
                  <a:cubicBezTo>
                    <a:pt x="1612" y="309"/>
                    <a:pt x="1612" y="309"/>
                    <a:pt x="1612" y="309"/>
                  </a:cubicBezTo>
                  <a:cubicBezTo>
                    <a:pt x="1614" y="308"/>
                    <a:pt x="1614" y="307"/>
                    <a:pt x="1614" y="306"/>
                  </a:cubicBezTo>
                  <a:cubicBezTo>
                    <a:pt x="1613" y="306"/>
                    <a:pt x="1613" y="305"/>
                    <a:pt x="1614" y="305"/>
                  </a:cubicBezTo>
                  <a:cubicBezTo>
                    <a:pt x="1614" y="305"/>
                    <a:pt x="1614" y="305"/>
                    <a:pt x="1614" y="305"/>
                  </a:cubicBezTo>
                  <a:cubicBezTo>
                    <a:pt x="1614" y="305"/>
                    <a:pt x="1615" y="305"/>
                    <a:pt x="1616" y="305"/>
                  </a:cubicBezTo>
                  <a:cubicBezTo>
                    <a:pt x="1616" y="305"/>
                    <a:pt x="1617" y="305"/>
                    <a:pt x="1618" y="305"/>
                  </a:cubicBezTo>
                  <a:cubicBezTo>
                    <a:pt x="1622" y="305"/>
                    <a:pt x="1629" y="305"/>
                    <a:pt x="1636" y="304"/>
                  </a:cubicBezTo>
                  <a:cubicBezTo>
                    <a:pt x="1646" y="302"/>
                    <a:pt x="1649" y="300"/>
                    <a:pt x="1652" y="300"/>
                  </a:cubicBezTo>
                  <a:cubicBezTo>
                    <a:pt x="1652" y="300"/>
                    <a:pt x="1652" y="300"/>
                    <a:pt x="1653" y="300"/>
                  </a:cubicBezTo>
                  <a:cubicBezTo>
                    <a:pt x="1655" y="300"/>
                    <a:pt x="1657" y="301"/>
                    <a:pt x="1656" y="301"/>
                  </a:cubicBezTo>
                  <a:cubicBezTo>
                    <a:pt x="1657" y="301"/>
                    <a:pt x="1665" y="300"/>
                    <a:pt x="1675" y="300"/>
                  </a:cubicBezTo>
                  <a:cubicBezTo>
                    <a:pt x="1686" y="299"/>
                    <a:pt x="1693" y="296"/>
                    <a:pt x="1698" y="295"/>
                  </a:cubicBezTo>
                  <a:cubicBezTo>
                    <a:pt x="1704" y="295"/>
                    <a:pt x="1705" y="293"/>
                    <a:pt x="1703" y="293"/>
                  </a:cubicBezTo>
                  <a:cubicBezTo>
                    <a:pt x="1701" y="293"/>
                    <a:pt x="1702" y="293"/>
                    <a:pt x="1705" y="293"/>
                  </a:cubicBezTo>
                  <a:cubicBezTo>
                    <a:pt x="1709" y="292"/>
                    <a:pt x="1711" y="292"/>
                    <a:pt x="1710" y="292"/>
                  </a:cubicBezTo>
                  <a:cubicBezTo>
                    <a:pt x="1710" y="292"/>
                    <a:pt x="1710" y="291"/>
                    <a:pt x="1710" y="291"/>
                  </a:cubicBezTo>
                  <a:cubicBezTo>
                    <a:pt x="1711" y="291"/>
                    <a:pt x="1711" y="291"/>
                    <a:pt x="1712" y="291"/>
                  </a:cubicBezTo>
                  <a:cubicBezTo>
                    <a:pt x="1712" y="291"/>
                    <a:pt x="1712" y="291"/>
                    <a:pt x="1712" y="291"/>
                  </a:cubicBezTo>
                  <a:cubicBezTo>
                    <a:pt x="1713" y="291"/>
                    <a:pt x="1713" y="291"/>
                    <a:pt x="1712" y="291"/>
                  </a:cubicBezTo>
                  <a:cubicBezTo>
                    <a:pt x="1711" y="290"/>
                    <a:pt x="1711" y="290"/>
                    <a:pt x="1712" y="290"/>
                  </a:cubicBezTo>
                  <a:cubicBezTo>
                    <a:pt x="1712" y="290"/>
                    <a:pt x="1712" y="290"/>
                    <a:pt x="1713" y="290"/>
                  </a:cubicBezTo>
                  <a:cubicBezTo>
                    <a:pt x="1713" y="290"/>
                    <a:pt x="1713" y="290"/>
                    <a:pt x="1714" y="290"/>
                  </a:cubicBezTo>
                  <a:cubicBezTo>
                    <a:pt x="1714" y="290"/>
                    <a:pt x="1715" y="290"/>
                    <a:pt x="1714" y="290"/>
                  </a:cubicBezTo>
                  <a:cubicBezTo>
                    <a:pt x="1713" y="289"/>
                    <a:pt x="1714" y="289"/>
                    <a:pt x="1714" y="289"/>
                  </a:cubicBezTo>
                  <a:cubicBezTo>
                    <a:pt x="1715" y="289"/>
                    <a:pt x="1715" y="289"/>
                    <a:pt x="1715" y="289"/>
                  </a:cubicBezTo>
                  <a:cubicBezTo>
                    <a:pt x="1716" y="289"/>
                    <a:pt x="1716" y="289"/>
                    <a:pt x="1717" y="289"/>
                  </a:cubicBezTo>
                  <a:cubicBezTo>
                    <a:pt x="1718" y="289"/>
                    <a:pt x="1718" y="290"/>
                    <a:pt x="1718" y="290"/>
                  </a:cubicBezTo>
                  <a:cubicBezTo>
                    <a:pt x="1718" y="290"/>
                    <a:pt x="1719" y="289"/>
                    <a:pt x="1719" y="289"/>
                  </a:cubicBezTo>
                  <a:cubicBezTo>
                    <a:pt x="1719" y="288"/>
                    <a:pt x="1720" y="287"/>
                    <a:pt x="1718" y="287"/>
                  </a:cubicBezTo>
                  <a:cubicBezTo>
                    <a:pt x="1718" y="287"/>
                    <a:pt x="1718" y="287"/>
                    <a:pt x="1718" y="287"/>
                  </a:cubicBezTo>
                  <a:cubicBezTo>
                    <a:pt x="1718" y="287"/>
                    <a:pt x="1718" y="287"/>
                    <a:pt x="1718" y="287"/>
                  </a:cubicBezTo>
                  <a:cubicBezTo>
                    <a:pt x="1717" y="287"/>
                    <a:pt x="1717" y="287"/>
                    <a:pt x="1719" y="286"/>
                  </a:cubicBezTo>
                  <a:cubicBezTo>
                    <a:pt x="1721" y="286"/>
                    <a:pt x="1721" y="285"/>
                    <a:pt x="1719" y="285"/>
                  </a:cubicBezTo>
                  <a:cubicBezTo>
                    <a:pt x="1718" y="284"/>
                    <a:pt x="1719" y="283"/>
                    <a:pt x="1722" y="283"/>
                  </a:cubicBezTo>
                  <a:cubicBezTo>
                    <a:pt x="1725" y="283"/>
                    <a:pt x="1728" y="282"/>
                    <a:pt x="1727" y="282"/>
                  </a:cubicBezTo>
                  <a:cubicBezTo>
                    <a:pt x="1727" y="282"/>
                    <a:pt x="1727" y="282"/>
                    <a:pt x="1726" y="282"/>
                  </a:cubicBezTo>
                  <a:cubicBezTo>
                    <a:pt x="1726" y="282"/>
                    <a:pt x="1726" y="282"/>
                    <a:pt x="1726" y="282"/>
                  </a:cubicBezTo>
                  <a:cubicBezTo>
                    <a:pt x="1725" y="282"/>
                    <a:pt x="1729" y="281"/>
                    <a:pt x="1728" y="280"/>
                  </a:cubicBezTo>
                  <a:cubicBezTo>
                    <a:pt x="1728" y="279"/>
                    <a:pt x="1729" y="278"/>
                    <a:pt x="1732" y="278"/>
                  </a:cubicBezTo>
                  <a:cubicBezTo>
                    <a:pt x="1735" y="278"/>
                    <a:pt x="1737" y="278"/>
                    <a:pt x="1737" y="277"/>
                  </a:cubicBezTo>
                  <a:cubicBezTo>
                    <a:pt x="1738" y="277"/>
                    <a:pt x="1739" y="277"/>
                    <a:pt x="1737" y="277"/>
                  </a:cubicBezTo>
                  <a:cubicBezTo>
                    <a:pt x="1735" y="276"/>
                    <a:pt x="1735" y="276"/>
                    <a:pt x="1737" y="275"/>
                  </a:cubicBezTo>
                  <a:cubicBezTo>
                    <a:pt x="1738" y="275"/>
                    <a:pt x="1738" y="274"/>
                    <a:pt x="1736" y="274"/>
                  </a:cubicBezTo>
                  <a:cubicBezTo>
                    <a:pt x="1736" y="274"/>
                    <a:pt x="1736" y="274"/>
                    <a:pt x="1736" y="274"/>
                  </a:cubicBezTo>
                  <a:cubicBezTo>
                    <a:pt x="1736" y="274"/>
                    <a:pt x="1736" y="274"/>
                    <a:pt x="1736" y="274"/>
                  </a:cubicBezTo>
                  <a:cubicBezTo>
                    <a:pt x="1735" y="274"/>
                    <a:pt x="1735" y="274"/>
                    <a:pt x="1737" y="274"/>
                  </a:cubicBezTo>
                  <a:cubicBezTo>
                    <a:pt x="1739" y="273"/>
                    <a:pt x="1742" y="273"/>
                    <a:pt x="1742" y="272"/>
                  </a:cubicBezTo>
                  <a:cubicBezTo>
                    <a:pt x="1741" y="272"/>
                    <a:pt x="1741" y="272"/>
                    <a:pt x="1740" y="272"/>
                  </a:cubicBezTo>
                  <a:cubicBezTo>
                    <a:pt x="1739" y="272"/>
                    <a:pt x="1738" y="272"/>
                    <a:pt x="1736" y="272"/>
                  </a:cubicBezTo>
                  <a:cubicBezTo>
                    <a:pt x="1736" y="272"/>
                    <a:pt x="1735" y="272"/>
                    <a:pt x="1735" y="272"/>
                  </a:cubicBezTo>
                  <a:cubicBezTo>
                    <a:pt x="1734" y="272"/>
                    <a:pt x="1735" y="272"/>
                    <a:pt x="1736" y="272"/>
                  </a:cubicBezTo>
                  <a:cubicBezTo>
                    <a:pt x="1739" y="271"/>
                    <a:pt x="1735" y="270"/>
                    <a:pt x="1728" y="269"/>
                  </a:cubicBezTo>
                  <a:cubicBezTo>
                    <a:pt x="1720" y="269"/>
                    <a:pt x="1721" y="269"/>
                    <a:pt x="1729" y="268"/>
                  </a:cubicBezTo>
                  <a:cubicBezTo>
                    <a:pt x="1733" y="267"/>
                    <a:pt x="1734" y="266"/>
                    <a:pt x="1726" y="264"/>
                  </a:cubicBezTo>
                  <a:cubicBezTo>
                    <a:pt x="1722" y="262"/>
                    <a:pt x="1716" y="262"/>
                    <a:pt x="1709" y="262"/>
                  </a:cubicBezTo>
                  <a:cubicBezTo>
                    <a:pt x="1702" y="261"/>
                    <a:pt x="1700" y="261"/>
                    <a:pt x="1705" y="261"/>
                  </a:cubicBezTo>
                  <a:cubicBezTo>
                    <a:pt x="1706" y="261"/>
                    <a:pt x="1709" y="261"/>
                    <a:pt x="1712" y="261"/>
                  </a:cubicBezTo>
                  <a:cubicBezTo>
                    <a:pt x="1713" y="261"/>
                    <a:pt x="1715" y="261"/>
                    <a:pt x="1716" y="261"/>
                  </a:cubicBezTo>
                  <a:cubicBezTo>
                    <a:pt x="1724" y="261"/>
                    <a:pt x="1722" y="260"/>
                    <a:pt x="1712" y="257"/>
                  </a:cubicBezTo>
                  <a:cubicBezTo>
                    <a:pt x="1707" y="255"/>
                    <a:pt x="1702" y="254"/>
                    <a:pt x="1698" y="252"/>
                  </a:cubicBezTo>
                  <a:cubicBezTo>
                    <a:pt x="1689" y="248"/>
                    <a:pt x="1699" y="245"/>
                    <a:pt x="1698" y="244"/>
                  </a:cubicBezTo>
                  <a:cubicBezTo>
                    <a:pt x="1697" y="244"/>
                    <a:pt x="1698" y="243"/>
                    <a:pt x="1701" y="243"/>
                  </a:cubicBezTo>
                  <a:cubicBezTo>
                    <a:pt x="1703" y="242"/>
                    <a:pt x="1709" y="241"/>
                    <a:pt x="1718" y="241"/>
                  </a:cubicBezTo>
                  <a:cubicBezTo>
                    <a:pt x="1727" y="240"/>
                    <a:pt x="1721" y="238"/>
                    <a:pt x="1714" y="237"/>
                  </a:cubicBezTo>
                  <a:cubicBezTo>
                    <a:pt x="1709" y="237"/>
                    <a:pt x="1705" y="236"/>
                    <a:pt x="1702" y="236"/>
                  </a:cubicBezTo>
                  <a:cubicBezTo>
                    <a:pt x="1702" y="236"/>
                    <a:pt x="1701" y="236"/>
                    <a:pt x="1701" y="236"/>
                  </a:cubicBezTo>
                  <a:cubicBezTo>
                    <a:pt x="1692" y="237"/>
                    <a:pt x="1689" y="240"/>
                    <a:pt x="1684" y="240"/>
                  </a:cubicBezTo>
                  <a:cubicBezTo>
                    <a:pt x="1684" y="240"/>
                    <a:pt x="1684" y="240"/>
                    <a:pt x="1684" y="240"/>
                  </a:cubicBezTo>
                  <a:cubicBezTo>
                    <a:pt x="1680" y="240"/>
                    <a:pt x="1672" y="238"/>
                    <a:pt x="1665" y="237"/>
                  </a:cubicBezTo>
                  <a:cubicBezTo>
                    <a:pt x="1657" y="234"/>
                    <a:pt x="1660" y="231"/>
                    <a:pt x="1664" y="230"/>
                  </a:cubicBezTo>
                  <a:cubicBezTo>
                    <a:pt x="1668" y="230"/>
                    <a:pt x="1675" y="228"/>
                    <a:pt x="1679" y="226"/>
                  </a:cubicBezTo>
                  <a:cubicBezTo>
                    <a:pt x="1682" y="225"/>
                    <a:pt x="1684" y="224"/>
                    <a:pt x="1687" y="223"/>
                  </a:cubicBezTo>
                  <a:cubicBezTo>
                    <a:pt x="1693" y="222"/>
                    <a:pt x="1697" y="222"/>
                    <a:pt x="1699" y="222"/>
                  </a:cubicBezTo>
                  <a:cubicBezTo>
                    <a:pt x="1703" y="222"/>
                    <a:pt x="1703" y="223"/>
                    <a:pt x="1703" y="224"/>
                  </a:cubicBezTo>
                  <a:cubicBezTo>
                    <a:pt x="1702" y="227"/>
                    <a:pt x="1704" y="229"/>
                    <a:pt x="1705" y="229"/>
                  </a:cubicBezTo>
                  <a:cubicBezTo>
                    <a:pt x="1705" y="229"/>
                    <a:pt x="1706" y="229"/>
                    <a:pt x="1706" y="229"/>
                  </a:cubicBezTo>
                  <a:cubicBezTo>
                    <a:pt x="1706" y="229"/>
                    <a:pt x="1706" y="229"/>
                    <a:pt x="1706" y="229"/>
                  </a:cubicBezTo>
                  <a:cubicBezTo>
                    <a:pt x="1707" y="229"/>
                    <a:pt x="1706" y="230"/>
                    <a:pt x="1704" y="230"/>
                  </a:cubicBezTo>
                  <a:cubicBezTo>
                    <a:pt x="1701" y="231"/>
                    <a:pt x="1699" y="232"/>
                    <a:pt x="1700" y="232"/>
                  </a:cubicBezTo>
                  <a:cubicBezTo>
                    <a:pt x="1700" y="232"/>
                    <a:pt x="1700" y="232"/>
                    <a:pt x="1700" y="232"/>
                  </a:cubicBezTo>
                  <a:cubicBezTo>
                    <a:pt x="1702" y="232"/>
                    <a:pt x="1709" y="231"/>
                    <a:pt x="1717" y="229"/>
                  </a:cubicBezTo>
                  <a:cubicBezTo>
                    <a:pt x="1725" y="227"/>
                    <a:pt x="1733" y="227"/>
                    <a:pt x="1736" y="227"/>
                  </a:cubicBezTo>
                  <a:cubicBezTo>
                    <a:pt x="1737" y="227"/>
                    <a:pt x="1738" y="227"/>
                    <a:pt x="1738" y="227"/>
                  </a:cubicBezTo>
                  <a:cubicBezTo>
                    <a:pt x="1738" y="227"/>
                    <a:pt x="1741" y="227"/>
                    <a:pt x="1743" y="227"/>
                  </a:cubicBezTo>
                  <a:cubicBezTo>
                    <a:pt x="1744" y="227"/>
                    <a:pt x="1745" y="227"/>
                    <a:pt x="1746" y="227"/>
                  </a:cubicBezTo>
                  <a:cubicBezTo>
                    <a:pt x="1746" y="227"/>
                    <a:pt x="1746" y="227"/>
                    <a:pt x="1746" y="227"/>
                  </a:cubicBezTo>
                  <a:cubicBezTo>
                    <a:pt x="1749" y="227"/>
                    <a:pt x="1748" y="228"/>
                    <a:pt x="1748" y="230"/>
                  </a:cubicBezTo>
                  <a:cubicBezTo>
                    <a:pt x="1748" y="232"/>
                    <a:pt x="1752" y="232"/>
                    <a:pt x="1751" y="233"/>
                  </a:cubicBezTo>
                  <a:cubicBezTo>
                    <a:pt x="1750" y="234"/>
                    <a:pt x="1749" y="235"/>
                    <a:pt x="1751" y="235"/>
                  </a:cubicBezTo>
                  <a:cubicBezTo>
                    <a:pt x="1751" y="235"/>
                    <a:pt x="1751" y="235"/>
                    <a:pt x="1751" y="235"/>
                  </a:cubicBezTo>
                  <a:cubicBezTo>
                    <a:pt x="1751" y="235"/>
                    <a:pt x="1751" y="235"/>
                    <a:pt x="1752" y="235"/>
                  </a:cubicBezTo>
                  <a:cubicBezTo>
                    <a:pt x="1753" y="235"/>
                    <a:pt x="1753" y="235"/>
                    <a:pt x="1752" y="236"/>
                  </a:cubicBezTo>
                  <a:cubicBezTo>
                    <a:pt x="1752" y="236"/>
                    <a:pt x="1752" y="236"/>
                    <a:pt x="1753" y="236"/>
                  </a:cubicBezTo>
                  <a:cubicBezTo>
                    <a:pt x="1754" y="236"/>
                    <a:pt x="1756" y="236"/>
                    <a:pt x="1757" y="236"/>
                  </a:cubicBezTo>
                  <a:cubicBezTo>
                    <a:pt x="1758" y="235"/>
                    <a:pt x="1760" y="235"/>
                    <a:pt x="1762" y="235"/>
                  </a:cubicBezTo>
                  <a:cubicBezTo>
                    <a:pt x="1763" y="235"/>
                    <a:pt x="1764" y="235"/>
                    <a:pt x="1764" y="235"/>
                  </a:cubicBezTo>
                  <a:cubicBezTo>
                    <a:pt x="1767" y="235"/>
                    <a:pt x="1772" y="236"/>
                    <a:pt x="1775" y="237"/>
                  </a:cubicBezTo>
                  <a:cubicBezTo>
                    <a:pt x="1778" y="239"/>
                    <a:pt x="1776" y="239"/>
                    <a:pt x="1774" y="240"/>
                  </a:cubicBezTo>
                  <a:cubicBezTo>
                    <a:pt x="1771" y="240"/>
                    <a:pt x="1779" y="242"/>
                    <a:pt x="1780" y="245"/>
                  </a:cubicBezTo>
                  <a:cubicBezTo>
                    <a:pt x="1781" y="247"/>
                    <a:pt x="1787" y="248"/>
                    <a:pt x="1794" y="248"/>
                  </a:cubicBezTo>
                  <a:cubicBezTo>
                    <a:pt x="1798" y="248"/>
                    <a:pt x="1801" y="248"/>
                    <a:pt x="1805" y="248"/>
                  </a:cubicBezTo>
                  <a:cubicBezTo>
                    <a:pt x="1817" y="246"/>
                    <a:pt x="1811" y="239"/>
                    <a:pt x="1800" y="236"/>
                  </a:cubicBezTo>
                  <a:cubicBezTo>
                    <a:pt x="1788" y="232"/>
                    <a:pt x="1774" y="229"/>
                    <a:pt x="1773" y="227"/>
                  </a:cubicBezTo>
                  <a:cubicBezTo>
                    <a:pt x="1773" y="225"/>
                    <a:pt x="1788" y="223"/>
                    <a:pt x="1791" y="221"/>
                  </a:cubicBezTo>
                  <a:cubicBezTo>
                    <a:pt x="1795" y="219"/>
                    <a:pt x="1787" y="217"/>
                    <a:pt x="1791" y="214"/>
                  </a:cubicBezTo>
                  <a:cubicBezTo>
                    <a:pt x="1794" y="212"/>
                    <a:pt x="1810" y="208"/>
                    <a:pt x="1815" y="207"/>
                  </a:cubicBezTo>
                  <a:cubicBezTo>
                    <a:pt x="1815" y="207"/>
                    <a:pt x="1816" y="207"/>
                    <a:pt x="1816" y="207"/>
                  </a:cubicBezTo>
                  <a:cubicBezTo>
                    <a:pt x="1818" y="207"/>
                    <a:pt x="1820" y="208"/>
                    <a:pt x="1824" y="208"/>
                  </a:cubicBezTo>
                  <a:cubicBezTo>
                    <a:pt x="1827" y="208"/>
                    <a:pt x="1830" y="209"/>
                    <a:pt x="1834" y="209"/>
                  </a:cubicBezTo>
                  <a:cubicBezTo>
                    <a:pt x="1834" y="209"/>
                    <a:pt x="1835" y="209"/>
                    <a:pt x="1836" y="209"/>
                  </a:cubicBezTo>
                  <a:cubicBezTo>
                    <a:pt x="1847" y="208"/>
                    <a:pt x="1855" y="202"/>
                    <a:pt x="1861" y="197"/>
                  </a:cubicBezTo>
                  <a:cubicBezTo>
                    <a:pt x="1870" y="191"/>
                    <a:pt x="1871" y="184"/>
                    <a:pt x="1871" y="177"/>
                  </a:cubicBezTo>
                  <a:cubicBezTo>
                    <a:pt x="1871" y="173"/>
                    <a:pt x="1862" y="167"/>
                    <a:pt x="1861" y="163"/>
                  </a:cubicBezTo>
                  <a:cubicBezTo>
                    <a:pt x="1861" y="160"/>
                    <a:pt x="1856" y="156"/>
                    <a:pt x="1853" y="153"/>
                  </a:cubicBezTo>
                  <a:cubicBezTo>
                    <a:pt x="1851" y="152"/>
                    <a:pt x="1849" y="151"/>
                    <a:pt x="1844" y="150"/>
                  </a:cubicBezTo>
                  <a:cubicBezTo>
                    <a:pt x="1839" y="149"/>
                    <a:pt x="1834" y="148"/>
                    <a:pt x="1828" y="147"/>
                  </a:cubicBezTo>
                  <a:cubicBezTo>
                    <a:pt x="1825" y="147"/>
                    <a:pt x="1823" y="147"/>
                    <a:pt x="1820" y="147"/>
                  </a:cubicBezTo>
                  <a:cubicBezTo>
                    <a:pt x="1814" y="147"/>
                    <a:pt x="1810" y="148"/>
                    <a:pt x="1810" y="149"/>
                  </a:cubicBezTo>
                  <a:cubicBezTo>
                    <a:pt x="1810" y="149"/>
                    <a:pt x="1811" y="150"/>
                    <a:pt x="1811" y="150"/>
                  </a:cubicBezTo>
                  <a:cubicBezTo>
                    <a:pt x="1811" y="150"/>
                    <a:pt x="1811" y="150"/>
                    <a:pt x="1810" y="150"/>
                  </a:cubicBezTo>
                  <a:cubicBezTo>
                    <a:pt x="1810" y="149"/>
                    <a:pt x="1810" y="149"/>
                    <a:pt x="1809" y="149"/>
                  </a:cubicBezTo>
                  <a:cubicBezTo>
                    <a:pt x="1808" y="149"/>
                    <a:pt x="1807" y="149"/>
                    <a:pt x="1805" y="150"/>
                  </a:cubicBezTo>
                  <a:cubicBezTo>
                    <a:pt x="1803" y="150"/>
                    <a:pt x="1802" y="150"/>
                    <a:pt x="1801" y="150"/>
                  </a:cubicBezTo>
                  <a:cubicBezTo>
                    <a:pt x="1801" y="150"/>
                    <a:pt x="1801" y="150"/>
                    <a:pt x="1801" y="150"/>
                  </a:cubicBezTo>
                  <a:cubicBezTo>
                    <a:pt x="1802" y="149"/>
                    <a:pt x="1802" y="149"/>
                    <a:pt x="1800" y="149"/>
                  </a:cubicBezTo>
                  <a:cubicBezTo>
                    <a:pt x="1799" y="149"/>
                    <a:pt x="1798" y="149"/>
                    <a:pt x="1797" y="149"/>
                  </a:cubicBezTo>
                  <a:cubicBezTo>
                    <a:pt x="1797" y="149"/>
                    <a:pt x="1796" y="149"/>
                    <a:pt x="1795" y="149"/>
                  </a:cubicBezTo>
                  <a:cubicBezTo>
                    <a:pt x="1792" y="149"/>
                    <a:pt x="1789" y="149"/>
                    <a:pt x="1787" y="148"/>
                  </a:cubicBezTo>
                  <a:cubicBezTo>
                    <a:pt x="1785" y="146"/>
                    <a:pt x="1766" y="146"/>
                    <a:pt x="1768" y="141"/>
                  </a:cubicBezTo>
                  <a:cubicBezTo>
                    <a:pt x="1771" y="137"/>
                    <a:pt x="1781" y="130"/>
                    <a:pt x="1787" y="129"/>
                  </a:cubicBezTo>
                  <a:cubicBezTo>
                    <a:pt x="1795" y="126"/>
                    <a:pt x="1794" y="121"/>
                    <a:pt x="1798" y="118"/>
                  </a:cubicBezTo>
                  <a:cubicBezTo>
                    <a:pt x="1802" y="115"/>
                    <a:pt x="1805" y="114"/>
                    <a:pt x="1811" y="113"/>
                  </a:cubicBezTo>
                  <a:cubicBezTo>
                    <a:pt x="1819" y="112"/>
                    <a:pt x="1827" y="111"/>
                    <a:pt x="1832" y="111"/>
                  </a:cubicBezTo>
                  <a:cubicBezTo>
                    <a:pt x="1834" y="111"/>
                    <a:pt x="1835" y="111"/>
                    <a:pt x="1836" y="111"/>
                  </a:cubicBezTo>
                  <a:cubicBezTo>
                    <a:pt x="1837" y="112"/>
                    <a:pt x="1838" y="112"/>
                    <a:pt x="1838" y="112"/>
                  </a:cubicBezTo>
                  <a:cubicBezTo>
                    <a:pt x="1839" y="112"/>
                    <a:pt x="1839" y="112"/>
                    <a:pt x="1839" y="112"/>
                  </a:cubicBezTo>
                  <a:cubicBezTo>
                    <a:pt x="1840" y="111"/>
                    <a:pt x="1841" y="111"/>
                    <a:pt x="1840" y="111"/>
                  </a:cubicBezTo>
                  <a:cubicBezTo>
                    <a:pt x="1839" y="111"/>
                    <a:pt x="1845" y="110"/>
                    <a:pt x="1854" y="110"/>
                  </a:cubicBezTo>
                  <a:cubicBezTo>
                    <a:pt x="1863" y="110"/>
                    <a:pt x="1869" y="109"/>
                    <a:pt x="1867" y="109"/>
                  </a:cubicBezTo>
                  <a:cubicBezTo>
                    <a:pt x="1866" y="108"/>
                    <a:pt x="1865" y="108"/>
                    <a:pt x="1867" y="108"/>
                  </a:cubicBezTo>
                  <a:cubicBezTo>
                    <a:pt x="1867" y="108"/>
                    <a:pt x="1867" y="108"/>
                    <a:pt x="1867" y="108"/>
                  </a:cubicBezTo>
                  <a:cubicBezTo>
                    <a:pt x="1867" y="108"/>
                    <a:pt x="1867" y="108"/>
                    <a:pt x="1867" y="108"/>
                  </a:cubicBezTo>
                  <a:cubicBezTo>
                    <a:pt x="1868" y="108"/>
                    <a:pt x="1870" y="107"/>
                    <a:pt x="1874" y="107"/>
                  </a:cubicBezTo>
                  <a:cubicBezTo>
                    <a:pt x="1877" y="106"/>
                    <a:pt x="1881" y="106"/>
                    <a:pt x="1886" y="106"/>
                  </a:cubicBezTo>
                  <a:cubicBezTo>
                    <a:pt x="1887" y="106"/>
                    <a:pt x="1888" y="106"/>
                    <a:pt x="1889" y="106"/>
                  </a:cubicBezTo>
                  <a:cubicBezTo>
                    <a:pt x="1901" y="106"/>
                    <a:pt x="1907" y="107"/>
                    <a:pt x="1904" y="108"/>
                  </a:cubicBezTo>
                  <a:cubicBezTo>
                    <a:pt x="1901" y="109"/>
                    <a:pt x="1902" y="110"/>
                    <a:pt x="1907" y="110"/>
                  </a:cubicBezTo>
                  <a:cubicBezTo>
                    <a:pt x="1907" y="110"/>
                    <a:pt x="1907" y="110"/>
                    <a:pt x="1907" y="110"/>
                  </a:cubicBezTo>
                  <a:cubicBezTo>
                    <a:pt x="1911" y="110"/>
                    <a:pt x="1913" y="109"/>
                    <a:pt x="1914" y="109"/>
                  </a:cubicBezTo>
                  <a:cubicBezTo>
                    <a:pt x="1914" y="109"/>
                    <a:pt x="1914" y="109"/>
                    <a:pt x="1915" y="109"/>
                  </a:cubicBezTo>
                  <a:cubicBezTo>
                    <a:pt x="1915" y="109"/>
                    <a:pt x="1915" y="109"/>
                    <a:pt x="1915" y="109"/>
                  </a:cubicBezTo>
                  <a:cubicBezTo>
                    <a:pt x="1917" y="109"/>
                    <a:pt x="1918" y="108"/>
                    <a:pt x="1922" y="107"/>
                  </a:cubicBezTo>
                  <a:cubicBezTo>
                    <a:pt x="1923" y="107"/>
                    <a:pt x="1925" y="107"/>
                    <a:pt x="1927" y="107"/>
                  </a:cubicBezTo>
                  <a:cubicBezTo>
                    <a:pt x="1928" y="107"/>
                    <a:pt x="1928" y="107"/>
                    <a:pt x="1929" y="107"/>
                  </a:cubicBezTo>
                  <a:cubicBezTo>
                    <a:pt x="1929" y="107"/>
                    <a:pt x="1930" y="107"/>
                    <a:pt x="1931" y="107"/>
                  </a:cubicBezTo>
                  <a:cubicBezTo>
                    <a:pt x="1932" y="107"/>
                    <a:pt x="1933" y="107"/>
                    <a:pt x="1934" y="107"/>
                  </a:cubicBezTo>
                  <a:cubicBezTo>
                    <a:pt x="1936" y="106"/>
                    <a:pt x="1938" y="104"/>
                    <a:pt x="1933" y="104"/>
                  </a:cubicBezTo>
                  <a:cubicBezTo>
                    <a:pt x="1928" y="104"/>
                    <a:pt x="1922" y="100"/>
                    <a:pt x="1925" y="96"/>
                  </a:cubicBezTo>
                  <a:cubicBezTo>
                    <a:pt x="1927" y="93"/>
                    <a:pt x="1929" y="91"/>
                    <a:pt x="1933" y="88"/>
                  </a:cubicBezTo>
                  <a:cubicBezTo>
                    <a:pt x="1940" y="84"/>
                    <a:pt x="1958" y="86"/>
                    <a:pt x="1959" y="85"/>
                  </a:cubicBezTo>
                  <a:cubicBezTo>
                    <a:pt x="1959" y="85"/>
                    <a:pt x="1960" y="85"/>
                    <a:pt x="1961" y="85"/>
                  </a:cubicBezTo>
                  <a:cubicBezTo>
                    <a:pt x="1963" y="85"/>
                    <a:pt x="1965" y="85"/>
                    <a:pt x="1966" y="87"/>
                  </a:cubicBezTo>
                  <a:cubicBezTo>
                    <a:pt x="1967" y="89"/>
                    <a:pt x="1969" y="90"/>
                    <a:pt x="1970" y="90"/>
                  </a:cubicBezTo>
                  <a:cubicBezTo>
                    <a:pt x="1970" y="91"/>
                    <a:pt x="1971" y="91"/>
                    <a:pt x="1972" y="91"/>
                  </a:cubicBezTo>
                  <a:cubicBezTo>
                    <a:pt x="1973" y="91"/>
                    <a:pt x="1974" y="91"/>
                    <a:pt x="1974" y="91"/>
                  </a:cubicBezTo>
                  <a:cubicBezTo>
                    <a:pt x="1975" y="91"/>
                    <a:pt x="1975" y="90"/>
                    <a:pt x="1976" y="90"/>
                  </a:cubicBezTo>
                  <a:cubicBezTo>
                    <a:pt x="1977" y="90"/>
                    <a:pt x="1978" y="91"/>
                    <a:pt x="1978" y="91"/>
                  </a:cubicBezTo>
                  <a:cubicBezTo>
                    <a:pt x="1978" y="91"/>
                    <a:pt x="1978" y="91"/>
                    <a:pt x="1979" y="91"/>
                  </a:cubicBezTo>
                  <a:cubicBezTo>
                    <a:pt x="1980" y="91"/>
                    <a:pt x="1983" y="90"/>
                    <a:pt x="1984" y="88"/>
                  </a:cubicBezTo>
                  <a:cubicBezTo>
                    <a:pt x="1986" y="85"/>
                    <a:pt x="1987" y="81"/>
                    <a:pt x="1985" y="77"/>
                  </a:cubicBezTo>
                  <a:cubicBezTo>
                    <a:pt x="1985" y="76"/>
                    <a:pt x="1986" y="75"/>
                    <a:pt x="1987" y="75"/>
                  </a:cubicBezTo>
                  <a:cubicBezTo>
                    <a:pt x="1991" y="75"/>
                    <a:pt x="1997" y="78"/>
                    <a:pt x="1999" y="80"/>
                  </a:cubicBezTo>
                  <a:cubicBezTo>
                    <a:pt x="2003" y="83"/>
                    <a:pt x="2007" y="86"/>
                    <a:pt x="2009" y="87"/>
                  </a:cubicBezTo>
                  <a:cubicBezTo>
                    <a:pt x="2012" y="88"/>
                    <a:pt x="2002" y="91"/>
                    <a:pt x="1998" y="96"/>
                  </a:cubicBezTo>
                  <a:cubicBezTo>
                    <a:pt x="1996" y="98"/>
                    <a:pt x="1996" y="101"/>
                    <a:pt x="1996" y="104"/>
                  </a:cubicBezTo>
                  <a:cubicBezTo>
                    <a:pt x="1996" y="108"/>
                    <a:pt x="1993" y="113"/>
                    <a:pt x="1989" y="113"/>
                  </a:cubicBezTo>
                  <a:cubicBezTo>
                    <a:pt x="1985" y="114"/>
                    <a:pt x="1987" y="117"/>
                    <a:pt x="1987" y="121"/>
                  </a:cubicBezTo>
                  <a:cubicBezTo>
                    <a:pt x="1988" y="123"/>
                    <a:pt x="1987" y="126"/>
                    <a:pt x="1989" y="128"/>
                  </a:cubicBezTo>
                  <a:cubicBezTo>
                    <a:pt x="1992" y="130"/>
                    <a:pt x="2004" y="138"/>
                    <a:pt x="2017" y="143"/>
                  </a:cubicBezTo>
                  <a:cubicBezTo>
                    <a:pt x="2027" y="147"/>
                    <a:pt x="2040" y="148"/>
                    <a:pt x="2039" y="149"/>
                  </a:cubicBezTo>
                  <a:cubicBezTo>
                    <a:pt x="2037" y="149"/>
                    <a:pt x="2040" y="151"/>
                    <a:pt x="2045" y="153"/>
                  </a:cubicBezTo>
                  <a:cubicBezTo>
                    <a:pt x="2047" y="154"/>
                    <a:pt x="2049" y="155"/>
                    <a:pt x="2052" y="155"/>
                  </a:cubicBezTo>
                  <a:cubicBezTo>
                    <a:pt x="2056" y="155"/>
                    <a:pt x="2060" y="153"/>
                    <a:pt x="2061" y="151"/>
                  </a:cubicBezTo>
                  <a:cubicBezTo>
                    <a:pt x="2062" y="147"/>
                    <a:pt x="2059" y="144"/>
                    <a:pt x="2064" y="143"/>
                  </a:cubicBezTo>
                  <a:cubicBezTo>
                    <a:pt x="2069" y="143"/>
                    <a:pt x="2065" y="141"/>
                    <a:pt x="2063" y="138"/>
                  </a:cubicBezTo>
                  <a:cubicBezTo>
                    <a:pt x="2061" y="135"/>
                    <a:pt x="2076" y="131"/>
                    <a:pt x="2069" y="126"/>
                  </a:cubicBezTo>
                  <a:cubicBezTo>
                    <a:pt x="2069" y="126"/>
                    <a:pt x="2069" y="126"/>
                    <a:pt x="2068" y="126"/>
                  </a:cubicBezTo>
                  <a:cubicBezTo>
                    <a:pt x="2062" y="121"/>
                    <a:pt x="2071" y="123"/>
                    <a:pt x="2072" y="120"/>
                  </a:cubicBezTo>
                  <a:cubicBezTo>
                    <a:pt x="2074" y="118"/>
                    <a:pt x="2065" y="116"/>
                    <a:pt x="2063" y="116"/>
                  </a:cubicBezTo>
                  <a:cubicBezTo>
                    <a:pt x="2063" y="116"/>
                    <a:pt x="2062" y="116"/>
                    <a:pt x="2062" y="116"/>
                  </a:cubicBezTo>
                  <a:cubicBezTo>
                    <a:pt x="2062" y="116"/>
                    <a:pt x="2062" y="117"/>
                    <a:pt x="2062" y="117"/>
                  </a:cubicBezTo>
                  <a:cubicBezTo>
                    <a:pt x="2061" y="117"/>
                    <a:pt x="2057" y="115"/>
                    <a:pt x="2056" y="112"/>
                  </a:cubicBezTo>
                  <a:cubicBezTo>
                    <a:pt x="2056" y="111"/>
                    <a:pt x="2051" y="110"/>
                    <a:pt x="2048" y="110"/>
                  </a:cubicBezTo>
                  <a:cubicBezTo>
                    <a:pt x="2046" y="110"/>
                    <a:pt x="2044" y="110"/>
                    <a:pt x="2045" y="111"/>
                  </a:cubicBezTo>
                  <a:cubicBezTo>
                    <a:pt x="2045" y="111"/>
                    <a:pt x="2045" y="111"/>
                    <a:pt x="2044" y="111"/>
                  </a:cubicBezTo>
                  <a:cubicBezTo>
                    <a:pt x="2042" y="111"/>
                    <a:pt x="2036" y="110"/>
                    <a:pt x="2034" y="107"/>
                  </a:cubicBezTo>
                  <a:cubicBezTo>
                    <a:pt x="2032" y="104"/>
                    <a:pt x="2031" y="101"/>
                    <a:pt x="2032" y="101"/>
                  </a:cubicBezTo>
                  <a:cubicBezTo>
                    <a:pt x="2032" y="101"/>
                    <a:pt x="2032" y="101"/>
                    <a:pt x="2032" y="101"/>
                  </a:cubicBezTo>
                  <a:cubicBezTo>
                    <a:pt x="2032" y="101"/>
                    <a:pt x="2032" y="101"/>
                    <a:pt x="2032" y="101"/>
                  </a:cubicBezTo>
                  <a:cubicBezTo>
                    <a:pt x="2033" y="101"/>
                    <a:pt x="2030" y="100"/>
                    <a:pt x="2028" y="98"/>
                  </a:cubicBezTo>
                  <a:cubicBezTo>
                    <a:pt x="2025" y="96"/>
                    <a:pt x="2030" y="94"/>
                    <a:pt x="2033" y="94"/>
                  </a:cubicBezTo>
                  <a:cubicBezTo>
                    <a:pt x="2037" y="94"/>
                    <a:pt x="2040" y="93"/>
                    <a:pt x="2042" y="92"/>
                  </a:cubicBezTo>
                  <a:cubicBezTo>
                    <a:pt x="2043" y="91"/>
                    <a:pt x="2045" y="91"/>
                    <a:pt x="2046" y="91"/>
                  </a:cubicBezTo>
                  <a:cubicBezTo>
                    <a:pt x="2048" y="91"/>
                    <a:pt x="2049" y="91"/>
                    <a:pt x="2050" y="92"/>
                  </a:cubicBezTo>
                  <a:cubicBezTo>
                    <a:pt x="2052" y="92"/>
                    <a:pt x="2053" y="93"/>
                    <a:pt x="2054" y="93"/>
                  </a:cubicBezTo>
                  <a:cubicBezTo>
                    <a:pt x="2055" y="93"/>
                    <a:pt x="2056" y="92"/>
                    <a:pt x="2056" y="92"/>
                  </a:cubicBezTo>
                  <a:cubicBezTo>
                    <a:pt x="2057" y="91"/>
                    <a:pt x="2064" y="87"/>
                    <a:pt x="2075" y="87"/>
                  </a:cubicBezTo>
                  <a:cubicBezTo>
                    <a:pt x="2076" y="87"/>
                    <a:pt x="2078" y="87"/>
                    <a:pt x="2079" y="88"/>
                  </a:cubicBezTo>
                  <a:cubicBezTo>
                    <a:pt x="2083" y="88"/>
                    <a:pt x="2085" y="88"/>
                    <a:pt x="2088" y="88"/>
                  </a:cubicBezTo>
                  <a:cubicBezTo>
                    <a:pt x="2095" y="88"/>
                    <a:pt x="2099" y="87"/>
                    <a:pt x="2100" y="84"/>
                  </a:cubicBezTo>
                  <a:cubicBezTo>
                    <a:pt x="2101" y="81"/>
                    <a:pt x="2105" y="78"/>
                    <a:pt x="2103" y="78"/>
                  </a:cubicBezTo>
                  <a:cubicBezTo>
                    <a:pt x="2102" y="78"/>
                    <a:pt x="2107" y="76"/>
                    <a:pt x="2112" y="74"/>
                  </a:cubicBezTo>
                  <a:cubicBezTo>
                    <a:pt x="2116" y="72"/>
                    <a:pt x="2121" y="69"/>
                    <a:pt x="2126" y="67"/>
                  </a:cubicBezTo>
                  <a:cubicBezTo>
                    <a:pt x="2130" y="66"/>
                    <a:pt x="2136" y="65"/>
                    <a:pt x="2142" y="65"/>
                  </a:cubicBezTo>
                  <a:cubicBezTo>
                    <a:pt x="2143" y="65"/>
                    <a:pt x="2144" y="65"/>
                    <a:pt x="2145" y="65"/>
                  </a:cubicBezTo>
                  <a:cubicBezTo>
                    <a:pt x="2145" y="65"/>
                    <a:pt x="2146" y="65"/>
                    <a:pt x="2146" y="65"/>
                  </a:cubicBezTo>
                  <a:cubicBezTo>
                    <a:pt x="2152" y="65"/>
                    <a:pt x="2155" y="63"/>
                    <a:pt x="2147" y="60"/>
                  </a:cubicBezTo>
                  <a:cubicBezTo>
                    <a:pt x="2141" y="58"/>
                    <a:pt x="2131" y="56"/>
                    <a:pt x="2127" y="56"/>
                  </a:cubicBezTo>
                  <a:cubicBezTo>
                    <a:pt x="2126" y="56"/>
                    <a:pt x="2126" y="57"/>
                    <a:pt x="2126" y="57"/>
                  </a:cubicBezTo>
                  <a:cubicBezTo>
                    <a:pt x="2125" y="57"/>
                    <a:pt x="2124" y="57"/>
                    <a:pt x="2124" y="57"/>
                  </a:cubicBezTo>
                  <a:cubicBezTo>
                    <a:pt x="2124" y="57"/>
                    <a:pt x="2124" y="57"/>
                    <a:pt x="2124" y="56"/>
                  </a:cubicBezTo>
                  <a:cubicBezTo>
                    <a:pt x="2125" y="56"/>
                    <a:pt x="2125" y="55"/>
                    <a:pt x="2123" y="54"/>
                  </a:cubicBezTo>
                  <a:cubicBezTo>
                    <a:pt x="2121" y="53"/>
                    <a:pt x="2119" y="53"/>
                    <a:pt x="2118" y="53"/>
                  </a:cubicBezTo>
                  <a:cubicBezTo>
                    <a:pt x="2118" y="53"/>
                    <a:pt x="2118" y="53"/>
                    <a:pt x="2118" y="53"/>
                  </a:cubicBezTo>
                  <a:cubicBezTo>
                    <a:pt x="2118" y="53"/>
                    <a:pt x="2118" y="53"/>
                    <a:pt x="2117" y="53"/>
                  </a:cubicBezTo>
                  <a:cubicBezTo>
                    <a:pt x="2117" y="53"/>
                    <a:pt x="2116" y="53"/>
                    <a:pt x="2115" y="53"/>
                  </a:cubicBezTo>
                  <a:cubicBezTo>
                    <a:pt x="2114" y="53"/>
                    <a:pt x="2112" y="52"/>
                    <a:pt x="2110" y="51"/>
                  </a:cubicBezTo>
                  <a:cubicBezTo>
                    <a:pt x="2107" y="51"/>
                    <a:pt x="2098" y="50"/>
                    <a:pt x="2090" y="49"/>
                  </a:cubicBezTo>
                  <a:cubicBezTo>
                    <a:pt x="2089" y="49"/>
                    <a:pt x="2088" y="49"/>
                    <a:pt x="2086" y="49"/>
                  </a:cubicBezTo>
                  <a:cubicBezTo>
                    <a:pt x="2084" y="49"/>
                    <a:pt x="2083" y="49"/>
                    <a:pt x="2081" y="49"/>
                  </a:cubicBezTo>
                  <a:cubicBezTo>
                    <a:pt x="2080" y="50"/>
                    <a:pt x="2079" y="50"/>
                    <a:pt x="2078" y="50"/>
                  </a:cubicBezTo>
                  <a:cubicBezTo>
                    <a:pt x="2077" y="50"/>
                    <a:pt x="2077" y="50"/>
                    <a:pt x="2076" y="50"/>
                  </a:cubicBezTo>
                  <a:cubicBezTo>
                    <a:pt x="2074" y="49"/>
                    <a:pt x="2075" y="48"/>
                    <a:pt x="2079" y="48"/>
                  </a:cubicBezTo>
                  <a:cubicBezTo>
                    <a:pt x="2082" y="47"/>
                    <a:pt x="2082" y="47"/>
                    <a:pt x="2078" y="47"/>
                  </a:cubicBezTo>
                  <a:cubicBezTo>
                    <a:pt x="2075" y="47"/>
                    <a:pt x="2076" y="46"/>
                    <a:pt x="2079" y="46"/>
                  </a:cubicBezTo>
                  <a:cubicBezTo>
                    <a:pt x="2081" y="46"/>
                    <a:pt x="2084" y="46"/>
                    <a:pt x="2087" y="47"/>
                  </a:cubicBezTo>
                  <a:cubicBezTo>
                    <a:pt x="2089" y="47"/>
                    <a:pt x="2090" y="47"/>
                    <a:pt x="2092" y="47"/>
                  </a:cubicBezTo>
                  <a:cubicBezTo>
                    <a:pt x="2101" y="47"/>
                    <a:pt x="2110" y="45"/>
                    <a:pt x="2110" y="42"/>
                  </a:cubicBezTo>
                  <a:cubicBezTo>
                    <a:pt x="2110" y="39"/>
                    <a:pt x="2104" y="37"/>
                    <a:pt x="2104" y="36"/>
                  </a:cubicBezTo>
                  <a:cubicBezTo>
                    <a:pt x="2103" y="36"/>
                    <a:pt x="2099" y="36"/>
                    <a:pt x="2095" y="35"/>
                  </a:cubicBezTo>
                  <a:cubicBezTo>
                    <a:pt x="2089" y="34"/>
                    <a:pt x="2085" y="33"/>
                    <a:pt x="2087" y="32"/>
                  </a:cubicBezTo>
                  <a:cubicBezTo>
                    <a:pt x="2089" y="32"/>
                    <a:pt x="2088" y="32"/>
                    <a:pt x="2085" y="31"/>
                  </a:cubicBezTo>
                  <a:cubicBezTo>
                    <a:pt x="2084" y="31"/>
                    <a:pt x="2085" y="30"/>
                    <a:pt x="2086" y="30"/>
                  </a:cubicBezTo>
                  <a:cubicBezTo>
                    <a:pt x="2087" y="30"/>
                    <a:pt x="2088" y="30"/>
                    <a:pt x="2088" y="31"/>
                  </a:cubicBezTo>
                  <a:cubicBezTo>
                    <a:pt x="2089" y="31"/>
                    <a:pt x="2089" y="31"/>
                    <a:pt x="2090" y="31"/>
                  </a:cubicBezTo>
                  <a:cubicBezTo>
                    <a:pt x="2091" y="31"/>
                    <a:pt x="2091" y="31"/>
                    <a:pt x="2091" y="30"/>
                  </a:cubicBezTo>
                  <a:cubicBezTo>
                    <a:pt x="2090" y="30"/>
                    <a:pt x="2091" y="30"/>
                    <a:pt x="2091" y="30"/>
                  </a:cubicBezTo>
                  <a:cubicBezTo>
                    <a:pt x="2091" y="30"/>
                    <a:pt x="2094" y="31"/>
                    <a:pt x="2098" y="32"/>
                  </a:cubicBezTo>
                  <a:cubicBezTo>
                    <a:pt x="2100" y="33"/>
                    <a:pt x="2104" y="33"/>
                    <a:pt x="2107" y="33"/>
                  </a:cubicBezTo>
                  <a:cubicBezTo>
                    <a:pt x="2110" y="33"/>
                    <a:pt x="2112" y="33"/>
                    <a:pt x="2113" y="32"/>
                  </a:cubicBezTo>
                  <a:cubicBezTo>
                    <a:pt x="2115" y="31"/>
                    <a:pt x="2115" y="30"/>
                    <a:pt x="2116" y="30"/>
                  </a:cubicBezTo>
                  <a:cubicBezTo>
                    <a:pt x="2116" y="30"/>
                    <a:pt x="2116" y="30"/>
                    <a:pt x="2116" y="30"/>
                  </a:cubicBezTo>
                  <a:cubicBezTo>
                    <a:pt x="2116" y="30"/>
                    <a:pt x="2116" y="30"/>
                    <a:pt x="2116" y="30"/>
                  </a:cubicBezTo>
                  <a:cubicBezTo>
                    <a:pt x="2117" y="30"/>
                    <a:pt x="2118" y="30"/>
                    <a:pt x="2119" y="30"/>
                  </a:cubicBezTo>
                  <a:cubicBezTo>
                    <a:pt x="2121" y="30"/>
                    <a:pt x="2122" y="30"/>
                    <a:pt x="2124" y="30"/>
                  </a:cubicBezTo>
                  <a:cubicBezTo>
                    <a:pt x="2126" y="30"/>
                    <a:pt x="2129" y="30"/>
                    <a:pt x="2131" y="30"/>
                  </a:cubicBezTo>
                  <a:cubicBezTo>
                    <a:pt x="2137" y="32"/>
                    <a:pt x="2142" y="32"/>
                    <a:pt x="2145" y="32"/>
                  </a:cubicBezTo>
                  <a:cubicBezTo>
                    <a:pt x="2146" y="32"/>
                    <a:pt x="2146" y="32"/>
                    <a:pt x="2146" y="32"/>
                  </a:cubicBezTo>
                  <a:cubicBezTo>
                    <a:pt x="2147" y="32"/>
                    <a:pt x="2148" y="32"/>
                    <a:pt x="2149" y="32"/>
                  </a:cubicBezTo>
                  <a:cubicBezTo>
                    <a:pt x="2151" y="32"/>
                    <a:pt x="2154" y="32"/>
                    <a:pt x="2158" y="32"/>
                  </a:cubicBezTo>
                  <a:cubicBezTo>
                    <a:pt x="2158" y="32"/>
                    <a:pt x="2159" y="32"/>
                    <a:pt x="2159" y="32"/>
                  </a:cubicBezTo>
                  <a:cubicBezTo>
                    <a:pt x="2161" y="32"/>
                    <a:pt x="2163" y="32"/>
                    <a:pt x="2165" y="32"/>
                  </a:cubicBezTo>
                  <a:cubicBezTo>
                    <a:pt x="2167" y="31"/>
                    <a:pt x="2168" y="31"/>
                    <a:pt x="2169" y="31"/>
                  </a:cubicBezTo>
                  <a:cubicBezTo>
                    <a:pt x="2169" y="31"/>
                    <a:pt x="2170" y="31"/>
                    <a:pt x="2170" y="31"/>
                  </a:cubicBezTo>
                  <a:cubicBezTo>
                    <a:pt x="2170" y="31"/>
                    <a:pt x="2170" y="31"/>
                    <a:pt x="2171" y="31"/>
                  </a:cubicBezTo>
                  <a:cubicBezTo>
                    <a:pt x="2172" y="31"/>
                    <a:pt x="2174" y="30"/>
                    <a:pt x="2172" y="30"/>
                  </a:cubicBezTo>
                  <a:cubicBezTo>
                    <a:pt x="2169" y="30"/>
                    <a:pt x="2169" y="29"/>
                    <a:pt x="2171" y="29"/>
                  </a:cubicBezTo>
                  <a:cubicBezTo>
                    <a:pt x="2174" y="29"/>
                    <a:pt x="2172" y="28"/>
                    <a:pt x="2170" y="28"/>
                  </a:cubicBezTo>
                  <a:cubicBezTo>
                    <a:pt x="2169" y="28"/>
                    <a:pt x="2169" y="28"/>
                    <a:pt x="2169" y="28"/>
                  </a:cubicBezTo>
                  <a:cubicBezTo>
                    <a:pt x="2168" y="28"/>
                    <a:pt x="2168" y="28"/>
                    <a:pt x="2167" y="28"/>
                  </a:cubicBezTo>
                  <a:cubicBezTo>
                    <a:pt x="2166" y="28"/>
                    <a:pt x="2166" y="28"/>
                    <a:pt x="2165" y="28"/>
                  </a:cubicBezTo>
                  <a:cubicBezTo>
                    <a:pt x="2165" y="28"/>
                    <a:pt x="2164" y="28"/>
                    <a:pt x="2163" y="28"/>
                  </a:cubicBezTo>
                  <a:cubicBezTo>
                    <a:pt x="2162" y="28"/>
                    <a:pt x="2164" y="27"/>
                    <a:pt x="2162" y="25"/>
                  </a:cubicBezTo>
                  <a:cubicBezTo>
                    <a:pt x="2160" y="23"/>
                    <a:pt x="2155" y="22"/>
                    <a:pt x="2150" y="21"/>
                  </a:cubicBezTo>
                  <a:cubicBezTo>
                    <a:pt x="2146" y="21"/>
                    <a:pt x="2147" y="21"/>
                    <a:pt x="2152" y="20"/>
                  </a:cubicBezTo>
                  <a:cubicBezTo>
                    <a:pt x="2158" y="19"/>
                    <a:pt x="2152" y="17"/>
                    <a:pt x="2155" y="17"/>
                  </a:cubicBezTo>
                  <a:cubicBezTo>
                    <a:pt x="2158" y="17"/>
                    <a:pt x="2154" y="16"/>
                    <a:pt x="2152" y="14"/>
                  </a:cubicBezTo>
                  <a:cubicBezTo>
                    <a:pt x="2150" y="12"/>
                    <a:pt x="2151" y="11"/>
                    <a:pt x="2149" y="11"/>
                  </a:cubicBezTo>
                  <a:cubicBezTo>
                    <a:pt x="2149" y="11"/>
                    <a:pt x="2149" y="11"/>
                    <a:pt x="2149" y="11"/>
                  </a:cubicBezTo>
                  <a:cubicBezTo>
                    <a:pt x="2149" y="11"/>
                    <a:pt x="2149" y="11"/>
                    <a:pt x="2148" y="11"/>
                  </a:cubicBezTo>
                  <a:cubicBezTo>
                    <a:pt x="2146" y="11"/>
                    <a:pt x="2138" y="10"/>
                    <a:pt x="2129" y="10"/>
                  </a:cubicBezTo>
                  <a:cubicBezTo>
                    <a:pt x="2128" y="9"/>
                    <a:pt x="2126" y="9"/>
                    <a:pt x="2125" y="9"/>
                  </a:cubicBezTo>
                  <a:cubicBezTo>
                    <a:pt x="2117" y="9"/>
                    <a:pt x="2111" y="11"/>
                    <a:pt x="2111" y="11"/>
                  </a:cubicBezTo>
                  <a:cubicBezTo>
                    <a:pt x="2111" y="12"/>
                    <a:pt x="2111" y="12"/>
                    <a:pt x="2110" y="12"/>
                  </a:cubicBezTo>
                  <a:cubicBezTo>
                    <a:pt x="2110" y="12"/>
                    <a:pt x="2110" y="12"/>
                    <a:pt x="2109" y="12"/>
                  </a:cubicBezTo>
                  <a:cubicBezTo>
                    <a:pt x="2109" y="12"/>
                    <a:pt x="2108" y="12"/>
                    <a:pt x="2107" y="12"/>
                  </a:cubicBezTo>
                  <a:cubicBezTo>
                    <a:pt x="2106" y="12"/>
                    <a:pt x="2104" y="12"/>
                    <a:pt x="2103" y="12"/>
                  </a:cubicBezTo>
                  <a:cubicBezTo>
                    <a:pt x="2100" y="13"/>
                    <a:pt x="2105" y="14"/>
                    <a:pt x="2108" y="15"/>
                  </a:cubicBezTo>
                  <a:cubicBezTo>
                    <a:pt x="2111" y="16"/>
                    <a:pt x="2116" y="17"/>
                    <a:pt x="2118" y="18"/>
                  </a:cubicBezTo>
                  <a:cubicBezTo>
                    <a:pt x="2120" y="18"/>
                    <a:pt x="2120" y="18"/>
                    <a:pt x="2120" y="18"/>
                  </a:cubicBezTo>
                  <a:cubicBezTo>
                    <a:pt x="2120" y="18"/>
                    <a:pt x="2120" y="18"/>
                    <a:pt x="2119" y="18"/>
                  </a:cubicBezTo>
                  <a:cubicBezTo>
                    <a:pt x="2119" y="18"/>
                    <a:pt x="2118" y="18"/>
                    <a:pt x="2117" y="18"/>
                  </a:cubicBezTo>
                  <a:cubicBezTo>
                    <a:pt x="2117" y="18"/>
                    <a:pt x="2116" y="18"/>
                    <a:pt x="2116" y="18"/>
                  </a:cubicBezTo>
                  <a:cubicBezTo>
                    <a:pt x="2116" y="18"/>
                    <a:pt x="2116" y="18"/>
                    <a:pt x="2115" y="18"/>
                  </a:cubicBezTo>
                  <a:cubicBezTo>
                    <a:pt x="2112" y="18"/>
                    <a:pt x="2105" y="18"/>
                    <a:pt x="2099" y="16"/>
                  </a:cubicBezTo>
                  <a:cubicBezTo>
                    <a:pt x="2092" y="14"/>
                    <a:pt x="2087" y="12"/>
                    <a:pt x="2087" y="12"/>
                  </a:cubicBezTo>
                  <a:cubicBezTo>
                    <a:pt x="2087" y="12"/>
                    <a:pt x="2087" y="12"/>
                    <a:pt x="2087" y="12"/>
                  </a:cubicBezTo>
                  <a:cubicBezTo>
                    <a:pt x="2087" y="12"/>
                    <a:pt x="2086" y="12"/>
                    <a:pt x="2086" y="12"/>
                  </a:cubicBezTo>
                  <a:cubicBezTo>
                    <a:pt x="2085" y="12"/>
                    <a:pt x="2083" y="12"/>
                    <a:pt x="2080" y="11"/>
                  </a:cubicBezTo>
                  <a:cubicBezTo>
                    <a:pt x="2079" y="11"/>
                    <a:pt x="2078" y="11"/>
                    <a:pt x="2077" y="11"/>
                  </a:cubicBezTo>
                  <a:cubicBezTo>
                    <a:pt x="2075" y="11"/>
                    <a:pt x="2075" y="11"/>
                    <a:pt x="2076" y="11"/>
                  </a:cubicBezTo>
                  <a:cubicBezTo>
                    <a:pt x="2078" y="11"/>
                    <a:pt x="2078" y="12"/>
                    <a:pt x="2077" y="12"/>
                  </a:cubicBezTo>
                  <a:cubicBezTo>
                    <a:pt x="2076" y="12"/>
                    <a:pt x="2075" y="11"/>
                    <a:pt x="2073" y="11"/>
                  </a:cubicBezTo>
                  <a:cubicBezTo>
                    <a:pt x="2069" y="11"/>
                    <a:pt x="2051" y="11"/>
                    <a:pt x="2034" y="10"/>
                  </a:cubicBezTo>
                  <a:cubicBezTo>
                    <a:pt x="2019" y="10"/>
                    <a:pt x="2008" y="10"/>
                    <a:pt x="2007" y="10"/>
                  </a:cubicBezTo>
                  <a:cubicBezTo>
                    <a:pt x="2007" y="10"/>
                    <a:pt x="2007" y="10"/>
                    <a:pt x="2007" y="10"/>
                  </a:cubicBezTo>
                  <a:cubicBezTo>
                    <a:pt x="2006" y="10"/>
                    <a:pt x="2006" y="10"/>
                    <a:pt x="2006" y="10"/>
                  </a:cubicBezTo>
                  <a:cubicBezTo>
                    <a:pt x="2006" y="10"/>
                    <a:pt x="2006" y="10"/>
                    <a:pt x="2006" y="10"/>
                  </a:cubicBezTo>
                  <a:cubicBezTo>
                    <a:pt x="2007" y="10"/>
                    <a:pt x="2007" y="10"/>
                    <a:pt x="2007" y="10"/>
                  </a:cubicBezTo>
                  <a:cubicBezTo>
                    <a:pt x="2006" y="10"/>
                    <a:pt x="1995" y="8"/>
                    <a:pt x="1979" y="8"/>
                  </a:cubicBezTo>
                  <a:cubicBezTo>
                    <a:pt x="1976" y="7"/>
                    <a:pt x="1972" y="7"/>
                    <a:pt x="1968" y="7"/>
                  </a:cubicBezTo>
                  <a:cubicBezTo>
                    <a:pt x="1955" y="7"/>
                    <a:pt x="1942" y="8"/>
                    <a:pt x="1928" y="9"/>
                  </a:cubicBezTo>
                  <a:cubicBezTo>
                    <a:pt x="1910" y="10"/>
                    <a:pt x="1898" y="11"/>
                    <a:pt x="1900" y="12"/>
                  </a:cubicBezTo>
                  <a:cubicBezTo>
                    <a:pt x="1903" y="14"/>
                    <a:pt x="1917" y="15"/>
                    <a:pt x="1924" y="18"/>
                  </a:cubicBezTo>
                  <a:cubicBezTo>
                    <a:pt x="1929" y="20"/>
                    <a:pt x="1927" y="22"/>
                    <a:pt x="1913" y="22"/>
                  </a:cubicBezTo>
                  <a:cubicBezTo>
                    <a:pt x="1913" y="22"/>
                    <a:pt x="1913" y="22"/>
                    <a:pt x="1913" y="22"/>
                  </a:cubicBezTo>
                  <a:cubicBezTo>
                    <a:pt x="1907" y="22"/>
                    <a:pt x="1898" y="20"/>
                    <a:pt x="1891" y="18"/>
                  </a:cubicBezTo>
                  <a:cubicBezTo>
                    <a:pt x="1887" y="17"/>
                    <a:pt x="1883" y="17"/>
                    <a:pt x="1879" y="17"/>
                  </a:cubicBezTo>
                  <a:cubicBezTo>
                    <a:pt x="1867" y="17"/>
                    <a:pt x="1853" y="19"/>
                    <a:pt x="1841" y="20"/>
                  </a:cubicBezTo>
                  <a:cubicBezTo>
                    <a:pt x="1839" y="20"/>
                    <a:pt x="1838" y="20"/>
                    <a:pt x="1836" y="21"/>
                  </a:cubicBezTo>
                  <a:cubicBezTo>
                    <a:pt x="1822" y="23"/>
                    <a:pt x="1828" y="27"/>
                    <a:pt x="1827" y="27"/>
                  </a:cubicBezTo>
                  <a:cubicBezTo>
                    <a:pt x="1827" y="27"/>
                    <a:pt x="1827" y="27"/>
                    <a:pt x="1826" y="27"/>
                  </a:cubicBezTo>
                  <a:cubicBezTo>
                    <a:pt x="1825" y="26"/>
                    <a:pt x="1824" y="26"/>
                    <a:pt x="1823" y="26"/>
                  </a:cubicBezTo>
                  <a:cubicBezTo>
                    <a:pt x="1822" y="26"/>
                    <a:pt x="1822" y="26"/>
                    <a:pt x="1823" y="27"/>
                  </a:cubicBezTo>
                  <a:cubicBezTo>
                    <a:pt x="1823" y="27"/>
                    <a:pt x="1823" y="27"/>
                    <a:pt x="1823" y="27"/>
                  </a:cubicBezTo>
                  <a:cubicBezTo>
                    <a:pt x="1823" y="27"/>
                    <a:pt x="1821" y="26"/>
                    <a:pt x="1818" y="26"/>
                  </a:cubicBezTo>
                  <a:cubicBezTo>
                    <a:pt x="1814" y="25"/>
                    <a:pt x="1812" y="24"/>
                    <a:pt x="1810" y="24"/>
                  </a:cubicBezTo>
                  <a:cubicBezTo>
                    <a:pt x="1810" y="24"/>
                    <a:pt x="1810" y="24"/>
                    <a:pt x="1810" y="24"/>
                  </a:cubicBezTo>
                  <a:cubicBezTo>
                    <a:pt x="1810" y="24"/>
                    <a:pt x="1810" y="24"/>
                    <a:pt x="1809" y="24"/>
                  </a:cubicBezTo>
                  <a:cubicBezTo>
                    <a:pt x="1809" y="24"/>
                    <a:pt x="1808" y="24"/>
                    <a:pt x="1807" y="24"/>
                  </a:cubicBezTo>
                  <a:cubicBezTo>
                    <a:pt x="1805" y="24"/>
                    <a:pt x="1804" y="24"/>
                    <a:pt x="1802" y="24"/>
                  </a:cubicBezTo>
                  <a:cubicBezTo>
                    <a:pt x="1802" y="24"/>
                    <a:pt x="1801" y="24"/>
                    <a:pt x="1801" y="24"/>
                  </a:cubicBezTo>
                  <a:cubicBezTo>
                    <a:pt x="1801" y="24"/>
                    <a:pt x="1801" y="24"/>
                    <a:pt x="1801" y="24"/>
                  </a:cubicBezTo>
                  <a:cubicBezTo>
                    <a:pt x="1795" y="24"/>
                    <a:pt x="1795" y="21"/>
                    <a:pt x="1780" y="18"/>
                  </a:cubicBezTo>
                  <a:cubicBezTo>
                    <a:pt x="1773" y="16"/>
                    <a:pt x="1763" y="16"/>
                    <a:pt x="1754" y="16"/>
                  </a:cubicBezTo>
                  <a:cubicBezTo>
                    <a:pt x="1751" y="16"/>
                    <a:pt x="1747" y="16"/>
                    <a:pt x="1744" y="16"/>
                  </a:cubicBezTo>
                  <a:cubicBezTo>
                    <a:pt x="1735" y="16"/>
                    <a:pt x="1726" y="18"/>
                    <a:pt x="1717" y="19"/>
                  </a:cubicBezTo>
                  <a:cubicBezTo>
                    <a:pt x="1712" y="20"/>
                    <a:pt x="1708" y="20"/>
                    <a:pt x="1705" y="20"/>
                  </a:cubicBezTo>
                  <a:cubicBezTo>
                    <a:pt x="1699" y="20"/>
                    <a:pt x="1695" y="19"/>
                    <a:pt x="1689" y="18"/>
                  </a:cubicBezTo>
                  <a:cubicBezTo>
                    <a:pt x="1687" y="18"/>
                    <a:pt x="1685" y="18"/>
                    <a:pt x="1684" y="18"/>
                  </a:cubicBezTo>
                  <a:cubicBezTo>
                    <a:pt x="1678" y="18"/>
                    <a:pt x="1673" y="19"/>
                    <a:pt x="1671" y="20"/>
                  </a:cubicBezTo>
                  <a:cubicBezTo>
                    <a:pt x="1671" y="20"/>
                    <a:pt x="1671" y="20"/>
                    <a:pt x="1671" y="20"/>
                  </a:cubicBezTo>
                  <a:cubicBezTo>
                    <a:pt x="1670" y="20"/>
                    <a:pt x="1670" y="19"/>
                    <a:pt x="1669" y="18"/>
                  </a:cubicBezTo>
                  <a:cubicBezTo>
                    <a:pt x="1668" y="18"/>
                    <a:pt x="1667" y="18"/>
                    <a:pt x="1667" y="18"/>
                  </a:cubicBezTo>
                  <a:cubicBezTo>
                    <a:pt x="1666" y="18"/>
                    <a:pt x="1665" y="18"/>
                    <a:pt x="1664" y="18"/>
                  </a:cubicBezTo>
                  <a:cubicBezTo>
                    <a:pt x="1663" y="18"/>
                    <a:pt x="1662" y="18"/>
                    <a:pt x="1661" y="18"/>
                  </a:cubicBezTo>
                  <a:cubicBezTo>
                    <a:pt x="1660" y="18"/>
                    <a:pt x="1660" y="18"/>
                    <a:pt x="1660" y="18"/>
                  </a:cubicBezTo>
                  <a:cubicBezTo>
                    <a:pt x="1659" y="17"/>
                    <a:pt x="1657" y="17"/>
                    <a:pt x="1654" y="17"/>
                  </a:cubicBezTo>
                  <a:cubicBezTo>
                    <a:pt x="1654" y="17"/>
                    <a:pt x="1653" y="17"/>
                    <a:pt x="1652" y="17"/>
                  </a:cubicBezTo>
                  <a:cubicBezTo>
                    <a:pt x="1651" y="17"/>
                    <a:pt x="1651" y="17"/>
                    <a:pt x="1650" y="17"/>
                  </a:cubicBezTo>
                  <a:cubicBezTo>
                    <a:pt x="1649" y="17"/>
                    <a:pt x="1648" y="17"/>
                    <a:pt x="1648" y="16"/>
                  </a:cubicBezTo>
                  <a:cubicBezTo>
                    <a:pt x="1648" y="16"/>
                    <a:pt x="1649" y="15"/>
                    <a:pt x="1650" y="15"/>
                  </a:cubicBezTo>
                  <a:cubicBezTo>
                    <a:pt x="1650" y="15"/>
                    <a:pt x="1651" y="15"/>
                    <a:pt x="1651" y="15"/>
                  </a:cubicBezTo>
                  <a:cubicBezTo>
                    <a:pt x="1651" y="15"/>
                    <a:pt x="1651" y="15"/>
                    <a:pt x="1651" y="15"/>
                  </a:cubicBezTo>
                  <a:cubicBezTo>
                    <a:pt x="1652" y="15"/>
                    <a:pt x="1649" y="13"/>
                    <a:pt x="1637" y="12"/>
                  </a:cubicBezTo>
                  <a:cubicBezTo>
                    <a:pt x="1636" y="12"/>
                    <a:pt x="1635" y="12"/>
                    <a:pt x="1634" y="12"/>
                  </a:cubicBezTo>
                  <a:cubicBezTo>
                    <a:pt x="1627" y="12"/>
                    <a:pt x="1621" y="13"/>
                    <a:pt x="1617" y="14"/>
                  </a:cubicBezTo>
                  <a:cubicBezTo>
                    <a:pt x="1614" y="15"/>
                    <a:pt x="1616" y="17"/>
                    <a:pt x="1616" y="19"/>
                  </a:cubicBezTo>
                  <a:cubicBezTo>
                    <a:pt x="1616" y="20"/>
                    <a:pt x="1616" y="20"/>
                    <a:pt x="1615" y="20"/>
                  </a:cubicBezTo>
                  <a:cubicBezTo>
                    <a:pt x="1613" y="20"/>
                    <a:pt x="1610" y="19"/>
                    <a:pt x="1609" y="18"/>
                  </a:cubicBezTo>
                  <a:cubicBezTo>
                    <a:pt x="1609" y="17"/>
                    <a:pt x="1608" y="16"/>
                    <a:pt x="1609" y="16"/>
                  </a:cubicBezTo>
                  <a:cubicBezTo>
                    <a:pt x="1610" y="16"/>
                    <a:pt x="1610" y="16"/>
                    <a:pt x="1610" y="16"/>
                  </a:cubicBezTo>
                  <a:cubicBezTo>
                    <a:pt x="1611" y="16"/>
                    <a:pt x="1612" y="16"/>
                    <a:pt x="1613" y="17"/>
                  </a:cubicBezTo>
                  <a:cubicBezTo>
                    <a:pt x="1613" y="17"/>
                    <a:pt x="1614" y="17"/>
                    <a:pt x="1614" y="17"/>
                  </a:cubicBezTo>
                  <a:cubicBezTo>
                    <a:pt x="1615" y="17"/>
                    <a:pt x="1615" y="17"/>
                    <a:pt x="1615" y="16"/>
                  </a:cubicBezTo>
                  <a:cubicBezTo>
                    <a:pt x="1615" y="16"/>
                    <a:pt x="1614" y="16"/>
                    <a:pt x="1611" y="16"/>
                  </a:cubicBezTo>
                  <a:cubicBezTo>
                    <a:pt x="1609" y="16"/>
                    <a:pt x="1606" y="16"/>
                    <a:pt x="1604" y="16"/>
                  </a:cubicBezTo>
                  <a:cubicBezTo>
                    <a:pt x="1600" y="17"/>
                    <a:pt x="1597" y="17"/>
                    <a:pt x="1595" y="17"/>
                  </a:cubicBezTo>
                  <a:cubicBezTo>
                    <a:pt x="1594" y="17"/>
                    <a:pt x="1593" y="17"/>
                    <a:pt x="1593" y="17"/>
                  </a:cubicBezTo>
                  <a:cubicBezTo>
                    <a:pt x="1593" y="16"/>
                    <a:pt x="1598" y="15"/>
                    <a:pt x="1604" y="15"/>
                  </a:cubicBezTo>
                  <a:cubicBezTo>
                    <a:pt x="1607" y="14"/>
                    <a:pt x="1603" y="14"/>
                    <a:pt x="1593" y="14"/>
                  </a:cubicBezTo>
                  <a:cubicBezTo>
                    <a:pt x="1589" y="14"/>
                    <a:pt x="1585" y="14"/>
                    <a:pt x="1580" y="14"/>
                  </a:cubicBezTo>
                  <a:cubicBezTo>
                    <a:pt x="1578" y="14"/>
                    <a:pt x="1576" y="14"/>
                    <a:pt x="1574" y="14"/>
                  </a:cubicBezTo>
                  <a:cubicBezTo>
                    <a:pt x="1556" y="15"/>
                    <a:pt x="1552" y="16"/>
                    <a:pt x="1550" y="19"/>
                  </a:cubicBezTo>
                  <a:cubicBezTo>
                    <a:pt x="1549" y="21"/>
                    <a:pt x="1552" y="21"/>
                    <a:pt x="1554" y="21"/>
                  </a:cubicBezTo>
                  <a:cubicBezTo>
                    <a:pt x="1554" y="21"/>
                    <a:pt x="1555" y="21"/>
                    <a:pt x="1555" y="21"/>
                  </a:cubicBezTo>
                  <a:cubicBezTo>
                    <a:pt x="1555" y="21"/>
                    <a:pt x="1555" y="21"/>
                    <a:pt x="1556" y="21"/>
                  </a:cubicBezTo>
                  <a:cubicBezTo>
                    <a:pt x="1556" y="21"/>
                    <a:pt x="1556" y="21"/>
                    <a:pt x="1556" y="21"/>
                  </a:cubicBezTo>
                  <a:cubicBezTo>
                    <a:pt x="1555" y="22"/>
                    <a:pt x="1552" y="22"/>
                    <a:pt x="1554" y="22"/>
                  </a:cubicBezTo>
                  <a:cubicBezTo>
                    <a:pt x="1556" y="23"/>
                    <a:pt x="1557" y="24"/>
                    <a:pt x="1561" y="25"/>
                  </a:cubicBezTo>
                  <a:cubicBezTo>
                    <a:pt x="1564" y="26"/>
                    <a:pt x="1564" y="28"/>
                    <a:pt x="1561" y="28"/>
                  </a:cubicBezTo>
                  <a:cubicBezTo>
                    <a:pt x="1561" y="28"/>
                    <a:pt x="1561" y="28"/>
                    <a:pt x="1560" y="28"/>
                  </a:cubicBezTo>
                  <a:cubicBezTo>
                    <a:pt x="1559" y="28"/>
                    <a:pt x="1558" y="27"/>
                    <a:pt x="1556" y="27"/>
                  </a:cubicBezTo>
                  <a:cubicBezTo>
                    <a:pt x="1553" y="27"/>
                    <a:pt x="1549" y="28"/>
                    <a:pt x="1551" y="29"/>
                  </a:cubicBezTo>
                  <a:cubicBezTo>
                    <a:pt x="1554" y="30"/>
                    <a:pt x="1558" y="31"/>
                    <a:pt x="1556" y="31"/>
                  </a:cubicBezTo>
                  <a:cubicBezTo>
                    <a:pt x="1554" y="31"/>
                    <a:pt x="1554" y="31"/>
                    <a:pt x="1555" y="31"/>
                  </a:cubicBezTo>
                  <a:cubicBezTo>
                    <a:pt x="1555" y="31"/>
                    <a:pt x="1555" y="31"/>
                    <a:pt x="1555" y="31"/>
                  </a:cubicBezTo>
                  <a:cubicBezTo>
                    <a:pt x="1554" y="31"/>
                    <a:pt x="1546" y="30"/>
                    <a:pt x="1534" y="29"/>
                  </a:cubicBezTo>
                  <a:cubicBezTo>
                    <a:pt x="1532" y="29"/>
                    <a:pt x="1531" y="29"/>
                    <a:pt x="1530" y="29"/>
                  </a:cubicBezTo>
                  <a:cubicBezTo>
                    <a:pt x="1525" y="29"/>
                    <a:pt x="1520" y="30"/>
                    <a:pt x="1516" y="31"/>
                  </a:cubicBezTo>
                  <a:cubicBezTo>
                    <a:pt x="1512" y="31"/>
                    <a:pt x="1508" y="32"/>
                    <a:pt x="1504" y="32"/>
                  </a:cubicBezTo>
                  <a:cubicBezTo>
                    <a:pt x="1504" y="32"/>
                    <a:pt x="1503" y="32"/>
                    <a:pt x="1502" y="32"/>
                  </a:cubicBezTo>
                  <a:cubicBezTo>
                    <a:pt x="1499" y="32"/>
                    <a:pt x="1497" y="32"/>
                    <a:pt x="1496" y="32"/>
                  </a:cubicBezTo>
                  <a:cubicBezTo>
                    <a:pt x="1491" y="32"/>
                    <a:pt x="1491" y="32"/>
                    <a:pt x="1494" y="35"/>
                  </a:cubicBezTo>
                  <a:cubicBezTo>
                    <a:pt x="1498" y="37"/>
                    <a:pt x="1497" y="40"/>
                    <a:pt x="1495" y="40"/>
                  </a:cubicBezTo>
                  <a:cubicBezTo>
                    <a:pt x="1495" y="40"/>
                    <a:pt x="1495" y="40"/>
                    <a:pt x="1495" y="40"/>
                  </a:cubicBezTo>
                  <a:cubicBezTo>
                    <a:pt x="1493" y="39"/>
                    <a:pt x="1484" y="39"/>
                    <a:pt x="1475" y="38"/>
                  </a:cubicBezTo>
                  <a:cubicBezTo>
                    <a:pt x="1465" y="36"/>
                    <a:pt x="1459" y="35"/>
                    <a:pt x="1461" y="34"/>
                  </a:cubicBezTo>
                  <a:cubicBezTo>
                    <a:pt x="1463" y="34"/>
                    <a:pt x="1463" y="34"/>
                    <a:pt x="1461" y="33"/>
                  </a:cubicBezTo>
                  <a:cubicBezTo>
                    <a:pt x="1460" y="33"/>
                    <a:pt x="1460" y="33"/>
                    <a:pt x="1460" y="33"/>
                  </a:cubicBezTo>
                  <a:cubicBezTo>
                    <a:pt x="1459" y="33"/>
                    <a:pt x="1458" y="34"/>
                    <a:pt x="1457" y="34"/>
                  </a:cubicBezTo>
                  <a:cubicBezTo>
                    <a:pt x="1456" y="34"/>
                    <a:pt x="1455" y="34"/>
                    <a:pt x="1453" y="34"/>
                  </a:cubicBezTo>
                  <a:cubicBezTo>
                    <a:pt x="1452" y="34"/>
                    <a:pt x="1451" y="34"/>
                    <a:pt x="1449" y="34"/>
                  </a:cubicBezTo>
                  <a:cubicBezTo>
                    <a:pt x="1442" y="33"/>
                    <a:pt x="1442" y="32"/>
                    <a:pt x="1447" y="32"/>
                  </a:cubicBezTo>
                  <a:cubicBezTo>
                    <a:pt x="1453" y="32"/>
                    <a:pt x="1453" y="30"/>
                    <a:pt x="1448" y="29"/>
                  </a:cubicBezTo>
                  <a:cubicBezTo>
                    <a:pt x="1443" y="29"/>
                    <a:pt x="1439" y="28"/>
                    <a:pt x="1440" y="27"/>
                  </a:cubicBezTo>
                  <a:cubicBezTo>
                    <a:pt x="1441" y="27"/>
                    <a:pt x="1441" y="27"/>
                    <a:pt x="1440" y="27"/>
                  </a:cubicBezTo>
                  <a:cubicBezTo>
                    <a:pt x="1439" y="27"/>
                    <a:pt x="1439" y="27"/>
                    <a:pt x="1439" y="27"/>
                  </a:cubicBezTo>
                  <a:cubicBezTo>
                    <a:pt x="1438" y="27"/>
                    <a:pt x="1438" y="27"/>
                    <a:pt x="1438" y="27"/>
                  </a:cubicBezTo>
                  <a:cubicBezTo>
                    <a:pt x="1437" y="27"/>
                    <a:pt x="1437" y="26"/>
                    <a:pt x="1438" y="26"/>
                  </a:cubicBezTo>
                  <a:cubicBezTo>
                    <a:pt x="1438" y="26"/>
                    <a:pt x="1434" y="25"/>
                    <a:pt x="1432" y="24"/>
                  </a:cubicBezTo>
                  <a:cubicBezTo>
                    <a:pt x="1431" y="24"/>
                    <a:pt x="1429" y="23"/>
                    <a:pt x="1428" y="23"/>
                  </a:cubicBezTo>
                  <a:cubicBezTo>
                    <a:pt x="1428" y="23"/>
                    <a:pt x="1428" y="23"/>
                    <a:pt x="1428" y="23"/>
                  </a:cubicBezTo>
                  <a:cubicBezTo>
                    <a:pt x="1427" y="23"/>
                    <a:pt x="1427" y="24"/>
                    <a:pt x="1427" y="24"/>
                  </a:cubicBezTo>
                  <a:cubicBezTo>
                    <a:pt x="1425" y="24"/>
                    <a:pt x="1424" y="23"/>
                    <a:pt x="1421" y="23"/>
                  </a:cubicBezTo>
                  <a:cubicBezTo>
                    <a:pt x="1418" y="22"/>
                    <a:pt x="1413" y="22"/>
                    <a:pt x="1409" y="22"/>
                  </a:cubicBezTo>
                  <a:cubicBezTo>
                    <a:pt x="1408" y="22"/>
                    <a:pt x="1407" y="22"/>
                    <a:pt x="1407" y="22"/>
                  </a:cubicBezTo>
                  <a:cubicBezTo>
                    <a:pt x="1404" y="22"/>
                    <a:pt x="1402" y="22"/>
                    <a:pt x="1402" y="22"/>
                  </a:cubicBezTo>
                  <a:cubicBezTo>
                    <a:pt x="1403" y="23"/>
                    <a:pt x="1401" y="23"/>
                    <a:pt x="1399" y="23"/>
                  </a:cubicBezTo>
                  <a:cubicBezTo>
                    <a:pt x="1399" y="23"/>
                    <a:pt x="1399" y="23"/>
                    <a:pt x="1398" y="23"/>
                  </a:cubicBezTo>
                  <a:cubicBezTo>
                    <a:pt x="1397" y="23"/>
                    <a:pt x="1396" y="23"/>
                    <a:pt x="1397" y="23"/>
                  </a:cubicBezTo>
                  <a:cubicBezTo>
                    <a:pt x="1398" y="22"/>
                    <a:pt x="1392" y="22"/>
                    <a:pt x="1385" y="22"/>
                  </a:cubicBezTo>
                  <a:cubicBezTo>
                    <a:pt x="1385" y="22"/>
                    <a:pt x="1384" y="22"/>
                    <a:pt x="1384" y="22"/>
                  </a:cubicBezTo>
                  <a:cubicBezTo>
                    <a:pt x="1378" y="22"/>
                    <a:pt x="1372" y="22"/>
                    <a:pt x="1372" y="22"/>
                  </a:cubicBezTo>
                  <a:cubicBezTo>
                    <a:pt x="1371" y="22"/>
                    <a:pt x="1370" y="24"/>
                    <a:pt x="1373" y="26"/>
                  </a:cubicBezTo>
                  <a:cubicBezTo>
                    <a:pt x="1376" y="28"/>
                    <a:pt x="1364" y="30"/>
                    <a:pt x="1346" y="31"/>
                  </a:cubicBezTo>
                  <a:cubicBezTo>
                    <a:pt x="1346" y="31"/>
                    <a:pt x="1345" y="31"/>
                    <a:pt x="1344" y="31"/>
                  </a:cubicBezTo>
                  <a:cubicBezTo>
                    <a:pt x="1336" y="31"/>
                    <a:pt x="1329" y="30"/>
                    <a:pt x="1323" y="29"/>
                  </a:cubicBezTo>
                  <a:cubicBezTo>
                    <a:pt x="1316" y="28"/>
                    <a:pt x="1310" y="27"/>
                    <a:pt x="1304" y="27"/>
                  </a:cubicBezTo>
                  <a:cubicBezTo>
                    <a:pt x="1302" y="27"/>
                    <a:pt x="1301" y="27"/>
                    <a:pt x="1300" y="28"/>
                  </a:cubicBezTo>
                  <a:cubicBezTo>
                    <a:pt x="1286" y="28"/>
                    <a:pt x="1277" y="31"/>
                    <a:pt x="1279" y="31"/>
                  </a:cubicBezTo>
                  <a:cubicBezTo>
                    <a:pt x="1282" y="32"/>
                    <a:pt x="1282" y="32"/>
                    <a:pt x="1280" y="32"/>
                  </a:cubicBezTo>
                  <a:cubicBezTo>
                    <a:pt x="1280" y="32"/>
                    <a:pt x="1280" y="32"/>
                    <a:pt x="1280" y="32"/>
                  </a:cubicBezTo>
                  <a:cubicBezTo>
                    <a:pt x="1278" y="32"/>
                    <a:pt x="1277" y="31"/>
                    <a:pt x="1273" y="30"/>
                  </a:cubicBezTo>
                  <a:cubicBezTo>
                    <a:pt x="1272" y="30"/>
                    <a:pt x="1271" y="30"/>
                    <a:pt x="1270" y="30"/>
                  </a:cubicBezTo>
                  <a:cubicBezTo>
                    <a:pt x="1269" y="30"/>
                    <a:pt x="1268" y="30"/>
                    <a:pt x="1267" y="30"/>
                  </a:cubicBezTo>
                  <a:cubicBezTo>
                    <a:pt x="1265" y="31"/>
                    <a:pt x="1263" y="31"/>
                    <a:pt x="1260" y="31"/>
                  </a:cubicBezTo>
                  <a:cubicBezTo>
                    <a:pt x="1260" y="31"/>
                    <a:pt x="1260" y="31"/>
                    <a:pt x="1259" y="31"/>
                  </a:cubicBezTo>
                  <a:cubicBezTo>
                    <a:pt x="1253" y="31"/>
                    <a:pt x="1247" y="30"/>
                    <a:pt x="1242" y="30"/>
                  </a:cubicBezTo>
                  <a:cubicBezTo>
                    <a:pt x="1240" y="30"/>
                    <a:pt x="1238" y="30"/>
                    <a:pt x="1237" y="31"/>
                  </a:cubicBezTo>
                  <a:cubicBezTo>
                    <a:pt x="1232" y="33"/>
                    <a:pt x="1245" y="32"/>
                    <a:pt x="1243" y="33"/>
                  </a:cubicBezTo>
                  <a:cubicBezTo>
                    <a:pt x="1241" y="34"/>
                    <a:pt x="1234" y="36"/>
                    <a:pt x="1225" y="38"/>
                  </a:cubicBezTo>
                  <a:cubicBezTo>
                    <a:pt x="1217" y="39"/>
                    <a:pt x="1221" y="42"/>
                    <a:pt x="1217" y="43"/>
                  </a:cubicBezTo>
                  <a:cubicBezTo>
                    <a:pt x="1217" y="43"/>
                    <a:pt x="1217" y="43"/>
                    <a:pt x="1216" y="43"/>
                  </a:cubicBezTo>
                  <a:cubicBezTo>
                    <a:pt x="1214" y="43"/>
                    <a:pt x="1217" y="40"/>
                    <a:pt x="1221" y="36"/>
                  </a:cubicBezTo>
                  <a:cubicBezTo>
                    <a:pt x="1221" y="36"/>
                    <a:pt x="1221" y="36"/>
                    <a:pt x="1221" y="35"/>
                  </a:cubicBezTo>
                  <a:cubicBezTo>
                    <a:pt x="1225" y="31"/>
                    <a:pt x="1226" y="27"/>
                    <a:pt x="1223" y="27"/>
                  </a:cubicBezTo>
                  <a:cubicBezTo>
                    <a:pt x="1221" y="27"/>
                    <a:pt x="1230" y="25"/>
                    <a:pt x="1234" y="20"/>
                  </a:cubicBezTo>
                  <a:cubicBezTo>
                    <a:pt x="1238" y="16"/>
                    <a:pt x="1225" y="14"/>
                    <a:pt x="1222" y="13"/>
                  </a:cubicBezTo>
                  <a:cubicBezTo>
                    <a:pt x="1221" y="13"/>
                    <a:pt x="1221" y="12"/>
                    <a:pt x="1223" y="12"/>
                  </a:cubicBezTo>
                  <a:cubicBezTo>
                    <a:pt x="1223" y="12"/>
                    <a:pt x="1224" y="12"/>
                    <a:pt x="1225" y="12"/>
                  </a:cubicBezTo>
                  <a:cubicBezTo>
                    <a:pt x="1226" y="12"/>
                    <a:pt x="1226" y="12"/>
                    <a:pt x="1226" y="12"/>
                  </a:cubicBezTo>
                  <a:cubicBezTo>
                    <a:pt x="1230" y="12"/>
                    <a:pt x="1229" y="11"/>
                    <a:pt x="1224" y="10"/>
                  </a:cubicBezTo>
                  <a:cubicBezTo>
                    <a:pt x="1220" y="9"/>
                    <a:pt x="1217" y="8"/>
                    <a:pt x="1215" y="8"/>
                  </a:cubicBezTo>
                  <a:cubicBezTo>
                    <a:pt x="1214" y="8"/>
                    <a:pt x="1214" y="9"/>
                    <a:pt x="1214" y="9"/>
                  </a:cubicBezTo>
                  <a:cubicBezTo>
                    <a:pt x="1214" y="9"/>
                    <a:pt x="1214" y="9"/>
                    <a:pt x="1214" y="9"/>
                  </a:cubicBezTo>
                  <a:cubicBezTo>
                    <a:pt x="1213" y="9"/>
                    <a:pt x="1211" y="8"/>
                    <a:pt x="1207" y="7"/>
                  </a:cubicBezTo>
                  <a:cubicBezTo>
                    <a:pt x="1203" y="6"/>
                    <a:pt x="1198" y="5"/>
                    <a:pt x="1189" y="5"/>
                  </a:cubicBezTo>
                  <a:cubicBezTo>
                    <a:pt x="1189" y="5"/>
                    <a:pt x="1189" y="5"/>
                    <a:pt x="1189" y="5"/>
                  </a:cubicBezTo>
                  <a:cubicBezTo>
                    <a:pt x="1188" y="5"/>
                    <a:pt x="1188" y="5"/>
                    <a:pt x="1187" y="5"/>
                  </a:cubicBezTo>
                  <a:cubicBezTo>
                    <a:pt x="1169" y="5"/>
                    <a:pt x="1163" y="9"/>
                    <a:pt x="1158" y="10"/>
                  </a:cubicBezTo>
                  <a:cubicBezTo>
                    <a:pt x="1158" y="11"/>
                    <a:pt x="1157" y="11"/>
                    <a:pt x="1156" y="11"/>
                  </a:cubicBezTo>
                  <a:cubicBezTo>
                    <a:pt x="1153" y="11"/>
                    <a:pt x="1152" y="8"/>
                    <a:pt x="1147" y="6"/>
                  </a:cubicBezTo>
                  <a:cubicBezTo>
                    <a:pt x="1145" y="5"/>
                    <a:pt x="1142" y="5"/>
                    <a:pt x="1139" y="5"/>
                  </a:cubicBezTo>
                  <a:cubicBezTo>
                    <a:pt x="1136" y="5"/>
                    <a:pt x="1134" y="5"/>
                    <a:pt x="1132" y="5"/>
                  </a:cubicBezTo>
                  <a:cubicBezTo>
                    <a:pt x="1130" y="5"/>
                    <a:pt x="1128" y="6"/>
                    <a:pt x="1128" y="6"/>
                  </a:cubicBezTo>
                  <a:cubicBezTo>
                    <a:pt x="1128" y="6"/>
                    <a:pt x="1128" y="6"/>
                    <a:pt x="1128" y="6"/>
                  </a:cubicBezTo>
                  <a:cubicBezTo>
                    <a:pt x="1128" y="5"/>
                    <a:pt x="1128" y="5"/>
                    <a:pt x="1127" y="5"/>
                  </a:cubicBezTo>
                  <a:cubicBezTo>
                    <a:pt x="1126" y="5"/>
                    <a:pt x="1124" y="5"/>
                    <a:pt x="1122" y="6"/>
                  </a:cubicBezTo>
                  <a:cubicBezTo>
                    <a:pt x="1122" y="6"/>
                    <a:pt x="1121" y="6"/>
                    <a:pt x="1121" y="6"/>
                  </a:cubicBezTo>
                  <a:cubicBezTo>
                    <a:pt x="1120" y="6"/>
                    <a:pt x="1126" y="4"/>
                    <a:pt x="1121" y="2"/>
                  </a:cubicBezTo>
                  <a:cubicBezTo>
                    <a:pt x="1119" y="1"/>
                    <a:pt x="1114" y="0"/>
                    <a:pt x="110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64"/>
            <p:cNvSpPr>
              <a:spLocks noEditPoints="1"/>
            </p:cNvSpPr>
            <p:nvPr/>
          </p:nvSpPr>
          <p:spPr bwMode="auto">
            <a:xfrm>
              <a:off x="4276725" y="4213225"/>
              <a:ext cx="1436688" cy="479425"/>
            </a:xfrm>
            <a:custGeom>
              <a:avLst/>
              <a:gdLst>
                <a:gd name="T0" fmla="*/ 334 w 530"/>
                <a:gd name="T1" fmla="*/ 6 h 176"/>
                <a:gd name="T2" fmla="*/ 317 w 530"/>
                <a:gd name="T3" fmla="*/ 13 h 176"/>
                <a:gd name="T4" fmla="*/ 287 w 530"/>
                <a:gd name="T5" fmla="*/ 22 h 176"/>
                <a:gd name="T6" fmla="*/ 239 w 530"/>
                <a:gd name="T7" fmla="*/ 19 h 176"/>
                <a:gd name="T8" fmla="*/ 208 w 530"/>
                <a:gd name="T9" fmla="*/ 11 h 176"/>
                <a:gd name="T10" fmla="*/ 169 w 530"/>
                <a:gd name="T11" fmla="*/ 17 h 176"/>
                <a:gd name="T12" fmla="*/ 117 w 530"/>
                <a:gd name="T13" fmla="*/ 21 h 176"/>
                <a:gd name="T14" fmla="*/ 74 w 530"/>
                <a:gd name="T15" fmla="*/ 39 h 176"/>
                <a:gd name="T16" fmla="*/ 18 w 530"/>
                <a:gd name="T17" fmla="*/ 49 h 176"/>
                <a:gd name="T18" fmla="*/ 31 w 530"/>
                <a:gd name="T19" fmla="*/ 54 h 176"/>
                <a:gd name="T20" fmla="*/ 8 w 530"/>
                <a:gd name="T21" fmla="*/ 63 h 176"/>
                <a:gd name="T22" fmla="*/ 38 w 530"/>
                <a:gd name="T23" fmla="*/ 66 h 176"/>
                <a:gd name="T24" fmla="*/ 76 w 530"/>
                <a:gd name="T25" fmla="*/ 68 h 176"/>
                <a:gd name="T26" fmla="*/ 94 w 530"/>
                <a:gd name="T27" fmla="*/ 99 h 176"/>
                <a:gd name="T28" fmla="*/ 94 w 530"/>
                <a:gd name="T29" fmla="*/ 107 h 176"/>
                <a:gd name="T30" fmla="*/ 116 w 530"/>
                <a:gd name="T31" fmla="*/ 106 h 176"/>
                <a:gd name="T32" fmla="*/ 118 w 530"/>
                <a:gd name="T33" fmla="*/ 110 h 176"/>
                <a:gd name="T34" fmla="*/ 106 w 530"/>
                <a:gd name="T35" fmla="*/ 112 h 176"/>
                <a:gd name="T36" fmla="*/ 119 w 530"/>
                <a:gd name="T37" fmla="*/ 124 h 176"/>
                <a:gd name="T38" fmla="*/ 97 w 530"/>
                <a:gd name="T39" fmla="*/ 128 h 176"/>
                <a:gd name="T40" fmla="*/ 87 w 530"/>
                <a:gd name="T41" fmla="*/ 129 h 176"/>
                <a:gd name="T42" fmla="*/ 106 w 530"/>
                <a:gd name="T43" fmla="*/ 131 h 176"/>
                <a:gd name="T44" fmla="*/ 73 w 530"/>
                <a:gd name="T45" fmla="*/ 135 h 176"/>
                <a:gd name="T46" fmla="*/ 73 w 530"/>
                <a:gd name="T47" fmla="*/ 140 h 176"/>
                <a:gd name="T48" fmla="*/ 77 w 530"/>
                <a:gd name="T49" fmla="*/ 145 h 176"/>
                <a:gd name="T50" fmla="*/ 82 w 530"/>
                <a:gd name="T51" fmla="*/ 151 h 176"/>
                <a:gd name="T52" fmla="*/ 91 w 530"/>
                <a:gd name="T53" fmla="*/ 151 h 176"/>
                <a:gd name="T54" fmla="*/ 81 w 530"/>
                <a:gd name="T55" fmla="*/ 155 h 176"/>
                <a:gd name="T56" fmla="*/ 85 w 530"/>
                <a:gd name="T57" fmla="*/ 158 h 176"/>
                <a:gd name="T58" fmla="*/ 95 w 530"/>
                <a:gd name="T59" fmla="*/ 165 h 176"/>
                <a:gd name="T60" fmla="*/ 113 w 530"/>
                <a:gd name="T61" fmla="*/ 172 h 176"/>
                <a:gd name="T62" fmla="*/ 131 w 530"/>
                <a:gd name="T63" fmla="*/ 172 h 176"/>
                <a:gd name="T64" fmla="*/ 135 w 530"/>
                <a:gd name="T65" fmla="*/ 175 h 176"/>
                <a:gd name="T66" fmla="*/ 151 w 530"/>
                <a:gd name="T67" fmla="*/ 175 h 176"/>
                <a:gd name="T68" fmla="*/ 159 w 530"/>
                <a:gd name="T69" fmla="*/ 170 h 176"/>
                <a:gd name="T70" fmla="*/ 169 w 530"/>
                <a:gd name="T71" fmla="*/ 164 h 176"/>
                <a:gd name="T72" fmla="*/ 178 w 530"/>
                <a:gd name="T73" fmla="*/ 160 h 176"/>
                <a:gd name="T74" fmla="*/ 183 w 530"/>
                <a:gd name="T75" fmla="*/ 157 h 176"/>
                <a:gd name="T76" fmla="*/ 229 w 530"/>
                <a:gd name="T77" fmla="*/ 144 h 176"/>
                <a:gd name="T78" fmla="*/ 263 w 530"/>
                <a:gd name="T79" fmla="*/ 143 h 176"/>
                <a:gd name="T80" fmla="*/ 373 w 530"/>
                <a:gd name="T81" fmla="*/ 129 h 176"/>
                <a:gd name="T82" fmla="*/ 361 w 530"/>
                <a:gd name="T83" fmla="*/ 122 h 176"/>
                <a:gd name="T84" fmla="*/ 358 w 530"/>
                <a:gd name="T85" fmla="*/ 112 h 176"/>
                <a:gd name="T86" fmla="*/ 401 w 530"/>
                <a:gd name="T87" fmla="*/ 119 h 176"/>
                <a:gd name="T88" fmla="*/ 409 w 530"/>
                <a:gd name="T89" fmla="*/ 112 h 176"/>
                <a:gd name="T90" fmla="*/ 378 w 530"/>
                <a:gd name="T91" fmla="*/ 106 h 176"/>
                <a:gd name="T92" fmla="*/ 377 w 530"/>
                <a:gd name="T93" fmla="*/ 103 h 176"/>
                <a:gd name="T94" fmla="*/ 378 w 530"/>
                <a:gd name="T95" fmla="*/ 99 h 176"/>
                <a:gd name="T96" fmla="*/ 405 w 530"/>
                <a:gd name="T97" fmla="*/ 97 h 176"/>
                <a:gd name="T98" fmla="*/ 421 w 530"/>
                <a:gd name="T99" fmla="*/ 91 h 176"/>
                <a:gd name="T100" fmla="*/ 421 w 530"/>
                <a:gd name="T101" fmla="*/ 83 h 176"/>
                <a:gd name="T102" fmla="*/ 434 w 530"/>
                <a:gd name="T103" fmla="*/ 78 h 176"/>
                <a:gd name="T104" fmla="*/ 454 w 530"/>
                <a:gd name="T105" fmla="*/ 69 h 176"/>
                <a:gd name="T106" fmla="*/ 462 w 530"/>
                <a:gd name="T107" fmla="*/ 44 h 176"/>
                <a:gd name="T108" fmla="*/ 474 w 530"/>
                <a:gd name="T109" fmla="*/ 42 h 176"/>
                <a:gd name="T110" fmla="*/ 501 w 530"/>
                <a:gd name="T111" fmla="*/ 26 h 176"/>
                <a:gd name="T112" fmla="*/ 457 w 530"/>
                <a:gd name="T113" fmla="*/ 28 h 176"/>
                <a:gd name="T114" fmla="*/ 377 w 530"/>
                <a:gd name="T115" fmla="*/ 23 h 176"/>
                <a:gd name="T116" fmla="*/ 452 w 530"/>
                <a:gd name="T117" fmla="*/ 12 h 176"/>
                <a:gd name="T118" fmla="*/ 444 w 530"/>
                <a:gd name="T119" fmla="*/ 9 h 176"/>
                <a:gd name="T120" fmla="*/ 363 w 530"/>
                <a:gd name="T121" fmla="*/ 10 h 176"/>
                <a:gd name="T122" fmla="*/ 369 w 530"/>
                <a:gd name="T123" fmla="*/ 0 h 1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530" h="176">
                  <a:moveTo>
                    <a:pt x="121" y="114"/>
                  </a:moveTo>
                  <a:cubicBezTo>
                    <a:pt x="121" y="114"/>
                    <a:pt x="121" y="114"/>
                    <a:pt x="120" y="114"/>
                  </a:cubicBezTo>
                  <a:cubicBezTo>
                    <a:pt x="120" y="114"/>
                    <a:pt x="120" y="114"/>
                    <a:pt x="119" y="114"/>
                  </a:cubicBezTo>
                  <a:cubicBezTo>
                    <a:pt x="120" y="114"/>
                    <a:pt x="121" y="114"/>
                    <a:pt x="121" y="114"/>
                  </a:cubicBezTo>
                  <a:moveTo>
                    <a:pt x="369" y="0"/>
                  </a:moveTo>
                  <a:cubicBezTo>
                    <a:pt x="361" y="0"/>
                    <a:pt x="355" y="0"/>
                    <a:pt x="353" y="1"/>
                  </a:cubicBezTo>
                  <a:cubicBezTo>
                    <a:pt x="348" y="2"/>
                    <a:pt x="342" y="3"/>
                    <a:pt x="340" y="5"/>
                  </a:cubicBezTo>
                  <a:cubicBezTo>
                    <a:pt x="339" y="6"/>
                    <a:pt x="340" y="6"/>
                    <a:pt x="340" y="6"/>
                  </a:cubicBezTo>
                  <a:cubicBezTo>
                    <a:pt x="340" y="6"/>
                    <a:pt x="340" y="6"/>
                    <a:pt x="339" y="6"/>
                  </a:cubicBezTo>
                  <a:cubicBezTo>
                    <a:pt x="337" y="6"/>
                    <a:pt x="335" y="6"/>
                    <a:pt x="334" y="6"/>
                  </a:cubicBezTo>
                  <a:cubicBezTo>
                    <a:pt x="333" y="6"/>
                    <a:pt x="332" y="6"/>
                    <a:pt x="332" y="7"/>
                  </a:cubicBezTo>
                  <a:cubicBezTo>
                    <a:pt x="332" y="7"/>
                    <a:pt x="332" y="7"/>
                    <a:pt x="331" y="7"/>
                  </a:cubicBezTo>
                  <a:cubicBezTo>
                    <a:pt x="331" y="7"/>
                    <a:pt x="330" y="7"/>
                    <a:pt x="329" y="6"/>
                  </a:cubicBezTo>
                  <a:cubicBezTo>
                    <a:pt x="328" y="5"/>
                    <a:pt x="322" y="5"/>
                    <a:pt x="321" y="4"/>
                  </a:cubicBezTo>
                  <a:cubicBezTo>
                    <a:pt x="319" y="3"/>
                    <a:pt x="315" y="3"/>
                    <a:pt x="316" y="3"/>
                  </a:cubicBezTo>
                  <a:cubicBezTo>
                    <a:pt x="316" y="3"/>
                    <a:pt x="316" y="3"/>
                    <a:pt x="316" y="3"/>
                  </a:cubicBezTo>
                  <a:cubicBezTo>
                    <a:pt x="316" y="3"/>
                    <a:pt x="314" y="3"/>
                    <a:pt x="310" y="4"/>
                  </a:cubicBezTo>
                  <a:cubicBezTo>
                    <a:pt x="305" y="4"/>
                    <a:pt x="296" y="6"/>
                    <a:pt x="303" y="7"/>
                  </a:cubicBezTo>
                  <a:cubicBezTo>
                    <a:pt x="305" y="8"/>
                    <a:pt x="310" y="8"/>
                    <a:pt x="313" y="9"/>
                  </a:cubicBezTo>
                  <a:cubicBezTo>
                    <a:pt x="316" y="10"/>
                    <a:pt x="316" y="12"/>
                    <a:pt x="317" y="13"/>
                  </a:cubicBezTo>
                  <a:cubicBezTo>
                    <a:pt x="318" y="14"/>
                    <a:pt x="318" y="14"/>
                    <a:pt x="318" y="14"/>
                  </a:cubicBezTo>
                  <a:cubicBezTo>
                    <a:pt x="317" y="14"/>
                    <a:pt x="315" y="13"/>
                    <a:pt x="309" y="11"/>
                  </a:cubicBezTo>
                  <a:cubicBezTo>
                    <a:pt x="306" y="10"/>
                    <a:pt x="302" y="9"/>
                    <a:pt x="298" y="9"/>
                  </a:cubicBezTo>
                  <a:cubicBezTo>
                    <a:pt x="296" y="9"/>
                    <a:pt x="293" y="10"/>
                    <a:pt x="291" y="10"/>
                  </a:cubicBezTo>
                  <a:cubicBezTo>
                    <a:pt x="289" y="10"/>
                    <a:pt x="287" y="10"/>
                    <a:pt x="286" y="10"/>
                  </a:cubicBezTo>
                  <a:cubicBezTo>
                    <a:pt x="286" y="10"/>
                    <a:pt x="285" y="10"/>
                    <a:pt x="285" y="10"/>
                  </a:cubicBezTo>
                  <a:cubicBezTo>
                    <a:pt x="285" y="10"/>
                    <a:pt x="284" y="10"/>
                    <a:pt x="284" y="10"/>
                  </a:cubicBezTo>
                  <a:cubicBezTo>
                    <a:pt x="280" y="10"/>
                    <a:pt x="276" y="13"/>
                    <a:pt x="280" y="17"/>
                  </a:cubicBezTo>
                  <a:cubicBezTo>
                    <a:pt x="283" y="20"/>
                    <a:pt x="289" y="22"/>
                    <a:pt x="288" y="22"/>
                  </a:cubicBezTo>
                  <a:cubicBezTo>
                    <a:pt x="287" y="22"/>
                    <a:pt x="287" y="22"/>
                    <a:pt x="287" y="22"/>
                  </a:cubicBezTo>
                  <a:cubicBezTo>
                    <a:pt x="285" y="22"/>
                    <a:pt x="279" y="22"/>
                    <a:pt x="273" y="21"/>
                  </a:cubicBezTo>
                  <a:cubicBezTo>
                    <a:pt x="273" y="22"/>
                    <a:pt x="273" y="22"/>
                    <a:pt x="273" y="22"/>
                  </a:cubicBezTo>
                  <a:cubicBezTo>
                    <a:pt x="273" y="22"/>
                    <a:pt x="271" y="21"/>
                    <a:pt x="270" y="21"/>
                  </a:cubicBezTo>
                  <a:cubicBezTo>
                    <a:pt x="270" y="21"/>
                    <a:pt x="270" y="21"/>
                    <a:pt x="270" y="21"/>
                  </a:cubicBezTo>
                  <a:cubicBezTo>
                    <a:pt x="268" y="20"/>
                    <a:pt x="266" y="20"/>
                    <a:pt x="265" y="19"/>
                  </a:cubicBezTo>
                  <a:cubicBezTo>
                    <a:pt x="263" y="17"/>
                    <a:pt x="262" y="14"/>
                    <a:pt x="260" y="13"/>
                  </a:cubicBezTo>
                  <a:cubicBezTo>
                    <a:pt x="257" y="11"/>
                    <a:pt x="255" y="10"/>
                    <a:pt x="253" y="10"/>
                  </a:cubicBezTo>
                  <a:cubicBezTo>
                    <a:pt x="251" y="10"/>
                    <a:pt x="249" y="11"/>
                    <a:pt x="248" y="13"/>
                  </a:cubicBezTo>
                  <a:cubicBezTo>
                    <a:pt x="245" y="16"/>
                    <a:pt x="243" y="19"/>
                    <a:pt x="239" y="19"/>
                  </a:cubicBezTo>
                  <a:cubicBezTo>
                    <a:pt x="239" y="19"/>
                    <a:pt x="239" y="19"/>
                    <a:pt x="239" y="19"/>
                  </a:cubicBezTo>
                  <a:cubicBezTo>
                    <a:pt x="237" y="19"/>
                    <a:pt x="236" y="19"/>
                    <a:pt x="235" y="19"/>
                  </a:cubicBezTo>
                  <a:cubicBezTo>
                    <a:pt x="234" y="19"/>
                    <a:pt x="233" y="19"/>
                    <a:pt x="234" y="19"/>
                  </a:cubicBezTo>
                  <a:cubicBezTo>
                    <a:pt x="234" y="19"/>
                    <a:pt x="234" y="19"/>
                    <a:pt x="233" y="19"/>
                  </a:cubicBezTo>
                  <a:cubicBezTo>
                    <a:pt x="233" y="19"/>
                    <a:pt x="230" y="19"/>
                    <a:pt x="227" y="18"/>
                  </a:cubicBezTo>
                  <a:cubicBezTo>
                    <a:pt x="226" y="17"/>
                    <a:pt x="225" y="17"/>
                    <a:pt x="223" y="17"/>
                  </a:cubicBezTo>
                  <a:cubicBezTo>
                    <a:pt x="220" y="17"/>
                    <a:pt x="217" y="17"/>
                    <a:pt x="215" y="18"/>
                  </a:cubicBezTo>
                  <a:cubicBezTo>
                    <a:pt x="214" y="19"/>
                    <a:pt x="213" y="19"/>
                    <a:pt x="213" y="19"/>
                  </a:cubicBezTo>
                  <a:cubicBezTo>
                    <a:pt x="211" y="19"/>
                    <a:pt x="213" y="17"/>
                    <a:pt x="217" y="14"/>
                  </a:cubicBezTo>
                  <a:cubicBezTo>
                    <a:pt x="221" y="12"/>
                    <a:pt x="214" y="11"/>
                    <a:pt x="210" y="11"/>
                  </a:cubicBezTo>
                  <a:cubicBezTo>
                    <a:pt x="209" y="11"/>
                    <a:pt x="208" y="11"/>
                    <a:pt x="208" y="11"/>
                  </a:cubicBezTo>
                  <a:cubicBezTo>
                    <a:pt x="208" y="11"/>
                    <a:pt x="208" y="11"/>
                    <a:pt x="207" y="11"/>
                  </a:cubicBezTo>
                  <a:cubicBezTo>
                    <a:pt x="206" y="11"/>
                    <a:pt x="204" y="11"/>
                    <a:pt x="202" y="11"/>
                  </a:cubicBezTo>
                  <a:cubicBezTo>
                    <a:pt x="202" y="11"/>
                    <a:pt x="201" y="11"/>
                    <a:pt x="201" y="11"/>
                  </a:cubicBezTo>
                  <a:cubicBezTo>
                    <a:pt x="200" y="11"/>
                    <a:pt x="199" y="11"/>
                    <a:pt x="198" y="11"/>
                  </a:cubicBezTo>
                  <a:cubicBezTo>
                    <a:pt x="197" y="11"/>
                    <a:pt x="196" y="11"/>
                    <a:pt x="195" y="11"/>
                  </a:cubicBezTo>
                  <a:cubicBezTo>
                    <a:pt x="192" y="11"/>
                    <a:pt x="189" y="11"/>
                    <a:pt x="185" y="11"/>
                  </a:cubicBezTo>
                  <a:cubicBezTo>
                    <a:pt x="182" y="11"/>
                    <a:pt x="180" y="11"/>
                    <a:pt x="178" y="11"/>
                  </a:cubicBezTo>
                  <a:cubicBezTo>
                    <a:pt x="175" y="11"/>
                    <a:pt x="172" y="11"/>
                    <a:pt x="170" y="11"/>
                  </a:cubicBezTo>
                  <a:cubicBezTo>
                    <a:pt x="167" y="12"/>
                    <a:pt x="168" y="14"/>
                    <a:pt x="169" y="15"/>
                  </a:cubicBezTo>
                  <a:cubicBezTo>
                    <a:pt x="169" y="17"/>
                    <a:pt x="169" y="17"/>
                    <a:pt x="169" y="17"/>
                  </a:cubicBezTo>
                  <a:cubicBezTo>
                    <a:pt x="168" y="17"/>
                    <a:pt x="168" y="17"/>
                    <a:pt x="167" y="16"/>
                  </a:cubicBezTo>
                  <a:cubicBezTo>
                    <a:pt x="165" y="14"/>
                    <a:pt x="163" y="13"/>
                    <a:pt x="162" y="13"/>
                  </a:cubicBezTo>
                  <a:cubicBezTo>
                    <a:pt x="160" y="13"/>
                    <a:pt x="159" y="12"/>
                    <a:pt x="158" y="12"/>
                  </a:cubicBezTo>
                  <a:cubicBezTo>
                    <a:pt x="147" y="12"/>
                    <a:pt x="151" y="18"/>
                    <a:pt x="147" y="19"/>
                  </a:cubicBezTo>
                  <a:cubicBezTo>
                    <a:pt x="140" y="20"/>
                    <a:pt x="134" y="20"/>
                    <a:pt x="129" y="20"/>
                  </a:cubicBezTo>
                  <a:cubicBezTo>
                    <a:pt x="123" y="21"/>
                    <a:pt x="122" y="22"/>
                    <a:pt x="122" y="22"/>
                  </a:cubicBezTo>
                  <a:cubicBezTo>
                    <a:pt x="122" y="23"/>
                    <a:pt x="122" y="23"/>
                    <a:pt x="122" y="23"/>
                  </a:cubicBezTo>
                  <a:cubicBezTo>
                    <a:pt x="122" y="23"/>
                    <a:pt x="122" y="23"/>
                    <a:pt x="122" y="22"/>
                  </a:cubicBezTo>
                  <a:cubicBezTo>
                    <a:pt x="122" y="22"/>
                    <a:pt x="122" y="22"/>
                    <a:pt x="122" y="22"/>
                  </a:cubicBezTo>
                  <a:cubicBezTo>
                    <a:pt x="121" y="22"/>
                    <a:pt x="119" y="21"/>
                    <a:pt x="117" y="21"/>
                  </a:cubicBezTo>
                  <a:cubicBezTo>
                    <a:pt x="115" y="21"/>
                    <a:pt x="114" y="21"/>
                    <a:pt x="112" y="22"/>
                  </a:cubicBezTo>
                  <a:cubicBezTo>
                    <a:pt x="107" y="23"/>
                    <a:pt x="82" y="24"/>
                    <a:pt x="84" y="28"/>
                  </a:cubicBezTo>
                  <a:cubicBezTo>
                    <a:pt x="85" y="30"/>
                    <a:pt x="89" y="31"/>
                    <a:pt x="93" y="31"/>
                  </a:cubicBezTo>
                  <a:cubicBezTo>
                    <a:pt x="95" y="31"/>
                    <a:pt x="98" y="30"/>
                    <a:pt x="100" y="30"/>
                  </a:cubicBezTo>
                  <a:cubicBezTo>
                    <a:pt x="101" y="30"/>
                    <a:pt x="103" y="30"/>
                    <a:pt x="103" y="30"/>
                  </a:cubicBezTo>
                  <a:cubicBezTo>
                    <a:pt x="103" y="30"/>
                    <a:pt x="103" y="30"/>
                    <a:pt x="103" y="30"/>
                  </a:cubicBezTo>
                  <a:cubicBezTo>
                    <a:pt x="100" y="31"/>
                    <a:pt x="98" y="31"/>
                    <a:pt x="99" y="31"/>
                  </a:cubicBezTo>
                  <a:cubicBezTo>
                    <a:pt x="101" y="32"/>
                    <a:pt x="96" y="33"/>
                    <a:pt x="91" y="36"/>
                  </a:cubicBezTo>
                  <a:cubicBezTo>
                    <a:pt x="88" y="37"/>
                    <a:pt x="85" y="38"/>
                    <a:pt x="79" y="39"/>
                  </a:cubicBezTo>
                  <a:cubicBezTo>
                    <a:pt x="77" y="39"/>
                    <a:pt x="76" y="39"/>
                    <a:pt x="74" y="39"/>
                  </a:cubicBezTo>
                  <a:cubicBezTo>
                    <a:pt x="70" y="39"/>
                    <a:pt x="66" y="39"/>
                    <a:pt x="62" y="38"/>
                  </a:cubicBezTo>
                  <a:cubicBezTo>
                    <a:pt x="60" y="38"/>
                    <a:pt x="59" y="38"/>
                    <a:pt x="57" y="38"/>
                  </a:cubicBezTo>
                  <a:cubicBezTo>
                    <a:pt x="48" y="38"/>
                    <a:pt x="34" y="40"/>
                    <a:pt x="24" y="40"/>
                  </a:cubicBezTo>
                  <a:cubicBezTo>
                    <a:pt x="12" y="41"/>
                    <a:pt x="4" y="43"/>
                    <a:pt x="5" y="43"/>
                  </a:cubicBezTo>
                  <a:cubicBezTo>
                    <a:pt x="7" y="43"/>
                    <a:pt x="6" y="43"/>
                    <a:pt x="3" y="44"/>
                  </a:cubicBezTo>
                  <a:cubicBezTo>
                    <a:pt x="1" y="44"/>
                    <a:pt x="2" y="45"/>
                    <a:pt x="6" y="46"/>
                  </a:cubicBezTo>
                  <a:cubicBezTo>
                    <a:pt x="8" y="47"/>
                    <a:pt x="11" y="48"/>
                    <a:pt x="14" y="48"/>
                  </a:cubicBezTo>
                  <a:cubicBezTo>
                    <a:pt x="14" y="48"/>
                    <a:pt x="15" y="48"/>
                    <a:pt x="15" y="48"/>
                  </a:cubicBezTo>
                  <a:cubicBezTo>
                    <a:pt x="15" y="48"/>
                    <a:pt x="16" y="48"/>
                    <a:pt x="16" y="48"/>
                  </a:cubicBezTo>
                  <a:cubicBezTo>
                    <a:pt x="18" y="48"/>
                    <a:pt x="19" y="49"/>
                    <a:pt x="18" y="49"/>
                  </a:cubicBezTo>
                  <a:cubicBezTo>
                    <a:pt x="15" y="49"/>
                    <a:pt x="15" y="50"/>
                    <a:pt x="18" y="50"/>
                  </a:cubicBezTo>
                  <a:cubicBezTo>
                    <a:pt x="20" y="50"/>
                    <a:pt x="21" y="50"/>
                    <a:pt x="18" y="50"/>
                  </a:cubicBezTo>
                  <a:cubicBezTo>
                    <a:pt x="16" y="51"/>
                    <a:pt x="18" y="51"/>
                    <a:pt x="22" y="51"/>
                  </a:cubicBezTo>
                  <a:cubicBezTo>
                    <a:pt x="22" y="51"/>
                    <a:pt x="23" y="51"/>
                    <a:pt x="24" y="51"/>
                  </a:cubicBezTo>
                  <a:cubicBezTo>
                    <a:pt x="25" y="51"/>
                    <a:pt x="26" y="51"/>
                    <a:pt x="28" y="51"/>
                  </a:cubicBezTo>
                  <a:cubicBezTo>
                    <a:pt x="29" y="51"/>
                    <a:pt x="31" y="51"/>
                    <a:pt x="32" y="51"/>
                  </a:cubicBezTo>
                  <a:cubicBezTo>
                    <a:pt x="35" y="51"/>
                    <a:pt x="38" y="51"/>
                    <a:pt x="40" y="52"/>
                  </a:cubicBezTo>
                  <a:cubicBezTo>
                    <a:pt x="47" y="53"/>
                    <a:pt x="41" y="54"/>
                    <a:pt x="35" y="54"/>
                  </a:cubicBezTo>
                  <a:cubicBezTo>
                    <a:pt x="35" y="54"/>
                    <a:pt x="34" y="54"/>
                    <a:pt x="33" y="54"/>
                  </a:cubicBezTo>
                  <a:cubicBezTo>
                    <a:pt x="32" y="54"/>
                    <a:pt x="32" y="54"/>
                    <a:pt x="31" y="54"/>
                  </a:cubicBezTo>
                  <a:cubicBezTo>
                    <a:pt x="26" y="54"/>
                    <a:pt x="26" y="54"/>
                    <a:pt x="31" y="55"/>
                  </a:cubicBezTo>
                  <a:cubicBezTo>
                    <a:pt x="33" y="55"/>
                    <a:pt x="33" y="55"/>
                    <a:pt x="33" y="55"/>
                  </a:cubicBezTo>
                  <a:cubicBezTo>
                    <a:pt x="32" y="55"/>
                    <a:pt x="26" y="55"/>
                    <a:pt x="18" y="54"/>
                  </a:cubicBezTo>
                  <a:cubicBezTo>
                    <a:pt x="17" y="54"/>
                    <a:pt x="15" y="54"/>
                    <a:pt x="14" y="54"/>
                  </a:cubicBezTo>
                  <a:cubicBezTo>
                    <a:pt x="5" y="54"/>
                    <a:pt x="0" y="56"/>
                    <a:pt x="0" y="57"/>
                  </a:cubicBezTo>
                  <a:cubicBezTo>
                    <a:pt x="0" y="57"/>
                    <a:pt x="1" y="57"/>
                    <a:pt x="3" y="57"/>
                  </a:cubicBezTo>
                  <a:cubicBezTo>
                    <a:pt x="4" y="57"/>
                    <a:pt x="5" y="57"/>
                    <a:pt x="6" y="57"/>
                  </a:cubicBezTo>
                  <a:cubicBezTo>
                    <a:pt x="7" y="57"/>
                    <a:pt x="7" y="57"/>
                    <a:pt x="7" y="57"/>
                  </a:cubicBezTo>
                  <a:cubicBezTo>
                    <a:pt x="8" y="57"/>
                    <a:pt x="5" y="58"/>
                    <a:pt x="8" y="59"/>
                  </a:cubicBezTo>
                  <a:cubicBezTo>
                    <a:pt x="11" y="60"/>
                    <a:pt x="2" y="61"/>
                    <a:pt x="8" y="63"/>
                  </a:cubicBezTo>
                  <a:cubicBezTo>
                    <a:pt x="11" y="65"/>
                    <a:pt x="17" y="66"/>
                    <a:pt x="21" y="66"/>
                  </a:cubicBezTo>
                  <a:cubicBezTo>
                    <a:pt x="23" y="66"/>
                    <a:pt x="24" y="66"/>
                    <a:pt x="25" y="66"/>
                  </a:cubicBezTo>
                  <a:cubicBezTo>
                    <a:pt x="26" y="65"/>
                    <a:pt x="27" y="65"/>
                    <a:pt x="28" y="65"/>
                  </a:cubicBezTo>
                  <a:cubicBezTo>
                    <a:pt x="28" y="65"/>
                    <a:pt x="28" y="65"/>
                    <a:pt x="28" y="65"/>
                  </a:cubicBezTo>
                  <a:cubicBezTo>
                    <a:pt x="29" y="65"/>
                    <a:pt x="30" y="65"/>
                    <a:pt x="31" y="65"/>
                  </a:cubicBezTo>
                  <a:cubicBezTo>
                    <a:pt x="32" y="65"/>
                    <a:pt x="32" y="65"/>
                    <a:pt x="33" y="65"/>
                  </a:cubicBezTo>
                  <a:cubicBezTo>
                    <a:pt x="33" y="65"/>
                    <a:pt x="34" y="65"/>
                    <a:pt x="34" y="65"/>
                  </a:cubicBezTo>
                  <a:cubicBezTo>
                    <a:pt x="36" y="65"/>
                    <a:pt x="36" y="65"/>
                    <a:pt x="36" y="66"/>
                  </a:cubicBezTo>
                  <a:cubicBezTo>
                    <a:pt x="35" y="66"/>
                    <a:pt x="36" y="66"/>
                    <a:pt x="36" y="66"/>
                  </a:cubicBezTo>
                  <a:cubicBezTo>
                    <a:pt x="37" y="66"/>
                    <a:pt x="37" y="66"/>
                    <a:pt x="38" y="66"/>
                  </a:cubicBezTo>
                  <a:cubicBezTo>
                    <a:pt x="38" y="66"/>
                    <a:pt x="39" y="66"/>
                    <a:pt x="40" y="66"/>
                  </a:cubicBezTo>
                  <a:cubicBezTo>
                    <a:pt x="41" y="66"/>
                    <a:pt x="42" y="66"/>
                    <a:pt x="44" y="66"/>
                  </a:cubicBezTo>
                  <a:cubicBezTo>
                    <a:pt x="44" y="66"/>
                    <a:pt x="44" y="66"/>
                    <a:pt x="45" y="66"/>
                  </a:cubicBezTo>
                  <a:cubicBezTo>
                    <a:pt x="45" y="66"/>
                    <a:pt x="46" y="66"/>
                    <a:pt x="46" y="66"/>
                  </a:cubicBezTo>
                  <a:cubicBezTo>
                    <a:pt x="47" y="66"/>
                    <a:pt x="47" y="66"/>
                    <a:pt x="47" y="66"/>
                  </a:cubicBezTo>
                  <a:cubicBezTo>
                    <a:pt x="48" y="66"/>
                    <a:pt x="49" y="66"/>
                    <a:pt x="48" y="66"/>
                  </a:cubicBezTo>
                  <a:cubicBezTo>
                    <a:pt x="48" y="66"/>
                    <a:pt x="49" y="66"/>
                    <a:pt x="50" y="66"/>
                  </a:cubicBezTo>
                  <a:cubicBezTo>
                    <a:pt x="51" y="66"/>
                    <a:pt x="52" y="66"/>
                    <a:pt x="53" y="66"/>
                  </a:cubicBezTo>
                  <a:cubicBezTo>
                    <a:pt x="54" y="66"/>
                    <a:pt x="55" y="66"/>
                    <a:pt x="57" y="66"/>
                  </a:cubicBezTo>
                  <a:cubicBezTo>
                    <a:pt x="62" y="66"/>
                    <a:pt x="68" y="67"/>
                    <a:pt x="76" y="68"/>
                  </a:cubicBezTo>
                  <a:cubicBezTo>
                    <a:pt x="85" y="69"/>
                    <a:pt x="93" y="71"/>
                    <a:pt x="96" y="73"/>
                  </a:cubicBezTo>
                  <a:cubicBezTo>
                    <a:pt x="97" y="73"/>
                    <a:pt x="96" y="74"/>
                    <a:pt x="95" y="74"/>
                  </a:cubicBezTo>
                  <a:cubicBezTo>
                    <a:pt x="94" y="75"/>
                    <a:pt x="94" y="76"/>
                    <a:pt x="95" y="77"/>
                  </a:cubicBezTo>
                  <a:cubicBezTo>
                    <a:pt x="96" y="78"/>
                    <a:pt x="99" y="80"/>
                    <a:pt x="100" y="83"/>
                  </a:cubicBezTo>
                  <a:cubicBezTo>
                    <a:pt x="101" y="84"/>
                    <a:pt x="96" y="85"/>
                    <a:pt x="96" y="85"/>
                  </a:cubicBezTo>
                  <a:cubicBezTo>
                    <a:pt x="96" y="85"/>
                    <a:pt x="96" y="85"/>
                    <a:pt x="96" y="85"/>
                  </a:cubicBezTo>
                  <a:cubicBezTo>
                    <a:pt x="97" y="85"/>
                    <a:pt x="97" y="85"/>
                    <a:pt x="97" y="85"/>
                  </a:cubicBezTo>
                  <a:cubicBezTo>
                    <a:pt x="99" y="85"/>
                    <a:pt x="101" y="87"/>
                    <a:pt x="101" y="89"/>
                  </a:cubicBezTo>
                  <a:cubicBezTo>
                    <a:pt x="102" y="92"/>
                    <a:pt x="106" y="95"/>
                    <a:pt x="102" y="97"/>
                  </a:cubicBezTo>
                  <a:cubicBezTo>
                    <a:pt x="99" y="99"/>
                    <a:pt x="92" y="99"/>
                    <a:pt x="94" y="99"/>
                  </a:cubicBezTo>
                  <a:cubicBezTo>
                    <a:pt x="94" y="99"/>
                    <a:pt x="94" y="99"/>
                    <a:pt x="94" y="99"/>
                  </a:cubicBezTo>
                  <a:cubicBezTo>
                    <a:pt x="94" y="99"/>
                    <a:pt x="94" y="99"/>
                    <a:pt x="95" y="99"/>
                  </a:cubicBezTo>
                  <a:cubicBezTo>
                    <a:pt x="96" y="99"/>
                    <a:pt x="98" y="99"/>
                    <a:pt x="98" y="99"/>
                  </a:cubicBezTo>
                  <a:cubicBezTo>
                    <a:pt x="98" y="99"/>
                    <a:pt x="97" y="100"/>
                    <a:pt x="94" y="101"/>
                  </a:cubicBezTo>
                  <a:cubicBezTo>
                    <a:pt x="91" y="101"/>
                    <a:pt x="92" y="102"/>
                    <a:pt x="95" y="102"/>
                  </a:cubicBezTo>
                  <a:cubicBezTo>
                    <a:pt x="95" y="102"/>
                    <a:pt x="95" y="102"/>
                    <a:pt x="95" y="102"/>
                  </a:cubicBezTo>
                  <a:cubicBezTo>
                    <a:pt x="96" y="102"/>
                    <a:pt x="96" y="102"/>
                    <a:pt x="97" y="102"/>
                  </a:cubicBezTo>
                  <a:cubicBezTo>
                    <a:pt x="98" y="102"/>
                    <a:pt x="96" y="102"/>
                    <a:pt x="90" y="103"/>
                  </a:cubicBezTo>
                  <a:cubicBezTo>
                    <a:pt x="85" y="104"/>
                    <a:pt x="89" y="107"/>
                    <a:pt x="93" y="107"/>
                  </a:cubicBezTo>
                  <a:cubicBezTo>
                    <a:pt x="93" y="107"/>
                    <a:pt x="94" y="107"/>
                    <a:pt x="94" y="107"/>
                  </a:cubicBezTo>
                  <a:cubicBezTo>
                    <a:pt x="99" y="106"/>
                    <a:pt x="102" y="105"/>
                    <a:pt x="102" y="105"/>
                  </a:cubicBezTo>
                  <a:cubicBezTo>
                    <a:pt x="102" y="104"/>
                    <a:pt x="105" y="103"/>
                    <a:pt x="106" y="102"/>
                  </a:cubicBezTo>
                  <a:cubicBezTo>
                    <a:pt x="107" y="102"/>
                    <a:pt x="107" y="102"/>
                    <a:pt x="107" y="101"/>
                  </a:cubicBezTo>
                  <a:cubicBezTo>
                    <a:pt x="107" y="102"/>
                    <a:pt x="107" y="102"/>
                    <a:pt x="107" y="102"/>
                  </a:cubicBezTo>
                  <a:cubicBezTo>
                    <a:pt x="107" y="103"/>
                    <a:pt x="108" y="104"/>
                    <a:pt x="110" y="104"/>
                  </a:cubicBezTo>
                  <a:cubicBezTo>
                    <a:pt x="110" y="104"/>
                    <a:pt x="111" y="104"/>
                    <a:pt x="112" y="104"/>
                  </a:cubicBezTo>
                  <a:cubicBezTo>
                    <a:pt x="113" y="103"/>
                    <a:pt x="114" y="103"/>
                    <a:pt x="114" y="103"/>
                  </a:cubicBezTo>
                  <a:cubicBezTo>
                    <a:pt x="115" y="103"/>
                    <a:pt x="114" y="103"/>
                    <a:pt x="114" y="104"/>
                  </a:cubicBezTo>
                  <a:cubicBezTo>
                    <a:pt x="112" y="104"/>
                    <a:pt x="113" y="105"/>
                    <a:pt x="117" y="105"/>
                  </a:cubicBezTo>
                  <a:cubicBezTo>
                    <a:pt x="120" y="105"/>
                    <a:pt x="120" y="106"/>
                    <a:pt x="116" y="106"/>
                  </a:cubicBezTo>
                  <a:cubicBezTo>
                    <a:pt x="113" y="107"/>
                    <a:pt x="112" y="107"/>
                    <a:pt x="116" y="107"/>
                  </a:cubicBezTo>
                  <a:cubicBezTo>
                    <a:pt x="119" y="107"/>
                    <a:pt x="119" y="107"/>
                    <a:pt x="116" y="108"/>
                  </a:cubicBezTo>
                  <a:cubicBezTo>
                    <a:pt x="114" y="109"/>
                    <a:pt x="113" y="109"/>
                    <a:pt x="115" y="109"/>
                  </a:cubicBezTo>
                  <a:cubicBezTo>
                    <a:pt x="115" y="109"/>
                    <a:pt x="116" y="109"/>
                    <a:pt x="116" y="109"/>
                  </a:cubicBezTo>
                  <a:cubicBezTo>
                    <a:pt x="117" y="109"/>
                    <a:pt x="117" y="109"/>
                    <a:pt x="118" y="109"/>
                  </a:cubicBezTo>
                  <a:cubicBezTo>
                    <a:pt x="120" y="109"/>
                    <a:pt x="120" y="109"/>
                    <a:pt x="118" y="109"/>
                  </a:cubicBezTo>
                  <a:cubicBezTo>
                    <a:pt x="116" y="109"/>
                    <a:pt x="117" y="109"/>
                    <a:pt x="120" y="110"/>
                  </a:cubicBezTo>
                  <a:cubicBezTo>
                    <a:pt x="122" y="110"/>
                    <a:pt x="122" y="110"/>
                    <a:pt x="120" y="110"/>
                  </a:cubicBezTo>
                  <a:cubicBezTo>
                    <a:pt x="120" y="110"/>
                    <a:pt x="120" y="110"/>
                    <a:pt x="119" y="110"/>
                  </a:cubicBezTo>
                  <a:cubicBezTo>
                    <a:pt x="119" y="110"/>
                    <a:pt x="119" y="110"/>
                    <a:pt x="118" y="110"/>
                  </a:cubicBezTo>
                  <a:cubicBezTo>
                    <a:pt x="117" y="110"/>
                    <a:pt x="117" y="111"/>
                    <a:pt x="118" y="111"/>
                  </a:cubicBezTo>
                  <a:cubicBezTo>
                    <a:pt x="120" y="112"/>
                    <a:pt x="120" y="112"/>
                    <a:pt x="119" y="112"/>
                  </a:cubicBezTo>
                  <a:cubicBezTo>
                    <a:pt x="119" y="112"/>
                    <a:pt x="119" y="112"/>
                    <a:pt x="119" y="112"/>
                  </a:cubicBezTo>
                  <a:cubicBezTo>
                    <a:pt x="119" y="112"/>
                    <a:pt x="118" y="112"/>
                    <a:pt x="118" y="112"/>
                  </a:cubicBezTo>
                  <a:cubicBezTo>
                    <a:pt x="118" y="112"/>
                    <a:pt x="118" y="112"/>
                    <a:pt x="120" y="113"/>
                  </a:cubicBezTo>
                  <a:cubicBezTo>
                    <a:pt x="121" y="113"/>
                    <a:pt x="122" y="114"/>
                    <a:pt x="121" y="114"/>
                  </a:cubicBezTo>
                  <a:cubicBezTo>
                    <a:pt x="121" y="114"/>
                    <a:pt x="121" y="114"/>
                    <a:pt x="121" y="114"/>
                  </a:cubicBezTo>
                  <a:cubicBezTo>
                    <a:pt x="120" y="114"/>
                    <a:pt x="120" y="114"/>
                    <a:pt x="120" y="114"/>
                  </a:cubicBezTo>
                  <a:cubicBezTo>
                    <a:pt x="119" y="114"/>
                    <a:pt x="119" y="114"/>
                    <a:pt x="119" y="114"/>
                  </a:cubicBezTo>
                  <a:cubicBezTo>
                    <a:pt x="117" y="114"/>
                    <a:pt x="112" y="113"/>
                    <a:pt x="106" y="112"/>
                  </a:cubicBezTo>
                  <a:cubicBezTo>
                    <a:pt x="101" y="111"/>
                    <a:pt x="96" y="111"/>
                    <a:pt x="92" y="111"/>
                  </a:cubicBezTo>
                  <a:cubicBezTo>
                    <a:pt x="89" y="111"/>
                    <a:pt x="87" y="111"/>
                    <a:pt x="86" y="112"/>
                  </a:cubicBezTo>
                  <a:cubicBezTo>
                    <a:pt x="84" y="113"/>
                    <a:pt x="92" y="115"/>
                    <a:pt x="102" y="116"/>
                  </a:cubicBezTo>
                  <a:cubicBezTo>
                    <a:pt x="114" y="117"/>
                    <a:pt x="125" y="118"/>
                    <a:pt x="122" y="119"/>
                  </a:cubicBezTo>
                  <a:cubicBezTo>
                    <a:pt x="120" y="120"/>
                    <a:pt x="118" y="120"/>
                    <a:pt x="120" y="120"/>
                  </a:cubicBezTo>
                  <a:cubicBezTo>
                    <a:pt x="121" y="120"/>
                    <a:pt x="120" y="121"/>
                    <a:pt x="117" y="121"/>
                  </a:cubicBezTo>
                  <a:cubicBezTo>
                    <a:pt x="114" y="122"/>
                    <a:pt x="115" y="122"/>
                    <a:pt x="117" y="122"/>
                  </a:cubicBezTo>
                  <a:cubicBezTo>
                    <a:pt x="119" y="123"/>
                    <a:pt x="120" y="123"/>
                    <a:pt x="119" y="123"/>
                  </a:cubicBezTo>
                  <a:cubicBezTo>
                    <a:pt x="117" y="123"/>
                    <a:pt x="118" y="123"/>
                    <a:pt x="119" y="124"/>
                  </a:cubicBezTo>
                  <a:cubicBezTo>
                    <a:pt x="119" y="124"/>
                    <a:pt x="120" y="124"/>
                    <a:pt x="119" y="124"/>
                  </a:cubicBezTo>
                  <a:cubicBezTo>
                    <a:pt x="119" y="124"/>
                    <a:pt x="118" y="124"/>
                    <a:pt x="116" y="123"/>
                  </a:cubicBezTo>
                  <a:cubicBezTo>
                    <a:pt x="115" y="123"/>
                    <a:pt x="113" y="123"/>
                    <a:pt x="113" y="123"/>
                  </a:cubicBezTo>
                  <a:cubicBezTo>
                    <a:pt x="111" y="123"/>
                    <a:pt x="110" y="123"/>
                    <a:pt x="110" y="124"/>
                  </a:cubicBezTo>
                  <a:cubicBezTo>
                    <a:pt x="109" y="124"/>
                    <a:pt x="109" y="125"/>
                    <a:pt x="110" y="125"/>
                  </a:cubicBezTo>
                  <a:cubicBezTo>
                    <a:pt x="110" y="125"/>
                    <a:pt x="110" y="125"/>
                    <a:pt x="110" y="125"/>
                  </a:cubicBezTo>
                  <a:cubicBezTo>
                    <a:pt x="109" y="125"/>
                    <a:pt x="106" y="126"/>
                    <a:pt x="101" y="126"/>
                  </a:cubicBezTo>
                  <a:cubicBezTo>
                    <a:pt x="96" y="127"/>
                    <a:pt x="92" y="127"/>
                    <a:pt x="91" y="127"/>
                  </a:cubicBezTo>
                  <a:cubicBezTo>
                    <a:pt x="91" y="127"/>
                    <a:pt x="91" y="127"/>
                    <a:pt x="91" y="127"/>
                  </a:cubicBezTo>
                  <a:cubicBezTo>
                    <a:pt x="92" y="127"/>
                    <a:pt x="93" y="128"/>
                    <a:pt x="97" y="128"/>
                  </a:cubicBezTo>
                  <a:cubicBezTo>
                    <a:pt x="97" y="128"/>
                    <a:pt x="97" y="128"/>
                    <a:pt x="97" y="128"/>
                  </a:cubicBezTo>
                  <a:cubicBezTo>
                    <a:pt x="100" y="128"/>
                    <a:pt x="102" y="128"/>
                    <a:pt x="102" y="128"/>
                  </a:cubicBezTo>
                  <a:cubicBezTo>
                    <a:pt x="101" y="127"/>
                    <a:pt x="102" y="127"/>
                    <a:pt x="104" y="127"/>
                  </a:cubicBezTo>
                  <a:cubicBezTo>
                    <a:pt x="104" y="127"/>
                    <a:pt x="105" y="127"/>
                    <a:pt x="105" y="127"/>
                  </a:cubicBezTo>
                  <a:cubicBezTo>
                    <a:pt x="106" y="127"/>
                    <a:pt x="107" y="128"/>
                    <a:pt x="108" y="129"/>
                  </a:cubicBezTo>
                  <a:cubicBezTo>
                    <a:pt x="109" y="130"/>
                    <a:pt x="108" y="130"/>
                    <a:pt x="105" y="130"/>
                  </a:cubicBezTo>
                  <a:cubicBezTo>
                    <a:pt x="104" y="130"/>
                    <a:pt x="102" y="130"/>
                    <a:pt x="100" y="130"/>
                  </a:cubicBezTo>
                  <a:cubicBezTo>
                    <a:pt x="96" y="129"/>
                    <a:pt x="92" y="129"/>
                    <a:pt x="91" y="129"/>
                  </a:cubicBezTo>
                  <a:cubicBezTo>
                    <a:pt x="91" y="129"/>
                    <a:pt x="91" y="129"/>
                    <a:pt x="91" y="129"/>
                  </a:cubicBezTo>
                  <a:cubicBezTo>
                    <a:pt x="91" y="129"/>
                    <a:pt x="91" y="129"/>
                    <a:pt x="91" y="129"/>
                  </a:cubicBezTo>
                  <a:cubicBezTo>
                    <a:pt x="90" y="129"/>
                    <a:pt x="89" y="129"/>
                    <a:pt x="87" y="129"/>
                  </a:cubicBezTo>
                  <a:cubicBezTo>
                    <a:pt x="87" y="128"/>
                    <a:pt x="86" y="128"/>
                    <a:pt x="86" y="128"/>
                  </a:cubicBezTo>
                  <a:cubicBezTo>
                    <a:pt x="85" y="128"/>
                    <a:pt x="86" y="129"/>
                    <a:pt x="88" y="129"/>
                  </a:cubicBezTo>
                  <a:cubicBezTo>
                    <a:pt x="91" y="130"/>
                    <a:pt x="88" y="130"/>
                    <a:pt x="83" y="130"/>
                  </a:cubicBezTo>
                  <a:cubicBezTo>
                    <a:pt x="78" y="131"/>
                    <a:pt x="81" y="131"/>
                    <a:pt x="88" y="131"/>
                  </a:cubicBezTo>
                  <a:cubicBezTo>
                    <a:pt x="88" y="131"/>
                    <a:pt x="89" y="131"/>
                    <a:pt x="89" y="131"/>
                  </a:cubicBezTo>
                  <a:cubicBezTo>
                    <a:pt x="92" y="131"/>
                    <a:pt x="95" y="131"/>
                    <a:pt x="97" y="131"/>
                  </a:cubicBezTo>
                  <a:cubicBezTo>
                    <a:pt x="100" y="131"/>
                    <a:pt x="102" y="131"/>
                    <a:pt x="102" y="131"/>
                  </a:cubicBezTo>
                  <a:cubicBezTo>
                    <a:pt x="103" y="131"/>
                    <a:pt x="103" y="131"/>
                    <a:pt x="103" y="131"/>
                  </a:cubicBezTo>
                  <a:cubicBezTo>
                    <a:pt x="104" y="131"/>
                    <a:pt x="104" y="131"/>
                    <a:pt x="103" y="131"/>
                  </a:cubicBezTo>
                  <a:cubicBezTo>
                    <a:pt x="103" y="131"/>
                    <a:pt x="104" y="131"/>
                    <a:pt x="106" y="131"/>
                  </a:cubicBezTo>
                  <a:cubicBezTo>
                    <a:pt x="106" y="131"/>
                    <a:pt x="107" y="131"/>
                    <a:pt x="107" y="131"/>
                  </a:cubicBezTo>
                  <a:cubicBezTo>
                    <a:pt x="107" y="131"/>
                    <a:pt x="107" y="131"/>
                    <a:pt x="107" y="131"/>
                  </a:cubicBezTo>
                  <a:cubicBezTo>
                    <a:pt x="110" y="131"/>
                    <a:pt x="110" y="132"/>
                    <a:pt x="107" y="132"/>
                  </a:cubicBezTo>
                  <a:cubicBezTo>
                    <a:pt x="105" y="132"/>
                    <a:pt x="105" y="133"/>
                    <a:pt x="107" y="133"/>
                  </a:cubicBezTo>
                  <a:cubicBezTo>
                    <a:pt x="108" y="133"/>
                    <a:pt x="108" y="133"/>
                    <a:pt x="108" y="133"/>
                  </a:cubicBezTo>
                  <a:cubicBezTo>
                    <a:pt x="107" y="133"/>
                    <a:pt x="100" y="133"/>
                    <a:pt x="91" y="132"/>
                  </a:cubicBezTo>
                  <a:cubicBezTo>
                    <a:pt x="90" y="132"/>
                    <a:pt x="88" y="132"/>
                    <a:pt x="87" y="132"/>
                  </a:cubicBezTo>
                  <a:cubicBezTo>
                    <a:pt x="78" y="132"/>
                    <a:pt x="78" y="134"/>
                    <a:pt x="83" y="134"/>
                  </a:cubicBezTo>
                  <a:cubicBezTo>
                    <a:pt x="88" y="135"/>
                    <a:pt x="88" y="135"/>
                    <a:pt x="82" y="135"/>
                  </a:cubicBezTo>
                  <a:cubicBezTo>
                    <a:pt x="77" y="135"/>
                    <a:pt x="72" y="135"/>
                    <a:pt x="73" y="135"/>
                  </a:cubicBezTo>
                  <a:cubicBezTo>
                    <a:pt x="74" y="135"/>
                    <a:pt x="74" y="136"/>
                    <a:pt x="73" y="136"/>
                  </a:cubicBezTo>
                  <a:cubicBezTo>
                    <a:pt x="71" y="136"/>
                    <a:pt x="73" y="136"/>
                    <a:pt x="77" y="136"/>
                  </a:cubicBezTo>
                  <a:cubicBezTo>
                    <a:pt x="81" y="136"/>
                    <a:pt x="84" y="137"/>
                    <a:pt x="84" y="137"/>
                  </a:cubicBezTo>
                  <a:cubicBezTo>
                    <a:pt x="84" y="137"/>
                    <a:pt x="83" y="137"/>
                    <a:pt x="81" y="138"/>
                  </a:cubicBezTo>
                  <a:cubicBezTo>
                    <a:pt x="79" y="138"/>
                    <a:pt x="79" y="138"/>
                    <a:pt x="80" y="138"/>
                  </a:cubicBezTo>
                  <a:cubicBezTo>
                    <a:pt x="81" y="138"/>
                    <a:pt x="80" y="138"/>
                    <a:pt x="77" y="138"/>
                  </a:cubicBezTo>
                  <a:cubicBezTo>
                    <a:pt x="77" y="138"/>
                    <a:pt x="77" y="138"/>
                    <a:pt x="77" y="138"/>
                  </a:cubicBezTo>
                  <a:cubicBezTo>
                    <a:pt x="77" y="138"/>
                    <a:pt x="77" y="138"/>
                    <a:pt x="76" y="138"/>
                  </a:cubicBezTo>
                  <a:cubicBezTo>
                    <a:pt x="75" y="138"/>
                    <a:pt x="74" y="138"/>
                    <a:pt x="76" y="139"/>
                  </a:cubicBezTo>
                  <a:cubicBezTo>
                    <a:pt x="78" y="139"/>
                    <a:pt x="77" y="139"/>
                    <a:pt x="73" y="140"/>
                  </a:cubicBezTo>
                  <a:cubicBezTo>
                    <a:pt x="71" y="140"/>
                    <a:pt x="72" y="140"/>
                    <a:pt x="75" y="140"/>
                  </a:cubicBezTo>
                  <a:cubicBezTo>
                    <a:pt x="77" y="140"/>
                    <a:pt x="80" y="140"/>
                    <a:pt x="84" y="139"/>
                  </a:cubicBezTo>
                  <a:cubicBezTo>
                    <a:pt x="87" y="139"/>
                    <a:pt x="89" y="139"/>
                    <a:pt x="90" y="139"/>
                  </a:cubicBezTo>
                  <a:cubicBezTo>
                    <a:pt x="91" y="139"/>
                    <a:pt x="90" y="139"/>
                    <a:pt x="85" y="140"/>
                  </a:cubicBezTo>
                  <a:cubicBezTo>
                    <a:pt x="77" y="141"/>
                    <a:pt x="73" y="142"/>
                    <a:pt x="78" y="142"/>
                  </a:cubicBezTo>
                  <a:cubicBezTo>
                    <a:pt x="78" y="142"/>
                    <a:pt x="78" y="142"/>
                    <a:pt x="78" y="142"/>
                  </a:cubicBezTo>
                  <a:cubicBezTo>
                    <a:pt x="78" y="142"/>
                    <a:pt x="79" y="142"/>
                    <a:pt x="79" y="142"/>
                  </a:cubicBezTo>
                  <a:cubicBezTo>
                    <a:pt x="83" y="142"/>
                    <a:pt x="83" y="142"/>
                    <a:pt x="79" y="142"/>
                  </a:cubicBezTo>
                  <a:cubicBezTo>
                    <a:pt x="75" y="143"/>
                    <a:pt x="73" y="144"/>
                    <a:pt x="74" y="144"/>
                  </a:cubicBezTo>
                  <a:cubicBezTo>
                    <a:pt x="74" y="145"/>
                    <a:pt x="75" y="145"/>
                    <a:pt x="77" y="145"/>
                  </a:cubicBezTo>
                  <a:cubicBezTo>
                    <a:pt x="79" y="145"/>
                    <a:pt x="82" y="144"/>
                    <a:pt x="85" y="144"/>
                  </a:cubicBezTo>
                  <a:cubicBezTo>
                    <a:pt x="87" y="144"/>
                    <a:pt x="88" y="144"/>
                    <a:pt x="89" y="144"/>
                  </a:cubicBezTo>
                  <a:cubicBezTo>
                    <a:pt x="89" y="144"/>
                    <a:pt x="88" y="144"/>
                    <a:pt x="84" y="145"/>
                  </a:cubicBezTo>
                  <a:cubicBezTo>
                    <a:pt x="78" y="145"/>
                    <a:pt x="75" y="147"/>
                    <a:pt x="76" y="148"/>
                  </a:cubicBezTo>
                  <a:cubicBezTo>
                    <a:pt x="76" y="148"/>
                    <a:pt x="79" y="148"/>
                    <a:pt x="81" y="148"/>
                  </a:cubicBezTo>
                  <a:cubicBezTo>
                    <a:pt x="81" y="148"/>
                    <a:pt x="82" y="148"/>
                    <a:pt x="82" y="148"/>
                  </a:cubicBezTo>
                  <a:cubicBezTo>
                    <a:pt x="82" y="148"/>
                    <a:pt x="83" y="148"/>
                    <a:pt x="83" y="148"/>
                  </a:cubicBezTo>
                  <a:cubicBezTo>
                    <a:pt x="83" y="148"/>
                    <a:pt x="81" y="149"/>
                    <a:pt x="78" y="150"/>
                  </a:cubicBezTo>
                  <a:cubicBezTo>
                    <a:pt x="76" y="151"/>
                    <a:pt x="78" y="151"/>
                    <a:pt x="80" y="151"/>
                  </a:cubicBezTo>
                  <a:cubicBezTo>
                    <a:pt x="81" y="151"/>
                    <a:pt x="82" y="151"/>
                    <a:pt x="82" y="151"/>
                  </a:cubicBezTo>
                  <a:cubicBezTo>
                    <a:pt x="85" y="151"/>
                    <a:pt x="86" y="150"/>
                    <a:pt x="87" y="150"/>
                  </a:cubicBezTo>
                  <a:cubicBezTo>
                    <a:pt x="87" y="150"/>
                    <a:pt x="87" y="150"/>
                    <a:pt x="87" y="150"/>
                  </a:cubicBezTo>
                  <a:cubicBezTo>
                    <a:pt x="87" y="150"/>
                    <a:pt x="87" y="150"/>
                    <a:pt x="88" y="150"/>
                  </a:cubicBezTo>
                  <a:cubicBezTo>
                    <a:pt x="89" y="150"/>
                    <a:pt x="91" y="150"/>
                    <a:pt x="92" y="150"/>
                  </a:cubicBezTo>
                  <a:cubicBezTo>
                    <a:pt x="93" y="150"/>
                    <a:pt x="94" y="150"/>
                    <a:pt x="94" y="150"/>
                  </a:cubicBezTo>
                  <a:cubicBezTo>
                    <a:pt x="96" y="150"/>
                    <a:pt x="96" y="150"/>
                    <a:pt x="97" y="151"/>
                  </a:cubicBezTo>
                  <a:cubicBezTo>
                    <a:pt x="97" y="151"/>
                    <a:pt x="97" y="151"/>
                    <a:pt x="97" y="151"/>
                  </a:cubicBezTo>
                  <a:cubicBezTo>
                    <a:pt x="97" y="151"/>
                    <a:pt x="96" y="151"/>
                    <a:pt x="96" y="151"/>
                  </a:cubicBezTo>
                  <a:cubicBezTo>
                    <a:pt x="94" y="151"/>
                    <a:pt x="93" y="151"/>
                    <a:pt x="92" y="151"/>
                  </a:cubicBezTo>
                  <a:cubicBezTo>
                    <a:pt x="91" y="151"/>
                    <a:pt x="91" y="151"/>
                    <a:pt x="91" y="151"/>
                  </a:cubicBezTo>
                  <a:cubicBezTo>
                    <a:pt x="90" y="151"/>
                    <a:pt x="90" y="151"/>
                    <a:pt x="92" y="152"/>
                  </a:cubicBezTo>
                  <a:cubicBezTo>
                    <a:pt x="93" y="152"/>
                    <a:pt x="91" y="152"/>
                    <a:pt x="87" y="153"/>
                  </a:cubicBezTo>
                  <a:cubicBezTo>
                    <a:pt x="84" y="153"/>
                    <a:pt x="83" y="153"/>
                    <a:pt x="85" y="153"/>
                  </a:cubicBezTo>
                  <a:cubicBezTo>
                    <a:pt x="86" y="153"/>
                    <a:pt x="86" y="153"/>
                    <a:pt x="87" y="153"/>
                  </a:cubicBezTo>
                  <a:cubicBezTo>
                    <a:pt x="88" y="153"/>
                    <a:pt x="89" y="153"/>
                    <a:pt x="89" y="153"/>
                  </a:cubicBezTo>
                  <a:cubicBezTo>
                    <a:pt x="91" y="153"/>
                    <a:pt x="90" y="153"/>
                    <a:pt x="87" y="153"/>
                  </a:cubicBezTo>
                  <a:cubicBezTo>
                    <a:pt x="82" y="154"/>
                    <a:pt x="79" y="155"/>
                    <a:pt x="81" y="155"/>
                  </a:cubicBezTo>
                  <a:cubicBezTo>
                    <a:pt x="81" y="155"/>
                    <a:pt x="81" y="155"/>
                    <a:pt x="81" y="155"/>
                  </a:cubicBezTo>
                  <a:cubicBezTo>
                    <a:pt x="81" y="155"/>
                    <a:pt x="81" y="155"/>
                    <a:pt x="81" y="155"/>
                  </a:cubicBezTo>
                  <a:cubicBezTo>
                    <a:pt x="83" y="155"/>
                    <a:pt x="83" y="155"/>
                    <a:pt x="81" y="155"/>
                  </a:cubicBezTo>
                  <a:cubicBezTo>
                    <a:pt x="79" y="155"/>
                    <a:pt x="81" y="156"/>
                    <a:pt x="84" y="156"/>
                  </a:cubicBezTo>
                  <a:cubicBezTo>
                    <a:pt x="84" y="156"/>
                    <a:pt x="85" y="156"/>
                    <a:pt x="85" y="156"/>
                  </a:cubicBezTo>
                  <a:cubicBezTo>
                    <a:pt x="85" y="156"/>
                    <a:pt x="85" y="156"/>
                    <a:pt x="86" y="156"/>
                  </a:cubicBezTo>
                  <a:cubicBezTo>
                    <a:pt x="88" y="156"/>
                    <a:pt x="89" y="156"/>
                    <a:pt x="87" y="156"/>
                  </a:cubicBezTo>
                  <a:cubicBezTo>
                    <a:pt x="85" y="156"/>
                    <a:pt x="84" y="156"/>
                    <a:pt x="85" y="156"/>
                  </a:cubicBezTo>
                  <a:cubicBezTo>
                    <a:pt x="86" y="156"/>
                    <a:pt x="85" y="157"/>
                    <a:pt x="84" y="157"/>
                  </a:cubicBezTo>
                  <a:cubicBezTo>
                    <a:pt x="82" y="157"/>
                    <a:pt x="82" y="157"/>
                    <a:pt x="85" y="157"/>
                  </a:cubicBezTo>
                  <a:cubicBezTo>
                    <a:pt x="87" y="157"/>
                    <a:pt x="87" y="157"/>
                    <a:pt x="85" y="158"/>
                  </a:cubicBezTo>
                  <a:cubicBezTo>
                    <a:pt x="83" y="158"/>
                    <a:pt x="83" y="158"/>
                    <a:pt x="84" y="158"/>
                  </a:cubicBezTo>
                  <a:cubicBezTo>
                    <a:pt x="84" y="158"/>
                    <a:pt x="84" y="158"/>
                    <a:pt x="85" y="158"/>
                  </a:cubicBezTo>
                  <a:cubicBezTo>
                    <a:pt x="85" y="158"/>
                    <a:pt x="85" y="158"/>
                    <a:pt x="85" y="158"/>
                  </a:cubicBezTo>
                  <a:cubicBezTo>
                    <a:pt x="87" y="158"/>
                    <a:pt x="87" y="159"/>
                    <a:pt x="85" y="159"/>
                  </a:cubicBezTo>
                  <a:cubicBezTo>
                    <a:pt x="83" y="159"/>
                    <a:pt x="87" y="160"/>
                    <a:pt x="88" y="160"/>
                  </a:cubicBezTo>
                  <a:cubicBezTo>
                    <a:pt x="88" y="160"/>
                    <a:pt x="89" y="160"/>
                    <a:pt x="89" y="160"/>
                  </a:cubicBezTo>
                  <a:cubicBezTo>
                    <a:pt x="89" y="160"/>
                    <a:pt x="89" y="160"/>
                    <a:pt x="89" y="160"/>
                  </a:cubicBezTo>
                  <a:cubicBezTo>
                    <a:pt x="90" y="160"/>
                    <a:pt x="90" y="161"/>
                    <a:pt x="89" y="161"/>
                  </a:cubicBezTo>
                  <a:cubicBezTo>
                    <a:pt x="88" y="162"/>
                    <a:pt x="90" y="163"/>
                    <a:pt x="90" y="164"/>
                  </a:cubicBezTo>
                  <a:cubicBezTo>
                    <a:pt x="90" y="165"/>
                    <a:pt x="91" y="165"/>
                    <a:pt x="93" y="165"/>
                  </a:cubicBezTo>
                  <a:cubicBezTo>
                    <a:pt x="93" y="165"/>
                    <a:pt x="94" y="165"/>
                    <a:pt x="94" y="165"/>
                  </a:cubicBezTo>
                  <a:cubicBezTo>
                    <a:pt x="95" y="165"/>
                    <a:pt x="95" y="165"/>
                    <a:pt x="95" y="165"/>
                  </a:cubicBezTo>
                  <a:cubicBezTo>
                    <a:pt x="96" y="165"/>
                    <a:pt x="96" y="165"/>
                    <a:pt x="95" y="166"/>
                  </a:cubicBezTo>
                  <a:cubicBezTo>
                    <a:pt x="93" y="166"/>
                    <a:pt x="92" y="166"/>
                    <a:pt x="93" y="166"/>
                  </a:cubicBezTo>
                  <a:cubicBezTo>
                    <a:pt x="94" y="166"/>
                    <a:pt x="94" y="166"/>
                    <a:pt x="94" y="166"/>
                  </a:cubicBezTo>
                  <a:cubicBezTo>
                    <a:pt x="95" y="166"/>
                    <a:pt x="95" y="166"/>
                    <a:pt x="95" y="166"/>
                  </a:cubicBezTo>
                  <a:cubicBezTo>
                    <a:pt x="97" y="166"/>
                    <a:pt x="96" y="167"/>
                    <a:pt x="94" y="167"/>
                  </a:cubicBezTo>
                  <a:cubicBezTo>
                    <a:pt x="92" y="168"/>
                    <a:pt x="93" y="168"/>
                    <a:pt x="96" y="168"/>
                  </a:cubicBezTo>
                  <a:cubicBezTo>
                    <a:pt x="99" y="168"/>
                    <a:pt x="100" y="168"/>
                    <a:pt x="99" y="168"/>
                  </a:cubicBezTo>
                  <a:cubicBezTo>
                    <a:pt x="97" y="169"/>
                    <a:pt x="98" y="169"/>
                    <a:pt x="98" y="169"/>
                  </a:cubicBezTo>
                  <a:cubicBezTo>
                    <a:pt x="99" y="170"/>
                    <a:pt x="102" y="170"/>
                    <a:pt x="105" y="170"/>
                  </a:cubicBezTo>
                  <a:cubicBezTo>
                    <a:pt x="108" y="171"/>
                    <a:pt x="110" y="172"/>
                    <a:pt x="113" y="172"/>
                  </a:cubicBezTo>
                  <a:cubicBezTo>
                    <a:pt x="114" y="172"/>
                    <a:pt x="115" y="172"/>
                    <a:pt x="117" y="172"/>
                  </a:cubicBezTo>
                  <a:cubicBezTo>
                    <a:pt x="121" y="171"/>
                    <a:pt x="125" y="171"/>
                    <a:pt x="126" y="171"/>
                  </a:cubicBezTo>
                  <a:cubicBezTo>
                    <a:pt x="127" y="171"/>
                    <a:pt x="127" y="171"/>
                    <a:pt x="127" y="171"/>
                  </a:cubicBezTo>
                  <a:cubicBezTo>
                    <a:pt x="127" y="171"/>
                    <a:pt x="127" y="172"/>
                    <a:pt x="128" y="172"/>
                  </a:cubicBezTo>
                  <a:cubicBezTo>
                    <a:pt x="128" y="172"/>
                    <a:pt x="129" y="171"/>
                    <a:pt x="130" y="171"/>
                  </a:cubicBezTo>
                  <a:cubicBezTo>
                    <a:pt x="131" y="171"/>
                    <a:pt x="132" y="171"/>
                    <a:pt x="133" y="171"/>
                  </a:cubicBezTo>
                  <a:cubicBezTo>
                    <a:pt x="133" y="171"/>
                    <a:pt x="133" y="171"/>
                    <a:pt x="132" y="172"/>
                  </a:cubicBezTo>
                  <a:cubicBezTo>
                    <a:pt x="130" y="172"/>
                    <a:pt x="129" y="173"/>
                    <a:pt x="130" y="173"/>
                  </a:cubicBezTo>
                  <a:cubicBezTo>
                    <a:pt x="130" y="173"/>
                    <a:pt x="130" y="172"/>
                    <a:pt x="130" y="172"/>
                  </a:cubicBezTo>
                  <a:cubicBezTo>
                    <a:pt x="131" y="172"/>
                    <a:pt x="131" y="172"/>
                    <a:pt x="131" y="172"/>
                  </a:cubicBezTo>
                  <a:cubicBezTo>
                    <a:pt x="132" y="172"/>
                    <a:pt x="131" y="173"/>
                    <a:pt x="129" y="173"/>
                  </a:cubicBezTo>
                  <a:cubicBezTo>
                    <a:pt x="126" y="174"/>
                    <a:pt x="126" y="174"/>
                    <a:pt x="128" y="174"/>
                  </a:cubicBezTo>
                  <a:cubicBezTo>
                    <a:pt x="129" y="174"/>
                    <a:pt x="130" y="174"/>
                    <a:pt x="130" y="174"/>
                  </a:cubicBezTo>
                  <a:cubicBezTo>
                    <a:pt x="130" y="174"/>
                    <a:pt x="131" y="174"/>
                    <a:pt x="131" y="174"/>
                  </a:cubicBezTo>
                  <a:cubicBezTo>
                    <a:pt x="131" y="174"/>
                    <a:pt x="131" y="174"/>
                    <a:pt x="132" y="174"/>
                  </a:cubicBezTo>
                  <a:cubicBezTo>
                    <a:pt x="132" y="174"/>
                    <a:pt x="132" y="174"/>
                    <a:pt x="132" y="174"/>
                  </a:cubicBezTo>
                  <a:cubicBezTo>
                    <a:pt x="131" y="175"/>
                    <a:pt x="132" y="175"/>
                    <a:pt x="133" y="175"/>
                  </a:cubicBezTo>
                  <a:cubicBezTo>
                    <a:pt x="133" y="175"/>
                    <a:pt x="134" y="175"/>
                    <a:pt x="134" y="175"/>
                  </a:cubicBezTo>
                  <a:cubicBezTo>
                    <a:pt x="135" y="174"/>
                    <a:pt x="135" y="174"/>
                    <a:pt x="135" y="174"/>
                  </a:cubicBezTo>
                  <a:cubicBezTo>
                    <a:pt x="136" y="174"/>
                    <a:pt x="136" y="175"/>
                    <a:pt x="135" y="175"/>
                  </a:cubicBezTo>
                  <a:cubicBezTo>
                    <a:pt x="134" y="176"/>
                    <a:pt x="134" y="176"/>
                    <a:pt x="134" y="176"/>
                  </a:cubicBezTo>
                  <a:cubicBezTo>
                    <a:pt x="135" y="176"/>
                    <a:pt x="135" y="176"/>
                    <a:pt x="136" y="176"/>
                  </a:cubicBezTo>
                  <a:cubicBezTo>
                    <a:pt x="137" y="175"/>
                    <a:pt x="137" y="175"/>
                    <a:pt x="137" y="175"/>
                  </a:cubicBezTo>
                  <a:cubicBezTo>
                    <a:pt x="138" y="175"/>
                    <a:pt x="138" y="175"/>
                    <a:pt x="137" y="176"/>
                  </a:cubicBezTo>
                  <a:cubicBezTo>
                    <a:pt x="136" y="176"/>
                    <a:pt x="137" y="176"/>
                    <a:pt x="137" y="176"/>
                  </a:cubicBezTo>
                  <a:cubicBezTo>
                    <a:pt x="138" y="176"/>
                    <a:pt x="139" y="176"/>
                    <a:pt x="140" y="176"/>
                  </a:cubicBezTo>
                  <a:cubicBezTo>
                    <a:pt x="141" y="176"/>
                    <a:pt x="142" y="176"/>
                    <a:pt x="144" y="176"/>
                  </a:cubicBezTo>
                  <a:cubicBezTo>
                    <a:pt x="146" y="176"/>
                    <a:pt x="147" y="176"/>
                    <a:pt x="149" y="176"/>
                  </a:cubicBezTo>
                  <a:cubicBezTo>
                    <a:pt x="150" y="176"/>
                    <a:pt x="150" y="176"/>
                    <a:pt x="151" y="176"/>
                  </a:cubicBezTo>
                  <a:cubicBezTo>
                    <a:pt x="153" y="176"/>
                    <a:pt x="153" y="176"/>
                    <a:pt x="151" y="175"/>
                  </a:cubicBezTo>
                  <a:cubicBezTo>
                    <a:pt x="148" y="175"/>
                    <a:pt x="148" y="174"/>
                    <a:pt x="152" y="174"/>
                  </a:cubicBezTo>
                  <a:cubicBezTo>
                    <a:pt x="156" y="174"/>
                    <a:pt x="158" y="174"/>
                    <a:pt x="156" y="174"/>
                  </a:cubicBezTo>
                  <a:cubicBezTo>
                    <a:pt x="154" y="174"/>
                    <a:pt x="155" y="174"/>
                    <a:pt x="157" y="174"/>
                  </a:cubicBezTo>
                  <a:cubicBezTo>
                    <a:pt x="158" y="174"/>
                    <a:pt x="157" y="174"/>
                    <a:pt x="155" y="173"/>
                  </a:cubicBezTo>
                  <a:cubicBezTo>
                    <a:pt x="154" y="173"/>
                    <a:pt x="154" y="172"/>
                    <a:pt x="157" y="172"/>
                  </a:cubicBezTo>
                  <a:cubicBezTo>
                    <a:pt x="160" y="172"/>
                    <a:pt x="160" y="172"/>
                    <a:pt x="158" y="171"/>
                  </a:cubicBezTo>
                  <a:cubicBezTo>
                    <a:pt x="156" y="171"/>
                    <a:pt x="156" y="171"/>
                    <a:pt x="156" y="171"/>
                  </a:cubicBezTo>
                  <a:cubicBezTo>
                    <a:pt x="157" y="171"/>
                    <a:pt x="157" y="171"/>
                    <a:pt x="158" y="171"/>
                  </a:cubicBezTo>
                  <a:cubicBezTo>
                    <a:pt x="158" y="171"/>
                    <a:pt x="158" y="171"/>
                    <a:pt x="158" y="171"/>
                  </a:cubicBezTo>
                  <a:cubicBezTo>
                    <a:pt x="160" y="171"/>
                    <a:pt x="161" y="170"/>
                    <a:pt x="159" y="170"/>
                  </a:cubicBezTo>
                  <a:cubicBezTo>
                    <a:pt x="158" y="170"/>
                    <a:pt x="159" y="170"/>
                    <a:pt x="160" y="170"/>
                  </a:cubicBezTo>
                  <a:cubicBezTo>
                    <a:pt x="160" y="170"/>
                    <a:pt x="160" y="170"/>
                    <a:pt x="161" y="170"/>
                  </a:cubicBezTo>
                  <a:cubicBezTo>
                    <a:pt x="161" y="170"/>
                    <a:pt x="161" y="170"/>
                    <a:pt x="161" y="170"/>
                  </a:cubicBezTo>
                  <a:cubicBezTo>
                    <a:pt x="162" y="170"/>
                    <a:pt x="163" y="169"/>
                    <a:pt x="162" y="169"/>
                  </a:cubicBezTo>
                  <a:cubicBezTo>
                    <a:pt x="162" y="169"/>
                    <a:pt x="162" y="169"/>
                    <a:pt x="163" y="169"/>
                  </a:cubicBezTo>
                  <a:cubicBezTo>
                    <a:pt x="165" y="168"/>
                    <a:pt x="164" y="168"/>
                    <a:pt x="163" y="168"/>
                  </a:cubicBezTo>
                  <a:cubicBezTo>
                    <a:pt x="162" y="168"/>
                    <a:pt x="171" y="168"/>
                    <a:pt x="170" y="166"/>
                  </a:cubicBezTo>
                  <a:cubicBezTo>
                    <a:pt x="169" y="165"/>
                    <a:pt x="166" y="164"/>
                    <a:pt x="167" y="164"/>
                  </a:cubicBezTo>
                  <a:cubicBezTo>
                    <a:pt x="167" y="164"/>
                    <a:pt x="167" y="164"/>
                    <a:pt x="168" y="164"/>
                  </a:cubicBezTo>
                  <a:cubicBezTo>
                    <a:pt x="168" y="164"/>
                    <a:pt x="169" y="164"/>
                    <a:pt x="169" y="164"/>
                  </a:cubicBezTo>
                  <a:cubicBezTo>
                    <a:pt x="170" y="164"/>
                    <a:pt x="170" y="164"/>
                    <a:pt x="168" y="164"/>
                  </a:cubicBezTo>
                  <a:cubicBezTo>
                    <a:pt x="165" y="163"/>
                    <a:pt x="165" y="163"/>
                    <a:pt x="167" y="162"/>
                  </a:cubicBezTo>
                  <a:cubicBezTo>
                    <a:pt x="169" y="162"/>
                    <a:pt x="171" y="162"/>
                    <a:pt x="174" y="162"/>
                  </a:cubicBezTo>
                  <a:cubicBezTo>
                    <a:pt x="174" y="162"/>
                    <a:pt x="175" y="162"/>
                    <a:pt x="175" y="162"/>
                  </a:cubicBezTo>
                  <a:cubicBezTo>
                    <a:pt x="179" y="162"/>
                    <a:pt x="179" y="162"/>
                    <a:pt x="177" y="161"/>
                  </a:cubicBezTo>
                  <a:cubicBezTo>
                    <a:pt x="176" y="161"/>
                    <a:pt x="176" y="160"/>
                    <a:pt x="177" y="160"/>
                  </a:cubicBezTo>
                  <a:cubicBezTo>
                    <a:pt x="177" y="160"/>
                    <a:pt x="178" y="160"/>
                    <a:pt x="178" y="160"/>
                  </a:cubicBezTo>
                  <a:cubicBezTo>
                    <a:pt x="179" y="160"/>
                    <a:pt x="179" y="160"/>
                    <a:pt x="179" y="160"/>
                  </a:cubicBezTo>
                  <a:cubicBezTo>
                    <a:pt x="180" y="160"/>
                    <a:pt x="180" y="160"/>
                    <a:pt x="179" y="160"/>
                  </a:cubicBezTo>
                  <a:cubicBezTo>
                    <a:pt x="177" y="160"/>
                    <a:pt x="178" y="160"/>
                    <a:pt x="178" y="160"/>
                  </a:cubicBezTo>
                  <a:cubicBezTo>
                    <a:pt x="179" y="160"/>
                    <a:pt x="179" y="160"/>
                    <a:pt x="180" y="160"/>
                  </a:cubicBezTo>
                  <a:cubicBezTo>
                    <a:pt x="181" y="160"/>
                    <a:pt x="181" y="160"/>
                    <a:pt x="181" y="160"/>
                  </a:cubicBezTo>
                  <a:cubicBezTo>
                    <a:pt x="182" y="160"/>
                    <a:pt x="182" y="160"/>
                    <a:pt x="181" y="159"/>
                  </a:cubicBezTo>
                  <a:cubicBezTo>
                    <a:pt x="180" y="159"/>
                    <a:pt x="180" y="158"/>
                    <a:pt x="180" y="158"/>
                  </a:cubicBezTo>
                  <a:cubicBezTo>
                    <a:pt x="180" y="158"/>
                    <a:pt x="181" y="158"/>
                    <a:pt x="181" y="158"/>
                  </a:cubicBezTo>
                  <a:cubicBezTo>
                    <a:pt x="182" y="158"/>
                    <a:pt x="182" y="158"/>
                    <a:pt x="183" y="158"/>
                  </a:cubicBezTo>
                  <a:cubicBezTo>
                    <a:pt x="184" y="158"/>
                    <a:pt x="185" y="158"/>
                    <a:pt x="186" y="158"/>
                  </a:cubicBezTo>
                  <a:cubicBezTo>
                    <a:pt x="186" y="158"/>
                    <a:pt x="186" y="158"/>
                    <a:pt x="187" y="158"/>
                  </a:cubicBezTo>
                  <a:cubicBezTo>
                    <a:pt x="190" y="158"/>
                    <a:pt x="190" y="158"/>
                    <a:pt x="188" y="157"/>
                  </a:cubicBezTo>
                  <a:cubicBezTo>
                    <a:pt x="185" y="157"/>
                    <a:pt x="183" y="157"/>
                    <a:pt x="183" y="157"/>
                  </a:cubicBezTo>
                  <a:cubicBezTo>
                    <a:pt x="183" y="157"/>
                    <a:pt x="184" y="157"/>
                    <a:pt x="184" y="157"/>
                  </a:cubicBezTo>
                  <a:cubicBezTo>
                    <a:pt x="185" y="157"/>
                    <a:pt x="187" y="157"/>
                    <a:pt x="189" y="157"/>
                  </a:cubicBezTo>
                  <a:cubicBezTo>
                    <a:pt x="189" y="157"/>
                    <a:pt x="190" y="157"/>
                    <a:pt x="191" y="157"/>
                  </a:cubicBezTo>
                  <a:cubicBezTo>
                    <a:pt x="192" y="157"/>
                    <a:pt x="194" y="157"/>
                    <a:pt x="194" y="156"/>
                  </a:cubicBezTo>
                  <a:cubicBezTo>
                    <a:pt x="195" y="156"/>
                    <a:pt x="193" y="155"/>
                    <a:pt x="191" y="154"/>
                  </a:cubicBezTo>
                  <a:cubicBezTo>
                    <a:pt x="188" y="154"/>
                    <a:pt x="188" y="154"/>
                    <a:pt x="191" y="154"/>
                  </a:cubicBezTo>
                  <a:cubicBezTo>
                    <a:pt x="194" y="154"/>
                    <a:pt x="196" y="153"/>
                    <a:pt x="196" y="151"/>
                  </a:cubicBezTo>
                  <a:cubicBezTo>
                    <a:pt x="195" y="150"/>
                    <a:pt x="201" y="150"/>
                    <a:pt x="206" y="149"/>
                  </a:cubicBezTo>
                  <a:cubicBezTo>
                    <a:pt x="210" y="147"/>
                    <a:pt x="220" y="148"/>
                    <a:pt x="224" y="147"/>
                  </a:cubicBezTo>
                  <a:cubicBezTo>
                    <a:pt x="229" y="146"/>
                    <a:pt x="227" y="144"/>
                    <a:pt x="229" y="144"/>
                  </a:cubicBezTo>
                  <a:cubicBezTo>
                    <a:pt x="231" y="143"/>
                    <a:pt x="232" y="143"/>
                    <a:pt x="233" y="143"/>
                  </a:cubicBezTo>
                  <a:cubicBezTo>
                    <a:pt x="234" y="143"/>
                    <a:pt x="234" y="143"/>
                    <a:pt x="234" y="143"/>
                  </a:cubicBezTo>
                  <a:cubicBezTo>
                    <a:pt x="236" y="143"/>
                    <a:pt x="236" y="144"/>
                    <a:pt x="236" y="145"/>
                  </a:cubicBezTo>
                  <a:cubicBezTo>
                    <a:pt x="236" y="145"/>
                    <a:pt x="237" y="146"/>
                    <a:pt x="237" y="146"/>
                  </a:cubicBezTo>
                  <a:cubicBezTo>
                    <a:pt x="238" y="146"/>
                    <a:pt x="238" y="146"/>
                    <a:pt x="238" y="145"/>
                  </a:cubicBezTo>
                  <a:cubicBezTo>
                    <a:pt x="239" y="145"/>
                    <a:pt x="239" y="145"/>
                    <a:pt x="239" y="145"/>
                  </a:cubicBezTo>
                  <a:cubicBezTo>
                    <a:pt x="240" y="145"/>
                    <a:pt x="241" y="145"/>
                    <a:pt x="242" y="146"/>
                  </a:cubicBezTo>
                  <a:cubicBezTo>
                    <a:pt x="242" y="146"/>
                    <a:pt x="243" y="146"/>
                    <a:pt x="244" y="146"/>
                  </a:cubicBezTo>
                  <a:cubicBezTo>
                    <a:pt x="247" y="146"/>
                    <a:pt x="251" y="146"/>
                    <a:pt x="253" y="145"/>
                  </a:cubicBezTo>
                  <a:cubicBezTo>
                    <a:pt x="256" y="144"/>
                    <a:pt x="259" y="144"/>
                    <a:pt x="263" y="143"/>
                  </a:cubicBezTo>
                  <a:cubicBezTo>
                    <a:pt x="267" y="143"/>
                    <a:pt x="273" y="141"/>
                    <a:pt x="276" y="140"/>
                  </a:cubicBezTo>
                  <a:cubicBezTo>
                    <a:pt x="280" y="139"/>
                    <a:pt x="290" y="137"/>
                    <a:pt x="296" y="135"/>
                  </a:cubicBezTo>
                  <a:cubicBezTo>
                    <a:pt x="299" y="133"/>
                    <a:pt x="302" y="133"/>
                    <a:pt x="306" y="133"/>
                  </a:cubicBezTo>
                  <a:cubicBezTo>
                    <a:pt x="308" y="133"/>
                    <a:pt x="310" y="133"/>
                    <a:pt x="312" y="133"/>
                  </a:cubicBezTo>
                  <a:cubicBezTo>
                    <a:pt x="315" y="133"/>
                    <a:pt x="317" y="133"/>
                    <a:pt x="321" y="133"/>
                  </a:cubicBezTo>
                  <a:cubicBezTo>
                    <a:pt x="322" y="133"/>
                    <a:pt x="322" y="133"/>
                    <a:pt x="323" y="133"/>
                  </a:cubicBezTo>
                  <a:cubicBezTo>
                    <a:pt x="341" y="133"/>
                    <a:pt x="363" y="131"/>
                    <a:pt x="369" y="128"/>
                  </a:cubicBezTo>
                  <a:cubicBezTo>
                    <a:pt x="369" y="128"/>
                    <a:pt x="369" y="128"/>
                    <a:pt x="369" y="128"/>
                  </a:cubicBezTo>
                  <a:cubicBezTo>
                    <a:pt x="370" y="128"/>
                    <a:pt x="372" y="129"/>
                    <a:pt x="373" y="129"/>
                  </a:cubicBezTo>
                  <a:cubicBezTo>
                    <a:pt x="373" y="129"/>
                    <a:pt x="373" y="129"/>
                    <a:pt x="373" y="129"/>
                  </a:cubicBezTo>
                  <a:cubicBezTo>
                    <a:pt x="374" y="129"/>
                    <a:pt x="375" y="129"/>
                    <a:pt x="375" y="128"/>
                  </a:cubicBezTo>
                  <a:cubicBezTo>
                    <a:pt x="375" y="128"/>
                    <a:pt x="375" y="128"/>
                    <a:pt x="375" y="128"/>
                  </a:cubicBezTo>
                  <a:cubicBezTo>
                    <a:pt x="375" y="128"/>
                    <a:pt x="375" y="128"/>
                    <a:pt x="375" y="128"/>
                  </a:cubicBezTo>
                  <a:cubicBezTo>
                    <a:pt x="375" y="128"/>
                    <a:pt x="376" y="128"/>
                    <a:pt x="376" y="128"/>
                  </a:cubicBezTo>
                  <a:cubicBezTo>
                    <a:pt x="377" y="128"/>
                    <a:pt x="378" y="128"/>
                    <a:pt x="378" y="127"/>
                  </a:cubicBezTo>
                  <a:cubicBezTo>
                    <a:pt x="378" y="127"/>
                    <a:pt x="383" y="127"/>
                    <a:pt x="388" y="126"/>
                  </a:cubicBezTo>
                  <a:cubicBezTo>
                    <a:pt x="392" y="125"/>
                    <a:pt x="399" y="124"/>
                    <a:pt x="401" y="123"/>
                  </a:cubicBezTo>
                  <a:cubicBezTo>
                    <a:pt x="403" y="123"/>
                    <a:pt x="398" y="123"/>
                    <a:pt x="390" y="122"/>
                  </a:cubicBezTo>
                  <a:cubicBezTo>
                    <a:pt x="385" y="122"/>
                    <a:pt x="380" y="122"/>
                    <a:pt x="374" y="122"/>
                  </a:cubicBezTo>
                  <a:cubicBezTo>
                    <a:pt x="369" y="122"/>
                    <a:pt x="365" y="122"/>
                    <a:pt x="361" y="122"/>
                  </a:cubicBezTo>
                  <a:cubicBezTo>
                    <a:pt x="359" y="122"/>
                    <a:pt x="357" y="122"/>
                    <a:pt x="355" y="122"/>
                  </a:cubicBezTo>
                  <a:cubicBezTo>
                    <a:pt x="351" y="122"/>
                    <a:pt x="351" y="122"/>
                    <a:pt x="355" y="121"/>
                  </a:cubicBezTo>
                  <a:cubicBezTo>
                    <a:pt x="361" y="121"/>
                    <a:pt x="359" y="120"/>
                    <a:pt x="350" y="120"/>
                  </a:cubicBezTo>
                  <a:cubicBezTo>
                    <a:pt x="342" y="120"/>
                    <a:pt x="340" y="120"/>
                    <a:pt x="345" y="119"/>
                  </a:cubicBezTo>
                  <a:cubicBezTo>
                    <a:pt x="350" y="118"/>
                    <a:pt x="350" y="116"/>
                    <a:pt x="352" y="116"/>
                  </a:cubicBezTo>
                  <a:cubicBezTo>
                    <a:pt x="352" y="116"/>
                    <a:pt x="352" y="116"/>
                    <a:pt x="352" y="116"/>
                  </a:cubicBezTo>
                  <a:cubicBezTo>
                    <a:pt x="353" y="116"/>
                    <a:pt x="354" y="116"/>
                    <a:pt x="356" y="116"/>
                  </a:cubicBezTo>
                  <a:cubicBezTo>
                    <a:pt x="358" y="116"/>
                    <a:pt x="360" y="116"/>
                    <a:pt x="362" y="116"/>
                  </a:cubicBezTo>
                  <a:cubicBezTo>
                    <a:pt x="366" y="116"/>
                    <a:pt x="370" y="116"/>
                    <a:pt x="370" y="114"/>
                  </a:cubicBezTo>
                  <a:cubicBezTo>
                    <a:pt x="370" y="112"/>
                    <a:pt x="362" y="112"/>
                    <a:pt x="358" y="112"/>
                  </a:cubicBezTo>
                  <a:cubicBezTo>
                    <a:pt x="357" y="112"/>
                    <a:pt x="356" y="112"/>
                    <a:pt x="355" y="112"/>
                  </a:cubicBezTo>
                  <a:cubicBezTo>
                    <a:pt x="355" y="112"/>
                    <a:pt x="354" y="112"/>
                    <a:pt x="354" y="112"/>
                  </a:cubicBezTo>
                  <a:cubicBezTo>
                    <a:pt x="354" y="112"/>
                    <a:pt x="354" y="112"/>
                    <a:pt x="354" y="112"/>
                  </a:cubicBezTo>
                  <a:cubicBezTo>
                    <a:pt x="357" y="112"/>
                    <a:pt x="357" y="111"/>
                    <a:pt x="355" y="111"/>
                  </a:cubicBezTo>
                  <a:cubicBezTo>
                    <a:pt x="353" y="110"/>
                    <a:pt x="353" y="110"/>
                    <a:pt x="355" y="110"/>
                  </a:cubicBezTo>
                  <a:cubicBezTo>
                    <a:pt x="355" y="110"/>
                    <a:pt x="355" y="110"/>
                    <a:pt x="355" y="110"/>
                  </a:cubicBezTo>
                  <a:cubicBezTo>
                    <a:pt x="357" y="110"/>
                    <a:pt x="360" y="111"/>
                    <a:pt x="368" y="112"/>
                  </a:cubicBezTo>
                  <a:cubicBezTo>
                    <a:pt x="376" y="113"/>
                    <a:pt x="384" y="117"/>
                    <a:pt x="391" y="119"/>
                  </a:cubicBezTo>
                  <a:cubicBezTo>
                    <a:pt x="393" y="120"/>
                    <a:pt x="395" y="120"/>
                    <a:pt x="397" y="120"/>
                  </a:cubicBezTo>
                  <a:cubicBezTo>
                    <a:pt x="398" y="120"/>
                    <a:pt x="400" y="120"/>
                    <a:pt x="401" y="119"/>
                  </a:cubicBezTo>
                  <a:cubicBezTo>
                    <a:pt x="402" y="119"/>
                    <a:pt x="403" y="119"/>
                    <a:pt x="403" y="119"/>
                  </a:cubicBezTo>
                  <a:cubicBezTo>
                    <a:pt x="403" y="119"/>
                    <a:pt x="404" y="119"/>
                    <a:pt x="404" y="119"/>
                  </a:cubicBezTo>
                  <a:cubicBezTo>
                    <a:pt x="404" y="119"/>
                    <a:pt x="407" y="120"/>
                    <a:pt x="410" y="120"/>
                  </a:cubicBezTo>
                  <a:cubicBezTo>
                    <a:pt x="411" y="120"/>
                    <a:pt x="412" y="120"/>
                    <a:pt x="412" y="119"/>
                  </a:cubicBezTo>
                  <a:cubicBezTo>
                    <a:pt x="413" y="118"/>
                    <a:pt x="411" y="116"/>
                    <a:pt x="411" y="115"/>
                  </a:cubicBezTo>
                  <a:cubicBezTo>
                    <a:pt x="412" y="114"/>
                    <a:pt x="412" y="114"/>
                    <a:pt x="411" y="114"/>
                  </a:cubicBezTo>
                  <a:cubicBezTo>
                    <a:pt x="411" y="114"/>
                    <a:pt x="410" y="114"/>
                    <a:pt x="410" y="114"/>
                  </a:cubicBezTo>
                  <a:cubicBezTo>
                    <a:pt x="409" y="114"/>
                    <a:pt x="409" y="114"/>
                    <a:pt x="409" y="114"/>
                  </a:cubicBezTo>
                  <a:cubicBezTo>
                    <a:pt x="408" y="114"/>
                    <a:pt x="408" y="114"/>
                    <a:pt x="409" y="113"/>
                  </a:cubicBezTo>
                  <a:cubicBezTo>
                    <a:pt x="410" y="112"/>
                    <a:pt x="410" y="112"/>
                    <a:pt x="409" y="112"/>
                  </a:cubicBezTo>
                  <a:cubicBezTo>
                    <a:pt x="409" y="112"/>
                    <a:pt x="409" y="112"/>
                    <a:pt x="409" y="112"/>
                  </a:cubicBezTo>
                  <a:cubicBezTo>
                    <a:pt x="408" y="112"/>
                    <a:pt x="408" y="112"/>
                    <a:pt x="408" y="112"/>
                  </a:cubicBezTo>
                  <a:cubicBezTo>
                    <a:pt x="408" y="112"/>
                    <a:pt x="408" y="112"/>
                    <a:pt x="408" y="112"/>
                  </a:cubicBezTo>
                  <a:cubicBezTo>
                    <a:pt x="408" y="112"/>
                    <a:pt x="408" y="112"/>
                    <a:pt x="407" y="112"/>
                  </a:cubicBezTo>
                  <a:cubicBezTo>
                    <a:pt x="407" y="112"/>
                    <a:pt x="407" y="112"/>
                    <a:pt x="408" y="112"/>
                  </a:cubicBezTo>
                  <a:cubicBezTo>
                    <a:pt x="408" y="111"/>
                    <a:pt x="407" y="111"/>
                    <a:pt x="407" y="111"/>
                  </a:cubicBezTo>
                  <a:cubicBezTo>
                    <a:pt x="407" y="111"/>
                    <a:pt x="406" y="112"/>
                    <a:pt x="405" y="112"/>
                  </a:cubicBezTo>
                  <a:cubicBezTo>
                    <a:pt x="405" y="112"/>
                    <a:pt x="405" y="112"/>
                    <a:pt x="405" y="112"/>
                  </a:cubicBezTo>
                  <a:cubicBezTo>
                    <a:pt x="404" y="112"/>
                    <a:pt x="406" y="110"/>
                    <a:pt x="399" y="108"/>
                  </a:cubicBezTo>
                  <a:cubicBezTo>
                    <a:pt x="391" y="106"/>
                    <a:pt x="380" y="107"/>
                    <a:pt x="378" y="106"/>
                  </a:cubicBezTo>
                  <a:cubicBezTo>
                    <a:pt x="375" y="106"/>
                    <a:pt x="391" y="106"/>
                    <a:pt x="384" y="104"/>
                  </a:cubicBezTo>
                  <a:cubicBezTo>
                    <a:pt x="379" y="103"/>
                    <a:pt x="375" y="103"/>
                    <a:pt x="372" y="103"/>
                  </a:cubicBezTo>
                  <a:cubicBezTo>
                    <a:pt x="371" y="103"/>
                    <a:pt x="371" y="103"/>
                    <a:pt x="370" y="103"/>
                  </a:cubicBezTo>
                  <a:cubicBezTo>
                    <a:pt x="370" y="103"/>
                    <a:pt x="369" y="103"/>
                    <a:pt x="369" y="103"/>
                  </a:cubicBezTo>
                  <a:cubicBezTo>
                    <a:pt x="369" y="103"/>
                    <a:pt x="369" y="103"/>
                    <a:pt x="369" y="103"/>
                  </a:cubicBezTo>
                  <a:cubicBezTo>
                    <a:pt x="371" y="103"/>
                    <a:pt x="371" y="103"/>
                    <a:pt x="370" y="103"/>
                  </a:cubicBezTo>
                  <a:cubicBezTo>
                    <a:pt x="369" y="103"/>
                    <a:pt x="369" y="103"/>
                    <a:pt x="369" y="103"/>
                  </a:cubicBezTo>
                  <a:cubicBezTo>
                    <a:pt x="369" y="103"/>
                    <a:pt x="369" y="103"/>
                    <a:pt x="369" y="103"/>
                  </a:cubicBezTo>
                  <a:cubicBezTo>
                    <a:pt x="369" y="103"/>
                    <a:pt x="370" y="103"/>
                    <a:pt x="370" y="103"/>
                  </a:cubicBezTo>
                  <a:cubicBezTo>
                    <a:pt x="371" y="103"/>
                    <a:pt x="374" y="103"/>
                    <a:pt x="377" y="103"/>
                  </a:cubicBezTo>
                  <a:cubicBezTo>
                    <a:pt x="381" y="103"/>
                    <a:pt x="384" y="103"/>
                    <a:pt x="383" y="101"/>
                  </a:cubicBezTo>
                  <a:cubicBezTo>
                    <a:pt x="382" y="100"/>
                    <a:pt x="379" y="100"/>
                    <a:pt x="376" y="100"/>
                  </a:cubicBezTo>
                  <a:cubicBezTo>
                    <a:pt x="373" y="100"/>
                    <a:pt x="370" y="100"/>
                    <a:pt x="368" y="100"/>
                  </a:cubicBezTo>
                  <a:cubicBezTo>
                    <a:pt x="366" y="101"/>
                    <a:pt x="364" y="101"/>
                    <a:pt x="363" y="101"/>
                  </a:cubicBezTo>
                  <a:cubicBezTo>
                    <a:pt x="363" y="101"/>
                    <a:pt x="363" y="101"/>
                    <a:pt x="363" y="101"/>
                  </a:cubicBezTo>
                  <a:cubicBezTo>
                    <a:pt x="362" y="101"/>
                    <a:pt x="364" y="100"/>
                    <a:pt x="367" y="100"/>
                  </a:cubicBezTo>
                  <a:cubicBezTo>
                    <a:pt x="370" y="100"/>
                    <a:pt x="371" y="99"/>
                    <a:pt x="370" y="99"/>
                  </a:cubicBezTo>
                  <a:cubicBezTo>
                    <a:pt x="369" y="98"/>
                    <a:pt x="369" y="98"/>
                    <a:pt x="369" y="98"/>
                  </a:cubicBezTo>
                  <a:cubicBezTo>
                    <a:pt x="370" y="98"/>
                    <a:pt x="370" y="99"/>
                    <a:pt x="372" y="99"/>
                  </a:cubicBezTo>
                  <a:cubicBezTo>
                    <a:pt x="373" y="99"/>
                    <a:pt x="375" y="99"/>
                    <a:pt x="378" y="99"/>
                  </a:cubicBezTo>
                  <a:cubicBezTo>
                    <a:pt x="380" y="99"/>
                    <a:pt x="382" y="99"/>
                    <a:pt x="384" y="99"/>
                  </a:cubicBezTo>
                  <a:cubicBezTo>
                    <a:pt x="392" y="98"/>
                    <a:pt x="388" y="96"/>
                    <a:pt x="388" y="96"/>
                  </a:cubicBezTo>
                  <a:cubicBezTo>
                    <a:pt x="388" y="96"/>
                    <a:pt x="388" y="96"/>
                    <a:pt x="388" y="97"/>
                  </a:cubicBezTo>
                  <a:cubicBezTo>
                    <a:pt x="390" y="97"/>
                    <a:pt x="392" y="97"/>
                    <a:pt x="393" y="97"/>
                  </a:cubicBezTo>
                  <a:cubicBezTo>
                    <a:pt x="394" y="97"/>
                    <a:pt x="394" y="97"/>
                    <a:pt x="395" y="97"/>
                  </a:cubicBezTo>
                  <a:cubicBezTo>
                    <a:pt x="395" y="97"/>
                    <a:pt x="397" y="96"/>
                    <a:pt x="399" y="96"/>
                  </a:cubicBezTo>
                  <a:cubicBezTo>
                    <a:pt x="401" y="96"/>
                    <a:pt x="402" y="96"/>
                    <a:pt x="404" y="97"/>
                  </a:cubicBezTo>
                  <a:cubicBezTo>
                    <a:pt x="408" y="97"/>
                    <a:pt x="409" y="97"/>
                    <a:pt x="407" y="97"/>
                  </a:cubicBezTo>
                  <a:cubicBezTo>
                    <a:pt x="406" y="97"/>
                    <a:pt x="406" y="97"/>
                    <a:pt x="405" y="97"/>
                  </a:cubicBezTo>
                  <a:cubicBezTo>
                    <a:pt x="405" y="97"/>
                    <a:pt x="405" y="97"/>
                    <a:pt x="405" y="97"/>
                  </a:cubicBezTo>
                  <a:cubicBezTo>
                    <a:pt x="403" y="97"/>
                    <a:pt x="403" y="98"/>
                    <a:pt x="404" y="99"/>
                  </a:cubicBezTo>
                  <a:cubicBezTo>
                    <a:pt x="406" y="99"/>
                    <a:pt x="409" y="100"/>
                    <a:pt x="415" y="100"/>
                  </a:cubicBezTo>
                  <a:cubicBezTo>
                    <a:pt x="416" y="100"/>
                    <a:pt x="417" y="100"/>
                    <a:pt x="418" y="100"/>
                  </a:cubicBezTo>
                  <a:cubicBezTo>
                    <a:pt x="431" y="99"/>
                    <a:pt x="431" y="95"/>
                    <a:pt x="427" y="95"/>
                  </a:cubicBezTo>
                  <a:cubicBezTo>
                    <a:pt x="426" y="95"/>
                    <a:pt x="425" y="95"/>
                    <a:pt x="424" y="95"/>
                  </a:cubicBezTo>
                  <a:cubicBezTo>
                    <a:pt x="422" y="95"/>
                    <a:pt x="420" y="95"/>
                    <a:pt x="420" y="96"/>
                  </a:cubicBezTo>
                  <a:cubicBezTo>
                    <a:pt x="420" y="96"/>
                    <a:pt x="419" y="96"/>
                    <a:pt x="419" y="96"/>
                  </a:cubicBezTo>
                  <a:cubicBezTo>
                    <a:pt x="418" y="96"/>
                    <a:pt x="417" y="96"/>
                    <a:pt x="417" y="95"/>
                  </a:cubicBezTo>
                  <a:cubicBezTo>
                    <a:pt x="416" y="93"/>
                    <a:pt x="417" y="92"/>
                    <a:pt x="418" y="91"/>
                  </a:cubicBezTo>
                  <a:cubicBezTo>
                    <a:pt x="419" y="91"/>
                    <a:pt x="420" y="91"/>
                    <a:pt x="421" y="91"/>
                  </a:cubicBezTo>
                  <a:cubicBezTo>
                    <a:pt x="424" y="91"/>
                    <a:pt x="430" y="92"/>
                    <a:pt x="436" y="92"/>
                  </a:cubicBezTo>
                  <a:cubicBezTo>
                    <a:pt x="437" y="93"/>
                    <a:pt x="438" y="93"/>
                    <a:pt x="439" y="93"/>
                  </a:cubicBezTo>
                  <a:cubicBezTo>
                    <a:pt x="443" y="93"/>
                    <a:pt x="441" y="90"/>
                    <a:pt x="438" y="90"/>
                  </a:cubicBezTo>
                  <a:cubicBezTo>
                    <a:pt x="434" y="90"/>
                    <a:pt x="434" y="88"/>
                    <a:pt x="430" y="87"/>
                  </a:cubicBezTo>
                  <a:cubicBezTo>
                    <a:pt x="429" y="87"/>
                    <a:pt x="428" y="87"/>
                    <a:pt x="427" y="86"/>
                  </a:cubicBezTo>
                  <a:cubicBezTo>
                    <a:pt x="426" y="86"/>
                    <a:pt x="425" y="86"/>
                    <a:pt x="426" y="86"/>
                  </a:cubicBezTo>
                  <a:cubicBezTo>
                    <a:pt x="426" y="86"/>
                    <a:pt x="427" y="86"/>
                    <a:pt x="427" y="86"/>
                  </a:cubicBezTo>
                  <a:cubicBezTo>
                    <a:pt x="427" y="86"/>
                    <a:pt x="428" y="86"/>
                    <a:pt x="428" y="86"/>
                  </a:cubicBezTo>
                  <a:cubicBezTo>
                    <a:pt x="432" y="86"/>
                    <a:pt x="432" y="86"/>
                    <a:pt x="427" y="84"/>
                  </a:cubicBezTo>
                  <a:cubicBezTo>
                    <a:pt x="424" y="83"/>
                    <a:pt x="421" y="83"/>
                    <a:pt x="421" y="83"/>
                  </a:cubicBezTo>
                  <a:cubicBezTo>
                    <a:pt x="421" y="83"/>
                    <a:pt x="421" y="83"/>
                    <a:pt x="421" y="83"/>
                  </a:cubicBezTo>
                  <a:cubicBezTo>
                    <a:pt x="422" y="83"/>
                    <a:pt x="423" y="83"/>
                    <a:pt x="423" y="83"/>
                  </a:cubicBezTo>
                  <a:cubicBezTo>
                    <a:pt x="424" y="83"/>
                    <a:pt x="425" y="83"/>
                    <a:pt x="424" y="83"/>
                  </a:cubicBezTo>
                  <a:cubicBezTo>
                    <a:pt x="424" y="83"/>
                    <a:pt x="424" y="83"/>
                    <a:pt x="424" y="83"/>
                  </a:cubicBezTo>
                  <a:cubicBezTo>
                    <a:pt x="425" y="83"/>
                    <a:pt x="429" y="83"/>
                    <a:pt x="433" y="84"/>
                  </a:cubicBezTo>
                  <a:cubicBezTo>
                    <a:pt x="435" y="85"/>
                    <a:pt x="438" y="86"/>
                    <a:pt x="441" y="86"/>
                  </a:cubicBezTo>
                  <a:cubicBezTo>
                    <a:pt x="443" y="86"/>
                    <a:pt x="444" y="85"/>
                    <a:pt x="445" y="85"/>
                  </a:cubicBezTo>
                  <a:cubicBezTo>
                    <a:pt x="447" y="84"/>
                    <a:pt x="445" y="82"/>
                    <a:pt x="439" y="81"/>
                  </a:cubicBezTo>
                  <a:cubicBezTo>
                    <a:pt x="434" y="80"/>
                    <a:pt x="433" y="80"/>
                    <a:pt x="439" y="80"/>
                  </a:cubicBezTo>
                  <a:cubicBezTo>
                    <a:pt x="444" y="79"/>
                    <a:pt x="440" y="78"/>
                    <a:pt x="434" y="78"/>
                  </a:cubicBezTo>
                  <a:cubicBezTo>
                    <a:pt x="428" y="78"/>
                    <a:pt x="425" y="76"/>
                    <a:pt x="427" y="75"/>
                  </a:cubicBezTo>
                  <a:cubicBezTo>
                    <a:pt x="428" y="74"/>
                    <a:pt x="432" y="74"/>
                    <a:pt x="434" y="73"/>
                  </a:cubicBezTo>
                  <a:cubicBezTo>
                    <a:pt x="437" y="73"/>
                    <a:pt x="438" y="73"/>
                    <a:pt x="437" y="73"/>
                  </a:cubicBezTo>
                  <a:cubicBezTo>
                    <a:pt x="436" y="73"/>
                    <a:pt x="438" y="72"/>
                    <a:pt x="442" y="72"/>
                  </a:cubicBezTo>
                  <a:cubicBezTo>
                    <a:pt x="444" y="72"/>
                    <a:pt x="446" y="72"/>
                    <a:pt x="448" y="73"/>
                  </a:cubicBezTo>
                  <a:cubicBezTo>
                    <a:pt x="451" y="73"/>
                    <a:pt x="454" y="73"/>
                    <a:pt x="457" y="73"/>
                  </a:cubicBezTo>
                  <a:cubicBezTo>
                    <a:pt x="461" y="73"/>
                    <a:pt x="463" y="73"/>
                    <a:pt x="464" y="72"/>
                  </a:cubicBezTo>
                  <a:cubicBezTo>
                    <a:pt x="464" y="70"/>
                    <a:pt x="459" y="69"/>
                    <a:pt x="456" y="69"/>
                  </a:cubicBezTo>
                  <a:cubicBezTo>
                    <a:pt x="456" y="69"/>
                    <a:pt x="456" y="69"/>
                    <a:pt x="455" y="69"/>
                  </a:cubicBezTo>
                  <a:cubicBezTo>
                    <a:pt x="455" y="69"/>
                    <a:pt x="454" y="69"/>
                    <a:pt x="454" y="69"/>
                  </a:cubicBezTo>
                  <a:cubicBezTo>
                    <a:pt x="452" y="69"/>
                    <a:pt x="448" y="69"/>
                    <a:pt x="447" y="68"/>
                  </a:cubicBezTo>
                  <a:cubicBezTo>
                    <a:pt x="446" y="67"/>
                    <a:pt x="448" y="67"/>
                    <a:pt x="451" y="67"/>
                  </a:cubicBezTo>
                  <a:cubicBezTo>
                    <a:pt x="451" y="67"/>
                    <a:pt x="452" y="67"/>
                    <a:pt x="452" y="67"/>
                  </a:cubicBezTo>
                  <a:cubicBezTo>
                    <a:pt x="453" y="67"/>
                    <a:pt x="453" y="67"/>
                    <a:pt x="453" y="67"/>
                  </a:cubicBezTo>
                  <a:cubicBezTo>
                    <a:pt x="454" y="67"/>
                    <a:pt x="451" y="66"/>
                    <a:pt x="447" y="64"/>
                  </a:cubicBezTo>
                  <a:cubicBezTo>
                    <a:pt x="443" y="61"/>
                    <a:pt x="459" y="60"/>
                    <a:pt x="463" y="56"/>
                  </a:cubicBezTo>
                  <a:cubicBezTo>
                    <a:pt x="466" y="54"/>
                    <a:pt x="468" y="51"/>
                    <a:pt x="472" y="49"/>
                  </a:cubicBezTo>
                  <a:cubicBezTo>
                    <a:pt x="477" y="45"/>
                    <a:pt x="480" y="44"/>
                    <a:pt x="478" y="44"/>
                  </a:cubicBezTo>
                  <a:cubicBezTo>
                    <a:pt x="475" y="44"/>
                    <a:pt x="473" y="44"/>
                    <a:pt x="471" y="44"/>
                  </a:cubicBezTo>
                  <a:cubicBezTo>
                    <a:pt x="468" y="44"/>
                    <a:pt x="465" y="44"/>
                    <a:pt x="462" y="44"/>
                  </a:cubicBezTo>
                  <a:cubicBezTo>
                    <a:pt x="460" y="44"/>
                    <a:pt x="458" y="44"/>
                    <a:pt x="457" y="44"/>
                  </a:cubicBezTo>
                  <a:cubicBezTo>
                    <a:pt x="457" y="44"/>
                    <a:pt x="457" y="44"/>
                    <a:pt x="457" y="44"/>
                  </a:cubicBezTo>
                  <a:cubicBezTo>
                    <a:pt x="456" y="44"/>
                    <a:pt x="459" y="43"/>
                    <a:pt x="465" y="42"/>
                  </a:cubicBezTo>
                  <a:cubicBezTo>
                    <a:pt x="464" y="42"/>
                    <a:pt x="464" y="42"/>
                    <a:pt x="464" y="42"/>
                  </a:cubicBezTo>
                  <a:cubicBezTo>
                    <a:pt x="464" y="42"/>
                    <a:pt x="464" y="42"/>
                    <a:pt x="465" y="42"/>
                  </a:cubicBezTo>
                  <a:cubicBezTo>
                    <a:pt x="465" y="42"/>
                    <a:pt x="466" y="42"/>
                    <a:pt x="467" y="42"/>
                  </a:cubicBezTo>
                  <a:cubicBezTo>
                    <a:pt x="467" y="42"/>
                    <a:pt x="467" y="42"/>
                    <a:pt x="468" y="42"/>
                  </a:cubicBezTo>
                  <a:cubicBezTo>
                    <a:pt x="468" y="42"/>
                    <a:pt x="468" y="42"/>
                    <a:pt x="468" y="42"/>
                  </a:cubicBezTo>
                  <a:cubicBezTo>
                    <a:pt x="469" y="42"/>
                    <a:pt x="470" y="42"/>
                    <a:pt x="471" y="42"/>
                  </a:cubicBezTo>
                  <a:cubicBezTo>
                    <a:pt x="472" y="42"/>
                    <a:pt x="473" y="42"/>
                    <a:pt x="474" y="42"/>
                  </a:cubicBezTo>
                  <a:cubicBezTo>
                    <a:pt x="477" y="42"/>
                    <a:pt x="480" y="43"/>
                    <a:pt x="483" y="43"/>
                  </a:cubicBezTo>
                  <a:cubicBezTo>
                    <a:pt x="487" y="43"/>
                    <a:pt x="490" y="42"/>
                    <a:pt x="493" y="41"/>
                  </a:cubicBezTo>
                  <a:cubicBezTo>
                    <a:pt x="498" y="40"/>
                    <a:pt x="490" y="39"/>
                    <a:pt x="481" y="39"/>
                  </a:cubicBezTo>
                  <a:cubicBezTo>
                    <a:pt x="471" y="39"/>
                    <a:pt x="470" y="39"/>
                    <a:pt x="479" y="39"/>
                  </a:cubicBezTo>
                  <a:cubicBezTo>
                    <a:pt x="485" y="39"/>
                    <a:pt x="492" y="39"/>
                    <a:pt x="495" y="38"/>
                  </a:cubicBezTo>
                  <a:cubicBezTo>
                    <a:pt x="496" y="38"/>
                    <a:pt x="499" y="38"/>
                    <a:pt x="502" y="38"/>
                  </a:cubicBezTo>
                  <a:cubicBezTo>
                    <a:pt x="506" y="37"/>
                    <a:pt x="509" y="36"/>
                    <a:pt x="513" y="36"/>
                  </a:cubicBezTo>
                  <a:cubicBezTo>
                    <a:pt x="516" y="35"/>
                    <a:pt x="530" y="33"/>
                    <a:pt x="527" y="29"/>
                  </a:cubicBezTo>
                  <a:cubicBezTo>
                    <a:pt x="526" y="28"/>
                    <a:pt x="521" y="27"/>
                    <a:pt x="510" y="26"/>
                  </a:cubicBezTo>
                  <a:cubicBezTo>
                    <a:pt x="506" y="26"/>
                    <a:pt x="503" y="26"/>
                    <a:pt x="501" y="26"/>
                  </a:cubicBezTo>
                  <a:cubicBezTo>
                    <a:pt x="497" y="26"/>
                    <a:pt x="495" y="26"/>
                    <a:pt x="492" y="26"/>
                  </a:cubicBezTo>
                  <a:cubicBezTo>
                    <a:pt x="484" y="28"/>
                    <a:pt x="477" y="29"/>
                    <a:pt x="476" y="30"/>
                  </a:cubicBezTo>
                  <a:cubicBezTo>
                    <a:pt x="476" y="30"/>
                    <a:pt x="476" y="30"/>
                    <a:pt x="475" y="30"/>
                  </a:cubicBezTo>
                  <a:cubicBezTo>
                    <a:pt x="475" y="30"/>
                    <a:pt x="474" y="30"/>
                    <a:pt x="474" y="29"/>
                  </a:cubicBezTo>
                  <a:cubicBezTo>
                    <a:pt x="474" y="29"/>
                    <a:pt x="473" y="29"/>
                    <a:pt x="473" y="29"/>
                  </a:cubicBezTo>
                  <a:cubicBezTo>
                    <a:pt x="471" y="29"/>
                    <a:pt x="463" y="31"/>
                    <a:pt x="449" y="33"/>
                  </a:cubicBezTo>
                  <a:cubicBezTo>
                    <a:pt x="446" y="34"/>
                    <a:pt x="442" y="34"/>
                    <a:pt x="438" y="35"/>
                  </a:cubicBezTo>
                  <a:cubicBezTo>
                    <a:pt x="432" y="35"/>
                    <a:pt x="427" y="36"/>
                    <a:pt x="425" y="36"/>
                  </a:cubicBezTo>
                  <a:cubicBezTo>
                    <a:pt x="421" y="36"/>
                    <a:pt x="423" y="35"/>
                    <a:pt x="432" y="33"/>
                  </a:cubicBezTo>
                  <a:cubicBezTo>
                    <a:pt x="442" y="32"/>
                    <a:pt x="452" y="30"/>
                    <a:pt x="457" y="28"/>
                  </a:cubicBezTo>
                  <a:cubicBezTo>
                    <a:pt x="461" y="26"/>
                    <a:pt x="462" y="25"/>
                    <a:pt x="460" y="24"/>
                  </a:cubicBezTo>
                  <a:cubicBezTo>
                    <a:pt x="459" y="24"/>
                    <a:pt x="458" y="23"/>
                    <a:pt x="456" y="23"/>
                  </a:cubicBezTo>
                  <a:cubicBezTo>
                    <a:pt x="451" y="23"/>
                    <a:pt x="443" y="25"/>
                    <a:pt x="441" y="26"/>
                  </a:cubicBezTo>
                  <a:cubicBezTo>
                    <a:pt x="438" y="26"/>
                    <a:pt x="436" y="27"/>
                    <a:pt x="434" y="27"/>
                  </a:cubicBezTo>
                  <a:cubicBezTo>
                    <a:pt x="432" y="27"/>
                    <a:pt x="428" y="27"/>
                    <a:pt x="425" y="27"/>
                  </a:cubicBezTo>
                  <a:cubicBezTo>
                    <a:pt x="419" y="27"/>
                    <a:pt x="418" y="26"/>
                    <a:pt x="424" y="25"/>
                  </a:cubicBezTo>
                  <a:cubicBezTo>
                    <a:pt x="429" y="24"/>
                    <a:pt x="433" y="23"/>
                    <a:pt x="429" y="22"/>
                  </a:cubicBezTo>
                  <a:cubicBezTo>
                    <a:pt x="427" y="21"/>
                    <a:pt x="421" y="21"/>
                    <a:pt x="415" y="21"/>
                  </a:cubicBezTo>
                  <a:cubicBezTo>
                    <a:pt x="413" y="21"/>
                    <a:pt x="412" y="21"/>
                    <a:pt x="410" y="21"/>
                  </a:cubicBezTo>
                  <a:cubicBezTo>
                    <a:pt x="399" y="21"/>
                    <a:pt x="384" y="22"/>
                    <a:pt x="377" y="23"/>
                  </a:cubicBezTo>
                  <a:cubicBezTo>
                    <a:pt x="376" y="23"/>
                    <a:pt x="374" y="24"/>
                    <a:pt x="373" y="24"/>
                  </a:cubicBezTo>
                  <a:cubicBezTo>
                    <a:pt x="368" y="24"/>
                    <a:pt x="365" y="22"/>
                    <a:pt x="372" y="22"/>
                  </a:cubicBezTo>
                  <a:cubicBezTo>
                    <a:pt x="381" y="21"/>
                    <a:pt x="387" y="20"/>
                    <a:pt x="386" y="20"/>
                  </a:cubicBezTo>
                  <a:cubicBezTo>
                    <a:pt x="386" y="20"/>
                    <a:pt x="386" y="20"/>
                    <a:pt x="386" y="20"/>
                  </a:cubicBezTo>
                  <a:cubicBezTo>
                    <a:pt x="389" y="20"/>
                    <a:pt x="401" y="20"/>
                    <a:pt x="416" y="20"/>
                  </a:cubicBezTo>
                  <a:cubicBezTo>
                    <a:pt x="416" y="20"/>
                    <a:pt x="417" y="20"/>
                    <a:pt x="417" y="20"/>
                  </a:cubicBezTo>
                  <a:cubicBezTo>
                    <a:pt x="420" y="20"/>
                    <a:pt x="423" y="20"/>
                    <a:pt x="425" y="20"/>
                  </a:cubicBezTo>
                  <a:cubicBezTo>
                    <a:pt x="442" y="20"/>
                    <a:pt x="461" y="20"/>
                    <a:pt x="468" y="18"/>
                  </a:cubicBezTo>
                  <a:cubicBezTo>
                    <a:pt x="472" y="17"/>
                    <a:pt x="473" y="16"/>
                    <a:pt x="466" y="14"/>
                  </a:cubicBezTo>
                  <a:cubicBezTo>
                    <a:pt x="461" y="13"/>
                    <a:pt x="457" y="12"/>
                    <a:pt x="452" y="12"/>
                  </a:cubicBezTo>
                  <a:cubicBezTo>
                    <a:pt x="451" y="12"/>
                    <a:pt x="450" y="12"/>
                    <a:pt x="448" y="12"/>
                  </a:cubicBezTo>
                  <a:cubicBezTo>
                    <a:pt x="447" y="12"/>
                    <a:pt x="446" y="12"/>
                    <a:pt x="444" y="12"/>
                  </a:cubicBezTo>
                  <a:cubicBezTo>
                    <a:pt x="439" y="12"/>
                    <a:pt x="435" y="12"/>
                    <a:pt x="433" y="12"/>
                  </a:cubicBezTo>
                  <a:cubicBezTo>
                    <a:pt x="433" y="12"/>
                    <a:pt x="433" y="12"/>
                    <a:pt x="433" y="12"/>
                  </a:cubicBezTo>
                  <a:cubicBezTo>
                    <a:pt x="433" y="12"/>
                    <a:pt x="432" y="12"/>
                    <a:pt x="432" y="12"/>
                  </a:cubicBezTo>
                  <a:cubicBezTo>
                    <a:pt x="432" y="12"/>
                    <a:pt x="432" y="12"/>
                    <a:pt x="432" y="12"/>
                  </a:cubicBezTo>
                  <a:cubicBezTo>
                    <a:pt x="432" y="12"/>
                    <a:pt x="432" y="12"/>
                    <a:pt x="433" y="12"/>
                  </a:cubicBezTo>
                  <a:cubicBezTo>
                    <a:pt x="434" y="12"/>
                    <a:pt x="434" y="12"/>
                    <a:pt x="434" y="11"/>
                  </a:cubicBezTo>
                  <a:cubicBezTo>
                    <a:pt x="432" y="11"/>
                    <a:pt x="437" y="11"/>
                    <a:pt x="442" y="11"/>
                  </a:cubicBezTo>
                  <a:cubicBezTo>
                    <a:pt x="446" y="11"/>
                    <a:pt x="448" y="10"/>
                    <a:pt x="444" y="9"/>
                  </a:cubicBezTo>
                  <a:cubicBezTo>
                    <a:pt x="442" y="8"/>
                    <a:pt x="441" y="8"/>
                    <a:pt x="439" y="8"/>
                  </a:cubicBezTo>
                  <a:cubicBezTo>
                    <a:pt x="438" y="8"/>
                    <a:pt x="437" y="8"/>
                    <a:pt x="436" y="9"/>
                  </a:cubicBezTo>
                  <a:cubicBezTo>
                    <a:pt x="435" y="9"/>
                    <a:pt x="433" y="9"/>
                    <a:pt x="431" y="9"/>
                  </a:cubicBezTo>
                  <a:cubicBezTo>
                    <a:pt x="430" y="9"/>
                    <a:pt x="429" y="9"/>
                    <a:pt x="428" y="9"/>
                  </a:cubicBezTo>
                  <a:cubicBezTo>
                    <a:pt x="422" y="9"/>
                    <a:pt x="413" y="8"/>
                    <a:pt x="405" y="8"/>
                  </a:cubicBezTo>
                  <a:cubicBezTo>
                    <a:pt x="402" y="8"/>
                    <a:pt x="399" y="8"/>
                    <a:pt x="395" y="8"/>
                  </a:cubicBezTo>
                  <a:cubicBezTo>
                    <a:pt x="386" y="8"/>
                    <a:pt x="378" y="8"/>
                    <a:pt x="372" y="8"/>
                  </a:cubicBezTo>
                  <a:cubicBezTo>
                    <a:pt x="366" y="9"/>
                    <a:pt x="364" y="10"/>
                    <a:pt x="363" y="10"/>
                  </a:cubicBezTo>
                  <a:cubicBezTo>
                    <a:pt x="363" y="10"/>
                    <a:pt x="363" y="10"/>
                    <a:pt x="363" y="10"/>
                  </a:cubicBezTo>
                  <a:cubicBezTo>
                    <a:pt x="363" y="10"/>
                    <a:pt x="363" y="10"/>
                    <a:pt x="363" y="10"/>
                  </a:cubicBezTo>
                  <a:cubicBezTo>
                    <a:pt x="362" y="10"/>
                    <a:pt x="361" y="10"/>
                    <a:pt x="360" y="10"/>
                  </a:cubicBezTo>
                  <a:cubicBezTo>
                    <a:pt x="360" y="10"/>
                    <a:pt x="359" y="10"/>
                    <a:pt x="359" y="10"/>
                  </a:cubicBezTo>
                  <a:cubicBezTo>
                    <a:pt x="357" y="10"/>
                    <a:pt x="357" y="8"/>
                    <a:pt x="365" y="8"/>
                  </a:cubicBezTo>
                  <a:cubicBezTo>
                    <a:pt x="374" y="7"/>
                    <a:pt x="380" y="6"/>
                    <a:pt x="382" y="6"/>
                  </a:cubicBezTo>
                  <a:cubicBezTo>
                    <a:pt x="382" y="6"/>
                    <a:pt x="382" y="6"/>
                    <a:pt x="383" y="6"/>
                  </a:cubicBezTo>
                  <a:cubicBezTo>
                    <a:pt x="386" y="6"/>
                    <a:pt x="397" y="7"/>
                    <a:pt x="410" y="7"/>
                  </a:cubicBezTo>
                  <a:cubicBezTo>
                    <a:pt x="411" y="7"/>
                    <a:pt x="411" y="7"/>
                    <a:pt x="411" y="7"/>
                  </a:cubicBezTo>
                  <a:cubicBezTo>
                    <a:pt x="426" y="7"/>
                    <a:pt x="425" y="3"/>
                    <a:pt x="408" y="2"/>
                  </a:cubicBezTo>
                  <a:cubicBezTo>
                    <a:pt x="403" y="1"/>
                    <a:pt x="398" y="1"/>
                    <a:pt x="393" y="1"/>
                  </a:cubicBezTo>
                  <a:cubicBezTo>
                    <a:pt x="385" y="0"/>
                    <a:pt x="376" y="0"/>
                    <a:pt x="36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65"/>
            <p:cNvSpPr>
              <a:spLocks/>
            </p:cNvSpPr>
            <p:nvPr/>
          </p:nvSpPr>
          <p:spPr bwMode="auto">
            <a:xfrm>
              <a:off x="4237038" y="5329238"/>
              <a:ext cx="15875" cy="1587"/>
            </a:xfrm>
            <a:custGeom>
              <a:avLst/>
              <a:gdLst>
                <a:gd name="T0" fmla="*/ 6 w 6"/>
                <a:gd name="T1" fmla="*/ 0 h 1"/>
                <a:gd name="T2" fmla="*/ 1 w 6"/>
                <a:gd name="T3" fmla="*/ 1 h 1"/>
                <a:gd name="T4" fmla="*/ 1 w 6"/>
                <a:gd name="T5" fmla="*/ 1 h 1"/>
                <a:gd name="T6" fmla="*/ 3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cubicBezTo>
                    <a:pt x="5" y="0"/>
                    <a:pt x="3" y="1"/>
                    <a:pt x="1" y="1"/>
                  </a:cubicBezTo>
                  <a:cubicBezTo>
                    <a:pt x="0" y="1"/>
                    <a:pt x="0" y="1"/>
                    <a:pt x="1" y="1"/>
                  </a:cubicBezTo>
                  <a:cubicBezTo>
                    <a:pt x="1" y="1"/>
                    <a:pt x="2" y="1"/>
                    <a:pt x="3" y="1"/>
                  </a:cubicBezTo>
                  <a:cubicBezTo>
                    <a:pt x="4" y="1"/>
                    <a:pt x="5"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66"/>
            <p:cNvSpPr>
              <a:spLocks/>
            </p:cNvSpPr>
            <p:nvPr/>
          </p:nvSpPr>
          <p:spPr bwMode="auto">
            <a:xfrm>
              <a:off x="2686050" y="5067300"/>
              <a:ext cx="7938" cy="7937"/>
            </a:xfrm>
            <a:custGeom>
              <a:avLst/>
              <a:gdLst>
                <a:gd name="T0" fmla="*/ 3 w 3"/>
                <a:gd name="T1" fmla="*/ 0 h 3"/>
                <a:gd name="T2" fmla="*/ 1 w 3"/>
                <a:gd name="T3" fmla="*/ 2 h 3"/>
                <a:gd name="T4" fmla="*/ 1 w 3"/>
                <a:gd name="T5" fmla="*/ 3 h 3"/>
                <a:gd name="T6" fmla="*/ 1 w 3"/>
                <a:gd name="T7" fmla="*/ 2 h 3"/>
                <a:gd name="T8" fmla="*/ 3 w 3"/>
                <a:gd name="T9" fmla="*/ 0 h 3"/>
              </a:gdLst>
              <a:ahLst/>
              <a:cxnLst>
                <a:cxn ang="0">
                  <a:pos x="T0" y="T1"/>
                </a:cxn>
                <a:cxn ang="0">
                  <a:pos x="T2" y="T3"/>
                </a:cxn>
                <a:cxn ang="0">
                  <a:pos x="T4" y="T5"/>
                </a:cxn>
                <a:cxn ang="0">
                  <a:pos x="T6" y="T7"/>
                </a:cxn>
                <a:cxn ang="0">
                  <a:pos x="T8" y="T9"/>
                </a:cxn>
              </a:cxnLst>
              <a:rect l="0" t="0" r="r" b="b"/>
              <a:pathLst>
                <a:path w="3" h="3">
                  <a:moveTo>
                    <a:pt x="3" y="0"/>
                  </a:moveTo>
                  <a:cubicBezTo>
                    <a:pt x="2" y="1"/>
                    <a:pt x="1" y="2"/>
                    <a:pt x="1" y="2"/>
                  </a:cubicBezTo>
                  <a:cubicBezTo>
                    <a:pt x="0" y="3"/>
                    <a:pt x="0" y="3"/>
                    <a:pt x="1" y="3"/>
                  </a:cubicBezTo>
                  <a:cubicBezTo>
                    <a:pt x="1" y="3"/>
                    <a:pt x="1" y="3"/>
                    <a:pt x="1" y="2"/>
                  </a:cubicBezTo>
                  <a:cubicBezTo>
                    <a:pt x="2" y="2"/>
                    <a:pt x="2" y="1"/>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167"/>
            <p:cNvSpPr>
              <a:spLocks/>
            </p:cNvSpPr>
            <p:nvPr/>
          </p:nvSpPr>
          <p:spPr bwMode="auto">
            <a:xfrm>
              <a:off x="4265613" y="5322888"/>
              <a:ext cx="9525" cy="3175"/>
            </a:xfrm>
            <a:custGeom>
              <a:avLst/>
              <a:gdLst>
                <a:gd name="T0" fmla="*/ 2 w 3"/>
                <a:gd name="T1" fmla="*/ 0 h 1"/>
                <a:gd name="T2" fmla="*/ 0 w 3"/>
                <a:gd name="T3" fmla="*/ 0 h 1"/>
                <a:gd name="T4" fmla="*/ 0 w 3"/>
                <a:gd name="T5" fmla="*/ 1 h 1"/>
                <a:gd name="T6" fmla="*/ 0 w 3"/>
                <a:gd name="T7" fmla="*/ 1 h 1"/>
                <a:gd name="T8" fmla="*/ 2 w 3"/>
                <a:gd name="T9" fmla="*/ 0 h 1"/>
                <a:gd name="T10" fmla="*/ 2 w 3"/>
                <a:gd name="T11" fmla="*/ 0 h 1"/>
              </a:gdLst>
              <a:ahLst/>
              <a:cxnLst>
                <a:cxn ang="0">
                  <a:pos x="T0" y="T1"/>
                </a:cxn>
                <a:cxn ang="0">
                  <a:pos x="T2" y="T3"/>
                </a:cxn>
                <a:cxn ang="0">
                  <a:pos x="T4" y="T5"/>
                </a:cxn>
                <a:cxn ang="0">
                  <a:pos x="T6" y="T7"/>
                </a:cxn>
                <a:cxn ang="0">
                  <a:pos x="T8" y="T9"/>
                </a:cxn>
                <a:cxn ang="0">
                  <a:pos x="T10" y="T11"/>
                </a:cxn>
              </a:cxnLst>
              <a:rect l="0" t="0" r="r" b="b"/>
              <a:pathLst>
                <a:path w="3" h="1">
                  <a:moveTo>
                    <a:pt x="2" y="0"/>
                  </a:moveTo>
                  <a:cubicBezTo>
                    <a:pt x="2" y="0"/>
                    <a:pt x="1" y="0"/>
                    <a:pt x="0" y="0"/>
                  </a:cubicBezTo>
                  <a:cubicBezTo>
                    <a:pt x="0" y="0"/>
                    <a:pt x="0" y="1"/>
                    <a:pt x="0" y="1"/>
                  </a:cubicBezTo>
                  <a:cubicBezTo>
                    <a:pt x="0" y="1"/>
                    <a:pt x="0" y="1"/>
                    <a:pt x="0" y="1"/>
                  </a:cubicBezTo>
                  <a:cubicBezTo>
                    <a:pt x="1" y="0"/>
                    <a:pt x="1" y="0"/>
                    <a:pt x="2" y="0"/>
                  </a:cubicBezTo>
                  <a:cubicBezTo>
                    <a:pt x="3" y="0"/>
                    <a:pt x="3"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168"/>
            <p:cNvSpPr>
              <a:spLocks/>
            </p:cNvSpPr>
            <p:nvPr/>
          </p:nvSpPr>
          <p:spPr bwMode="auto">
            <a:xfrm>
              <a:off x="4291013" y="4354513"/>
              <a:ext cx="15875" cy="0"/>
            </a:xfrm>
            <a:custGeom>
              <a:avLst/>
              <a:gdLst>
                <a:gd name="T0" fmla="*/ 3 w 6"/>
                <a:gd name="T1" fmla="*/ 1 w 6"/>
                <a:gd name="T2" fmla="*/ 2 w 6"/>
                <a:gd name="T3" fmla="*/ 2 w 6"/>
                <a:gd name="T4" fmla="*/ 3 w 6"/>
                <a:gd name="T5" fmla="*/ 5 w 6"/>
                <a:gd name="T6" fmla="*/ 6 w 6"/>
                <a:gd name="T7" fmla="*/ 4 w 6"/>
                <a:gd name="T8" fmla="*/ 3 w 6"/>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6">
                  <a:moveTo>
                    <a:pt x="3" y="0"/>
                  </a:moveTo>
                  <a:cubicBezTo>
                    <a:pt x="1" y="0"/>
                    <a:pt x="0" y="0"/>
                    <a:pt x="1" y="0"/>
                  </a:cubicBezTo>
                  <a:cubicBezTo>
                    <a:pt x="1" y="0"/>
                    <a:pt x="2" y="0"/>
                    <a:pt x="2" y="0"/>
                  </a:cubicBezTo>
                  <a:cubicBezTo>
                    <a:pt x="2" y="0"/>
                    <a:pt x="2" y="0"/>
                    <a:pt x="2" y="0"/>
                  </a:cubicBezTo>
                  <a:cubicBezTo>
                    <a:pt x="2" y="0"/>
                    <a:pt x="3" y="0"/>
                    <a:pt x="3" y="0"/>
                  </a:cubicBezTo>
                  <a:cubicBezTo>
                    <a:pt x="3" y="0"/>
                    <a:pt x="4" y="0"/>
                    <a:pt x="5" y="0"/>
                  </a:cubicBezTo>
                  <a:cubicBezTo>
                    <a:pt x="5" y="0"/>
                    <a:pt x="5" y="0"/>
                    <a:pt x="6" y="0"/>
                  </a:cubicBezTo>
                  <a:cubicBezTo>
                    <a:pt x="6" y="0"/>
                    <a:pt x="6" y="0"/>
                    <a:pt x="4" y="0"/>
                  </a:cubicBezTo>
                  <a:cubicBezTo>
                    <a:pt x="4" y="0"/>
                    <a:pt x="3"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69"/>
            <p:cNvSpPr>
              <a:spLocks/>
            </p:cNvSpPr>
            <p:nvPr/>
          </p:nvSpPr>
          <p:spPr bwMode="auto">
            <a:xfrm>
              <a:off x="3119438" y="5111750"/>
              <a:ext cx="325438" cy="31750"/>
            </a:xfrm>
            <a:custGeom>
              <a:avLst/>
              <a:gdLst>
                <a:gd name="T0" fmla="*/ 32 w 120"/>
                <a:gd name="T1" fmla="*/ 0 h 12"/>
                <a:gd name="T2" fmla="*/ 17 w 120"/>
                <a:gd name="T3" fmla="*/ 1 h 12"/>
                <a:gd name="T4" fmla="*/ 4 w 120"/>
                <a:gd name="T5" fmla="*/ 3 h 12"/>
                <a:gd name="T6" fmla="*/ 10 w 120"/>
                <a:gd name="T7" fmla="*/ 3 h 12"/>
                <a:gd name="T8" fmla="*/ 23 w 120"/>
                <a:gd name="T9" fmla="*/ 2 h 12"/>
                <a:gd name="T10" fmla="*/ 29 w 120"/>
                <a:gd name="T11" fmla="*/ 3 h 12"/>
                <a:gd name="T12" fmla="*/ 42 w 120"/>
                <a:gd name="T13" fmla="*/ 4 h 12"/>
                <a:gd name="T14" fmla="*/ 58 w 120"/>
                <a:gd name="T15" fmla="*/ 5 h 12"/>
                <a:gd name="T16" fmla="*/ 73 w 120"/>
                <a:gd name="T17" fmla="*/ 8 h 12"/>
                <a:gd name="T18" fmla="*/ 85 w 120"/>
                <a:gd name="T19" fmla="*/ 11 h 12"/>
                <a:gd name="T20" fmla="*/ 93 w 120"/>
                <a:gd name="T21" fmla="*/ 12 h 12"/>
                <a:gd name="T22" fmla="*/ 104 w 120"/>
                <a:gd name="T23" fmla="*/ 12 h 12"/>
                <a:gd name="T24" fmla="*/ 105 w 120"/>
                <a:gd name="T25" fmla="*/ 12 h 12"/>
                <a:gd name="T26" fmla="*/ 115 w 120"/>
                <a:gd name="T27" fmla="*/ 12 h 12"/>
                <a:gd name="T28" fmla="*/ 115 w 120"/>
                <a:gd name="T29" fmla="*/ 9 h 12"/>
                <a:gd name="T30" fmla="*/ 107 w 120"/>
                <a:gd name="T31" fmla="*/ 8 h 12"/>
                <a:gd name="T32" fmla="*/ 80 w 120"/>
                <a:gd name="T33" fmla="*/ 5 h 12"/>
                <a:gd name="T34" fmla="*/ 54 w 120"/>
                <a:gd name="T35" fmla="*/ 1 h 12"/>
                <a:gd name="T36" fmla="*/ 32 w 120"/>
                <a:gd name="T3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0" h="12">
                  <a:moveTo>
                    <a:pt x="32" y="0"/>
                  </a:moveTo>
                  <a:cubicBezTo>
                    <a:pt x="27" y="0"/>
                    <a:pt x="22" y="1"/>
                    <a:pt x="17" y="1"/>
                  </a:cubicBezTo>
                  <a:cubicBezTo>
                    <a:pt x="4" y="2"/>
                    <a:pt x="0" y="3"/>
                    <a:pt x="4" y="3"/>
                  </a:cubicBezTo>
                  <a:cubicBezTo>
                    <a:pt x="6" y="3"/>
                    <a:pt x="8" y="3"/>
                    <a:pt x="10" y="3"/>
                  </a:cubicBezTo>
                  <a:cubicBezTo>
                    <a:pt x="15" y="3"/>
                    <a:pt x="19" y="2"/>
                    <a:pt x="23" y="2"/>
                  </a:cubicBezTo>
                  <a:cubicBezTo>
                    <a:pt x="27" y="2"/>
                    <a:pt x="30" y="3"/>
                    <a:pt x="29" y="3"/>
                  </a:cubicBezTo>
                  <a:cubicBezTo>
                    <a:pt x="27" y="3"/>
                    <a:pt x="33" y="3"/>
                    <a:pt x="42" y="4"/>
                  </a:cubicBezTo>
                  <a:cubicBezTo>
                    <a:pt x="48" y="4"/>
                    <a:pt x="53" y="5"/>
                    <a:pt x="58" y="5"/>
                  </a:cubicBezTo>
                  <a:cubicBezTo>
                    <a:pt x="63" y="6"/>
                    <a:pt x="68" y="7"/>
                    <a:pt x="73" y="8"/>
                  </a:cubicBezTo>
                  <a:cubicBezTo>
                    <a:pt x="81" y="9"/>
                    <a:pt x="87" y="10"/>
                    <a:pt x="85" y="11"/>
                  </a:cubicBezTo>
                  <a:cubicBezTo>
                    <a:pt x="83" y="12"/>
                    <a:pt x="86" y="12"/>
                    <a:pt x="93" y="12"/>
                  </a:cubicBezTo>
                  <a:cubicBezTo>
                    <a:pt x="97" y="12"/>
                    <a:pt x="100" y="12"/>
                    <a:pt x="104" y="12"/>
                  </a:cubicBezTo>
                  <a:cubicBezTo>
                    <a:pt x="104" y="12"/>
                    <a:pt x="104" y="12"/>
                    <a:pt x="105" y="12"/>
                  </a:cubicBezTo>
                  <a:cubicBezTo>
                    <a:pt x="108" y="12"/>
                    <a:pt x="112" y="12"/>
                    <a:pt x="115" y="12"/>
                  </a:cubicBezTo>
                  <a:cubicBezTo>
                    <a:pt x="120" y="11"/>
                    <a:pt x="120" y="10"/>
                    <a:pt x="115" y="9"/>
                  </a:cubicBezTo>
                  <a:cubicBezTo>
                    <a:pt x="110" y="9"/>
                    <a:pt x="107" y="8"/>
                    <a:pt x="107" y="8"/>
                  </a:cubicBezTo>
                  <a:cubicBezTo>
                    <a:pt x="108" y="8"/>
                    <a:pt x="95" y="7"/>
                    <a:pt x="80" y="5"/>
                  </a:cubicBezTo>
                  <a:cubicBezTo>
                    <a:pt x="73" y="4"/>
                    <a:pt x="65" y="2"/>
                    <a:pt x="54" y="1"/>
                  </a:cubicBezTo>
                  <a:cubicBezTo>
                    <a:pt x="46" y="1"/>
                    <a:pt x="39" y="0"/>
                    <a:pt x="3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Freeform 170"/>
            <p:cNvSpPr>
              <a:spLocks/>
            </p:cNvSpPr>
            <p:nvPr/>
          </p:nvSpPr>
          <p:spPr bwMode="auto">
            <a:xfrm>
              <a:off x="3560763" y="4568825"/>
              <a:ext cx="9525" cy="6350"/>
            </a:xfrm>
            <a:custGeom>
              <a:avLst/>
              <a:gdLst>
                <a:gd name="T0" fmla="*/ 3 w 3"/>
                <a:gd name="T1" fmla="*/ 0 h 2"/>
                <a:gd name="T2" fmla="*/ 1 w 3"/>
                <a:gd name="T3" fmla="*/ 1 h 2"/>
                <a:gd name="T4" fmla="*/ 1 w 3"/>
                <a:gd name="T5" fmla="*/ 2 h 2"/>
                <a:gd name="T6" fmla="*/ 2 w 3"/>
                <a:gd name="T7" fmla="*/ 1 h 2"/>
                <a:gd name="T8" fmla="*/ 3 w 3"/>
                <a:gd name="T9" fmla="*/ 0 h 2"/>
              </a:gdLst>
              <a:ahLst/>
              <a:cxnLst>
                <a:cxn ang="0">
                  <a:pos x="T0" y="T1"/>
                </a:cxn>
                <a:cxn ang="0">
                  <a:pos x="T2" y="T3"/>
                </a:cxn>
                <a:cxn ang="0">
                  <a:pos x="T4" y="T5"/>
                </a:cxn>
                <a:cxn ang="0">
                  <a:pos x="T6" y="T7"/>
                </a:cxn>
                <a:cxn ang="0">
                  <a:pos x="T8" y="T9"/>
                </a:cxn>
              </a:cxnLst>
              <a:rect l="0" t="0" r="r" b="b"/>
              <a:pathLst>
                <a:path w="3" h="2">
                  <a:moveTo>
                    <a:pt x="3" y="0"/>
                  </a:moveTo>
                  <a:cubicBezTo>
                    <a:pt x="2" y="0"/>
                    <a:pt x="1" y="1"/>
                    <a:pt x="1" y="1"/>
                  </a:cubicBezTo>
                  <a:cubicBezTo>
                    <a:pt x="0" y="2"/>
                    <a:pt x="1" y="2"/>
                    <a:pt x="1" y="2"/>
                  </a:cubicBezTo>
                  <a:cubicBezTo>
                    <a:pt x="2" y="2"/>
                    <a:pt x="2" y="2"/>
                    <a:pt x="2" y="1"/>
                  </a:cubicBezTo>
                  <a:cubicBezTo>
                    <a:pt x="3" y="1"/>
                    <a:pt x="2"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Freeform 171"/>
            <p:cNvSpPr>
              <a:spLocks/>
            </p:cNvSpPr>
            <p:nvPr/>
          </p:nvSpPr>
          <p:spPr bwMode="auto">
            <a:xfrm>
              <a:off x="1162050" y="4487863"/>
              <a:ext cx="15875" cy="3175"/>
            </a:xfrm>
            <a:custGeom>
              <a:avLst/>
              <a:gdLst>
                <a:gd name="T0" fmla="*/ 6 w 6"/>
                <a:gd name="T1" fmla="*/ 0 h 1"/>
                <a:gd name="T2" fmla="*/ 0 w 6"/>
                <a:gd name="T3" fmla="*/ 1 h 1"/>
                <a:gd name="T4" fmla="*/ 1 w 6"/>
                <a:gd name="T5" fmla="*/ 1 h 1"/>
                <a:gd name="T6" fmla="*/ 2 w 6"/>
                <a:gd name="T7" fmla="*/ 1 h 1"/>
                <a:gd name="T8" fmla="*/ 6 w 6"/>
                <a:gd name="T9" fmla="*/ 0 h 1"/>
                <a:gd name="T10" fmla="*/ 6 w 6"/>
                <a:gd name="T11" fmla="*/ 0 h 1"/>
              </a:gdLst>
              <a:ahLst/>
              <a:cxnLst>
                <a:cxn ang="0">
                  <a:pos x="T0" y="T1"/>
                </a:cxn>
                <a:cxn ang="0">
                  <a:pos x="T2" y="T3"/>
                </a:cxn>
                <a:cxn ang="0">
                  <a:pos x="T4" y="T5"/>
                </a:cxn>
                <a:cxn ang="0">
                  <a:pos x="T6" y="T7"/>
                </a:cxn>
                <a:cxn ang="0">
                  <a:pos x="T8" y="T9"/>
                </a:cxn>
                <a:cxn ang="0">
                  <a:pos x="T10" y="T11"/>
                </a:cxn>
              </a:cxnLst>
              <a:rect l="0" t="0" r="r" b="b"/>
              <a:pathLst>
                <a:path w="6" h="1">
                  <a:moveTo>
                    <a:pt x="6" y="0"/>
                  </a:moveTo>
                  <a:cubicBezTo>
                    <a:pt x="5" y="0"/>
                    <a:pt x="2" y="0"/>
                    <a:pt x="0" y="1"/>
                  </a:cubicBezTo>
                  <a:cubicBezTo>
                    <a:pt x="1" y="1"/>
                    <a:pt x="1" y="1"/>
                    <a:pt x="1" y="1"/>
                  </a:cubicBezTo>
                  <a:cubicBezTo>
                    <a:pt x="1" y="1"/>
                    <a:pt x="2" y="1"/>
                    <a:pt x="2" y="1"/>
                  </a:cubicBezTo>
                  <a:cubicBezTo>
                    <a:pt x="3" y="1"/>
                    <a:pt x="5" y="1"/>
                    <a:pt x="6" y="0"/>
                  </a:cubicBezTo>
                  <a:cubicBezTo>
                    <a:pt x="6" y="0"/>
                    <a:pt x="6"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72"/>
            <p:cNvSpPr>
              <a:spLocks/>
            </p:cNvSpPr>
            <p:nvPr/>
          </p:nvSpPr>
          <p:spPr bwMode="auto">
            <a:xfrm>
              <a:off x="3694113" y="4618038"/>
              <a:ext cx="26988" cy="6350"/>
            </a:xfrm>
            <a:custGeom>
              <a:avLst/>
              <a:gdLst>
                <a:gd name="T0" fmla="*/ 4 w 10"/>
                <a:gd name="T1" fmla="*/ 0 h 2"/>
                <a:gd name="T2" fmla="*/ 3 w 10"/>
                <a:gd name="T3" fmla="*/ 2 h 2"/>
                <a:gd name="T4" fmla="*/ 4 w 10"/>
                <a:gd name="T5" fmla="*/ 2 h 2"/>
                <a:gd name="T6" fmla="*/ 10 w 10"/>
                <a:gd name="T7" fmla="*/ 1 h 2"/>
                <a:gd name="T8" fmla="*/ 5 w 10"/>
                <a:gd name="T9" fmla="*/ 0 h 2"/>
                <a:gd name="T10" fmla="*/ 4 w 10"/>
                <a:gd name="T11" fmla="*/ 0 h 2"/>
              </a:gdLst>
              <a:ahLst/>
              <a:cxnLst>
                <a:cxn ang="0">
                  <a:pos x="T0" y="T1"/>
                </a:cxn>
                <a:cxn ang="0">
                  <a:pos x="T2" y="T3"/>
                </a:cxn>
                <a:cxn ang="0">
                  <a:pos x="T4" y="T5"/>
                </a:cxn>
                <a:cxn ang="0">
                  <a:pos x="T6" y="T7"/>
                </a:cxn>
                <a:cxn ang="0">
                  <a:pos x="T8" y="T9"/>
                </a:cxn>
                <a:cxn ang="0">
                  <a:pos x="T10" y="T11"/>
                </a:cxn>
              </a:cxnLst>
              <a:rect l="0" t="0" r="r" b="b"/>
              <a:pathLst>
                <a:path w="10" h="2">
                  <a:moveTo>
                    <a:pt x="4" y="0"/>
                  </a:moveTo>
                  <a:cubicBezTo>
                    <a:pt x="1" y="0"/>
                    <a:pt x="0" y="1"/>
                    <a:pt x="3" y="2"/>
                  </a:cubicBezTo>
                  <a:cubicBezTo>
                    <a:pt x="4" y="2"/>
                    <a:pt x="4" y="2"/>
                    <a:pt x="4" y="2"/>
                  </a:cubicBezTo>
                  <a:cubicBezTo>
                    <a:pt x="6" y="2"/>
                    <a:pt x="7" y="2"/>
                    <a:pt x="10" y="1"/>
                  </a:cubicBezTo>
                  <a:cubicBezTo>
                    <a:pt x="8" y="1"/>
                    <a:pt x="6" y="0"/>
                    <a:pt x="5" y="0"/>
                  </a:cubicBezTo>
                  <a:cubicBezTo>
                    <a:pt x="5" y="0"/>
                    <a:pt x="4"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173"/>
            <p:cNvSpPr>
              <a:spLocks/>
            </p:cNvSpPr>
            <p:nvPr/>
          </p:nvSpPr>
          <p:spPr bwMode="auto">
            <a:xfrm>
              <a:off x="1230313" y="4479925"/>
              <a:ext cx="12700" cy="3175"/>
            </a:xfrm>
            <a:custGeom>
              <a:avLst/>
              <a:gdLst>
                <a:gd name="T0" fmla="*/ 3 w 5"/>
                <a:gd name="T1" fmla="*/ 0 h 1"/>
                <a:gd name="T2" fmla="*/ 1 w 5"/>
                <a:gd name="T3" fmla="*/ 1 h 1"/>
                <a:gd name="T4" fmla="*/ 4 w 5"/>
                <a:gd name="T5" fmla="*/ 1 h 1"/>
                <a:gd name="T6" fmla="*/ 4 w 5"/>
                <a:gd name="T7" fmla="*/ 0 h 1"/>
                <a:gd name="T8" fmla="*/ 3 w 5"/>
                <a:gd name="T9" fmla="*/ 0 h 1"/>
              </a:gdLst>
              <a:ahLst/>
              <a:cxnLst>
                <a:cxn ang="0">
                  <a:pos x="T0" y="T1"/>
                </a:cxn>
                <a:cxn ang="0">
                  <a:pos x="T2" y="T3"/>
                </a:cxn>
                <a:cxn ang="0">
                  <a:pos x="T4" y="T5"/>
                </a:cxn>
                <a:cxn ang="0">
                  <a:pos x="T6" y="T7"/>
                </a:cxn>
                <a:cxn ang="0">
                  <a:pos x="T8" y="T9"/>
                </a:cxn>
              </a:cxnLst>
              <a:rect l="0" t="0" r="r" b="b"/>
              <a:pathLst>
                <a:path w="5" h="1">
                  <a:moveTo>
                    <a:pt x="3" y="0"/>
                  </a:moveTo>
                  <a:cubicBezTo>
                    <a:pt x="2" y="0"/>
                    <a:pt x="0" y="1"/>
                    <a:pt x="1" y="1"/>
                  </a:cubicBezTo>
                  <a:cubicBezTo>
                    <a:pt x="2" y="1"/>
                    <a:pt x="4" y="1"/>
                    <a:pt x="4" y="1"/>
                  </a:cubicBezTo>
                  <a:cubicBezTo>
                    <a:pt x="3" y="1"/>
                    <a:pt x="5" y="1"/>
                    <a:pt x="4" y="0"/>
                  </a:cubicBezTo>
                  <a:cubicBezTo>
                    <a:pt x="4" y="0"/>
                    <a:pt x="4" y="0"/>
                    <a:pt x="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5" name="Freeform 174"/>
            <p:cNvSpPr>
              <a:spLocks noEditPoints="1"/>
            </p:cNvSpPr>
            <p:nvPr/>
          </p:nvSpPr>
          <p:spPr bwMode="auto">
            <a:xfrm>
              <a:off x="3567113" y="4922838"/>
              <a:ext cx="58738" cy="3175"/>
            </a:xfrm>
            <a:custGeom>
              <a:avLst/>
              <a:gdLst>
                <a:gd name="T0" fmla="*/ 19 w 22"/>
                <a:gd name="T1" fmla="*/ 0 h 1"/>
                <a:gd name="T2" fmla="*/ 8 w 22"/>
                <a:gd name="T3" fmla="*/ 0 h 1"/>
                <a:gd name="T4" fmla="*/ 2 w 22"/>
                <a:gd name="T5" fmla="*/ 1 h 1"/>
                <a:gd name="T6" fmla="*/ 1 w 22"/>
                <a:gd name="T7" fmla="*/ 1 h 1"/>
                <a:gd name="T8" fmla="*/ 0 w 22"/>
                <a:gd name="T9" fmla="*/ 1 h 1"/>
                <a:gd name="T10" fmla="*/ 1 w 22"/>
                <a:gd name="T11" fmla="*/ 1 h 1"/>
                <a:gd name="T12" fmla="*/ 11 w 22"/>
                <a:gd name="T13" fmla="*/ 1 h 1"/>
                <a:gd name="T14" fmla="*/ 20 w 22"/>
                <a:gd name="T15" fmla="*/ 0 h 1"/>
                <a:gd name="T16" fmla="*/ 19 w 22"/>
                <a:gd name="T17" fmla="*/ 0 h 1"/>
                <a:gd name="T18" fmla="*/ 19 w 22"/>
                <a:gd name="T19" fmla="*/ 0 h 1"/>
                <a:gd name="T20" fmla="*/ 19 w 22"/>
                <a:gd name="T21" fmla="*/ 0 h 1"/>
                <a:gd name="T22" fmla="*/ 19 w 22"/>
                <a:gd name="T23" fmla="*/ 0 h 1"/>
                <a:gd name="T24" fmla="*/ 19 w 22"/>
                <a:gd name="T25"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 h="1">
                  <a:moveTo>
                    <a:pt x="19" y="0"/>
                  </a:moveTo>
                  <a:cubicBezTo>
                    <a:pt x="16" y="0"/>
                    <a:pt x="12" y="0"/>
                    <a:pt x="8" y="0"/>
                  </a:cubicBezTo>
                  <a:cubicBezTo>
                    <a:pt x="6" y="0"/>
                    <a:pt x="4" y="0"/>
                    <a:pt x="2" y="1"/>
                  </a:cubicBezTo>
                  <a:cubicBezTo>
                    <a:pt x="2" y="1"/>
                    <a:pt x="2" y="1"/>
                    <a:pt x="1" y="1"/>
                  </a:cubicBezTo>
                  <a:cubicBezTo>
                    <a:pt x="1" y="1"/>
                    <a:pt x="1" y="1"/>
                    <a:pt x="0" y="1"/>
                  </a:cubicBezTo>
                  <a:cubicBezTo>
                    <a:pt x="0" y="1"/>
                    <a:pt x="1" y="1"/>
                    <a:pt x="1" y="1"/>
                  </a:cubicBezTo>
                  <a:cubicBezTo>
                    <a:pt x="2" y="1"/>
                    <a:pt x="6" y="1"/>
                    <a:pt x="11" y="1"/>
                  </a:cubicBezTo>
                  <a:cubicBezTo>
                    <a:pt x="18" y="0"/>
                    <a:pt x="22" y="0"/>
                    <a:pt x="20" y="0"/>
                  </a:cubicBezTo>
                  <a:cubicBezTo>
                    <a:pt x="18" y="0"/>
                    <a:pt x="19" y="0"/>
                    <a:pt x="19" y="0"/>
                  </a:cubicBezTo>
                  <a:moveTo>
                    <a:pt x="19" y="0"/>
                  </a:moveTo>
                  <a:cubicBezTo>
                    <a:pt x="19" y="0"/>
                    <a:pt x="19" y="0"/>
                    <a:pt x="19" y="0"/>
                  </a:cubicBezTo>
                  <a:cubicBezTo>
                    <a:pt x="19" y="0"/>
                    <a:pt x="19" y="0"/>
                    <a:pt x="19" y="0"/>
                  </a:cubicBezTo>
                  <a:cubicBezTo>
                    <a:pt x="19" y="0"/>
                    <a:pt x="19" y="0"/>
                    <a:pt x="19"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75"/>
            <p:cNvSpPr>
              <a:spLocks/>
            </p:cNvSpPr>
            <p:nvPr/>
          </p:nvSpPr>
          <p:spPr bwMode="auto">
            <a:xfrm>
              <a:off x="3222625" y="5353050"/>
              <a:ext cx="11113" cy="4762"/>
            </a:xfrm>
            <a:custGeom>
              <a:avLst/>
              <a:gdLst>
                <a:gd name="T0" fmla="*/ 4 w 4"/>
                <a:gd name="T1" fmla="*/ 0 h 2"/>
                <a:gd name="T2" fmla="*/ 1 w 4"/>
                <a:gd name="T3" fmla="*/ 1 h 2"/>
                <a:gd name="T4" fmla="*/ 2 w 4"/>
                <a:gd name="T5" fmla="*/ 2 h 2"/>
                <a:gd name="T6" fmla="*/ 3 w 4"/>
                <a:gd name="T7" fmla="*/ 1 h 2"/>
                <a:gd name="T8" fmla="*/ 4 w 4"/>
                <a:gd name="T9" fmla="*/ 0 h 2"/>
              </a:gdLst>
              <a:ahLst/>
              <a:cxnLst>
                <a:cxn ang="0">
                  <a:pos x="T0" y="T1"/>
                </a:cxn>
                <a:cxn ang="0">
                  <a:pos x="T2" y="T3"/>
                </a:cxn>
                <a:cxn ang="0">
                  <a:pos x="T4" y="T5"/>
                </a:cxn>
                <a:cxn ang="0">
                  <a:pos x="T6" y="T7"/>
                </a:cxn>
                <a:cxn ang="0">
                  <a:pos x="T8" y="T9"/>
                </a:cxn>
              </a:cxnLst>
              <a:rect l="0" t="0" r="r" b="b"/>
              <a:pathLst>
                <a:path w="4" h="2">
                  <a:moveTo>
                    <a:pt x="4" y="0"/>
                  </a:moveTo>
                  <a:cubicBezTo>
                    <a:pt x="3" y="1"/>
                    <a:pt x="2" y="1"/>
                    <a:pt x="1" y="1"/>
                  </a:cubicBezTo>
                  <a:cubicBezTo>
                    <a:pt x="0" y="1"/>
                    <a:pt x="1" y="2"/>
                    <a:pt x="2" y="2"/>
                  </a:cubicBezTo>
                  <a:cubicBezTo>
                    <a:pt x="3" y="2"/>
                    <a:pt x="3" y="2"/>
                    <a:pt x="3" y="1"/>
                  </a:cubicBezTo>
                  <a:cubicBezTo>
                    <a:pt x="3" y="1"/>
                    <a:pt x="3" y="1"/>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176"/>
            <p:cNvSpPr>
              <a:spLocks noEditPoints="1"/>
            </p:cNvSpPr>
            <p:nvPr/>
          </p:nvSpPr>
          <p:spPr bwMode="auto">
            <a:xfrm>
              <a:off x="901700" y="4332288"/>
              <a:ext cx="3898900" cy="1554162"/>
            </a:xfrm>
            <a:custGeom>
              <a:avLst/>
              <a:gdLst>
                <a:gd name="T0" fmla="*/ 667 w 1438"/>
                <a:gd name="T1" fmla="*/ 267 h 571"/>
                <a:gd name="T2" fmla="*/ 228 w 1438"/>
                <a:gd name="T3" fmla="*/ 81 h 571"/>
                <a:gd name="T4" fmla="*/ 286 w 1438"/>
                <a:gd name="T5" fmla="*/ 5 h 571"/>
                <a:gd name="T6" fmla="*/ 184 w 1438"/>
                <a:gd name="T7" fmla="*/ 33 h 571"/>
                <a:gd name="T8" fmla="*/ 107 w 1438"/>
                <a:gd name="T9" fmla="*/ 40 h 571"/>
                <a:gd name="T10" fmla="*/ 54 w 1438"/>
                <a:gd name="T11" fmla="*/ 71 h 571"/>
                <a:gd name="T12" fmla="*/ 108 w 1438"/>
                <a:gd name="T13" fmla="*/ 94 h 571"/>
                <a:gd name="T14" fmla="*/ 47 w 1438"/>
                <a:gd name="T15" fmla="*/ 112 h 571"/>
                <a:gd name="T16" fmla="*/ 227 w 1438"/>
                <a:gd name="T17" fmla="*/ 81 h 571"/>
                <a:gd name="T18" fmla="*/ 245 w 1438"/>
                <a:gd name="T19" fmla="*/ 85 h 571"/>
                <a:gd name="T20" fmla="*/ 289 w 1438"/>
                <a:gd name="T21" fmla="*/ 95 h 571"/>
                <a:gd name="T22" fmla="*/ 353 w 1438"/>
                <a:gd name="T23" fmla="*/ 111 h 571"/>
                <a:gd name="T24" fmla="*/ 375 w 1438"/>
                <a:gd name="T25" fmla="*/ 131 h 571"/>
                <a:gd name="T26" fmla="*/ 388 w 1438"/>
                <a:gd name="T27" fmla="*/ 143 h 571"/>
                <a:gd name="T28" fmla="*/ 390 w 1438"/>
                <a:gd name="T29" fmla="*/ 153 h 571"/>
                <a:gd name="T30" fmla="*/ 410 w 1438"/>
                <a:gd name="T31" fmla="*/ 161 h 571"/>
                <a:gd name="T32" fmla="*/ 361 w 1438"/>
                <a:gd name="T33" fmla="*/ 216 h 571"/>
                <a:gd name="T34" fmla="*/ 469 w 1438"/>
                <a:gd name="T35" fmla="*/ 276 h 571"/>
                <a:gd name="T36" fmla="*/ 656 w 1438"/>
                <a:gd name="T37" fmla="*/ 312 h 571"/>
                <a:gd name="T38" fmla="*/ 810 w 1438"/>
                <a:gd name="T39" fmla="*/ 334 h 571"/>
                <a:gd name="T40" fmla="*/ 845 w 1438"/>
                <a:gd name="T41" fmla="*/ 384 h 571"/>
                <a:gd name="T42" fmla="*/ 995 w 1438"/>
                <a:gd name="T43" fmla="*/ 537 h 571"/>
                <a:gd name="T44" fmla="*/ 1018 w 1438"/>
                <a:gd name="T45" fmla="*/ 559 h 571"/>
                <a:gd name="T46" fmla="*/ 1034 w 1438"/>
                <a:gd name="T47" fmla="*/ 564 h 571"/>
                <a:gd name="T48" fmla="*/ 1050 w 1438"/>
                <a:gd name="T49" fmla="*/ 570 h 571"/>
                <a:gd name="T50" fmla="*/ 1174 w 1438"/>
                <a:gd name="T51" fmla="*/ 502 h 571"/>
                <a:gd name="T52" fmla="*/ 1363 w 1438"/>
                <a:gd name="T53" fmla="*/ 440 h 571"/>
                <a:gd name="T54" fmla="*/ 1315 w 1438"/>
                <a:gd name="T55" fmla="*/ 376 h 571"/>
                <a:gd name="T56" fmla="*/ 1225 w 1438"/>
                <a:gd name="T57" fmla="*/ 369 h 571"/>
                <a:gd name="T58" fmla="*/ 1123 w 1438"/>
                <a:gd name="T59" fmla="*/ 338 h 571"/>
                <a:gd name="T60" fmla="*/ 933 w 1438"/>
                <a:gd name="T61" fmla="*/ 329 h 571"/>
                <a:gd name="T62" fmla="*/ 818 w 1438"/>
                <a:gd name="T63" fmla="*/ 324 h 571"/>
                <a:gd name="T64" fmla="*/ 770 w 1438"/>
                <a:gd name="T65" fmla="*/ 292 h 571"/>
                <a:gd name="T66" fmla="*/ 657 w 1438"/>
                <a:gd name="T67" fmla="*/ 277 h 571"/>
                <a:gd name="T68" fmla="*/ 755 w 1438"/>
                <a:gd name="T69" fmla="*/ 263 h 571"/>
                <a:gd name="T70" fmla="*/ 813 w 1438"/>
                <a:gd name="T71" fmla="*/ 261 h 571"/>
                <a:gd name="T72" fmla="*/ 933 w 1438"/>
                <a:gd name="T73" fmla="*/ 242 h 571"/>
                <a:gd name="T74" fmla="*/ 942 w 1438"/>
                <a:gd name="T75" fmla="*/ 231 h 571"/>
                <a:gd name="T76" fmla="*/ 983 w 1438"/>
                <a:gd name="T77" fmla="*/ 218 h 571"/>
                <a:gd name="T78" fmla="*/ 1099 w 1438"/>
                <a:gd name="T79" fmla="*/ 199 h 571"/>
                <a:gd name="T80" fmla="*/ 1107 w 1438"/>
                <a:gd name="T81" fmla="*/ 187 h 571"/>
                <a:gd name="T82" fmla="*/ 1227 w 1438"/>
                <a:gd name="T83" fmla="*/ 168 h 571"/>
                <a:gd name="T84" fmla="*/ 1180 w 1438"/>
                <a:gd name="T85" fmla="*/ 162 h 571"/>
                <a:gd name="T86" fmla="*/ 1196 w 1438"/>
                <a:gd name="T87" fmla="*/ 156 h 571"/>
                <a:gd name="T88" fmla="*/ 1181 w 1438"/>
                <a:gd name="T89" fmla="*/ 147 h 571"/>
                <a:gd name="T90" fmla="*/ 1168 w 1438"/>
                <a:gd name="T91" fmla="*/ 135 h 571"/>
                <a:gd name="T92" fmla="*/ 1103 w 1438"/>
                <a:gd name="T93" fmla="*/ 133 h 571"/>
                <a:gd name="T94" fmla="*/ 1055 w 1438"/>
                <a:gd name="T95" fmla="*/ 113 h 571"/>
                <a:gd name="T96" fmla="*/ 987 w 1438"/>
                <a:gd name="T97" fmla="*/ 150 h 571"/>
                <a:gd name="T98" fmla="*/ 821 w 1438"/>
                <a:gd name="T99" fmla="*/ 129 h 571"/>
                <a:gd name="T100" fmla="*/ 873 w 1438"/>
                <a:gd name="T101" fmla="*/ 106 h 571"/>
                <a:gd name="T102" fmla="*/ 903 w 1438"/>
                <a:gd name="T103" fmla="*/ 100 h 571"/>
                <a:gd name="T104" fmla="*/ 977 w 1438"/>
                <a:gd name="T105" fmla="*/ 83 h 571"/>
                <a:gd name="T106" fmla="*/ 1033 w 1438"/>
                <a:gd name="T107" fmla="*/ 73 h 571"/>
                <a:gd name="T108" fmla="*/ 957 w 1438"/>
                <a:gd name="T109" fmla="*/ 68 h 571"/>
                <a:gd name="T110" fmla="*/ 925 w 1438"/>
                <a:gd name="T111" fmla="*/ 59 h 571"/>
                <a:gd name="T112" fmla="*/ 885 w 1438"/>
                <a:gd name="T113" fmla="*/ 74 h 571"/>
                <a:gd name="T114" fmla="*/ 868 w 1438"/>
                <a:gd name="T115" fmla="*/ 69 h 571"/>
                <a:gd name="T116" fmla="*/ 782 w 1438"/>
                <a:gd name="T117" fmla="*/ 60 h 571"/>
                <a:gd name="T118" fmla="*/ 694 w 1438"/>
                <a:gd name="T119" fmla="*/ 51 h 571"/>
                <a:gd name="T120" fmla="*/ 580 w 1438"/>
                <a:gd name="T121" fmla="*/ 34 h 571"/>
                <a:gd name="T122" fmla="*/ 509 w 1438"/>
                <a:gd name="T123" fmla="*/ 39 h 571"/>
                <a:gd name="T124" fmla="*/ 339 w 1438"/>
                <a:gd name="T125" fmla="*/ 5 h 5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438" h="571">
                  <a:moveTo>
                    <a:pt x="104" y="35"/>
                  </a:moveTo>
                  <a:cubicBezTo>
                    <a:pt x="104" y="35"/>
                    <a:pt x="104" y="35"/>
                    <a:pt x="104" y="35"/>
                  </a:cubicBezTo>
                  <a:cubicBezTo>
                    <a:pt x="104" y="35"/>
                    <a:pt x="104" y="35"/>
                    <a:pt x="104" y="35"/>
                  </a:cubicBezTo>
                  <a:cubicBezTo>
                    <a:pt x="104" y="35"/>
                    <a:pt x="104" y="35"/>
                    <a:pt x="104" y="35"/>
                  </a:cubicBezTo>
                  <a:cubicBezTo>
                    <a:pt x="104" y="35"/>
                    <a:pt x="104" y="35"/>
                    <a:pt x="104" y="35"/>
                  </a:cubicBezTo>
                  <a:moveTo>
                    <a:pt x="738" y="305"/>
                  </a:moveTo>
                  <a:cubicBezTo>
                    <a:pt x="742" y="305"/>
                    <a:pt x="745" y="305"/>
                    <a:pt x="749" y="305"/>
                  </a:cubicBezTo>
                  <a:cubicBezTo>
                    <a:pt x="745" y="305"/>
                    <a:pt x="742" y="305"/>
                    <a:pt x="738" y="305"/>
                  </a:cubicBezTo>
                  <a:moveTo>
                    <a:pt x="733" y="305"/>
                  </a:moveTo>
                  <a:cubicBezTo>
                    <a:pt x="733" y="305"/>
                    <a:pt x="735" y="305"/>
                    <a:pt x="738" y="305"/>
                  </a:cubicBezTo>
                  <a:cubicBezTo>
                    <a:pt x="735" y="305"/>
                    <a:pt x="733" y="305"/>
                    <a:pt x="733" y="305"/>
                  </a:cubicBezTo>
                  <a:moveTo>
                    <a:pt x="667" y="267"/>
                  </a:moveTo>
                  <a:cubicBezTo>
                    <a:pt x="667" y="267"/>
                    <a:pt x="668" y="267"/>
                    <a:pt x="668" y="267"/>
                  </a:cubicBezTo>
                  <a:cubicBezTo>
                    <a:pt x="668" y="267"/>
                    <a:pt x="668" y="267"/>
                    <a:pt x="668" y="267"/>
                  </a:cubicBezTo>
                  <a:cubicBezTo>
                    <a:pt x="668" y="267"/>
                    <a:pt x="668" y="267"/>
                    <a:pt x="668" y="267"/>
                  </a:cubicBezTo>
                  <a:cubicBezTo>
                    <a:pt x="668" y="267"/>
                    <a:pt x="668" y="267"/>
                    <a:pt x="668" y="267"/>
                  </a:cubicBezTo>
                  <a:cubicBezTo>
                    <a:pt x="667" y="267"/>
                    <a:pt x="667" y="267"/>
                    <a:pt x="667" y="267"/>
                  </a:cubicBezTo>
                  <a:cubicBezTo>
                    <a:pt x="666" y="268"/>
                    <a:pt x="665" y="268"/>
                    <a:pt x="664" y="268"/>
                  </a:cubicBezTo>
                  <a:cubicBezTo>
                    <a:pt x="665" y="268"/>
                    <a:pt x="666" y="268"/>
                    <a:pt x="666" y="267"/>
                  </a:cubicBezTo>
                  <a:cubicBezTo>
                    <a:pt x="667" y="267"/>
                    <a:pt x="667" y="267"/>
                    <a:pt x="667" y="267"/>
                  </a:cubicBezTo>
                  <a:cubicBezTo>
                    <a:pt x="667" y="267"/>
                    <a:pt x="667" y="267"/>
                    <a:pt x="667" y="267"/>
                  </a:cubicBezTo>
                  <a:moveTo>
                    <a:pt x="802" y="259"/>
                  </a:moveTo>
                  <a:cubicBezTo>
                    <a:pt x="802" y="259"/>
                    <a:pt x="802" y="259"/>
                    <a:pt x="802" y="259"/>
                  </a:cubicBezTo>
                  <a:cubicBezTo>
                    <a:pt x="802" y="259"/>
                    <a:pt x="802" y="259"/>
                    <a:pt x="802" y="259"/>
                  </a:cubicBezTo>
                  <a:cubicBezTo>
                    <a:pt x="802" y="259"/>
                    <a:pt x="802" y="259"/>
                    <a:pt x="802" y="259"/>
                  </a:cubicBezTo>
                  <a:cubicBezTo>
                    <a:pt x="802" y="259"/>
                    <a:pt x="802" y="259"/>
                    <a:pt x="802" y="259"/>
                  </a:cubicBezTo>
                  <a:cubicBezTo>
                    <a:pt x="802" y="259"/>
                    <a:pt x="802" y="259"/>
                    <a:pt x="802" y="259"/>
                  </a:cubicBezTo>
                  <a:cubicBezTo>
                    <a:pt x="802" y="259"/>
                    <a:pt x="802" y="259"/>
                    <a:pt x="802" y="259"/>
                  </a:cubicBezTo>
                  <a:moveTo>
                    <a:pt x="414" y="177"/>
                  </a:moveTo>
                  <a:cubicBezTo>
                    <a:pt x="414" y="177"/>
                    <a:pt x="414" y="177"/>
                    <a:pt x="415" y="177"/>
                  </a:cubicBezTo>
                  <a:cubicBezTo>
                    <a:pt x="414" y="177"/>
                    <a:pt x="414" y="177"/>
                    <a:pt x="414" y="177"/>
                  </a:cubicBezTo>
                  <a:cubicBezTo>
                    <a:pt x="414" y="177"/>
                    <a:pt x="414" y="177"/>
                    <a:pt x="414" y="177"/>
                  </a:cubicBezTo>
                  <a:moveTo>
                    <a:pt x="413" y="165"/>
                  </a:moveTo>
                  <a:cubicBezTo>
                    <a:pt x="413" y="165"/>
                    <a:pt x="414" y="165"/>
                    <a:pt x="414" y="165"/>
                  </a:cubicBezTo>
                  <a:cubicBezTo>
                    <a:pt x="414" y="165"/>
                    <a:pt x="414" y="165"/>
                    <a:pt x="415" y="165"/>
                  </a:cubicBezTo>
                  <a:cubicBezTo>
                    <a:pt x="415" y="165"/>
                    <a:pt x="415" y="165"/>
                    <a:pt x="415" y="165"/>
                  </a:cubicBezTo>
                  <a:cubicBezTo>
                    <a:pt x="414" y="165"/>
                    <a:pt x="414" y="165"/>
                    <a:pt x="413" y="165"/>
                  </a:cubicBezTo>
                  <a:moveTo>
                    <a:pt x="190" y="92"/>
                  </a:moveTo>
                  <a:cubicBezTo>
                    <a:pt x="190" y="92"/>
                    <a:pt x="190" y="92"/>
                    <a:pt x="190" y="92"/>
                  </a:cubicBezTo>
                  <a:cubicBezTo>
                    <a:pt x="190" y="92"/>
                    <a:pt x="190" y="92"/>
                    <a:pt x="190" y="92"/>
                  </a:cubicBezTo>
                  <a:cubicBezTo>
                    <a:pt x="190" y="92"/>
                    <a:pt x="190" y="92"/>
                    <a:pt x="190" y="92"/>
                  </a:cubicBezTo>
                  <a:moveTo>
                    <a:pt x="228" y="81"/>
                  </a:moveTo>
                  <a:cubicBezTo>
                    <a:pt x="229" y="81"/>
                    <a:pt x="230" y="81"/>
                    <a:pt x="230" y="81"/>
                  </a:cubicBezTo>
                  <a:cubicBezTo>
                    <a:pt x="231" y="81"/>
                    <a:pt x="230" y="81"/>
                    <a:pt x="228" y="81"/>
                  </a:cubicBezTo>
                  <a:moveTo>
                    <a:pt x="60" y="73"/>
                  </a:moveTo>
                  <a:cubicBezTo>
                    <a:pt x="60" y="73"/>
                    <a:pt x="61" y="73"/>
                    <a:pt x="61" y="73"/>
                  </a:cubicBezTo>
                  <a:cubicBezTo>
                    <a:pt x="62" y="73"/>
                    <a:pt x="64" y="73"/>
                    <a:pt x="65" y="73"/>
                  </a:cubicBezTo>
                  <a:cubicBezTo>
                    <a:pt x="64" y="73"/>
                    <a:pt x="64" y="73"/>
                    <a:pt x="63" y="73"/>
                  </a:cubicBezTo>
                  <a:cubicBezTo>
                    <a:pt x="62" y="73"/>
                    <a:pt x="61" y="73"/>
                    <a:pt x="60" y="73"/>
                  </a:cubicBezTo>
                  <a:moveTo>
                    <a:pt x="65" y="73"/>
                  </a:moveTo>
                  <a:cubicBezTo>
                    <a:pt x="66" y="73"/>
                    <a:pt x="66" y="73"/>
                    <a:pt x="67" y="73"/>
                  </a:cubicBezTo>
                  <a:cubicBezTo>
                    <a:pt x="71" y="73"/>
                    <a:pt x="74" y="72"/>
                    <a:pt x="74" y="72"/>
                  </a:cubicBezTo>
                  <a:cubicBezTo>
                    <a:pt x="75" y="72"/>
                    <a:pt x="74" y="73"/>
                    <a:pt x="73" y="73"/>
                  </a:cubicBezTo>
                  <a:cubicBezTo>
                    <a:pt x="73" y="73"/>
                    <a:pt x="72" y="73"/>
                    <a:pt x="71" y="73"/>
                  </a:cubicBezTo>
                  <a:cubicBezTo>
                    <a:pt x="69" y="73"/>
                    <a:pt x="67" y="73"/>
                    <a:pt x="65" y="73"/>
                  </a:cubicBezTo>
                  <a:moveTo>
                    <a:pt x="333" y="0"/>
                  </a:moveTo>
                  <a:cubicBezTo>
                    <a:pt x="331" y="0"/>
                    <a:pt x="328" y="0"/>
                    <a:pt x="326" y="0"/>
                  </a:cubicBezTo>
                  <a:cubicBezTo>
                    <a:pt x="320" y="1"/>
                    <a:pt x="314" y="1"/>
                    <a:pt x="310" y="1"/>
                  </a:cubicBezTo>
                  <a:cubicBezTo>
                    <a:pt x="306" y="1"/>
                    <a:pt x="304" y="1"/>
                    <a:pt x="305" y="1"/>
                  </a:cubicBezTo>
                  <a:cubicBezTo>
                    <a:pt x="305" y="0"/>
                    <a:pt x="305" y="0"/>
                    <a:pt x="304" y="0"/>
                  </a:cubicBezTo>
                  <a:cubicBezTo>
                    <a:pt x="303" y="0"/>
                    <a:pt x="301" y="0"/>
                    <a:pt x="299" y="1"/>
                  </a:cubicBezTo>
                  <a:cubicBezTo>
                    <a:pt x="295" y="1"/>
                    <a:pt x="294" y="3"/>
                    <a:pt x="290" y="4"/>
                  </a:cubicBezTo>
                  <a:cubicBezTo>
                    <a:pt x="288" y="5"/>
                    <a:pt x="287" y="5"/>
                    <a:pt x="286" y="5"/>
                  </a:cubicBezTo>
                  <a:cubicBezTo>
                    <a:pt x="285" y="5"/>
                    <a:pt x="285" y="5"/>
                    <a:pt x="286" y="5"/>
                  </a:cubicBezTo>
                  <a:cubicBezTo>
                    <a:pt x="287" y="4"/>
                    <a:pt x="284" y="3"/>
                    <a:pt x="278" y="3"/>
                  </a:cubicBezTo>
                  <a:cubicBezTo>
                    <a:pt x="277" y="3"/>
                    <a:pt x="277" y="3"/>
                    <a:pt x="276" y="3"/>
                  </a:cubicBezTo>
                  <a:cubicBezTo>
                    <a:pt x="272" y="3"/>
                    <a:pt x="271" y="3"/>
                    <a:pt x="272" y="3"/>
                  </a:cubicBezTo>
                  <a:cubicBezTo>
                    <a:pt x="273" y="4"/>
                    <a:pt x="259" y="4"/>
                    <a:pt x="246" y="7"/>
                  </a:cubicBezTo>
                  <a:cubicBezTo>
                    <a:pt x="238" y="9"/>
                    <a:pt x="230" y="11"/>
                    <a:pt x="219" y="11"/>
                  </a:cubicBezTo>
                  <a:cubicBezTo>
                    <a:pt x="218" y="11"/>
                    <a:pt x="217" y="12"/>
                    <a:pt x="216" y="12"/>
                  </a:cubicBezTo>
                  <a:cubicBezTo>
                    <a:pt x="212" y="12"/>
                    <a:pt x="208" y="11"/>
                    <a:pt x="205" y="11"/>
                  </a:cubicBezTo>
                  <a:cubicBezTo>
                    <a:pt x="201" y="11"/>
                    <a:pt x="197" y="10"/>
                    <a:pt x="195" y="10"/>
                  </a:cubicBezTo>
                  <a:cubicBezTo>
                    <a:pt x="194" y="10"/>
                    <a:pt x="193" y="10"/>
                    <a:pt x="193" y="10"/>
                  </a:cubicBezTo>
                  <a:cubicBezTo>
                    <a:pt x="189" y="11"/>
                    <a:pt x="186" y="11"/>
                    <a:pt x="183" y="12"/>
                  </a:cubicBezTo>
                  <a:cubicBezTo>
                    <a:pt x="178" y="14"/>
                    <a:pt x="177" y="18"/>
                    <a:pt x="178" y="22"/>
                  </a:cubicBezTo>
                  <a:cubicBezTo>
                    <a:pt x="179" y="26"/>
                    <a:pt x="186" y="29"/>
                    <a:pt x="187" y="29"/>
                  </a:cubicBezTo>
                  <a:cubicBezTo>
                    <a:pt x="187" y="29"/>
                    <a:pt x="188" y="29"/>
                    <a:pt x="188" y="29"/>
                  </a:cubicBezTo>
                  <a:cubicBezTo>
                    <a:pt x="188" y="29"/>
                    <a:pt x="188" y="29"/>
                    <a:pt x="188" y="29"/>
                  </a:cubicBezTo>
                  <a:cubicBezTo>
                    <a:pt x="189" y="29"/>
                    <a:pt x="191" y="29"/>
                    <a:pt x="192" y="30"/>
                  </a:cubicBezTo>
                  <a:cubicBezTo>
                    <a:pt x="193" y="30"/>
                    <a:pt x="186" y="33"/>
                    <a:pt x="194" y="34"/>
                  </a:cubicBezTo>
                  <a:cubicBezTo>
                    <a:pt x="200" y="34"/>
                    <a:pt x="200" y="36"/>
                    <a:pt x="197" y="36"/>
                  </a:cubicBezTo>
                  <a:cubicBezTo>
                    <a:pt x="196" y="36"/>
                    <a:pt x="194" y="36"/>
                    <a:pt x="192" y="35"/>
                  </a:cubicBezTo>
                  <a:cubicBezTo>
                    <a:pt x="185" y="34"/>
                    <a:pt x="185" y="32"/>
                    <a:pt x="185" y="32"/>
                  </a:cubicBezTo>
                  <a:cubicBezTo>
                    <a:pt x="185" y="32"/>
                    <a:pt x="185" y="32"/>
                    <a:pt x="184" y="33"/>
                  </a:cubicBezTo>
                  <a:cubicBezTo>
                    <a:pt x="182" y="34"/>
                    <a:pt x="190" y="35"/>
                    <a:pt x="189" y="36"/>
                  </a:cubicBezTo>
                  <a:cubicBezTo>
                    <a:pt x="187" y="37"/>
                    <a:pt x="186" y="37"/>
                    <a:pt x="186" y="37"/>
                  </a:cubicBezTo>
                  <a:cubicBezTo>
                    <a:pt x="186" y="37"/>
                    <a:pt x="186" y="37"/>
                    <a:pt x="186" y="37"/>
                  </a:cubicBezTo>
                  <a:cubicBezTo>
                    <a:pt x="187" y="37"/>
                    <a:pt x="186" y="36"/>
                    <a:pt x="185" y="36"/>
                  </a:cubicBezTo>
                  <a:cubicBezTo>
                    <a:pt x="185" y="36"/>
                    <a:pt x="185" y="36"/>
                    <a:pt x="185" y="36"/>
                  </a:cubicBezTo>
                  <a:cubicBezTo>
                    <a:pt x="185" y="36"/>
                    <a:pt x="184" y="36"/>
                    <a:pt x="182" y="37"/>
                  </a:cubicBezTo>
                  <a:cubicBezTo>
                    <a:pt x="180" y="37"/>
                    <a:pt x="177" y="38"/>
                    <a:pt x="174" y="38"/>
                  </a:cubicBezTo>
                  <a:cubicBezTo>
                    <a:pt x="172" y="38"/>
                    <a:pt x="171" y="37"/>
                    <a:pt x="169" y="37"/>
                  </a:cubicBezTo>
                  <a:cubicBezTo>
                    <a:pt x="160" y="36"/>
                    <a:pt x="161" y="34"/>
                    <a:pt x="162" y="32"/>
                  </a:cubicBezTo>
                  <a:cubicBezTo>
                    <a:pt x="163" y="31"/>
                    <a:pt x="162" y="31"/>
                    <a:pt x="159" y="31"/>
                  </a:cubicBezTo>
                  <a:cubicBezTo>
                    <a:pt x="158" y="31"/>
                    <a:pt x="156" y="31"/>
                    <a:pt x="154" y="31"/>
                  </a:cubicBezTo>
                  <a:cubicBezTo>
                    <a:pt x="151" y="32"/>
                    <a:pt x="149" y="32"/>
                    <a:pt x="146" y="32"/>
                  </a:cubicBezTo>
                  <a:cubicBezTo>
                    <a:pt x="145" y="32"/>
                    <a:pt x="144" y="32"/>
                    <a:pt x="143" y="32"/>
                  </a:cubicBezTo>
                  <a:cubicBezTo>
                    <a:pt x="143" y="32"/>
                    <a:pt x="143" y="32"/>
                    <a:pt x="143" y="32"/>
                  </a:cubicBezTo>
                  <a:cubicBezTo>
                    <a:pt x="137" y="32"/>
                    <a:pt x="131" y="32"/>
                    <a:pt x="121" y="33"/>
                  </a:cubicBezTo>
                  <a:cubicBezTo>
                    <a:pt x="111" y="34"/>
                    <a:pt x="105" y="35"/>
                    <a:pt x="104" y="35"/>
                  </a:cubicBezTo>
                  <a:cubicBezTo>
                    <a:pt x="104" y="35"/>
                    <a:pt x="103" y="37"/>
                    <a:pt x="109" y="39"/>
                  </a:cubicBezTo>
                  <a:cubicBezTo>
                    <a:pt x="115" y="40"/>
                    <a:pt x="118" y="41"/>
                    <a:pt x="115" y="41"/>
                  </a:cubicBezTo>
                  <a:cubicBezTo>
                    <a:pt x="115" y="41"/>
                    <a:pt x="115" y="41"/>
                    <a:pt x="115" y="41"/>
                  </a:cubicBezTo>
                  <a:cubicBezTo>
                    <a:pt x="110" y="41"/>
                    <a:pt x="107" y="41"/>
                    <a:pt x="107" y="40"/>
                  </a:cubicBezTo>
                  <a:cubicBezTo>
                    <a:pt x="107" y="40"/>
                    <a:pt x="107" y="40"/>
                    <a:pt x="107" y="40"/>
                  </a:cubicBezTo>
                  <a:cubicBezTo>
                    <a:pt x="106" y="40"/>
                    <a:pt x="93" y="44"/>
                    <a:pt x="106" y="46"/>
                  </a:cubicBezTo>
                  <a:cubicBezTo>
                    <a:pt x="118" y="47"/>
                    <a:pt x="128" y="48"/>
                    <a:pt x="132" y="48"/>
                  </a:cubicBezTo>
                  <a:cubicBezTo>
                    <a:pt x="132" y="48"/>
                    <a:pt x="133" y="48"/>
                    <a:pt x="133" y="48"/>
                  </a:cubicBezTo>
                  <a:cubicBezTo>
                    <a:pt x="133" y="48"/>
                    <a:pt x="133" y="48"/>
                    <a:pt x="134" y="48"/>
                  </a:cubicBezTo>
                  <a:cubicBezTo>
                    <a:pt x="134" y="48"/>
                    <a:pt x="135" y="48"/>
                    <a:pt x="135" y="49"/>
                  </a:cubicBezTo>
                  <a:cubicBezTo>
                    <a:pt x="135" y="49"/>
                    <a:pt x="136" y="49"/>
                    <a:pt x="136" y="49"/>
                  </a:cubicBezTo>
                  <a:cubicBezTo>
                    <a:pt x="138" y="49"/>
                    <a:pt x="142" y="48"/>
                    <a:pt x="149" y="47"/>
                  </a:cubicBezTo>
                  <a:cubicBezTo>
                    <a:pt x="152" y="47"/>
                    <a:pt x="155" y="47"/>
                    <a:pt x="157" y="47"/>
                  </a:cubicBezTo>
                  <a:cubicBezTo>
                    <a:pt x="161" y="47"/>
                    <a:pt x="163" y="47"/>
                    <a:pt x="160" y="48"/>
                  </a:cubicBezTo>
                  <a:cubicBezTo>
                    <a:pt x="156" y="49"/>
                    <a:pt x="158" y="54"/>
                    <a:pt x="142" y="56"/>
                  </a:cubicBezTo>
                  <a:cubicBezTo>
                    <a:pt x="134" y="56"/>
                    <a:pt x="125" y="57"/>
                    <a:pt x="117" y="57"/>
                  </a:cubicBezTo>
                  <a:cubicBezTo>
                    <a:pt x="100" y="59"/>
                    <a:pt x="90" y="61"/>
                    <a:pt x="87" y="61"/>
                  </a:cubicBezTo>
                  <a:cubicBezTo>
                    <a:pt x="87" y="61"/>
                    <a:pt x="87" y="61"/>
                    <a:pt x="87" y="61"/>
                  </a:cubicBezTo>
                  <a:cubicBezTo>
                    <a:pt x="86" y="61"/>
                    <a:pt x="85" y="61"/>
                    <a:pt x="85" y="61"/>
                  </a:cubicBezTo>
                  <a:cubicBezTo>
                    <a:pt x="84" y="61"/>
                    <a:pt x="83" y="61"/>
                    <a:pt x="84" y="62"/>
                  </a:cubicBezTo>
                  <a:cubicBezTo>
                    <a:pt x="85" y="62"/>
                    <a:pt x="76" y="62"/>
                    <a:pt x="69" y="63"/>
                  </a:cubicBezTo>
                  <a:cubicBezTo>
                    <a:pt x="63" y="65"/>
                    <a:pt x="58" y="66"/>
                    <a:pt x="58" y="66"/>
                  </a:cubicBezTo>
                  <a:cubicBezTo>
                    <a:pt x="58" y="66"/>
                    <a:pt x="52" y="67"/>
                    <a:pt x="51" y="69"/>
                  </a:cubicBezTo>
                  <a:cubicBezTo>
                    <a:pt x="50" y="70"/>
                    <a:pt x="52" y="71"/>
                    <a:pt x="54" y="71"/>
                  </a:cubicBezTo>
                  <a:cubicBezTo>
                    <a:pt x="54" y="71"/>
                    <a:pt x="54" y="71"/>
                    <a:pt x="54" y="71"/>
                  </a:cubicBezTo>
                  <a:cubicBezTo>
                    <a:pt x="54" y="71"/>
                    <a:pt x="54" y="71"/>
                    <a:pt x="54" y="71"/>
                  </a:cubicBezTo>
                  <a:cubicBezTo>
                    <a:pt x="55" y="71"/>
                    <a:pt x="55" y="72"/>
                    <a:pt x="54" y="72"/>
                  </a:cubicBezTo>
                  <a:cubicBezTo>
                    <a:pt x="54" y="72"/>
                    <a:pt x="56" y="73"/>
                    <a:pt x="60" y="73"/>
                  </a:cubicBezTo>
                  <a:cubicBezTo>
                    <a:pt x="57" y="73"/>
                    <a:pt x="53" y="74"/>
                    <a:pt x="52" y="75"/>
                  </a:cubicBezTo>
                  <a:cubicBezTo>
                    <a:pt x="49" y="77"/>
                    <a:pt x="57" y="81"/>
                    <a:pt x="65" y="81"/>
                  </a:cubicBezTo>
                  <a:cubicBezTo>
                    <a:pt x="67" y="81"/>
                    <a:pt x="68" y="81"/>
                    <a:pt x="70" y="80"/>
                  </a:cubicBezTo>
                  <a:cubicBezTo>
                    <a:pt x="73" y="79"/>
                    <a:pt x="75" y="79"/>
                    <a:pt x="76" y="79"/>
                  </a:cubicBezTo>
                  <a:cubicBezTo>
                    <a:pt x="77" y="79"/>
                    <a:pt x="76" y="80"/>
                    <a:pt x="72" y="82"/>
                  </a:cubicBezTo>
                  <a:cubicBezTo>
                    <a:pt x="67" y="85"/>
                    <a:pt x="69" y="89"/>
                    <a:pt x="65" y="89"/>
                  </a:cubicBezTo>
                  <a:cubicBezTo>
                    <a:pt x="63" y="90"/>
                    <a:pt x="63" y="90"/>
                    <a:pt x="66" y="90"/>
                  </a:cubicBezTo>
                  <a:cubicBezTo>
                    <a:pt x="67" y="90"/>
                    <a:pt x="69" y="90"/>
                    <a:pt x="70" y="90"/>
                  </a:cubicBezTo>
                  <a:cubicBezTo>
                    <a:pt x="74" y="90"/>
                    <a:pt x="76" y="90"/>
                    <a:pt x="78" y="90"/>
                  </a:cubicBezTo>
                  <a:cubicBezTo>
                    <a:pt x="80" y="90"/>
                    <a:pt x="81" y="90"/>
                    <a:pt x="81" y="90"/>
                  </a:cubicBezTo>
                  <a:cubicBezTo>
                    <a:pt x="82" y="91"/>
                    <a:pt x="87" y="91"/>
                    <a:pt x="88" y="92"/>
                  </a:cubicBezTo>
                  <a:cubicBezTo>
                    <a:pt x="89" y="93"/>
                    <a:pt x="89" y="93"/>
                    <a:pt x="90" y="93"/>
                  </a:cubicBezTo>
                  <a:cubicBezTo>
                    <a:pt x="91" y="93"/>
                    <a:pt x="93" y="93"/>
                    <a:pt x="95" y="92"/>
                  </a:cubicBezTo>
                  <a:cubicBezTo>
                    <a:pt x="96" y="92"/>
                    <a:pt x="97" y="92"/>
                    <a:pt x="97" y="92"/>
                  </a:cubicBezTo>
                  <a:cubicBezTo>
                    <a:pt x="98" y="92"/>
                    <a:pt x="98" y="92"/>
                    <a:pt x="99" y="92"/>
                  </a:cubicBezTo>
                  <a:cubicBezTo>
                    <a:pt x="100" y="93"/>
                    <a:pt x="101" y="93"/>
                    <a:pt x="104" y="93"/>
                  </a:cubicBezTo>
                  <a:cubicBezTo>
                    <a:pt x="105" y="93"/>
                    <a:pt x="105" y="93"/>
                    <a:pt x="106" y="93"/>
                  </a:cubicBezTo>
                  <a:cubicBezTo>
                    <a:pt x="109" y="93"/>
                    <a:pt x="111" y="93"/>
                    <a:pt x="112" y="93"/>
                  </a:cubicBezTo>
                  <a:cubicBezTo>
                    <a:pt x="113" y="93"/>
                    <a:pt x="112" y="93"/>
                    <a:pt x="108" y="94"/>
                  </a:cubicBezTo>
                  <a:cubicBezTo>
                    <a:pt x="103" y="95"/>
                    <a:pt x="100" y="98"/>
                    <a:pt x="96" y="99"/>
                  </a:cubicBezTo>
                  <a:cubicBezTo>
                    <a:pt x="93" y="100"/>
                    <a:pt x="86" y="102"/>
                    <a:pt x="81" y="103"/>
                  </a:cubicBezTo>
                  <a:cubicBezTo>
                    <a:pt x="75" y="104"/>
                    <a:pt x="62" y="105"/>
                    <a:pt x="52" y="107"/>
                  </a:cubicBezTo>
                  <a:cubicBezTo>
                    <a:pt x="42" y="108"/>
                    <a:pt x="38" y="110"/>
                    <a:pt x="37" y="111"/>
                  </a:cubicBezTo>
                  <a:cubicBezTo>
                    <a:pt x="37" y="111"/>
                    <a:pt x="37" y="111"/>
                    <a:pt x="36" y="111"/>
                  </a:cubicBezTo>
                  <a:cubicBezTo>
                    <a:pt x="36" y="111"/>
                    <a:pt x="34" y="110"/>
                    <a:pt x="33" y="110"/>
                  </a:cubicBezTo>
                  <a:cubicBezTo>
                    <a:pt x="31" y="110"/>
                    <a:pt x="29" y="110"/>
                    <a:pt x="27" y="110"/>
                  </a:cubicBezTo>
                  <a:cubicBezTo>
                    <a:pt x="24" y="110"/>
                    <a:pt x="20" y="110"/>
                    <a:pt x="15" y="111"/>
                  </a:cubicBezTo>
                  <a:cubicBezTo>
                    <a:pt x="8" y="113"/>
                    <a:pt x="3" y="114"/>
                    <a:pt x="0" y="115"/>
                  </a:cubicBezTo>
                  <a:cubicBezTo>
                    <a:pt x="1" y="115"/>
                    <a:pt x="1" y="114"/>
                    <a:pt x="1" y="114"/>
                  </a:cubicBezTo>
                  <a:cubicBezTo>
                    <a:pt x="1" y="114"/>
                    <a:pt x="2" y="115"/>
                    <a:pt x="2" y="115"/>
                  </a:cubicBezTo>
                  <a:cubicBezTo>
                    <a:pt x="2" y="115"/>
                    <a:pt x="2" y="115"/>
                    <a:pt x="3" y="115"/>
                  </a:cubicBezTo>
                  <a:cubicBezTo>
                    <a:pt x="3" y="115"/>
                    <a:pt x="4" y="115"/>
                    <a:pt x="5" y="115"/>
                  </a:cubicBezTo>
                  <a:cubicBezTo>
                    <a:pt x="6" y="114"/>
                    <a:pt x="13" y="115"/>
                    <a:pt x="18" y="114"/>
                  </a:cubicBezTo>
                  <a:cubicBezTo>
                    <a:pt x="22" y="113"/>
                    <a:pt x="26" y="113"/>
                    <a:pt x="27" y="113"/>
                  </a:cubicBezTo>
                  <a:cubicBezTo>
                    <a:pt x="27" y="113"/>
                    <a:pt x="27" y="113"/>
                    <a:pt x="26" y="113"/>
                  </a:cubicBezTo>
                  <a:cubicBezTo>
                    <a:pt x="25" y="113"/>
                    <a:pt x="26" y="113"/>
                    <a:pt x="28" y="113"/>
                  </a:cubicBezTo>
                  <a:cubicBezTo>
                    <a:pt x="28" y="113"/>
                    <a:pt x="28" y="113"/>
                    <a:pt x="29" y="113"/>
                  </a:cubicBezTo>
                  <a:cubicBezTo>
                    <a:pt x="31" y="113"/>
                    <a:pt x="36" y="113"/>
                    <a:pt x="41" y="112"/>
                  </a:cubicBezTo>
                  <a:cubicBezTo>
                    <a:pt x="43" y="112"/>
                    <a:pt x="45" y="112"/>
                    <a:pt x="46" y="112"/>
                  </a:cubicBezTo>
                  <a:cubicBezTo>
                    <a:pt x="47" y="112"/>
                    <a:pt x="47" y="112"/>
                    <a:pt x="47" y="112"/>
                  </a:cubicBezTo>
                  <a:cubicBezTo>
                    <a:pt x="46" y="112"/>
                    <a:pt x="46" y="113"/>
                    <a:pt x="47" y="113"/>
                  </a:cubicBezTo>
                  <a:cubicBezTo>
                    <a:pt x="47" y="113"/>
                    <a:pt x="48" y="112"/>
                    <a:pt x="48" y="112"/>
                  </a:cubicBezTo>
                  <a:cubicBezTo>
                    <a:pt x="50" y="112"/>
                    <a:pt x="54" y="111"/>
                    <a:pt x="57" y="110"/>
                  </a:cubicBezTo>
                  <a:cubicBezTo>
                    <a:pt x="60" y="110"/>
                    <a:pt x="62" y="110"/>
                    <a:pt x="63" y="110"/>
                  </a:cubicBezTo>
                  <a:cubicBezTo>
                    <a:pt x="64" y="110"/>
                    <a:pt x="64" y="110"/>
                    <a:pt x="64" y="110"/>
                  </a:cubicBezTo>
                  <a:cubicBezTo>
                    <a:pt x="64" y="110"/>
                    <a:pt x="64" y="110"/>
                    <a:pt x="65" y="110"/>
                  </a:cubicBezTo>
                  <a:cubicBezTo>
                    <a:pt x="65" y="110"/>
                    <a:pt x="66" y="110"/>
                    <a:pt x="66" y="110"/>
                  </a:cubicBezTo>
                  <a:cubicBezTo>
                    <a:pt x="68" y="110"/>
                    <a:pt x="67" y="109"/>
                    <a:pt x="66" y="109"/>
                  </a:cubicBezTo>
                  <a:cubicBezTo>
                    <a:pt x="65" y="109"/>
                    <a:pt x="69" y="109"/>
                    <a:pt x="76" y="108"/>
                  </a:cubicBezTo>
                  <a:cubicBezTo>
                    <a:pt x="84" y="107"/>
                    <a:pt x="91" y="106"/>
                    <a:pt x="96" y="106"/>
                  </a:cubicBezTo>
                  <a:cubicBezTo>
                    <a:pt x="100" y="105"/>
                    <a:pt x="108" y="102"/>
                    <a:pt x="120" y="101"/>
                  </a:cubicBezTo>
                  <a:cubicBezTo>
                    <a:pt x="131" y="100"/>
                    <a:pt x="139" y="99"/>
                    <a:pt x="139" y="99"/>
                  </a:cubicBezTo>
                  <a:cubicBezTo>
                    <a:pt x="139" y="99"/>
                    <a:pt x="139" y="99"/>
                    <a:pt x="139" y="99"/>
                  </a:cubicBezTo>
                  <a:cubicBezTo>
                    <a:pt x="139" y="99"/>
                    <a:pt x="139" y="99"/>
                    <a:pt x="138" y="99"/>
                  </a:cubicBezTo>
                  <a:cubicBezTo>
                    <a:pt x="138" y="99"/>
                    <a:pt x="139" y="98"/>
                    <a:pt x="140" y="98"/>
                  </a:cubicBezTo>
                  <a:cubicBezTo>
                    <a:pt x="142" y="98"/>
                    <a:pt x="144" y="98"/>
                    <a:pt x="143" y="97"/>
                  </a:cubicBezTo>
                  <a:cubicBezTo>
                    <a:pt x="142" y="97"/>
                    <a:pt x="148" y="97"/>
                    <a:pt x="154" y="96"/>
                  </a:cubicBezTo>
                  <a:cubicBezTo>
                    <a:pt x="160" y="94"/>
                    <a:pt x="153" y="91"/>
                    <a:pt x="160" y="91"/>
                  </a:cubicBezTo>
                  <a:cubicBezTo>
                    <a:pt x="168" y="90"/>
                    <a:pt x="174" y="89"/>
                    <a:pt x="178" y="88"/>
                  </a:cubicBezTo>
                  <a:cubicBezTo>
                    <a:pt x="182" y="87"/>
                    <a:pt x="185" y="86"/>
                    <a:pt x="199" y="84"/>
                  </a:cubicBezTo>
                  <a:cubicBezTo>
                    <a:pt x="212" y="82"/>
                    <a:pt x="222" y="82"/>
                    <a:pt x="227" y="81"/>
                  </a:cubicBezTo>
                  <a:cubicBezTo>
                    <a:pt x="228" y="81"/>
                    <a:pt x="228" y="81"/>
                    <a:pt x="228" y="81"/>
                  </a:cubicBezTo>
                  <a:cubicBezTo>
                    <a:pt x="228" y="81"/>
                    <a:pt x="227" y="81"/>
                    <a:pt x="226" y="82"/>
                  </a:cubicBezTo>
                  <a:cubicBezTo>
                    <a:pt x="223" y="83"/>
                    <a:pt x="212" y="83"/>
                    <a:pt x="199" y="86"/>
                  </a:cubicBezTo>
                  <a:cubicBezTo>
                    <a:pt x="187" y="88"/>
                    <a:pt x="188" y="91"/>
                    <a:pt x="190" y="92"/>
                  </a:cubicBezTo>
                  <a:cubicBezTo>
                    <a:pt x="188" y="92"/>
                    <a:pt x="181" y="92"/>
                    <a:pt x="181" y="95"/>
                  </a:cubicBezTo>
                  <a:cubicBezTo>
                    <a:pt x="181" y="95"/>
                    <a:pt x="182" y="96"/>
                    <a:pt x="184" y="96"/>
                  </a:cubicBezTo>
                  <a:cubicBezTo>
                    <a:pt x="189" y="96"/>
                    <a:pt x="200" y="93"/>
                    <a:pt x="204" y="93"/>
                  </a:cubicBezTo>
                  <a:cubicBezTo>
                    <a:pt x="208" y="92"/>
                    <a:pt x="210" y="92"/>
                    <a:pt x="210" y="92"/>
                  </a:cubicBezTo>
                  <a:cubicBezTo>
                    <a:pt x="211" y="92"/>
                    <a:pt x="210" y="92"/>
                    <a:pt x="210" y="92"/>
                  </a:cubicBezTo>
                  <a:cubicBezTo>
                    <a:pt x="210" y="92"/>
                    <a:pt x="210" y="92"/>
                    <a:pt x="210" y="92"/>
                  </a:cubicBezTo>
                  <a:cubicBezTo>
                    <a:pt x="210" y="92"/>
                    <a:pt x="211" y="92"/>
                    <a:pt x="213" y="91"/>
                  </a:cubicBezTo>
                  <a:cubicBezTo>
                    <a:pt x="214" y="91"/>
                    <a:pt x="215" y="91"/>
                    <a:pt x="215" y="91"/>
                  </a:cubicBezTo>
                  <a:cubicBezTo>
                    <a:pt x="216" y="91"/>
                    <a:pt x="216" y="91"/>
                    <a:pt x="215" y="91"/>
                  </a:cubicBezTo>
                  <a:cubicBezTo>
                    <a:pt x="215" y="91"/>
                    <a:pt x="217" y="91"/>
                    <a:pt x="220" y="91"/>
                  </a:cubicBezTo>
                  <a:cubicBezTo>
                    <a:pt x="223" y="91"/>
                    <a:pt x="225" y="91"/>
                    <a:pt x="228" y="91"/>
                  </a:cubicBezTo>
                  <a:cubicBezTo>
                    <a:pt x="234" y="90"/>
                    <a:pt x="235" y="88"/>
                    <a:pt x="233" y="88"/>
                  </a:cubicBezTo>
                  <a:cubicBezTo>
                    <a:pt x="231" y="88"/>
                    <a:pt x="231" y="87"/>
                    <a:pt x="233" y="87"/>
                  </a:cubicBezTo>
                  <a:cubicBezTo>
                    <a:pt x="236" y="87"/>
                    <a:pt x="234" y="86"/>
                    <a:pt x="232" y="86"/>
                  </a:cubicBezTo>
                  <a:cubicBezTo>
                    <a:pt x="231" y="86"/>
                    <a:pt x="234" y="85"/>
                    <a:pt x="239" y="84"/>
                  </a:cubicBezTo>
                  <a:cubicBezTo>
                    <a:pt x="240" y="84"/>
                    <a:pt x="240" y="84"/>
                    <a:pt x="241" y="84"/>
                  </a:cubicBezTo>
                  <a:cubicBezTo>
                    <a:pt x="244" y="84"/>
                    <a:pt x="246" y="85"/>
                    <a:pt x="245" y="85"/>
                  </a:cubicBezTo>
                  <a:cubicBezTo>
                    <a:pt x="244" y="86"/>
                    <a:pt x="244" y="86"/>
                    <a:pt x="245" y="86"/>
                  </a:cubicBezTo>
                  <a:cubicBezTo>
                    <a:pt x="246" y="86"/>
                    <a:pt x="246" y="86"/>
                    <a:pt x="247" y="86"/>
                  </a:cubicBezTo>
                  <a:cubicBezTo>
                    <a:pt x="248" y="86"/>
                    <a:pt x="248" y="86"/>
                    <a:pt x="248" y="86"/>
                  </a:cubicBezTo>
                  <a:cubicBezTo>
                    <a:pt x="249" y="86"/>
                    <a:pt x="249" y="86"/>
                    <a:pt x="248" y="86"/>
                  </a:cubicBezTo>
                  <a:cubicBezTo>
                    <a:pt x="248" y="86"/>
                    <a:pt x="248" y="86"/>
                    <a:pt x="249" y="86"/>
                  </a:cubicBezTo>
                  <a:cubicBezTo>
                    <a:pt x="250" y="86"/>
                    <a:pt x="253" y="86"/>
                    <a:pt x="256" y="86"/>
                  </a:cubicBezTo>
                  <a:cubicBezTo>
                    <a:pt x="258" y="85"/>
                    <a:pt x="259" y="85"/>
                    <a:pt x="260" y="85"/>
                  </a:cubicBezTo>
                  <a:cubicBezTo>
                    <a:pt x="262" y="85"/>
                    <a:pt x="262" y="85"/>
                    <a:pt x="260" y="86"/>
                  </a:cubicBezTo>
                  <a:cubicBezTo>
                    <a:pt x="258" y="86"/>
                    <a:pt x="257" y="87"/>
                    <a:pt x="260" y="87"/>
                  </a:cubicBezTo>
                  <a:cubicBezTo>
                    <a:pt x="262" y="87"/>
                    <a:pt x="261" y="88"/>
                    <a:pt x="259" y="88"/>
                  </a:cubicBezTo>
                  <a:cubicBezTo>
                    <a:pt x="259" y="88"/>
                    <a:pt x="259" y="88"/>
                    <a:pt x="259" y="88"/>
                  </a:cubicBezTo>
                  <a:cubicBezTo>
                    <a:pt x="258" y="88"/>
                    <a:pt x="258" y="88"/>
                    <a:pt x="257" y="88"/>
                  </a:cubicBezTo>
                  <a:cubicBezTo>
                    <a:pt x="256" y="88"/>
                    <a:pt x="256" y="88"/>
                    <a:pt x="257" y="88"/>
                  </a:cubicBezTo>
                  <a:cubicBezTo>
                    <a:pt x="259" y="88"/>
                    <a:pt x="256" y="88"/>
                    <a:pt x="258" y="89"/>
                  </a:cubicBezTo>
                  <a:cubicBezTo>
                    <a:pt x="260" y="89"/>
                    <a:pt x="260" y="89"/>
                    <a:pt x="259" y="90"/>
                  </a:cubicBezTo>
                  <a:cubicBezTo>
                    <a:pt x="258" y="90"/>
                    <a:pt x="262" y="90"/>
                    <a:pt x="268" y="91"/>
                  </a:cubicBezTo>
                  <a:cubicBezTo>
                    <a:pt x="272" y="91"/>
                    <a:pt x="275" y="92"/>
                    <a:pt x="276" y="92"/>
                  </a:cubicBezTo>
                  <a:cubicBezTo>
                    <a:pt x="276" y="92"/>
                    <a:pt x="276" y="92"/>
                    <a:pt x="276" y="92"/>
                  </a:cubicBezTo>
                  <a:cubicBezTo>
                    <a:pt x="277" y="92"/>
                    <a:pt x="277" y="91"/>
                    <a:pt x="277" y="91"/>
                  </a:cubicBezTo>
                  <a:cubicBezTo>
                    <a:pt x="277" y="91"/>
                    <a:pt x="277" y="92"/>
                    <a:pt x="275" y="92"/>
                  </a:cubicBezTo>
                  <a:cubicBezTo>
                    <a:pt x="274" y="93"/>
                    <a:pt x="280" y="94"/>
                    <a:pt x="289" y="95"/>
                  </a:cubicBezTo>
                  <a:cubicBezTo>
                    <a:pt x="299" y="95"/>
                    <a:pt x="306" y="96"/>
                    <a:pt x="304" y="96"/>
                  </a:cubicBezTo>
                  <a:cubicBezTo>
                    <a:pt x="303" y="96"/>
                    <a:pt x="306" y="98"/>
                    <a:pt x="313" y="98"/>
                  </a:cubicBezTo>
                  <a:cubicBezTo>
                    <a:pt x="314" y="98"/>
                    <a:pt x="315" y="98"/>
                    <a:pt x="316" y="98"/>
                  </a:cubicBezTo>
                  <a:cubicBezTo>
                    <a:pt x="317" y="98"/>
                    <a:pt x="318" y="98"/>
                    <a:pt x="319" y="98"/>
                  </a:cubicBezTo>
                  <a:cubicBezTo>
                    <a:pt x="320" y="98"/>
                    <a:pt x="321" y="98"/>
                    <a:pt x="321" y="98"/>
                  </a:cubicBezTo>
                  <a:cubicBezTo>
                    <a:pt x="322" y="98"/>
                    <a:pt x="321" y="98"/>
                    <a:pt x="320" y="99"/>
                  </a:cubicBezTo>
                  <a:cubicBezTo>
                    <a:pt x="318" y="99"/>
                    <a:pt x="316" y="100"/>
                    <a:pt x="318" y="101"/>
                  </a:cubicBezTo>
                  <a:cubicBezTo>
                    <a:pt x="320" y="101"/>
                    <a:pt x="323" y="103"/>
                    <a:pt x="326" y="103"/>
                  </a:cubicBezTo>
                  <a:cubicBezTo>
                    <a:pt x="326" y="103"/>
                    <a:pt x="327" y="103"/>
                    <a:pt x="327" y="103"/>
                  </a:cubicBezTo>
                  <a:cubicBezTo>
                    <a:pt x="328" y="102"/>
                    <a:pt x="328" y="102"/>
                    <a:pt x="329" y="102"/>
                  </a:cubicBezTo>
                  <a:cubicBezTo>
                    <a:pt x="330" y="102"/>
                    <a:pt x="328" y="104"/>
                    <a:pt x="330" y="106"/>
                  </a:cubicBezTo>
                  <a:cubicBezTo>
                    <a:pt x="331" y="108"/>
                    <a:pt x="334" y="108"/>
                    <a:pt x="337" y="108"/>
                  </a:cubicBezTo>
                  <a:cubicBezTo>
                    <a:pt x="340" y="108"/>
                    <a:pt x="342" y="108"/>
                    <a:pt x="342" y="107"/>
                  </a:cubicBezTo>
                  <a:cubicBezTo>
                    <a:pt x="342" y="106"/>
                    <a:pt x="343" y="106"/>
                    <a:pt x="344" y="106"/>
                  </a:cubicBezTo>
                  <a:cubicBezTo>
                    <a:pt x="344" y="106"/>
                    <a:pt x="344" y="106"/>
                    <a:pt x="344" y="106"/>
                  </a:cubicBezTo>
                  <a:cubicBezTo>
                    <a:pt x="345" y="107"/>
                    <a:pt x="347" y="107"/>
                    <a:pt x="348" y="107"/>
                  </a:cubicBezTo>
                  <a:cubicBezTo>
                    <a:pt x="348" y="107"/>
                    <a:pt x="348" y="107"/>
                    <a:pt x="348" y="107"/>
                  </a:cubicBezTo>
                  <a:cubicBezTo>
                    <a:pt x="348" y="107"/>
                    <a:pt x="349" y="107"/>
                    <a:pt x="349" y="107"/>
                  </a:cubicBezTo>
                  <a:cubicBezTo>
                    <a:pt x="349" y="107"/>
                    <a:pt x="349" y="108"/>
                    <a:pt x="349" y="109"/>
                  </a:cubicBezTo>
                  <a:cubicBezTo>
                    <a:pt x="348" y="109"/>
                    <a:pt x="353" y="110"/>
                    <a:pt x="353" y="110"/>
                  </a:cubicBezTo>
                  <a:cubicBezTo>
                    <a:pt x="353" y="111"/>
                    <a:pt x="353" y="111"/>
                    <a:pt x="353" y="111"/>
                  </a:cubicBezTo>
                  <a:cubicBezTo>
                    <a:pt x="354" y="111"/>
                    <a:pt x="358" y="109"/>
                    <a:pt x="359" y="107"/>
                  </a:cubicBezTo>
                  <a:cubicBezTo>
                    <a:pt x="360" y="105"/>
                    <a:pt x="360" y="103"/>
                    <a:pt x="361" y="103"/>
                  </a:cubicBezTo>
                  <a:cubicBezTo>
                    <a:pt x="361" y="103"/>
                    <a:pt x="361" y="103"/>
                    <a:pt x="361" y="103"/>
                  </a:cubicBezTo>
                  <a:cubicBezTo>
                    <a:pt x="361" y="104"/>
                    <a:pt x="362" y="104"/>
                    <a:pt x="362" y="104"/>
                  </a:cubicBezTo>
                  <a:cubicBezTo>
                    <a:pt x="363" y="104"/>
                    <a:pt x="363" y="103"/>
                    <a:pt x="364" y="103"/>
                  </a:cubicBezTo>
                  <a:cubicBezTo>
                    <a:pt x="364" y="103"/>
                    <a:pt x="364" y="103"/>
                    <a:pt x="364" y="103"/>
                  </a:cubicBezTo>
                  <a:cubicBezTo>
                    <a:pt x="365" y="103"/>
                    <a:pt x="362" y="106"/>
                    <a:pt x="362" y="109"/>
                  </a:cubicBezTo>
                  <a:cubicBezTo>
                    <a:pt x="361" y="112"/>
                    <a:pt x="373" y="113"/>
                    <a:pt x="373" y="114"/>
                  </a:cubicBezTo>
                  <a:cubicBezTo>
                    <a:pt x="372" y="115"/>
                    <a:pt x="371" y="116"/>
                    <a:pt x="370" y="116"/>
                  </a:cubicBezTo>
                  <a:cubicBezTo>
                    <a:pt x="369" y="116"/>
                    <a:pt x="369" y="116"/>
                    <a:pt x="369" y="116"/>
                  </a:cubicBezTo>
                  <a:cubicBezTo>
                    <a:pt x="369" y="116"/>
                    <a:pt x="369" y="116"/>
                    <a:pt x="368" y="116"/>
                  </a:cubicBezTo>
                  <a:cubicBezTo>
                    <a:pt x="368" y="116"/>
                    <a:pt x="367" y="116"/>
                    <a:pt x="366" y="117"/>
                  </a:cubicBezTo>
                  <a:cubicBezTo>
                    <a:pt x="365" y="118"/>
                    <a:pt x="366" y="119"/>
                    <a:pt x="368" y="119"/>
                  </a:cubicBezTo>
                  <a:cubicBezTo>
                    <a:pt x="370" y="120"/>
                    <a:pt x="371" y="121"/>
                    <a:pt x="373" y="121"/>
                  </a:cubicBezTo>
                  <a:cubicBezTo>
                    <a:pt x="374" y="122"/>
                    <a:pt x="372" y="123"/>
                    <a:pt x="374" y="124"/>
                  </a:cubicBezTo>
                  <a:cubicBezTo>
                    <a:pt x="377" y="125"/>
                    <a:pt x="374" y="125"/>
                    <a:pt x="370" y="126"/>
                  </a:cubicBezTo>
                  <a:cubicBezTo>
                    <a:pt x="368" y="127"/>
                    <a:pt x="367" y="128"/>
                    <a:pt x="368" y="128"/>
                  </a:cubicBezTo>
                  <a:cubicBezTo>
                    <a:pt x="369" y="128"/>
                    <a:pt x="370" y="128"/>
                    <a:pt x="371" y="127"/>
                  </a:cubicBezTo>
                  <a:cubicBezTo>
                    <a:pt x="373" y="127"/>
                    <a:pt x="374" y="127"/>
                    <a:pt x="375" y="127"/>
                  </a:cubicBezTo>
                  <a:cubicBezTo>
                    <a:pt x="378" y="127"/>
                    <a:pt x="380" y="128"/>
                    <a:pt x="380" y="129"/>
                  </a:cubicBezTo>
                  <a:cubicBezTo>
                    <a:pt x="379" y="130"/>
                    <a:pt x="377" y="131"/>
                    <a:pt x="375" y="131"/>
                  </a:cubicBezTo>
                  <a:cubicBezTo>
                    <a:pt x="373" y="131"/>
                    <a:pt x="373" y="132"/>
                    <a:pt x="375" y="132"/>
                  </a:cubicBezTo>
                  <a:cubicBezTo>
                    <a:pt x="377" y="132"/>
                    <a:pt x="376" y="132"/>
                    <a:pt x="373" y="133"/>
                  </a:cubicBezTo>
                  <a:cubicBezTo>
                    <a:pt x="373" y="133"/>
                    <a:pt x="373" y="133"/>
                    <a:pt x="374" y="133"/>
                  </a:cubicBezTo>
                  <a:cubicBezTo>
                    <a:pt x="376" y="133"/>
                    <a:pt x="380" y="133"/>
                    <a:pt x="383" y="132"/>
                  </a:cubicBezTo>
                  <a:cubicBezTo>
                    <a:pt x="387" y="130"/>
                    <a:pt x="389" y="128"/>
                    <a:pt x="389" y="128"/>
                  </a:cubicBezTo>
                  <a:cubicBezTo>
                    <a:pt x="389" y="128"/>
                    <a:pt x="389" y="128"/>
                    <a:pt x="389" y="128"/>
                  </a:cubicBezTo>
                  <a:cubicBezTo>
                    <a:pt x="390" y="128"/>
                    <a:pt x="388" y="129"/>
                    <a:pt x="386" y="131"/>
                  </a:cubicBezTo>
                  <a:cubicBezTo>
                    <a:pt x="384" y="132"/>
                    <a:pt x="384" y="132"/>
                    <a:pt x="385" y="132"/>
                  </a:cubicBezTo>
                  <a:cubicBezTo>
                    <a:pt x="385" y="132"/>
                    <a:pt x="386" y="132"/>
                    <a:pt x="386" y="132"/>
                  </a:cubicBezTo>
                  <a:cubicBezTo>
                    <a:pt x="388" y="131"/>
                    <a:pt x="390" y="131"/>
                    <a:pt x="391" y="131"/>
                  </a:cubicBezTo>
                  <a:cubicBezTo>
                    <a:pt x="391" y="131"/>
                    <a:pt x="391" y="131"/>
                    <a:pt x="391" y="131"/>
                  </a:cubicBezTo>
                  <a:cubicBezTo>
                    <a:pt x="392" y="131"/>
                    <a:pt x="391" y="131"/>
                    <a:pt x="389" y="132"/>
                  </a:cubicBezTo>
                  <a:cubicBezTo>
                    <a:pt x="387" y="133"/>
                    <a:pt x="382" y="134"/>
                    <a:pt x="379" y="135"/>
                  </a:cubicBezTo>
                  <a:cubicBezTo>
                    <a:pt x="375" y="135"/>
                    <a:pt x="372" y="137"/>
                    <a:pt x="374" y="139"/>
                  </a:cubicBezTo>
                  <a:cubicBezTo>
                    <a:pt x="375" y="140"/>
                    <a:pt x="378" y="141"/>
                    <a:pt x="381" y="141"/>
                  </a:cubicBezTo>
                  <a:cubicBezTo>
                    <a:pt x="382" y="141"/>
                    <a:pt x="383" y="141"/>
                    <a:pt x="384" y="141"/>
                  </a:cubicBezTo>
                  <a:cubicBezTo>
                    <a:pt x="385" y="141"/>
                    <a:pt x="385" y="140"/>
                    <a:pt x="386" y="140"/>
                  </a:cubicBezTo>
                  <a:cubicBezTo>
                    <a:pt x="387" y="140"/>
                    <a:pt x="388" y="141"/>
                    <a:pt x="389" y="142"/>
                  </a:cubicBezTo>
                  <a:cubicBezTo>
                    <a:pt x="391" y="143"/>
                    <a:pt x="392" y="143"/>
                    <a:pt x="390" y="143"/>
                  </a:cubicBezTo>
                  <a:cubicBezTo>
                    <a:pt x="390" y="143"/>
                    <a:pt x="389" y="143"/>
                    <a:pt x="389" y="143"/>
                  </a:cubicBezTo>
                  <a:cubicBezTo>
                    <a:pt x="389" y="143"/>
                    <a:pt x="388" y="143"/>
                    <a:pt x="388" y="143"/>
                  </a:cubicBezTo>
                  <a:cubicBezTo>
                    <a:pt x="385" y="143"/>
                    <a:pt x="384" y="144"/>
                    <a:pt x="385" y="144"/>
                  </a:cubicBezTo>
                  <a:cubicBezTo>
                    <a:pt x="386" y="145"/>
                    <a:pt x="388" y="147"/>
                    <a:pt x="386" y="147"/>
                  </a:cubicBezTo>
                  <a:cubicBezTo>
                    <a:pt x="384" y="148"/>
                    <a:pt x="382" y="148"/>
                    <a:pt x="383" y="148"/>
                  </a:cubicBezTo>
                  <a:cubicBezTo>
                    <a:pt x="383" y="148"/>
                    <a:pt x="383" y="148"/>
                    <a:pt x="384" y="148"/>
                  </a:cubicBezTo>
                  <a:cubicBezTo>
                    <a:pt x="384" y="148"/>
                    <a:pt x="384" y="148"/>
                    <a:pt x="385" y="148"/>
                  </a:cubicBezTo>
                  <a:cubicBezTo>
                    <a:pt x="385" y="148"/>
                    <a:pt x="385" y="149"/>
                    <a:pt x="385" y="149"/>
                  </a:cubicBezTo>
                  <a:cubicBezTo>
                    <a:pt x="385" y="149"/>
                    <a:pt x="385" y="149"/>
                    <a:pt x="386" y="149"/>
                  </a:cubicBezTo>
                  <a:cubicBezTo>
                    <a:pt x="387" y="149"/>
                    <a:pt x="391" y="149"/>
                    <a:pt x="394" y="148"/>
                  </a:cubicBezTo>
                  <a:cubicBezTo>
                    <a:pt x="397" y="148"/>
                    <a:pt x="399" y="147"/>
                    <a:pt x="399" y="147"/>
                  </a:cubicBezTo>
                  <a:cubicBezTo>
                    <a:pt x="400" y="147"/>
                    <a:pt x="400" y="147"/>
                    <a:pt x="399" y="148"/>
                  </a:cubicBezTo>
                  <a:cubicBezTo>
                    <a:pt x="397" y="148"/>
                    <a:pt x="397" y="149"/>
                    <a:pt x="399" y="149"/>
                  </a:cubicBezTo>
                  <a:cubicBezTo>
                    <a:pt x="399" y="149"/>
                    <a:pt x="399" y="149"/>
                    <a:pt x="399" y="149"/>
                  </a:cubicBezTo>
                  <a:cubicBezTo>
                    <a:pt x="399" y="149"/>
                    <a:pt x="399" y="149"/>
                    <a:pt x="399" y="149"/>
                  </a:cubicBezTo>
                  <a:cubicBezTo>
                    <a:pt x="401" y="149"/>
                    <a:pt x="401" y="150"/>
                    <a:pt x="399" y="150"/>
                  </a:cubicBezTo>
                  <a:cubicBezTo>
                    <a:pt x="397" y="150"/>
                    <a:pt x="397" y="151"/>
                    <a:pt x="397" y="151"/>
                  </a:cubicBezTo>
                  <a:cubicBezTo>
                    <a:pt x="397" y="151"/>
                    <a:pt x="397" y="151"/>
                    <a:pt x="397" y="151"/>
                  </a:cubicBezTo>
                  <a:cubicBezTo>
                    <a:pt x="397" y="150"/>
                    <a:pt x="396" y="150"/>
                    <a:pt x="395" y="150"/>
                  </a:cubicBezTo>
                  <a:cubicBezTo>
                    <a:pt x="393" y="150"/>
                    <a:pt x="390" y="151"/>
                    <a:pt x="387" y="151"/>
                  </a:cubicBezTo>
                  <a:cubicBezTo>
                    <a:pt x="384" y="152"/>
                    <a:pt x="385" y="153"/>
                    <a:pt x="388" y="153"/>
                  </a:cubicBezTo>
                  <a:cubicBezTo>
                    <a:pt x="388" y="153"/>
                    <a:pt x="389" y="153"/>
                    <a:pt x="389" y="153"/>
                  </a:cubicBezTo>
                  <a:cubicBezTo>
                    <a:pt x="389" y="153"/>
                    <a:pt x="390" y="153"/>
                    <a:pt x="390" y="153"/>
                  </a:cubicBezTo>
                  <a:cubicBezTo>
                    <a:pt x="392" y="153"/>
                    <a:pt x="390" y="153"/>
                    <a:pt x="387" y="154"/>
                  </a:cubicBezTo>
                  <a:cubicBezTo>
                    <a:pt x="384" y="154"/>
                    <a:pt x="382" y="155"/>
                    <a:pt x="384" y="155"/>
                  </a:cubicBezTo>
                  <a:cubicBezTo>
                    <a:pt x="386" y="155"/>
                    <a:pt x="386" y="155"/>
                    <a:pt x="384" y="155"/>
                  </a:cubicBezTo>
                  <a:cubicBezTo>
                    <a:pt x="381" y="155"/>
                    <a:pt x="382" y="156"/>
                    <a:pt x="385" y="156"/>
                  </a:cubicBezTo>
                  <a:cubicBezTo>
                    <a:pt x="388" y="156"/>
                    <a:pt x="389" y="156"/>
                    <a:pt x="388" y="156"/>
                  </a:cubicBezTo>
                  <a:cubicBezTo>
                    <a:pt x="386" y="156"/>
                    <a:pt x="386" y="156"/>
                    <a:pt x="387" y="156"/>
                  </a:cubicBezTo>
                  <a:cubicBezTo>
                    <a:pt x="389" y="157"/>
                    <a:pt x="388" y="157"/>
                    <a:pt x="387" y="157"/>
                  </a:cubicBezTo>
                  <a:cubicBezTo>
                    <a:pt x="386" y="157"/>
                    <a:pt x="386" y="157"/>
                    <a:pt x="386" y="157"/>
                  </a:cubicBezTo>
                  <a:cubicBezTo>
                    <a:pt x="386" y="157"/>
                    <a:pt x="386" y="157"/>
                    <a:pt x="385" y="157"/>
                  </a:cubicBezTo>
                  <a:cubicBezTo>
                    <a:pt x="384" y="157"/>
                    <a:pt x="385" y="157"/>
                    <a:pt x="388" y="157"/>
                  </a:cubicBezTo>
                  <a:cubicBezTo>
                    <a:pt x="391" y="158"/>
                    <a:pt x="395" y="158"/>
                    <a:pt x="398" y="158"/>
                  </a:cubicBezTo>
                  <a:cubicBezTo>
                    <a:pt x="399" y="158"/>
                    <a:pt x="399" y="158"/>
                    <a:pt x="400" y="158"/>
                  </a:cubicBezTo>
                  <a:cubicBezTo>
                    <a:pt x="401" y="158"/>
                    <a:pt x="401" y="158"/>
                    <a:pt x="401" y="158"/>
                  </a:cubicBezTo>
                  <a:cubicBezTo>
                    <a:pt x="401" y="158"/>
                    <a:pt x="400" y="158"/>
                    <a:pt x="399" y="158"/>
                  </a:cubicBezTo>
                  <a:cubicBezTo>
                    <a:pt x="396" y="159"/>
                    <a:pt x="396" y="160"/>
                    <a:pt x="397" y="160"/>
                  </a:cubicBezTo>
                  <a:cubicBezTo>
                    <a:pt x="397" y="160"/>
                    <a:pt x="398" y="160"/>
                    <a:pt x="398" y="160"/>
                  </a:cubicBezTo>
                  <a:cubicBezTo>
                    <a:pt x="400" y="160"/>
                    <a:pt x="406" y="160"/>
                    <a:pt x="408" y="159"/>
                  </a:cubicBezTo>
                  <a:cubicBezTo>
                    <a:pt x="409" y="159"/>
                    <a:pt x="410" y="159"/>
                    <a:pt x="410" y="159"/>
                  </a:cubicBezTo>
                  <a:cubicBezTo>
                    <a:pt x="411" y="159"/>
                    <a:pt x="410" y="159"/>
                    <a:pt x="410" y="159"/>
                  </a:cubicBezTo>
                  <a:cubicBezTo>
                    <a:pt x="408" y="160"/>
                    <a:pt x="408" y="161"/>
                    <a:pt x="409" y="161"/>
                  </a:cubicBezTo>
                  <a:cubicBezTo>
                    <a:pt x="409" y="161"/>
                    <a:pt x="409" y="161"/>
                    <a:pt x="410" y="161"/>
                  </a:cubicBezTo>
                  <a:cubicBezTo>
                    <a:pt x="410" y="161"/>
                    <a:pt x="410" y="161"/>
                    <a:pt x="410" y="161"/>
                  </a:cubicBezTo>
                  <a:cubicBezTo>
                    <a:pt x="411" y="161"/>
                    <a:pt x="408" y="162"/>
                    <a:pt x="409" y="164"/>
                  </a:cubicBezTo>
                  <a:cubicBezTo>
                    <a:pt x="410" y="164"/>
                    <a:pt x="412" y="165"/>
                    <a:pt x="413" y="165"/>
                  </a:cubicBezTo>
                  <a:cubicBezTo>
                    <a:pt x="413" y="165"/>
                    <a:pt x="413" y="165"/>
                    <a:pt x="413" y="166"/>
                  </a:cubicBezTo>
                  <a:cubicBezTo>
                    <a:pt x="414" y="166"/>
                    <a:pt x="415" y="166"/>
                    <a:pt x="416" y="166"/>
                  </a:cubicBezTo>
                  <a:cubicBezTo>
                    <a:pt x="417" y="166"/>
                    <a:pt x="418" y="166"/>
                    <a:pt x="419" y="166"/>
                  </a:cubicBezTo>
                  <a:cubicBezTo>
                    <a:pt x="419" y="166"/>
                    <a:pt x="419" y="166"/>
                    <a:pt x="419" y="166"/>
                  </a:cubicBezTo>
                  <a:cubicBezTo>
                    <a:pt x="421" y="166"/>
                    <a:pt x="424" y="169"/>
                    <a:pt x="424" y="172"/>
                  </a:cubicBezTo>
                  <a:cubicBezTo>
                    <a:pt x="425" y="175"/>
                    <a:pt x="417" y="177"/>
                    <a:pt x="415" y="177"/>
                  </a:cubicBezTo>
                  <a:cubicBezTo>
                    <a:pt x="416" y="177"/>
                    <a:pt x="416" y="177"/>
                    <a:pt x="417" y="176"/>
                  </a:cubicBezTo>
                  <a:cubicBezTo>
                    <a:pt x="418" y="176"/>
                    <a:pt x="418" y="175"/>
                    <a:pt x="418" y="175"/>
                  </a:cubicBezTo>
                  <a:cubicBezTo>
                    <a:pt x="418" y="175"/>
                    <a:pt x="417" y="175"/>
                    <a:pt x="417" y="175"/>
                  </a:cubicBezTo>
                  <a:cubicBezTo>
                    <a:pt x="416" y="175"/>
                    <a:pt x="416" y="176"/>
                    <a:pt x="415" y="176"/>
                  </a:cubicBezTo>
                  <a:cubicBezTo>
                    <a:pt x="415" y="176"/>
                    <a:pt x="415" y="175"/>
                    <a:pt x="416" y="175"/>
                  </a:cubicBezTo>
                  <a:cubicBezTo>
                    <a:pt x="417" y="174"/>
                    <a:pt x="414" y="174"/>
                    <a:pt x="408" y="173"/>
                  </a:cubicBezTo>
                  <a:cubicBezTo>
                    <a:pt x="407" y="173"/>
                    <a:pt x="406" y="172"/>
                    <a:pt x="405" y="172"/>
                  </a:cubicBezTo>
                  <a:cubicBezTo>
                    <a:pt x="400" y="172"/>
                    <a:pt x="395" y="174"/>
                    <a:pt x="395" y="177"/>
                  </a:cubicBezTo>
                  <a:cubicBezTo>
                    <a:pt x="395" y="180"/>
                    <a:pt x="396" y="183"/>
                    <a:pt x="400" y="184"/>
                  </a:cubicBezTo>
                  <a:cubicBezTo>
                    <a:pt x="403" y="184"/>
                    <a:pt x="391" y="184"/>
                    <a:pt x="384" y="188"/>
                  </a:cubicBezTo>
                  <a:cubicBezTo>
                    <a:pt x="375" y="193"/>
                    <a:pt x="369" y="200"/>
                    <a:pt x="366" y="203"/>
                  </a:cubicBezTo>
                  <a:cubicBezTo>
                    <a:pt x="364" y="206"/>
                    <a:pt x="360" y="211"/>
                    <a:pt x="361" y="216"/>
                  </a:cubicBezTo>
                  <a:cubicBezTo>
                    <a:pt x="363" y="220"/>
                    <a:pt x="372" y="223"/>
                    <a:pt x="373" y="223"/>
                  </a:cubicBezTo>
                  <a:cubicBezTo>
                    <a:pt x="373" y="223"/>
                    <a:pt x="373" y="223"/>
                    <a:pt x="373" y="223"/>
                  </a:cubicBezTo>
                  <a:cubicBezTo>
                    <a:pt x="373" y="222"/>
                    <a:pt x="373" y="222"/>
                    <a:pt x="374" y="222"/>
                  </a:cubicBezTo>
                  <a:cubicBezTo>
                    <a:pt x="375" y="222"/>
                    <a:pt x="376" y="222"/>
                    <a:pt x="377" y="222"/>
                  </a:cubicBezTo>
                  <a:cubicBezTo>
                    <a:pt x="379" y="223"/>
                    <a:pt x="380" y="223"/>
                    <a:pt x="379" y="223"/>
                  </a:cubicBezTo>
                  <a:cubicBezTo>
                    <a:pt x="379" y="223"/>
                    <a:pt x="378" y="223"/>
                    <a:pt x="378" y="223"/>
                  </a:cubicBezTo>
                  <a:cubicBezTo>
                    <a:pt x="378" y="223"/>
                    <a:pt x="378" y="223"/>
                    <a:pt x="378" y="223"/>
                  </a:cubicBezTo>
                  <a:cubicBezTo>
                    <a:pt x="376" y="223"/>
                    <a:pt x="375" y="223"/>
                    <a:pt x="376" y="224"/>
                  </a:cubicBezTo>
                  <a:cubicBezTo>
                    <a:pt x="377" y="224"/>
                    <a:pt x="377" y="225"/>
                    <a:pt x="376" y="225"/>
                  </a:cubicBezTo>
                  <a:cubicBezTo>
                    <a:pt x="376" y="225"/>
                    <a:pt x="376" y="225"/>
                    <a:pt x="376" y="224"/>
                  </a:cubicBezTo>
                  <a:cubicBezTo>
                    <a:pt x="375" y="224"/>
                    <a:pt x="375" y="224"/>
                    <a:pt x="375" y="224"/>
                  </a:cubicBezTo>
                  <a:cubicBezTo>
                    <a:pt x="374" y="224"/>
                    <a:pt x="373" y="227"/>
                    <a:pt x="375" y="230"/>
                  </a:cubicBezTo>
                  <a:cubicBezTo>
                    <a:pt x="376" y="231"/>
                    <a:pt x="378" y="233"/>
                    <a:pt x="382" y="235"/>
                  </a:cubicBezTo>
                  <a:cubicBezTo>
                    <a:pt x="389" y="239"/>
                    <a:pt x="384" y="237"/>
                    <a:pt x="394" y="239"/>
                  </a:cubicBezTo>
                  <a:cubicBezTo>
                    <a:pt x="399" y="240"/>
                    <a:pt x="411" y="241"/>
                    <a:pt x="414" y="242"/>
                  </a:cubicBezTo>
                  <a:cubicBezTo>
                    <a:pt x="421" y="244"/>
                    <a:pt x="433" y="253"/>
                    <a:pt x="441" y="259"/>
                  </a:cubicBezTo>
                  <a:cubicBezTo>
                    <a:pt x="446" y="263"/>
                    <a:pt x="446" y="267"/>
                    <a:pt x="443" y="267"/>
                  </a:cubicBezTo>
                  <a:cubicBezTo>
                    <a:pt x="443" y="267"/>
                    <a:pt x="443" y="267"/>
                    <a:pt x="443" y="267"/>
                  </a:cubicBezTo>
                  <a:cubicBezTo>
                    <a:pt x="443" y="267"/>
                    <a:pt x="443" y="267"/>
                    <a:pt x="443" y="267"/>
                  </a:cubicBezTo>
                  <a:cubicBezTo>
                    <a:pt x="440" y="267"/>
                    <a:pt x="440" y="268"/>
                    <a:pt x="446" y="270"/>
                  </a:cubicBezTo>
                  <a:cubicBezTo>
                    <a:pt x="452" y="271"/>
                    <a:pt x="464" y="273"/>
                    <a:pt x="469" y="276"/>
                  </a:cubicBezTo>
                  <a:cubicBezTo>
                    <a:pt x="472" y="278"/>
                    <a:pt x="475" y="280"/>
                    <a:pt x="483" y="282"/>
                  </a:cubicBezTo>
                  <a:cubicBezTo>
                    <a:pt x="490" y="284"/>
                    <a:pt x="494" y="285"/>
                    <a:pt x="496" y="285"/>
                  </a:cubicBezTo>
                  <a:cubicBezTo>
                    <a:pt x="496" y="285"/>
                    <a:pt x="496" y="285"/>
                    <a:pt x="496" y="285"/>
                  </a:cubicBezTo>
                  <a:cubicBezTo>
                    <a:pt x="506" y="285"/>
                    <a:pt x="485" y="279"/>
                    <a:pt x="483" y="276"/>
                  </a:cubicBezTo>
                  <a:cubicBezTo>
                    <a:pt x="481" y="273"/>
                    <a:pt x="478" y="271"/>
                    <a:pt x="477" y="271"/>
                  </a:cubicBezTo>
                  <a:cubicBezTo>
                    <a:pt x="477" y="271"/>
                    <a:pt x="477" y="271"/>
                    <a:pt x="477" y="271"/>
                  </a:cubicBezTo>
                  <a:cubicBezTo>
                    <a:pt x="477" y="271"/>
                    <a:pt x="477" y="271"/>
                    <a:pt x="477" y="271"/>
                  </a:cubicBezTo>
                  <a:cubicBezTo>
                    <a:pt x="476" y="271"/>
                    <a:pt x="470" y="268"/>
                    <a:pt x="463" y="264"/>
                  </a:cubicBezTo>
                  <a:cubicBezTo>
                    <a:pt x="459" y="262"/>
                    <a:pt x="456" y="260"/>
                    <a:pt x="453" y="258"/>
                  </a:cubicBezTo>
                  <a:cubicBezTo>
                    <a:pt x="449" y="255"/>
                    <a:pt x="452" y="252"/>
                    <a:pt x="456" y="252"/>
                  </a:cubicBezTo>
                  <a:cubicBezTo>
                    <a:pt x="457" y="252"/>
                    <a:pt x="458" y="252"/>
                    <a:pt x="460" y="253"/>
                  </a:cubicBezTo>
                  <a:cubicBezTo>
                    <a:pt x="463" y="253"/>
                    <a:pt x="465" y="254"/>
                    <a:pt x="468" y="256"/>
                  </a:cubicBezTo>
                  <a:cubicBezTo>
                    <a:pt x="473" y="258"/>
                    <a:pt x="473" y="260"/>
                    <a:pt x="477" y="263"/>
                  </a:cubicBezTo>
                  <a:cubicBezTo>
                    <a:pt x="482" y="265"/>
                    <a:pt x="487" y="267"/>
                    <a:pt x="492" y="268"/>
                  </a:cubicBezTo>
                  <a:cubicBezTo>
                    <a:pt x="502" y="271"/>
                    <a:pt x="505" y="275"/>
                    <a:pt x="513" y="277"/>
                  </a:cubicBezTo>
                  <a:cubicBezTo>
                    <a:pt x="517" y="279"/>
                    <a:pt x="524" y="280"/>
                    <a:pt x="526" y="281"/>
                  </a:cubicBezTo>
                  <a:cubicBezTo>
                    <a:pt x="533" y="283"/>
                    <a:pt x="539" y="285"/>
                    <a:pt x="543" y="288"/>
                  </a:cubicBezTo>
                  <a:cubicBezTo>
                    <a:pt x="550" y="291"/>
                    <a:pt x="545" y="299"/>
                    <a:pt x="560" y="301"/>
                  </a:cubicBezTo>
                  <a:cubicBezTo>
                    <a:pt x="571" y="303"/>
                    <a:pt x="584" y="304"/>
                    <a:pt x="588" y="305"/>
                  </a:cubicBezTo>
                  <a:cubicBezTo>
                    <a:pt x="607" y="307"/>
                    <a:pt x="625" y="311"/>
                    <a:pt x="646" y="312"/>
                  </a:cubicBezTo>
                  <a:cubicBezTo>
                    <a:pt x="649" y="312"/>
                    <a:pt x="653" y="312"/>
                    <a:pt x="656" y="312"/>
                  </a:cubicBezTo>
                  <a:cubicBezTo>
                    <a:pt x="668" y="312"/>
                    <a:pt x="676" y="311"/>
                    <a:pt x="675" y="311"/>
                  </a:cubicBezTo>
                  <a:cubicBezTo>
                    <a:pt x="674" y="311"/>
                    <a:pt x="675" y="311"/>
                    <a:pt x="677" y="311"/>
                  </a:cubicBezTo>
                  <a:cubicBezTo>
                    <a:pt x="677" y="311"/>
                    <a:pt x="677" y="311"/>
                    <a:pt x="677" y="311"/>
                  </a:cubicBezTo>
                  <a:cubicBezTo>
                    <a:pt x="679" y="311"/>
                    <a:pt x="682" y="311"/>
                    <a:pt x="684" y="311"/>
                  </a:cubicBezTo>
                  <a:cubicBezTo>
                    <a:pt x="686" y="312"/>
                    <a:pt x="686" y="312"/>
                    <a:pt x="687" y="312"/>
                  </a:cubicBezTo>
                  <a:cubicBezTo>
                    <a:pt x="687" y="312"/>
                    <a:pt x="687" y="312"/>
                    <a:pt x="686" y="312"/>
                  </a:cubicBezTo>
                  <a:cubicBezTo>
                    <a:pt x="686" y="312"/>
                    <a:pt x="686" y="312"/>
                    <a:pt x="685" y="312"/>
                  </a:cubicBezTo>
                  <a:cubicBezTo>
                    <a:pt x="685" y="311"/>
                    <a:pt x="685" y="311"/>
                    <a:pt x="685" y="311"/>
                  </a:cubicBezTo>
                  <a:cubicBezTo>
                    <a:pt x="685" y="311"/>
                    <a:pt x="685" y="311"/>
                    <a:pt x="685" y="312"/>
                  </a:cubicBezTo>
                  <a:cubicBezTo>
                    <a:pt x="686" y="312"/>
                    <a:pt x="686" y="312"/>
                    <a:pt x="686" y="312"/>
                  </a:cubicBezTo>
                  <a:cubicBezTo>
                    <a:pt x="689" y="312"/>
                    <a:pt x="692" y="313"/>
                    <a:pt x="697" y="315"/>
                  </a:cubicBezTo>
                  <a:cubicBezTo>
                    <a:pt x="703" y="316"/>
                    <a:pt x="708" y="317"/>
                    <a:pt x="714" y="318"/>
                  </a:cubicBezTo>
                  <a:cubicBezTo>
                    <a:pt x="720" y="319"/>
                    <a:pt x="727" y="319"/>
                    <a:pt x="733" y="320"/>
                  </a:cubicBezTo>
                  <a:cubicBezTo>
                    <a:pt x="743" y="320"/>
                    <a:pt x="755" y="321"/>
                    <a:pt x="761" y="321"/>
                  </a:cubicBezTo>
                  <a:cubicBezTo>
                    <a:pt x="762" y="321"/>
                    <a:pt x="763" y="321"/>
                    <a:pt x="763" y="321"/>
                  </a:cubicBezTo>
                  <a:cubicBezTo>
                    <a:pt x="763" y="321"/>
                    <a:pt x="763" y="321"/>
                    <a:pt x="764" y="321"/>
                  </a:cubicBezTo>
                  <a:cubicBezTo>
                    <a:pt x="769" y="321"/>
                    <a:pt x="775" y="325"/>
                    <a:pt x="782" y="328"/>
                  </a:cubicBezTo>
                  <a:cubicBezTo>
                    <a:pt x="789" y="331"/>
                    <a:pt x="796" y="333"/>
                    <a:pt x="798" y="333"/>
                  </a:cubicBezTo>
                  <a:cubicBezTo>
                    <a:pt x="798" y="333"/>
                    <a:pt x="798" y="332"/>
                    <a:pt x="798" y="332"/>
                  </a:cubicBezTo>
                  <a:cubicBezTo>
                    <a:pt x="798" y="332"/>
                    <a:pt x="798" y="332"/>
                    <a:pt x="799" y="332"/>
                  </a:cubicBezTo>
                  <a:cubicBezTo>
                    <a:pt x="801" y="332"/>
                    <a:pt x="805" y="333"/>
                    <a:pt x="810" y="334"/>
                  </a:cubicBezTo>
                  <a:cubicBezTo>
                    <a:pt x="814" y="336"/>
                    <a:pt x="817" y="337"/>
                    <a:pt x="821" y="338"/>
                  </a:cubicBezTo>
                  <a:cubicBezTo>
                    <a:pt x="821" y="338"/>
                    <a:pt x="821" y="338"/>
                    <a:pt x="821" y="338"/>
                  </a:cubicBezTo>
                  <a:cubicBezTo>
                    <a:pt x="821" y="338"/>
                    <a:pt x="820" y="337"/>
                    <a:pt x="819" y="337"/>
                  </a:cubicBezTo>
                  <a:cubicBezTo>
                    <a:pt x="819" y="337"/>
                    <a:pt x="819" y="337"/>
                    <a:pt x="820" y="337"/>
                  </a:cubicBezTo>
                  <a:cubicBezTo>
                    <a:pt x="820" y="337"/>
                    <a:pt x="826" y="338"/>
                    <a:pt x="833" y="338"/>
                  </a:cubicBezTo>
                  <a:cubicBezTo>
                    <a:pt x="842" y="339"/>
                    <a:pt x="851" y="340"/>
                    <a:pt x="851" y="340"/>
                  </a:cubicBezTo>
                  <a:cubicBezTo>
                    <a:pt x="851" y="341"/>
                    <a:pt x="852" y="341"/>
                    <a:pt x="854" y="341"/>
                  </a:cubicBezTo>
                  <a:cubicBezTo>
                    <a:pt x="855" y="341"/>
                    <a:pt x="855" y="341"/>
                    <a:pt x="856" y="341"/>
                  </a:cubicBezTo>
                  <a:cubicBezTo>
                    <a:pt x="859" y="341"/>
                    <a:pt x="856" y="337"/>
                    <a:pt x="867" y="336"/>
                  </a:cubicBezTo>
                  <a:cubicBezTo>
                    <a:pt x="868" y="336"/>
                    <a:pt x="869" y="336"/>
                    <a:pt x="870" y="336"/>
                  </a:cubicBezTo>
                  <a:cubicBezTo>
                    <a:pt x="879" y="336"/>
                    <a:pt x="886" y="340"/>
                    <a:pt x="889" y="343"/>
                  </a:cubicBezTo>
                  <a:cubicBezTo>
                    <a:pt x="892" y="346"/>
                    <a:pt x="895" y="348"/>
                    <a:pt x="895" y="350"/>
                  </a:cubicBezTo>
                  <a:cubicBezTo>
                    <a:pt x="895" y="352"/>
                    <a:pt x="891" y="356"/>
                    <a:pt x="883" y="359"/>
                  </a:cubicBezTo>
                  <a:cubicBezTo>
                    <a:pt x="873" y="363"/>
                    <a:pt x="855" y="367"/>
                    <a:pt x="852" y="371"/>
                  </a:cubicBezTo>
                  <a:cubicBezTo>
                    <a:pt x="849" y="375"/>
                    <a:pt x="861" y="374"/>
                    <a:pt x="861" y="374"/>
                  </a:cubicBezTo>
                  <a:cubicBezTo>
                    <a:pt x="861" y="375"/>
                    <a:pt x="861" y="375"/>
                    <a:pt x="862" y="375"/>
                  </a:cubicBezTo>
                  <a:cubicBezTo>
                    <a:pt x="862" y="375"/>
                    <a:pt x="862" y="375"/>
                    <a:pt x="862" y="375"/>
                  </a:cubicBezTo>
                  <a:cubicBezTo>
                    <a:pt x="862" y="375"/>
                    <a:pt x="862" y="375"/>
                    <a:pt x="862" y="375"/>
                  </a:cubicBezTo>
                  <a:cubicBezTo>
                    <a:pt x="862" y="375"/>
                    <a:pt x="865" y="377"/>
                    <a:pt x="858" y="378"/>
                  </a:cubicBezTo>
                  <a:cubicBezTo>
                    <a:pt x="853" y="378"/>
                    <a:pt x="848" y="379"/>
                    <a:pt x="845" y="380"/>
                  </a:cubicBezTo>
                  <a:cubicBezTo>
                    <a:pt x="843" y="382"/>
                    <a:pt x="844" y="383"/>
                    <a:pt x="845" y="384"/>
                  </a:cubicBezTo>
                  <a:cubicBezTo>
                    <a:pt x="847" y="385"/>
                    <a:pt x="857" y="389"/>
                    <a:pt x="867" y="392"/>
                  </a:cubicBezTo>
                  <a:cubicBezTo>
                    <a:pt x="884" y="399"/>
                    <a:pt x="896" y="408"/>
                    <a:pt x="911" y="414"/>
                  </a:cubicBezTo>
                  <a:cubicBezTo>
                    <a:pt x="921" y="417"/>
                    <a:pt x="945" y="421"/>
                    <a:pt x="961" y="423"/>
                  </a:cubicBezTo>
                  <a:cubicBezTo>
                    <a:pt x="972" y="425"/>
                    <a:pt x="982" y="426"/>
                    <a:pt x="988" y="429"/>
                  </a:cubicBezTo>
                  <a:cubicBezTo>
                    <a:pt x="993" y="431"/>
                    <a:pt x="993" y="435"/>
                    <a:pt x="993" y="439"/>
                  </a:cubicBezTo>
                  <a:cubicBezTo>
                    <a:pt x="992" y="444"/>
                    <a:pt x="994" y="451"/>
                    <a:pt x="993" y="456"/>
                  </a:cubicBezTo>
                  <a:cubicBezTo>
                    <a:pt x="992" y="467"/>
                    <a:pt x="998" y="478"/>
                    <a:pt x="992" y="489"/>
                  </a:cubicBezTo>
                  <a:cubicBezTo>
                    <a:pt x="990" y="492"/>
                    <a:pt x="985" y="494"/>
                    <a:pt x="984" y="497"/>
                  </a:cubicBezTo>
                  <a:cubicBezTo>
                    <a:pt x="981" y="501"/>
                    <a:pt x="983" y="501"/>
                    <a:pt x="987" y="506"/>
                  </a:cubicBezTo>
                  <a:cubicBezTo>
                    <a:pt x="988" y="508"/>
                    <a:pt x="986" y="511"/>
                    <a:pt x="986" y="514"/>
                  </a:cubicBezTo>
                  <a:cubicBezTo>
                    <a:pt x="987" y="519"/>
                    <a:pt x="1006" y="518"/>
                    <a:pt x="1006" y="519"/>
                  </a:cubicBezTo>
                  <a:cubicBezTo>
                    <a:pt x="1006" y="520"/>
                    <a:pt x="1006" y="521"/>
                    <a:pt x="1005" y="521"/>
                  </a:cubicBezTo>
                  <a:cubicBezTo>
                    <a:pt x="1005" y="521"/>
                    <a:pt x="1005" y="521"/>
                    <a:pt x="1005" y="521"/>
                  </a:cubicBezTo>
                  <a:cubicBezTo>
                    <a:pt x="1005" y="521"/>
                    <a:pt x="1005" y="521"/>
                    <a:pt x="1004" y="521"/>
                  </a:cubicBezTo>
                  <a:cubicBezTo>
                    <a:pt x="1004" y="521"/>
                    <a:pt x="1003" y="524"/>
                    <a:pt x="1004" y="529"/>
                  </a:cubicBezTo>
                  <a:cubicBezTo>
                    <a:pt x="1005" y="529"/>
                    <a:pt x="1005" y="530"/>
                    <a:pt x="1005" y="531"/>
                  </a:cubicBezTo>
                  <a:cubicBezTo>
                    <a:pt x="1004" y="535"/>
                    <a:pt x="1000" y="538"/>
                    <a:pt x="999" y="538"/>
                  </a:cubicBezTo>
                  <a:cubicBezTo>
                    <a:pt x="999" y="538"/>
                    <a:pt x="999" y="538"/>
                    <a:pt x="999" y="538"/>
                  </a:cubicBezTo>
                  <a:cubicBezTo>
                    <a:pt x="1000" y="538"/>
                    <a:pt x="999" y="537"/>
                    <a:pt x="997" y="537"/>
                  </a:cubicBezTo>
                  <a:cubicBezTo>
                    <a:pt x="997" y="537"/>
                    <a:pt x="996" y="537"/>
                    <a:pt x="996" y="537"/>
                  </a:cubicBezTo>
                  <a:cubicBezTo>
                    <a:pt x="996" y="537"/>
                    <a:pt x="995" y="537"/>
                    <a:pt x="995" y="537"/>
                  </a:cubicBezTo>
                  <a:cubicBezTo>
                    <a:pt x="994" y="537"/>
                    <a:pt x="993" y="537"/>
                    <a:pt x="994" y="537"/>
                  </a:cubicBezTo>
                  <a:cubicBezTo>
                    <a:pt x="995" y="536"/>
                    <a:pt x="994" y="536"/>
                    <a:pt x="991" y="536"/>
                  </a:cubicBezTo>
                  <a:cubicBezTo>
                    <a:pt x="991" y="536"/>
                    <a:pt x="990" y="536"/>
                    <a:pt x="990" y="536"/>
                  </a:cubicBezTo>
                  <a:cubicBezTo>
                    <a:pt x="987" y="536"/>
                    <a:pt x="983" y="537"/>
                    <a:pt x="983" y="538"/>
                  </a:cubicBezTo>
                  <a:cubicBezTo>
                    <a:pt x="982" y="540"/>
                    <a:pt x="982" y="540"/>
                    <a:pt x="983" y="540"/>
                  </a:cubicBezTo>
                  <a:cubicBezTo>
                    <a:pt x="983" y="540"/>
                    <a:pt x="984" y="540"/>
                    <a:pt x="984" y="540"/>
                  </a:cubicBezTo>
                  <a:cubicBezTo>
                    <a:pt x="985" y="540"/>
                    <a:pt x="987" y="540"/>
                    <a:pt x="989" y="540"/>
                  </a:cubicBezTo>
                  <a:cubicBezTo>
                    <a:pt x="991" y="540"/>
                    <a:pt x="993" y="540"/>
                    <a:pt x="995" y="540"/>
                  </a:cubicBezTo>
                  <a:cubicBezTo>
                    <a:pt x="999" y="541"/>
                    <a:pt x="1000" y="542"/>
                    <a:pt x="1000" y="542"/>
                  </a:cubicBezTo>
                  <a:cubicBezTo>
                    <a:pt x="1001" y="543"/>
                    <a:pt x="1000" y="543"/>
                    <a:pt x="999" y="543"/>
                  </a:cubicBezTo>
                  <a:cubicBezTo>
                    <a:pt x="999" y="543"/>
                    <a:pt x="999" y="543"/>
                    <a:pt x="999" y="543"/>
                  </a:cubicBezTo>
                  <a:cubicBezTo>
                    <a:pt x="1000" y="544"/>
                    <a:pt x="1001" y="544"/>
                    <a:pt x="1003" y="544"/>
                  </a:cubicBezTo>
                  <a:cubicBezTo>
                    <a:pt x="1007" y="544"/>
                    <a:pt x="1010" y="544"/>
                    <a:pt x="1010" y="545"/>
                  </a:cubicBezTo>
                  <a:cubicBezTo>
                    <a:pt x="1010" y="545"/>
                    <a:pt x="1006" y="545"/>
                    <a:pt x="1002" y="545"/>
                  </a:cubicBezTo>
                  <a:cubicBezTo>
                    <a:pt x="999" y="546"/>
                    <a:pt x="1004" y="548"/>
                    <a:pt x="1004" y="550"/>
                  </a:cubicBezTo>
                  <a:cubicBezTo>
                    <a:pt x="1005" y="551"/>
                    <a:pt x="1008" y="552"/>
                    <a:pt x="1009" y="552"/>
                  </a:cubicBezTo>
                  <a:cubicBezTo>
                    <a:pt x="1010" y="552"/>
                    <a:pt x="1011" y="552"/>
                    <a:pt x="1011" y="552"/>
                  </a:cubicBezTo>
                  <a:cubicBezTo>
                    <a:pt x="1012" y="551"/>
                    <a:pt x="1012" y="551"/>
                    <a:pt x="1012" y="551"/>
                  </a:cubicBezTo>
                  <a:cubicBezTo>
                    <a:pt x="1013" y="551"/>
                    <a:pt x="1013" y="551"/>
                    <a:pt x="1013" y="551"/>
                  </a:cubicBezTo>
                  <a:cubicBezTo>
                    <a:pt x="1014" y="552"/>
                    <a:pt x="1006" y="554"/>
                    <a:pt x="1008" y="556"/>
                  </a:cubicBezTo>
                  <a:cubicBezTo>
                    <a:pt x="1011" y="558"/>
                    <a:pt x="1019" y="559"/>
                    <a:pt x="1018" y="559"/>
                  </a:cubicBezTo>
                  <a:cubicBezTo>
                    <a:pt x="1016" y="559"/>
                    <a:pt x="1016" y="560"/>
                    <a:pt x="1018" y="560"/>
                  </a:cubicBezTo>
                  <a:cubicBezTo>
                    <a:pt x="1021" y="560"/>
                    <a:pt x="1022" y="561"/>
                    <a:pt x="1022" y="561"/>
                  </a:cubicBezTo>
                  <a:cubicBezTo>
                    <a:pt x="1022" y="562"/>
                    <a:pt x="1022" y="562"/>
                    <a:pt x="1021" y="562"/>
                  </a:cubicBezTo>
                  <a:cubicBezTo>
                    <a:pt x="1019" y="562"/>
                    <a:pt x="1021" y="563"/>
                    <a:pt x="1023" y="563"/>
                  </a:cubicBezTo>
                  <a:cubicBezTo>
                    <a:pt x="1025" y="564"/>
                    <a:pt x="1026" y="564"/>
                    <a:pt x="1027" y="564"/>
                  </a:cubicBezTo>
                  <a:cubicBezTo>
                    <a:pt x="1027" y="564"/>
                    <a:pt x="1027" y="564"/>
                    <a:pt x="1027" y="563"/>
                  </a:cubicBezTo>
                  <a:cubicBezTo>
                    <a:pt x="1027" y="563"/>
                    <a:pt x="1027" y="563"/>
                    <a:pt x="1027" y="563"/>
                  </a:cubicBezTo>
                  <a:cubicBezTo>
                    <a:pt x="1028" y="563"/>
                    <a:pt x="1028" y="563"/>
                    <a:pt x="1029" y="563"/>
                  </a:cubicBezTo>
                  <a:cubicBezTo>
                    <a:pt x="1029" y="563"/>
                    <a:pt x="1030" y="564"/>
                    <a:pt x="1030" y="564"/>
                  </a:cubicBezTo>
                  <a:cubicBezTo>
                    <a:pt x="1031" y="564"/>
                    <a:pt x="1031" y="563"/>
                    <a:pt x="1032" y="563"/>
                  </a:cubicBezTo>
                  <a:cubicBezTo>
                    <a:pt x="1032" y="563"/>
                    <a:pt x="1032" y="563"/>
                    <a:pt x="1030" y="562"/>
                  </a:cubicBezTo>
                  <a:cubicBezTo>
                    <a:pt x="1030" y="562"/>
                    <a:pt x="1030" y="562"/>
                    <a:pt x="1031" y="562"/>
                  </a:cubicBezTo>
                  <a:cubicBezTo>
                    <a:pt x="1031" y="562"/>
                    <a:pt x="1032" y="562"/>
                    <a:pt x="1033" y="562"/>
                  </a:cubicBezTo>
                  <a:cubicBezTo>
                    <a:pt x="1033" y="562"/>
                    <a:pt x="1034" y="562"/>
                    <a:pt x="1034" y="562"/>
                  </a:cubicBezTo>
                  <a:cubicBezTo>
                    <a:pt x="1035" y="562"/>
                    <a:pt x="1036" y="562"/>
                    <a:pt x="1034" y="562"/>
                  </a:cubicBezTo>
                  <a:cubicBezTo>
                    <a:pt x="1033" y="562"/>
                    <a:pt x="1033" y="562"/>
                    <a:pt x="1033" y="562"/>
                  </a:cubicBezTo>
                  <a:cubicBezTo>
                    <a:pt x="1034" y="562"/>
                    <a:pt x="1036" y="562"/>
                    <a:pt x="1038" y="563"/>
                  </a:cubicBezTo>
                  <a:cubicBezTo>
                    <a:pt x="1039" y="564"/>
                    <a:pt x="1039" y="565"/>
                    <a:pt x="1038" y="565"/>
                  </a:cubicBezTo>
                  <a:cubicBezTo>
                    <a:pt x="1038" y="565"/>
                    <a:pt x="1037" y="565"/>
                    <a:pt x="1037" y="564"/>
                  </a:cubicBezTo>
                  <a:cubicBezTo>
                    <a:pt x="1037" y="564"/>
                    <a:pt x="1036" y="564"/>
                    <a:pt x="1035" y="564"/>
                  </a:cubicBezTo>
                  <a:cubicBezTo>
                    <a:pt x="1034" y="564"/>
                    <a:pt x="1034" y="564"/>
                    <a:pt x="1034" y="564"/>
                  </a:cubicBezTo>
                  <a:cubicBezTo>
                    <a:pt x="1035" y="565"/>
                    <a:pt x="1033" y="565"/>
                    <a:pt x="1032" y="565"/>
                  </a:cubicBezTo>
                  <a:cubicBezTo>
                    <a:pt x="1031" y="565"/>
                    <a:pt x="1030" y="565"/>
                    <a:pt x="1029" y="565"/>
                  </a:cubicBezTo>
                  <a:cubicBezTo>
                    <a:pt x="1029" y="565"/>
                    <a:pt x="1029" y="565"/>
                    <a:pt x="1028" y="565"/>
                  </a:cubicBezTo>
                  <a:cubicBezTo>
                    <a:pt x="1026" y="565"/>
                    <a:pt x="1025" y="566"/>
                    <a:pt x="1026" y="566"/>
                  </a:cubicBezTo>
                  <a:cubicBezTo>
                    <a:pt x="1027" y="567"/>
                    <a:pt x="1029" y="568"/>
                    <a:pt x="1030" y="568"/>
                  </a:cubicBezTo>
                  <a:cubicBezTo>
                    <a:pt x="1030" y="568"/>
                    <a:pt x="1030" y="568"/>
                    <a:pt x="1030" y="568"/>
                  </a:cubicBezTo>
                  <a:cubicBezTo>
                    <a:pt x="1030" y="568"/>
                    <a:pt x="1030" y="568"/>
                    <a:pt x="1031" y="568"/>
                  </a:cubicBezTo>
                  <a:cubicBezTo>
                    <a:pt x="1032" y="568"/>
                    <a:pt x="1033" y="568"/>
                    <a:pt x="1031" y="568"/>
                  </a:cubicBezTo>
                  <a:cubicBezTo>
                    <a:pt x="1030" y="568"/>
                    <a:pt x="1033" y="569"/>
                    <a:pt x="1036" y="569"/>
                  </a:cubicBezTo>
                  <a:cubicBezTo>
                    <a:pt x="1037" y="569"/>
                    <a:pt x="1037" y="569"/>
                    <a:pt x="1037" y="569"/>
                  </a:cubicBezTo>
                  <a:cubicBezTo>
                    <a:pt x="1040" y="569"/>
                    <a:pt x="1039" y="566"/>
                    <a:pt x="1044" y="566"/>
                  </a:cubicBezTo>
                  <a:cubicBezTo>
                    <a:pt x="1045" y="566"/>
                    <a:pt x="1045" y="566"/>
                    <a:pt x="1046" y="566"/>
                  </a:cubicBezTo>
                  <a:cubicBezTo>
                    <a:pt x="1049" y="566"/>
                    <a:pt x="1045" y="567"/>
                    <a:pt x="1041" y="568"/>
                  </a:cubicBezTo>
                  <a:cubicBezTo>
                    <a:pt x="1038" y="569"/>
                    <a:pt x="1040" y="570"/>
                    <a:pt x="1042" y="570"/>
                  </a:cubicBezTo>
                  <a:cubicBezTo>
                    <a:pt x="1045" y="570"/>
                    <a:pt x="1048" y="569"/>
                    <a:pt x="1050" y="569"/>
                  </a:cubicBezTo>
                  <a:cubicBezTo>
                    <a:pt x="1051" y="568"/>
                    <a:pt x="1053" y="568"/>
                    <a:pt x="1054" y="568"/>
                  </a:cubicBezTo>
                  <a:cubicBezTo>
                    <a:pt x="1056" y="568"/>
                    <a:pt x="1058" y="569"/>
                    <a:pt x="1056" y="570"/>
                  </a:cubicBezTo>
                  <a:cubicBezTo>
                    <a:pt x="1054" y="570"/>
                    <a:pt x="1053" y="571"/>
                    <a:pt x="1053" y="571"/>
                  </a:cubicBezTo>
                  <a:cubicBezTo>
                    <a:pt x="1052" y="571"/>
                    <a:pt x="1052" y="571"/>
                    <a:pt x="1053" y="571"/>
                  </a:cubicBezTo>
                  <a:cubicBezTo>
                    <a:pt x="1053" y="570"/>
                    <a:pt x="1052" y="570"/>
                    <a:pt x="1052" y="570"/>
                  </a:cubicBezTo>
                  <a:cubicBezTo>
                    <a:pt x="1051" y="570"/>
                    <a:pt x="1051" y="570"/>
                    <a:pt x="1050" y="570"/>
                  </a:cubicBezTo>
                  <a:cubicBezTo>
                    <a:pt x="1049" y="571"/>
                    <a:pt x="1052" y="571"/>
                    <a:pt x="1055" y="571"/>
                  </a:cubicBezTo>
                  <a:cubicBezTo>
                    <a:pt x="1059" y="571"/>
                    <a:pt x="1063" y="571"/>
                    <a:pt x="1066" y="568"/>
                  </a:cubicBezTo>
                  <a:cubicBezTo>
                    <a:pt x="1072" y="564"/>
                    <a:pt x="1079" y="563"/>
                    <a:pt x="1076" y="559"/>
                  </a:cubicBezTo>
                  <a:cubicBezTo>
                    <a:pt x="1072" y="556"/>
                    <a:pt x="1081" y="554"/>
                    <a:pt x="1084" y="553"/>
                  </a:cubicBezTo>
                  <a:cubicBezTo>
                    <a:pt x="1088" y="552"/>
                    <a:pt x="1089" y="549"/>
                    <a:pt x="1097" y="546"/>
                  </a:cubicBezTo>
                  <a:cubicBezTo>
                    <a:pt x="1102" y="544"/>
                    <a:pt x="1104" y="543"/>
                    <a:pt x="1098" y="540"/>
                  </a:cubicBezTo>
                  <a:cubicBezTo>
                    <a:pt x="1095" y="539"/>
                    <a:pt x="1076" y="539"/>
                    <a:pt x="1075" y="536"/>
                  </a:cubicBezTo>
                  <a:cubicBezTo>
                    <a:pt x="1075" y="534"/>
                    <a:pt x="1078" y="533"/>
                    <a:pt x="1082" y="532"/>
                  </a:cubicBezTo>
                  <a:cubicBezTo>
                    <a:pt x="1090" y="531"/>
                    <a:pt x="1096" y="529"/>
                    <a:pt x="1096" y="526"/>
                  </a:cubicBezTo>
                  <a:cubicBezTo>
                    <a:pt x="1097" y="523"/>
                    <a:pt x="1103" y="522"/>
                    <a:pt x="1101" y="522"/>
                  </a:cubicBezTo>
                  <a:cubicBezTo>
                    <a:pt x="1099" y="521"/>
                    <a:pt x="1105" y="522"/>
                    <a:pt x="1111" y="520"/>
                  </a:cubicBezTo>
                  <a:cubicBezTo>
                    <a:pt x="1116" y="519"/>
                    <a:pt x="1107" y="519"/>
                    <a:pt x="1106" y="519"/>
                  </a:cubicBezTo>
                  <a:cubicBezTo>
                    <a:pt x="1106" y="519"/>
                    <a:pt x="1106" y="519"/>
                    <a:pt x="1106" y="519"/>
                  </a:cubicBezTo>
                  <a:cubicBezTo>
                    <a:pt x="1107" y="519"/>
                    <a:pt x="1105" y="519"/>
                    <a:pt x="1104" y="519"/>
                  </a:cubicBezTo>
                  <a:cubicBezTo>
                    <a:pt x="1103" y="519"/>
                    <a:pt x="1103" y="519"/>
                    <a:pt x="1103" y="519"/>
                  </a:cubicBezTo>
                  <a:cubicBezTo>
                    <a:pt x="1102" y="519"/>
                    <a:pt x="1101" y="519"/>
                    <a:pt x="1102" y="519"/>
                  </a:cubicBezTo>
                  <a:cubicBezTo>
                    <a:pt x="1102" y="519"/>
                    <a:pt x="1096" y="518"/>
                    <a:pt x="1093" y="516"/>
                  </a:cubicBezTo>
                  <a:cubicBezTo>
                    <a:pt x="1090" y="514"/>
                    <a:pt x="1114" y="517"/>
                    <a:pt x="1122" y="512"/>
                  </a:cubicBezTo>
                  <a:cubicBezTo>
                    <a:pt x="1122" y="512"/>
                    <a:pt x="1122" y="512"/>
                    <a:pt x="1123" y="512"/>
                  </a:cubicBezTo>
                  <a:cubicBezTo>
                    <a:pt x="1129" y="508"/>
                    <a:pt x="1137" y="506"/>
                    <a:pt x="1155" y="505"/>
                  </a:cubicBezTo>
                  <a:cubicBezTo>
                    <a:pt x="1162" y="504"/>
                    <a:pt x="1169" y="503"/>
                    <a:pt x="1174" y="502"/>
                  </a:cubicBezTo>
                  <a:cubicBezTo>
                    <a:pt x="1187" y="499"/>
                    <a:pt x="1176" y="495"/>
                    <a:pt x="1178" y="493"/>
                  </a:cubicBezTo>
                  <a:cubicBezTo>
                    <a:pt x="1179" y="493"/>
                    <a:pt x="1182" y="491"/>
                    <a:pt x="1179" y="490"/>
                  </a:cubicBezTo>
                  <a:cubicBezTo>
                    <a:pt x="1172" y="488"/>
                    <a:pt x="1162" y="488"/>
                    <a:pt x="1159" y="485"/>
                  </a:cubicBezTo>
                  <a:cubicBezTo>
                    <a:pt x="1156" y="483"/>
                    <a:pt x="1159" y="475"/>
                    <a:pt x="1162" y="473"/>
                  </a:cubicBezTo>
                  <a:cubicBezTo>
                    <a:pt x="1165" y="472"/>
                    <a:pt x="1169" y="471"/>
                    <a:pt x="1175" y="471"/>
                  </a:cubicBezTo>
                  <a:cubicBezTo>
                    <a:pt x="1185" y="471"/>
                    <a:pt x="1197" y="473"/>
                    <a:pt x="1207" y="476"/>
                  </a:cubicBezTo>
                  <a:cubicBezTo>
                    <a:pt x="1214" y="478"/>
                    <a:pt x="1220" y="479"/>
                    <a:pt x="1226" y="479"/>
                  </a:cubicBezTo>
                  <a:cubicBezTo>
                    <a:pt x="1231" y="479"/>
                    <a:pt x="1235" y="479"/>
                    <a:pt x="1238" y="477"/>
                  </a:cubicBezTo>
                  <a:cubicBezTo>
                    <a:pt x="1242" y="474"/>
                    <a:pt x="1248" y="472"/>
                    <a:pt x="1250" y="472"/>
                  </a:cubicBezTo>
                  <a:cubicBezTo>
                    <a:pt x="1251" y="472"/>
                    <a:pt x="1251" y="472"/>
                    <a:pt x="1249" y="473"/>
                  </a:cubicBezTo>
                  <a:cubicBezTo>
                    <a:pt x="1247" y="474"/>
                    <a:pt x="1246" y="475"/>
                    <a:pt x="1248" y="475"/>
                  </a:cubicBezTo>
                  <a:cubicBezTo>
                    <a:pt x="1250" y="475"/>
                    <a:pt x="1254" y="474"/>
                    <a:pt x="1260" y="472"/>
                  </a:cubicBezTo>
                  <a:cubicBezTo>
                    <a:pt x="1267" y="469"/>
                    <a:pt x="1270" y="465"/>
                    <a:pt x="1272" y="461"/>
                  </a:cubicBezTo>
                  <a:cubicBezTo>
                    <a:pt x="1274" y="457"/>
                    <a:pt x="1284" y="451"/>
                    <a:pt x="1298" y="449"/>
                  </a:cubicBezTo>
                  <a:cubicBezTo>
                    <a:pt x="1311" y="447"/>
                    <a:pt x="1322" y="444"/>
                    <a:pt x="1320" y="444"/>
                  </a:cubicBezTo>
                  <a:cubicBezTo>
                    <a:pt x="1319" y="444"/>
                    <a:pt x="1321" y="443"/>
                    <a:pt x="1325" y="443"/>
                  </a:cubicBezTo>
                  <a:cubicBezTo>
                    <a:pt x="1326" y="443"/>
                    <a:pt x="1327" y="443"/>
                    <a:pt x="1328" y="443"/>
                  </a:cubicBezTo>
                  <a:cubicBezTo>
                    <a:pt x="1329" y="443"/>
                    <a:pt x="1329" y="443"/>
                    <a:pt x="1328" y="443"/>
                  </a:cubicBezTo>
                  <a:cubicBezTo>
                    <a:pt x="1327" y="443"/>
                    <a:pt x="1327" y="443"/>
                    <a:pt x="1327" y="443"/>
                  </a:cubicBezTo>
                  <a:cubicBezTo>
                    <a:pt x="1328" y="443"/>
                    <a:pt x="1329" y="443"/>
                    <a:pt x="1331" y="443"/>
                  </a:cubicBezTo>
                  <a:cubicBezTo>
                    <a:pt x="1335" y="443"/>
                    <a:pt x="1355" y="444"/>
                    <a:pt x="1363" y="440"/>
                  </a:cubicBezTo>
                  <a:cubicBezTo>
                    <a:pt x="1375" y="434"/>
                    <a:pt x="1382" y="424"/>
                    <a:pt x="1384" y="416"/>
                  </a:cubicBezTo>
                  <a:cubicBezTo>
                    <a:pt x="1386" y="412"/>
                    <a:pt x="1384" y="408"/>
                    <a:pt x="1384" y="408"/>
                  </a:cubicBezTo>
                  <a:cubicBezTo>
                    <a:pt x="1384" y="408"/>
                    <a:pt x="1385" y="408"/>
                    <a:pt x="1385" y="408"/>
                  </a:cubicBezTo>
                  <a:cubicBezTo>
                    <a:pt x="1385" y="408"/>
                    <a:pt x="1385" y="408"/>
                    <a:pt x="1386" y="408"/>
                  </a:cubicBezTo>
                  <a:cubicBezTo>
                    <a:pt x="1386" y="408"/>
                    <a:pt x="1387" y="408"/>
                    <a:pt x="1387" y="408"/>
                  </a:cubicBezTo>
                  <a:cubicBezTo>
                    <a:pt x="1388" y="408"/>
                    <a:pt x="1388" y="408"/>
                    <a:pt x="1388" y="408"/>
                  </a:cubicBezTo>
                  <a:cubicBezTo>
                    <a:pt x="1389" y="408"/>
                    <a:pt x="1390" y="408"/>
                    <a:pt x="1391" y="408"/>
                  </a:cubicBezTo>
                  <a:cubicBezTo>
                    <a:pt x="1392" y="408"/>
                    <a:pt x="1392" y="408"/>
                    <a:pt x="1392" y="408"/>
                  </a:cubicBezTo>
                  <a:cubicBezTo>
                    <a:pt x="1393" y="408"/>
                    <a:pt x="1393" y="409"/>
                    <a:pt x="1392" y="409"/>
                  </a:cubicBezTo>
                  <a:cubicBezTo>
                    <a:pt x="1392" y="409"/>
                    <a:pt x="1392" y="409"/>
                    <a:pt x="1392" y="409"/>
                  </a:cubicBezTo>
                  <a:cubicBezTo>
                    <a:pt x="1392" y="409"/>
                    <a:pt x="1403" y="407"/>
                    <a:pt x="1413" y="404"/>
                  </a:cubicBezTo>
                  <a:cubicBezTo>
                    <a:pt x="1426" y="399"/>
                    <a:pt x="1438" y="394"/>
                    <a:pt x="1438" y="391"/>
                  </a:cubicBezTo>
                  <a:cubicBezTo>
                    <a:pt x="1429" y="382"/>
                    <a:pt x="1417" y="385"/>
                    <a:pt x="1397" y="380"/>
                  </a:cubicBezTo>
                  <a:cubicBezTo>
                    <a:pt x="1390" y="378"/>
                    <a:pt x="1382" y="377"/>
                    <a:pt x="1375" y="376"/>
                  </a:cubicBezTo>
                  <a:cubicBezTo>
                    <a:pt x="1360" y="375"/>
                    <a:pt x="1341" y="374"/>
                    <a:pt x="1332" y="374"/>
                  </a:cubicBezTo>
                  <a:cubicBezTo>
                    <a:pt x="1331" y="374"/>
                    <a:pt x="1331" y="374"/>
                    <a:pt x="1331" y="374"/>
                  </a:cubicBezTo>
                  <a:cubicBezTo>
                    <a:pt x="1327" y="374"/>
                    <a:pt x="1324" y="374"/>
                    <a:pt x="1322" y="375"/>
                  </a:cubicBezTo>
                  <a:cubicBezTo>
                    <a:pt x="1320" y="375"/>
                    <a:pt x="1318" y="375"/>
                    <a:pt x="1318" y="375"/>
                  </a:cubicBezTo>
                  <a:cubicBezTo>
                    <a:pt x="1318" y="375"/>
                    <a:pt x="1318" y="375"/>
                    <a:pt x="1318" y="375"/>
                  </a:cubicBezTo>
                  <a:cubicBezTo>
                    <a:pt x="1318" y="375"/>
                    <a:pt x="1317" y="375"/>
                    <a:pt x="1317" y="375"/>
                  </a:cubicBezTo>
                  <a:cubicBezTo>
                    <a:pt x="1317" y="375"/>
                    <a:pt x="1316" y="376"/>
                    <a:pt x="1315" y="376"/>
                  </a:cubicBezTo>
                  <a:cubicBezTo>
                    <a:pt x="1315" y="376"/>
                    <a:pt x="1315" y="376"/>
                    <a:pt x="1315" y="376"/>
                  </a:cubicBezTo>
                  <a:cubicBezTo>
                    <a:pt x="1314" y="376"/>
                    <a:pt x="1315" y="373"/>
                    <a:pt x="1301" y="370"/>
                  </a:cubicBezTo>
                  <a:cubicBezTo>
                    <a:pt x="1295" y="369"/>
                    <a:pt x="1288" y="369"/>
                    <a:pt x="1281" y="369"/>
                  </a:cubicBezTo>
                  <a:cubicBezTo>
                    <a:pt x="1274" y="369"/>
                    <a:pt x="1267" y="369"/>
                    <a:pt x="1262" y="370"/>
                  </a:cubicBezTo>
                  <a:cubicBezTo>
                    <a:pt x="1253" y="372"/>
                    <a:pt x="1250" y="374"/>
                    <a:pt x="1250" y="375"/>
                  </a:cubicBezTo>
                  <a:cubicBezTo>
                    <a:pt x="1250" y="375"/>
                    <a:pt x="1250" y="375"/>
                    <a:pt x="1250" y="375"/>
                  </a:cubicBezTo>
                  <a:cubicBezTo>
                    <a:pt x="1250" y="375"/>
                    <a:pt x="1250" y="375"/>
                    <a:pt x="1250" y="375"/>
                  </a:cubicBezTo>
                  <a:cubicBezTo>
                    <a:pt x="1250" y="375"/>
                    <a:pt x="1250" y="375"/>
                    <a:pt x="1250" y="375"/>
                  </a:cubicBezTo>
                  <a:cubicBezTo>
                    <a:pt x="1250" y="375"/>
                    <a:pt x="1249" y="375"/>
                    <a:pt x="1249" y="375"/>
                  </a:cubicBezTo>
                  <a:cubicBezTo>
                    <a:pt x="1249" y="375"/>
                    <a:pt x="1250" y="375"/>
                    <a:pt x="1250" y="375"/>
                  </a:cubicBezTo>
                  <a:cubicBezTo>
                    <a:pt x="1250" y="375"/>
                    <a:pt x="1250" y="375"/>
                    <a:pt x="1250" y="375"/>
                  </a:cubicBezTo>
                  <a:cubicBezTo>
                    <a:pt x="1249" y="373"/>
                    <a:pt x="1247" y="372"/>
                    <a:pt x="1243" y="372"/>
                  </a:cubicBezTo>
                  <a:cubicBezTo>
                    <a:pt x="1239" y="372"/>
                    <a:pt x="1244" y="372"/>
                    <a:pt x="1253" y="371"/>
                  </a:cubicBezTo>
                  <a:cubicBezTo>
                    <a:pt x="1259" y="371"/>
                    <a:pt x="1264" y="370"/>
                    <a:pt x="1263" y="368"/>
                  </a:cubicBezTo>
                  <a:cubicBezTo>
                    <a:pt x="1263" y="367"/>
                    <a:pt x="1257" y="366"/>
                    <a:pt x="1251" y="366"/>
                  </a:cubicBezTo>
                  <a:cubicBezTo>
                    <a:pt x="1251" y="366"/>
                    <a:pt x="1251" y="366"/>
                    <a:pt x="1251" y="366"/>
                  </a:cubicBezTo>
                  <a:cubicBezTo>
                    <a:pt x="1242" y="367"/>
                    <a:pt x="1237" y="368"/>
                    <a:pt x="1236" y="368"/>
                  </a:cubicBezTo>
                  <a:cubicBezTo>
                    <a:pt x="1234" y="369"/>
                    <a:pt x="1232" y="369"/>
                    <a:pt x="1229" y="370"/>
                  </a:cubicBezTo>
                  <a:cubicBezTo>
                    <a:pt x="1228" y="370"/>
                    <a:pt x="1227" y="370"/>
                    <a:pt x="1226" y="370"/>
                  </a:cubicBezTo>
                  <a:cubicBezTo>
                    <a:pt x="1225" y="370"/>
                    <a:pt x="1224" y="370"/>
                    <a:pt x="1225" y="370"/>
                  </a:cubicBezTo>
                  <a:cubicBezTo>
                    <a:pt x="1225" y="369"/>
                    <a:pt x="1226" y="369"/>
                    <a:pt x="1225" y="369"/>
                  </a:cubicBezTo>
                  <a:cubicBezTo>
                    <a:pt x="1225" y="369"/>
                    <a:pt x="1224" y="369"/>
                    <a:pt x="1223" y="370"/>
                  </a:cubicBezTo>
                  <a:cubicBezTo>
                    <a:pt x="1222" y="370"/>
                    <a:pt x="1222" y="370"/>
                    <a:pt x="1222" y="370"/>
                  </a:cubicBezTo>
                  <a:cubicBezTo>
                    <a:pt x="1221" y="370"/>
                    <a:pt x="1224" y="368"/>
                    <a:pt x="1232" y="366"/>
                  </a:cubicBezTo>
                  <a:cubicBezTo>
                    <a:pt x="1238" y="364"/>
                    <a:pt x="1244" y="363"/>
                    <a:pt x="1244" y="361"/>
                  </a:cubicBezTo>
                  <a:cubicBezTo>
                    <a:pt x="1244" y="361"/>
                    <a:pt x="1243" y="360"/>
                    <a:pt x="1241" y="359"/>
                  </a:cubicBezTo>
                  <a:cubicBezTo>
                    <a:pt x="1240" y="359"/>
                    <a:pt x="1240" y="359"/>
                    <a:pt x="1240" y="359"/>
                  </a:cubicBezTo>
                  <a:cubicBezTo>
                    <a:pt x="1240" y="359"/>
                    <a:pt x="1240" y="359"/>
                    <a:pt x="1240" y="359"/>
                  </a:cubicBezTo>
                  <a:cubicBezTo>
                    <a:pt x="1239" y="359"/>
                    <a:pt x="1239" y="359"/>
                    <a:pt x="1239" y="359"/>
                  </a:cubicBezTo>
                  <a:cubicBezTo>
                    <a:pt x="1239" y="359"/>
                    <a:pt x="1239" y="359"/>
                    <a:pt x="1239" y="359"/>
                  </a:cubicBezTo>
                  <a:cubicBezTo>
                    <a:pt x="1239" y="358"/>
                    <a:pt x="1239" y="358"/>
                    <a:pt x="1238" y="358"/>
                  </a:cubicBezTo>
                  <a:cubicBezTo>
                    <a:pt x="1238" y="358"/>
                    <a:pt x="1239" y="358"/>
                    <a:pt x="1239" y="358"/>
                  </a:cubicBezTo>
                  <a:cubicBezTo>
                    <a:pt x="1238" y="357"/>
                    <a:pt x="1236" y="357"/>
                    <a:pt x="1235" y="356"/>
                  </a:cubicBezTo>
                  <a:cubicBezTo>
                    <a:pt x="1230" y="354"/>
                    <a:pt x="1226" y="352"/>
                    <a:pt x="1224" y="352"/>
                  </a:cubicBezTo>
                  <a:cubicBezTo>
                    <a:pt x="1224" y="352"/>
                    <a:pt x="1224" y="352"/>
                    <a:pt x="1224" y="352"/>
                  </a:cubicBezTo>
                  <a:cubicBezTo>
                    <a:pt x="1224" y="352"/>
                    <a:pt x="1224" y="352"/>
                    <a:pt x="1224" y="352"/>
                  </a:cubicBezTo>
                  <a:cubicBezTo>
                    <a:pt x="1222" y="352"/>
                    <a:pt x="1220" y="350"/>
                    <a:pt x="1211" y="348"/>
                  </a:cubicBezTo>
                  <a:cubicBezTo>
                    <a:pt x="1201" y="347"/>
                    <a:pt x="1186" y="345"/>
                    <a:pt x="1175" y="345"/>
                  </a:cubicBezTo>
                  <a:cubicBezTo>
                    <a:pt x="1175" y="345"/>
                    <a:pt x="1175" y="345"/>
                    <a:pt x="1174" y="345"/>
                  </a:cubicBezTo>
                  <a:cubicBezTo>
                    <a:pt x="1174" y="345"/>
                    <a:pt x="1173" y="345"/>
                    <a:pt x="1173" y="345"/>
                  </a:cubicBezTo>
                  <a:cubicBezTo>
                    <a:pt x="1162" y="345"/>
                    <a:pt x="1154" y="345"/>
                    <a:pt x="1148" y="344"/>
                  </a:cubicBezTo>
                  <a:cubicBezTo>
                    <a:pt x="1141" y="343"/>
                    <a:pt x="1137" y="340"/>
                    <a:pt x="1123" y="338"/>
                  </a:cubicBezTo>
                  <a:cubicBezTo>
                    <a:pt x="1109" y="336"/>
                    <a:pt x="1108" y="335"/>
                    <a:pt x="1101" y="334"/>
                  </a:cubicBezTo>
                  <a:cubicBezTo>
                    <a:pt x="1094" y="332"/>
                    <a:pt x="1084" y="332"/>
                    <a:pt x="1083" y="332"/>
                  </a:cubicBezTo>
                  <a:cubicBezTo>
                    <a:pt x="1081" y="331"/>
                    <a:pt x="1082" y="330"/>
                    <a:pt x="1086" y="330"/>
                  </a:cubicBezTo>
                  <a:cubicBezTo>
                    <a:pt x="1088" y="330"/>
                    <a:pt x="1087" y="330"/>
                    <a:pt x="1084" y="330"/>
                  </a:cubicBezTo>
                  <a:cubicBezTo>
                    <a:pt x="1081" y="330"/>
                    <a:pt x="1078" y="330"/>
                    <a:pt x="1075" y="330"/>
                  </a:cubicBezTo>
                  <a:cubicBezTo>
                    <a:pt x="1069" y="330"/>
                    <a:pt x="1063" y="331"/>
                    <a:pt x="1057" y="331"/>
                  </a:cubicBezTo>
                  <a:cubicBezTo>
                    <a:pt x="1055" y="331"/>
                    <a:pt x="1054" y="331"/>
                    <a:pt x="1052" y="331"/>
                  </a:cubicBezTo>
                  <a:cubicBezTo>
                    <a:pt x="1047" y="331"/>
                    <a:pt x="1043" y="331"/>
                    <a:pt x="1038" y="331"/>
                  </a:cubicBezTo>
                  <a:cubicBezTo>
                    <a:pt x="1028" y="331"/>
                    <a:pt x="1011" y="329"/>
                    <a:pt x="999" y="327"/>
                  </a:cubicBezTo>
                  <a:cubicBezTo>
                    <a:pt x="996" y="327"/>
                    <a:pt x="993" y="326"/>
                    <a:pt x="992" y="326"/>
                  </a:cubicBezTo>
                  <a:cubicBezTo>
                    <a:pt x="989" y="326"/>
                    <a:pt x="989" y="327"/>
                    <a:pt x="986" y="327"/>
                  </a:cubicBezTo>
                  <a:cubicBezTo>
                    <a:pt x="982" y="328"/>
                    <a:pt x="978" y="329"/>
                    <a:pt x="976" y="331"/>
                  </a:cubicBezTo>
                  <a:cubicBezTo>
                    <a:pt x="975" y="332"/>
                    <a:pt x="970" y="334"/>
                    <a:pt x="967" y="334"/>
                  </a:cubicBezTo>
                  <a:cubicBezTo>
                    <a:pt x="966" y="334"/>
                    <a:pt x="965" y="333"/>
                    <a:pt x="966" y="333"/>
                  </a:cubicBezTo>
                  <a:cubicBezTo>
                    <a:pt x="966" y="331"/>
                    <a:pt x="968" y="329"/>
                    <a:pt x="969" y="328"/>
                  </a:cubicBezTo>
                  <a:cubicBezTo>
                    <a:pt x="970" y="326"/>
                    <a:pt x="980" y="324"/>
                    <a:pt x="971" y="324"/>
                  </a:cubicBezTo>
                  <a:cubicBezTo>
                    <a:pt x="970" y="324"/>
                    <a:pt x="968" y="324"/>
                    <a:pt x="966" y="325"/>
                  </a:cubicBezTo>
                  <a:cubicBezTo>
                    <a:pt x="962" y="325"/>
                    <a:pt x="955" y="325"/>
                    <a:pt x="949" y="327"/>
                  </a:cubicBezTo>
                  <a:cubicBezTo>
                    <a:pt x="941" y="328"/>
                    <a:pt x="936" y="329"/>
                    <a:pt x="935" y="329"/>
                  </a:cubicBezTo>
                  <a:cubicBezTo>
                    <a:pt x="934" y="329"/>
                    <a:pt x="934" y="329"/>
                    <a:pt x="934" y="329"/>
                  </a:cubicBezTo>
                  <a:cubicBezTo>
                    <a:pt x="934" y="329"/>
                    <a:pt x="934" y="329"/>
                    <a:pt x="933" y="329"/>
                  </a:cubicBezTo>
                  <a:cubicBezTo>
                    <a:pt x="929" y="329"/>
                    <a:pt x="923" y="329"/>
                    <a:pt x="917" y="332"/>
                  </a:cubicBezTo>
                  <a:cubicBezTo>
                    <a:pt x="910" y="335"/>
                    <a:pt x="902" y="337"/>
                    <a:pt x="902" y="338"/>
                  </a:cubicBezTo>
                  <a:cubicBezTo>
                    <a:pt x="902" y="338"/>
                    <a:pt x="902" y="338"/>
                    <a:pt x="902" y="338"/>
                  </a:cubicBezTo>
                  <a:cubicBezTo>
                    <a:pt x="901" y="338"/>
                    <a:pt x="898" y="337"/>
                    <a:pt x="891" y="336"/>
                  </a:cubicBezTo>
                  <a:cubicBezTo>
                    <a:pt x="887" y="335"/>
                    <a:pt x="882" y="334"/>
                    <a:pt x="875" y="334"/>
                  </a:cubicBezTo>
                  <a:cubicBezTo>
                    <a:pt x="875" y="334"/>
                    <a:pt x="874" y="334"/>
                    <a:pt x="873" y="334"/>
                  </a:cubicBezTo>
                  <a:cubicBezTo>
                    <a:pt x="867" y="334"/>
                    <a:pt x="862" y="335"/>
                    <a:pt x="857" y="335"/>
                  </a:cubicBezTo>
                  <a:cubicBezTo>
                    <a:pt x="854" y="335"/>
                    <a:pt x="851" y="335"/>
                    <a:pt x="848" y="335"/>
                  </a:cubicBezTo>
                  <a:cubicBezTo>
                    <a:pt x="846" y="335"/>
                    <a:pt x="843" y="335"/>
                    <a:pt x="842" y="335"/>
                  </a:cubicBezTo>
                  <a:cubicBezTo>
                    <a:pt x="840" y="335"/>
                    <a:pt x="839" y="335"/>
                    <a:pt x="839" y="335"/>
                  </a:cubicBezTo>
                  <a:cubicBezTo>
                    <a:pt x="838" y="335"/>
                    <a:pt x="838" y="335"/>
                    <a:pt x="838" y="335"/>
                  </a:cubicBezTo>
                  <a:cubicBezTo>
                    <a:pt x="838" y="335"/>
                    <a:pt x="838" y="335"/>
                    <a:pt x="838" y="335"/>
                  </a:cubicBezTo>
                  <a:cubicBezTo>
                    <a:pt x="838" y="335"/>
                    <a:pt x="833" y="334"/>
                    <a:pt x="827" y="333"/>
                  </a:cubicBezTo>
                  <a:cubicBezTo>
                    <a:pt x="821" y="331"/>
                    <a:pt x="815" y="329"/>
                    <a:pt x="815" y="328"/>
                  </a:cubicBezTo>
                  <a:cubicBezTo>
                    <a:pt x="816" y="327"/>
                    <a:pt x="816" y="326"/>
                    <a:pt x="816" y="326"/>
                  </a:cubicBezTo>
                  <a:cubicBezTo>
                    <a:pt x="816" y="326"/>
                    <a:pt x="816" y="326"/>
                    <a:pt x="816" y="326"/>
                  </a:cubicBezTo>
                  <a:cubicBezTo>
                    <a:pt x="816" y="326"/>
                    <a:pt x="816" y="326"/>
                    <a:pt x="816" y="326"/>
                  </a:cubicBezTo>
                  <a:cubicBezTo>
                    <a:pt x="815" y="326"/>
                    <a:pt x="815" y="326"/>
                    <a:pt x="816" y="325"/>
                  </a:cubicBezTo>
                  <a:cubicBezTo>
                    <a:pt x="816" y="324"/>
                    <a:pt x="817" y="324"/>
                    <a:pt x="817" y="324"/>
                  </a:cubicBezTo>
                  <a:cubicBezTo>
                    <a:pt x="818" y="324"/>
                    <a:pt x="818" y="324"/>
                    <a:pt x="818" y="324"/>
                  </a:cubicBezTo>
                  <a:cubicBezTo>
                    <a:pt x="818" y="324"/>
                    <a:pt x="818" y="324"/>
                    <a:pt x="818" y="324"/>
                  </a:cubicBezTo>
                  <a:cubicBezTo>
                    <a:pt x="818" y="324"/>
                    <a:pt x="820" y="322"/>
                    <a:pt x="823" y="319"/>
                  </a:cubicBezTo>
                  <a:cubicBezTo>
                    <a:pt x="827" y="316"/>
                    <a:pt x="818" y="314"/>
                    <a:pt x="815" y="314"/>
                  </a:cubicBezTo>
                  <a:cubicBezTo>
                    <a:pt x="815" y="314"/>
                    <a:pt x="815" y="314"/>
                    <a:pt x="815" y="314"/>
                  </a:cubicBezTo>
                  <a:cubicBezTo>
                    <a:pt x="814" y="314"/>
                    <a:pt x="814" y="314"/>
                    <a:pt x="813" y="314"/>
                  </a:cubicBezTo>
                  <a:cubicBezTo>
                    <a:pt x="812" y="314"/>
                    <a:pt x="812" y="313"/>
                    <a:pt x="814" y="313"/>
                  </a:cubicBezTo>
                  <a:cubicBezTo>
                    <a:pt x="816" y="313"/>
                    <a:pt x="811" y="313"/>
                    <a:pt x="803" y="312"/>
                  </a:cubicBezTo>
                  <a:cubicBezTo>
                    <a:pt x="800" y="312"/>
                    <a:pt x="796" y="312"/>
                    <a:pt x="792" y="312"/>
                  </a:cubicBezTo>
                  <a:cubicBezTo>
                    <a:pt x="785" y="312"/>
                    <a:pt x="777" y="312"/>
                    <a:pt x="771" y="312"/>
                  </a:cubicBezTo>
                  <a:cubicBezTo>
                    <a:pt x="771" y="312"/>
                    <a:pt x="770" y="312"/>
                    <a:pt x="770" y="312"/>
                  </a:cubicBezTo>
                  <a:cubicBezTo>
                    <a:pt x="761" y="312"/>
                    <a:pt x="760" y="310"/>
                    <a:pt x="762" y="308"/>
                  </a:cubicBezTo>
                  <a:cubicBezTo>
                    <a:pt x="764" y="305"/>
                    <a:pt x="761" y="303"/>
                    <a:pt x="763" y="303"/>
                  </a:cubicBezTo>
                  <a:cubicBezTo>
                    <a:pt x="764" y="302"/>
                    <a:pt x="764" y="302"/>
                    <a:pt x="765" y="302"/>
                  </a:cubicBezTo>
                  <a:cubicBezTo>
                    <a:pt x="765" y="302"/>
                    <a:pt x="766" y="303"/>
                    <a:pt x="766" y="303"/>
                  </a:cubicBezTo>
                  <a:cubicBezTo>
                    <a:pt x="767" y="303"/>
                    <a:pt x="767" y="303"/>
                    <a:pt x="768" y="303"/>
                  </a:cubicBezTo>
                  <a:cubicBezTo>
                    <a:pt x="769" y="303"/>
                    <a:pt x="771" y="303"/>
                    <a:pt x="772" y="302"/>
                  </a:cubicBezTo>
                  <a:cubicBezTo>
                    <a:pt x="774" y="301"/>
                    <a:pt x="774" y="300"/>
                    <a:pt x="773" y="300"/>
                  </a:cubicBezTo>
                  <a:cubicBezTo>
                    <a:pt x="773" y="300"/>
                    <a:pt x="773" y="300"/>
                    <a:pt x="773" y="300"/>
                  </a:cubicBezTo>
                  <a:cubicBezTo>
                    <a:pt x="773" y="301"/>
                    <a:pt x="773" y="301"/>
                    <a:pt x="773" y="301"/>
                  </a:cubicBezTo>
                  <a:cubicBezTo>
                    <a:pt x="772" y="301"/>
                    <a:pt x="776" y="298"/>
                    <a:pt x="781" y="295"/>
                  </a:cubicBezTo>
                  <a:cubicBezTo>
                    <a:pt x="785" y="293"/>
                    <a:pt x="786" y="292"/>
                    <a:pt x="772" y="292"/>
                  </a:cubicBezTo>
                  <a:cubicBezTo>
                    <a:pt x="772" y="292"/>
                    <a:pt x="771" y="292"/>
                    <a:pt x="770" y="292"/>
                  </a:cubicBezTo>
                  <a:cubicBezTo>
                    <a:pt x="761" y="292"/>
                    <a:pt x="743" y="293"/>
                    <a:pt x="739" y="294"/>
                  </a:cubicBezTo>
                  <a:cubicBezTo>
                    <a:pt x="735" y="296"/>
                    <a:pt x="735" y="297"/>
                    <a:pt x="733" y="298"/>
                  </a:cubicBezTo>
                  <a:cubicBezTo>
                    <a:pt x="731" y="300"/>
                    <a:pt x="725" y="301"/>
                    <a:pt x="724" y="302"/>
                  </a:cubicBezTo>
                  <a:cubicBezTo>
                    <a:pt x="724" y="302"/>
                    <a:pt x="724" y="302"/>
                    <a:pt x="724" y="302"/>
                  </a:cubicBezTo>
                  <a:cubicBezTo>
                    <a:pt x="725" y="302"/>
                    <a:pt x="724" y="302"/>
                    <a:pt x="723" y="303"/>
                  </a:cubicBezTo>
                  <a:cubicBezTo>
                    <a:pt x="721" y="303"/>
                    <a:pt x="720" y="303"/>
                    <a:pt x="719" y="303"/>
                  </a:cubicBezTo>
                  <a:cubicBezTo>
                    <a:pt x="719" y="303"/>
                    <a:pt x="718" y="303"/>
                    <a:pt x="718" y="303"/>
                  </a:cubicBezTo>
                  <a:cubicBezTo>
                    <a:pt x="717" y="303"/>
                    <a:pt x="716" y="303"/>
                    <a:pt x="717" y="303"/>
                  </a:cubicBezTo>
                  <a:cubicBezTo>
                    <a:pt x="717" y="303"/>
                    <a:pt x="716" y="302"/>
                    <a:pt x="713" y="302"/>
                  </a:cubicBezTo>
                  <a:cubicBezTo>
                    <a:pt x="709" y="302"/>
                    <a:pt x="703" y="303"/>
                    <a:pt x="696" y="303"/>
                  </a:cubicBezTo>
                  <a:cubicBezTo>
                    <a:pt x="694" y="303"/>
                    <a:pt x="692" y="303"/>
                    <a:pt x="689" y="303"/>
                  </a:cubicBezTo>
                  <a:cubicBezTo>
                    <a:pt x="685" y="303"/>
                    <a:pt x="681" y="303"/>
                    <a:pt x="675" y="302"/>
                  </a:cubicBezTo>
                  <a:cubicBezTo>
                    <a:pt x="668" y="301"/>
                    <a:pt x="661" y="299"/>
                    <a:pt x="656" y="297"/>
                  </a:cubicBezTo>
                  <a:cubicBezTo>
                    <a:pt x="649" y="294"/>
                    <a:pt x="647" y="291"/>
                    <a:pt x="648" y="291"/>
                  </a:cubicBezTo>
                  <a:cubicBezTo>
                    <a:pt x="648" y="291"/>
                    <a:pt x="648" y="291"/>
                    <a:pt x="648" y="292"/>
                  </a:cubicBezTo>
                  <a:cubicBezTo>
                    <a:pt x="648" y="292"/>
                    <a:pt x="648" y="292"/>
                    <a:pt x="648" y="292"/>
                  </a:cubicBezTo>
                  <a:cubicBezTo>
                    <a:pt x="649" y="292"/>
                    <a:pt x="646" y="289"/>
                    <a:pt x="648" y="285"/>
                  </a:cubicBezTo>
                  <a:cubicBezTo>
                    <a:pt x="649" y="281"/>
                    <a:pt x="653" y="278"/>
                    <a:pt x="654" y="278"/>
                  </a:cubicBezTo>
                  <a:cubicBezTo>
                    <a:pt x="654" y="278"/>
                    <a:pt x="654" y="278"/>
                    <a:pt x="654" y="278"/>
                  </a:cubicBezTo>
                  <a:cubicBezTo>
                    <a:pt x="654" y="278"/>
                    <a:pt x="654" y="278"/>
                    <a:pt x="654" y="278"/>
                  </a:cubicBezTo>
                  <a:cubicBezTo>
                    <a:pt x="655" y="278"/>
                    <a:pt x="656" y="277"/>
                    <a:pt x="657" y="277"/>
                  </a:cubicBezTo>
                  <a:cubicBezTo>
                    <a:pt x="658" y="276"/>
                    <a:pt x="658" y="275"/>
                    <a:pt x="658" y="275"/>
                  </a:cubicBezTo>
                  <a:cubicBezTo>
                    <a:pt x="658" y="275"/>
                    <a:pt x="658" y="276"/>
                    <a:pt x="658" y="276"/>
                  </a:cubicBezTo>
                  <a:cubicBezTo>
                    <a:pt x="657" y="276"/>
                    <a:pt x="657" y="276"/>
                    <a:pt x="657" y="276"/>
                  </a:cubicBezTo>
                  <a:cubicBezTo>
                    <a:pt x="656" y="276"/>
                    <a:pt x="657" y="273"/>
                    <a:pt x="661" y="270"/>
                  </a:cubicBezTo>
                  <a:cubicBezTo>
                    <a:pt x="666" y="266"/>
                    <a:pt x="682" y="266"/>
                    <a:pt x="688" y="264"/>
                  </a:cubicBezTo>
                  <a:cubicBezTo>
                    <a:pt x="694" y="263"/>
                    <a:pt x="693" y="261"/>
                    <a:pt x="695" y="261"/>
                  </a:cubicBezTo>
                  <a:cubicBezTo>
                    <a:pt x="696" y="261"/>
                    <a:pt x="696" y="261"/>
                    <a:pt x="696" y="261"/>
                  </a:cubicBezTo>
                  <a:cubicBezTo>
                    <a:pt x="697" y="261"/>
                    <a:pt x="697" y="261"/>
                    <a:pt x="696" y="261"/>
                  </a:cubicBezTo>
                  <a:cubicBezTo>
                    <a:pt x="696" y="262"/>
                    <a:pt x="697" y="262"/>
                    <a:pt x="698" y="262"/>
                  </a:cubicBezTo>
                  <a:cubicBezTo>
                    <a:pt x="699" y="262"/>
                    <a:pt x="701" y="262"/>
                    <a:pt x="704" y="262"/>
                  </a:cubicBezTo>
                  <a:cubicBezTo>
                    <a:pt x="706" y="261"/>
                    <a:pt x="709" y="261"/>
                    <a:pt x="712" y="261"/>
                  </a:cubicBezTo>
                  <a:cubicBezTo>
                    <a:pt x="712" y="261"/>
                    <a:pt x="712" y="261"/>
                    <a:pt x="713" y="261"/>
                  </a:cubicBezTo>
                  <a:cubicBezTo>
                    <a:pt x="718" y="261"/>
                    <a:pt x="724" y="262"/>
                    <a:pt x="729" y="262"/>
                  </a:cubicBezTo>
                  <a:cubicBezTo>
                    <a:pt x="730" y="262"/>
                    <a:pt x="730" y="262"/>
                    <a:pt x="730" y="262"/>
                  </a:cubicBezTo>
                  <a:cubicBezTo>
                    <a:pt x="731" y="262"/>
                    <a:pt x="731" y="262"/>
                    <a:pt x="732" y="262"/>
                  </a:cubicBezTo>
                  <a:cubicBezTo>
                    <a:pt x="733" y="262"/>
                    <a:pt x="734" y="262"/>
                    <a:pt x="734" y="262"/>
                  </a:cubicBezTo>
                  <a:cubicBezTo>
                    <a:pt x="735" y="262"/>
                    <a:pt x="735" y="262"/>
                    <a:pt x="736" y="262"/>
                  </a:cubicBezTo>
                  <a:cubicBezTo>
                    <a:pt x="739" y="262"/>
                    <a:pt x="741" y="264"/>
                    <a:pt x="745" y="264"/>
                  </a:cubicBezTo>
                  <a:cubicBezTo>
                    <a:pt x="746" y="264"/>
                    <a:pt x="747" y="264"/>
                    <a:pt x="747" y="264"/>
                  </a:cubicBezTo>
                  <a:cubicBezTo>
                    <a:pt x="751" y="264"/>
                    <a:pt x="753" y="264"/>
                    <a:pt x="753" y="263"/>
                  </a:cubicBezTo>
                  <a:cubicBezTo>
                    <a:pt x="753" y="263"/>
                    <a:pt x="754" y="263"/>
                    <a:pt x="755" y="263"/>
                  </a:cubicBezTo>
                  <a:cubicBezTo>
                    <a:pt x="756" y="263"/>
                    <a:pt x="757" y="263"/>
                    <a:pt x="759" y="263"/>
                  </a:cubicBezTo>
                  <a:cubicBezTo>
                    <a:pt x="761" y="264"/>
                    <a:pt x="763" y="264"/>
                    <a:pt x="764" y="264"/>
                  </a:cubicBezTo>
                  <a:cubicBezTo>
                    <a:pt x="764" y="264"/>
                    <a:pt x="764" y="264"/>
                    <a:pt x="764" y="264"/>
                  </a:cubicBezTo>
                  <a:cubicBezTo>
                    <a:pt x="765" y="264"/>
                    <a:pt x="765" y="263"/>
                    <a:pt x="763" y="263"/>
                  </a:cubicBezTo>
                  <a:cubicBezTo>
                    <a:pt x="762" y="262"/>
                    <a:pt x="762" y="261"/>
                    <a:pt x="760" y="261"/>
                  </a:cubicBezTo>
                  <a:cubicBezTo>
                    <a:pt x="760" y="261"/>
                    <a:pt x="760" y="261"/>
                    <a:pt x="760" y="261"/>
                  </a:cubicBezTo>
                  <a:cubicBezTo>
                    <a:pt x="760" y="261"/>
                    <a:pt x="759" y="261"/>
                    <a:pt x="759" y="261"/>
                  </a:cubicBezTo>
                  <a:cubicBezTo>
                    <a:pt x="758" y="261"/>
                    <a:pt x="761" y="260"/>
                    <a:pt x="769" y="259"/>
                  </a:cubicBezTo>
                  <a:cubicBezTo>
                    <a:pt x="772" y="259"/>
                    <a:pt x="775" y="259"/>
                    <a:pt x="779" y="259"/>
                  </a:cubicBezTo>
                  <a:cubicBezTo>
                    <a:pt x="784" y="259"/>
                    <a:pt x="789" y="259"/>
                    <a:pt x="793" y="259"/>
                  </a:cubicBezTo>
                  <a:cubicBezTo>
                    <a:pt x="794" y="259"/>
                    <a:pt x="795" y="259"/>
                    <a:pt x="797" y="259"/>
                  </a:cubicBezTo>
                  <a:cubicBezTo>
                    <a:pt x="799" y="259"/>
                    <a:pt x="801" y="259"/>
                    <a:pt x="802" y="259"/>
                  </a:cubicBezTo>
                  <a:cubicBezTo>
                    <a:pt x="802" y="259"/>
                    <a:pt x="803" y="259"/>
                    <a:pt x="805" y="259"/>
                  </a:cubicBezTo>
                  <a:cubicBezTo>
                    <a:pt x="808" y="259"/>
                    <a:pt x="809" y="260"/>
                    <a:pt x="809" y="260"/>
                  </a:cubicBezTo>
                  <a:cubicBezTo>
                    <a:pt x="809" y="260"/>
                    <a:pt x="809" y="260"/>
                    <a:pt x="809" y="260"/>
                  </a:cubicBezTo>
                  <a:cubicBezTo>
                    <a:pt x="809" y="259"/>
                    <a:pt x="809" y="259"/>
                    <a:pt x="810" y="259"/>
                  </a:cubicBezTo>
                  <a:cubicBezTo>
                    <a:pt x="810" y="259"/>
                    <a:pt x="811" y="259"/>
                    <a:pt x="811" y="260"/>
                  </a:cubicBezTo>
                  <a:cubicBezTo>
                    <a:pt x="812" y="260"/>
                    <a:pt x="813" y="260"/>
                    <a:pt x="812" y="260"/>
                  </a:cubicBezTo>
                  <a:cubicBezTo>
                    <a:pt x="812" y="260"/>
                    <a:pt x="812" y="260"/>
                    <a:pt x="812" y="260"/>
                  </a:cubicBezTo>
                  <a:cubicBezTo>
                    <a:pt x="812" y="260"/>
                    <a:pt x="812" y="260"/>
                    <a:pt x="812" y="260"/>
                  </a:cubicBezTo>
                  <a:cubicBezTo>
                    <a:pt x="811" y="260"/>
                    <a:pt x="812" y="260"/>
                    <a:pt x="813" y="261"/>
                  </a:cubicBezTo>
                  <a:cubicBezTo>
                    <a:pt x="815" y="261"/>
                    <a:pt x="814" y="261"/>
                    <a:pt x="815" y="261"/>
                  </a:cubicBezTo>
                  <a:cubicBezTo>
                    <a:pt x="815" y="261"/>
                    <a:pt x="815" y="261"/>
                    <a:pt x="815" y="261"/>
                  </a:cubicBezTo>
                  <a:cubicBezTo>
                    <a:pt x="815" y="261"/>
                    <a:pt x="817" y="261"/>
                    <a:pt x="819" y="261"/>
                  </a:cubicBezTo>
                  <a:cubicBezTo>
                    <a:pt x="821" y="261"/>
                    <a:pt x="824" y="261"/>
                    <a:pt x="827" y="261"/>
                  </a:cubicBezTo>
                  <a:cubicBezTo>
                    <a:pt x="831" y="261"/>
                    <a:pt x="836" y="261"/>
                    <a:pt x="839" y="262"/>
                  </a:cubicBezTo>
                  <a:cubicBezTo>
                    <a:pt x="848" y="266"/>
                    <a:pt x="844" y="269"/>
                    <a:pt x="845" y="269"/>
                  </a:cubicBezTo>
                  <a:cubicBezTo>
                    <a:pt x="845" y="269"/>
                    <a:pt x="845" y="269"/>
                    <a:pt x="845" y="269"/>
                  </a:cubicBezTo>
                  <a:cubicBezTo>
                    <a:pt x="845" y="269"/>
                    <a:pt x="845" y="269"/>
                    <a:pt x="845" y="269"/>
                  </a:cubicBezTo>
                  <a:cubicBezTo>
                    <a:pt x="846" y="269"/>
                    <a:pt x="847" y="270"/>
                    <a:pt x="847" y="271"/>
                  </a:cubicBezTo>
                  <a:cubicBezTo>
                    <a:pt x="848" y="272"/>
                    <a:pt x="850" y="272"/>
                    <a:pt x="851" y="272"/>
                  </a:cubicBezTo>
                  <a:cubicBezTo>
                    <a:pt x="851" y="272"/>
                    <a:pt x="851" y="272"/>
                    <a:pt x="851" y="272"/>
                  </a:cubicBezTo>
                  <a:cubicBezTo>
                    <a:pt x="851" y="272"/>
                    <a:pt x="851" y="272"/>
                    <a:pt x="851" y="272"/>
                  </a:cubicBezTo>
                  <a:cubicBezTo>
                    <a:pt x="852" y="272"/>
                    <a:pt x="849" y="276"/>
                    <a:pt x="859" y="278"/>
                  </a:cubicBezTo>
                  <a:cubicBezTo>
                    <a:pt x="861" y="278"/>
                    <a:pt x="863" y="278"/>
                    <a:pt x="864" y="278"/>
                  </a:cubicBezTo>
                  <a:cubicBezTo>
                    <a:pt x="868" y="278"/>
                    <a:pt x="872" y="277"/>
                    <a:pt x="875" y="275"/>
                  </a:cubicBezTo>
                  <a:cubicBezTo>
                    <a:pt x="880" y="270"/>
                    <a:pt x="866" y="265"/>
                    <a:pt x="866" y="260"/>
                  </a:cubicBezTo>
                  <a:cubicBezTo>
                    <a:pt x="867" y="254"/>
                    <a:pt x="887" y="249"/>
                    <a:pt x="909" y="245"/>
                  </a:cubicBezTo>
                  <a:cubicBezTo>
                    <a:pt x="924" y="243"/>
                    <a:pt x="938" y="242"/>
                    <a:pt x="938" y="242"/>
                  </a:cubicBezTo>
                  <a:cubicBezTo>
                    <a:pt x="937" y="242"/>
                    <a:pt x="936" y="242"/>
                    <a:pt x="934" y="242"/>
                  </a:cubicBezTo>
                  <a:cubicBezTo>
                    <a:pt x="933" y="242"/>
                    <a:pt x="933" y="242"/>
                    <a:pt x="933" y="242"/>
                  </a:cubicBezTo>
                  <a:cubicBezTo>
                    <a:pt x="931" y="242"/>
                    <a:pt x="931" y="242"/>
                    <a:pt x="933" y="242"/>
                  </a:cubicBezTo>
                  <a:cubicBezTo>
                    <a:pt x="935" y="241"/>
                    <a:pt x="935" y="241"/>
                    <a:pt x="933" y="241"/>
                  </a:cubicBezTo>
                  <a:cubicBezTo>
                    <a:pt x="933" y="241"/>
                    <a:pt x="933" y="240"/>
                    <a:pt x="933" y="240"/>
                  </a:cubicBezTo>
                  <a:cubicBezTo>
                    <a:pt x="933" y="240"/>
                    <a:pt x="933" y="241"/>
                    <a:pt x="934" y="241"/>
                  </a:cubicBezTo>
                  <a:cubicBezTo>
                    <a:pt x="934" y="241"/>
                    <a:pt x="934" y="241"/>
                    <a:pt x="935" y="241"/>
                  </a:cubicBezTo>
                  <a:cubicBezTo>
                    <a:pt x="936" y="241"/>
                    <a:pt x="938" y="240"/>
                    <a:pt x="940" y="240"/>
                  </a:cubicBezTo>
                  <a:cubicBezTo>
                    <a:pt x="945" y="239"/>
                    <a:pt x="945" y="238"/>
                    <a:pt x="945" y="238"/>
                  </a:cubicBezTo>
                  <a:cubicBezTo>
                    <a:pt x="944" y="238"/>
                    <a:pt x="944" y="238"/>
                    <a:pt x="944" y="238"/>
                  </a:cubicBezTo>
                  <a:cubicBezTo>
                    <a:pt x="944" y="239"/>
                    <a:pt x="944" y="239"/>
                    <a:pt x="944" y="239"/>
                  </a:cubicBezTo>
                  <a:cubicBezTo>
                    <a:pt x="943" y="239"/>
                    <a:pt x="942" y="238"/>
                    <a:pt x="939" y="238"/>
                  </a:cubicBezTo>
                  <a:cubicBezTo>
                    <a:pt x="936" y="238"/>
                    <a:pt x="934" y="238"/>
                    <a:pt x="934" y="238"/>
                  </a:cubicBezTo>
                  <a:cubicBezTo>
                    <a:pt x="934" y="237"/>
                    <a:pt x="947" y="237"/>
                    <a:pt x="945" y="235"/>
                  </a:cubicBezTo>
                  <a:cubicBezTo>
                    <a:pt x="944" y="234"/>
                    <a:pt x="941" y="233"/>
                    <a:pt x="939" y="233"/>
                  </a:cubicBezTo>
                  <a:cubicBezTo>
                    <a:pt x="939" y="233"/>
                    <a:pt x="939" y="233"/>
                    <a:pt x="938" y="233"/>
                  </a:cubicBezTo>
                  <a:cubicBezTo>
                    <a:pt x="938" y="233"/>
                    <a:pt x="938" y="233"/>
                    <a:pt x="938" y="233"/>
                  </a:cubicBezTo>
                  <a:cubicBezTo>
                    <a:pt x="938" y="233"/>
                    <a:pt x="938" y="233"/>
                    <a:pt x="938" y="233"/>
                  </a:cubicBezTo>
                  <a:cubicBezTo>
                    <a:pt x="938" y="233"/>
                    <a:pt x="938" y="233"/>
                    <a:pt x="938" y="233"/>
                  </a:cubicBezTo>
                  <a:cubicBezTo>
                    <a:pt x="938" y="233"/>
                    <a:pt x="938" y="233"/>
                    <a:pt x="938" y="233"/>
                  </a:cubicBezTo>
                  <a:cubicBezTo>
                    <a:pt x="938" y="233"/>
                    <a:pt x="939" y="233"/>
                    <a:pt x="939" y="233"/>
                  </a:cubicBezTo>
                  <a:cubicBezTo>
                    <a:pt x="940" y="233"/>
                    <a:pt x="940" y="233"/>
                    <a:pt x="941" y="233"/>
                  </a:cubicBezTo>
                  <a:cubicBezTo>
                    <a:pt x="942" y="233"/>
                    <a:pt x="943" y="233"/>
                    <a:pt x="942" y="233"/>
                  </a:cubicBezTo>
                  <a:cubicBezTo>
                    <a:pt x="942" y="232"/>
                    <a:pt x="944" y="232"/>
                    <a:pt x="942" y="231"/>
                  </a:cubicBezTo>
                  <a:cubicBezTo>
                    <a:pt x="941" y="231"/>
                    <a:pt x="940" y="230"/>
                    <a:pt x="941" y="230"/>
                  </a:cubicBezTo>
                  <a:cubicBezTo>
                    <a:pt x="941" y="230"/>
                    <a:pt x="941" y="230"/>
                    <a:pt x="941" y="231"/>
                  </a:cubicBezTo>
                  <a:cubicBezTo>
                    <a:pt x="941" y="231"/>
                    <a:pt x="941" y="231"/>
                    <a:pt x="941" y="231"/>
                  </a:cubicBezTo>
                  <a:cubicBezTo>
                    <a:pt x="942" y="231"/>
                    <a:pt x="941" y="230"/>
                    <a:pt x="939" y="228"/>
                  </a:cubicBezTo>
                  <a:cubicBezTo>
                    <a:pt x="937" y="228"/>
                    <a:pt x="936" y="227"/>
                    <a:pt x="936" y="227"/>
                  </a:cubicBezTo>
                  <a:cubicBezTo>
                    <a:pt x="936" y="227"/>
                    <a:pt x="937" y="227"/>
                    <a:pt x="938" y="228"/>
                  </a:cubicBezTo>
                  <a:cubicBezTo>
                    <a:pt x="938" y="228"/>
                    <a:pt x="939" y="228"/>
                    <a:pt x="939" y="228"/>
                  </a:cubicBezTo>
                  <a:cubicBezTo>
                    <a:pt x="941" y="228"/>
                    <a:pt x="942" y="227"/>
                    <a:pt x="943" y="226"/>
                  </a:cubicBezTo>
                  <a:cubicBezTo>
                    <a:pt x="943" y="225"/>
                    <a:pt x="944" y="224"/>
                    <a:pt x="944" y="224"/>
                  </a:cubicBezTo>
                  <a:cubicBezTo>
                    <a:pt x="945" y="224"/>
                    <a:pt x="946" y="225"/>
                    <a:pt x="946" y="226"/>
                  </a:cubicBezTo>
                  <a:cubicBezTo>
                    <a:pt x="946" y="228"/>
                    <a:pt x="951" y="230"/>
                    <a:pt x="950" y="231"/>
                  </a:cubicBezTo>
                  <a:cubicBezTo>
                    <a:pt x="949" y="232"/>
                    <a:pt x="949" y="232"/>
                    <a:pt x="949" y="232"/>
                  </a:cubicBezTo>
                  <a:cubicBezTo>
                    <a:pt x="949" y="232"/>
                    <a:pt x="950" y="232"/>
                    <a:pt x="950" y="232"/>
                  </a:cubicBezTo>
                  <a:cubicBezTo>
                    <a:pt x="951" y="232"/>
                    <a:pt x="958" y="230"/>
                    <a:pt x="958" y="227"/>
                  </a:cubicBezTo>
                  <a:cubicBezTo>
                    <a:pt x="958" y="224"/>
                    <a:pt x="959" y="223"/>
                    <a:pt x="960" y="223"/>
                  </a:cubicBezTo>
                  <a:cubicBezTo>
                    <a:pt x="960" y="223"/>
                    <a:pt x="960" y="223"/>
                    <a:pt x="961" y="224"/>
                  </a:cubicBezTo>
                  <a:cubicBezTo>
                    <a:pt x="961" y="225"/>
                    <a:pt x="963" y="225"/>
                    <a:pt x="964" y="225"/>
                  </a:cubicBezTo>
                  <a:cubicBezTo>
                    <a:pt x="964" y="225"/>
                    <a:pt x="964" y="225"/>
                    <a:pt x="964" y="225"/>
                  </a:cubicBezTo>
                  <a:cubicBezTo>
                    <a:pt x="965" y="225"/>
                    <a:pt x="973" y="222"/>
                    <a:pt x="983" y="218"/>
                  </a:cubicBezTo>
                  <a:cubicBezTo>
                    <a:pt x="983" y="218"/>
                    <a:pt x="983" y="218"/>
                    <a:pt x="983" y="218"/>
                  </a:cubicBezTo>
                  <a:cubicBezTo>
                    <a:pt x="983" y="218"/>
                    <a:pt x="983" y="218"/>
                    <a:pt x="983" y="218"/>
                  </a:cubicBezTo>
                  <a:cubicBezTo>
                    <a:pt x="983" y="218"/>
                    <a:pt x="983" y="218"/>
                    <a:pt x="983" y="218"/>
                  </a:cubicBezTo>
                  <a:cubicBezTo>
                    <a:pt x="982" y="218"/>
                    <a:pt x="983" y="218"/>
                    <a:pt x="985" y="218"/>
                  </a:cubicBezTo>
                  <a:cubicBezTo>
                    <a:pt x="997" y="214"/>
                    <a:pt x="1014" y="215"/>
                    <a:pt x="1014" y="215"/>
                  </a:cubicBezTo>
                  <a:cubicBezTo>
                    <a:pt x="1014" y="214"/>
                    <a:pt x="1014" y="214"/>
                    <a:pt x="1015" y="214"/>
                  </a:cubicBezTo>
                  <a:cubicBezTo>
                    <a:pt x="1015" y="214"/>
                    <a:pt x="1016" y="214"/>
                    <a:pt x="1016" y="214"/>
                  </a:cubicBezTo>
                  <a:cubicBezTo>
                    <a:pt x="1017" y="215"/>
                    <a:pt x="1018" y="215"/>
                    <a:pt x="1018" y="215"/>
                  </a:cubicBezTo>
                  <a:cubicBezTo>
                    <a:pt x="1019" y="215"/>
                    <a:pt x="1019" y="215"/>
                    <a:pt x="1020" y="215"/>
                  </a:cubicBezTo>
                  <a:cubicBezTo>
                    <a:pt x="1021" y="214"/>
                    <a:pt x="1026" y="215"/>
                    <a:pt x="1028" y="214"/>
                  </a:cubicBezTo>
                  <a:cubicBezTo>
                    <a:pt x="1030" y="213"/>
                    <a:pt x="1030" y="213"/>
                    <a:pt x="1030" y="213"/>
                  </a:cubicBezTo>
                  <a:cubicBezTo>
                    <a:pt x="1030" y="213"/>
                    <a:pt x="1030" y="213"/>
                    <a:pt x="1029" y="213"/>
                  </a:cubicBezTo>
                  <a:cubicBezTo>
                    <a:pt x="1029" y="213"/>
                    <a:pt x="1029" y="213"/>
                    <a:pt x="1029" y="213"/>
                  </a:cubicBezTo>
                  <a:cubicBezTo>
                    <a:pt x="1027" y="213"/>
                    <a:pt x="1021" y="211"/>
                    <a:pt x="1027" y="208"/>
                  </a:cubicBezTo>
                  <a:cubicBezTo>
                    <a:pt x="1030" y="206"/>
                    <a:pt x="1037" y="205"/>
                    <a:pt x="1042" y="204"/>
                  </a:cubicBezTo>
                  <a:cubicBezTo>
                    <a:pt x="1044" y="204"/>
                    <a:pt x="1046" y="204"/>
                    <a:pt x="1049" y="203"/>
                  </a:cubicBezTo>
                  <a:cubicBezTo>
                    <a:pt x="1051" y="203"/>
                    <a:pt x="1052" y="202"/>
                    <a:pt x="1053" y="202"/>
                  </a:cubicBezTo>
                  <a:cubicBezTo>
                    <a:pt x="1053" y="202"/>
                    <a:pt x="1053" y="202"/>
                    <a:pt x="1053" y="203"/>
                  </a:cubicBezTo>
                  <a:cubicBezTo>
                    <a:pt x="1053" y="203"/>
                    <a:pt x="1055" y="203"/>
                    <a:pt x="1059" y="203"/>
                  </a:cubicBezTo>
                  <a:cubicBezTo>
                    <a:pt x="1061" y="203"/>
                    <a:pt x="1064" y="203"/>
                    <a:pt x="1068" y="203"/>
                  </a:cubicBezTo>
                  <a:cubicBezTo>
                    <a:pt x="1075" y="202"/>
                    <a:pt x="1079" y="201"/>
                    <a:pt x="1076" y="200"/>
                  </a:cubicBezTo>
                  <a:cubicBezTo>
                    <a:pt x="1074" y="200"/>
                    <a:pt x="1076" y="200"/>
                    <a:pt x="1081" y="200"/>
                  </a:cubicBezTo>
                  <a:cubicBezTo>
                    <a:pt x="1086" y="199"/>
                    <a:pt x="1094" y="200"/>
                    <a:pt x="1099" y="199"/>
                  </a:cubicBezTo>
                  <a:cubicBezTo>
                    <a:pt x="1104" y="198"/>
                    <a:pt x="1107" y="197"/>
                    <a:pt x="1108" y="197"/>
                  </a:cubicBezTo>
                  <a:cubicBezTo>
                    <a:pt x="1109" y="197"/>
                    <a:pt x="1107" y="198"/>
                    <a:pt x="1105" y="198"/>
                  </a:cubicBezTo>
                  <a:cubicBezTo>
                    <a:pt x="1103" y="199"/>
                    <a:pt x="1105" y="199"/>
                    <a:pt x="1110" y="199"/>
                  </a:cubicBezTo>
                  <a:cubicBezTo>
                    <a:pt x="1115" y="199"/>
                    <a:pt x="1117" y="199"/>
                    <a:pt x="1115" y="200"/>
                  </a:cubicBezTo>
                  <a:cubicBezTo>
                    <a:pt x="1112" y="200"/>
                    <a:pt x="1098" y="199"/>
                    <a:pt x="1088" y="202"/>
                  </a:cubicBezTo>
                  <a:cubicBezTo>
                    <a:pt x="1082" y="204"/>
                    <a:pt x="1081" y="206"/>
                    <a:pt x="1093" y="206"/>
                  </a:cubicBezTo>
                  <a:cubicBezTo>
                    <a:pt x="1094" y="206"/>
                    <a:pt x="1095" y="206"/>
                    <a:pt x="1095" y="206"/>
                  </a:cubicBezTo>
                  <a:cubicBezTo>
                    <a:pt x="1097" y="206"/>
                    <a:pt x="1102" y="205"/>
                    <a:pt x="1107" y="204"/>
                  </a:cubicBezTo>
                  <a:cubicBezTo>
                    <a:pt x="1112" y="203"/>
                    <a:pt x="1124" y="202"/>
                    <a:pt x="1133" y="201"/>
                  </a:cubicBezTo>
                  <a:cubicBezTo>
                    <a:pt x="1141" y="200"/>
                    <a:pt x="1148" y="200"/>
                    <a:pt x="1146" y="200"/>
                  </a:cubicBezTo>
                  <a:cubicBezTo>
                    <a:pt x="1144" y="200"/>
                    <a:pt x="1144" y="199"/>
                    <a:pt x="1145" y="199"/>
                  </a:cubicBezTo>
                  <a:cubicBezTo>
                    <a:pt x="1146" y="199"/>
                    <a:pt x="1144" y="199"/>
                    <a:pt x="1142" y="198"/>
                  </a:cubicBezTo>
                  <a:cubicBezTo>
                    <a:pt x="1141" y="198"/>
                    <a:pt x="1139" y="198"/>
                    <a:pt x="1136" y="198"/>
                  </a:cubicBezTo>
                  <a:cubicBezTo>
                    <a:pt x="1136" y="198"/>
                    <a:pt x="1135" y="198"/>
                    <a:pt x="1134" y="198"/>
                  </a:cubicBezTo>
                  <a:cubicBezTo>
                    <a:pt x="1134" y="198"/>
                    <a:pt x="1133" y="198"/>
                    <a:pt x="1133" y="198"/>
                  </a:cubicBezTo>
                  <a:cubicBezTo>
                    <a:pt x="1131" y="198"/>
                    <a:pt x="1128" y="198"/>
                    <a:pt x="1126" y="198"/>
                  </a:cubicBezTo>
                  <a:cubicBezTo>
                    <a:pt x="1119" y="198"/>
                    <a:pt x="1116" y="197"/>
                    <a:pt x="1117" y="197"/>
                  </a:cubicBezTo>
                  <a:cubicBezTo>
                    <a:pt x="1118" y="196"/>
                    <a:pt x="1113" y="196"/>
                    <a:pt x="1109" y="194"/>
                  </a:cubicBezTo>
                  <a:cubicBezTo>
                    <a:pt x="1105" y="193"/>
                    <a:pt x="1105" y="191"/>
                    <a:pt x="1107" y="190"/>
                  </a:cubicBezTo>
                  <a:cubicBezTo>
                    <a:pt x="1109" y="189"/>
                    <a:pt x="1106" y="189"/>
                    <a:pt x="1099" y="189"/>
                  </a:cubicBezTo>
                  <a:cubicBezTo>
                    <a:pt x="1093" y="188"/>
                    <a:pt x="1096" y="188"/>
                    <a:pt x="1107" y="187"/>
                  </a:cubicBezTo>
                  <a:cubicBezTo>
                    <a:pt x="1118" y="186"/>
                    <a:pt x="1113" y="184"/>
                    <a:pt x="1113" y="184"/>
                  </a:cubicBezTo>
                  <a:cubicBezTo>
                    <a:pt x="1113" y="184"/>
                    <a:pt x="1114" y="184"/>
                    <a:pt x="1114" y="184"/>
                  </a:cubicBezTo>
                  <a:cubicBezTo>
                    <a:pt x="1114" y="184"/>
                    <a:pt x="1115" y="184"/>
                    <a:pt x="1115" y="184"/>
                  </a:cubicBezTo>
                  <a:cubicBezTo>
                    <a:pt x="1115" y="184"/>
                    <a:pt x="1115" y="184"/>
                    <a:pt x="1115" y="184"/>
                  </a:cubicBezTo>
                  <a:cubicBezTo>
                    <a:pt x="1115" y="184"/>
                    <a:pt x="1114" y="184"/>
                    <a:pt x="1110" y="183"/>
                  </a:cubicBezTo>
                  <a:cubicBezTo>
                    <a:pt x="1107" y="183"/>
                    <a:pt x="1103" y="182"/>
                    <a:pt x="1097" y="182"/>
                  </a:cubicBezTo>
                  <a:cubicBezTo>
                    <a:pt x="1094" y="182"/>
                    <a:pt x="1090" y="182"/>
                    <a:pt x="1087" y="183"/>
                  </a:cubicBezTo>
                  <a:cubicBezTo>
                    <a:pt x="1075" y="184"/>
                    <a:pt x="1063" y="187"/>
                    <a:pt x="1052" y="189"/>
                  </a:cubicBezTo>
                  <a:cubicBezTo>
                    <a:pt x="1046" y="190"/>
                    <a:pt x="1042" y="191"/>
                    <a:pt x="1041" y="191"/>
                  </a:cubicBezTo>
                  <a:cubicBezTo>
                    <a:pt x="1039" y="191"/>
                    <a:pt x="1041" y="190"/>
                    <a:pt x="1048" y="188"/>
                  </a:cubicBezTo>
                  <a:cubicBezTo>
                    <a:pt x="1058" y="185"/>
                    <a:pt x="1067" y="182"/>
                    <a:pt x="1078" y="182"/>
                  </a:cubicBezTo>
                  <a:cubicBezTo>
                    <a:pt x="1090" y="182"/>
                    <a:pt x="1093" y="177"/>
                    <a:pt x="1100" y="177"/>
                  </a:cubicBezTo>
                  <a:cubicBezTo>
                    <a:pt x="1101" y="177"/>
                    <a:pt x="1103" y="177"/>
                    <a:pt x="1105" y="177"/>
                  </a:cubicBezTo>
                  <a:cubicBezTo>
                    <a:pt x="1113" y="177"/>
                    <a:pt x="1130" y="178"/>
                    <a:pt x="1136" y="178"/>
                  </a:cubicBezTo>
                  <a:cubicBezTo>
                    <a:pt x="1142" y="178"/>
                    <a:pt x="1153" y="179"/>
                    <a:pt x="1164" y="179"/>
                  </a:cubicBezTo>
                  <a:cubicBezTo>
                    <a:pt x="1175" y="179"/>
                    <a:pt x="1185" y="178"/>
                    <a:pt x="1189" y="176"/>
                  </a:cubicBezTo>
                  <a:cubicBezTo>
                    <a:pt x="1193" y="174"/>
                    <a:pt x="1202" y="174"/>
                    <a:pt x="1211" y="173"/>
                  </a:cubicBezTo>
                  <a:cubicBezTo>
                    <a:pt x="1225" y="172"/>
                    <a:pt x="1231" y="170"/>
                    <a:pt x="1229" y="170"/>
                  </a:cubicBezTo>
                  <a:cubicBezTo>
                    <a:pt x="1229" y="170"/>
                    <a:pt x="1229" y="170"/>
                    <a:pt x="1229" y="170"/>
                  </a:cubicBezTo>
                  <a:cubicBezTo>
                    <a:pt x="1227" y="170"/>
                    <a:pt x="1228" y="169"/>
                    <a:pt x="1229" y="169"/>
                  </a:cubicBezTo>
                  <a:cubicBezTo>
                    <a:pt x="1231" y="169"/>
                    <a:pt x="1230" y="169"/>
                    <a:pt x="1227" y="168"/>
                  </a:cubicBezTo>
                  <a:cubicBezTo>
                    <a:pt x="1225" y="168"/>
                    <a:pt x="1225" y="168"/>
                    <a:pt x="1228" y="167"/>
                  </a:cubicBezTo>
                  <a:cubicBezTo>
                    <a:pt x="1230" y="167"/>
                    <a:pt x="1229" y="166"/>
                    <a:pt x="1231" y="166"/>
                  </a:cubicBezTo>
                  <a:cubicBezTo>
                    <a:pt x="1233" y="166"/>
                    <a:pt x="1233" y="165"/>
                    <a:pt x="1232" y="165"/>
                  </a:cubicBezTo>
                  <a:cubicBezTo>
                    <a:pt x="1230" y="164"/>
                    <a:pt x="1230" y="164"/>
                    <a:pt x="1231" y="164"/>
                  </a:cubicBezTo>
                  <a:cubicBezTo>
                    <a:pt x="1231" y="164"/>
                    <a:pt x="1231" y="164"/>
                    <a:pt x="1231" y="164"/>
                  </a:cubicBezTo>
                  <a:cubicBezTo>
                    <a:pt x="1231" y="164"/>
                    <a:pt x="1231" y="164"/>
                    <a:pt x="1231" y="164"/>
                  </a:cubicBezTo>
                  <a:cubicBezTo>
                    <a:pt x="1232" y="164"/>
                    <a:pt x="1231" y="164"/>
                    <a:pt x="1229" y="164"/>
                  </a:cubicBezTo>
                  <a:cubicBezTo>
                    <a:pt x="1228" y="163"/>
                    <a:pt x="1227" y="163"/>
                    <a:pt x="1225" y="163"/>
                  </a:cubicBezTo>
                  <a:cubicBezTo>
                    <a:pt x="1224" y="163"/>
                    <a:pt x="1223" y="163"/>
                    <a:pt x="1222" y="163"/>
                  </a:cubicBezTo>
                  <a:cubicBezTo>
                    <a:pt x="1221" y="164"/>
                    <a:pt x="1220" y="164"/>
                    <a:pt x="1219" y="164"/>
                  </a:cubicBezTo>
                  <a:cubicBezTo>
                    <a:pt x="1218" y="164"/>
                    <a:pt x="1217" y="164"/>
                    <a:pt x="1216" y="164"/>
                  </a:cubicBezTo>
                  <a:cubicBezTo>
                    <a:pt x="1215" y="163"/>
                    <a:pt x="1223" y="162"/>
                    <a:pt x="1218" y="161"/>
                  </a:cubicBezTo>
                  <a:cubicBezTo>
                    <a:pt x="1216" y="161"/>
                    <a:pt x="1214" y="161"/>
                    <a:pt x="1212" y="161"/>
                  </a:cubicBezTo>
                  <a:cubicBezTo>
                    <a:pt x="1210" y="161"/>
                    <a:pt x="1208" y="161"/>
                    <a:pt x="1209" y="161"/>
                  </a:cubicBezTo>
                  <a:cubicBezTo>
                    <a:pt x="1211" y="161"/>
                    <a:pt x="1204" y="161"/>
                    <a:pt x="1195" y="163"/>
                  </a:cubicBezTo>
                  <a:cubicBezTo>
                    <a:pt x="1188" y="164"/>
                    <a:pt x="1181" y="164"/>
                    <a:pt x="1181" y="164"/>
                  </a:cubicBezTo>
                  <a:cubicBezTo>
                    <a:pt x="1181" y="164"/>
                    <a:pt x="1181" y="164"/>
                    <a:pt x="1181" y="164"/>
                  </a:cubicBezTo>
                  <a:cubicBezTo>
                    <a:pt x="1183" y="164"/>
                    <a:pt x="1182" y="163"/>
                    <a:pt x="1180" y="163"/>
                  </a:cubicBezTo>
                  <a:cubicBezTo>
                    <a:pt x="1178" y="163"/>
                    <a:pt x="1177" y="162"/>
                    <a:pt x="1177" y="162"/>
                  </a:cubicBezTo>
                  <a:cubicBezTo>
                    <a:pt x="1177" y="162"/>
                    <a:pt x="1177" y="162"/>
                    <a:pt x="1177" y="162"/>
                  </a:cubicBezTo>
                  <a:cubicBezTo>
                    <a:pt x="1178" y="162"/>
                    <a:pt x="1179" y="162"/>
                    <a:pt x="1180" y="162"/>
                  </a:cubicBezTo>
                  <a:cubicBezTo>
                    <a:pt x="1181" y="163"/>
                    <a:pt x="1182" y="163"/>
                    <a:pt x="1184" y="163"/>
                  </a:cubicBezTo>
                  <a:cubicBezTo>
                    <a:pt x="1186" y="163"/>
                    <a:pt x="1190" y="162"/>
                    <a:pt x="1194" y="162"/>
                  </a:cubicBezTo>
                  <a:cubicBezTo>
                    <a:pt x="1199" y="161"/>
                    <a:pt x="1201" y="161"/>
                    <a:pt x="1198" y="161"/>
                  </a:cubicBezTo>
                  <a:cubicBezTo>
                    <a:pt x="1198" y="161"/>
                    <a:pt x="1198" y="161"/>
                    <a:pt x="1198" y="161"/>
                  </a:cubicBezTo>
                  <a:cubicBezTo>
                    <a:pt x="1198" y="161"/>
                    <a:pt x="1197" y="161"/>
                    <a:pt x="1197" y="161"/>
                  </a:cubicBezTo>
                  <a:cubicBezTo>
                    <a:pt x="1195" y="161"/>
                    <a:pt x="1198" y="161"/>
                    <a:pt x="1206" y="160"/>
                  </a:cubicBezTo>
                  <a:cubicBezTo>
                    <a:pt x="1213" y="159"/>
                    <a:pt x="1218" y="159"/>
                    <a:pt x="1216" y="158"/>
                  </a:cubicBezTo>
                  <a:cubicBezTo>
                    <a:pt x="1213" y="158"/>
                    <a:pt x="1213" y="158"/>
                    <a:pt x="1214" y="158"/>
                  </a:cubicBezTo>
                  <a:cubicBezTo>
                    <a:pt x="1215" y="157"/>
                    <a:pt x="1212" y="157"/>
                    <a:pt x="1209" y="157"/>
                  </a:cubicBezTo>
                  <a:cubicBezTo>
                    <a:pt x="1209" y="157"/>
                    <a:pt x="1209" y="157"/>
                    <a:pt x="1209" y="157"/>
                  </a:cubicBezTo>
                  <a:cubicBezTo>
                    <a:pt x="1208" y="157"/>
                    <a:pt x="1208" y="157"/>
                    <a:pt x="1208" y="157"/>
                  </a:cubicBezTo>
                  <a:cubicBezTo>
                    <a:pt x="1205" y="157"/>
                    <a:pt x="1203" y="157"/>
                    <a:pt x="1203" y="156"/>
                  </a:cubicBezTo>
                  <a:cubicBezTo>
                    <a:pt x="1204" y="156"/>
                    <a:pt x="1203" y="156"/>
                    <a:pt x="1202" y="156"/>
                  </a:cubicBezTo>
                  <a:cubicBezTo>
                    <a:pt x="1202" y="156"/>
                    <a:pt x="1202" y="156"/>
                    <a:pt x="1202" y="156"/>
                  </a:cubicBezTo>
                  <a:cubicBezTo>
                    <a:pt x="1202" y="156"/>
                    <a:pt x="1201" y="156"/>
                    <a:pt x="1201" y="156"/>
                  </a:cubicBezTo>
                  <a:cubicBezTo>
                    <a:pt x="1201" y="156"/>
                    <a:pt x="1200" y="156"/>
                    <a:pt x="1201" y="156"/>
                  </a:cubicBezTo>
                  <a:cubicBezTo>
                    <a:pt x="1201" y="156"/>
                    <a:pt x="1201" y="156"/>
                    <a:pt x="1201" y="156"/>
                  </a:cubicBezTo>
                  <a:cubicBezTo>
                    <a:pt x="1200" y="156"/>
                    <a:pt x="1199" y="156"/>
                    <a:pt x="1197" y="156"/>
                  </a:cubicBezTo>
                  <a:cubicBezTo>
                    <a:pt x="1196" y="156"/>
                    <a:pt x="1195" y="156"/>
                    <a:pt x="1195" y="156"/>
                  </a:cubicBezTo>
                  <a:cubicBezTo>
                    <a:pt x="1194" y="156"/>
                    <a:pt x="1194" y="156"/>
                    <a:pt x="1195" y="156"/>
                  </a:cubicBezTo>
                  <a:cubicBezTo>
                    <a:pt x="1197" y="156"/>
                    <a:pt x="1197" y="156"/>
                    <a:pt x="1196" y="156"/>
                  </a:cubicBezTo>
                  <a:cubicBezTo>
                    <a:pt x="1196" y="156"/>
                    <a:pt x="1196" y="156"/>
                    <a:pt x="1195" y="156"/>
                  </a:cubicBezTo>
                  <a:cubicBezTo>
                    <a:pt x="1195" y="156"/>
                    <a:pt x="1195" y="156"/>
                    <a:pt x="1195" y="156"/>
                  </a:cubicBezTo>
                  <a:cubicBezTo>
                    <a:pt x="1194" y="156"/>
                    <a:pt x="1194" y="155"/>
                    <a:pt x="1194" y="155"/>
                  </a:cubicBezTo>
                  <a:cubicBezTo>
                    <a:pt x="1195" y="155"/>
                    <a:pt x="1195" y="155"/>
                    <a:pt x="1194" y="155"/>
                  </a:cubicBezTo>
                  <a:cubicBezTo>
                    <a:pt x="1194" y="155"/>
                    <a:pt x="1193" y="155"/>
                    <a:pt x="1191" y="155"/>
                  </a:cubicBezTo>
                  <a:cubicBezTo>
                    <a:pt x="1190" y="156"/>
                    <a:pt x="1189" y="156"/>
                    <a:pt x="1189" y="156"/>
                  </a:cubicBezTo>
                  <a:cubicBezTo>
                    <a:pt x="1188" y="156"/>
                    <a:pt x="1188" y="156"/>
                    <a:pt x="1189" y="156"/>
                  </a:cubicBezTo>
                  <a:cubicBezTo>
                    <a:pt x="1189" y="155"/>
                    <a:pt x="1189" y="155"/>
                    <a:pt x="1188" y="155"/>
                  </a:cubicBezTo>
                  <a:cubicBezTo>
                    <a:pt x="1188" y="155"/>
                    <a:pt x="1187" y="155"/>
                    <a:pt x="1185" y="156"/>
                  </a:cubicBezTo>
                  <a:cubicBezTo>
                    <a:pt x="1184" y="156"/>
                    <a:pt x="1184" y="156"/>
                    <a:pt x="1184" y="156"/>
                  </a:cubicBezTo>
                  <a:cubicBezTo>
                    <a:pt x="1182" y="156"/>
                    <a:pt x="1183" y="155"/>
                    <a:pt x="1185" y="154"/>
                  </a:cubicBezTo>
                  <a:cubicBezTo>
                    <a:pt x="1188" y="154"/>
                    <a:pt x="1188" y="153"/>
                    <a:pt x="1188" y="153"/>
                  </a:cubicBezTo>
                  <a:cubicBezTo>
                    <a:pt x="1188" y="153"/>
                    <a:pt x="1188" y="153"/>
                    <a:pt x="1188" y="153"/>
                  </a:cubicBezTo>
                  <a:cubicBezTo>
                    <a:pt x="1188" y="153"/>
                    <a:pt x="1188" y="153"/>
                    <a:pt x="1187" y="153"/>
                  </a:cubicBezTo>
                  <a:cubicBezTo>
                    <a:pt x="1187" y="153"/>
                    <a:pt x="1185" y="152"/>
                    <a:pt x="1180" y="151"/>
                  </a:cubicBezTo>
                  <a:cubicBezTo>
                    <a:pt x="1174" y="150"/>
                    <a:pt x="1170" y="150"/>
                    <a:pt x="1172" y="150"/>
                  </a:cubicBezTo>
                  <a:cubicBezTo>
                    <a:pt x="1174" y="150"/>
                    <a:pt x="1174" y="149"/>
                    <a:pt x="1172" y="149"/>
                  </a:cubicBezTo>
                  <a:cubicBezTo>
                    <a:pt x="1170" y="148"/>
                    <a:pt x="1171" y="148"/>
                    <a:pt x="1173" y="148"/>
                  </a:cubicBezTo>
                  <a:cubicBezTo>
                    <a:pt x="1173" y="148"/>
                    <a:pt x="1173" y="148"/>
                    <a:pt x="1174" y="148"/>
                  </a:cubicBezTo>
                  <a:cubicBezTo>
                    <a:pt x="1174" y="148"/>
                    <a:pt x="1174" y="148"/>
                    <a:pt x="1174" y="148"/>
                  </a:cubicBezTo>
                  <a:cubicBezTo>
                    <a:pt x="1177" y="148"/>
                    <a:pt x="1179" y="147"/>
                    <a:pt x="1181" y="147"/>
                  </a:cubicBezTo>
                  <a:cubicBezTo>
                    <a:pt x="1182" y="146"/>
                    <a:pt x="1183" y="145"/>
                    <a:pt x="1181" y="145"/>
                  </a:cubicBezTo>
                  <a:cubicBezTo>
                    <a:pt x="1180" y="145"/>
                    <a:pt x="1178" y="145"/>
                    <a:pt x="1178" y="145"/>
                  </a:cubicBezTo>
                  <a:cubicBezTo>
                    <a:pt x="1177" y="145"/>
                    <a:pt x="1178" y="144"/>
                    <a:pt x="1176" y="144"/>
                  </a:cubicBezTo>
                  <a:cubicBezTo>
                    <a:pt x="1174" y="143"/>
                    <a:pt x="1176" y="143"/>
                    <a:pt x="1178" y="142"/>
                  </a:cubicBezTo>
                  <a:cubicBezTo>
                    <a:pt x="1180" y="141"/>
                    <a:pt x="1172" y="141"/>
                    <a:pt x="1173" y="141"/>
                  </a:cubicBezTo>
                  <a:cubicBezTo>
                    <a:pt x="1175" y="140"/>
                    <a:pt x="1174" y="140"/>
                    <a:pt x="1172" y="140"/>
                  </a:cubicBezTo>
                  <a:cubicBezTo>
                    <a:pt x="1172" y="140"/>
                    <a:pt x="1171" y="140"/>
                    <a:pt x="1171" y="140"/>
                  </a:cubicBezTo>
                  <a:cubicBezTo>
                    <a:pt x="1170" y="140"/>
                    <a:pt x="1170" y="140"/>
                    <a:pt x="1170" y="140"/>
                  </a:cubicBezTo>
                  <a:cubicBezTo>
                    <a:pt x="1168" y="140"/>
                    <a:pt x="1168" y="140"/>
                    <a:pt x="1170" y="139"/>
                  </a:cubicBezTo>
                  <a:cubicBezTo>
                    <a:pt x="1172" y="139"/>
                    <a:pt x="1173" y="138"/>
                    <a:pt x="1171" y="138"/>
                  </a:cubicBezTo>
                  <a:cubicBezTo>
                    <a:pt x="1170" y="138"/>
                    <a:pt x="1170" y="138"/>
                    <a:pt x="1170" y="138"/>
                  </a:cubicBezTo>
                  <a:cubicBezTo>
                    <a:pt x="1168" y="138"/>
                    <a:pt x="1168" y="138"/>
                    <a:pt x="1167" y="138"/>
                  </a:cubicBezTo>
                  <a:cubicBezTo>
                    <a:pt x="1166" y="138"/>
                    <a:pt x="1165" y="138"/>
                    <a:pt x="1165" y="138"/>
                  </a:cubicBezTo>
                  <a:cubicBezTo>
                    <a:pt x="1165" y="138"/>
                    <a:pt x="1167" y="138"/>
                    <a:pt x="1169" y="137"/>
                  </a:cubicBezTo>
                  <a:cubicBezTo>
                    <a:pt x="1171" y="137"/>
                    <a:pt x="1173" y="136"/>
                    <a:pt x="1172" y="136"/>
                  </a:cubicBezTo>
                  <a:cubicBezTo>
                    <a:pt x="1172" y="136"/>
                    <a:pt x="1172" y="136"/>
                    <a:pt x="1172" y="136"/>
                  </a:cubicBezTo>
                  <a:cubicBezTo>
                    <a:pt x="1172" y="136"/>
                    <a:pt x="1171" y="136"/>
                    <a:pt x="1171" y="136"/>
                  </a:cubicBezTo>
                  <a:cubicBezTo>
                    <a:pt x="1170" y="136"/>
                    <a:pt x="1171" y="136"/>
                    <a:pt x="1171" y="136"/>
                  </a:cubicBezTo>
                  <a:cubicBezTo>
                    <a:pt x="1172" y="135"/>
                    <a:pt x="1170" y="135"/>
                    <a:pt x="1168" y="135"/>
                  </a:cubicBezTo>
                  <a:cubicBezTo>
                    <a:pt x="1168" y="135"/>
                    <a:pt x="1168" y="135"/>
                    <a:pt x="1168" y="135"/>
                  </a:cubicBezTo>
                  <a:cubicBezTo>
                    <a:pt x="1168" y="135"/>
                    <a:pt x="1168" y="135"/>
                    <a:pt x="1168" y="135"/>
                  </a:cubicBezTo>
                  <a:cubicBezTo>
                    <a:pt x="1165" y="135"/>
                    <a:pt x="1164" y="135"/>
                    <a:pt x="1167" y="134"/>
                  </a:cubicBezTo>
                  <a:cubicBezTo>
                    <a:pt x="1169" y="134"/>
                    <a:pt x="1170" y="134"/>
                    <a:pt x="1169" y="133"/>
                  </a:cubicBezTo>
                  <a:cubicBezTo>
                    <a:pt x="1168" y="133"/>
                    <a:pt x="1168" y="133"/>
                    <a:pt x="1166" y="133"/>
                  </a:cubicBezTo>
                  <a:cubicBezTo>
                    <a:pt x="1164" y="133"/>
                    <a:pt x="1166" y="131"/>
                    <a:pt x="1165" y="129"/>
                  </a:cubicBezTo>
                  <a:cubicBezTo>
                    <a:pt x="1165" y="128"/>
                    <a:pt x="1163" y="128"/>
                    <a:pt x="1161" y="128"/>
                  </a:cubicBezTo>
                  <a:cubicBezTo>
                    <a:pt x="1159" y="128"/>
                    <a:pt x="1157" y="128"/>
                    <a:pt x="1155" y="129"/>
                  </a:cubicBezTo>
                  <a:cubicBezTo>
                    <a:pt x="1150" y="131"/>
                    <a:pt x="1146" y="133"/>
                    <a:pt x="1143" y="134"/>
                  </a:cubicBezTo>
                  <a:cubicBezTo>
                    <a:pt x="1140" y="135"/>
                    <a:pt x="1138" y="136"/>
                    <a:pt x="1138" y="136"/>
                  </a:cubicBezTo>
                  <a:cubicBezTo>
                    <a:pt x="1138" y="136"/>
                    <a:pt x="1137" y="136"/>
                    <a:pt x="1137" y="136"/>
                  </a:cubicBezTo>
                  <a:cubicBezTo>
                    <a:pt x="1137" y="136"/>
                    <a:pt x="1137" y="136"/>
                    <a:pt x="1136" y="136"/>
                  </a:cubicBezTo>
                  <a:cubicBezTo>
                    <a:pt x="1134" y="136"/>
                    <a:pt x="1130" y="136"/>
                    <a:pt x="1125" y="137"/>
                  </a:cubicBezTo>
                  <a:cubicBezTo>
                    <a:pt x="1122" y="138"/>
                    <a:pt x="1119" y="138"/>
                    <a:pt x="1117" y="138"/>
                  </a:cubicBezTo>
                  <a:cubicBezTo>
                    <a:pt x="1116" y="138"/>
                    <a:pt x="1116" y="138"/>
                    <a:pt x="1116" y="138"/>
                  </a:cubicBezTo>
                  <a:cubicBezTo>
                    <a:pt x="1116" y="137"/>
                    <a:pt x="1115" y="137"/>
                    <a:pt x="1115" y="137"/>
                  </a:cubicBezTo>
                  <a:cubicBezTo>
                    <a:pt x="1114" y="137"/>
                    <a:pt x="1113" y="137"/>
                    <a:pt x="1112" y="138"/>
                  </a:cubicBezTo>
                  <a:cubicBezTo>
                    <a:pt x="1111" y="138"/>
                    <a:pt x="1110" y="138"/>
                    <a:pt x="1110" y="138"/>
                  </a:cubicBezTo>
                  <a:cubicBezTo>
                    <a:pt x="1110" y="138"/>
                    <a:pt x="1111" y="137"/>
                    <a:pt x="1111" y="136"/>
                  </a:cubicBezTo>
                  <a:cubicBezTo>
                    <a:pt x="1110" y="134"/>
                    <a:pt x="1105" y="133"/>
                    <a:pt x="1104" y="133"/>
                  </a:cubicBezTo>
                  <a:cubicBezTo>
                    <a:pt x="1103" y="133"/>
                    <a:pt x="1103" y="133"/>
                    <a:pt x="1103" y="133"/>
                  </a:cubicBezTo>
                  <a:cubicBezTo>
                    <a:pt x="1103" y="133"/>
                    <a:pt x="1103" y="133"/>
                    <a:pt x="1103" y="133"/>
                  </a:cubicBezTo>
                  <a:cubicBezTo>
                    <a:pt x="1103" y="133"/>
                    <a:pt x="1103" y="133"/>
                    <a:pt x="1103" y="133"/>
                  </a:cubicBezTo>
                  <a:cubicBezTo>
                    <a:pt x="1103" y="133"/>
                    <a:pt x="1103" y="133"/>
                    <a:pt x="1103" y="133"/>
                  </a:cubicBezTo>
                  <a:cubicBezTo>
                    <a:pt x="1103" y="133"/>
                    <a:pt x="1103" y="133"/>
                    <a:pt x="1104" y="133"/>
                  </a:cubicBezTo>
                  <a:cubicBezTo>
                    <a:pt x="1105" y="133"/>
                    <a:pt x="1106" y="132"/>
                    <a:pt x="1104" y="129"/>
                  </a:cubicBezTo>
                  <a:cubicBezTo>
                    <a:pt x="1102" y="128"/>
                    <a:pt x="1098" y="127"/>
                    <a:pt x="1098" y="127"/>
                  </a:cubicBezTo>
                  <a:cubicBezTo>
                    <a:pt x="1098" y="127"/>
                    <a:pt x="1098" y="127"/>
                    <a:pt x="1099" y="127"/>
                  </a:cubicBezTo>
                  <a:cubicBezTo>
                    <a:pt x="1099" y="127"/>
                    <a:pt x="1099" y="127"/>
                    <a:pt x="1099" y="127"/>
                  </a:cubicBezTo>
                  <a:cubicBezTo>
                    <a:pt x="1103" y="127"/>
                    <a:pt x="1108" y="126"/>
                    <a:pt x="1110" y="124"/>
                  </a:cubicBezTo>
                  <a:cubicBezTo>
                    <a:pt x="1112" y="123"/>
                    <a:pt x="1112" y="122"/>
                    <a:pt x="1111" y="122"/>
                  </a:cubicBezTo>
                  <a:cubicBezTo>
                    <a:pt x="1111" y="122"/>
                    <a:pt x="1111" y="122"/>
                    <a:pt x="1110" y="122"/>
                  </a:cubicBezTo>
                  <a:cubicBezTo>
                    <a:pt x="1110" y="122"/>
                    <a:pt x="1110" y="123"/>
                    <a:pt x="1109" y="123"/>
                  </a:cubicBezTo>
                  <a:cubicBezTo>
                    <a:pt x="1108" y="123"/>
                    <a:pt x="1105" y="122"/>
                    <a:pt x="1100" y="121"/>
                  </a:cubicBezTo>
                  <a:cubicBezTo>
                    <a:pt x="1095" y="120"/>
                    <a:pt x="1091" y="120"/>
                    <a:pt x="1089" y="120"/>
                  </a:cubicBezTo>
                  <a:cubicBezTo>
                    <a:pt x="1088" y="120"/>
                    <a:pt x="1088" y="119"/>
                    <a:pt x="1090" y="119"/>
                  </a:cubicBezTo>
                  <a:cubicBezTo>
                    <a:pt x="1091" y="119"/>
                    <a:pt x="1091" y="119"/>
                    <a:pt x="1089" y="119"/>
                  </a:cubicBezTo>
                  <a:cubicBezTo>
                    <a:pt x="1088" y="118"/>
                    <a:pt x="1087" y="117"/>
                    <a:pt x="1086" y="117"/>
                  </a:cubicBezTo>
                  <a:cubicBezTo>
                    <a:pt x="1084" y="117"/>
                    <a:pt x="1085" y="115"/>
                    <a:pt x="1078" y="113"/>
                  </a:cubicBezTo>
                  <a:cubicBezTo>
                    <a:pt x="1076" y="113"/>
                    <a:pt x="1074" y="113"/>
                    <a:pt x="1071" y="113"/>
                  </a:cubicBezTo>
                  <a:cubicBezTo>
                    <a:pt x="1069" y="113"/>
                    <a:pt x="1066" y="113"/>
                    <a:pt x="1064" y="113"/>
                  </a:cubicBezTo>
                  <a:cubicBezTo>
                    <a:pt x="1062" y="113"/>
                    <a:pt x="1060" y="113"/>
                    <a:pt x="1059" y="113"/>
                  </a:cubicBezTo>
                  <a:cubicBezTo>
                    <a:pt x="1058" y="113"/>
                    <a:pt x="1058" y="113"/>
                    <a:pt x="1058" y="113"/>
                  </a:cubicBezTo>
                  <a:cubicBezTo>
                    <a:pt x="1057" y="113"/>
                    <a:pt x="1056" y="113"/>
                    <a:pt x="1055" y="113"/>
                  </a:cubicBezTo>
                  <a:cubicBezTo>
                    <a:pt x="1055" y="113"/>
                    <a:pt x="1054" y="113"/>
                    <a:pt x="1054" y="113"/>
                  </a:cubicBezTo>
                  <a:cubicBezTo>
                    <a:pt x="1053" y="113"/>
                    <a:pt x="1053" y="113"/>
                    <a:pt x="1053" y="113"/>
                  </a:cubicBezTo>
                  <a:cubicBezTo>
                    <a:pt x="1053" y="113"/>
                    <a:pt x="1053" y="113"/>
                    <a:pt x="1053" y="113"/>
                  </a:cubicBezTo>
                  <a:cubicBezTo>
                    <a:pt x="1054" y="113"/>
                    <a:pt x="1045" y="111"/>
                    <a:pt x="1038" y="111"/>
                  </a:cubicBezTo>
                  <a:cubicBezTo>
                    <a:pt x="1034" y="111"/>
                    <a:pt x="1030" y="112"/>
                    <a:pt x="1028" y="113"/>
                  </a:cubicBezTo>
                  <a:cubicBezTo>
                    <a:pt x="1022" y="118"/>
                    <a:pt x="1018" y="121"/>
                    <a:pt x="1020" y="121"/>
                  </a:cubicBezTo>
                  <a:cubicBezTo>
                    <a:pt x="1020" y="121"/>
                    <a:pt x="1020" y="121"/>
                    <a:pt x="1020" y="121"/>
                  </a:cubicBezTo>
                  <a:cubicBezTo>
                    <a:pt x="1020" y="121"/>
                    <a:pt x="1020" y="121"/>
                    <a:pt x="1020" y="121"/>
                  </a:cubicBezTo>
                  <a:cubicBezTo>
                    <a:pt x="1022" y="121"/>
                    <a:pt x="1022" y="121"/>
                    <a:pt x="1021" y="122"/>
                  </a:cubicBezTo>
                  <a:cubicBezTo>
                    <a:pt x="1019" y="122"/>
                    <a:pt x="1022" y="124"/>
                    <a:pt x="1021" y="125"/>
                  </a:cubicBezTo>
                  <a:cubicBezTo>
                    <a:pt x="1020" y="127"/>
                    <a:pt x="1018" y="128"/>
                    <a:pt x="1016" y="128"/>
                  </a:cubicBezTo>
                  <a:cubicBezTo>
                    <a:pt x="1016" y="128"/>
                    <a:pt x="1016" y="128"/>
                    <a:pt x="1016" y="128"/>
                  </a:cubicBezTo>
                  <a:cubicBezTo>
                    <a:pt x="1016" y="128"/>
                    <a:pt x="1016" y="128"/>
                    <a:pt x="1016" y="128"/>
                  </a:cubicBezTo>
                  <a:cubicBezTo>
                    <a:pt x="1014" y="128"/>
                    <a:pt x="1010" y="129"/>
                    <a:pt x="1006" y="131"/>
                  </a:cubicBezTo>
                  <a:cubicBezTo>
                    <a:pt x="1004" y="132"/>
                    <a:pt x="1002" y="133"/>
                    <a:pt x="1002" y="134"/>
                  </a:cubicBezTo>
                  <a:cubicBezTo>
                    <a:pt x="1001" y="136"/>
                    <a:pt x="1005" y="138"/>
                    <a:pt x="1007" y="140"/>
                  </a:cubicBezTo>
                  <a:cubicBezTo>
                    <a:pt x="1011" y="143"/>
                    <a:pt x="1008" y="145"/>
                    <a:pt x="1008" y="145"/>
                  </a:cubicBezTo>
                  <a:cubicBezTo>
                    <a:pt x="1008" y="145"/>
                    <a:pt x="1008" y="145"/>
                    <a:pt x="1008" y="145"/>
                  </a:cubicBezTo>
                  <a:cubicBezTo>
                    <a:pt x="1008" y="145"/>
                    <a:pt x="1009" y="145"/>
                    <a:pt x="1009" y="145"/>
                  </a:cubicBezTo>
                  <a:cubicBezTo>
                    <a:pt x="1009" y="145"/>
                    <a:pt x="1009" y="145"/>
                    <a:pt x="1010" y="146"/>
                  </a:cubicBezTo>
                  <a:cubicBezTo>
                    <a:pt x="1010" y="146"/>
                    <a:pt x="1001" y="148"/>
                    <a:pt x="987" y="150"/>
                  </a:cubicBezTo>
                  <a:cubicBezTo>
                    <a:pt x="974" y="152"/>
                    <a:pt x="966" y="157"/>
                    <a:pt x="962" y="161"/>
                  </a:cubicBezTo>
                  <a:cubicBezTo>
                    <a:pt x="962" y="162"/>
                    <a:pt x="961" y="163"/>
                    <a:pt x="960" y="164"/>
                  </a:cubicBezTo>
                  <a:cubicBezTo>
                    <a:pt x="957" y="168"/>
                    <a:pt x="960" y="170"/>
                    <a:pt x="959" y="170"/>
                  </a:cubicBezTo>
                  <a:cubicBezTo>
                    <a:pt x="958" y="170"/>
                    <a:pt x="958" y="170"/>
                    <a:pt x="958" y="170"/>
                  </a:cubicBezTo>
                  <a:cubicBezTo>
                    <a:pt x="956" y="169"/>
                    <a:pt x="954" y="169"/>
                    <a:pt x="952" y="169"/>
                  </a:cubicBezTo>
                  <a:cubicBezTo>
                    <a:pt x="952" y="169"/>
                    <a:pt x="951" y="169"/>
                    <a:pt x="950" y="169"/>
                  </a:cubicBezTo>
                  <a:cubicBezTo>
                    <a:pt x="949" y="170"/>
                    <a:pt x="944" y="171"/>
                    <a:pt x="940" y="171"/>
                  </a:cubicBezTo>
                  <a:cubicBezTo>
                    <a:pt x="940" y="171"/>
                    <a:pt x="940" y="171"/>
                    <a:pt x="940" y="171"/>
                  </a:cubicBezTo>
                  <a:cubicBezTo>
                    <a:pt x="936" y="171"/>
                    <a:pt x="937" y="168"/>
                    <a:pt x="933" y="165"/>
                  </a:cubicBezTo>
                  <a:cubicBezTo>
                    <a:pt x="931" y="163"/>
                    <a:pt x="927" y="160"/>
                    <a:pt x="928" y="158"/>
                  </a:cubicBezTo>
                  <a:cubicBezTo>
                    <a:pt x="928" y="157"/>
                    <a:pt x="938" y="151"/>
                    <a:pt x="937" y="151"/>
                  </a:cubicBezTo>
                  <a:cubicBezTo>
                    <a:pt x="936" y="150"/>
                    <a:pt x="934" y="150"/>
                    <a:pt x="932" y="150"/>
                  </a:cubicBezTo>
                  <a:cubicBezTo>
                    <a:pt x="931" y="150"/>
                    <a:pt x="931" y="150"/>
                    <a:pt x="930" y="150"/>
                  </a:cubicBezTo>
                  <a:cubicBezTo>
                    <a:pt x="929" y="150"/>
                    <a:pt x="928" y="150"/>
                    <a:pt x="927" y="150"/>
                  </a:cubicBezTo>
                  <a:cubicBezTo>
                    <a:pt x="925" y="150"/>
                    <a:pt x="923" y="150"/>
                    <a:pt x="920" y="150"/>
                  </a:cubicBezTo>
                  <a:cubicBezTo>
                    <a:pt x="910" y="148"/>
                    <a:pt x="886" y="147"/>
                    <a:pt x="881" y="144"/>
                  </a:cubicBezTo>
                  <a:cubicBezTo>
                    <a:pt x="874" y="139"/>
                    <a:pt x="864" y="138"/>
                    <a:pt x="852" y="138"/>
                  </a:cubicBezTo>
                  <a:cubicBezTo>
                    <a:pt x="834" y="138"/>
                    <a:pt x="830" y="137"/>
                    <a:pt x="834" y="135"/>
                  </a:cubicBezTo>
                  <a:cubicBezTo>
                    <a:pt x="836" y="133"/>
                    <a:pt x="836" y="131"/>
                    <a:pt x="833" y="130"/>
                  </a:cubicBezTo>
                  <a:cubicBezTo>
                    <a:pt x="831" y="128"/>
                    <a:pt x="829" y="128"/>
                    <a:pt x="827" y="128"/>
                  </a:cubicBezTo>
                  <a:cubicBezTo>
                    <a:pt x="825" y="128"/>
                    <a:pt x="823" y="128"/>
                    <a:pt x="821" y="129"/>
                  </a:cubicBezTo>
                  <a:cubicBezTo>
                    <a:pt x="819" y="129"/>
                    <a:pt x="818" y="129"/>
                    <a:pt x="818" y="130"/>
                  </a:cubicBezTo>
                  <a:cubicBezTo>
                    <a:pt x="818" y="130"/>
                    <a:pt x="817" y="130"/>
                    <a:pt x="817" y="130"/>
                  </a:cubicBezTo>
                  <a:cubicBezTo>
                    <a:pt x="817" y="130"/>
                    <a:pt x="816" y="130"/>
                    <a:pt x="816" y="130"/>
                  </a:cubicBezTo>
                  <a:cubicBezTo>
                    <a:pt x="816" y="130"/>
                    <a:pt x="816" y="130"/>
                    <a:pt x="816" y="130"/>
                  </a:cubicBezTo>
                  <a:cubicBezTo>
                    <a:pt x="816" y="130"/>
                    <a:pt x="816" y="130"/>
                    <a:pt x="818" y="130"/>
                  </a:cubicBezTo>
                  <a:cubicBezTo>
                    <a:pt x="818" y="129"/>
                    <a:pt x="818" y="129"/>
                    <a:pt x="819" y="129"/>
                  </a:cubicBezTo>
                  <a:cubicBezTo>
                    <a:pt x="822" y="127"/>
                    <a:pt x="821" y="123"/>
                    <a:pt x="825" y="121"/>
                  </a:cubicBezTo>
                  <a:cubicBezTo>
                    <a:pt x="829" y="118"/>
                    <a:pt x="838" y="115"/>
                    <a:pt x="845" y="113"/>
                  </a:cubicBezTo>
                  <a:cubicBezTo>
                    <a:pt x="851" y="111"/>
                    <a:pt x="853" y="109"/>
                    <a:pt x="854" y="109"/>
                  </a:cubicBezTo>
                  <a:cubicBezTo>
                    <a:pt x="854" y="109"/>
                    <a:pt x="854" y="109"/>
                    <a:pt x="855" y="109"/>
                  </a:cubicBezTo>
                  <a:cubicBezTo>
                    <a:pt x="856" y="109"/>
                    <a:pt x="856" y="109"/>
                    <a:pt x="857" y="109"/>
                  </a:cubicBezTo>
                  <a:cubicBezTo>
                    <a:pt x="857" y="109"/>
                    <a:pt x="858" y="109"/>
                    <a:pt x="858" y="109"/>
                  </a:cubicBezTo>
                  <a:cubicBezTo>
                    <a:pt x="860" y="109"/>
                    <a:pt x="862" y="109"/>
                    <a:pt x="863" y="108"/>
                  </a:cubicBezTo>
                  <a:cubicBezTo>
                    <a:pt x="865" y="108"/>
                    <a:pt x="867" y="108"/>
                    <a:pt x="868" y="108"/>
                  </a:cubicBezTo>
                  <a:cubicBezTo>
                    <a:pt x="868" y="108"/>
                    <a:pt x="868" y="108"/>
                    <a:pt x="868" y="108"/>
                  </a:cubicBezTo>
                  <a:cubicBezTo>
                    <a:pt x="868" y="108"/>
                    <a:pt x="869" y="108"/>
                    <a:pt x="869" y="108"/>
                  </a:cubicBezTo>
                  <a:cubicBezTo>
                    <a:pt x="869" y="108"/>
                    <a:pt x="869" y="108"/>
                    <a:pt x="870" y="107"/>
                  </a:cubicBezTo>
                  <a:cubicBezTo>
                    <a:pt x="870" y="107"/>
                    <a:pt x="870" y="106"/>
                    <a:pt x="871" y="106"/>
                  </a:cubicBezTo>
                  <a:cubicBezTo>
                    <a:pt x="871" y="106"/>
                    <a:pt x="871" y="107"/>
                    <a:pt x="872" y="107"/>
                  </a:cubicBezTo>
                  <a:cubicBezTo>
                    <a:pt x="872" y="107"/>
                    <a:pt x="872" y="107"/>
                    <a:pt x="872" y="107"/>
                  </a:cubicBezTo>
                  <a:cubicBezTo>
                    <a:pt x="873" y="107"/>
                    <a:pt x="874" y="106"/>
                    <a:pt x="873" y="106"/>
                  </a:cubicBezTo>
                  <a:cubicBezTo>
                    <a:pt x="871" y="106"/>
                    <a:pt x="872" y="106"/>
                    <a:pt x="872" y="105"/>
                  </a:cubicBezTo>
                  <a:cubicBezTo>
                    <a:pt x="872" y="105"/>
                    <a:pt x="872" y="105"/>
                    <a:pt x="873" y="105"/>
                  </a:cubicBezTo>
                  <a:cubicBezTo>
                    <a:pt x="873" y="105"/>
                    <a:pt x="874" y="105"/>
                    <a:pt x="875" y="106"/>
                  </a:cubicBezTo>
                  <a:cubicBezTo>
                    <a:pt x="875" y="106"/>
                    <a:pt x="875" y="106"/>
                    <a:pt x="875" y="106"/>
                  </a:cubicBezTo>
                  <a:cubicBezTo>
                    <a:pt x="877" y="106"/>
                    <a:pt x="877" y="105"/>
                    <a:pt x="875" y="103"/>
                  </a:cubicBezTo>
                  <a:cubicBezTo>
                    <a:pt x="875" y="103"/>
                    <a:pt x="875" y="103"/>
                    <a:pt x="875" y="103"/>
                  </a:cubicBezTo>
                  <a:cubicBezTo>
                    <a:pt x="875" y="103"/>
                    <a:pt x="877" y="104"/>
                    <a:pt x="878" y="104"/>
                  </a:cubicBezTo>
                  <a:cubicBezTo>
                    <a:pt x="880" y="104"/>
                    <a:pt x="882" y="105"/>
                    <a:pt x="884" y="105"/>
                  </a:cubicBezTo>
                  <a:cubicBezTo>
                    <a:pt x="887" y="105"/>
                    <a:pt x="889" y="104"/>
                    <a:pt x="891" y="103"/>
                  </a:cubicBezTo>
                  <a:cubicBezTo>
                    <a:pt x="899" y="100"/>
                    <a:pt x="880" y="100"/>
                    <a:pt x="880" y="100"/>
                  </a:cubicBezTo>
                  <a:cubicBezTo>
                    <a:pt x="879" y="100"/>
                    <a:pt x="881" y="99"/>
                    <a:pt x="883" y="99"/>
                  </a:cubicBezTo>
                  <a:cubicBezTo>
                    <a:pt x="885" y="99"/>
                    <a:pt x="884" y="98"/>
                    <a:pt x="881" y="98"/>
                  </a:cubicBezTo>
                  <a:cubicBezTo>
                    <a:pt x="879" y="97"/>
                    <a:pt x="877" y="97"/>
                    <a:pt x="876" y="97"/>
                  </a:cubicBezTo>
                  <a:cubicBezTo>
                    <a:pt x="876" y="97"/>
                    <a:pt x="876" y="97"/>
                    <a:pt x="876" y="97"/>
                  </a:cubicBezTo>
                  <a:cubicBezTo>
                    <a:pt x="876" y="97"/>
                    <a:pt x="876" y="97"/>
                    <a:pt x="875" y="97"/>
                  </a:cubicBezTo>
                  <a:cubicBezTo>
                    <a:pt x="875" y="97"/>
                    <a:pt x="874" y="97"/>
                    <a:pt x="873" y="97"/>
                  </a:cubicBezTo>
                  <a:cubicBezTo>
                    <a:pt x="872" y="96"/>
                    <a:pt x="874" y="96"/>
                    <a:pt x="875" y="96"/>
                  </a:cubicBezTo>
                  <a:cubicBezTo>
                    <a:pt x="875" y="96"/>
                    <a:pt x="875" y="96"/>
                    <a:pt x="875" y="96"/>
                  </a:cubicBezTo>
                  <a:cubicBezTo>
                    <a:pt x="876" y="96"/>
                    <a:pt x="881" y="97"/>
                    <a:pt x="887" y="98"/>
                  </a:cubicBezTo>
                  <a:cubicBezTo>
                    <a:pt x="893" y="99"/>
                    <a:pt x="899" y="100"/>
                    <a:pt x="902" y="100"/>
                  </a:cubicBezTo>
                  <a:cubicBezTo>
                    <a:pt x="902" y="100"/>
                    <a:pt x="903" y="100"/>
                    <a:pt x="903" y="100"/>
                  </a:cubicBezTo>
                  <a:cubicBezTo>
                    <a:pt x="903" y="100"/>
                    <a:pt x="903" y="99"/>
                    <a:pt x="904" y="99"/>
                  </a:cubicBezTo>
                  <a:cubicBezTo>
                    <a:pt x="904" y="99"/>
                    <a:pt x="904" y="99"/>
                    <a:pt x="904" y="100"/>
                  </a:cubicBezTo>
                  <a:cubicBezTo>
                    <a:pt x="904" y="100"/>
                    <a:pt x="905" y="100"/>
                    <a:pt x="905" y="100"/>
                  </a:cubicBezTo>
                  <a:cubicBezTo>
                    <a:pt x="906" y="100"/>
                    <a:pt x="908" y="99"/>
                    <a:pt x="908" y="98"/>
                  </a:cubicBezTo>
                  <a:cubicBezTo>
                    <a:pt x="909" y="98"/>
                    <a:pt x="910" y="97"/>
                    <a:pt x="911" y="97"/>
                  </a:cubicBezTo>
                  <a:cubicBezTo>
                    <a:pt x="911" y="97"/>
                    <a:pt x="911" y="97"/>
                    <a:pt x="911" y="97"/>
                  </a:cubicBezTo>
                  <a:cubicBezTo>
                    <a:pt x="911" y="98"/>
                    <a:pt x="911" y="98"/>
                    <a:pt x="912" y="98"/>
                  </a:cubicBezTo>
                  <a:cubicBezTo>
                    <a:pt x="912" y="98"/>
                    <a:pt x="912" y="97"/>
                    <a:pt x="913" y="97"/>
                  </a:cubicBezTo>
                  <a:cubicBezTo>
                    <a:pt x="913" y="97"/>
                    <a:pt x="914" y="97"/>
                    <a:pt x="914" y="97"/>
                  </a:cubicBezTo>
                  <a:cubicBezTo>
                    <a:pt x="915" y="97"/>
                    <a:pt x="916" y="97"/>
                    <a:pt x="916" y="97"/>
                  </a:cubicBezTo>
                  <a:cubicBezTo>
                    <a:pt x="916" y="98"/>
                    <a:pt x="919" y="98"/>
                    <a:pt x="924" y="98"/>
                  </a:cubicBezTo>
                  <a:cubicBezTo>
                    <a:pt x="927" y="98"/>
                    <a:pt x="932" y="98"/>
                    <a:pt x="937" y="97"/>
                  </a:cubicBezTo>
                  <a:cubicBezTo>
                    <a:pt x="944" y="96"/>
                    <a:pt x="950" y="95"/>
                    <a:pt x="950" y="93"/>
                  </a:cubicBezTo>
                  <a:cubicBezTo>
                    <a:pt x="951" y="92"/>
                    <a:pt x="944" y="91"/>
                    <a:pt x="938" y="90"/>
                  </a:cubicBezTo>
                  <a:cubicBezTo>
                    <a:pt x="929" y="89"/>
                    <a:pt x="927" y="86"/>
                    <a:pt x="923" y="85"/>
                  </a:cubicBezTo>
                  <a:cubicBezTo>
                    <a:pt x="921" y="85"/>
                    <a:pt x="921" y="85"/>
                    <a:pt x="923" y="85"/>
                  </a:cubicBezTo>
                  <a:cubicBezTo>
                    <a:pt x="925" y="85"/>
                    <a:pt x="929" y="86"/>
                    <a:pt x="934" y="87"/>
                  </a:cubicBezTo>
                  <a:cubicBezTo>
                    <a:pt x="939" y="88"/>
                    <a:pt x="941" y="90"/>
                    <a:pt x="949" y="91"/>
                  </a:cubicBezTo>
                  <a:cubicBezTo>
                    <a:pt x="950" y="91"/>
                    <a:pt x="951" y="91"/>
                    <a:pt x="952" y="91"/>
                  </a:cubicBezTo>
                  <a:cubicBezTo>
                    <a:pt x="959" y="91"/>
                    <a:pt x="964" y="90"/>
                    <a:pt x="968" y="88"/>
                  </a:cubicBezTo>
                  <a:cubicBezTo>
                    <a:pt x="974" y="86"/>
                    <a:pt x="974" y="83"/>
                    <a:pt x="977" y="83"/>
                  </a:cubicBezTo>
                  <a:cubicBezTo>
                    <a:pt x="977" y="83"/>
                    <a:pt x="977" y="83"/>
                    <a:pt x="977" y="83"/>
                  </a:cubicBezTo>
                  <a:cubicBezTo>
                    <a:pt x="981" y="83"/>
                    <a:pt x="984" y="83"/>
                    <a:pt x="984" y="84"/>
                  </a:cubicBezTo>
                  <a:cubicBezTo>
                    <a:pt x="985" y="84"/>
                    <a:pt x="985" y="84"/>
                    <a:pt x="985" y="84"/>
                  </a:cubicBezTo>
                  <a:cubicBezTo>
                    <a:pt x="984" y="85"/>
                    <a:pt x="986" y="85"/>
                    <a:pt x="988" y="85"/>
                  </a:cubicBezTo>
                  <a:cubicBezTo>
                    <a:pt x="989" y="85"/>
                    <a:pt x="989" y="85"/>
                    <a:pt x="990" y="85"/>
                  </a:cubicBezTo>
                  <a:cubicBezTo>
                    <a:pt x="990" y="85"/>
                    <a:pt x="991" y="85"/>
                    <a:pt x="991" y="85"/>
                  </a:cubicBezTo>
                  <a:cubicBezTo>
                    <a:pt x="991" y="85"/>
                    <a:pt x="991" y="85"/>
                    <a:pt x="991" y="85"/>
                  </a:cubicBezTo>
                  <a:cubicBezTo>
                    <a:pt x="992" y="85"/>
                    <a:pt x="993" y="85"/>
                    <a:pt x="995" y="85"/>
                  </a:cubicBezTo>
                  <a:cubicBezTo>
                    <a:pt x="995" y="85"/>
                    <a:pt x="995" y="85"/>
                    <a:pt x="996" y="85"/>
                  </a:cubicBezTo>
                  <a:cubicBezTo>
                    <a:pt x="998" y="85"/>
                    <a:pt x="1000" y="85"/>
                    <a:pt x="998" y="83"/>
                  </a:cubicBezTo>
                  <a:cubicBezTo>
                    <a:pt x="996" y="82"/>
                    <a:pt x="994" y="81"/>
                    <a:pt x="995" y="81"/>
                  </a:cubicBezTo>
                  <a:cubicBezTo>
                    <a:pt x="995" y="81"/>
                    <a:pt x="995" y="81"/>
                    <a:pt x="995" y="81"/>
                  </a:cubicBezTo>
                  <a:cubicBezTo>
                    <a:pt x="998" y="82"/>
                    <a:pt x="1000" y="82"/>
                    <a:pt x="1001" y="82"/>
                  </a:cubicBezTo>
                  <a:cubicBezTo>
                    <a:pt x="1001" y="82"/>
                    <a:pt x="1001" y="82"/>
                    <a:pt x="1001" y="82"/>
                  </a:cubicBezTo>
                  <a:cubicBezTo>
                    <a:pt x="1001" y="82"/>
                    <a:pt x="1001" y="82"/>
                    <a:pt x="1001" y="82"/>
                  </a:cubicBezTo>
                  <a:cubicBezTo>
                    <a:pt x="1002" y="82"/>
                    <a:pt x="1001" y="83"/>
                    <a:pt x="1001" y="84"/>
                  </a:cubicBezTo>
                  <a:cubicBezTo>
                    <a:pt x="1001" y="85"/>
                    <a:pt x="1001" y="85"/>
                    <a:pt x="1005" y="85"/>
                  </a:cubicBezTo>
                  <a:cubicBezTo>
                    <a:pt x="1005" y="85"/>
                    <a:pt x="1006" y="85"/>
                    <a:pt x="1007" y="85"/>
                  </a:cubicBezTo>
                  <a:cubicBezTo>
                    <a:pt x="1011" y="85"/>
                    <a:pt x="1017" y="84"/>
                    <a:pt x="1022" y="83"/>
                  </a:cubicBezTo>
                  <a:cubicBezTo>
                    <a:pt x="1030" y="81"/>
                    <a:pt x="1032" y="80"/>
                    <a:pt x="1032" y="79"/>
                  </a:cubicBezTo>
                  <a:cubicBezTo>
                    <a:pt x="1033" y="76"/>
                    <a:pt x="1034" y="74"/>
                    <a:pt x="1033" y="73"/>
                  </a:cubicBezTo>
                  <a:cubicBezTo>
                    <a:pt x="1032" y="73"/>
                    <a:pt x="1031" y="72"/>
                    <a:pt x="1031" y="72"/>
                  </a:cubicBezTo>
                  <a:cubicBezTo>
                    <a:pt x="1031" y="72"/>
                    <a:pt x="1031" y="72"/>
                    <a:pt x="1032" y="72"/>
                  </a:cubicBezTo>
                  <a:cubicBezTo>
                    <a:pt x="1032" y="72"/>
                    <a:pt x="1033" y="72"/>
                    <a:pt x="1035" y="72"/>
                  </a:cubicBezTo>
                  <a:cubicBezTo>
                    <a:pt x="1036" y="72"/>
                    <a:pt x="1038" y="72"/>
                    <a:pt x="1040" y="72"/>
                  </a:cubicBezTo>
                  <a:cubicBezTo>
                    <a:pt x="1041" y="72"/>
                    <a:pt x="1042" y="72"/>
                    <a:pt x="1044" y="72"/>
                  </a:cubicBezTo>
                  <a:cubicBezTo>
                    <a:pt x="1051" y="72"/>
                    <a:pt x="1049" y="70"/>
                    <a:pt x="1051" y="68"/>
                  </a:cubicBezTo>
                  <a:cubicBezTo>
                    <a:pt x="1053" y="67"/>
                    <a:pt x="1044" y="66"/>
                    <a:pt x="1043" y="66"/>
                  </a:cubicBezTo>
                  <a:cubicBezTo>
                    <a:pt x="1041" y="65"/>
                    <a:pt x="1041" y="65"/>
                    <a:pt x="1041" y="65"/>
                  </a:cubicBezTo>
                  <a:cubicBezTo>
                    <a:pt x="1041" y="65"/>
                    <a:pt x="1041" y="65"/>
                    <a:pt x="1042" y="65"/>
                  </a:cubicBezTo>
                  <a:cubicBezTo>
                    <a:pt x="1042" y="65"/>
                    <a:pt x="1042" y="65"/>
                    <a:pt x="1042" y="65"/>
                  </a:cubicBezTo>
                  <a:cubicBezTo>
                    <a:pt x="1042" y="65"/>
                    <a:pt x="1038" y="64"/>
                    <a:pt x="1031" y="63"/>
                  </a:cubicBezTo>
                  <a:cubicBezTo>
                    <a:pt x="1029" y="62"/>
                    <a:pt x="1026" y="62"/>
                    <a:pt x="1024" y="62"/>
                  </a:cubicBezTo>
                  <a:cubicBezTo>
                    <a:pt x="1018" y="62"/>
                    <a:pt x="1014" y="63"/>
                    <a:pt x="1013" y="65"/>
                  </a:cubicBezTo>
                  <a:cubicBezTo>
                    <a:pt x="1013" y="66"/>
                    <a:pt x="1014" y="68"/>
                    <a:pt x="1012" y="68"/>
                  </a:cubicBezTo>
                  <a:cubicBezTo>
                    <a:pt x="1009" y="68"/>
                    <a:pt x="1008" y="68"/>
                    <a:pt x="1009" y="69"/>
                  </a:cubicBezTo>
                  <a:cubicBezTo>
                    <a:pt x="1011" y="69"/>
                    <a:pt x="999" y="70"/>
                    <a:pt x="990" y="73"/>
                  </a:cubicBezTo>
                  <a:cubicBezTo>
                    <a:pt x="986" y="74"/>
                    <a:pt x="982" y="75"/>
                    <a:pt x="978" y="75"/>
                  </a:cubicBezTo>
                  <a:cubicBezTo>
                    <a:pt x="972" y="75"/>
                    <a:pt x="968" y="74"/>
                    <a:pt x="971" y="71"/>
                  </a:cubicBezTo>
                  <a:cubicBezTo>
                    <a:pt x="976" y="68"/>
                    <a:pt x="971" y="66"/>
                    <a:pt x="967" y="66"/>
                  </a:cubicBezTo>
                  <a:cubicBezTo>
                    <a:pt x="965" y="66"/>
                    <a:pt x="963" y="66"/>
                    <a:pt x="962" y="67"/>
                  </a:cubicBezTo>
                  <a:cubicBezTo>
                    <a:pt x="960" y="68"/>
                    <a:pt x="958" y="68"/>
                    <a:pt x="957" y="68"/>
                  </a:cubicBezTo>
                  <a:cubicBezTo>
                    <a:pt x="955" y="68"/>
                    <a:pt x="954" y="67"/>
                    <a:pt x="954" y="66"/>
                  </a:cubicBezTo>
                  <a:cubicBezTo>
                    <a:pt x="955" y="64"/>
                    <a:pt x="954" y="62"/>
                    <a:pt x="957" y="62"/>
                  </a:cubicBezTo>
                  <a:cubicBezTo>
                    <a:pt x="959" y="61"/>
                    <a:pt x="960" y="61"/>
                    <a:pt x="958" y="61"/>
                  </a:cubicBezTo>
                  <a:cubicBezTo>
                    <a:pt x="956" y="61"/>
                    <a:pt x="951" y="60"/>
                    <a:pt x="948" y="60"/>
                  </a:cubicBezTo>
                  <a:cubicBezTo>
                    <a:pt x="944" y="60"/>
                    <a:pt x="943" y="59"/>
                    <a:pt x="946" y="58"/>
                  </a:cubicBezTo>
                  <a:cubicBezTo>
                    <a:pt x="949" y="57"/>
                    <a:pt x="952" y="56"/>
                    <a:pt x="950" y="56"/>
                  </a:cubicBezTo>
                  <a:cubicBezTo>
                    <a:pt x="949" y="56"/>
                    <a:pt x="949" y="56"/>
                    <a:pt x="951" y="56"/>
                  </a:cubicBezTo>
                  <a:cubicBezTo>
                    <a:pt x="952" y="55"/>
                    <a:pt x="952" y="55"/>
                    <a:pt x="953" y="55"/>
                  </a:cubicBezTo>
                  <a:cubicBezTo>
                    <a:pt x="954" y="55"/>
                    <a:pt x="955" y="55"/>
                    <a:pt x="956" y="56"/>
                  </a:cubicBezTo>
                  <a:cubicBezTo>
                    <a:pt x="956" y="56"/>
                    <a:pt x="956" y="56"/>
                    <a:pt x="956" y="56"/>
                  </a:cubicBezTo>
                  <a:cubicBezTo>
                    <a:pt x="957" y="56"/>
                    <a:pt x="959" y="52"/>
                    <a:pt x="958" y="47"/>
                  </a:cubicBezTo>
                  <a:cubicBezTo>
                    <a:pt x="957" y="46"/>
                    <a:pt x="957" y="45"/>
                    <a:pt x="956" y="44"/>
                  </a:cubicBezTo>
                  <a:cubicBezTo>
                    <a:pt x="955" y="42"/>
                    <a:pt x="951" y="42"/>
                    <a:pt x="948" y="42"/>
                  </a:cubicBezTo>
                  <a:cubicBezTo>
                    <a:pt x="942" y="42"/>
                    <a:pt x="936" y="43"/>
                    <a:pt x="937" y="43"/>
                  </a:cubicBezTo>
                  <a:cubicBezTo>
                    <a:pt x="939" y="43"/>
                    <a:pt x="939" y="44"/>
                    <a:pt x="937" y="44"/>
                  </a:cubicBezTo>
                  <a:cubicBezTo>
                    <a:pt x="936" y="45"/>
                    <a:pt x="935" y="45"/>
                    <a:pt x="935" y="45"/>
                  </a:cubicBezTo>
                  <a:cubicBezTo>
                    <a:pt x="934" y="45"/>
                    <a:pt x="934" y="45"/>
                    <a:pt x="934" y="45"/>
                  </a:cubicBezTo>
                  <a:cubicBezTo>
                    <a:pt x="934" y="44"/>
                    <a:pt x="933" y="44"/>
                    <a:pt x="932" y="44"/>
                  </a:cubicBezTo>
                  <a:cubicBezTo>
                    <a:pt x="930" y="44"/>
                    <a:pt x="925" y="45"/>
                    <a:pt x="921" y="46"/>
                  </a:cubicBezTo>
                  <a:cubicBezTo>
                    <a:pt x="917" y="48"/>
                    <a:pt x="913" y="51"/>
                    <a:pt x="910" y="54"/>
                  </a:cubicBezTo>
                  <a:cubicBezTo>
                    <a:pt x="908" y="57"/>
                    <a:pt x="923" y="58"/>
                    <a:pt x="925" y="59"/>
                  </a:cubicBezTo>
                  <a:cubicBezTo>
                    <a:pt x="928" y="60"/>
                    <a:pt x="931" y="60"/>
                    <a:pt x="929" y="61"/>
                  </a:cubicBezTo>
                  <a:cubicBezTo>
                    <a:pt x="928" y="61"/>
                    <a:pt x="927" y="61"/>
                    <a:pt x="927" y="61"/>
                  </a:cubicBezTo>
                  <a:cubicBezTo>
                    <a:pt x="926" y="61"/>
                    <a:pt x="926" y="61"/>
                    <a:pt x="926" y="61"/>
                  </a:cubicBezTo>
                  <a:cubicBezTo>
                    <a:pt x="927" y="61"/>
                    <a:pt x="926" y="61"/>
                    <a:pt x="926" y="61"/>
                  </a:cubicBezTo>
                  <a:cubicBezTo>
                    <a:pt x="925" y="61"/>
                    <a:pt x="923" y="61"/>
                    <a:pt x="920" y="62"/>
                  </a:cubicBezTo>
                  <a:cubicBezTo>
                    <a:pt x="916" y="63"/>
                    <a:pt x="916" y="64"/>
                    <a:pt x="918" y="64"/>
                  </a:cubicBezTo>
                  <a:cubicBezTo>
                    <a:pt x="919" y="64"/>
                    <a:pt x="919" y="63"/>
                    <a:pt x="919" y="63"/>
                  </a:cubicBezTo>
                  <a:cubicBezTo>
                    <a:pt x="919" y="63"/>
                    <a:pt x="919" y="63"/>
                    <a:pt x="919" y="63"/>
                  </a:cubicBezTo>
                  <a:cubicBezTo>
                    <a:pt x="922" y="63"/>
                    <a:pt x="921" y="67"/>
                    <a:pt x="906" y="69"/>
                  </a:cubicBezTo>
                  <a:cubicBezTo>
                    <a:pt x="892" y="71"/>
                    <a:pt x="890" y="75"/>
                    <a:pt x="892" y="75"/>
                  </a:cubicBezTo>
                  <a:cubicBezTo>
                    <a:pt x="893" y="75"/>
                    <a:pt x="893" y="75"/>
                    <a:pt x="893" y="75"/>
                  </a:cubicBezTo>
                  <a:cubicBezTo>
                    <a:pt x="893" y="75"/>
                    <a:pt x="893" y="75"/>
                    <a:pt x="893" y="75"/>
                  </a:cubicBezTo>
                  <a:cubicBezTo>
                    <a:pt x="894" y="75"/>
                    <a:pt x="893" y="75"/>
                    <a:pt x="889" y="76"/>
                  </a:cubicBezTo>
                  <a:cubicBezTo>
                    <a:pt x="884" y="76"/>
                    <a:pt x="878" y="77"/>
                    <a:pt x="877" y="77"/>
                  </a:cubicBezTo>
                  <a:cubicBezTo>
                    <a:pt x="877" y="78"/>
                    <a:pt x="876" y="78"/>
                    <a:pt x="876" y="78"/>
                  </a:cubicBezTo>
                  <a:cubicBezTo>
                    <a:pt x="875" y="78"/>
                    <a:pt x="875" y="77"/>
                    <a:pt x="875" y="77"/>
                  </a:cubicBezTo>
                  <a:cubicBezTo>
                    <a:pt x="875" y="76"/>
                    <a:pt x="877" y="76"/>
                    <a:pt x="881" y="76"/>
                  </a:cubicBezTo>
                  <a:cubicBezTo>
                    <a:pt x="885" y="75"/>
                    <a:pt x="886" y="75"/>
                    <a:pt x="885" y="75"/>
                  </a:cubicBezTo>
                  <a:cubicBezTo>
                    <a:pt x="885" y="75"/>
                    <a:pt x="885" y="75"/>
                    <a:pt x="885" y="75"/>
                  </a:cubicBezTo>
                  <a:cubicBezTo>
                    <a:pt x="885" y="75"/>
                    <a:pt x="885" y="75"/>
                    <a:pt x="885" y="75"/>
                  </a:cubicBezTo>
                  <a:cubicBezTo>
                    <a:pt x="884" y="75"/>
                    <a:pt x="884" y="74"/>
                    <a:pt x="885" y="74"/>
                  </a:cubicBezTo>
                  <a:cubicBezTo>
                    <a:pt x="886" y="74"/>
                    <a:pt x="886" y="74"/>
                    <a:pt x="885" y="74"/>
                  </a:cubicBezTo>
                  <a:cubicBezTo>
                    <a:pt x="884" y="74"/>
                    <a:pt x="884" y="74"/>
                    <a:pt x="883" y="74"/>
                  </a:cubicBezTo>
                  <a:cubicBezTo>
                    <a:pt x="883" y="74"/>
                    <a:pt x="882" y="74"/>
                    <a:pt x="882" y="74"/>
                  </a:cubicBezTo>
                  <a:cubicBezTo>
                    <a:pt x="881" y="74"/>
                    <a:pt x="880" y="74"/>
                    <a:pt x="881" y="73"/>
                  </a:cubicBezTo>
                  <a:cubicBezTo>
                    <a:pt x="883" y="73"/>
                    <a:pt x="881" y="71"/>
                    <a:pt x="886" y="70"/>
                  </a:cubicBezTo>
                  <a:cubicBezTo>
                    <a:pt x="890" y="69"/>
                    <a:pt x="891" y="68"/>
                    <a:pt x="889" y="68"/>
                  </a:cubicBezTo>
                  <a:cubicBezTo>
                    <a:pt x="889" y="68"/>
                    <a:pt x="889" y="68"/>
                    <a:pt x="888" y="68"/>
                  </a:cubicBezTo>
                  <a:cubicBezTo>
                    <a:pt x="887" y="68"/>
                    <a:pt x="885" y="68"/>
                    <a:pt x="885" y="68"/>
                  </a:cubicBezTo>
                  <a:cubicBezTo>
                    <a:pt x="884" y="68"/>
                    <a:pt x="884" y="68"/>
                    <a:pt x="885" y="68"/>
                  </a:cubicBezTo>
                  <a:cubicBezTo>
                    <a:pt x="886" y="68"/>
                    <a:pt x="885" y="67"/>
                    <a:pt x="883" y="66"/>
                  </a:cubicBezTo>
                  <a:cubicBezTo>
                    <a:pt x="880" y="66"/>
                    <a:pt x="879" y="65"/>
                    <a:pt x="879" y="65"/>
                  </a:cubicBezTo>
                  <a:cubicBezTo>
                    <a:pt x="879" y="65"/>
                    <a:pt x="878" y="65"/>
                    <a:pt x="877" y="65"/>
                  </a:cubicBezTo>
                  <a:cubicBezTo>
                    <a:pt x="876" y="65"/>
                    <a:pt x="876" y="65"/>
                    <a:pt x="875" y="65"/>
                  </a:cubicBezTo>
                  <a:cubicBezTo>
                    <a:pt x="874" y="65"/>
                    <a:pt x="873" y="65"/>
                    <a:pt x="872" y="65"/>
                  </a:cubicBezTo>
                  <a:cubicBezTo>
                    <a:pt x="871" y="65"/>
                    <a:pt x="871" y="65"/>
                    <a:pt x="870" y="65"/>
                  </a:cubicBezTo>
                  <a:cubicBezTo>
                    <a:pt x="870" y="65"/>
                    <a:pt x="870" y="65"/>
                    <a:pt x="870" y="65"/>
                  </a:cubicBezTo>
                  <a:cubicBezTo>
                    <a:pt x="869" y="65"/>
                    <a:pt x="867" y="65"/>
                    <a:pt x="867" y="66"/>
                  </a:cubicBezTo>
                  <a:cubicBezTo>
                    <a:pt x="867" y="66"/>
                    <a:pt x="867" y="67"/>
                    <a:pt x="867" y="67"/>
                  </a:cubicBezTo>
                  <a:cubicBezTo>
                    <a:pt x="866" y="67"/>
                    <a:pt x="866" y="67"/>
                    <a:pt x="866" y="67"/>
                  </a:cubicBezTo>
                  <a:cubicBezTo>
                    <a:pt x="866" y="67"/>
                    <a:pt x="866" y="67"/>
                    <a:pt x="866" y="67"/>
                  </a:cubicBezTo>
                  <a:cubicBezTo>
                    <a:pt x="866" y="67"/>
                    <a:pt x="867" y="67"/>
                    <a:pt x="868" y="69"/>
                  </a:cubicBezTo>
                  <a:cubicBezTo>
                    <a:pt x="869" y="69"/>
                    <a:pt x="869" y="70"/>
                    <a:pt x="868" y="70"/>
                  </a:cubicBezTo>
                  <a:cubicBezTo>
                    <a:pt x="868" y="70"/>
                    <a:pt x="867" y="70"/>
                    <a:pt x="866" y="69"/>
                  </a:cubicBezTo>
                  <a:cubicBezTo>
                    <a:pt x="864" y="68"/>
                    <a:pt x="863" y="68"/>
                    <a:pt x="863" y="68"/>
                  </a:cubicBezTo>
                  <a:cubicBezTo>
                    <a:pt x="862" y="68"/>
                    <a:pt x="862" y="68"/>
                    <a:pt x="862" y="68"/>
                  </a:cubicBezTo>
                  <a:cubicBezTo>
                    <a:pt x="863" y="69"/>
                    <a:pt x="857" y="69"/>
                    <a:pt x="849" y="69"/>
                  </a:cubicBezTo>
                  <a:cubicBezTo>
                    <a:pt x="848" y="69"/>
                    <a:pt x="846" y="69"/>
                    <a:pt x="844" y="69"/>
                  </a:cubicBezTo>
                  <a:cubicBezTo>
                    <a:pt x="837" y="69"/>
                    <a:pt x="829" y="69"/>
                    <a:pt x="825" y="68"/>
                  </a:cubicBezTo>
                  <a:cubicBezTo>
                    <a:pt x="820" y="68"/>
                    <a:pt x="818" y="67"/>
                    <a:pt x="814" y="66"/>
                  </a:cubicBezTo>
                  <a:cubicBezTo>
                    <a:pt x="809" y="64"/>
                    <a:pt x="803" y="59"/>
                    <a:pt x="789" y="57"/>
                  </a:cubicBezTo>
                  <a:cubicBezTo>
                    <a:pt x="787" y="56"/>
                    <a:pt x="784" y="56"/>
                    <a:pt x="782" y="56"/>
                  </a:cubicBezTo>
                  <a:cubicBezTo>
                    <a:pt x="777" y="56"/>
                    <a:pt x="773" y="57"/>
                    <a:pt x="770" y="58"/>
                  </a:cubicBezTo>
                  <a:cubicBezTo>
                    <a:pt x="767" y="58"/>
                    <a:pt x="765" y="59"/>
                    <a:pt x="766" y="59"/>
                  </a:cubicBezTo>
                  <a:cubicBezTo>
                    <a:pt x="766" y="59"/>
                    <a:pt x="766" y="59"/>
                    <a:pt x="766" y="59"/>
                  </a:cubicBezTo>
                  <a:cubicBezTo>
                    <a:pt x="766" y="59"/>
                    <a:pt x="766" y="59"/>
                    <a:pt x="766" y="59"/>
                  </a:cubicBezTo>
                  <a:cubicBezTo>
                    <a:pt x="767" y="59"/>
                    <a:pt x="765" y="60"/>
                    <a:pt x="768" y="61"/>
                  </a:cubicBezTo>
                  <a:cubicBezTo>
                    <a:pt x="768" y="61"/>
                    <a:pt x="769" y="61"/>
                    <a:pt x="769" y="61"/>
                  </a:cubicBezTo>
                  <a:cubicBezTo>
                    <a:pt x="771" y="61"/>
                    <a:pt x="773" y="60"/>
                    <a:pt x="772" y="60"/>
                  </a:cubicBezTo>
                  <a:cubicBezTo>
                    <a:pt x="771" y="60"/>
                    <a:pt x="774" y="60"/>
                    <a:pt x="777" y="60"/>
                  </a:cubicBezTo>
                  <a:cubicBezTo>
                    <a:pt x="778" y="60"/>
                    <a:pt x="780" y="60"/>
                    <a:pt x="780" y="60"/>
                  </a:cubicBezTo>
                  <a:cubicBezTo>
                    <a:pt x="781" y="60"/>
                    <a:pt x="781" y="60"/>
                    <a:pt x="781" y="60"/>
                  </a:cubicBezTo>
                  <a:cubicBezTo>
                    <a:pt x="782" y="60"/>
                    <a:pt x="782" y="60"/>
                    <a:pt x="782" y="60"/>
                  </a:cubicBezTo>
                  <a:cubicBezTo>
                    <a:pt x="784" y="60"/>
                    <a:pt x="787" y="59"/>
                    <a:pt x="790" y="59"/>
                  </a:cubicBezTo>
                  <a:cubicBezTo>
                    <a:pt x="791" y="59"/>
                    <a:pt x="792" y="59"/>
                    <a:pt x="792" y="59"/>
                  </a:cubicBezTo>
                  <a:cubicBezTo>
                    <a:pt x="794" y="59"/>
                    <a:pt x="792" y="59"/>
                    <a:pt x="789" y="60"/>
                  </a:cubicBezTo>
                  <a:cubicBezTo>
                    <a:pt x="786" y="61"/>
                    <a:pt x="772" y="61"/>
                    <a:pt x="765" y="64"/>
                  </a:cubicBezTo>
                  <a:cubicBezTo>
                    <a:pt x="758" y="67"/>
                    <a:pt x="758" y="71"/>
                    <a:pt x="757" y="71"/>
                  </a:cubicBezTo>
                  <a:cubicBezTo>
                    <a:pt x="757" y="71"/>
                    <a:pt x="757" y="71"/>
                    <a:pt x="757" y="71"/>
                  </a:cubicBezTo>
                  <a:cubicBezTo>
                    <a:pt x="756" y="71"/>
                    <a:pt x="755" y="70"/>
                    <a:pt x="756" y="70"/>
                  </a:cubicBezTo>
                  <a:cubicBezTo>
                    <a:pt x="756" y="70"/>
                    <a:pt x="756" y="70"/>
                    <a:pt x="756" y="70"/>
                  </a:cubicBezTo>
                  <a:cubicBezTo>
                    <a:pt x="756" y="70"/>
                    <a:pt x="752" y="71"/>
                    <a:pt x="751" y="72"/>
                  </a:cubicBezTo>
                  <a:cubicBezTo>
                    <a:pt x="751" y="73"/>
                    <a:pt x="751" y="73"/>
                    <a:pt x="750" y="73"/>
                  </a:cubicBezTo>
                  <a:cubicBezTo>
                    <a:pt x="750" y="73"/>
                    <a:pt x="749" y="72"/>
                    <a:pt x="748" y="70"/>
                  </a:cubicBezTo>
                  <a:cubicBezTo>
                    <a:pt x="747" y="67"/>
                    <a:pt x="749" y="65"/>
                    <a:pt x="749" y="65"/>
                  </a:cubicBezTo>
                  <a:cubicBezTo>
                    <a:pt x="749" y="65"/>
                    <a:pt x="749" y="65"/>
                    <a:pt x="749" y="65"/>
                  </a:cubicBezTo>
                  <a:cubicBezTo>
                    <a:pt x="749" y="65"/>
                    <a:pt x="748" y="65"/>
                    <a:pt x="748" y="65"/>
                  </a:cubicBezTo>
                  <a:cubicBezTo>
                    <a:pt x="747" y="65"/>
                    <a:pt x="746" y="65"/>
                    <a:pt x="745" y="64"/>
                  </a:cubicBezTo>
                  <a:cubicBezTo>
                    <a:pt x="744" y="62"/>
                    <a:pt x="729" y="62"/>
                    <a:pt x="712" y="62"/>
                  </a:cubicBezTo>
                  <a:cubicBezTo>
                    <a:pt x="694" y="62"/>
                    <a:pt x="686" y="58"/>
                    <a:pt x="688" y="57"/>
                  </a:cubicBezTo>
                  <a:cubicBezTo>
                    <a:pt x="690" y="57"/>
                    <a:pt x="710" y="58"/>
                    <a:pt x="708" y="54"/>
                  </a:cubicBezTo>
                  <a:cubicBezTo>
                    <a:pt x="707" y="52"/>
                    <a:pt x="700" y="51"/>
                    <a:pt x="696" y="51"/>
                  </a:cubicBezTo>
                  <a:cubicBezTo>
                    <a:pt x="695" y="51"/>
                    <a:pt x="695" y="51"/>
                    <a:pt x="695" y="51"/>
                  </a:cubicBezTo>
                  <a:cubicBezTo>
                    <a:pt x="695" y="51"/>
                    <a:pt x="695" y="51"/>
                    <a:pt x="694" y="51"/>
                  </a:cubicBezTo>
                  <a:cubicBezTo>
                    <a:pt x="693" y="51"/>
                    <a:pt x="686" y="50"/>
                    <a:pt x="677" y="48"/>
                  </a:cubicBezTo>
                  <a:cubicBezTo>
                    <a:pt x="670" y="46"/>
                    <a:pt x="664" y="45"/>
                    <a:pt x="658" y="43"/>
                  </a:cubicBezTo>
                  <a:cubicBezTo>
                    <a:pt x="651" y="42"/>
                    <a:pt x="653" y="40"/>
                    <a:pt x="642" y="39"/>
                  </a:cubicBezTo>
                  <a:cubicBezTo>
                    <a:pt x="641" y="39"/>
                    <a:pt x="641" y="39"/>
                    <a:pt x="640" y="39"/>
                  </a:cubicBezTo>
                  <a:cubicBezTo>
                    <a:pt x="637" y="39"/>
                    <a:pt x="635" y="40"/>
                    <a:pt x="631" y="41"/>
                  </a:cubicBezTo>
                  <a:cubicBezTo>
                    <a:pt x="630" y="41"/>
                    <a:pt x="629" y="42"/>
                    <a:pt x="628" y="42"/>
                  </a:cubicBezTo>
                  <a:cubicBezTo>
                    <a:pt x="626" y="42"/>
                    <a:pt x="625" y="40"/>
                    <a:pt x="627" y="39"/>
                  </a:cubicBezTo>
                  <a:cubicBezTo>
                    <a:pt x="630" y="38"/>
                    <a:pt x="628" y="37"/>
                    <a:pt x="625" y="37"/>
                  </a:cubicBezTo>
                  <a:cubicBezTo>
                    <a:pt x="625" y="37"/>
                    <a:pt x="625" y="37"/>
                    <a:pt x="624" y="37"/>
                  </a:cubicBezTo>
                  <a:cubicBezTo>
                    <a:pt x="621" y="37"/>
                    <a:pt x="619" y="38"/>
                    <a:pt x="620" y="38"/>
                  </a:cubicBezTo>
                  <a:cubicBezTo>
                    <a:pt x="621" y="38"/>
                    <a:pt x="617" y="39"/>
                    <a:pt x="614" y="39"/>
                  </a:cubicBezTo>
                  <a:cubicBezTo>
                    <a:pt x="612" y="40"/>
                    <a:pt x="610" y="40"/>
                    <a:pt x="611" y="40"/>
                  </a:cubicBezTo>
                  <a:cubicBezTo>
                    <a:pt x="613" y="41"/>
                    <a:pt x="613" y="41"/>
                    <a:pt x="612" y="41"/>
                  </a:cubicBezTo>
                  <a:cubicBezTo>
                    <a:pt x="612" y="41"/>
                    <a:pt x="612" y="41"/>
                    <a:pt x="612" y="41"/>
                  </a:cubicBezTo>
                  <a:cubicBezTo>
                    <a:pt x="610" y="41"/>
                    <a:pt x="604" y="39"/>
                    <a:pt x="605" y="35"/>
                  </a:cubicBezTo>
                  <a:cubicBezTo>
                    <a:pt x="606" y="33"/>
                    <a:pt x="605" y="31"/>
                    <a:pt x="604" y="31"/>
                  </a:cubicBezTo>
                  <a:cubicBezTo>
                    <a:pt x="604" y="31"/>
                    <a:pt x="603" y="31"/>
                    <a:pt x="603" y="31"/>
                  </a:cubicBezTo>
                  <a:cubicBezTo>
                    <a:pt x="601" y="32"/>
                    <a:pt x="597" y="33"/>
                    <a:pt x="591" y="34"/>
                  </a:cubicBezTo>
                  <a:cubicBezTo>
                    <a:pt x="587" y="34"/>
                    <a:pt x="584" y="35"/>
                    <a:pt x="583" y="35"/>
                  </a:cubicBezTo>
                  <a:cubicBezTo>
                    <a:pt x="582" y="35"/>
                    <a:pt x="582" y="34"/>
                    <a:pt x="583" y="34"/>
                  </a:cubicBezTo>
                  <a:cubicBezTo>
                    <a:pt x="583" y="34"/>
                    <a:pt x="582" y="34"/>
                    <a:pt x="580" y="34"/>
                  </a:cubicBezTo>
                  <a:cubicBezTo>
                    <a:pt x="577" y="34"/>
                    <a:pt x="573" y="34"/>
                    <a:pt x="568" y="35"/>
                  </a:cubicBezTo>
                  <a:cubicBezTo>
                    <a:pt x="561" y="36"/>
                    <a:pt x="557" y="36"/>
                    <a:pt x="556" y="36"/>
                  </a:cubicBezTo>
                  <a:cubicBezTo>
                    <a:pt x="555" y="36"/>
                    <a:pt x="555" y="36"/>
                    <a:pt x="555" y="36"/>
                  </a:cubicBezTo>
                  <a:cubicBezTo>
                    <a:pt x="556" y="36"/>
                    <a:pt x="554" y="36"/>
                    <a:pt x="552" y="36"/>
                  </a:cubicBezTo>
                  <a:cubicBezTo>
                    <a:pt x="550" y="36"/>
                    <a:pt x="546" y="36"/>
                    <a:pt x="541" y="37"/>
                  </a:cubicBezTo>
                  <a:cubicBezTo>
                    <a:pt x="534" y="38"/>
                    <a:pt x="528" y="39"/>
                    <a:pt x="526" y="39"/>
                  </a:cubicBezTo>
                  <a:cubicBezTo>
                    <a:pt x="526" y="39"/>
                    <a:pt x="526" y="39"/>
                    <a:pt x="526" y="39"/>
                  </a:cubicBezTo>
                  <a:cubicBezTo>
                    <a:pt x="526" y="39"/>
                    <a:pt x="526" y="39"/>
                    <a:pt x="526" y="39"/>
                  </a:cubicBezTo>
                  <a:cubicBezTo>
                    <a:pt x="526" y="39"/>
                    <a:pt x="525" y="39"/>
                    <a:pt x="525" y="39"/>
                  </a:cubicBezTo>
                  <a:cubicBezTo>
                    <a:pt x="525" y="39"/>
                    <a:pt x="524" y="39"/>
                    <a:pt x="524" y="39"/>
                  </a:cubicBezTo>
                  <a:cubicBezTo>
                    <a:pt x="524" y="40"/>
                    <a:pt x="524" y="40"/>
                    <a:pt x="524" y="40"/>
                  </a:cubicBezTo>
                  <a:cubicBezTo>
                    <a:pt x="524" y="40"/>
                    <a:pt x="524" y="40"/>
                    <a:pt x="524" y="40"/>
                  </a:cubicBezTo>
                  <a:cubicBezTo>
                    <a:pt x="524" y="39"/>
                    <a:pt x="523" y="39"/>
                    <a:pt x="523" y="39"/>
                  </a:cubicBezTo>
                  <a:cubicBezTo>
                    <a:pt x="523" y="39"/>
                    <a:pt x="524" y="39"/>
                    <a:pt x="525" y="39"/>
                  </a:cubicBezTo>
                  <a:cubicBezTo>
                    <a:pt x="528" y="38"/>
                    <a:pt x="533" y="36"/>
                    <a:pt x="546" y="35"/>
                  </a:cubicBezTo>
                  <a:cubicBezTo>
                    <a:pt x="549" y="35"/>
                    <a:pt x="552" y="35"/>
                    <a:pt x="555" y="35"/>
                  </a:cubicBezTo>
                  <a:cubicBezTo>
                    <a:pt x="571" y="34"/>
                    <a:pt x="571" y="32"/>
                    <a:pt x="562" y="32"/>
                  </a:cubicBezTo>
                  <a:cubicBezTo>
                    <a:pt x="561" y="32"/>
                    <a:pt x="560" y="32"/>
                    <a:pt x="559" y="32"/>
                  </a:cubicBezTo>
                  <a:cubicBezTo>
                    <a:pt x="552" y="32"/>
                    <a:pt x="545" y="32"/>
                    <a:pt x="539" y="33"/>
                  </a:cubicBezTo>
                  <a:cubicBezTo>
                    <a:pt x="535" y="33"/>
                    <a:pt x="522" y="35"/>
                    <a:pt x="518" y="36"/>
                  </a:cubicBezTo>
                  <a:cubicBezTo>
                    <a:pt x="513" y="37"/>
                    <a:pt x="511" y="38"/>
                    <a:pt x="509" y="39"/>
                  </a:cubicBezTo>
                  <a:cubicBezTo>
                    <a:pt x="509" y="40"/>
                    <a:pt x="508" y="40"/>
                    <a:pt x="507" y="40"/>
                  </a:cubicBezTo>
                  <a:cubicBezTo>
                    <a:pt x="505" y="40"/>
                    <a:pt x="504" y="40"/>
                    <a:pt x="502" y="39"/>
                  </a:cubicBezTo>
                  <a:cubicBezTo>
                    <a:pt x="502" y="39"/>
                    <a:pt x="501" y="39"/>
                    <a:pt x="501" y="39"/>
                  </a:cubicBezTo>
                  <a:cubicBezTo>
                    <a:pt x="500" y="39"/>
                    <a:pt x="499" y="38"/>
                    <a:pt x="498" y="38"/>
                  </a:cubicBezTo>
                  <a:cubicBezTo>
                    <a:pt x="498" y="38"/>
                    <a:pt x="498" y="38"/>
                    <a:pt x="498" y="38"/>
                  </a:cubicBezTo>
                  <a:cubicBezTo>
                    <a:pt x="498" y="38"/>
                    <a:pt x="498" y="38"/>
                    <a:pt x="498" y="38"/>
                  </a:cubicBezTo>
                  <a:cubicBezTo>
                    <a:pt x="496" y="37"/>
                    <a:pt x="493" y="36"/>
                    <a:pt x="490" y="35"/>
                  </a:cubicBezTo>
                  <a:cubicBezTo>
                    <a:pt x="477" y="29"/>
                    <a:pt x="455" y="24"/>
                    <a:pt x="446" y="22"/>
                  </a:cubicBezTo>
                  <a:cubicBezTo>
                    <a:pt x="439" y="21"/>
                    <a:pt x="426" y="19"/>
                    <a:pt x="414" y="17"/>
                  </a:cubicBezTo>
                  <a:cubicBezTo>
                    <a:pt x="398" y="15"/>
                    <a:pt x="400" y="13"/>
                    <a:pt x="389" y="12"/>
                  </a:cubicBezTo>
                  <a:cubicBezTo>
                    <a:pt x="386" y="12"/>
                    <a:pt x="384" y="12"/>
                    <a:pt x="382" y="12"/>
                  </a:cubicBezTo>
                  <a:cubicBezTo>
                    <a:pt x="380" y="12"/>
                    <a:pt x="378" y="12"/>
                    <a:pt x="376" y="12"/>
                  </a:cubicBezTo>
                  <a:cubicBezTo>
                    <a:pt x="375" y="12"/>
                    <a:pt x="374" y="12"/>
                    <a:pt x="373" y="12"/>
                  </a:cubicBezTo>
                  <a:cubicBezTo>
                    <a:pt x="372" y="12"/>
                    <a:pt x="372" y="12"/>
                    <a:pt x="372" y="12"/>
                  </a:cubicBezTo>
                  <a:cubicBezTo>
                    <a:pt x="372" y="11"/>
                    <a:pt x="372" y="9"/>
                    <a:pt x="368" y="8"/>
                  </a:cubicBezTo>
                  <a:cubicBezTo>
                    <a:pt x="365" y="8"/>
                    <a:pt x="369" y="6"/>
                    <a:pt x="363" y="5"/>
                  </a:cubicBezTo>
                  <a:cubicBezTo>
                    <a:pt x="356" y="5"/>
                    <a:pt x="352" y="5"/>
                    <a:pt x="353" y="4"/>
                  </a:cubicBezTo>
                  <a:cubicBezTo>
                    <a:pt x="353" y="3"/>
                    <a:pt x="352" y="3"/>
                    <a:pt x="350" y="3"/>
                  </a:cubicBezTo>
                  <a:cubicBezTo>
                    <a:pt x="349" y="3"/>
                    <a:pt x="347" y="3"/>
                    <a:pt x="345" y="3"/>
                  </a:cubicBezTo>
                  <a:cubicBezTo>
                    <a:pt x="342" y="4"/>
                    <a:pt x="340" y="5"/>
                    <a:pt x="339" y="5"/>
                  </a:cubicBezTo>
                  <a:cubicBezTo>
                    <a:pt x="339" y="5"/>
                    <a:pt x="339" y="5"/>
                    <a:pt x="339" y="5"/>
                  </a:cubicBezTo>
                  <a:cubicBezTo>
                    <a:pt x="339" y="5"/>
                    <a:pt x="339" y="4"/>
                    <a:pt x="338" y="4"/>
                  </a:cubicBezTo>
                  <a:cubicBezTo>
                    <a:pt x="338" y="4"/>
                    <a:pt x="338" y="4"/>
                    <a:pt x="337" y="4"/>
                  </a:cubicBezTo>
                  <a:cubicBezTo>
                    <a:pt x="337" y="5"/>
                    <a:pt x="337" y="5"/>
                    <a:pt x="336" y="5"/>
                  </a:cubicBezTo>
                  <a:cubicBezTo>
                    <a:pt x="335" y="5"/>
                    <a:pt x="334" y="4"/>
                    <a:pt x="334" y="4"/>
                  </a:cubicBezTo>
                  <a:cubicBezTo>
                    <a:pt x="334" y="4"/>
                    <a:pt x="339" y="3"/>
                    <a:pt x="345" y="2"/>
                  </a:cubicBezTo>
                  <a:cubicBezTo>
                    <a:pt x="349" y="1"/>
                    <a:pt x="342" y="0"/>
                    <a:pt x="33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8" name="Freeform 177"/>
            <p:cNvSpPr>
              <a:spLocks/>
            </p:cNvSpPr>
            <p:nvPr/>
          </p:nvSpPr>
          <p:spPr bwMode="auto">
            <a:xfrm>
              <a:off x="4260850" y="5307013"/>
              <a:ext cx="4763" cy="3175"/>
            </a:xfrm>
            <a:custGeom>
              <a:avLst/>
              <a:gdLst>
                <a:gd name="T0" fmla="*/ 0 w 2"/>
                <a:gd name="T1" fmla="*/ 0 h 1"/>
                <a:gd name="T2" fmla="*/ 2 w 2"/>
                <a:gd name="T3" fmla="*/ 1 h 1"/>
                <a:gd name="T4" fmla="*/ 1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0" y="0"/>
                    <a:pt x="1" y="1"/>
                    <a:pt x="2" y="1"/>
                  </a:cubicBezTo>
                  <a:cubicBezTo>
                    <a:pt x="2" y="1"/>
                    <a:pt x="2" y="1"/>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78"/>
            <p:cNvSpPr>
              <a:spLocks/>
            </p:cNvSpPr>
            <p:nvPr/>
          </p:nvSpPr>
          <p:spPr bwMode="auto">
            <a:xfrm>
              <a:off x="4003675" y="4852988"/>
              <a:ext cx="3175" cy="1587"/>
            </a:xfrm>
            <a:custGeom>
              <a:avLst/>
              <a:gdLst>
                <a:gd name="T0" fmla="*/ 1 w 1"/>
                <a:gd name="T1" fmla="*/ 0 h 1"/>
                <a:gd name="T2" fmla="*/ 0 w 1"/>
                <a:gd name="T3" fmla="*/ 0 h 1"/>
                <a:gd name="T4" fmla="*/ 0 w 1"/>
                <a:gd name="T5" fmla="*/ 1 h 1"/>
                <a:gd name="T6" fmla="*/ 0 w 1"/>
                <a:gd name="T7" fmla="*/ 0 h 1"/>
                <a:gd name="T8" fmla="*/ 1 w 1"/>
                <a:gd name="T9" fmla="*/ 0 h 1"/>
              </a:gdLst>
              <a:ahLst/>
              <a:cxnLst>
                <a:cxn ang="0">
                  <a:pos x="T0" y="T1"/>
                </a:cxn>
                <a:cxn ang="0">
                  <a:pos x="T2" y="T3"/>
                </a:cxn>
                <a:cxn ang="0">
                  <a:pos x="T4" y="T5"/>
                </a:cxn>
                <a:cxn ang="0">
                  <a:pos x="T6" y="T7"/>
                </a:cxn>
                <a:cxn ang="0">
                  <a:pos x="T8" y="T9"/>
                </a:cxn>
              </a:cxnLst>
              <a:rect l="0" t="0" r="r" b="b"/>
              <a:pathLst>
                <a:path w="1" h="1">
                  <a:moveTo>
                    <a:pt x="1" y="0"/>
                  </a:moveTo>
                  <a:cubicBezTo>
                    <a:pt x="1" y="0"/>
                    <a:pt x="0" y="0"/>
                    <a:pt x="0" y="0"/>
                  </a:cubicBezTo>
                  <a:cubicBezTo>
                    <a:pt x="0" y="0"/>
                    <a:pt x="1" y="0"/>
                    <a:pt x="0" y="1"/>
                  </a:cubicBezTo>
                  <a:cubicBezTo>
                    <a:pt x="1" y="0"/>
                    <a:pt x="0" y="0"/>
                    <a:pt x="0" y="0"/>
                  </a:cubicBezTo>
                  <a:cubicBezTo>
                    <a:pt x="1" y="0"/>
                    <a:pt x="1" y="0"/>
                    <a:pt x="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0" name="Freeform 179"/>
            <p:cNvSpPr>
              <a:spLocks/>
            </p:cNvSpPr>
            <p:nvPr/>
          </p:nvSpPr>
          <p:spPr bwMode="auto">
            <a:xfrm>
              <a:off x="3954463" y="4822825"/>
              <a:ext cx="61913" cy="11112"/>
            </a:xfrm>
            <a:custGeom>
              <a:avLst/>
              <a:gdLst>
                <a:gd name="T0" fmla="*/ 6 w 23"/>
                <a:gd name="T1" fmla="*/ 0 h 4"/>
                <a:gd name="T2" fmla="*/ 4 w 23"/>
                <a:gd name="T3" fmla="*/ 2 h 4"/>
                <a:gd name="T4" fmla="*/ 16 w 23"/>
                <a:gd name="T5" fmla="*/ 3 h 4"/>
                <a:gd name="T6" fmla="*/ 21 w 23"/>
                <a:gd name="T7" fmla="*/ 4 h 4"/>
                <a:gd name="T8" fmla="*/ 21 w 23"/>
                <a:gd name="T9" fmla="*/ 4 h 4"/>
                <a:gd name="T10" fmla="*/ 12 w 23"/>
                <a:gd name="T11" fmla="*/ 0 h 4"/>
                <a:gd name="T12" fmla="*/ 6 w 23"/>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3" h="4">
                  <a:moveTo>
                    <a:pt x="6" y="0"/>
                  </a:moveTo>
                  <a:cubicBezTo>
                    <a:pt x="2" y="0"/>
                    <a:pt x="0" y="1"/>
                    <a:pt x="4" y="2"/>
                  </a:cubicBezTo>
                  <a:cubicBezTo>
                    <a:pt x="8" y="2"/>
                    <a:pt x="12" y="3"/>
                    <a:pt x="16" y="3"/>
                  </a:cubicBezTo>
                  <a:cubicBezTo>
                    <a:pt x="18" y="3"/>
                    <a:pt x="20" y="3"/>
                    <a:pt x="21" y="4"/>
                  </a:cubicBezTo>
                  <a:cubicBezTo>
                    <a:pt x="21" y="4"/>
                    <a:pt x="21" y="4"/>
                    <a:pt x="21" y="4"/>
                  </a:cubicBezTo>
                  <a:cubicBezTo>
                    <a:pt x="23" y="4"/>
                    <a:pt x="21" y="2"/>
                    <a:pt x="12" y="0"/>
                  </a:cubicBezTo>
                  <a:cubicBezTo>
                    <a:pt x="10" y="0"/>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80"/>
            <p:cNvSpPr>
              <a:spLocks/>
            </p:cNvSpPr>
            <p:nvPr/>
          </p:nvSpPr>
          <p:spPr bwMode="auto">
            <a:xfrm>
              <a:off x="4006850" y="4860925"/>
              <a:ext cx="53975" cy="12700"/>
            </a:xfrm>
            <a:custGeom>
              <a:avLst/>
              <a:gdLst>
                <a:gd name="T0" fmla="*/ 12 w 20"/>
                <a:gd name="T1" fmla="*/ 0 h 5"/>
                <a:gd name="T2" fmla="*/ 5 w 20"/>
                <a:gd name="T3" fmla="*/ 1 h 5"/>
                <a:gd name="T4" fmla="*/ 0 w 20"/>
                <a:gd name="T5" fmla="*/ 4 h 5"/>
                <a:gd name="T6" fmla="*/ 7 w 20"/>
                <a:gd name="T7" fmla="*/ 5 h 5"/>
                <a:gd name="T8" fmla="*/ 11 w 20"/>
                <a:gd name="T9" fmla="*/ 5 h 5"/>
                <a:gd name="T10" fmla="*/ 20 w 20"/>
                <a:gd name="T11" fmla="*/ 3 h 5"/>
                <a:gd name="T12" fmla="*/ 18 w 20"/>
                <a:gd name="T13" fmla="*/ 3 h 5"/>
                <a:gd name="T14" fmla="*/ 17 w 20"/>
                <a:gd name="T15" fmla="*/ 3 h 5"/>
                <a:gd name="T16" fmla="*/ 16 w 20"/>
                <a:gd name="T17" fmla="*/ 3 h 5"/>
                <a:gd name="T18" fmla="*/ 14 w 20"/>
                <a:gd name="T19" fmla="*/ 2 h 5"/>
                <a:gd name="T20" fmla="*/ 13 w 20"/>
                <a:gd name="T21" fmla="*/ 0 h 5"/>
                <a:gd name="T22" fmla="*/ 12 w 20"/>
                <a:gd name="T23" fmla="*/ 0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 h="5">
                  <a:moveTo>
                    <a:pt x="12" y="0"/>
                  </a:moveTo>
                  <a:cubicBezTo>
                    <a:pt x="10" y="0"/>
                    <a:pt x="7" y="0"/>
                    <a:pt x="5" y="1"/>
                  </a:cubicBezTo>
                  <a:cubicBezTo>
                    <a:pt x="2" y="2"/>
                    <a:pt x="0" y="3"/>
                    <a:pt x="0" y="4"/>
                  </a:cubicBezTo>
                  <a:cubicBezTo>
                    <a:pt x="2" y="5"/>
                    <a:pt x="4" y="5"/>
                    <a:pt x="7" y="5"/>
                  </a:cubicBezTo>
                  <a:cubicBezTo>
                    <a:pt x="8" y="5"/>
                    <a:pt x="9" y="5"/>
                    <a:pt x="11" y="5"/>
                  </a:cubicBezTo>
                  <a:cubicBezTo>
                    <a:pt x="17" y="4"/>
                    <a:pt x="20" y="3"/>
                    <a:pt x="20" y="3"/>
                  </a:cubicBezTo>
                  <a:cubicBezTo>
                    <a:pt x="20" y="3"/>
                    <a:pt x="19" y="3"/>
                    <a:pt x="18" y="3"/>
                  </a:cubicBezTo>
                  <a:cubicBezTo>
                    <a:pt x="18" y="3"/>
                    <a:pt x="17" y="3"/>
                    <a:pt x="17" y="3"/>
                  </a:cubicBezTo>
                  <a:cubicBezTo>
                    <a:pt x="17" y="3"/>
                    <a:pt x="16" y="3"/>
                    <a:pt x="16" y="3"/>
                  </a:cubicBezTo>
                  <a:cubicBezTo>
                    <a:pt x="15" y="3"/>
                    <a:pt x="15" y="2"/>
                    <a:pt x="14" y="2"/>
                  </a:cubicBezTo>
                  <a:cubicBezTo>
                    <a:pt x="13" y="2"/>
                    <a:pt x="12" y="1"/>
                    <a:pt x="13" y="0"/>
                  </a:cubicBezTo>
                  <a:cubicBezTo>
                    <a:pt x="13" y="0"/>
                    <a:pt x="13" y="0"/>
                    <a:pt x="1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2" name="Freeform 181"/>
            <p:cNvSpPr>
              <a:spLocks/>
            </p:cNvSpPr>
            <p:nvPr/>
          </p:nvSpPr>
          <p:spPr bwMode="auto">
            <a:xfrm>
              <a:off x="3613150" y="4635500"/>
              <a:ext cx="38100" cy="7937"/>
            </a:xfrm>
            <a:custGeom>
              <a:avLst/>
              <a:gdLst>
                <a:gd name="T0" fmla="*/ 8 w 14"/>
                <a:gd name="T1" fmla="*/ 0 h 3"/>
                <a:gd name="T2" fmla="*/ 2 w 14"/>
                <a:gd name="T3" fmla="*/ 1 h 3"/>
                <a:gd name="T4" fmla="*/ 6 w 14"/>
                <a:gd name="T5" fmla="*/ 3 h 3"/>
                <a:gd name="T6" fmla="*/ 10 w 14"/>
                <a:gd name="T7" fmla="*/ 3 h 3"/>
                <a:gd name="T8" fmla="*/ 14 w 14"/>
                <a:gd name="T9" fmla="*/ 1 h 3"/>
                <a:gd name="T10" fmla="*/ 8 w 14"/>
                <a:gd name="T11" fmla="*/ 0 h 3"/>
              </a:gdLst>
              <a:ahLst/>
              <a:cxnLst>
                <a:cxn ang="0">
                  <a:pos x="T0" y="T1"/>
                </a:cxn>
                <a:cxn ang="0">
                  <a:pos x="T2" y="T3"/>
                </a:cxn>
                <a:cxn ang="0">
                  <a:pos x="T4" y="T5"/>
                </a:cxn>
                <a:cxn ang="0">
                  <a:pos x="T6" y="T7"/>
                </a:cxn>
                <a:cxn ang="0">
                  <a:pos x="T8" y="T9"/>
                </a:cxn>
                <a:cxn ang="0">
                  <a:pos x="T10" y="T11"/>
                </a:cxn>
              </a:cxnLst>
              <a:rect l="0" t="0" r="r" b="b"/>
              <a:pathLst>
                <a:path w="14" h="3">
                  <a:moveTo>
                    <a:pt x="8" y="0"/>
                  </a:moveTo>
                  <a:cubicBezTo>
                    <a:pt x="6" y="0"/>
                    <a:pt x="3" y="0"/>
                    <a:pt x="2" y="1"/>
                  </a:cubicBezTo>
                  <a:cubicBezTo>
                    <a:pt x="0" y="2"/>
                    <a:pt x="3" y="3"/>
                    <a:pt x="6" y="3"/>
                  </a:cubicBezTo>
                  <a:cubicBezTo>
                    <a:pt x="7" y="3"/>
                    <a:pt x="9" y="3"/>
                    <a:pt x="10" y="3"/>
                  </a:cubicBezTo>
                  <a:cubicBezTo>
                    <a:pt x="11" y="2"/>
                    <a:pt x="13" y="1"/>
                    <a:pt x="14" y="1"/>
                  </a:cubicBezTo>
                  <a:cubicBezTo>
                    <a:pt x="12" y="0"/>
                    <a:pt x="10"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3" name="Freeform 182"/>
            <p:cNvSpPr>
              <a:spLocks/>
            </p:cNvSpPr>
            <p:nvPr/>
          </p:nvSpPr>
          <p:spPr bwMode="auto">
            <a:xfrm>
              <a:off x="3919538" y="4857750"/>
              <a:ext cx="65088" cy="7937"/>
            </a:xfrm>
            <a:custGeom>
              <a:avLst/>
              <a:gdLst>
                <a:gd name="T0" fmla="*/ 2 w 24"/>
                <a:gd name="T1" fmla="*/ 0 h 3"/>
                <a:gd name="T2" fmla="*/ 2 w 24"/>
                <a:gd name="T3" fmla="*/ 0 h 3"/>
                <a:gd name="T4" fmla="*/ 11 w 24"/>
                <a:gd name="T5" fmla="*/ 3 h 3"/>
                <a:gd name="T6" fmla="*/ 16 w 24"/>
                <a:gd name="T7" fmla="*/ 3 h 3"/>
                <a:gd name="T8" fmla="*/ 24 w 24"/>
                <a:gd name="T9" fmla="*/ 2 h 3"/>
                <a:gd name="T10" fmla="*/ 11 w 24"/>
                <a:gd name="T11" fmla="*/ 2 h 3"/>
                <a:gd name="T12" fmla="*/ 2 w 24"/>
                <a:gd name="T13" fmla="*/ 0 h 3"/>
              </a:gdLst>
              <a:ahLst/>
              <a:cxnLst>
                <a:cxn ang="0">
                  <a:pos x="T0" y="T1"/>
                </a:cxn>
                <a:cxn ang="0">
                  <a:pos x="T2" y="T3"/>
                </a:cxn>
                <a:cxn ang="0">
                  <a:pos x="T4" y="T5"/>
                </a:cxn>
                <a:cxn ang="0">
                  <a:pos x="T6" y="T7"/>
                </a:cxn>
                <a:cxn ang="0">
                  <a:pos x="T8" y="T9"/>
                </a:cxn>
                <a:cxn ang="0">
                  <a:pos x="T10" y="T11"/>
                </a:cxn>
                <a:cxn ang="0">
                  <a:pos x="T12" y="T13"/>
                </a:cxn>
              </a:cxnLst>
              <a:rect l="0" t="0" r="r" b="b"/>
              <a:pathLst>
                <a:path w="24" h="3">
                  <a:moveTo>
                    <a:pt x="2" y="0"/>
                  </a:moveTo>
                  <a:cubicBezTo>
                    <a:pt x="2" y="0"/>
                    <a:pt x="2" y="0"/>
                    <a:pt x="2" y="0"/>
                  </a:cubicBezTo>
                  <a:cubicBezTo>
                    <a:pt x="0" y="0"/>
                    <a:pt x="3" y="2"/>
                    <a:pt x="11" y="3"/>
                  </a:cubicBezTo>
                  <a:cubicBezTo>
                    <a:pt x="13" y="3"/>
                    <a:pt x="14" y="3"/>
                    <a:pt x="16" y="3"/>
                  </a:cubicBezTo>
                  <a:cubicBezTo>
                    <a:pt x="19" y="3"/>
                    <a:pt x="22" y="3"/>
                    <a:pt x="24" y="2"/>
                  </a:cubicBezTo>
                  <a:cubicBezTo>
                    <a:pt x="20" y="2"/>
                    <a:pt x="15" y="2"/>
                    <a:pt x="11" y="2"/>
                  </a:cubicBezTo>
                  <a:cubicBezTo>
                    <a:pt x="5" y="1"/>
                    <a:pt x="4"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183"/>
            <p:cNvSpPr>
              <a:spLocks/>
            </p:cNvSpPr>
            <p:nvPr/>
          </p:nvSpPr>
          <p:spPr bwMode="auto">
            <a:xfrm>
              <a:off x="3460750" y="5143500"/>
              <a:ext cx="198438" cy="15875"/>
            </a:xfrm>
            <a:custGeom>
              <a:avLst/>
              <a:gdLst>
                <a:gd name="T0" fmla="*/ 31 w 73"/>
                <a:gd name="T1" fmla="*/ 0 h 6"/>
                <a:gd name="T2" fmla="*/ 17 w 73"/>
                <a:gd name="T3" fmla="*/ 2 h 6"/>
                <a:gd name="T4" fmla="*/ 8 w 73"/>
                <a:gd name="T5" fmla="*/ 5 h 6"/>
                <a:gd name="T6" fmla="*/ 8 w 73"/>
                <a:gd name="T7" fmla="*/ 5 h 6"/>
                <a:gd name="T8" fmla="*/ 8 w 73"/>
                <a:gd name="T9" fmla="*/ 5 h 6"/>
                <a:gd name="T10" fmla="*/ 13 w 73"/>
                <a:gd name="T11" fmla="*/ 6 h 6"/>
                <a:gd name="T12" fmla="*/ 16 w 73"/>
                <a:gd name="T13" fmla="*/ 6 h 6"/>
                <a:gd name="T14" fmla="*/ 49 w 73"/>
                <a:gd name="T15" fmla="*/ 5 h 6"/>
                <a:gd name="T16" fmla="*/ 73 w 73"/>
                <a:gd name="T17" fmla="*/ 5 h 6"/>
                <a:gd name="T18" fmla="*/ 62 w 73"/>
                <a:gd name="T19" fmla="*/ 3 h 6"/>
                <a:gd name="T20" fmla="*/ 57 w 73"/>
                <a:gd name="T21" fmla="*/ 2 h 6"/>
                <a:gd name="T22" fmla="*/ 36 w 73"/>
                <a:gd name="T23" fmla="*/ 0 h 6"/>
                <a:gd name="T24" fmla="*/ 31 w 73"/>
                <a:gd name="T25"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3" h="6">
                  <a:moveTo>
                    <a:pt x="31" y="0"/>
                  </a:moveTo>
                  <a:cubicBezTo>
                    <a:pt x="19" y="0"/>
                    <a:pt x="13" y="1"/>
                    <a:pt x="17" y="2"/>
                  </a:cubicBezTo>
                  <a:cubicBezTo>
                    <a:pt x="20" y="3"/>
                    <a:pt x="16" y="5"/>
                    <a:pt x="8" y="5"/>
                  </a:cubicBezTo>
                  <a:cubicBezTo>
                    <a:pt x="8" y="5"/>
                    <a:pt x="8" y="5"/>
                    <a:pt x="8" y="5"/>
                  </a:cubicBezTo>
                  <a:cubicBezTo>
                    <a:pt x="8" y="5"/>
                    <a:pt x="8" y="5"/>
                    <a:pt x="8" y="5"/>
                  </a:cubicBezTo>
                  <a:cubicBezTo>
                    <a:pt x="0" y="5"/>
                    <a:pt x="2" y="6"/>
                    <a:pt x="13" y="6"/>
                  </a:cubicBezTo>
                  <a:cubicBezTo>
                    <a:pt x="14" y="6"/>
                    <a:pt x="15" y="6"/>
                    <a:pt x="16" y="6"/>
                  </a:cubicBezTo>
                  <a:cubicBezTo>
                    <a:pt x="26" y="6"/>
                    <a:pt x="37" y="5"/>
                    <a:pt x="49" y="5"/>
                  </a:cubicBezTo>
                  <a:cubicBezTo>
                    <a:pt x="57" y="5"/>
                    <a:pt x="65" y="5"/>
                    <a:pt x="73" y="5"/>
                  </a:cubicBezTo>
                  <a:cubicBezTo>
                    <a:pt x="69" y="4"/>
                    <a:pt x="66" y="3"/>
                    <a:pt x="62" y="3"/>
                  </a:cubicBezTo>
                  <a:cubicBezTo>
                    <a:pt x="56" y="2"/>
                    <a:pt x="53" y="2"/>
                    <a:pt x="57" y="2"/>
                  </a:cubicBezTo>
                  <a:cubicBezTo>
                    <a:pt x="60" y="2"/>
                    <a:pt x="52" y="0"/>
                    <a:pt x="36" y="0"/>
                  </a:cubicBezTo>
                  <a:cubicBezTo>
                    <a:pt x="34" y="0"/>
                    <a:pt x="33" y="0"/>
                    <a:pt x="31"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Freeform 184"/>
            <p:cNvSpPr>
              <a:spLocks/>
            </p:cNvSpPr>
            <p:nvPr/>
          </p:nvSpPr>
          <p:spPr bwMode="auto">
            <a:xfrm>
              <a:off x="3517900" y="4624388"/>
              <a:ext cx="68263" cy="11112"/>
            </a:xfrm>
            <a:custGeom>
              <a:avLst/>
              <a:gdLst>
                <a:gd name="T0" fmla="*/ 15 w 25"/>
                <a:gd name="T1" fmla="*/ 0 h 4"/>
                <a:gd name="T2" fmla="*/ 8 w 25"/>
                <a:gd name="T3" fmla="*/ 1 h 4"/>
                <a:gd name="T4" fmla="*/ 9 w 25"/>
                <a:gd name="T5" fmla="*/ 4 h 4"/>
                <a:gd name="T6" fmla="*/ 11 w 25"/>
                <a:gd name="T7" fmla="*/ 4 h 4"/>
                <a:gd name="T8" fmla="*/ 21 w 25"/>
                <a:gd name="T9" fmla="*/ 2 h 4"/>
                <a:gd name="T10" fmla="*/ 24 w 25"/>
                <a:gd name="T11" fmla="*/ 1 h 4"/>
                <a:gd name="T12" fmla="*/ 15 w 25"/>
                <a:gd name="T13" fmla="*/ 0 h 4"/>
              </a:gdLst>
              <a:ahLst/>
              <a:cxnLst>
                <a:cxn ang="0">
                  <a:pos x="T0" y="T1"/>
                </a:cxn>
                <a:cxn ang="0">
                  <a:pos x="T2" y="T3"/>
                </a:cxn>
                <a:cxn ang="0">
                  <a:pos x="T4" y="T5"/>
                </a:cxn>
                <a:cxn ang="0">
                  <a:pos x="T6" y="T7"/>
                </a:cxn>
                <a:cxn ang="0">
                  <a:pos x="T8" y="T9"/>
                </a:cxn>
                <a:cxn ang="0">
                  <a:pos x="T10" y="T11"/>
                </a:cxn>
                <a:cxn ang="0">
                  <a:pos x="T12" y="T13"/>
                </a:cxn>
              </a:cxnLst>
              <a:rect l="0" t="0" r="r" b="b"/>
              <a:pathLst>
                <a:path w="25" h="4">
                  <a:moveTo>
                    <a:pt x="15" y="0"/>
                  </a:moveTo>
                  <a:cubicBezTo>
                    <a:pt x="13" y="0"/>
                    <a:pt x="11" y="0"/>
                    <a:pt x="8" y="1"/>
                  </a:cubicBezTo>
                  <a:cubicBezTo>
                    <a:pt x="0" y="2"/>
                    <a:pt x="5" y="4"/>
                    <a:pt x="9" y="4"/>
                  </a:cubicBezTo>
                  <a:cubicBezTo>
                    <a:pt x="10" y="4"/>
                    <a:pt x="11" y="4"/>
                    <a:pt x="11" y="4"/>
                  </a:cubicBezTo>
                  <a:cubicBezTo>
                    <a:pt x="15" y="3"/>
                    <a:pt x="18" y="3"/>
                    <a:pt x="21" y="2"/>
                  </a:cubicBezTo>
                  <a:cubicBezTo>
                    <a:pt x="22" y="2"/>
                    <a:pt x="23" y="1"/>
                    <a:pt x="24" y="1"/>
                  </a:cubicBezTo>
                  <a:cubicBezTo>
                    <a:pt x="25" y="1"/>
                    <a:pt x="21" y="0"/>
                    <a:pt x="1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185"/>
            <p:cNvSpPr>
              <a:spLocks/>
            </p:cNvSpPr>
            <p:nvPr/>
          </p:nvSpPr>
          <p:spPr bwMode="auto">
            <a:xfrm>
              <a:off x="3590925" y="4568825"/>
              <a:ext cx="17463" cy="6350"/>
            </a:xfrm>
            <a:custGeom>
              <a:avLst/>
              <a:gdLst>
                <a:gd name="T0" fmla="*/ 0 w 6"/>
                <a:gd name="T1" fmla="*/ 0 h 2"/>
                <a:gd name="T2" fmla="*/ 2 w 6"/>
                <a:gd name="T3" fmla="*/ 1 h 2"/>
                <a:gd name="T4" fmla="*/ 6 w 6"/>
                <a:gd name="T5" fmla="*/ 2 h 2"/>
                <a:gd name="T6" fmla="*/ 5 w 6"/>
                <a:gd name="T7" fmla="*/ 2 h 2"/>
                <a:gd name="T8" fmla="*/ 3 w 6"/>
                <a:gd name="T9" fmla="*/ 1 h 2"/>
                <a:gd name="T10" fmla="*/ 1 w 6"/>
                <a:gd name="T11" fmla="*/ 0 h 2"/>
                <a:gd name="T12" fmla="*/ 0 w 6"/>
                <a:gd name="T13" fmla="*/ 0 h 2"/>
              </a:gdLst>
              <a:ahLst/>
              <a:cxnLst>
                <a:cxn ang="0">
                  <a:pos x="T0" y="T1"/>
                </a:cxn>
                <a:cxn ang="0">
                  <a:pos x="T2" y="T3"/>
                </a:cxn>
                <a:cxn ang="0">
                  <a:pos x="T4" y="T5"/>
                </a:cxn>
                <a:cxn ang="0">
                  <a:pos x="T6" y="T7"/>
                </a:cxn>
                <a:cxn ang="0">
                  <a:pos x="T8" y="T9"/>
                </a:cxn>
                <a:cxn ang="0">
                  <a:pos x="T10" y="T11"/>
                </a:cxn>
                <a:cxn ang="0">
                  <a:pos x="T12" y="T13"/>
                </a:cxn>
              </a:cxnLst>
              <a:rect l="0" t="0" r="r" b="b"/>
              <a:pathLst>
                <a:path w="6" h="2">
                  <a:moveTo>
                    <a:pt x="0" y="0"/>
                  </a:moveTo>
                  <a:cubicBezTo>
                    <a:pt x="0" y="0"/>
                    <a:pt x="0" y="0"/>
                    <a:pt x="2" y="1"/>
                  </a:cubicBezTo>
                  <a:cubicBezTo>
                    <a:pt x="3" y="2"/>
                    <a:pt x="5" y="2"/>
                    <a:pt x="6" y="2"/>
                  </a:cubicBezTo>
                  <a:cubicBezTo>
                    <a:pt x="6" y="2"/>
                    <a:pt x="6" y="2"/>
                    <a:pt x="5" y="2"/>
                  </a:cubicBezTo>
                  <a:cubicBezTo>
                    <a:pt x="5" y="1"/>
                    <a:pt x="4" y="1"/>
                    <a:pt x="3" y="1"/>
                  </a:cubicBezTo>
                  <a:cubicBezTo>
                    <a:pt x="2" y="1"/>
                    <a:pt x="1" y="0"/>
                    <a:pt x="1" y="0"/>
                  </a:cubicBezTo>
                  <a:cubicBezTo>
                    <a:pt x="1" y="0"/>
                    <a:pt x="0" y="0"/>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186"/>
            <p:cNvSpPr>
              <a:spLocks/>
            </p:cNvSpPr>
            <p:nvPr/>
          </p:nvSpPr>
          <p:spPr bwMode="auto">
            <a:xfrm>
              <a:off x="3475038" y="4575175"/>
              <a:ext cx="173038" cy="42862"/>
            </a:xfrm>
            <a:custGeom>
              <a:avLst/>
              <a:gdLst>
                <a:gd name="T0" fmla="*/ 26 w 64"/>
                <a:gd name="T1" fmla="*/ 0 h 16"/>
                <a:gd name="T2" fmla="*/ 8 w 64"/>
                <a:gd name="T3" fmla="*/ 5 h 16"/>
                <a:gd name="T4" fmla="*/ 5 w 64"/>
                <a:gd name="T5" fmla="*/ 14 h 16"/>
                <a:gd name="T6" fmla="*/ 10 w 64"/>
                <a:gd name="T7" fmla="*/ 16 h 16"/>
                <a:gd name="T8" fmla="*/ 12 w 64"/>
                <a:gd name="T9" fmla="*/ 16 h 16"/>
                <a:gd name="T10" fmla="*/ 26 w 64"/>
                <a:gd name="T11" fmla="*/ 13 h 16"/>
                <a:gd name="T12" fmla="*/ 38 w 64"/>
                <a:gd name="T13" fmla="*/ 11 h 16"/>
                <a:gd name="T14" fmla="*/ 38 w 64"/>
                <a:gd name="T15" fmla="*/ 11 h 16"/>
                <a:gd name="T16" fmla="*/ 41 w 64"/>
                <a:gd name="T17" fmla="*/ 12 h 16"/>
                <a:gd name="T18" fmla="*/ 42 w 64"/>
                <a:gd name="T19" fmla="*/ 12 h 16"/>
                <a:gd name="T20" fmla="*/ 42 w 64"/>
                <a:gd name="T21" fmla="*/ 12 h 16"/>
                <a:gd name="T22" fmla="*/ 47 w 64"/>
                <a:gd name="T23" fmla="*/ 14 h 16"/>
                <a:gd name="T24" fmla="*/ 54 w 64"/>
                <a:gd name="T25" fmla="*/ 15 h 16"/>
                <a:gd name="T26" fmla="*/ 54 w 64"/>
                <a:gd name="T27" fmla="*/ 15 h 16"/>
                <a:gd name="T28" fmla="*/ 64 w 64"/>
                <a:gd name="T29" fmla="*/ 13 h 16"/>
                <a:gd name="T30" fmla="*/ 64 w 64"/>
                <a:gd name="T31" fmla="*/ 12 h 16"/>
                <a:gd name="T32" fmla="*/ 56 w 64"/>
                <a:gd name="T33" fmla="*/ 12 h 16"/>
                <a:gd name="T34" fmla="*/ 48 w 64"/>
                <a:gd name="T35" fmla="*/ 6 h 16"/>
                <a:gd name="T36" fmla="*/ 31 w 64"/>
                <a:gd name="T37" fmla="*/ 2 h 16"/>
                <a:gd name="T38" fmla="*/ 30 w 64"/>
                <a:gd name="T39" fmla="*/ 2 h 16"/>
                <a:gd name="T40" fmla="*/ 30 w 64"/>
                <a:gd name="T41" fmla="*/ 2 h 16"/>
                <a:gd name="T42" fmla="*/ 28 w 64"/>
                <a:gd name="T43" fmla="*/ 1 h 16"/>
                <a:gd name="T44" fmla="*/ 26 w 64"/>
                <a:gd name="T45"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4" h="16">
                  <a:moveTo>
                    <a:pt x="26" y="0"/>
                  </a:moveTo>
                  <a:cubicBezTo>
                    <a:pt x="22" y="0"/>
                    <a:pt x="14" y="2"/>
                    <a:pt x="8" y="5"/>
                  </a:cubicBezTo>
                  <a:cubicBezTo>
                    <a:pt x="0" y="9"/>
                    <a:pt x="5" y="12"/>
                    <a:pt x="5" y="14"/>
                  </a:cubicBezTo>
                  <a:cubicBezTo>
                    <a:pt x="5" y="15"/>
                    <a:pt x="5" y="16"/>
                    <a:pt x="10" y="16"/>
                  </a:cubicBezTo>
                  <a:cubicBezTo>
                    <a:pt x="11" y="16"/>
                    <a:pt x="11" y="16"/>
                    <a:pt x="12" y="16"/>
                  </a:cubicBezTo>
                  <a:cubicBezTo>
                    <a:pt x="17" y="15"/>
                    <a:pt x="22" y="14"/>
                    <a:pt x="26" y="13"/>
                  </a:cubicBezTo>
                  <a:cubicBezTo>
                    <a:pt x="32" y="12"/>
                    <a:pt x="38" y="11"/>
                    <a:pt x="38" y="11"/>
                  </a:cubicBezTo>
                  <a:cubicBezTo>
                    <a:pt x="38" y="11"/>
                    <a:pt x="38" y="11"/>
                    <a:pt x="38" y="11"/>
                  </a:cubicBezTo>
                  <a:cubicBezTo>
                    <a:pt x="37" y="11"/>
                    <a:pt x="38" y="12"/>
                    <a:pt x="41" y="12"/>
                  </a:cubicBezTo>
                  <a:cubicBezTo>
                    <a:pt x="42" y="12"/>
                    <a:pt x="42" y="12"/>
                    <a:pt x="42" y="12"/>
                  </a:cubicBezTo>
                  <a:cubicBezTo>
                    <a:pt x="42" y="12"/>
                    <a:pt x="42" y="12"/>
                    <a:pt x="42" y="12"/>
                  </a:cubicBezTo>
                  <a:cubicBezTo>
                    <a:pt x="44" y="12"/>
                    <a:pt x="45" y="13"/>
                    <a:pt x="47" y="14"/>
                  </a:cubicBezTo>
                  <a:cubicBezTo>
                    <a:pt x="48" y="14"/>
                    <a:pt x="50" y="15"/>
                    <a:pt x="54" y="15"/>
                  </a:cubicBezTo>
                  <a:cubicBezTo>
                    <a:pt x="54" y="15"/>
                    <a:pt x="54" y="15"/>
                    <a:pt x="54" y="15"/>
                  </a:cubicBezTo>
                  <a:cubicBezTo>
                    <a:pt x="58" y="15"/>
                    <a:pt x="62" y="14"/>
                    <a:pt x="64" y="13"/>
                  </a:cubicBezTo>
                  <a:cubicBezTo>
                    <a:pt x="64" y="13"/>
                    <a:pt x="64" y="13"/>
                    <a:pt x="64" y="12"/>
                  </a:cubicBezTo>
                  <a:cubicBezTo>
                    <a:pt x="64" y="12"/>
                    <a:pt x="59" y="12"/>
                    <a:pt x="56" y="12"/>
                  </a:cubicBezTo>
                  <a:cubicBezTo>
                    <a:pt x="52" y="12"/>
                    <a:pt x="56" y="9"/>
                    <a:pt x="48" y="6"/>
                  </a:cubicBezTo>
                  <a:cubicBezTo>
                    <a:pt x="41" y="4"/>
                    <a:pt x="33" y="2"/>
                    <a:pt x="31" y="2"/>
                  </a:cubicBezTo>
                  <a:cubicBezTo>
                    <a:pt x="31" y="2"/>
                    <a:pt x="30" y="2"/>
                    <a:pt x="30" y="2"/>
                  </a:cubicBezTo>
                  <a:cubicBezTo>
                    <a:pt x="30" y="2"/>
                    <a:pt x="30" y="2"/>
                    <a:pt x="30" y="2"/>
                  </a:cubicBezTo>
                  <a:cubicBezTo>
                    <a:pt x="29" y="2"/>
                    <a:pt x="29" y="2"/>
                    <a:pt x="28" y="1"/>
                  </a:cubicBezTo>
                  <a:cubicBezTo>
                    <a:pt x="28" y="1"/>
                    <a:pt x="27" y="0"/>
                    <a:pt x="2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Freeform 187"/>
            <p:cNvSpPr>
              <a:spLocks/>
            </p:cNvSpPr>
            <p:nvPr/>
          </p:nvSpPr>
          <p:spPr bwMode="auto">
            <a:xfrm>
              <a:off x="10409238" y="4686300"/>
              <a:ext cx="219075" cy="122237"/>
            </a:xfrm>
            <a:custGeom>
              <a:avLst/>
              <a:gdLst>
                <a:gd name="T0" fmla="*/ 2 w 81"/>
                <a:gd name="T1" fmla="*/ 0 h 45"/>
                <a:gd name="T2" fmla="*/ 2 w 81"/>
                <a:gd name="T3" fmla="*/ 0 h 45"/>
                <a:gd name="T4" fmla="*/ 7 w 81"/>
                <a:gd name="T5" fmla="*/ 2 h 45"/>
                <a:gd name="T6" fmla="*/ 8 w 81"/>
                <a:gd name="T7" fmla="*/ 5 h 45"/>
                <a:gd name="T8" fmla="*/ 8 w 81"/>
                <a:gd name="T9" fmla="*/ 5 h 45"/>
                <a:gd name="T10" fmla="*/ 8 w 81"/>
                <a:gd name="T11" fmla="*/ 5 h 45"/>
                <a:gd name="T12" fmla="*/ 10 w 81"/>
                <a:gd name="T13" fmla="*/ 11 h 45"/>
                <a:gd name="T14" fmla="*/ 24 w 81"/>
                <a:gd name="T15" fmla="*/ 17 h 45"/>
                <a:gd name="T16" fmla="*/ 51 w 81"/>
                <a:gd name="T17" fmla="*/ 40 h 45"/>
                <a:gd name="T18" fmla="*/ 65 w 81"/>
                <a:gd name="T19" fmla="*/ 45 h 45"/>
                <a:gd name="T20" fmla="*/ 66 w 81"/>
                <a:gd name="T21" fmla="*/ 45 h 45"/>
                <a:gd name="T22" fmla="*/ 72 w 81"/>
                <a:gd name="T23" fmla="*/ 43 h 45"/>
                <a:gd name="T24" fmla="*/ 73 w 81"/>
                <a:gd name="T25" fmla="*/ 43 h 45"/>
                <a:gd name="T26" fmla="*/ 80 w 81"/>
                <a:gd name="T27" fmla="*/ 45 h 45"/>
                <a:gd name="T28" fmla="*/ 80 w 81"/>
                <a:gd name="T29" fmla="*/ 45 h 45"/>
                <a:gd name="T30" fmla="*/ 71 w 81"/>
                <a:gd name="T31" fmla="*/ 41 h 45"/>
                <a:gd name="T32" fmla="*/ 58 w 81"/>
                <a:gd name="T33" fmla="*/ 36 h 45"/>
                <a:gd name="T34" fmla="*/ 58 w 81"/>
                <a:gd name="T35" fmla="*/ 29 h 45"/>
                <a:gd name="T36" fmla="*/ 60 w 81"/>
                <a:gd name="T37" fmla="*/ 25 h 45"/>
                <a:gd name="T38" fmla="*/ 44 w 81"/>
                <a:gd name="T39" fmla="*/ 18 h 45"/>
                <a:gd name="T40" fmla="*/ 34 w 81"/>
                <a:gd name="T41" fmla="*/ 12 h 45"/>
                <a:gd name="T42" fmla="*/ 24 w 81"/>
                <a:gd name="T43" fmla="*/ 7 h 45"/>
                <a:gd name="T44" fmla="*/ 25 w 81"/>
                <a:gd name="T45" fmla="*/ 7 h 45"/>
                <a:gd name="T46" fmla="*/ 25 w 81"/>
                <a:gd name="T47" fmla="*/ 7 h 45"/>
                <a:gd name="T48" fmla="*/ 16 w 81"/>
                <a:gd name="T49" fmla="*/ 4 h 45"/>
                <a:gd name="T50" fmla="*/ 2 w 81"/>
                <a:gd name="T51"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45">
                  <a:moveTo>
                    <a:pt x="2" y="0"/>
                  </a:moveTo>
                  <a:cubicBezTo>
                    <a:pt x="2" y="0"/>
                    <a:pt x="2" y="0"/>
                    <a:pt x="2" y="0"/>
                  </a:cubicBezTo>
                  <a:cubicBezTo>
                    <a:pt x="0" y="0"/>
                    <a:pt x="3" y="1"/>
                    <a:pt x="7" y="2"/>
                  </a:cubicBezTo>
                  <a:cubicBezTo>
                    <a:pt x="11" y="4"/>
                    <a:pt x="10" y="5"/>
                    <a:pt x="8" y="5"/>
                  </a:cubicBezTo>
                  <a:cubicBezTo>
                    <a:pt x="8" y="5"/>
                    <a:pt x="8" y="5"/>
                    <a:pt x="8" y="5"/>
                  </a:cubicBezTo>
                  <a:cubicBezTo>
                    <a:pt x="8" y="5"/>
                    <a:pt x="8" y="5"/>
                    <a:pt x="8" y="5"/>
                  </a:cubicBezTo>
                  <a:cubicBezTo>
                    <a:pt x="7" y="5"/>
                    <a:pt x="5" y="8"/>
                    <a:pt x="10" y="11"/>
                  </a:cubicBezTo>
                  <a:cubicBezTo>
                    <a:pt x="14" y="14"/>
                    <a:pt x="19" y="16"/>
                    <a:pt x="24" y="17"/>
                  </a:cubicBezTo>
                  <a:cubicBezTo>
                    <a:pt x="36" y="23"/>
                    <a:pt x="40" y="33"/>
                    <a:pt x="51" y="40"/>
                  </a:cubicBezTo>
                  <a:cubicBezTo>
                    <a:pt x="55" y="44"/>
                    <a:pt x="62" y="45"/>
                    <a:pt x="65" y="45"/>
                  </a:cubicBezTo>
                  <a:cubicBezTo>
                    <a:pt x="66" y="45"/>
                    <a:pt x="66" y="45"/>
                    <a:pt x="66" y="45"/>
                  </a:cubicBezTo>
                  <a:cubicBezTo>
                    <a:pt x="67" y="44"/>
                    <a:pt x="70" y="43"/>
                    <a:pt x="72" y="43"/>
                  </a:cubicBezTo>
                  <a:cubicBezTo>
                    <a:pt x="72" y="43"/>
                    <a:pt x="72" y="43"/>
                    <a:pt x="73" y="43"/>
                  </a:cubicBezTo>
                  <a:cubicBezTo>
                    <a:pt x="75" y="43"/>
                    <a:pt x="78" y="44"/>
                    <a:pt x="80" y="45"/>
                  </a:cubicBezTo>
                  <a:cubicBezTo>
                    <a:pt x="80" y="45"/>
                    <a:pt x="80" y="45"/>
                    <a:pt x="80" y="45"/>
                  </a:cubicBezTo>
                  <a:cubicBezTo>
                    <a:pt x="81" y="45"/>
                    <a:pt x="79" y="43"/>
                    <a:pt x="71" y="41"/>
                  </a:cubicBezTo>
                  <a:cubicBezTo>
                    <a:pt x="66" y="39"/>
                    <a:pt x="60" y="38"/>
                    <a:pt x="58" y="36"/>
                  </a:cubicBezTo>
                  <a:cubicBezTo>
                    <a:pt x="55" y="33"/>
                    <a:pt x="55" y="30"/>
                    <a:pt x="58" y="29"/>
                  </a:cubicBezTo>
                  <a:cubicBezTo>
                    <a:pt x="67" y="27"/>
                    <a:pt x="69" y="29"/>
                    <a:pt x="60" y="25"/>
                  </a:cubicBezTo>
                  <a:cubicBezTo>
                    <a:pt x="55" y="23"/>
                    <a:pt x="50" y="20"/>
                    <a:pt x="44" y="18"/>
                  </a:cubicBezTo>
                  <a:cubicBezTo>
                    <a:pt x="40" y="16"/>
                    <a:pt x="37" y="14"/>
                    <a:pt x="34" y="12"/>
                  </a:cubicBezTo>
                  <a:cubicBezTo>
                    <a:pt x="29" y="9"/>
                    <a:pt x="24" y="7"/>
                    <a:pt x="24" y="7"/>
                  </a:cubicBezTo>
                  <a:cubicBezTo>
                    <a:pt x="25" y="7"/>
                    <a:pt x="25" y="7"/>
                    <a:pt x="25" y="7"/>
                  </a:cubicBezTo>
                  <a:cubicBezTo>
                    <a:pt x="25" y="7"/>
                    <a:pt x="25" y="7"/>
                    <a:pt x="25" y="7"/>
                  </a:cubicBezTo>
                  <a:cubicBezTo>
                    <a:pt x="26" y="7"/>
                    <a:pt x="22" y="6"/>
                    <a:pt x="16" y="4"/>
                  </a:cubicBezTo>
                  <a:cubicBezTo>
                    <a:pt x="10" y="1"/>
                    <a:pt x="4"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Freeform 188"/>
            <p:cNvSpPr>
              <a:spLocks/>
            </p:cNvSpPr>
            <p:nvPr/>
          </p:nvSpPr>
          <p:spPr bwMode="auto">
            <a:xfrm>
              <a:off x="10572750" y="4822825"/>
              <a:ext cx="177800" cy="53975"/>
            </a:xfrm>
            <a:custGeom>
              <a:avLst/>
              <a:gdLst>
                <a:gd name="T0" fmla="*/ 8 w 66"/>
                <a:gd name="T1" fmla="*/ 0 h 20"/>
                <a:gd name="T2" fmla="*/ 5 w 66"/>
                <a:gd name="T3" fmla="*/ 0 h 20"/>
                <a:gd name="T4" fmla="*/ 11 w 66"/>
                <a:gd name="T5" fmla="*/ 7 h 20"/>
                <a:gd name="T6" fmla="*/ 3 w 66"/>
                <a:gd name="T7" fmla="*/ 16 h 20"/>
                <a:gd name="T8" fmla="*/ 14 w 66"/>
                <a:gd name="T9" fmla="*/ 20 h 20"/>
                <a:gd name="T10" fmla="*/ 16 w 66"/>
                <a:gd name="T11" fmla="*/ 19 h 20"/>
                <a:gd name="T12" fmla="*/ 19 w 66"/>
                <a:gd name="T13" fmla="*/ 15 h 20"/>
                <a:gd name="T14" fmla="*/ 52 w 66"/>
                <a:gd name="T15" fmla="*/ 12 h 20"/>
                <a:gd name="T16" fmla="*/ 66 w 66"/>
                <a:gd name="T17" fmla="*/ 9 h 20"/>
                <a:gd name="T18" fmla="*/ 66 w 66"/>
                <a:gd name="T19" fmla="*/ 9 h 20"/>
                <a:gd name="T20" fmla="*/ 64 w 66"/>
                <a:gd name="T21" fmla="*/ 9 h 20"/>
                <a:gd name="T22" fmla="*/ 58 w 66"/>
                <a:gd name="T23" fmla="*/ 7 h 20"/>
                <a:gd name="T24" fmla="*/ 58 w 66"/>
                <a:gd name="T25" fmla="*/ 5 h 20"/>
                <a:gd name="T26" fmla="*/ 49 w 66"/>
                <a:gd name="T27" fmla="*/ 6 h 20"/>
                <a:gd name="T28" fmla="*/ 26 w 66"/>
                <a:gd name="T29" fmla="*/ 3 h 20"/>
                <a:gd name="T30" fmla="*/ 8 w 66"/>
                <a:gd name="T31" fmla="*/ 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6" h="20">
                  <a:moveTo>
                    <a:pt x="8" y="0"/>
                  </a:moveTo>
                  <a:cubicBezTo>
                    <a:pt x="7" y="0"/>
                    <a:pt x="6" y="0"/>
                    <a:pt x="5" y="0"/>
                  </a:cubicBezTo>
                  <a:cubicBezTo>
                    <a:pt x="1" y="1"/>
                    <a:pt x="7" y="4"/>
                    <a:pt x="11" y="7"/>
                  </a:cubicBezTo>
                  <a:cubicBezTo>
                    <a:pt x="17" y="11"/>
                    <a:pt x="0" y="14"/>
                    <a:pt x="3" y="16"/>
                  </a:cubicBezTo>
                  <a:cubicBezTo>
                    <a:pt x="5" y="18"/>
                    <a:pt x="10" y="20"/>
                    <a:pt x="14" y="20"/>
                  </a:cubicBezTo>
                  <a:cubicBezTo>
                    <a:pt x="15" y="20"/>
                    <a:pt x="16" y="20"/>
                    <a:pt x="16" y="19"/>
                  </a:cubicBezTo>
                  <a:cubicBezTo>
                    <a:pt x="20" y="19"/>
                    <a:pt x="4" y="15"/>
                    <a:pt x="19" y="15"/>
                  </a:cubicBezTo>
                  <a:cubicBezTo>
                    <a:pt x="34" y="15"/>
                    <a:pt x="41" y="14"/>
                    <a:pt x="52" y="12"/>
                  </a:cubicBezTo>
                  <a:cubicBezTo>
                    <a:pt x="61" y="10"/>
                    <a:pt x="66" y="9"/>
                    <a:pt x="66" y="9"/>
                  </a:cubicBezTo>
                  <a:cubicBezTo>
                    <a:pt x="66" y="9"/>
                    <a:pt x="66" y="9"/>
                    <a:pt x="66" y="9"/>
                  </a:cubicBezTo>
                  <a:cubicBezTo>
                    <a:pt x="65" y="9"/>
                    <a:pt x="65" y="9"/>
                    <a:pt x="64" y="9"/>
                  </a:cubicBezTo>
                  <a:cubicBezTo>
                    <a:pt x="62" y="9"/>
                    <a:pt x="59" y="8"/>
                    <a:pt x="58" y="7"/>
                  </a:cubicBezTo>
                  <a:cubicBezTo>
                    <a:pt x="58" y="7"/>
                    <a:pt x="57" y="6"/>
                    <a:pt x="58" y="5"/>
                  </a:cubicBezTo>
                  <a:cubicBezTo>
                    <a:pt x="55" y="6"/>
                    <a:pt x="52" y="6"/>
                    <a:pt x="49" y="6"/>
                  </a:cubicBezTo>
                  <a:cubicBezTo>
                    <a:pt x="42" y="6"/>
                    <a:pt x="34" y="5"/>
                    <a:pt x="26" y="3"/>
                  </a:cubicBezTo>
                  <a:cubicBezTo>
                    <a:pt x="19" y="2"/>
                    <a:pt x="12" y="0"/>
                    <a:pt x="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89"/>
            <p:cNvSpPr>
              <a:spLocks/>
            </p:cNvSpPr>
            <p:nvPr/>
          </p:nvSpPr>
          <p:spPr bwMode="auto">
            <a:xfrm>
              <a:off x="10534650" y="5334000"/>
              <a:ext cx="666750" cy="92075"/>
            </a:xfrm>
            <a:custGeom>
              <a:avLst/>
              <a:gdLst>
                <a:gd name="T0" fmla="*/ 10 w 246"/>
                <a:gd name="T1" fmla="*/ 0 h 34"/>
                <a:gd name="T2" fmla="*/ 19 w 246"/>
                <a:gd name="T3" fmla="*/ 8 h 34"/>
                <a:gd name="T4" fmla="*/ 26 w 246"/>
                <a:gd name="T5" fmla="*/ 12 h 34"/>
                <a:gd name="T6" fmla="*/ 33 w 246"/>
                <a:gd name="T7" fmla="*/ 11 h 34"/>
                <a:gd name="T8" fmla="*/ 42 w 246"/>
                <a:gd name="T9" fmla="*/ 12 h 34"/>
                <a:gd name="T10" fmla="*/ 44 w 246"/>
                <a:gd name="T11" fmla="*/ 12 h 34"/>
                <a:gd name="T12" fmla="*/ 62 w 246"/>
                <a:gd name="T13" fmla="*/ 15 h 34"/>
                <a:gd name="T14" fmla="*/ 89 w 246"/>
                <a:gd name="T15" fmla="*/ 19 h 34"/>
                <a:gd name="T16" fmla="*/ 97 w 246"/>
                <a:gd name="T17" fmla="*/ 23 h 34"/>
                <a:gd name="T18" fmla="*/ 96 w 246"/>
                <a:gd name="T19" fmla="*/ 25 h 34"/>
                <a:gd name="T20" fmla="*/ 103 w 246"/>
                <a:gd name="T21" fmla="*/ 26 h 34"/>
                <a:gd name="T22" fmla="*/ 122 w 246"/>
                <a:gd name="T23" fmla="*/ 29 h 34"/>
                <a:gd name="T24" fmla="*/ 143 w 246"/>
                <a:gd name="T25" fmla="*/ 31 h 34"/>
                <a:gd name="T26" fmla="*/ 142 w 246"/>
                <a:gd name="T27" fmla="*/ 27 h 34"/>
                <a:gd name="T28" fmla="*/ 136 w 246"/>
                <a:gd name="T29" fmla="*/ 26 h 34"/>
                <a:gd name="T30" fmla="*/ 147 w 246"/>
                <a:gd name="T31" fmla="*/ 27 h 34"/>
                <a:gd name="T32" fmla="*/ 153 w 246"/>
                <a:gd name="T33" fmla="*/ 25 h 34"/>
                <a:gd name="T34" fmla="*/ 155 w 246"/>
                <a:gd name="T35" fmla="*/ 26 h 34"/>
                <a:gd name="T36" fmla="*/ 158 w 246"/>
                <a:gd name="T37" fmla="*/ 24 h 34"/>
                <a:gd name="T38" fmla="*/ 164 w 246"/>
                <a:gd name="T39" fmla="*/ 24 h 34"/>
                <a:gd name="T40" fmla="*/ 165 w 246"/>
                <a:gd name="T41" fmla="*/ 24 h 34"/>
                <a:gd name="T42" fmla="*/ 170 w 246"/>
                <a:gd name="T43" fmla="*/ 24 h 34"/>
                <a:gd name="T44" fmla="*/ 207 w 246"/>
                <a:gd name="T45" fmla="*/ 33 h 34"/>
                <a:gd name="T46" fmla="*/ 240 w 246"/>
                <a:gd name="T47" fmla="*/ 34 h 34"/>
                <a:gd name="T48" fmla="*/ 244 w 246"/>
                <a:gd name="T49" fmla="*/ 34 h 34"/>
                <a:gd name="T50" fmla="*/ 244 w 246"/>
                <a:gd name="T51" fmla="*/ 34 h 34"/>
                <a:gd name="T52" fmla="*/ 235 w 246"/>
                <a:gd name="T53" fmla="*/ 32 h 34"/>
                <a:gd name="T54" fmla="*/ 229 w 246"/>
                <a:gd name="T55" fmla="*/ 30 h 34"/>
                <a:gd name="T56" fmla="*/ 209 w 246"/>
                <a:gd name="T57" fmla="*/ 20 h 34"/>
                <a:gd name="T58" fmla="*/ 179 w 246"/>
                <a:gd name="T59" fmla="*/ 13 h 34"/>
                <a:gd name="T60" fmla="*/ 82 w 246"/>
                <a:gd name="T61" fmla="*/ 4 h 34"/>
                <a:gd name="T62" fmla="*/ 59 w 246"/>
                <a:gd name="T63" fmla="*/ 8 h 34"/>
                <a:gd name="T64" fmla="*/ 45 w 246"/>
                <a:gd name="T65" fmla="*/ 9 h 34"/>
                <a:gd name="T66" fmla="*/ 42 w 246"/>
                <a:gd name="T67" fmla="*/ 8 h 34"/>
                <a:gd name="T68" fmla="*/ 38 w 246"/>
                <a:gd name="T69" fmla="*/ 4 h 34"/>
                <a:gd name="T70" fmla="*/ 16 w 246"/>
                <a:gd name="T71"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46" h="34">
                  <a:moveTo>
                    <a:pt x="16" y="0"/>
                  </a:moveTo>
                  <a:cubicBezTo>
                    <a:pt x="14" y="0"/>
                    <a:pt x="12" y="0"/>
                    <a:pt x="10" y="0"/>
                  </a:cubicBezTo>
                  <a:cubicBezTo>
                    <a:pt x="0" y="1"/>
                    <a:pt x="6" y="4"/>
                    <a:pt x="16" y="5"/>
                  </a:cubicBezTo>
                  <a:cubicBezTo>
                    <a:pt x="26" y="6"/>
                    <a:pt x="25" y="7"/>
                    <a:pt x="19" y="8"/>
                  </a:cubicBezTo>
                  <a:cubicBezTo>
                    <a:pt x="13" y="8"/>
                    <a:pt x="13" y="11"/>
                    <a:pt x="22" y="12"/>
                  </a:cubicBezTo>
                  <a:cubicBezTo>
                    <a:pt x="24" y="12"/>
                    <a:pt x="25" y="12"/>
                    <a:pt x="26" y="12"/>
                  </a:cubicBezTo>
                  <a:cubicBezTo>
                    <a:pt x="28" y="12"/>
                    <a:pt x="30" y="12"/>
                    <a:pt x="30" y="11"/>
                  </a:cubicBezTo>
                  <a:cubicBezTo>
                    <a:pt x="31" y="11"/>
                    <a:pt x="32" y="11"/>
                    <a:pt x="33" y="11"/>
                  </a:cubicBezTo>
                  <a:cubicBezTo>
                    <a:pt x="33" y="11"/>
                    <a:pt x="34" y="11"/>
                    <a:pt x="35" y="11"/>
                  </a:cubicBezTo>
                  <a:cubicBezTo>
                    <a:pt x="37" y="12"/>
                    <a:pt x="40" y="12"/>
                    <a:pt x="42" y="12"/>
                  </a:cubicBezTo>
                  <a:cubicBezTo>
                    <a:pt x="43" y="12"/>
                    <a:pt x="43" y="12"/>
                    <a:pt x="43" y="12"/>
                  </a:cubicBezTo>
                  <a:cubicBezTo>
                    <a:pt x="43" y="12"/>
                    <a:pt x="44" y="12"/>
                    <a:pt x="44" y="12"/>
                  </a:cubicBezTo>
                  <a:cubicBezTo>
                    <a:pt x="44" y="12"/>
                    <a:pt x="44" y="12"/>
                    <a:pt x="43" y="12"/>
                  </a:cubicBezTo>
                  <a:cubicBezTo>
                    <a:pt x="42" y="12"/>
                    <a:pt x="51" y="14"/>
                    <a:pt x="62" y="15"/>
                  </a:cubicBezTo>
                  <a:cubicBezTo>
                    <a:pt x="74" y="15"/>
                    <a:pt x="81" y="16"/>
                    <a:pt x="83" y="16"/>
                  </a:cubicBezTo>
                  <a:cubicBezTo>
                    <a:pt x="85" y="16"/>
                    <a:pt x="86" y="18"/>
                    <a:pt x="89" y="19"/>
                  </a:cubicBezTo>
                  <a:cubicBezTo>
                    <a:pt x="93" y="21"/>
                    <a:pt x="95" y="22"/>
                    <a:pt x="94" y="22"/>
                  </a:cubicBezTo>
                  <a:cubicBezTo>
                    <a:pt x="93" y="22"/>
                    <a:pt x="95" y="22"/>
                    <a:pt x="97" y="23"/>
                  </a:cubicBezTo>
                  <a:cubicBezTo>
                    <a:pt x="99" y="23"/>
                    <a:pt x="100" y="23"/>
                    <a:pt x="98" y="23"/>
                  </a:cubicBezTo>
                  <a:cubicBezTo>
                    <a:pt x="96" y="23"/>
                    <a:pt x="95" y="24"/>
                    <a:pt x="96" y="25"/>
                  </a:cubicBezTo>
                  <a:cubicBezTo>
                    <a:pt x="96" y="25"/>
                    <a:pt x="98" y="26"/>
                    <a:pt x="102" y="26"/>
                  </a:cubicBezTo>
                  <a:cubicBezTo>
                    <a:pt x="103" y="26"/>
                    <a:pt x="103" y="26"/>
                    <a:pt x="103" y="26"/>
                  </a:cubicBezTo>
                  <a:cubicBezTo>
                    <a:pt x="103" y="26"/>
                    <a:pt x="103" y="26"/>
                    <a:pt x="103" y="26"/>
                  </a:cubicBezTo>
                  <a:cubicBezTo>
                    <a:pt x="108" y="26"/>
                    <a:pt x="112" y="28"/>
                    <a:pt x="122" y="29"/>
                  </a:cubicBezTo>
                  <a:cubicBezTo>
                    <a:pt x="127" y="30"/>
                    <a:pt x="133" y="31"/>
                    <a:pt x="138" y="31"/>
                  </a:cubicBezTo>
                  <a:cubicBezTo>
                    <a:pt x="140" y="31"/>
                    <a:pt x="141" y="31"/>
                    <a:pt x="143" y="31"/>
                  </a:cubicBezTo>
                  <a:cubicBezTo>
                    <a:pt x="155" y="30"/>
                    <a:pt x="151" y="29"/>
                    <a:pt x="145" y="27"/>
                  </a:cubicBezTo>
                  <a:cubicBezTo>
                    <a:pt x="144" y="27"/>
                    <a:pt x="143" y="27"/>
                    <a:pt x="142" y="27"/>
                  </a:cubicBezTo>
                  <a:cubicBezTo>
                    <a:pt x="141" y="27"/>
                    <a:pt x="141" y="27"/>
                    <a:pt x="141" y="27"/>
                  </a:cubicBezTo>
                  <a:cubicBezTo>
                    <a:pt x="137" y="26"/>
                    <a:pt x="136" y="26"/>
                    <a:pt x="136" y="26"/>
                  </a:cubicBezTo>
                  <a:cubicBezTo>
                    <a:pt x="137" y="26"/>
                    <a:pt x="139" y="26"/>
                    <a:pt x="142" y="27"/>
                  </a:cubicBezTo>
                  <a:cubicBezTo>
                    <a:pt x="144" y="27"/>
                    <a:pt x="145" y="27"/>
                    <a:pt x="147" y="27"/>
                  </a:cubicBezTo>
                  <a:cubicBezTo>
                    <a:pt x="151" y="27"/>
                    <a:pt x="154" y="26"/>
                    <a:pt x="153" y="26"/>
                  </a:cubicBezTo>
                  <a:cubicBezTo>
                    <a:pt x="151" y="26"/>
                    <a:pt x="151" y="25"/>
                    <a:pt x="153" y="25"/>
                  </a:cubicBezTo>
                  <a:cubicBezTo>
                    <a:pt x="153" y="25"/>
                    <a:pt x="153" y="26"/>
                    <a:pt x="154" y="26"/>
                  </a:cubicBezTo>
                  <a:cubicBezTo>
                    <a:pt x="155" y="26"/>
                    <a:pt x="155" y="26"/>
                    <a:pt x="155" y="26"/>
                  </a:cubicBezTo>
                  <a:cubicBezTo>
                    <a:pt x="157" y="26"/>
                    <a:pt x="157" y="25"/>
                    <a:pt x="157" y="25"/>
                  </a:cubicBezTo>
                  <a:cubicBezTo>
                    <a:pt x="156" y="24"/>
                    <a:pt x="157" y="24"/>
                    <a:pt x="158" y="24"/>
                  </a:cubicBezTo>
                  <a:cubicBezTo>
                    <a:pt x="159" y="24"/>
                    <a:pt x="159" y="24"/>
                    <a:pt x="159" y="24"/>
                  </a:cubicBezTo>
                  <a:cubicBezTo>
                    <a:pt x="161" y="24"/>
                    <a:pt x="164" y="24"/>
                    <a:pt x="164" y="24"/>
                  </a:cubicBezTo>
                  <a:cubicBezTo>
                    <a:pt x="165" y="25"/>
                    <a:pt x="165" y="25"/>
                    <a:pt x="165" y="25"/>
                  </a:cubicBezTo>
                  <a:cubicBezTo>
                    <a:pt x="165" y="25"/>
                    <a:pt x="166" y="24"/>
                    <a:pt x="165" y="24"/>
                  </a:cubicBezTo>
                  <a:cubicBezTo>
                    <a:pt x="165" y="24"/>
                    <a:pt x="166" y="24"/>
                    <a:pt x="167" y="24"/>
                  </a:cubicBezTo>
                  <a:cubicBezTo>
                    <a:pt x="168" y="24"/>
                    <a:pt x="169" y="24"/>
                    <a:pt x="170" y="24"/>
                  </a:cubicBezTo>
                  <a:cubicBezTo>
                    <a:pt x="173" y="24"/>
                    <a:pt x="183" y="26"/>
                    <a:pt x="191" y="29"/>
                  </a:cubicBezTo>
                  <a:cubicBezTo>
                    <a:pt x="196" y="30"/>
                    <a:pt x="201" y="32"/>
                    <a:pt x="207" y="33"/>
                  </a:cubicBezTo>
                  <a:cubicBezTo>
                    <a:pt x="212" y="34"/>
                    <a:pt x="219" y="34"/>
                    <a:pt x="225" y="34"/>
                  </a:cubicBezTo>
                  <a:cubicBezTo>
                    <a:pt x="231" y="34"/>
                    <a:pt x="237" y="34"/>
                    <a:pt x="240" y="34"/>
                  </a:cubicBezTo>
                  <a:cubicBezTo>
                    <a:pt x="243" y="34"/>
                    <a:pt x="244" y="34"/>
                    <a:pt x="243" y="34"/>
                  </a:cubicBezTo>
                  <a:cubicBezTo>
                    <a:pt x="242" y="34"/>
                    <a:pt x="242" y="34"/>
                    <a:pt x="244" y="34"/>
                  </a:cubicBezTo>
                  <a:cubicBezTo>
                    <a:pt x="244" y="34"/>
                    <a:pt x="244" y="34"/>
                    <a:pt x="244" y="34"/>
                  </a:cubicBezTo>
                  <a:cubicBezTo>
                    <a:pt x="244" y="34"/>
                    <a:pt x="244" y="34"/>
                    <a:pt x="244" y="34"/>
                  </a:cubicBezTo>
                  <a:cubicBezTo>
                    <a:pt x="246" y="34"/>
                    <a:pt x="244" y="33"/>
                    <a:pt x="240" y="33"/>
                  </a:cubicBezTo>
                  <a:cubicBezTo>
                    <a:pt x="236" y="33"/>
                    <a:pt x="234" y="32"/>
                    <a:pt x="235" y="32"/>
                  </a:cubicBezTo>
                  <a:cubicBezTo>
                    <a:pt x="237" y="32"/>
                    <a:pt x="234" y="32"/>
                    <a:pt x="231" y="31"/>
                  </a:cubicBezTo>
                  <a:cubicBezTo>
                    <a:pt x="229" y="31"/>
                    <a:pt x="230" y="30"/>
                    <a:pt x="229" y="30"/>
                  </a:cubicBezTo>
                  <a:cubicBezTo>
                    <a:pt x="223" y="29"/>
                    <a:pt x="217" y="28"/>
                    <a:pt x="212" y="26"/>
                  </a:cubicBezTo>
                  <a:cubicBezTo>
                    <a:pt x="204" y="24"/>
                    <a:pt x="213" y="21"/>
                    <a:pt x="209" y="20"/>
                  </a:cubicBezTo>
                  <a:cubicBezTo>
                    <a:pt x="208" y="19"/>
                    <a:pt x="204" y="19"/>
                    <a:pt x="198" y="18"/>
                  </a:cubicBezTo>
                  <a:cubicBezTo>
                    <a:pt x="184" y="17"/>
                    <a:pt x="190" y="15"/>
                    <a:pt x="179" y="13"/>
                  </a:cubicBezTo>
                  <a:cubicBezTo>
                    <a:pt x="166" y="11"/>
                    <a:pt x="145" y="9"/>
                    <a:pt x="127" y="7"/>
                  </a:cubicBezTo>
                  <a:cubicBezTo>
                    <a:pt x="116" y="7"/>
                    <a:pt x="97" y="4"/>
                    <a:pt x="82" y="4"/>
                  </a:cubicBezTo>
                  <a:cubicBezTo>
                    <a:pt x="80" y="4"/>
                    <a:pt x="77" y="4"/>
                    <a:pt x="75" y="4"/>
                  </a:cubicBezTo>
                  <a:cubicBezTo>
                    <a:pt x="70" y="5"/>
                    <a:pt x="65" y="7"/>
                    <a:pt x="59" y="8"/>
                  </a:cubicBezTo>
                  <a:cubicBezTo>
                    <a:pt x="57" y="9"/>
                    <a:pt x="54" y="9"/>
                    <a:pt x="52" y="9"/>
                  </a:cubicBezTo>
                  <a:cubicBezTo>
                    <a:pt x="50" y="9"/>
                    <a:pt x="47" y="9"/>
                    <a:pt x="45" y="9"/>
                  </a:cubicBezTo>
                  <a:cubicBezTo>
                    <a:pt x="43" y="8"/>
                    <a:pt x="42" y="8"/>
                    <a:pt x="42" y="8"/>
                  </a:cubicBezTo>
                  <a:cubicBezTo>
                    <a:pt x="42" y="8"/>
                    <a:pt x="42" y="8"/>
                    <a:pt x="42" y="8"/>
                  </a:cubicBezTo>
                  <a:cubicBezTo>
                    <a:pt x="42" y="8"/>
                    <a:pt x="42" y="8"/>
                    <a:pt x="42" y="8"/>
                  </a:cubicBezTo>
                  <a:cubicBezTo>
                    <a:pt x="41" y="8"/>
                    <a:pt x="39" y="6"/>
                    <a:pt x="38" y="4"/>
                  </a:cubicBezTo>
                  <a:cubicBezTo>
                    <a:pt x="37" y="3"/>
                    <a:pt x="36" y="2"/>
                    <a:pt x="28" y="1"/>
                  </a:cubicBezTo>
                  <a:cubicBezTo>
                    <a:pt x="23" y="0"/>
                    <a:pt x="19" y="0"/>
                    <a:pt x="1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Freeform 190"/>
            <p:cNvSpPr>
              <a:spLocks/>
            </p:cNvSpPr>
            <p:nvPr/>
          </p:nvSpPr>
          <p:spPr bwMode="auto">
            <a:xfrm>
              <a:off x="10086975" y="5081588"/>
              <a:ext cx="58738" cy="34925"/>
            </a:xfrm>
            <a:custGeom>
              <a:avLst/>
              <a:gdLst>
                <a:gd name="T0" fmla="*/ 13 w 22"/>
                <a:gd name="T1" fmla="*/ 0 h 13"/>
                <a:gd name="T2" fmla="*/ 5 w 22"/>
                <a:gd name="T3" fmla="*/ 4 h 13"/>
                <a:gd name="T4" fmla="*/ 1 w 22"/>
                <a:gd name="T5" fmla="*/ 9 h 13"/>
                <a:gd name="T6" fmla="*/ 12 w 22"/>
                <a:gd name="T7" fmla="*/ 13 h 13"/>
                <a:gd name="T8" fmla="*/ 19 w 22"/>
                <a:gd name="T9" fmla="*/ 8 h 13"/>
                <a:gd name="T10" fmla="*/ 20 w 22"/>
                <a:gd name="T11" fmla="*/ 3 h 13"/>
                <a:gd name="T12" fmla="*/ 13 w 22"/>
                <a:gd name="T13" fmla="*/ 0 h 13"/>
              </a:gdLst>
              <a:ahLst/>
              <a:cxnLst>
                <a:cxn ang="0">
                  <a:pos x="T0" y="T1"/>
                </a:cxn>
                <a:cxn ang="0">
                  <a:pos x="T2" y="T3"/>
                </a:cxn>
                <a:cxn ang="0">
                  <a:pos x="T4" y="T5"/>
                </a:cxn>
                <a:cxn ang="0">
                  <a:pos x="T6" y="T7"/>
                </a:cxn>
                <a:cxn ang="0">
                  <a:pos x="T8" y="T9"/>
                </a:cxn>
                <a:cxn ang="0">
                  <a:pos x="T10" y="T11"/>
                </a:cxn>
                <a:cxn ang="0">
                  <a:pos x="T12" y="T13"/>
                </a:cxn>
              </a:cxnLst>
              <a:rect l="0" t="0" r="r" b="b"/>
              <a:pathLst>
                <a:path w="22" h="13">
                  <a:moveTo>
                    <a:pt x="13" y="0"/>
                  </a:moveTo>
                  <a:cubicBezTo>
                    <a:pt x="10" y="0"/>
                    <a:pt x="7" y="1"/>
                    <a:pt x="5" y="4"/>
                  </a:cubicBezTo>
                  <a:cubicBezTo>
                    <a:pt x="0" y="5"/>
                    <a:pt x="0" y="7"/>
                    <a:pt x="1" y="9"/>
                  </a:cubicBezTo>
                  <a:cubicBezTo>
                    <a:pt x="4" y="12"/>
                    <a:pt x="11" y="13"/>
                    <a:pt x="12" y="13"/>
                  </a:cubicBezTo>
                  <a:cubicBezTo>
                    <a:pt x="13" y="13"/>
                    <a:pt x="16" y="11"/>
                    <a:pt x="19" y="8"/>
                  </a:cubicBezTo>
                  <a:cubicBezTo>
                    <a:pt x="21" y="6"/>
                    <a:pt x="22" y="4"/>
                    <a:pt x="20" y="3"/>
                  </a:cubicBezTo>
                  <a:cubicBezTo>
                    <a:pt x="18" y="1"/>
                    <a:pt x="16"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Freeform 191"/>
            <p:cNvSpPr>
              <a:spLocks/>
            </p:cNvSpPr>
            <p:nvPr/>
          </p:nvSpPr>
          <p:spPr bwMode="auto">
            <a:xfrm>
              <a:off x="10109200" y="5151438"/>
              <a:ext cx="157163" cy="57150"/>
            </a:xfrm>
            <a:custGeom>
              <a:avLst/>
              <a:gdLst>
                <a:gd name="T0" fmla="*/ 13 w 58"/>
                <a:gd name="T1" fmla="*/ 0 h 21"/>
                <a:gd name="T2" fmla="*/ 5 w 58"/>
                <a:gd name="T3" fmla="*/ 3 h 21"/>
                <a:gd name="T4" fmla="*/ 3 w 58"/>
                <a:gd name="T5" fmla="*/ 8 h 21"/>
                <a:gd name="T6" fmla="*/ 3 w 58"/>
                <a:gd name="T7" fmla="*/ 8 h 21"/>
                <a:gd name="T8" fmla="*/ 2 w 58"/>
                <a:gd name="T9" fmla="*/ 8 h 21"/>
                <a:gd name="T10" fmla="*/ 3 w 58"/>
                <a:gd name="T11" fmla="*/ 12 h 21"/>
                <a:gd name="T12" fmla="*/ 12 w 58"/>
                <a:gd name="T13" fmla="*/ 14 h 21"/>
                <a:gd name="T14" fmla="*/ 12 w 58"/>
                <a:gd name="T15" fmla="*/ 14 h 21"/>
                <a:gd name="T16" fmla="*/ 12 w 58"/>
                <a:gd name="T17" fmla="*/ 14 h 21"/>
                <a:gd name="T18" fmla="*/ 14 w 58"/>
                <a:gd name="T19" fmla="*/ 15 h 21"/>
                <a:gd name="T20" fmla="*/ 14 w 58"/>
                <a:gd name="T21" fmla="*/ 17 h 21"/>
                <a:gd name="T22" fmla="*/ 14 w 58"/>
                <a:gd name="T23" fmla="*/ 17 h 21"/>
                <a:gd name="T24" fmla="*/ 15 w 58"/>
                <a:gd name="T25" fmla="*/ 17 h 21"/>
                <a:gd name="T26" fmla="*/ 29 w 58"/>
                <a:gd name="T27" fmla="*/ 17 h 21"/>
                <a:gd name="T28" fmla="*/ 40 w 58"/>
                <a:gd name="T29" fmla="*/ 18 h 21"/>
                <a:gd name="T30" fmla="*/ 40 w 58"/>
                <a:gd name="T31" fmla="*/ 18 h 21"/>
                <a:gd name="T32" fmla="*/ 40 w 58"/>
                <a:gd name="T33" fmla="*/ 18 h 21"/>
                <a:gd name="T34" fmla="*/ 47 w 58"/>
                <a:gd name="T35" fmla="*/ 19 h 21"/>
                <a:gd name="T36" fmla="*/ 58 w 58"/>
                <a:gd name="T37" fmla="*/ 21 h 21"/>
                <a:gd name="T38" fmla="*/ 56 w 58"/>
                <a:gd name="T39" fmla="*/ 20 h 21"/>
                <a:gd name="T40" fmla="*/ 52 w 58"/>
                <a:gd name="T41" fmla="*/ 17 h 21"/>
                <a:gd name="T42" fmla="*/ 49 w 58"/>
                <a:gd name="T43" fmla="*/ 17 h 21"/>
                <a:gd name="T44" fmla="*/ 48 w 58"/>
                <a:gd name="T45" fmla="*/ 17 h 21"/>
                <a:gd name="T46" fmla="*/ 47 w 58"/>
                <a:gd name="T47" fmla="*/ 17 h 21"/>
                <a:gd name="T48" fmla="*/ 25 w 58"/>
                <a:gd name="T49" fmla="*/ 14 h 21"/>
                <a:gd name="T50" fmla="*/ 29 w 58"/>
                <a:gd name="T51" fmla="*/ 9 h 21"/>
                <a:gd name="T52" fmla="*/ 29 w 58"/>
                <a:gd name="T53" fmla="*/ 9 h 21"/>
                <a:gd name="T54" fmla="*/ 29 w 58"/>
                <a:gd name="T55" fmla="*/ 9 h 21"/>
                <a:gd name="T56" fmla="*/ 32 w 58"/>
                <a:gd name="T57" fmla="*/ 5 h 21"/>
                <a:gd name="T58" fmla="*/ 25 w 58"/>
                <a:gd name="T59" fmla="*/ 0 h 21"/>
                <a:gd name="T60" fmla="*/ 25 w 58"/>
                <a:gd name="T61" fmla="*/ 0 h 21"/>
                <a:gd name="T62" fmla="*/ 21 w 58"/>
                <a:gd name="T63" fmla="*/ 1 h 21"/>
                <a:gd name="T64" fmla="*/ 13 w 58"/>
                <a:gd name="T65"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8" h="21">
                  <a:moveTo>
                    <a:pt x="13" y="0"/>
                  </a:moveTo>
                  <a:cubicBezTo>
                    <a:pt x="9" y="0"/>
                    <a:pt x="6" y="1"/>
                    <a:pt x="5" y="3"/>
                  </a:cubicBezTo>
                  <a:cubicBezTo>
                    <a:pt x="3" y="6"/>
                    <a:pt x="4" y="8"/>
                    <a:pt x="3" y="8"/>
                  </a:cubicBezTo>
                  <a:cubicBezTo>
                    <a:pt x="3" y="8"/>
                    <a:pt x="3" y="8"/>
                    <a:pt x="3" y="8"/>
                  </a:cubicBezTo>
                  <a:cubicBezTo>
                    <a:pt x="3" y="8"/>
                    <a:pt x="2" y="8"/>
                    <a:pt x="2" y="8"/>
                  </a:cubicBezTo>
                  <a:cubicBezTo>
                    <a:pt x="1" y="8"/>
                    <a:pt x="0" y="10"/>
                    <a:pt x="3" y="12"/>
                  </a:cubicBezTo>
                  <a:cubicBezTo>
                    <a:pt x="6" y="13"/>
                    <a:pt x="11" y="14"/>
                    <a:pt x="12" y="14"/>
                  </a:cubicBezTo>
                  <a:cubicBezTo>
                    <a:pt x="12" y="14"/>
                    <a:pt x="12" y="14"/>
                    <a:pt x="12" y="14"/>
                  </a:cubicBezTo>
                  <a:cubicBezTo>
                    <a:pt x="12" y="14"/>
                    <a:pt x="12" y="14"/>
                    <a:pt x="12" y="14"/>
                  </a:cubicBezTo>
                  <a:cubicBezTo>
                    <a:pt x="12" y="14"/>
                    <a:pt x="13" y="15"/>
                    <a:pt x="14" y="15"/>
                  </a:cubicBezTo>
                  <a:cubicBezTo>
                    <a:pt x="14" y="16"/>
                    <a:pt x="14" y="17"/>
                    <a:pt x="14" y="17"/>
                  </a:cubicBezTo>
                  <a:cubicBezTo>
                    <a:pt x="14" y="17"/>
                    <a:pt x="14" y="17"/>
                    <a:pt x="14" y="17"/>
                  </a:cubicBezTo>
                  <a:cubicBezTo>
                    <a:pt x="14" y="17"/>
                    <a:pt x="15" y="17"/>
                    <a:pt x="15" y="17"/>
                  </a:cubicBezTo>
                  <a:cubicBezTo>
                    <a:pt x="18" y="17"/>
                    <a:pt x="23" y="17"/>
                    <a:pt x="29" y="17"/>
                  </a:cubicBezTo>
                  <a:cubicBezTo>
                    <a:pt x="35" y="17"/>
                    <a:pt x="39" y="18"/>
                    <a:pt x="40" y="18"/>
                  </a:cubicBezTo>
                  <a:cubicBezTo>
                    <a:pt x="40" y="18"/>
                    <a:pt x="40" y="18"/>
                    <a:pt x="40" y="18"/>
                  </a:cubicBezTo>
                  <a:cubicBezTo>
                    <a:pt x="39" y="18"/>
                    <a:pt x="40" y="18"/>
                    <a:pt x="40" y="18"/>
                  </a:cubicBezTo>
                  <a:cubicBezTo>
                    <a:pt x="41" y="18"/>
                    <a:pt x="43" y="18"/>
                    <a:pt x="47" y="19"/>
                  </a:cubicBezTo>
                  <a:cubicBezTo>
                    <a:pt x="52" y="20"/>
                    <a:pt x="57" y="21"/>
                    <a:pt x="58" y="21"/>
                  </a:cubicBezTo>
                  <a:cubicBezTo>
                    <a:pt x="58" y="21"/>
                    <a:pt x="57" y="20"/>
                    <a:pt x="56" y="20"/>
                  </a:cubicBezTo>
                  <a:cubicBezTo>
                    <a:pt x="55" y="18"/>
                    <a:pt x="54" y="17"/>
                    <a:pt x="52" y="17"/>
                  </a:cubicBezTo>
                  <a:cubicBezTo>
                    <a:pt x="51" y="17"/>
                    <a:pt x="50" y="17"/>
                    <a:pt x="49" y="17"/>
                  </a:cubicBezTo>
                  <a:cubicBezTo>
                    <a:pt x="48" y="17"/>
                    <a:pt x="48" y="17"/>
                    <a:pt x="48" y="17"/>
                  </a:cubicBezTo>
                  <a:cubicBezTo>
                    <a:pt x="48" y="17"/>
                    <a:pt x="47" y="17"/>
                    <a:pt x="47" y="17"/>
                  </a:cubicBezTo>
                  <a:cubicBezTo>
                    <a:pt x="44" y="17"/>
                    <a:pt x="34" y="16"/>
                    <a:pt x="25" y="14"/>
                  </a:cubicBezTo>
                  <a:cubicBezTo>
                    <a:pt x="15" y="11"/>
                    <a:pt x="28" y="9"/>
                    <a:pt x="29" y="9"/>
                  </a:cubicBezTo>
                  <a:cubicBezTo>
                    <a:pt x="29" y="9"/>
                    <a:pt x="29" y="9"/>
                    <a:pt x="29" y="9"/>
                  </a:cubicBezTo>
                  <a:cubicBezTo>
                    <a:pt x="29" y="9"/>
                    <a:pt x="29" y="9"/>
                    <a:pt x="29" y="9"/>
                  </a:cubicBezTo>
                  <a:cubicBezTo>
                    <a:pt x="30" y="9"/>
                    <a:pt x="33" y="7"/>
                    <a:pt x="32" y="5"/>
                  </a:cubicBezTo>
                  <a:cubicBezTo>
                    <a:pt x="30" y="2"/>
                    <a:pt x="27" y="0"/>
                    <a:pt x="25" y="0"/>
                  </a:cubicBezTo>
                  <a:cubicBezTo>
                    <a:pt x="25" y="0"/>
                    <a:pt x="25" y="0"/>
                    <a:pt x="25" y="0"/>
                  </a:cubicBezTo>
                  <a:cubicBezTo>
                    <a:pt x="23" y="1"/>
                    <a:pt x="22" y="1"/>
                    <a:pt x="21" y="1"/>
                  </a:cubicBezTo>
                  <a:cubicBezTo>
                    <a:pt x="18" y="0"/>
                    <a:pt x="15" y="0"/>
                    <a:pt x="13"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3" name="Freeform 192"/>
            <p:cNvSpPr>
              <a:spLocks/>
            </p:cNvSpPr>
            <p:nvPr/>
          </p:nvSpPr>
          <p:spPr bwMode="auto">
            <a:xfrm>
              <a:off x="10347325" y="4876800"/>
              <a:ext cx="346075" cy="136525"/>
            </a:xfrm>
            <a:custGeom>
              <a:avLst/>
              <a:gdLst>
                <a:gd name="T0" fmla="*/ 102 w 128"/>
                <a:gd name="T1" fmla="*/ 1 h 50"/>
                <a:gd name="T2" fmla="*/ 104 w 128"/>
                <a:gd name="T3" fmla="*/ 2 h 50"/>
                <a:gd name="T4" fmla="*/ 106 w 128"/>
                <a:gd name="T5" fmla="*/ 2 h 50"/>
                <a:gd name="T6" fmla="*/ 101 w 128"/>
                <a:gd name="T7" fmla="*/ 3 h 50"/>
                <a:gd name="T8" fmla="*/ 98 w 128"/>
                <a:gd name="T9" fmla="*/ 2 h 50"/>
                <a:gd name="T10" fmla="*/ 96 w 128"/>
                <a:gd name="T11" fmla="*/ 8 h 50"/>
                <a:gd name="T12" fmla="*/ 95 w 128"/>
                <a:gd name="T13" fmla="*/ 20 h 50"/>
                <a:gd name="T14" fmla="*/ 78 w 128"/>
                <a:gd name="T15" fmla="*/ 23 h 50"/>
                <a:gd name="T16" fmla="*/ 72 w 128"/>
                <a:gd name="T17" fmla="*/ 23 h 50"/>
                <a:gd name="T18" fmla="*/ 67 w 128"/>
                <a:gd name="T19" fmla="*/ 28 h 50"/>
                <a:gd name="T20" fmla="*/ 63 w 128"/>
                <a:gd name="T21" fmla="*/ 29 h 50"/>
                <a:gd name="T22" fmla="*/ 58 w 128"/>
                <a:gd name="T23" fmla="*/ 29 h 50"/>
                <a:gd name="T24" fmla="*/ 5 w 128"/>
                <a:gd name="T25" fmla="*/ 40 h 50"/>
                <a:gd name="T26" fmla="*/ 2 w 128"/>
                <a:gd name="T27" fmla="*/ 42 h 50"/>
                <a:gd name="T28" fmla="*/ 1 w 128"/>
                <a:gd name="T29" fmla="*/ 42 h 50"/>
                <a:gd name="T30" fmla="*/ 3 w 128"/>
                <a:gd name="T31" fmla="*/ 43 h 50"/>
                <a:gd name="T32" fmla="*/ 7 w 128"/>
                <a:gd name="T33" fmla="*/ 42 h 50"/>
                <a:gd name="T34" fmla="*/ 11 w 128"/>
                <a:gd name="T35" fmla="*/ 46 h 50"/>
                <a:gd name="T36" fmla="*/ 18 w 128"/>
                <a:gd name="T37" fmla="*/ 49 h 50"/>
                <a:gd name="T38" fmla="*/ 19 w 128"/>
                <a:gd name="T39" fmla="*/ 49 h 50"/>
                <a:gd name="T40" fmla="*/ 24 w 128"/>
                <a:gd name="T41" fmla="*/ 50 h 50"/>
                <a:gd name="T42" fmla="*/ 21 w 128"/>
                <a:gd name="T43" fmla="*/ 39 h 50"/>
                <a:gd name="T44" fmla="*/ 35 w 128"/>
                <a:gd name="T45" fmla="*/ 36 h 50"/>
                <a:gd name="T46" fmla="*/ 58 w 128"/>
                <a:gd name="T47" fmla="*/ 34 h 50"/>
                <a:gd name="T48" fmla="*/ 61 w 128"/>
                <a:gd name="T49" fmla="*/ 34 h 50"/>
                <a:gd name="T50" fmla="*/ 64 w 128"/>
                <a:gd name="T51" fmla="*/ 35 h 50"/>
                <a:gd name="T52" fmla="*/ 78 w 128"/>
                <a:gd name="T53" fmla="*/ 37 h 50"/>
                <a:gd name="T54" fmla="*/ 85 w 128"/>
                <a:gd name="T55" fmla="*/ 33 h 50"/>
                <a:gd name="T56" fmla="*/ 89 w 128"/>
                <a:gd name="T57" fmla="*/ 33 h 50"/>
                <a:gd name="T58" fmla="*/ 95 w 128"/>
                <a:gd name="T59" fmla="*/ 33 h 50"/>
                <a:gd name="T60" fmla="*/ 107 w 128"/>
                <a:gd name="T61" fmla="*/ 32 h 50"/>
                <a:gd name="T62" fmla="*/ 108 w 128"/>
                <a:gd name="T63" fmla="*/ 32 h 50"/>
                <a:gd name="T64" fmla="*/ 117 w 128"/>
                <a:gd name="T65" fmla="*/ 29 h 50"/>
                <a:gd name="T66" fmla="*/ 120 w 128"/>
                <a:gd name="T67" fmla="*/ 30 h 50"/>
                <a:gd name="T68" fmla="*/ 125 w 128"/>
                <a:gd name="T69" fmla="*/ 23 h 50"/>
                <a:gd name="T70" fmla="*/ 106 w 128"/>
                <a:gd name="T7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28" h="50">
                  <a:moveTo>
                    <a:pt x="105" y="0"/>
                  </a:moveTo>
                  <a:cubicBezTo>
                    <a:pt x="103" y="0"/>
                    <a:pt x="102" y="0"/>
                    <a:pt x="102" y="1"/>
                  </a:cubicBezTo>
                  <a:cubicBezTo>
                    <a:pt x="102" y="1"/>
                    <a:pt x="102" y="2"/>
                    <a:pt x="104" y="2"/>
                  </a:cubicBezTo>
                  <a:cubicBezTo>
                    <a:pt x="104" y="2"/>
                    <a:pt x="104" y="2"/>
                    <a:pt x="104" y="2"/>
                  </a:cubicBezTo>
                  <a:cubicBezTo>
                    <a:pt x="105" y="2"/>
                    <a:pt x="105" y="1"/>
                    <a:pt x="105" y="1"/>
                  </a:cubicBezTo>
                  <a:cubicBezTo>
                    <a:pt x="106" y="1"/>
                    <a:pt x="106" y="2"/>
                    <a:pt x="106" y="2"/>
                  </a:cubicBezTo>
                  <a:cubicBezTo>
                    <a:pt x="105" y="3"/>
                    <a:pt x="104" y="3"/>
                    <a:pt x="103" y="3"/>
                  </a:cubicBezTo>
                  <a:cubicBezTo>
                    <a:pt x="102" y="3"/>
                    <a:pt x="102" y="3"/>
                    <a:pt x="101" y="3"/>
                  </a:cubicBezTo>
                  <a:cubicBezTo>
                    <a:pt x="100" y="2"/>
                    <a:pt x="99" y="2"/>
                    <a:pt x="98" y="2"/>
                  </a:cubicBezTo>
                  <a:cubicBezTo>
                    <a:pt x="98" y="2"/>
                    <a:pt x="98" y="2"/>
                    <a:pt x="98" y="2"/>
                  </a:cubicBezTo>
                  <a:cubicBezTo>
                    <a:pt x="97" y="2"/>
                    <a:pt x="97" y="3"/>
                    <a:pt x="96" y="5"/>
                  </a:cubicBezTo>
                  <a:cubicBezTo>
                    <a:pt x="96" y="6"/>
                    <a:pt x="97" y="8"/>
                    <a:pt x="96" y="8"/>
                  </a:cubicBezTo>
                  <a:cubicBezTo>
                    <a:pt x="94" y="8"/>
                    <a:pt x="102" y="10"/>
                    <a:pt x="101" y="14"/>
                  </a:cubicBezTo>
                  <a:cubicBezTo>
                    <a:pt x="101" y="16"/>
                    <a:pt x="98" y="18"/>
                    <a:pt x="95" y="20"/>
                  </a:cubicBezTo>
                  <a:cubicBezTo>
                    <a:pt x="91" y="21"/>
                    <a:pt x="86" y="22"/>
                    <a:pt x="82" y="23"/>
                  </a:cubicBezTo>
                  <a:cubicBezTo>
                    <a:pt x="80" y="23"/>
                    <a:pt x="79" y="23"/>
                    <a:pt x="78" y="23"/>
                  </a:cubicBezTo>
                  <a:cubicBezTo>
                    <a:pt x="76" y="23"/>
                    <a:pt x="75" y="23"/>
                    <a:pt x="74" y="23"/>
                  </a:cubicBezTo>
                  <a:cubicBezTo>
                    <a:pt x="74" y="23"/>
                    <a:pt x="73" y="23"/>
                    <a:pt x="72" y="23"/>
                  </a:cubicBezTo>
                  <a:cubicBezTo>
                    <a:pt x="72" y="23"/>
                    <a:pt x="71" y="23"/>
                    <a:pt x="71" y="24"/>
                  </a:cubicBezTo>
                  <a:cubicBezTo>
                    <a:pt x="71" y="25"/>
                    <a:pt x="70" y="26"/>
                    <a:pt x="67" y="28"/>
                  </a:cubicBezTo>
                  <a:cubicBezTo>
                    <a:pt x="64" y="29"/>
                    <a:pt x="64" y="29"/>
                    <a:pt x="63" y="29"/>
                  </a:cubicBezTo>
                  <a:cubicBezTo>
                    <a:pt x="63" y="29"/>
                    <a:pt x="63" y="29"/>
                    <a:pt x="63" y="29"/>
                  </a:cubicBezTo>
                  <a:cubicBezTo>
                    <a:pt x="63" y="29"/>
                    <a:pt x="63" y="29"/>
                    <a:pt x="62" y="29"/>
                  </a:cubicBezTo>
                  <a:cubicBezTo>
                    <a:pt x="62" y="29"/>
                    <a:pt x="60" y="29"/>
                    <a:pt x="58" y="29"/>
                  </a:cubicBezTo>
                  <a:cubicBezTo>
                    <a:pt x="38" y="32"/>
                    <a:pt x="13" y="32"/>
                    <a:pt x="11" y="38"/>
                  </a:cubicBezTo>
                  <a:cubicBezTo>
                    <a:pt x="9" y="39"/>
                    <a:pt x="7" y="39"/>
                    <a:pt x="5" y="40"/>
                  </a:cubicBezTo>
                  <a:cubicBezTo>
                    <a:pt x="2" y="40"/>
                    <a:pt x="0" y="41"/>
                    <a:pt x="1" y="42"/>
                  </a:cubicBezTo>
                  <a:cubicBezTo>
                    <a:pt x="2" y="42"/>
                    <a:pt x="2" y="42"/>
                    <a:pt x="2" y="42"/>
                  </a:cubicBezTo>
                  <a:cubicBezTo>
                    <a:pt x="2" y="42"/>
                    <a:pt x="2" y="42"/>
                    <a:pt x="2" y="42"/>
                  </a:cubicBezTo>
                  <a:cubicBezTo>
                    <a:pt x="2" y="42"/>
                    <a:pt x="1" y="42"/>
                    <a:pt x="1" y="42"/>
                  </a:cubicBezTo>
                  <a:cubicBezTo>
                    <a:pt x="1" y="42"/>
                    <a:pt x="1" y="42"/>
                    <a:pt x="1" y="43"/>
                  </a:cubicBezTo>
                  <a:cubicBezTo>
                    <a:pt x="1" y="43"/>
                    <a:pt x="2" y="43"/>
                    <a:pt x="3" y="43"/>
                  </a:cubicBezTo>
                  <a:cubicBezTo>
                    <a:pt x="4" y="43"/>
                    <a:pt x="4" y="43"/>
                    <a:pt x="5" y="43"/>
                  </a:cubicBezTo>
                  <a:cubicBezTo>
                    <a:pt x="7" y="43"/>
                    <a:pt x="8" y="43"/>
                    <a:pt x="7" y="42"/>
                  </a:cubicBezTo>
                  <a:cubicBezTo>
                    <a:pt x="7" y="42"/>
                    <a:pt x="7" y="42"/>
                    <a:pt x="7" y="42"/>
                  </a:cubicBezTo>
                  <a:cubicBezTo>
                    <a:pt x="7" y="42"/>
                    <a:pt x="10" y="44"/>
                    <a:pt x="11" y="46"/>
                  </a:cubicBezTo>
                  <a:cubicBezTo>
                    <a:pt x="11" y="48"/>
                    <a:pt x="15" y="49"/>
                    <a:pt x="17" y="49"/>
                  </a:cubicBezTo>
                  <a:cubicBezTo>
                    <a:pt x="17" y="49"/>
                    <a:pt x="18" y="49"/>
                    <a:pt x="18" y="49"/>
                  </a:cubicBezTo>
                  <a:cubicBezTo>
                    <a:pt x="18" y="49"/>
                    <a:pt x="18" y="48"/>
                    <a:pt x="18" y="48"/>
                  </a:cubicBezTo>
                  <a:cubicBezTo>
                    <a:pt x="18" y="48"/>
                    <a:pt x="19" y="49"/>
                    <a:pt x="19" y="49"/>
                  </a:cubicBezTo>
                  <a:cubicBezTo>
                    <a:pt x="20" y="50"/>
                    <a:pt x="22" y="50"/>
                    <a:pt x="23" y="50"/>
                  </a:cubicBezTo>
                  <a:cubicBezTo>
                    <a:pt x="23" y="50"/>
                    <a:pt x="24" y="50"/>
                    <a:pt x="24" y="50"/>
                  </a:cubicBezTo>
                  <a:cubicBezTo>
                    <a:pt x="24" y="49"/>
                    <a:pt x="28" y="47"/>
                    <a:pt x="29" y="44"/>
                  </a:cubicBezTo>
                  <a:cubicBezTo>
                    <a:pt x="30" y="42"/>
                    <a:pt x="23" y="40"/>
                    <a:pt x="21" y="39"/>
                  </a:cubicBezTo>
                  <a:cubicBezTo>
                    <a:pt x="18" y="39"/>
                    <a:pt x="18" y="38"/>
                    <a:pt x="22" y="38"/>
                  </a:cubicBezTo>
                  <a:cubicBezTo>
                    <a:pt x="26" y="38"/>
                    <a:pt x="28" y="36"/>
                    <a:pt x="35" y="36"/>
                  </a:cubicBezTo>
                  <a:cubicBezTo>
                    <a:pt x="38" y="36"/>
                    <a:pt x="42" y="36"/>
                    <a:pt x="47" y="35"/>
                  </a:cubicBezTo>
                  <a:cubicBezTo>
                    <a:pt x="53" y="35"/>
                    <a:pt x="56" y="34"/>
                    <a:pt x="58" y="34"/>
                  </a:cubicBezTo>
                  <a:cubicBezTo>
                    <a:pt x="59" y="34"/>
                    <a:pt x="60" y="34"/>
                    <a:pt x="61" y="35"/>
                  </a:cubicBezTo>
                  <a:cubicBezTo>
                    <a:pt x="61" y="34"/>
                    <a:pt x="61" y="34"/>
                    <a:pt x="61" y="34"/>
                  </a:cubicBezTo>
                  <a:cubicBezTo>
                    <a:pt x="61" y="34"/>
                    <a:pt x="61" y="35"/>
                    <a:pt x="61" y="35"/>
                  </a:cubicBezTo>
                  <a:cubicBezTo>
                    <a:pt x="62" y="35"/>
                    <a:pt x="63" y="35"/>
                    <a:pt x="64" y="35"/>
                  </a:cubicBezTo>
                  <a:cubicBezTo>
                    <a:pt x="70" y="35"/>
                    <a:pt x="65" y="38"/>
                    <a:pt x="70" y="38"/>
                  </a:cubicBezTo>
                  <a:cubicBezTo>
                    <a:pt x="71" y="38"/>
                    <a:pt x="74" y="38"/>
                    <a:pt x="78" y="37"/>
                  </a:cubicBezTo>
                  <a:cubicBezTo>
                    <a:pt x="81" y="37"/>
                    <a:pt x="83" y="36"/>
                    <a:pt x="84" y="35"/>
                  </a:cubicBezTo>
                  <a:cubicBezTo>
                    <a:pt x="85" y="33"/>
                    <a:pt x="83" y="33"/>
                    <a:pt x="85" y="33"/>
                  </a:cubicBezTo>
                  <a:cubicBezTo>
                    <a:pt x="86" y="33"/>
                    <a:pt x="86" y="33"/>
                    <a:pt x="86" y="33"/>
                  </a:cubicBezTo>
                  <a:cubicBezTo>
                    <a:pt x="89" y="33"/>
                    <a:pt x="90" y="33"/>
                    <a:pt x="89" y="33"/>
                  </a:cubicBezTo>
                  <a:cubicBezTo>
                    <a:pt x="88" y="33"/>
                    <a:pt x="89" y="33"/>
                    <a:pt x="92" y="33"/>
                  </a:cubicBezTo>
                  <a:cubicBezTo>
                    <a:pt x="93" y="33"/>
                    <a:pt x="94" y="33"/>
                    <a:pt x="95" y="33"/>
                  </a:cubicBezTo>
                  <a:cubicBezTo>
                    <a:pt x="99" y="33"/>
                    <a:pt x="103" y="33"/>
                    <a:pt x="105" y="32"/>
                  </a:cubicBezTo>
                  <a:cubicBezTo>
                    <a:pt x="105" y="32"/>
                    <a:pt x="106" y="32"/>
                    <a:pt x="107" y="32"/>
                  </a:cubicBezTo>
                  <a:cubicBezTo>
                    <a:pt x="107" y="32"/>
                    <a:pt x="108" y="32"/>
                    <a:pt x="108" y="32"/>
                  </a:cubicBezTo>
                  <a:cubicBezTo>
                    <a:pt x="108" y="32"/>
                    <a:pt x="108" y="32"/>
                    <a:pt x="108" y="32"/>
                  </a:cubicBezTo>
                  <a:cubicBezTo>
                    <a:pt x="109" y="32"/>
                    <a:pt x="110" y="32"/>
                    <a:pt x="113" y="30"/>
                  </a:cubicBezTo>
                  <a:cubicBezTo>
                    <a:pt x="114" y="30"/>
                    <a:pt x="116" y="29"/>
                    <a:pt x="117" y="29"/>
                  </a:cubicBezTo>
                  <a:cubicBezTo>
                    <a:pt x="118" y="29"/>
                    <a:pt x="118" y="30"/>
                    <a:pt x="119" y="30"/>
                  </a:cubicBezTo>
                  <a:cubicBezTo>
                    <a:pt x="119" y="30"/>
                    <a:pt x="119" y="30"/>
                    <a:pt x="120" y="30"/>
                  </a:cubicBezTo>
                  <a:cubicBezTo>
                    <a:pt x="122" y="30"/>
                    <a:pt x="128" y="28"/>
                    <a:pt x="125" y="24"/>
                  </a:cubicBezTo>
                  <a:cubicBezTo>
                    <a:pt x="125" y="24"/>
                    <a:pt x="125" y="23"/>
                    <a:pt x="125" y="23"/>
                  </a:cubicBezTo>
                  <a:cubicBezTo>
                    <a:pt x="121" y="19"/>
                    <a:pt x="126" y="12"/>
                    <a:pt x="119" y="8"/>
                  </a:cubicBezTo>
                  <a:cubicBezTo>
                    <a:pt x="113" y="4"/>
                    <a:pt x="108" y="0"/>
                    <a:pt x="106" y="0"/>
                  </a:cubicBezTo>
                  <a:cubicBezTo>
                    <a:pt x="105" y="0"/>
                    <a:pt x="105" y="0"/>
                    <a:pt x="105"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Freeform 193"/>
            <p:cNvSpPr>
              <a:spLocks/>
            </p:cNvSpPr>
            <p:nvPr/>
          </p:nvSpPr>
          <p:spPr bwMode="auto">
            <a:xfrm>
              <a:off x="9704388" y="5135563"/>
              <a:ext cx="111125" cy="19050"/>
            </a:xfrm>
            <a:custGeom>
              <a:avLst/>
              <a:gdLst>
                <a:gd name="T0" fmla="*/ 22 w 41"/>
                <a:gd name="T1" fmla="*/ 0 h 7"/>
                <a:gd name="T2" fmla="*/ 7 w 41"/>
                <a:gd name="T3" fmla="*/ 7 h 7"/>
                <a:gd name="T4" fmla="*/ 11 w 41"/>
                <a:gd name="T5" fmla="*/ 7 h 7"/>
                <a:gd name="T6" fmla="*/ 29 w 41"/>
                <a:gd name="T7" fmla="*/ 1 h 7"/>
                <a:gd name="T8" fmla="*/ 22 w 41"/>
                <a:gd name="T9" fmla="*/ 0 h 7"/>
              </a:gdLst>
              <a:ahLst/>
              <a:cxnLst>
                <a:cxn ang="0">
                  <a:pos x="T0" y="T1"/>
                </a:cxn>
                <a:cxn ang="0">
                  <a:pos x="T2" y="T3"/>
                </a:cxn>
                <a:cxn ang="0">
                  <a:pos x="T4" y="T5"/>
                </a:cxn>
                <a:cxn ang="0">
                  <a:pos x="T6" y="T7"/>
                </a:cxn>
                <a:cxn ang="0">
                  <a:pos x="T8" y="T9"/>
                </a:cxn>
              </a:cxnLst>
              <a:rect l="0" t="0" r="r" b="b"/>
              <a:pathLst>
                <a:path w="41" h="7">
                  <a:moveTo>
                    <a:pt x="22" y="0"/>
                  </a:moveTo>
                  <a:cubicBezTo>
                    <a:pt x="11" y="0"/>
                    <a:pt x="0" y="4"/>
                    <a:pt x="7" y="7"/>
                  </a:cubicBezTo>
                  <a:cubicBezTo>
                    <a:pt x="9" y="7"/>
                    <a:pt x="10" y="7"/>
                    <a:pt x="11" y="7"/>
                  </a:cubicBezTo>
                  <a:cubicBezTo>
                    <a:pt x="23" y="7"/>
                    <a:pt x="41" y="3"/>
                    <a:pt x="29" y="1"/>
                  </a:cubicBezTo>
                  <a:cubicBezTo>
                    <a:pt x="27" y="0"/>
                    <a:pt x="25" y="0"/>
                    <a:pt x="2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94"/>
            <p:cNvSpPr>
              <a:spLocks/>
            </p:cNvSpPr>
            <p:nvPr/>
          </p:nvSpPr>
          <p:spPr bwMode="auto">
            <a:xfrm>
              <a:off x="5287963" y="4606925"/>
              <a:ext cx="290513" cy="47625"/>
            </a:xfrm>
            <a:custGeom>
              <a:avLst/>
              <a:gdLst>
                <a:gd name="T0" fmla="*/ 17 w 107"/>
                <a:gd name="T1" fmla="*/ 1 h 17"/>
                <a:gd name="T2" fmla="*/ 18 w 107"/>
                <a:gd name="T3" fmla="*/ 1 h 17"/>
                <a:gd name="T4" fmla="*/ 18 w 107"/>
                <a:gd name="T5" fmla="*/ 2 h 17"/>
                <a:gd name="T6" fmla="*/ 15 w 107"/>
                <a:gd name="T7" fmla="*/ 2 h 17"/>
                <a:gd name="T8" fmla="*/ 9 w 107"/>
                <a:gd name="T9" fmla="*/ 2 h 17"/>
                <a:gd name="T10" fmla="*/ 8 w 107"/>
                <a:gd name="T11" fmla="*/ 2 h 17"/>
                <a:gd name="T12" fmla="*/ 7 w 107"/>
                <a:gd name="T13" fmla="*/ 2 h 17"/>
                <a:gd name="T14" fmla="*/ 6 w 107"/>
                <a:gd name="T15" fmla="*/ 4 h 17"/>
                <a:gd name="T16" fmla="*/ 6 w 107"/>
                <a:gd name="T17" fmla="*/ 4 h 17"/>
                <a:gd name="T18" fmla="*/ 3 w 107"/>
                <a:gd name="T19" fmla="*/ 4 h 17"/>
                <a:gd name="T20" fmla="*/ 2 w 107"/>
                <a:gd name="T21" fmla="*/ 5 h 17"/>
                <a:gd name="T22" fmla="*/ 0 w 107"/>
                <a:gd name="T23" fmla="*/ 5 h 17"/>
                <a:gd name="T24" fmla="*/ 2 w 107"/>
                <a:gd name="T25" fmla="*/ 5 h 17"/>
                <a:gd name="T26" fmla="*/ 11 w 107"/>
                <a:gd name="T27" fmla="*/ 5 h 17"/>
                <a:gd name="T28" fmla="*/ 16 w 107"/>
                <a:gd name="T29" fmla="*/ 5 h 17"/>
                <a:gd name="T30" fmla="*/ 22 w 107"/>
                <a:gd name="T31" fmla="*/ 6 h 17"/>
                <a:gd name="T32" fmla="*/ 23 w 107"/>
                <a:gd name="T33" fmla="*/ 6 h 17"/>
                <a:gd name="T34" fmla="*/ 20 w 107"/>
                <a:gd name="T35" fmla="*/ 7 h 17"/>
                <a:gd name="T36" fmla="*/ 21 w 107"/>
                <a:gd name="T37" fmla="*/ 7 h 17"/>
                <a:gd name="T38" fmla="*/ 7 w 107"/>
                <a:gd name="T39" fmla="*/ 9 h 17"/>
                <a:gd name="T40" fmla="*/ 18 w 107"/>
                <a:gd name="T41" fmla="*/ 11 h 17"/>
                <a:gd name="T42" fmla="*/ 21 w 107"/>
                <a:gd name="T43" fmla="*/ 12 h 17"/>
                <a:gd name="T44" fmla="*/ 19 w 107"/>
                <a:gd name="T45" fmla="*/ 13 h 17"/>
                <a:gd name="T46" fmla="*/ 11 w 107"/>
                <a:gd name="T47" fmla="*/ 14 h 17"/>
                <a:gd name="T48" fmla="*/ 33 w 107"/>
                <a:gd name="T49" fmla="*/ 16 h 17"/>
                <a:gd name="T50" fmla="*/ 48 w 107"/>
                <a:gd name="T51" fmla="*/ 17 h 17"/>
                <a:gd name="T52" fmla="*/ 81 w 107"/>
                <a:gd name="T53" fmla="*/ 14 h 17"/>
                <a:gd name="T54" fmla="*/ 94 w 107"/>
                <a:gd name="T55" fmla="*/ 12 h 17"/>
                <a:gd name="T56" fmla="*/ 99 w 107"/>
                <a:gd name="T57" fmla="*/ 11 h 17"/>
                <a:gd name="T58" fmla="*/ 102 w 107"/>
                <a:gd name="T59" fmla="*/ 10 h 17"/>
                <a:gd name="T60" fmla="*/ 106 w 107"/>
                <a:gd name="T61" fmla="*/ 8 h 17"/>
                <a:gd name="T62" fmla="*/ 99 w 107"/>
                <a:gd name="T63" fmla="*/ 5 h 17"/>
                <a:gd name="T64" fmla="*/ 97 w 107"/>
                <a:gd name="T65" fmla="*/ 2 h 17"/>
                <a:gd name="T66" fmla="*/ 95 w 107"/>
                <a:gd name="T67" fmla="*/ 2 h 17"/>
                <a:gd name="T68" fmla="*/ 88 w 107"/>
                <a:gd name="T69" fmla="*/ 2 h 17"/>
                <a:gd name="T70" fmla="*/ 71 w 107"/>
                <a:gd name="T71" fmla="*/ 2 h 17"/>
                <a:gd name="T72" fmla="*/ 57 w 107"/>
                <a:gd name="T73" fmla="*/ 3 h 17"/>
                <a:gd name="T74" fmla="*/ 48 w 107"/>
                <a:gd name="T75" fmla="*/ 3 h 17"/>
                <a:gd name="T76" fmla="*/ 45 w 107"/>
                <a:gd name="T77" fmla="*/ 3 h 17"/>
                <a:gd name="T78" fmla="*/ 41 w 107"/>
                <a:gd name="T79" fmla="*/ 4 h 17"/>
                <a:gd name="T80" fmla="*/ 37 w 107"/>
                <a:gd name="T81" fmla="*/ 6 h 17"/>
                <a:gd name="T82" fmla="*/ 35 w 107"/>
                <a:gd name="T83" fmla="*/ 6 h 17"/>
                <a:gd name="T84" fmla="*/ 29 w 107"/>
                <a:gd name="T85" fmla="*/ 3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7" h="17">
                  <a:moveTo>
                    <a:pt x="18" y="0"/>
                  </a:moveTo>
                  <a:cubicBezTo>
                    <a:pt x="17" y="0"/>
                    <a:pt x="16" y="1"/>
                    <a:pt x="17" y="1"/>
                  </a:cubicBezTo>
                  <a:cubicBezTo>
                    <a:pt x="19" y="1"/>
                    <a:pt x="20" y="1"/>
                    <a:pt x="18" y="1"/>
                  </a:cubicBezTo>
                  <a:cubicBezTo>
                    <a:pt x="18" y="1"/>
                    <a:pt x="18" y="1"/>
                    <a:pt x="18" y="1"/>
                  </a:cubicBezTo>
                  <a:cubicBezTo>
                    <a:pt x="18" y="1"/>
                    <a:pt x="18" y="1"/>
                    <a:pt x="18" y="1"/>
                  </a:cubicBezTo>
                  <a:cubicBezTo>
                    <a:pt x="16" y="1"/>
                    <a:pt x="17" y="2"/>
                    <a:pt x="18" y="2"/>
                  </a:cubicBezTo>
                  <a:cubicBezTo>
                    <a:pt x="20" y="2"/>
                    <a:pt x="19" y="3"/>
                    <a:pt x="18" y="3"/>
                  </a:cubicBezTo>
                  <a:cubicBezTo>
                    <a:pt x="17" y="3"/>
                    <a:pt x="16" y="2"/>
                    <a:pt x="15" y="2"/>
                  </a:cubicBezTo>
                  <a:cubicBezTo>
                    <a:pt x="13" y="2"/>
                    <a:pt x="11" y="2"/>
                    <a:pt x="10" y="2"/>
                  </a:cubicBezTo>
                  <a:cubicBezTo>
                    <a:pt x="9" y="2"/>
                    <a:pt x="9" y="2"/>
                    <a:pt x="9" y="2"/>
                  </a:cubicBezTo>
                  <a:cubicBezTo>
                    <a:pt x="9" y="2"/>
                    <a:pt x="9" y="2"/>
                    <a:pt x="9" y="2"/>
                  </a:cubicBezTo>
                  <a:cubicBezTo>
                    <a:pt x="9" y="2"/>
                    <a:pt x="9" y="2"/>
                    <a:pt x="8" y="2"/>
                  </a:cubicBezTo>
                  <a:cubicBezTo>
                    <a:pt x="8" y="2"/>
                    <a:pt x="8" y="2"/>
                    <a:pt x="7" y="2"/>
                  </a:cubicBezTo>
                  <a:cubicBezTo>
                    <a:pt x="7" y="2"/>
                    <a:pt x="7" y="2"/>
                    <a:pt x="7" y="2"/>
                  </a:cubicBezTo>
                  <a:cubicBezTo>
                    <a:pt x="8" y="3"/>
                    <a:pt x="8" y="3"/>
                    <a:pt x="7" y="3"/>
                  </a:cubicBezTo>
                  <a:cubicBezTo>
                    <a:pt x="5" y="3"/>
                    <a:pt x="5" y="4"/>
                    <a:pt x="6" y="4"/>
                  </a:cubicBezTo>
                  <a:cubicBezTo>
                    <a:pt x="8" y="4"/>
                    <a:pt x="8" y="4"/>
                    <a:pt x="7" y="4"/>
                  </a:cubicBezTo>
                  <a:cubicBezTo>
                    <a:pt x="7" y="4"/>
                    <a:pt x="6" y="4"/>
                    <a:pt x="6" y="4"/>
                  </a:cubicBezTo>
                  <a:cubicBezTo>
                    <a:pt x="6" y="4"/>
                    <a:pt x="5" y="4"/>
                    <a:pt x="5" y="4"/>
                  </a:cubicBezTo>
                  <a:cubicBezTo>
                    <a:pt x="4" y="4"/>
                    <a:pt x="4" y="4"/>
                    <a:pt x="3" y="4"/>
                  </a:cubicBezTo>
                  <a:cubicBezTo>
                    <a:pt x="2" y="4"/>
                    <a:pt x="1" y="4"/>
                    <a:pt x="2" y="4"/>
                  </a:cubicBezTo>
                  <a:cubicBezTo>
                    <a:pt x="3" y="5"/>
                    <a:pt x="2" y="5"/>
                    <a:pt x="2" y="5"/>
                  </a:cubicBezTo>
                  <a:cubicBezTo>
                    <a:pt x="1" y="5"/>
                    <a:pt x="1" y="5"/>
                    <a:pt x="1" y="5"/>
                  </a:cubicBezTo>
                  <a:cubicBezTo>
                    <a:pt x="0" y="5"/>
                    <a:pt x="0" y="5"/>
                    <a:pt x="0" y="5"/>
                  </a:cubicBezTo>
                  <a:cubicBezTo>
                    <a:pt x="0" y="5"/>
                    <a:pt x="0" y="5"/>
                    <a:pt x="0" y="5"/>
                  </a:cubicBezTo>
                  <a:cubicBezTo>
                    <a:pt x="1" y="5"/>
                    <a:pt x="1" y="5"/>
                    <a:pt x="2" y="5"/>
                  </a:cubicBezTo>
                  <a:cubicBezTo>
                    <a:pt x="3" y="5"/>
                    <a:pt x="3" y="5"/>
                    <a:pt x="4" y="5"/>
                  </a:cubicBezTo>
                  <a:cubicBezTo>
                    <a:pt x="6" y="5"/>
                    <a:pt x="8" y="5"/>
                    <a:pt x="11" y="5"/>
                  </a:cubicBezTo>
                  <a:cubicBezTo>
                    <a:pt x="13" y="5"/>
                    <a:pt x="14" y="5"/>
                    <a:pt x="16" y="5"/>
                  </a:cubicBezTo>
                  <a:cubicBezTo>
                    <a:pt x="16" y="5"/>
                    <a:pt x="16" y="5"/>
                    <a:pt x="16" y="5"/>
                  </a:cubicBezTo>
                  <a:cubicBezTo>
                    <a:pt x="17" y="5"/>
                    <a:pt x="18" y="5"/>
                    <a:pt x="19" y="6"/>
                  </a:cubicBezTo>
                  <a:cubicBezTo>
                    <a:pt x="20" y="6"/>
                    <a:pt x="21" y="6"/>
                    <a:pt x="22" y="6"/>
                  </a:cubicBezTo>
                  <a:cubicBezTo>
                    <a:pt x="22" y="6"/>
                    <a:pt x="22" y="6"/>
                    <a:pt x="22" y="6"/>
                  </a:cubicBezTo>
                  <a:cubicBezTo>
                    <a:pt x="22" y="6"/>
                    <a:pt x="22" y="6"/>
                    <a:pt x="23" y="6"/>
                  </a:cubicBezTo>
                  <a:cubicBezTo>
                    <a:pt x="24" y="6"/>
                    <a:pt x="24" y="6"/>
                    <a:pt x="21" y="7"/>
                  </a:cubicBezTo>
                  <a:cubicBezTo>
                    <a:pt x="19" y="7"/>
                    <a:pt x="18" y="7"/>
                    <a:pt x="20" y="7"/>
                  </a:cubicBezTo>
                  <a:cubicBezTo>
                    <a:pt x="20" y="7"/>
                    <a:pt x="20" y="7"/>
                    <a:pt x="20" y="7"/>
                  </a:cubicBezTo>
                  <a:cubicBezTo>
                    <a:pt x="21" y="7"/>
                    <a:pt x="21" y="7"/>
                    <a:pt x="21" y="7"/>
                  </a:cubicBezTo>
                  <a:cubicBezTo>
                    <a:pt x="22" y="7"/>
                    <a:pt x="19" y="8"/>
                    <a:pt x="12" y="8"/>
                  </a:cubicBezTo>
                  <a:cubicBezTo>
                    <a:pt x="5" y="8"/>
                    <a:pt x="3" y="9"/>
                    <a:pt x="7" y="9"/>
                  </a:cubicBezTo>
                  <a:cubicBezTo>
                    <a:pt x="12" y="10"/>
                    <a:pt x="15" y="11"/>
                    <a:pt x="17" y="11"/>
                  </a:cubicBezTo>
                  <a:cubicBezTo>
                    <a:pt x="17" y="11"/>
                    <a:pt x="17" y="11"/>
                    <a:pt x="18" y="11"/>
                  </a:cubicBezTo>
                  <a:cubicBezTo>
                    <a:pt x="18" y="11"/>
                    <a:pt x="19" y="11"/>
                    <a:pt x="19" y="11"/>
                  </a:cubicBezTo>
                  <a:cubicBezTo>
                    <a:pt x="21" y="11"/>
                    <a:pt x="22" y="11"/>
                    <a:pt x="21" y="12"/>
                  </a:cubicBezTo>
                  <a:cubicBezTo>
                    <a:pt x="19" y="12"/>
                    <a:pt x="20" y="12"/>
                    <a:pt x="23" y="12"/>
                  </a:cubicBezTo>
                  <a:cubicBezTo>
                    <a:pt x="25" y="12"/>
                    <a:pt x="24" y="13"/>
                    <a:pt x="19" y="13"/>
                  </a:cubicBezTo>
                  <a:cubicBezTo>
                    <a:pt x="15" y="13"/>
                    <a:pt x="12" y="13"/>
                    <a:pt x="11" y="13"/>
                  </a:cubicBezTo>
                  <a:cubicBezTo>
                    <a:pt x="11" y="13"/>
                    <a:pt x="11" y="14"/>
                    <a:pt x="11" y="14"/>
                  </a:cubicBezTo>
                  <a:cubicBezTo>
                    <a:pt x="11" y="15"/>
                    <a:pt x="16" y="15"/>
                    <a:pt x="22" y="15"/>
                  </a:cubicBezTo>
                  <a:cubicBezTo>
                    <a:pt x="27" y="15"/>
                    <a:pt x="30" y="16"/>
                    <a:pt x="33" y="16"/>
                  </a:cubicBezTo>
                  <a:cubicBezTo>
                    <a:pt x="37" y="17"/>
                    <a:pt x="41" y="17"/>
                    <a:pt x="45" y="17"/>
                  </a:cubicBezTo>
                  <a:cubicBezTo>
                    <a:pt x="46" y="17"/>
                    <a:pt x="47" y="17"/>
                    <a:pt x="48" y="17"/>
                  </a:cubicBezTo>
                  <a:cubicBezTo>
                    <a:pt x="54" y="17"/>
                    <a:pt x="60" y="17"/>
                    <a:pt x="63" y="16"/>
                  </a:cubicBezTo>
                  <a:cubicBezTo>
                    <a:pt x="66" y="16"/>
                    <a:pt x="74" y="16"/>
                    <a:pt x="81" y="14"/>
                  </a:cubicBezTo>
                  <a:cubicBezTo>
                    <a:pt x="87" y="13"/>
                    <a:pt x="92" y="12"/>
                    <a:pt x="94" y="12"/>
                  </a:cubicBezTo>
                  <a:cubicBezTo>
                    <a:pt x="94" y="12"/>
                    <a:pt x="94" y="12"/>
                    <a:pt x="94" y="12"/>
                  </a:cubicBezTo>
                  <a:cubicBezTo>
                    <a:pt x="95" y="12"/>
                    <a:pt x="95" y="12"/>
                    <a:pt x="95" y="12"/>
                  </a:cubicBezTo>
                  <a:cubicBezTo>
                    <a:pt x="97" y="12"/>
                    <a:pt x="98" y="12"/>
                    <a:pt x="99" y="11"/>
                  </a:cubicBezTo>
                  <a:cubicBezTo>
                    <a:pt x="100" y="11"/>
                    <a:pt x="101" y="10"/>
                    <a:pt x="102" y="10"/>
                  </a:cubicBezTo>
                  <a:cubicBezTo>
                    <a:pt x="102" y="10"/>
                    <a:pt x="102" y="10"/>
                    <a:pt x="102" y="10"/>
                  </a:cubicBezTo>
                  <a:cubicBezTo>
                    <a:pt x="102" y="10"/>
                    <a:pt x="102" y="10"/>
                    <a:pt x="102" y="10"/>
                  </a:cubicBezTo>
                  <a:cubicBezTo>
                    <a:pt x="103" y="10"/>
                    <a:pt x="105" y="9"/>
                    <a:pt x="106" y="8"/>
                  </a:cubicBezTo>
                  <a:cubicBezTo>
                    <a:pt x="107" y="7"/>
                    <a:pt x="107" y="6"/>
                    <a:pt x="105" y="6"/>
                  </a:cubicBezTo>
                  <a:cubicBezTo>
                    <a:pt x="103" y="6"/>
                    <a:pt x="100" y="5"/>
                    <a:pt x="99" y="5"/>
                  </a:cubicBezTo>
                  <a:cubicBezTo>
                    <a:pt x="98" y="4"/>
                    <a:pt x="99" y="3"/>
                    <a:pt x="97" y="3"/>
                  </a:cubicBezTo>
                  <a:cubicBezTo>
                    <a:pt x="96" y="3"/>
                    <a:pt x="96" y="2"/>
                    <a:pt x="97" y="2"/>
                  </a:cubicBezTo>
                  <a:cubicBezTo>
                    <a:pt x="98" y="2"/>
                    <a:pt x="98" y="1"/>
                    <a:pt x="98" y="1"/>
                  </a:cubicBezTo>
                  <a:cubicBezTo>
                    <a:pt x="97" y="1"/>
                    <a:pt x="96" y="2"/>
                    <a:pt x="95" y="2"/>
                  </a:cubicBezTo>
                  <a:cubicBezTo>
                    <a:pt x="94" y="2"/>
                    <a:pt x="94" y="2"/>
                    <a:pt x="93" y="2"/>
                  </a:cubicBezTo>
                  <a:cubicBezTo>
                    <a:pt x="92" y="2"/>
                    <a:pt x="90" y="2"/>
                    <a:pt x="88" y="2"/>
                  </a:cubicBezTo>
                  <a:cubicBezTo>
                    <a:pt x="86" y="1"/>
                    <a:pt x="83" y="1"/>
                    <a:pt x="81" y="1"/>
                  </a:cubicBezTo>
                  <a:cubicBezTo>
                    <a:pt x="78" y="1"/>
                    <a:pt x="74" y="1"/>
                    <a:pt x="71" y="2"/>
                  </a:cubicBezTo>
                  <a:cubicBezTo>
                    <a:pt x="64" y="3"/>
                    <a:pt x="63" y="3"/>
                    <a:pt x="61" y="3"/>
                  </a:cubicBezTo>
                  <a:cubicBezTo>
                    <a:pt x="60" y="3"/>
                    <a:pt x="59" y="3"/>
                    <a:pt x="57" y="3"/>
                  </a:cubicBezTo>
                  <a:cubicBezTo>
                    <a:pt x="56" y="2"/>
                    <a:pt x="54" y="2"/>
                    <a:pt x="53" y="2"/>
                  </a:cubicBezTo>
                  <a:cubicBezTo>
                    <a:pt x="51" y="2"/>
                    <a:pt x="50" y="3"/>
                    <a:pt x="48" y="3"/>
                  </a:cubicBezTo>
                  <a:cubicBezTo>
                    <a:pt x="47" y="3"/>
                    <a:pt x="46" y="3"/>
                    <a:pt x="45" y="3"/>
                  </a:cubicBezTo>
                  <a:cubicBezTo>
                    <a:pt x="45" y="3"/>
                    <a:pt x="45" y="3"/>
                    <a:pt x="45" y="3"/>
                  </a:cubicBezTo>
                  <a:cubicBezTo>
                    <a:pt x="44" y="3"/>
                    <a:pt x="44" y="3"/>
                    <a:pt x="43" y="3"/>
                  </a:cubicBezTo>
                  <a:cubicBezTo>
                    <a:pt x="42" y="3"/>
                    <a:pt x="41" y="3"/>
                    <a:pt x="41" y="4"/>
                  </a:cubicBezTo>
                  <a:cubicBezTo>
                    <a:pt x="40" y="5"/>
                    <a:pt x="38" y="6"/>
                    <a:pt x="37" y="6"/>
                  </a:cubicBezTo>
                  <a:cubicBezTo>
                    <a:pt x="37" y="6"/>
                    <a:pt x="37" y="6"/>
                    <a:pt x="37" y="6"/>
                  </a:cubicBezTo>
                  <a:cubicBezTo>
                    <a:pt x="37" y="6"/>
                    <a:pt x="37" y="6"/>
                    <a:pt x="36" y="6"/>
                  </a:cubicBezTo>
                  <a:cubicBezTo>
                    <a:pt x="36" y="6"/>
                    <a:pt x="36" y="6"/>
                    <a:pt x="35" y="6"/>
                  </a:cubicBezTo>
                  <a:cubicBezTo>
                    <a:pt x="34" y="7"/>
                    <a:pt x="34" y="7"/>
                    <a:pt x="34" y="7"/>
                  </a:cubicBezTo>
                  <a:cubicBezTo>
                    <a:pt x="33" y="7"/>
                    <a:pt x="31" y="5"/>
                    <a:pt x="29" y="3"/>
                  </a:cubicBezTo>
                  <a:cubicBezTo>
                    <a:pt x="27" y="1"/>
                    <a:pt x="21" y="0"/>
                    <a:pt x="18"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195"/>
            <p:cNvSpPr>
              <a:spLocks/>
            </p:cNvSpPr>
            <p:nvPr/>
          </p:nvSpPr>
          <p:spPr bwMode="auto">
            <a:xfrm>
              <a:off x="9753600" y="5265738"/>
              <a:ext cx="349250" cy="101600"/>
            </a:xfrm>
            <a:custGeom>
              <a:avLst/>
              <a:gdLst>
                <a:gd name="T0" fmla="*/ 104 w 129"/>
                <a:gd name="T1" fmla="*/ 0 h 37"/>
                <a:gd name="T2" fmla="*/ 103 w 129"/>
                <a:gd name="T3" fmla="*/ 0 h 37"/>
                <a:gd name="T4" fmla="*/ 102 w 129"/>
                <a:gd name="T5" fmla="*/ 0 h 37"/>
                <a:gd name="T6" fmla="*/ 101 w 129"/>
                <a:gd name="T7" fmla="*/ 0 h 37"/>
                <a:gd name="T8" fmla="*/ 100 w 129"/>
                <a:gd name="T9" fmla="*/ 0 h 37"/>
                <a:gd name="T10" fmla="*/ 92 w 129"/>
                <a:gd name="T11" fmla="*/ 3 h 37"/>
                <a:gd name="T12" fmla="*/ 82 w 129"/>
                <a:gd name="T13" fmla="*/ 6 h 37"/>
                <a:gd name="T14" fmla="*/ 82 w 129"/>
                <a:gd name="T15" fmla="*/ 6 h 37"/>
                <a:gd name="T16" fmla="*/ 82 w 129"/>
                <a:gd name="T17" fmla="*/ 6 h 37"/>
                <a:gd name="T18" fmla="*/ 82 w 129"/>
                <a:gd name="T19" fmla="*/ 6 h 37"/>
                <a:gd name="T20" fmla="*/ 80 w 129"/>
                <a:gd name="T21" fmla="*/ 7 h 37"/>
                <a:gd name="T22" fmla="*/ 79 w 129"/>
                <a:gd name="T23" fmla="*/ 6 h 37"/>
                <a:gd name="T24" fmla="*/ 79 w 129"/>
                <a:gd name="T25" fmla="*/ 6 h 37"/>
                <a:gd name="T26" fmla="*/ 58 w 129"/>
                <a:gd name="T27" fmla="*/ 10 h 37"/>
                <a:gd name="T28" fmla="*/ 24 w 129"/>
                <a:gd name="T29" fmla="*/ 17 h 37"/>
                <a:gd name="T30" fmla="*/ 23 w 129"/>
                <a:gd name="T31" fmla="*/ 17 h 37"/>
                <a:gd name="T32" fmla="*/ 21 w 129"/>
                <a:gd name="T33" fmla="*/ 17 h 37"/>
                <a:gd name="T34" fmla="*/ 20 w 129"/>
                <a:gd name="T35" fmla="*/ 17 h 37"/>
                <a:gd name="T36" fmla="*/ 6 w 129"/>
                <a:gd name="T37" fmla="*/ 19 h 37"/>
                <a:gd name="T38" fmla="*/ 4 w 129"/>
                <a:gd name="T39" fmla="*/ 23 h 37"/>
                <a:gd name="T40" fmla="*/ 13 w 129"/>
                <a:gd name="T41" fmla="*/ 25 h 37"/>
                <a:gd name="T42" fmla="*/ 13 w 129"/>
                <a:gd name="T43" fmla="*/ 27 h 37"/>
                <a:gd name="T44" fmla="*/ 13 w 129"/>
                <a:gd name="T45" fmla="*/ 27 h 37"/>
                <a:gd name="T46" fmla="*/ 13 w 129"/>
                <a:gd name="T47" fmla="*/ 27 h 37"/>
                <a:gd name="T48" fmla="*/ 13 w 129"/>
                <a:gd name="T49" fmla="*/ 28 h 37"/>
                <a:gd name="T50" fmla="*/ 14 w 129"/>
                <a:gd name="T51" fmla="*/ 28 h 37"/>
                <a:gd name="T52" fmla="*/ 19 w 129"/>
                <a:gd name="T53" fmla="*/ 32 h 37"/>
                <a:gd name="T54" fmla="*/ 39 w 129"/>
                <a:gd name="T55" fmla="*/ 34 h 37"/>
                <a:gd name="T56" fmla="*/ 43 w 129"/>
                <a:gd name="T57" fmla="*/ 35 h 37"/>
                <a:gd name="T58" fmla="*/ 52 w 129"/>
                <a:gd name="T59" fmla="*/ 35 h 37"/>
                <a:gd name="T60" fmla="*/ 54 w 129"/>
                <a:gd name="T61" fmla="*/ 35 h 37"/>
                <a:gd name="T62" fmla="*/ 60 w 129"/>
                <a:gd name="T63" fmla="*/ 35 h 37"/>
                <a:gd name="T64" fmla="*/ 63 w 129"/>
                <a:gd name="T65" fmla="*/ 35 h 37"/>
                <a:gd name="T66" fmla="*/ 64 w 129"/>
                <a:gd name="T67" fmla="*/ 35 h 37"/>
                <a:gd name="T68" fmla="*/ 64 w 129"/>
                <a:gd name="T69" fmla="*/ 35 h 37"/>
                <a:gd name="T70" fmla="*/ 70 w 129"/>
                <a:gd name="T71" fmla="*/ 36 h 37"/>
                <a:gd name="T72" fmla="*/ 79 w 129"/>
                <a:gd name="T73" fmla="*/ 37 h 37"/>
                <a:gd name="T74" fmla="*/ 88 w 129"/>
                <a:gd name="T75" fmla="*/ 36 h 37"/>
                <a:gd name="T76" fmla="*/ 95 w 129"/>
                <a:gd name="T77" fmla="*/ 32 h 37"/>
                <a:gd name="T78" fmla="*/ 96 w 129"/>
                <a:gd name="T79" fmla="*/ 31 h 37"/>
                <a:gd name="T80" fmla="*/ 94 w 129"/>
                <a:gd name="T81" fmla="*/ 30 h 37"/>
                <a:gd name="T82" fmla="*/ 98 w 129"/>
                <a:gd name="T83" fmla="*/ 28 h 37"/>
                <a:gd name="T84" fmla="*/ 101 w 129"/>
                <a:gd name="T85" fmla="*/ 27 h 37"/>
                <a:gd name="T86" fmla="*/ 102 w 129"/>
                <a:gd name="T87" fmla="*/ 27 h 37"/>
                <a:gd name="T88" fmla="*/ 102 w 129"/>
                <a:gd name="T89" fmla="*/ 27 h 37"/>
                <a:gd name="T90" fmla="*/ 110 w 129"/>
                <a:gd name="T91" fmla="*/ 24 h 37"/>
                <a:gd name="T92" fmla="*/ 121 w 129"/>
                <a:gd name="T93" fmla="*/ 20 h 37"/>
                <a:gd name="T94" fmla="*/ 122 w 129"/>
                <a:gd name="T95" fmla="*/ 20 h 37"/>
                <a:gd name="T96" fmla="*/ 122 w 129"/>
                <a:gd name="T97" fmla="*/ 20 h 37"/>
                <a:gd name="T98" fmla="*/ 114 w 129"/>
                <a:gd name="T99" fmla="*/ 16 h 37"/>
                <a:gd name="T100" fmla="*/ 111 w 129"/>
                <a:gd name="T101" fmla="*/ 11 h 37"/>
                <a:gd name="T102" fmla="*/ 111 w 129"/>
                <a:gd name="T103" fmla="*/ 10 h 37"/>
                <a:gd name="T104" fmla="*/ 117 w 129"/>
                <a:gd name="T105" fmla="*/ 8 h 37"/>
                <a:gd name="T106" fmla="*/ 117 w 129"/>
                <a:gd name="T107" fmla="*/ 8 h 37"/>
                <a:gd name="T108" fmla="*/ 117 w 129"/>
                <a:gd name="T109" fmla="*/ 8 h 37"/>
                <a:gd name="T110" fmla="*/ 124 w 129"/>
                <a:gd name="T111" fmla="*/ 6 h 37"/>
                <a:gd name="T112" fmla="*/ 124 w 129"/>
                <a:gd name="T113" fmla="*/ 5 h 37"/>
                <a:gd name="T114" fmla="*/ 117 w 129"/>
                <a:gd name="T115" fmla="*/ 4 h 37"/>
                <a:gd name="T116" fmla="*/ 115 w 129"/>
                <a:gd name="T117" fmla="*/ 3 h 37"/>
                <a:gd name="T118" fmla="*/ 114 w 129"/>
                <a:gd name="T119" fmla="*/ 3 h 37"/>
                <a:gd name="T120" fmla="*/ 113 w 129"/>
                <a:gd name="T121" fmla="*/ 3 h 37"/>
                <a:gd name="T122" fmla="*/ 109 w 129"/>
                <a:gd name="T123" fmla="*/ 1 h 37"/>
                <a:gd name="T124" fmla="*/ 104 w 129"/>
                <a:gd name="T125" fmla="*/ 0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9" h="37">
                  <a:moveTo>
                    <a:pt x="104" y="0"/>
                  </a:moveTo>
                  <a:cubicBezTo>
                    <a:pt x="103" y="0"/>
                    <a:pt x="103" y="0"/>
                    <a:pt x="103" y="0"/>
                  </a:cubicBezTo>
                  <a:cubicBezTo>
                    <a:pt x="102" y="0"/>
                    <a:pt x="102" y="0"/>
                    <a:pt x="102" y="0"/>
                  </a:cubicBezTo>
                  <a:cubicBezTo>
                    <a:pt x="101" y="0"/>
                    <a:pt x="101" y="0"/>
                    <a:pt x="101" y="0"/>
                  </a:cubicBezTo>
                  <a:cubicBezTo>
                    <a:pt x="100" y="0"/>
                    <a:pt x="100" y="0"/>
                    <a:pt x="100" y="0"/>
                  </a:cubicBezTo>
                  <a:cubicBezTo>
                    <a:pt x="100" y="0"/>
                    <a:pt x="97" y="2"/>
                    <a:pt x="92" y="3"/>
                  </a:cubicBezTo>
                  <a:cubicBezTo>
                    <a:pt x="87" y="5"/>
                    <a:pt x="81" y="6"/>
                    <a:pt x="82" y="6"/>
                  </a:cubicBezTo>
                  <a:cubicBezTo>
                    <a:pt x="82" y="6"/>
                    <a:pt x="82" y="6"/>
                    <a:pt x="82" y="6"/>
                  </a:cubicBezTo>
                  <a:cubicBezTo>
                    <a:pt x="82" y="6"/>
                    <a:pt x="82" y="6"/>
                    <a:pt x="82" y="6"/>
                  </a:cubicBezTo>
                  <a:cubicBezTo>
                    <a:pt x="84" y="6"/>
                    <a:pt x="84" y="6"/>
                    <a:pt x="82" y="6"/>
                  </a:cubicBezTo>
                  <a:cubicBezTo>
                    <a:pt x="81" y="7"/>
                    <a:pt x="80" y="7"/>
                    <a:pt x="80" y="7"/>
                  </a:cubicBezTo>
                  <a:cubicBezTo>
                    <a:pt x="79" y="7"/>
                    <a:pt x="79" y="7"/>
                    <a:pt x="79" y="6"/>
                  </a:cubicBezTo>
                  <a:cubicBezTo>
                    <a:pt x="79" y="6"/>
                    <a:pt x="79" y="6"/>
                    <a:pt x="79" y="6"/>
                  </a:cubicBezTo>
                  <a:cubicBezTo>
                    <a:pt x="77" y="6"/>
                    <a:pt x="67" y="8"/>
                    <a:pt x="58" y="10"/>
                  </a:cubicBezTo>
                  <a:cubicBezTo>
                    <a:pt x="48" y="13"/>
                    <a:pt x="35" y="17"/>
                    <a:pt x="24" y="17"/>
                  </a:cubicBezTo>
                  <a:cubicBezTo>
                    <a:pt x="23" y="17"/>
                    <a:pt x="23" y="17"/>
                    <a:pt x="23" y="17"/>
                  </a:cubicBezTo>
                  <a:cubicBezTo>
                    <a:pt x="22" y="17"/>
                    <a:pt x="22" y="17"/>
                    <a:pt x="21" y="17"/>
                  </a:cubicBezTo>
                  <a:cubicBezTo>
                    <a:pt x="21" y="17"/>
                    <a:pt x="20" y="17"/>
                    <a:pt x="20" y="17"/>
                  </a:cubicBezTo>
                  <a:cubicBezTo>
                    <a:pt x="15" y="17"/>
                    <a:pt x="10" y="17"/>
                    <a:pt x="6" y="19"/>
                  </a:cubicBezTo>
                  <a:cubicBezTo>
                    <a:pt x="0" y="20"/>
                    <a:pt x="0" y="22"/>
                    <a:pt x="4" y="23"/>
                  </a:cubicBezTo>
                  <a:cubicBezTo>
                    <a:pt x="10" y="25"/>
                    <a:pt x="17" y="25"/>
                    <a:pt x="13" y="25"/>
                  </a:cubicBezTo>
                  <a:cubicBezTo>
                    <a:pt x="12" y="25"/>
                    <a:pt x="12" y="26"/>
                    <a:pt x="13" y="27"/>
                  </a:cubicBezTo>
                  <a:cubicBezTo>
                    <a:pt x="13" y="27"/>
                    <a:pt x="13" y="27"/>
                    <a:pt x="13" y="27"/>
                  </a:cubicBezTo>
                  <a:cubicBezTo>
                    <a:pt x="13" y="27"/>
                    <a:pt x="13" y="27"/>
                    <a:pt x="13" y="27"/>
                  </a:cubicBezTo>
                  <a:cubicBezTo>
                    <a:pt x="13" y="27"/>
                    <a:pt x="13" y="28"/>
                    <a:pt x="13" y="28"/>
                  </a:cubicBezTo>
                  <a:cubicBezTo>
                    <a:pt x="14" y="28"/>
                    <a:pt x="14" y="28"/>
                    <a:pt x="14" y="28"/>
                  </a:cubicBezTo>
                  <a:cubicBezTo>
                    <a:pt x="15" y="29"/>
                    <a:pt x="17" y="30"/>
                    <a:pt x="19" y="32"/>
                  </a:cubicBezTo>
                  <a:cubicBezTo>
                    <a:pt x="25" y="35"/>
                    <a:pt x="38" y="33"/>
                    <a:pt x="39" y="34"/>
                  </a:cubicBezTo>
                  <a:cubicBezTo>
                    <a:pt x="39" y="35"/>
                    <a:pt x="41" y="35"/>
                    <a:pt x="43" y="35"/>
                  </a:cubicBezTo>
                  <a:cubicBezTo>
                    <a:pt x="45" y="35"/>
                    <a:pt x="48" y="35"/>
                    <a:pt x="52" y="35"/>
                  </a:cubicBezTo>
                  <a:cubicBezTo>
                    <a:pt x="53" y="35"/>
                    <a:pt x="53" y="35"/>
                    <a:pt x="54" y="35"/>
                  </a:cubicBezTo>
                  <a:cubicBezTo>
                    <a:pt x="57" y="35"/>
                    <a:pt x="59" y="35"/>
                    <a:pt x="60" y="35"/>
                  </a:cubicBezTo>
                  <a:cubicBezTo>
                    <a:pt x="62" y="35"/>
                    <a:pt x="63" y="35"/>
                    <a:pt x="63" y="35"/>
                  </a:cubicBezTo>
                  <a:cubicBezTo>
                    <a:pt x="64" y="35"/>
                    <a:pt x="64" y="35"/>
                    <a:pt x="64" y="35"/>
                  </a:cubicBezTo>
                  <a:cubicBezTo>
                    <a:pt x="64" y="35"/>
                    <a:pt x="64" y="35"/>
                    <a:pt x="64" y="35"/>
                  </a:cubicBezTo>
                  <a:cubicBezTo>
                    <a:pt x="65" y="35"/>
                    <a:pt x="67" y="36"/>
                    <a:pt x="70" y="36"/>
                  </a:cubicBezTo>
                  <a:cubicBezTo>
                    <a:pt x="71" y="36"/>
                    <a:pt x="75" y="37"/>
                    <a:pt x="79" y="37"/>
                  </a:cubicBezTo>
                  <a:cubicBezTo>
                    <a:pt x="82" y="37"/>
                    <a:pt x="85" y="37"/>
                    <a:pt x="88" y="36"/>
                  </a:cubicBezTo>
                  <a:cubicBezTo>
                    <a:pt x="93" y="35"/>
                    <a:pt x="95" y="33"/>
                    <a:pt x="95" y="32"/>
                  </a:cubicBezTo>
                  <a:cubicBezTo>
                    <a:pt x="95" y="32"/>
                    <a:pt x="97" y="31"/>
                    <a:pt x="96" y="31"/>
                  </a:cubicBezTo>
                  <a:cubicBezTo>
                    <a:pt x="96" y="30"/>
                    <a:pt x="94" y="30"/>
                    <a:pt x="94" y="30"/>
                  </a:cubicBezTo>
                  <a:cubicBezTo>
                    <a:pt x="94" y="30"/>
                    <a:pt x="96" y="29"/>
                    <a:pt x="98" y="28"/>
                  </a:cubicBezTo>
                  <a:cubicBezTo>
                    <a:pt x="99" y="28"/>
                    <a:pt x="100" y="27"/>
                    <a:pt x="101" y="27"/>
                  </a:cubicBezTo>
                  <a:cubicBezTo>
                    <a:pt x="101" y="27"/>
                    <a:pt x="102" y="27"/>
                    <a:pt x="102" y="27"/>
                  </a:cubicBezTo>
                  <a:cubicBezTo>
                    <a:pt x="102" y="27"/>
                    <a:pt x="102" y="27"/>
                    <a:pt x="102" y="27"/>
                  </a:cubicBezTo>
                  <a:cubicBezTo>
                    <a:pt x="103" y="27"/>
                    <a:pt x="106" y="26"/>
                    <a:pt x="110" y="24"/>
                  </a:cubicBezTo>
                  <a:cubicBezTo>
                    <a:pt x="113" y="22"/>
                    <a:pt x="118" y="20"/>
                    <a:pt x="121" y="20"/>
                  </a:cubicBezTo>
                  <a:cubicBezTo>
                    <a:pt x="122" y="20"/>
                    <a:pt x="122" y="20"/>
                    <a:pt x="122" y="20"/>
                  </a:cubicBezTo>
                  <a:cubicBezTo>
                    <a:pt x="122" y="20"/>
                    <a:pt x="122" y="20"/>
                    <a:pt x="122" y="20"/>
                  </a:cubicBezTo>
                  <a:cubicBezTo>
                    <a:pt x="125" y="20"/>
                    <a:pt x="118" y="19"/>
                    <a:pt x="114" y="16"/>
                  </a:cubicBezTo>
                  <a:cubicBezTo>
                    <a:pt x="111" y="13"/>
                    <a:pt x="109" y="11"/>
                    <a:pt x="111" y="11"/>
                  </a:cubicBezTo>
                  <a:cubicBezTo>
                    <a:pt x="113" y="11"/>
                    <a:pt x="113" y="10"/>
                    <a:pt x="111" y="10"/>
                  </a:cubicBezTo>
                  <a:cubicBezTo>
                    <a:pt x="110" y="9"/>
                    <a:pt x="114" y="8"/>
                    <a:pt x="117" y="8"/>
                  </a:cubicBezTo>
                  <a:cubicBezTo>
                    <a:pt x="117" y="8"/>
                    <a:pt x="117" y="8"/>
                    <a:pt x="117" y="8"/>
                  </a:cubicBezTo>
                  <a:cubicBezTo>
                    <a:pt x="117" y="8"/>
                    <a:pt x="117" y="8"/>
                    <a:pt x="117" y="8"/>
                  </a:cubicBezTo>
                  <a:cubicBezTo>
                    <a:pt x="120" y="8"/>
                    <a:pt x="119" y="7"/>
                    <a:pt x="124" y="6"/>
                  </a:cubicBezTo>
                  <a:cubicBezTo>
                    <a:pt x="128" y="6"/>
                    <a:pt x="129" y="5"/>
                    <a:pt x="124" y="5"/>
                  </a:cubicBezTo>
                  <a:cubicBezTo>
                    <a:pt x="119" y="4"/>
                    <a:pt x="116" y="4"/>
                    <a:pt x="117" y="4"/>
                  </a:cubicBezTo>
                  <a:cubicBezTo>
                    <a:pt x="118" y="3"/>
                    <a:pt x="116" y="3"/>
                    <a:pt x="115" y="3"/>
                  </a:cubicBezTo>
                  <a:cubicBezTo>
                    <a:pt x="114" y="3"/>
                    <a:pt x="114" y="3"/>
                    <a:pt x="114" y="3"/>
                  </a:cubicBezTo>
                  <a:cubicBezTo>
                    <a:pt x="114" y="3"/>
                    <a:pt x="113" y="3"/>
                    <a:pt x="113" y="3"/>
                  </a:cubicBezTo>
                  <a:cubicBezTo>
                    <a:pt x="112" y="3"/>
                    <a:pt x="112" y="2"/>
                    <a:pt x="109" y="1"/>
                  </a:cubicBezTo>
                  <a:cubicBezTo>
                    <a:pt x="107" y="0"/>
                    <a:pt x="105" y="0"/>
                    <a:pt x="10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196"/>
            <p:cNvSpPr>
              <a:spLocks/>
            </p:cNvSpPr>
            <p:nvPr/>
          </p:nvSpPr>
          <p:spPr bwMode="auto">
            <a:xfrm>
              <a:off x="8739188" y="5241925"/>
              <a:ext cx="76200" cy="31750"/>
            </a:xfrm>
            <a:custGeom>
              <a:avLst/>
              <a:gdLst>
                <a:gd name="T0" fmla="*/ 6 w 28"/>
                <a:gd name="T1" fmla="*/ 0 h 12"/>
                <a:gd name="T2" fmla="*/ 2 w 28"/>
                <a:gd name="T3" fmla="*/ 1 h 12"/>
                <a:gd name="T4" fmla="*/ 0 w 28"/>
                <a:gd name="T5" fmla="*/ 5 h 12"/>
                <a:gd name="T6" fmla="*/ 3 w 28"/>
                <a:gd name="T7" fmla="*/ 9 h 12"/>
                <a:gd name="T8" fmla="*/ 17 w 28"/>
                <a:gd name="T9" fmla="*/ 12 h 12"/>
                <a:gd name="T10" fmla="*/ 27 w 28"/>
                <a:gd name="T11" fmla="*/ 7 h 12"/>
                <a:gd name="T12" fmla="*/ 24 w 28"/>
                <a:gd name="T13" fmla="*/ 5 h 12"/>
                <a:gd name="T14" fmla="*/ 14 w 28"/>
                <a:gd name="T15" fmla="*/ 1 h 12"/>
                <a:gd name="T16" fmla="*/ 6 w 28"/>
                <a:gd name="T17"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12">
                  <a:moveTo>
                    <a:pt x="6" y="0"/>
                  </a:moveTo>
                  <a:cubicBezTo>
                    <a:pt x="4" y="0"/>
                    <a:pt x="3" y="0"/>
                    <a:pt x="2" y="1"/>
                  </a:cubicBezTo>
                  <a:cubicBezTo>
                    <a:pt x="1" y="1"/>
                    <a:pt x="0" y="3"/>
                    <a:pt x="0" y="5"/>
                  </a:cubicBezTo>
                  <a:cubicBezTo>
                    <a:pt x="0" y="7"/>
                    <a:pt x="0" y="8"/>
                    <a:pt x="3" y="9"/>
                  </a:cubicBezTo>
                  <a:cubicBezTo>
                    <a:pt x="6" y="11"/>
                    <a:pt x="12" y="12"/>
                    <a:pt x="17" y="12"/>
                  </a:cubicBezTo>
                  <a:cubicBezTo>
                    <a:pt x="23" y="12"/>
                    <a:pt x="28" y="10"/>
                    <a:pt x="27" y="7"/>
                  </a:cubicBezTo>
                  <a:cubicBezTo>
                    <a:pt x="26" y="6"/>
                    <a:pt x="25" y="6"/>
                    <a:pt x="24" y="5"/>
                  </a:cubicBezTo>
                  <a:cubicBezTo>
                    <a:pt x="21" y="4"/>
                    <a:pt x="17" y="2"/>
                    <a:pt x="14" y="1"/>
                  </a:cubicBezTo>
                  <a:cubicBezTo>
                    <a:pt x="11" y="1"/>
                    <a:pt x="8" y="0"/>
                    <a:pt x="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197"/>
            <p:cNvSpPr>
              <a:spLocks/>
            </p:cNvSpPr>
            <p:nvPr/>
          </p:nvSpPr>
          <p:spPr bwMode="auto">
            <a:xfrm>
              <a:off x="7429500" y="5437188"/>
              <a:ext cx="271463" cy="125412"/>
            </a:xfrm>
            <a:custGeom>
              <a:avLst/>
              <a:gdLst>
                <a:gd name="T0" fmla="*/ 86 w 100"/>
                <a:gd name="T1" fmla="*/ 0 h 46"/>
                <a:gd name="T2" fmla="*/ 86 w 100"/>
                <a:gd name="T3" fmla="*/ 0 h 46"/>
                <a:gd name="T4" fmla="*/ 83 w 100"/>
                <a:gd name="T5" fmla="*/ 4 h 46"/>
                <a:gd name="T6" fmla="*/ 75 w 100"/>
                <a:gd name="T7" fmla="*/ 6 h 46"/>
                <a:gd name="T8" fmla="*/ 74 w 100"/>
                <a:gd name="T9" fmla="*/ 6 h 46"/>
                <a:gd name="T10" fmla="*/ 73 w 100"/>
                <a:gd name="T11" fmla="*/ 6 h 46"/>
                <a:gd name="T12" fmla="*/ 72 w 100"/>
                <a:gd name="T13" fmla="*/ 6 h 46"/>
                <a:gd name="T14" fmla="*/ 72 w 100"/>
                <a:gd name="T15" fmla="*/ 7 h 46"/>
                <a:gd name="T16" fmla="*/ 71 w 100"/>
                <a:gd name="T17" fmla="*/ 7 h 46"/>
                <a:gd name="T18" fmla="*/ 71 w 100"/>
                <a:gd name="T19" fmla="*/ 7 h 46"/>
                <a:gd name="T20" fmla="*/ 70 w 100"/>
                <a:gd name="T21" fmla="*/ 8 h 46"/>
                <a:gd name="T22" fmla="*/ 68 w 100"/>
                <a:gd name="T23" fmla="*/ 9 h 46"/>
                <a:gd name="T24" fmla="*/ 65 w 100"/>
                <a:gd name="T25" fmla="*/ 10 h 46"/>
                <a:gd name="T26" fmla="*/ 64 w 100"/>
                <a:gd name="T27" fmla="*/ 9 h 46"/>
                <a:gd name="T28" fmla="*/ 64 w 100"/>
                <a:gd name="T29" fmla="*/ 9 h 46"/>
                <a:gd name="T30" fmla="*/ 62 w 100"/>
                <a:gd name="T31" fmla="*/ 10 h 46"/>
                <a:gd name="T32" fmla="*/ 60 w 100"/>
                <a:gd name="T33" fmla="*/ 12 h 46"/>
                <a:gd name="T34" fmla="*/ 59 w 100"/>
                <a:gd name="T35" fmla="*/ 12 h 46"/>
                <a:gd name="T36" fmla="*/ 58 w 100"/>
                <a:gd name="T37" fmla="*/ 11 h 46"/>
                <a:gd name="T38" fmla="*/ 57 w 100"/>
                <a:gd name="T39" fmla="*/ 11 h 46"/>
                <a:gd name="T40" fmla="*/ 54 w 100"/>
                <a:gd name="T41" fmla="*/ 12 h 46"/>
                <a:gd name="T42" fmla="*/ 48 w 100"/>
                <a:gd name="T43" fmla="*/ 13 h 46"/>
                <a:gd name="T44" fmla="*/ 47 w 100"/>
                <a:gd name="T45" fmla="*/ 13 h 46"/>
                <a:gd name="T46" fmla="*/ 46 w 100"/>
                <a:gd name="T47" fmla="*/ 13 h 46"/>
                <a:gd name="T48" fmla="*/ 39 w 100"/>
                <a:gd name="T49" fmla="*/ 13 h 46"/>
                <a:gd name="T50" fmla="*/ 21 w 100"/>
                <a:gd name="T51" fmla="*/ 17 h 46"/>
                <a:gd name="T52" fmla="*/ 21 w 100"/>
                <a:gd name="T53" fmla="*/ 25 h 46"/>
                <a:gd name="T54" fmla="*/ 8 w 100"/>
                <a:gd name="T55" fmla="*/ 32 h 46"/>
                <a:gd name="T56" fmla="*/ 10 w 100"/>
                <a:gd name="T57" fmla="*/ 43 h 46"/>
                <a:gd name="T58" fmla="*/ 26 w 100"/>
                <a:gd name="T59" fmla="*/ 46 h 46"/>
                <a:gd name="T60" fmla="*/ 30 w 100"/>
                <a:gd name="T61" fmla="*/ 46 h 46"/>
                <a:gd name="T62" fmla="*/ 60 w 100"/>
                <a:gd name="T63" fmla="*/ 38 h 46"/>
                <a:gd name="T64" fmla="*/ 87 w 100"/>
                <a:gd name="T65" fmla="*/ 20 h 46"/>
                <a:gd name="T66" fmla="*/ 95 w 100"/>
                <a:gd name="T67" fmla="*/ 12 h 46"/>
                <a:gd name="T68" fmla="*/ 95 w 100"/>
                <a:gd name="T69" fmla="*/ 12 h 46"/>
                <a:gd name="T70" fmla="*/ 97 w 100"/>
                <a:gd name="T71" fmla="*/ 13 h 46"/>
                <a:gd name="T72" fmla="*/ 100 w 100"/>
                <a:gd name="T73" fmla="*/ 11 h 46"/>
                <a:gd name="T74" fmla="*/ 98 w 100"/>
                <a:gd name="T75" fmla="*/ 10 h 46"/>
                <a:gd name="T76" fmla="*/ 96 w 100"/>
                <a:gd name="T77" fmla="*/ 5 h 46"/>
                <a:gd name="T78" fmla="*/ 86 w 100"/>
                <a:gd name="T7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00" h="46">
                  <a:moveTo>
                    <a:pt x="86" y="0"/>
                  </a:moveTo>
                  <a:cubicBezTo>
                    <a:pt x="86" y="0"/>
                    <a:pt x="86" y="0"/>
                    <a:pt x="86" y="0"/>
                  </a:cubicBezTo>
                  <a:cubicBezTo>
                    <a:pt x="83" y="1"/>
                    <a:pt x="85" y="2"/>
                    <a:pt x="83" y="4"/>
                  </a:cubicBezTo>
                  <a:cubicBezTo>
                    <a:pt x="81" y="5"/>
                    <a:pt x="76" y="6"/>
                    <a:pt x="75" y="6"/>
                  </a:cubicBezTo>
                  <a:cubicBezTo>
                    <a:pt x="74" y="6"/>
                    <a:pt x="74" y="6"/>
                    <a:pt x="74" y="6"/>
                  </a:cubicBezTo>
                  <a:cubicBezTo>
                    <a:pt x="74" y="6"/>
                    <a:pt x="74" y="6"/>
                    <a:pt x="73" y="6"/>
                  </a:cubicBezTo>
                  <a:cubicBezTo>
                    <a:pt x="73" y="6"/>
                    <a:pt x="72" y="6"/>
                    <a:pt x="72" y="6"/>
                  </a:cubicBezTo>
                  <a:cubicBezTo>
                    <a:pt x="72" y="7"/>
                    <a:pt x="73" y="7"/>
                    <a:pt x="72" y="7"/>
                  </a:cubicBezTo>
                  <a:cubicBezTo>
                    <a:pt x="72" y="7"/>
                    <a:pt x="71" y="7"/>
                    <a:pt x="71" y="7"/>
                  </a:cubicBezTo>
                  <a:cubicBezTo>
                    <a:pt x="71" y="7"/>
                    <a:pt x="71" y="7"/>
                    <a:pt x="71" y="7"/>
                  </a:cubicBezTo>
                  <a:cubicBezTo>
                    <a:pt x="70" y="7"/>
                    <a:pt x="69" y="8"/>
                    <a:pt x="70" y="8"/>
                  </a:cubicBezTo>
                  <a:cubicBezTo>
                    <a:pt x="72" y="8"/>
                    <a:pt x="70" y="9"/>
                    <a:pt x="68" y="9"/>
                  </a:cubicBezTo>
                  <a:cubicBezTo>
                    <a:pt x="67" y="10"/>
                    <a:pt x="66" y="10"/>
                    <a:pt x="65" y="10"/>
                  </a:cubicBezTo>
                  <a:cubicBezTo>
                    <a:pt x="65" y="10"/>
                    <a:pt x="64" y="10"/>
                    <a:pt x="64" y="9"/>
                  </a:cubicBezTo>
                  <a:cubicBezTo>
                    <a:pt x="64" y="9"/>
                    <a:pt x="64" y="9"/>
                    <a:pt x="64" y="9"/>
                  </a:cubicBezTo>
                  <a:cubicBezTo>
                    <a:pt x="64" y="9"/>
                    <a:pt x="63" y="10"/>
                    <a:pt x="62" y="10"/>
                  </a:cubicBezTo>
                  <a:cubicBezTo>
                    <a:pt x="61" y="11"/>
                    <a:pt x="61" y="11"/>
                    <a:pt x="60" y="12"/>
                  </a:cubicBezTo>
                  <a:cubicBezTo>
                    <a:pt x="60" y="12"/>
                    <a:pt x="59" y="12"/>
                    <a:pt x="59" y="12"/>
                  </a:cubicBezTo>
                  <a:cubicBezTo>
                    <a:pt x="58" y="12"/>
                    <a:pt x="58" y="11"/>
                    <a:pt x="58" y="11"/>
                  </a:cubicBezTo>
                  <a:cubicBezTo>
                    <a:pt x="57" y="11"/>
                    <a:pt x="57" y="11"/>
                    <a:pt x="57" y="11"/>
                  </a:cubicBezTo>
                  <a:cubicBezTo>
                    <a:pt x="57" y="11"/>
                    <a:pt x="55" y="11"/>
                    <a:pt x="54" y="12"/>
                  </a:cubicBezTo>
                  <a:cubicBezTo>
                    <a:pt x="53" y="13"/>
                    <a:pt x="51" y="13"/>
                    <a:pt x="48" y="13"/>
                  </a:cubicBezTo>
                  <a:cubicBezTo>
                    <a:pt x="48" y="13"/>
                    <a:pt x="48" y="13"/>
                    <a:pt x="47" y="13"/>
                  </a:cubicBezTo>
                  <a:cubicBezTo>
                    <a:pt x="47" y="13"/>
                    <a:pt x="46" y="13"/>
                    <a:pt x="46" y="13"/>
                  </a:cubicBezTo>
                  <a:cubicBezTo>
                    <a:pt x="42" y="13"/>
                    <a:pt x="40" y="13"/>
                    <a:pt x="39" y="13"/>
                  </a:cubicBezTo>
                  <a:cubicBezTo>
                    <a:pt x="38" y="14"/>
                    <a:pt x="22" y="13"/>
                    <a:pt x="21" y="17"/>
                  </a:cubicBezTo>
                  <a:cubicBezTo>
                    <a:pt x="20" y="20"/>
                    <a:pt x="22" y="24"/>
                    <a:pt x="21" y="25"/>
                  </a:cubicBezTo>
                  <a:cubicBezTo>
                    <a:pt x="20" y="27"/>
                    <a:pt x="13" y="30"/>
                    <a:pt x="8" y="32"/>
                  </a:cubicBezTo>
                  <a:cubicBezTo>
                    <a:pt x="0" y="35"/>
                    <a:pt x="5" y="41"/>
                    <a:pt x="10" y="43"/>
                  </a:cubicBezTo>
                  <a:cubicBezTo>
                    <a:pt x="14" y="45"/>
                    <a:pt x="20" y="46"/>
                    <a:pt x="26" y="46"/>
                  </a:cubicBezTo>
                  <a:cubicBezTo>
                    <a:pt x="27" y="46"/>
                    <a:pt x="29" y="46"/>
                    <a:pt x="30" y="46"/>
                  </a:cubicBezTo>
                  <a:cubicBezTo>
                    <a:pt x="48" y="46"/>
                    <a:pt x="54" y="42"/>
                    <a:pt x="60" y="38"/>
                  </a:cubicBezTo>
                  <a:cubicBezTo>
                    <a:pt x="69" y="33"/>
                    <a:pt x="81" y="26"/>
                    <a:pt x="87" y="20"/>
                  </a:cubicBezTo>
                  <a:cubicBezTo>
                    <a:pt x="92" y="16"/>
                    <a:pt x="93" y="12"/>
                    <a:pt x="95" y="12"/>
                  </a:cubicBezTo>
                  <a:cubicBezTo>
                    <a:pt x="95" y="12"/>
                    <a:pt x="95" y="12"/>
                    <a:pt x="95" y="12"/>
                  </a:cubicBezTo>
                  <a:cubicBezTo>
                    <a:pt x="96" y="12"/>
                    <a:pt x="96" y="13"/>
                    <a:pt x="97" y="13"/>
                  </a:cubicBezTo>
                  <a:cubicBezTo>
                    <a:pt x="98" y="13"/>
                    <a:pt x="100" y="12"/>
                    <a:pt x="100" y="11"/>
                  </a:cubicBezTo>
                  <a:cubicBezTo>
                    <a:pt x="100" y="11"/>
                    <a:pt x="99" y="10"/>
                    <a:pt x="98" y="10"/>
                  </a:cubicBezTo>
                  <a:cubicBezTo>
                    <a:pt x="99" y="8"/>
                    <a:pt x="98" y="6"/>
                    <a:pt x="96" y="5"/>
                  </a:cubicBezTo>
                  <a:cubicBezTo>
                    <a:pt x="94" y="2"/>
                    <a:pt x="89" y="0"/>
                    <a:pt x="86"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198"/>
            <p:cNvSpPr>
              <a:spLocks/>
            </p:cNvSpPr>
            <p:nvPr/>
          </p:nvSpPr>
          <p:spPr bwMode="auto">
            <a:xfrm>
              <a:off x="9088438" y="5113338"/>
              <a:ext cx="11113" cy="3175"/>
            </a:xfrm>
            <a:custGeom>
              <a:avLst/>
              <a:gdLst>
                <a:gd name="T0" fmla="*/ 0 w 4"/>
                <a:gd name="T1" fmla="*/ 0 h 1"/>
                <a:gd name="T2" fmla="*/ 1 w 4"/>
                <a:gd name="T3" fmla="*/ 1 h 1"/>
                <a:gd name="T4" fmla="*/ 3 w 4"/>
                <a:gd name="T5" fmla="*/ 1 h 1"/>
                <a:gd name="T6" fmla="*/ 3 w 4"/>
                <a:gd name="T7" fmla="*/ 1 h 1"/>
                <a:gd name="T8" fmla="*/ 0 w 4"/>
                <a:gd name="T9" fmla="*/ 0 h 1"/>
              </a:gdLst>
              <a:ahLst/>
              <a:cxnLst>
                <a:cxn ang="0">
                  <a:pos x="T0" y="T1"/>
                </a:cxn>
                <a:cxn ang="0">
                  <a:pos x="T2" y="T3"/>
                </a:cxn>
                <a:cxn ang="0">
                  <a:pos x="T4" y="T5"/>
                </a:cxn>
                <a:cxn ang="0">
                  <a:pos x="T6" y="T7"/>
                </a:cxn>
                <a:cxn ang="0">
                  <a:pos x="T8" y="T9"/>
                </a:cxn>
              </a:cxnLst>
              <a:rect l="0" t="0" r="r" b="b"/>
              <a:pathLst>
                <a:path w="4" h="1">
                  <a:moveTo>
                    <a:pt x="0" y="0"/>
                  </a:moveTo>
                  <a:cubicBezTo>
                    <a:pt x="0" y="0"/>
                    <a:pt x="1" y="1"/>
                    <a:pt x="1" y="1"/>
                  </a:cubicBezTo>
                  <a:cubicBezTo>
                    <a:pt x="1" y="1"/>
                    <a:pt x="2" y="1"/>
                    <a:pt x="3" y="1"/>
                  </a:cubicBezTo>
                  <a:cubicBezTo>
                    <a:pt x="4" y="1"/>
                    <a:pt x="4" y="1"/>
                    <a:pt x="3" y="1"/>
                  </a:cubicBezTo>
                  <a:cubicBezTo>
                    <a:pt x="3" y="1"/>
                    <a:pt x="1" y="1"/>
                    <a:pt x="0"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199"/>
            <p:cNvSpPr>
              <a:spLocks/>
            </p:cNvSpPr>
            <p:nvPr/>
          </p:nvSpPr>
          <p:spPr bwMode="auto">
            <a:xfrm>
              <a:off x="9075738" y="5113338"/>
              <a:ext cx="12700" cy="3175"/>
            </a:xfrm>
            <a:custGeom>
              <a:avLst/>
              <a:gdLst>
                <a:gd name="T0" fmla="*/ 2 w 5"/>
                <a:gd name="T1" fmla="*/ 0 h 1"/>
                <a:gd name="T2" fmla="*/ 0 w 5"/>
                <a:gd name="T3" fmla="*/ 1 h 1"/>
                <a:gd name="T4" fmla="*/ 3 w 5"/>
                <a:gd name="T5" fmla="*/ 1 h 1"/>
                <a:gd name="T6" fmla="*/ 4 w 5"/>
                <a:gd name="T7" fmla="*/ 1 h 1"/>
                <a:gd name="T8" fmla="*/ 2 w 5"/>
                <a:gd name="T9" fmla="*/ 0 h 1"/>
              </a:gdLst>
              <a:ahLst/>
              <a:cxnLst>
                <a:cxn ang="0">
                  <a:pos x="T0" y="T1"/>
                </a:cxn>
                <a:cxn ang="0">
                  <a:pos x="T2" y="T3"/>
                </a:cxn>
                <a:cxn ang="0">
                  <a:pos x="T4" y="T5"/>
                </a:cxn>
                <a:cxn ang="0">
                  <a:pos x="T6" y="T7"/>
                </a:cxn>
                <a:cxn ang="0">
                  <a:pos x="T8" y="T9"/>
                </a:cxn>
              </a:cxnLst>
              <a:rect l="0" t="0" r="r" b="b"/>
              <a:pathLst>
                <a:path w="5" h="1">
                  <a:moveTo>
                    <a:pt x="2" y="0"/>
                  </a:moveTo>
                  <a:cubicBezTo>
                    <a:pt x="2" y="0"/>
                    <a:pt x="1" y="0"/>
                    <a:pt x="0" y="1"/>
                  </a:cubicBezTo>
                  <a:cubicBezTo>
                    <a:pt x="0" y="1"/>
                    <a:pt x="2" y="1"/>
                    <a:pt x="3" y="1"/>
                  </a:cubicBezTo>
                  <a:cubicBezTo>
                    <a:pt x="4" y="1"/>
                    <a:pt x="5" y="1"/>
                    <a:pt x="4" y="1"/>
                  </a:cubicBezTo>
                  <a:cubicBezTo>
                    <a:pt x="3" y="1"/>
                    <a:pt x="2" y="0"/>
                    <a:pt x="2"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Freeform 200"/>
            <p:cNvSpPr>
              <a:spLocks/>
            </p:cNvSpPr>
            <p:nvPr/>
          </p:nvSpPr>
          <p:spPr bwMode="auto">
            <a:xfrm>
              <a:off x="9290050" y="5276850"/>
              <a:ext cx="379413" cy="106362"/>
            </a:xfrm>
            <a:custGeom>
              <a:avLst/>
              <a:gdLst>
                <a:gd name="T0" fmla="*/ 4 w 140"/>
                <a:gd name="T1" fmla="*/ 0 h 39"/>
                <a:gd name="T2" fmla="*/ 10 w 140"/>
                <a:gd name="T3" fmla="*/ 5 h 39"/>
                <a:gd name="T4" fmla="*/ 57 w 140"/>
                <a:gd name="T5" fmla="*/ 20 h 39"/>
                <a:gd name="T6" fmla="*/ 96 w 140"/>
                <a:gd name="T7" fmla="*/ 33 h 39"/>
                <a:gd name="T8" fmla="*/ 117 w 140"/>
                <a:gd name="T9" fmla="*/ 39 h 39"/>
                <a:gd name="T10" fmla="*/ 117 w 140"/>
                <a:gd name="T11" fmla="*/ 39 h 39"/>
                <a:gd name="T12" fmla="*/ 118 w 140"/>
                <a:gd name="T13" fmla="*/ 39 h 39"/>
                <a:gd name="T14" fmla="*/ 120 w 140"/>
                <a:gd name="T15" fmla="*/ 39 h 39"/>
                <a:gd name="T16" fmla="*/ 122 w 140"/>
                <a:gd name="T17" fmla="*/ 39 h 39"/>
                <a:gd name="T18" fmla="*/ 125 w 140"/>
                <a:gd name="T19" fmla="*/ 39 h 39"/>
                <a:gd name="T20" fmla="*/ 128 w 140"/>
                <a:gd name="T21" fmla="*/ 38 h 39"/>
                <a:gd name="T22" fmla="*/ 129 w 140"/>
                <a:gd name="T23" fmla="*/ 38 h 39"/>
                <a:gd name="T24" fmla="*/ 138 w 140"/>
                <a:gd name="T25" fmla="*/ 31 h 39"/>
                <a:gd name="T26" fmla="*/ 125 w 140"/>
                <a:gd name="T27" fmla="*/ 27 h 39"/>
                <a:gd name="T28" fmla="*/ 108 w 140"/>
                <a:gd name="T29" fmla="*/ 23 h 39"/>
                <a:gd name="T30" fmla="*/ 105 w 140"/>
                <a:gd name="T31" fmla="*/ 21 h 39"/>
                <a:gd name="T32" fmla="*/ 104 w 140"/>
                <a:gd name="T33" fmla="*/ 20 h 39"/>
                <a:gd name="T34" fmla="*/ 102 w 140"/>
                <a:gd name="T35" fmla="*/ 19 h 39"/>
                <a:gd name="T36" fmla="*/ 98 w 140"/>
                <a:gd name="T37" fmla="*/ 19 h 39"/>
                <a:gd name="T38" fmla="*/ 97 w 140"/>
                <a:gd name="T39" fmla="*/ 19 h 39"/>
                <a:gd name="T40" fmla="*/ 96 w 140"/>
                <a:gd name="T41" fmla="*/ 19 h 39"/>
                <a:gd name="T42" fmla="*/ 96 w 140"/>
                <a:gd name="T43" fmla="*/ 18 h 39"/>
                <a:gd name="T44" fmla="*/ 71 w 140"/>
                <a:gd name="T45" fmla="*/ 13 h 39"/>
                <a:gd name="T46" fmla="*/ 42 w 140"/>
                <a:gd name="T47" fmla="*/ 6 h 39"/>
                <a:gd name="T48" fmla="*/ 4 w 140"/>
                <a:gd name="T49" fmla="*/ 0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40" h="39">
                  <a:moveTo>
                    <a:pt x="4" y="0"/>
                  </a:moveTo>
                  <a:cubicBezTo>
                    <a:pt x="0" y="0"/>
                    <a:pt x="0" y="2"/>
                    <a:pt x="10" y="5"/>
                  </a:cubicBezTo>
                  <a:cubicBezTo>
                    <a:pt x="25" y="11"/>
                    <a:pt x="45" y="14"/>
                    <a:pt x="57" y="20"/>
                  </a:cubicBezTo>
                  <a:cubicBezTo>
                    <a:pt x="68" y="26"/>
                    <a:pt x="82" y="29"/>
                    <a:pt x="96" y="33"/>
                  </a:cubicBezTo>
                  <a:cubicBezTo>
                    <a:pt x="107" y="37"/>
                    <a:pt x="116" y="39"/>
                    <a:pt x="117" y="39"/>
                  </a:cubicBezTo>
                  <a:cubicBezTo>
                    <a:pt x="117" y="39"/>
                    <a:pt x="117" y="39"/>
                    <a:pt x="117" y="39"/>
                  </a:cubicBezTo>
                  <a:cubicBezTo>
                    <a:pt x="117" y="39"/>
                    <a:pt x="117" y="39"/>
                    <a:pt x="118" y="39"/>
                  </a:cubicBezTo>
                  <a:cubicBezTo>
                    <a:pt x="119" y="39"/>
                    <a:pt x="119" y="39"/>
                    <a:pt x="120" y="39"/>
                  </a:cubicBezTo>
                  <a:cubicBezTo>
                    <a:pt x="121" y="39"/>
                    <a:pt x="121" y="39"/>
                    <a:pt x="122" y="39"/>
                  </a:cubicBezTo>
                  <a:cubicBezTo>
                    <a:pt x="123" y="39"/>
                    <a:pt x="124" y="39"/>
                    <a:pt x="125" y="39"/>
                  </a:cubicBezTo>
                  <a:cubicBezTo>
                    <a:pt x="125" y="38"/>
                    <a:pt x="127" y="38"/>
                    <a:pt x="128" y="38"/>
                  </a:cubicBezTo>
                  <a:cubicBezTo>
                    <a:pt x="128" y="38"/>
                    <a:pt x="129" y="38"/>
                    <a:pt x="129" y="38"/>
                  </a:cubicBezTo>
                  <a:cubicBezTo>
                    <a:pt x="134" y="38"/>
                    <a:pt x="140" y="32"/>
                    <a:pt x="138" y="31"/>
                  </a:cubicBezTo>
                  <a:cubicBezTo>
                    <a:pt x="135" y="29"/>
                    <a:pt x="129" y="28"/>
                    <a:pt x="125" y="27"/>
                  </a:cubicBezTo>
                  <a:cubicBezTo>
                    <a:pt x="115" y="26"/>
                    <a:pt x="113" y="23"/>
                    <a:pt x="108" y="23"/>
                  </a:cubicBezTo>
                  <a:cubicBezTo>
                    <a:pt x="103" y="23"/>
                    <a:pt x="107" y="21"/>
                    <a:pt x="105" y="21"/>
                  </a:cubicBezTo>
                  <a:cubicBezTo>
                    <a:pt x="102" y="21"/>
                    <a:pt x="102" y="21"/>
                    <a:pt x="104" y="20"/>
                  </a:cubicBezTo>
                  <a:cubicBezTo>
                    <a:pt x="107" y="20"/>
                    <a:pt x="106" y="19"/>
                    <a:pt x="102" y="19"/>
                  </a:cubicBezTo>
                  <a:cubicBezTo>
                    <a:pt x="100" y="19"/>
                    <a:pt x="99" y="19"/>
                    <a:pt x="98" y="19"/>
                  </a:cubicBezTo>
                  <a:cubicBezTo>
                    <a:pt x="97" y="19"/>
                    <a:pt x="97" y="19"/>
                    <a:pt x="97" y="19"/>
                  </a:cubicBezTo>
                  <a:cubicBezTo>
                    <a:pt x="96" y="19"/>
                    <a:pt x="96" y="19"/>
                    <a:pt x="96" y="19"/>
                  </a:cubicBezTo>
                  <a:cubicBezTo>
                    <a:pt x="95" y="19"/>
                    <a:pt x="95" y="19"/>
                    <a:pt x="96" y="18"/>
                  </a:cubicBezTo>
                  <a:cubicBezTo>
                    <a:pt x="97" y="18"/>
                    <a:pt x="85" y="16"/>
                    <a:pt x="71" y="13"/>
                  </a:cubicBezTo>
                  <a:cubicBezTo>
                    <a:pt x="61" y="11"/>
                    <a:pt x="51" y="8"/>
                    <a:pt x="42" y="6"/>
                  </a:cubicBezTo>
                  <a:cubicBezTo>
                    <a:pt x="34" y="4"/>
                    <a:pt x="12" y="0"/>
                    <a:pt x="4"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201"/>
            <p:cNvSpPr>
              <a:spLocks/>
            </p:cNvSpPr>
            <p:nvPr/>
          </p:nvSpPr>
          <p:spPr bwMode="auto">
            <a:xfrm>
              <a:off x="9645650" y="5387975"/>
              <a:ext cx="280988" cy="19050"/>
            </a:xfrm>
            <a:custGeom>
              <a:avLst/>
              <a:gdLst>
                <a:gd name="T0" fmla="*/ 17 w 104"/>
                <a:gd name="T1" fmla="*/ 0 h 7"/>
                <a:gd name="T2" fmla="*/ 3 w 104"/>
                <a:gd name="T3" fmla="*/ 2 h 7"/>
                <a:gd name="T4" fmla="*/ 40 w 104"/>
                <a:gd name="T5" fmla="*/ 6 h 7"/>
                <a:gd name="T6" fmla="*/ 71 w 104"/>
                <a:gd name="T7" fmla="*/ 7 h 7"/>
                <a:gd name="T8" fmla="*/ 72 w 104"/>
                <a:gd name="T9" fmla="*/ 7 h 7"/>
                <a:gd name="T10" fmla="*/ 91 w 104"/>
                <a:gd name="T11" fmla="*/ 7 h 7"/>
                <a:gd name="T12" fmla="*/ 93 w 104"/>
                <a:gd name="T13" fmla="*/ 7 h 7"/>
                <a:gd name="T14" fmla="*/ 91 w 104"/>
                <a:gd name="T15" fmla="*/ 3 h 7"/>
                <a:gd name="T16" fmla="*/ 34 w 104"/>
                <a:gd name="T17" fmla="*/ 1 h 7"/>
                <a:gd name="T18" fmla="*/ 25 w 104"/>
                <a:gd name="T19" fmla="*/ 0 h 7"/>
                <a:gd name="T20" fmla="*/ 17 w 104"/>
                <a:gd name="T21" fmla="*/ 0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4" h="7">
                  <a:moveTo>
                    <a:pt x="17" y="0"/>
                  </a:moveTo>
                  <a:cubicBezTo>
                    <a:pt x="5" y="0"/>
                    <a:pt x="0" y="2"/>
                    <a:pt x="3" y="2"/>
                  </a:cubicBezTo>
                  <a:cubicBezTo>
                    <a:pt x="7" y="2"/>
                    <a:pt x="23" y="5"/>
                    <a:pt x="40" y="6"/>
                  </a:cubicBezTo>
                  <a:cubicBezTo>
                    <a:pt x="52" y="6"/>
                    <a:pt x="64" y="7"/>
                    <a:pt x="71" y="7"/>
                  </a:cubicBezTo>
                  <a:cubicBezTo>
                    <a:pt x="72" y="7"/>
                    <a:pt x="72" y="7"/>
                    <a:pt x="72" y="7"/>
                  </a:cubicBezTo>
                  <a:cubicBezTo>
                    <a:pt x="78" y="7"/>
                    <a:pt x="84" y="7"/>
                    <a:pt x="91" y="7"/>
                  </a:cubicBezTo>
                  <a:cubicBezTo>
                    <a:pt x="92" y="7"/>
                    <a:pt x="93" y="7"/>
                    <a:pt x="93" y="7"/>
                  </a:cubicBezTo>
                  <a:cubicBezTo>
                    <a:pt x="102" y="7"/>
                    <a:pt x="104" y="5"/>
                    <a:pt x="91" y="3"/>
                  </a:cubicBezTo>
                  <a:cubicBezTo>
                    <a:pt x="77" y="1"/>
                    <a:pt x="52" y="2"/>
                    <a:pt x="34" y="1"/>
                  </a:cubicBezTo>
                  <a:cubicBezTo>
                    <a:pt x="31" y="1"/>
                    <a:pt x="28" y="0"/>
                    <a:pt x="25" y="0"/>
                  </a:cubicBezTo>
                  <a:cubicBezTo>
                    <a:pt x="22" y="0"/>
                    <a:pt x="19" y="0"/>
                    <a:pt x="17" y="0"/>
                  </a:cubicBezTo>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cxnSp>
        <p:nvCxnSpPr>
          <p:cNvPr id="204" name="Straight Connector 203"/>
          <p:cNvCxnSpPr/>
          <p:nvPr/>
        </p:nvCxnSpPr>
        <p:spPr>
          <a:xfrm>
            <a:off x="2716952" y="3508231"/>
            <a:ext cx="0" cy="1394978"/>
          </a:xfrm>
          <a:prstGeom prst="line">
            <a:avLst/>
          </a:prstGeom>
          <a:ln w="41275">
            <a:solidFill>
              <a:schemeClr val="accent1"/>
            </a:solidFill>
            <a:prstDash val="solid"/>
          </a:ln>
        </p:spPr>
        <p:style>
          <a:lnRef idx="1">
            <a:schemeClr val="accent1"/>
          </a:lnRef>
          <a:fillRef idx="0">
            <a:schemeClr val="accent1"/>
          </a:fillRef>
          <a:effectRef idx="0">
            <a:schemeClr val="accent1"/>
          </a:effectRef>
          <a:fontRef idx="minor">
            <a:schemeClr val="tx1"/>
          </a:fontRef>
        </p:style>
      </p:cxnSp>
      <p:cxnSp>
        <p:nvCxnSpPr>
          <p:cNvPr id="209" name="Straight Connector 208"/>
          <p:cNvCxnSpPr/>
          <p:nvPr/>
        </p:nvCxnSpPr>
        <p:spPr>
          <a:xfrm>
            <a:off x="3843106" y="4771355"/>
            <a:ext cx="1" cy="788792"/>
          </a:xfrm>
          <a:prstGeom prst="line">
            <a:avLst/>
          </a:prstGeom>
          <a:ln w="41275">
            <a:solidFill>
              <a:schemeClr val="accent2"/>
            </a:solidFill>
            <a:prstDash val="solid"/>
          </a:ln>
        </p:spPr>
        <p:style>
          <a:lnRef idx="1">
            <a:schemeClr val="accent1"/>
          </a:lnRef>
          <a:fillRef idx="0">
            <a:schemeClr val="accent1"/>
          </a:fillRef>
          <a:effectRef idx="0">
            <a:schemeClr val="accent1"/>
          </a:effectRef>
          <a:fontRef idx="minor">
            <a:schemeClr val="tx1"/>
          </a:fontRef>
        </p:style>
      </p:cxnSp>
      <p:cxnSp>
        <p:nvCxnSpPr>
          <p:cNvPr id="214" name="Straight Connector 213"/>
          <p:cNvCxnSpPr/>
          <p:nvPr/>
        </p:nvCxnSpPr>
        <p:spPr>
          <a:xfrm>
            <a:off x="6699355" y="3555082"/>
            <a:ext cx="0" cy="1250857"/>
          </a:xfrm>
          <a:prstGeom prst="line">
            <a:avLst/>
          </a:prstGeom>
          <a:ln w="41275">
            <a:solidFill>
              <a:schemeClr val="accent4"/>
            </a:solidFill>
            <a:prstDash val="solid"/>
          </a:ln>
        </p:spPr>
        <p:style>
          <a:lnRef idx="1">
            <a:schemeClr val="accent1"/>
          </a:lnRef>
          <a:fillRef idx="0">
            <a:schemeClr val="accent1"/>
          </a:fillRef>
          <a:effectRef idx="0">
            <a:schemeClr val="accent1"/>
          </a:effectRef>
          <a:fontRef idx="minor">
            <a:schemeClr val="tx1"/>
          </a:fontRef>
        </p:style>
      </p:cxnSp>
      <p:cxnSp>
        <p:nvCxnSpPr>
          <p:cNvPr id="219" name="Straight Connector 218"/>
          <p:cNvCxnSpPr/>
          <p:nvPr/>
        </p:nvCxnSpPr>
        <p:spPr>
          <a:xfrm>
            <a:off x="8494010" y="3811391"/>
            <a:ext cx="0" cy="1110682"/>
          </a:xfrm>
          <a:prstGeom prst="line">
            <a:avLst/>
          </a:prstGeom>
          <a:ln w="41275">
            <a:solidFill>
              <a:schemeClr val="accent3"/>
            </a:solidFill>
            <a:prstDash val="solid"/>
          </a:ln>
        </p:spPr>
        <p:style>
          <a:lnRef idx="1">
            <a:schemeClr val="accent1"/>
          </a:lnRef>
          <a:fillRef idx="0">
            <a:schemeClr val="accent1"/>
          </a:fillRef>
          <a:effectRef idx="0">
            <a:schemeClr val="accent1"/>
          </a:effectRef>
          <a:fontRef idx="minor">
            <a:schemeClr val="tx1"/>
          </a:fontRef>
        </p:style>
      </p:cxnSp>
      <p:cxnSp>
        <p:nvCxnSpPr>
          <p:cNvPr id="224" name="Straight Connector 223"/>
          <p:cNvCxnSpPr/>
          <p:nvPr/>
        </p:nvCxnSpPr>
        <p:spPr>
          <a:xfrm>
            <a:off x="10377362" y="4610720"/>
            <a:ext cx="0" cy="1039462"/>
          </a:xfrm>
          <a:prstGeom prst="line">
            <a:avLst/>
          </a:prstGeom>
          <a:ln w="41275">
            <a:solidFill>
              <a:schemeClr val="accent5"/>
            </a:solidFill>
            <a:prstDash val="solid"/>
          </a:ln>
        </p:spPr>
        <p:style>
          <a:lnRef idx="1">
            <a:schemeClr val="accent1"/>
          </a:lnRef>
          <a:fillRef idx="0">
            <a:schemeClr val="accent1"/>
          </a:fillRef>
          <a:effectRef idx="0">
            <a:schemeClr val="accent1"/>
          </a:effectRef>
          <a:fontRef idx="minor">
            <a:schemeClr val="tx1"/>
          </a:fontRef>
        </p:style>
      </p:cxnSp>
      <p:grpSp>
        <p:nvGrpSpPr>
          <p:cNvPr id="246" name="Group 245"/>
          <p:cNvGrpSpPr/>
          <p:nvPr/>
        </p:nvGrpSpPr>
        <p:grpSpPr>
          <a:xfrm>
            <a:off x="2449700" y="4821231"/>
            <a:ext cx="539852" cy="184041"/>
            <a:chOff x="2527465" y="4563907"/>
            <a:chExt cx="539852" cy="184041"/>
          </a:xfrm>
        </p:grpSpPr>
        <p:sp>
          <p:nvSpPr>
            <p:cNvPr id="236" name="Oval 235"/>
            <p:cNvSpPr/>
            <p:nvPr/>
          </p:nvSpPr>
          <p:spPr>
            <a:xfrm>
              <a:off x="2657691" y="4608302"/>
              <a:ext cx="279400" cy="95250"/>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5" name="Oval 244"/>
            <p:cNvSpPr/>
            <p:nvPr/>
          </p:nvSpPr>
          <p:spPr>
            <a:xfrm>
              <a:off x="2527465" y="4563907"/>
              <a:ext cx="539852" cy="184041"/>
            </a:xfrm>
            <a:prstGeom prst="ellipse">
              <a:avLst/>
            </a:prstGeom>
            <a:noFill/>
            <a:ln w="22225">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7" name="Group 246"/>
          <p:cNvGrpSpPr/>
          <p:nvPr/>
        </p:nvGrpSpPr>
        <p:grpSpPr>
          <a:xfrm>
            <a:off x="3565730" y="5487069"/>
            <a:ext cx="539852" cy="184041"/>
            <a:chOff x="2527465" y="4563907"/>
            <a:chExt cx="539852" cy="184041"/>
          </a:xfrm>
        </p:grpSpPr>
        <p:sp>
          <p:nvSpPr>
            <p:cNvPr id="248" name="Oval 247"/>
            <p:cNvSpPr/>
            <p:nvPr/>
          </p:nvSpPr>
          <p:spPr>
            <a:xfrm>
              <a:off x="2657691" y="4608302"/>
              <a:ext cx="279400" cy="952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9" name="Oval 248"/>
            <p:cNvSpPr/>
            <p:nvPr/>
          </p:nvSpPr>
          <p:spPr>
            <a:xfrm>
              <a:off x="2527465" y="4563907"/>
              <a:ext cx="539852" cy="184041"/>
            </a:xfrm>
            <a:prstGeom prst="ellipse">
              <a:avLst/>
            </a:prstGeom>
            <a:noFill/>
            <a:ln w="22225">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50" name="Group 249"/>
          <p:cNvGrpSpPr/>
          <p:nvPr/>
        </p:nvGrpSpPr>
        <p:grpSpPr>
          <a:xfrm>
            <a:off x="6424160" y="4724148"/>
            <a:ext cx="539852" cy="184041"/>
            <a:chOff x="2527465" y="4563907"/>
            <a:chExt cx="539852" cy="184041"/>
          </a:xfrm>
        </p:grpSpPr>
        <p:sp>
          <p:nvSpPr>
            <p:cNvPr id="251" name="Oval 250"/>
            <p:cNvSpPr/>
            <p:nvPr/>
          </p:nvSpPr>
          <p:spPr>
            <a:xfrm>
              <a:off x="2657691" y="4608302"/>
              <a:ext cx="279400" cy="952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2" name="Oval 251"/>
            <p:cNvSpPr/>
            <p:nvPr/>
          </p:nvSpPr>
          <p:spPr>
            <a:xfrm>
              <a:off x="2527465" y="4563907"/>
              <a:ext cx="539852" cy="184041"/>
            </a:xfrm>
            <a:prstGeom prst="ellipse">
              <a:avLst/>
            </a:prstGeom>
            <a:noFill/>
            <a:ln w="22225">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25" name="Group 224"/>
          <p:cNvGrpSpPr/>
          <p:nvPr/>
        </p:nvGrpSpPr>
        <p:grpSpPr>
          <a:xfrm>
            <a:off x="2275406" y="2834663"/>
            <a:ext cx="883091" cy="971254"/>
            <a:chOff x="2275406" y="2834663"/>
            <a:chExt cx="883091" cy="971254"/>
          </a:xfrm>
        </p:grpSpPr>
        <p:sp>
          <p:nvSpPr>
            <p:cNvPr id="205" name="Freeform 204"/>
            <p:cNvSpPr/>
            <p:nvPr/>
          </p:nvSpPr>
          <p:spPr>
            <a:xfrm rot="10800000">
              <a:off x="2275406" y="2834663"/>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53" name="TextBox 252"/>
            <p:cNvSpPr txBox="1"/>
            <p:nvPr/>
          </p:nvSpPr>
          <p:spPr>
            <a:xfrm>
              <a:off x="2361094" y="3095038"/>
              <a:ext cx="707245" cy="338554"/>
            </a:xfrm>
            <a:prstGeom prst="rect">
              <a:avLst/>
            </a:prstGeom>
            <a:noFill/>
          </p:spPr>
          <p:txBody>
            <a:bodyPr wrap="none" rtlCol="0">
              <a:spAutoFit/>
            </a:bodyPr>
            <a:lstStyle/>
            <a:p>
              <a:pPr algn="r"/>
              <a:r>
                <a:rPr lang="id-ID" sz="1600" b="1" dirty="0">
                  <a:solidFill>
                    <a:schemeClr val="bg1"/>
                  </a:solidFill>
                  <a:latin typeface="Raleway" panose="020B0003030101060003" pitchFamily="34" charset="0"/>
                </a:rPr>
                <a:t>$15M</a:t>
              </a:r>
            </a:p>
          </p:txBody>
        </p:sp>
      </p:grpSp>
      <p:grpSp>
        <p:nvGrpSpPr>
          <p:cNvPr id="226" name="Group 225"/>
          <p:cNvGrpSpPr/>
          <p:nvPr/>
        </p:nvGrpSpPr>
        <p:grpSpPr>
          <a:xfrm>
            <a:off x="3401561" y="4055384"/>
            <a:ext cx="883091" cy="971254"/>
            <a:chOff x="3401561" y="4055384"/>
            <a:chExt cx="883091" cy="971254"/>
          </a:xfrm>
        </p:grpSpPr>
        <p:sp>
          <p:nvSpPr>
            <p:cNvPr id="210" name="Freeform 209"/>
            <p:cNvSpPr/>
            <p:nvPr/>
          </p:nvSpPr>
          <p:spPr>
            <a:xfrm rot="10800000">
              <a:off x="3401561" y="4055384"/>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54" name="TextBox 253"/>
            <p:cNvSpPr txBox="1"/>
            <p:nvPr/>
          </p:nvSpPr>
          <p:spPr>
            <a:xfrm>
              <a:off x="3539571" y="4292486"/>
              <a:ext cx="608629" cy="338554"/>
            </a:xfrm>
            <a:prstGeom prst="rect">
              <a:avLst/>
            </a:prstGeom>
            <a:noFill/>
          </p:spPr>
          <p:txBody>
            <a:bodyPr wrap="none" rtlCol="0">
              <a:spAutoFit/>
            </a:bodyPr>
            <a:lstStyle/>
            <a:p>
              <a:pPr algn="r"/>
              <a:r>
                <a:rPr lang="id-ID" sz="1600" b="1" dirty="0">
                  <a:solidFill>
                    <a:schemeClr val="bg1"/>
                  </a:solidFill>
                  <a:latin typeface="Raleway" panose="020B0003030101060003" pitchFamily="34" charset="0"/>
                </a:rPr>
                <a:t>$7M</a:t>
              </a:r>
            </a:p>
          </p:txBody>
        </p:sp>
      </p:grpSp>
      <p:grpSp>
        <p:nvGrpSpPr>
          <p:cNvPr id="258" name="Group 257"/>
          <p:cNvGrpSpPr/>
          <p:nvPr/>
        </p:nvGrpSpPr>
        <p:grpSpPr>
          <a:xfrm>
            <a:off x="8222594" y="4863793"/>
            <a:ext cx="539852" cy="184041"/>
            <a:chOff x="2527465" y="4563907"/>
            <a:chExt cx="539852" cy="184041"/>
          </a:xfrm>
        </p:grpSpPr>
        <p:sp>
          <p:nvSpPr>
            <p:cNvPr id="259" name="Oval 258"/>
            <p:cNvSpPr/>
            <p:nvPr/>
          </p:nvSpPr>
          <p:spPr>
            <a:xfrm>
              <a:off x="2657691" y="4608302"/>
              <a:ext cx="279400" cy="95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0" name="Oval 259"/>
            <p:cNvSpPr/>
            <p:nvPr/>
          </p:nvSpPr>
          <p:spPr>
            <a:xfrm>
              <a:off x="2527465" y="4563907"/>
              <a:ext cx="539852" cy="184041"/>
            </a:xfrm>
            <a:prstGeom prst="ellipse">
              <a:avLst/>
            </a:prstGeom>
            <a:noFill/>
            <a:ln w="22225">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64" name="Group 263"/>
          <p:cNvGrpSpPr/>
          <p:nvPr/>
        </p:nvGrpSpPr>
        <p:grpSpPr>
          <a:xfrm>
            <a:off x="10098484" y="5580709"/>
            <a:ext cx="539852" cy="184041"/>
            <a:chOff x="2527465" y="4563907"/>
            <a:chExt cx="539852" cy="184041"/>
          </a:xfrm>
        </p:grpSpPr>
        <p:sp>
          <p:nvSpPr>
            <p:cNvPr id="265" name="Oval 264"/>
            <p:cNvSpPr/>
            <p:nvPr/>
          </p:nvSpPr>
          <p:spPr>
            <a:xfrm>
              <a:off x="2657691" y="4608302"/>
              <a:ext cx="279400" cy="952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6" name="Oval 265"/>
            <p:cNvSpPr/>
            <p:nvPr/>
          </p:nvSpPr>
          <p:spPr>
            <a:xfrm>
              <a:off x="2527465" y="4563907"/>
              <a:ext cx="539852" cy="184041"/>
            </a:xfrm>
            <a:prstGeom prst="ellipse">
              <a:avLst/>
            </a:prstGeom>
            <a:noFill/>
            <a:ln w="22225">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27" name="Group 226"/>
          <p:cNvGrpSpPr/>
          <p:nvPr/>
        </p:nvGrpSpPr>
        <p:grpSpPr>
          <a:xfrm>
            <a:off x="6257810" y="2747576"/>
            <a:ext cx="883091" cy="971254"/>
            <a:chOff x="6257810" y="2747576"/>
            <a:chExt cx="883091" cy="971254"/>
          </a:xfrm>
        </p:grpSpPr>
        <p:sp>
          <p:nvSpPr>
            <p:cNvPr id="215" name="Freeform 214"/>
            <p:cNvSpPr/>
            <p:nvPr/>
          </p:nvSpPr>
          <p:spPr>
            <a:xfrm rot="10800000">
              <a:off x="6257810" y="2747576"/>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68" name="TextBox 267"/>
            <p:cNvSpPr txBox="1"/>
            <p:nvPr/>
          </p:nvSpPr>
          <p:spPr>
            <a:xfrm>
              <a:off x="6351574" y="3023972"/>
              <a:ext cx="709618" cy="338554"/>
            </a:xfrm>
            <a:prstGeom prst="rect">
              <a:avLst/>
            </a:prstGeom>
            <a:noFill/>
          </p:spPr>
          <p:txBody>
            <a:bodyPr wrap="none" rtlCol="0">
              <a:spAutoFit/>
            </a:bodyPr>
            <a:lstStyle/>
            <a:p>
              <a:pPr algn="r"/>
              <a:r>
                <a:rPr lang="id-ID" sz="1600" b="1" dirty="0">
                  <a:solidFill>
                    <a:schemeClr val="bg1"/>
                  </a:solidFill>
                  <a:latin typeface="Raleway" panose="020B0003030101060003" pitchFamily="34" charset="0"/>
                </a:rPr>
                <a:t>$17M</a:t>
              </a:r>
            </a:p>
          </p:txBody>
        </p:sp>
      </p:grpSp>
      <p:grpSp>
        <p:nvGrpSpPr>
          <p:cNvPr id="228" name="Group 227"/>
          <p:cNvGrpSpPr/>
          <p:nvPr/>
        </p:nvGrpSpPr>
        <p:grpSpPr>
          <a:xfrm>
            <a:off x="8055306" y="2886945"/>
            <a:ext cx="883091" cy="971254"/>
            <a:chOff x="8055306" y="2886945"/>
            <a:chExt cx="883091" cy="971254"/>
          </a:xfrm>
        </p:grpSpPr>
        <p:sp>
          <p:nvSpPr>
            <p:cNvPr id="220" name="Freeform 219"/>
            <p:cNvSpPr/>
            <p:nvPr/>
          </p:nvSpPr>
          <p:spPr>
            <a:xfrm rot="10800000">
              <a:off x="8055306" y="2886945"/>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69" name="TextBox 268"/>
            <p:cNvSpPr txBox="1"/>
            <p:nvPr/>
          </p:nvSpPr>
          <p:spPr>
            <a:xfrm>
              <a:off x="8189197" y="3165179"/>
              <a:ext cx="605615" cy="338554"/>
            </a:xfrm>
            <a:prstGeom prst="rect">
              <a:avLst/>
            </a:prstGeom>
            <a:noFill/>
          </p:spPr>
          <p:txBody>
            <a:bodyPr wrap="none" rtlCol="0">
              <a:spAutoFit/>
            </a:bodyPr>
            <a:lstStyle/>
            <a:p>
              <a:pPr algn="r"/>
              <a:r>
                <a:rPr lang="id-ID" sz="1600" b="1" dirty="0">
                  <a:solidFill>
                    <a:schemeClr val="bg1"/>
                  </a:solidFill>
                  <a:latin typeface="Raleway" panose="020B0003030101060003" pitchFamily="34" charset="0"/>
                </a:rPr>
                <a:t>$3M</a:t>
              </a:r>
            </a:p>
          </p:txBody>
        </p:sp>
      </p:grpSp>
      <p:grpSp>
        <p:nvGrpSpPr>
          <p:cNvPr id="229" name="Group 228"/>
          <p:cNvGrpSpPr/>
          <p:nvPr/>
        </p:nvGrpSpPr>
        <p:grpSpPr>
          <a:xfrm>
            <a:off x="9931196" y="3669176"/>
            <a:ext cx="883091" cy="971254"/>
            <a:chOff x="9931196" y="3669176"/>
            <a:chExt cx="883091" cy="971254"/>
          </a:xfrm>
        </p:grpSpPr>
        <p:sp>
          <p:nvSpPr>
            <p:cNvPr id="263" name="Freeform 262"/>
            <p:cNvSpPr/>
            <p:nvPr/>
          </p:nvSpPr>
          <p:spPr>
            <a:xfrm rot="10800000">
              <a:off x="9931196" y="3669176"/>
              <a:ext cx="883091" cy="971254"/>
            </a:xfrm>
            <a:custGeom>
              <a:avLst/>
              <a:gdLst>
                <a:gd name="connsiteX0" fmla="*/ 829340 w 1658680"/>
                <a:gd name="connsiteY0" fmla="*/ 1824273 h 1824273"/>
                <a:gd name="connsiteX1" fmla="*/ 0 w 1658680"/>
                <a:gd name="connsiteY1" fmla="*/ 994933 h 1824273"/>
                <a:gd name="connsiteX2" fmla="*/ 506524 w 1658680"/>
                <a:gd name="connsiteY2" fmla="*/ 230767 h 1824273"/>
                <a:gd name="connsiteX3" fmla="*/ 614520 w 1658680"/>
                <a:gd name="connsiteY3" fmla="*/ 197243 h 1824273"/>
                <a:gd name="connsiteX4" fmla="*/ 829339 w 1658680"/>
                <a:gd name="connsiteY4" fmla="*/ 0 h 1824273"/>
                <a:gd name="connsiteX5" fmla="*/ 1044157 w 1658680"/>
                <a:gd name="connsiteY5" fmla="*/ 197242 h 1824273"/>
                <a:gd name="connsiteX6" fmla="*/ 1152157 w 1658680"/>
                <a:gd name="connsiteY6" fmla="*/ 230767 h 1824273"/>
                <a:gd name="connsiteX7" fmla="*/ 1658680 w 1658680"/>
                <a:gd name="connsiteY7" fmla="*/ 994933 h 1824273"/>
                <a:gd name="connsiteX8" fmla="*/ 829340 w 1658680"/>
                <a:gd name="connsiteY8" fmla="*/ 1824273 h 1824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8680" h="1824273">
                  <a:moveTo>
                    <a:pt x="829340" y="1824273"/>
                  </a:moveTo>
                  <a:cubicBezTo>
                    <a:pt x="371308" y="1824273"/>
                    <a:pt x="0" y="1452965"/>
                    <a:pt x="0" y="994933"/>
                  </a:cubicBezTo>
                  <a:cubicBezTo>
                    <a:pt x="0" y="651409"/>
                    <a:pt x="208861" y="356667"/>
                    <a:pt x="506524" y="230767"/>
                  </a:cubicBezTo>
                  <a:lnTo>
                    <a:pt x="614520" y="197243"/>
                  </a:lnTo>
                  <a:lnTo>
                    <a:pt x="829339" y="0"/>
                  </a:lnTo>
                  <a:lnTo>
                    <a:pt x="1044157" y="197242"/>
                  </a:lnTo>
                  <a:lnTo>
                    <a:pt x="1152157" y="230767"/>
                  </a:lnTo>
                  <a:cubicBezTo>
                    <a:pt x="1449819" y="356667"/>
                    <a:pt x="1658680" y="651409"/>
                    <a:pt x="1658680" y="994933"/>
                  </a:cubicBezTo>
                  <a:cubicBezTo>
                    <a:pt x="1658680" y="1452965"/>
                    <a:pt x="1287372" y="1824273"/>
                    <a:pt x="829340" y="1824273"/>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200"/>
            </a:p>
          </p:txBody>
        </p:sp>
        <p:sp>
          <p:nvSpPr>
            <p:cNvPr id="270" name="TextBox 269"/>
            <p:cNvSpPr txBox="1"/>
            <p:nvPr/>
          </p:nvSpPr>
          <p:spPr>
            <a:xfrm>
              <a:off x="10056513" y="3919351"/>
              <a:ext cx="606256" cy="338554"/>
            </a:xfrm>
            <a:prstGeom prst="rect">
              <a:avLst/>
            </a:prstGeom>
            <a:noFill/>
          </p:spPr>
          <p:txBody>
            <a:bodyPr wrap="none" rtlCol="0">
              <a:spAutoFit/>
            </a:bodyPr>
            <a:lstStyle/>
            <a:p>
              <a:pPr algn="r"/>
              <a:r>
                <a:rPr lang="id-ID" sz="1600" b="1" dirty="0">
                  <a:solidFill>
                    <a:schemeClr val="bg1"/>
                  </a:solidFill>
                  <a:latin typeface="Raleway" panose="020B0003030101060003" pitchFamily="34" charset="0"/>
                </a:rPr>
                <a:t>$5M</a:t>
              </a:r>
            </a:p>
          </p:txBody>
        </p:sp>
      </p:grpSp>
      <p:sp>
        <p:nvSpPr>
          <p:cNvPr id="271" name="Text Placeholder 24"/>
          <p:cNvSpPr txBox="1">
            <a:spLocks/>
          </p:cNvSpPr>
          <p:nvPr/>
        </p:nvSpPr>
        <p:spPr>
          <a:xfrm>
            <a:off x="1113183" y="1999804"/>
            <a:ext cx="9964867" cy="566456"/>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400" dirty="0">
                <a:solidFill>
                  <a:schemeClr val="tx2"/>
                </a:solidFill>
              </a:rPr>
              <a:t>There are many variations of passages of Lorem Ipsum available, but the majority have suffered alteration in some form, by injected humor, or randomized words which don't look even slightly believable.</a:t>
            </a:r>
            <a:endParaRPr lang="en-US" sz="1400" b="1" dirty="0">
              <a:solidFill>
                <a:schemeClr val="tx2"/>
              </a:solidFill>
              <a:latin typeface="Signika Negative" pitchFamily="2" charset="0"/>
            </a:endParaRPr>
          </a:p>
        </p:txBody>
      </p:sp>
      <p:sp>
        <p:nvSpPr>
          <p:cNvPr id="272" name="TextBox 271"/>
          <p:cNvSpPr txBox="1"/>
          <p:nvPr/>
        </p:nvSpPr>
        <p:spPr>
          <a:xfrm>
            <a:off x="5466695" y="1742765"/>
            <a:ext cx="1257845" cy="338554"/>
          </a:xfrm>
          <a:prstGeom prst="rect">
            <a:avLst/>
          </a:prstGeom>
          <a:noFill/>
        </p:spPr>
        <p:txBody>
          <a:bodyPr wrap="none" rtlCol="0">
            <a:spAutoFit/>
          </a:bodyPr>
          <a:lstStyle/>
          <a:p>
            <a:pPr algn="ctr"/>
            <a:r>
              <a:rPr lang="id-ID" sz="1600" b="1" dirty="0">
                <a:latin typeface="Raleway" panose="020B0003030101060003" pitchFamily="34" charset="0"/>
              </a:rPr>
              <a:t>About Map</a:t>
            </a:r>
          </a:p>
        </p:txBody>
      </p:sp>
    </p:spTree>
    <p:extLst>
      <p:ext uri="{BB962C8B-B14F-4D97-AF65-F5344CB8AC3E}">
        <p14:creationId xmlns:p14="http://schemas.microsoft.com/office/powerpoint/2010/main" val="16180502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271"/>
                                        </p:tgtEl>
                                        <p:attrNameLst>
                                          <p:attrName>style.visibility</p:attrName>
                                        </p:attrNameLst>
                                      </p:cBhvr>
                                      <p:to>
                                        <p:strVal val="visible"/>
                                      </p:to>
                                    </p:set>
                                    <p:animEffect transition="in" filter="fade">
                                      <p:cBhvr>
                                        <p:cTn id="15" dur="500"/>
                                        <p:tgtEl>
                                          <p:spTgt spid="27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72"/>
                                        </p:tgtEl>
                                        <p:attrNameLst>
                                          <p:attrName>style.visibility</p:attrName>
                                        </p:attrNameLst>
                                      </p:cBhvr>
                                      <p:to>
                                        <p:strVal val="visible"/>
                                      </p:to>
                                    </p:set>
                                    <p:animEffect transition="in" filter="fade">
                                      <p:cBhvr>
                                        <p:cTn id="18" dur="500"/>
                                        <p:tgtEl>
                                          <p:spTgt spid="272"/>
                                        </p:tgtEl>
                                      </p:cBhvr>
                                    </p:animEffect>
                                  </p:childTnLst>
                                </p:cTn>
                              </p:par>
                            </p:childTnLst>
                          </p:cTn>
                        </p:par>
                        <p:par>
                          <p:cTn id="19" fill="hold">
                            <p:stCondLst>
                              <p:cond delay="1000"/>
                            </p:stCondLst>
                            <p:childTnLst>
                              <p:par>
                                <p:cTn id="20" presetID="42" presetClass="entr" presetSubtype="0" fill="hold" nodeType="after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fade">
                                      <p:cBhvr>
                                        <p:cTn id="22" dur="1000"/>
                                        <p:tgtEl>
                                          <p:spTgt spid="5"/>
                                        </p:tgtEl>
                                      </p:cBhvr>
                                    </p:animEffect>
                                    <p:anim calcmode="lin" valueType="num">
                                      <p:cBhvr>
                                        <p:cTn id="23" dur="1000" fill="hold"/>
                                        <p:tgtEl>
                                          <p:spTgt spid="5"/>
                                        </p:tgtEl>
                                        <p:attrNameLst>
                                          <p:attrName>ppt_x</p:attrName>
                                        </p:attrNameLst>
                                      </p:cBhvr>
                                      <p:tavLst>
                                        <p:tav tm="0">
                                          <p:val>
                                            <p:strVal val="#ppt_x"/>
                                          </p:val>
                                        </p:tav>
                                        <p:tav tm="100000">
                                          <p:val>
                                            <p:strVal val="#ppt_x"/>
                                          </p:val>
                                        </p:tav>
                                      </p:tavLst>
                                    </p:anim>
                                    <p:anim calcmode="lin" valueType="num">
                                      <p:cBhvr>
                                        <p:cTn id="24" dur="1000" fill="hold"/>
                                        <p:tgtEl>
                                          <p:spTgt spid="5"/>
                                        </p:tgtEl>
                                        <p:attrNameLst>
                                          <p:attrName>ppt_y</p:attrName>
                                        </p:attrNameLst>
                                      </p:cBhvr>
                                      <p:tavLst>
                                        <p:tav tm="0">
                                          <p:val>
                                            <p:strVal val="#ppt_y+.1"/>
                                          </p:val>
                                        </p:tav>
                                        <p:tav tm="100000">
                                          <p:val>
                                            <p:strVal val="#ppt_y"/>
                                          </p:val>
                                        </p:tav>
                                      </p:tavLst>
                                    </p:anim>
                                  </p:childTnLst>
                                </p:cTn>
                              </p:par>
                            </p:childTnLst>
                          </p:cTn>
                        </p:par>
                        <p:par>
                          <p:cTn id="25" fill="hold">
                            <p:stCondLst>
                              <p:cond delay="2000"/>
                            </p:stCondLst>
                            <p:childTnLst>
                              <p:par>
                                <p:cTn id="26" presetID="53" presetClass="entr" presetSubtype="16" fill="hold" nodeType="afterEffect">
                                  <p:stCondLst>
                                    <p:cond delay="0"/>
                                  </p:stCondLst>
                                  <p:childTnLst>
                                    <p:set>
                                      <p:cBhvr>
                                        <p:cTn id="27" dur="1" fill="hold">
                                          <p:stCondLst>
                                            <p:cond delay="0"/>
                                          </p:stCondLst>
                                        </p:cTn>
                                        <p:tgtEl>
                                          <p:spTgt spid="247"/>
                                        </p:tgtEl>
                                        <p:attrNameLst>
                                          <p:attrName>style.visibility</p:attrName>
                                        </p:attrNameLst>
                                      </p:cBhvr>
                                      <p:to>
                                        <p:strVal val="visible"/>
                                      </p:to>
                                    </p:set>
                                    <p:anim calcmode="lin" valueType="num">
                                      <p:cBhvr>
                                        <p:cTn id="28" dur="500" fill="hold"/>
                                        <p:tgtEl>
                                          <p:spTgt spid="247"/>
                                        </p:tgtEl>
                                        <p:attrNameLst>
                                          <p:attrName>ppt_w</p:attrName>
                                        </p:attrNameLst>
                                      </p:cBhvr>
                                      <p:tavLst>
                                        <p:tav tm="0">
                                          <p:val>
                                            <p:fltVal val="0"/>
                                          </p:val>
                                        </p:tav>
                                        <p:tav tm="100000">
                                          <p:val>
                                            <p:strVal val="#ppt_w"/>
                                          </p:val>
                                        </p:tav>
                                      </p:tavLst>
                                    </p:anim>
                                    <p:anim calcmode="lin" valueType="num">
                                      <p:cBhvr>
                                        <p:cTn id="29" dur="500" fill="hold"/>
                                        <p:tgtEl>
                                          <p:spTgt spid="247"/>
                                        </p:tgtEl>
                                        <p:attrNameLst>
                                          <p:attrName>ppt_h</p:attrName>
                                        </p:attrNameLst>
                                      </p:cBhvr>
                                      <p:tavLst>
                                        <p:tav tm="0">
                                          <p:val>
                                            <p:fltVal val="0"/>
                                          </p:val>
                                        </p:tav>
                                        <p:tav tm="100000">
                                          <p:val>
                                            <p:strVal val="#ppt_h"/>
                                          </p:val>
                                        </p:tav>
                                      </p:tavLst>
                                    </p:anim>
                                    <p:animEffect transition="in" filter="fade">
                                      <p:cBhvr>
                                        <p:cTn id="30" dur="500"/>
                                        <p:tgtEl>
                                          <p:spTgt spid="247"/>
                                        </p:tgtEl>
                                      </p:cBhvr>
                                    </p:animEffect>
                                  </p:childTnLst>
                                </p:cTn>
                              </p:par>
                              <p:par>
                                <p:cTn id="31" presetID="53" presetClass="entr" presetSubtype="16" fill="hold" nodeType="withEffect">
                                  <p:stCondLst>
                                    <p:cond delay="0"/>
                                  </p:stCondLst>
                                  <p:childTnLst>
                                    <p:set>
                                      <p:cBhvr>
                                        <p:cTn id="32" dur="1" fill="hold">
                                          <p:stCondLst>
                                            <p:cond delay="0"/>
                                          </p:stCondLst>
                                        </p:cTn>
                                        <p:tgtEl>
                                          <p:spTgt spid="264"/>
                                        </p:tgtEl>
                                        <p:attrNameLst>
                                          <p:attrName>style.visibility</p:attrName>
                                        </p:attrNameLst>
                                      </p:cBhvr>
                                      <p:to>
                                        <p:strVal val="visible"/>
                                      </p:to>
                                    </p:set>
                                    <p:anim calcmode="lin" valueType="num">
                                      <p:cBhvr>
                                        <p:cTn id="33" dur="500" fill="hold"/>
                                        <p:tgtEl>
                                          <p:spTgt spid="264"/>
                                        </p:tgtEl>
                                        <p:attrNameLst>
                                          <p:attrName>ppt_w</p:attrName>
                                        </p:attrNameLst>
                                      </p:cBhvr>
                                      <p:tavLst>
                                        <p:tav tm="0">
                                          <p:val>
                                            <p:fltVal val="0"/>
                                          </p:val>
                                        </p:tav>
                                        <p:tav tm="100000">
                                          <p:val>
                                            <p:strVal val="#ppt_w"/>
                                          </p:val>
                                        </p:tav>
                                      </p:tavLst>
                                    </p:anim>
                                    <p:anim calcmode="lin" valueType="num">
                                      <p:cBhvr>
                                        <p:cTn id="34" dur="500" fill="hold"/>
                                        <p:tgtEl>
                                          <p:spTgt spid="264"/>
                                        </p:tgtEl>
                                        <p:attrNameLst>
                                          <p:attrName>ppt_h</p:attrName>
                                        </p:attrNameLst>
                                      </p:cBhvr>
                                      <p:tavLst>
                                        <p:tav tm="0">
                                          <p:val>
                                            <p:fltVal val="0"/>
                                          </p:val>
                                        </p:tav>
                                        <p:tav tm="100000">
                                          <p:val>
                                            <p:strVal val="#ppt_h"/>
                                          </p:val>
                                        </p:tav>
                                      </p:tavLst>
                                    </p:anim>
                                    <p:animEffect transition="in" filter="fade">
                                      <p:cBhvr>
                                        <p:cTn id="35" dur="500"/>
                                        <p:tgtEl>
                                          <p:spTgt spid="264"/>
                                        </p:tgtEl>
                                      </p:cBhvr>
                                    </p:animEffect>
                                  </p:childTnLst>
                                </p:cTn>
                              </p:par>
                              <p:par>
                                <p:cTn id="36" presetID="53" presetClass="entr" presetSubtype="16" fill="hold" nodeType="withEffect">
                                  <p:stCondLst>
                                    <p:cond delay="0"/>
                                  </p:stCondLst>
                                  <p:childTnLst>
                                    <p:set>
                                      <p:cBhvr>
                                        <p:cTn id="37" dur="1" fill="hold">
                                          <p:stCondLst>
                                            <p:cond delay="0"/>
                                          </p:stCondLst>
                                        </p:cTn>
                                        <p:tgtEl>
                                          <p:spTgt spid="246"/>
                                        </p:tgtEl>
                                        <p:attrNameLst>
                                          <p:attrName>style.visibility</p:attrName>
                                        </p:attrNameLst>
                                      </p:cBhvr>
                                      <p:to>
                                        <p:strVal val="visible"/>
                                      </p:to>
                                    </p:set>
                                    <p:anim calcmode="lin" valueType="num">
                                      <p:cBhvr>
                                        <p:cTn id="38" dur="500" fill="hold"/>
                                        <p:tgtEl>
                                          <p:spTgt spid="246"/>
                                        </p:tgtEl>
                                        <p:attrNameLst>
                                          <p:attrName>ppt_w</p:attrName>
                                        </p:attrNameLst>
                                      </p:cBhvr>
                                      <p:tavLst>
                                        <p:tav tm="0">
                                          <p:val>
                                            <p:fltVal val="0"/>
                                          </p:val>
                                        </p:tav>
                                        <p:tav tm="100000">
                                          <p:val>
                                            <p:strVal val="#ppt_w"/>
                                          </p:val>
                                        </p:tav>
                                      </p:tavLst>
                                    </p:anim>
                                    <p:anim calcmode="lin" valueType="num">
                                      <p:cBhvr>
                                        <p:cTn id="39" dur="500" fill="hold"/>
                                        <p:tgtEl>
                                          <p:spTgt spid="246"/>
                                        </p:tgtEl>
                                        <p:attrNameLst>
                                          <p:attrName>ppt_h</p:attrName>
                                        </p:attrNameLst>
                                      </p:cBhvr>
                                      <p:tavLst>
                                        <p:tav tm="0">
                                          <p:val>
                                            <p:fltVal val="0"/>
                                          </p:val>
                                        </p:tav>
                                        <p:tav tm="100000">
                                          <p:val>
                                            <p:strVal val="#ppt_h"/>
                                          </p:val>
                                        </p:tav>
                                      </p:tavLst>
                                    </p:anim>
                                    <p:animEffect transition="in" filter="fade">
                                      <p:cBhvr>
                                        <p:cTn id="40" dur="500"/>
                                        <p:tgtEl>
                                          <p:spTgt spid="246"/>
                                        </p:tgtEl>
                                      </p:cBhvr>
                                    </p:animEffect>
                                  </p:childTnLst>
                                </p:cTn>
                              </p:par>
                              <p:par>
                                <p:cTn id="41" presetID="53" presetClass="entr" presetSubtype="16" fill="hold" nodeType="withEffect">
                                  <p:stCondLst>
                                    <p:cond delay="0"/>
                                  </p:stCondLst>
                                  <p:childTnLst>
                                    <p:set>
                                      <p:cBhvr>
                                        <p:cTn id="42" dur="1" fill="hold">
                                          <p:stCondLst>
                                            <p:cond delay="0"/>
                                          </p:stCondLst>
                                        </p:cTn>
                                        <p:tgtEl>
                                          <p:spTgt spid="250"/>
                                        </p:tgtEl>
                                        <p:attrNameLst>
                                          <p:attrName>style.visibility</p:attrName>
                                        </p:attrNameLst>
                                      </p:cBhvr>
                                      <p:to>
                                        <p:strVal val="visible"/>
                                      </p:to>
                                    </p:set>
                                    <p:anim calcmode="lin" valueType="num">
                                      <p:cBhvr>
                                        <p:cTn id="43" dur="500" fill="hold"/>
                                        <p:tgtEl>
                                          <p:spTgt spid="250"/>
                                        </p:tgtEl>
                                        <p:attrNameLst>
                                          <p:attrName>ppt_w</p:attrName>
                                        </p:attrNameLst>
                                      </p:cBhvr>
                                      <p:tavLst>
                                        <p:tav tm="0">
                                          <p:val>
                                            <p:fltVal val="0"/>
                                          </p:val>
                                        </p:tav>
                                        <p:tav tm="100000">
                                          <p:val>
                                            <p:strVal val="#ppt_w"/>
                                          </p:val>
                                        </p:tav>
                                      </p:tavLst>
                                    </p:anim>
                                    <p:anim calcmode="lin" valueType="num">
                                      <p:cBhvr>
                                        <p:cTn id="44" dur="500" fill="hold"/>
                                        <p:tgtEl>
                                          <p:spTgt spid="250"/>
                                        </p:tgtEl>
                                        <p:attrNameLst>
                                          <p:attrName>ppt_h</p:attrName>
                                        </p:attrNameLst>
                                      </p:cBhvr>
                                      <p:tavLst>
                                        <p:tav tm="0">
                                          <p:val>
                                            <p:fltVal val="0"/>
                                          </p:val>
                                        </p:tav>
                                        <p:tav tm="100000">
                                          <p:val>
                                            <p:strVal val="#ppt_h"/>
                                          </p:val>
                                        </p:tav>
                                      </p:tavLst>
                                    </p:anim>
                                    <p:animEffect transition="in" filter="fade">
                                      <p:cBhvr>
                                        <p:cTn id="45" dur="500"/>
                                        <p:tgtEl>
                                          <p:spTgt spid="250"/>
                                        </p:tgtEl>
                                      </p:cBhvr>
                                    </p:animEffect>
                                  </p:childTnLst>
                                </p:cTn>
                              </p:par>
                              <p:par>
                                <p:cTn id="46" presetID="53" presetClass="entr" presetSubtype="16" fill="hold" nodeType="withEffect">
                                  <p:stCondLst>
                                    <p:cond delay="0"/>
                                  </p:stCondLst>
                                  <p:childTnLst>
                                    <p:set>
                                      <p:cBhvr>
                                        <p:cTn id="47" dur="1" fill="hold">
                                          <p:stCondLst>
                                            <p:cond delay="0"/>
                                          </p:stCondLst>
                                        </p:cTn>
                                        <p:tgtEl>
                                          <p:spTgt spid="258"/>
                                        </p:tgtEl>
                                        <p:attrNameLst>
                                          <p:attrName>style.visibility</p:attrName>
                                        </p:attrNameLst>
                                      </p:cBhvr>
                                      <p:to>
                                        <p:strVal val="visible"/>
                                      </p:to>
                                    </p:set>
                                    <p:anim calcmode="lin" valueType="num">
                                      <p:cBhvr>
                                        <p:cTn id="48" dur="500" fill="hold"/>
                                        <p:tgtEl>
                                          <p:spTgt spid="258"/>
                                        </p:tgtEl>
                                        <p:attrNameLst>
                                          <p:attrName>ppt_w</p:attrName>
                                        </p:attrNameLst>
                                      </p:cBhvr>
                                      <p:tavLst>
                                        <p:tav tm="0">
                                          <p:val>
                                            <p:fltVal val="0"/>
                                          </p:val>
                                        </p:tav>
                                        <p:tav tm="100000">
                                          <p:val>
                                            <p:strVal val="#ppt_w"/>
                                          </p:val>
                                        </p:tav>
                                      </p:tavLst>
                                    </p:anim>
                                    <p:anim calcmode="lin" valueType="num">
                                      <p:cBhvr>
                                        <p:cTn id="49" dur="500" fill="hold"/>
                                        <p:tgtEl>
                                          <p:spTgt spid="258"/>
                                        </p:tgtEl>
                                        <p:attrNameLst>
                                          <p:attrName>ppt_h</p:attrName>
                                        </p:attrNameLst>
                                      </p:cBhvr>
                                      <p:tavLst>
                                        <p:tav tm="0">
                                          <p:val>
                                            <p:fltVal val="0"/>
                                          </p:val>
                                        </p:tav>
                                        <p:tav tm="100000">
                                          <p:val>
                                            <p:strVal val="#ppt_h"/>
                                          </p:val>
                                        </p:tav>
                                      </p:tavLst>
                                    </p:anim>
                                    <p:animEffect transition="in" filter="fade">
                                      <p:cBhvr>
                                        <p:cTn id="50" dur="500"/>
                                        <p:tgtEl>
                                          <p:spTgt spid="258"/>
                                        </p:tgtEl>
                                      </p:cBhvr>
                                    </p:animEffect>
                                  </p:childTnLst>
                                </p:cTn>
                              </p:par>
                            </p:childTnLst>
                          </p:cTn>
                        </p:par>
                        <p:par>
                          <p:cTn id="51" fill="hold">
                            <p:stCondLst>
                              <p:cond delay="2500"/>
                            </p:stCondLst>
                            <p:childTnLst>
                              <p:par>
                                <p:cTn id="52" presetID="22" presetClass="entr" presetSubtype="4" fill="hold" nodeType="afterEffect">
                                  <p:stCondLst>
                                    <p:cond delay="0"/>
                                  </p:stCondLst>
                                  <p:childTnLst>
                                    <p:set>
                                      <p:cBhvr>
                                        <p:cTn id="53" dur="1" fill="hold">
                                          <p:stCondLst>
                                            <p:cond delay="0"/>
                                          </p:stCondLst>
                                        </p:cTn>
                                        <p:tgtEl>
                                          <p:spTgt spid="204"/>
                                        </p:tgtEl>
                                        <p:attrNameLst>
                                          <p:attrName>style.visibility</p:attrName>
                                        </p:attrNameLst>
                                      </p:cBhvr>
                                      <p:to>
                                        <p:strVal val="visible"/>
                                      </p:to>
                                    </p:set>
                                    <p:animEffect transition="in" filter="wipe(down)">
                                      <p:cBhvr>
                                        <p:cTn id="54" dur="500"/>
                                        <p:tgtEl>
                                          <p:spTgt spid="204"/>
                                        </p:tgtEl>
                                      </p:cBhvr>
                                    </p:animEffect>
                                  </p:childTnLst>
                                </p:cTn>
                              </p:par>
                              <p:par>
                                <p:cTn id="55" presetID="22" presetClass="entr" presetSubtype="4" fill="hold" nodeType="withEffect">
                                  <p:stCondLst>
                                    <p:cond delay="0"/>
                                  </p:stCondLst>
                                  <p:childTnLst>
                                    <p:set>
                                      <p:cBhvr>
                                        <p:cTn id="56" dur="1" fill="hold">
                                          <p:stCondLst>
                                            <p:cond delay="0"/>
                                          </p:stCondLst>
                                        </p:cTn>
                                        <p:tgtEl>
                                          <p:spTgt spid="209"/>
                                        </p:tgtEl>
                                        <p:attrNameLst>
                                          <p:attrName>style.visibility</p:attrName>
                                        </p:attrNameLst>
                                      </p:cBhvr>
                                      <p:to>
                                        <p:strVal val="visible"/>
                                      </p:to>
                                    </p:set>
                                    <p:animEffect transition="in" filter="wipe(down)">
                                      <p:cBhvr>
                                        <p:cTn id="57" dur="500"/>
                                        <p:tgtEl>
                                          <p:spTgt spid="209"/>
                                        </p:tgtEl>
                                      </p:cBhvr>
                                    </p:animEffect>
                                  </p:childTnLst>
                                </p:cTn>
                              </p:par>
                              <p:par>
                                <p:cTn id="58" presetID="22" presetClass="entr" presetSubtype="4" fill="hold" nodeType="withEffect">
                                  <p:stCondLst>
                                    <p:cond delay="0"/>
                                  </p:stCondLst>
                                  <p:childTnLst>
                                    <p:set>
                                      <p:cBhvr>
                                        <p:cTn id="59" dur="1" fill="hold">
                                          <p:stCondLst>
                                            <p:cond delay="0"/>
                                          </p:stCondLst>
                                        </p:cTn>
                                        <p:tgtEl>
                                          <p:spTgt spid="214"/>
                                        </p:tgtEl>
                                        <p:attrNameLst>
                                          <p:attrName>style.visibility</p:attrName>
                                        </p:attrNameLst>
                                      </p:cBhvr>
                                      <p:to>
                                        <p:strVal val="visible"/>
                                      </p:to>
                                    </p:set>
                                    <p:animEffect transition="in" filter="wipe(down)">
                                      <p:cBhvr>
                                        <p:cTn id="60" dur="500"/>
                                        <p:tgtEl>
                                          <p:spTgt spid="214"/>
                                        </p:tgtEl>
                                      </p:cBhvr>
                                    </p:animEffect>
                                  </p:childTnLst>
                                </p:cTn>
                              </p:par>
                              <p:par>
                                <p:cTn id="61" presetID="22" presetClass="entr" presetSubtype="4" fill="hold" nodeType="withEffect">
                                  <p:stCondLst>
                                    <p:cond delay="0"/>
                                  </p:stCondLst>
                                  <p:childTnLst>
                                    <p:set>
                                      <p:cBhvr>
                                        <p:cTn id="62" dur="1" fill="hold">
                                          <p:stCondLst>
                                            <p:cond delay="0"/>
                                          </p:stCondLst>
                                        </p:cTn>
                                        <p:tgtEl>
                                          <p:spTgt spid="219"/>
                                        </p:tgtEl>
                                        <p:attrNameLst>
                                          <p:attrName>style.visibility</p:attrName>
                                        </p:attrNameLst>
                                      </p:cBhvr>
                                      <p:to>
                                        <p:strVal val="visible"/>
                                      </p:to>
                                    </p:set>
                                    <p:animEffect transition="in" filter="wipe(down)">
                                      <p:cBhvr>
                                        <p:cTn id="63" dur="500"/>
                                        <p:tgtEl>
                                          <p:spTgt spid="219"/>
                                        </p:tgtEl>
                                      </p:cBhvr>
                                    </p:animEffect>
                                  </p:childTnLst>
                                </p:cTn>
                              </p:par>
                              <p:par>
                                <p:cTn id="64" presetID="22" presetClass="entr" presetSubtype="4" fill="hold" nodeType="withEffect">
                                  <p:stCondLst>
                                    <p:cond delay="0"/>
                                  </p:stCondLst>
                                  <p:childTnLst>
                                    <p:set>
                                      <p:cBhvr>
                                        <p:cTn id="65" dur="1" fill="hold">
                                          <p:stCondLst>
                                            <p:cond delay="0"/>
                                          </p:stCondLst>
                                        </p:cTn>
                                        <p:tgtEl>
                                          <p:spTgt spid="224"/>
                                        </p:tgtEl>
                                        <p:attrNameLst>
                                          <p:attrName>style.visibility</p:attrName>
                                        </p:attrNameLst>
                                      </p:cBhvr>
                                      <p:to>
                                        <p:strVal val="visible"/>
                                      </p:to>
                                    </p:set>
                                    <p:animEffect transition="in" filter="wipe(down)">
                                      <p:cBhvr>
                                        <p:cTn id="66" dur="500"/>
                                        <p:tgtEl>
                                          <p:spTgt spid="224"/>
                                        </p:tgtEl>
                                      </p:cBhvr>
                                    </p:animEffect>
                                  </p:childTnLst>
                                </p:cTn>
                              </p:par>
                            </p:childTnLst>
                          </p:cTn>
                        </p:par>
                        <p:par>
                          <p:cTn id="67" fill="hold">
                            <p:stCondLst>
                              <p:cond delay="3000"/>
                            </p:stCondLst>
                            <p:childTnLst>
                              <p:par>
                                <p:cTn id="68" presetID="42" presetClass="entr" presetSubtype="0" fill="hold" nodeType="afterEffect">
                                  <p:stCondLst>
                                    <p:cond delay="0"/>
                                  </p:stCondLst>
                                  <p:childTnLst>
                                    <p:set>
                                      <p:cBhvr>
                                        <p:cTn id="69" dur="1" fill="hold">
                                          <p:stCondLst>
                                            <p:cond delay="0"/>
                                          </p:stCondLst>
                                        </p:cTn>
                                        <p:tgtEl>
                                          <p:spTgt spid="225"/>
                                        </p:tgtEl>
                                        <p:attrNameLst>
                                          <p:attrName>style.visibility</p:attrName>
                                        </p:attrNameLst>
                                      </p:cBhvr>
                                      <p:to>
                                        <p:strVal val="visible"/>
                                      </p:to>
                                    </p:set>
                                    <p:animEffect transition="in" filter="fade">
                                      <p:cBhvr>
                                        <p:cTn id="70" dur="1000"/>
                                        <p:tgtEl>
                                          <p:spTgt spid="225"/>
                                        </p:tgtEl>
                                      </p:cBhvr>
                                    </p:animEffect>
                                    <p:anim calcmode="lin" valueType="num">
                                      <p:cBhvr>
                                        <p:cTn id="71" dur="1000" fill="hold"/>
                                        <p:tgtEl>
                                          <p:spTgt spid="225"/>
                                        </p:tgtEl>
                                        <p:attrNameLst>
                                          <p:attrName>ppt_x</p:attrName>
                                        </p:attrNameLst>
                                      </p:cBhvr>
                                      <p:tavLst>
                                        <p:tav tm="0">
                                          <p:val>
                                            <p:strVal val="#ppt_x"/>
                                          </p:val>
                                        </p:tav>
                                        <p:tav tm="100000">
                                          <p:val>
                                            <p:strVal val="#ppt_x"/>
                                          </p:val>
                                        </p:tav>
                                      </p:tavLst>
                                    </p:anim>
                                    <p:anim calcmode="lin" valueType="num">
                                      <p:cBhvr>
                                        <p:cTn id="72" dur="1000" fill="hold"/>
                                        <p:tgtEl>
                                          <p:spTgt spid="225"/>
                                        </p:tgtEl>
                                        <p:attrNameLst>
                                          <p:attrName>ppt_y</p:attrName>
                                        </p:attrNameLst>
                                      </p:cBhvr>
                                      <p:tavLst>
                                        <p:tav tm="0">
                                          <p:val>
                                            <p:strVal val="#ppt_y+.1"/>
                                          </p:val>
                                        </p:tav>
                                        <p:tav tm="100000">
                                          <p:val>
                                            <p:strVal val="#ppt_y"/>
                                          </p:val>
                                        </p:tav>
                                      </p:tavLst>
                                    </p:anim>
                                  </p:childTnLst>
                                </p:cTn>
                              </p:par>
                              <p:par>
                                <p:cTn id="73" presetID="42" presetClass="entr" presetSubtype="0" fill="hold" nodeType="withEffect">
                                  <p:stCondLst>
                                    <p:cond delay="0"/>
                                  </p:stCondLst>
                                  <p:childTnLst>
                                    <p:set>
                                      <p:cBhvr>
                                        <p:cTn id="74" dur="1" fill="hold">
                                          <p:stCondLst>
                                            <p:cond delay="0"/>
                                          </p:stCondLst>
                                        </p:cTn>
                                        <p:tgtEl>
                                          <p:spTgt spid="226"/>
                                        </p:tgtEl>
                                        <p:attrNameLst>
                                          <p:attrName>style.visibility</p:attrName>
                                        </p:attrNameLst>
                                      </p:cBhvr>
                                      <p:to>
                                        <p:strVal val="visible"/>
                                      </p:to>
                                    </p:set>
                                    <p:animEffect transition="in" filter="fade">
                                      <p:cBhvr>
                                        <p:cTn id="75" dur="1000"/>
                                        <p:tgtEl>
                                          <p:spTgt spid="226"/>
                                        </p:tgtEl>
                                      </p:cBhvr>
                                    </p:animEffect>
                                    <p:anim calcmode="lin" valueType="num">
                                      <p:cBhvr>
                                        <p:cTn id="76" dur="1000" fill="hold"/>
                                        <p:tgtEl>
                                          <p:spTgt spid="226"/>
                                        </p:tgtEl>
                                        <p:attrNameLst>
                                          <p:attrName>ppt_x</p:attrName>
                                        </p:attrNameLst>
                                      </p:cBhvr>
                                      <p:tavLst>
                                        <p:tav tm="0">
                                          <p:val>
                                            <p:strVal val="#ppt_x"/>
                                          </p:val>
                                        </p:tav>
                                        <p:tav tm="100000">
                                          <p:val>
                                            <p:strVal val="#ppt_x"/>
                                          </p:val>
                                        </p:tav>
                                      </p:tavLst>
                                    </p:anim>
                                    <p:anim calcmode="lin" valueType="num">
                                      <p:cBhvr>
                                        <p:cTn id="77" dur="1000" fill="hold"/>
                                        <p:tgtEl>
                                          <p:spTgt spid="226"/>
                                        </p:tgtEl>
                                        <p:attrNameLst>
                                          <p:attrName>ppt_y</p:attrName>
                                        </p:attrNameLst>
                                      </p:cBhvr>
                                      <p:tavLst>
                                        <p:tav tm="0">
                                          <p:val>
                                            <p:strVal val="#ppt_y+.1"/>
                                          </p:val>
                                        </p:tav>
                                        <p:tav tm="100000">
                                          <p:val>
                                            <p:strVal val="#ppt_y"/>
                                          </p:val>
                                        </p:tav>
                                      </p:tavLst>
                                    </p:anim>
                                  </p:childTnLst>
                                </p:cTn>
                              </p:par>
                              <p:par>
                                <p:cTn id="78" presetID="42" presetClass="entr" presetSubtype="0" fill="hold" nodeType="withEffect">
                                  <p:stCondLst>
                                    <p:cond delay="0"/>
                                  </p:stCondLst>
                                  <p:childTnLst>
                                    <p:set>
                                      <p:cBhvr>
                                        <p:cTn id="79" dur="1" fill="hold">
                                          <p:stCondLst>
                                            <p:cond delay="0"/>
                                          </p:stCondLst>
                                        </p:cTn>
                                        <p:tgtEl>
                                          <p:spTgt spid="227"/>
                                        </p:tgtEl>
                                        <p:attrNameLst>
                                          <p:attrName>style.visibility</p:attrName>
                                        </p:attrNameLst>
                                      </p:cBhvr>
                                      <p:to>
                                        <p:strVal val="visible"/>
                                      </p:to>
                                    </p:set>
                                    <p:animEffect transition="in" filter="fade">
                                      <p:cBhvr>
                                        <p:cTn id="80" dur="1000"/>
                                        <p:tgtEl>
                                          <p:spTgt spid="227"/>
                                        </p:tgtEl>
                                      </p:cBhvr>
                                    </p:animEffect>
                                    <p:anim calcmode="lin" valueType="num">
                                      <p:cBhvr>
                                        <p:cTn id="81" dur="1000" fill="hold"/>
                                        <p:tgtEl>
                                          <p:spTgt spid="227"/>
                                        </p:tgtEl>
                                        <p:attrNameLst>
                                          <p:attrName>ppt_x</p:attrName>
                                        </p:attrNameLst>
                                      </p:cBhvr>
                                      <p:tavLst>
                                        <p:tav tm="0">
                                          <p:val>
                                            <p:strVal val="#ppt_x"/>
                                          </p:val>
                                        </p:tav>
                                        <p:tav tm="100000">
                                          <p:val>
                                            <p:strVal val="#ppt_x"/>
                                          </p:val>
                                        </p:tav>
                                      </p:tavLst>
                                    </p:anim>
                                    <p:anim calcmode="lin" valueType="num">
                                      <p:cBhvr>
                                        <p:cTn id="82" dur="1000" fill="hold"/>
                                        <p:tgtEl>
                                          <p:spTgt spid="227"/>
                                        </p:tgtEl>
                                        <p:attrNameLst>
                                          <p:attrName>ppt_y</p:attrName>
                                        </p:attrNameLst>
                                      </p:cBhvr>
                                      <p:tavLst>
                                        <p:tav tm="0">
                                          <p:val>
                                            <p:strVal val="#ppt_y+.1"/>
                                          </p:val>
                                        </p:tav>
                                        <p:tav tm="100000">
                                          <p:val>
                                            <p:strVal val="#ppt_y"/>
                                          </p:val>
                                        </p:tav>
                                      </p:tavLst>
                                    </p:anim>
                                  </p:childTnLst>
                                </p:cTn>
                              </p:par>
                              <p:par>
                                <p:cTn id="83" presetID="42" presetClass="entr" presetSubtype="0" fill="hold" nodeType="withEffect">
                                  <p:stCondLst>
                                    <p:cond delay="0"/>
                                  </p:stCondLst>
                                  <p:childTnLst>
                                    <p:set>
                                      <p:cBhvr>
                                        <p:cTn id="84" dur="1" fill="hold">
                                          <p:stCondLst>
                                            <p:cond delay="0"/>
                                          </p:stCondLst>
                                        </p:cTn>
                                        <p:tgtEl>
                                          <p:spTgt spid="228"/>
                                        </p:tgtEl>
                                        <p:attrNameLst>
                                          <p:attrName>style.visibility</p:attrName>
                                        </p:attrNameLst>
                                      </p:cBhvr>
                                      <p:to>
                                        <p:strVal val="visible"/>
                                      </p:to>
                                    </p:set>
                                    <p:animEffect transition="in" filter="fade">
                                      <p:cBhvr>
                                        <p:cTn id="85" dur="1000"/>
                                        <p:tgtEl>
                                          <p:spTgt spid="228"/>
                                        </p:tgtEl>
                                      </p:cBhvr>
                                    </p:animEffect>
                                    <p:anim calcmode="lin" valueType="num">
                                      <p:cBhvr>
                                        <p:cTn id="86" dur="1000" fill="hold"/>
                                        <p:tgtEl>
                                          <p:spTgt spid="228"/>
                                        </p:tgtEl>
                                        <p:attrNameLst>
                                          <p:attrName>ppt_x</p:attrName>
                                        </p:attrNameLst>
                                      </p:cBhvr>
                                      <p:tavLst>
                                        <p:tav tm="0">
                                          <p:val>
                                            <p:strVal val="#ppt_x"/>
                                          </p:val>
                                        </p:tav>
                                        <p:tav tm="100000">
                                          <p:val>
                                            <p:strVal val="#ppt_x"/>
                                          </p:val>
                                        </p:tav>
                                      </p:tavLst>
                                    </p:anim>
                                    <p:anim calcmode="lin" valueType="num">
                                      <p:cBhvr>
                                        <p:cTn id="87" dur="1000" fill="hold"/>
                                        <p:tgtEl>
                                          <p:spTgt spid="228"/>
                                        </p:tgtEl>
                                        <p:attrNameLst>
                                          <p:attrName>ppt_y</p:attrName>
                                        </p:attrNameLst>
                                      </p:cBhvr>
                                      <p:tavLst>
                                        <p:tav tm="0">
                                          <p:val>
                                            <p:strVal val="#ppt_y+.1"/>
                                          </p:val>
                                        </p:tav>
                                        <p:tav tm="100000">
                                          <p:val>
                                            <p:strVal val="#ppt_y"/>
                                          </p:val>
                                        </p:tav>
                                      </p:tavLst>
                                    </p:anim>
                                  </p:childTnLst>
                                </p:cTn>
                              </p:par>
                              <p:par>
                                <p:cTn id="88" presetID="42" presetClass="entr" presetSubtype="0" fill="hold" nodeType="withEffect">
                                  <p:stCondLst>
                                    <p:cond delay="0"/>
                                  </p:stCondLst>
                                  <p:childTnLst>
                                    <p:set>
                                      <p:cBhvr>
                                        <p:cTn id="89" dur="1" fill="hold">
                                          <p:stCondLst>
                                            <p:cond delay="0"/>
                                          </p:stCondLst>
                                        </p:cTn>
                                        <p:tgtEl>
                                          <p:spTgt spid="229"/>
                                        </p:tgtEl>
                                        <p:attrNameLst>
                                          <p:attrName>style.visibility</p:attrName>
                                        </p:attrNameLst>
                                      </p:cBhvr>
                                      <p:to>
                                        <p:strVal val="visible"/>
                                      </p:to>
                                    </p:set>
                                    <p:animEffect transition="in" filter="fade">
                                      <p:cBhvr>
                                        <p:cTn id="90" dur="1000"/>
                                        <p:tgtEl>
                                          <p:spTgt spid="229"/>
                                        </p:tgtEl>
                                      </p:cBhvr>
                                    </p:animEffect>
                                    <p:anim calcmode="lin" valueType="num">
                                      <p:cBhvr>
                                        <p:cTn id="91" dur="1000" fill="hold"/>
                                        <p:tgtEl>
                                          <p:spTgt spid="229"/>
                                        </p:tgtEl>
                                        <p:attrNameLst>
                                          <p:attrName>ppt_x</p:attrName>
                                        </p:attrNameLst>
                                      </p:cBhvr>
                                      <p:tavLst>
                                        <p:tav tm="0">
                                          <p:val>
                                            <p:strVal val="#ppt_x"/>
                                          </p:val>
                                        </p:tav>
                                        <p:tav tm="100000">
                                          <p:val>
                                            <p:strVal val="#ppt_x"/>
                                          </p:val>
                                        </p:tav>
                                      </p:tavLst>
                                    </p:anim>
                                    <p:anim calcmode="lin" valueType="num">
                                      <p:cBhvr>
                                        <p:cTn id="92" dur="1000" fill="hold"/>
                                        <p:tgtEl>
                                          <p:spTgt spid="2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71" grpId="0"/>
      <p:bldP spid="272"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37</a:t>
            </a:fld>
            <a:endParaRPr lang="id-ID"/>
          </a:p>
        </p:txBody>
      </p:sp>
      <p:sp>
        <p:nvSpPr>
          <p:cNvPr id="3" name="TextBox 2"/>
          <p:cNvSpPr txBox="1"/>
          <p:nvPr/>
        </p:nvSpPr>
        <p:spPr>
          <a:xfrm>
            <a:off x="5081430" y="600349"/>
            <a:ext cx="2021131" cy="523220"/>
          </a:xfrm>
          <a:prstGeom prst="rect">
            <a:avLst/>
          </a:prstGeom>
          <a:noFill/>
        </p:spPr>
        <p:txBody>
          <a:bodyPr wrap="none" rtlCol="0">
            <a:spAutoFit/>
          </a:bodyPr>
          <a:lstStyle/>
          <a:p>
            <a:pPr algn="ctr"/>
            <a:r>
              <a:rPr lang="id-ID" sz="2800" dirty="0">
                <a:latin typeface="+mj-lt"/>
              </a:rPr>
              <a:t>World Map</a:t>
            </a:r>
          </a:p>
        </p:txBody>
      </p:sp>
      <p:sp>
        <p:nvSpPr>
          <p:cNvPr id="580" name="Rectangle 579"/>
          <p:cNvSpPr/>
          <p:nvPr/>
        </p:nvSpPr>
        <p:spPr>
          <a:xfrm>
            <a:off x="554413" y="5793605"/>
            <a:ext cx="160532" cy="1605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1" name="TextBox 580"/>
          <p:cNvSpPr txBox="1"/>
          <p:nvPr/>
        </p:nvSpPr>
        <p:spPr>
          <a:xfrm>
            <a:off x="714945" y="5735372"/>
            <a:ext cx="1263016" cy="276998"/>
          </a:xfrm>
          <a:prstGeom prst="rect">
            <a:avLst/>
          </a:prstGeom>
          <a:noFill/>
        </p:spPr>
        <p:txBody>
          <a:bodyPr wrap="square" rtlCol="0">
            <a:spAutoFit/>
          </a:bodyPr>
          <a:lstStyle/>
          <a:p>
            <a:r>
              <a:rPr lang="id-ID" sz="1200" b="1" dirty="0">
                <a:solidFill>
                  <a:schemeClr val="tx2"/>
                </a:solidFill>
              </a:rPr>
              <a:t>Brazil</a:t>
            </a:r>
          </a:p>
        </p:txBody>
      </p:sp>
      <p:sp>
        <p:nvSpPr>
          <p:cNvPr id="582" name="Rectangle 581"/>
          <p:cNvSpPr/>
          <p:nvPr/>
        </p:nvSpPr>
        <p:spPr>
          <a:xfrm>
            <a:off x="1525572" y="5793605"/>
            <a:ext cx="160532" cy="1605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3" name="TextBox 582"/>
          <p:cNvSpPr txBox="1"/>
          <p:nvPr/>
        </p:nvSpPr>
        <p:spPr>
          <a:xfrm>
            <a:off x="1686105" y="5735372"/>
            <a:ext cx="708296" cy="276998"/>
          </a:xfrm>
          <a:prstGeom prst="rect">
            <a:avLst/>
          </a:prstGeom>
          <a:noFill/>
        </p:spPr>
        <p:txBody>
          <a:bodyPr wrap="square" rtlCol="0">
            <a:spAutoFit/>
          </a:bodyPr>
          <a:lstStyle/>
          <a:p>
            <a:r>
              <a:rPr lang="id-ID" sz="1200" b="1" dirty="0">
                <a:solidFill>
                  <a:schemeClr val="tx2"/>
                </a:solidFill>
              </a:rPr>
              <a:t>USA</a:t>
            </a:r>
          </a:p>
        </p:txBody>
      </p:sp>
      <p:sp>
        <p:nvSpPr>
          <p:cNvPr id="584" name="Rectangle 583"/>
          <p:cNvSpPr/>
          <p:nvPr/>
        </p:nvSpPr>
        <p:spPr>
          <a:xfrm>
            <a:off x="2490313" y="5793605"/>
            <a:ext cx="160532" cy="1605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5" name="TextBox 584"/>
          <p:cNvSpPr txBox="1"/>
          <p:nvPr/>
        </p:nvSpPr>
        <p:spPr>
          <a:xfrm>
            <a:off x="2650844" y="5735372"/>
            <a:ext cx="1263016" cy="276999"/>
          </a:xfrm>
          <a:prstGeom prst="rect">
            <a:avLst/>
          </a:prstGeom>
          <a:noFill/>
        </p:spPr>
        <p:txBody>
          <a:bodyPr wrap="square" rtlCol="0">
            <a:spAutoFit/>
          </a:bodyPr>
          <a:lstStyle/>
          <a:p>
            <a:r>
              <a:rPr lang="id-ID" sz="1200" b="1" dirty="0">
                <a:solidFill>
                  <a:schemeClr val="tx2"/>
                </a:solidFill>
              </a:rPr>
              <a:t>United Kingdom</a:t>
            </a:r>
          </a:p>
        </p:txBody>
      </p:sp>
      <p:sp>
        <p:nvSpPr>
          <p:cNvPr id="586" name="Rectangle 585"/>
          <p:cNvSpPr/>
          <p:nvPr/>
        </p:nvSpPr>
        <p:spPr>
          <a:xfrm>
            <a:off x="4122181" y="5793605"/>
            <a:ext cx="160532" cy="1605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587" name="TextBox 586"/>
          <p:cNvSpPr txBox="1"/>
          <p:nvPr/>
        </p:nvSpPr>
        <p:spPr>
          <a:xfrm>
            <a:off x="4282713" y="5735372"/>
            <a:ext cx="1263016" cy="276999"/>
          </a:xfrm>
          <a:prstGeom prst="rect">
            <a:avLst/>
          </a:prstGeom>
          <a:noFill/>
        </p:spPr>
        <p:txBody>
          <a:bodyPr wrap="square" rtlCol="0">
            <a:spAutoFit/>
          </a:bodyPr>
          <a:lstStyle/>
          <a:p>
            <a:r>
              <a:rPr lang="id-ID" sz="1200" b="1" dirty="0">
                <a:solidFill>
                  <a:schemeClr val="tx2"/>
                </a:solidFill>
              </a:rPr>
              <a:t>China</a:t>
            </a:r>
          </a:p>
        </p:txBody>
      </p:sp>
      <p:cxnSp>
        <p:nvCxnSpPr>
          <p:cNvPr id="588" name="Straight Connector 587"/>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874" name="Rectangle 873"/>
          <p:cNvSpPr/>
          <p:nvPr/>
        </p:nvSpPr>
        <p:spPr>
          <a:xfrm>
            <a:off x="5063467" y="5788933"/>
            <a:ext cx="160532" cy="160531"/>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75" name="TextBox 874"/>
          <p:cNvSpPr txBox="1"/>
          <p:nvPr/>
        </p:nvSpPr>
        <p:spPr>
          <a:xfrm>
            <a:off x="5223999" y="5730700"/>
            <a:ext cx="1263016" cy="276999"/>
          </a:xfrm>
          <a:prstGeom prst="rect">
            <a:avLst/>
          </a:prstGeom>
          <a:noFill/>
        </p:spPr>
        <p:txBody>
          <a:bodyPr wrap="square" rtlCol="0">
            <a:spAutoFit/>
          </a:bodyPr>
          <a:lstStyle/>
          <a:p>
            <a:r>
              <a:rPr lang="id-ID" sz="1200" b="1" dirty="0">
                <a:solidFill>
                  <a:schemeClr val="tx2"/>
                </a:solidFill>
              </a:rPr>
              <a:t>Australia</a:t>
            </a:r>
          </a:p>
        </p:txBody>
      </p:sp>
      <p:sp>
        <p:nvSpPr>
          <p:cNvPr id="876" name="TextBox 875"/>
          <p:cNvSpPr txBox="1"/>
          <p:nvPr/>
        </p:nvSpPr>
        <p:spPr>
          <a:xfrm>
            <a:off x="7482756" y="3553023"/>
            <a:ext cx="3884614" cy="738664"/>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a:t>
            </a:r>
            <a:endParaRPr lang="id-ID" sz="1400" dirty="0">
              <a:solidFill>
                <a:schemeClr val="tx2"/>
              </a:solidFill>
            </a:endParaRPr>
          </a:p>
        </p:txBody>
      </p:sp>
      <p:sp>
        <p:nvSpPr>
          <p:cNvPr id="877" name="TextBox 876"/>
          <p:cNvSpPr txBox="1"/>
          <p:nvPr/>
        </p:nvSpPr>
        <p:spPr>
          <a:xfrm>
            <a:off x="7477979" y="2345008"/>
            <a:ext cx="1777474" cy="400110"/>
          </a:xfrm>
          <a:prstGeom prst="rect">
            <a:avLst/>
          </a:prstGeom>
          <a:noFill/>
        </p:spPr>
        <p:txBody>
          <a:bodyPr wrap="none" rtlCol="0">
            <a:spAutoFit/>
          </a:bodyPr>
          <a:lstStyle/>
          <a:p>
            <a:r>
              <a:rPr lang="id-ID" sz="2000" b="1" dirty="0">
                <a:latin typeface="Raleway" panose="020B0003030101060003" pitchFamily="34" charset="0"/>
              </a:rPr>
              <a:t>Map Analysis</a:t>
            </a:r>
          </a:p>
        </p:txBody>
      </p:sp>
      <p:sp>
        <p:nvSpPr>
          <p:cNvPr id="878" name="TextBox 877"/>
          <p:cNvSpPr txBox="1"/>
          <p:nvPr/>
        </p:nvSpPr>
        <p:spPr>
          <a:xfrm>
            <a:off x="8869707" y="2702466"/>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879" name="TextBox 878"/>
          <p:cNvSpPr txBox="1"/>
          <p:nvPr/>
        </p:nvSpPr>
        <p:spPr>
          <a:xfrm>
            <a:off x="7477979" y="2563967"/>
            <a:ext cx="1391728" cy="923330"/>
          </a:xfrm>
          <a:prstGeom prst="rect">
            <a:avLst/>
          </a:prstGeom>
          <a:noFill/>
        </p:spPr>
        <p:txBody>
          <a:bodyPr wrap="none" rtlCol="0">
            <a:spAutoFit/>
          </a:bodyPr>
          <a:lstStyle/>
          <a:p>
            <a:r>
              <a:rPr lang="id-ID" sz="5400" b="1" dirty="0">
                <a:solidFill>
                  <a:schemeClr val="accent1"/>
                </a:solidFill>
              </a:rPr>
              <a:t>75%</a:t>
            </a:r>
          </a:p>
        </p:txBody>
      </p:sp>
      <p:grpSp>
        <p:nvGrpSpPr>
          <p:cNvPr id="1798" name="Group 1797"/>
          <p:cNvGrpSpPr/>
          <p:nvPr/>
        </p:nvGrpSpPr>
        <p:grpSpPr>
          <a:xfrm>
            <a:off x="7619566" y="5270177"/>
            <a:ext cx="1635887" cy="340574"/>
            <a:chOff x="7619566" y="5087295"/>
            <a:chExt cx="1635887" cy="340574"/>
          </a:xfrm>
        </p:grpSpPr>
        <p:grpSp>
          <p:nvGrpSpPr>
            <p:cNvPr id="1166" name="Group 1165"/>
            <p:cNvGrpSpPr/>
            <p:nvPr/>
          </p:nvGrpSpPr>
          <p:grpSpPr>
            <a:xfrm flipH="1">
              <a:off x="7619566" y="5087295"/>
              <a:ext cx="143904" cy="340574"/>
              <a:chOff x="5505537" y="930389"/>
              <a:chExt cx="333375" cy="788988"/>
            </a:xfrm>
            <a:solidFill>
              <a:schemeClr val="accent1"/>
            </a:solidFill>
          </p:grpSpPr>
          <p:sp>
            <p:nvSpPr>
              <p:cNvPr id="1194"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95"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67" name="Group 1166"/>
            <p:cNvGrpSpPr/>
            <p:nvPr/>
          </p:nvGrpSpPr>
          <p:grpSpPr>
            <a:xfrm flipH="1">
              <a:off x="7785739" y="5087295"/>
              <a:ext cx="143904" cy="340574"/>
              <a:chOff x="5505537" y="930389"/>
              <a:chExt cx="333375" cy="788988"/>
            </a:xfrm>
            <a:solidFill>
              <a:schemeClr val="accent1"/>
            </a:solidFill>
          </p:grpSpPr>
          <p:sp>
            <p:nvSpPr>
              <p:cNvPr id="1192"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93"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68" name="Group 1167"/>
            <p:cNvGrpSpPr/>
            <p:nvPr/>
          </p:nvGrpSpPr>
          <p:grpSpPr>
            <a:xfrm flipH="1">
              <a:off x="7949822" y="5087295"/>
              <a:ext cx="143904" cy="340574"/>
              <a:chOff x="5505537" y="930389"/>
              <a:chExt cx="333375" cy="788988"/>
            </a:xfrm>
            <a:solidFill>
              <a:schemeClr val="accent1"/>
            </a:solidFill>
          </p:grpSpPr>
          <p:sp>
            <p:nvSpPr>
              <p:cNvPr id="1190" name="Oval 1189"/>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91" name="Freeform 1190"/>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69" name="Group 1168"/>
            <p:cNvGrpSpPr/>
            <p:nvPr/>
          </p:nvGrpSpPr>
          <p:grpSpPr>
            <a:xfrm flipH="1">
              <a:off x="8115995" y="5087295"/>
              <a:ext cx="143904" cy="340574"/>
              <a:chOff x="5505537" y="930389"/>
              <a:chExt cx="333375" cy="788988"/>
            </a:xfrm>
            <a:solidFill>
              <a:schemeClr val="accent1"/>
            </a:solidFill>
          </p:grpSpPr>
          <p:sp>
            <p:nvSpPr>
              <p:cNvPr id="1188"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89"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0" name="Group 1169"/>
            <p:cNvGrpSpPr/>
            <p:nvPr/>
          </p:nvGrpSpPr>
          <p:grpSpPr>
            <a:xfrm flipH="1">
              <a:off x="8285100" y="5087295"/>
              <a:ext cx="143904" cy="340574"/>
              <a:chOff x="5505537" y="930389"/>
              <a:chExt cx="333375" cy="788988"/>
            </a:xfrm>
            <a:solidFill>
              <a:schemeClr val="accent1"/>
            </a:solidFill>
          </p:grpSpPr>
          <p:sp>
            <p:nvSpPr>
              <p:cNvPr id="1186"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87"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1" name="Group 1170"/>
            <p:cNvGrpSpPr/>
            <p:nvPr/>
          </p:nvGrpSpPr>
          <p:grpSpPr>
            <a:xfrm flipH="1">
              <a:off x="8451272" y="5087295"/>
              <a:ext cx="143904" cy="340574"/>
              <a:chOff x="5505537" y="930389"/>
              <a:chExt cx="333375" cy="788988"/>
            </a:xfrm>
            <a:solidFill>
              <a:schemeClr val="accent1"/>
            </a:solidFill>
          </p:grpSpPr>
          <p:sp>
            <p:nvSpPr>
              <p:cNvPr id="1184"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85"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2" name="Group 1171"/>
            <p:cNvGrpSpPr/>
            <p:nvPr/>
          </p:nvGrpSpPr>
          <p:grpSpPr>
            <a:xfrm flipH="1">
              <a:off x="8615356" y="5087295"/>
              <a:ext cx="143904" cy="340574"/>
              <a:chOff x="5505537" y="930389"/>
              <a:chExt cx="333375" cy="788988"/>
            </a:xfrm>
            <a:solidFill>
              <a:schemeClr val="accent1"/>
            </a:solidFill>
          </p:grpSpPr>
          <p:sp>
            <p:nvSpPr>
              <p:cNvPr id="1182" name="Oval 1181"/>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83" name="Freeform 1182"/>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3" name="Group 1172"/>
            <p:cNvGrpSpPr/>
            <p:nvPr/>
          </p:nvGrpSpPr>
          <p:grpSpPr>
            <a:xfrm flipH="1">
              <a:off x="8781528" y="5087295"/>
              <a:ext cx="143904" cy="340574"/>
              <a:chOff x="5505537" y="930389"/>
              <a:chExt cx="333375" cy="788988"/>
            </a:xfrm>
            <a:solidFill>
              <a:schemeClr val="bg2"/>
            </a:solidFill>
          </p:grpSpPr>
          <p:sp>
            <p:nvSpPr>
              <p:cNvPr id="1180" name="Oval 1179"/>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81" name="Freeform 1180"/>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4" name="Group 1173"/>
            <p:cNvGrpSpPr/>
            <p:nvPr/>
          </p:nvGrpSpPr>
          <p:grpSpPr>
            <a:xfrm flipH="1">
              <a:off x="8945376" y="5087295"/>
              <a:ext cx="143904" cy="340574"/>
              <a:chOff x="5505537" y="930389"/>
              <a:chExt cx="333375" cy="788988"/>
            </a:xfrm>
            <a:solidFill>
              <a:schemeClr val="bg2"/>
            </a:solidFill>
          </p:grpSpPr>
          <p:sp>
            <p:nvSpPr>
              <p:cNvPr id="1178" name="Oval 117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79" name="Freeform 117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75" name="Group 1174"/>
            <p:cNvGrpSpPr/>
            <p:nvPr/>
          </p:nvGrpSpPr>
          <p:grpSpPr>
            <a:xfrm flipH="1">
              <a:off x="9111549" y="5087295"/>
              <a:ext cx="143904" cy="340574"/>
              <a:chOff x="5505537" y="930389"/>
              <a:chExt cx="333375" cy="788988"/>
            </a:xfrm>
            <a:solidFill>
              <a:schemeClr val="bg2"/>
            </a:solidFill>
          </p:grpSpPr>
          <p:sp>
            <p:nvSpPr>
              <p:cNvPr id="1176" name="Oval 27"/>
              <p:cNvSpPr>
                <a:spLocks noChangeArrowheads="1"/>
              </p:cNvSpPr>
              <p:nvPr/>
            </p:nvSpPr>
            <p:spPr bwMode="auto">
              <a:xfrm>
                <a:off x="5602373" y="930389"/>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177" name="Freeform 28"/>
              <p:cNvSpPr>
                <a:spLocks/>
              </p:cNvSpPr>
              <p:nvPr/>
            </p:nvSpPr>
            <p:spPr bwMode="auto">
              <a:xfrm>
                <a:off x="5505537" y="1084378"/>
                <a:ext cx="333375" cy="634999"/>
              </a:xfrm>
              <a:custGeom>
                <a:avLst/>
                <a:gdLst>
                  <a:gd name="T0" fmla="*/ 87 w 87"/>
                  <a:gd name="T1" fmla="*/ 24 h 168"/>
                  <a:gd name="T2" fmla="*/ 62 w 87"/>
                  <a:gd name="T3" fmla="*/ 0 h 168"/>
                  <a:gd name="T4" fmla="*/ 37 w 87"/>
                  <a:gd name="T5" fmla="*/ 0 h 168"/>
                  <a:gd name="T6" fmla="*/ 35 w 87"/>
                  <a:gd name="T7" fmla="*/ 0 h 168"/>
                  <a:gd name="T8" fmla="*/ 25 w 87"/>
                  <a:gd name="T9" fmla="*/ 0 h 168"/>
                  <a:gd name="T10" fmla="*/ 0 w 87"/>
                  <a:gd name="T11" fmla="*/ 24 h 168"/>
                  <a:gd name="T12" fmla="*/ 0 w 87"/>
                  <a:gd name="T13" fmla="*/ 24 h 168"/>
                  <a:gd name="T14" fmla="*/ 0 w 87"/>
                  <a:gd name="T15" fmla="*/ 73 h 168"/>
                  <a:gd name="T16" fmla="*/ 8 w 87"/>
                  <a:gd name="T17" fmla="*/ 81 h 168"/>
                  <a:gd name="T18" fmla="*/ 16 w 87"/>
                  <a:gd name="T19" fmla="*/ 73 h 168"/>
                  <a:gd name="T20" fmla="*/ 16 w 87"/>
                  <a:gd name="T21" fmla="*/ 44 h 168"/>
                  <a:gd name="T22" fmla="*/ 16 w 87"/>
                  <a:gd name="T23" fmla="*/ 28 h 168"/>
                  <a:gd name="T24" fmla="*/ 20 w 87"/>
                  <a:gd name="T25" fmla="*/ 28 h 168"/>
                  <a:gd name="T26" fmla="*/ 20 w 87"/>
                  <a:gd name="T27" fmla="*/ 46 h 168"/>
                  <a:gd name="T28" fmla="*/ 20 w 87"/>
                  <a:gd name="T29" fmla="*/ 77 h 168"/>
                  <a:gd name="T30" fmla="*/ 20 w 87"/>
                  <a:gd name="T31" fmla="*/ 81 h 168"/>
                  <a:gd name="T32" fmla="*/ 20 w 87"/>
                  <a:gd name="T33" fmla="*/ 157 h 168"/>
                  <a:gd name="T34" fmla="*/ 31 w 87"/>
                  <a:gd name="T35" fmla="*/ 168 h 168"/>
                  <a:gd name="T36" fmla="*/ 41 w 87"/>
                  <a:gd name="T37" fmla="*/ 157 h 168"/>
                  <a:gd name="T38" fmla="*/ 41 w 87"/>
                  <a:gd name="T39" fmla="*/ 81 h 168"/>
                  <a:gd name="T40" fmla="*/ 46 w 87"/>
                  <a:gd name="T41" fmla="*/ 81 h 168"/>
                  <a:gd name="T42" fmla="*/ 46 w 87"/>
                  <a:gd name="T43" fmla="*/ 157 h 168"/>
                  <a:gd name="T44" fmla="*/ 56 w 87"/>
                  <a:gd name="T45" fmla="*/ 168 h 168"/>
                  <a:gd name="T46" fmla="*/ 67 w 87"/>
                  <a:gd name="T47" fmla="*/ 157 h 168"/>
                  <a:gd name="T48" fmla="*/ 67 w 87"/>
                  <a:gd name="T49" fmla="*/ 81 h 168"/>
                  <a:gd name="T50" fmla="*/ 67 w 87"/>
                  <a:gd name="T51" fmla="*/ 77 h 168"/>
                  <a:gd name="T52" fmla="*/ 67 w 87"/>
                  <a:gd name="T53" fmla="*/ 46 h 168"/>
                  <a:gd name="T54" fmla="*/ 67 w 87"/>
                  <a:gd name="T55" fmla="*/ 28 h 168"/>
                  <a:gd name="T56" fmla="*/ 71 w 87"/>
                  <a:gd name="T57" fmla="*/ 28 h 168"/>
                  <a:gd name="T58" fmla="*/ 71 w 87"/>
                  <a:gd name="T59" fmla="*/ 44 h 168"/>
                  <a:gd name="T60" fmla="*/ 71 w 87"/>
                  <a:gd name="T61" fmla="*/ 73 h 168"/>
                  <a:gd name="T62" fmla="*/ 79 w 87"/>
                  <a:gd name="T63" fmla="*/ 81 h 168"/>
                  <a:gd name="T64" fmla="*/ 87 w 87"/>
                  <a:gd name="T65" fmla="*/ 73 h 168"/>
                  <a:gd name="T66" fmla="*/ 87 w 87"/>
                  <a:gd name="T67" fmla="*/ 24 h 168"/>
                  <a:gd name="T68" fmla="*/ 87 w 87"/>
                  <a:gd name="T69" fmla="*/ 24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87" h="168">
                    <a:moveTo>
                      <a:pt x="87" y="24"/>
                    </a:moveTo>
                    <a:cubicBezTo>
                      <a:pt x="87" y="11"/>
                      <a:pt x="75" y="0"/>
                      <a:pt x="62" y="0"/>
                    </a:cubicBezTo>
                    <a:cubicBezTo>
                      <a:pt x="37" y="0"/>
                      <a:pt x="37" y="0"/>
                      <a:pt x="37" y="0"/>
                    </a:cubicBezTo>
                    <a:cubicBezTo>
                      <a:pt x="35" y="0"/>
                      <a:pt x="35" y="0"/>
                      <a:pt x="35" y="0"/>
                    </a:cubicBezTo>
                    <a:cubicBezTo>
                      <a:pt x="25" y="0"/>
                      <a:pt x="25" y="0"/>
                      <a:pt x="25" y="0"/>
                    </a:cubicBezTo>
                    <a:cubicBezTo>
                      <a:pt x="12" y="0"/>
                      <a:pt x="0" y="11"/>
                      <a:pt x="0" y="24"/>
                    </a:cubicBezTo>
                    <a:cubicBezTo>
                      <a:pt x="0" y="24"/>
                      <a:pt x="0" y="24"/>
                      <a:pt x="0" y="24"/>
                    </a:cubicBezTo>
                    <a:cubicBezTo>
                      <a:pt x="0" y="73"/>
                      <a:pt x="0" y="73"/>
                      <a:pt x="0" y="73"/>
                    </a:cubicBezTo>
                    <a:cubicBezTo>
                      <a:pt x="0" y="78"/>
                      <a:pt x="4" y="81"/>
                      <a:pt x="8" y="81"/>
                    </a:cubicBezTo>
                    <a:cubicBezTo>
                      <a:pt x="13" y="81"/>
                      <a:pt x="16" y="78"/>
                      <a:pt x="16" y="73"/>
                    </a:cubicBezTo>
                    <a:cubicBezTo>
                      <a:pt x="16" y="44"/>
                      <a:pt x="16" y="44"/>
                      <a:pt x="16" y="44"/>
                    </a:cubicBezTo>
                    <a:cubicBezTo>
                      <a:pt x="16" y="28"/>
                      <a:pt x="16" y="28"/>
                      <a:pt x="16" y="28"/>
                    </a:cubicBezTo>
                    <a:cubicBezTo>
                      <a:pt x="20" y="28"/>
                      <a:pt x="20" y="28"/>
                      <a:pt x="20" y="28"/>
                    </a:cubicBezTo>
                    <a:cubicBezTo>
                      <a:pt x="20" y="46"/>
                      <a:pt x="20" y="46"/>
                      <a:pt x="20" y="46"/>
                    </a:cubicBezTo>
                    <a:cubicBezTo>
                      <a:pt x="20" y="77"/>
                      <a:pt x="20" y="77"/>
                      <a:pt x="20" y="77"/>
                    </a:cubicBezTo>
                    <a:cubicBezTo>
                      <a:pt x="20" y="81"/>
                      <a:pt x="20" y="81"/>
                      <a:pt x="20" y="81"/>
                    </a:cubicBezTo>
                    <a:cubicBezTo>
                      <a:pt x="20" y="157"/>
                      <a:pt x="20" y="157"/>
                      <a:pt x="20" y="157"/>
                    </a:cubicBezTo>
                    <a:cubicBezTo>
                      <a:pt x="20" y="163"/>
                      <a:pt x="25" y="168"/>
                      <a:pt x="31" y="168"/>
                    </a:cubicBezTo>
                    <a:cubicBezTo>
                      <a:pt x="37" y="168"/>
                      <a:pt x="41" y="163"/>
                      <a:pt x="41" y="157"/>
                    </a:cubicBezTo>
                    <a:cubicBezTo>
                      <a:pt x="41" y="81"/>
                      <a:pt x="41" y="81"/>
                      <a:pt x="41" y="81"/>
                    </a:cubicBezTo>
                    <a:cubicBezTo>
                      <a:pt x="46" y="81"/>
                      <a:pt x="46" y="81"/>
                      <a:pt x="46" y="81"/>
                    </a:cubicBezTo>
                    <a:cubicBezTo>
                      <a:pt x="46" y="157"/>
                      <a:pt x="46" y="157"/>
                      <a:pt x="46" y="157"/>
                    </a:cubicBezTo>
                    <a:cubicBezTo>
                      <a:pt x="46" y="163"/>
                      <a:pt x="50" y="168"/>
                      <a:pt x="56" y="168"/>
                    </a:cubicBezTo>
                    <a:cubicBezTo>
                      <a:pt x="62" y="168"/>
                      <a:pt x="67" y="163"/>
                      <a:pt x="67" y="157"/>
                    </a:cubicBezTo>
                    <a:cubicBezTo>
                      <a:pt x="67" y="81"/>
                      <a:pt x="67" y="81"/>
                      <a:pt x="67" y="81"/>
                    </a:cubicBezTo>
                    <a:cubicBezTo>
                      <a:pt x="67" y="77"/>
                      <a:pt x="67" y="77"/>
                      <a:pt x="67" y="77"/>
                    </a:cubicBezTo>
                    <a:cubicBezTo>
                      <a:pt x="67" y="46"/>
                      <a:pt x="67" y="46"/>
                      <a:pt x="67" y="46"/>
                    </a:cubicBezTo>
                    <a:cubicBezTo>
                      <a:pt x="67" y="28"/>
                      <a:pt x="67" y="28"/>
                      <a:pt x="67" y="28"/>
                    </a:cubicBezTo>
                    <a:cubicBezTo>
                      <a:pt x="71" y="28"/>
                      <a:pt x="71" y="28"/>
                      <a:pt x="71" y="28"/>
                    </a:cubicBezTo>
                    <a:cubicBezTo>
                      <a:pt x="71" y="44"/>
                      <a:pt x="71" y="44"/>
                      <a:pt x="71" y="44"/>
                    </a:cubicBezTo>
                    <a:cubicBezTo>
                      <a:pt x="71" y="73"/>
                      <a:pt x="71" y="73"/>
                      <a:pt x="71" y="73"/>
                    </a:cubicBezTo>
                    <a:cubicBezTo>
                      <a:pt x="71" y="78"/>
                      <a:pt x="74" y="81"/>
                      <a:pt x="79" y="81"/>
                    </a:cubicBezTo>
                    <a:cubicBezTo>
                      <a:pt x="83" y="81"/>
                      <a:pt x="87" y="78"/>
                      <a:pt x="87" y="73"/>
                    </a:cubicBezTo>
                    <a:cubicBezTo>
                      <a:pt x="87" y="24"/>
                      <a:pt x="87" y="24"/>
                      <a:pt x="87" y="24"/>
                    </a:cubicBezTo>
                    <a:cubicBezTo>
                      <a:pt x="87" y="24"/>
                      <a:pt x="87" y="24"/>
                      <a:pt x="8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grpSp>
        <p:nvGrpSpPr>
          <p:cNvPr id="1799" name="Group 1798"/>
          <p:cNvGrpSpPr/>
          <p:nvPr/>
        </p:nvGrpSpPr>
        <p:grpSpPr>
          <a:xfrm>
            <a:off x="9699876" y="5271478"/>
            <a:ext cx="1749703" cy="337973"/>
            <a:chOff x="9699876" y="5088596"/>
            <a:chExt cx="1749703" cy="337973"/>
          </a:xfrm>
        </p:grpSpPr>
        <p:grpSp>
          <p:nvGrpSpPr>
            <p:cNvPr id="1197" name="Group 1196"/>
            <p:cNvGrpSpPr/>
            <p:nvPr/>
          </p:nvGrpSpPr>
          <p:grpSpPr>
            <a:xfrm>
              <a:off x="9699876" y="5088596"/>
              <a:ext cx="157310" cy="337973"/>
              <a:chOff x="5670652" y="1738427"/>
              <a:chExt cx="363539" cy="781050"/>
            </a:xfrm>
            <a:solidFill>
              <a:schemeClr val="accent2"/>
            </a:solidFill>
          </p:grpSpPr>
          <p:sp>
            <p:nvSpPr>
              <p:cNvPr id="1225"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26"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98" name="Group 1197"/>
            <p:cNvGrpSpPr/>
            <p:nvPr/>
          </p:nvGrpSpPr>
          <p:grpSpPr>
            <a:xfrm>
              <a:off x="9876092" y="5088596"/>
              <a:ext cx="157310" cy="337973"/>
              <a:chOff x="5670652" y="1738427"/>
              <a:chExt cx="363539" cy="781050"/>
            </a:xfrm>
            <a:solidFill>
              <a:schemeClr val="accent2"/>
            </a:solidFill>
          </p:grpSpPr>
          <p:sp>
            <p:nvSpPr>
              <p:cNvPr id="1223"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24"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199" name="Group 1198"/>
            <p:cNvGrpSpPr/>
            <p:nvPr/>
          </p:nvGrpSpPr>
          <p:grpSpPr>
            <a:xfrm>
              <a:off x="10052307" y="5088596"/>
              <a:ext cx="157310" cy="337973"/>
              <a:chOff x="5670652" y="1738427"/>
              <a:chExt cx="363539" cy="781050"/>
            </a:xfrm>
            <a:solidFill>
              <a:schemeClr val="accent2"/>
            </a:solidFill>
          </p:grpSpPr>
          <p:sp>
            <p:nvSpPr>
              <p:cNvPr id="1221"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22"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0" name="Group 1199"/>
            <p:cNvGrpSpPr/>
            <p:nvPr/>
          </p:nvGrpSpPr>
          <p:grpSpPr>
            <a:xfrm>
              <a:off x="10228523" y="5088596"/>
              <a:ext cx="157310" cy="337973"/>
              <a:chOff x="5670652" y="1738427"/>
              <a:chExt cx="363539" cy="781050"/>
            </a:xfrm>
            <a:solidFill>
              <a:schemeClr val="accent2"/>
            </a:solidFill>
          </p:grpSpPr>
          <p:sp>
            <p:nvSpPr>
              <p:cNvPr id="1219"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20"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1" name="Group 1200"/>
            <p:cNvGrpSpPr/>
            <p:nvPr/>
          </p:nvGrpSpPr>
          <p:grpSpPr>
            <a:xfrm>
              <a:off x="10404738" y="5088596"/>
              <a:ext cx="157310" cy="337973"/>
              <a:chOff x="5670652" y="1738427"/>
              <a:chExt cx="363539" cy="781050"/>
            </a:xfrm>
            <a:solidFill>
              <a:schemeClr val="accent2"/>
            </a:solidFill>
          </p:grpSpPr>
          <p:sp>
            <p:nvSpPr>
              <p:cNvPr id="1217"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18"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2" name="Group 1201"/>
            <p:cNvGrpSpPr/>
            <p:nvPr/>
          </p:nvGrpSpPr>
          <p:grpSpPr>
            <a:xfrm>
              <a:off x="10580954" y="5088596"/>
              <a:ext cx="157310" cy="337973"/>
              <a:chOff x="5670652" y="1738427"/>
              <a:chExt cx="363539" cy="781050"/>
            </a:xfrm>
            <a:solidFill>
              <a:schemeClr val="accent2"/>
            </a:solidFill>
          </p:grpSpPr>
          <p:sp>
            <p:nvSpPr>
              <p:cNvPr id="1215"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16"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3" name="Group 1202"/>
            <p:cNvGrpSpPr/>
            <p:nvPr/>
          </p:nvGrpSpPr>
          <p:grpSpPr>
            <a:xfrm>
              <a:off x="10757170" y="5088596"/>
              <a:ext cx="157310" cy="337973"/>
              <a:chOff x="5670652" y="1738427"/>
              <a:chExt cx="363539" cy="781050"/>
            </a:xfrm>
            <a:solidFill>
              <a:schemeClr val="bg2"/>
            </a:solidFill>
          </p:grpSpPr>
          <p:sp>
            <p:nvSpPr>
              <p:cNvPr id="1213"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14"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4" name="Group 1203"/>
            <p:cNvGrpSpPr/>
            <p:nvPr/>
          </p:nvGrpSpPr>
          <p:grpSpPr>
            <a:xfrm>
              <a:off x="10933386" y="5088596"/>
              <a:ext cx="157310" cy="337973"/>
              <a:chOff x="5670652" y="1738427"/>
              <a:chExt cx="363539" cy="781050"/>
            </a:xfrm>
            <a:solidFill>
              <a:schemeClr val="bg2"/>
            </a:solidFill>
          </p:grpSpPr>
          <p:sp>
            <p:nvSpPr>
              <p:cNvPr id="1211"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12"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5" name="Group 1204"/>
            <p:cNvGrpSpPr/>
            <p:nvPr/>
          </p:nvGrpSpPr>
          <p:grpSpPr>
            <a:xfrm>
              <a:off x="11116054" y="5088596"/>
              <a:ext cx="157310" cy="337973"/>
              <a:chOff x="5670652" y="1738427"/>
              <a:chExt cx="363539" cy="781050"/>
            </a:xfrm>
            <a:solidFill>
              <a:schemeClr val="bg2"/>
            </a:solidFill>
          </p:grpSpPr>
          <p:sp>
            <p:nvSpPr>
              <p:cNvPr id="1209"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10"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nvGrpSpPr>
            <p:cNvPr id="1206" name="Group 1205"/>
            <p:cNvGrpSpPr/>
            <p:nvPr/>
          </p:nvGrpSpPr>
          <p:grpSpPr>
            <a:xfrm>
              <a:off x="11292269" y="5088596"/>
              <a:ext cx="157310" cy="337973"/>
              <a:chOff x="5670652" y="1738427"/>
              <a:chExt cx="363539" cy="781050"/>
            </a:xfrm>
            <a:solidFill>
              <a:schemeClr val="bg2"/>
            </a:solidFill>
          </p:grpSpPr>
          <p:sp>
            <p:nvSpPr>
              <p:cNvPr id="1207" name="Oval 25"/>
              <p:cNvSpPr>
                <a:spLocks noChangeArrowheads="1"/>
              </p:cNvSpPr>
              <p:nvPr/>
            </p:nvSpPr>
            <p:spPr bwMode="auto">
              <a:xfrm>
                <a:off x="5781760" y="1738427"/>
                <a:ext cx="141288" cy="139700"/>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sp>
            <p:nvSpPr>
              <p:cNvPr id="1208" name="Freeform 26"/>
              <p:cNvSpPr>
                <a:spLocks/>
              </p:cNvSpPr>
              <p:nvPr/>
            </p:nvSpPr>
            <p:spPr bwMode="auto">
              <a:xfrm>
                <a:off x="5670652" y="1889240"/>
                <a:ext cx="363539" cy="630237"/>
              </a:xfrm>
              <a:custGeom>
                <a:avLst/>
                <a:gdLst>
                  <a:gd name="T0" fmla="*/ 94 w 95"/>
                  <a:gd name="T1" fmla="*/ 64 h 167"/>
                  <a:gd name="T2" fmla="*/ 80 w 95"/>
                  <a:gd name="T3" fmla="*/ 19 h 167"/>
                  <a:gd name="T4" fmla="*/ 79 w 95"/>
                  <a:gd name="T5" fmla="*/ 18 h 167"/>
                  <a:gd name="T6" fmla="*/ 56 w 95"/>
                  <a:gd name="T7" fmla="*/ 0 h 167"/>
                  <a:gd name="T8" fmla="*/ 49 w 95"/>
                  <a:gd name="T9" fmla="*/ 0 h 167"/>
                  <a:gd name="T10" fmla="*/ 46 w 95"/>
                  <a:gd name="T11" fmla="*/ 0 h 167"/>
                  <a:gd name="T12" fmla="*/ 39 w 95"/>
                  <a:gd name="T13" fmla="*/ 0 h 167"/>
                  <a:gd name="T14" fmla="*/ 16 w 95"/>
                  <a:gd name="T15" fmla="*/ 18 h 167"/>
                  <a:gd name="T16" fmla="*/ 15 w 95"/>
                  <a:gd name="T17" fmla="*/ 19 h 167"/>
                  <a:gd name="T18" fmla="*/ 1 w 95"/>
                  <a:gd name="T19" fmla="*/ 64 h 167"/>
                  <a:gd name="T20" fmla="*/ 5 w 95"/>
                  <a:gd name="T21" fmla="*/ 73 h 167"/>
                  <a:gd name="T22" fmla="*/ 15 w 95"/>
                  <a:gd name="T23" fmla="*/ 69 h 167"/>
                  <a:gd name="T24" fmla="*/ 28 w 95"/>
                  <a:gd name="T25" fmla="*/ 25 h 167"/>
                  <a:gd name="T26" fmla="*/ 32 w 95"/>
                  <a:gd name="T27" fmla="*/ 25 h 167"/>
                  <a:gd name="T28" fmla="*/ 8 w 95"/>
                  <a:gd name="T29" fmla="*/ 100 h 167"/>
                  <a:gd name="T30" fmla="*/ 27 w 95"/>
                  <a:gd name="T31" fmla="*/ 100 h 167"/>
                  <a:gd name="T32" fmla="*/ 27 w 95"/>
                  <a:gd name="T33" fmla="*/ 158 h 167"/>
                  <a:gd name="T34" fmla="*/ 36 w 95"/>
                  <a:gd name="T35" fmla="*/ 167 h 167"/>
                  <a:gd name="T36" fmla="*/ 44 w 95"/>
                  <a:gd name="T37" fmla="*/ 158 h 167"/>
                  <a:gd name="T38" fmla="*/ 44 w 95"/>
                  <a:gd name="T39" fmla="*/ 100 h 167"/>
                  <a:gd name="T40" fmla="*/ 51 w 95"/>
                  <a:gd name="T41" fmla="*/ 100 h 167"/>
                  <a:gd name="T42" fmla="*/ 51 w 95"/>
                  <a:gd name="T43" fmla="*/ 158 h 167"/>
                  <a:gd name="T44" fmla="*/ 59 w 95"/>
                  <a:gd name="T45" fmla="*/ 167 h 167"/>
                  <a:gd name="T46" fmla="*/ 68 w 95"/>
                  <a:gd name="T47" fmla="*/ 158 h 167"/>
                  <a:gd name="T48" fmla="*/ 68 w 95"/>
                  <a:gd name="T49" fmla="*/ 100 h 167"/>
                  <a:gd name="T50" fmla="*/ 87 w 95"/>
                  <a:gd name="T51" fmla="*/ 100 h 167"/>
                  <a:gd name="T52" fmla="*/ 63 w 95"/>
                  <a:gd name="T53" fmla="*/ 25 h 167"/>
                  <a:gd name="T54" fmla="*/ 67 w 95"/>
                  <a:gd name="T55" fmla="*/ 25 h 167"/>
                  <a:gd name="T56" fmla="*/ 80 w 95"/>
                  <a:gd name="T57" fmla="*/ 69 h 167"/>
                  <a:gd name="T58" fmla="*/ 90 w 95"/>
                  <a:gd name="T59" fmla="*/ 73 h 167"/>
                  <a:gd name="T60" fmla="*/ 94 w 95"/>
                  <a:gd name="T61" fmla="*/ 64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5" h="167">
                    <a:moveTo>
                      <a:pt x="94" y="64"/>
                    </a:moveTo>
                    <a:cubicBezTo>
                      <a:pt x="80" y="19"/>
                      <a:pt x="80" y="19"/>
                      <a:pt x="80" y="19"/>
                    </a:cubicBezTo>
                    <a:cubicBezTo>
                      <a:pt x="80" y="19"/>
                      <a:pt x="79" y="18"/>
                      <a:pt x="79" y="18"/>
                    </a:cubicBezTo>
                    <a:cubicBezTo>
                      <a:pt x="74" y="4"/>
                      <a:pt x="61" y="0"/>
                      <a:pt x="56" y="0"/>
                    </a:cubicBezTo>
                    <a:cubicBezTo>
                      <a:pt x="52" y="0"/>
                      <a:pt x="53" y="0"/>
                      <a:pt x="49" y="0"/>
                    </a:cubicBezTo>
                    <a:cubicBezTo>
                      <a:pt x="48" y="0"/>
                      <a:pt x="47" y="0"/>
                      <a:pt x="46" y="0"/>
                    </a:cubicBezTo>
                    <a:cubicBezTo>
                      <a:pt x="42" y="0"/>
                      <a:pt x="43" y="0"/>
                      <a:pt x="39" y="0"/>
                    </a:cubicBezTo>
                    <a:cubicBezTo>
                      <a:pt x="34" y="0"/>
                      <a:pt x="21" y="4"/>
                      <a:pt x="16" y="18"/>
                    </a:cubicBezTo>
                    <a:cubicBezTo>
                      <a:pt x="16" y="18"/>
                      <a:pt x="15" y="19"/>
                      <a:pt x="15" y="19"/>
                    </a:cubicBezTo>
                    <a:cubicBezTo>
                      <a:pt x="1" y="64"/>
                      <a:pt x="1" y="64"/>
                      <a:pt x="1" y="64"/>
                    </a:cubicBezTo>
                    <a:cubicBezTo>
                      <a:pt x="0" y="68"/>
                      <a:pt x="2" y="72"/>
                      <a:pt x="5" y="73"/>
                    </a:cubicBezTo>
                    <a:cubicBezTo>
                      <a:pt x="9" y="74"/>
                      <a:pt x="13" y="72"/>
                      <a:pt x="15" y="69"/>
                    </a:cubicBezTo>
                    <a:cubicBezTo>
                      <a:pt x="28" y="25"/>
                      <a:pt x="28" y="25"/>
                      <a:pt x="28" y="25"/>
                    </a:cubicBezTo>
                    <a:cubicBezTo>
                      <a:pt x="32" y="25"/>
                      <a:pt x="32" y="25"/>
                      <a:pt x="32" y="25"/>
                    </a:cubicBezTo>
                    <a:cubicBezTo>
                      <a:pt x="8" y="100"/>
                      <a:pt x="8" y="100"/>
                      <a:pt x="8" y="100"/>
                    </a:cubicBezTo>
                    <a:cubicBezTo>
                      <a:pt x="27" y="100"/>
                      <a:pt x="27" y="100"/>
                      <a:pt x="27" y="100"/>
                    </a:cubicBezTo>
                    <a:cubicBezTo>
                      <a:pt x="27" y="158"/>
                      <a:pt x="27" y="158"/>
                      <a:pt x="27" y="158"/>
                    </a:cubicBezTo>
                    <a:cubicBezTo>
                      <a:pt x="27" y="163"/>
                      <a:pt x="31" y="167"/>
                      <a:pt x="36" y="167"/>
                    </a:cubicBezTo>
                    <a:cubicBezTo>
                      <a:pt x="41" y="167"/>
                      <a:pt x="44" y="163"/>
                      <a:pt x="44" y="158"/>
                    </a:cubicBezTo>
                    <a:cubicBezTo>
                      <a:pt x="44" y="100"/>
                      <a:pt x="44" y="100"/>
                      <a:pt x="44" y="100"/>
                    </a:cubicBezTo>
                    <a:cubicBezTo>
                      <a:pt x="51" y="100"/>
                      <a:pt x="51" y="100"/>
                      <a:pt x="51" y="100"/>
                    </a:cubicBezTo>
                    <a:cubicBezTo>
                      <a:pt x="51" y="158"/>
                      <a:pt x="51" y="158"/>
                      <a:pt x="51" y="158"/>
                    </a:cubicBezTo>
                    <a:cubicBezTo>
                      <a:pt x="51" y="163"/>
                      <a:pt x="54" y="167"/>
                      <a:pt x="59" y="167"/>
                    </a:cubicBezTo>
                    <a:cubicBezTo>
                      <a:pt x="64" y="167"/>
                      <a:pt x="68" y="163"/>
                      <a:pt x="68" y="158"/>
                    </a:cubicBezTo>
                    <a:cubicBezTo>
                      <a:pt x="68" y="100"/>
                      <a:pt x="68" y="100"/>
                      <a:pt x="68" y="100"/>
                    </a:cubicBezTo>
                    <a:cubicBezTo>
                      <a:pt x="87" y="100"/>
                      <a:pt x="87" y="100"/>
                      <a:pt x="87" y="100"/>
                    </a:cubicBezTo>
                    <a:cubicBezTo>
                      <a:pt x="63" y="25"/>
                      <a:pt x="63" y="25"/>
                      <a:pt x="63" y="25"/>
                    </a:cubicBezTo>
                    <a:cubicBezTo>
                      <a:pt x="67" y="25"/>
                      <a:pt x="67" y="25"/>
                      <a:pt x="67" y="25"/>
                    </a:cubicBezTo>
                    <a:cubicBezTo>
                      <a:pt x="80" y="69"/>
                      <a:pt x="80" y="69"/>
                      <a:pt x="80" y="69"/>
                    </a:cubicBezTo>
                    <a:cubicBezTo>
                      <a:pt x="82" y="72"/>
                      <a:pt x="86" y="74"/>
                      <a:pt x="90" y="73"/>
                    </a:cubicBezTo>
                    <a:cubicBezTo>
                      <a:pt x="93" y="72"/>
                      <a:pt x="95" y="68"/>
                      <a:pt x="94" y="6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solidFill>
                    <a:srgbClr val="404040"/>
                  </a:solidFill>
                </a:endParaRPr>
              </a:p>
            </p:txBody>
          </p:sp>
        </p:grpSp>
      </p:grpSp>
      <p:sp>
        <p:nvSpPr>
          <p:cNvPr id="1797" name="TextBox 1796"/>
          <p:cNvSpPr txBox="1"/>
          <p:nvPr/>
        </p:nvSpPr>
        <p:spPr>
          <a:xfrm>
            <a:off x="7477979" y="4432950"/>
            <a:ext cx="1800173" cy="338554"/>
          </a:xfrm>
          <a:prstGeom prst="rect">
            <a:avLst/>
          </a:prstGeom>
          <a:noFill/>
        </p:spPr>
        <p:txBody>
          <a:bodyPr wrap="none" rtlCol="0">
            <a:spAutoFit/>
          </a:bodyPr>
          <a:lstStyle/>
          <a:p>
            <a:r>
              <a:rPr lang="id-ID" sz="1600" b="1" dirty="0">
                <a:latin typeface="Raleway" panose="020B0003030101060003" pitchFamily="34" charset="0"/>
              </a:rPr>
              <a:t>Potential Buyers</a:t>
            </a:r>
          </a:p>
        </p:txBody>
      </p:sp>
      <p:sp>
        <p:nvSpPr>
          <p:cNvPr id="2085" name="TextBox 2084"/>
          <p:cNvSpPr txBox="1"/>
          <p:nvPr/>
        </p:nvSpPr>
        <p:spPr>
          <a:xfrm>
            <a:off x="8049465" y="4725586"/>
            <a:ext cx="811441" cy="523220"/>
          </a:xfrm>
          <a:prstGeom prst="rect">
            <a:avLst/>
          </a:prstGeom>
          <a:noFill/>
        </p:spPr>
        <p:txBody>
          <a:bodyPr wrap="none" rtlCol="0">
            <a:spAutoFit/>
          </a:bodyPr>
          <a:lstStyle/>
          <a:p>
            <a:r>
              <a:rPr lang="id-ID" sz="2800" b="1" dirty="0">
                <a:solidFill>
                  <a:schemeClr val="accent1"/>
                </a:solidFill>
              </a:rPr>
              <a:t>55%</a:t>
            </a:r>
          </a:p>
        </p:txBody>
      </p:sp>
      <p:sp>
        <p:nvSpPr>
          <p:cNvPr id="2086" name="TextBox 2085"/>
          <p:cNvSpPr txBox="1"/>
          <p:nvPr/>
        </p:nvSpPr>
        <p:spPr>
          <a:xfrm>
            <a:off x="10100385" y="4725586"/>
            <a:ext cx="811441" cy="523220"/>
          </a:xfrm>
          <a:prstGeom prst="rect">
            <a:avLst/>
          </a:prstGeom>
          <a:noFill/>
        </p:spPr>
        <p:txBody>
          <a:bodyPr wrap="none" rtlCol="0">
            <a:spAutoFit/>
          </a:bodyPr>
          <a:lstStyle/>
          <a:p>
            <a:r>
              <a:rPr lang="id-ID" sz="2800" b="1" dirty="0">
                <a:solidFill>
                  <a:schemeClr val="accent2"/>
                </a:solidFill>
              </a:rPr>
              <a:t>45%</a:t>
            </a:r>
          </a:p>
        </p:txBody>
      </p:sp>
      <p:grpSp>
        <p:nvGrpSpPr>
          <p:cNvPr id="2087" name="Group 2086"/>
          <p:cNvGrpSpPr/>
          <p:nvPr/>
        </p:nvGrpSpPr>
        <p:grpSpPr>
          <a:xfrm>
            <a:off x="565067" y="2032036"/>
            <a:ext cx="6354484" cy="3100135"/>
            <a:chOff x="1922250" y="1859791"/>
            <a:chExt cx="8334980" cy="4066351"/>
          </a:xfrm>
        </p:grpSpPr>
        <p:sp>
          <p:nvSpPr>
            <p:cNvPr id="2088" name="Freeform 403"/>
            <p:cNvSpPr>
              <a:spLocks/>
            </p:cNvSpPr>
            <p:nvPr/>
          </p:nvSpPr>
          <p:spPr bwMode="auto">
            <a:xfrm>
              <a:off x="8431913" y="4779344"/>
              <a:ext cx="952478" cy="711969"/>
            </a:xfrm>
            <a:custGeom>
              <a:avLst/>
              <a:gdLst>
                <a:gd name="T0" fmla="*/ 96 w 204"/>
                <a:gd name="T1" fmla="*/ 3 h 152"/>
                <a:gd name="T2" fmla="*/ 97 w 204"/>
                <a:gd name="T3" fmla="*/ 7 h 152"/>
                <a:gd name="T4" fmla="*/ 86 w 204"/>
                <a:gd name="T5" fmla="*/ 13 h 152"/>
                <a:gd name="T6" fmla="*/ 76 w 204"/>
                <a:gd name="T7" fmla="*/ 24 h 152"/>
                <a:gd name="T8" fmla="*/ 71 w 204"/>
                <a:gd name="T9" fmla="*/ 15 h 152"/>
                <a:gd name="T10" fmla="*/ 65 w 204"/>
                <a:gd name="T11" fmla="*/ 19 h 152"/>
                <a:gd name="T12" fmla="*/ 62 w 204"/>
                <a:gd name="T13" fmla="*/ 22 h 152"/>
                <a:gd name="T14" fmla="*/ 59 w 204"/>
                <a:gd name="T15" fmla="*/ 26 h 152"/>
                <a:gd name="T16" fmla="*/ 55 w 204"/>
                <a:gd name="T17" fmla="*/ 33 h 152"/>
                <a:gd name="T18" fmla="*/ 51 w 204"/>
                <a:gd name="T19" fmla="*/ 30 h 152"/>
                <a:gd name="T20" fmla="*/ 47 w 204"/>
                <a:gd name="T21" fmla="*/ 38 h 152"/>
                <a:gd name="T22" fmla="*/ 24 w 204"/>
                <a:gd name="T23" fmla="*/ 50 h 152"/>
                <a:gd name="T24" fmla="*/ 7 w 204"/>
                <a:gd name="T25" fmla="*/ 60 h 152"/>
                <a:gd name="T26" fmla="*/ 3 w 204"/>
                <a:gd name="T27" fmla="*/ 68 h 152"/>
                <a:gd name="T28" fmla="*/ 4 w 204"/>
                <a:gd name="T29" fmla="*/ 82 h 152"/>
                <a:gd name="T30" fmla="*/ 7 w 204"/>
                <a:gd name="T31" fmla="*/ 91 h 152"/>
                <a:gd name="T32" fmla="*/ 13 w 204"/>
                <a:gd name="T33" fmla="*/ 106 h 152"/>
                <a:gd name="T34" fmla="*/ 11 w 204"/>
                <a:gd name="T35" fmla="*/ 121 h 152"/>
                <a:gd name="T36" fmla="*/ 30 w 204"/>
                <a:gd name="T37" fmla="*/ 125 h 152"/>
                <a:gd name="T38" fmla="*/ 54 w 204"/>
                <a:gd name="T39" fmla="*/ 121 h 152"/>
                <a:gd name="T40" fmla="*/ 73 w 204"/>
                <a:gd name="T41" fmla="*/ 112 h 152"/>
                <a:gd name="T42" fmla="*/ 96 w 204"/>
                <a:gd name="T43" fmla="*/ 111 h 152"/>
                <a:gd name="T44" fmla="*/ 111 w 204"/>
                <a:gd name="T45" fmla="*/ 121 h 152"/>
                <a:gd name="T46" fmla="*/ 116 w 204"/>
                <a:gd name="T47" fmla="*/ 125 h 152"/>
                <a:gd name="T48" fmla="*/ 125 w 204"/>
                <a:gd name="T49" fmla="*/ 120 h 152"/>
                <a:gd name="T50" fmla="*/ 122 w 204"/>
                <a:gd name="T51" fmla="*/ 129 h 152"/>
                <a:gd name="T52" fmla="*/ 131 w 204"/>
                <a:gd name="T53" fmla="*/ 132 h 152"/>
                <a:gd name="T54" fmla="*/ 145 w 204"/>
                <a:gd name="T55" fmla="*/ 147 h 152"/>
                <a:gd name="T56" fmla="*/ 161 w 204"/>
                <a:gd name="T57" fmla="*/ 145 h 152"/>
                <a:gd name="T58" fmla="*/ 165 w 204"/>
                <a:gd name="T59" fmla="*/ 149 h 152"/>
                <a:gd name="T60" fmla="*/ 174 w 204"/>
                <a:gd name="T61" fmla="*/ 145 h 152"/>
                <a:gd name="T62" fmla="*/ 194 w 204"/>
                <a:gd name="T63" fmla="*/ 118 h 152"/>
                <a:gd name="T64" fmla="*/ 200 w 204"/>
                <a:gd name="T65" fmla="*/ 108 h 152"/>
                <a:gd name="T66" fmla="*/ 202 w 204"/>
                <a:gd name="T67" fmla="*/ 96 h 152"/>
                <a:gd name="T68" fmla="*/ 201 w 204"/>
                <a:gd name="T69" fmla="*/ 83 h 152"/>
                <a:gd name="T70" fmla="*/ 196 w 204"/>
                <a:gd name="T71" fmla="*/ 70 h 152"/>
                <a:gd name="T72" fmla="*/ 184 w 204"/>
                <a:gd name="T73" fmla="*/ 59 h 152"/>
                <a:gd name="T74" fmla="*/ 180 w 204"/>
                <a:gd name="T75" fmla="*/ 50 h 152"/>
                <a:gd name="T76" fmla="*/ 166 w 204"/>
                <a:gd name="T77" fmla="*/ 36 h 152"/>
                <a:gd name="T78" fmla="*/ 161 w 204"/>
                <a:gd name="T79" fmla="*/ 20 h 152"/>
                <a:gd name="T80" fmla="*/ 152 w 204"/>
                <a:gd name="T81" fmla="*/ 8 h 152"/>
                <a:gd name="T82" fmla="*/ 145 w 204"/>
                <a:gd name="T83" fmla="*/ 6 h 152"/>
                <a:gd name="T84" fmla="*/ 143 w 204"/>
                <a:gd name="T85" fmla="*/ 16 h 152"/>
                <a:gd name="T86" fmla="*/ 130 w 204"/>
                <a:gd name="T87" fmla="*/ 31 h 152"/>
                <a:gd name="T88" fmla="*/ 115 w 204"/>
                <a:gd name="T89" fmla="*/ 17 h 152"/>
                <a:gd name="T90" fmla="*/ 118 w 204"/>
                <a:gd name="T91" fmla="*/ 11 h 152"/>
                <a:gd name="T92" fmla="*/ 117 w 204"/>
                <a:gd name="T93" fmla="*/ 8 h 152"/>
                <a:gd name="T94" fmla="*/ 109 w 204"/>
                <a:gd name="T95" fmla="*/ 7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04" h="152">
                  <a:moveTo>
                    <a:pt x="101" y="4"/>
                  </a:moveTo>
                  <a:cubicBezTo>
                    <a:pt x="99" y="4"/>
                    <a:pt x="98" y="2"/>
                    <a:pt x="96" y="2"/>
                  </a:cubicBezTo>
                  <a:cubicBezTo>
                    <a:pt x="95" y="1"/>
                    <a:pt x="95" y="2"/>
                    <a:pt x="96" y="3"/>
                  </a:cubicBezTo>
                  <a:cubicBezTo>
                    <a:pt x="96" y="4"/>
                    <a:pt x="98" y="3"/>
                    <a:pt x="98" y="3"/>
                  </a:cubicBezTo>
                  <a:cubicBezTo>
                    <a:pt x="99" y="4"/>
                    <a:pt x="98" y="6"/>
                    <a:pt x="99" y="6"/>
                  </a:cubicBezTo>
                  <a:cubicBezTo>
                    <a:pt x="99" y="7"/>
                    <a:pt x="98" y="7"/>
                    <a:pt x="97" y="7"/>
                  </a:cubicBezTo>
                  <a:cubicBezTo>
                    <a:pt x="96" y="8"/>
                    <a:pt x="95" y="8"/>
                    <a:pt x="94" y="8"/>
                  </a:cubicBezTo>
                  <a:cubicBezTo>
                    <a:pt x="92" y="7"/>
                    <a:pt x="92" y="8"/>
                    <a:pt x="90" y="8"/>
                  </a:cubicBezTo>
                  <a:cubicBezTo>
                    <a:pt x="87" y="9"/>
                    <a:pt x="88" y="12"/>
                    <a:pt x="86" y="13"/>
                  </a:cubicBezTo>
                  <a:cubicBezTo>
                    <a:pt x="84" y="15"/>
                    <a:pt x="83" y="18"/>
                    <a:pt x="84" y="20"/>
                  </a:cubicBezTo>
                  <a:cubicBezTo>
                    <a:pt x="86" y="23"/>
                    <a:pt x="81" y="21"/>
                    <a:pt x="80" y="21"/>
                  </a:cubicBezTo>
                  <a:cubicBezTo>
                    <a:pt x="79" y="21"/>
                    <a:pt x="76" y="24"/>
                    <a:pt x="76" y="24"/>
                  </a:cubicBezTo>
                  <a:cubicBezTo>
                    <a:pt x="76" y="24"/>
                    <a:pt x="75" y="19"/>
                    <a:pt x="74" y="18"/>
                  </a:cubicBezTo>
                  <a:cubicBezTo>
                    <a:pt x="74" y="17"/>
                    <a:pt x="73" y="17"/>
                    <a:pt x="72" y="17"/>
                  </a:cubicBezTo>
                  <a:cubicBezTo>
                    <a:pt x="71" y="16"/>
                    <a:pt x="71" y="16"/>
                    <a:pt x="71" y="15"/>
                  </a:cubicBezTo>
                  <a:cubicBezTo>
                    <a:pt x="70" y="14"/>
                    <a:pt x="70" y="16"/>
                    <a:pt x="70" y="17"/>
                  </a:cubicBezTo>
                  <a:cubicBezTo>
                    <a:pt x="69" y="17"/>
                    <a:pt x="68" y="17"/>
                    <a:pt x="68" y="16"/>
                  </a:cubicBezTo>
                  <a:cubicBezTo>
                    <a:pt x="66" y="16"/>
                    <a:pt x="67" y="20"/>
                    <a:pt x="65" y="19"/>
                  </a:cubicBezTo>
                  <a:cubicBezTo>
                    <a:pt x="65" y="19"/>
                    <a:pt x="64" y="18"/>
                    <a:pt x="64" y="18"/>
                  </a:cubicBezTo>
                  <a:cubicBezTo>
                    <a:pt x="63" y="19"/>
                    <a:pt x="63" y="19"/>
                    <a:pt x="63" y="19"/>
                  </a:cubicBezTo>
                  <a:cubicBezTo>
                    <a:pt x="60" y="18"/>
                    <a:pt x="62" y="22"/>
                    <a:pt x="62" y="22"/>
                  </a:cubicBezTo>
                  <a:cubicBezTo>
                    <a:pt x="62" y="22"/>
                    <a:pt x="60" y="22"/>
                    <a:pt x="60" y="22"/>
                  </a:cubicBezTo>
                  <a:cubicBezTo>
                    <a:pt x="60" y="23"/>
                    <a:pt x="61" y="23"/>
                    <a:pt x="61" y="23"/>
                  </a:cubicBezTo>
                  <a:cubicBezTo>
                    <a:pt x="60" y="25"/>
                    <a:pt x="59" y="23"/>
                    <a:pt x="59" y="26"/>
                  </a:cubicBezTo>
                  <a:cubicBezTo>
                    <a:pt x="59" y="27"/>
                    <a:pt x="60" y="27"/>
                    <a:pt x="60" y="28"/>
                  </a:cubicBezTo>
                  <a:cubicBezTo>
                    <a:pt x="60" y="30"/>
                    <a:pt x="53" y="26"/>
                    <a:pt x="53" y="29"/>
                  </a:cubicBezTo>
                  <a:cubicBezTo>
                    <a:pt x="53" y="30"/>
                    <a:pt x="57" y="32"/>
                    <a:pt x="55" y="33"/>
                  </a:cubicBezTo>
                  <a:cubicBezTo>
                    <a:pt x="54" y="33"/>
                    <a:pt x="54" y="32"/>
                    <a:pt x="54" y="33"/>
                  </a:cubicBezTo>
                  <a:cubicBezTo>
                    <a:pt x="53" y="34"/>
                    <a:pt x="53" y="34"/>
                    <a:pt x="52" y="33"/>
                  </a:cubicBezTo>
                  <a:cubicBezTo>
                    <a:pt x="51" y="33"/>
                    <a:pt x="52" y="31"/>
                    <a:pt x="51" y="30"/>
                  </a:cubicBezTo>
                  <a:cubicBezTo>
                    <a:pt x="50" y="28"/>
                    <a:pt x="48" y="32"/>
                    <a:pt x="47" y="33"/>
                  </a:cubicBezTo>
                  <a:cubicBezTo>
                    <a:pt x="47" y="34"/>
                    <a:pt x="46" y="35"/>
                    <a:pt x="46" y="36"/>
                  </a:cubicBezTo>
                  <a:cubicBezTo>
                    <a:pt x="46" y="36"/>
                    <a:pt x="47" y="37"/>
                    <a:pt x="47" y="38"/>
                  </a:cubicBezTo>
                  <a:cubicBezTo>
                    <a:pt x="47" y="38"/>
                    <a:pt x="45" y="40"/>
                    <a:pt x="44" y="41"/>
                  </a:cubicBezTo>
                  <a:cubicBezTo>
                    <a:pt x="41" y="44"/>
                    <a:pt x="38" y="46"/>
                    <a:pt x="34" y="47"/>
                  </a:cubicBezTo>
                  <a:cubicBezTo>
                    <a:pt x="31" y="47"/>
                    <a:pt x="28" y="49"/>
                    <a:pt x="24" y="50"/>
                  </a:cubicBezTo>
                  <a:cubicBezTo>
                    <a:pt x="21" y="51"/>
                    <a:pt x="18" y="51"/>
                    <a:pt x="15" y="53"/>
                  </a:cubicBezTo>
                  <a:cubicBezTo>
                    <a:pt x="13" y="55"/>
                    <a:pt x="12" y="55"/>
                    <a:pt x="10" y="56"/>
                  </a:cubicBezTo>
                  <a:cubicBezTo>
                    <a:pt x="9" y="57"/>
                    <a:pt x="7" y="60"/>
                    <a:pt x="7" y="60"/>
                  </a:cubicBezTo>
                  <a:cubicBezTo>
                    <a:pt x="6" y="60"/>
                    <a:pt x="7" y="57"/>
                    <a:pt x="7" y="56"/>
                  </a:cubicBezTo>
                  <a:cubicBezTo>
                    <a:pt x="5" y="56"/>
                    <a:pt x="4" y="61"/>
                    <a:pt x="4" y="61"/>
                  </a:cubicBezTo>
                  <a:cubicBezTo>
                    <a:pt x="5" y="64"/>
                    <a:pt x="3" y="65"/>
                    <a:pt x="3" y="68"/>
                  </a:cubicBezTo>
                  <a:cubicBezTo>
                    <a:pt x="3" y="69"/>
                    <a:pt x="8" y="80"/>
                    <a:pt x="6" y="81"/>
                  </a:cubicBezTo>
                  <a:cubicBezTo>
                    <a:pt x="6" y="81"/>
                    <a:pt x="3" y="77"/>
                    <a:pt x="3" y="77"/>
                  </a:cubicBezTo>
                  <a:cubicBezTo>
                    <a:pt x="3" y="78"/>
                    <a:pt x="6" y="81"/>
                    <a:pt x="4" y="82"/>
                  </a:cubicBezTo>
                  <a:cubicBezTo>
                    <a:pt x="2" y="82"/>
                    <a:pt x="2" y="77"/>
                    <a:pt x="0" y="77"/>
                  </a:cubicBezTo>
                  <a:cubicBezTo>
                    <a:pt x="0" y="77"/>
                    <a:pt x="6" y="85"/>
                    <a:pt x="6" y="86"/>
                  </a:cubicBezTo>
                  <a:cubicBezTo>
                    <a:pt x="7" y="87"/>
                    <a:pt x="6" y="89"/>
                    <a:pt x="7" y="91"/>
                  </a:cubicBezTo>
                  <a:cubicBezTo>
                    <a:pt x="8" y="93"/>
                    <a:pt x="9" y="94"/>
                    <a:pt x="10" y="96"/>
                  </a:cubicBezTo>
                  <a:cubicBezTo>
                    <a:pt x="11" y="97"/>
                    <a:pt x="11" y="100"/>
                    <a:pt x="11" y="101"/>
                  </a:cubicBezTo>
                  <a:cubicBezTo>
                    <a:pt x="11" y="103"/>
                    <a:pt x="12" y="105"/>
                    <a:pt x="13" y="106"/>
                  </a:cubicBezTo>
                  <a:cubicBezTo>
                    <a:pt x="14" y="109"/>
                    <a:pt x="14" y="110"/>
                    <a:pt x="14" y="113"/>
                  </a:cubicBezTo>
                  <a:cubicBezTo>
                    <a:pt x="14" y="114"/>
                    <a:pt x="14" y="119"/>
                    <a:pt x="14" y="119"/>
                  </a:cubicBezTo>
                  <a:cubicBezTo>
                    <a:pt x="13" y="120"/>
                    <a:pt x="12" y="120"/>
                    <a:pt x="11" y="121"/>
                  </a:cubicBezTo>
                  <a:cubicBezTo>
                    <a:pt x="10" y="124"/>
                    <a:pt x="12" y="124"/>
                    <a:pt x="13" y="125"/>
                  </a:cubicBezTo>
                  <a:cubicBezTo>
                    <a:pt x="17" y="127"/>
                    <a:pt x="20" y="129"/>
                    <a:pt x="25" y="128"/>
                  </a:cubicBezTo>
                  <a:cubicBezTo>
                    <a:pt x="27" y="127"/>
                    <a:pt x="29" y="126"/>
                    <a:pt x="30" y="125"/>
                  </a:cubicBezTo>
                  <a:cubicBezTo>
                    <a:pt x="33" y="124"/>
                    <a:pt x="32" y="125"/>
                    <a:pt x="33" y="123"/>
                  </a:cubicBezTo>
                  <a:cubicBezTo>
                    <a:pt x="35" y="121"/>
                    <a:pt x="42" y="121"/>
                    <a:pt x="44" y="122"/>
                  </a:cubicBezTo>
                  <a:cubicBezTo>
                    <a:pt x="47" y="122"/>
                    <a:pt x="52" y="124"/>
                    <a:pt x="54" y="121"/>
                  </a:cubicBezTo>
                  <a:cubicBezTo>
                    <a:pt x="55" y="120"/>
                    <a:pt x="55" y="118"/>
                    <a:pt x="57" y="117"/>
                  </a:cubicBezTo>
                  <a:cubicBezTo>
                    <a:pt x="59" y="116"/>
                    <a:pt x="61" y="115"/>
                    <a:pt x="63" y="114"/>
                  </a:cubicBezTo>
                  <a:cubicBezTo>
                    <a:pt x="66" y="112"/>
                    <a:pt x="70" y="114"/>
                    <a:pt x="73" y="112"/>
                  </a:cubicBezTo>
                  <a:cubicBezTo>
                    <a:pt x="78" y="110"/>
                    <a:pt x="82" y="110"/>
                    <a:pt x="88" y="109"/>
                  </a:cubicBezTo>
                  <a:cubicBezTo>
                    <a:pt x="89" y="109"/>
                    <a:pt x="90" y="108"/>
                    <a:pt x="92" y="108"/>
                  </a:cubicBezTo>
                  <a:cubicBezTo>
                    <a:pt x="93" y="109"/>
                    <a:pt x="95" y="110"/>
                    <a:pt x="96" y="111"/>
                  </a:cubicBezTo>
                  <a:cubicBezTo>
                    <a:pt x="97" y="111"/>
                    <a:pt x="107" y="113"/>
                    <a:pt x="107" y="114"/>
                  </a:cubicBezTo>
                  <a:cubicBezTo>
                    <a:pt x="106" y="115"/>
                    <a:pt x="105" y="118"/>
                    <a:pt x="107" y="117"/>
                  </a:cubicBezTo>
                  <a:cubicBezTo>
                    <a:pt x="108" y="117"/>
                    <a:pt x="110" y="120"/>
                    <a:pt x="111" y="121"/>
                  </a:cubicBezTo>
                  <a:cubicBezTo>
                    <a:pt x="112" y="122"/>
                    <a:pt x="112" y="123"/>
                    <a:pt x="112" y="125"/>
                  </a:cubicBezTo>
                  <a:cubicBezTo>
                    <a:pt x="113" y="126"/>
                    <a:pt x="115" y="128"/>
                    <a:pt x="115" y="128"/>
                  </a:cubicBezTo>
                  <a:cubicBezTo>
                    <a:pt x="115" y="127"/>
                    <a:pt x="114" y="126"/>
                    <a:pt x="116" y="125"/>
                  </a:cubicBezTo>
                  <a:cubicBezTo>
                    <a:pt x="117" y="124"/>
                    <a:pt x="118" y="123"/>
                    <a:pt x="120" y="122"/>
                  </a:cubicBezTo>
                  <a:cubicBezTo>
                    <a:pt x="121" y="121"/>
                    <a:pt x="126" y="116"/>
                    <a:pt x="125" y="115"/>
                  </a:cubicBezTo>
                  <a:cubicBezTo>
                    <a:pt x="126" y="117"/>
                    <a:pt x="125" y="118"/>
                    <a:pt x="125" y="120"/>
                  </a:cubicBezTo>
                  <a:cubicBezTo>
                    <a:pt x="126" y="121"/>
                    <a:pt x="124" y="122"/>
                    <a:pt x="124" y="122"/>
                  </a:cubicBezTo>
                  <a:cubicBezTo>
                    <a:pt x="123" y="124"/>
                    <a:pt x="123" y="125"/>
                    <a:pt x="123" y="126"/>
                  </a:cubicBezTo>
                  <a:cubicBezTo>
                    <a:pt x="123" y="128"/>
                    <a:pt x="119" y="129"/>
                    <a:pt x="122" y="129"/>
                  </a:cubicBezTo>
                  <a:cubicBezTo>
                    <a:pt x="126" y="129"/>
                    <a:pt x="124" y="125"/>
                    <a:pt x="125" y="123"/>
                  </a:cubicBezTo>
                  <a:cubicBezTo>
                    <a:pt x="125" y="123"/>
                    <a:pt x="129" y="127"/>
                    <a:pt x="128" y="129"/>
                  </a:cubicBezTo>
                  <a:cubicBezTo>
                    <a:pt x="125" y="133"/>
                    <a:pt x="129" y="130"/>
                    <a:pt x="131" y="132"/>
                  </a:cubicBezTo>
                  <a:cubicBezTo>
                    <a:pt x="134" y="135"/>
                    <a:pt x="134" y="136"/>
                    <a:pt x="134" y="139"/>
                  </a:cubicBezTo>
                  <a:cubicBezTo>
                    <a:pt x="133" y="142"/>
                    <a:pt x="137" y="145"/>
                    <a:pt x="139" y="145"/>
                  </a:cubicBezTo>
                  <a:cubicBezTo>
                    <a:pt x="141" y="146"/>
                    <a:pt x="143" y="147"/>
                    <a:pt x="145" y="147"/>
                  </a:cubicBezTo>
                  <a:cubicBezTo>
                    <a:pt x="147" y="147"/>
                    <a:pt x="151" y="152"/>
                    <a:pt x="153" y="151"/>
                  </a:cubicBezTo>
                  <a:cubicBezTo>
                    <a:pt x="155" y="150"/>
                    <a:pt x="157" y="149"/>
                    <a:pt x="158" y="147"/>
                  </a:cubicBezTo>
                  <a:cubicBezTo>
                    <a:pt x="158" y="147"/>
                    <a:pt x="160" y="144"/>
                    <a:pt x="161" y="145"/>
                  </a:cubicBezTo>
                  <a:cubicBezTo>
                    <a:pt x="161" y="146"/>
                    <a:pt x="159" y="147"/>
                    <a:pt x="160" y="148"/>
                  </a:cubicBezTo>
                  <a:cubicBezTo>
                    <a:pt x="161" y="149"/>
                    <a:pt x="161" y="146"/>
                    <a:pt x="162" y="146"/>
                  </a:cubicBezTo>
                  <a:cubicBezTo>
                    <a:pt x="162" y="146"/>
                    <a:pt x="164" y="149"/>
                    <a:pt x="165" y="149"/>
                  </a:cubicBezTo>
                  <a:cubicBezTo>
                    <a:pt x="165" y="150"/>
                    <a:pt x="167" y="152"/>
                    <a:pt x="168" y="152"/>
                  </a:cubicBezTo>
                  <a:cubicBezTo>
                    <a:pt x="167" y="152"/>
                    <a:pt x="170" y="149"/>
                    <a:pt x="170" y="149"/>
                  </a:cubicBezTo>
                  <a:cubicBezTo>
                    <a:pt x="172" y="148"/>
                    <a:pt x="173" y="146"/>
                    <a:pt x="174" y="145"/>
                  </a:cubicBezTo>
                  <a:cubicBezTo>
                    <a:pt x="177" y="144"/>
                    <a:pt x="185" y="146"/>
                    <a:pt x="185" y="142"/>
                  </a:cubicBezTo>
                  <a:cubicBezTo>
                    <a:pt x="186" y="137"/>
                    <a:pt x="187" y="134"/>
                    <a:pt x="188" y="130"/>
                  </a:cubicBezTo>
                  <a:cubicBezTo>
                    <a:pt x="190" y="126"/>
                    <a:pt x="191" y="122"/>
                    <a:pt x="194" y="118"/>
                  </a:cubicBezTo>
                  <a:cubicBezTo>
                    <a:pt x="195" y="117"/>
                    <a:pt x="197" y="116"/>
                    <a:pt x="198" y="114"/>
                  </a:cubicBezTo>
                  <a:cubicBezTo>
                    <a:pt x="198" y="113"/>
                    <a:pt x="198" y="113"/>
                    <a:pt x="198" y="112"/>
                  </a:cubicBezTo>
                  <a:cubicBezTo>
                    <a:pt x="199" y="111"/>
                    <a:pt x="200" y="110"/>
                    <a:pt x="200" y="108"/>
                  </a:cubicBezTo>
                  <a:cubicBezTo>
                    <a:pt x="201" y="106"/>
                    <a:pt x="200" y="104"/>
                    <a:pt x="201" y="102"/>
                  </a:cubicBezTo>
                  <a:cubicBezTo>
                    <a:pt x="201" y="101"/>
                    <a:pt x="202" y="100"/>
                    <a:pt x="202" y="99"/>
                  </a:cubicBezTo>
                  <a:cubicBezTo>
                    <a:pt x="203" y="98"/>
                    <a:pt x="201" y="97"/>
                    <a:pt x="202" y="96"/>
                  </a:cubicBezTo>
                  <a:cubicBezTo>
                    <a:pt x="203" y="95"/>
                    <a:pt x="204" y="92"/>
                    <a:pt x="203" y="91"/>
                  </a:cubicBezTo>
                  <a:cubicBezTo>
                    <a:pt x="203" y="89"/>
                    <a:pt x="202" y="88"/>
                    <a:pt x="202" y="87"/>
                  </a:cubicBezTo>
                  <a:cubicBezTo>
                    <a:pt x="201" y="86"/>
                    <a:pt x="201" y="84"/>
                    <a:pt x="201" y="83"/>
                  </a:cubicBezTo>
                  <a:cubicBezTo>
                    <a:pt x="200" y="79"/>
                    <a:pt x="203" y="77"/>
                    <a:pt x="202" y="73"/>
                  </a:cubicBezTo>
                  <a:cubicBezTo>
                    <a:pt x="202" y="74"/>
                    <a:pt x="201" y="76"/>
                    <a:pt x="200" y="76"/>
                  </a:cubicBezTo>
                  <a:cubicBezTo>
                    <a:pt x="198" y="76"/>
                    <a:pt x="197" y="72"/>
                    <a:pt x="196" y="70"/>
                  </a:cubicBezTo>
                  <a:cubicBezTo>
                    <a:pt x="194" y="67"/>
                    <a:pt x="190" y="67"/>
                    <a:pt x="190" y="62"/>
                  </a:cubicBezTo>
                  <a:cubicBezTo>
                    <a:pt x="189" y="60"/>
                    <a:pt x="188" y="60"/>
                    <a:pt x="187" y="59"/>
                  </a:cubicBezTo>
                  <a:cubicBezTo>
                    <a:pt x="185" y="58"/>
                    <a:pt x="185" y="61"/>
                    <a:pt x="184" y="59"/>
                  </a:cubicBezTo>
                  <a:cubicBezTo>
                    <a:pt x="184" y="56"/>
                    <a:pt x="183" y="55"/>
                    <a:pt x="181" y="53"/>
                  </a:cubicBezTo>
                  <a:cubicBezTo>
                    <a:pt x="181" y="53"/>
                    <a:pt x="180" y="52"/>
                    <a:pt x="180" y="51"/>
                  </a:cubicBezTo>
                  <a:cubicBezTo>
                    <a:pt x="179" y="51"/>
                    <a:pt x="180" y="49"/>
                    <a:pt x="180" y="50"/>
                  </a:cubicBezTo>
                  <a:cubicBezTo>
                    <a:pt x="178" y="48"/>
                    <a:pt x="176" y="47"/>
                    <a:pt x="174" y="46"/>
                  </a:cubicBezTo>
                  <a:cubicBezTo>
                    <a:pt x="172" y="44"/>
                    <a:pt x="169" y="45"/>
                    <a:pt x="168" y="43"/>
                  </a:cubicBezTo>
                  <a:cubicBezTo>
                    <a:pt x="166" y="41"/>
                    <a:pt x="167" y="37"/>
                    <a:pt x="166" y="36"/>
                  </a:cubicBezTo>
                  <a:cubicBezTo>
                    <a:pt x="166" y="34"/>
                    <a:pt x="166" y="32"/>
                    <a:pt x="165" y="31"/>
                  </a:cubicBezTo>
                  <a:cubicBezTo>
                    <a:pt x="164" y="30"/>
                    <a:pt x="163" y="30"/>
                    <a:pt x="163" y="28"/>
                  </a:cubicBezTo>
                  <a:cubicBezTo>
                    <a:pt x="163" y="26"/>
                    <a:pt x="163" y="23"/>
                    <a:pt x="161" y="20"/>
                  </a:cubicBezTo>
                  <a:cubicBezTo>
                    <a:pt x="160" y="20"/>
                    <a:pt x="158" y="17"/>
                    <a:pt x="158" y="18"/>
                  </a:cubicBezTo>
                  <a:cubicBezTo>
                    <a:pt x="156" y="18"/>
                    <a:pt x="156" y="19"/>
                    <a:pt x="155" y="17"/>
                  </a:cubicBezTo>
                  <a:cubicBezTo>
                    <a:pt x="153" y="15"/>
                    <a:pt x="154" y="11"/>
                    <a:pt x="152" y="8"/>
                  </a:cubicBezTo>
                  <a:cubicBezTo>
                    <a:pt x="152" y="7"/>
                    <a:pt x="148" y="0"/>
                    <a:pt x="148" y="0"/>
                  </a:cubicBezTo>
                  <a:cubicBezTo>
                    <a:pt x="147" y="0"/>
                    <a:pt x="147" y="2"/>
                    <a:pt x="147" y="3"/>
                  </a:cubicBezTo>
                  <a:cubicBezTo>
                    <a:pt x="147" y="4"/>
                    <a:pt x="146" y="5"/>
                    <a:pt x="145" y="6"/>
                  </a:cubicBezTo>
                  <a:cubicBezTo>
                    <a:pt x="145" y="6"/>
                    <a:pt x="143" y="8"/>
                    <a:pt x="144" y="9"/>
                  </a:cubicBezTo>
                  <a:cubicBezTo>
                    <a:pt x="144" y="9"/>
                    <a:pt x="146" y="9"/>
                    <a:pt x="145" y="10"/>
                  </a:cubicBezTo>
                  <a:cubicBezTo>
                    <a:pt x="144" y="10"/>
                    <a:pt x="143" y="15"/>
                    <a:pt x="143" y="16"/>
                  </a:cubicBezTo>
                  <a:cubicBezTo>
                    <a:pt x="144" y="18"/>
                    <a:pt x="144" y="20"/>
                    <a:pt x="144" y="22"/>
                  </a:cubicBezTo>
                  <a:cubicBezTo>
                    <a:pt x="143" y="26"/>
                    <a:pt x="143" y="36"/>
                    <a:pt x="137" y="36"/>
                  </a:cubicBezTo>
                  <a:cubicBezTo>
                    <a:pt x="133" y="36"/>
                    <a:pt x="133" y="32"/>
                    <a:pt x="130" y="31"/>
                  </a:cubicBezTo>
                  <a:cubicBezTo>
                    <a:pt x="128" y="30"/>
                    <a:pt x="126" y="30"/>
                    <a:pt x="124" y="28"/>
                  </a:cubicBezTo>
                  <a:cubicBezTo>
                    <a:pt x="123" y="27"/>
                    <a:pt x="112" y="21"/>
                    <a:pt x="113" y="20"/>
                  </a:cubicBezTo>
                  <a:cubicBezTo>
                    <a:pt x="113" y="19"/>
                    <a:pt x="114" y="18"/>
                    <a:pt x="115" y="17"/>
                  </a:cubicBezTo>
                  <a:cubicBezTo>
                    <a:pt x="115" y="16"/>
                    <a:pt x="117" y="16"/>
                    <a:pt x="117" y="15"/>
                  </a:cubicBezTo>
                  <a:cubicBezTo>
                    <a:pt x="117" y="15"/>
                    <a:pt x="116" y="14"/>
                    <a:pt x="116" y="13"/>
                  </a:cubicBezTo>
                  <a:cubicBezTo>
                    <a:pt x="117" y="12"/>
                    <a:pt x="117" y="12"/>
                    <a:pt x="118" y="11"/>
                  </a:cubicBezTo>
                  <a:cubicBezTo>
                    <a:pt x="118" y="10"/>
                    <a:pt x="120" y="9"/>
                    <a:pt x="121" y="8"/>
                  </a:cubicBezTo>
                  <a:cubicBezTo>
                    <a:pt x="121" y="7"/>
                    <a:pt x="119" y="5"/>
                    <a:pt x="118" y="6"/>
                  </a:cubicBezTo>
                  <a:cubicBezTo>
                    <a:pt x="118" y="6"/>
                    <a:pt x="117" y="8"/>
                    <a:pt x="117" y="8"/>
                  </a:cubicBezTo>
                  <a:cubicBezTo>
                    <a:pt x="116" y="7"/>
                    <a:pt x="116" y="7"/>
                    <a:pt x="115" y="6"/>
                  </a:cubicBezTo>
                  <a:cubicBezTo>
                    <a:pt x="115" y="5"/>
                    <a:pt x="113" y="7"/>
                    <a:pt x="112" y="7"/>
                  </a:cubicBezTo>
                  <a:cubicBezTo>
                    <a:pt x="111" y="8"/>
                    <a:pt x="110" y="7"/>
                    <a:pt x="109" y="7"/>
                  </a:cubicBezTo>
                  <a:cubicBezTo>
                    <a:pt x="107" y="6"/>
                    <a:pt x="104" y="5"/>
                    <a:pt x="101" y="4"/>
                  </a:cubicBezTo>
                  <a:cubicBezTo>
                    <a:pt x="99" y="4"/>
                    <a:pt x="103" y="5"/>
                    <a:pt x="101" y="4"/>
                  </a:cubicBezTo>
                  <a:close/>
                </a:path>
              </a:pathLst>
            </a:custGeom>
            <a:solidFill>
              <a:schemeClr val="accent5"/>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89" name="Freeform 404"/>
            <p:cNvSpPr>
              <a:spLocks/>
            </p:cNvSpPr>
            <p:nvPr/>
          </p:nvSpPr>
          <p:spPr bwMode="auto">
            <a:xfrm>
              <a:off x="5709864" y="2963582"/>
              <a:ext cx="186353" cy="281920"/>
            </a:xfrm>
            <a:custGeom>
              <a:avLst/>
              <a:gdLst>
                <a:gd name="T0" fmla="*/ 7 w 40"/>
                <a:gd name="T1" fmla="*/ 0 h 60"/>
                <a:gd name="T2" fmla="*/ 4 w 40"/>
                <a:gd name="T3" fmla="*/ 3 h 60"/>
                <a:gd name="T4" fmla="*/ 2 w 40"/>
                <a:gd name="T5" fmla="*/ 8 h 60"/>
                <a:gd name="T6" fmla="*/ 5 w 40"/>
                <a:gd name="T7" fmla="*/ 14 h 60"/>
                <a:gd name="T8" fmla="*/ 3 w 40"/>
                <a:gd name="T9" fmla="*/ 18 h 60"/>
                <a:gd name="T10" fmla="*/ 3 w 40"/>
                <a:gd name="T11" fmla="*/ 19 h 60"/>
                <a:gd name="T12" fmla="*/ 2 w 40"/>
                <a:gd name="T13" fmla="*/ 23 h 60"/>
                <a:gd name="T14" fmla="*/ 5 w 40"/>
                <a:gd name="T15" fmla="*/ 23 h 60"/>
                <a:gd name="T16" fmla="*/ 7 w 40"/>
                <a:gd name="T17" fmla="*/ 19 h 60"/>
                <a:gd name="T18" fmla="*/ 7 w 40"/>
                <a:gd name="T19" fmla="*/ 23 h 60"/>
                <a:gd name="T20" fmla="*/ 11 w 40"/>
                <a:gd name="T21" fmla="*/ 27 h 60"/>
                <a:gd name="T22" fmla="*/ 14 w 40"/>
                <a:gd name="T23" fmla="*/ 30 h 60"/>
                <a:gd name="T24" fmla="*/ 16 w 40"/>
                <a:gd name="T25" fmla="*/ 36 h 60"/>
                <a:gd name="T26" fmla="*/ 8 w 40"/>
                <a:gd name="T27" fmla="*/ 39 h 60"/>
                <a:gd name="T28" fmla="*/ 9 w 40"/>
                <a:gd name="T29" fmla="*/ 42 h 60"/>
                <a:gd name="T30" fmla="*/ 5 w 40"/>
                <a:gd name="T31" fmla="*/ 47 h 60"/>
                <a:gd name="T32" fmla="*/ 9 w 40"/>
                <a:gd name="T33" fmla="*/ 48 h 60"/>
                <a:gd name="T34" fmla="*/ 18 w 40"/>
                <a:gd name="T35" fmla="*/ 48 h 60"/>
                <a:gd name="T36" fmla="*/ 10 w 40"/>
                <a:gd name="T37" fmla="*/ 52 h 60"/>
                <a:gd name="T38" fmla="*/ 7 w 40"/>
                <a:gd name="T39" fmla="*/ 55 h 60"/>
                <a:gd name="T40" fmla="*/ 3 w 40"/>
                <a:gd name="T41" fmla="*/ 59 h 60"/>
                <a:gd name="T42" fmla="*/ 5 w 40"/>
                <a:gd name="T43" fmla="*/ 60 h 60"/>
                <a:gd name="T44" fmla="*/ 12 w 40"/>
                <a:gd name="T45" fmla="*/ 57 h 60"/>
                <a:gd name="T46" fmla="*/ 19 w 40"/>
                <a:gd name="T47" fmla="*/ 55 h 60"/>
                <a:gd name="T48" fmla="*/ 27 w 40"/>
                <a:gd name="T49" fmla="*/ 54 h 60"/>
                <a:gd name="T50" fmla="*/ 38 w 40"/>
                <a:gd name="T51" fmla="*/ 51 h 60"/>
                <a:gd name="T52" fmla="*/ 38 w 40"/>
                <a:gd name="T53" fmla="*/ 46 h 60"/>
                <a:gd name="T54" fmla="*/ 32 w 40"/>
                <a:gd name="T55" fmla="*/ 41 h 60"/>
                <a:gd name="T56" fmla="*/ 31 w 40"/>
                <a:gd name="T57" fmla="*/ 36 h 60"/>
                <a:gd name="T58" fmla="*/ 30 w 40"/>
                <a:gd name="T59" fmla="*/ 34 h 60"/>
                <a:gd name="T60" fmla="*/ 23 w 40"/>
                <a:gd name="T61" fmla="*/ 25 h 60"/>
                <a:gd name="T62" fmla="*/ 12 w 40"/>
                <a:gd name="T63" fmla="*/ 18 h 60"/>
                <a:gd name="T64" fmla="*/ 14 w 40"/>
                <a:gd name="T65" fmla="*/ 16 h 60"/>
                <a:gd name="T66" fmla="*/ 21 w 40"/>
                <a:gd name="T67" fmla="*/ 8 h 60"/>
                <a:gd name="T68" fmla="*/ 9 w 40"/>
                <a:gd name="T69" fmla="*/ 7 h 60"/>
                <a:gd name="T70" fmla="*/ 9 w 40"/>
                <a:gd name="T71" fmla="*/ 6 h 60"/>
                <a:gd name="T72" fmla="*/ 15 w 40"/>
                <a:gd name="T73"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40" h="60">
                  <a:moveTo>
                    <a:pt x="15" y="0"/>
                  </a:moveTo>
                  <a:cubicBezTo>
                    <a:pt x="12" y="0"/>
                    <a:pt x="10" y="1"/>
                    <a:pt x="7" y="0"/>
                  </a:cubicBezTo>
                  <a:cubicBezTo>
                    <a:pt x="6" y="0"/>
                    <a:pt x="5" y="0"/>
                    <a:pt x="5" y="1"/>
                  </a:cubicBezTo>
                  <a:cubicBezTo>
                    <a:pt x="6" y="3"/>
                    <a:pt x="5" y="2"/>
                    <a:pt x="4" y="3"/>
                  </a:cubicBezTo>
                  <a:cubicBezTo>
                    <a:pt x="5" y="2"/>
                    <a:pt x="5" y="4"/>
                    <a:pt x="5" y="4"/>
                  </a:cubicBezTo>
                  <a:cubicBezTo>
                    <a:pt x="4" y="6"/>
                    <a:pt x="1" y="5"/>
                    <a:pt x="2" y="8"/>
                  </a:cubicBezTo>
                  <a:cubicBezTo>
                    <a:pt x="4" y="10"/>
                    <a:pt x="3" y="11"/>
                    <a:pt x="2" y="13"/>
                  </a:cubicBezTo>
                  <a:cubicBezTo>
                    <a:pt x="2" y="15"/>
                    <a:pt x="4" y="15"/>
                    <a:pt x="5" y="14"/>
                  </a:cubicBezTo>
                  <a:cubicBezTo>
                    <a:pt x="4" y="15"/>
                    <a:pt x="5" y="15"/>
                    <a:pt x="5" y="16"/>
                  </a:cubicBezTo>
                  <a:cubicBezTo>
                    <a:pt x="5" y="15"/>
                    <a:pt x="3" y="18"/>
                    <a:pt x="3" y="18"/>
                  </a:cubicBezTo>
                  <a:cubicBezTo>
                    <a:pt x="2" y="18"/>
                    <a:pt x="0" y="18"/>
                    <a:pt x="0" y="20"/>
                  </a:cubicBezTo>
                  <a:cubicBezTo>
                    <a:pt x="1" y="20"/>
                    <a:pt x="2" y="18"/>
                    <a:pt x="3" y="19"/>
                  </a:cubicBezTo>
                  <a:cubicBezTo>
                    <a:pt x="3" y="20"/>
                    <a:pt x="3" y="21"/>
                    <a:pt x="3" y="21"/>
                  </a:cubicBezTo>
                  <a:cubicBezTo>
                    <a:pt x="2" y="22"/>
                    <a:pt x="2" y="23"/>
                    <a:pt x="2" y="23"/>
                  </a:cubicBezTo>
                  <a:cubicBezTo>
                    <a:pt x="2" y="24"/>
                    <a:pt x="3" y="22"/>
                    <a:pt x="4" y="22"/>
                  </a:cubicBezTo>
                  <a:cubicBezTo>
                    <a:pt x="4" y="21"/>
                    <a:pt x="5" y="23"/>
                    <a:pt x="5" y="23"/>
                  </a:cubicBezTo>
                  <a:cubicBezTo>
                    <a:pt x="6" y="23"/>
                    <a:pt x="5" y="19"/>
                    <a:pt x="4" y="19"/>
                  </a:cubicBezTo>
                  <a:cubicBezTo>
                    <a:pt x="5" y="19"/>
                    <a:pt x="7" y="20"/>
                    <a:pt x="7" y="19"/>
                  </a:cubicBezTo>
                  <a:cubicBezTo>
                    <a:pt x="7" y="19"/>
                    <a:pt x="6" y="20"/>
                    <a:pt x="6" y="20"/>
                  </a:cubicBezTo>
                  <a:cubicBezTo>
                    <a:pt x="6" y="21"/>
                    <a:pt x="7" y="22"/>
                    <a:pt x="7" y="23"/>
                  </a:cubicBezTo>
                  <a:cubicBezTo>
                    <a:pt x="7" y="24"/>
                    <a:pt x="4" y="27"/>
                    <a:pt x="7" y="27"/>
                  </a:cubicBezTo>
                  <a:cubicBezTo>
                    <a:pt x="7" y="27"/>
                    <a:pt x="10" y="27"/>
                    <a:pt x="11" y="27"/>
                  </a:cubicBezTo>
                  <a:cubicBezTo>
                    <a:pt x="12" y="26"/>
                    <a:pt x="15" y="26"/>
                    <a:pt x="15" y="26"/>
                  </a:cubicBezTo>
                  <a:cubicBezTo>
                    <a:pt x="14" y="28"/>
                    <a:pt x="13" y="28"/>
                    <a:pt x="14" y="30"/>
                  </a:cubicBezTo>
                  <a:cubicBezTo>
                    <a:pt x="15" y="33"/>
                    <a:pt x="15" y="31"/>
                    <a:pt x="16" y="32"/>
                  </a:cubicBezTo>
                  <a:cubicBezTo>
                    <a:pt x="16" y="33"/>
                    <a:pt x="15" y="35"/>
                    <a:pt x="16" y="36"/>
                  </a:cubicBezTo>
                  <a:cubicBezTo>
                    <a:pt x="17" y="38"/>
                    <a:pt x="14" y="38"/>
                    <a:pt x="13" y="38"/>
                  </a:cubicBezTo>
                  <a:cubicBezTo>
                    <a:pt x="11" y="39"/>
                    <a:pt x="10" y="37"/>
                    <a:pt x="8" y="39"/>
                  </a:cubicBezTo>
                  <a:cubicBezTo>
                    <a:pt x="7" y="41"/>
                    <a:pt x="12" y="40"/>
                    <a:pt x="11" y="41"/>
                  </a:cubicBezTo>
                  <a:cubicBezTo>
                    <a:pt x="11" y="41"/>
                    <a:pt x="9" y="42"/>
                    <a:pt x="9" y="42"/>
                  </a:cubicBezTo>
                  <a:cubicBezTo>
                    <a:pt x="9" y="43"/>
                    <a:pt x="10" y="43"/>
                    <a:pt x="9" y="44"/>
                  </a:cubicBezTo>
                  <a:cubicBezTo>
                    <a:pt x="8" y="45"/>
                    <a:pt x="7" y="46"/>
                    <a:pt x="5" y="47"/>
                  </a:cubicBezTo>
                  <a:cubicBezTo>
                    <a:pt x="4" y="48"/>
                    <a:pt x="6" y="49"/>
                    <a:pt x="6" y="49"/>
                  </a:cubicBezTo>
                  <a:cubicBezTo>
                    <a:pt x="7" y="49"/>
                    <a:pt x="9" y="48"/>
                    <a:pt x="9" y="48"/>
                  </a:cubicBezTo>
                  <a:cubicBezTo>
                    <a:pt x="9" y="49"/>
                    <a:pt x="12" y="49"/>
                    <a:pt x="13" y="50"/>
                  </a:cubicBezTo>
                  <a:cubicBezTo>
                    <a:pt x="15" y="50"/>
                    <a:pt x="17" y="48"/>
                    <a:pt x="18" y="48"/>
                  </a:cubicBezTo>
                  <a:cubicBezTo>
                    <a:pt x="18" y="48"/>
                    <a:pt x="16" y="53"/>
                    <a:pt x="13" y="52"/>
                  </a:cubicBezTo>
                  <a:cubicBezTo>
                    <a:pt x="12" y="51"/>
                    <a:pt x="11" y="52"/>
                    <a:pt x="10" y="52"/>
                  </a:cubicBezTo>
                  <a:cubicBezTo>
                    <a:pt x="8" y="52"/>
                    <a:pt x="9" y="51"/>
                    <a:pt x="8" y="51"/>
                  </a:cubicBezTo>
                  <a:cubicBezTo>
                    <a:pt x="8" y="51"/>
                    <a:pt x="8" y="54"/>
                    <a:pt x="7" y="55"/>
                  </a:cubicBezTo>
                  <a:cubicBezTo>
                    <a:pt x="7" y="55"/>
                    <a:pt x="6" y="56"/>
                    <a:pt x="5" y="57"/>
                  </a:cubicBezTo>
                  <a:cubicBezTo>
                    <a:pt x="5" y="57"/>
                    <a:pt x="3" y="58"/>
                    <a:pt x="3" y="59"/>
                  </a:cubicBezTo>
                  <a:cubicBezTo>
                    <a:pt x="3" y="59"/>
                    <a:pt x="5" y="59"/>
                    <a:pt x="5" y="59"/>
                  </a:cubicBezTo>
                  <a:cubicBezTo>
                    <a:pt x="5" y="59"/>
                    <a:pt x="4" y="59"/>
                    <a:pt x="5" y="60"/>
                  </a:cubicBezTo>
                  <a:cubicBezTo>
                    <a:pt x="5" y="60"/>
                    <a:pt x="7" y="57"/>
                    <a:pt x="8" y="57"/>
                  </a:cubicBezTo>
                  <a:cubicBezTo>
                    <a:pt x="9" y="57"/>
                    <a:pt x="11" y="58"/>
                    <a:pt x="12" y="57"/>
                  </a:cubicBezTo>
                  <a:cubicBezTo>
                    <a:pt x="14" y="57"/>
                    <a:pt x="13" y="55"/>
                    <a:pt x="15" y="55"/>
                  </a:cubicBezTo>
                  <a:cubicBezTo>
                    <a:pt x="16" y="54"/>
                    <a:pt x="17" y="55"/>
                    <a:pt x="19" y="55"/>
                  </a:cubicBezTo>
                  <a:cubicBezTo>
                    <a:pt x="20" y="56"/>
                    <a:pt x="21" y="54"/>
                    <a:pt x="23" y="55"/>
                  </a:cubicBezTo>
                  <a:cubicBezTo>
                    <a:pt x="24" y="56"/>
                    <a:pt x="26" y="55"/>
                    <a:pt x="27" y="54"/>
                  </a:cubicBezTo>
                  <a:cubicBezTo>
                    <a:pt x="29" y="54"/>
                    <a:pt x="32" y="54"/>
                    <a:pt x="34" y="54"/>
                  </a:cubicBezTo>
                  <a:cubicBezTo>
                    <a:pt x="34" y="54"/>
                    <a:pt x="38" y="51"/>
                    <a:pt x="38" y="51"/>
                  </a:cubicBezTo>
                  <a:cubicBezTo>
                    <a:pt x="37" y="50"/>
                    <a:pt x="33" y="51"/>
                    <a:pt x="33" y="50"/>
                  </a:cubicBezTo>
                  <a:cubicBezTo>
                    <a:pt x="33" y="49"/>
                    <a:pt x="37" y="46"/>
                    <a:pt x="38" y="46"/>
                  </a:cubicBezTo>
                  <a:cubicBezTo>
                    <a:pt x="39" y="44"/>
                    <a:pt x="40" y="40"/>
                    <a:pt x="36" y="40"/>
                  </a:cubicBezTo>
                  <a:cubicBezTo>
                    <a:pt x="35" y="40"/>
                    <a:pt x="33" y="41"/>
                    <a:pt x="32" y="41"/>
                  </a:cubicBezTo>
                  <a:cubicBezTo>
                    <a:pt x="30" y="40"/>
                    <a:pt x="32" y="40"/>
                    <a:pt x="32" y="39"/>
                  </a:cubicBezTo>
                  <a:cubicBezTo>
                    <a:pt x="32" y="38"/>
                    <a:pt x="32" y="37"/>
                    <a:pt x="31" y="36"/>
                  </a:cubicBezTo>
                  <a:cubicBezTo>
                    <a:pt x="31" y="36"/>
                    <a:pt x="27" y="35"/>
                    <a:pt x="28" y="34"/>
                  </a:cubicBezTo>
                  <a:cubicBezTo>
                    <a:pt x="28" y="34"/>
                    <a:pt x="30" y="35"/>
                    <a:pt x="30" y="34"/>
                  </a:cubicBezTo>
                  <a:cubicBezTo>
                    <a:pt x="31" y="33"/>
                    <a:pt x="30" y="32"/>
                    <a:pt x="29" y="31"/>
                  </a:cubicBezTo>
                  <a:cubicBezTo>
                    <a:pt x="26" y="29"/>
                    <a:pt x="25" y="29"/>
                    <a:pt x="23" y="25"/>
                  </a:cubicBezTo>
                  <a:cubicBezTo>
                    <a:pt x="22" y="23"/>
                    <a:pt x="21" y="21"/>
                    <a:pt x="18" y="19"/>
                  </a:cubicBezTo>
                  <a:cubicBezTo>
                    <a:pt x="17" y="18"/>
                    <a:pt x="13" y="20"/>
                    <a:pt x="12" y="18"/>
                  </a:cubicBezTo>
                  <a:cubicBezTo>
                    <a:pt x="12" y="18"/>
                    <a:pt x="18" y="17"/>
                    <a:pt x="17" y="16"/>
                  </a:cubicBezTo>
                  <a:cubicBezTo>
                    <a:pt x="17" y="16"/>
                    <a:pt x="15" y="17"/>
                    <a:pt x="14" y="16"/>
                  </a:cubicBezTo>
                  <a:cubicBezTo>
                    <a:pt x="14" y="16"/>
                    <a:pt x="18" y="15"/>
                    <a:pt x="18" y="15"/>
                  </a:cubicBezTo>
                  <a:cubicBezTo>
                    <a:pt x="19" y="14"/>
                    <a:pt x="22" y="9"/>
                    <a:pt x="21" y="8"/>
                  </a:cubicBezTo>
                  <a:cubicBezTo>
                    <a:pt x="20" y="6"/>
                    <a:pt x="17" y="6"/>
                    <a:pt x="15" y="6"/>
                  </a:cubicBezTo>
                  <a:cubicBezTo>
                    <a:pt x="14" y="7"/>
                    <a:pt x="9" y="7"/>
                    <a:pt x="9" y="7"/>
                  </a:cubicBezTo>
                  <a:cubicBezTo>
                    <a:pt x="9" y="7"/>
                    <a:pt x="11" y="6"/>
                    <a:pt x="11" y="6"/>
                  </a:cubicBezTo>
                  <a:cubicBezTo>
                    <a:pt x="11" y="6"/>
                    <a:pt x="9" y="5"/>
                    <a:pt x="9" y="6"/>
                  </a:cubicBezTo>
                  <a:cubicBezTo>
                    <a:pt x="9" y="5"/>
                    <a:pt x="18" y="1"/>
                    <a:pt x="15" y="0"/>
                  </a:cubicBezTo>
                  <a:cubicBezTo>
                    <a:pt x="14" y="0"/>
                    <a:pt x="17" y="1"/>
                    <a:pt x="15" y="0"/>
                  </a:cubicBezTo>
                  <a:close/>
                </a:path>
              </a:pathLst>
            </a:custGeom>
            <a:solidFill>
              <a:schemeClr val="accent3"/>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0" name="Freeform 405"/>
            <p:cNvSpPr>
              <a:spLocks/>
            </p:cNvSpPr>
            <p:nvPr/>
          </p:nvSpPr>
          <p:spPr bwMode="auto">
            <a:xfrm>
              <a:off x="5284593" y="2668920"/>
              <a:ext cx="251658" cy="122645"/>
            </a:xfrm>
            <a:custGeom>
              <a:avLst/>
              <a:gdLst>
                <a:gd name="T0" fmla="*/ 53 w 54"/>
                <a:gd name="T1" fmla="*/ 10 h 26"/>
                <a:gd name="T2" fmla="*/ 49 w 54"/>
                <a:gd name="T3" fmla="*/ 9 h 26"/>
                <a:gd name="T4" fmla="*/ 50 w 54"/>
                <a:gd name="T5" fmla="*/ 8 h 26"/>
                <a:gd name="T6" fmla="*/ 48 w 54"/>
                <a:gd name="T7" fmla="*/ 7 h 26"/>
                <a:gd name="T8" fmla="*/ 49 w 54"/>
                <a:gd name="T9" fmla="*/ 6 h 26"/>
                <a:gd name="T10" fmla="*/ 46 w 54"/>
                <a:gd name="T11" fmla="*/ 5 h 26"/>
                <a:gd name="T12" fmla="*/ 48 w 54"/>
                <a:gd name="T13" fmla="*/ 3 h 26"/>
                <a:gd name="T14" fmla="*/ 43 w 54"/>
                <a:gd name="T15" fmla="*/ 3 h 26"/>
                <a:gd name="T16" fmla="*/ 39 w 54"/>
                <a:gd name="T17" fmla="*/ 1 h 26"/>
                <a:gd name="T18" fmla="*/ 39 w 54"/>
                <a:gd name="T19" fmla="*/ 4 h 26"/>
                <a:gd name="T20" fmla="*/ 36 w 54"/>
                <a:gd name="T21" fmla="*/ 5 h 26"/>
                <a:gd name="T22" fmla="*/ 32 w 54"/>
                <a:gd name="T23" fmla="*/ 5 h 26"/>
                <a:gd name="T24" fmla="*/ 32 w 54"/>
                <a:gd name="T25" fmla="*/ 9 h 26"/>
                <a:gd name="T26" fmla="*/ 26 w 54"/>
                <a:gd name="T27" fmla="*/ 5 h 26"/>
                <a:gd name="T28" fmla="*/ 25 w 54"/>
                <a:gd name="T29" fmla="*/ 8 h 26"/>
                <a:gd name="T30" fmla="*/ 21 w 54"/>
                <a:gd name="T31" fmla="*/ 5 h 26"/>
                <a:gd name="T32" fmla="*/ 21 w 54"/>
                <a:gd name="T33" fmla="*/ 9 h 26"/>
                <a:gd name="T34" fmla="*/ 19 w 54"/>
                <a:gd name="T35" fmla="*/ 9 h 26"/>
                <a:gd name="T36" fmla="*/ 17 w 54"/>
                <a:gd name="T37" fmla="*/ 12 h 26"/>
                <a:gd name="T38" fmla="*/ 14 w 54"/>
                <a:gd name="T39" fmla="*/ 8 h 26"/>
                <a:gd name="T40" fmla="*/ 16 w 54"/>
                <a:gd name="T41" fmla="*/ 8 h 26"/>
                <a:gd name="T42" fmla="*/ 14 w 54"/>
                <a:gd name="T43" fmla="*/ 5 h 26"/>
                <a:gd name="T44" fmla="*/ 7 w 54"/>
                <a:gd name="T45" fmla="*/ 2 h 26"/>
                <a:gd name="T46" fmla="*/ 9 w 54"/>
                <a:gd name="T47" fmla="*/ 4 h 26"/>
                <a:gd name="T48" fmla="*/ 8 w 54"/>
                <a:gd name="T49" fmla="*/ 4 h 26"/>
                <a:gd name="T50" fmla="*/ 10 w 54"/>
                <a:gd name="T51" fmla="*/ 8 h 26"/>
                <a:gd name="T52" fmla="*/ 5 w 54"/>
                <a:gd name="T53" fmla="*/ 6 h 26"/>
                <a:gd name="T54" fmla="*/ 3 w 54"/>
                <a:gd name="T55" fmla="*/ 6 h 26"/>
                <a:gd name="T56" fmla="*/ 5 w 54"/>
                <a:gd name="T57" fmla="*/ 7 h 26"/>
                <a:gd name="T58" fmla="*/ 5 w 54"/>
                <a:gd name="T59" fmla="*/ 8 h 26"/>
                <a:gd name="T60" fmla="*/ 2 w 54"/>
                <a:gd name="T61" fmla="*/ 7 h 26"/>
                <a:gd name="T62" fmla="*/ 1 w 54"/>
                <a:gd name="T63" fmla="*/ 9 h 26"/>
                <a:gd name="T64" fmla="*/ 8 w 54"/>
                <a:gd name="T65" fmla="*/ 10 h 26"/>
                <a:gd name="T66" fmla="*/ 13 w 54"/>
                <a:gd name="T67" fmla="*/ 11 h 26"/>
                <a:gd name="T68" fmla="*/ 11 w 54"/>
                <a:gd name="T69" fmla="*/ 12 h 26"/>
                <a:gd name="T70" fmla="*/ 12 w 54"/>
                <a:gd name="T71" fmla="*/ 13 h 26"/>
                <a:gd name="T72" fmla="*/ 8 w 54"/>
                <a:gd name="T73" fmla="*/ 14 h 26"/>
                <a:gd name="T74" fmla="*/ 3 w 54"/>
                <a:gd name="T75" fmla="*/ 15 h 26"/>
                <a:gd name="T76" fmla="*/ 10 w 54"/>
                <a:gd name="T77" fmla="*/ 16 h 26"/>
                <a:gd name="T78" fmla="*/ 12 w 54"/>
                <a:gd name="T79" fmla="*/ 18 h 26"/>
                <a:gd name="T80" fmla="*/ 15 w 54"/>
                <a:gd name="T81" fmla="*/ 17 h 26"/>
                <a:gd name="T82" fmla="*/ 13 w 54"/>
                <a:gd name="T83" fmla="*/ 18 h 26"/>
                <a:gd name="T84" fmla="*/ 15 w 54"/>
                <a:gd name="T85" fmla="*/ 18 h 26"/>
                <a:gd name="T86" fmla="*/ 10 w 54"/>
                <a:gd name="T87" fmla="*/ 23 h 26"/>
                <a:gd name="T88" fmla="*/ 15 w 54"/>
                <a:gd name="T89" fmla="*/ 23 h 26"/>
                <a:gd name="T90" fmla="*/ 21 w 54"/>
                <a:gd name="T91" fmla="*/ 24 h 26"/>
                <a:gd name="T92" fmla="*/ 20 w 54"/>
                <a:gd name="T93" fmla="*/ 24 h 26"/>
                <a:gd name="T94" fmla="*/ 22 w 54"/>
                <a:gd name="T95" fmla="*/ 25 h 26"/>
                <a:gd name="T96" fmla="*/ 29 w 54"/>
                <a:gd name="T97" fmla="*/ 26 h 26"/>
                <a:gd name="T98" fmla="*/ 33 w 54"/>
                <a:gd name="T99" fmla="*/ 25 h 26"/>
                <a:gd name="T100" fmla="*/ 39 w 54"/>
                <a:gd name="T101" fmla="*/ 23 h 26"/>
                <a:gd name="T102" fmla="*/ 46 w 54"/>
                <a:gd name="T103" fmla="*/ 19 h 26"/>
                <a:gd name="T104" fmla="*/ 52 w 54"/>
                <a:gd name="T105" fmla="*/ 16 h 26"/>
                <a:gd name="T106" fmla="*/ 52 w 54"/>
                <a:gd name="T107" fmla="*/ 14 h 26"/>
                <a:gd name="T108" fmla="*/ 54 w 54"/>
                <a:gd name="T109" fmla="*/ 13 h 26"/>
                <a:gd name="T110" fmla="*/ 52 w 54"/>
                <a:gd name="T111" fmla="*/ 12 h 26"/>
                <a:gd name="T112" fmla="*/ 53 w 54"/>
                <a:gd name="T113" fmla="*/ 10 h 26"/>
                <a:gd name="T114" fmla="*/ 53 w 54"/>
                <a:gd name="T115"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26">
                  <a:moveTo>
                    <a:pt x="53" y="10"/>
                  </a:moveTo>
                  <a:cubicBezTo>
                    <a:pt x="53" y="10"/>
                    <a:pt x="49" y="9"/>
                    <a:pt x="49" y="9"/>
                  </a:cubicBezTo>
                  <a:cubicBezTo>
                    <a:pt x="49" y="9"/>
                    <a:pt x="50" y="8"/>
                    <a:pt x="50" y="8"/>
                  </a:cubicBezTo>
                  <a:cubicBezTo>
                    <a:pt x="49" y="8"/>
                    <a:pt x="47" y="8"/>
                    <a:pt x="48" y="7"/>
                  </a:cubicBezTo>
                  <a:cubicBezTo>
                    <a:pt x="48" y="7"/>
                    <a:pt x="49" y="6"/>
                    <a:pt x="49" y="6"/>
                  </a:cubicBezTo>
                  <a:cubicBezTo>
                    <a:pt x="48" y="5"/>
                    <a:pt x="46" y="5"/>
                    <a:pt x="46" y="5"/>
                  </a:cubicBezTo>
                  <a:cubicBezTo>
                    <a:pt x="46" y="4"/>
                    <a:pt x="48" y="3"/>
                    <a:pt x="48" y="3"/>
                  </a:cubicBezTo>
                  <a:cubicBezTo>
                    <a:pt x="48" y="3"/>
                    <a:pt x="44" y="4"/>
                    <a:pt x="43" y="3"/>
                  </a:cubicBezTo>
                  <a:cubicBezTo>
                    <a:pt x="42" y="2"/>
                    <a:pt x="41" y="1"/>
                    <a:pt x="39" y="1"/>
                  </a:cubicBezTo>
                  <a:cubicBezTo>
                    <a:pt x="38" y="1"/>
                    <a:pt x="40" y="3"/>
                    <a:pt x="39" y="4"/>
                  </a:cubicBezTo>
                  <a:cubicBezTo>
                    <a:pt x="38" y="5"/>
                    <a:pt x="37" y="4"/>
                    <a:pt x="36" y="5"/>
                  </a:cubicBezTo>
                  <a:cubicBezTo>
                    <a:pt x="35" y="6"/>
                    <a:pt x="34" y="5"/>
                    <a:pt x="32" y="5"/>
                  </a:cubicBezTo>
                  <a:cubicBezTo>
                    <a:pt x="30" y="4"/>
                    <a:pt x="33" y="8"/>
                    <a:pt x="32" y="9"/>
                  </a:cubicBezTo>
                  <a:cubicBezTo>
                    <a:pt x="32" y="9"/>
                    <a:pt x="28" y="2"/>
                    <a:pt x="26" y="5"/>
                  </a:cubicBezTo>
                  <a:cubicBezTo>
                    <a:pt x="25" y="5"/>
                    <a:pt x="26" y="7"/>
                    <a:pt x="25" y="8"/>
                  </a:cubicBezTo>
                  <a:cubicBezTo>
                    <a:pt x="25" y="9"/>
                    <a:pt x="22" y="5"/>
                    <a:pt x="21" y="5"/>
                  </a:cubicBezTo>
                  <a:cubicBezTo>
                    <a:pt x="20" y="5"/>
                    <a:pt x="23" y="9"/>
                    <a:pt x="21" y="9"/>
                  </a:cubicBezTo>
                  <a:cubicBezTo>
                    <a:pt x="20" y="9"/>
                    <a:pt x="20" y="9"/>
                    <a:pt x="19" y="9"/>
                  </a:cubicBezTo>
                  <a:cubicBezTo>
                    <a:pt x="18" y="9"/>
                    <a:pt x="17" y="11"/>
                    <a:pt x="17" y="12"/>
                  </a:cubicBezTo>
                  <a:cubicBezTo>
                    <a:pt x="17" y="11"/>
                    <a:pt x="14" y="9"/>
                    <a:pt x="14" y="8"/>
                  </a:cubicBezTo>
                  <a:cubicBezTo>
                    <a:pt x="14" y="8"/>
                    <a:pt x="16" y="8"/>
                    <a:pt x="16" y="8"/>
                  </a:cubicBezTo>
                  <a:cubicBezTo>
                    <a:pt x="16" y="7"/>
                    <a:pt x="14" y="5"/>
                    <a:pt x="14" y="5"/>
                  </a:cubicBezTo>
                  <a:cubicBezTo>
                    <a:pt x="13" y="5"/>
                    <a:pt x="8" y="0"/>
                    <a:pt x="7" y="2"/>
                  </a:cubicBezTo>
                  <a:cubicBezTo>
                    <a:pt x="7" y="3"/>
                    <a:pt x="10" y="3"/>
                    <a:pt x="9" y="4"/>
                  </a:cubicBezTo>
                  <a:cubicBezTo>
                    <a:pt x="9" y="4"/>
                    <a:pt x="9" y="4"/>
                    <a:pt x="8" y="4"/>
                  </a:cubicBezTo>
                  <a:cubicBezTo>
                    <a:pt x="10" y="3"/>
                    <a:pt x="11" y="7"/>
                    <a:pt x="10" y="8"/>
                  </a:cubicBezTo>
                  <a:cubicBezTo>
                    <a:pt x="10" y="8"/>
                    <a:pt x="2" y="1"/>
                    <a:pt x="5" y="6"/>
                  </a:cubicBezTo>
                  <a:cubicBezTo>
                    <a:pt x="5" y="6"/>
                    <a:pt x="3" y="6"/>
                    <a:pt x="3" y="6"/>
                  </a:cubicBezTo>
                  <a:cubicBezTo>
                    <a:pt x="3" y="7"/>
                    <a:pt x="5" y="7"/>
                    <a:pt x="5" y="7"/>
                  </a:cubicBezTo>
                  <a:cubicBezTo>
                    <a:pt x="5" y="6"/>
                    <a:pt x="5" y="8"/>
                    <a:pt x="5" y="8"/>
                  </a:cubicBezTo>
                  <a:cubicBezTo>
                    <a:pt x="5" y="8"/>
                    <a:pt x="3" y="7"/>
                    <a:pt x="2" y="7"/>
                  </a:cubicBezTo>
                  <a:cubicBezTo>
                    <a:pt x="3" y="7"/>
                    <a:pt x="0" y="10"/>
                    <a:pt x="1" y="9"/>
                  </a:cubicBezTo>
                  <a:cubicBezTo>
                    <a:pt x="0" y="11"/>
                    <a:pt x="8" y="10"/>
                    <a:pt x="8" y="10"/>
                  </a:cubicBezTo>
                  <a:cubicBezTo>
                    <a:pt x="9" y="10"/>
                    <a:pt x="13" y="11"/>
                    <a:pt x="13" y="11"/>
                  </a:cubicBezTo>
                  <a:cubicBezTo>
                    <a:pt x="12" y="11"/>
                    <a:pt x="11" y="11"/>
                    <a:pt x="11" y="12"/>
                  </a:cubicBezTo>
                  <a:cubicBezTo>
                    <a:pt x="11" y="12"/>
                    <a:pt x="12" y="13"/>
                    <a:pt x="12" y="13"/>
                  </a:cubicBezTo>
                  <a:cubicBezTo>
                    <a:pt x="11" y="14"/>
                    <a:pt x="9" y="14"/>
                    <a:pt x="8" y="14"/>
                  </a:cubicBezTo>
                  <a:cubicBezTo>
                    <a:pt x="8" y="14"/>
                    <a:pt x="2" y="15"/>
                    <a:pt x="3" y="15"/>
                  </a:cubicBezTo>
                  <a:cubicBezTo>
                    <a:pt x="5" y="16"/>
                    <a:pt x="8" y="15"/>
                    <a:pt x="10" y="16"/>
                  </a:cubicBezTo>
                  <a:cubicBezTo>
                    <a:pt x="11" y="17"/>
                    <a:pt x="11" y="18"/>
                    <a:pt x="12" y="18"/>
                  </a:cubicBezTo>
                  <a:cubicBezTo>
                    <a:pt x="12" y="18"/>
                    <a:pt x="14" y="17"/>
                    <a:pt x="15" y="17"/>
                  </a:cubicBezTo>
                  <a:cubicBezTo>
                    <a:pt x="14" y="17"/>
                    <a:pt x="13" y="18"/>
                    <a:pt x="13" y="18"/>
                  </a:cubicBezTo>
                  <a:cubicBezTo>
                    <a:pt x="13" y="19"/>
                    <a:pt x="15" y="18"/>
                    <a:pt x="15" y="18"/>
                  </a:cubicBezTo>
                  <a:cubicBezTo>
                    <a:pt x="16" y="19"/>
                    <a:pt x="8" y="23"/>
                    <a:pt x="10" y="23"/>
                  </a:cubicBezTo>
                  <a:cubicBezTo>
                    <a:pt x="12" y="24"/>
                    <a:pt x="14" y="23"/>
                    <a:pt x="15" y="23"/>
                  </a:cubicBezTo>
                  <a:cubicBezTo>
                    <a:pt x="17" y="23"/>
                    <a:pt x="19" y="23"/>
                    <a:pt x="21" y="24"/>
                  </a:cubicBezTo>
                  <a:cubicBezTo>
                    <a:pt x="20" y="23"/>
                    <a:pt x="20" y="24"/>
                    <a:pt x="20" y="24"/>
                  </a:cubicBezTo>
                  <a:cubicBezTo>
                    <a:pt x="21" y="25"/>
                    <a:pt x="22" y="25"/>
                    <a:pt x="22" y="25"/>
                  </a:cubicBezTo>
                  <a:cubicBezTo>
                    <a:pt x="24" y="26"/>
                    <a:pt x="27" y="26"/>
                    <a:pt x="29" y="26"/>
                  </a:cubicBezTo>
                  <a:cubicBezTo>
                    <a:pt x="31" y="26"/>
                    <a:pt x="31" y="25"/>
                    <a:pt x="33" y="25"/>
                  </a:cubicBezTo>
                  <a:cubicBezTo>
                    <a:pt x="35" y="24"/>
                    <a:pt x="37" y="24"/>
                    <a:pt x="39" y="23"/>
                  </a:cubicBezTo>
                  <a:cubicBezTo>
                    <a:pt x="42" y="21"/>
                    <a:pt x="43" y="20"/>
                    <a:pt x="46" y="19"/>
                  </a:cubicBezTo>
                  <a:cubicBezTo>
                    <a:pt x="48" y="19"/>
                    <a:pt x="49" y="16"/>
                    <a:pt x="52" y="16"/>
                  </a:cubicBezTo>
                  <a:cubicBezTo>
                    <a:pt x="52" y="15"/>
                    <a:pt x="53" y="15"/>
                    <a:pt x="52" y="14"/>
                  </a:cubicBezTo>
                  <a:cubicBezTo>
                    <a:pt x="51" y="13"/>
                    <a:pt x="53" y="13"/>
                    <a:pt x="54" y="13"/>
                  </a:cubicBezTo>
                  <a:cubicBezTo>
                    <a:pt x="54" y="13"/>
                    <a:pt x="52" y="12"/>
                    <a:pt x="52" y="12"/>
                  </a:cubicBezTo>
                  <a:cubicBezTo>
                    <a:pt x="52" y="11"/>
                    <a:pt x="54" y="10"/>
                    <a:pt x="53" y="10"/>
                  </a:cubicBezTo>
                  <a:cubicBezTo>
                    <a:pt x="51" y="9"/>
                    <a:pt x="54" y="10"/>
                    <a:pt x="53"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1" name="Freeform 418"/>
            <p:cNvSpPr>
              <a:spLocks/>
            </p:cNvSpPr>
            <p:nvPr/>
          </p:nvSpPr>
          <p:spPr bwMode="auto">
            <a:xfrm>
              <a:off x="9725245" y="2538312"/>
              <a:ext cx="50968" cy="28669"/>
            </a:xfrm>
            <a:custGeom>
              <a:avLst/>
              <a:gdLst>
                <a:gd name="T0" fmla="*/ 3 w 11"/>
                <a:gd name="T1" fmla="*/ 4 h 6"/>
                <a:gd name="T2" fmla="*/ 1 w 11"/>
                <a:gd name="T3" fmla="*/ 1 h 6"/>
                <a:gd name="T4" fmla="*/ 6 w 11"/>
                <a:gd name="T5" fmla="*/ 1 h 6"/>
                <a:gd name="T6" fmla="*/ 3 w 11"/>
                <a:gd name="T7" fmla="*/ 4 h 6"/>
                <a:gd name="T8" fmla="*/ 3 w 11"/>
                <a:gd name="T9" fmla="*/ 4 h 6"/>
              </a:gdLst>
              <a:ahLst/>
              <a:cxnLst>
                <a:cxn ang="0">
                  <a:pos x="T0" y="T1"/>
                </a:cxn>
                <a:cxn ang="0">
                  <a:pos x="T2" y="T3"/>
                </a:cxn>
                <a:cxn ang="0">
                  <a:pos x="T4" y="T5"/>
                </a:cxn>
                <a:cxn ang="0">
                  <a:pos x="T6" y="T7"/>
                </a:cxn>
                <a:cxn ang="0">
                  <a:pos x="T8" y="T9"/>
                </a:cxn>
              </a:cxnLst>
              <a:rect l="0" t="0" r="r" b="b"/>
              <a:pathLst>
                <a:path w="11" h="6">
                  <a:moveTo>
                    <a:pt x="3" y="4"/>
                  </a:moveTo>
                  <a:cubicBezTo>
                    <a:pt x="1" y="3"/>
                    <a:pt x="0" y="3"/>
                    <a:pt x="1" y="1"/>
                  </a:cubicBezTo>
                  <a:cubicBezTo>
                    <a:pt x="2" y="0"/>
                    <a:pt x="4" y="1"/>
                    <a:pt x="6" y="1"/>
                  </a:cubicBezTo>
                  <a:cubicBezTo>
                    <a:pt x="11" y="2"/>
                    <a:pt x="6" y="6"/>
                    <a:pt x="3" y="4"/>
                  </a:cubicBezTo>
                  <a:cubicBezTo>
                    <a:pt x="2" y="3"/>
                    <a:pt x="4" y="5"/>
                    <a:pt x="3"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2" name="Freeform 419"/>
            <p:cNvSpPr>
              <a:spLocks/>
            </p:cNvSpPr>
            <p:nvPr/>
          </p:nvSpPr>
          <p:spPr bwMode="auto">
            <a:xfrm>
              <a:off x="9626492" y="2949248"/>
              <a:ext cx="28669" cy="23893"/>
            </a:xfrm>
            <a:custGeom>
              <a:avLst/>
              <a:gdLst>
                <a:gd name="T0" fmla="*/ 5 w 6"/>
                <a:gd name="T1" fmla="*/ 2 h 5"/>
                <a:gd name="T2" fmla="*/ 5 w 6"/>
                <a:gd name="T3" fmla="*/ 1 h 5"/>
                <a:gd name="T4" fmla="*/ 2 w 6"/>
                <a:gd name="T5" fmla="*/ 1 h 5"/>
                <a:gd name="T6" fmla="*/ 1 w 6"/>
                <a:gd name="T7" fmla="*/ 3 h 5"/>
                <a:gd name="T8" fmla="*/ 0 w 6"/>
                <a:gd name="T9" fmla="*/ 4 h 5"/>
                <a:gd name="T10" fmla="*/ 5 w 6"/>
                <a:gd name="T11" fmla="*/ 2 h 5"/>
                <a:gd name="T12" fmla="*/ 5 w 6"/>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6" h="5">
                  <a:moveTo>
                    <a:pt x="5" y="2"/>
                  </a:moveTo>
                  <a:cubicBezTo>
                    <a:pt x="6" y="2"/>
                    <a:pt x="5" y="1"/>
                    <a:pt x="5" y="1"/>
                  </a:cubicBezTo>
                  <a:cubicBezTo>
                    <a:pt x="4" y="0"/>
                    <a:pt x="3" y="1"/>
                    <a:pt x="2" y="1"/>
                  </a:cubicBezTo>
                  <a:cubicBezTo>
                    <a:pt x="1" y="1"/>
                    <a:pt x="0" y="2"/>
                    <a:pt x="1" y="3"/>
                  </a:cubicBezTo>
                  <a:cubicBezTo>
                    <a:pt x="1" y="3"/>
                    <a:pt x="0" y="5"/>
                    <a:pt x="0" y="4"/>
                  </a:cubicBezTo>
                  <a:cubicBezTo>
                    <a:pt x="0" y="4"/>
                    <a:pt x="5" y="2"/>
                    <a:pt x="5" y="2"/>
                  </a:cubicBezTo>
                  <a:cubicBezTo>
                    <a:pt x="6" y="2"/>
                    <a:pt x="3" y="3"/>
                    <a:pt x="5"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3" name="Freeform 420"/>
            <p:cNvSpPr>
              <a:spLocks/>
            </p:cNvSpPr>
            <p:nvPr/>
          </p:nvSpPr>
          <p:spPr bwMode="auto">
            <a:xfrm>
              <a:off x="9005311" y="3086227"/>
              <a:ext cx="23891" cy="12742"/>
            </a:xfrm>
            <a:custGeom>
              <a:avLst/>
              <a:gdLst>
                <a:gd name="T0" fmla="*/ 3 w 5"/>
                <a:gd name="T1" fmla="*/ 3 h 3"/>
                <a:gd name="T2" fmla="*/ 3 w 5"/>
                <a:gd name="T3" fmla="*/ 0 h 3"/>
                <a:gd name="T4" fmla="*/ 3 w 5"/>
                <a:gd name="T5" fmla="*/ 3 h 3"/>
              </a:gdLst>
              <a:ahLst/>
              <a:cxnLst>
                <a:cxn ang="0">
                  <a:pos x="T0" y="T1"/>
                </a:cxn>
                <a:cxn ang="0">
                  <a:pos x="T2" y="T3"/>
                </a:cxn>
                <a:cxn ang="0">
                  <a:pos x="T4" y="T5"/>
                </a:cxn>
              </a:cxnLst>
              <a:rect l="0" t="0" r="r" b="b"/>
              <a:pathLst>
                <a:path w="5" h="3">
                  <a:moveTo>
                    <a:pt x="3" y="3"/>
                  </a:moveTo>
                  <a:cubicBezTo>
                    <a:pt x="1" y="3"/>
                    <a:pt x="0" y="1"/>
                    <a:pt x="3" y="0"/>
                  </a:cubicBezTo>
                  <a:cubicBezTo>
                    <a:pt x="5" y="0"/>
                    <a:pt x="4" y="3"/>
                    <a:pt x="3"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4" name="Freeform 421"/>
            <p:cNvSpPr>
              <a:spLocks/>
            </p:cNvSpPr>
            <p:nvPr/>
          </p:nvSpPr>
          <p:spPr bwMode="auto">
            <a:xfrm>
              <a:off x="9425803" y="3226390"/>
              <a:ext cx="23891" cy="22299"/>
            </a:xfrm>
            <a:custGeom>
              <a:avLst/>
              <a:gdLst>
                <a:gd name="T0" fmla="*/ 5 w 5"/>
                <a:gd name="T1" fmla="*/ 1 h 5"/>
                <a:gd name="T2" fmla="*/ 1 w 5"/>
                <a:gd name="T3" fmla="*/ 5 h 5"/>
                <a:gd name="T4" fmla="*/ 4 w 5"/>
                <a:gd name="T5" fmla="*/ 3 h 5"/>
                <a:gd name="T6" fmla="*/ 5 w 5"/>
                <a:gd name="T7" fmla="*/ 1 h 5"/>
              </a:gdLst>
              <a:ahLst/>
              <a:cxnLst>
                <a:cxn ang="0">
                  <a:pos x="T0" y="T1"/>
                </a:cxn>
                <a:cxn ang="0">
                  <a:pos x="T2" y="T3"/>
                </a:cxn>
                <a:cxn ang="0">
                  <a:pos x="T4" y="T5"/>
                </a:cxn>
                <a:cxn ang="0">
                  <a:pos x="T6" y="T7"/>
                </a:cxn>
              </a:cxnLst>
              <a:rect l="0" t="0" r="r" b="b"/>
              <a:pathLst>
                <a:path w="5" h="5">
                  <a:moveTo>
                    <a:pt x="5" y="1"/>
                  </a:moveTo>
                  <a:cubicBezTo>
                    <a:pt x="5" y="1"/>
                    <a:pt x="0" y="5"/>
                    <a:pt x="1" y="5"/>
                  </a:cubicBezTo>
                  <a:cubicBezTo>
                    <a:pt x="2" y="5"/>
                    <a:pt x="4" y="3"/>
                    <a:pt x="4" y="3"/>
                  </a:cubicBezTo>
                  <a:cubicBezTo>
                    <a:pt x="5" y="2"/>
                    <a:pt x="5" y="0"/>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5" name="Freeform 422"/>
            <p:cNvSpPr>
              <a:spLocks/>
            </p:cNvSpPr>
            <p:nvPr/>
          </p:nvSpPr>
          <p:spPr bwMode="auto">
            <a:xfrm>
              <a:off x="9411468" y="3263023"/>
              <a:ext cx="9557" cy="4778"/>
            </a:xfrm>
            <a:custGeom>
              <a:avLst/>
              <a:gdLst>
                <a:gd name="T0" fmla="*/ 1 w 2"/>
                <a:gd name="T1" fmla="*/ 0 h 1"/>
                <a:gd name="T2" fmla="*/ 1 w 2"/>
                <a:gd name="T3" fmla="*/ 1 h 1"/>
                <a:gd name="T4" fmla="*/ 1 w 2"/>
                <a:gd name="T5" fmla="*/ 0 h 1"/>
              </a:gdLst>
              <a:ahLst/>
              <a:cxnLst>
                <a:cxn ang="0">
                  <a:pos x="T0" y="T1"/>
                </a:cxn>
                <a:cxn ang="0">
                  <a:pos x="T2" y="T3"/>
                </a:cxn>
                <a:cxn ang="0">
                  <a:pos x="T4" y="T5"/>
                </a:cxn>
              </a:cxnLst>
              <a:rect l="0" t="0" r="r" b="b"/>
              <a:pathLst>
                <a:path w="2" h="1">
                  <a:moveTo>
                    <a:pt x="1" y="0"/>
                  </a:moveTo>
                  <a:cubicBezTo>
                    <a:pt x="1" y="0"/>
                    <a:pt x="0" y="1"/>
                    <a:pt x="1" y="1"/>
                  </a:cubicBezTo>
                  <a:cubicBezTo>
                    <a:pt x="1" y="1"/>
                    <a:pt x="2" y="0"/>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6" name="Freeform 423"/>
            <p:cNvSpPr>
              <a:spLocks/>
            </p:cNvSpPr>
            <p:nvPr/>
          </p:nvSpPr>
          <p:spPr bwMode="auto">
            <a:xfrm>
              <a:off x="9346165" y="3337884"/>
              <a:ext cx="14335" cy="4778"/>
            </a:xfrm>
            <a:custGeom>
              <a:avLst/>
              <a:gdLst>
                <a:gd name="T0" fmla="*/ 2 w 3"/>
                <a:gd name="T1" fmla="*/ 0 h 1"/>
                <a:gd name="T2" fmla="*/ 1 w 3"/>
                <a:gd name="T3" fmla="*/ 1 h 1"/>
                <a:gd name="T4" fmla="*/ 2 w 3"/>
                <a:gd name="T5" fmla="*/ 0 h 1"/>
              </a:gdLst>
              <a:ahLst/>
              <a:cxnLst>
                <a:cxn ang="0">
                  <a:pos x="T0" y="T1"/>
                </a:cxn>
                <a:cxn ang="0">
                  <a:pos x="T2" y="T3"/>
                </a:cxn>
                <a:cxn ang="0">
                  <a:pos x="T4" y="T5"/>
                </a:cxn>
              </a:cxnLst>
              <a:rect l="0" t="0" r="r" b="b"/>
              <a:pathLst>
                <a:path w="3" h="1">
                  <a:moveTo>
                    <a:pt x="2" y="0"/>
                  </a:moveTo>
                  <a:cubicBezTo>
                    <a:pt x="2" y="0"/>
                    <a:pt x="0" y="1"/>
                    <a:pt x="1" y="1"/>
                  </a:cubicBezTo>
                  <a:cubicBezTo>
                    <a:pt x="1" y="1"/>
                    <a:pt x="3"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7" name="Freeform 424"/>
            <p:cNvSpPr>
              <a:spLocks/>
            </p:cNvSpPr>
            <p:nvPr/>
          </p:nvSpPr>
          <p:spPr bwMode="auto">
            <a:xfrm>
              <a:off x="9290417" y="3361775"/>
              <a:ext cx="33448" cy="19114"/>
            </a:xfrm>
            <a:custGeom>
              <a:avLst/>
              <a:gdLst>
                <a:gd name="T0" fmla="*/ 6 w 7"/>
                <a:gd name="T1" fmla="*/ 0 h 4"/>
                <a:gd name="T2" fmla="*/ 1 w 7"/>
                <a:gd name="T3" fmla="*/ 3 h 4"/>
                <a:gd name="T4" fmla="*/ 6 w 7"/>
                <a:gd name="T5" fmla="*/ 0 h 4"/>
              </a:gdLst>
              <a:ahLst/>
              <a:cxnLst>
                <a:cxn ang="0">
                  <a:pos x="T0" y="T1"/>
                </a:cxn>
                <a:cxn ang="0">
                  <a:pos x="T2" y="T3"/>
                </a:cxn>
                <a:cxn ang="0">
                  <a:pos x="T4" y="T5"/>
                </a:cxn>
              </a:cxnLst>
              <a:rect l="0" t="0" r="r" b="b"/>
              <a:pathLst>
                <a:path w="7" h="4">
                  <a:moveTo>
                    <a:pt x="6" y="0"/>
                  </a:moveTo>
                  <a:cubicBezTo>
                    <a:pt x="5" y="0"/>
                    <a:pt x="0" y="2"/>
                    <a:pt x="1" y="3"/>
                  </a:cubicBezTo>
                  <a:cubicBezTo>
                    <a:pt x="2" y="4"/>
                    <a:pt x="7" y="0"/>
                    <a:pt x="6"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8" name="Freeform 425"/>
            <p:cNvSpPr>
              <a:spLocks/>
            </p:cNvSpPr>
            <p:nvPr/>
          </p:nvSpPr>
          <p:spPr bwMode="auto">
            <a:xfrm>
              <a:off x="9253784" y="3380889"/>
              <a:ext cx="27077" cy="17521"/>
            </a:xfrm>
            <a:custGeom>
              <a:avLst/>
              <a:gdLst>
                <a:gd name="T0" fmla="*/ 5 w 6"/>
                <a:gd name="T1" fmla="*/ 0 h 4"/>
                <a:gd name="T2" fmla="*/ 1 w 6"/>
                <a:gd name="T3" fmla="*/ 3 h 4"/>
                <a:gd name="T4" fmla="*/ 5 w 6"/>
                <a:gd name="T5" fmla="*/ 0 h 4"/>
                <a:gd name="T6" fmla="*/ 5 w 6"/>
                <a:gd name="T7" fmla="*/ 0 h 4"/>
              </a:gdLst>
              <a:ahLst/>
              <a:cxnLst>
                <a:cxn ang="0">
                  <a:pos x="T0" y="T1"/>
                </a:cxn>
                <a:cxn ang="0">
                  <a:pos x="T2" y="T3"/>
                </a:cxn>
                <a:cxn ang="0">
                  <a:pos x="T4" y="T5"/>
                </a:cxn>
                <a:cxn ang="0">
                  <a:pos x="T6" y="T7"/>
                </a:cxn>
              </a:cxnLst>
              <a:rect l="0" t="0" r="r" b="b"/>
              <a:pathLst>
                <a:path w="6" h="4">
                  <a:moveTo>
                    <a:pt x="5" y="0"/>
                  </a:moveTo>
                  <a:cubicBezTo>
                    <a:pt x="5" y="0"/>
                    <a:pt x="0" y="2"/>
                    <a:pt x="1" y="3"/>
                  </a:cubicBezTo>
                  <a:cubicBezTo>
                    <a:pt x="2" y="4"/>
                    <a:pt x="5" y="0"/>
                    <a:pt x="5" y="0"/>
                  </a:cubicBezTo>
                  <a:cubicBezTo>
                    <a:pt x="5" y="0"/>
                    <a:pt x="6" y="0"/>
                    <a:pt x="5"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99" name="Freeform 426"/>
            <p:cNvSpPr>
              <a:spLocks/>
            </p:cNvSpPr>
            <p:nvPr/>
          </p:nvSpPr>
          <p:spPr bwMode="auto">
            <a:xfrm>
              <a:off x="9229892" y="3395224"/>
              <a:ext cx="23891" cy="22299"/>
            </a:xfrm>
            <a:custGeom>
              <a:avLst/>
              <a:gdLst>
                <a:gd name="T0" fmla="*/ 4 w 5"/>
                <a:gd name="T1" fmla="*/ 0 h 5"/>
                <a:gd name="T2" fmla="*/ 0 w 5"/>
                <a:gd name="T3" fmla="*/ 4 h 5"/>
                <a:gd name="T4" fmla="*/ 4 w 5"/>
                <a:gd name="T5" fmla="*/ 0 h 5"/>
                <a:gd name="T6" fmla="*/ 4 w 5"/>
                <a:gd name="T7" fmla="*/ 0 h 5"/>
              </a:gdLst>
              <a:ahLst/>
              <a:cxnLst>
                <a:cxn ang="0">
                  <a:pos x="T0" y="T1"/>
                </a:cxn>
                <a:cxn ang="0">
                  <a:pos x="T2" y="T3"/>
                </a:cxn>
                <a:cxn ang="0">
                  <a:pos x="T4" y="T5"/>
                </a:cxn>
                <a:cxn ang="0">
                  <a:pos x="T6" y="T7"/>
                </a:cxn>
              </a:cxnLst>
              <a:rect l="0" t="0" r="r" b="b"/>
              <a:pathLst>
                <a:path w="5" h="5">
                  <a:moveTo>
                    <a:pt x="4" y="0"/>
                  </a:moveTo>
                  <a:cubicBezTo>
                    <a:pt x="4" y="0"/>
                    <a:pt x="0" y="4"/>
                    <a:pt x="0" y="4"/>
                  </a:cubicBezTo>
                  <a:cubicBezTo>
                    <a:pt x="2" y="5"/>
                    <a:pt x="4" y="0"/>
                    <a:pt x="4" y="0"/>
                  </a:cubicBezTo>
                  <a:cubicBezTo>
                    <a:pt x="4" y="0"/>
                    <a:pt x="5" y="0"/>
                    <a:pt x="4"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0" name="Freeform 427"/>
            <p:cNvSpPr>
              <a:spLocks/>
            </p:cNvSpPr>
            <p:nvPr/>
          </p:nvSpPr>
          <p:spPr bwMode="auto">
            <a:xfrm>
              <a:off x="9225113" y="3427079"/>
              <a:ext cx="4778" cy="4778"/>
            </a:xfrm>
            <a:custGeom>
              <a:avLst/>
              <a:gdLst>
                <a:gd name="T0" fmla="*/ 1 w 1"/>
                <a:gd name="T1" fmla="*/ 0 h 1"/>
                <a:gd name="T2" fmla="*/ 1 w 1"/>
                <a:gd name="T3" fmla="*/ 1 h 1"/>
                <a:gd name="T4" fmla="*/ 1 w 1"/>
                <a:gd name="T5" fmla="*/ 0 h 1"/>
              </a:gdLst>
              <a:ahLst/>
              <a:cxnLst>
                <a:cxn ang="0">
                  <a:pos x="T0" y="T1"/>
                </a:cxn>
                <a:cxn ang="0">
                  <a:pos x="T2" y="T3"/>
                </a:cxn>
                <a:cxn ang="0">
                  <a:pos x="T4" y="T5"/>
                </a:cxn>
              </a:cxnLst>
              <a:rect l="0" t="0" r="r" b="b"/>
              <a:pathLst>
                <a:path w="1" h="1">
                  <a:moveTo>
                    <a:pt x="1" y="0"/>
                  </a:moveTo>
                  <a:cubicBezTo>
                    <a:pt x="0" y="0"/>
                    <a:pt x="0" y="1"/>
                    <a:pt x="1" y="1"/>
                  </a:cubicBezTo>
                  <a:cubicBezTo>
                    <a:pt x="1" y="1"/>
                    <a:pt x="1" y="0"/>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1" name="Freeform 428"/>
            <p:cNvSpPr>
              <a:spLocks/>
            </p:cNvSpPr>
            <p:nvPr/>
          </p:nvSpPr>
          <p:spPr bwMode="auto">
            <a:xfrm>
              <a:off x="9201222" y="3407966"/>
              <a:ext cx="23891" cy="19114"/>
            </a:xfrm>
            <a:custGeom>
              <a:avLst/>
              <a:gdLst>
                <a:gd name="T0" fmla="*/ 4 w 5"/>
                <a:gd name="T1" fmla="*/ 1 h 4"/>
                <a:gd name="T2" fmla="*/ 0 w 5"/>
                <a:gd name="T3" fmla="*/ 4 h 4"/>
                <a:gd name="T4" fmla="*/ 4 w 5"/>
                <a:gd name="T5" fmla="*/ 1 h 4"/>
                <a:gd name="T6" fmla="*/ 4 w 5"/>
                <a:gd name="T7" fmla="*/ 1 h 4"/>
              </a:gdLst>
              <a:ahLst/>
              <a:cxnLst>
                <a:cxn ang="0">
                  <a:pos x="T0" y="T1"/>
                </a:cxn>
                <a:cxn ang="0">
                  <a:pos x="T2" y="T3"/>
                </a:cxn>
                <a:cxn ang="0">
                  <a:pos x="T4" y="T5"/>
                </a:cxn>
                <a:cxn ang="0">
                  <a:pos x="T6" y="T7"/>
                </a:cxn>
              </a:cxnLst>
              <a:rect l="0" t="0" r="r" b="b"/>
              <a:pathLst>
                <a:path w="5" h="4">
                  <a:moveTo>
                    <a:pt x="4" y="1"/>
                  </a:moveTo>
                  <a:cubicBezTo>
                    <a:pt x="2" y="2"/>
                    <a:pt x="0" y="3"/>
                    <a:pt x="0" y="4"/>
                  </a:cubicBezTo>
                  <a:cubicBezTo>
                    <a:pt x="0" y="4"/>
                    <a:pt x="4" y="1"/>
                    <a:pt x="4" y="1"/>
                  </a:cubicBezTo>
                  <a:cubicBezTo>
                    <a:pt x="3" y="1"/>
                    <a:pt x="5" y="0"/>
                    <a:pt x="4"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2" name="Freeform 429"/>
            <p:cNvSpPr>
              <a:spLocks/>
            </p:cNvSpPr>
            <p:nvPr/>
          </p:nvSpPr>
          <p:spPr bwMode="auto">
            <a:xfrm>
              <a:off x="9029202" y="3581578"/>
              <a:ext cx="9557" cy="14335"/>
            </a:xfrm>
            <a:custGeom>
              <a:avLst/>
              <a:gdLst>
                <a:gd name="T0" fmla="*/ 1 w 2"/>
                <a:gd name="T1" fmla="*/ 0 h 3"/>
                <a:gd name="T2" fmla="*/ 1 w 2"/>
                <a:gd name="T3" fmla="*/ 3 h 3"/>
                <a:gd name="T4" fmla="*/ 1 w 2"/>
                <a:gd name="T5" fmla="*/ 0 h 3"/>
              </a:gdLst>
              <a:ahLst/>
              <a:cxnLst>
                <a:cxn ang="0">
                  <a:pos x="T0" y="T1"/>
                </a:cxn>
                <a:cxn ang="0">
                  <a:pos x="T2" y="T3"/>
                </a:cxn>
                <a:cxn ang="0">
                  <a:pos x="T4" y="T5"/>
                </a:cxn>
              </a:cxnLst>
              <a:rect l="0" t="0" r="r" b="b"/>
              <a:pathLst>
                <a:path w="2" h="3">
                  <a:moveTo>
                    <a:pt x="1" y="0"/>
                  </a:moveTo>
                  <a:cubicBezTo>
                    <a:pt x="1" y="0"/>
                    <a:pt x="0" y="3"/>
                    <a:pt x="1" y="3"/>
                  </a:cubicBezTo>
                  <a:cubicBezTo>
                    <a:pt x="2" y="3"/>
                    <a:pt x="2" y="0"/>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nvGrpSpPr>
            <p:cNvPr id="2103" name="Group 2102"/>
            <p:cNvGrpSpPr/>
            <p:nvPr/>
          </p:nvGrpSpPr>
          <p:grpSpPr>
            <a:xfrm>
              <a:off x="8857184" y="3380889"/>
              <a:ext cx="348815" cy="331297"/>
              <a:chOff x="5961121" y="2686387"/>
              <a:chExt cx="288233" cy="273757"/>
            </a:xfrm>
            <a:solidFill>
              <a:schemeClr val="bg2"/>
            </a:solidFill>
          </p:grpSpPr>
          <p:sp>
            <p:nvSpPr>
              <p:cNvPr id="2365" name="Freeform 430"/>
              <p:cNvSpPr>
                <a:spLocks/>
              </p:cNvSpPr>
              <p:nvPr/>
            </p:nvSpPr>
            <p:spPr bwMode="auto">
              <a:xfrm>
                <a:off x="6130902" y="2686387"/>
                <a:ext cx="118452" cy="100026"/>
              </a:xfrm>
              <a:custGeom>
                <a:avLst/>
                <a:gdLst>
                  <a:gd name="T0" fmla="*/ 28 w 31"/>
                  <a:gd name="T1" fmla="*/ 10 h 26"/>
                  <a:gd name="T2" fmla="*/ 29 w 31"/>
                  <a:gd name="T3" fmla="*/ 7 h 26"/>
                  <a:gd name="T4" fmla="*/ 27 w 31"/>
                  <a:gd name="T5" fmla="*/ 10 h 26"/>
                  <a:gd name="T6" fmla="*/ 20 w 31"/>
                  <a:gd name="T7" fmla="*/ 8 h 26"/>
                  <a:gd name="T8" fmla="*/ 11 w 31"/>
                  <a:gd name="T9" fmla="*/ 1 h 26"/>
                  <a:gd name="T10" fmla="*/ 11 w 31"/>
                  <a:gd name="T11" fmla="*/ 5 h 26"/>
                  <a:gd name="T12" fmla="*/ 9 w 31"/>
                  <a:gd name="T13" fmla="*/ 11 h 26"/>
                  <a:gd name="T14" fmla="*/ 7 w 31"/>
                  <a:gd name="T15" fmla="*/ 14 h 26"/>
                  <a:gd name="T16" fmla="*/ 4 w 31"/>
                  <a:gd name="T17" fmla="*/ 14 h 26"/>
                  <a:gd name="T18" fmla="*/ 5 w 31"/>
                  <a:gd name="T19" fmla="*/ 16 h 26"/>
                  <a:gd name="T20" fmla="*/ 1 w 31"/>
                  <a:gd name="T21" fmla="*/ 18 h 26"/>
                  <a:gd name="T22" fmla="*/ 2 w 31"/>
                  <a:gd name="T23" fmla="*/ 23 h 26"/>
                  <a:gd name="T24" fmla="*/ 4 w 31"/>
                  <a:gd name="T25" fmla="*/ 25 h 26"/>
                  <a:gd name="T26" fmla="*/ 6 w 31"/>
                  <a:gd name="T27" fmla="*/ 23 h 26"/>
                  <a:gd name="T28" fmla="*/ 7 w 31"/>
                  <a:gd name="T29" fmla="*/ 23 h 26"/>
                  <a:gd name="T30" fmla="*/ 4 w 31"/>
                  <a:gd name="T31" fmla="*/ 20 h 26"/>
                  <a:gd name="T32" fmla="*/ 7 w 31"/>
                  <a:gd name="T33" fmla="*/ 19 h 26"/>
                  <a:gd name="T34" fmla="*/ 12 w 31"/>
                  <a:gd name="T35" fmla="*/ 18 h 26"/>
                  <a:gd name="T36" fmla="*/ 17 w 31"/>
                  <a:gd name="T37" fmla="*/ 21 h 26"/>
                  <a:gd name="T38" fmla="*/ 21 w 31"/>
                  <a:gd name="T39" fmla="*/ 16 h 26"/>
                  <a:gd name="T40" fmla="*/ 31 w 31"/>
                  <a:gd name="T41" fmla="*/ 14 h 26"/>
                  <a:gd name="T42" fmla="*/ 29 w 31"/>
                  <a:gd name="T43" fmla="*/ 12 h 26"/>
                  <a:gd name="T44" fmla="*/ 28 w 31"/>
                  <a:gd name="T45" fmla="*/ 10 h 26"/>
                  <a:gd name="T46" fmla="*/ 28 w 31"/>
                  <a:gd name="T47" fmla="*/ 1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1" h="26">
                    <a:moveTo>
                      <a:pt x="28" y="10"/>
                    </a:moveTo>
                    <a:cubicBezTo>
                      <a:pt x="28" y="10"/>
                      <a:pt x="29" y="8"/>
                      <a:pt x="29" y="7"/>
                    </a:cubicBezTo>
                    <a:cubicBezTo>
                      <a:pt x="29" y="8"/>
                      <a:pt x="27" y="10"/>
                      <a:pt x="27" y="10"/>
                    </a:cubicBezTo>
                    <a:cubicBezTo>
                      <a:pt x="25" y="10"/>
                      <a:pt x="21" y="9"/>
                      <a:pt x="20" y="8"/>
                    </a:cubicBezTo>
                    <a:cubicBezTo>
                      <a:pt x="17" y="7"/>
                      <a:pt x="15" y="2"/>
                      <a:pt x="11" y="1"/>
                    </a:cubicBezTo>
                    <a:cubicBezTo>
                      <a:pt x="9" y="0"/>
                      <a:pt x="10" y="4"/>
                      <a:pt x="11" y="5"/>
                    </a:cubicBezTo>
                    <a:cubicBezTo>
                      <a:pt x="11" y="7"/>
                      <a:pt x="10" y="9"/>
                      <a:pt x="9" y="11"/>
                    </a:cubicBezTo>
                    <a:cubicBezTo>
                      <a:pt x="8" y="12"/>
                      <a:pt x="10" y="15"/>
                      <a:pt x="7" y="14"/>
                    </a:cubicBezTo>
                    <a:cubicBezTo>
                      <a:pt x="7" y="14"/>
                      <a:pt x="5" y="13"/>
                      <a:pt x="4" y="14"/>
                    </a:cubicBezTo>
                    <a:cubicBezTo>
                      <a:pt x="4" y="15"/>
                      <a:pt x="5" y="16"/>
                      <a:pt x="5" y="16"/>
                    </a:cubicBezTo>
                    <a:cubicBezTo>
                      <a:pt x="5" y="16"/>
                      <a:pt x="2" y="18"/>
                      <a:pt x="1" y="18"/>
                    </a:cubicBezTo>
                    <a:cubicBezTo>
                      <a:pt x="0" y="20"/>
                      <a:pt x="3" y="21"/>
                      <a:pt x="2" y="23"/>
                    </a:cubicBezTo>
                    <a:cubicBezTo>
                      <a:pt x="1" y="24"/>
                      <a:pt x="3" y="26"/>
                      <a:pt x="4" y="25"/>
                    </a:cubicBezTo>
                    <a:cubicBezTo>
                      <a:pt x="5" y="24"/>
                      <a:pt x="5" y="23"/>
                      <a:pt x="6" y="23"/>
                    </a:cubicBezTo>
                    <a:cubicBezTo>
                      <a:pt x="6" y="23"/>
                      <a:pt x="7" y="24"/>
                      <a:pt x="7" y="23"/>
                    </a:cubicBezTo>
                    <a:cubicBezTo>
                      <a:pt x="7" y="22"/>
                      <a:pt x="5" y="21"/>
                      <a:pt x="4" y="20"/>
                    </a:cubicBezTo>
                    <a:cubicBezTo>
                      <a:pt x="3" y="18"/>
                      <a:pt x="7" y="19"/>
                      <a:pt x="7" y="19"/>
                    </a:cubicBezTo>
                    <a:cubicBezTo>
                      <a:pt x="9" y="19"/>
                      <a:pt x="10" y="17"/>
                      <a:pt x="12" y="18"/>
                    </a:cubicBezTo>
                    <a:cubicBezTo>
                      <a:pt x="14" y="19"/>
                      <a:pt x="15" y="20"/>
                      <a:pt x="17" y="21"/>
                    </a:cubicBezTo>
                    <a:cubicBezTo>
                      <a:pt x="20" y="23"/>
                      <a:pt x="19" y="17"/>
                      <a:pt x="21" y="16"/>
                    </a:cubicBezTo>
                    <a:cubicBezTo>
                      <a:pt x="21" y="16"/>
                      <a:pt x="31" y="16"/>
                      <a:pt x="31" y="14"/>
                    </a:cubicBezTo>
                    <a:cubicBezTo>
                      <a:pt x="30" y="13"/>
                      <a:pt x="27" y="15"/>
                      <a:pt x="29" y="12"/>
                    </a:cubicBezTo>
                    <a:cubicBezTo>
                      <a:pt x="30" y="11"/>
                      <a:pt x="27" y="12"/>
                      <a:pt x="28" y="10"/>
                    </a:cubicBezTo>
                    <a:cubicBezTo>
                      <a:pt x="29" y="7"/>
                      <a:pt x="28" y="11"/>
                      <a:pt x="28" y="10"/>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6" name="Freeform 431"/>
              <p:cNvSpPr>
                <a:spLocks/>
              </p:cNvSpPr>
              <p:nvPr/>
            </p:nvSpPr>
            <p:spPr bwMode="auto">
              <a:xfrm>
                <a:off x="5961121" y="2778517"/>
                <a:ext cx="215847" cy="181627"/>
              </a:xfrm>
              <a:custGeom>
                <a:avLst/>
                <a:gdLst>
                  <a:gd name="T0" fmla="*/ 52 w 56"/>
                  <a:gd name="T1" fmla="*/ 1 h 47"/>
                  <a:gd name="T2" fmla="*/ 51 w 56"/>
                  <a:gd name="T3" fmla="*/ 1 h 47"/>
                  <a:gd name="T4" fmla="*/ 52 w 56"/>
                  <a:gd name="T5" fmla="*/ 3 h 47"/>
                  <a:gd name="T6" fmla="*/ 49 w 56"/>
                  <a:gd name="T7" fmla="*/ 3 h 47"/>
                  <a:gd name="T8" fmla="*/ 47 w 56"/>
                  <a:gd name="T9" fmla="*/ 5 h 47"/>
                  <a:gd name="T10" fmla="*/ 45 w 56"/>
                  <a:gd name="T11" fmla="*/ 6 h 47"/>
                  <a:gd name="T12" fmla="*/ 46 w 56"/>
                  <a:gd name="T13" fmla="*/ 7 h 47"/>
                  <a:gd name="T14" fmla="*/ 46 w 56"/>
                  <a:gd name="T15" fmla="*/ 10 h 47"/>
                  <a:gd name="T16" fmla="*/ 46 w 56"/>
                  <a:gd name="T17" fmla="*/ 13 h 47"/>
                  <a:gd name="T18" fmla="*/ 41 w 56"/>
                  <a:gd name="T19" fmla="*/ 22 h 47"/>
                  <a:gd name="T20" fmla="*/ 36 w 56"/>
                  <a:gd name="T21" fmla="*/ 27 h 47"/>
                  <a:gd name="T22" fmla="*/ 31 w 56"/>
                  <a:gd name="T23" fmla="*/ 27 h 47"/>
                  <a:gd name="T24" fmla="*/ 32 w 56"/>
                  <a:gd name="T25" fmla="*/ 24 h 47"/>
                  <a:gd name="T26" fmla="*/ 30 w 56"/>
                  <a:gd name="T27" fmla="*/ 25 h 47"/>
                  <a:gd name="T28" fmla="*/ 29 w 56"/>
                  <a:gd name="T29" fmla="*/ 27 h 47"/>
                  <a:gd name="T30" fmla="*/ 25 w 56"/>
                  <a:gd name="T31" fmla="*/ 33 h 47"/>
                  <a:gd name="T32" fmla="*/ 25 w 56"/>
                  <a:gd name="T33" fmla="*/ 34 h 47"/>
                  <a:gd name="T34" fmla="*/ 23 w 56"/>
                  <a:gd name="T35" fmla="*/ 36 h 47"/>
                  <a:gd name="T36" fmla="*/ 21 w 56"/>
                  <a:gd name="T37" fmla="*/ 35 h 47"/>
                  <a:gd name="T38" fmla="*/ 17 w 56"/>
                  <a:gd name="T39" fmla="*/ 35 h 47"/>
                  <a:gd name="T40" fmla="*/ 9 w 56"/>
                  <a:gd name="T41" fmla="*/ 36 h 47"/>
                  <a:gd name="T42" fmla="*/ 2 w 56"/>
                  <a:gd name="T43" fmla="*/ 42 h 47"/>
                  <a:gd name="T44" fmla="*/ 1 w 56"/>
                  <a:gd name="T45" fmla="*/ 44 h 47"/>
                  <a:gd name="T46" fmla="*/ 3 w 56"/>
                  <a:gd name="T47" fmla="*/ 43 h 47"/>
                  <a:gd name="T48" fmla="*/ 5 w 56"/>
                  <a:gd name="T49" fmla="*/ 44 h 47"/>
                  <a:gd name="T50" fmla="*/ 22 w 56"/>
                  <a:gd name="T51" fmla="*/ 40 h 47"/>
                  <a:gd name="T52" fmla="*/ 21 w 56"/>
                  <a:gd name="T53" fmla="*/ 43 h 47"/>
                  <a:gd name="T54" fmla="*/ 24 w 56"/>
                  <a:gd name="T55" fmla="*/ 47 h 47"/>
                  <a:gd name="T56" fmla="*/ 27 w 56"/>
                  <a:gd name="T57" fmla="*/ 44 h 47"/>
                  <a:gd name="T58" fmla="*/ 30 w 56"/>
                  <a:gd name="T59" fmla="*/ 43 h 47"/>
                  <a:gd name="T60" fmla="*/ 31 w 56"/>
                  <a:gd name="T61" fmla="*/ 40 h 47"/>
                  <a:gd name="T62" fmla="*/ 38 w 56"/>
                  <a:gd name="T63" fmla="*/ 39 h 47"/>
                  <a:gd name="T64" fmla="*/ 41 w 56"/>
                  <a:gd name="T65" fmla="*/ 40 h 47"/>
                  <a:gd name="T66" fmla="*/ 43 w 56"/>
                  <a:gd name="T67" fmla="*/ 37 h 47"/>
                  <a:gd name="T68" fmla="*/ 45 w 56"/>
                  <a:gd name="T69" fmla="*/ 35 h 47"/>
                  <a:gd name="T70" fmla="*/ 46 w 56"/>
                  <a:gd name="T71" fmla="*/ 38 h 47"/>
                  <a:gd name="T72" fmla="*/ 48 w 56"/>
                  <a:gd name="T73" fmla="*/ 37 h 47"/>
                  <a:gd name="T74" fmla="*/ 49 w 56"/>
                  <a:gd name="T75" fmla="*/ 35 h 47"/>
                  <a:gd name="T76" fmla="*/ 49 w 56"/>
                  <a:gd name="T77" fmla="*/ 32 h 47"/>
                  <a:gd name="T78" fmla="*/ 51 w 56"/>
                  <a:gd name="T79" fmla="*/ 26 h 47"/>
                  <a:gd name="T80" fmla="*/ 51 w 56"/>
                  <a:gd name="T81" fmla="*/ 19 h 47"/>
                  <a:gd name="T82" fmla="*/ 53 w 56"/>
                  <a:gd name="T83" fmla="*/ 19 h 47"/>
                  <a:gd name="T84" fmla="*/ 55 w 56"/>
                  <a:gd name="T85" fmla="*/ 17 h 47"/>
                  <a:gd name="T86" fmla="*/ 55 w 56"/>
                  <a:gd name="T87" fmla="*/ 9 h 47"/>
                  <a:gd name="T88" fmla="*/ 52 w 56"/>
                  <a:gd name="T89" fmla="*/ 1 h 47"/>
                  <a:gd name="T90" fmla="*/ 52 w 56"/>
                  <a:gd name="T91" fmla="*/ 1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6" h="47">
                    <a:moveTo>
                      <a:pt x="52" y="1"/>
                    </a:moveTo>
                    <a:cubicBezTo>
                      <a:pt x="51" y="1"/>
                      <a:pt x="51" y="0"/>
                      <a:pt x="51" y="1"/>
                    </a:cubicBezTo>
                    <a:cubicBezTo>
                      <a:pt x="49" y="2"/>
                      <a:pt x="51" y="2"/>
                      <a:pt x="52" y="3"/>
                    </a:cubicBezTo>
                    <a:cubicBezTo>
                      <a:pt x="53" y="4"/>
                      <a:pt x="50" y="5"/>
                      <a:pt x="49" y="3"/>
                    </a:cubicBezTo>
                    <a:cubicBezTo>
                      <a:pt x="48" y="1"/>
                      <a:pt x="47" y="4"/>
                      <a:pt x="47" y="5"/>
                    </a:cubicBezTo>
                    <a:cubicBezTo>
                      <a:pt x="46" y="5"/>
                      <a:pt x="45" y="6"/>
                      <a:pt x="45" y="6"/>
                    </a:cubicBezTo>
                    <a:cubicBezTo>
                      <a:pt x="45" y="8"/>
                      <a:pt x="46" y="7"/>
                      <a:pt x="46" y="7"/>
                    </a:cubicBezTo>
                    <a:cubicBezTo>
                      <a:pt x="46" y="8"/>
                      <a:pt x="46" y="9"/>
                      <a:pt x="46" y="10"/>
                    </a:cubicBezTo>
                    <a:cubicBezTo>
                      <a:pt x="46" y="11"/>
                      <a:pt x="47" y="11"/>
                      <a:pt x="46" y="13"/>
                    </a:cubicBezTo>
                    <a:cubicBezTo>
                      <a:pt x="44" y="16"/>
                      <a:pt x="43" y="19"/>
                      <a:pt x="41" y="22"/>
                    </a:cubicBezTo>
                    <a:cubicBezTo>
                      <a:pt x="40" y="23"/>
                      <a:pt x="37" y="27"/>
                      <a:pt x="36" y="27"/>
                    </a:cubicBezTo>
                    <a:cubicBezTo>
                      <a:pt x="34" y="27"/>
                      <a:pt x="32" y="28"/>
                      <a:pt x="31" y="27"/>
                    </a:cubicBezTo>
                    <a:cubicBezTo>
                      <a:pt x="30" y="26"/>
                      <a:pt x="32" y="25"/>
                      <a:pt x="32" y="24"/>
                    </a:cubicBezTo>
                    <a:cubicBezTo>
                      <a:pt x="33" y="23"/>
                      <a:pt x="30" y="25"/>
                      <a:pt x="30" y="25"/>
                    </a:cubicBezTo>
                    <a:cubicBezTo>
                      <a:pt x="29" y="26"/>
                      <a:pt x="29" y="26"/>
                      <a:pt x="29" y="27"/>
                    </a:cubicBezTo>
                    <a:cubicBezTo>
                      <a:pt x="29" y="30"/>
                      <a:pt x="26" y="31"/>
                      <a:pt x="25" y="33"/>
                    </a:cubicBezTo>
                    <a:cubicBezTo>
                      <a:pt x="25" y="33"/>
                      <a:pt x="25" y="34"/>
                      <a:pt x="25" y="34"/>
                    </a:cubicBezTo>
                    <a:cubicBezTo>
                      <a:pt x="25" y="35"/>
                      <a:pt x="23" y="36"/>
                      <a:pt x="23" y="36"/>
                    </a:cubicBezTo>
                    <a:cubicBezTo>
                      <a:pt x="22" y="36"/>
                      <a:pt x="23" y="35"/>
                      <a:pt x="21" y="35"/>
                    </a:cubicBezTo>
                    <a:cubicBezTo>
                      <a:pt x="20" y="35"/>
                      <a:pt x="19" y="35"/>
                      <a:pt x="17" y="35"/>
                    </a:cubicBezTo>
                    <a:cubicBezTo>
                      <a:pt x="14" y="36"/>
                      <a:pt x="12" y="35"/>
                      <a:pt x="9" y="36"/>
                    </a:cubicBezTo>
                    <a:cubicBezTo>
                      <a:pt x="7" y="38"/>
                      <a:pt x="4" y="40"/>
                      <a:pt x="2" y="42"/>
                    </a:cubicBezTo>
                    <a:cubicBezTo>
                      <a:pt x="0" y="42"/>
                      <a:pt x="0" y="45"/>
                      <a:pt x="1" y="44"/>
                    </a:cubicBezTo>
                    <a:cubicBezTo>
                      <a:pt x="2" y="44"/>
                      <a:pt x="2" y="43"/>
                      <a:pt x="3" y="43"/>
                    </a:cubicBezTo>
                    <a:cubicBezTo>
                      <a:pt x="4" y="44"/>
                      <a:pt x="5" y="45"/>
                      <a:pt x="5" y="44"/>
                    </a:cubicBezTo>
                    <a:cubicBezTo>
                      <a:pt x="10" y="43"/>
                      <a:pt x="17" y="39"/>
                      <a:pt x="22" y="40"/>
                    </a:cubicBezTo>
                    <a:cubicBezTo>
                      <a:pt x="23" y="41"/>
                      <a:pt x="21" y="43"/>
                      <a:pt x="21" y="43"/>
                    </a:cubicBezTo>
                    <a:cubicBezTo>
                      <a:pt x="22" y="44"/>
                      <a:pt x="23" y="47"/>
                      <a:pt x="24" y="47"/>
                    </a:cubicBezTo>
                    <a:cubicBezTo>
                      <a:pt x="25" y="46"/>
                      <a:pt x="26" y="45"/>
                      <a:pt x="27" y="44"/>
                    </a:cubicBezTo>
                    <a:cubicBezTo>
                      <a:pt x="28" y="42"/>
                      <a:pt x="28" y="43"/>
                      <a:pt x="30" y="43"/>
                    </a:cubicBezTo>
                    <a:cubicBezTo>
                      <a:pt x="29" y="43"/>
                      <a:pt x="28" y="35"/>
                      <a:pt x="31" y="40"/>
                    </a:cubicBezTo>
                    <a:cubicBezTo>
                      <a:pt x="32" y="42"/>
                      <a:pt x="37" y="40"/>
                      <a:pt x="38" y="39"/>
                    </a:cubicBezTo>
                    <a:cubicBezTo>
                      <a:pt x="40" y="36"/>
                      <a:pt x="40" y="42"/>
                      <a:pt x="41" y="40"/>
                    </a:cubicBezTo>
                    <a:cubicBezTo>
                      <a:pt x="41" y="39"/>
                      <a:pt x="42" y="37"/>
                      <a:pt x="43" y="37"/>
                    </a:cubicBezTo>
                    <a:cubicBezTo>
                      <a:pt x="44" y="36"/>
                      <a:pt x="44" y="37"/>
                      <a:pt x="45" y="35"/>
                    </a:cubicBezTo>
                    <a:cubicBezTo>
                      <a:pt x="45" y="35"/>
                      <a:pt x="45" y="39"/>
                      <a:pt x="46" y="38"/>
                    </a:cubicBezTo>
                    <a:cubicBezTo>
                      <a:pt x="46" y="38"/>
                      <a:pt x="47" y="38"/>
                      <a:pt x="48" y="37"/>
                    </a:cubicBezTo>
                    <a:cubicBezTo>
                      <a:pt x="49" y="37"/>
                      <a:pt x="48" y="36"/>
                      <a:pt x="49" y="35"/>
                    </a:cubicBezTo>
                    <a:cubicBezTo>
                      <a:pt x="51" y="34"/>
                      <a:pt x="51" y="34"/>
                      <a:pt x="49" y="32"/>
                    </a:cubicBezTo>
                    <a:cubicBezTo>
                      <a:pt x="48" y="31"/>
                      <a:pt x="51" y="28"/>
                      <a:pt x="51" y="26"/>
                    </a:cubicBezTo>
                    <a:cubicBezTo>
                      <a:pt x="52" y="24"/>
                      <a:pt x="50" y="21"/>
                      <a:pt x="51" y="19"/>
                    </a:cubicBezTo>
                    <a:cubicBezTo>
                      <a:pt x="52" y="18"/>
                      <a:pt x="52" y="19"/>
                      <a:pt x="53" y="19"/>
                    </a:cubicBezTo>
                    <a:cubicBezTo>
                      <a:pt x="54" y="19"/>
                      <a:pt x="55" y="17"/>
                      <a:pt x="55" y="17"/>
                    </a:cubicBezTo>
                    <a:cubicBezTo>
                      <a:pt x="56" y="14"/>
                      <a:pt x="56" y="11"/>
                      <a:pt x="55" y="9"/>
                    </a:cubicBezTo>
                    <a:cubicBezTo>
                      <a:pt x="55" y="8"/>
                      <a:pt x="52" y="1"/>
                      <a:pt x="52" y="1"/>
                    </a:cubicBezTo>
                    <a:cubicBezTo>
                      <a:pt x="52" y="1"/>
                      <a:pt x="52" y="1"/>
                      <a:pt x="52" y="1"/>
                    </a:cubicBezTo>
                    <a:close/>
                  </a:path>
                </a:pathLst>
              </a:custGeom>
              <a:grp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sp>
          <p:nvSpPr>
            <p:cNvPr id="2104" name="Freeform 432"/>
            <p:cNvSpPr>
              <a:spLocks/>
            </p:cNvSpPr>
            <p:nvPr/>
          </p:nvSpPr>
          <p:spPr bwMode="auto">
            <a:xfrm>
              <a:off x="8944785" y="3685108"/>
              <a:ext cx="9557" cy="12742"/>
            </a:xfrm>
            <a:custGeom>
              <a:avLst/>
              <a:gdLst>
                <a:gd name="T0" fmla="*/ 2 w 2"/>
                <a:gd name="T1" fmla="*/ 0 h 3"/>
                <a:gd name="T2" fmla="*/ 0 w 2"/>
                <a:gd name="T3" fmla="*/ 1 h 3"/>
                <a:gd name="T4" fmla="*/ 2 w 2"/>
                <a:gd name="T5" fmla="*/ 0 h 3"/>
              </a:gdLst>
              <a:ahLst/>
              <a:cxnLst>
                <a:cxn ang="0">
                  <a:pos x="T0" y="T1"/>
                </a:cxn>
                <a:cxn ang="0">
                  <a:pos x="T2" y="T3"/>
                </a:cxn>
                <a:cxn ang="0">
                  <a:pos x="T4" y="T5"/>
                </a:cxn>
              </a:cxnLst>
              <a:rect l="0" t="0" r="r" b="b"/>
              <a:pathLst>
                <a:path w="2" h="3">
                  <a:moveTo>
                    <a:pt x="2" y="0"/>
                  </a:moveTo>
                  <a:cubicBezTo>
                    <a:pt x="2" y="0"/>
                    <a:pt x="0" y="1"/>
                    <a:pt x="0" y="1"/>
                  </a:cubicBezTo>
                  <a:cubicBezTo>
                    <a:pt x="1" y="3"/>
                    <a:pt x="2" y="1"/>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5" name="Freeform 433"/>
            <p:cNvSpPr>
              <a:spLocks/>
            </p:cNvSpPr>
            <p:nvPr/>
          </p:nvSpPr>
          <p:spPr bwMode="auto">
            <a:xfrm>
              <a:off x="8889037" y="3685108"/>
              <a:ext cx="60525" cy="46190"/>
            </a:xfrm>
            <a:custGeom>
              <a:avLst/>
              <a:gdLst>
                <a:gd name="T0" fmla="*/ 11 w 13"/>
                <a:gd name="T1" fmla="*/ 2 h 10"/>
                <a:gd name="T2" fmla="*/ 7 w 13"/>
                <a:gd name="T3" fmla="*/ 2 h 10"/>
                <a:gd name="T4" fmla="*/ 5 w 13"/>
                <a:gd name="T5" fmla="*/ 3 h 10"/>
                <a:gd name="T6" fmla="*/ 3 w 13"/>
                <a:gd name="T7" fmla="*/ 4 h 10"/>
                <a:gd name="T8" fmla="*/ 0 w 13"/>
                <a:gd name="T9" fmla="*/ 6 h 10"/>
                <a:gd name="T10" fmla="*/ 3 w 13"/>
                <a:gd name="T11" fmla="*/ 9 h 10"/>
                <a:gd name="T12" fmla="*/ 6 w 13"/>
                <a:gd name="T13" fmla="*/ 6 h 10"/>
                <a:gd name="T14" fmla="*/ 10 w 13"/>
                <a:gd name="T15" fmla="*/ 6 h 10"/>
                <a:gd name="T16" fmla="*/ 11 w 13"/>
                <a:gd name="T17" fmla="*/ 2 h 10"/>
                <a:gd name="T18" fmla="*/ 11 w 13"/>
                <a:gd name="T19" fmla="*/ 2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1" y="2"/>
                  </a:moveTo>
                  <a:cubicBezTo>
                    <a:pt x="9" y="2"/>
                    <a:pt x="9" y="0"/>
                    <a:pt x="7" y="2"/>
                  </a:cubicBezTo>
                  <a:cubicBezTo>
                    <a:pt x="6" y="2"/>
                    <a:pt x="5" y="4"/>
                    <a:pt x="5" y="3"/>
                  </a:cubicBezTo>
                  <a:cubicBezTo>
                    <a:pt x="4" y="2"/>
                    <a:pt x="3" y="4"/>
                    <a:pt x="3" y="4"/>
                  </a:cubicBezTo>
                  <a:cubicBezTo>
                    <a:pt x="2" y="6"/>
                    <a:pt x="1" y="5"/>
                    <a:pt x="0" y="6"/>
                  </a:cubicBezTo>
                  <a:cubicBezTo>
                    <a:pt x="0" y="5"/>
                    <a:pt x="2" y="9"/>
                    <a:pt x="3" y="9"/>
                  </a:cubicBezTo>
                  <a:cubicBezTo>
                    <a:pt x="3" y="10"/>
                    <a:pt x="5" y="6"/>
                    <a:pt x="6" y="6"/>
                  </a:cubicBezTo>
                  <a:cubicBezTo>
                    <a:pt x="7" y="6"/>
                    <a:pt x="9" y="7"/>
                    <a:pt x="10" y="6"/>
                  </a:cubicBezTo>
                  <a:cubicBezTo>
                    <a:pt x="11" y="6"/>
                    <a:pt x="13" y="3"/>
                    <a:pt x="11" y="2"/>
                  </a:cubicBezTo>
                  <a:cubicBezTo>
                    <a:pt x="10" y="2"/>
                    <a:pt x="11" y="2"/>
                    <a:pt x="11"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6" name="Freeform 434"/>
            <p:cNvSpPr>
              <a:spLocks/>
            </p:cNvSpPr>
            <p:nvPr/>
          </p:nvSpPr>
          <p:spPr bwMode="auto">
            <a:xfrm>
              <a:off x="8828513" y="3702629"/>
              <a:ext cx="50968" cy="74861"/>
            </a:xfrm>
            <a:custGeom>
              <a:avLst/>
              <a:gdLst>
                <a:gd name="T0" fmla="*/ 7 w 11"/>
                <a:gd name="T1" fmla="*/ 0 h 16"/>
                <a:gd name="T2" fmla="*/ 2 w 11"/>
                <a:gd name="T3" fmla="*/ 2 h 16"/>
                <a:gd name="T4" fmla="*/ 0 w 11"/>
                <a:gd name="T5" fmla="*/ 6 h 16"/>
                <a:gd name="T6" fmla="*/ 2 w 11"/>
                <a:gd name="T7" fmla="*/ 6 h 16"/>
                <a:gd name="T8" fmla="*/ 3 w 11"/>
                <a:gd name="T9" fmla="*/ 4 h 16"/>
                <a:gd name="T10" fmla="*/ 4 w 11"/>
                <a:gd name="T11" fmla="*/ 5 h 16"/>
                <a:gd name="T12" fmla="*/ 3 w 11"/>
                <a:gd name="T13" fmla="*/ 10 h 16"/>
                <a:gd name="T14" fmla="*/ 3 w 11"/>
                <a:gd name="T15" fmla="*/ 11 h 16"/>
                <a:gd name="T16" fmla="*/ 3 w 11"/>
                <a:gd name="T17" fmla="*/ 13 h 16"/>
                <a:gd name="T18" fmla="*/ 5 w 11"/>
                <a:gd name="T19" fmla="*/ 12 h 16"/>
                <a:gd name="T20" fmla="*/ 6 w 11"/>
                <a:gd name="T21" fmla="*/ 15 h 16"/>
                <a:gd name="T22" fmla="*/ 8 w 11"/>
                <a:gd name="T23" fmla="*/ 12 h 16"/>
                <a:gd name="T24" fmla="*/ 11 w 11"/>
                <a:gd name="T25" fmla="*/ 7 h 16"/>
                <a:gd name="T26" fmla="*/ 10 w 11"/>
                <a:gd name="T27" fmla="*/ 2 h 16"/>
                <a:gd name="T28" fmla="*/ 7 w 11"/>
                <a:gd name="T29" fmla="*/ 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16">
                  <a:moveTo>
                    <a:pt x="7" y="0"/>
                  </a:moveTo>
                  <a:cubicBezTo>
                    <a:pt x="5" y="0"/>
                    <a:pt x="3" y="1"/>
                    <a:pt x="2" y="2"/>
                  </a:cubicBezTo>
                  <a:cubicBezTo>
                    <a:pt x="0" y="3"/>
                    <a:pt x="0" y="4"/>
                    <a:pt x="0" y="6"/>
                  </a:cubicBezTo>
                  <a:cubicBezTo>
                    <a:pt x="0" y="5"/>
                    <a:pt x="3" y="5"/>
                    <a:pt x="2" y="6"/>
                  </a:cubicBezTo>
                  <a:cubicBezTo>
                    <a:pt x="3" y="5"/>
                    <a:pt x="2" y="4"/>
                    <a:pt x="3" y="4"/>
                  </a:cubicBezTo>
                  <a:cubicBezTo>
                    <a:pt x="3" y="4"/>
                    <a:pt x="4" y="4"/>
                    <a:pt x="4" y="5"/>
                  </a:cubicBezTo>
                  <a:cubicBezTo>
                    <a:pt x="4" y="7"/>
                    <a:pt x="4" y="8"/>
                    <a:pt x="3" y="10"/>
                  </a:cubicBezTo>
                  <a:cubicBezTo>
                    <a:pt x="2" y="11"/>
                    <a:pt x="3" y="11"/>
                    <a:pt x="3" y="11"/>
                  </a:cubicBezTo>
                  <a:cubicBezTo>
                    <a:pt x="3" y="12"/>
                    <a:pt x="3" y="13"/>
                    <a:pt x="3" y="13"/>
                  </a:cubicBezTo>
                  <a:cubicBezTo>
                    <a:pt x="3" y="16"/>
                    <a:pt x="5" y="12"/>
                    <a:pt x="5" y="12"/>
                  </a:cubicBezTo>
                  <a:cubicBezTo>
                    <a:pt x="5" y="12"/>
                    <a:pt x="5" y="15"/>
                    <a:pt x="6" y="15"/>
                  </a:cubicBezTo>
                  <a:cubicBezTo>
                    <a:pt x="6" y="16"/>
                    <a:pt x="8" y="13"/>
                    <a:pt x="8" y="12"/>
                  </a:cubicBezTo>
                  <a:cubicBezTo>
                    <a:pt x="10" y="10"/>
                    <a:pt x="10" y="8"/>
                    <a:pt x="11" y="7"/>
                  </a:cubicBezTo>
                  <a:cubicBezTo>
                    <a:pt x="11" y="5"/>
                    <a:pt x="10" y="4"/>
                    <a:pt x="10" y="2"/>
                  </a:cubicBezTo>
                  <a:cubicBezTo>
                    <a:pt x="10" y="0"/>
                    <a:pt x="7" y="2"/>
                    <a:pt x="7"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7" name="Freeform 435"/>
            <p:cNvSpPr>
              <a:spLocks/>
            </p:cNvSpPr>
            <p:nvPr/>
          </p:nvSpPr>
          <p:spPr bwMode="auto">
            <a:xfrm>
              <a:off x="8777545" y="3885799"/>
              <a:ext cx="17521" cy="14335"/>
            </a:xfrm>
            <a:custGeom>
              <a:avLst/>
              <a:gdLst>
                <a:gd name="T0" fmla="*/ 4 w 4"/>
                <a:gd name="T1" fmla="*/ 0 h 3"/>
                <a:gd name="T2" fmla="*/ 1 w 4"/>
                <a:gd name="T3" fmla="*/ 3 h 3"/>
                <a:gd name="T4" fmla="*/ 4 w 4"/>
                <a:gd name="T5" fmla="*/ 0 h 3"/>
              </a:gdLst>
              <a:ahLst/>
              <a:cxnLst>
                <a:cxn ang="0">
                  <a:pos x="T0" y="T1"/>
                </a:cxn>
                <a:cxn ang="0">
                  <a:pos x="T2" y="T3"/>
                </a:cxn>
                <a:cxn ang="0">
                  <a:pos x="T4" y="T5"/>
                </a:cxn>
              </a:cxnLst>
              <a:rect l="0" t="0" r="r" b="b"/>
              <a:pathLst>
                <a:path w="4" h="3">
                  <a:moveTo>
                    <a:pt x="4" y="0"/>
                  </a:moveTo>
                  <a:cubicBezTo>
                    <a:pt x="3" y="0"/>
                    <a:pt x="0" y="1"/>
                    <a:pt x="1" y="3"/>
                  </a:cubicBezTo>
                  <a:cubicBezTo>
                    <a:pt x="1" y="3"/>
                    <a:pt x="4" y="0"/>
                    <a:pt x="4"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8" name="Freeform 436"/>
            <p:cNvSpPr>
              <a:spLocks/>
            </p:cNvSpPr>
            <p:nvPr/>
          </p:nvSpPr>
          <p:spPr bwMode="auto">
            <a:xfrm>
              <a:off x="8818956" y="3839608"/>
              <a:ext cx="9557" cy="7964"/>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1" y="0"/>
                    <a:pt x="0" y="1"/>
                    <a:pt x="0" y="1"/>
                  </a:cubicBezTo>
                  <a:cubicBezTo>
                    <a:pt x="0" y="2"/>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09" name="Freeform 437"/>
            <p:cNvSpPr>
              <a:spLocks/>
            </p:cNvSpPr>
            <p:nvPr/>
          </p:nvSpPr>
          <p:spPr bwMode="auto">
            <a:xfrm>
              <a:off x="8693127" y="3936767"/>
              <a:ext cx="9557"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0" name="Freeform 438"/>
            <p:cNvSpPr>
              <a:spLocks/>
            </p:cNvSpPr>
            <p:nvPr/>
          </p:nvSpPr>
          <p:spPr bwMode="auto">
            <a:xfrm>
              <a:off x="8603933" y="3919246"/>
              <a:ext cx="55747" cy="78046"/>
            </a:xfrm>
            <a:custGeom>
              <a:avLst/>
              <a:gdLst>
                <a:gd name="T0" fmla="*/ 8 w 12"/>
                <a:gd name="T1" fmla="*/ 1 h 17"/>
                <a:gd name="T2" fmla="*/ 0 w 12"/>
                <a:gd name="T3" fmla="*/ 8 h 17"/>
                <a:gd name="T4" fmla="*/ 1 w 12"/>
                <a:gd name="T5" fmla="*/ 14 h 17"/>
                <a:gd name="T6" fmla="*/ 3 w 12"/>
                <a:gd name="T7" fmla="*/ 17 h 17"/>
                <a:gd name="T8" fmla="*/ 8 w 12"/>
                <a:gd name="T9" fmla="*/ 1 h 17"/>
                <a:gd name="T10" fmla="*/ 8 w 12"/>
                <a:gd name="T11" fmla="*/ 1 h 17"/>
              </a:gdLst>
              <a:ahLst/>
              <a:cxnLst>
                <a:cxn ang="0">
                  <a:pos x="T0" y="T1"/>
                </a:cxn>
                <a:cxn ang="0">
                  <a:pos x="T2" y="T3"/>
                </a:cxn>
                <a:cxn ang="0">
                  <a:pos x="T4" y="T5"/>
                </a:cxn>
                <a:cxn ang="0">
                  <a:pos x="T6" y="T7"/>
                </a:cxn>
                <a:cxn ang="0">
                  <a:pos x="T8" y="T9"/>
                </a:cxn>
                <a:cxn ang="0">
                  <a:pos x="T10" y="T11"/>
                </a:cxn>
              </a:cxnLst>
              <a:rect l="0" t="0" r="r" b="b"/>
              <a:pathLst>
                <a:path w="12" h="17">
                  <a:moveTo>
                    <a:pt x="8" y="1"/>
                  </a:moveTo>
                  <a:cubicBezTo>
                    <a:pt x="5" y="0"/>
                    <a:pt x="1" y="6"/>
                    <a:pt x="0" y="8"/>
                  </a:cubicBezTo>
                  <a:cubicBezTo>
                    <a:pt x="0" y="10"/>
                    <a:pt x="0" y="12"/>
                    <a:pt x="1" y="14"/>
                  </a:cubicBezTo>
                  <a:cubicBezTo>
                    <a:pt x="1" y="14"/>
                    <a:pt x="3" y="17"/>
                    <a:pt x="3" y="17"/>
                  </a:cubicBezTo>
                  <a:cubicBezTo>
                    <a:pt x="4" y="15"/>
                    <a:pt x="12" y="2"/>
                    <a:pt x="8" y="1"/>
                  </a:cubicBezTo>
                  <a:cubicBezTo>
                    <a:pt x="7" y="1"/>
                    <a:pt x="9" y="1"/>
                    <a:pt x="8"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1" name="Freeform 439"/>
            <p:cNvSpPr>
              <a:spLocks/>
            </p:cNvSpPr>
            <p:nvPr/>
          </p:nvSpPr>
          <p:spPr bwMode="auto">
            <a:xfrm>
              <a:off x="8328383" y="4049854"/>
              <a:ext cx="65304" cy="46190"/>
            </a:xfrm>
            <a:custGeom>
              <a:avLst/>
              <a:gdLst>
                <a:gd name="T0" fmla="*/ 13 w 14"/>
                <a:gd name="T1" fmla="*/ 1 h 10"/>
                <a:gd name="T2" fmla="*/ 9 w 14"/>
                <a:gd name="T3" fmla="*/ 0 h 10"/>
                <a:gd name="T4" fmla="*/ 4 w 14"/>
                <a:gd name="T5" fmla="*/ 2 h 10"/>
                <a:gd name="T6" fmla="*/ 4 w 14"/>
                <a:gd name="T7" fmla="*/ 9 h 10"/>
                <a:gd name="T8" fmla="*/ 11 w 14"/>
                <a:gd name="T9" fmla="*/ 6 h 10"/>
                <a:gd name="T10" fmla="*/ 13 w 14"/>
                <a:gd name="T11" fmla="*/ 1 h 10"/>
              </a:gdLst>
              <a:ahLst/>
              <a:cxnLst>
                <a:cxn ang="0">
                  <a:pos x="T0" y="T1"/>
                </a:cxn>
                <a:cxn ang="0">
                  <a:pos x="T2" y="T3"/>
                </a:cxn>
                <a:cxn ang="0">
                  <a:pos x="T4" y="T5"/>
                </a:cxn>
                <a:cxn ang="0">
                  <a:pos x="T6" y="T7"/>
                </a:cxn>
                <a:cxn ang="0">
                  <a:pos x="T8" y="T9"/>
                </a:cxn>
                <a:cxn ang="0">
                  <a:pos x="T10" y="T11"/>
                </a:cxn>
              </a:cxnLst>
              <a:rect l="0" t="0" r="r" b="b"/>
              <a:pathLst>
                <a:path w="14" h="10">
                  <a:moveTo>
                    <a:pt x="13" y="1"/>
                  </a:moveTo>
                  <a:cubicBezTo>
                    <a:pt x="12" y="1"/>
                    <a:pt x="11" y="0"/>
                    <a:pt x="9" y="0"/>
                  </a:cubicBezTo>
                  <a:cubicBezTo>
                    <a:pt x="7" y="0"/>
                    <a:pt x="6" y="1"/>
                    <a:pt x="4" y="2"/>
                  </a:cubicBezTo>
                  <a:cubicBezTo>
                    <a:pt x="2" y="4"/>
                    <a:pt x="0" y="7"/>
                    <a:pt x="4" y="9"/>
                  </a:cubicBezTo>
                  <a:cubicBezTo>
                    <a:pt x="6" y="10"/>
                    <a:pt x="10" y="8"/>
                    <a:pt x="11" y="6"/>
                  </a:cubicBezTo>
                  <a:cubicBezTo>
                    <a:pt x="11" y="5"/>
                    <a:pt x="14" y="1"/>
                    <a:pt x="13"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2" name="Freeform 440"/>
            <p:cNvSpPr>
              <a:spLocks/>
            </p:cNvSpPr>
            <p:nvPr/>
          </p:nvSpPr>
          <p:spPr bwMode="auto">
            <a:xfrm>
              <a:off x="8594376" y="4081710"/>
              <a:ext cx="93973" cy="132200"/>
            </a:xfrm>
            <a:custGeom>
              <a:avLst/>
              <a:gdLst>
                <a:gd name="T0" fmla="*/ 12 w 20"/>
                <a:gd name="T1" fmla="*/ 2 h 28"/>
                <a:gd name="T2" fmla="*/ 9 w 20"/>
                <a:gd name="T3" fmla="*/ 2 h 28"/>
                <a:gd name="T4" fmla="*/ 4 w 20"/>
                <a:gd name="T5" fmla="*/ 3 h 28"/>
                <a:gd name="T6" fmla="*/ 3 w 20"/>
                <a:gd name="T7" fmla="*/ 11 h 28"/>
                <a:gd name="T8" fmla="*/ 3 w 20"/>
                <a:gd name="T9" fmla="*/ 13 h 28"/>
                <a:gd name="T10" fmla="*/ 0 w 20"/>
                <a:gd name="T11" fmla="*/ 13 h 28"/>
                <a:gd name="T12" fmla="*/ 3 w 20"/>
                <a:gd name="T13" fmla="*/ 22 h 28"/>
                <a:gd name="T14" fmla="*/ 5 w 20"/>
                <a:gd name="T15" fmla="*/ 20 h 28"/>
                <a:gd name="T16" fmla="*/ 7 w 20"/>
                <a:gd name="T17" fmla="*/ 22 h 28"/>
                <a:gd name="T18" fmla="*/ 4 w 20"/>
                <a:gd name="T19" fmla="*/ 23 h 28"/>
                <a:gd name="T20" fmla="*/ 8 w 20"/>
                <a:gd name="T21" fmla="*/ 26 h 28"/>
                <a:gd name="T22" fmla="*/ 11 w 20"/>
                <a:gd name="T23" fmla="*/ 25 h 28"/>
                <a:gd name="T24" fmla="*/ 15 w 20"/>
                <a:gd name="T25" fmla="*/ 28 h 28"/>
                <a:gd name="T26" fmla="*/ 14 w 20"/>
                <a:gd name="T27" fmla="*/ 25 h 28"/>
                <a:gd name="T28" fmla="*/ 17 w 20"/>
                <a:gd name="T29" fmla="*/ 24 h 28"/>
                <a:gd name="T30" fmla="*/ 10 w 20"/>
                <a:gd name="T31" fmla="*/ 22 h 28"/>
                <a:gd name="T32" fmla="*/ 9 w 20"/>
                <a:gd name="T33" fmla="*/ 16 h 28"/>
                <a:gd name="T34" fmla="*/ 12 w 20"/>
                <a:gd name="T35" fmla="*/ 12 h 28"/>
                <a:gd name="T36" fmla="*/ 13 w 20"/>
                <a:gd name="T37" fmla="*/ 7 h 28"/>
                <a:gd name="T38" fmla="*/ 12 w 20"/>
                <a:gd name="T39" fmla="*/ 2 h 28"/>
                <a:gd name="T40" fmla="*/ 12 w 20"/>
                <a:gd name="T41" fmla="*/ 2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0" h="28">
                  <a:moveTo>
                    <a:pt x="12" y="2"/>
                  </a:moveTo>
                  <a:cubicBezTo>
                    <a:pt x="10" y="1"/>
                    <a:pt x="11" y="5"/>
                    <a:pt x="9" y="2"/>
                  </a:cubicBezTo>
                  <a:cubicBezTo>
                    <a:pt x="8" y="0"/>
                    <a:pt x="4" y="1"/>
                    <a:pt x="4" y="3"/>
                  </a:cubicBezTo>
                  <a:cubicBezTo>
                    <a:pt x="3" y="6"/>
                    <a:pt x="4" y="8"/>
                    <a:pt x="3" y="11"/>
                  </a:cubicBezTo>
                  <a:cubicBezTo>
                    <a:pt x="3" y="12"/>
                    <a:pt x="3" y="13"/>
                    <a:pt x="3" y="13"/>
                  </a:cubicBezTo>
                  <a:cubicBezTo>
                    <a:pt x="2" y="14"/>
                    <a:pt x="0" y="13"/>
                    <a:pt x="0" y="13"/>
                  </a:cubicBezTo>
                  <a:cubicBezTo>
                    <a:pt x="0" y="13"/>
                    <a:pt x="2" y="22"/>
                    <a:pt x="3" y="22"/>
                  </a:cubicBezTo>
                  <a:cubicBezTo>
                    <a:pt x="3" y="22"/>
                    <a:pt x="4" y="19"/>
                    <a:pt x="5" y="20"/>
                  </a:cubicBezTo>
                  <a:cubicBezTo>
                    <a:pt x="5" y="20"/>
                    <a:pt x="7" y="21"/>
                    <a:pt x="7" y="22"/>
                  </a:cubicBezTo>
                  <a:cubicBezTo>
                    <a:pt x="7" y="23"/>
                    <a:pt x="4" y="21"/>
                    <a:pt x="4" y="23"/>
                  </a:cubicBezTo>
                  <a:cubicBezTo>
                    <a:pt x="4" y="25"/>
                    <a:pt x="6" y="27"/>
                    <a:pt x="8" y="26"/>
                  </a:cubicBezTo>
                  <a:cubicBezTo>
                    <a:pt x="9" y="26"/>
                    <a:pt x="10" y="24"/>
                    <a:pt x="11" y="25"/>
                  </a:cubicBezTo>
                  <a:cubicBezTo>
                    <a:pt x="11" y="25"/>
                    <a:pt x="15" y="28"/>
                    <a:pt x="15" y="28"/>
                  </a:cubicBezTo>
                  <a:cubicBezTo>
                    <a:pt x="16" y="27"/>
                    <a:pt x="13" y="26"/>
                    <a:pt x="14" y="25"/>
                  </a:cubicBezTo>
                  <a:cubicBezTo>
                    <a:pt x="13" y="26"/>
                    <a:pt x="20" y="28"/>
                    <a:pt x="17" y="24"/>
                  </a:cubicBezTo>
                  <a:cubicBezTo>
                    <a:pt x="15" y="22"/>
                    <a:pt x="11" y="25"/>
                    <a:pt x="10" y="22"/>
                  </a:cubicBezTo>
                  <a:cubicBezTo>
                    <a:pt x="9" y="20"/>
                    <a:pt x="9" y="19"/>
                    <a:pt x="9" y="16"/>
                  </a:cubicBezTo>
                  <a:cubicBezTo>
                    <a:pt x="9" y="14"/>
                    <a:pt x="11" y="14"/>
                    <a:pt x="12" y="12"/>
                  </a:cubicBezTo>
                  <a:cubicBezTo>
                    <a:pt x="14" y="10"/>
                    <a:pt x="14" y="9"/>
                    <a:pt x="13" y="7"/>
                  </a:cubicBezTo>
                  <a:cubicBezTo>
                    <a:pt x="13" y="7"/>
                    <a:pt x="13" y="2"/>
                    <a:pt x="12" y="2"/>
                  </a:cubicBezTo>
                  <a:cubicBezTo>
                    <a:pt x="11" y="2"/>
                    <a:pt x="13" y="2"/>
                    <a:pt x="12"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3" name="Freeform 441"/>
            <p:cNvSpPr>
              <a:spLocks/>
            </p:cNvSpPr>
            <p:nvPr/>
          </p:nvSpPr>
          <p:spPr bwMode="auto">
            <a:xfrm>
              <a:off x="8674015" y="4194796"/>
              <a:ext cx="28669" cy="36635"/>
            </a:xfrm>
            <a:custGeom>
              <a:avLst/>
              <a:gdLst>
                <a:gd name="T0" fmla="*/ 3 w 6"/>
                <a:gd name="T1" fmla="*/ 1 h 8"/>
                <a:gd name="T2" fmla="*/ 1 w 6"/>
                <a:gd name="T3" fmla="*/ 1 h 8"/>
                <a:gd name="T4" fmla="*/ 0 w 6"/>
                <a:gd name="T5" fmla="*/ 3 h 8"/>
                <a:gd name="T6" fmla="*/ 2 w 6"/>
                <a:gd name="T7" fmla="*/ 6 h 8"/>
                <a:gd name="T8" fmla="*/ 5 w 6"/>
                <a:gd name="T9" fmla="*/ 7 h 8"/>
                <a:gd name="T10" fmla="*/ 4 w 6"/>
                <a:gd name="T11" fmla="*/ 4 h 8"/>
                <a:gd name="T12" fmla="*/ 3 w 6"/>
                <a:gd name="T13" fmla="*/ 1 h 8"/>
                <a:gd name="T14" fmla="*/ 3 w 6"/>
                <a:gd name="T15" fmla="*/ 1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 h="8">
                  <a:moveTo>
                    <a:pt x="3" y="1"/>
                  </a:moveTo>
                  <a:cubicBezTo>
                    <a:pt x="3" y="1"/>
                    <a:pt x="2" y="0"/>
                    <a:pt x="1" y="1"/>
                  </a:cubicBezTo>
                  <a:cubicBezTo>
                    <a:pt x="1" y="2"/>
                    <a:pt x="0" y="2"/>
                    <a:pt x="0" y="3"/>
                  </a:cubicBezTo>
                  <a:cubicBezTo>
                    <a:pt x="1" y="4"/>
                    <a:pt x="0" y="5"/>
                    <a:pt x="2" y="6"/>
                  </a:cubicBezTo>
                  <a:cubicBezTo>
                    <a:pt x="2" y="6"/>
                    <a:pt x="6" y="8"/>
                    <a:pt x="5" y="7"/>
                  </a:cubicBezTo>
                  <a:cubicBezTo>
                    <a:pt x="5" y="6"/>
                    <a:pt x="5" y="5"/>
                    <a:pt x="4" y="4"/>
                  </a:cubicBezTo>
                  <a:cubicBezTo>
                    <a:pt x="2" y="4"/>
                    <a:pt x="2" y="1"/>
                    <a:pt x="3" y="1"/>
                  </a:cubicBezTo>
                  <a:cubicBezTo>
                    <a:pt x="2" y="1"/>
                    <a:pt x="4" y="1"/>
                    <a:pt x="3"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4" name="Freeform 443"/>
            <p:cNvSpPr>
              <a:spLocks/>
            </p:cNvSpPr>
            <p:nvPr/>
          </p:nvSpPr>
          <p:spPr bwMode="auto">
            <a:xfrm>
              <a:off x="8608710" y="4199575"/>
              <a:ext cx="28669" cy="36635"/>
            </a:xfrm>
            <a:custGeom>
              <a:avLst/>
              <a:gdLst>
                <a:gd name="T0" fmla="*/ 6 w 6"/>
                <a:gd name="T1" fmla="*/ 5 h 8"/>
                <a:gd name="T2" fmla="*/ 0 w 6"/>
                <a:gd name="T3" fmla="*/ 2 h 8"/>
                <a:gd name="T4" fmla="*/ 3 w 6"/>
                <a:gd name="T5" fmla="*/ 6 h 8"/>
                <a:gd name="T6" fmla="*/ 6 w 6"/>
                <a:gd name="T7" fmla="*/ 5 h 8"/>
                <a:gd name="T8" fmla="*/ 6 w 6"/>
                <a:gd name="T9" fmla="*/ 5 h 8"/>
              </a:gdLst>
              <a:ahLst/>
              <a:cxnLst>
                <a:cxn ang="0">
                  <a:pos x="T0" y="T1"/>
                </a:cxn>
                <a:cxn ang="0">
                  <a:pos x="T2" y="T3"/>
                </a:cxn>
                <a:cxn ang="0">
                  <a:pos x="T4" y="T5"/>
                </a:cxn>
                <a:cxn ang="0">
                  <a:pos x="T6" y="T7"/>
                </a:cxn>
                <a:cxn ang="0">
                  <a:pos x="T8" y="T9"/>
                </a:cxn>
              </a:cxnLst>
              <a:rect l="0" t="0" r="r" b="b"/>
              <a:pathLst>
                <a:path w="6" h="8">
                  <a:moveTo>
                    <a:pt x="6" y="5"/>
                  </a:moveTo>
                  <a:cubicBezTo>
                    <a:pt x="5" y="4"/>
                    <a:pt x="3" y="0"/>
                    <a:pt x="0" y="2"/>
                  </a:cubicBezTo>
                  <a:cubicBezTo>
                    <a:pt x="0" y="2"/>
                    <a:pt x="3" y="5"/>
                    <a:pt x="3" y="6"/>
                  </a:cubicBezTo>
                  <a:cubicBezTo>
                    <a:pt x="3" y="8"/>
                    <a:pt x="6" y="8"/>
                    <a:pt x="6" y="5"/>
                  </a:cubicBezTo>
                  <a:cubicBezTo>
                    <a:pt x="6" y="5"/>
                    <a:pt x="6" y="6"/>
                    <a:pt x="6"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5" name="Freeform 444"/>
            <p:cNvSpPr>
              <a:spLocks/>
            </p:cNvSpPr>
            <p:nvPr/>
          </p:nvSpPr>
          <p:spPr bwMode="auto">
            <a:xfrm>
              <a:off x="8642159" y="4236208"/>
              <a:ext cx="41412" cy="47783"/>
            </a:xfrm>
            <a:custGeom>
              <a:avLst/>
              <a:gdLst>
                <a:gd name="T0" fmla="*/ 3 w 9"/>
                <a:gd name="T1" fmla="*/ 2 h 10"/>
                <a:gd name="T2" fmla="*/ 0 w 9"/>
                <a:gd name="T3" fmla="*/ 2 h 10"/>
                <a:gd name="T4" fmla="*/ 2 w 9"/>
                <a:gd name="T5" fmla="*/ 4 h 10"/>
                <a:gd name="T6" fmla="*/ 1 w 9"/>
                <a:gd name="T7" fmla="*/ 9 h 10"/>
                <a:gd name="T8" fmla="*/ 6 w 9"/>
                <a:gd name="T9" fmla="*/ 6 h 10"/>
                <a:gd name="T10" fmla="*/ 3 w 9"/>
                <a:gd name="T11" fmla="*/ 2 h 10"/>
                <a:gd name="T12" fmla="*/ 3 w 9"/>
                <a:gd name="T13" fmla="*/ 2 h 10"/>
              </a:gdLst>
              <a:ahLst/>
              <a:cxnLst>
                <a:cxn ang="0">
                  <a:pos x="T0" y="T1"/>
                </a:cxn>
                <a:cxn ang="0">
                  <a:pos x="T2" y="T3"/>
                </a:cxn>
                <a:cxn ang="0">
                  <a:pos x="T4" y="T5"/>
                </a:cxn>
                <a:cxn ang="0">
                  <a:pos x="T6" y="T7"/>
                </a:cxn>
                <a:cxn ang="0">
                  <a:pos x="T8" y="T9"/>
                </a:cxn>
                <a:cxn ang="0">
                  <a:pos x="T10" y="T11"/>
                </a:cxn>
                <a:cxn ang="0">
                  <a:pos x="T12" y="T13"/>
                </a:cxn>
              </a:cxnLst>
              <a:rect l="0" t="0" r="r" b="b"/>
              <a:pathLst>
                <a:path w="9" h="10">
                  <a:moveTo>
                    <a:pt x="3" y="2"/>
                  </a:moveTo>
                  <a:cubicBezTo>
                    <a:pt x="2" y="1"/>
                    <a:pt x="1" y="1"/>
                    <a:pt x="0" y="2"/>
                  </a:cubicBezTo>
                  <a:cubicBezTo>
                    <a:pt x="0" y="3"/>
                    <a:pt x="2" y="3"/>
                    <a:pt x="2" y="4"/>
                  </a:cubicBezTo>
                  <a:cubicBezTo>
                    <a:pt x="3" y="5"/>
                    <a:pt x="0" y="8"/>
                    <a:pt x="1" y="9"/>
                  </a:cubicBezTo>
                  <a:cubicBezTo>
                    <a:pt x="1" y="10"/>
                    <a:pt x="5" y="6"/>
                    <a:pt x="6" y="6"/>
                  </a:cubicBezTo>
                  <a:cubicBezTo>
                    <a:pt x="9" y="6"/>
                    <a:pt x="3" y="2"/>
                    <a:pt x="3" y="2"/>
                  </a:cubicBezTo>
                  <a:cubicBezTo>
                    <a:pt x="1" y="0"/>
                    <a:pt x="3" y="2"/>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6" name="Freeform 445"/>
            <p:cNvSpPr>
              <a:spLocks/>
            </p:cNvSpPr>
            <p:nvPr/>
          </p:nvSpPr>
          <p:spPr bwMode="auto">
            <a:xfrm>
              <a:off x="8651716" y="4264878"/>
              <a:ext cx="31856" cy="50968"/>
            </a:xfrm>
            <a:custGeom>
              <a:avLst/>
              <a:gdLst>
                <a:gd name="T0" fmla="*/ 6 w 7"/>
                <a:gd name="T1" fmla="*/ 1 h 11"/>
                <a:gd name="T2" fmla="*/ 3 w 7"/>
                <a:gd name="T3" fmla="*/ 5 h 11"/>
                <a:gd name="T4" fmla="*/ 3 w 7"/>
                <a:gd name="T5" fmla="*/ 9 h 11"/>
                <a:gd name="T6" fmla="*/ 5 w 7"/>
                <a:gd name="T7" fmla="*/ 6 h 11"/>
                <a:gd name="T8" fmla="*/ 6 w 7"/>
                <a:gd name="T9" fmla="*/ 1 h 11"/>
                <a:gd name="T10" fmla="*/ 6 w 7"/>
                <a:gd name="T11" fmla="*/ 1 h 11"/>
              </a:gdLst>
              <a:ahLst/>
              <a:cxnLst>
                <a:cxn ang="0">
                  <a:pos x="T0" y="T1"/>
                </a:cxn>
                <a:cxn ang="0">
                  <a:pos x="T2" y="T3"/>
                </a:cxn>
                <a:cxn ang="0">
                  <a:pos x="T4" y="T5"/>
                </a:cxn>
                <a:cxn ang="0">
                  <a:pos x="T6" y="T7"/>
                </a:cxn>
                <a:cxn ang="0">
                  <a:pos x="T8" y="T9"/>
                </a:cxn>
                <a:cxn ang="0">
                  <a:pos x="T10" y="T11"/>
                </a:cxn>
              </a:cxnLst>
              <a:rect l="0" t="0" r="r" b="b"/>
              <a:pathLst>
                <a:path w="7" h="11">
                  <a:moveTo>
                    <a:pt x="6" y="1"/>
                  </a:moveTo>
                  <a:cubicBezTo>
                    <a:pt x="3" y="1"/>
                    <a:pt x="4" y="4"/>
                    <a:pt x="3" y="5"/>
                  </a:cubicBezTo>
                  <a:cubicBezTo>
                    <a:pt x="0" y="7"/>
                    <a:pt x="1" y="7"/>
                    <a:pt x="3" y="9"/>
                  </a:cubicBezTo>
                  <a:cubicBezTo>
                    <a:pt x="6" y="11"/>
                    <a:pt x="4" y="8"/>
                    <a:pt x="5" y="6"/>
                  </a:cubicBezTo>
                  <a:cubicBezTo>
                    <a:pt x="5" y="6"/>
                    <a:pt x="7" y="0"/>
                    <a:pt x="6" y="1"/>
                  </a:cubicBezTo>
                  <a:cubicBezTo>
                    <a:pt x="5" y="1"/>
                    <a:pt x="6" y="0"/>
                    <a:pt x="6"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7" name="Freeform 446"/>
            <p:cNvSpPr>
              <a:spLocks/>
            </p:cNvSpPr>
            <p:nvPr/>
          </p:nvSpPr>
          <p:spPr bwMode="auto">
            <a:xfrm>
              <a:off x="8678791" y="4260100"/>
              <a:ext cx="19114" cy="36635"/>
            </a:xfrm>
            <a:custGeom>
              <a:avLst/>
              <a:gdLst>
                <a:gd name="T0" fmla="*/ 3 w 4"/>
                <a:gd name="T1" fmla="*/ 1 h 8"/>
                <a:gd name="T2" fmla="*/ 0 w 4"/>
                <a:gd name="T3" fmla="*/ 8 h 8"/>
                <a:gd name="T4" fmla="*/ 3 w 4"/>
                <a:gd name="T5" fmla="*/ 5 h 8"/>
                <a:gd name="T6" fmla="*/ 3 w 4"/>
                <a:gd name="T7" fmla="*/ 1 h 8"/>
                <a:gd name="T8" fmla="*/ 3 w 4"/>
                <a:gd name="T9" fmla="*/ 1 h 8"/>
              </a:gdLst>
              <a:ahLst/>
              <a:cxnLst>
                <a:cxn ang="0">
                  <a:pos x="T0" y="T1"/>
                </a:cxn>
                <a:cxn ang="0">
                  <a:pos x="T2" y="T3"/>
                </a:cxn>
                <a:cxn ang="0">
                  <a:pos x="T4" y="T5"/>
                </a:cxn>
                <a:cxn ang="0">
                  <a:pos x="T6" y="T7"/>
                </a:cxn>
                <a:cxn ang="0">
                  <a:pos x="T8" y="T9"/>
                </a:cxn>
              </a:cxnLst>
              <a:rect l="0" t="0" r="r" b="b"/>
              <a:pathLst>
                <a:path w="4" h="8">
                  <a:moveTo>
                    <a:pt x="3" y="1"/>
                  </a:moveTo>
                  <a:cubicBezTo>
                    <a:pt x="2" y="1"/>
                    <a:pt x="0" y="7"/>
                    <a:pt x="0" y="8"/>
                  </a:cubicBezTo>
                  <a:cubicBezTo>
                    <a:pt x="0" y="8"/>
                    <a:pt x="2" y="6"/>
                    <a:pt x="3" y="5"/>
                  </a:cubicBezTo>
                  <a:cubicBezTo>
                    <a:pt x="3" y="5"/>
                    <a:pt x="4" y="0"/>
                    <a:pt x="3" y="1"/>
                  </a:cubicBezTo>
                  <a:cubicBezTo>
                    <a:pt x="2" y="1"/>
                    <a:pt x="3" y="1"/>
                    <a:pt x="3"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8" name="Freeform 447"/>
            <p:cNvSpPr>
              <a:spLocks/>
            </p:cNvSpPr>
            <p:nvPr/>
          </p:nvSpPr>
          <p:spPr bwMode="auto">
            <a:xfrm>
              <a:off x="8688349" y="4283991"/>
              <a:ext cx="28669" cy="17521"/>
            </a:xfrm>
            <a:custGeom>
              <a:avLst/>
              <a:gdLst>
                <a:gd name="T0" fmla="*/ 1 w 6"/>
                <a:gd name="T1" fmla="*/ 1 h 4"/>
                <a:gd name="T2" fmla="*/ 3 w 6"/>
                <a:gd name="T3" fmla="*/ 3 h 4"/>
                <a:gd name="T4" fmla="*/ 1 w 6"/>
                <a:gd name="T5" fmla="*/ 1 h 4"/>
                <a:gd name="T6" fmla="*/ 1 w 6"/>
                <a:gd name="T7" fmla="*/ 1 h 4"/>
              </a:gdLst>
              <a:ahLst/>
              <a:cxnLst>
                <a:cxn ang="0">
                  <a:pos x="T0" y="T1"/>
                </a:cxn>
                <a:cxn ang="0">
                  <a:pos x="T2" y="T3"/>
                </a:cxn>
                <a:cxn ang="0">
                  <a:pos x="T4" y="T5"/>
                </a:cxn>
                <a:cxn ang="0">
                  <a:pos x="T6" y="T7"/>
                </a:cxn>
              </a:cxnLst>
              <a:rect l="0" t="0" r="r" b="b"/>
              <a:pathLst>
                <a:path w="6" h="4">
                  <a:moveTo>
                    <a:pt x="1" y="1"/>
                  </a:moveTo>
                  <a:cubicBezTo>
                    <a:pt x="0" y="3"/>
                    <a:pt x="1" y="4"/>
                    <a:pt x="3" y="3"/>
                  </a:cubicBezTo>
                  <a:cubicBezTo>
                    <a:pt x="6" y="3"/>
                    <a:pt x="2" y="0"/>
                    <a:pt x="1" y="1"/>
                  </a:cubicBezTo>
                  <a:cubicBezTo>
                    <a:pt x="1" y="2"/>
                    <a:pt x="2" y="1"/>
                    <a:pt x="1"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19" name="Freeform 450"/>
            <p:cNvSpPr>
              <a:spLocks/>
            </p:cNvSpPr>
            <p:nvPr/>
          </p:nvSpPr>
          <p:spPr bwMode="auto">
            <a:xfrm>
              <a:off x="8533850" y="4269657"/>
              <a:ext cx="55747" cy="55747"/>
            </a:xfrm>
            <a:custGeom>
              <a:avLst/>
              <a:gdLst>
                <a:gd name="T0" fmla="*/ 11 w 12"/>
                <a:gd name="T1" fmla="*/ 0 h 12"/>
                <a:gd name="T2" fmla="*/ 6 w 12"/>
                <a:gd name="T3" fmla="*/ 6 h 12"/>
                <a:gd name="T4" fmla="*/ 0 w 12"/>
                <a:gd name="T5" fmla="*/ 12 h 12"/>
                <a:gd name="T6" fmla="*/ 4 w 12"/>
                <a:gd name="T7" fmla="*/ 10 h 12"/>
                <a:gd name="T8" fmla="*/ 8 w 12"/>
                <a:gd name="T9" fmla="*/ 7 h 12"/>
                <a:gd name="T10" fmla="*/ 10 w 12"/>
                <a:gd name="T11" fmla="*/ 3 h 12"/>
                <a:gd name="T12" fmla="*/ 11 w 12"/>
                <a:gd name="T13" fmla="*/ 0 h 12"/>
              </a:gdLst>
              <a:ahLst/>
              <a:cxnLst>
                <a:cxn ang="0">
                  <a:pos x="T0" y="T1"/>
                </a:cxn>
                <a:cxn ang="0">
                  <a:pos x="T2" y="T3"/>
                </a:cxn>
                <a:cxn ang="0">
                  <a:pos x="T4" y="T5"/>
                </a:cxn>
                <a:cxn ang="0">
                  <a:pos x="T6" y="T7"/>
                </a:cxn>
                <a:cxn ang="0">
                  <a:pos x="T8" y="T9"/>
                </a:cxn>
                <a:cxn ang="0">
                  <a:pos x="T10" y="T11"/>
                </a:cxn>
                <a:cxn ang="0">
                  <a:pos x="T12" y="T13"/>
                </a:cxn>
              </a:cxnLst>
              <a:rect l="0" t="0" r="r" b="b"/>
              <a:pathLst>
                <a:path w="12" h="12">
                  <a:moveTo>
                    <a:pt x="11" y="0"/>
                  </a:moveTo>
                  <a:cubicBezTo>
                    <a:pt x="9" y="1"/>
                    <a:pt x="7" y="4"/>
                    <a:pt x="6" y="6"/>
                  </a:cubicBezTo>
                  <a:cubicBezTo>
                    <a:pt x="5" y="7"/>
                    <a:pt x="0" y="10"/>
                    <a:pt x="0" y="12"/>
                  </a:cubicBezTo>
                  <a:cubicBezTo>
                    <a:pt x="0" y="12"/>
                    <a:pt x="3" y="11"/>
                    <a:pt x="4" y="10"/>
                  </a:cubicBezTo>
                  <a:cubicBezTo>
                    <a:pt x="5" y="10"/>
                    <a:pt x="7" y="8"/>
                    <a:pt x="8" y="7"/>
                  </a:cubicBezTo>
                  <a:cubicBezTo>
                    <a:pt x="8" y="5"/>
                    <a:pt x="9" y="4"/>
                    <a:pt x="10" y="3"/>
                  </a:cubicBezTo>
                  <a:cubicBezTo>
                    <a:pt x="11" y="3"/>
                    <a:pt x="12" y="0"/>
                    <a:pt x="1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0" name="Freeform 451"/>
            <p:cNvSpPr>
              <a:spLocks/>
            </p:cNvSpPr>
            <p:nvPr/>
          </p:nvSpPr>
          <p:spPr bwMode="auto">
            <a:xfrm>
              <a:off x="8697906" y="4199575"/>
              <a:ext cx="9557" cy="4778"/>
            </a:xfrm>
            <a:custGeom>
              <a:avLst/>
              <a:gdLst>
                <a:gd name="T0" fmla="*/ 0 w 2"/>
                <a:gd name="T1" fmla="*/ 1 h 1"/>
                <a:gd name="T2" fmla="*/ 1 w 2"/>
                <a:gd name="T3" fmla="*/ 0 h 1"/>
                <a:gd name="T4" fmla="*/ 0 w 2"/>
                <a:gd name="T5" fmla="*/ 1 h 1"/>
              </a:gdLst>
              <a:ahLst/>
              <a:cxnLst>
                <a:cxn ang="0">
                  <a:pos x="T0" y="T1"/>
                </a:cxn>
                <a:cxn ang="0">
                  <a:pos x="T2" y="T3"/>
                </a:cxn>
                <a:cxn ang="0">
                  <a:pos x="T4" y="T5"/>
                </a:cxn>
              </a:cxnLst>
              <a:rect l="0" t="0" r="r" b="b"/>
              <a:pathLst>
                <a:path w="2" h="1">
                  <a:moveTo>
                    <a:pt x="0" y="1"/>
                  </a:moveTo>
                  <a:cubicBezTo>
                    <a:pt x="1" y="1"/>
                    <a:pt x="2" y="0"/>
                    <a:pt x="1" y="0"/>
                  </a:cubicBezTo>
                  <a:cubicBezTo>
                    <a:pt x="0" y="0"/>
                    <a:pt x="0" y="1"/>
                    <a:pt x="0"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1" name="Freeform 452"/>
            <p:cNvSpPr>
              <a:spLocks/>
            </p:cNvSpPr>
            <p:nvPr/>
          </p:nvSpPr>
          <p:spPr bwMode="auto">
            <a:xfrm>
              <a:off x="8020977" y="4390707"/>
              <a:ext cx="261215" cy="272364"/>
            </a:xfrm>
            <a:custGeom>
              <a:avLst/>
              <a:gdLst>
                <a:gd name="T0" fmla="*/ 12 w 56"/>
                <a:gd name="T1" fmla="*/ 3 h 58"/>
                <a:gd name="T2" fmla="*/ 4 w 56"/>
                <a:gd name="T3" fmla="*/ 2 h 58"/>
                <a:gd name="T4" fmla="*/ 2 w 56"/>
                <a:gd name="T5" fmla="*/ 3 h 58"/>
                <a:gd name="T6" fmla="*/ 6 w 56"/>
                <a:gd name="T7" fmla="*/ 9 h 58"/>
                <a:gd name="T8" fmla="*/ 11 w 56"/>
                <a:gd name="T9" fmla="*/ 13 h 58"/>
                <a:gd name="T10" fmla="*/ 13 w 56"/>
                <a:gd name="T11" fmla="*/ 17 h 58"/>
                <a:gd name="T12" fmla="*/ 17 w 56"/>
                <a:gd name="T13" fmla="*/ 19 h 58"/>
                <a:gd name="T14" fmla="*/ 20 w 56"/>
                <a:gd name="T15" fmla="*/ 26 h 58"/>
                <a:gd name="T16" fmla="*/ 22 w 56"/>
                <a:gd name="T17" fmla="*/ 28 h 58"/>
                <a:gd name="T18" fmla="*/ 26 w 56"/>
                <a:gd name="T19" fmla="*/ 33 h 58"/>
                <a:gd name="T20" fmla="*/ 30 w 56"/>
                <a:gd name="T21" fmla="*/ 42 h 58"/>
                <a:gd name="T22" fmla="*/ 41 w 56"/>
                <a:gd name="T23" fmla="*/ 52 h 58"/>
                <a:gd name="T24" fmla="*/ 46 w 56"/>
                <a:gd name="T25" fmla="*/ 57 h 58"/>
                <a:gd name="T26" fmla="*/ 54 w 56"/>
                <a:gd name="T27" fmla="*/ 57 h 58"/>
                <a:gd name="T28" fmla="*/ 54 w 56"/>
                <a:gd name="T29" fmla="*/ 46 h 58"/>
                <a:gd name="T30" fmla="*/ 55 w 56"/>
                <a:gd name="T31" fmla="*/ 44 h 58"/>
                <a:gd name="T32" fmla="*/ 52 w 56"/>
                <a:gd name="T33" fmla="*/ 41 h 58"/>
                <a:gd name="T34" fmla="*/ 50 w 56"/>
                <a:gd name="T35" fmla="*/ 40 h 58"/>
                <a:gd name="T36" fmla="*/ 48 w 56"/>
                <a:gd name="T37" fmla="*/ 42 h 58"/>
                <a:gd name="T38" fmla="*/ 48 w 56"/>
                <a:gd name="T39" fmla="*/ 38 h 58"/>
                <a:gd name="T40" fmla="*/ 47 w 56"/>
                <a:gd name="T41" fmla="*/ 36 h 58"/>
                <a:gd name="T42" fmla="*/ 44 w 56"/>
                <a:gd name="T43" fmla="*/ 34 h 58"/>
                <a:gd name="T44" fmla="*/ 42 w 56"/>
                <a:gd name="T45" fmla="*/ 30 h 58"/>
                <a:gd name="T46" fmla="*/ 42 w 56"/>
                <a:gd name="T47" fmla="*/ 29 h 58"/>
                <a:gd name="T48" fmla="*/ 43 w 56"/>
                <a:gd name="T49" fmla="*/ 28 h 58"/>
                <a:gd name="T50" fmla="*/ 38 w 56"/>
                <a:gd name="T51" fmla="*/ 27 h 58"/>
                <a:gd name="T52" fmla="*/ 38 w 56"/>
                <a:gd name="T53" fmla="*/ 25 h 58"/>
                <a:gd name="T54" fmla="*/ 36 w 56"/>
                <a:gd name="T55" fmla="*/ 24 h 58"/>
                <a:gd name="T56" fmla="*/ 37 w 56"/>
                <a:gd name="T57" fmla="*/ 23 h 58"/>
                <a:gd name="T58" fmla="*/ 35 w 56"/>
                <a:gd name="T59" fmla="*/ 22 h 58"/>
                <a:gd name="T60" fmla="*/ 34 w 56"/>
                <a:gd name="T61" fmla="*/ 21 h 58"/>
                <a:gd name="T62" fmla="*/ 31 w 56"/>
                <a:gd name="T63" fmla="*/ 19 h 58"/>
                <a:gd name="T64" fmla="*/ 30 w 56"/>
                <a:gd name="T65" fmla="*/ 19 h 58"/>
                <a:gd name="T66" fmla="*/ 25 w 56"/>
                <a:gd name="T67" fmla="*/ 16 h 58"/>
                <a:gd name="T68" fmla="*/ 21 w 56"/>
                <a:gd name="T69" fmla="*/ 11 h 58"/>
                <a:gd name="T70" fmla="*/ 16 w 56"/>
                <a:gd name="T71" fmla="*/ 7 h 58"/>
                <a:gd name="T72" fmla="*/ 12 w 56"/>
                <a:gd name="T73" fmla="*/ 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6" h="58">
                  <a:moveTo>
                    <a:pt x="12" y="3"/>
                  </a:moveTo>
                  <a:cubicBezTo>
                    <a:pt x="9" y="3"/>
                    <a:pt x="7" y="3"/>
                    <a:pt x="4" y="2"/>
                  </a:cubicBezTo>
                  <a:cubicBezTo>
                    <a:pt x="2" y="1"/>
                    <a:pt x="0" y="0"/>
                    <a:pt x="2" y="3"/>
                  </a:cubicBezTo>
                  <a:cubicBezTo>
                    <a:pt x="3" y="5"/>
                    <a:pt x="4" y="8"/>
                    <a:pt x="6" y="9"/>
                  </a:cubicBezTo>
                  <a:cubicBezTo>
                    <a:pt x="8" y="10"/>
                    <a:pt x="10" y="11"/>
                    <a:pt x="11" y="13"/>
                  </a:cubicBezTo>
                  <a:cubicBezTo>
                    <a:pt x="12" y="14"/>
                    <a:pt x="12" y="16"/>
                    <a:pt x="13" y="17"/>
                  </a:cubicBezTo>
                  <a:cubicBezTo>
                    <a:pt x="15" y="18"/>
                    <a:pt x="16" y="18"/>
                    <a:pt x="17" y="19"/>
                  </a:cubicBezTo>
                  <a:cubicBezTo>
                    <a:pt x="19" y="21"/>
                    <a:pt x="19" y="24"/>
                    <a:pt x="20" y="26"/>
                  </a:cubicBezTo>
                  <a:cubicBezTo>
                    <a:pt x="21" y="27"/>
                    <a:pt x="22" y="28"/>
                    <a:pt x="22" y="28"/>
                  </a:cubicBezTo>
                  <a:cubicBezTo>
                    <a:pt x="24" y="30"/>
                    <a:pt x="25" y="31"/>
                    <a:pt x="26" y="33"/>
                  </a:cubicBezTo>
                  <a:cubicBezTo>
                    <a:pt x="28" y="36"/>
                    <a:pt x="28" y="39"/>
                    <a:pt x="30" y="42"/>
                  </a:cubicBezTo>
                  <a:cubicBezTo>
                    <a:pt x="34" y="45"/>
                    <a:pt x="37" y="49"/>
                    <a:pt x="41" y="52"/>
                  </a:cubicBezTo>
                  <a:cubicBezTo>
                    <a:pt x="43" y="54"/>
                    <a:pt x="44" y="55"/>
                    <a:pt x="46" y="57"/>
                  </a:cubicBezTo>
                  <a:cubicBezTo>
                    <a:pt x="47" y="57"/>
                    <a:pt x="53" y="58"/>
                    <a:pt x="54" y="57"/>
                  </a:cubicBezTo>
                  <a:cubicBezTo>
                    <a:pt x="55" y="56"/>
                    <a:pt x="53" y="48"/>
                    <a:pt x="54" y="46"/>
                  </a:cubicBezTo>
                  <a:cubicBezTo>
                    <a:pt x="54" y="45"/>
                    <a:pt x="56" y="45"/>
                    <a:pt x="55" y="44"/>
                  </a:cubicBezTo>
                  <a:cubicBezTo>
                    <a:pt x="54" y="43"/>
                    <a:pt x="53" y="42"/>
                    <a:pt x="52" y="41"/>
                  </a:cubicBezTo>
                  <a:cubicBezTo>
                    <a:pt x="52" y="41"/>
                    <a:pt x="51" y="40"/>
                    <a:pt x="50" y="40"/>
                  </a:cubicBezTo>
                  <a:cubicBezTo>
                    <a:pt x="49" y="40"/>
                    <a:pt x="49" y="42"/>
                    <a:pt x="48" y="42"/>
                  </a:cubicBezTo>
                  <a:cubicBezTo>
                    <a:pt x="49" y="42"/>
                    <a:pt x="48" y="38"/>
                    <a:pt x="48" y="38"/>
                  </a:cubicBezTo>
                  <a:cubicBezTo>
                    <a:pt x="47" y="37"/>
                    <a:pt x="47" y="37"/>
                    <a:pt x="47" y="36"/>
                  </a:cubicBezTo>
                  <a:cubicBezTo>
                    <a:pt x="47" y="35"/>
                    <a:pt x="45" y="34"/>
                    <a:pt x="44" y="34"/>
                  </a:cubicBezTo>
                  <a:cubicBezTo>
                    <a:pt x="43" y="33"/>
                    <a:pt x="41" y="32"/>
                    <a:pt x="42" y="30"/>
                  </a:cubicBezTo>
                  <a:cubicBezTo>
                    <a:pt x="42" y="30"/>
                    <a:pt x="41" y="29"/>
                    <a:pt x="42" y="29"/>
                  </a:cubicBezTo>
                  <a:cubicBezTo>
                    <a:pt x="42" y="28"/>
                    <a:pt x="43" y="29"/>
                    <a:pt x="43" y="28"/>
                  </a:cubicBezTo>
                  <a:cubicBezTo>
                    <a:pt x="44" y="26"/>
                    <a:pt x="38" y="26"/>
                    <a:pt x="38" y="27"/>
                  </a:cubicBezTo>
                  <a:cubicBezTo>
                    <a:pt x="38" y="26"/>
                    <a:pt x="42" y="25"/>
                    <a:pt x="38" y="25"/>
                  </a:cubicBezTo>
                  <a:cubicBezTo>
                    <a:pt x="37" y="25"/>
                    <a:pt x="36" y="24"/>
                    <a:pt x="36" y="24"/>
                  </a:cubicBezTo>
                  <a:cubicBezTo>
                    <a:pt x="36" y="23"/>
                    <a:pt x="37" y="23"/>
                    <a:pt x="37" y="23"/>
                  </a:cubicBezTo>
                  <a:cubicBezTo>
                    <a:pt x="37" y="22"/>
                    <a:pt x="35" y="22"/>
                    <a:pt x="35" y="22"/>
                  </a:cubicBezTo>
                  <a:cubicBezTo>
                    <a:pt x="35" y="22"/>
                    <a:pt x="36" y="21"/>
                    <a:pt x="34" y="21"/>
                  </a:cubicBezTo>
                  <a:cubicBezTo>
                    <a:pt x="33" y="20"/>
                    <a:pt x="32" y="20"/>
                    <a:pt x="31" y="19"/>
                  </a:cubicBezTo>
                  <a:cubicBezTo>
                    <a:pt x="28" y="15"/>
                    <a:pt x="30" y="19"/>
                    <a:pt x="30" y="19"/>
                  </a:cubicBezTo>
                  <a:cubicBezTo>
                    <a:pt x="29" y="19"/>
                    <a:pt x="26" y="16"/>
                    <a:pt x="25" y="16"/>
                  </a:cubicBezTo>
                  <a:cubicBezTo>
                    <a:pt x="24" y="14"/>
                    <a:pt x="23" y="12"/>
                    <a:pt x="21" y="11"/>
                  </a:cubicBezTo>
                  <a:cubicBezTo>
                    <a:pt x="19" y="10"/>
                    <a:pt x="18" y="9"/>
                    <a:pt x="16" y="7"/>
                  </a:cubicBezTo>
                  <a:cubicBezTo>
                    <a:pt x="15" y="6"/>
                    <a:pt x="14" y="3"/>
                    <a:pt x="12"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2" name="Freeform 453"/>
            <p:cNvSpPr>
              <a:spLocks/>
            </p:cNvSpPr>
            <p:nvPr/>
          </p:nvSpPr>
          <p:spPr bwMode="auto">
            <a:xfrm>
              <a:off x="8067167" y="4489461"/>
              <a:ext cx="23891" cy="23893"/>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3" name="Freeform 454"/>
            <p:cNvSpPr>
              <a:spLocks/>
            </p:cNvSpPr>
            <p:nvPr/>
          </p:nvSpPr>
          <p:spPr bwMode="auto">
            <a:xfrm>
              <a:off x="8100616" y="4545208"/>
              <a:ext cx="22299" cy="23893"/>
            </a:xfrm>
            <a:custGeom>
              <a:avLst/>
              <a:gdLst>
                <a:gd name="T0" fmla="*/ 4 w 5"/>
                <a:gd name="T1" fmla="*/ 4 h 5"/>
                <a:gd name="T2" fmla="*/ 1 w 5"/>
                <a:gd name="T3" fmla="*/ 0 h 5"/>
                <a:gd name="T4" fmla="*/ 4 w 5"/>
                <a:gd name="T5" fmla="*/ 4 h 5"/>
              </a:gdLst>
              <a:ahLst/>
              <a:cxnLst>
                <a:cxn ang="0">
                  <a:pos x="T0" y="T1"/>
                </a:cxn>
                <a:cxn ang="0">
                  <a:pos x="T2" y="T3"/>
                </a:cxn>
                <a:cxn ang="0">
                  <a:pos x="T4" y="T5"/>
                </a:cxn>
              </a:cxnLst>
              <a:rect l="0" t="0" r="r" b="b"/>
              <a:pathLst>
                <a:path w="5" h="5">
                  <a:moveTo>
                    <a:pt x="4" y="4"/>
                  </a:moveTo>
                  <a:cubicBezTo>
                    <a:pt x="5" y="3"/>
                    <a:pt x="2" y="0"/>
                    <a:pt x="1" y="0"/>
                  </a:cubicBezTo>
                  <a:cubicBezTo>
                    <a:pt x="0" y="1"/>
                    <a:pt x="3" y="5"/>
                    <a:pt x="4"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4" name="Freeform 455"/>
            <p:cNvSpPr>
              <a:spLocks/>
            </p:cNvSpPr>
            <p:nvPr/>
          </p:nvSpPr>
          <p:spPr bwMode="auto">
            <a:xfrm>
              <a:off x="8258301" y="4559541"/>
              <a:ext cx="33448" cy="33448"/>
            </a:xfrm>
            <a:custGeom>
              <a:avLst/>
              <a:gdLst>
                <a:gd name="T0" fmla="*/ 7 w 7"/>
                <a:gd name="T1" fmla="*/ 7 h 7"/>
                <a:gd name="T2" fmla="*/ 5 w 7"/>
                <a:gd name="T3" fmla="*/ 3 h 7"/>
                <a:gd name="T4" fmla="*/ 0 w 7"/>
                <a:gd name="T5" fmla="*/ 1 h 7"/>
                <a:gd name="T6" fmla="*/ 1 w 7"/>
                <a:gd name="T7" fmla="*/ 3 h 7"/>
                <a:gd name="T8" fmla="*/ 3 w 7"/>
                <a:gd name="T9" fmla="*/ 5 h 7"/>
                <a:gd name="T10" fmla="*/ 7 w 7"/>
                <a:gd name="T11" fmla="*/ 7 h 7"/>
              </a:gdLst>
              <a:ahLst/>
              <a:cxnLst>
                <a:cxn ang="0">
                  <a:pos x="T0" y="T1"/>
                </a:cxn>
                <a:cxn ang="0">
                  <a:pos x="T2" y="T3"/>
                </a:cxn>
                <a:cxn ang="0">
                  <a:pos x="T4" y="T5"/>
                </a:cxn>
                <a:cxn ang="0">
                  <a:pos x="T6" y="T7"/>
                </a:cxn>
                <a:cxn ang="0">
                  <a:pos x="T8" y="T9"/>
                </a:cxn>
                <a:cxn ang="0">
                  <a:pos x="T10" y="T11"/>
                </a:cxn>
              </a:cxnLst>
              <a:rect l="0" t="0" r="r" b="b"/>
              <a:pathLst>
                <a:path w="7" h="7">
                  <a:moveTo>
                    <a:pt x="7" y="7"/>
                  </a:moveTo>
                  <a:cubicBezTo>
                    <a:pt x="7" y="5"/>
                    <a:pt x="5" y="5"/>
                    <a:pt x="5" y="3"/>
                  </a:cubicBezTo>
                  <a:cubicBezTo>
                    <a:pt x="5" y="1"/>
                    <a:pt x="2" y="0"/>
                    <a:pt x="0" y="1"/>
                  </a:cubicBezTo>
                  <a:cubicBezTo>
                    <a:pt x="0" y="2"/>
                    <a:pt x="0" y="3"/>
                    <a:pt x="1" y="3"/>
                  </a:cubicBezTo>
                  <a:cubicBezTo>
                    <a:pt x="3" y="3"/>
                    <a:pt x="2" y="4"/>
                    <a:pt x="3" y="5"/>
                  </a:cubicBezTo>
                  <a:cubicBezTo>
                    <a:pt x="3" y="6"/>
                    <a:pt x="7" y="7"/>
                    <a:pt x="7" y="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5" name="Freeform 456"/>
            <p:cNvSpPr>
              <a:spLocks/>
            </p:cNvSpPr>
            <p:nvPr/>
          </p:nvSpPr>
          <p:spPr bwMode="auto">
            <a:xfrm>
              <a:off x="8310862" y="4583434"/>
              <a:ext cx="17521" cy="17521"/>
            </a:xfrm>
            <a:custGeom>
              <a:avLst/>
              <a:gdLst>
                <a:gd name="T0" fmla="*/ 2 w 4"/>
                <a:gd name="T1" fmla="*/ 3 h 4"/>
                <a:gd name="T2" fmla="*/ 2 w 4"/>
                <a:gd name="T3" fmla="*/ 0 h 4"/>
                <a:gd name="T4" fmla="*/ 2 w 4"/>
                <a:gd name="T5" fmla="*/ 3 h 4"/>
                <a:gd name="T6" fmla="*/ 2 w 4"/>
                <a:gd name="T7" fmla="*/ 3 h 4"/>
              </a:gdLst>
              <a:ahLst/>
              <a:cxnLst>
                <a:cxn ang="0">
                  <a:pos x="T0" y="T1"/>
                </a:cxn>
                <a:cxn ang="0">
                  <a:pos x="T2" y="T3"/>
                </a:cxn>
                <a:cxn ang="0">
                  <a:pos x="T4" y="T5"/>
                </a:cxn>
                <a:cxn ang="0">
                  <a:pos x="T6" y="T7"/>
                </a:cxn>
              </a:cxnLst>
              <a:rect l="0" t="0" r="r" b="b"/>
              <a:pathLst>
                <a:path w="4" h="4">
                  <a:moveTo>
                    <a:pt x="2" y="3"/>
                  </a:moveTo>
                  <a:cubicBezTo>
                    <a:pt x="0" y="4"/>
                    <a:pt x="0" y="1"/>
                    <a:pt x="2" y="0"/>
                  </a:cubicBezTo>
                  <a:cubicBezTo>
                    <a:pt x="4" y="0"/>
                    <a:pt x="4" y="3"/>
                    <a:pt x="2" y="3"/>
                  </a:cubicBezTo>
                  <a:cubicBezTo>
                    <a:pt x="1" y="4"/>
                    <a:pt x="3" y="3"/>
                    <a:pt x="2"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6" name="Freeform 457"/>
            <p:cNvSpPr>
              <a:spLocks/>
            </p:cNvSpPr>
            <p:nvPr/>
          </p:nvSpPr>
          <p:spPr bwMode="auto">
            <a:xfrm>
              <a:off x="8263078" y="4663072"/>
              <a:ext cx="215025" cy="70082"/>
            </a:xfrm>
            <a:custGeom>
              <a:avLst/>
              <a:gdLst>
                <a:gd name="T0" fmla="*/ 9 w 46"/>
                <a:gd name="T1" fmla="*/ 0 h 15"/>
                <a:gd name="T2" fmla="*/ 3 w 46"/>
                <a:gd name="T3" fmla="*/ 0 h 15"/>
                <a:gd name="T4" fmla="*/ 0 w 46"/>
                <a:gd name="T5" fmla="*/ 4 h 15"/>
                <a:gd name="T6" fmla="*/ 5 w 46"/>
                <a:gd name="T7" fmla="*/ 6 h 15"/>
                <a:gd name="T8" fmla="*/ 11 w 46"/>
                <a:gd name="T9" fmla="*/ 9 h 15"/>
                <a:gd name="T10" fmla="*/ 15 w 46"/>
                <a:gd name="T11" fmla="*/ 9 h 15"/>
                <a:gd name="T12" fmla="*/ 24 w 46"/>
                <a:gd name="T13" fmla="*/ 11 h 15"/>
                <a:gd name="T14" fmla="*/ 40 w 46"/>
                <a:gd name="T15" fmla="*/ 13 h 15"/>
                <a:gd name="T16" fmla="*/ 45 w 46"/>
                <a:gd name="T17" fmla="*/ 13 h 15"/>
                <a:gd name="T18" fmla="*/ 43 w 46"/>
                <a:gd name="T19" fmla="*/ 9 h 15"/>
                <a:gd name="T20" fmla="*/ 41 w 46"/>
                <a:gd name="T21" fmla="*/ 9 h 15"/>
                <a:gd name="T22" fmla="*/ 37 w 46"/>
                <a:gd name="T23" fmla="*/ 9 h 15"/>
                <a:gd name="T24" fmla="*/ 35 w 46"/>
                <a:gd name="T25" fmla="*/ 6 h 15"/>
                <a:gd name="T26" fmla="*/ 32 w 46"/>
                <a:gd name="T27" fmla="*/ 4 h 15"/>
                <a:gd name="T28" fmla="*/ 27 w 46"/>
                <a:gd name="T29" fmla="*/ 3 h 15"/>
                <a:gd name="T30" fmla="*/ 25 w 46"/>
                <a:gd name="T31" fmla="*/ 4 h 15"/>
                <a:gd name="T32" fmla="*/ 21 w 46"/>
                <a:gd name="T33" fmla="*/ 5 h 15"/>
                <a:gd name="T34" fmla="*/ 15 w 46"/>
                <a:gd name="T35" fmla="*/ 3 h 15"/>
                <a:gd name="T36" fmla="*/ 11 w 46"/>
                <a:gd name="T37" fmla="*/ 2 h 15"/>
                <a:gd name="T38" fmla="*/ 9 w 46"/>
                <a:gd name="T39" fmla="*/ 0 h 15"/>
                <a:gd name="T40" fmla="*/ 9 w 46"/>
                <a:gd name="T41" fmla="*/ 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6" h="15">
                  <a:moveTo>
                    <a:pt x="9" y="0"/>
                  </a:moveTo>
                  <a:cubicBezTo>
                    <a:pt x="7" y="1"/>
                    <a:pt x="6" y="0"/>
                    <a:pt x="3" y="0"/>
                  </a:cubicBezTo>
                  <a:cubicBezTo>
                    <a:pt x="3" y="0"/>
                    <a:pt x="0" y="3"/>
                    <a:pt x="0" y="4"/>
                  </a:cubicBezTo>
                  <a:cubicBezTo>
                    <a:pt x="0" y="5"/>
                    <a:pt x="4" y="4"/>
                    <a:pt x="5" y="6"/>
                  </a:cubicBezTo>
                  <a:cubicBezTo>
                    <a:pt x="6" y="8"/>
                    <a:pt x="9" y="8"/>
                    <a:pt x="11" y="9"/>
                  </a:cubicBezTo>
                  <a:cubicBezTo>
                    <a:pt x="13" y="9"/>
                    <a:pt x="14" y="9"/>
                    <a:pt x="15" y="9"/>
                  </a:cubicBezTo>
                  <a:cubicBezTo>
                    <a:pt x="18" y="9"/>
                    <a:pt x="21" y="10"/>
                    <a:pt x="24" y="11"/>
                  </a:cubicBezTo>
                  <a:cubicBezTo>
                    <a:pt x="29" y="12"/>
                    <a:pt x="35" y="11"/>
                    <a:pt x="40" y="13"/>
                  </a:cubicBezTo>
                  <a:cubicBezTo>
                    <a:pt x="41" y="13"/>
                    <a:pt x="44" y="15"/>
                    <a:pt x="45" y="13"/>
                  </a:cubicBezTo>
                  <a:cubicBezTo>
                    <a:pt x="46" y="13"/>
                    <a:pt x="44" y="9"/>
                    <a:pt x="43" y="9"/>
                  </a:cubicBezTo>
                  <a:cubicBezTo>
                    <a:pt x="42" y="8"/>
                    <a:pt x="42" y="9"/>
                    <a:pt x="41" y="9"/>
                  </a:cubicBezTo>
                  <a:cubicBezTo>
                    <a:pt x="39" y="10"/>
                    <a:pt x="38" y="9"/>
                    <a:pt x="37" y="9"/>
                  </a:cubicBezTo>
                  <a:cubicBezTo>
                    <a:pt x="36" y="8"/>
                    <a:pt x="36" y="7"/>
                    <a:pt x="35" y="6"/>
                  </a:cubicBezTo>
                  <a:cubicBezTo>
                    <a:pt x="35" y="5"/>
                    <a:pt x="33" y="5"/>
                    <a:pt x="32" y="4"/>
                  </a:cubicBezTo>
                  <a:cubicBezTo>
                    <a:pt x="31" y="4"/>
                    <a:pt x="28" y="3"/>
                    <a:pt x="27" y="3"/>
                  </a:cubicBezTo>
                  <a:cubicBezTo>
                    <a:pt x="26" y="3"/>
                    <a:pt x="25" y="4"/>
                    <a:pt x="25" y="4"/>
                  </a:cubicBezTo>
                  <a:cubicBezTo>
                    <a:pt x="24" y="5"/>
                    <a:pt x="23" y="5"/>
                    <a:pt x="21" y="5"/>
                  </a:cubicBezTo>
                  <a:cubicBezTo>
                    <a:pt x="19" y="5"/>
                    <a:pt x="17" y="4"/>
                    <a:pt x="15" y="3"/>
                  </a:cubicBezTo>
                  <a:cubicBezTo>
                    <a:pt x="14" y="2"/>
                    <a:pt x="12" y="2"/>
                    <a:pt x="11" y="2"/>
                  </a:cubicBezTo>
                  <a:cubicBezTo>
                    <a:pt x="11" y="2"/>
                    <a:pt x="10" y="0"/>
                    <a:pt x="9" y="0"/>
                  </a:cubicBezTo>
                  <a:cubicBezTo>
                    <a:pt x="8" y="1"/>
                    <a:pt x="10" y="0"/>
                    <a:pt x="9"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7" name="Freeform 458"/>
            <p:cNvSpPr>
              <a:spLocks/>
            </p:cNvSpPr>
            <p:nvPr/>
          </p:nvSpPr>
          <p:spPr bwMode="auto">
            <a:xfrm>
              <a:off x="8422356" y="4680592"/>
              <a:ext cx="36633" cy="14335"/>
            </a:xfrm>
            <a:custGeom>
              <a:avLst/>
              <a:gdLst>
                <a:gd name="T0" fmla="*/ 3 w 8"/>
                <a:gd name="T1" fmla="*/ 3 h 3"/>
                <a:gd name="T2" fmla="*/ 8 w 8"/>
                <a:gd name="T3" fmla="*/ 1 h 3"/>
                <a:gd name="T4" fmla="*/ 3 w 8"/>
                <a:gd name="T5" fmla="*/ 3 h 3"/>
                <a:gd name="T6" fmla="*/ 3 w 8"/>
                <a:gd name="T7" fmla="*/ 3 h 3"/>
              </a:gdLst>
              <a:ahLst/>
              <a:cxnLst>
                <a:cxn ang="0">
                  <a:pos x="T0" y="T1"/>
                </a:cxn>
                <a:cxn ang="0">
                  <a:pos x="T2" y="T3"/>
                </a:cxn>
                <a:cxn ang="0">
                  <a:pos x="T4" y="T5"/>
                </a:cxn>
                <a:cxn ang="0">
                  <a:pos x="T6" y="T7"/>
                </a:cxn>
              </a:cxnLst>
              <a:rect l="0" t="0" r="r" b="b"/>
              <a:pathLst>
                <a:path w="8" h="3">
                  <a:moveTo>
                    <a:pt x="3" y="3"/>
                  </a:moveTo>
                  <a:cubicBezTo>
                    <a:pt x="0" y="2"/>
                    <a:pt x="7" y="0"/>
                    <a:pt x="8" y="1"/>
                  </a:cubicBezTo>
                  <a:cubicBezTo>
                    <a:pt x="8" y="2"/>
                    <a:pt x="4" y="3"/>
                    <a:pt x="3" y="3"/>
                  </a:cubicBezTo>
                  <a:cubicBezTo>
                    <a:pt x="2" y="3"/>
                    <a:pt x="4" y="3"/>
                    <a:pt x="3"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8" name="Freeform 459"/>
            <p:cNvSpPr>
              <a:spLocks/>
            </p:cNvSpPr>
            <p:nvPr/>
          </p:nvSpPr>
          <p:spPr bwMode="auto">
            <a:xfrm>
              <a:off x="8473324" y="4714040"/>
              <a:ext cx="28669" cy="19114"/>
            </a:xfrm>
            <a:custGeom>
              <a:avLst/>
              <a:gdLst>
                <a:gd name="T0" fmla="*/ 3 w 6"/>
                <a:gd name="T1" fmla="*/ 0 h 4"/>
                <a:gd name="T2" fmla="*/ 1 w 6"/>
                <a:gd name="T3" fmla="*/ 1 h 4"/>
                <a:gd name="T4" fmla="*/ 3 w 6"/>
                <a:gd name="T5" fmla="*/ 4 h 4"/>
                <a:gd name="T6" fmla="*/ 3 w 6"/>
                <a:gd name="T7" fmla="*/ 0 h 4"/>
              </a:gdLst>
              <a:ahLst/>
              <a:cxnLst>
                <a:cxn ang="0">
                  <a:pos x="T0" y="T1"/>
                </a:cxn>
                <a:cxn ang="0">
                  <a:pos x="T2" y="T3"/>
                </a:cxn>
                <a:cxn ang="0">
                  <a:pos x="T4" y="T5"/>
                </a:cxn>
                <a:cxn ang="0">
                  <a:pos x="T6" y="T7"/>
                </a:cxn>
              </a:cxnLst>
              <a:rect l="0" t="0" r="r" b="b"/>
              <a:pathLst>
                <a:path w="6" h="4">
                  <a:moveTo>
                    <a:pt x="3" y="0"/>
                  </a:moveTo>
                  <a:cubicBezTo>
                    <a:pt x="2" y="0"/>
                    <a:pt x="0" y="0"/>
                    <a:pt x="1" y="1"/>
                  </a:cubicBezTo>
                  <a:cubicBezTo>
                    <a:pt x="1" y="1"/>
                    <a:pt x="3" y="4"/>
                    <a:pt x="3" y="4"/>
                  </a:cubicBezTo>
                  <a:cubicBezTo>
                    <a:pt x="5" y="4"/>
                    <a:pt x="6" y="0"/>
                    <a:pt x="3"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29" name="Freeform 460"/>
            <p:cNvSpPr>
              <a:spLocks/>
            </p:cNvSpPr>
            <p:nvPr/>
          </p:nvSpPr>
          <p:spPr bwMode="auto">
            <a:xfrm>
              <a:off x="8501995" y="4718818"/>
              <a:ext cx="22299" cy="14335"/>
            </a:xfrm>
            <a:custGeom>
              <a:avLst/>
              <a:gdLst>
                <a:gd name="T0" fmla="*/ 4 w 5"/>
                <a:gd name="T1" fmla="*/ 1 h 3"/>
                <a:gd name="T2" fmla="*/ 2 w 5"/>
                <a:gd name="T3" fmla="*/ 0 h 3"/>
                <a:gd name="T4" fmla="*/ 1 w 5"/>
                <a:gd name="T5" fmla="*/ 2 h 3"/>
                <a:gd name="T6" fmla="*/ 2 w 5"/>
                <a:gd name="T7" fmla="*/ 2 h 3"/>
                <a:gd name="T8" fmla="*/ 4 w 5"/>
                <a:gd name="T9" fmla="*/ 1 h 3"/>
                <a:gd name="T10" fmla="*/ 4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4" y="1"/>
                  </a:moveTo>
                  <a:cubicBezTo>
                    <a:pt x="4" y="1"/>
                    <a:pt x="3" y="0"/>
                    <a:pt x="2" y="0"/>
                  </a:cubicBezTo>
                  <a:cubicBezTo>
                    <a:pt x="2" y="1"/>
                    <a:pt x="0" y="2"/>
                    <a:pt x="1" y="2"/>
                  </a:cubicBezTo>
                  <a:cubicBezTo>
                    <a:pt x="1" y="2"/>
                    <a:pt x="2" y="3"/>
                    <a:pt x="2" y="2"/>
                  </a:cubicBezTo>
                  <a:cubicBezTo>
                    <a:pt x="3" y="2"/>
                    <a:pt x="5" y="2"/>
                    <a:pt x="4" y="1"/>
                  </a:cubicBezTo>
                  <a:cubicBezTo>
                    <a:pt x="4" y="1"/>
                    <a:pt x="5" y="2"/>
                    <a:pt x="4"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0" name="Freeform 461"/>
            <p:cNvSpPr>
              <a:spLocks/>
            </p:cNvSpPr>
            <p:nvPr/>
          </p:nvSpPr>
          <p:spPr bwMode="auto">
            <a:xfrm>
              <a:off x="8519515" y="4718818"/>
              <a:ext cx="33448" cy="19114"/>
            </a:xfrm>
            <a:custGeom>
              <a:avLst/>
              <a:gdLst>
                <a:gd name="T0" fmla="*/ 2 w 7"/>
                <a:gd name="T1" fmla="*/ 1 h 4"/>
                <a:gd name="T2" fmla="*/ 2 w 7"/>
                <a:gd name="T3" fmla="*/ 4 h 4"/>
                <a:gd name="T4" fmla="*/ 6 w 7"/>
                <a:gd name="T5" fmla="*/ 3 h 4"/>
                <a:gd name="T6" fmla="*/ 5 w 7"/>
                <a:gd name="T7" fmla="*/ 1 h 4"/>
                <a:gd name="T8" fmla="*/ 2 w 7"/>
                <a:gd name="T9" fmla="*/ 1 h 4"/>
              </a:gdLst>
              <a:ahLst/>
              <a:cxnLst>
                <a:cxn ang="0">
                  <a:pos x="T0" y="T1"/>
                </a:cxn>
                <a:cxn ang="0">
                  <a:pos x="T2" y="T3"/>
                </a:cxn>
                <a:cxn ang="0">
                  <a:pos x="T4" y="T5"/>
                </a:cxn>
                <a:cxn ang="0">
                  <a:pos x="T6" y="T7"/>
                </a:cxn>
                <a:cxn ang="0">
                  <a:pos x="T8" y="T9"/>
                </a:cxn>
              </a:cxnLst>
              <a:rect l="0" t="0" r="r" b="b"/>
              <a:pathLst>
                <a:path w="7" h="4">
                  <a:moveTo>
                    <a:pt x="2" y="1"/>
                  </a:moveTo>
                  <a:cubicBezTo>
                    <a:pt x="1" y="2"/>
                    <a:pt x="0" y="4"/>
                    <a:pt x="2" y="4"/>
                  </a:cubicBezTo>
                  <a:cubicBezTo>
                    <a:pt x="4" y="4"/>
                    <a:pt x="5" y="4"/>
                    <a:pt x="6" y="3"/>
                  </a:cubicBezTo>
                  <a:cubicBezTo>
                    <a:pt x="7" y="3"/>
                    <a:pt x="5" y="2"/>
                    <a:pt x="5" y="1"/>
                  </a:cubicBezTo>
                  <a:cubicBezTo>
                    <a:pt x="4" y="0"/>
                    <a:pt x="3" y="0"/>
                    <a:pt x="2"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1" name="Freeform 462"/>
            <p:cNvSpPr>
              <a:spLocks/>
            </p:cNvSpPr>
            <p:nvPr/>
          </p:nvSpPr>
          <p:spPr bwMode="auto">
            <a:xfrm>
              <a:off x="8543406" y="4714040"/>
              <a:ext cx="38226" cy="23893"/>
            </a:xfrm>
            <a:custGeom>
              <a:avLst/>
              <a:gdLst>
                <a:gd name="T0" fmla="*/ 1 w 8"/>
                <a:gd name="T1" fmla="*/ 0 h 5"/>
                <a:gd name="T2" fmla="*/ 0 w 8"/>
                <a:gd name="T3" fmla="*/ 1 h 5"/>
                <a:gd name="T4" fmla="*/ 2 w 8"/>
                <a:gd name="T5" fmla="*/ 2 h 5"/>
                <a:gd name="T6" fmla="*/ 2 w 8"/>
                <a:gd name="T7" fmla="*/ 3 h 5"/>
                <a:gd name="T8" fmla="*/ 7 w 8"/>
                <a:gd name="T9" fmla="*/ 4 h 5"/>
                <a:gd name="T10" fmla="*/ 7 w 8"/>
                <a:gd name="T11" fmla="*/ 1 h 5"/>
                <a:gd name="T12" fmla="*/ 1 w 8"/>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8" h="5">
                  <a:moveTo>
                    <a:pt x="1" y="0"/>
                  </a:moveTo>
                  <a:cubicBezTo>
                    <a:pt x="0" y="0"/>
                    <a:pt x="0" y="0"/>
                    <a:pt x="0" y="1"/>
                  </a:cubicBezTo>
                  <a:cubicBezTo>
                    <a:pt x="0" y="1"/>
                    <a:pt x="2" y="1"/>
                    <a:pt x="2" y="2"/>
                  </a:cubicBezTo>
                  <a:cubicBezTo>
                    <a:pt x="2" y="2"/>
                    <a:pt x="2" y="3"/>
                    <a:pt x="2" y="3"/>
                  </a:cubicBezTo>
                  <a:cubicBezTo>
                    <a:pt x="2" y="4"/>
                    <a:pt x="6" y="5"/>
                    <a:pt x="7" y="4"/>
                  </a:cubicBezTo>
                  <a:cubicBezTo>
                    <a:pt x="8" y="3"/>
                    <a:pt x="8" y="2"/>
                    <a:pt x="7" y="1"/>
                  </a:cubicBezTo>
                  <a:cubicBezTo>
                    <a:pt x="5" y="1"/>
                    <a:pt x="3" y="1"/>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2" name="Freeform 463"/>
            <p:cNvSpPr>
              <a:spLocks/>
            </p:cNvSpPr>
            <p:nvPr/>
          </p:nvSpPr>
          <p:spPr bwMode="auto">
            <a:xfrm>
              <a:off x="8594376" y="4718818"/>
              <a:ext cx="57340" cy="19114"/>
            </a:xfrm>
            <a:custGeom>
              <a:avLst/>
              <a:gdLst>
                <a:gd name="T0" fmla="*/ 2 w 12"/>
                <a:gd name="T1" fmla="*/ 0 h 4"/>
                <a:gd name="T2" fmla="*/ 0 w 12"/>
                <a:gd name="T3" fmla="*/ 2 h 4"/>
                <a:gd name="T4" fmla="*/ 12 w 12"/>
                <a:gd name="T5" fmla="*/ 2 h 4"/>
                <a:gd name="T6" fmla="*/ 9 w 12"/>
                <a:gd name="T7" fmla="*/ 2 h 4"/>
                <a:gd name="T8" fmla="*/ 2 w 12"/>
                <a:gd name="T9" fmla="*/ 0 h 4"/>
                <a:gd name="T10" fmla="*/ 2 w 12"/>
                <a:gd name="T11" fmla="*/ 0 h 4"/>
              </a:gdLst>
              <a:ahLst/>
              <a:cxnLst>
                <a:cxn ang="0">
                  <a:pos x="T0" y="T1"/>
                </a:cxn>
                <a:cxn ang="0">
                  <a:pos x="T2" y="T3"/>
                </a:cxn>
                <a:cxn ang="0">
                  <a:pos x="T4" y="T5"/>
                </a:cxn>
                <a:cxn ang="0">
                  <a:pos x="T6" y="T7"/>
                </a:cxn>
                <a:cxn ang="0">
                  <a:pos x="T8" y="T9"/>
                </a:cxn>
                <a:cxn ang="0">
                  <a:pos x="T10" y="T11"/>
                </a:cxn>
              </a:cxnLst>
              <a:rect l="0" t="0" r="r" b="b"/>
              <a:pathLst>
                <a:path w="12" h="4">
                  <a:moveTo>
                    <a:pt x="2" y="0"/>
                  </a:moveTo>
                  <a:cubicBezTo>
                    <a:pt x="2" y="0"/>
                    <a:pt x="0" y="1"/>
                    <a:pt x="0" y="2"/>
                  </a:cubicBezTo>
                  <a:cubicBezTo>
                    <a:pt x="0" y="2"/>
                    <a:pt x="11" y="4"/>
                    <a:pt x="12" y="2"/>
                  </a:cubicBezTo>
                  <a:cubicBezTo>
                    <a:pt x="12" y="1"/>
                    <a:pt x="9" y="2"/>
                    <a:pt x="9" y="2"/>
                  </a:cubicBezTo>
                  <a:cubicBezTo>
                    <a:pt x="7" y="2"/>
                    <a:pt x="4" y="1"/>
                    <a:pt x="2" y="0"/>
                  </a:cubicBezTo>
                  <a:cubicBezTo>
                    <a:pt x="2" y="0"/>
                    <a:pt x="3"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3" name="Freeform 464"/>
            <p:cNvSpPr>
              <a:spLocks/>
            </p:cNvSpPr>
            <p:nvPr/>
          </p:nvSpPr>
          <p:spPr bwMode="auto">
            <a:xfrm>
              <a:off x="8576855" y="4745895"/>
              <a:ext cx="50968" cy="28669"/>
            </a:xfrm>
            <a:custGeom>
              <a:avLst/>
              <a:gdLst>
                <a:gd name="T0" fmla="*/ 0 w 11"/>
                <a:gd name="T1" fmla="*/ 0 h 6"/>
                <a:gd name="T2" fmla="*/ 8 w 11"/>
                <a:gd name="T3" fmla="*/ 4 h 6"/>
                <a:gd name="T4" fmla="*/ 0 w 11"/>
                <a:gd name="T5" fmla="*/ 0 h 6"/>
              </a:gdLst>
              <a:ahLst/>
              <a:cxnLst>
                <a:cxn ang="0">
                  <a:pos x="T0" y="T1"/>
                </a:cxn>
                <a:cxn ang="0">
                  <a:pos x="T2" y="T3"/>
                </a:cxn>
                <a:cxn ang="0">
                  <a:pos x="T4" y="T5"/>
                </a:cxn>
              </a:cxnLst>
              <a:rect l="0" t="0" r="r" b="b"/>
              <a:pathLst>
                <a:path w="11" h="6">
                  <a:moveTo>
                    <a:pt x="0" y="0"/>
                  </a:moveTo>
                  <a:cubicBezTo>
                    <a:pt x="1" y="0"/>
                    <a:pt x="7" y="6"/>
                    <a:pt x="8" y="4"/>
                  </a:cubicBezTo>
                  <a:cubicBezTo>
                    <a:pt x="11" y="1"/>
                    <a:pt x="1" y="0"/>
                    <a:pt x="0"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4" name="Freeform 465"/>
            <p:cNvSpPr>
              <a:spLocks/>
            </p:cNvSpPr>
            <p:nvPr/>
          </p:nvSpPr>
          <p:spPr bwMode="auto">
            <a:xfrm>
              <a:off x="8739317" y="4596176"/>
              <a:ext cx="28669" cy="19114"/>
            </a:xfrm>
            <a:custGeom>
              <a:avLst/>
              <a:gdLst>
                <a:gd name="T0" fmla="*/ 3 w 6"/>
                <a:gd name="T1" fmla="*/ 3 h 4"/>
                <a:gd name="T2" fmla="*/ 4 w 6"/>
                <a:gd name="T3" fmla="*/ 0 h 4"/>
                <a:gd name="T4" fmla="*/ 3 w 6"/>
                <a:gd name="T5" fmla="*/ 3 h 4"/>
                <a:gd name="T6" fmla="*/ 3 w 6"/>
                <a:gd name="T7" fmla="*/ 3 h 4"/>
              </a:gdLst>
              <a:ahLst/>
              <a:cxnLst>
                <a:cxn ang="0">
                  <a:pos x="T0" y="T1"/>
                </a:cxn>
                <a:cxn ang="0">
                  <a:pos x="T2" y="T3"/>
                </a:cxn>
                <a:cxn ang="0">
                  <a:pos x="T4" y="T5"/>
                </a:cxn>
                <a:cxn ang="0">
                  <a:pos x="T6" y="T7"/>
                </a:cxn>
              </a:cxnLst>
              <a:rect l="0" t="0" r="r" b="b"/>
              <a:pathLst>
                <a:path w="6" h="4">
                  <a:moveTo>
                    <a:pt x="3" y="3"/>
                  </a:moveTo>
                  <a:cubicBezTo>
                    <a:pt x="0" y="4"/>
                    <a:pt x="1" y="0"/>
                    <a:pt x="4" y="0"/>
                  </a:cubicBezTo>
                  <a:cubicBezTo>
                    <a:pt x="6" y="0"/>
                    <a:pt x="5" y="3"/>
                    <a:pt x="3" y="3"/>
                  </a:cubicBezTo>
                  <a:cubicBezTo>
                    <a:pt x="2" y="4"/>
                    <a:pt x="5" y="3"/>
                    <a:pt x="3"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5" name="Freeform 466"/>
            <p:cNvSpPr>
              <a:spLocks/>
            </p:cNvSpPr>
            <p:nvPr/>
          </p:nvSpPr>
          <p:spPr bwMode="auto">
            <a:xfrm>
              <a:off x="8787101" y="4592990"/>
              <a:ext cx="70082" cy="22299"/>
            </a:xfrm>
            <a:custGeom>
              <a:avLst/>
              <a:gdLst>
                <a:gd name="T0" fmla="*/ 2 w 15"/>
                <a:gd name="T1" fmla="*/ 3 h 5"/>
                <a:gd name="T2" fmla="*/ 1 w 15"/>
                <a:gd name="T3" fmla="*/ 1 h 5"/>
                <a:gd name="T4" fmla="*/ 5 w 15"/>
                <a:gd name="T5" fmla="*/ 0 h 5"/>
                <a:gd name="T6" fmla="*/ 13 w 15"/>
                <a:gd name="T7" fmla="*/ 2 h 5"/>
                <a:gd name="T8" fmla="*/ 15 w 15"/>
                <a:gd name="T9" fmla="*/ 5 h 5"/>
                <a:gd name="T10" fmla="*/ 11 w 15"/>
                <a:gd name="T11" fmla="*/ 3 h 5"/>
                <a:gd name="T12" fmla="*/ 2 w 15"/>
                <a:gd name="T13" fmla="*/ 3 h 5"/>
                <a:gd name="T14" fmla="*/ 2 w 15"/>
                <a:gd name="T15" fmla="*/ 3 h 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5">
                  <a:moveTo>
                    <a:pt x="2" y="3"/>
                  </a:moveTo>
                  <a:cubicBezTo>
                    <a:pt x="1" y="3"/>
                    <a:pt x="0" y="2"/>
                    <a:pt x="1" y="1"/>
                  </a:cubicBezTo>
                  <a:cubicBezTo>
                    <a:pt x="2" y="0"/>
                    <a:pt x="3" y="0"/>
                    <a:pt x="5" y="0"/>
                  </a:cubicBezTo>
                  <a:cubicBezTo>
                    <a:pt x="8" y="0"/>
                    <a:pt x="10" y="0"/>
                    <a:pt x="13" y="2"/>
                  </a:cubicBezTo>
                  <a:cubicBezTo>
                    <a:pt x="14" y="3"/>
                    <a:pt x="15" y="4"/>
                    <a:pt x="15" y="5"/>
                  </a:cubicBezTo>
                  <a:cubicBezTo>
                    <a:pt x="14" y="5"/>
                    <a:pt x="11" y="3"/>
                    <a:pt x="11" y="3"/>
                  </a:cubicBezTo>
                  <a:cubicBezTo>
                    <a:pt x="8" y="2"/>
                    <a:pt x="5" y="3"/>
                    <a:pt x="2" y="3"/>
                  </a:cubicBezTo>
                  <a:cubicBezTo>
                    <a:pt x="1" y="3"/>
                    <a:pt x="3" y="3"/>
                    <a:pt x="2"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6" name="Freeform 467"/>
            <p:cNvSpPr>
              <a:spLocks/>
            </p:cNvSpPr>
            <p:nvPr/>
          </p:nvSpPr>
          <p:spPr bwMode="auto">
            <a:xfrm>
              <a:off x="8572076" y="4484680"/>
              <a:ext cx="149721" cy="168834"/>
            </a:xfrm>
            <a:custGeom>
              <a:avLst/>
              <a:gdLst>
                <a:gd name="T0" fmla="*/ 13 w 32"/>
                <a:gd name="T1" fmla="*/ 32 h 36"/>
                <a:gd name="T2" fmla="*/ 14 w 32"/>
                <a:gd name="T3" fmla="*/ 30 h 36"/>
                <a:gd name="T4" fmla="*/ 11 w 32"/>
                <a:gd name="T5" fmla="*/ 28 h 36"/>
                <a:gd name="T6" fmla="*/ 12 w 32"/>
                <a:gd name="T7" fmla="*/ 23 h 36"/>
                <a:gd name="T8" fmla="*/ 8 w 32"/>
                <a:gd name="T9" fmla="*/ 23 h 36"/>
                <a:gd name="T10" fmla="*/ 8 w 32"/>
                <a:gd name="T11" fmla="*/ 29 h 36"/>
                <a:gd name="T12" fmla="*/ 8 w 32"/>
                <a:gd name="T13" fmla="*/ 30 h 36"/>
                <a:gd name="T14" fmla="*/ 7 w 32"/>
                <a:gd name="T15" fmla="*/ 34 h 36"/>
                <a:gd name="T16" fmla="*/ 4 w 32"/>
                <a:gd name="T17" fmla="*/ 36 h 36"/>
                <a:gd name="T18" fmla="*/ 4 w 32"/>
                <a:gd name="T19" fmla="*/ 31 h 36"/>
                <a:gd name="T20" fmla="*/ 2 w 32"/>
                <a:gd name="T21" fmla="*/ 26 h 36"/>
                <a:gd name="T22" fmla="*/ 1 w 32"/>
                <a:gd name="T23" fmla="*/ 21 h 36"/>
                <a:gd name="T24" fmla="*/ 3 w 32"/>
                <a:gd name="T25" fmla="*/ 14 h 36"/>
                <a:gd name="T26" fmla="*/ 9 w 32"/>
                <a:gd name="T27" fmla="*/ 5 h 36"/>
                <a:gd name="T28" fmla="*/ 11 w 32"/>
                <a:gd name="T29" fmla="*/ 2 h 36"/>
                <a:gd name="T30" fmla="*/ 18 w 32"/>
                <a:gd name="T31" fmla="*/ 4 h 36"/>
                <a:gd name="T32" fmla="*/ 25 w 32"/>
                <a:gd name="T33" fmla="*/ 4 h 36"/>
                <a:gd name="T34" fmla="*/ 32 w 32"/>
                <a:gd name="T35" fmla="*/ 1 h 36"/>
                <a:gd name="T36" fmla="*/ 29 w 32"/>
                <a:gd name="T37" fmla="*/ 6 h 36"/>
                <a:gd name="T38" fmla="*/ 23 w 32"/>
                <a:gd name="T39" fmla="*/ 7 h 36"/>
                <a:gd name="T40" fmla="*/ 10 w 32"/>
                <a:gd name="T41" fmla="*/ 7 h 36"/>
                <a:gd name="T42" fmla="*/ 6 w 32"/>
                <a:gd name="T43" fmla="*/ 10 h 36"/>
                <a:gd name="T44" fmla="*/ 10 w 32"/>
                <a:gd name="T45" fmla="*/ 15 h 36"/>
                <a:gd name="T46" fmla="*/ 13 w 32"/>
                <a:gd name="T47" fmla="*/ 14 h 36"/>
                <a:gd name="T48" fmla="*/ 20 w 32"/>
                <a:gd name="T49" fmla="*/ 13 h 36"/>
                <a:gd name="T50" fmla="*/ 17 w 32"/>
                <a:gd name="T51" fmla="*/ 16 h 36"/>
                <a:gd name="T52" fmla="*/ 13 w 32"/>
                <a:gd name="T53" fmla="*/ 17 h 36"/>
                <a:gd name="T54" fmla="*/ 14 w 32"/>
                <a:gd name="T55" fmla="*/ 20 h 36"/>
                <a:gd name="T56" fmla="*/ 18 w 32"/>
                <a:gd name="T57" fmla="*/ 25 h 36"/>
                <a:gd name="T58" fmla="*/ 19 w 32"/>
                <a:gd name="T59" fmla="*/ 28 h 36"/>
                <a:gd name="T60" fmla="*/ 22 w 32"/>
                <a:gd name="T61" fmla="*/ 30 h 36"/>
                <a:gd name="T62" fmla="*/ 13 w 32"/>
                <a:gd name="T63" fmla="*/ 32 h 36"/>
                <a:gd name="T64" fmla="*/ 13 w 32"/>
                <a:gd name="T65" fmla="*/ 32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6">
                  <a:moveTo>
                    <a:pt x="13" y="32"/>
                  </a:moveTo>
                  <a:cubicBezTo>
                    <a:pt x="13" y="31"/>
                    <a:pt x="14" y="31"/>
                    <a:pt x="14" y="30"/>
                  </a:cubicBezTo>
                  <a:cubicBezTo>
                    <a:pt x="14" y="29"/>
                    <a:pt x="12" y="28"/>
                    <a:pt x="11" y="28"/>
                  </a:cubicBezTo>
                  <a:cubicBezTo>
                    <a:pt x="10" y="26"/>
                    <a:pt x="12" y="25"/>
                    <a:pt x="12" y="23"/>
                  </a:cubicBezTo>
                  <a:cubicBezTo>
                    <a:pt x="12" y="22"/>
                    <a:pt x="8" y="22"/>
                    <a:pt x="8" y="23"/>
                  </a:cubicBezTo>
                  <a:cubicBezTo>
                    <a:pt x="7" y="25"/>
                    <a:pt x="8" y="27"/>
                    <a:pt x="8" y="29"/>
                  </a:cubicBezTo>
                  <a:cubicBezTo>
                    <a:pt x="7" y="29"/>
                    <a:pt x="8" y="30"/>
                    <a:pt x="8" y="30"/>
                  </a:cubicBezTo>
                  <a:cubicBezTo>
                    <a:pt x="8" y="32"/>
                    <a:pt x="7" y="33"/>
                    <a:pt x="7" y="34"/>
                  </a:cubicBezTo>
                  <a:cubicBezTo>
                    <a:pt x="6" y="36"/>
                    <a:pt x="7" y="36"/>
                    <a:pt x="4" y="36"/>
                  </a:cubicBezTo>
                  <a:cubicBezTo>
                    <a:pt x="1" y="36"/>
                    <a:pt x="4" y="32"/>
                    <a:pt x="4" y="31"/>
                  </a:cubicBezTo>
                  <a:cubicBezTo>
                    <a:pt x="5" y="30"/>
                    <a:pt x="4" y="27"/>
                    <a:pt x="2" y="26"/>
                  </a:cubicBezTo>
                  <a:cubicBezTo>
                    <a:pt x="0" y="25"/>
                    <a:pt x="0" y="23"/>
                    <a:pt x="1" y="21"/>
                  </a:cubicBezTo>
                  <a:cubicBezTo>
                    <a:pt x="2" y="19"/>
                    <a:pt x="2" y="16"/>
                    <a:pt x="3" y="14"/>
                  </a:cubicBezTo>
                  <a:cubicBezTo>
                    <a:pt x="5" y="11"/>
                    <a:pt x="4" y="5"/>
                    <a:pt x="9" y="5"/>
                  </a:cubicBezTo>
                  <a:cubicBezTo>
                    <a:pt x="10" y="5"/>
                    <a:pt x="9" y="2"/>
                    <a:pt x="11" y="2"/>
                  </a:cubicBezTo>
                  <a:cubicBezTo>
                    <a:pt x="14" y="3"/>
                    <a:pt x="16" y="4"/>
                    <a:pt x="18" y="4"/>
                  </a:cubicBezTo>
                  <a:cubicBezTo>
                    <a:pt x="20" y="4"/>
                    <a:pt x="23" y="5"/>
                    <a:pt x="25" y="4"/>
                  </a:cubicBezTo>
                  <a:cubicBezTo>
                    <a:pt x="26" y="4"/>
                    <a:pt x="32" y="0"/>
                    <a:pt x="32" y="1"/>
                  </a:cubicBezTo>
                  <a:cubicBezTo>
                    <a:pt x="32" y="2"/>
                    <a:pt x="29" y="5"/>
                    <a:pt x="29" y="6"/>
                  </a:cubicBezTo>
                  <a:cubicBezTo>
                    <a:pt x="27" y="7"/>
                    <a:pt x="25" y="7"/>
                    <a:pt x="23" y="7"/>
                  </a:cubicBezTo>
                  <a:cubicBezTo>
                    <a:pt x="18" y="6"/>
                    <a:pt x="14" y="7"/>
                    <a:pt x="10" y="7"/>
                  </a:cubicBezTo>
                  <a:cubicBezTo>
                    <a:pt x="7" y="6"/>
                    <a:pt x="6" y="7"/>
                    <a:pt x="6" y="10"/>
                  </a:cubicBezTo>
                  <a:cubicBezTo>
                    <a:pt x="6" y="13"/>
                    <a:pt x="9" y="13"/>
                    <a:pt x="10" y="15"/>
                  </a:cubicBezTo>
                  <a:cubicBezTo>
                    <a:pt x="11" y="17"/>
                    <a:pt x="12" y="15"/>
                    <a:pt x="13" y="14"/>
                  </a:cubicBezTo>
                  <a:cubicBezTo>
                    <a:pt x="13" y="13"/>
                    <a:pt x="20" y="12"/>
                    <a:pt x="20" y="13"/>
                  </a:cubicBezTo>
                  <a:cubicBezTo>
                    <a:pt x="21" y="13"/>
                    <a:pt x="18" y="16"/>
                    <a:pt x="17" y="16"/>
                  </a:cubicBezTo>
                  <a:cubicBezTo>
                    <a:pt x="15" y="18"/>
                    <a:pt x="15" y="18"/>
                    <a:pt x="13" y="17"/>
                  </a:cubicBezTo>
                  <a:cubicBezTo>
                    <a:pt x="13" y="17"/>
                    <a:pt x="14" y="20"/>
                    <a:pt x="14" y="20"/>
                  </a:cubicBezTo>
                  <a:cubicBezTo>
                    <a:pt x="15" y="21"/>
                    <a:pt x="18" y="23"/>
                    <a:pt x="18" y="25"/>
                  </a:cubicBezTo>
                  <a:cubicBezTo>
                    <a:pt x="18" y="26"/>
                    <a:pt x="18" y="27"/>
                    <a:pt x="19" y="28"/>
                  </a:cubicBezTo>
                  <a:cubicBezTo>
                    <a:pt x="19" y="28"/>
                    <a:pt x="21" y="30"/>
                    <a:pt x="22" y="30"/>
                  </a:cubicBezTo>
                  <a:cubicBezTo>
                    <a:pt x="20" y="31"/>
                    <a:pt x="15" y="33"/>
                    <a:pt x="13" y="32"/>
                  </a:cubicBezTo>
                  <a:cubicBezTo>
                    <a:pt x="13" y="31"/>
                    <a:pt x="14" y="33"/>
                    <a:pt x="13" y="3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7" name="Freeform 468"/>
            <p:cNvSpPr>
              <a:spLocks/>
            </p:cNvSpPr>
            <p:nvPr/>
          </p:nvSpPr>
          <p:spPr bwMode="auto">
            <a:xfrm>
              <a:off x="8772766" y="4475124"/>
              <a:ext cx="36633" cy="70082"/>
            </a:xfrm>
            <a:custGeom>
              <a:avLst/>
              <a:gdLst>
                <a:gd name="T0" fmla="*/ 3 w 8"/>
                <a:gd name="T1" fmla="*/ 2 h 15"/>
                <a:gd name="T2" fmla="*/ 3 w 8"/>
                <a:gd name="T3" fmla="*/ 0 h 15"/>
                <a:gd name="T4" fmla="*/ 0 w 8"/>
                <a:gd name="T5" fmla="*/ 4 h 15"/>
                <a:gd name="T6" fmla="*/ 1 w 8"/>
                <a:gd name="T7" fmla="*/ 8 h 15"/>
                <a:gd name="T8" fmla="*/ 2 w 8"/>
                <a:gd name="T9" fmla="*/ 12 h 15"/>
                <a:gd name="T10" fmla="*/ 5 w 8"/>
                <a:gd name="T11" fmla="*/ 15 h 15"/>
                <a:gd name="T12" fmla="*/ 4 w 8"/>
                <a:gd name="T13" fmla="*/ 13 h 15"/>
                <a:gd name="T14" fmla="*/ 3 w 8"/>
                <a:gd name="T15" fmla="*/ 9 h 15"/>
                <a:gd name="T16" fmla="*/ 7 w 8"/>
                <a:gd name="T17" fmla="*/ 9 h 15"/>
                <a:gd name="T18" fmla="*/ 5 w 8"/>
                <a:gd name="T19" fmla="*/ 7 h 15"/>
                <a:gd name="T20" fmla="*/ 6 w 8"/>
                <a:gd name="T21" fmla="*/ 5 h 15"/>
                <a:gd name="T22" fmla="*/ 2 w 8"/>
                <a:gd name="T23" fmla="*/ 6 h 15"/>
                <a:gd name="T24" fmla="*/ 3 w 8"/>
                <a:gd name="T25" fmla="*/ 2 h 15"/>
                <a:gd name="T26" fmla="*/ 3 w 8"/>
                <a:gd name="T27" fmla="*/ 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 h="15">
                  <a:moveTo>
                    <a:pt x="3" y="2"/>
                  </a:moveTo>
                  <a:cubicBezTo>
                    <a:pt x="3" y="1"/>
                    <a:pt x="3" y="1"/>
                    <a:pt x="3" y="0"/>
                  </a:cubicBezTo>
                  <a:cubicBezTo>
                    <a:pt x="2" y="0"/>
                    <a:pt x="0" y="3"/>
                    <a:pt x="0" y="4"/>
                  </a:cubicBezTo>
                  <a:cubicBezTo>
                    <a:pt x="0" y="5"/>
                    <a:pt x="1" y="6"/>
                    <a:pt x="1" y="8"/>
                  </a:cubicBezTo>
                  <a:cubicBezTo>
                    <a:pt x="1" y="9"/>
                    <a:pt x="1" y="11"/>
                    <a:pt x="2" y="12"/>
                  </a:cubicBezTo>
                  <a:cubicBezTo>
                    <a:pt x="2" y="12"/>
                    <a:pt x="5" y="15"/>
                    <a:pt x="5" y="15"/>
                  </a:cubicBezTo>
                  <a:cubicBezTo>
                    <a:pt x="5" y="15"/>
                    <a:pt x="4" y="13"/>
                    <a:pt x="4" y="13"/>
                  </a:cubicBezTo>
                  <a:cubicBezTo>
                    <a:pt x="3" y="12"/>
                    <a:pt x="3" y="10"/>
                    <a:pt x="3" y="9"/>
                  </a:cubicBezTo>
                  <a:cubicBezTo>
                    <a:pt x="3" y="8"/>
                    <a:pt x="7" y="9"/>
                    <a:pt x="7" y="9"/>
                  </a:cubicBezTo>
                  <a:cubicBezTo>
                    <a:pt x="8" y="9"/>
                    <a:pt x="6" y="8"/>
                    <a:pt x="5" y="7"/>
                  </a:cubicBezTo>
                  <a:cubicBezTo>
                    <a:pt x="5" y="7"/>
                    <a:pt x="6" y="6"/>
                    <a:pt x="6" y="5"/>
                  </a:cubicBezTo>
                  <a:cubicBezTo>
                    <a:pt x="7" y="1"/>
                    <a:pt x="3" y="6"/>
                    <a:pt x="2" y="6"/>
                  </a:cubicBezTo>
                  <a:cubicBezTo>
                    <a:pt x="2" y="6"/>
                    <a:pt x="4" y="3"/>
                    <a:pt x="3" y="2"/>
                  </a:cubicBezTo>
                  <a:cubicBezTo>
                    <a:pt x="3" y="1"/>
                    <a:pt x="4" y="3"/>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8" name="Freeform 469"/>
            <p:cNvSpPr>
              <a:spLocks/>
            </p:cNvSpPr>
            <p:nvPr/>
          </p:nvSpPr>
          <p:spPr bwMode="auto">
            <a:xfrm>
              <a:off x="8791880" y="4465568"/>
              <a:ext cx="12742" cy="9557"/>
            </a:xfrm>
            <a:custGeom>
              <a:avLst/>
              <a:gdLst>
                <a:gd name="T0" fmla="*/ 1 w 3"/>
                <a:gd name="T1" fmla="*/ 2 h 2"/>
                <a:gd name="T2" fmla="*/ 2 w 3"/>
                <a:gd name="T3" fmla="*/ 0 h 2"/>
                <a:gd name="T4" fmla="*/ 1 w 3"/>
                <a:gd name="T5" fmla="*/ 2 h 2"/>
              </a:gdLst>
              <a:ahLst/>
              <a:cxnLst>
                <a:cxn ang="0">
                  <a:pos x="T0" y="T1"/>
                </a:cxn>
                <a:cxn ang="0">
                  <a:pos x="T2" y="T3"/>
                </a:cxn>
                <a:cxn ang="0">
                  <a:pos x="T4" y="T5"/>
                </a:cxn>
              </a:cxnLst>
              <a:rect l="0" t="0" r="r" b="b"/>
              <a:pathLst>
                <a:path w="3" h="2">
                  <a:moveTo>
                    <a:pt x="1" y="2"/>
                  </a:moveTo>
                  <a:cubicBezTo>
                    <a:pt x="0" y="2"/>
                    <a:pt x="1" y="0"/>
                    <a:pt x="2" y="0"/>
                  </a:cubicBezTo>
                  <a:cubicBezTo>
                    <a:pt x="3" y="0"/>
                    <a:pt x="2" y="2"/>
                    <a:pt x="1"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39" name="Freeform 470"/>
            <p:cNvSpPr>
              <a:spLocks/>
            </p:cNvSpPr>
            <p:nvPr/>
          </p:nvSpPr>
          <p:spPr bwMode="auto">
            <a:xfrm>
              <a:off x="8842849" y="4526093"/>
              <a:ext cx="22299" cy="9557"/>
            </a:xfrm>
            <a:custGeom>
              <a:avLst/>
              <a:gdLst>
                <a:gd name="T0" fmla="*/ 5 w 5"/>
                <a:gd name="T1" fmla="*/ 1 h 2"/>
                <a:gd name="T2" fmla="*/ 0 w 5"/>
                <a:gd name="T3" fmla="*/ 1 h 2"/>
                <a:gd name="T4" fmla="*/ 5 w 5"/>
                <a:gd name="T5" fmla="*/ 1 h 2"/>
              </a:gdLst>
              <a:ahLst/>
              <a:cxnLst>
                <a:cxn ang="0">
                  <a:pos x="T0" y="T1"/>
                </a:cxn>
                <a:cxn ang="0">
                  <a:pos x="T2" y="T3"/>
                </a:cxn>
                <a:cxn ang="0">
                  <a:pos x="T4" y="T5"/>
                </a:cxn>
              </a:cxnLst>
              <a:rect l="0" t="0" r="r" b="b"/>
              <a:pathLst>
                <a:path w="5" h="2">
                  <a:moveTo>
                    <a:pt x="5" y="1"/>
                  </a:moveTo>
                  <a:cubicBezTo>
                    <a:pt x="5" y="0"/>
                    <a:pt x="0" y="0"/>
                    <a:pt x="0" y="1"/>
                  </a:cubicBezTo>
                  <a:cubicBezTo>
                    <a:pt x="0" y="1"/>
                    <a:pt x="5" y="2"/>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0" name="Freeform 471"/>
            <p:cNvSpPr>
              <a:spLocks/>
            </p:cNvSpPr>
            <p:nvPr/>
          </p:nvSpPr>
          <p:spPr bwMode="auto">
            <a:xfrm>
              <a:off x="8847628" y="4530871"/>
              <a:ext cx="87603" cy="52562"/>
            </a:xfrm>
            <a:custGeom>
              <a:avLst/>
              <a:gdLst>
                <a:gd name="T0" fmla="*/ 10 w 19"/>
                <a:gd name="T1" fmla="*/ 1 h 11"/>
                <a:gd name="T2" fmla="*/ 4 w 19"/>
                <a:gd name="T3" fmla="*/ 3 h 11"/>
                <a:gd name="T4" fmla="*/ 3 w 19"/>
                <a:gd name="T5" fmla="*/ 4 h 11"/>
                <a:gd name="T6" fmla="*/ 1 w 19"/>
                <a:gd name="T7" fmla="*/ 3 h 11"/>
                <a:gd name="T8" fmla="*/ 3 w 19"/>
                <a:gd name="T9" fmla="*/ 6 h 11"/>
                <a:gd name="T10" fmla="*/ 6 w 19"/>
                <a:gd name="T11" fmla="*/ 7 h 11"/>
                <a:gd name="T12" fmla="*/ 9 w 19"/>
                <a:gd name="T13" fmla="*/ 10 h 11"/>
                <a:gd name="T14" fmla="*/ 14 w 19"/>
                <a:gd name="T15" fmla="*/ 10 h 11"/>
                <a:gd name="T16" fmla="*/ 18 w 19"/>
                <a:gd name="T17" fmla="*/ 5 h 11"/>
                <a:gd name="T18" fmla="*/ 15 w 19"/>
                <a:gd name="T19" fmla="*/ 2 h 11"/>
                <a:gd name="T20" fmla="*/ 10 w 19"/>
                <a:gd name="T21" fmla="*/ 1 h 11"/>
                <a:gd name="T22" fmla="*/ 10 w 19"/>
                <a:gd name="T23"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11">
                  <a:moveTo>
                    <a:pt x="10" y="1"/>
                  </a:moveTo>
                  <a:cubicBezTo>
                    <a:pt x="9" y="0"/>
                    <a:pt x="5" y="2"/>
                    <a:pt x="4" y="3"/>
                  </a:cubicBezTo>
                  <a:cubicBezTo>
                    <a:pt x="3" y="3"/>
                    <a:pt x="4" y="3"/>
                    <a:pt x="3" y="4"/>
                  </a:cubicBezTo>
                  <a:cubicBezTo>
                    <a:pt x="3" y="5"/>
                    <a:pt x="2" y="3"/>
                    <a:pt x="1" y="3"/>
                  </a:cubicBezTo>
                  <a:cubicBezTo>
                    <a:pt x="0" y="3"/>
                    <a:pt x="2" y="6"/>
                    <a:pt x="3" y="6"/>
                  </a:cubicBezTo>
                  <a:cubicBezTo>
                    <a:pt x="3" y="7"/>
                    <a:pt x="5" y="7"/>
                    <a:pt x="6" y="7"/>
                  </a:cubicBezTo>
                  <a:cubicBezTo>
                    <a:pt x="8" y="7"/>
                    <a:pt x="8" y="9"/>
                    <a:pt x="9" y="10"/>
                  </a:cubicBezTo>
                  <a:cubicBezTo>
                    <a:pt x="10" y="11"/>
                    <a:pt x="13" y="10"/>
                    <a:pt x="14" y="10"/>
                  </a:cubicBezTo>
                  <a:cubicBezTo>
                    <a:pt x="18" y="10"/>
                    <a:pt x="19" y="8"/>
                    <a:pt x="18" y="5"/>
                  </a:cubicBezTo>
                  <a:cubicBezTo>
                    <a:pt x="18" y="3"/>
                    <a:pt x="17" y="2"/>
                    <a:pt x="15" y="2"/>
                  </a:cubicBezTo>
                  <a:cubicBezTo>
                    <a:pt x="14" y="2"/>
                    <a:pt x="12" y="1"/>
                    <a:pt x="10" y="1"/>
                  </a:cubicBezTo>
                  <a:cubicBezTo>
                    <a:pt x="10" y="1"/>
                    <a:pt x="11" y="1"/>
                    <a:pt x="10"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1" name="Freeform 472"/>
            <p:cNvSpPr>
              <a:spLocks/>
            </p:cNvSpPr>
            <p:nvPr/>
          </p:nvSpPr>
          <p:spPr bwMode="auto">
            <a:xfrm>
              <a:off x="9263341" y="4620067"/>
              <a:ext cx="97159" cy="55747"/>
            </a:xfrm>
            <a:custGeom>
              <a:avLst/>
              <a:gdLst>
                <a:gd name="T0" fmla="*/ 0 w 21"/>
                <a:gd name="T1" fmla="*/ 8 h 12"/>
                <a:gd name="T2" fmla="*/ 6 w 21"/>
                <a:gd name="T3" fmla="*/ 8 h 12"/>
                <a:gd name="T4" fmla="*/ 9 w 21"/>
                <a:gd name="T5" fmla="*/ 7 h 12"/>
                <a:gd name="T6" fmla="*/ 13 w 21"/>
                <a:gd name="T7" fmla="*/ 7 h 12"/>
                <a:gd name="T8" fmla="*/ 14 w 21"/>
                <a:gd name="T9" fmla="*/ 5 h 12"/>
                <a:gd name="T10" fmla="*/ 17 w 21"/>
                <a:gd name="T11" fmla="*/ 3 h 12"/>
                <a:gd name="T12" fmla="*/ 20 w 21"/>
                <a:gd name="T13" fmla="*/ 4 h 12"/>
                <a:gd name="T14" fmla="*/ 18 w 21"/>
                <a:gd name="T15" fmla="*/ 7 h 12"/>
                <a:gd name="T16" fmla="*/ 11 w 21"/>
                <a:gd name="T17" fmla="*/ 11 h 12"/>
                <a:gd name="T18" fmla="*/ 0 w 21"/>
                <a:gd name="T19" fmla="*/ 8 h 12"/>
                <a:gd name="T20" fmla="*/ 0 w 21"/>
                <a:gd name="T21"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12">
                  <a:moveTo>
                    <a:pt x="0" y="8"/>
                  </a:moveTo>
                  <a:cubicBezTo>
                    <a:pt x="1" y="7"/>
                    <a:pt x="5" y="8"/>
                    <a:pt x="6" y="8"/>
                  </a:cubicBezTo>
                  <a:cubicBezTo>
                    <a:pt x="7" y="8"/>
                    <a:pt x="8" y="6"/>
                    <a:pt x="9" y="7"/>
                  </a:cubicBezTo>
                  <a:cubicBezTo>
                    <a:pt x="10" y="8"/>
                    <a:pt x="12" y="8"/>
                    <a:pt x="13" y="7"/>
                  </a:cubicBezTo>
                  <a:cubicBezTo>
                    <a:pt x="13" y="6"/>
                    <a:pt x="14" y="5"/>
                    <a:pt x="14" y="5"/>
                  </a:cubicBezTo>
                  <a:cubicBezTo>
                    <a:pt x="15" y="5"/>
                    <a:pt x="17" y="5"/>
                    <a:pt x="17" y="3"/>
                  </a:cubicBezTo>
                  <a:cubicBezTo>
                    <a:pt x="17" y="0"/>
                    <a:pt x="21" y="2"/>
                    <a:pt x="20" y="4"/>
                  </a:cubicBezTo>
                  <a:cubicBezTo>
                    <a:pt x="19" y="5"/>
                    <a:pt x="18" y="7"/>
                    <a:pt x="18" y="7"/>
                  </a:cubicBezTo>
                  <a:cubicBezTo>
                    <a:pt x="15" y="8"/>
                    <a:pt x="14" y="10"/>
                    <a:pt x="11" y="11"/>
                  </a:cubicBezTo>
                  <a:cubicBezTo>
                    <a:pt x="9" y="12"/>
                    <a:pt x="0" y="11"/>
                    <a:pt x="0" y="8"/>
                  </a:cubicBezTo>
                  <a:cubicBezTo>
                    <a:pt x="0" y="7"/>
                    <a:pt x="0" y="10"/>
                    <a:pt x="0"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2" name="Freeform 473"/>
            <p:cNvSpPr>
              <a:spLocks/>
            </p:cNvSpPr>
            <p:nvPr/>
          </p:nvSpPr>
          <p:spPr bwMode="auto">
            <a:xfrm>
              <a:off x="9403505" y="4648736"/>
              <a:ext cx="41412" cy="50968"/>
            </a:xfrm>
            <a:custGeom>
              <a:avLst/>
              <a:gdLst>
                <a:gd name="T0" fmla="*/ 1 w 9"/>
                <a:gd name="T1" fmla="*/ 0 h 11"/>
                <a:gd name="T2" fmla="*/ 8 w 9"/>
                <a:gd name="T3" fmla="*/ 8 h 11"/>
                <a:gd name="T4" fmla="*/ 5 w 9"/>
                <a:gd name="T5" fmla="*/ 4 h 11"/>
                <a:gd name="T6" fmla="*/ 1 w 9"/>
                <a:gd name="T7" fmla="*/ 0 h 11"/>
                <a:gd name="T8" fmla="*/ 1 w 9"/>
                <a:gd name="T9" fmla="*/ 0 h 11"/>
              </a:gdLst>
              <a:ahLst/>
              <a:cxnLst>
                <a:cxn ang="0">
                  <a:pos x="T0" y="T1"/>
                </a:cxn>
                <a:cxn ang="0">
                  <a:pos x="T2" y="T3"/>
                </a:cxn>
                <a:cxn ang="0">
                  <a:pos x="T4" y="T5"/>
                </a:cxn>
                <a:cxn ang="0">
                  <a:pos x="T6" y="T7"/>
                </a:cxn>
                <a:cxn ang="0">
                  <a:pos x="T8" y="T9"/>
                </a:cxn>
              </a:cxnLst>
              <a:rect l="0" t="0" r="r" b="b"/>
              <a:pathLst>
                <a:path w="9" h="11">
                  <a:moveTo>
                    <a:pt x="1" y="0"/>
                  </a:moveTo>
                  <a:cubicBezTo>
                    <a:pt x="0" y="1"/>
                    <a:pt x="5" y="11"/>
                    <a:pt x="8" y="8"/>
                  </a:cubicBezTo>
                  <a:cubicBezTo>
                    <a:pt x="9" y="6"/>
                    <a:pt x="6" y="4"/>
                    <a:pt x="5" y="4"/>
                  </a:cubicBezTo>
                  <a:cubicBezTo>
                    <a:pt x="4" y="3"/>
                    <a:pt x="1" y="0"/>
                    <a:pt x="1" y="0"/>
                  </a:cubicBezTo>
                  <a:cubicBezTo>
                    <a:pt x="0" y="1"/>
                    <a:pt x="2" y="0"/>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3" name="Freeform 474"/>
            <p:cNvSpPr>
              <a:spLocks/>
            </p:cNvSpPr>
            <p:nvPr/>
          </p:nvSpPr>
          <p:spPr bwMode="auto">
            <a:xfrm>
              <a:off x="9524555" y="4742711"/>
              <a:ext cx="27077" cy="27077"/>
            </a:xfrm>
            <a:custGeom>
              <a:avLst/>
              <a:gdLst>
                <a:gd name="T0" fmla="*/ 6 w 6"/>
                <a:gd name="T1" fmla="*/ 4 h 6"/>
                <a:gd name="T2" fmla="*/ 1 w 6"/>
                <a:gd name="T3" fmla="*/ 2 h 6"/>
                <a:gd name="T4" fmla="*/ 6 w 6"/>
                <a:gd name="T5" fmla="*/ 4 h 6"/>
                <a:gd name="T6" fmla="*/ 6 w 6"/>
                <a:gd name="T7" fmla="*/ 4 h 6"/>
              </a:gdLst>
              <a:ahLst/>
              <a:cxnLst>
                <a:cxn ang="0">
                  <a:pos x="T0" y="T1"/>
                </a:cxn>
                <a:cxn ang="0">
                  <a:pos x="T2" y="T3"/>
                </a:cxn>
                <a:cxn ang="0">
                  <a:pos x="T4" y="T5"/>
                </a:cxn>
                <a:cxn ang="0">
                  <a:pos x="T6" y="T7"/>
                </a:cxn>
              </a:cxnLst>
              <a:rect l="0" t="0" r="r" b="b"/>
              <a:pathLst>
                <a:path w="6" h="6">
                  <a:moveTo>
                    <a:pt x="6" y="4"/>
                  </a:moveTo>
                  <a:cubicBezTo>
                    <a:pt x="6" y="2"/>
                    <a:pt x="0" y="0"/>
                    <a:pt x="1" y="2"/>
                  </a:cubicBezTo>
                  <a:cubicBezTo>
                    <a:pt x="1" y="3"/>
                    <a:pt x="6" y="5"/>
                    <a:pt x="6" y="4"/>
                  </a:cubicBezTo>
                  <a:cubicBezTo>
                    <a:pt x="6" y="3"/>
                    <a:pt x="6" y="6"/>
                    <a:pt x="6"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4" name="Freeform 475"/>
            <p:cNvSpPr>
              <a:spLocks/>
            </p:cNvSpPr>
            <p:nvPr/>
          </p:nvSpPr>
          <p:spPr bwMode="auto">
            <a:xfrm>
              <a:off x="9495885" y="4699705"/>
              <a:ext cx="43005" cy="28669"/>
            </a:xfrm>
            <a:custGeom>
              <a:avLst/>
              <a:gdLst>
                <a:gd name="T0" fmla="*/ 8 w 9"/>
                <a:gd name="T1" fmla="*/ 6 h 6"/>
                <a:gd name="T2" fmla="*/ 0 w 9"/>
                <a:gd name="T3" fmla="*/ 1 h 6"/>
                <a:gd name="T4" fmla="*/ 3 w 9"/>
                <a:gd name="T5" fmla="*/ 4 h 6"/>
                <a:gd name="T6" fmla="*/ 8 w 9"/>
                <a:gd name="T7" fmla="*/ 6 h 6"/>
                <a:gd name="T8" fmla="*/ 8 w 9"/>
                <a:gd name="T9" fmla="*/ 6 h 6"/>
              </a:gdLst>
              <a:ahLst/>
              <a:cxnLst>
                <a:cxn ang="0">
                  <a:pos x="T0" y="T1"/>
                </a:cxn>
                <a:cxn ang="0">
                  <a:pos x="T2" y="T3"/>
                </a:cxn>
                <a:cxn ang="0">
                  <a:pos x="T4" y="T5"/>
                </a:cxn>
                <a:cxn ang="0">
                  <a:pos x="T6" y="T7"/>
                </a:cxn>
                <a:cxn ang="0">
                  <a:pos x="T8" y="T9"/>
                </a:cxn>
              </a:cxnLst>
              <a:rect l="0" t="0" r="r" b="b"/>
              <a:pathLst>
                <a:path w="9" h="6">
                  <a:moveTo>
                    <a:pt x="8" y="6"/>
                  </a:moveTo>
                  <a:cubicBezTo>
                    <a:pt x="6" y="5"/>
                    <a:pt x="3" y="0"/>
                    <a:pt x="0" y="1"/>
                  </a:cubicBezTo>
                  <a:cubicBezTo>
                    <a:pt x="0" y="2"/>
                    <a:pt x="3" y="3"/>
                    <a:pt x="3" y="4"/>
                  </a:cubicBezTo>
                  <a:cubicBezTo>
                    <a:pt x="5" y="4"/>
                    <a:pt x="6" y="5"/>
                    <a:pt x="8" y="6"/>
                  </a:cubicBezTo>
                  <a:cubicBezTo>
                    <a:pt x="9" y="6"/>
                    <a:pt x="6" y="5"/>
                    <a:pt x="8"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5" name="Freeform 476"/>
            <p:cNvSpPr>
              <a:spLocks/>
            </p:cNvSpPr>
            <p:nvPr/>
          </p:nvSpPr>
          <p:spPr bwMode="auto">
            <a:xfrm>
              <a:off x="9454473" y="4680592"/>
              <a:ext cx="19114" cy="23893"/>
            </a:xfrm>
            <a:custGeom>
              <a:avLst/>
              <a:gdLst>
                <a:gd name="T0" fmla="*/ 4 w 4"/>
                <a:gd name="T1" fmla="*/ 4 h 5"/>
                <a:gd name="T2" fmla="*/ 0 w 4"/>
                <a:gd name="T3" fmla="*/ 0 h 5"/>
                <a:gd name="T4" fmla="*/ 4 w 4"/>
                <a:gd name="T5" fmla="*/ 4 h 5"/>
              </a:gdLst>
              <a:ahLst/>
              <a:cxnLst>
                <a:cxn ang="0">
                  <a:pos x="T0" y="T1"/>
                </a:cxn>
                <a:cxn ang="0">
                  <a:pos x="T2" y="T3"/>
                </a:cxn>
                <a:cxn ang="0">
                  <a:pos x="T4" y="T5"/>
                </a:cxn>
              </a:cxnLst>
              <a:rect l="0" t="0" r="r" b="b"/>
              <a:pathLst>
                <a:path w="4" h="5">
                  <a:moveTo>
                    <a:pt x="4" y="4"/>
                  </a:moveTo>
                  <a:cubicBezTo>
                    <a:pt x="4" y="2"/>
                    <a:pt x="0" y="0"/>
                    <a:pt x="0" y="0"/>
                  </a:cubicBezTo>
                  <a:cubicBezTo>
                    <a:pt x="0" y="1"/>
                    <a:pt x="4" y="5"/>
                    <a:pt x="4"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6" name="Freeform 477"/>
            <p:cNvSpPr>
              <a:spLocks/>
            </p:cNvSpPr>
            <p:nvPr/>
          </p:nvSpPr>
          <p:spPr bwMode="auto">
            <a:xfrm>
              <a:off x="9626492" y="5008703"/>
              <a:ext cx="74859" cy="55747"/>
            </a:xfrm>
            <a:custGeom>
              <a:avLst/>
              <a:gdLst>
                <a:gd name="T0" fmla="*/ 15 w 16"/>
                <a:gd name="T1" fmla="*/ 11 h 12"/>
                <a:gd name="T2" fmla="*/ 2 w 16"/>
                <a:gd name="T3" fmla="*/ 0 h 12"/>
                <a:gd name="T4" fmla="*/ 15 w 16"/>
                <a:gd name="T5" fmla="*/ 11 h 12"/>
              </a:gdLst>
              <a:ahLst/>
              <a:cxnLst>
                <a:cxn ang="0">
                  <a:pos x="T0" y="T1"/>
                </a:cxn>
                <a:cxn ang="0">
                  <a:pos x="T2" y="T3"/>
                </a:cxn>
                <a:cxn ang="0">
                  <a:pos x="T4" y="T5"/>
                </a:cxn>
              </a:cxnLst>
              <a:rect l="0" t="0" r="r" b="b"/>
              <a:pathLst>
                <a:path w="16" h="12">
                  <a:moveTo>
                    <a:pt x="15" y="11"/>
                  </a:moveTo>
                  <a:cubicBezTo>
                    <a:pt x="16" y="12"/>
                    <a:pt x="3" y="0"/>
                    <a:pt x="2" y="0"/>
                  </a:cubicBezTo>
                  <a:cubicBezTo>
                    <a:pt x="0" y="0"/>
                    <a:pt x="7" y="9"/>
                    <a:pt x="15" y="1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7" name="Freeform 482"/>
            <p:cNvSpPr>
              <a:spLocks/>
            </p:cNvSpPr>
            <p:nvPr/>
          </p:nvSpPr>
          <p:spPr bwMode="auto">
            <a:xfrm>
              <a:off x="9174145" y="5532726"/>
              <a:ext cx="89196" cy="84417"/>
            </a:xfrm>
            <a:custGeom>
              <a:avLst/>
              <a:gdLst>
                <a:gd name="T0" fmla="*/ 0 w 19"/>
                <a:gd name="T1" fmla="*/ 2 h 18"/>
                <a:gd name="T2" fmla="*/ 2 w 19"/>
                <a:gd name="T3" fmla="*/ 7 h 18"/>
                <a:gd name="T4" fmla="*/ 4 w 19"/>
                <a:gd name="T5" fmla="*/ 10 h 18"/>
                <a:gd name="T6" fmla="*/ 3 w 19"/>
                <a:gd name="T7" fmla="*/ 12 h 18"/>
                <a:gd name="T8" fmla="*/ 9 w 19"/>
                <a:gd name="T9" fmla="*/ 18 h 18"/>
                <a:gd name="T10" fmla="*/ 12 w 19"/>
                <a:gd name="T11" fmla="*/ 15 h 18"/>
                <a:gd name="T12" fmla="*/ 13 w 19"/>
                <a:gd name="T13" fmla="*/ 17 h 18"/>
                <a:gd name="T14" fmla="*/ 14 w 19"/>
                <a:gd name="T15" fmla="*/ 14 h 18"/>
                <a:gd name="T16" fmla="*/ 16 w 19"/>
                <a:gd name="T17" fmla="*/ 15 h 18"/>
                <a:gd name="T18" fmla="*/ 18 w 19"/>
                <a:gd name="T19" fmla="*/ 7 h 18"/>
                <a:gd name="T20" fmla="*/ 16 w 19"/>
                <a:gd name="T21" fmla="*/ 1 h 18"/>
                <a:gd name="T22" fmla="*/ 7 w 19"/>
                <a:gd name="T23" fmla="*/ 3 h 18"/>
                <a:gd name="T24" fmla="*/ 0 w 19"/>
                <a:gd name="T25" fmla="*/ 2 h 18"/>
                <a:gd name="T26" fmla="*/ 0 w 19"/>
                <a:gd name="T27" fmla="*/ 2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 h="18">
                  <a:moveTo>
                    <a:pt x="0" y="2"/>
                  </a:moveTo>
                  <a:cubicBezTo>
                    <a:pt x="0" y="3"/>
                    <a:pt x="2" y="6"/>
                    <a:pt x="2" y="7"/>
                  </a:cubicBezTo>
                  <a:cubicBezTo>
                    <a:pt x="3" y="8"/>
                    <a:pt x="4" y="9"/>
                    <a:pt x="4" y="10"/>
                  </a:cubicBezTo>
                  <a:cubicBezTo>
                    <a:pt x="4" y="11"/>
                    <a:pt x="3" y="11"/>
                    <a:pt x="3" y="12"/>
                  </a:cubicBezTo>
                  <a:cubicBezTo>
                    <a:pt x="4" y="15"/>
                    <a:pt x="7" y="17"/>
                    <a:pt x="9" y="18"/>
                  </a:cubicBezTo>
                  <a:cubicBezTo>
                    <a:pt x="11" y="18"/>
                    <a:pt x="11" y="16"/>
                    <a:pt x="12" y="15"/>
                  </a:cubicBezTo>
                  <a:cubicBezTo>
                    <a:pt x="12" y="15"/>
                    <a:pt x="13" y="17"/>
                    <a:pt x="13" y="17"/>
                  </a:cubicBezTo>
                  <a:cubicBezTo>
                    <a:pt x="13" y="16"/>
                    <a:pt x="13" y="14"/>
                    <a:pt x="14" y="14"/>
                  </a:cubicBezTo>
                  <a:cubicBezTo>
                    <a:pt x="15" y="13"/>
                    <a:pt x="15" y="15"/>
                    <a:pt x="16" y="15"/>
                  </a:cubicBezTo>
                  <a:cubicBezTo>
                    <a:pt x="15" y="15"/>
                    <a:pt x="18" y="8"/>
                    <a:pt x="18" y="7"/>
                  </a:cubicBezTo>
                  <a:cubicBezTo>
                    <a:pt x="18" y="6"/>
                    <a:pt x="19" y="0"/>
                    <a:pt x="16" y="1"/>
                  </a:cubicBezTo>
                  <a:cubicBezTo>
                    <a:pt x="13" y="2"/>
                    <a:pt x="10" y="4"/>
                    <a:pt x="7" y="3"/>
                  </a:cubicBezTo>
                  <a:cubicBezTo>
                    <a:pt x="6" y="3"/>
                    <a:pt x="1" y="0"/>
                    <a:pt x="0" y="2"/>
                  </a:cubicBezTo>
                  <a:cubicBezTo>
                    <a:pt x="0" y="3"/>
                    <a:pt x="1" y="0"/>
                    <a:pt x="0"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8" name="Freeform 483"/>
            <p:cNvSpPr>
              <a:spLocks/>
            </p:cNvSpPr>
            <p:nvPr/>
          </p:nvSpPr>
          <p:spPr bwMode="auto">
            <a:xfrm>
              <a:off x="9244227" y="5508835"/>
              <a:ext cx="14335" cy="23893"/>
            </a:xfrm>
            <a:custGeom>
              <a:avLst/>
              <a:gdLst>
                <a:gd name="T0" fmla="*/ 3 w 3"/>
                <a:gd name="T1" fmla="*/ 4 h 5"/>
                <a:gd name="T2" fmla="*/ 1 w 3"/>
                <a:gd name="T3" fmla="*/ 0 h 5"/>
                <a:gd name="T4" fmla="*/ 3 w 3"/>
                <a:gd name="T5" fmla="*/ 4 h 5"/>
              </a:gdLst>
              <a:ahLst/>
              <a:cxnLst>
                <a:cxn ang="0">
                  <a:pos x="T0" y="T1"/>
                </a:cxn>
                <a:cxn ang="0">
                  <a:pos x="T2" y="T3"/>
                </a:cxn>
                <a:cxn ang="0">
                  <a:pos x="T4" y="T5"/>
                </a:cxn>
              </a:cxnLst>
              <a:rect l="0" t="0" r="r" b="b"/>
              <a:pathLst>
                <a:path w="3" h="5">
                  <a:moveTo>
                    <a:pt x="3" y="4"/>
                  </a:moveTo>
                  <a:cubicBezTo>
                    <a:pt x="3" y="5"/>
                    <a:pt x="0" y="1"/>
                    <a:pt x="1" y="0"/>
                  </a:cubicBezTo>
                  <a:cubicBezTo>
                    <a:pt x="2" y="0"/>
                    <a:pt x="3" y="1"/>
                    <a:pt x="3"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49" name="Freeform 484"/>
            <p:cNvSpPr>
              <a:spLocks/>
            </p:cNvSpPr>
            <p:nvPr/>
          </p:nvSpPr>
          <p:spPr bwMode="auto">
            <a:xfrm>
              <a:off x="9150254" y="5508835"/>
              <a:ext cx="9557" cy="9557"/>
            </a:xfrm>
            <a:custGeom>
              <a:avLst/>
              <a:gdLst>
                <a:gd name="T0" fmla="*/ 1 w 2"/>
                <a:gd name="T1" fmla="*/ 2 h 2"/>
                <a:gd name="T2" fmla="*/ 1 w 2"/>
                <a:gd name="T3" fmla="*/ 0 h 2"/>
                <a:gd name="T4" fmla="*/ 1 w 2"/>
                <a:gd name="T5" fmla="*/ 2 h 2"/>
              </a:gdLst>
              <a:ahLst/>
              <a:cxnLst>
                <a:cxn ang="0">
                  <a:pos x="T0" y="T1"/>
                </a:cxn>
                <a:cxn ang="0">
                  <a:pos x="T2" y="T3"/>
                </a:cxn>
                <a:cxn ang="0">
                  <a:pos x="T4" y="T5"/>
                </a:cxn>
              </a:cxnLst>
              <a:rect l="0" t="0" r="r" b="b"/>
              <a:pathLst>
                <a:path w="2" h="2">
                  <a:moveTo>
                    <a:pt x="1" y="2"/>
                  </a:moveTo>
                  <a:cubicBezTo>
                    <a:pt x="0" y="2"/>
                    <a:pt x="0" y="0"/>
                    <a:pt x="1" y="0"/>
                  </a:cubicBezTo>
                  <a:cubicBezTo>
                    <a:pt x="2" y="0"/>
                    <a:pt x="2" y="2"/>
                    <a:pt x="1"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0" name="Freeform 486"/>
            <p:cNvSpPr>
              <a:spLocks/>
            </p:cNvSpPr>
            <p:nvPr/>
          </p:nvSpPr>
          <p:spPr bwMode="auto">
            <a:xfrm>
              <a:off x="6834362" y="4803236"/>
              <a:ext cx="168834" cy="326518"/>
            </a:xfrm>
            <a:custGeom>
              <a:avLst/>
              <a:gdLst>
                <a:gd name="T0" fmla="*/ 31 w 36"/>
                <a:gd name="T1" fmla="*/ 2 h 70"/>
                <a:gd name="T2" fmla="*/ 29 w 36"/>
                <a:gd name="T3" fmla="*/ 0 h 70"/>
                <a:gd name="T4" fmla="*/ 28 w 36"/>
                <a:gd name="T5" fmla="*/ 3 h 70"/>
                <a:gd name="T6" fmla="*/ 26 w 36"/>
                <a:gd name="T7" fmla="*/ 8 h 70"/>
                <a:gd name="T8" fmla="*/ 23 w 36"/>
                <a:gd name="T9" fmla="*/ 8 h 70"/>
                <a:gd name="T10" fmla="*/ 23 w 36"/>
                <a:gd name="T11" fmla="*/ 10 h 70"/>
                <a:gd name="T12" fmla="*/ 22 w 36"/>
                <a:gd name="T13" fmla="*/ 12 h 70"/>
                <a:gd name="T14" fmla="*/ 23 w 36"/>
                <a:gd name="T15" fmla="*/ 13 h 70"/>
                <a:gd name="T16" fmla="*/ 21 w 36"/>
                <a:gd name="T17" fmla="*/ 14 h 70"/>
                <a:gd name="T18" fmla="*/ 19 w 36"/>
                <a:gd name="T19" fmla="*/ 16 h 70"/>
                <a:gd name="T20" fmla="*/ 15 w 36"/>
                <a:gd name="T21" fmla="*/ 18 h 70"/>
                <a:gd name="T22" fmla="*/ 15 w 36"/>
                <a:gd name="T23" fmla="*/ 19 h 70"/>
                <a:gd name="T24" fmla="*/ 13 w 36"/>
                <a:gd name="T25" fmla="*/ 19 h 70"/>
                <a:gd name="T26" fmla="*/ 8 w 36"/>
                <a:gd name="T27" fmla="*/ 21 h 70"/>
                <a:gd name="T28" fmla="*/ 6 w 36"/>
                <a:gd name="T29" fmla="*/ 21 h 70"/>
                <a:gd name="T30" fmla="*/ 4 w 36"/>
                <a:gd name="T31" fmla="*/ 27 h 70"/>
                <a:gd name="T32" fmla="*/ 4 w 36"/>
                <a:gd name="T33" fmla="*/ 44 h 70"/>
                <a:gd name="T34" fmla="*/ 0 w 36"/>
                <a:gd name="T35" fmla="*/ 51 h 70"/>
                <a:gd name="T36" fmla="*/ 0 w 36"/>
                <a:gd name="T37" fmla="*/ 55 h 70"/>
                <a:gd name="T38" fmla="*/ 2 w 36"/>
                <a:gd name="T39" fmla="*/ 59 h 70"/>
                <a:gd name="T40" fmla="*/ 5 w 36"/>
                <a:gd name="T41" fmla="*/ 68 h 70"/>
                <a:gd name="T42" fmla="*/ 16 w 36"/>
                <a:gd name="T43" fmla="*/ 68 h 70"/>
                <a:gd name="T44" fmla="*/ 24 w 36"/>
                <a:gd name="T45" fmla="*/ 50 h 70"/>
                <a:gd name="T46" fmla="*/ 31 w 36"/>
                <a:gd name="T47" fmla="*/ 30 h 70"/>
                <a:gd name="T48" fmla="*/ 32 w 36"/>
                <a:gd name="T49" fmla="*/ 23 h 70"/>
                <a:gd name="T50" fmla="*/ 34 w 36"/>
                <a:gd name="T51" fmla="*/ 19 h 70"/>
                <a:gd name="T52" fmla="*/ 36 w 36"/>
                <a:gd name="T53" fmla="*/ 17 h 70"/>
                <a:gd name="T54" fmla="*/ 35 w 36"/>
                <a:gd name="T55" fmla="*/ 11 h 70"/>
                <a:gd name="T56" fmla="*/ 31 w 36"/>
                <a:gd name="T57" fmla="*/ 2 h 70"/>
                <a:gd name="T58" fmla="*/ 31 w 36"/>
                <a:gd name="T59" fmla="*/ 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6" h="70">
                  <a:moveTo>
                    <a:pt x="31" y="2"/>
                  </a:moveTo>
                  <a:cubicBezTo>
                    <a:pt x="31" y="2"/>
                    <a:pt x="30" y="0"/>
                    <a:pt x="29" y="0"/>
                  </a:cubicBezTo>
                  <a:cubicBezTo>
                    <a:pt x="29" y="1"/>
                    <a:pt x="28" y="2"/>
                    <a:pt x="28" y="3"/>
                  </a:cubicBezTo>
                  <a:cubicBezTo>
                    <a:pt x="27" y="5"/>
                    <a:pt x="27" y="6"/>
                    <a:pt x="26" y="8"/>
                  </a:cubicBezTo>
                  <a:cubicBezTo>
                    <a:pt x="25" y="9"/>
                    <a:pt x="24" y="8"/>
                    <a:pt x="23" y="8"/>
                  </a:cubicBezTo>
                  <a:cubicBezTo>
                    <a:pt x="23" y="8"/>
                    <a:pt x="24" y="9"/>
                    <a:pt x="23" y="10"/>
                  </a:cubicBezTo>
                  <a:cubicBezTo>
                    <a:pt x="23" y="11"/>
                    <a:pt x="22" y="11"/>
                    <a:pt x="22" y="12"/>
                  </a:cubicBezTo>
                  <a:cubicBezTo>
                    <a:pt x="22" y="12"/>
                    <a:pt x="23" y="13"/>
                    <a:pt x="23" y="13"/>
                  </a:cubicBezTo>
                  <a:cubicBezTo>
                    <a:pt x="23" y="14"/>
                    <a:pt x="22" y="13"/>
                    <a:pt x="21" y="14"/>
                  </a:cubicBezTo>
                  <a:cubicBezTo>
                    <a:pt x="20" y="14"/>
                    <a:pt x="20" y="15"/>
                    <a:pt x="19" y="16"/>
                  </a:cubicBezTo>
                  <a:cubicBezTo>
                    <a:pt x="18" y="17"/>
                    <a:pt x="17" y="17"/>
                    <a:pt x="15" y="18"/>
                  </a:cubicBezTo>
                  <a:cubicBezTo>
                    <a:pt x="14" y="18"/>
                    <a:pt x="16" y="19"/>
                    <a:pt x="15" y="19"/>
                  </a:cubicBezTo>
                  <a:cubicBezTo>
                    <a:pt x="15" y="20"/>
                    <a:pt x="13" y="18"/>
                    <a:pt x="13" y="19"/>
                  </a:cubicBezTo>
                  <a:cubicBezTo>
                    <a:pt x="11" y="20"/>
                    <a:pt x="10" y="20"/>
                    <a:pt x="8" y="21"/>
                  </a:cubicBezTo>
                  <a:cubicBezTo>
                    <a:pt x="7" y="21"/>
                    <a:pt x="6" y="20"/>
                    <a:pt x="6" y="21"/>
                  </a:cubicBezTo>
                  <a:cubicBezTo>
                    <a:pt x="5" y="23"/>
                    <a:pt x="5" y="25"/>
                    <a:pt x="4" y="27"/>
                  </a:cubicBezTo>
                  <a:cubicBezTo>
                    <a:pt x="3" y="32"/>
                    <a:pt x="8" y="39"/>
                    <a:pt x="4" y="44"/>
                  </a:cubicBezTo>
                  <a:cubicBezTo>
                    <a:pt x="3" y="46"/>
                    <a:pt x="1" y="48"/>
                    <a:pt x="0" y="51"/>
                  </a:cubicBezTo>
                  <a:cubicBezTo>
                    <a:pt x="0" y="52"/>
                    <a:pt x="0" y="54"/>
                    <a:pt x="0" y="55"/>
                  </a:cubicBezTo>
                  <a:cubicBezTo>
                    <a:pt x="1" y="56"/>
                    <a:pt x="3" y="57"/>
                    <a:pt x="2" y="59"/>
                  </a:cubicBezTo>
                  <a:cubicBezTo>
                    <a:pt x="1" y="62"/>
                    <a:pt x="2" y="66"/>
                    <a:pt x="5" y="68"/>
                  </a:cubicBezTo>
                  <a:cubicBezTo>
                    <a:pt x="8" y="70"/>
                    <a:pt x="11" y="70"/>
                    <a:pt x="16" y="68"/>
                  </a:cubicBezTo>
                  <a:cubicBezTo>
                    <a:pt x="21" y="66"/>
                    <a:pt x="22" y="55"/>
                    <a:pt x="24" y="50"/>
                  </a:cubicBezTo>
                  <a:cubicBezTo>
                    <a:pt x="26" y="43"/>
                    <a:pt x="29" y="37"/>
                    <a:pt x="31" y="30"/>
                  </a:cubicBezTo>
                  <a:cubicBezTo>
                    <a:pt x="31" y="28"/>
                    <a:pt x="31" y="25"/>
                    <a:pt x="32" y="23"/>
                  </a:cubicBezTo>
                  <a:cubicBezTo>
                    <a:pt x="33" y="22"/>
                    <a:pt x="31" y="14"/>
                    <a:pt x="34" y="19"/>
                  </a:cubicBezTo>
                  <a:cubicBezTo>
                    <a:pt x="35" y="20"/>
                    <a:pt x="35" y="18"/>
                    <a:pt x="36" y="17"/>
                  </a:cubicBezTo>
                  <a:cubicBezTo>
                    <a:pt x="36" y="15"/>
                    <a:pt x="35" y="13"/>
                    <a:pt x="35" y="11"/>
                  </a:cubicBezTo>
                  <a:cubicBezTo>
                    <a:pt x="34" y="9"/>
                    <a:pt x="33" y="4"/>
                    <a:pt x="31" y="2"/>
                  </a:cubicBezTo>
                  <a:cubicBezTo>
                    <a:pt x="30" y="1"/>
                    <a:pt x="32" y="2"/>
                    <a:pt x="31"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1" name="Freeform 489"/>
            <p:cNvSpPr>
              <a:spLocks/>
            </p:cNvSpPr>
            <p:nvPr/>
          </p:nvSpPr>
          <p:spPr bwMode="auto">
            <a:xfrm>
              <a:off x="7474656" y="2383813"/>
              <a:ext cx="41412" cy="23893"/>
            </a:xfrm>
            <a:custGeom>
              <a:avLst/>
              <a:gdLst>
                <a:gd name="T0" fmla="*/ 9 w 9"/>
                <a:gd name="T1" fmla="*/ 3 h 5"/>
                <a:gd name="T2" fmla="*/ 4 w 9"/>
                <a:gd name="T3" fmla="*/ 5 h 5"/>
                <a:gd name="T4" fmla="*/ 1 w 9"/>
                <a:gd name="T5" fmla="*/ 1 h 5"/>
                <a:gd name="T6" fmla="*/ 6 w 9"/>
                <a:gd name="T7" fmla="*/ 1 h 5"/>
                <a:gd name="T8" fmla="*/ 9 w 9"/>
                <a:gd name="T9" fmla="*/ 3 h 5"/>
              </a:gdLst>
              <a:ahLst/>
              <a:cxnLst>
                <a:cxn ang="0">
                  <a:pos x="T0" y="T1"/>
                </a:cxn>
                <a:cxn ang="0">
                  <a:pos x="T2" y="T3"/>
                </a:cxn>
                <a:cxn ang="0">
                  <a:pos x="T4" y="T5"/>
                </a:cxn>
                <a:cxn ang="0">
                  <a:pos x="T6" y="T7"/>
                </a:cxn>
                <a:cxn ang="0">
                  <a:pos x="T8" y="T9"/>
                </a:cxn>
              </a:cxnLst>
              <a:rect l="0" t="0" r="r" b="b"/>
              <a:pathLst>
                <a:path w="9" h="5">
                  <a:moveTo>
                    <a:pt x="9" y="3"/>
                  </a:moveTo>
                  <a:cubicBezTo>
                    <a:pt x="7" y="4"/>
                    <a:pt x="6" y="4"/>
                    <a:pt x="4" y="5"/>
                  </a:cubicBezTo>
                  <a:cubicBezTo>
                    <a:pt x="2" y="5"/>
                    <a:pt x="0" y="3"/>
                    <a:pt x="1" y="1"/>
                  </a:cubicBezTo>
                  <a:cubicBezTo>
                    <a:pt x="1" y="0"/>
                    <a:pt x="5" y="0"/>
                    <a:pt x="6" y="1"/>
                  </a:cubicBezTo>
                  <a:cubicBezTo>
                    <a:pt x="7" y="1"/>
                    <a:pt x="8" y="3"/>
                    <a:pt x="9"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2" name="Freeform 490"/>
            <p:cNvSpPr>
              <a:spLocks/>
            </p:cNvSpPr>
            <p:nvPr/>
          </p:nvSpPr>
          <p:spPr bwMode="auto">
            <a:xfrm>
              <a:off x="8408021" y="2337622"/>
              <a:ext cx="46190" cy="22299"/>
            </a:xfrm>
            <a:custGeom>
              <a:avLst/>
              <a:gdLst>
                <a:gd name="T0" fmla="*/ 6 w 10"/>
                <a:gd name="T1" fmla="*/ 5 h 5"/>
                <a:gd name="T2" fmla="*/ 1 w 10"/>
                <a:gd name="T3" fmla="*/ 4 h 5"/>
                <a:gd name="T4" fmla="*/ 4 w 10"/>
                <a:gd name="T5" fmla="*/ 1 h 5"/>
                <a:gd name="T6" fmla="*/ 9 w 10"/>
                <a:gd name="T7" fmla="*/ 1 h 5"/>
                <a:gd name="T8" fmla="*/ 6 w 10"/>
                <a:gd name="T9" fmla="*/ 5 h 5"/>
                <a:gd name="T10" fmla="*/ 6 w 10"/>
                <a:gd name="T11" fmla="*/ 5 h 5"/>
              </a:gdLst>
              <a:ahLst/>
              <a:cxnLst>
                <a:cxn ang="0">
                  <a:pos x="T0" y="T1"/>
                </a:cxn>
                <a:cxn ang="0">
                  <a:pos x="T2" y="T3"/>
                </a:cxn>
                <a:cxn ang="0">
                  <a:pos x="T4" y="T5"/>
                </a:cxn>
                <a:cxn ang="0">
                  <a:pos x="T6" y="T7"/>
                </a:cxn>
                <a:cxn ang="0">
                  <a:pos x="T8" y="T9"/>
                </a:cxn>
                <a:cxn ang="0">
                  <a:pos x="T10" y="T11"/>
                </a:cxn>
              </a:cxnLst>
              <a:rect l="0" t="0" r="r" b="b"/>
              <a:pathLst>
                <a:path w="10" h="5">
                  <a:moveTo>
                    <a:pt x="6" y="5"/>
                  </a:moveTo>
                  <a:cubicBezTo>
                    <a:pt x="4" y="5"/>
                    <a:pt x="2" y="4"/>
                    <a:pt x="1" y="4"/>
                  </a:cubicBezTo>
                  <a:cubicBezTo>
                    <a:pt x="0" y="3"/>
                    <a:pt x="3" y="1"/>
                    <a:pt x="4" y="1"/>
                  </a:cubicBezTo>
                  <a:cubicBezTo>
                    <a:pt x="5" y="0"/>
                    <a:pt x="8" y="0"/>
                    <a:pt x="9" y="1"/>
                  </a:cubicBezTo>
                  <a:cubicBezTo>
                    <a:pt x="10" y="2"/>
                    <a:pt x="7" y="5"/>
                    <a:pt x="6" y="5"/>
                  </a:cubicBezTo>
                  <a:cubicBezTo>
                    <a:pt x="4" y="5"/>
                    <a:pt x="6" y="5"/>
                    <a:pt x="6"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3" name="Freeform 492"/>
            <p:cNvSpPr>
              <a:spLocks/>
            </p:cNvSpPr>
            <p:nvPr/>
          </p:nvSpPr>
          <p:spPr bwMode="auto">
            <a:xfrm>
              <a:off x="7675346" y="2402927"/>
              <a:ext cx="27077" cy="19114"/>
            </a:xfrm>
            <a:custGeom>
              <a:avLst/>
              <a:gdLst>
                <a:gd name="T0" fmla="*/ 5 w 6"/>
                <a:gd name="T1" fmla="*/ 4 h 4"/>
                <a:gd name="T2" fmla="*/ 2 w 6"/>
                <a:gd name="T3" fmla="*/ 1 h 4"/>
                <a:gd name="T4" fmla="*/ 5 w 6"/>
                <a:gd name="T5" fmla="*/ 4 h 4"/>
              </a:gdLst>
              <a:ahLst/>
              <a:cxnLst>
                <a:cxn ang="0">
                  <a:pos x="T0" y="T1"/>
                </a:cxn>
                <a:cxn ang="0">
                  <a:pos x="T2" y="T3"/>
                </a:cxn>
                <a:cxn ang="0">
                  <a:pos x="T4" y="T5"/>
                </a:cxn>
              </a:cxnLst>
              <a:rect l="0" t="0" r="r" b="b"/>
              <a:pathLst>
                <a:path w="6" h="4">
                  <a:moveTo>
                    <a:pt x="5" y="4"/>
                  </a:moveTo>
                  <a:cubicBezTo>
                    <a:pt x="4" y="4"/>
                    <a:pt x="0" y="3"/>
                    <a:pt x="2" y="1"/>
                  </a:cubicBezTo>
                  <a:cubicBezTo>
                    <a:pt x="5" y="0"/>
                    <a:pt x="6" y="4"/>
                    <a:pt x="5"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4" name="Freeform 493"/>
            <p:cNvSpPr>
              <a:spLocks/>
            </p:cNvSpPr>
            <p:nvPr/>
          </p:nvSpPr>
          <p:spPr bwMode="auto">
            <a:xfrm>
              <a:off x="6050716" y="3446193"/>
              <a:ext cx="27077" cy="50968"/>
            </a:xfrm>
            <a:custGeom>
              <a:avLst/>
              <a:gdLst>
                <a:gd name="T0" fmla="*/ 5 w 6"/>
                <a:gd name="T1" fmla="*/ 1 h 11"/>
                <a:gd name="T2" fmla="*/ 5 w 6"/>
                <a:gd name="T3" fmla="*/ 7 h 11"/>
                <a:gd name="T4" fmla="*/ 3 w 6"/>
                <a:gd name="T5" fmla="*/ 10 h 11"/>
                <a:gd name="T6" fmla="*/ 1 w 6"/>
                <a:gd name="T7" fmla="*/ 4 h 11"/>
                <a:gd name="T8" fmla="*/ 5 w 6"/>
                <a:gd name="T9" fmla="*/ 1 h 11"/>
                <a:gd name="T10" fmla="*/ 5 w 6"/>
                <a:gd name="T11" fmla="*/ 1 h 11"/>
              </a:gdLst>
              <a:ahLst/>
              <a:cxnLst>
                <a:cxn ang="0">
                  <a:pos x="T0" y="T1"/>
                </a:cxn>
                <a:cxn ang="0">
                  <a:pos x="T2" y="T3"/>
                </a:cxn>
                <a:cxn ang="0">
                  <a:pos x="T4" y="T5"/>
                </a:cxn>
                <a:cxn ang="0">
                  <a:pos x="T6" y="T7"/>
                </a:cxn>
                <a:cxn ang="0">
                  <a:pos x="T8" y="T9"/>
                </a:cxn>
                <a:cxn ang="0">
                  <a:pos x="T10" y="T11"/>
                </a:cxn>
              </a:cxnLst>
              <a:rect l="0" t="0" r="r" b="b"/>
              <a:pathLst>
                <a:path w="6" h="11">
                  <a:moveTo>
                    <a:pt x="5" y="1"/>
                  </a:moveTo>
                  <a:cubicBezTo>
                    <a:pt x="5" y="3"/>
                    <a:pt x="6" y="5"/>
                    <a:pt x="5" y="7"/>
                  </a:cubicBezTo>
                  <a:cubicBezTo>
                    <a:pt x="4" y="8"/>
                    <a:pt x="5" y="11"/>
                    <a:pt x="3" y="10"/>
                  </a:cubicBezTo>
                  <a:cubicBezTo>
                    <a:pt x="1" y="8"/>
                    <a:pt x="0" y="6"/>
                    <a:pt x="1" y="4"/>
                  </a:cubicBezTo>
                  <a:cubicBezTo>
                    <a:pt x="1" y="3"/>
                    <a:pt x="5" y="0"/>
                    <a:pt x="5" y="1"/>
                  </a:cubicBezTo>
                  <a:cubicBezTo>
                    <a:pt x="5" y="2"/>
                    <a:pt x="5" y="0"/>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5" name="Freeform 494"/>
            <p:cNvSpPr>
              <a:spLocks/>
            </p:cNvSpPr>
            <p:nvPr/>
          </p:nvSpPr>
          <p:spPr bwMode="auto">
            <a:xfrm>
              <a:off x="6041160" y="3492384"/>
              <a:ext cx="41412" cy="70082"/>
            </a:xfrm>
            <a:custGeom>
              <a:avLst/>
              <a:gdLst>
                <a:gd name="T0" fmla="*/ 7 w 9"/>
                <a:gd name="T1" fmla="*/ 3 h 15"/>
                <a:gd name="T2" fmla="*/ 5 w 9"/>
                <a:gd name="T3" fmla="*/ 2 h 15"/>
                <a:gd name="T4" fmla="*/ 0 w 9"/>
                <a:gd name="T5" fmla="*/ 2 h 15"/>
                <a:gd name="T6" fmla="*/ 1 w 9"/>
                <a:gd name="T7" fmla="*/ 8 h 15"/>
                <a:gd name="T8" fmla="*/ 2 w 9"/>
                <a:gd name="T9" fmla="*/ 13 h 15"/>
                <a:gd name="T10" fmla="*/ 4 w 9"/>
                <a:gd name="T11" fmla="*/ 14 h 15"/>
                <a:gd name="T12" fmla="*/ 8 w 9"/>
                <a:gd name="T13" fmla="*/ 10 h 15"/>
                <a:gd name="T14" fmla="*/ 7 w 9"/>
                <a:gd name="T15" fmla="*/ 3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5">
                  <a:moveTo>
                    <a:pt x="7" y="3"/>
                  </a:moveTo>
                  <a:cubicBezTo>
                    <a:pt x="6" y="3"/>
                    <a:pt x="7" y="0"/>
                    <a:pt x="5" y="2"/>
                  </a:cubicBezTo>
                  <a:cubicBezTo>
                    <a:pt x="2" y="4"/>
                    <a:pt x="3" y="4"/>
                    <a:pt x="0" y="2"/>
                  </a:cubicBezTo>
                  <a:cubicBezTo>
                    <a:pt x="0" y="2"/>
                    <a:pt x="1" y="8"/>
                    <a:pt x="1" y="8"/>
                  </a:cubicBezTo>
                  <a:cubicBezTo>
                    <a:pt x="2" y="10"/>
                    <a:pt x="2" y="11"/>
                    <a:pt x="2" y="13"/>
                  </a:cubicBezTo>
                  <a:cubicBezTo>
                    <a:pt x="2" y="14"/>
                    <a:pt x="2" y="15"/>
                    <a:pt x="4" y="14"/>
                  </a:cubicBezTo>
                  <a:cubicBezTo>
                    <a:pt x="6" y="13"/>
                    <a:pt x="8" y="13"/>
                    <a:pt x="8" y="10"/>
                  </a:cubicBezTo>
                  <a:cubicBezTo>
                    <a:pt x="8" y="9"/>
                    <a:pt x="9" y="3"/>
                    <a:pt x="7"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6" name="Freeform 496"/>
            <p:cNvSpPr>
              <a:spLocks/>
            </p:cNvSpPr>
            <p:nvPr/>
          </p:nvSpPr>
          <p:spPr bwMode="auto">
            <a:xfrm>
              <a:off x="6582703" y="3642104"/>
              <a:ext cx="60525" cy="33448"/>
            </a:xfrm>
            <a:custGeom>
              <a:avLst/>
              <a:gdLst>
                <a:gd name="T0" fmla="*/ 12 w 13"/>
                <a:gd name="T1" fmla="*/ 1 h 7"/>
                <a:gd name="T2" fmla="*/ 10 w 13"/>
                <a:gd name="T3" fmla="*/ 2 h 7"/>
                <a:gd name="T4" fmla="*/ 10 w 13"/>
                <a:gd name="T5" fmla="*/ 5 h 7"/>
                <a:gd name="T6" fmla="*/ 6 w 13"/>
                <a:gd name="T7" fmla="*/ 6 h 7"/>
                <a:gd name="T8" fmla="*/ 2 w 13"/>
                <a:gd name="T9" fmla="*/ 6 h 7"/>
                <a:gd name="T10" fmla="*/ 5 w 13"/>
                <a:gd name="T11" fmla="*/ 3 h 7"/>
                <a:gd name="T12" fmla="*/ 12 w 13"/>
                <a:gd name="T13" fmla="*/ 1 h 7"/>
                <a:gd name="T14" fmla="*/ 12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2" y="1"/>
                  </a:moveTo>
                  <a:cubicBezTo>
                    <a:pt x="12" y="1"/>
                    <a:pt x="10" y="2"/>
                    <a:pt x="10" y="2"/>
                  </a:cubicBezTo>
                  <a:cubicBezTo>
                    <a:pt x="9" y="3"/>
                    <a:pt x="10" y="5"/>
                    <a:pt x="10" y="5"/>
                  </a:cubicBezTo>
                  <a:cubicBezTo>
                    <a:pt x="9" y="5"/>
                    <a:pt x="7" y="5"/>
                    <a:pt x="6" y="6"/>
                  </a:cubicBezTo>
                  <a:cubicBezTo>
                    <a:pt x="4" y="7"/>
                    <a:pt x="3" y="7"/>
                    <a:pt x="2" y="6"/>
                  </a:cubicBezTo>
                  <a:cubicBezTo>
                    <a:pt x="0" y="4"/>
                    <a:pt x="4" y="3"/>
                    <a:pt x="5" y="3"/>
                  </a:cubicBezTo>
                  <a:cubicBezTo>
                    <a:pt x="7" y="3"/>
                    <a:pt x="10" y="2"/>
                    <a:pt x="12" y="1"/>
                  </a:cubicBezTo>
                  <a:cubicBezTo>
                    <a:pt x="13" y="0"/>
                    <a:pt x="11" y="2"/>
                    <a:pt x="12"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7" name="Freeform 497"/>
            <p:cNvSpPr>
              <a:spLocks/>
            </p:cNvSpPr>
            <p:nvPr/>
          </p:nvSpPr>
          <p:spPr bwMode="auto">
            <a:xfrm>
              <a:off x="6382015" y="3646882"/>
              <a:ext cx="70082" cy="19114"/>
            </a:xfrm>
            <a:custGeom>
              <a:avLst/>
              <a:gdLst>
                <a:gd name="T0" fmla="*/ 8 w 15"/>
                <a:gd name="T1" fmla="*/ 4 h 4"/>
                <a:gd name="T2" fmla="*/ 1 w 15"/>
                <a:gd name="T3" fmla="*/ 1 h 4"/>
                <a:gd name="T4" fmla="*/ 7 w 15"/>
                <a:gd name="T5" fmla="*/ 1 h 4"/>
                <a:gd name="T6" fmla="*/ 15 w 15"/>
                <a:gd name="T7" fmla="*/ 2 h 4"/>
                <a:gd name="T8" fmla="*/ 13 w 15"/>
                <a:gd name="T9" fmla="*/ 3 h 4"/>
                <a:gd name="T10" fmla="*/ 8 w 15"/>
                <a:gd name="T11" fmla="*/ 4 h 4"/>
                <a:gd name="T12" fmla="*/ 8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8" y="4"/>
                  </a:moveTo>
                  <a:cubicBezTo>
                    <a:pt x="7" y="4"/>
                    <a:pt x="0" y="2"/>
                    <a:pt x="1" y="1"/>
                  </a:cubicBezTo>
                  <a:cubicBezTo>
                    <a:pt x="1" y="0"/>
                    <a:pt x="7" y="1"/>
                    <a:pt x="7" y="1"/>
                  </a:cubicBezTo>
                  <a:cubicBezTo>
                    <a:pt x="10" y="2"/>
                    <a:pt x="12" y="2"/>
                    <a:pt x="15" y="2"/>
                  </a:cubicBezTo>
                  <a:cubicBezTo>
                    <a:pt x="15" y="2"/>
                    <a:pt x="13" y="3"/>
                    <a:pt x="13" y="3"/>
                  </a:cubicBezTo>
                  <a:cubicBezTo>
                    <a:pt x="12" y="4"/>
                    <a:pt x="10" y="4"/>
                    <a:pt x="8" y="4"/>
                  </a:cubicBezTo>
                  <a:cubicBezTo>
                    <a:pt x="6" y="4"/>
                    <a:pt x="9" y="4"/>
                    <a:pt x="8"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8" name="Freeform 498"/>
            <p:cNvSpPr>
              <a:spLocks/>
            </p:cNvSpPr>
            <p:nvPr/>
          </p:nvSpPr>
          <p:spPr bwMode="auto">
            <a:xfrm>
              <a:off x="6348566" y="2958805"/>
              <a:ext cx="33448" cy="33448"/>
            </a:xfrm>
            <a:custGeom>
              <a:avLst/>
              <a:gdLst>
                <a:gd name="T0" fmla="*/ 1 w 7"/>
                <a:gd name="T1" fmla="*/ 4 h 7"/>
                <a:gd name="T2" fmla="*/ 1 w 7"/>
                <a:gd name="T3" fmla="*/ 1 h 7"/>
                <a:gd name="T4" fmla="*/ 7 w 7"/>
                <a:gd name="T5" fmla="*/ 1 h 7"/>
                <a:gd name="T6" fmla="*/ 1 w 7"/>
                <a:gd name="T7" fmla="*/ 4 h 7"/>
                <a:gd name="T8" fmla="*/ 1 w 7"/>
                <a:gd name="T9" fmla="*/ 4 h 7"/>
              </a:gdLst>
              <a:ahLst/>
              <a:cxnLst>
                <a:cxn ang="0">
                  <a:pos x="T0" y="T1"/>
                </a:cxn>
                <a:cxn ang="0">
                  <a:pos x="T2" y="T3"/>
                </a:cxn>
                <a:cxn ang="0">
                  <a:pos x="T4" y="T5"/>
                </a:cxn>
                <a:cxn ang="0">
                  <a:pos x="T6" y="T7"/>
                </a:cxn>
                <a:cxn ang="0">
                  <a:pos x="T8" y="T9"/>
                </a:cxn>
              </a:cxnLst>
              <a:rect l="0" t="0" r="r" b="b"/>
              <a:pathLst>
                <a:path w="7" h="7">
                  <a:moveTo>
                    <a:pt x="1" y="4"/>
                  </a:moveTo>
                  <a:cubicBezTo>
                    <a:pt x="1" y="3"/>
                    <a:pt x="0" y="1"/>
                    <a:pt x="1" y="1"/>
                  </a:cubicBezTo>
                  <a:cubicBezTo>
                    <a:pt x="2" y="1"/>
                    <a:pt x="7" y="0"/>
                    <a:pt x="7" y="1"/>
                  </a:cubicBezTo>
                  <a:cubicBezTo>
                    <a:pt x="7" y="2"/>
                    <a:pt x="2" y="6"/>
                    <a:pt x="1" y="4"/>
                  </a:cubicBezTo>
                  <a:cubicBezTo>
                    <a:pt x="1" y="1"/>
                    <a:pt x="2" y="7"/>
                    <a:pt x="1"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59" name="Freeform 499"/>
            <p:cNvSpPr>
              <a:spLocks/>
            </p:cNvSpPr>
            <p:nvPr/>
          </p:nvSpPr>
          <p:spPr bwMode="auto">
            <a:xfrm>
              <a:off x="6353344" y="2946063"/>
              <a:ext cx="23891" cy="12742"/>
            </a:xfrm>
            <a:custGeom>
              <a:avLst/>
              <a:gdLst>
                <a:gd name="T0" fmla="*/ 3 w 5"/>
                <a:gd name="T1" fmla="*/ 2 h 3"/>
                <a:gd name="T2" fmla="*/ 0 w 5"/>
                <a:gd name="T3" fmla="*/ 1 h 3"/>
                <a:gd name="T4" fmla="*/ 4 w 5"/>
                <a:gd name="T5" fmla="*/ 1 h 3"/>
                <a:gd name="T6" fmla="*/ 3 w 5"/>
                <a:gd name="T7" fmla="*/ 2 h 3"/>
                <a:gd name="T8" fmla="*/ 3 w 5"/>
                <a:gd name="T9" fmla="*/ 2 h 3"/>
              </a:gdLst>
              <a:ahLst/>
              <a:cxnLst>
                <a:cxn ang="0">
                  <a:pos x="T0" y="T1"/>
                </a:cxn>
                <a:cxn ang="0">
                  <a:pos x="T2" y="T3"/>
                </a:cxn>
                <a:cxn ang="0">
                  <a:pos x="T4" y="T5"/>
                </a:cxn>
                <a:cxn ang="0">
                  <a:pos x="T6" y="T7"/>
                </a:cxn>
                <a:cxn ang="0">
                  <a:pos x="T8" y="T9"/>
                </a:cxn>
              </a:cxnLst>
              <a:rect l="0" t="0" r="r" b="b"/>
              <a:pathLst>
                <a:path w="5" h="3">
                  <a:moveTo>
                    <a:pt x="3" y="2"/>
                  </a:moveTo>
                  <a:cubicBezTo>
                    <a:pt x="2" y="2"/>
                    <a:pt x="0" y="1"/>
                    <a:pt x="0" y="1"/>
                  </a:cubicBezTo>
                  <a:cubicBezTo>
                    <a:pt x="0" y="1"/>
                    <a:pt x="4" y="0"/>
                    <a:pt x="4" y="1"/>
                  </a:cubicBezTo>
                  <a:cubicBezTo>
                    <a:pt x="5" y="2"/>
                    <a:pt x="4" y="3"/>
                    <a:pt x="3" y="2"/>
                  </a:cubicBezTo>
                  <a:cubicBezTo>
                    <a:pt x="1" y="2"/>
                    <a:pt x="5" y="3"/>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0" name="Freeform 500"/>
            <p:cNvSpPr>
              <a:spLocks/>
            </p:cNvSpPr>
            <p:nvPr/>
          </p:nvSpPr>
          <p:spPr bwMode="auto">
            <a:xfrm>
              <a:off x="6256185" y="2977917"/>
              <a:ext cx="27077" cy="46190"/>
            </a:xfrm>
            <a:custGeom>
              <a:avLst/>
              <a:gdLst>
                <a:gd name="T0" fmla="*/ 6 w 6"/>
                <a:gd name="T1" fmla="*/ 2 h 10"/>
                <a:gd name="T2" fmla="*/ 3 w 6"/>
                <a:gd name="T3" fmla="*/ 9 h 10"/>
                <a:gd name="T4" fmla="*/ 6 w 6"/>
                <a:gd name="T5" fmla="*/ 2 h 10"/>
                <a:gd name="T6" fmla="*/ 6 w 6"/>
                <a:gd name="T7" fmla="*/ 2 h 10"/>
              </a:gdLst>
              <a:ahLst/>
              <a:cxnLst>
                <a:cxn ang="0">
                  <a:pos x="T0" y="T1"/>
                </a:cxn>
                <a:cxn ang="0">
                  <a:pos x="T2" y="T3"/>
                </a:cxn>
                <a:cxn ang="0">
                  <a:pos x="T4" y="T5"/>
                </a:cxn>
                <a:cxn ang="0">
                  <a:pos x="T6" y="T7"/>
                </a:cxn>
              </a:cxnLst>
              <a:rect l="0" t="0" r="r" b="b"/>
              <a:pathLst>
                <a:path w="6" h="10">
                  <a:moveTo>
                    <a:pt x="6" y="2"/>
                  </a:moveTo>
                  <a:cubicBezTo>
                    <a:pt x="6" y="0"/>
                    <a:pt x="0" y="10"/>
                    <a:pt x="3" y="9"/>
                  </a:cubicBezTo>
                  <a:cubicBezTo>
                    <a:pt x="4" y="9"/>
                    <a:pt x="6" y="3"/>
                    <a:pt x="6" y="2"/>
                  </a:cubicBezTo>
                  <a:cubicBezTo>
                    <a:pt x="6" y="1"/>
                    <a:pt x="6" y="3"/>
                    <a:pt x="6"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1" name="Freeform 501"/>
            <p:cNvSpPr>
              <a:spLocks/>
            </p:cNvSpPr>
            <p:nvPr/>
          </p:nvSpPr>
          <p:spPr bwMode="auto">
            <a:xfrm>
              <a:off x="6297598" y="2898279"/>
              <a:ext cx="19114" cy="19114"/>
            </a:xfrm>
            <a:custGeom>
              <a:avLst/>
              <a:gdLst>
                <a:gd name="T0" fmla="*/ 3 w 4"/>
                <a:gd name="T1" fmla="*/ 3 h 4"/>
                <a:gd name="T2" fmla="*/ 1 w 4"/>
                <a:gd name="T3" fmla="*/ 1 h 4"/>
                <a:gd name="T4" fmla="*/ 3 w 4"/>
                <a:gd name="T5" fmla="*/ 0 h 4"/>
                <a:gd name="T6" fmla="*/ 3 w 4"/>
                <a:gd name="T7" fmla="*/ 3 h 4"/>
                <a:gd name="T8" fmla="*/ 3 w 4"/>
                <a:gd name="T9" fmla="*/ 3 h 4"/>
              </a:gdLst>
              <a:ahLst/>
              <a:cxnLst>
                <a:cxn ang="0">
                  <a:pos x="T0" y="T1"/>
                </a:cxn>
                <a:cxn ang="0">
                  <a:pos x="T2" y="T3"/>
                </a:cxn>
                <a:cxn ang="0">
                  <a:pos x="T4" y="T5"/>
                </a:cxn>
                <a:cxn ang="0">
                  <a:pos x="T6" y="T7"/>
                </a:cxn>
                <a:cxn ang="0">
                  <a:pos x="T8" y="T9"/>
                </a:cxn>
              </a:cxnLst>
              <a:rect l="0" t="0" r="r" b="b"/>
              <a:pathLst>
                <a:path w="4" h="4">
                  <a:moveTo>
                    <a:pt x="3" y="3"/>
                  </a:moveTo>
                  <a:cubicBezTo>
                    <a:pt x="2" y="3"/>
                    <a:pt x="0" y="2"/>
                    <a:pt x="1" y="1"/>
                  </a:cubicBezTo>
                  <a:cubicBezTo>
                    <a:pt x="2" y="1"/>
                    <a:pt x="3" y="0"/>
                    <a:pt x="3" y="0"/>
                  </a:cubicBezTo>
                  <a:cubicBezTo>
                    <a:pt x="4" y="0"/>
                    <a:pt x="4" y="2"/>
                    <a:pt x="3" y="3"/>
                  </a:cubicBezTo>
                  <a:cubicBezTo>
                    <a:pt x="2" y="4"/>
                    <a:pt x="4" y="2"/>
                    <a:pt x="3"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2" name="Freeform 502"/>
            <p:cNvSpPr>
              <a:spLocks/>
            </p:cNvSpPr>
            <p:nvPr/>
          </p:nvSpPr>
          <p:spPr bwMode="auto">
            <a:xfrm>
              <a:off x="6111243" y="3043221"/>
              <a:ext cx="27077" cy="43005"/>
            </a:xfrm>
            <a:custGeom>
              <a:avLst/>
              <a:gdLst>
                <a:gd name="T0" fmla="*/ 6 w 6"/>
                <a:gd name="T1" fmla="*/ 2 h 9"/>
                <a:gd name="T2" fmla="*/ 6 w 6"/>
                <a:gd name="T3" fmla="*/ 4 h 9"/>
                <a:gd name="T4" fmla="*/ 5 w 6"/>
                <a:gd name="T5" fmla="*/ 9 h 9"/>
                <a:gd name="T6" fmla="*/ 0 w 6"/>
                <a:gd name="T7" fmla="*/ 3 h 9"/>
                <a:gd name="T8" fmla="*/ 3 w 6"/>
                <a:gd name="T9" fmla="*/ 3 h 9"/>
                <a:gd name="T10" fmla="*/ 6 w 6"/>
                <a:gd name="T11" fmla="*/ 2 h 9"/>
                <a:gd name="T12" fmla="*/ 6 w 6"/>
                <a:gd name="T13" fmla="*/ 2 h 9"/>
              </a:gdLst>
              <a:ahLst/>
              <a:cxnLst>
                <a:cxn ang="0">
                  <a:pos x="T0" y="T1"/>
                </a:cxn>
                <a:cxn ang="0">
                  <a:pos x="T2" y="T3"/>
                </a:cxn>
                <a:cxn ang="0">
                  <a:pos x="T4" y="T5"/>
                </a:cxn>
                <a:cxn ang="0">
                  <a:pos x="T6" y="T7"/>
                </a:cxn>
                <a:cxn ang="0">
                  <a:pos x="T8" y="T9"/>
                </a:cxn>
                <a:cxn ang="0">
                  <a:pos x="T10" y="T11"/>
                </a:cxn>
                <a:cxn ang="0">
                  <a:pos x="T12" y="T13"/>
                </a:cxn>
              </a:cxnLst>
              <a:rect l="0" t="0" r="r" b="b"/>
              <a:pathLst>
                <a:path w="6" h="9">
                  <a:moveTo>
                    <a:pt x="6" y="2"/>
                  </a:moveTo>
                  <a:cubicBezTo>
                    <a:pt x="6" y="1"/>
                    <a:pt x="6" y="4"/>
                    <a:pt x="6" y="4"/>
                  </a:cubicBezTo>
                  <a:cubicBezTo>
                    <a:pt x="6" y="6"/>
                    <a:pt x="6" y="8"/>
                    <a:pt x="5" y="9"/>
                  </a:cubicBezTo>
                  <a:cubicBezTo>
                    <a:pt x="5" y="9"/>
                    <a:pt x="0" y="5"/>
                    <a:pt x="0" y="3"/>
                  </a:cubicBezTo>
                  <a:cubicBezTo>
                    <a:pt x="0" y="3"/>
                    <a:pt x="2" y="2"/>
                    <a:pt x="3" y="3"/>
                  </a:cubicBezTo>
                  <a:cubicBezTo>
                    <a:pt x="4" y="4"/>
                    <a:pt x="5" y="4"/>
                    <a:pt x="6" y="2"/>
                  </a:cubicBezTo>
                  <a:cubicBezTo>
                    <a:pt x="6" y="0"/>
                    <a:pt x="6" y="3"/>
                    <a:pt x="6"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3" name="Freeform 503"/>
            <p:cNvSpPr>
              <a:spLocks/>
            </p:cNvSpPr>
            <p:nvPr/>
          </p:nvSpPr>
          <p:spPr bwMode="auto">
            <a:xfrm>
              <a:off x="6077796" y="3052778"/>
              <a:ext cx="38226" cy="38226"/>
            </a:xfrm>
            <a:custGeom>
              <a:avLst/>
              <a:gdLst>
                <a:gd name="T0" fmla="*/ 6 w 8"/>
                <a:gd name="T1" fmla="*/ 7 h 8"/>
                <a:gd name="T2" fmla="*/ 1 w 8"/>
                <a:gd name="T3" fmla="*/ 4 h 8"/>
                <a:gd name="T4" fmla="*/ 6 w 8"/>
                <a:gd name="T5" fmla="*/ 7 h 8"/>
                <a:gd name="T6" fmla="*/ 6 w 8"/>
                <a:gd name="T7" fmla="*/ 7 h 8"/>
              </a:gdLst>
              <a:ahLst/>
              <a:cxnLst>
                <a:cxn ang="0">
                  <a:pos x="T0" y="T1"/>
                </a:cxn>
                <a:cxn ang="0">
                  <a:pos x="T2" y="T3"/>
                </a:cxn>
                <a:cxn ang="0">
                  <a:pos x="T4" y="T5"/>
                </a:cxn>
                <a:cxn ang="0">
                  <a:pos x="T6" y="T7"/>
                </a:cxn>
              </a:cxnLst>
              <a:rect l="0" t="0" r="r" b="b"/>
              <a:pathLst>
                <a:path w="8" h="8">
                  <a:moveTo>
                    <a:pt x="6" y="7"/>
                  </a:moveTo>
                  <a:cubicBezTo>
                    <a:pt x="5" y="8"/>
                    <a:pt x="0" y="5"/>
                    <a:pt x="1" y="4"/>
                  </a:cubicBezTo>
                  <a:cubicBezTo>
                    <a:pt x="3" y="0"/>
                    <a:pt x="8" y="5"/>
                    <a:pt x="6" y="7"/>
                  </a:cubicBezTo>
                  <a:cubicBezTo>
                    <a:pt x="5" y="8"/>
                    <a:pt x="7" y="6"/>
                    <a:pt x="6" y="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4" name="Freeform 504"/>
            <p:cNvSpPr>
              <a:spLocks/>
            </p:cNvSpPr>
            <p:nvPr/>
          </p:nvSpPr>
          <p:spPr bwMode="auto">
            <a:xfrm>
              <a:off x="5910553" y="3535388"/>
              <a:ext cx="22299" cy="17521"/>
            </a:xfrm>
            <a:custGeom>
              <a:avLst/>
              <a:gdLst>
                <a:gd name="T0" fmla="*/ 4 w 5"/>
                <a:gd name="T1" fmla="*/ 2 h 4"/>
                <a:gd name="T2" fmla="*/ 3 w 5"/>
                <a:gd name="T3" fmla="*/ 3 h 4"/>
                <a:gd name="T4" fmla="*/ 0 w 5"/>
                <a:gd name="T5" fmla="*/ 2 h 4"/>
                <a:gd name="T6" fmla="*/ 4 w 5"/>
                <a:gd name="T7" fmla="*/ 0 h 4"/>
                <a:gd name="T8" fmla="*/ 4 w 5"/>
                <a:gd name="T9" fmla="*/ 2 h 4"/>
                <a:gd name="T10" fmla="*/ 4 w 5"/>
                <a:gd name="T11" fmla="*/ 2 h 4"/>
              </a:gdLst>
              <a:ahLst/>
              <a:cxnLst>
                <a:cxn ang="0">
                  <a:pos x="T0" y="T1"/>
                </a:cxn>
                <a:cxn ang="0">
                  <a:pos x="T2" y="T3"/>
                </a:cxn>
                <a:cxn ang="0">
                  <a:pos x="T4" y="T5"/>
                </a:cxn>
                <a:cxn ang="0">
                  <a:pos x="T6" y="T7"/>
                </a:cxn>
                <a:cxn ang="0">
                  <a:pos x="T8" y="T9"/>
                </a:cxn>
                <a:cxn ang="0">
                  <a:pos x="T10" y="T11"/>
                </a:cxn>
              </a:cxnLst>
              <a:rect l="0" t="0" r="r" b="b"/>
              <a:pathLst>
                <a:path w="5" h="4">
                  <a:moveTo>
                    <a:pt x="4" y="2"/>
                  </a:moveTo>
                  <a:cubicBezTo>
                    <a:pt x="5" y="1"/>
                    <a:pt x="4" y="4"/>
                    <a:pt x="3" y="3"/>
                  </a:cubicBezTo>
                  <a:cubicBezTo>
                    <a:pt x="3" y="3"/>
                    <a:pt x="0" y="2"/>
                    <a:pt x="0" y="2"/>
                  </a:cubicBezTo>
                  <a:cubicBezTo>
                    <a:pt x="0" y="2"/>
                    <a:pt x="3" y="0"/>
                    <a:pt x="4" y="0"/>
                  </a:cubicBezTo>
                  <a:cubicBezTo>
                    <a:pt x="4" y="0"/>
                    <a:pt x="3" y="2"/>
                    <a:pt x="4" y="2"/>
                  </a:cubicBezTo>
                  <a:cubicBezTo>
                    <a:pt x="5" y="1"/>
                    <a:pt x="3" y="2"/>
                    <a:pt x="4"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5" name="Freeform 505"/>
            <p:cNvSpPr>
              <a:spLocks/>
            </p:cNvSpPr>
            <p:nvPr/>
          </p:nvSpPr>
          <p:spPr bwMode="auto">
            <a:xfrm>
              <a:off x="5681192" y="2963582"/>
              <a:ext cx="28669" cy="28669"/>
            </a:xfrm>
            <a:custGeom>
              <a:avLst/>
              <a:gdLst>
                <a:gd name="T0" fmla="*/ 5 w 6"/>
                <a:gd name="T1" fmla="*/ 1 h 6"/>
                <a:gd name="T2" fmla="*/ 4 w 6"/>
                <a:gd name="T3" fmla="*/ 5 h 6"/>
                <a:gd name="T4" fmla="*/ 1 w 6"/>
                <a:gd name="T5" fmla="*/ 5 h 6"/>
                <a:gd name="T6" fmla="*/ 5 w 6"/>
                <a:gd name="T7" fmla="*/ 1 h 6"/>
                <a:gd name="T8" fmla="*/ 5 w 6"/>
                <a:gd name="T9" fmla="*/ 1 h 6"/>
              </a:gdLst>
              <a:ahLst/>
              <a:cxnLst>
                <a:cxn ang="0">
                  <a:pos x="T0" y="T1"/>
                </a:cxn>
                <a:cxn ang="0">
                  <a:pos x="T2" y="T3"/>
                </a:cxn>
                <a:cxn ang="0">
                  <a:pos x="T4" y="T5"/>
                </a:cxn>
                <a:cxn ang="0">
                  <a:pos x="T6" y="T7"/>
                </a:cxn>
                <a:cxn ang="0">
                  <a:pos x="T8" y="T9"/>
                </a:cxn>
              </a:cxnLst>
              <a:rect l="0" t="0" r="r" b="b"/>
              <a:pathLst>
                <a:path w="6" h="6">
                  <a:moveTo>
                    <a:pt x="5" y="1"/>
                  </a:moveTo>
                  <a:cubicBezTo>
                    <a:pt x="6" y="2"/>
                    <a:pt x="4" y="3"/>
                    <a:pt x="4" y="5"/>
                  </a:cubicBezTo>
                  <a:cubicBezTo>
                    <a:pt x="3" y="6"/>
                    <a:pt x="2" y="6"/>
                    <a:pt x="1" y="5"/>
                  </a:cubicBezTo>
                  <a:cubicBezTo>
                    <a:pt x="0" y="4"/>
                    <a:pt x="5" y="0"/>
                    <a:pt x="5" y="1"/>
                  </a:cubicBezTo>
                  <a:cubicBezTo>
                    <a:pt x="6" y="2"/>
                    <a:pt x="5" y="0"/>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6" name="Freeform 506"/>
            <p:cNvSpPr>
              <a:spLocks/>
            </p:cNvSpPr>
            <p:nvPr/>
          </p:nvSpPr>
          <p:spPr bwMode="auto">
            <a:xfrm>
              <a:off x="5695529" y="2997031"/>
              <a:ext cx="14335" cy="14335"/>
            </a:xfrm>
            <a:custGeom>
              <a:avLst/>
              <a:gdLst>
                <a:gd name="T0" fmla="*/ 3 w 3"/>
                <a:gd name="T1" fmla="*/ 1 h 3"/>
                <a:gd name="T2" fmla="*/ 0 w 3"/>
                <a:gd name="T3" fmla="*/ 2 h 3"/>
                <a:gd name="T4" fmla="*/ 2 w 3"/>
                <a:gd name="T5" fmla="*/ 3 h 3"/>
                <a:gd name="T6" fmla="*/ 3 w 3"/>
                <a:gd name="T7" fmla="*/ 1 h 3"/>
                <a:gd name="T8" fmla="*/ 3 w 3"/>
                <a:gd name="T9" fmla="*/ 1 h 3"/>
              </a:gdLst>
              <a:ahLst/>
              <a:cxnLst>
                <a:cxn ang="0">
                  <a:pos x="T0" y="T1"/>
                </a:cxn>
                <a:cxn ang="0">
                  <a:pos x="T2" y="T3"/>
                </a:cxn>
                <a:cxn ang="0">
                  <a:pos x="T4" y="T5"/>
                </a:cxn>
                <a:cxn ang="0">
                  <a:pos x="T6" y="T7"/>
                </a:cxn>
                <a:cxn ang="0">
                  <a:pos x="T8" y="T9"/>
                </a:cxn>
              </a:cxnLst>
              <a:rect l="0" t="0" r="r" b="b"/>
              <a:pathLst>
                <a:path w="3" h="3">
                  <a:moveTo>
                    <a:pt x="3" y="1"/>
                  </a:moveTo>
                  <a:cubicBezTo>
                    <a:pt x="2" y="1"/>
                    <a:pt x="0" y="1"/>
                    <a:pt x="0" y="2"/>
                  </a:cubicBezTo>
                  <a:cubicBezTo>
                    <a:pt x="0" y="3"/>
                    <a:pt x="2" y="3"/>
                    <a:pt x="2" y="3"/>
                  </a:cubicBezTo>
                  <a:cubicBezTo>
                    <a:pt x="3" y="3"/>
                    <a:pt x="3" y="0"/>
                    <a:pt x="3" y="1"/>
                  </a:cubicBezTo>
                  <a:cubicBezTo>
                    <a:pt x="2" y="1"/>
                    <a:pt x="3" y="1"/>
                    <a:pt x="3"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7" name="Freeform 507"/>
            <p:cNvSpPr>
              <a:spLocks/>
            </p:cNvSpPr>
            <p:nvPr/>
          </p:nvSpPr>
          <p:spPr bwMode="auto">
            <a:xfrm>
              <a:off x="5709864" y="3011366"/>
              <a:ext cx="7964"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8" name="Freeform 508"/>
            <p:cNvSpPr>
              <a:spLocks/>
            </p:cNvSpPr>
            <p:nvPr/>
          </p:nvSpPr>
          <p:spPr bwMode="auto">
            <a:xfrm>
              <a:off x="5709864" y="3024108"/>
              <a:ext cx="4778" cy="9557"/>
            </a:xfrm>
            <a:custGeom>
              <a:avLst/>
              <a:gdLst>
                <a:gd name="T0" fmla="*/ 1 w 1"/>
                <a:gd name="T1" fmla="*/ 0 h 2"/>
                <a:gd name="T2" fmla="*/ 0 w 1"/>
                <a:gd name="T3" fmla="*/ 2 h 2"/>
                <a:gd name="T4" fmla="*/ 1 w 1"/>
                <a:gd name="T5" fmla="*/ 0 h 2"/>
              </a:gdLst>
              <a:ahLst/>
              <a:cxnLst>
                <a:cxn ang="0">
                  <a:pos x="T0" y="T1"/>
                </a:cxn>
                <a:cxn ang="0">
                  <a:pos x="T2" y="T3"/>
                </a:cxn>
                <a:cxn ang="0">
                  <a:pos x="T4" y="T5"/>
                </a:cxn>
              </a:cxnLst>
              <a:rect l="0" t="0" r="r" b="b"/>
              <a:pathLst>
                <a:path w="1" h="2">
                  <a:moveTo>
                    <a:pt x="1" y="0"/>
                  </a:moveTo>
                  <a:cubicBezTo>
                    <a:pt x="1" y="1"/>
                    <a:pt x="0" y="2"/>
                    <a:pt x="0" y="2"/>
                  </a:cubicBezTo>
                  <a:cubicBezTo>
                    <a:pt x="1" y="2"/>
                    <a:pt x="1" y="0"/>
                    <a:pt x="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69" name="Freeform 509"/>
            <p:cNvSpPr>
              <a:spLocks/>
            </p:cNvSpPr>
            <p:nvPr/>
          </p:nvSpPr>
          <p:spPr bwMode="auto">
            <a:xfrm>
              <a:off x="5709864" y="3033664"/>
              <a:ext cx="7964" cy="4778"/>
            </a:xfrm>
            <a:custGeom>
              <a:avLst/>
              <a:gdLst>
                <a:gd name="T0" fmla="*/ 2 w 2"/>
                <a:gd name="T1" fmla="*/ 0 h 1"/>
                <a:gd name="T2" fmla="*/ 1 w 2"/>
                <a:gd name="T3" fmla="*/ 1 h 1"/>
                <a:gd name="T4" fmla="*/ 2 w 2"/>
                <a:gd name="T5" fmla="*/ 0 h 1"/>
              </a:gdLst>
              <a:ahLst/>
              <a:cxnLst>
                <a:cxn ang="0">
                  <a:pos x="T0" y="T1"/>
                </a:cxn>
                <a:cxn ang="0">
                  <a:pos x="T2" y="T3"/>
                </a:cxn>
                <a:cxn ang="0">
                  <a:pos x="T4" y="T5"/>
                </a:cxn>
              </a:cxnLst>
              <a:rect l="0" t="0" r="r" b="b"/>
              <a:pathLst>
                <a:path w="2" h="1">
                  <a:moveTo>
                    <a:pt x="2" y="0"/>
                  </a:moveTo>
                  <a:cubicBezTo>
                    <a:pt x="1" y="0"/>
                    <a:pt x="0" y="1"/>
                    <a:pt x="1" y="1"/>
                  </a:cubicBezTo>
                  <a:cubicBezTo>
                    <a:pt x="2" y="1"/>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0" name="Freeform 510"/>
            <p:cNvSpPr>
              <a:spLocks/>
            </p:cNvSpPr>
            <p:nvPr/>
          </p:nvSpPr>
          <p:spPr bwMode="auto">
            <a:xfrm>
              <a:off x="5746497" y="3103746"/>
              <a:ext cx="4778" cy="9557"/>
            </a:xfrm>
            <a:custGeom>
              <a:avLst/>
              <a:gdLst>
                <a:gd name="T0" fmla="*/ 0 w 1"/>
                <a:gd name="T1" fmla="*/ 0 h 2"/>
                <a:gd name="T2" fmla="*/ 0 w 1"/>
                <a:gd name="T3" fmla="*/ 2 h 2"/>
                <a:gd name="T4" fmla="*/ 0 w 1"/>
                <a:gd name="T5" fmla="*/ 0 h 2"/>
              </a:gdLst>
              <a:ahLst/>
              <a:cxnLst>
                <a:cxn ang="0">
                  <a:pos x="T0" y="T1"/>
                </a:cxn>
                <a:cxn ang="0">
                  <a:pos x="T2" y="T3"/>
                </a:cxn>
                <a:cxn ang="0">
                  <a:pos x="T4" y="T5"/>
                </a:cxn>
              </a:cxnLst>
              <a:rect l="0" t="0" r="r" b="b"/>
              <a:pathLst>
                <a:path w="1" h="2">
                  <a:moveTo>
                    <a:pt x="0" y="0"/>
                  </a:moveTo>
                  <a:cubicBezTo>
                    <a:pt x="0" y="1"/>
                    <a:pt x="0" y="2"/>
                    <a:pt x="0" y="2"/>
                  </a:cubicBezTo>
                  <a:cubicBezTo>
                    <a:pt x="0" y="2"/>
                    <a:pt x="1" y="0"/>
                    <a:pt x="0"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1" name="Freeform 511"/>
            <p:cNvSpPr>
              <a:spLocks/>
            </p:cNvSpPr>
            <p:nvPr/>
          </p:nvSpPr>
          <p:spPr bwMode="auto">
            <a:xfrm>
              <a:off x="5816580" y="2893501"/>
              <a:ext cx="9557" cy="19114"/>
            </a:xfrm>
            <a:custGeom>
              <a:avLst/>
              <a:gdLst>
                <a:gd name="T0" fmla="*/ 1 w 2"/>
                <a:gd name="T1" fmla="*/ 4 h 4"/>
                <a:gd name="T2" fmla="*/ 2 w 2"/>
                <a:gd name="T3" fmla="*/ 1 h 4"/>
                <a:gd name="T4" fmla="*/ 1 w 2"/>
                <a:gd name="T5" fmla="*/ 4 h 4"/>
                <a:gd name="T6" fmla="*/ 1 w 2"/>
                <a:gd name="T7" fmla="*/ 4 h 4"/>
              </a:gdLst>
              <a:ahLst/>
              <a:cxnLst>
                <a:cxn ang="0">
                  <a:pos x="T0" y="T1"/>
                </a:cxn>
                <a:cxn ang="0">
                  <a:pos x="T2" y="T3"/>
                </a:cxn>
                <a:cxn ang="0">
                  <a:pos x="T4" y="T5"/>
                </a:cxn>
                <a:cxn ang="0">
                  <a:pos x="T6" y="T7"/>
                </a:cxn>
              </a:cxnLst>
              <a:rect l="0" t="0" r="r" b="b"/>
              <a:pathLst>
                <a:path w="2" h="4">
                  <a:moveTo>
                    <a:pt x="1" y="4"/>
                  </a:moveTo>
                  <a:cubicBezTo>
                    <a:pt x="0" y="3"/>
                    <a:pt x="0" y="1"/>
                    <a:pt x="2" y="1"/>
                  </a:cubicBezTo>
                  <a:cubicBezTo>
                    <a:pt x="2" y="0"/>
                    <a:pt x="2" y="4"/>
                    <a:pt x="1" y="4"/>
                  </a:cubicBezTo>
                  <a:cubicBezTo>
                    <a:pt x="0" y="3"/>
                    <a:pt x="1" y="4"/>
                    <a:pt x="1"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2" name="Freeform 522"/>
            <p:cNvSpPr>
              <a:spLocks/>
            </p:cNvSpPr>
            <p:nvPr/>
          </p:nvSpPr>
          <p:spPr bwMode="auto">
            <a:xfrm>
              <a:off x="4112313" y="5556617"/>
              <a:ext cx="28669" cy="50968"/>
            </a:xfrm>
            <a:custGeom>
              <a:avLst/>
              <a:gdLst>
                <a:gd name="T0" fmla="*/ 3 w 6"/>
                <a:gd name="T1" fmla="*/ 10 h 11"/>
                <a:gd name="T2" fmla="*/ 0 w 6"/>
                <a:gd name="T3" fmla="*/ 9 h 11"/>
                <a:gd name="T4" fmla="*/ 1 w 6"/>
                <a:gd name="T5" fmla="*/ 2 h 11"/>
                <a:gd name="T6" fmla="*/ 4 w 6"/>
                <a:gd name="T7" fmla="*/ 3 h 11"/>
                <a:gd name="T8" fmla="*/ 3 w 6"/>
                <a:gd name="T9" fmla="*/ 10 h 11"/>
                <a:gd name="T10" fmla="*/ 3 w 6"/>
                <a:gd name="T11" fmla="*/ 10 h 11"/>
              </a:gdLst>
              <a:ahLst/>
              <a:cxnLst>
                <a:cxn ang="0">
                  <a:pos x="T0" y="T1"/>
                </a:cxn>
                <a:cxn ang="0">
                  <a:pos x="T2" y="T3"/>
                </a:cxn>
                <a:cxn ang="0">
                  <a:pos x="T4" y="T5"/>
                </a:cxn>
                <a:cxn ang="0">
                  <a:pos x="T6" y="T7"/>
                </a:cxn>
                <a:cxn ang="0">
                  <a:pos x="T8" y="T9"/>
                </a:cxn>
                <a:cxn ang="0">
                  <a:pos x="T10" y="T11"/>
                </a:cxn>
              </a:cxnLst>
              <a:rect l="0" t="0" r="r" b="b"/>
              <a:pathLst>
                <a:path w="6" h="11">
                  <a:moveTo>
                    <a:pt x="3" y="10"/>
                  </a:moveTo>
                  <a:cubicBezTo>
                    <a:pt x="1" y="11"/>
                    <a:pt x="0" y="11"/>
                    <a:pt x="0" y="9"/>
                  </a:cubicBezTo>
                  <a:cubicBezTo>
                    <a:pt x="1" y="7"/>
                    <a:pt x="1" y="4"/>
                    <a:pt x="1" y="2"/>
                  </a:cubicBezTo>
                  <a:cubicBezTo>
                    <a:pt x="1" y="0"/>
                    <a:pt x="5" y="0"/>
                    <a:pt x="4" y="3"/>
                  </a:cubicBezTo>
                  <a:cubicBezTo>
                    <a:pt x="4" y="5"/>
                    <a:pt x="6" y="8"/>
                    <a:pt x="3" y="10"/>
                  </a:cubicBezTo>
                  <a:cubicBezTo>
                    <a:pt x="2" y="10"/>
                    <a:pt x="4" y="9"/>
                    <a:pt x="3"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3" name="Freeform 523"/>
            <p:cNvSpPr>
              <a:spLocks/>
            </p:cNvSpPr>
            <p:nvPr/>
          </p:nvSpPr>
          <p:spPr bwMode="auto">
            <a:xfrm>
              <a:off x="4206286" y="4231429"/>
              <a:ext cx="22299" cy="19114"/>
            </a:xfrm>
            <a:custGeom>
              <a:avLst/>
              <a:gdLst>
                <a:gd name="T0" fmla="*/ 3 w 5"/>
                <a:gd name="T1" fmla="*/ 3 h 4"/>
                <a:gd name="T2" fmla="*/ 1 w 5"/>
                <a:gd name="T3" fmla="*/ 1 h 4"/>
                <a:gd name="T4" fmla="*/ 3 w 5"/>
                <a:gd name="T5" fmla="*/ 3 h 4"/>
                <a:gd name="T6" fmla="*/ 3 w 5"/>
                <a:gd name="T7" fmla="*/ 3 h 4"/>
              </a:gdLst>
              <a:ahLst/>
              <a:cxnLst>
                <a:cxn ang="0">
                  <a:pos x="T0" y="T1"/>
                </a:cxn>
                <a:cxn ang="0">
                  <a:pos x="T2" y="T3"/>
                </a:cxn>
                <a:cxn ang="0">
                  <a:pos x="T4" y="T5"/>
                </a:cxn>
                <a:cxn ang="0">
                  <a:pos x="T6" y="T7"/>
                </a:cxn>
              </a:cxnLst>
              <a:rect l="0" t="0" r="r" b="b"/>
              <a:pathLst>
                <a:path w="5" h="4">
                  <a:moveTo>
                    <a:pt x="3" y="3"/>
                  </a:moveTo>
                  <a:cubicBezTo>
                    <a:pt x="2" y="4"/>
                    <a:pt x="0" y="3"/>
                    <a:pt x="1" y="1"/>
                  </a:cubicBezTo>
                  <a:cubicBezTo>
                    <a:pt x="1" y="0"/>
                    <a:pt x="5" y="2"/>
                    <a:pt x="3" y="3"/>
                  </a:cubicBezTo>
                  <a:cubicBezTo>
                    <a:pt x="2" y="4"/>
                    <a:pt x="5" y="2"/>
                    <a:pt x="3"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4" name="Freeform 524"/>
            <p:cNvSpPr>
              <a:spLocks/>
            </p:cNvSpPr>
            <p:nvPr/>
          </p:nvSpPr>
          <p:spPr bwMode="auto">
            <a:xfrm>
              <a:off x="4406975" y="4260100"/>
              <a:ext cx="27077" cy="36635"/>
            </a:xfrm>
            <a:custGeom>
              <a:avLst/>
              <a:gdLst>
                <a:gd name="T0" fmla="*/ 1 w 6"/>
                <a:gd name="T1" fmla="*/ 5 h 8"/>
                <a:gd name="T2" fmla="*/ 2 w 6"/>
                <a:gd name="T3" fmla="*/ 4 h 8"/>
                <a:gd name="T4" fmla="*/ 4 w 6"/>
                <a:gd name="T5" fmla="*/ 2 h 8"/>
                <a:gd name="T6" fmla="*/ 1 w 6"/>
                <a:gd name="T7" fmla="*/ 5 h 8"/>
                <a:gd name="T8" fmla="*/ 1 w 6"/>
                <a:gd name="T9" fmla="*/ 5 h 8"/>
              </a:gdLst>
              <a:ahLst/>
              <a:cxnLst>
                <a:cxn ang="0">
                  <a:pos x="T0" y="T1"/>
                </a:cxn>
                <a:cxn ang="0">
                  <a:pos x="T2" y="T3"/>
                </a:cxn>
                <a:cxn ang="0">
                  <a:pos x="T4" y="T5"/>
                </a:cxn>
                <a:cxn ang="0">
                  <a:pos x="T6" y="T7"/>
                </a:cxn>
                <a:cxn ang="0">
                  <a:pos x="T8" y="T9"/>
                </a:cxn>
              </a:cxnLst>
              <a:rect l="0" t="0" r="r" b="b"/>
              <a:pathLst>
                <a:path w="6" h="8">
                  <a:moveTo>
                    <a:pt x="1" y="5"/>
                  </a:moveTo>
                  <a:cubicBezTo>
                    <a:pt x="0" y="4"/>
                    <a:pt x="2" y="4"/>
                    <a:pt x="2" y="4"/>
                  </a:cubicBezTo>
                  <a:cubicBezTo>
                    <a:pt x="3" y="4"/>
                    <a:pt x="3" y="0"/>
                    <a:pt x="4" y="2"/>
                  </a:cubicBezTo>
                  <a:cubicBezTo>
                    <a:pt x="6" y="4"/>
                    <a:pt x="2" y="8"/>
                    <a:pt x="1" y="5"/>
                  </a:cubicBezTo>
                  <a:cubicBezTo>
                    <a:pt x="0" y="4"/>
                    <a:pt x="1" y="6"/>
                    <a:pt x="1"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5" name="Freeform 525"/>
            <p:cNvSpPr>
              <a:spLocks/>
            </p:cNvSpPr>
            <p:nvPr/>
          </p:nvSpPr>
          <p:spPr bwMode="auto">
            <a:xfrm>
              <a:off x="4663413" y="4513351"/>
              <a:ext cx="65304" cy="60525"/>
            </a:xfrm>
            <a:custGeom>
              <a:avLst/>
              <a:gdLst>
                <a:gd name="T0" fmla="*/ 12 w 14"/>
                <a:gd name="T1" fmla="*/ 4 h 13"/>
                <a:gd name="T2" fmla="*/ 10 w 14"/>
                <a:gd name="T3" fmla="*/ 3 h 13"/>
                <a:gd name="T4" fmla="*/ 6 w 14"/>
                <a:gd name="T5" fmla="*/ 1 h 13"/>
                <a:gd name="T6" fmla="*/ 2 w 14"/>
                <a:gd name="T7" fmla="*/ 1 h 13"/>
                <a:gd name="T8" fmla="*/ 1 w 14"/>
                <a:gd name="T9" fmla="*/ 2 h 13"/>
                <a:gd name="T10" fmla="*/ 2 w 14"/>
                <a:gd name="T11" fmla="*/ 4 h 13"/>
                <a:gd name="T12" fmla="*/ 1 w 14"/>
                <a:gd name="T13" fmla="*/ 7 h 13"/>
                <a:gd name="T14" fmla="*/ 2 w 14"/>
                <a:gd name="T15" fmla="*/ 10 h 13"/>
                <a:gd name="T16" fmla="*/ 4 w 14"/>
                <a:gd name="T17" fmla="*/ 10 h 13"/>
                <a:gd name="T18" fmla="*/ 7 w 14"/>
                <a:gd name="T19" fmla="*/ 12 h 13"/>
                <a:gd name="T20" fmla="*/ 10 w 14"/>
                <a:gd name="T21" fmla="*/ 10 h 13"/>
                <a:gd name="T22" fmla="*/ 12 w 14"/>
                <a:gd name="T23" fmla="*/ 4 h 13"/>
                <a:gd name="T24" fmla="*/ 12 w 14"/>
                <a:gd name="T25" fmla="*/ 4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 h="13">
                  <a:moveTo>
                    <a:pt x="12" y="4"/>
                  </a:moveTo>
                  <a:cubicBezTo>
                    <a:pt x="12" y="3"/>
                    <a:pt x="11" y="3"/>
                    <a:pt x="10" y="3"/>
                  </a:cubicBezTo>
                  <a:cubicBezTo>
                    <a:pt x="8" y="2"/>
                    <a:pt x="8" y="1"/>
                    <a:pt x="6" y="1"/>
                  </a:cubicBezTo>
                  <a:cubicBezTo>
                    <a:pt x="5" y="0"/>
                    <a:pt x="3" y="0"/>
                    <a:pt x="2" y="1"/>
                  </a:cubicBezTo>
                  <a:cubicBezTo>
                    <a:pt x="2" y="1"/>
                    <a:pt x="2" y="2"/>
                    <a:pt x="1" y="2"/>
                  </a:cubicBezTo>
                  <a:cubicBezTo>
                    <a:pt x="0" y="4"/>
                    <a:pt x="1" y="3"/>
                    <a:pt x="2" y="4"/>
                  </a:cubicBezTo>
                  <a:cubicBezTo>
                    <a:pt x="2" y="4"/>
                    <a:pt x="1" y="7"/>
                    <a:pt x="1" y="7"/>
                  </a:cubicBezTo>
                  <a:cubicBezTo>
                    <a:pt x="1" y="9"/>
                    <a:pt x="1" y="9"/>
                    <a:pt x="2" y="10"/>
                  </a:cubicBezTo>
                  <a:cubicBezTo>
                    <a:pt x="3" y="11"/>
                    <a:pt x="3" y="10"/>
                    <a:pt x="4" y="10"/>
                  </a:cubicBezTo>
                  <a:cubicBezTo>
                    <a:pt x="6" y="10"/>
                    <a:pt x="5" y="12"/>
                    <a:pt x="7" y="12"/>
                  </a:cubicBezTo>
                  <a:cubicBezTo>
                    <a:pt x="9" y="13"/>
                    <a:pt x="8" y="11"/>
                    <a:pt x="10" y="10"/>
                  </a:cubicBezTo>
                  <a:cubicBezTo>
                    <a:pt x="12" y="8"/>
                    <a:pt x="14" y="7"/>
                    <a:pt x="12" y="4"/>
                  </a:cubicBezTo>
                  <a:cubicBezTo>
                    <a:pt x="12" y="2"/>
                    <a:pt x="14" y="8"/>
                    <a:pt x="12"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6" name="Freeform 526"/>
            <p:cNvSpPr>
              <a:spLocks/>
            </p:cNvSpPr>
            <p:nvPr/>
          </p:nvSpPr>
          <p:spPr bwMode="auto">
            <a:xfrm>
              <a:off x="4281147" y="4081710"/>
              <a:ext cx="46190" cy="19114"/>
            </a:xfrm>
            <a:custGeom>
              <a:avLst/>
              <a:gdLst>
                <a:gd name="T0" fmla="*/ 9 w 10"/>
                <a:gd name="T1" fmla="*/ 2 h 4"/>
                <a:gd name="T2" fmla="*/ 4 w 10"/>
                <a:gd name="T3" fmla="*/ 0 h 4"/>
                <a:gd name="T4" fmla="*/ 1 w 10"/>
                <a:gd name="T5" fmla="*/ 3 h 4"/>
                <a:gd name="T6" fmla="*/ 9 w 10"/>
                <a:gd name="T7" fmla="*/ 2 h 4"/>
                <a:gd name="T8" fmla="*/ 9 w 10"/>
                <a:gd name="T9" fmla="*/ 2 h 4"/>
              </a:gdLst>
              <a:ahLst/>
              <a:cxnLst>
                <a:cxn ang="0">
                  <a:pos x="T0" y="T1"/>
                </a:cxn>
                <a:cxn ang="0">
                  <a:pos x="T2" y="T3"/>
                </a:cxn>
                <a:cxn ang="0">
                  <a:pos x="T4" y="T5"/>
                </a:cxn>
                <a:cxn ang="0">
                  <a:pos x="T6" y="T7"/>
                </a:cxn>
                <a:cxn ang="0">
                  <a:pos x="T8" y="T9"/>
                </a:cxn>
              </a:cxnLst>
              <a:rect l="0" t="0" r="r" b="b"/>
              <a:pathLst>
                <a:path w="10" h="4">
                  <a:moveTo>
                    <a:pt x="9" y="2"/>
                  </a:moveTo>
                  <a:cubicBezTo>
                    <a:pt x="7" y="1"/>
                    <a:pt x="6" y="0"/>
                    <a:pt x="4" y="0"/>
                  </a:cubicBezTo>
                  <a:cubicBezTo>
                    <a:pt x="3" y="0"/>
                    <a:pt x="0" y="1"/>
                    <a:pt x="1" y="3"/>
                  </a:cubicBezTo>
                  <a:cubicBezTo>
                    <a:pt x="2" y="4"/>
                    <a:pt x="9" y="2"/>
                    <a:pt x="9" y="2"/>
                  </a:cubicBezTo>
                  <a:cubicBezTo>
                    <a:pt x="6" y="1"/>
                    <a:pt x="10" y="3"/>
                    <a:pt x="9"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7" name="Freeform 529"/>
            <p:cNvSpPr>
              <a:spLocks/>
            </p:cNvSpPr>
            <p:nvPr/>
          </p:nvSpPr>
          <p:spPr bwMode="auto">
            <a:xfrm>
              <a:off x="4018339" y="3919246"/>
              <a:ext cx="19114" cy="17521"/>
            </a:xfrm>
            <a:custGeom>
              <a:avLst/>
              <a:gdLst>
                <a:gd name="T0" fmla="*/ 2 w 4"/>
                <a:gd name="T1" fmla="*/ 4 h 4"/>
                <a:gd name="T2" fmla="*/ 1 w 4"/>
                <a:gd name="T3" fmla="*/ 0 h 4"/>
                <a:gd name="T4" fmla="*/ 2 w 4"/>
                <a:gd name="T5" fmla="*/ 4 h 4"/>
                <a:gd name="T6" fmla="*/ 2 w 4"/>
                <a:gd name="T7" fmla="*/ 4 h 4"/>
              </a:gdLst>
              <a:ahLst/>
              <a:cxnLst>
                <a:cxn ang="0">
                  <a:pos x="T0" y="T1"/>
                </a:cxn>
                <a:cxn ang="0">
                  <a:pos x="T2" y="T3"/>
                </a:cxn>
                <a:cxn ang="0">
                  <a:pos x="T4" y="T5"/>
                </a:cxn>
                <a:cxn ang="0">
                  <a:pos x="T6" y="T7"/>
                </a:cxn>
              </a:cxnLst>
              <a:rect l="0" t="0" r="r" b="b"/>
              <a:pathLst>
                <a:path w="4" h="4">
                  <a:moveTo>
                    <a:pt x="2" y="4"/>
                  </a:moveTo>
                  <a:cubicBezTo>
                    <a:pt x="0" y="4"/>
                    <a:pt x="1" y="1"/>
                    <a:pt x="1" y="0"/>
                  </a:cubicBezTo>
                  <a:cubicBezTo>
                    <a:pt x="2" y="0"/>
                    <a:pt x="4" y="4"/>
                    <a:pt x="2" y="4"/>
                  </a:cubicBezTo>
                  <a:cubicBezTo>
                    <a:pt x="1" y="4"/>
                    <a:pt x="4" y="4"/>
                    <a:pt x="2"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8" name="Freeform 531"/>
            <p:cNvSpPr>
              <a:spLocks/>
            </p:cNvSpPr>
            <p:nvPr/>
          </p:nvSpPr>
          <p:spPr bwMode="auto">
            <a:xfrm>
              <a:off x="4416532" y="3328328"/>
              <a:ext cx="27077" cy="47783"/>
            </a:xfrm>
            <a:custGeom>
              <a:avLst/>
              <a:gdLst>
                <a:gd name="T0" fmla="*/ 3 w 6"/>
                <a:gd name="T1" fmla="*/ 8 h 10"/>
                <a:gd name="T2" fmla="*/ 0 w 6"/>
                <a:gd name="T3" fmla="*/ 7 h 10"/>
                <a:gd name="T4" fmla="*/ 4 w 6"/>
                <a:gd name="T5" fmla="*/ 2 h 10"/>
                <a:gd name="T6" fmla="*/ 6 w 6"/>
                <a:gd name="T7" fmla="*/ 4 h 10"/>
                <a:gd name="T8" fmla="*/ 3 w 6"/>
                <a:gd name="T9" fmla="*/ 8 h 10"/>
                <a:gd name="T10" fmla="*/ 3 w 6"/>
                <a:gd name="T11" fmla="*/ 8 h 10"/>
              </a:gdLst>
              <a:ahLst/>
              <a:cxnLst>
                <a:cxn ang="0">
                  <a:pos x="T0" y="T1"/>
                </a:cxn>
                <a:cxn ang="0">
                  <a:pos x="T2" y="T3"/>
                </a:cxn>
                <a:cxn ang="0">
                  <a:pos x="T4" y="T5"/>
                </a:cxn>
                <a:cxn ang="0">
                  <a:pos x="T6" y="T7"/>
                </a:cxn>
                <a:cxn ang="0">
                  <a:pos x="T8" y="T9"/>
                </a:cxn>
                <a:cxn ang="0">
                  <a:pos x="T10" y="T11"/>
                </a:cxn>
              </a:cxnLst>
              <a:rect l="0" t="0" r="r" b="b"/>
              <a:pathLst>
                <a:path w="6" h="10">
                  <a:moveTo>
                    <a:pt x="3" y="8"/>
                  </a:moveTo>
                  <a:cubicBezTo>
                    <a:pt x="2" y="10"/>
                    <a:pt x="0" y="9"/>
                    <a:pt x="0" y="7"/>
                  </a:cubicBezTo>
                  <a:cubicBezTo>
                    <a:pt x="1" y="6"/>
                    <a:pt x="3" y="3"/>
                    <a:pt x="4" y="2"/>
                  </a:cubicBezTo>
                  <a:cubicBezTo>
                    <a:pt x="6" y="0"/>
                    <a:pt x="6" y="3"/>
                    <a:pt x="6" y="4"/>
                  </a:cubicBezTo>
                  <a:cubicBezTo>
                    <a:pt x="6" y="6"/>
                    <a:pt x="3" y="6"/>
                    <a:pt x="3" y="8"/>
                  </a:cubicBezTo>
                  <a:cubicBezTo>
                    <a:pt x="2" y="10"/>
                    <a:pt x="3" y="8"/>
                    <a:pt x="3"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79" name="Freeform 532"/>
            <p:cNvSpPr>
              <a:spLocks/>
            </p:cNvSpPr>
            <p:nvPr/>
          </p:nvSpPr>
          <p:spPr bwMode="auto">
            <a:xfrm>
              <a:off x="4429274" y="3352220"/>
              <a:ext cx="33448" cy="19114"/>
            </a:xfrm>
            <a:custGeom>
              <a:avLst/>
              <a:gdLst>
                <a:gd name="T0" fmla="*/ 3 w 7"/>
                <a:gd name="T1" fmla="*/ 4 h 4"/>
                <a:gd name="T2" fmla="*/ 5 w 7"/>
                <a:gd name="T3" fmla="*/ 1 h 4"/>
                <a:gd name="T4" fmla="*/ 3 w 7"/>
                <a:gd name="T5" fmla="*/ 4 h 4"/>
                <a:gd name="T6" fmla="*/ 3 w 7"/>
                <a:gd name="T7" fmla="*/ 4 h 4"/>
              </a:gdLst>
              <a:ahLst/>
              <a:cxnLst>
                <a:cxn ang="0">
                  <a:pos x="T0" y="T1"/>
                </a:cxn>
                <a:cxn ang="0">
                  <a:pos x="T2" y="T3"/>
                </a:cxn>
                <a:cxn ang="0">
                  <a:pos x="T4" y="T5"/>
                </a:cxn>
                <a:cxn ang="0">
                  <a:pos x="T6" y="T7"/>
                </a:cxn>
              </a:cxnLst>
              <a:rect l="0" t="0" r="r" b="b"/>
              <a:pathLst>
                <a:path w="7" h="4">
                  <a:moveTo>
                    <a:pt x="3" y="4"/>
                  </a:moveTo>
                  <a:cubicBezTo>
                    <a:pt x="0" y="4"/>
                    <a:pt x="3" y="0"/>
                    <a:pt x="5" y="1"/>
                  </a:cubicBezTo>
                  <a:cubicBezTo>
                    <a:pt x="7" y="1"/>
                    <a:pt x="4" y="4"/>
                    <a:pt x="3" y="4"/>
                  </a:cubicBezTo>
                  <a:cubicBezTo>
                    <a:pt x="2" y="4"/>
                    <a:pt x="4" y="4"/>
                    <a:pt x="3"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0" name="Freeform 533"/>
            <p:cNvSpPr>
              <a:spLocks/>
            </p:cNvSpPr>
            <p:nvPr/>
          </p:nvSpPr>
          <p:spPr bwMode="auto">
            <a:xfrm>
              <a:off x="4336893" y="3333106"/>
              <a:ext cx="70082" cy="33448"/>
            </a:xfrm>
            <a:custGeom>
              <a:avLst/>
              <a:gdLst>
                <a:gd name="T0" fmla="*/ 11 w 15"/>
                <a:gd name="T1" fmla="*/ 6 h 7"/>
                <a:gd name="T2" fmla="*/ 10 w 15"/>
                <a:gd name="T3" fmla="*/ 5 h 7"/>
                <a:gd name="T4" fmla="*/ 7 w 15"/>
                <a:gd name="T5" fmla="*/ 5 h 7"/>
                <a:gd name="T6" fmla="*/ 3 w 15"/>
                <a:gd name="T7" fmla="*/ 0 h 7"/>
                <a:gd name="T8" fmla="*/ 6 w 15"/>
                <a:gd name="T9" fmla="*/ 2 h 7"/>
                <a:gd name="T10" fmla="*/ 8 w 15"/>
                <a:gd name="T11" fmla="*/ 3 h 7"/>
                <a:gd name="T12" fmla="*/ 15 w 15"/>
                <a:gd name="T13" fmla="*/ 3 h 7"/>
                <a:gd name="T14" fmla="*/ 11 w 15"/>
                <a:gd name="T15" fmla="*/ 6 h 7"/>
                <a:gd name="T16" fmla="*/ 11 w 15"/>
                <a:gd name="T1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7">
                  <a:moveTo>
                    <a:pt x="11" y="6"/>
                  </a:moveTo>
                  <a:cubicBezTo>
                    <a:pt x="10" y="6"/>
                    <a:pt x="10" y="6"/>
                    <a:pt x="10" y="5"/>
                  </a:cubicBezTo>
                  <a:cubicBezTo>
                    <a:pt x="10" y="5"/>
                    <a:pt x="8" y="6"/>
                    <a:pt x="7" y="5"/>
                  </a:cubicBezTo>
                  <a:cubicBezTo>
                    <a:pt x="7" y="4"/>
                    <a:pt x="0" y="1"/>
                    <a:pt x="3" y="0"/>
                  </a:cubicBezTo>
                  <a:cubicBezTo>
                    <a:pt x="4" y="0"/>
                    <a:pt x="5" y="2"/>
                    <a:pt x="6" y="2"/>
                  </a:cubicBezTo>
                  <a:cubicBezTo>
                    <a:pt x="7" y="3"/>
                    <a:pt x="7" y="2"/>
                    <a:pt x="8" y="3"/>
                  </a:cubicBezTo>
                  <a:cubicBezTo>
                    <a:pt x="9" y="4"/>
                    <a:pt x="13" y="2"/>
                    <a:pt x="15" y="3"/>
                  </a:cubicBezTo>
                  <a:cubicBezTo>
                    <a:pt x="14" y="3"/>
                    <a:pt x="12" y="6"/>
                    <a:pt x="11" y="6"/>
                  </a:cubicBezTo>
                  <a:cubicBezTo>
                    <a:pt x="9" y="7"/>
                    <a:pt x="12" y="6"/>
                    <a:pt x="11"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1" name="Freeform 534"/>
            <p:cNvSpPr>
              <a:spLocks/>
            </p:cNvSpPr>
            <p:nvPr/>
          </p:nvSpPr>
          <p:spPr bwMode="auto">
            <a:xfrm>
              <a:off x="4351230" y="3240725"/>
              <a:ext cx="73267" cy="36635"/>
            </a:xfrm>
            <a:custGeom>
              <a:avLst/>
              <a:gdLst>
                <a:gd name="T0" fmla="*/ 13 w 16"/>
                <a:gd name="T1" fmla="*/ 6 h 8"/>
                <a:gd name="T2" fmla="*/ 0 w 16"/>
                <a:gd name="T3" fmla="*/ 2 h 8"/>
                <a:gd name="T4" fmla="*/ 13 w 16"/>
                <a:gd name="T5" fmla="*/ 6 h 8"/>
                <a:gd name="T6" fmla="*/ 13 w 16"/>
                <a:gd name="T7" fmla="*/ 6 h 8"/>
              </a:gdLst>
              <a:ahLst/>
              <a:cxnLst>
                <a:cxn ang="0">
                  <a:pos x="T0" y="T1"/>
                </a:cxn>
                <a:cxn ang="0">
                  <a:pos x="T2" y="T3"/>
                </a:cxn>
                <a:cxn ang="0">
                  <a:pos x="T4" y="T5"/>
                </a:cxn>
                <a:cxn ang="0">
                  <a:pos x="T6" y="T7"/>
                </a:cxn>
              </a:cxnLst>
              <a:rect l="0" t="0" r="r" b="b"/>
              <a:pathLst>
                <a:path w="16" h="8">
                  <a:moveTo>
                    <a:pt x="13" y="6"/>
                  </a:moveTo>
                  <a:cubicBezTo>
                    <a:pt x="11" y="8"/>
                    <a:pt x="1" y="4"/>
                    <a:pt x="0" y="2"/>
                  </a:cubicBezTo>
                  <a:cubicBezTo>
                    <a:pt x="0" y="0"/>
                    <a:pt x="16" y="4"/>
                    <a:pt x="13" y="6"/>
                  </a:cubicBezTo>
                  <a:cubicBezTo>
                    <a:pt x="12" y="7"/>
                    <a:pt x="14" y="5"/>
                    <a:pt x="13"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2" name="Freeform 535"/>
            <p:cNvSpPr>
              <a:spLocks/>
            </p:cNvSpPr>
            <p:nvPr/>
          </p:nvSpPr>
          <p:spPr bwMode="auto">
            <a:xfrm>
              <a:off x="4467501" y="3192942"/>
              <a:ext cx="149721" cy="144942"/>
            </a:xfrm>
            <a:custGeom>
              <a:avLst/>
              <a:gdLst>
                <a:gd name="T0" fmla="*/ 19 w 32"/>
                <a:gd name="T1" fmla="*/ 1 h 31"/>
                <a:gd name="T2" fmla="*/ 17 w 32"/>
                <a:gd name="T3" fmla="*/ 0 h 31"/>
                <a:gd name="T4" fmla="*/ 14 w 32"/>
                <a:gd name="T5" fmla="*/ 2 h 31"/>
                <a:gd name="T6" fmla="*/ 11 w 32"/>
                <a:gd name="T7" fmla="*/ 5 h 31"/>
                <a:gd name="T8" fmla="*/ 9 w 32"/>
                <a:gd name="T9" fmla="*/ 7 h 31"/>
                <a:gd name="T10" fmla="*/ 7 w 32"/>
                <a:gd name="T11" fmla="*/ 13 h 31"/>
                <a:gd name="T12" fmla="*/ 5 w 32"/>
                <a:gd name="T13" fmla="*/ 17 h 31"/>
                <a:gd name="T14" fmla="*/ 2 w 32"/>
                <a:gd name="T15" fmla="*/ 19 h 31"/>
                <a:gd name="T16" fmla="*/ 4 w 32"/>
                <a:gd name="T17" fmla="*/ 21 h 31"/>
                <a:gd name="T18" fmla="*/ 0 w 32"/>
                <a:gd name="T19" fmla="*/ 25 h 31"/>
                <a:gd name="T20" fmla="*/ 4 w 32"/>
                <a:gd name="T21" fmla="*/ 25 h 31"/>
                <a:gd name="T22" fmla="*/ 10 w 32"/>
                <a:gd name="T23" fmla="*/ 26 h 31"/>
                <a:gd name="T24" fmla="*/ 19 w 32"/>
                <a:gd name="T25" fmla="*/ 27 h 31"/>
                <a:gd name="T26" fmla="*/ 22 w 32"/>
                <a:gd name="T27" fmla="*/ 26 h 31"/>
                <a:gd name="T28" fmla="*/ 19 w 32"/>
                <a:gd name="T29" fmla="*/ 30 h 31"/>
                <a:gd name="T30" fmla="*/ 22 w 32"/>
                <a:gd name="T31" fmla="*/ 28 h 31"/>
                <a:gd name="T32" fmla="*/ 27 w 32"/>
                <a:gd name="T33" fmla="*/ 26 h 31"/>
                <a:gd name="T34" fmla="*/ 32 w 32"/>
                <a:gd name="T35" fmla="*/ 20 h 31"/>
                <a:gd name="T36" fmla="*/ 29 w 32"/>
                <a:gd name="T37" fmla="*/ 20 h 31"/>
                <a:gd name="T38" fmla="*/ 26 w 32"/>
                <a:gd name="T39" fmla="*/ 18 h 31"/>
                <a:gd name="T40" fmla="*/ 29 w 32"/>
                <a:gd name="T41" fmla="*/ 15 h 31"/>
                <a:gd name="T42" fmla="*/ 26 w 32"/>
                <a:gd name="T43" fmla="*/ 15 h 31"/>
                <a:gd name="T44" fmla="*/ 24 w 32"/>
                <a:gd name="T45" fmla="*/ 13 h 31"/>
                <a:gd name="T46" fmla="*/ 21 w 32"/>
                <a:gd name="T47" fmla="*/ 16 h 31"/>
                <a:gd name="T48" fmla="*/ 18 w 32"/>
                <a:gd name="T49" fmla="*/ 13 h 31"/>
                <a:gd name="T50" fmla="*/ 19 w 32"/>
                <a:gd name="T51" fmla="*/ 11 h 31"/>
                <a:gd name="T52" fmla="*/ 16 w 32"/>
                <a:gd name="T53" fmla="*/ 9 h 31"/>
                <a:gd name="T54" fmla="*/ 14 w 32"/>
                <a:gd name="T55" fmla="*/ 12 h 31"/>
                <a:gd name="T56" fmla="*/ 16 w 32"/>
                <a:gd name="T57" fmla="*/ 7 h 31"/>
                <a:gd name="T58" fmla="*/ 18 w 32"/>
                <a:gd name="T59" fmla="*/ 4 h 31"/>
                <a:gd name="T60" fmla="*/ 18 w 32"/>
                <a:gd name="T61" fmla="*/ 2 h 31"/>
                <a:gd name="T62" fmla="*/ 19 w 32"/>
                <a:gd name="T63" fmla="*/ 1 h 31"/>
                <a:gd name="T64" fmla="*/ 19 w 32"/>
                <a:gd name="T6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2" h="31">
                  <a:moveTo>
                    <a:pt x="19" y="1"/>
                  </a:moveTo>
                  <a:cubicBezTo>
                    <a:pt x="20" y="0"/>
                    <a:pt x="17" y="0"/>
                    <a:pt x="17" y="0"/>
                  </a:cubicBezTo>
                  <a:cubicBezTo>
                    <a:pt x="16" y="0"/>
                    <a:pt x="15" y="1"/>
                    <a:pt x="14" y="2"/>
                  </a:cubicBezTo>
                  <a:cubicBezTo>
                    <a:pt x="13" y="3"/>
                    <a:pt x="12" y="4"/>
                    <a:pt x="11" y="5"/>
                  </a:cubicBezTo>
                  <a:cubicBezTo>
                    <a:pt x="11" y="6"/>
                    <a:pt x="10" y="7"/>
                    <a:pt x="9" y="7"/>
                  </a:cubicBezTo>
                  <a:cubicBezTo>
                    <a:pt x="9" y="9"/>
                    <a:pt x="8" y="11"/>
                    <a:pt x="7" y="13"/>
                  </a:cubicBezTo>
                  <a:cubicBezTo>
                    <a:pt x="7" y="15"/>
                    <a:pt x="6" y="16"/>
                    <a:pt x="5" y="17"/>
                  </a:cubicBezTo>
                  <a:cubicBezTo>
                    <a:pt x="4" y="18"/>
                    <a:pt x="2" y="19"/>
                    <a:pt x="2" y="19"/>
                  </a:cubicBezTo>
                  <a:cubicBezTo>
                    <a:pt x="2" y="20"/>
                    <a:pt x="4" y="20"/>
                    <a:pt x="4" y="21"/>
                  </a:cubicBezTo>
                  <a:cubicBezTo>
                    <a:pt x="4" y="22"/>
                    <a:pt x="0" y="24"/>
                    <a:pt x="0" y="25"/>
                  </a:cubicBezTo>
                  <a:cubicBezTo>
                    <a:pt x="0" y="27"/>
                    <a:pt x="3" y="26"/>
                    <a:pt x="4" y="25"/>
                  </a:cubicBezTo>
                  <a:cubicBezTo>
                    <a:pt x="6" y="25"/>
                    <a:pt x="8" y="26"/>
                    <a:pt x="10" y="26"/>
                  </a:cubicBezTo>
                  <a:cubicBezTo>
                    <a:pt x="13" y="27"/>
                    <a:pt x="16" y="26"/>
                    <a:pt x="19" y="27"/>
                  </a:cubicBezTo>
                  <a:cubicBezTo>
                    <a:pt x="19" y="27"/>
                    <a:pt x="22" y="25"/>
                    <a:pt x="22" y="26"/>
                  </a:cubicBezTo>
                  <a:cubicBezTo>
                    <a:pt x="22" y="27"/>
                    <a:pt x="19" y="30"/>
                    <a:pt x="19" y="30"/>
                  </a:cubicBezTo>
                  <a:cubicBezTo>
                    <a:pt x="20" y="31"/>
                    <a:pt x="22" y="28"/>
                    <a:pt x="22" y="28"/>
                  </a:cubicBezTo>
                  <a:cubicBezTo>
                    <a:pt x="24" y="27"/>
                    <a:pt x="26" y="27"/>
                    <a:pt x="27" y="26"/>
                  </a:cubicBezTo>
                  <a:cubicBezTo>
                    <a:pt x="27" y="25"/>
                    <a:pt x="32" y="20"/>
                    <a:pt x="32" y="20"/>
                  </a:cubicBezTo>
                  <a:cubicBezTo>
                    <a:pt x="31" y="19"/>
                    <a:pt x="30" y="20"/>
                    <a:pt x="29" y="20"/>
                  </a:cubicBezTo>
                  <a:cubicBezTo>
                    <a:pt x="29" y="20"/>
                    <a:pt x="26" y="18"/>
                    <a:pt x="26" y="18"/>
                  </a:cubicBezTo>
                  <a:cubicBezTo>
                    <a:pt x="26" y="17"/>
                    <a:pt x="30" y="16"/>
                    <a:pt x="29" y="15"/>
                  </a:cubicBezTo>
                  <a:cubicBezTo>
                    <a:pt x="29" y="14"/>
                    <a:pt x="27" y="15"/>
                    <a:pt x="26" y="15"/>
                  </a:cubicBezTo>
                  <a:cubicBezTo>
                    <a:pt x="25" y="15"/>
                    <a:pt x="25" y="13"/>
                    <a:pt x="24" y="13"/>
                  </a:cubicBezTo>
                  <a:cubicBezTo>
                    <a:pt x="24" y="13"/>
                    <a:pt x="21" y="16"/>
                    <a:pt x="21" y="16"/>
                  </a:cubicBezTo>
                  <a:cubicBezTo>
                    <a:pt x="20" y="14"/>
                    <a:pt x="20" y="14"/>
                    <a:pt x="18" y="13"/>
                  </a:cubicBezTo>
                  <a:cubicBezTo>
                    <a:pt x="16" y="12"/>
                    <a:pt x="19" y="12"/>
                    <a:pt x="19" y="11"/>
                  </a:cubicBezTo>
                  <a:cubicBezTo>
                    <a:pt x="19" y="11"/>
                    <a:pt x="17" y="9"/>
                    <a:pt x="16" y="9"/>
                  </a:cubicBezTo>
                  <a:cubicBezTo>
                    <a:pt x="16" y="10"/>
                    <a:pt x="14" y="13"/>
                    <a:pt x="14" y="12"/>
                  </a:cubicBezTo>
                  <a:cubicBezTo>
                    <a:pt x="12" y="11"/>
                    <a:pt x="15" y="7"/>
                    <a:pt x="16" y="7"/>
                  </a:cubicBezTo>
                  <a:cubicBezTo>
                    <a:pt x="17" y="6"/>
                    <a:pt x="17" y="5"/>
                    <a:pt x="18" y="4"/>
                  </a:cubicBezTo>
                  <a:cubicBezTo>
                    <a:pt x="18" y="3"/>
                    <a:pt x="18" y="2"/>
                    <a:pt x="18" y="2"/>
                  </a:cubicBezTo>
                  <a:cubicBezTo>
                    <a:pt x="18" y="2"/>
                    <a:pt x="19" y="1"/>
                    <a:pt x="19" y="1"/>
                  </a:cubicBezTo>
                  <a:cubicBezTo>
                    <a:pt x="20" y="0"/>
                    <a:pt x="19" y="1"/>
                    <a:pt x="19"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3" name="Freeform 536"/>
            <p:cNvSpPr>
              <a:spLocks/>
            </p:cNvSpPr>
            <p:nvPr/>
          </p:nvSpPr>
          <p:spPr bwMode="auto">
            <a:xfrm>
              <a:off x="4588552" y="3296472"/>
              <a:ext cx="38226" cy="46190"/>
            </a:xfrm>
            <a:custGeom>
              <a:avLst/>
              <a:gdLst>
                <a:gd name="T0" fmla="*/ 6 w 8"/>
                <a:gd name="T1" fmla="*/ 1 h 10"/>
                <a:gd name="T2" fmla="*/ 1 w 8"/>
                <a:gd name="T3" fmla="*/ 9 h 10"/>
                <a:gd name="T4" fmla="*/ 4 w 8"/>
                <a:gd name="T5" fmla="*/ 7 h 10"/>
                <a:gd name="T6" fmla="*/ 3 w 8"/>
                <a:gd name="T7" fmla="*/ 10 h 10"/>
                <a:gd name="T8" fmla="*/ 6 w 8"/>
                <a:gd name="T9" fmla="*/ 8 h 10"/>
                <a:gd name="T10" fmla="*/ 8 w 8"/>
                <a:gd name="T11" fmla="*/ 4 h 10"/>
                <a:gd name="T12" fmla="*/ 5 w 8"/>
                <a:gd name="T13" fmla="*/ 4 h 10"/>
                <a:gd name="T14" fmla="*/ 6 w 8"/>
                <a:gd name="T15" fmla="*/ 1 h 10"/>
                <a:gd name="T16" fmla="*/ 6 w 8"/>
                <a:gd name="T17"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 h="10">
                  <a:moveTo>
                    <a:pt x="6" y="1"/>
                  </a:moveTo>
                  <a:cubicBezTo>
                    <a:pt x="5" y="2"/>
                    <a:pt x="0" y="6"/>
                    <a:pt x="1" y="9"/>
                  </a:cubicBezTo>
                  <a:cubicBezTo>
                    <a:pt x="1" y="9"/>
                    <a:pt x="3" y="6"/>
                    <a:pt x="4" y="7"/>
                  </a:cubicBezTo>
                  <a:cubicBezTo>
                    <a:pt x="4" y="7"/>
                    <a:pt x="3" y="10"/>
                    <a:pt x="3" y="10"/>
                  </a:cubicBezTo>
                  <a:cubicBezTo>
                    <a:pt x="4" y="10"/>
                    <a:pt x="6" y="9"/>
                    <a:pt x="6" y="8"/>
                  </a:cubicBezTo>
                  <a:cubicBezTo>
                    <a:pt x="6" y="7"/>
                    <a:pt x="7" y="6"/>
                    <a:pt x="8" y="4"/>
                  </a:cubicBezTo>
                  <a:cubicBezTo>
                    <a:pt x="8" y="2"/>
                    <a:pt x="6" y="4"/>
                    <a:pt x="5" y="4"/>
                  </a:cubicBezTo>
                  <a:cubicBezTo>
                    <a:pt x="6" y="4"/>
                    <a:pt x="6" y="0"/>
                    <a:pt x="6" y="1"/>
                  </a:cubicBezTo>
                  <a:cubicBezTo>
                    <a:pt x="5" y="1"/>
                    <a:pt x="7" y="0"/>
                    <a:pt x="6"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4" name="Freeform 537"/>
            <p:cNvSpPr>
              <a:spLocks/>
            </p:cNvSpPr>
            <p:nvPr/>
          </p:nvSpPr>
          <p:spPr bwMode="auto">
            <a:xfrm>
              <a:off x="4327338" y="2847309"/>
              <a:ext cx="14335" cy="27077"/>
            </a:xfrm>
            <a:custGeom>
              <a:avLst/>
              <a:gdLst>
                <a:gd name="T0" fmla="*/ 3 w 3"/>
                <a:gd name="T1" fmla="*/ 4 h 6"/>
                <a:gd name="T2" fmla="*/ 1 w 3"/>
                <a:gd name="T3" fmla="*/ 1 h 6"/>
                <a:gd name="T4" fmla="*/ 1 w 3"/>
                <a:gd name="T5" fmla="*/ 2 h 6"/>
                <a:gd name="T6" fmla="*/ 0 w 3"/>
                <a:gd name="T7" fmla="*/ 2 h 6"/>
                <a:gd name="T8" fmla="*/ 3 w 3"/>
                <a:gd name="T9" fmla="*/ 4 h 6"/>
                <a:gd name="T10" fmla="*/ 3 w 3"/>
                <a:gd name="T11" fmla="*/ 4 h 6"/>
              </a:gdLst>
              <a:ahLst/>
              <a:cxnLst>
                <a:cxn ang="0">
                  <a:pos x="T0" y="T1"/>
                </a:cxn>
                <a:cxn ang="0">
                  <a:pos x="T2" y="T3"/>
                </a:cxn>
                <a:cxn ang="0">
                  <a:pos x="T4" y="T5"/>
                </a:cxn>
                <a:cxn ang="0">
                  <a:pos x="T6" y="T7"/>
                </a:cxn>
                <a:cxn ang="0">
                  <a:pos x="T8" y="T9"/>
                </a:cxn>
                <a:cxn ang="0">
                  <a:pos x="T10" y="T11"/>
                </a:cxn>
              </a:cxnLst>
              <a:rect l="0" t="0" r="r" b="b"/>
              <a:pathLst>
                <a:path w="3" h="6">
                  <a:moveTo>
                    <a:pt x="3" y="4"/>
                  </a:moveTo>
                  <a:cubicBezTo>
                    <a:pt x="3" y="3"/>
                    <a:pt x="1" y="0"/>
                    <a:pt x="1" y="1"/>
                  </a:cubicBezTo>
                  <a:cubicBezTo>
                    <a:pt x="1" y="1"/>
                    <a:pt x="1" y="1"/>
                    <a:pt x="1" y="2"/>
                  </a:cubicBezTo>
                  <a:cubicBezTo>
                    <a:pt x="1" y="2"/>
                    <a:pt x="0" y="2"/>
                    <a:pt x="0" y="2"/>
                  </a:cubicBezTo>
                  <a:cubicBezTo>
                    <a:pt x="0" y="2"/>
                    <a:pt x="3" y="6"/>
                    <a:pt x="3" y="4"/>
                  </a:cubicBezTo>
                  <a:cubicBezTo>
                    <a:pt x="3" y="3"/>
                    <a:pt x="3" y="6"/>
                    <a:pt x="3"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5" name="Freeform 538"/>
            <p:cNvSpPr>
              <a:spLocks/>
            </p:cNvSpPr>
            <p:nvPr/>
          </p:nvSpPr>
          <p:spPr bwMode="auto">
            <a:xfrm>
              <a:off x="4257257" y="2893501"/>
              <a:ext cx="14335" cy="14335"/>
            </a:xfrm>
            <a:custGeom>
              <a:avLst/>
              <a:gdLst>
                <a:gd name="T0" fmla="*/ 2 w 3"/>
                <a:gd name="T1" fmla="*/ 1 h 3"/>
                <a:gd name="T2" fmla="*/ 0 w 3"/>
                <a:gd name="T3" fmla="*/ 2 h 3"/>
                <a:gd name="T4" fmla="*/ 2 w 3"/>
                <a:gd name="T5" fmla="*/ 1 h 3"/>
              </a:gdLst>
              <a:ahLst/>
              <a:cxnLst>
                <a:cxn ang="0">
                  <a:pos x="T0" y="T1"/>
                </a:cxn>
                <a:cxn ang="0">
                  <a:pos x="T2" y="T3"/>
                </a:cxn>
                <a:cxn ang="0">
                  <a:pos x="T4" y="T5"/>
                </a:cxn>
              </a:cxnLst>
              <a:rect l="0" t="0" r="r" b="b"/>
              <a:pathLst>
                <a:path w="3" h="3">
                  <a:moveTo>
                    <a:pt x="2" y="1"/>
                  </a:moveTo>
                  <a:cubicBezTo>
                    <a:pt x="2" y="0"/>
                    <a:pt x="0" y="2"/>
                    <a:pt x="0" y="2"/>
                  </a:cubicBezTo>
                  <a:cubicBezTo>
                    <a:pt x="1" y="3"/>
                    <a:pt x="3" y="2"/>
                    <a:pt x="2"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6" name="Freeform 539"/>
            <p:cNvSpPr>
              <a:spLocks/>
            </p:cNvSpPr>
            <p:nvPr/>
          </p:nvSpPr>
          <p:spPr bwMode="auto">
            <a:xfrm>
              <a:off x="3935515" y="3141974"/>
              <a:ext cx="31856" cy="19114"/>
            </a:xfrm>
            <a:custGeom>
              <a:avLst/>
              <a:gdLst>
                <a:gd name="T0" fmla="*/ 7 w 7"/>
                <a:gd name="T1" fmla="*/ 3 h 4"/>
                <a:gd name="T2" fmla="*/ 1 w 7"/>
                <a:gd name="T3" fmla="*/ 1 h 4"/>
                <a:gd name="T4" fmla="*/ 7 w 7"/>
                <a:gd name="T5" fmla="*/ 3 h 4"/>
                <a:gd name="T6" fmla="*/ 7 w 7"/>
                <a:gd name="T7" fmla="*/ 3 h 4"/>
              </a:gdLst>
              <a:ahLst/>
              <a:cxnLst>
                <a:cxn ang="0">
                  <a:pos x="T0" y="T1"/>
                </a:cxn>
                <a:cxn ang="0">
                  <a:pos x="T2" y="T3"/>
                </a:cxn>
                <a:cxn ang="0">
                  <a:pos x="T4" y="T5"/>
                </a:cxn>
                <a:cxn ang="0">
                  <a:pos x="T6" y="T7"/>
                </a:cxn>
              </a:cxnLst>
              <a:rect l="0" t="0" r="r" b="b"/>
              <a:pathLst>
                <a:path w="7" h="4">
                  <a:moveTo>
                    <a:pt x="7" y="3"/>
                  </a:moveTo>
                  <a:cubicBezTo>
                    <a:pt x="7" y="0"/>
                    <a:pt x="3" y="0"/>
                    <a:pt x="1" y="1"/>
                  </a:cubicBezTo>
                  <a:cubicBezTo>
                    <a:pt x="0" y="1"/>
                    <a:pt x="7" y="4"/>
                    <a:pt x="7" y="3"/>
                  </a:cubicBezTo>
                  <a:cubicBezTo>
                    <a:pt x="7" y="0"/>
                    <a:pt x="7" y="4"/>
                    <a:pt x="7"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7" name="Freeform 540"/>
            <p:cNvSpPr>
              <a:spLocks/>
            </p:cNvSpPr>
            <p:nvPr/>
          </p:nvSpPr>
          <p:spPr bwMode="auto">
            <a:xfrm>
              <a:off x="3986483" y="3028887"/>
              <a:ext cx="28669" cy="28669"/>
            </a:xfrm>
            <a:custGeom>
              <a:avLst/>
              <a:gdLst>
                <a:gd name="T0" fmla="*/ 3 w 6"/>
                <a:gd name="T1" fmla="*/ 5 h 6"/>
                <a:gd name="T2" fmla="*/ 0 w 6"/>
                <a:gd name="T3" fmla="*/ 3 h 6"/>
                <a:gd name="T4" fmla="*/ 4 w 6"/>
                <a:gd name="T5" fmla="*/ 2 h 6"/>
                <a:gd name="T6" fmla="*/ 3 w 6"/>
                <a:gd name="T7" fmla="*/ 5 h 6"/>
                <a:gd name="T8" fmla="*/ 3 w 6"/>
                <a:gd name="T9" fmla="*/ 5 h 6"/>
              </a:gdLst>
              <a:ahLst/>
              <a:cxnLst>
                <a:cxn ang="0">
                  <a:pos x="T0" y="T1"/>
                </a:cxn>
                <a:cxn ang="0">
                  <a:pos x="T2" y="T3"/>
                </a:cxn>
                <a:cxn ang="0">
                  <a:pos x="T4" y="T5"/>
                </a:cxn>
                <a:cxn ang="0">
                  <a:pos x="T6" y="T7"/>
                </a:cxn>
                <a:cxn ang="0">
                  <a:pos x="T8" y="T9"/>
                </a:cxn>
              </a:cxnLst>
              <a:rect l="0" t="0" r="r" b="b"/>
              <a:pathLst>
                <a:path w="6" h="6">
                  <a:moveTo>
                    <a:pt x="3" y="5"/>
                  </a:moveTo>
                  <a:cubicBezTo>
                    <a:pt x="2" y="4"/>
                    <a:pt x="1" y="4"/>
                    <a:pt x="0" y="3"/>
                  </a:cubicBezTo>
                  <a:cubicBezTo>
                    <a:pt x="1" y="3"/>
                    <a:pt x="3" y="0"/>
                    <a:pt x="4" y="2"/>
                  </a:cubicBezTo>
                  <a:cubicBezTo>
                    <a:pt x="6" y="3"/>
                    <a:pt x="5" y="6"/>
                    <a:pt x="3" y="5"/>
                  </a:cubicBezTo>
                  <a:cubicBezTo>
                    <a:pt x="2" y="4"/>
                    <a:pt x="4" y="6"/>
                    <a:pt x="3"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8" name="Freeform 541"/>
            <p:cNvSpPr>
              <a:spLocks/>
            </p:cNvSpPr>
            <p:nvPr/>
          </p:nvSpPr>
          <p:spPr bwMode="auto">
            <a:xfrm>
              <a:off x="3972149" y="2828196"/>
              <a:ext cx="28669" cy="33448"/>
            </a:xfrm>
            <a:custGeom>
              <a:avLst/>
              <a:gdLst>
                <a:gd name="T0" fmla="*/ 3 w 6"/>
                <a:gd name="T1" fmla="*/ 6 h 7"/>
                <a:gd name="T2" fmla="*/ 4 w 6"/>
                <a:gd name="T3" fmla="*/ 1 h 7"/>
                <a:gd name="T4" fmla="*/ 3 w 6"/>
                <a:gd name="T5" fmla="*/ 6 h 7"/>
                <a:gd name="T6" fmla="*/ 3 w 6"/>
                <a:gd name="T7" fmla="*/ 6 h 7"/>
              </a:gdLst>
              <a:ahLst/>
              <a:cxnLst>
                <a:cxn ang="0">
                  <a:pos x="T0" y="T1"/>
                </a:cxn>
                <a:cxn ang="0">
                  <a:pos x="T2" y="T3"/>
                </a:cxn>
                <a:cxn ang="0">
                  <a:pos x="T4" y="T5"/>
                </a:cxn>
                <a:cxn ang="0">
                  <a:pos x="T6" y="T7"/>
                </a:cxn>
              </a:cxnLst>
              <a:rect l="0" t="0" r="r" b="b"/>
              <a:pathLst>
                <a:path w="6" h="7">
                  <a:moveTo>
                    <a:pt x="3" y="6"/>
                  </a:moveTo>
                  <a:cubicBezTo>
                    <a:pt x="0" y="7"/>
                    <a:pt x="1" y="0"/>
                    <a:pt x="4" y="1"/>
                  </a:cubicBezTo>
                  <a:cubicBezTo>
                    <a:pt x="6" y="1"/>
                    <a:pt x="5" y="6"/>
                    <a:pt x="3" y="6"/>
                  </a:cubicBezTo>
                  <a:cubicBezTo>
                    <a:pt x="2" y="6"/>
                    <a:pt x="6" y="6"/>
                    <a:pt x="3"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89" name="Freeform 542"/>
            <p:cNvSpPr>
              <a:spLocks/>
            </p:cNvSpPr>
            <p:nvPr/>
          </p:nvSpPr>
          <p:spPr bwMode="auto">
            <a:xfrm>
              <a:off x="3892510" y="2809083"/>
              <a:ext cx="55747" cy="28669"/>
            </a:xfrm>
            <a:custGeom>
              <a:avLst/>
              <a:gdLst>
                <a:gd name="T0" fmla="*/ 4 w 12"/>
                <a:gd name="T1" fmla="*/ 6 h 6"/>
                <a:gd name="T2" fmla="*/ 1 w 12"/>
                <a:gd name="T3" fmla="*/ 3 h 6"/>
                <a:gd name="T4" fmla="*/ 8 w 12"/>
                <a:gd name="T5" fmla="*/ 0 h 6"/>
                <a:gd name="T6" fmla="*/ 4 w 12"/>
                <a:gd name="T7" fmla="*/ 6 h 6"/>
              </a:gdLst>
              <a:ahLst/>
              <a:cxnLst>
                <a:cxn ang="0">
                  <a:pos x="T0" y="T1"/>
                </a:cxn>
                <a:cxn ang="0">
                  <a:pos x="T2" y="T3"/>
                </a:cxn>
                <a:cxn ang="0">
                  <a:pos x="T4" y="T5"/>
                </a:cxn>
                <a:cxn ang="0">
                  <a:pos x="T6" y="T7"/>
                </a:cxn>
              </a:cxnLst>
              <a:rect l="0" t="0" r="r" b="b"/>
              <a:pathLst>
                <a:path w="12" h="6">
                  <a:moveTo>
                    <a:pt x="4" y="6"/>
                  </a:moveTo>
                  <a:cubicBezTo>
                    <a:pt x="2" y="6"/>
                    <a:pt x="0" y="5"/>
                    <a:pt x="1" y="3"/>
                  </a:cubicBezTo>
                  <a:cubicBezTo>
                    <a:pt x="2" y="1"/>
                    <a:pt x="5" y="1"/>
                    <a:pt x="8" y="0"/>
                  </a:cubicBezTo>
                  <a:cubicBezTo>
                    <a:pt x="12" y="0"/>
                    <a:pt x="6" y="6"/>
                    <a:pt x="4"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0" name="Freeform 543"/>
            <p:cNvSpPr>
              <a:spLocks/>
            </p:cNvSpPr>
            <p:nvPr/>
          </p:nvSpPr>
          <p:spPr bwMode="auto">
            <a:xfrm>
              <a:off x="4010375" y="2791562"/>
              <a:ext cx="31856" cy="12742"/>
            </a:xfrm>
            <a:custGeom>
              <a:avLst/>
              <a:gdLst>
                <a:gd name="T0" fmla="*/ 5 w 7"/>
                <a:gd name="T1" fmla="*/ 3 h 3"/>
                <a:gd name="T2" fmla="*/ 3 w 7"/>
                <a:gd name="T3" fmla="*/ 0 h 3"/>
                <a:gd name="T4" fmla="*/ 7 w 7"/>
                <a:gd name="T5" fmla="*/ 1 h 3"/>
                <a:gd name="T6" fmla="*/ 5 w 7"/>
                <a:gd name="T7" fmla="*/ 3 h 3"/>
                <a:gd name="T8" fmla="*/ 5 w 7"/>
                <a:gd name="T9" fmla="*/ 3 h 3"/>
              </a:gdLst>
              <a:ahLst/>
              <a:cxnLst>
                <a:cxn ang="0">
                  <a:pos x="T0" y="T1"/>
                </a:cxn>
                <a:cxn ang="0">
                  <a:pos x="T2" y="T3"/>
                </a:cxn>
                <a:cxn ang="0">
                  <a:pos x="T4" y="T5"/>
                </a:cxn>
                <a:cxn ang="0">
                  <a:pos x="T6" y="T7"/>
                </a:cxn>
                <a:cxn ang="0">
                  <a:pos x="T8" y="T9"/>
                </a:cxn>
              </a:cxnLst>
              <a:rect l="0" t="0" r="r" b="b"/>
              <a:pathLst>
                <a:path w="7" h="3">
                  <a:moveTo>
                    <a:pt x="5" y="3"/>
                  </a:moveTo>
                  <a:cubicBezTo>
                    <a:pt x="4" y="3"/>
                    <a:pt x="0" y="0"/>
                    <a:pt x="3" y="0"/>
                  </a:cubicBezTo>
                  <a:cubicBezTo>
                    <a:pt x="4" y="0"/>
                    <a:pt x="6" y="0"/>
                    <a:pt x="7" y="1"/>
                  </a:cubicBezTo>
                  <a:cubicBezTo>
                    <a:pt x="7" y="1"/>
                    <a:pt x="6" y="3"/>
                    <a:pt x="5" y="3"/>
                  </a:cubicBezTo>
                  <a:cubicBezTo>
                    <a:pt x="4" y="3"/>
                    <a:pt x="7" y="3"/>
                    <a:pt x="5"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1" name="Freeform 544"/>
            <p:cNvSpPr>
              <a:spLocks/>
            </p:cNvSpPr>
            <p:nvPr/>
          </p:nvSpPr>
          <p:spPr bwMode="auto">
            <a:xfrm>
              <a:off x="3812871" y="2697589"/>
              <a:ext cx="159278" cy="111495"/>
            </a:xfrm>
            <a:custGeom>
              <a:avLst/>
              <a:gdLst>
                <a:gd name="T0" fmla="*/ 31 w 34"/>
                <a:gd name="T1" fmla="*/ 21 h 24"/>
                <a:gd name="T2" fmla="*/ 25 w 34"/>
                <a:gd name="T3" fmla="*/ 18 h 24"/>
                <a:gd name="T4" fmla="*/ 24 w 34"/>
                <a:gd name="T5" fmla="*/ 16 h 24"/>
                <a:gd name="T6" fmla="*/ 22 w 34"/>
                <a:gd name="T7" fmla="*/ 17 h 24"/>
                <a:gd name="T8" fmla="*/ 18 w 34"/>
                <a:gd name="T9" fmla="*/ 16 h 24"/>
                <a:gd name="T10" fmla="*/ 16 w 34"/>
                <a:gd name="T11" fmla="*/ 19 h 24"/>
                <a:gd name="T12" fmla="*/ 11 w 34"/>
                <a:gd name="T13" fmla="*/ 23 h 24"/>
                <a:gd name="T14" fmla="*/ 8 w 34"/>
                <a:gd name="T15" fmla="*/ 19 h 24"/>
                <a:gd name="T16" fmla="*/ 2 w 34"/>
                <a:gd name="T17" fmla="*/ 19 h 24"/>
                <a:gd name="T18" fmla="*/ 4 w 34"/>
                <a:gd name="T19" fmla="*/ 16 h 24"/>
                <a:gd name="T20" fmla="*/ 5 w 34"/>
                <a:gd name="T21" fmla="*/ 10 h 24"/>
                <a:gd name="T22" fmla="*/ 6 w 34"/>
                <a:gd name="T23" fmla="*/ 3 h 24"/>
                <a:gd name="T24" fmla="*/ 11 w 34"/>
                <a:gd name="T25" fmla="*/ 3 h 24"/>
                <a:gd name="T26" fmla="*/ 12 w 34"/>
                <a:gd name="T27" fmla="*/ 5 h 24"/>
                <a:gd name="T28" fmla="*/ 14 w 34"/>
                <a:gd name="T29" fmla="*/ 4 h 24"/>
                <a:gd name="T30" fmla="*/ 17 w 34"/>
                <a:gd name="T31" fmla="*/ 6 h 24"/>
                <a:gd name="T32" fmla="*/ 20 w 34"/>
                <a:gd name="T33" fmla="*/ 7 h 24"/>
                <a:gd name="T34" fmla="*/ 25 w 34"/>
                <a:gd name="T35" fmla="*/ 10 h 24"/>
                <a:gd name="T36" fmla="*/ 28 w 34"/>
                <a:gd name="T37" fmla="*/ 15 h 24"/>
                <a:gd name="T38" fmla="*/ 30 w 34"/>
                <a:gd name="T39" fmla="*/ 15 h 24"/>
                <a:gd name="T40" fmla="*/ 33 w 34"/>
                <a:gd name="T41" fmla="*/ 17 h 24"/>
                <a:gd name="T42" fmla="*/ 34 w 34"/>
                <a:gd name="T43" fmla="*/ 18 h 24"/>
                <a:gd name="T44" fmla="*/ 31 w 34"/>
                <a:gd name="T45" fmla="*/ 21 h 24"/>
                <a:gd name="T46" fmla="*/ 31 w 34"/>
                <a:gd name="T47" fmla="*/ 21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4" h="24">
                  <a:moveTo>
                    <a:pt x="31" y="21"/>
                  </a:moveTo>
                  <a:cubicBezTo>
                    <a:pt x="30" y="20"/>
                    <a:pt x="27" y="19"/>
                    <a:pt x="25" y="18"/>
                  </a:cubicBezTo>
                  <a:cubicBezTo>
                    <a:pt x="24" y="18"/>
                    <a:pt x="25" y="17"/>
                    <a:pt x="24" y="16"/>
                  </a:cubicBezTo>
                  <a:cubicBezTo>
                    <a:pt x="24" y="16"/>
                    <a:pt x="22" y="17"/>
                    <a:pt x="22" y="17"/>
                  </a:cubicBezTo>
                  <a:cubicBezTo>
                    <a:pt x="20" y="17"/>
                    <a:pt x="20" y="15"/>
                    <a:pt x="18" y="16"/>
                  </a:cubicBezTo>
                  <a:cubicBezTo>
                    <a:pt x="18" y="17"/>
                    <a:pt x="17" y="18"/>
                    <a:pt x="16" y="19"/>
                  </a:cubicBezTo>
                  <a:cubicBezTo>
                    <a:pt x="14" y="20"/>
                    <a:pt x="13" y="22"/>
                    <a:pt x="11" y="23"/>
                  </a:cubicBezTo>
                  <a:cubicBezTo>
                    <a:pt x="8" y="24"/>
                    <a:pt x="10" y="20"/>
                    <a:pt x="8" y="19"/>
                  </a:cubicBezTo>
                  <a:cubicBezTo>
                    <a:pt x="8" y="18"/>
                    <a:pt x="3" y="19"/>
                    <a:pt x="2" y="19"/>
                  </a:cubicBezTo>
                  <a:cubicBezTo>
                    <a:pt x="0" y="19"/>
                    <a:pt x="4" y="16"/>
                    <a:pt x="4" y="16"/>
                  </a:cubicBezTo>
                  <a:cubicBezTo>
                    <a:pt x="6" y="14"/>
                    <a:pt x="5" y="12"/>
                    <a:pt x="5" y="10"/>
                  </a:cubicBezTo>
                  <a:cubicBezTo>
                    <a:pt x="5" y="8"/>
                    <a:pt x="5" y="5"/>
                    <a:pt x="6" y="3"/>
                  </a:cubicBezTo>
                  <a:cubicBezTo>
                    <a:pt x="7" y="0"/>
                    <a:pt x="10" y="0"/>
                    <a:pt x="11" y="3"/>
                  </a:cubicBezTo>
                  <a:cubicBezTo>
                    <a:pt x="11" y="4"/>
                    <a:pt x="11" y="6"/>
                    <a:pt x="12" y="5"/>
                  </a:cubicBezTo>
                  <a:cubicBezTo>
                    <a:pt x="13" y="5"/>
                    <a:pt x="13" y="4"/>
                    <a:pt x="14" y="4"/>
                  </a:cubicBezTo>
                  <a:cubicBezTo>
                    <a:pt x="15" y="5"/>
                    <a:pt x="16" y="6"/>
                    <a:pt x="17" y="6"/>
                  </a:cubicBezTo>
                  <a:cubicBezTo>
                    <a:pt x="18" y="7"/>
                    <a:pt x="19" y="7"/>
                    <a:pt x="20" y="7"/>
                  </a:cubicBezTo>
                  <a:cubicBezTo>
                    <a:pt x="21" y="8"/>
                    <a:pt x="23" y="9"/>
                    <a:pt x="25" y="10"/>
                  </a:cubicBezTo>
                  <a:cubicBezTo>
                    <a:pt x="28" y="11"/>
                    <a:pt x="28" y="12"/>
                    <a:pt x="28" y="15"/>
                  </a:cubicBezTo>
                  <a:cubicBezTo>
                    <a:pt x="28" y="16"/>
                    <a:pt x="30" y="16"/>
                    <a:pt x="30" y="15"/>
                  </a:cubicBezTo>
                  <a:cubicBezTo>
                    <a:pt x="32" y="15"/>
                    <a:pt x="32" y="16"/>
                    <a:pt x="33" y="17"/>
                  </a:cubicBezTo>
                  <a:cubicBezTo>
                    <a:pt x="34" y="17"/>
                    <a:pt x="34" y="17"/>
                    <a:pt x="34" y="18"/>
                  </a:cubicBezTo>
                  <a:cubicBezTo>
                    <a:pt x="33" y="19"/>
                    <a:pt x="33" y="21"/>
                    <a:pt x="31" y="21"/>
                  </a:cubicBezTo>
                  <a:cubicBezTo>
                    <a:pt x="30" y="20"/>
                    <a:pt x="33" y="21"/>
                    <a:pt x="31" y="2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2" name="Freeform 545"/>
            <p:cNvSpPr>
              <a:spLocks/>
            </p:cNvSpPr>
            <p:nvPr/>
          </p:nvSpPr>
          <p:spPr bwMode="auto">
            <a:xfrm>
              <a:off x="3874990" y="2688031"/>
              <a:ext cx="31856" cy="23893"/>
            </a:xfrm>
            <a:custGeom>
              <a:avLst/>
              <a:gdLst>
                <a:gd name="T0" fmla="*/ 5 w 7"/>
                <a:gd name="T1" fmla="*/ 4 h 5"/>
                <a:gd name="T2" fmla="*/ 1 w 7"/>
                <a:gd name="T3" fmla="*/ 0 h 5"/>
                <a:gd name="T4" fmla="*/ 5 w 7"/>
                <a:gd name="T5" fmla="*/ 4 h 5"/>
              </a:gdLst>
              <a:ahLst/>
              <a:cxnLst>
                <a:cxn ang="0">
                  <a:pos x="T0" y="T1"/>
                </a:cxn>
                <a:cxn ang="0">
                  <a:pos x="T2" y="T3"/>
                </a:cxn>
                <a:cxn ang="0">
                  <a:pos x="T4" y="T5"/>
                </a:cxn>
              </a:cxnLst>
              <a:rect l="0" t="0" r="r" b="b"/>
              <a:pathLst>
                <a:path w="7" h="5">
                  <a:moveTo>
                    <a:pt x="5" y="4"/>
                  </a:moveTo>
                  <a:cubicBezTo>
                    <a:pt x="3" y="5"/>
                    <a:pt x="0" y="0"/>
                    <a:pt x="1" y="0"/>
                  </a:cubicBezTo>
                  <a:cubicBezTo>
                    <a:pt x="2" y="1"/>
                    <a:pt x="7" y="3"/>
                    <a:pt x="5"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3" name="Freeform 546"/>
            <p:cNvSpPr>
              <a:spLocks/>
            </p:cNvSpPr>
            <p:nvPr/>
          </p:nvSpPr>
          <p:spPr bwMode="auto">
            <a:xfrm>
              <a:off x="3865432" y="2692810"/>
              <a:ext cx="17521" cy="23893"/>
            </a:xfrm>
            <a:custGeom>
              <a:avLst/>
              <a:gdLst>
                <a:gd name="T0" fmla="*/ 3 w 4"/>
                <a:gd name="T1" fmla="*/ 4 h 5"/>
                <a:gd name="T2" fmla="*/ 0 w 4"/>
                <a:gd name="T3" fmla="*/ 1 h 5"/>
                <a:gd name="T4" fmla="*/ 3 w 4"/>
                <a:gd name="T5" fmla="*/ 4 h 5"/>
              </a:gdLst>
              <a:ahLst/>
              <a:cxnLst>
                <a:cxn ang="0">
                  <a:pos x="T0" y="T1"/>
                </a:cxn>
                <a:cxn ang="0">
                  <a:pos x="T2" y="T3"/>
                </a:cxn>
                <a:cxn ang="0">
                  <a:pos x="T4" y="T5"/>
                </a:cxn>
              </a:cxnLst>
              <a:rect l="0" t="0" r="r" b="b"/>
              <a:pathLst>
                <a:path w="4" h="5">
                  <a:moveTo>
                    <a:pt x="3" y="4"/>
                  </a:moveTo>
                  <a:cubicBezTo>
                    <a:pt x="1" y="5"/>
                    <a:pt x="0" y="2"/>
                    <a:pt x="0" y="1"/>
                  </a:cubicBezTo>
                  <a:cubicBezTo>
                    <a:pt x="1" y="0"/>
                    <a:pt x="4" y="3"/>
                    <a:pt x="3"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4" name="Freeform 547"/>
            <p:cNvSpPr>
              <a:spLocks/>
            </p:cNvSpPr>
            <p:nvPr/>
          </p:nvSpPr>
          <p:spPr bwMode="auto">
            <a:xfrm>
              <a:off x="3822427" y="2603617"/>
              <a:ext cx="14335" cy="28669"/>
            </a:xfrm>
            <a:custGeom>
              <a:avLst/>
              <a:gdLst>
                <a:gd name="T0" fmla="*/ 3 w 3"/>
                <a:gd name="T1" fmla="*/ 5 h 6"/>
                <a:gd name="T2" fmla="*/ 3 w 3"/>
                <a:gd name="T3" fmla="*/ 2 h 6"/>
                <a:gd name="T4" fmla="*/ 1 w 3"/>
                <a:gd name="T5" fmla="*/ 1 h 6"/>
                <a:gd name="T6" fmla="*/ 1 w 3"/>
                <a:gd name="T7" fmla="*/ 4 h 6"/>
                <a:gd name="T8" fmla="*/ 3 w 3"/>
                <a:gd name="T9" fmla="*/ 5 h 6"/>
                <a:gd name="T10" fmla="*/ 3 w 3"/>
                <a:gd name="T11" fmla="*/ 5 h 6"/>
              </a:gdLst>
              <a:ahLst/>
              <a:cxnLst>
                <a:cxn ang="0">
                  <a:pos x="T0" y="T1"/>
                </a:cxn>
                <a:cxn ang="0">
                  <a:pos x="T2" y="T3"/>
                </a:cxn>
                <a:cxn ang="0">
                  <a:pos x="T4" y="T5"/>
                </a:cxn>
                <a:cxn ang="0">
                  <a:pos x="T6" y="T7"/>
                </a:cxn>
                <a:cxn ang="0">
                  <a:pos x="T8" y="T9"/>
                </a:cxn>
                <a:cxn ang="0">
                  <a:pos x="T10" y="T11"/>
                </a:cxn>
              </a:cxnLst>
              <a:rect l="0" t="0" r="r" b="b"/>
              <a:pathLst>
                <a:path w="3" h="6">
                  <a:moveTo>
                    <a:pt x="3" y="5"/>
                  </a:moveTo>
                  <a:cubicBezTo>
                    <a:pt x="3" y="4"/>
                    <a:pt x="3" y="3"/>
                    <a:pt x="3" y="2"/>
                  </a:cubicBezTo>
                  <a:cubicBezTo>
                    <a:pt x="3" y="2"/>
                    <a:pt x="1" y="0"/>
                    <a:pt x="1" y="1"/>
                  </a:cubicBezTo>
                  <a:cubicBezTo>
                    <a:pt x="1" y="2"/>
                    <a:pt x="0" y="4"/>
                    <a:pt x="1" y="4"/>
                  </a:cubicBezTo>
                  <a:cubicBezTo>
                    <a:pt x="1" y="5"/>
                    <a:pt x="2" y="6"/>
                    <a:pt x="3" y="5"/>
                  </a:cubicBezTo>
                  <a:cubicBezTo>
                    <a:pt x="3" y="4"/>
                    <a:pt x="2" y="6"/>
                    <a:pt x="3"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5" name="Freeform 548"/>
            <p:cNvSpPr>
              <a:spLocks/>
            </p:cNvSpPr>
            <p:nvPr/>
          </p:nvSpPr>
          <p:spPr bwMode="auto">
            <a:xfrm>
              <a:off x="3752346" y="2359922"/>
              <a:ext cx="672151" cy="492166"/>
            </a:xfrm>
            <a:custGeom>
              <a:avLst/>
              <a:gdLst>
                <a:gd name="T0" fmla="*/ 63 w 144"/>
                <a:gd name="T1" fmla="*/ 86 h 105"/>
                <a:gd name="T2" fmla="*/ 81 w 144"/>
                <a:gd name="T3" fmla="*/ 76 h 105"/>
                <a:gd name="T4" fmla="*/ 91 w 144"/>
                <a:gd name="T5" fmla="*/ 67 h 105"/>
                <a:gd name="T6" fmla="*/ 103 w 144"/>
                <a:gd name="T7" fmla="*/ 68 h 105"/>
                <a:gd name="T8" fmla="*/ 87 w 144"/>
                <a:gd name="T9" fmla="*/ 66 h 105"/>
                <a:gd name="T10" fmla="*/ 80 w 144"/>
                <a:gd name="T11" fmla="*/ 48 h 105"/>
                <a:gd name="T12" fmla="*/ 67 w 144"/>
                <a:gd name="T13" fmla="*/ 49 h 105"/>
                <a:gd name="T14" fmla="*/ 64 w 144"/>
                <a:gd name="T15" fmla="*/ 40 h 105"/>
                <a:gd name="T16" fmla="*/ 54 w 144"/>
                <a:gd name="T17" fmla="*/ 32 h 105"/>
                <a:gd name="T18" fmla="*/ 53 w 144"/>
                <a:gd name="T19" fmla="*/ 38 h 105"/>
                <a:gd name="T20" fmla="*/ 52 w 144"/>
                <a:gd name="T21" fmla="*/ 39 h 105"/>
                <a:gd name="T22" fmla="*/ 37 w 144"/>
                <a:gd name="T23" fmla="*/ 38 h 105"/>
                <a:gd name="T24" fmla="*/ 5 w 144"/>
                <a:gd name="T25" fmla="*/ 32 h 105"/>
                <a:gd name="T26" fmla="*/ 8 w 144"/>
                <a:gd name="T27" fmla="*/ 26 h 105"/>
                <a:gd name="T28" fmla="*/ 16 w 144"/>
                <a:gd name="T29" fmla="*/ 2 h 105"/>
                <a:gd name="T30" fmla="*/ 18 w 144"/>
                <a:gd name="T31" fmla="*/ 18 h 105"/>
                <a:gd name="T32" fmla="*/ 26 w 144"/>
                <a:gd name="T33" fmla="*/ 29 h 105"/>
                <a:gd name="T34" fmla="*/ 20 w 144"/>
                <a:gd name="T35" fmla="*/ 19 h 105"/>
                <a:gd name="T36" fmla="*/ 22 w 144"/>
                <a:gd name="T37" fmla="*/ 13 h 105"/>
                <a:gd name="T38" fmla="*/ 25 w 144"/>
                <a:gd name="T39" fmla="*/ 7 h 105"/>
                <a:gd name="T40" fmla="*/ 34 w 144"/>
                <a:gd name="T41" fmla="*/ 3 h 105"/>
                <a:gd name="T42" fmla="*/ 43 w 144"/>
                <a:gd name="T43" fmla="*/ 16 h 105"/>
                <a:gd name="T44" fmla="*/ 52 w 144"/>
                <a:gd name="T45" fmla="*/ 16 h 105"/>
                <a:gd name="T46" fmla="*/ 54 w 144"/>
                <a:gd name="T47" fmla="*/ 15 h 105"/>
                <a:gd name="T48" fmla="*/ 66 w 144"/>
                <a:gd name="T49" fmla="*/ 13 h 105"/>
                <a:gd name="T50" fmla="*/ 70 w 144"/>
                <a:gd name="T51" fmla="*/ 21 h 105"/>
                <a:gd name="T52" fmla="*/ 76 w 144"/>
                <a:gd name="T53" fmla="*/ 22 h 105"/>
                <a:gd name="T54" fmla="*/ 81 w 144"/>
                <a:gd name="T55" fmla="*/ 23 h 105"/>
                <a:gd name="T56" fmla="*/ 86 w 144"/>
                <a:gd name="T57" fmla="*/ 23 h 105"/>
                <a:gd name="T58" fmla="*/ 92 w 144"/>
                <a:gd name="T59" fmla="*/ 28 h 105"/>
                <a:gd name="T60" fmla="*/ 94 w 144"/>
                <a:gd name="T61" fmla="*/ 31 h 105"/>
                <a:gd name="T62" fmla="*/ 100 w 144"/>
                <a:gd name="T63" fmla="*/ 29 h 105"/>
                <a:gd name="T64" fmla="*/ 99 w 144"/>
                <a:gd name="T65" fmla="*/ 38 h 105"/>
                <a:gd name="T66" fmla="*/ 104 w 144"/>
                <a:gd name="T67" fmla="*/ 38 h 105"/>
                <a:gd name="T68" fmla="*/ 109 w 144"/>
                <a:gd name="T69" fmla="*/ 40 h 105"/>
                <a:gd name="T70" fmla="*/ 106 w 144"/>
                <a:gd name="T71" fmla="*/ 45 h 105"/>
                <a:gd name="T72" fmla="*/ 118 w 144"/>
                <a:gd name="T73" fmla="*/ 54 h 105"/>
                <a:gd name="T74" fmla="*/ 124 w 144"/>
                <a:gd name="T75" fmla="*/ 55 h 105"/>
                <a:gd name="T76" fmla="*/ 128 w 144"/>
                <a:gd name="T77" fmla="*/ 60 h 105"/>
                <a:gd name="T78" fmla="*/ 141 w 144"/>
                <a:gd name="T79" fmla="*/ 64 h 105"/>
                <a:gd name="T80" fmla="*/ 139 w 144"/>
                <a:gd name="T81" fmla="*/ 69 h 105"/>
                <a:gd name="T82" fmla="*/ 133 w 144"/>
                <a:gd name="T83" fmla="*/ 73 h 105"/>
                <a:gd name="T84" fmla="*/ 128 w 144"/>
                <a:gd name="T85" fmla="*/ 77 h 105"/>
                <a:gd name="T86" fmla="*/ 125 w 144"/>
                <a:gd name="T87" fmla="*/ 74 h 105"/>
                <a:gd name="T88" fmla="*/ 120 w 144"/>
                <a:gd name="T89" fmla="*/ 72 h 105"/>
                <a:gd name="T90" fmla="*/ 113 w 144"/>
                <a:gd name="T91" fmla="*/ 67 h 105"/>
                <a:gd name="T92" fmla="*/ 108 w 144"/>
                <a:gd name="T93" fmla="*/ 70 h 105"/>
                <a:gd name="T94" fmla="*/ 118 w 144"/>
                <a:gd name="T95" fmla="*/ 80 h 105"/>
                <a:gd name="T96" fmla="*/ 123 w 144"/>
                <a:gd name="T97" fmla="*/ 82 h 105"/>
                <a:gd name="T98" fmla="*/ 128 w 144"/>
                <a:gd name="T99" fmla="*/ 93 h 105"/>
                <a:gd name="T100" fmla="*/ 126 w 144"/>
                <a:gd name="T101" fmla="*/ 95 h 105"/>
                <a:gd name="T102" fmla="*/ 118 w 144"/>
                <a:gd name="T103" fmla="*/ 96 h 105"/>
                <a:gd name="T104" fmla="*/ 110 w 144"/>
                <a:gd name="T105" fmla="*/ 93 h 105"/>
                <a:gd name="T106" fmla="*/ 109 w 144"/>
                <a:gd name="T107" fmla="*/ 94 h 105"/>
                <a:gd name="T108" fmla="*/ 103 w 144"/>
                <a:gd name="T109" fmla="*/ 99 h 105"/>
                <a:gd name="T110" fmla="*/ 91 w 144"/>
                <a:gd name="T111" fmla="*/ 90 h 105"/>
                <a:gd name="T112" fmla="*/ 77 w 144"/>
                <a:gd name="T113" fmla="*/ 8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44" h="105">
                  <a:moveTo>
                    <a:pt x="77" y="83"/>
                  </a:moveTo>
                  <a:cubicBezTo>
                    <a:pt x="76" y="86"/>
                    <a:pt x="74" y="83"/>
                    <a:pt x="71" y="84"/>
                  </a:cubicBezTo>
                  <a:cubicBezTo>
                    <a:pt x="70" y="84"/>
                    <a:pt x="69" y="85"/>
                    <a:pt x="68" y="86"/>
                  </a:cubicBezTo>
                  <a:cubicBezTo>
                    <a:pt x="66" y="87"/>
                    <a:pt x="65" y="86"/>
                    <a:pt x="63" y="86"/>
                  </a:cubicBezTo>
                  <a:cubicBezTo>
                    <a:pt x="60" y="85"/>
                    <a:pt x="56" y="83"/>
                    <a:pt x="60" y="80"/>
                  </a:cubicBezTo>
                  <a:cubicBezTo>
                    <a:pt x="62" y="78"/>
                    <a:pt x="62" y="76"/>
                    <a:pt x="65" y="76"/>
                  </a:cubicBezTo>
                  <a:cubicBezTo>
                    <a:pt x="68" y="77"/>
                    <a:pt x="71" y="78"/>
                    <a:pt x="75" y="77"/>
                  </a:cubicBezTo>
                  <a:cubicBezTo>
                    <a:pt x="77" y="77"/>
                    <a:pt x="79" y="76"/>
                    <a:pt x="81" y="76"/>
                  </a:cubicBezTo>
                  <a:cubicBezTo>
                    <a:pt x="82" y="76"/>
                    <a:pt x="81" y="75"/>
                    <a:pt x="81" y="74"/>
                  </a:cubicBezTo>
                  <a:cubicBezTo>
                    <a:pt x="78" y="72"/>
                    <a:pt x="77" y="71"/>
                    <a:pt x="80" y="69"/>
                  </a:cubicBezTo>
                  <a:cubicBezTo>
                    <a:pt x="82" y="66"/>
                    <a:pt x="84" y="66"/>
                    <a:pt x="87" y="66"/>
                  </a:cubicBezTo>
                  <a:cubicBezTo>
                    <a:pt x="88" y="66"/>
                    <a:pt x="90" y="66"/>
                    <a:pt x="91" y="67"/>
                  </a:cubicBezTo>
                  <a:cubicBezTo>
                    <a:pt x="93" y="68"/>
                    <a:pt x="93" y="69"/>
                    <a:pt x="93" y="71"/>
                  </a:cubicBezTo>
                  <a:cubicBezTo>
                    <a:pt x="94" y="73"/>
                    <a:pt x="95" y="70"/>
                    <a:pt x="96" y="70"/>
                  </a:cubicBezTo>
                  <a:cubicBezTo>
                    <a:pt x="96" y="69"/>
                    <a:pt x="99" y="70"/>
                    <a:pt x="99" y="70"/>
                  </a:cubicBezTo>
                  <a:cubicBezTo>
                    <a:pt x="100" y="70"/>
                    <a:pt x="103" y="70"/>
                    <a:pt x="103" y="68"/>
                  </a:cubicBezTo>
                  <a:cubicBezTo>
                    <a:pt x="103" y="67"/>
                    <a:pt x="100" y="66"/>
                    <a:pt x="99" y="66"/>
                  </a:cubicBezTo>
                  <a:cubicBezTo>
                    <a:pt x="97" y="65"/>
                    <a:pt x="96" y="64"/>
                    <a:pt x="95" y="63"/>
                  </a:cubicBezTo>
                  <a:cubicBezTo>
                    <a:pt x="94" y="63"/>
                    <a:pt x="93" y="65"/>
                    <a:pt x="93" y="66"/>
                  </a:cubicBezTo>
                  <a:cubicBezTo>
                    <a:pt x="92" y="67"/>
                    <a:pt x="88" y="66"/>
                    <a:pt x="87" y="66"/>
                  </a:cubicBezTo>
                  <a:cubicBezTo>
                    <a:pt x="81" y="65"/>
                    <a:pt x="89" y="63"/>
                    <a:pt x="88" y="61"/>
                  </a:cubicBezTo>
                  <a:cubicBezTo>
                    <a:pt x="87" y="58"/>
                    <a:pt x="86" y="54"/>
                    <a:pt x="84" y="52"/>
                  </a:cubicBezTo>
                  <a:cubicBezTo>
                    <a:pt x="83" y="52"/>
                    <a:pt x="81" y="53"/>
                    <a:pt x="81" y="52"/>
                  </a:cubicBezTo>
                  <a:cubicBezTo>
                    <a:pt x="81" y="51"/>
                    <a:pt x="81" y="49"/>
                    <a:pt x="80" y="48"/>
                  </a:cubicBezTo>
                  <a:cubicBezTo>
                    <a:pt x="79" y="47"/>
                    <a:pt x="78" y="53"/>
                    <a:pt x="79" y="53"/>
                  </a:cubicBezTo>
                  <a:cubicBezTo>
                    <a:pt x="78" y="53"/>
                    <a:pt x="75" y="46"/>
                    <a:pt x="75" y="46"/>
                  </a:cubicBezTo>
                  <a:cubicBezTo>
                    <a:pt x="73" y="46"/>
                    <a:pt x="72" y="47"/>
                    <a:pt x="71" y="48"/>
                  </a:cubicBezTo>
                  <a:cubicBezTo>
                    <a:pt x="70" y="48"/>
                    <a:pt x="67" y="50"/>
                    <a:pt x="67" y="49"/>
                  </a:cubicBezTo>
                  <a:cubicBezTo>
                    <a:pt x="67" y="46"/>
                    <a:pt x="66" y="46"/>
                    <a:pt x="69" y="46"/>
                  </a:cubicBezTo>
                  <a:cubicBezTo>
                    <a:pt x="70" y="46"/>
                    <a:pt x="71" y="45"/>
                    <a:pt x="71" y="44"/>
                  </a:cubicBezTo>
                  <a:cubicBezTo>
                    <a:pt x="72" y="43"/>
                    <a:pt x="69" y="43"/>
                    <a:pt x="69" y="43"/>
                  </a:cubicBezTo>
                  <a:cubicBezTo>
                    <a:pt x="68" y="42"/>
                    <a:pt x="64" y="40"/>
                    <a:pt x="64" y="40"/>
                  </a:cubicBezTo>
                  <a:cubicBezTo>
                    <a:pt x="64" y="37"/>
                    <a:pt x="63" y="39"/>
                    <a:pt x="62" y="39"/>
                  </a:cubicBezTo>
                  <a:cubicBezTo>
                    <a:pt x="61" y="39"/>
                    <a:pt x="62" y="34"/>
                    <a:pt x="60" y="35"/>
                  </a:cubicBezTo>
                  <a:cubicBezTo>
                    <a:pt x="59" y="35"/>
                    <a:pt x="59" y="36"/>
                    <a:pt x="57" y="34"/>
                  </a:cubicBezTo>
                  <a:cubicBezTo>
                    <a:pt x="56" y="34"/>
                    <a:pt x="55" y="32"/>
                    <a:pt x="54" y="32"/>
                  </a:cubicBezTo>
                  <a:cubicBezTo>
                    <a:pt x="54" y="32"/>
                    <a:pt x="55" y="33"/>
                    <a:pt x="55" y="33"/>
                  </a:cubicBezTo>
                  <a:cubicBezTo>
                    <a:pt x="55" y="33"/>
                    <a:pt x="52" y="33"/>
                    <a:pt x="52" y="34"/>
                  </a:cubicBezTo>
                  <a:cubicBezTo>
                    <a:pt x="53" y="35"/>
                    <a:pt x="55" y="34"/>
                    <a:pt x="56" y="36"/>
                  </a:cubicBezTo>
                  <a:cubicBezTo>
                    <a:pt x="56" y="38"/>
                    <a:pt x="54" y="38"/>
                    <a:pt x="53" y="38"/>
                  </a:cubicBezTo>
                  <a:cubicBezTo>
                    <a:pt x="51" y="39"/>
                    <a:pt x="46" y="35"/>
                    <a:pt x="44" y="37"/>
                  </a:cubicBezTo>
                  <a:cubicBezTo>
                    <a:pt x="43" y="37"/>
                    <a:pt x="45" y="38"/>
                    <a:pt x="46" y="39"/>
                  </a:cubicBezTo>
                  <a:cubicBezTo>
                    <a:pt x="46" y="40"/>
                    <a:pt x="47" y="39"/>
                    <a:pt x="48" y="39"/>
                  </a:cubicBezTo>
                  <a:cubicBezTo>
                    <a:pt x="49" y="39"/>
                    <a:pt x="52" y="38"/>
                    <a:pt x="52" y="39"/>
                  </a:cubicBezTo>
                  <a:cubicBezTo>
                    <a:pt x="52" y="40"/>
                    <a:pt x="51" y="41"/>
                    <a:pt x="50" y="42"/>
                  </a:cubicBezTo>
                  <a:cubicBezTo>
                    <a:pt x="50" y="42"/>
                    <a:pt x="39" y="35"/>
                    <a:pt x="37" y="36"/>
                  </a:cubicBezTo>
                  <a:cubicBezTo>
                    <a:pt x="38" y="36"/>
                    <a:pt x="39" y="37"/>
                    <a:pt x="40" y="37"/>
                  </a:cubicBezTo>
                  <a:cubicBezTo>
                    <a:pt x="42" y="39"/>
                    <a:pt x="37" y="38"/>
                    <a:pt x="37" y="38"/>
                  </a:cubicBezTo>
                  <a:cubicBezTo>
                    <a:pt x="34" y="36"/>
                    <a:pt x="30" y="38"/>
                    <a:pt x="27" y="37"/>
                  </a:cubicBezTo>
                  <a:cubicBezTo>
                    <a:pt x="23" y="36"/>
                    <a:pt x="20" y="37"/>
                    <a:pt x="17" y="34"/>
                  </a:cubicBezTo>
                  <a:cubicBezTo>
                    <a:pt x="14" y="32"/>
                    <a:pt x="12" y="35"/>
                    <a:pt x="9" y="34"/>
                  </a:cubicBezTo>
                  <a:cubicBezTo>
                    <a:pt x="8" y="33"/>
                    <a:pt x="6" y="33"/>
                    <a:pt x="5" y="32"/>
                  </a:cubicBezTo>
                  <a:cubicBezTo>
                    <a:pt x="5" y="31"/>
                    <a:pt x="2" y="28"/>
                    <a:pt x="4" y="28"/>
                  </a:cubicBezTo>
                  <a:cubicBezTo>
                    <a:pt x="7" y="28"/>
                    <a:pt x="11" y="31"/>
                    <a:pt x="14" y="29"/>
                  </a:cubicBezTo>
                  <a:cubicBezTo>
                    <a:pt x="15" y="28"/>
                    <a:pt x="13" y="27"/>
                    <a:pt x="13" y="27"/>
                  </a:cubicBezTo>
                  <a:cubicBezTo>
                    <a:pt x="11" y="26"/>
                    <a:pt x="9" y="26"/>
                    <a:pt x="8" y="26"/>
                  </a:cubicBezTo>
                  <a:cubicBezTo>
                    <a:pt x="5" y="26"/>
                    <a:pt x="0" y="26"/>
                    <a:pt x="0" y="23"/>
                  </a:cubicBezTo>
                  <a:cubicBezTo>
                    <a:pt x="0" y="19"/>
                    <a:pt x="0" y="16"/>
                    <a:pt x="2" y="12"/>
                  </a:cubicBezTo>
                  <a:cubicBezTo>
                    <a:pt x="3" y="9"/>
                    <a:pt x="6" y="7"/>
                    <a:pt x="9" y="5"/>
                  </a:cubicBezTo>
                  <a:cubicBezTo>
                    <a:pt x="11" y="3"/>
                    <a:pt x="13" y="3"/>
                    <a:pt x="16" y="2"/>
                  </a:cubicBezTo>
                  <a:cubicBezTo>
                    <a:pt x="18" y="2"/>
                    <a:pt x="24" y="0"/>
                    <a:pt x="25" y="3"/>
                  </a:cubicBezTo>
                  <a:cubicBezTo>
                    <a:pt x="25" y="2"/>
                    <a:pt x="20" y="7"/>
                    <a:pt x="19" y="7"/>
                  </a:cubicBezTo>
                  <a:cubicBezTo>
                    <a:pt x="17" y="9"/>
                    <a:pt x="15" y="11"/>
                    <a:pt x="17" y="13"/>
                  </a:cubicBezTo>
                  <a:cubicBezTo>
                    <a:pt x="19" y="15"/>
                    <a:pt x="17" y="16"/>
                    <a:pt x="18" y="18"/>
                  </a:cubicBezTo>
                  <a:cubicBezTo>
                    <a:pt x="18" y="20"/>
                    <a:pt x="20" y="21"/>
                    <a:pt x="21" y="22"/>
                  </a:cubicBezTo>
                  <a:cubicBezTo>
                    <a:pt x="22" y="23"/>
                    <a:pt x="24" y="24"/>
                    <a:pt x="25" y="25"/>
                  </a:cubicBezTo>
                  <a:cubicBezTo>
                    <a:pt x="26" y="26"/>
                    <a:pt x="22" y="26"/>
                    <a:pt x="22" y="27"/>
                  </a:cubicBezTo>
                  <a:cubicBezTo>
                    <a:pt x="22" y="26"/>
                    <a:pt x="26" y="29"/>
                    <a:pt x="26" y="29"/>
                  </a:cubicBezTo>
                  <a:cubicBezTo>
                    <a:pt x="27" y="28"/>
                    <a:pt x="26" y="26"/>
                    <a:pt x="26" y="25"/>
                  </a:cubicBezTo>
                  <a:cubicBezTo>
                    <a:pt x="26" y="25"/>
                    <a:pt x="28" y="24"/>
                    <a:pt x="27" y="23"/>
                  </a:cubicBezTo>
                  <a:cubicBezTo>
                    <a:pt x="26" y="22"/>
                    <a:pt x="22" y="21"/>
                    <a:pt x="21" y="20"/>
                  </a:cubicBezTo>
                  <a:cubicBezTo>
                    <a:pt x="20" y="20"/>
                    <a:pt x="19" y="19"/>
                    <a:pt x="20" y="19"/>
                  </a:cubicBezTo>
                  <a:cubicBezTo>
                    <a:pt x="22" y="19"/>
                    <a:pt x="22" y="18"/>
                    <a:pt x="23" y="17"/>
                  </a:cubicBezTo>
                  <a:cubicBezTo>
                    <a:pt x="25" y="16"/>
                    <a:pt x="28" y="18"/>
                    <a:pt x="29" y="19"/>
                  </a:cubicBezTo>
                  <a:cubicBezTo>
                    <a:pt x="28" y="18"/>
                    <a:pt x="27" y="17"/>
                    <a:pt x="27" y="16"/>
                  </a:cubicBezTo>
                  <a:cubicBezTo>
                    <a:pt x="27" y="14"/>
                    <a:pt x="22" y="15"/>
                    <a:pt x="22" y="13"/>
                  </a:cubicBezTo>
                  <a:cubicBezTo>
                    <a:pt x="20" y="7"/>
                    <a:pt x="29" y="12"/>
                    <a:pt x="29" y="12"/>
                  </a:cubicBezTo>
                  <a:cubicBezTo>
                    <a:pt x="29" y="11"/>
                    <a:pt x="23" y="9"/>
                    <a:pt x="23" y="9"/>
                  </a:cubicBezTo>
                  <a:cubicBezTo>
                    <a:pt x="23" y="8"/>
                    <a:pt x="28" y="9"/>
                    <a:pt x="28" y="9"/>
                  </a:cubicBezTo>
                  <a:cubicBezTo>
                    <a:pt x="28" y="8"/>
                    <a:pt x="25" y="7"/>
                    <a:pt x="25" y="7"/>
                  </a:cubicBezTo>
                  <a:cubicBezTo>
                    <a:pt x="24" y="6"/>
                    <a:pt x="25" y="6"/>
                    <a:pt x="26" y="6"/>
                  </a:cubicBezTo>
                  <a:cubicBezTo>
                    <a:pt x="27" y="7"/>
                    <a:pt x="27" y="6"/>
                    <a:pt x="28" y="6"/>
                  </a:cubicBezTo>
                  <a:cubicBezTo>
                    <a:pt x="30" y="5"/>
                    <a:pt x="30" y="6"/>
                    <a:pt x="32" y="6"/>
                  </a:cubicBezTo>
                  <a:cubicBezTo>
                    <a:pt x="29" y="5"/>
                    <a:pt x="33" y="3"/>
                    <a:pt x="34" y="3"/>
                  </a:cubicBezTo>
                  <a:cubicBezTo>
                    <a:pt x="36" y="2"/>
                    <a:pt x="42" y="2"/>
                    <a:pt x="43" y="4"/>
                  </a:cubicBezTo>
                  <a:cubicBezTo>
                    <a:pt x="44" y="5"/>
                    <a:pt x="44" y="6"/>
                    <a:pt x="44" y="7"/>
                  </a:cubicBezTo>
                  <a:cubicBezTo>
                    <a:pt x="45" y="8"/>
                    <a:pt x="46" y="9"/>
                    <a:pt x="47" y="10"/>
                  </a:cubicBezTo>
                  <a:cubicBezTo>
                    <a:pt x="48" y="12"/>
                    <a:pt x="43" y="16"/>
                    <a:pt x="43" y="16"/>
                  </a:cubicBezTo>
                  <a:cubicBezTo>
                    <a:pt x="44" y="17"/>
                    <a:pt x="46" y="14"/>
                    <a:pt x="47" y="14"/>
                  </a:cubicBezTo>
                  <a:cubicBezTo>
                    <a:pt x="47" y="14"/>
                    <a:pt x="45" y="20"/>
                    <a:pt x="46" y="19"/>
                  </a:cubicBezTo>
                  <a:cubicBezTo>
                    <a:pt x="47" y="19"/>
                    <a:pt x="47" y="17"/>
                    <a:pt x="48" y="17"/>
                  </a:cubicBezTo>
                  <a:cubicBezTo>
                    <a:pt x="50" y="17"/>
                    <a:pt x="50" y="18"/>
                    <a:pt x="52" y="16"/>
                  </a:cubicBezTo>
                  <a:cubicBezTo>
                    <a:pt x="53" y="15"/>
                    <a:pt x="53" y="16"/>
                    <a:pt x="54" y="17"/>
                  </a:cubicBezTo>
                  <a:cubicBezTo>
                    <a:pt x="55" y="18"/>
                    <a:pt x="54" y="18"/>
                    <a:pt x="54" y="19"/>
                  </a:cubicBezTo>
                  <a:cubicBezTo>
                    <a:pt x="54" y="20"/>
                    <a:pt x="59" y="21"/>
                    <a:pt x="60" y="21"/>
                  </a:cubicBezTo>
                  <a:cubicBezTo>
                    <a:pt x="60" y="21"/>
                    <a:pt x="55" y="16"/>
                    <a:pt x="54" y="15"/>
                  </a:cubicBezTo>
                  <a:cubicBezTo>
                    <a:pt x="54" y="15"/>
                    <a:pt x="63" y="18"/>
                    <a:pt x="63" y="17"/>
                  </a:cubicBezTo>
                  <a:cubicBezTo>
                    <a:pt x="63" y="17"/>
                    <a:pt x="57" y="16"/>
                    <a:pt x="57" y="14"/>
                  </a:cubicBezTo>
                  <a:cubicBezTo>
                    <a:pt x="57" y="13"/>
                    <a:pt x="60" y="12"/>
                    <a:pt x="61" y="12"/>
                  </a:cubicBezTo>
                  <a:cubicBezTo>
                    <a:pt x="63" y="11"/>
                    <a:pt x="64" y="12"/>
                    <a:pt x="66" y="13"/>
                  </a:cubicBezTo>
                  <a:cubicBezTo>
                    <a:pt x="69" y="14"/>
                    <a:pt x="73" y="13"/>
                    <a:pt x="74" y="17"/>
                  </a:cubicBezTo>
                  <a:cubicBezTo>
                    <a:pt x="74" y="17"/>
                    <a:pt x="67" y="17"/>
                    <a:pt x="68" y="20"/>
                  </a:cubicBezTo>
                  <a:cubicBezTo>
                    <a:pt x="68" y="19"/>
                    <a:pt x="71" y="18"/>
                    <a:pt x="71" y="18"/>
                  </a:cubicBezTo>
                  <a:cubicBezTo>
                    <a:pt x="73" y="18"/>
                    <a:pt x="70" y="20"/>
                    <a:pt x="70" y="21"/>
                  </a:cubicBezTo>
                  <a:cubicBezTo>
                    <a:pt x="70" y="21"/>
                    <a:pt x="73" y="19"/>
                    <a:pt x="73" y="19"/>
                  </a:cubicBezTo>
                  <a:cubicBezTo>
                    <a:pt x="73" y="18"/>
                    <a:pt x="77" y="18"/>
                    <a:pt x="78" y="19"/>
                  </a:cubicBezTo>
                  <a:cubicBezTo>
                    <a:pt x="82" y="19"/>
                    <a:pt x="73" y="22"/>
                    <a:pt x="74" y="23"/>
                  </a:cubicBezTo>
                  <a:cubicBezTo>
                    <a:pt x="74" y="23"/>
                    <a:pt x="76" y="21"/>
                    <a:pt x="76" y="22"/>
                  </a:cubicBezTo>
                  <a:cubicBezTo>
                    <a:pt x="76" y="23"/>
                    <a:pt x="74" y="25"/>
                    <a:pt x="75" y="26"/>
                  </a:cubicBezTo>
                  <a:cubicBezTo>
                    <a:pt x="74" y="25"/>
                    <a:pt x="78" y="21"/>
                    <a:pt x="79" y="22"/>
                  </a:cubicBezTo>
                  <a:cubicBezTo>
                    <a:pt x="79" y="24"/>
                    <a:pt x="78" y="26"/>
                    <a:pt x="79" y="27"/>
                  </a:cubicBezTo>
                  <a:cubicBezTo>
                    <a:pt x="79" y="27"/>
                    <a:pt x="79" y="23"/>
                    <a:pt x="81" y="23"/>
                  </a:cubicBezTo>
                  <a:cubicBezTo>
                    <a:pt x="83" y="24"/>
                    <a:pt x="80" y="27"/>
                    <a:pt x="81" y="28"/>
                  </a:cubicBezTo>
                  <a:cubicBezTo>
                    <a:pt x="81" y="28"/>
                    <a:pt x="82" y="25"/>
                    <a:pt x="83" y="25"/>
                  </a:cubicBezTo>
                  <a:cubicBezTo>
                    <a:pt x="83" y="25"/>
                    <a:pt x="82" y="28"/>
                    <a:pt x="83" y="28"/>
                  </a:cubicBezTo>
                  <a:cubicBezTo>
                    <a:pt x="82" y="28"/>
                    <a:pt x="85" y="24"/>
                    <a:pt x="86" y="23"/>
                  </a:cubicBezTo>
                  <a:cubicBezTo>
                    <a:pt x="87" y="22"/>
                    <a:pt x="90" y="23"/>
                    <a:pt x="91" y="24"/>
                  </a:cubicBezTo>
                  <a:cubicBezTo>
                    <a:pt x="93" y="25"/>
                    <a:pt x="94" y="27"/>
                    <a:pt x="91" y="27"/>
                  </a:cubicBezTo>
                  <a:cubicBezTo>
                    <a:pt x="90" y="27"/>
                    <a:pt x="86" y="27"/>
                    <a:pt x="86" y="30"/>
                  </a:cubicBezTo>
                  <a:cubicBezTo>
                    <a:pt x="86" y="29"/>
                    <a:pt x="92" y="27"/>
                    <a:pt x="92" y="28"/>
                  </a:cubicBezTo>
                  <a:cubicBezTo>
                    <a:pt x="92" y="28"/>
                    <a:pt x="88" y="30"/>
                    <a:pt x="88" y="31"/>
                  </a:cubicBezTo>
                  <a:cubicBezTo>
                    <a:pt x="88" y="30"/>
                    <a:pt x="92" y="30"/>
                    <a:pt x="92" y="30"/>
                  </a:cubicBezTo>
                  <a:cubicBezTo>
                    <a:pt x="93" y="29"/>
                    <a:pt x="95" y="26"/>
                    <a:pt x="96" y="27"/>
                  </a:cubicBezTo>
                  <a:cubicBezTo>
                    <a:pt x="97" y="29"/>
                    <a:pt x="96" y="31"/>
                    <a:pt x="94" y="31"/>
                  </a:cubicBezTo>
                  <a:cubicBezTo>
                    <a:pt x="93" y="32"/>
                    <a:pt x="92" y="33"/>
                    <a:pt x="91" y="34"/>
                  </a:cubicBezTo>
                  <a:cubicBezTo>
                    <a:pt x="91" y="34"/>
                    <a:pt x="93" y="32"/>
                    <a:pt x="94" y="32"/>
                  </a:cubicBezTo>
                  <a:cubicBezTo>
                    <a:pt x="94" y="32"/>
                    <a:pt x="93" y="36"/>
                    <a:pt x="93" y="36"/>
                  </a:cubicBezTo>
                  <a:cubicBezTo>
                    <a:pt x="92" y="34"/>
                    <a:pt x="99" y="27"/>
                    <a:pt x="100" y="29"/>
                  </a:cubicBezTo>
                  <a:cubicBezTo>
                    <a:pt x="101" y="30"/>
                    <a:pt x="99" y="31"/>
                    <a:pt x="98" y="31"/>
                  </a:cubicBezTo>
                  <a:cubicBezTo>
                    <a:pt x="99" y="31"/>
                    <a:pt x="102" y="31"/>
                    <a:pt x="103" y="31"/>
                  </a:cubicBezTo>
                  <a:cubicBezTo>
                    <a:pt x="104" y="31"/>
                    <a:pt x="106" y="31"/>
                    <a:pt x="107" y="32"/>
                  </a:cubicBezTo>
                  <a:cubicBezTo>
                    <a:pt x="108" y="35"/>
                    <a:pt x="98" y="35"/>
                    <a:pt x="99" y="38"/>
                  </a:cubicBezTo>
                  <a:cubicBezTo>
                    <a:pt x="99" y="38"/>
                    <a:pt x="102" y="35"/>
                    <a:pt x="103" y="35"/>
                  </a:cubicBezTo>
                  <a:cubicBezTo>
                    <a:pt x="104" y="35"/>
                    <a:pt x="106" y="35"/>
                    <a:pt x="106" y="36"/>
                  </a:cubicBezTo>
                  <a:cubicBezTo>
                    <a:pt x="107" y="37"/>
                    <a:pt x="101" y="39"/>
                    <a:pt x="101" y="39"/>
                  </a:cubicBezTo>
                  <a:cubicBezTo>
                    <a:pt x="101" y="39"/>
                    <a:pt x="104" y="38"/>
                    <a:pt x="104" y="38"/>
                  </a:cubicBezTo>
                  <a:cubicBezTo>
                    <a:pt x="105" y="38"/>
                    <a:pt x="107" y="37"/>
                    <a:pt x="108" y="36"/>
                  </a:cubicBezTo>
                  <a:cubicBezTo>
                    <a:pt x="109" y="36"/>
                    <a:pt x="108" y="35"/>
                    <a:pt x="109" y="34"/>
                  </a:cubicBezTo>
                  <a:cubicBezTo>
                    <a:pt x="110" y="34"/>
                    <a:pt x="112" y="36"/>
                    <a:pt x="112" y="37"/>
                  </a:cubicBezTo>
                  <a:cubicBezTo>
                    <a:pt x="116" y="40"/>
                    <a:pt x="112" y="39"/>
                    <a:pt x="109" y="40"/>
                  </a:cubicBezTo>
                  <a:cubicBezTo>
                    <a:pt x="109" y="40"/>
                    <a:pt x="102" y="42"/>
                    <a:pt x="102" y="41"/>
                  </a:cubicBezTo>
                  <a:cubicBezTo>
                    <a:pt x="102" y="42"/>
                    <a:pt x="118" y="42"/>
                    <a:pt x="117" y="44"/>
                  </a:cubicBezTo>
                  <a:cubicBezTo>
                    <a:pt x="116" y="45"/>
                    <a:pt x="111" y="45"/>
                    <a:pt x="110" y="44"/>
                  </a:cubicBezTo>
                  <a:cubicBezTo>
                    <a:pt x="110" y="44"/>
                    <a:pt x="106" y="45"/>
                    <a:pt x="106" y="45"/>
                  </a:cubicBezTo>
                  <a:cubicBezTo>
                    <a:pt x="107" y="46"/>
                    <a:pt x="110" y="45"/>
                    <a:pt x="110" y="46"/>
                  </a:cubicBezTo>
                  <a:cubicBezTo>
                    <a:pt x="111" y="46"/>
                    <a:pt x="107" y="47"/>
                    <a:pt x="107" y="48"/>
                  </a:cubicBezTo>
                  <a:cubicBezTo>
                    <a:pt x="107" y="50"/>
                    <a:pt x="111" y="51"/>
                    <a:pt x="112" y="51"/>
                  </a:cubicBezTo>
                  <a:cubicBezTo>
                    <a:pt x="114" y="52"/>
                    <a:pt x="117" y="52"/>
                    <a:pt x="118" y="54"/>
                  </a:cubicBezTo>
                  <a:cubicBezTo>
                    <a:pt x="119" y="55"/>
                    <a:pt x="119" y="56"/>
                    <a:pt x="120" y="56"/>
                  </a:cubicBezTo>
                  <a:cubicBezTo>
                    <a:pt x="120" y="56"/>
                    <a:pt x="122" y="55"/>
                    <a:pt x="122" y="55"/>
                  </a:cubicBezTo>
                  <a:cubicBezTo>
                    <a:pt x="122" y="55"/>
                    <a:pt x="122" y="57"/>
                    <a:pt x="123" y="57"/>
                  </a:cubicBezTo>
                  <a:cubicBezTo>
                    <a:pt x="123" y="57"/>
                    <a:pt x="123" y="55"/>
                    <a:pt x="124" y="55"/>
                  </a:cubicBezTo>
                  <a:cubicBezTo>
                    <a:pt x="124" y="55"/>
                    <a:pt x="124" y="57"/>
                    <a:pt x="124" y="57"/>
                  </a:cubicBezTo>
                  <a:cubicBezTo>
                    <a:pt x="124" y="58"/>
                    <a:pt x="126" y="57"/>
                    <a:pt x="127" y="57"/>
                  </a:cubicBezTo>
                  <a:cubicBezTo>
                    <a:pt x="127" y="57"/>
                    <a:pt x="129" y="58"/>
                    <a:pt x="129" y="59"/>
                  </a:cubicBezTo>
                  <a:cubicBezTo>
                    <a:pt x="129" y="60"/>
                    <a:pt x="128" y="59"/>
                    <a:pt x="128" y="60"/>
                  </a:cubicBezTo>
                  <a:cubicBezTo>
                    <a:pt x="129" y="59"/>
                    <a:pt x="138" y="62"/>
                    <a:pt x="138" y="62"/>
                  </a:cubicBezTo>
                  <a:cubicBezTo>
                    <a:pt x="137" y="63"/>
                    <a:pt x="137" y="63"/>
                    <a:pt x="137" y="63"/>
                  </a:cubicBezTo>
                  <a:cubicBezTo>
                    <a:pt x="137" y="64"/>
                    <a:pt x="139" y="63"/>
                    <a:pt x="139" y="63"/>
                  </a:cubicBezTo>
                  <a:cubicBezTo>
                    <a:pt x="140" y="62"/>
                    <a:pt x="140" y="63"/>
                    <a:pt x="141" y="64"/>
                  </a:cubicBezTo>
                  <a:cubicBezTo>
                    <a:pt x="142" y="64"/>
                    <a:pt x="144" y="66"/>
                    <a:pt x="143" y="67"/>
                  </a:cubicBezTo>
                  <a:cubicBezTo>
                    <a:pt x="143" y="67"/>
                    <a:pt x="141" y="67"/>
                    <a:pt x="141" y="67"/>
                  </a:cubicBezTo>
                  <a:cubicBezTo>
                    <a:pt x="141" y="68"/>
                    <a:pt x="143" y="68"/>
                    <a:pt x="142" y="69"/>
                  </a:cubicBezTo>
                  <a:cubicBezTo>
                    <a:pt x="142" y="69"/>
                    <a:pt x="139" y="69"/>
                    <a:pt x="139" y="69"/>
                  </a:cubicBezTo>
                  <a:cubicBezTo>
                    <a:pt x="137" y="70"/>
                    <a:pt x="139" y="70"/>
                    <a:pt x="139" y="71"/>
                  </a:cubicBezTo>
                  <a:cubicBezTo>
                    <a:pt x="140" y="73"/>
                    <a:pt x="136" y="71"/>
                    <a:pt x="135" y="71"/>
                  </a:cubicBezTo>
                  <a:cubicBezTo>
                    <a:pt x="136" y="72"/>
                    <a:pt x="138" y="73"/>
                    <a:pt x="137" y="74"/>
                  </a:cubicBezTo>
                  <a:cubicBezTo>
                    <a:pt x="136" y="74"/>
                    <a:pt x="132" y="74"/>
                    <a:pt x="133" y="73"/>
                  </a:cubicBezTo>
                  <a:cubicBezTo>
                    <a:pt x="132" y="74"/>
                    <a:pt x="135" y="76"/>
                    <a:pt x="134" y="77"/>
                  </a:cubicBezTo>
                  <a:cubicBezTo>
                    <a:pt x="133" y="77"/>
                    <a:pt x="133" y="75"/>
                    <a:pt x="132" y="76"/>
                  </a:cubicBezTo>
                  <a:cubicBezTo>
                    <a:pt x="131" y="77"/>
                    <a:pt x="135" y="82"/>
                    <a:pt x="131" y="79"/>
                  </a:cubicBezTo>
                  <a:cubicBezTo>
                    <a:pt x="131" y="79"/>
                    <a:pt x="128" y="77"/>
                    <a:pt x="128" y="77"/>
                  </a:cubicBezTo>
                  <a:cubicBezTo>
                    <a:pt x="127" y="78"/>
                    <a:pt x="127" y="79"/>
                    <a:pt x="126" y="79"/>
                  </a:cubicBezTo>
                  <a:cubicBezTo>
                    <a:pt x="126" y="78"/>
                    <a:pt x="127" y="77"/>
                    <a:pt x="127" y="76"/>
                  </a:cubicBezTo>
                  <a:cubicBezTo>
                    <a:pt x="127" y="77"/>
                    <a:pt x="125" y="77"/>
                    <a:pt x="125" y="77"/>
                  </a:cubicBezTo>
                  <a:cubicBezTo>
                    <a:pt x="124" y="76"/>
                    <a:pt x="126" y="75"/>
                    <a:pt x="125" y="74"/>
                  </a:cubicBezTo>
                  <a:cubicBezTo>
                    <a:pt x="125" y="74"/>
                    <a:pt x="123" y="75"/>
                    <a:pt x="123" y="75"/>
                  </a:cubicBezTo>
                  <a:cubicBezTo>
                    <a:pt x="122" y="74"/>
                    <a:pt x="123" y="72"/>
                    <a:pt x="123" y="72"/>
                  </a:cubicBezTo>
                  <a:cubicBezTo>
                    <a:pt x="124" y="72"/>
                    <a:pt x="128" y="70"/>
                    <a:pt x="127" y="70"/>
                  </a:cubicBezTo>
                  <a:cubicBezTo>
                    <a:pt x="126" y="69"/>
                    <a:pt x="122" y="73"/>
                    <a:pt x="120" y="72"/>
                  </a:cubicBezTo>
                  <a:cubicBezTo>
                    <a:pt x="120" y="72"/>
                    <a:pt x="123" y="69"/>
                    <a:pt x="122" y="69"/>
                  </a:cubicBezTo>
                  <a:cubicBezTo>
                    <a:pt x="121" y="69"/>
                    <a:pt x="120" y="71"/>
                    <a:pt x="119" y="70"/>
                  </a:cubicBezTo>
                  <a:cubicBezTo>
                    <a:pt x="118" y="69"/>
                    <a:pt x="117" y="69"/>
                    <a:pt x="116" y="68"/>
                  </a:cubicBezTo>
                  <a:cubicBezTo>
                    <a:pt x="115" y="67"/>
                    <a:pt x="114" y="66"/>
                    <a:pt x="113" y="67"/>
                  </a:cubicBezTo>
                  <a:cubicBezTo>
                    <a:pt x="113" y="68"/>
                    <a:pt x="113" y="68"/>
                    <a:pt x="113" y="69"/>
                  </a:cubicBezTo>
                  <a:cubicBezTo>
                    <a:pt x="113" y="69"/>
                    <a:pt x="112" y="69"/>
                    <a:pt x="112" y="69"/>
                  </a:cubicBezTo>
                  <a:cubicBezTo>
                    <a:pt x="112" y="70"/>
                    <a:pt x="116" y="72"/>
                    <a:pt x="112" y="72"/>
                  </a:cubicBezTo>
                  <a:cubicBezTo>
                    <a:pt x="111" y="72"/>
                    <a:pt x="107" y="71"/>
                    <a:pt x="108" y="70"/>
                  </a:cubicBezTo>
                  <a:cubicBezTo>
                    <a:pt x="107" y="72"/>
                    <a:pt x="111" y="74"/>
                    <a:pt x="112" y="75"/>
                  </a:cubicBezTo>
                  <a:cubicBezTo>
                    <a:pt x="114" y="75"/>
                    <a:pt x="114" y="78"/>
                    <a:pt x="115" y="79"/>
                  </a:cubicBezTo>
                  <a:cubicBezTo>
                    <a:pt x="116" y="80"/>
                    <a:pt x="116" y="81"/>
                    <a:pt x="117" y="81"/>
                  </a:cubicBezTo>
                  <a:cubicBezTo>
                    <a:pt x="118" y="81"/>
                    <a:pt x="117" y="80"/>
                    <a:pt x="118" y="80"/>
                  </a:cubicBezTo>
                  <a:cubicBezTo>
                    <a:pt x="118" y="80"/>
                    <a:pt x="119" y="81"/>
                    <a:pt x="119" y="82"/>
                  </a:cubicBezTo>
                  <a:cubicBezTo>
                    <a:pt x="120" y="83"/>
                    <a:pt x="120" y="82"/>
                    <a:pt x="121" y="81"/>
                  </a:cubicBezTo>
                  <a:cubicBezTo>
                    <a:pt x="122" y="81"/>
                    <a:pt x="121" y="85"/>
                    <a:pt x="122" y="84"/>
                  </a:cubicBezTo>
                  <a:cubicBezTo>
                    <a:pt x="123" y="84"/>
                    <a:pt x="122" y="83"/>
                    <a:pt x="123" y="82"/>
                  </a:cubicBezTo>
                  <a:cubicBezTo>
                    <a:pt x="123" y="82"/>
                    <a:pt x="123" y="84"/>
                    <a:pt x="123" y="85"/>
                  </a:cubicBezTo>
                  <a:cubicBezTo>
                    <a:pt x="123" y="86"/>
                    <a:pt x="123" y="86"/>
                    <a:pt x="124" y="87"/>
                  </a:cubicBezTo>
                  <a:cubicBezTo>
                    <a:pt x="125" y="87"/>
                    <a:pt x="126" y="88"/>
                    <a:pt x="126" y="89"/>
                  </a:cubicBezTo>
                  <a:cubicBezTo>
                    <a:pt x="127" y="89"/>
                    <a:pt x="128" y="93"/>
                    <a:pt x="128" y="93"/>
                  </a:cubicBezTo>
                  <a:cubicBezTo>
                    <a:pt x="127" y="92"/>
                    <a:pt x="127" y="91"/>
                    <a:pt x="127" y="91"/>
                  </a:cubicBezTo>
                  <a:cubicBezTo>
                    <a:pt x="126" y="91"/>
                    <a:pt x="127" y="95"/>
                    <a:pt x="127" y="95"/>
                  </a:cubicBezTo>
                  <a:cubicBezTo>
                    <a:pt x="127" y="95"/>
                    <a:pt x="125" y="91"/>
                    <a:pt x="124" y="90"/>
                  </a:cubicBezTo>
                  <a:cubicBezTo>
                    <a:pt x="124" y="90"/>
                    <a:pt x="125" y="94"/>
                    <a:pt x="126" y="95"/>
                  </a:cubicBezTo>
                  <a:cubicBezTo>
                    <a:pt x="126" y="98"/>
                    <a:pt x="124" y="95"/>
                    <a:pt x="124" y="96"/>
                  </a:cubicBezTo>
                  <a:cubicBezTo>
                    <a:pt x="123" y="97"/>
                    <a:pt x="128" y="99"/>
                    <a:pt x="128" y="100"/>
                  </a:cubicBezTo>
                  <a:cubicBezTo>
                    <a:pt x="128" y="101"/>
                    <a:pt x="119" y="95"/>
                    <a:pt x="118" y="95"/>
                  </a:cubicBezTo>
                  <a:cubicBezTo>
                    <a:pt x="118" y="95"/>
                    <a:pt x="118" y="96"/>
                    <a:pt x="118" y="96"/>
                  </a:cubicBezTo>
                  <a:cubicBezTo>
                    <a:pt x="118" y="97"/>
                    <a:pt x="116" y="93"/>
                    <a:pt x="115" y="93"/>
                  </a:cubicBezTo>
                  <a:cubicBezTo>
                    <a:pt x="115" y="93"/>
                    <a:pt x="116" y="95"/>
                    <a:pt x="116" y="95"/>
                  </a:cubicBezTo>
                  <a:cubicBezTo>
                    <a:pt x="115" y="96"/>
                    <a:pt x="113" y="92"/>
                    <a:pt x="112" y="91"/>
                  </a:cubicBezTo>
                  <a:cubicBezTo>
                    <a:pt x="111" y="90"/>
                    <a:pt x="111" y="92"/>
                    <a:pt x="110" y="93"/>
                  </a:cubicBezTo>
                  <a:cubicBezTo>
                    <a:pt x="110" y="94"/>
                    <a:pt x="108" y="90"/>
                    <a:pt x="108" y="90"/>
                  </a:cubicBezTo>
                  <a:cubicBezTo>
                    <a:pt x="108" y="90"/>
                    <a:pt x="105" y="90"/>
                    <a:pt x="105" y="90"/>
                  </a:cubicBezTo>
                  <a:cubicBezTo>
                    <a:pt x="105" y="91"/>
                    <a:pt x="106" y="92"/>
                    <a:pt x="107" y="92"/>
                  </a:cubicBezTo>
                  <a:cubicBezTo>
                    <a:pt x="108" y="93"/>
                    <a:pt x="108" y="93"/>
                    <a:pt x="109" y="94"/>
                  </a:cubicBezTo>
                  <a:cubicBezTo>
                    <a:pt x="110" y="95"/>
                    <a:pt x="112" y="96"/>
                    <a:pt x="114" y="97"/>
                  </a:cubicBezTo>
                  <a:cubicBezTo>
                    <a:pt x="116" y="99"/>
                    <a:pt x="117" y="100"/>
                    <a:pt x="118" y="102"/>
                  </a:cubicBezTo>
                  <a:cubicBezTo>
                    <a:pt x="120" y="105"/>
                    <a:pt x="120" y="105"/>
                    <a:pt x="117" y="104"/>
                  </a:cubicBezTo>
                  <a:cubicBezTo>
                    <a:pt x="113" y="102"/>
                    <a:pt x="106" y="103"/>
                    <a:pt x="103" y="99"/>
                  </a:cubicBezTo>
                  <a:cubicBezTo>
                    <a:pt x="102" y="97"/>
                    <a:pt x="99" y="99"/>
                    <a:pt x="97" y="97"/>
                  </a:cubicBezTo>
                  <a:cubicBezTo>
                    <a:pt x="96" y="96"/>
                    <a:pt x="90" y="94"/>
                    <a:pt x="90" y="93"/>
                  </a:cubicBezTo>
                  <a:cubicBezTo>
                    <a:pt x="90" y="92"/>
                    <a:pt x="93" y="93"/>
                    <a:pt x="93" y="92"/>
                  </a:cubicBezTo>
                  <a:cubicBezTo>
                    <a:pt x="94" y="91"/>
                    <a:pt x="91" y="90"/>
                    <a:pt x="91" y="90"/>
                  </a:cubicBezTo>
                  <a:cubicBezTo>
                    <a:pt x="88" y="89"/>
                    <a:pt x="86" y="87"/>
                    <a:pt x="84" y="86"/>
                  </a:cubicBezTo>
                  <a:cubicBezTo>
                    <a:pt x="83" y="85"/>
                    <a:pt x="84" y="84"/>
                    <a:pt x="82" y="84"/>
                  </a:cubicBezTo>
                  <a:cubicBezTo>
                    <a:pt x="82" y="83"/>
                    <a:pt x="77" y="83"/>
                    <a:pt x="77" y="83"/>
                  </a:cubicBezTo>
                  <a:cubicBezTo>
                    <a:pt x="77" y="84"/>
                    <a:pt x="78" y="82"/>
                    <a:pt x="77" y="8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6" name="Freeform 549"/>
            <p:cNvSpPr>
              <a:spLocks/>
            </p:cNvSpPr>
            <p:nvPr/>
          </p:nvSpPr>
          <p:spPr bwMode="auto">
            <a:xfrm>
              <a:off x="4187172" y="2818641"/>
              <a:ext cx="28669" cy="9557"/>
            </a:xfrm>
            <a:custGeom>
              <a:avLst/>
              <a:gdLst>
                <a:gd name="T0" fmla="*/ 5 w 6"/>
                <a:gd name="T1" fmla="*/ 1 h 2"/>
                <a:gd name="T2" fmla="*/ 1 w 6"/>
                <a:gd name="T3" fmla="*/ 0 h 2"/>
                <a:gd name="T4" fmla="*/ 5 w 6"/>
                <a:gd name="T5" fmla="*/ 1 h 2"/>
              </a:gdLst>
              <a:ahLst/>
              <a:cxnLst>
                <a:cxn ang="0">
                  <a:pos x="T0" y="T1"/>
                </a:cxn>
                <a:cxn ang="0">
                  <a:pos x="T2" y="T3"/>
                </a:cxn>
                <a:cxn ang="0">
                  <a:pos x="T4" y="T5"/>
                </a:cxn>
              </a:cxnLst>
              <a:rect l="0" t="0" r="r" b="b"/>
              <a:pathLst>
                <a:path w="6" h="2">
                  <a:moveTo>
                    <a:pt x="5" y="1"/>
                  </a:moveTo>
                  <a:cubicBezTo>
                    <a:pt x="5" y="2"/>
                    <a:pt x="0" y="0"/>
                    <a:pt x="1" y="0"/>
                  </a:cubicBezTo>
                  <a:cubicBezTo>
                    <a:pt x="3" y="0"/>
                    <a:pt x="6" y="0"/>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7" name="Freeform 550"/>
            <p:cNvSpPr>
              <a:spLocks/>
            </p:cNvSpPr>
            <p:nvPr/>
          </p:nvSpPr>
          <p:spPr bwMode="auto">
            <a:xfrm>
              <a:off x="4102756" y="2613173"/>
              <a:ext cx="38226" cy="9557"/>
            </a:xfrm>
            <a:custGeom>
              <a:avLst/>
              <a:gdLst>
                <a:gd name="T0" fmla="*/ 7 w 8"/>
                <a:gd name="T1" fmla="*/ 1 h 2"/>
                <a:gd name="T2" fmla="*/ 2 w 8"/>
                <a:gd name="T3" fmla="*/ 2 h 2"/>
                <a:gd name="T4" fmla="*/ 3 w 8"/>
                <a:gd name="T5" fmla="*/ 0 h 2"/>
                <a:gd name="T6" fmla="*/ 7 w 8"/>
                <a:gd name="T7" fmla="*/ 1 h 2"/>
                <a:gd name="T8" fmla="*/ 7 w 8"/>
                <a:gd name="T9" fmla="*/ 1 h 2"/>
              </a:gdLst>
              <a:ahLst/>
              <a:cxnLst>
                <a:cxn ang="0">
                  <a:pos x="T0" y="T1"/>
                </a:cxn>
                <a:cxn ang="0">
                  <a:pos x="T2" y="T3"/>
                </a:cxn>
                <a:cxn ang="0">
                  <a:pos x="T4" y="T5"/>
                </a:cxn>
                <a:cxn ang="0">
                  <a:pos x="T6" y="T7"/>
                </a:cxn>
                <a:cxn ang="0">
                  <a:pos x="T8" y="T9"/>
                </a:cxn>
              </a:cxnLst>
              <a:rect l="0" t="0" r="r" b="b"/>
              <a:pathLst>
                <a:path w="8" h="2">
                  <a:moveTo>
                    <a:pt x="7" y="1"/>
                  </a:moveTo>
                  <a:cubicBezTo>
                    <a:pt x="8" y="2"/>
                    <a:pt x="3" y="2"/>
                    <a:pt x="2" y="2"/>
                  </a:cubicBezTo>
                  <a:cubicBezTo>
                    <a:pt x="0" y="1"/>
                    <a:pt x="2" y="0"/>
                    <a:pt x="3" y="0"/>
                  </a:cubicBezTo>
                  <a:cubicBezTo>
                    <a:pt x="5" y="0"/>
                    <a:pt x="7" y="0"/>
                    <a:pt x="7" y="1"/>
                  </a:cubicBezTo>
                  <a:cubicBezTo>
                    <a:pt x="8" y="2"/>
                    <a:pt x="7" y="0"/>
                    <a:pt x="7"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8" name="Freeform 551"/>
            <p:cNvSpPr>
              <a:spLocks/>
            </p:cNvSpPr>
            <p:nvPr/>
          </p:nvSpPr>
          <p:spPr bwMode="auto">
            <a:xfrm>
              <a:off x="4047009" y="2603617"/>
              <a:ext cx="55747" cy="46190"/>
            </a:xfrm>
            <a:custGeom>
              <a:avLst/>
              <a:gdLst>
                <a:gd name="T0" fmla="*/ 10 w 12"/>
                <a:gd name="T1" fmla="*/ 7 h 10"/>
                <a:gd name="T2" fmla="*/ 3 w 12"/>
                <a:gd name="T3" fmla="*/ 9 h 10"/>
                <a:gd name="T4" fmla="*/ 2 w 12"/>
                <a:gd name="T5" fmla="*/ 2 h 10"/>
                <a:gd name="T6" fmla="*/ 9 w 12"/>
                <a:gd name="T7" fmla="*/ 0 h 10"/>
                <a:gd name="T8" fmla="*/ 10 w 12"/>
                <a:gd name="T9" fmla="*/ 7 h 10"/>
                <a:gd name="T10" fmla="*/ 10 w 12"/>
                <a:gd name="T11" fmla="*/ 7 h 10"/>
              </a:gdLst>
              <a:ahLst/>
              <a:cxnLst>
                <a:cxn ang="0">
                  <a:pos x="T0" y="T1"/>
                </a:cxn>
                <a:cxn ang="0">
                  <a:pos x="T2" y="T3"/>
                </a:cxn>
                <a:cxn ang="0">
                  <a:pos x="T4" y="T5"/>
                </a:cxn>
                <a:cxn ang="0">
                  <a:pos x="T6" y="T7"/>
                </a:cxn>
                <a:cxn ang="0">
                  <a:pos x="T8" y="T9"/>
                </a:cxn>
                <a:cxn ang="0">
                  <a:pos x="T10" y="T11"/>
                </a:cxn>
              </a:cxnLst>
              <a:rect l="0" t="0" r="r" b="b"/>
              <a:pathLst>
                <a:path w="12" h="10">
                  <a:moveTo>
                    <a:pt x="10" y="7"/>
                  </a:moveTo>
                  <a:cubicBezTo>
                    <a:pt x="8" y="8"/>
                    <a:pt x="6" y="10"/>
                    <a:pt x="3" y="9"/>
                  </a:cubicBezTo>
                  <a:cubicBezTo>
                    <a:pt x="0" y="7"/>
                    <a:pt x="0" y="4"/>
                    <a:pt x="2" y="2"/>
                  </a:cubicBezTo>
                  <a:cubicBezTo>
                    <a:pt x="3" y="0"/>
                    <a:pt x="7" y="0"/>
                    <a:pt x="9" y="0"/>
                  </a:cubicBezTo>
                  <a:cubicBezTo>
                    <a:pt x="11" y="0"/>
                    <a:pt x="12" y="5"/>
                    <a:pt x="10" y="7"/>
                  </a:cubicBezTo>
                  <a:cubicBezTo>
                    <a:pt x="9" y="8"/>
                    <a:pt x="12" y="6"/>
                    <a:pt x="10" y="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99" name="Freeform 553"/>
            <p:cNvSpPr>
              <a:spLocks/>
            </p:cNvSpPr>
            <p:nvPr/>
          </p:nvSpPr>
          <p:spPr bwMode="auto">
            <a:xfrm>
              <a:off x="4042231" y="2557425"/>
              <a:ext cx="28669" cy="14335"/>
            </a:xfrm>
            <a:custGeom>
              <a:avLst/>
              <a:gdLst>
                <a:gd name="T0" fmla="*/ 2 w 6"/>
                <a:gd name="T1" fmla="*/ 3 h 3"/>
                <a:gd name="T2" fmla="*/ 2 w 6"/>
                <a:gd name="T3" fmla="*/ 1 h 3"/>
                <a:gd name="T4" fmla="*/ 2 w 6"/>
                <a:gd name="T5" fmla="*/ 3 h 3"/>
              </a:gdLst>
              <a:ahLst/>
              <a:cxnLst>
                <a:cxn ang="0">
                  <a:pos x="T0" y="T1"/>
                </a:cxn>
                <a:cxn ang="0">
                  <a:pos x="T2" y="T3"/>
                </a:cxn>
                <a:cxn ang="0">
                  <a:pos x="T4" y="T5"/>
                </a:cxn>
              </a:cxnLst>
              <a:rect l="0" t="0" r="r" b="b"/>
              <a:pathLst>
                <a:path w="6" h="3">
                  <a:moveTo>
                    <a:pt x="2" y="3"/>
                  </a:moveTo>
                  <a:cubicBezTo>
                    <a:pt x="2" y="3"/>
                    <a:pt x="0" y="1"/>
                    <a:pt x="2" y="1"/>
                  </a:cubicBezTo>
                  <a:cubicBezTo>
                    <a:pt x="3" y="0"/>
                    <a:pt x="6" y="3"/>
                    <a:pt x="2"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0" name="Freeform 555"/>
            <p:cNvSpPr>
              <a:spLocks/>
            </p:cNvSpPr>
            <p:nvPr/>
          </p:nvSpPr>
          <p:spPr bwMode="auto">
            <a:xfrm>
              <a:off x="3957814" y="2369478"/>
              <a:ext cx="122643" cy="52562"/>
            </a:xfrm>
            <a:custGeom>
              <a:avLst/>
              <a:gdLst>
                <a:gd name="T0" fmla="*/ 25 w 26"/>
                <a:gd name="T1" fmla="*/ 9 h 11"/>
                <a:gd name="T2" fmla="*/ 18 w 26"/>
                <a:gd name="T3" fmla="*/ 8 h 11"/>
                <a:gd name="T4" fmla="*/ 10 w 26"/>
                <a:gd name="T5" fmla="*/ 10 h 11"/>
                <a:gd name="T6" fmla="*/ 3 w 26"/>
                <a:gd name="T7" fmla="*/ 6 h 11"/>
                <a:gd name="T8" fmla="*/ 2 w 26"/>
                <a:gd name="T9" fmla="*/ 1 h 11"/>
                <a:gd name="T10" fmla="*/ 8 w 26"/>
                <a:gd name="T11" fmla="*/ 2 h 11"/>
                <a:gd name="T12" fmla="*/ 17 w 26"/>
                <a:gd name="T13" fmla="*/ 2 h 11"/>
                <a:gd name="T14" fmla="*/ 22 w 26"/>
                <a:gd name="T15" fmla="*/ 5 h 11"/>
                <a:gd name="T16" fmla="*/ 25 w 26"/>
                <a:gd name="T17" fmla="*/ 9 h 11"/>
                <a:gd name="T18" fmla="*/ 25 w 26"/>
                <a:gd name="T19"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 h="11">
                  <a:moveTo>
                    <a:pt x="25" y="9"/>
                  </a:moveTo>
                  <a:cubicBezTo>
                    <a:pt x="22" y="9"/>
                    <a:pt x="20" y="8"/>
                    <a:pt x="18" y="8"/>
                  </a:cubicBezTo>
                  <a:cubicBezTo>
                    <a:pt x="15" y="8"/>
                    <a:pt x="13" y="10"/>
                    <a:pt x="10" y="10"/>
                  </a:cubicBezTo>
                  <a:cubicBezTo>
                    <a:pt x="7" y="11"/>
                    <a:pt x="6" y="7"/>
                    <a:pt x="3" y="6"/>
                  </a:cubicBezTo>
                  <a:cubicBezTo>
                    <a:pt x="2" y="5"/>
                    <a:pt x="0" y="3"/>
                    <a:pt x="2" y="1"/>
                  </a:cubicBezTo>
                  <a:cubicBezTo>
                    <a:pt x="3" y="0"/>
                    <a:pt x="7" y="2"/>
                    <a:pt x="8" y="2"/>
                  </a:cubicBezTo>
                  <a:cubicBezTo>
                    <a:pt x="11" y="3"/>
                    <a:pt x="14" y="1"/>
                    <a:pt x="17" y="2"/>
                  </a:cubicBezTo>
                  <a:cubicBezTo>
                    <a:pt x="19" y="2"/>
                    <a:pt x="20" y="4"/>
                    <a:pt x="22" y="5"/>
                  </a:cubicBezTo>
                  <a:cubicBezTo>
                    <a:pt x="22" y="6"/>
                    <a:pt x="25" y="9"/>
                    <a:pt x="25" y="9"/>
                  </a:cubicBezTo>
                  <a:cubicBezTo>
                    <a:pt x="23" y="9"/>
                    <a:pt x="26" y="9"/>
                    <a:pt x="25" y="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1" name="Freeform 602"/>
            <p:cNvSpPr>
              <a:spLocks/>
            </p:cNvSpPr>
            <p:nvPr/>
          </p:nvSpPr>
          <p:spPr bwMode="auto">
            <a:xfrm>
              <a:off x="3710933" y="1883684"/>
              <a:ext cx="727898" cy="379079"/>
            </a:xfrm>
            <a:custGeom>
              <a:avLst/>
              <a:gdLst>
                <a:gd name="T0" fmla="*/ 15 w 156"/>
                <a:gd name="T1" fmla="*/ 77 h 81"/>
                <a:gd name="T2" fmla="*/ 27 w 156"/>
                <a:gd name="T3" fmla="*/ 76 h 81"/>
                <a:gd name="T4" fmla="*/ 37 w 156"/>
                <a:gd name="T5" fmla="*/ 78 h 81"/>
                <a:gd name="T6" fmla="*/ 48 w 156"/>
                <a:gd name="T7" fmla="*/ 77 h 81"/>
                <a:gd name="T8" fmla="*/ 65 w 156"/>
                <a:gd name="T9" fmla="*/ 76 h 81"/>
                <a:gd name="T10" fmla="*/ 59 w 156"/>
                <a:gd name="T11" fmla="*/ 70 h 81"/>
                <a:gd name="T12" fmla="*/ 50 w 156"/>
                <a:gd name="T13" fmla="*/ 65 h 81"/>
                <a:gd name="T14" fmla="*/ 73 w 156"/>
                <a:gd name="T15" fmla="*/ 61 h 81"/>
                <a:gd name="T16" fmla="*/ 76 w 156"/>
                <a:gd name="T17" fmla="*/ 55 h 81"/>
                <a:gd name="T18" fmla="*/ 71 w 156"/>
                <a:gd name="T19" fmla="*/ 50 h 81"/>
                <a:gd name="T20" fmla="*/ 72 w 156"/>
                <a:gd name="T21" fmla="*/ 48 h 81"/>
                <a:gd name="T22" fmla="*/ 78 w 156"/>
                <a:gd name="T23" fmla="*/ 45 h 81"/>
                <a:gd name="T24" fmla="*/ 90 w 156"/>
                <a:gd name="T25" fmla="*/ 44 h 81"/>
                <a:gd name="T26" fmla="*/ 105 w 156"/>
                <a:gd name="T27" fmla="*/ 37 h 81"/>
                <a:gd name="T28" fmla="*/ 105 w 156"/>
                <a:gd name="T29" fmla="*/ 32 h 81"/>
                <a:gd name="T30" fmla="*/ 136 w 156"/>
                <a:gd name="T31" fmla="*/ 21 h 81"/>
                <a:gd name="T32" fmla="*/ 115 w 156"/>
                <a:gd name="T33" fmla="*/ 23 h 81"/>
                <a:gd name="T34" fmla="*/ 134 w 156"/>
                <a:gd name="T35" fmla="*/ 18 h 81"/>
                <a:gd name="T36" fmla="*/ 146 w 156"/>
                <a:gd name="T37" fmla="*/ 10 h 81"/>
                <a:gd name="T38" fmla="*/ 133 w 156"/>
                <a:gd name="T39" fmla="*/ 5 h 81"/>
                <a:gd name="T40" fmla="*/ 121 w 156"/>
                <a:gd name="T41" fmla="*/ 5 h 81"/>
                <a:gd name="T42" fmla="*/ 100 w 156"/>
                <a:gd name="T43" fmla="*/ 2 h 81"/>
                <a:gd name="T44" fmla="*/ 91 w 156"/>
                <a:gd name="T45" fmla="*/ 5 h 81"/>
                <a:gd name="T46" fmla="*/ 80 w 156"/>
                <a:gd name="T47" fmla="*/ 8 h 81"/>
                <a:gd name="T48" fmla="*/ 58 w 156"/>
                <a:gd name="T49" fmla="*/ 4 h 81"/>
                <a:gd name="T50" fmla="*/ 52 w 156"/>
                <a:gd name="T51" fmla="*/ 5 h 81"/>
                <a:gd name="T52" fmla="*/ 46 w 156"/>
                <a:gd name="T53" fmla="*/ 10 h 81"/>
                <a:gd name="T54" fmla="*/ 45 w 156"/>
                <a:gd name="T55" fmla="*/ 12 h 81"/>
                <a:gd name="T56" fmla="*/ 31 w 156"/>
                <a:gd name="T57" fmla="*/ 10 h 81"/>
                <a:gd name="T58" fmla="*/ 34 w 156"/>
                <a:gd name="T59" fmla="*/ 16 h 81"/>
                <a:gd name="T60" fmla="*/ 23 w 156"/>
                <a:gd name="T61" fmla="*/ 16 h 81"/>
                <a:gd name="T62" fmla="*/ 5 w 156"/>
                <a:gd name="T63" fmla="*/ 17 h 81"/>
                <a:gd name="T64" fmla="*/ 11 w 156"/>
                <a:gd name="T65" fmla="*/ 21 h 81"/>
                <a:gd name="T66" fmla="*/ 13 w 156"/>
                <a:gd name="T67" fmla="*/ 26 h 81"/>
                <a:gd name="T68" fmla="*/ 23 w 156"/>
                <a:gd name="T69" fmla="*/ 27 h 81"/>
                <a:gd name="T70" fmla="*/ 20 w 156"/>
                <a:gd name="T71" fmla="*/ 31 h 81"/>
                <a:gd name="T72" fmla="*/ 26 w 156"/>
                <a:gd name="T73" fmla="*/ 30 h 81"/>
                <a:gd name="T74" fmla="*/ 42 w 156"/>
                <a:gd name="T75" fmla="*/ 30 h 81"/>
                <a:gd name="T76" fmla="*/ 52 w 156"/>
                <a:gd name="T77" fmla="*/ 31 h 81"/>
                <a:gd name="T78" fmla="*/ 73 w 156"/>
                <a:gd name="T79" fmla="*/ 21 h 81"/>
                <a:gd name="T80" fmla="*/ 60 w 156"/>
                <a:gd name="T81" fmla="*/ 31 h 81"/>
                <a:gd name="T82" fmla="*/ 44 w 156"/>
                <a:gd name="T83" fmla="*/ 35 h 81"/>
                <a:gd name="T84" fmla="*/ 58 w 156"/>
                <a:gd name="T85" fmla="*/ 42 h 81"/>
                <a:gd name="T86" fmla="*/ 32 w 156"/>
                <a:gd name="T87" fmla="*/ 39 h 81"/>
                <a:gd name="T88" fmla="*/ 42 w 156"/>
                <a:gd name="T89" fmla="*/ 50 h 81"/>
                <a:gd name="T90" fmla="*/ 44 w 156"/>
                <a:gd name="T91" fmla="*/ 52 h 81"/>
                <a:gd name="T92" fmla="*/ 30 w 156"/>
                <a:gd name="T93" fmla="*/ 52 h 81"/>
                <a:gd name="T94" fmla="*/ 27 w 156"/>
                <a:gd name="T95" fmla="*/ 59 h 81"/>
                <a:gd name="T96" fmla="*/ 36 w 156"/>
                <a:gd name="T97" fmla="*/ 57 h 81"/>
                <a:gd name="T98" fmla="*/ 34 w 156"/>
                <a:gd name="T99" fmla="*/ 60 h 81"/>
                <a:gd name="T100" fmla="*/ 37 w 156"/>
                <a:gd name="T101" fmla="*/ 65 h 81"/>
                <a:gd name="T102" fmla="*/ 38 w 156"/>
                <a:gd name="T103" fmla="*/ 68 h 81"/>
                <a:gd name="T104" fmla="*/ 19 w 156"/>
                <a:gd name="T105" fmla="*/ 6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56" h="81">
                  <a:moveTo>
                    <a:pt x="26" y="70"/>
                  </a:moveTo>
                  <a:cubicBezTo>
                    <a:pt x="22" y="70"/>
                    <a:pt x="17" y="70"/>
                    <a:pt x="13" y="71"/>
                  </a:cubicBezTo>
                  <a:cubicBezTo>
                    <a:pt x="11" y="72"/>
                    <a:pt x="11" y="75"/>
                    <a:pt x="12" y="76"/>
                  </a:cubicBezTo>
                  <a:cubicBezTo>
                    <a:pt x="13" y="77"/>
                    <a:pt x="15" y="78"/>
                    <a:pt x="15" y="77"/>
                  </a:cubicBezTo>
                  <a:cubicBezTo>
                    <a:pt x="17" y="77"/>
                    <a:pt x="16" y="76"/>
                    <a:pt x="17" y="75"/>
                  </a:cubicBezTo>
                  <a:cubicBezTo>
                    <a:pt x="17" y="75"/>
                    <a:pt x="17" y="78"/>
                    <a:pt x="17" y="78"/>
                  </a:cubicBezTo>
                  <a:cubicBezTo>
                    <a:pt x="19" y="78"/>
                    <a:pt x="22" y="78"/>
                    <a:pt x="24" y="78"/>
                  </a:cubicBezTo>
                  <a:cubicBezTo>
                    <a:pt x="26" y="78"/>
                    <a:pt x="26" y="76"/>
                    <a:pt x="27" y="76"/>
                  </a:cubicBezTo>
                  <a:cubicBezTo>
                    <a:pt x="29" y="76"/>
                    <a:pt x="27" y="78"/>
                    <a:pt x="27" y="78"/>
                  </a:cubicBezTo>
                  <a:cubicBezTo>
                    <a:pt x="27" y="78"/>
                    <a:pt x="37" y="79"/>
                    <a:pt x="37" y="78"/>
                  </a:cubicBezTo>
                  <a:cubicBezTo>
                    <a:pt x="37" y="78"/>
                    <a:pt x="35" y="77"/>
                    <a:pt x="34" y="76"/>
                  </a:cubicBezTo>
                  <a:cubicBezTo>
                    <a:pt x="34" y="76"/>
                    <a:pt x="38" y="77"/>
                    <a:pt x="37" y="78"/>
                  </a:cubicBezTo>
                  <a:cubicBezTo>
                    <a:pt x="38" y="77"/>
                    <a:pt x="37" y="76"/>
                    <a:pt x="38" y="76"/>
                  </a:cubicBezTo>
                  <a:cubicBezTo>
                    <a:pt x="38" y="76"/>
                    <a:pt x="40" y="77"/>
                    <a:pt x="41" y="77"/>
                  </a:cubicBezTo>
                  <a:cubicBezTo>
                    <a:pt x="43" y="79"/>
                    <a:pt x="41" y="76"/>
                    <a:pt x="42" y="75"/>
                  </a:cubicBezTo>
                  <a:cubicBezTo>
                    <a:pt x="42" y="75"/>
                    <a:pt x="48" y="78"/>
                    <a:pt x="48" y="77"/>
                  </a:cubicBezTo>
                  <a:cubicBezTo>
                    <a:pt x="48" y="76"/>
                    <a:pt x="46" y="76"/>
                    <a:pt x="46" y="75"/>
                  </a:cubicBezTo>
                  <a:cubicBezTo>
                    <a:pt x="46" y="75"/>
                    <a:pt x="53" y="76"/>
                    <a:pt x="53" y="76"/>
                  </a:cubicBezTo>
                  <a:cubicBezTo>
                    <a:pt x="57" y="76"/>
                    <a:pt x="52" y="79"/>
                    <a:pt x="52" y="80"/>
                  </a:cubicBezTo>
                  <a:cubicBezTo>
                    <a:pt x="52" y="81"/>
                    <a:pt x="64" y="76"/>
                    <a:pt x="65" y="76"/>
                  </a:cubicBezTo>
                  <a:cubicBezTo>
                    <a:pt x="67" y="76"/>
                    <a:pt x="72" y="73"/>
                    <a:pt x="68" y="72"/>
                  </a:cubicBezTo>
                  <a:cubicBezTo>
                    <a:pt x="66" y="71"/>
                    <a:pt x="63" y="73"/>
                    <a:pt x="61" y="72"/>
                  </a:cubicBezTo>
                  <a:cubicBezTo>
                    <a:pt x="61" y="72"/>
                    <a:pt x="63" y="70"/>
                    <a:pt x="63" y="70"/>
                  </a:cubicBezTo>
                  <a:cubicBezTo>
                    <a:pt x="63" y="69"/>
                    <a:pt x="60" y="70"/>
                    <a:pt x="59" y="70"/>
                  </a:cubicBezTo>
                  <a:cubicBezTo>
                    <a:pt x="57" y="70"/>
                    <a:pt x="56" y="68"/>
                    <a:pt x="54" y="68"/>
                  </a:cubicBezTo>
                  <a:cubicBezTo>
                    <a:pt x="53" y="69"/>
                    <a:pt x="50" y="70"/>
                    <a:pt x="48" y="69"/>
                  </a:cubicBezTo>
                  <a:cubicBezTo>
                    <a:pt x="49" y="69"/>
                    <a:pt x="50" y="69"/>
                    <a:pt x="51" y="69"/>
                  </a:cubicBezTo>
                  <a:cubicBezTo>
                    <a:pt x="52" y="68"/>
                    <a:pt x="50" y="66"/>
                    <a:pt x="50" y="65"/>
                  </a:cubicBezTo>
                  <a:cubicBezTo>
                    <a:pt x="50" y="67"/>
                    <a:pt x="59" y="68"/>
                    <a:pt x="60" y="68"/>
                  </a:cubicBezTo>
                  <a:cubicBezTo>
                    <a:pt x="61" y="68"/>
                    <a:pt x="63" y="68"/>
                    <a:pt x="65" y="68"/>
                  </a:cubicBezTo>
                  <a:cubicBezTo>
                    <a:pt x="67" y="68"/>
                    <a:pt x="69" y="65"/>
                    <a:pt x="68" y="64"/>
                  </a:cubicBezTo>
                  <a:cubicBezTo>
                    <a:pt x="65" y="61"/>
                    <a:pt x="71" y="61"/>
                    <a:pt x="73" y="61"/>
                  </a:cubicBezTo>
                  <a:cubicBezTo>
                    <a:pt x="74" y="61"/>
                    <a:pt x="79" y="61"/>
                    <a:pt x="80" y="60"/>
                  </a:cubicBezTo>
                  <a:cubicBezTo>
                    <a:pt x="80" y="60"/>
                    <a:pt x="75" y="58"/>
                    <a:pt x="75" y="58"/>
                  </a:cubicBezTo>
                  <a:cubicBezTo>
                    <a:pt x="77" y="57"/>
                    <a:pt x="81" y="59"/>
                    <a:pt x="82" y="57"/>
                  </a:cubicBezTo>
                  <a:cubicBezTo>
                    <a:pt x="83" y="56"/>
                    <a:pt x="77" y="55"/>
                    <a:pt x="76" y="55"/>
                  </a:cubicBezTo>
                  <a:cubicBezTo>
                    <a:pt x="77" y="55"/>
                    <a:pt x="84" y="54"/>
                    <a:pt x="85" y="53"/>
                  </a:cubicBezTo>
                  <a:cubicBezTo>
                    <a:pt x="87" y="52"/>
                    <a:pt x="77" y="50"/>
                    <a:pt x="77" y="51"/>
                  </a:cubicBezTo>
                  <a:cubicBezTo>
                    <a:pt x="77" y="50"/>
                    <a:pt x="79" y="50"/>
                    <a:pt x="79" y="50"/>
                  </a:cubicBezTo>
                  <a:cubicBezTo>
                    <a:pt x="79" y="49"/>
                    <a:pt x="72" y="50"/>
                    <a:pt x="71" y="50"/>
                  </a:cubicBezTo>
                  <a:cubicBezTo>
                    <a:pt x="69" y="50"/>
                    <a:pt x="68" y="51"/>
                    <a:pt x="66" y="52"/>
                  </a:cubicBezTo>
                  <a:cubicBezTo>
                    <a:pt x="67" y="52"/>
                    <a:pt x="70" y="49"/>
                    <a:pt x="68" y="49"/>
                  </a:cubicBezTo>
                  <a:cubicBezTo>
                    <a:pt x="68" y="49"/>
                    <a:pt x="64" y="49"/>
                    <a:pt x="64" y="48"/>
                  </a:cubicBezTo>
                  <a:cubicBezTo>
                    <a:pt x="64" y="48"/>
                    <a:pt x="71" y="48"/>
                    <a:pt x="72" y="48"/>
                  </a:cubicBezTo>
                  <a:cubicBezTo>
                    <a:pt x="71" y="48"/>
                    <a:pt x="68" y="47"/>
                    <a:pt x="68" y="47"/>
                  </a:cubicBezTo>
                  <a:cubicBezTo>
                    <a:pt x="69" y="46"/>
                    <a:pt x="72" y="48"/>
                    <a:pt x="74" y="47"/>
                  </a:cubicBezTo>
                  <a:cubicBezTo>
                    <a:pt x="73" y="47"/>
                    <a:pt x="69" y="46"/>
                    <a:pt x="69" y="46"/>
                  </a:cubicBezTo>
                  <a:cubicBezTo>
                    <a:pt x="69" y="45"/>
                    <a:pt x="77" y="46"/>
                    <a:pt x="78" y="45"/>
                  </a:cubicBezTo>
                  <a:cubicBezTo>
                    <a:pt x="78" y="45"/>
                    <a:pt x="75" y="44"/>
                    <a:pt x="75" y="44"/>
                  </a:cubicBezTo>
                  <a:cubicBezTo>
                    <a:pt x="74" y="44"/>
                    <a:pt x="77" y="44"/>
                    <a:pt x="77" y="44"/>
                  </a:cubicBezTo>
                  <a:cubicBezTo>
                    <a:pt x="79" y="45"/>
                    <a:pt x="80" y="46"/>
                    <a:pt x="82" y="46"/>
                  </a:cubicBezTo>
                  <a:cubicBezTo>
                    <a:pt x="84" y="46"/>
                    <a:pt x="87" y="45"/>
                    <a:pt x="90" y="44"/>
                  </a:cubicBezTo>
                  <a:cubicBezTo>
                    <a:pt x="98" y="43"/>
                    <a:pt x="85" y="42"/>
                    <a:pt x="84" y="40"/>
                  </a:cubicBezTo>
                  <a:cubicBezTo>
                    <a:pt x="84" y="39"/>
                    <a:pt x="93" y="40"/>
                    <a:pt x="94" y="41"/>
                  </a:cubicBezTo>
                  <a:cubicBezTo>
                    <a:pt x="96" y="42"/>
                    <a:pt x="97" y="42"/>
                    <a:pt x="100" y="41"/>
                  </a:cubicBezTo>
                  <a:cubicBezTo>
                    <a:pt x="101" y="41"/>
                    <a:pt x="106" y="39"/>
                    <a:pt x="105" y="37"/>
                  </a:cubicBezTo>
                  <a:cubicBezTo>
                    <a:pt x="105" y="36"/>
                    <a:pt x="94" y="41"/>
                    <a:pt x="97" y="36"/>
                  </a:cubicBezTo>
                  <a:cubicBezTo>
                    <a:pt x="96" y="37"/>
                    <a:pt x="101" y="37"/>
                    <a:pt x="101" y="37"/>
                  </a:cubicBezTo>
                  <a:cubicBezTo>
                    <a:pt x="104" y="37"/>
                    <a:pt x="106" y="36"/>
                    <a:pt x="108" y="36"/>
                  </a:cubicBezTo>
                  <a:cubicBezTo>
                    <a:pt x="108" y="35"/>
                    <a:pt x="105" y="32"/>
                    <a:pt x="105" y="32"/>
                  </a:cubicBezTo>
                  <a:cubicBezTo>
                    <a:pt x="106" y="32"/>
                    <a:pt x="107" y="33"/>
                    <a:pt x="107" y="34"/>
                  </a:cubicBezTo>
                  <a:cubicBezTo>
                    <a:pt x="108" y="35"/>
                    <a:pt x="110" y="34"/>
                    <a:pt x="111" y="34"/>
                  </a:cubicBezTo>
                  <a:cubicBezTo>
                    <a:pt x="114" y="32"/>
                    <a:pt x="116" y="30"/>
                    <a:pt x="119" y="29"/>
                  </a:cubicBezTo>
                  <a:cubicBezTo>
                    <a:pt x="121" y="28"/>
                    <a:pt x="136" y="22"/>
                    <a:pt x="136" y="21"/>
                  </a:cubicBezTo>
                  <a:cubicBezTo>
                    <a:pt x="136" y="20"/>
                    <a:pt x="123" y="23"/>
                    <a:pt x="122" y="23"/>
                  </a:cubicBezTo>
                  <a:cubicBezTo>
                    <a:pt x="119" y="24"/>
                    <a:pt x="116" y="24"/>
                    <a:pt x="112" y="25"/>
                  </a:cubicBezTo>
                  <a:cubicBezTo>
                    <a:pt x="112" y="25"/>
                    <a:pt x="108" y="25"/>
                    <a:pt x="108" y="25"/>
                  </a:cubicBezTo>
                  <a:cubicBezTo>
                    <a:pt x="108" y="24"/>
                    <a:pt x="114" y="24"/>
                    <a:pt x="115" y="23"/>
                  </a:cubicBezTo>
                  <a:cubicBezTo>
                    <a:pt x="116" y="23"/>
                    <a:pt x="123" y="22"/>
                    <a:pt x="123" y="21"/>
                  </a:cubicBezTo>
                  <a:cubicBezTo>
                    <a:pt x="123" y="22"/>
                    <a:pt x="113" y="20"/>
                    <a:pt x="114" y="19"/>
                  </a:cubicBezTo>
                  <a:cubicBezTo>
                    <a:pt x="114" y="19"/>
                    <a:pt x="126" y="20"/>
                    <a:pt x="127" y="19"/>
                  </a:cubicBezTo>
                  <a:cubicBezTo>
                    <a:pt x="129" y="19"/>
                    <a:pt x="132" y="18"/>
                    <a:pt x="134" y="18"/>
                  </a:cubicBezTo>
                  <a:cubicBezTo>
                    <a:pt x="135" y="18"/>
                    <a:pt x="137" y="18"/>
                    <a:pt x="138" y="18"/>
                  </a:cubicBezTo>
                  <a:cubicBezTo>
                    <a:pt x="142" y="17"/>
                    <a:pt x="146" y="16"/>
                    <a:pt x="149" y="15"/>
                  </a:cubicBezTo>
                  <a:cubicBezTo>
                    <a:pt x="149" y="15"/>
                    <a:pt x="156" y="11"/>
                    <a:pt x="153" y="10"/>
                  </a:cubicBezTo>
                  <a:cubicBezTo>
                    <a:pt x="151" y="10"/>
                    <a:pt x="148" y="10"/>
                    <a:pt x="146" y="10"/>
                  </a:cubicBezTo>
                  <a:cubicBezTo>
                    <a:pt x="145" y="9"/>
                    <a:pt x="143" y="10"/>
                    <a:pt x="143" y="9"/>
                  </a:cubicBezTo>
                  <a:cubicBezTo>
                    <a:pt x="143" y="7"/>
                    <a:pt x="141" y="7"/>
                    <a:pt x="141" y="5"/>
                  </a:cubicBezTo>
                  <a:cubicBezTo>
                    <a:pt x="141" y="5"/>
                    <a:pt x="137" y="6"/>
                    <a:pt x="136" y="6"/>
                  </a:cubicBezTo>
                  <a:cubicBezTo>
                    <a:pt x="135" y="5"/>
                    <a:pt x="134" y="3"/>
                    <a:pt x="133" y="5"/>
                  </a:cubicBezTo>
                  <a:cubicBezTo>
                    <a:pt x="133" y="5"/>
                    <a:pt x="127" y="6"/>
                    <a:pt x="126" y="6"/>
                  </a:cubicBezTo>
                  <a:cubicBezTo>
                    <a:pt x="124" y="7"/>
                    <a:pt x="122" y="7"/>
                    <a:pt x="120" y="7"/>
                  </a:cubicBezTo>
                  <a:cubicBezTo>
                    <a:pt x="120" y="7"/>
                    <a:pt x="116" y="7"/>
                    <a:pt x="116" y="7"/>
                  </a:cubicBezTo>
                  <a:cubicBezTo>
                    <a:pt x="116" y="6"/>
                    <a:pt x="120" y="6"/>
                    <a:pt x="121" y="5"/>
                  </a:cubicBezTo>
                  <a:cubicBezTo>
                    <a:pt x="123" y="5"/>
                    <a:pt x="125" y="4"/>
                    <a:pt x="126" y="3"/>
                  </a:cubicBezTo>
                  <a:cubicBezTo>
                    <a:pt x="124" y="6"/>
                    <a:pt x="103" y="0"/>
                    <a:pt x="102" y="2"/>
                  </a:cubicBezTo>
                  <a:cubicBezTo>
                    <a:pt x="102" y="3"/>
                    <a:pt x="104" y="3"/>
                    <a:pt x="105" y="4"/>
                  </a:cubicBezTo>
                  <a:cubicBezTo>
                    <a:pt x="105" y="5"/>
                    <a:pt x="100" y="2"/>
                    <a:pt x="100" y="2"/>
                  </a:cubicBezTo>
                  <a:cubicBezTo>
                    <a:pt x="98" y="1"/>
                    <a:pt x="95" y="2"/>
                    <a:pt x="94" y="2"/>
                  </a:cubicBezTo>
                  <a:cubicBezTo>
                    <a:pt x="93" y="2"/>
                    <a:pt x="90" y="2"/>
                    <a:pt x="91" y="3"/>
                  </a:cubicBezTo>
                  <a:cubicBezTo>
                    <a:pt x="92" y="4"/>
                    <a:pt x="94" y="7"/>
                    <a:pt x="95" y="6"/>
                  </a:cubicBezTo>
                  <a:cubicBezTo>
                    <a:pt x="95" y="7"/>
                    <a:pt x="91" y="6"/>
                    <a:pt x="91" y="5"/>
                  </a:cubicBezTo>
                  <a:cubicBezTo>
                    <a:pt x="88" y="5"/>
                    <a:pt x="87" y="2"/>
                    <a:pt x="85" y="2"/>
                  </a:cubicBezTo>
                  <a:cubicBezTo>
                    <a:pt x="81" y="2"/>
                    <a:pt x="78" y="2"/>
                    <a:pt x="75" y="2"/>
                  </a:cubicBezTo>
                  <a:cubicBezTo>
                    <a:pt x="70" y="3"/>
                    <a:pt x="73" y="4"/>
                    <a:pt x="76" y="5"/>
                  </a:cubicBezTo>
                  <a:cubicBezTo>
                    <a:pt x="77" y="6"/>
                    <a:pt x="79" y="7"/>
                    <a:pt x="80" y="8"/>
                  </a:cubicBezTo>
                  <a:cubicBezTo>
                    <a:pt x="80" y="8"/>
                    <a:pt x="77" y="10"/>
                    <a:pt x="77" y="10"/>
                  </a:cubicBezTo>
                  <a:cubicBezTo>
                    <a:pt x="76" y="10"/>
                    <a:pt x="78" y="9"/>
                    <a:pt x="78" y="9"/>
                  </a:cubicBezTo>
                  <a:cubicBezTo>
                    <a:pt x="78" y="8"/>
                    <a:pt x="71" y="4"/>
                    <a:pt x="70" y="4"/>
                  </a:cubicBezTo>
                  <a:cubicBezTo>
                    <a:pt x="66" y="4"/>
                    <a:pt x="62" y="3"/>
                    <a:pt x="58" y="4"/>
                  </a:cubicBezTo>
                  <a:cubicBezTo>
                    <a:pt x="58" y="4"/>
                    <a:pt x="60" y="6"/>
                    <a:pt x="61" y="6"/>
                  </a:cubicBezTo>
                  <a:cubicBezTo>
                    <a:pt x="62" y="6"/>
                    <a:pt x="64" y="7"/>
                    <a:pt x="66" y="6"/>
                  </a:cubicBezTo>
                  <a:cubicBezTo>
                    <a:pt x="64" y="7"/>
                    <a:pt x="61" y="8"/>
                    <a:pt x="59" y="7"/>
                  </a:cubicBezTo>
                  <a:cubicBezTo>
                    <a:pt x="58" y="7"/>
                    <a:pt x="51" y="4"/>
                    <a:pt x="52" y="5"/>
                  </a:cubicBezTo>
                  <a:cubicBezTo>
                    <a:pt x="52" y="4"/>
                    <a:pt x="57" y="10"/>
                    <a:pt x="53" y="9"/>
                  </a:cubicBezTo>
                  <a:cubicBezTo>
                    <a:pt x="52" y="8"/>
                    <a:pt x="49" y="7"/>
                    <a:pt x="47" y="8"/>
                  </a:cubicBezTo>
                  <a:cubicBezTo>
                    <a:pt x="48" y="8"/>
                    <a:pt x="51" y="9"/>
                    <a:pt x="51" y="9"/>
                  </a:cubicBezTo>
                  <a:cubicBezTo>
                    <a:pt x="50" y="10"/>
                    <a:pt x="46" y="8"/>
                    <a:pt x="46" y="10"/>
                  </a:cubicBezTo>
                  <a:cubicBezTo>
                    <a:pt x="46" y="11"/>
                    <a:pt x="50" y="12"/>
                    <a:pt x="51" y="13"/>
                  </a:cubicBezTo>
                  <a:cubicBezTo>
                    <a:pt x="54" y="13"/>
                    <a:pt x="61" y="14"/>
                    <a:pt x="61" y="17"/>
                  </a:cubicBezTo>
                  <a:cubicBezTo>
                    <a:pt x="61" y="16"/>
                    <a:pt x="54" y="15"/>
                    <a:pt x="52" y="14"/>
                  </a:cubicBezTo>
                  <a:cubicBezTo>
                    <a:pt x="50" y="14"/>
                    <a:pt x="47" y="11"/>
                    <a:pt x="45" y="12"/>
                  </a:cubicBezTo>
                  <a:cubicBezTo>
                    <a:pt x="45" y="12"/>
                    <a:pt x="48" y="14"/>
                    <a:pt x="48" y="14"/>
                  </a:cubicBezTo>
                  <a:cubicBezTo>
                    <a:pt x="48" y="14"/>
                    <a:pt x="45" y="15"/>
                    <a:pt x="45" y="14"/>
                  </a:cubicBezTo>
                  <a:cubicBezTo>
                    <a:pt x="43" y="13"/>
                    <a:pt x="42" y="12"/>
                    <a:pt x="40" y="11"/>
                  </a:cubicBezTo>
                  <a:cubicBezTo>
                    <a:pt x="39" y="10"/>
                    <a:pt x="31" y="10"/>
                    <a:pt x="31" y="10"/>
                  </a:cubicBezTo>
                  <a:cubicBezTo>
                    <a:pt x="31" y="11"/>
                    <a:pt x="34" y="11"/>
                    <a:pt x="31" y="12"/>
                  </a:cubicBezTo>
                  <a:cubicBezTo>
                    <a:pt x="30" y="12"/>
                    <a:pt x="25" y="14"/>
                    <a:pt x="25" y="14"/>
                  </a:cubicBezTo>
                  <a:cubicBezTo>
                    <a:pt x="26" y="14"/>
                    <a:pt x="29" y="13"/>
                    <a:pt x="29" y="13"/>
                  </a:cubicBezTo>
                  <a:cubicBezTo>
                    <a:pt x="30" y="14"/>
                    <a:pt x="34" y="16"/>
                    <a:pt x="34" y="16"/>
                  </a:cubicBezTo>
                  <a:cubicBezTo>
                    <a:pt x="34" y="16"/>
                    <a:pt x="31" y="15"/>
                    <a:pt x="31" y="16"/>
                  </a:cubicBezTo>
                  <a:cubicBezTo>
                    <a:pt x="31" y="16"/>
                    <a:pt x="32" y="19"/>
                    <a:pt x="30" y="17"/>
                  </a:cubicBezTo>
                  <a:cubicBezTo>
                    <a:pt x="29" y="16"/>
                    <a:pt x="28" y="14"/>
                    <a:pt x="26" y="15"/>
                  </a:cubicBezTo>
                  <a:cubicBezTo>
                    <a:pt x="25" y="15"/>
                    <a:pt x="24" y="17"/>
                    <a:pt x="23" y="16"/>
                  </a:cubicBezTo>
                  <a:cubicBezTo>
                    <a:pt x="22" y="15"/>
                    <a:pt x="21" y="14"/>
                    <a:pt x="19" y="14"/>
                  </a:cubicBezTo>
                  <a:cubicBezTo>
                    <a:pt x="18" y="14"/>
                    <a:pt x="15" y="15"/>
                    <a:pt x="14" y="16"/>
                  </a:cubicBezTo>
                  <a:cubicBezTo>
                    <a:pt x="12" y="17"/>
                    <a:pt x="13" y="18"/>
                    <a:pt x="10" y="17"/>
                  </a:cubicBezTo>
                  <a:cubicBezTo>
                    <a:pt x="8" y="16"/>
                    <a:pt x="7" y="17"/>
                    <a:pt x="5" y="17"/>
                  </a:cubicBezTo>
                  <a:cubicBezTo>
                    <a:pt x="4" y="18"/>
                    <a:pt x="0" y="18"/>
                    <a:pt x="0" y="19"/>
                  </a:cubicBezTo>
                  <a:cubicBezTo>
                    <a:pt x="0" y="21"/>
                    <a:pt x="9" y="19"/>
                    <a:pt x="9" y="20"/>
                  </a:cubicBezTo>
                  <a:cubicBezTo>
                    <a:pt x="9" y="21"/>
                    <a:pt x="6" y="21"/>
                    <a:pt x="5" y="22"/>
                  </a:cubicBezTo>
                  <a:cubicBezTo>
                    <a:pt x="5" y="21"/>
                    <a:pt x="10" y="21"/>
                    <a:pt x="11" y="21"/>
                  </a:cubicBezTo>
                  <a:cubicBezTo>
                    <a:pt x="12" y="21"/>
                    <a:pt x="17" y="21"/>
                    <a:pt x="17" y="21"/>
                  </a:cubicBezTo>
                  <a:cubicBezTo>
                    <a:pt x="17" y="21"/>
                    <a:pt x="15" y="22"/>
                    <a:pt x="14" y="22"/>
                  </a:cubicBezTo>
                  <a:cubicBezTo>
                    <a:pt x="12" y="22"/>
                    <a:pt x="11" y="22"/>
                    <a:pt x="9" y="24"/>
                  </a:cubicBezTo>
                  <a:cubicBezTo>
                    <a:pt x="5" y="26"/>
                    <a:pt x="12" y="26"/>
                    <a:pt x="13" y="26"/>
                  </a:cubicBezTo>
                  <a:cubicBezTo>
                    <a:pt x="17" y="27"/>
                    <a:pt x="20" y="27"/>
                    <a:pt x="24" y="26"/>
                  </a:cubicBezTo>
                  <a:cubicBezTo>
                    <a:pt x="26" y="25"/>
                    <a:pt x="31" y="22"/>
                    <a:pt x="34" y="24"/>
                  </a:cubicBezTo>
                  <a:cubicBezTo>
                    <a:pt x="34" y="24"/>
                    <a:pt x="29" y="26"/>
                    <a:pt x="29" y="26"/>
                  </a:cubicBezTo>
                  <a:cubicBezTo>
                    <a:pt x="27" y="26"/>
                    <a:pt x="25" y="26"/>
                    <a:pt x="23" y="27"/>
                  </a:cubicBezTo>
                  <a:cubicBezTo>
                    <a:pt x="22" y="27"/>
                    <a:pt x="20" y="27"/>
                    <a:pt x="18" y="27"/>
                  </a:cubicBezTo>
                  <a:cubicBezTo>
                    <a:pt x="16" y="28"/>
                    <a:pt x="14" y="27"/>
                    <a:pt x="12" y="28"/>
                  </a:cubicBezTo>
                  <a:cubicBezTo>
                    <a:pt x="13" y="28"/>
                    <a:pt x="16" y="29"/>
                    <a:pt x="16" y="29"/>
                  </a:cubicBezTo>
                  <a:cubicBezTo>
                    <a:pt x="17" y="30"/>
                    <a:pt x="18" y="31"/>
                    <a:pt x="20" y="31"/>
                  </a:cubicBezTo>
                  <a:cubicBezTo>
                    <a:pt x="24" y="31"/>
                    <a:pt x="26" y="28"/>
                    <a:pt x="30" y="27"/>
                  </a:cubicBezTo>
                  <a:cubicBezTo>
                    <a:pt x="31" y="27"/>
                    <a:pt x="44" y="26"/>
                    <a:pt x="44" y="25"/>
                  </a:cubicBezTo>
                  <a:cubicBezTo>
                    <a:pt x="44" y="26"/>
                    <a:pt x="38" y="26"/>
                    <a:pt x="37" y="26"/>
                  </a:cubicBezTo>
                  <a:cubicBezTo>
                    <a:pt x="34" y="27"/>
                    <a:pt x="29" y="28"/>
                    <a:pt x="26" y="30"/>
                  </a:cubicBezTo>
                  <a:cubicBezTo>
                    <a:pt x="23" y="33"/>
                    <a:pt x="32" y="32"/>
                    <a:pt x="33" y="32"/>
                  </a:cubicBezTo>
                  <a:cubicBezTo>
                    <a:pt x="35" y="32"/>
                    <a:pt x="37" y="33"/>
                    <a:pt x="39" y="31"/>
                  </a:cubicBezTo>
                  <a:cubicBezTo>
                    <a:pt x="40" y="31"/>
                    <a:pt x="40" y="30"/>
                    <a:pt x="40" y="29"/>
                  </a:cubicBezTo>
                  <a:cubicBezTo>
                    <a:pt x="41" y="29"/>
                    <a:pt x="42" y="29"/>
                    <a:pt x="42" y="30"/>
                  </a:cubicBezTo>
                  <a:cubicBezTo>
                    <a:pt x="42" y="30"/>
                    <a:pt x="42" y="30"/>
                    <a:pt x="41" y="30"/>
                  </a:cubicBezTo>
                  <a:cubicBezTo>
                    <a:pt x="43" y="30"/>
                    <a:pt x="48" y="28"/>
                    <a:pt x="50" y="29"/>
                  </a:cubicBezTo>
                  <a:cubicBezTo>
                    <a:pt x="49" y="28"/>
                    <a:pt x="44" y="32"/>
                    <a:pt x="43" y="32"/>
                  </a:cubicBezTo>
                  <a:cubicBezTo>
                    <a:pt x="44" y="33"/>
                    <a:pt x="50" y="31"/>
                    <a:pt x="52" y="31"/>
                  </a:cubicBezTo>
                  <a:cubicBezTo>
                    <a:pt x="55" y="31"/>
                    <a:pt x="58" y="30"/>
                    <a:pt x="61" y="28"/>
                  </a:cubicBezTo>
                  <a:cubicBezTo>
                    <a:pt x="62" y="27"/>
                    <a:pt x="62" y="25"/>
                    <a:pt x="62" y="25"/>
                  </a:cubicBezTo>
                  <a:cubicBezTo>
                    <a:pt x="64" y="25"/>
                    <a:pt x="64" y="25"/>
                    <a:pt x="65" y="24"/>
                  </a:cubicBezTo>
                  <a:cubicBezTo>
                    <a:pt x="66" y="24"/>
                    <a:pt x="73" y="20"/>
                    <a:pt x="73" y="21"/>
                  </a:cubicBezTo>
                  <a:cubicBezTo>
                    <a:pt x="73" y="21"/>
                    <a:pt x="69" y="24"/>
                    <a:pt x="69" y="24"/>
                  </a:cubicBezTo>
                  <a:cubicBezTo>
                    <a:pt x="68" y="25"/>
                    <a:pt x="64" y="27"/>
                    <a:pt x="64" y="28"/>
                  </a:cubicBezTo>
                  <a:cubicBezTo>
                    <a:pt x="64" y="29"/>
                    <a:pt x="75" y="28"/>
                    <a:pt x="75" y="29"/>
                  </a:cubicBezTo>
                  <a:cubicBezTo>
                    <a:pt x="75" y="28"/>
                    <a:pt x="60" y="32"/>
                    <a:pt x="60" y="31"/>
                  </a:cubicBezTo>
                  <a:cubicBezTo>
                    <a:pt x="60" y="31"/>
                    <a:pt x="69" y="32"/>
                    <a:pt x="68" y="32"/>
                  </a:cubicBezTo>
                  <a:cubicBezTo>
                    <a:pt x="68" y="33"/>
                    <a:pt x="64" y="33"/>
                    <a:pt x="63" y="33"/>
                  </a:cubicBezTo>
                  <a:cubicBezTo>
                    <a:pt x="61" y="33"/>
                    <a:pt x="58" y="33"/>
                    <a:pt x="56" y="34"/>
                  </a:cubicBezTo>
                  <a:cubicBezTo>
                    <a:pt x="52" y="34"/>
                    <a:pt x="48" y="34"/>
                    <a:pt x="44" y="35"/>
                  </a:cubicBezTo>
                  <a:cubicBezTo>
                    <a:pt x="43" y="35"/>
                    <a:pt x="43" y="36"/>
                    <a:pt x="45" y="36"/>
                  </a:cubicBezTo>
                  <a:cubicBezTo>
                    <a:pt x="46" y="37"/>
                    <a:pt x="49" y="38"/>
                    <a:pt x="50" y="39"/>
                  </a:cubicBezTo>
                  <a:cubicBezTo>
                    <a:pt x="52" y="41"/>
                    <a:pt x="50" y="43"/>
                    <a:pt x="53" y="43"/>
                  </a:cubicBezTo>
                  <a:cubicBezTo>
                    <a:pt x="54" y="42"/>
                    <a:pt x="57" y="43"/>
                    <a:pt x="58" y="42"/>
                  </a:cubicBezTo>
                  <a:cubicBezTo>
                    <a:pt x="49" y="47"/>
                    <a:pt x="44" y="36"/>
                    <a:pt x="37" y="36"/>
                  </a:cubicBezTo>
                  <a:cubicBezTo>
                    <a:pt x="35" y="36"/>
                    <a:pt x="26" y="34"/>
                    <a:pt x="26" y="36"/>
                  </a:cubicBezTo>
                  <a:cubicBezTo>
                    <a:pt x="26" y="36"/>
                    <a:pt x="25" y="38"/>
                    <a:pt x="25" y="38"/>
                  </a:cubicBezTo>
                  <a:cubicBezTo>
                    <a:pt x="26" y="38"/>
                    <a:pt x="32" y="38"/>
                    <a:pt x="32" y="39"/>
                  </a:cubicBezTo>
                  <a:cubicBezTo>
                    <a:pt x="32" y="39"/>
                    <a:pt x="26" y="39"/>
                    <a:pt x="26" y="41"/>
                  </a:cubicBezTo>
                  <a:cubicBezTo>
                    <a:pt x="26" y="42"/>
                    <a:pt x="32" y="42"/>
                    <a:pt x="34" y="43"/>
                  </a:cubicBezTo>
                  <a:cubicBezTo>
                    <a:pt x="35" y="44"/>
                    <a:pt x="36" y="45"/>
                    <a:pt x="37" y="46"/>
                  </a:cubicBezTo>
                  <a:cubicBezTo>
                    <a:pt x="38" y="48"/>
                    <a:pt x="40" y="49"/>
                    <a:pt x="42" y="50"/>
                  </a:cubicBezTo>
                  <a:cubicBezTo>
                    <a:pt x="44" y="51"/>
                    <a:pt x="45" y="51"/>
                    <a:pt x="47" y="50"/>
                  </a:cubicBezTo>
                  <a:cubicBezTo>
                    <a:pt x="48" y="50"/>
                    <a:pt x="50" y="49"/>
                    <a:pt x="51" y="50"/>
                  </a:cubicBezTo>
                  <a:cubicBezTo>
                    <a:pt x="51" y="50"/>
                    <a:pt x="50" y="52"/>
                    <a:pt x="50" y="52"/>
                  </a:cubicBezTo>
                  <a:cubicBezTo>
                    <a:pt x="48" y="52"/>
                    <a:pt x="45" y="51"/>
                    <a:pt x="44" y="52"/>
                  </a:cubicBezTo>
                  <a:cubicBezTo>
                    <a:pt x="44" y="51"/>
                    <a:pt x="48" y="54"/>
                    <a:pt x="48" y="54"/>
                  </a:cubicBezTo>
                  <a:cubicBezTo>
                    <a:pt x="48" y="55"/>
                    <a:pt x="43" y="53"/>
                    <a:pt x="43" y="53"/>
                  </a:cubicBezTo>
                  <a:cubicBezTo>
                    <a:pt x="40" y="51"/>
                    <a:pt x="38" y="51"/>
                    <a:pt x="35" y="51"/>
                  </a:cubicBezTo>
                  <a:cubicBezTo>
                    <a:pt x="33" y="51"/>
                    <a:pt x="32" y="51"/>
                    <a:pt x="30" y="52"/>
                  </a:cubicBezTo>
                  <a:cubicBezTo>
                    <a:pt x="28" y="53"/>
                    <a:pt x="27" y="52"/>
                    <a:pt x="26" y="53"/>
                  </a:cubicBezTo>
                  <a:cubicBezTo>
                    <a:pt x="25" y="54"/>
                    <a:pt x="25" y="55"/>
                    <a:pt x="23" y="55"/>
                  </a:cubicBezTo>
                  <a:cubicBezTo>
                    <a:pt x="22" y="56"/>
                    <a:pt x="21" y="59"/>
                    <a:pt x="23" y="59"/>
                  </a:cubicBezTo>
                  <a:cubicBezTo>
                    <a:pt x="25" y="59"/>
                    <a:pt x="27" y="58"/>
                    <a:pt x="27" y="59"/>
                  </a:cubicBezTo>
                  <a:cubicBezTo>
                    <a:pt x="28" y="61"/>
                    <a:pt x="32" y="60"/>
                    <a:pt x="32" y="59"/>
                  </a:cubicBezTo>
                  <a:cubicBezTo>
                    <a:pt x="33" y="59"/>
                    <a:pt x="35" y="56"/>
                    <a:pt x="35" y="55"/>
                  </a:cubicBezTo>
                  <a:cubicBezTo>
                    <a:pt x="35" y="56"/>
                    <a:pt x="35" y="56"/>
                    <a:pt x="35" y="57"/>
                  </a:cubicBezTo>
                  <a:cubicBezTo>
                    <a:pt x="35" y="57"/>
                    <a:pt x="36" y="57"/>
                    <a:pt x="36" y="57"/>
                  </a:cubicBezTo>
                  <a:cubicBezTo>
                    <a:pt x="36" y="57"/>
                    <a:pt x="35" y="58"/>
                    <a:pt x="35" y="59"/>
                  </a:cubicBezTo>
                  <a:cubicBezTo>
                    <a:pt x="35" y="59"/>
                    <a:pt x="35" y="59"/>
                    <a:pt x="36" y="59"/>
                  </a:cubicBezTo>
                  <a:cubicBezTo>
                    <a:pt x="36" y="59"/>
                    <a:pt x="33" y="60"/>
                    <a:pt x="34" y="60"/>
                  </a:cubicBezTo>
                  <a:cubicBezTo>
                    <a:pt x="34" y="60"/>
                    <a:pt x="34" y="60"/>
                    <a:pt x="34" y="60"/>
                  </a:cubicBezTo>
                  <a:cubicBezTo>
                    <a:pt x="34" y="61"/>
                    <a:pt x="31" y="60"/>
                    <a:pt x="30" y="61"/>
                  </a:cubicBezTo>
                  <a:cubicBezTo>
                    <a:pt x="31" y="61"/>
                    <a:pt x="35" y="61"/>
                    <a:pt x="36" y="62"/>
                  </a:cubicBezTo>
                  <a:cubicBezTo>
                    <a:pt x="36" y="62"/>
                    <a:pt x="31" y="65"/>
                    <a:pt x="32" y="65"/>
                  </a:cubicBezTo>
                  <a:cubicBezTo>
                    <a:pt x="32" y="66"/>
                    <a:pt x="37" y="65"/>
                    <a:pt x="37" y="65"/>
                  </a:cubicBezTo>
                  <a:cubicBezTo>
                    <a:pt x="37" y="65"/>
                    <a:pt x="36" y="65"/>
                    <a:pt x="36" y="65"/>
                  </a:cubicBezTo>
                  <a:cubicBezTo>
                    <a:pt x="36" y="66"/>
                    <a:pt x="41" y="65"/>
                    <a:pt x="42" y="64"/>
                  </a:cubicBezTo>
                  <a:cubicBezTo>
                    <a:pt x="42" y="64"/>
                    <a:pt x="46" y="59"/>
                    <a:pt x="47" y="60"/>
                  </a:cubicBezTo>
                  <a:cubicBezTo>
                    <a:pt x="48" y="61"/>
                    <a:pt x="40" y="67"/>
                    <a:pt x="38" y="68"/>
                  </a:cubicBezTo>
                  <a:cubicBezTo>
                    <a:pt x="35" y="68"/>
                    <a:pt x="33" y="68"/>
                    <a:pt x="30" y="66"/>
                  </a:cubicBezTo>
                  <a:cubicBezTo>
                    <a:pt x="28" y="65"/>
                    <a:pt x="28" y="63"/>
                    <a:pt x="26" y="63"/>
                  </a:cubicBezTo>
                  <a:cubicBezTo>
                    <a:pt x="24" y="62"/>
                    <a:pt x="22" y="62"/>
                    <a:pt x="20" y="62"/>
                  </a:cubicBezTo>
                  <a:cubicBezTo>
                    <a:pt x="17" y="62"/>
                    <a:pt x="17" y="63"/>
                    <a:pt x="19" y="65"/>
                  </a:cubicBezTo>
                  <a:cubicBezTo>
                    <a:pt x="20" y="66"/>
                    <a:pt x="20" y="67"/>
                    <a:pt x="22" y="67"/>
                  </a:cubicBezTo>
                  <a:cubicBezTo>
                    <a:pt x="25" y="67"/>
                    <a:pt x="22" y="67"/>
                    <a:pt x="22" y="68"/>
                  </a:cubicBezTo>
                  <a:cubicBezTo>
                    <a:pt x="22" y="68"/>
                    <a:pt x="26" y="70"/>
                    <a:pt x="26" y="7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2" name="Freeform 610"/>
            <p:cNvSpPr>
              <a:spLocks/>
            </p:cNvSpPr>
            <p:nvPr/>
          </p:nvSpPr>
          <p:spPr bwMode="auto">
            <a:xfrm>
              <a:off x="8833290" y="4569097"/>
              <a:ext cx="9557" cy="4779"/>
            </a:xfrm>
            <a:custGeom>
              <a:avLst/>
              <a:gdLst>
                <a:gd name="T0" fmla="*/ 2 w 2"/>
                <a:gd name="T1" fmla="*/ 0 h 1"/>
                <a:gd name="T2" fmla="*/ 0 w 2"/>
                <a:gd name="T3" fmla="*/ 0 h 1"/>
                <a:gd name="T4" fmla="*/ 2 w 2"/>
                <a:gd name="T5" fmla="*/ 0 h 1"/>
              </a:gdLst>
              <a:ahLst/>
              <a:cxnLst>
                <a:cxn ang="0">
                  <a:pos x="T0" y="T1"/>
                </a:cxn>
                <a:cxn ang="0">
                  <a:pos x="T2" y="T3"/>
                </a:cxn>
                <a:cxn ang="0">
                  <a:pos x="T4" y="T5"/>
                </a:cxn>
              </a:cxnLst>
              <a:rect l="0" t="0" r="r" b="b"/>
              <a:pathLst>
                <a:path w="2" h="1">
                  <a:moveTo>
                    <a:pt x="2" y="0"/>
                  </a:moveTo>
                  <a:cubicBezTo>
                    <a:pt x="2" y="1"/>
                    <a:pt x="0" y="0"/>
                    <a:pt x="0" y="0"/>
                  </a:cubicBezTo>
                  <a:cubicBezTo>
                    <a:pt x="1" y="0"/>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3" name="Freeform 611"/>
            <p:cNvSpPr>
              <a:spLocks/>
            </p:cNvSpPr>
            <p:nvPr/>
          </p:nvSpPr>
          <p:spPr bwMode="auto">
            <a:xfrm>
              <a:off x="8772766" y="4559540"/>
              <a:ext cx="9557" cy="9557"/>
            </a:xfrm>
            <a:custGeom>
              <a:avLst/>
              <a:gdLst>
                <a:gd name="T0" fmla="*/ 2 w 2"/>
                <a:gd name="T1" fmla="*/ 0 h 2"/>
                <a:gd name="T2" fmla="*/ 0 w 2"/>
                <a:gd name="T3" fmla="*/ 1 h 2"/>
                <a:gd name="T4" fmla="*/ 2 w 2"/>
                <a:gd name="T5" fmla="*/ 0 h 2"/>
              </a:gdLst>
              <a:ahLst/>
              <a:cxnLst>
                <a:cxn ang="0">
                  <a:pos x="T0" y="T1"/>
                </a:cxn>
                <a:cxn ang="0">
                  <a:pos x="T2" y="T3"/>
                </a:cxn>
                <a:cxn ang="0">
                  <a:pos x="T4" y="T5"/>
                </a:cxn>
              </a:cxnLst>
              <a:rect l="0" t="0" r="r" b="b"/>
              <a:pathLst>
                <a:path w="2" h="2">
                  <a:moveTo>
                    <a:pt x="2" y="0"/>
                  </a:moveTo>
                  <a:cubicBezTo>
                    <a:pt x="2" y="1"/>
                    <a:pt x="0" y="2"/>
                    <a:pt x="0" y="1"/>
                  </a:cubicBezTo>
                  <a:cubicBezTo>
                    <a:pt x="0" y="0"/>
                    <a:pt x="2" y="0"/>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4" name="Freeform 612"/>
            <p:cNvSpPr>
              <a:spLocks/>
            </p:cNvSpPr>
            <p:nvPr/>
          </p:nvSpPr>
          <p:spPr bwMode="auto">
            <a:xfrm>
              <a:off x="8983012" y="5392560"/>
              <a:ext cx="31856" cy="23893"/>
            </a:xfrm>
            <a:custGeom>
              <a:avLst/>
              <a:gdLst>
                <a:gd name="T0" fmla="*/ 6 w 7"/>
                <a:gd name="T1" fmla="*/ 2 h 5"/>
                <a:gd name="T2" fmla="*/ 1 w 7"/>
                <a:gd name="T3" fmla="*/ 2 h 5"/>
                <a:gd name="T4" fmla="*/ 6 w 7"/>
                <a:gd name="T5" fmla="*/ 2 h 5"/>
              </a:gdLst>
              <a:ahLst/>
              <a:cxnLst>
                <a:cxn ang="0">
                  <a:pos x="T0" y="T1"/>
                </a:cxn>
                <a:cxn ang="0">
                  <a:pos x="T2" y="T3"/>
                </a:cxn>
                <a:cxn ang="0">
                  <a:pos x="T4" y="T5"/>
                </a:cxn>
              </a:cxnLst>
              <a:rect l="0" t="0" r="r" b="b"/>
              <a:pathLst>
                <a:path w="7" h="5">
                  <a:moveTo>
                    <a:pt x="6" y="2"/>
                  </a:moveTo>
                  <a:cubicBezTo>
                    <a:pt x="7" y="0"/>
                    <a:pt x="0" y="1"/>
                    <a:pt x="1" y="2"/>
                  </a:cubicBezTo>
                  <a:cubicBezTo>
                    <a:pt x="1" y="3"/>
                    <a:pt x="5" y="5"/>
                    <a:pt x="6"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5" name="Rectangle 613"/>
            <p:cNvSpPr>
              <a:spLocks noChangeArrowheads="1"/>
            </p:cNvSpPr>
            <p:nvPr/>
          </p:nvSpPr>
          <p:spPr bwMode="auto">
            <a:xfrm>
              <a:off x="6227516" y="2598838"/>
              <a:ext cx="1594" cy="1594"/>
            </a:xfrm>
            <a:prstGeom prst="rect">
              <a:avLst/>
            </a:pr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6" name="Freeform 614"/>
            <p:cNvSpPr>
              <a:spLocks/>
            </p:cNvSpPr>
            <p:nvPr/>
          </p:nvSpPr>
          <p:spPr bwMode="auto">
            <a:xfrm>
              <a:off x="4629963" y="5252397"/>
              <a:ext cx="47783" cy="41414"/>
            </a:xfrm>
            <a:custGeom>
              <a:avLst/>
              <a:gdLst>
                <a:gd name="T0" fmla="*/ 4 w 10"/>
                <a:gd name="T1" fmla="*/ 4 h 9"/>
                <a:gd name="T2" fmla="*/ 0 w 10"/>
                <a:gd name="T3" fmla="*/ 8 h 9"/>
                <a:gd name="T4" fmla="*/ 2 w 10"/>
                <a:gd name="T5" fmla="*/ 8 h 9"/>
                <a:gd name="T6" fmla="*/ 5 w 10"/>
                <a:gd name="T7" fmla="*/ 5 h 9"/>
                <a:gd name="T8" fmla="*/ 8 w 10"/>
                <a:gd name="T9" fmla="*/ 0 h 9"/>
                <a:gd name="T10" fmla="*/ 4 w 10"/>
                <a:gd name="T11" fmla="*/ 4 h 9"/>
                <a:gd name="T12" fmla="*/ 4 w 10"/>
                <a:gd name="T13" fmla="*/ 4 h 9"/>
              </a:gdLst>
              <a:ahLst/>
              <a:cxnLst>
                <a:cxn ang="0">
                  <a:pos x="T0" y="T1"/>
                </a:cxn>
                <a:cxn ang="0">
                  <a:pos x="T2" y="T3"/>
                </a:cxn>
                <a:cxn ang="0">
                  <a:pos x="T4" y="T5"/>
                </a:cxn>
                <a:cxn ang="0">
                  <a:pos x="T6" y="T7"/>
                </a:cxn>
                <a:cxn ang="0">
                  <a:pos x="T8" y="T9"/>
                </a:cxn>
                <a:cxn ang="0">
                  <a:pos x="T10" y="T11"/>
                </a:cxn>
                <a:cxn ang="0">
                  <a:pos x="T12" y="T13"/>
                </a:cxn>
              </a:cxnLst>
              <a:rect l="0" t="0" r="r" b="b"/>
              <a:pathLst>
                <a:path w="10" h="9">
                  <a:moveTo>
                    <a:pt x="4" y="4"/>
                  </a:moveTo>
                  <a:cubicBezTo>
                    <a:pt x="4" y="5"/>
                    <a:pt x="1" y="7"/>
                    <a:pt x="0" y="8"/>
                  </a:cubicBezTo>
                  <a:cubicBezTo>
                    <a:pt x="0" y="9"/>
                    <a:pt x="2" y="8"/>
                    <a:pt x="2" y="8"/>
                  </a:cubicBezTo>
                  <a:cubicBezTo>
                    <a:pt x="3" y="7"/>
                    <a:pt x="4" y="6"/>
                    <a:pt x="5" y="5"/>
                  </a:cubicBezTo>
                  <a:cubicBezTo>
                    <a:pt x="6" y="4"/>
                    <a:pt x="10" y="0"/>
                    <a:pt x="8" y="0"/>
                  </a:cubicBezTo>
                  <a:cubicBezTo>
                    <a:pt x="7" y="0"/>
                    <a:pt x="4" y="3"/>
                    <a:pt x="4" y="4"/>
                  </a:cubicBezTo>
                  <a:cubicBezTo>
                    <a:pt x="4" y="5"/>
                    <a:pt x="4" y="3"/>
                    <a:pt x="4"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7" name="Freeform 615"/>
            <p:cNvSpPr>
              <a:spLocks/>
            </p:cNvSpPr>
            <p:nvPr/>
          </p:nvSpPr>
          <p:spPr bwMode="auto">
            <a:xfrm>
              <a:off x="3911624" y="3366554"/>
              <a:ext cx="33448" cy="14336"/>
            </a:xfrm>
            <a:custGeom>
              <a:avLst/>
              <a:gdLst>
                <a:gd name="T0" fmla="*/ 7 w 7"/>
                <a:gd name="T1" fmla="*/ 1 h 3"/>
                <a:gd name="T2" fmla="*/ 1 w 7"/>
                <a:gd name="T3" fmla="*/ 0 h 3"/>
                <a:gd name="T4" fmla="*/ 7 w 7"/>
                <a:gd name="T5" fmla="*/ 1 h 3"/>
              </a:gdLst>
              <a:ahLst/>
              <a:cxnLst>
                <a:cxn ang="0">
                  <a:pos x="T0" y="T1"/>
                </a:cxn>
                <a:cxn ang="0">
                  <a:pos x="T2" y="T3"/>
                </a:cxn>
                <a:cxn ang="0">
                  <a:pos x="T4" y="T5"/>
                </a:cxn>
              </a:cxnLst>
              <a:rect l="0" t="0" r="r" b="b"/>
              <a:pathLst>
                <a:path w="7" h="3">
                  <a:moveTo>
                    <a:pt x="7" y="1"/>
                  </a:moveTo>
                  <a:cubicBezTo>
                    <a:pt x="7" y="0"/>
                    <a:pt x="0" y="0"/>
                    <a:pt x="1" y="0"/>
                  </a:cubicBezTo>
                  <a:cubicBezTo>
                    <a:pt x="2" y="0"/>
                    <a:pt x="6" y="3"/>
                    <a:pt x="7"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8" name="Freeform 618"/>
            <p:cNvSpPr>
              <a:spLocks/>
            </p:cNvSpPr>
            <p:nvPr/>
          </p:nvSpPr>
          <p:spPr bwMode="auto">
            <a:xfrm>
              <a:off x="4131425" y="4250542"/>
              <a:ext cx="355189" cy="258029"/>
            </a:xfrm>
            <a:custGeom>
              <a:avLst/>
              <a:gdLst>
                <a:gd name="T0" fmla="*/ 63 w 76"/>
                <a:gd name="T1" fmla="*/ 28 h 55"/>
                <a:gd name="T2" fmla="*/ 66 w 76"/>
                <a:gd name="T3" fmla="*/ 24 h 55"/>
                <a:gd name="T4" fmla="*/ 67 w 76"/>
                <a:gd name="T5" fmla="*/ 22 h 55"/>
                <a:gd name="T6" fmla="*/ 67 w 76"/>
                <a:gd name="T7" fmla="*/ 18 h 55"/>
                <a:gd name="T8" fmla="*/ 61 w 76"/>
                <a:gd name="T9" fmla="*/ 15 h 55"/>
                <a:gd name="T10" fmla="*/ 63 w 76"/>
                <a:gd name="T11" fmla="*/ 14 h 55"/>
                <a:gd name="T12" fmla="*/ 64 w 76"/>
                <a:gd name="T13" fmla="*/ 11 h 55"/>
                <a:gd name="T14" fmla="*/ 60 w 76"/>
                <a:gd name="T15" fmla="*/ 9 h 55"/>
                <a:gd name="T16" fmla="*/ 59 w 76"/>
                <a:gd name="T17" fmla="*/ 8 h 55"/>
                <a:gd name="T18" fmla="*/ 57 w 76"/>
                <a:gd name="T19" fmla="*/ 9 h 55"/>
                <a:gd name="T20" fmla="*/ 57 w 76"/>
                <a:gd name="T21" fmla="*/ 7 h 55"/>
                <a:gd name="T22" fmla="*/ 54 w 76"/>
                <a:gd name="T23" fmla="*/ 8 h 55"/>
                <a:gd name="T24" fmla="*/ 54 w 76"/>
                <a:gd name="T25" fmla="*/ 6 h 55"/>
                <a:gd name="T26" fmla="*/ 58 w 76"/>
                <a:gd name="T27" fmla="*/ 5 h 55"/>
                <a:gd name="T28" fmla="*/ 55 w 76"/>
                <a:gd name="T29" fmla="*/ 4 h 55"/>
                <a:gd name="T30" fmla="*/ 49 w 76"/>
                <a:gd name="T31" fmla="*/ 4 h 55"/>
                <a:gd name="T32" fmla="*/ 44 w 76"/>
                <a:gd name="T33" fmla="*/ 7 h 55"/>
                <a:gd name="T34" fmla="*/ 38 w 76"/>
                <a:gd name="T35" fmla="*/ 5 h 55"/>
                <a:gd name="T36" fmla="*/ 29 w 76"/>
                <a:gd name="T37" fmla="*/ 5 h 55"/>
                <a:gd name="T38" fmla="*/ 26 w 76"/>
                <a:gd name="T39" fmla="*/ 2 h 55"/>
                <a:gd name="T40" fmla="*/ 20 w 76"/>
                <a:gd name="T41" fmla="*/ 0 h 55"/>
                <a:gd name="T42" fmla="*/ 11 w 76"/>
                <a:gd name="T43" fmla="*/ 4 h 55"/>
                <a:gd name="T44" fmla="*/ 13 w 76"/>
                <a:gd name="T45" fmla="*/ 12 h 55"/>
                <a:gd name="T46" fmla="*/ 8 w 76"/>
                <a:gd name="T47" fmla="*/ 8 h 55"/>
                <a:gd name="T48" fmla="*/ 10 w 76"/>
                <a:gd name="T49" fmla="*/ 5 h 55"/>
                <a:gd name="T50" fmla="*/ 8 w 76"/>
                <a:gd name="T51" fmla="*/ 1 h 55"/>
                <a:gd name="T52" fmla="*/ 4 w 76"/>
                <a:gd name="T53" fmla="*/ 7 h 55"/>
                <a:gd name="T54" fmla="*/ 3 w 76"/>
                <a:gd name="T55" fmla="*/ 12 h 55"/>
                <a:gd name="T56" fmla="*/ 5 w 76"/>
                <a:gd name="T57" fmla="*/ 13 h 55"/>
                <a:gd name="T58" fmla="*/ 7 w 76"/>
                <a:gd name="T59" fmla="*/ 16 h 55"/>
                <a:gd name="T60" fmla="*/ 10 w 76"/>
                <a:gd name="T61" fmla="*/ 23 h 55"/>
                <a:gd name="T62" fmla="*/ 13 w 76"/>
                <a:gd name="T63" fmla="*/ 23 h 55"/>
                <a:gd name="T64" fmla="*/ 15 w 76"/>
                <a:gd name="T65" fmla="*/ 22 h 55"/>
                <a:gd name="T66" fmla="*/ 21 w 76"/>
                <a:gd name="T67" fmla="*/ 27 h 55"/>
                <a:gd name="T68" fmla="*/ 23 w 76"/>
                <a:gd name="T69" fmla="*/ 27 h 55"/>
                <a:gd name="T70" fmla="*/ 26 w 76"/>
                <a:gd name="T71" fmla="*/ 27 h 55"/>
                <a:gd name="T72" fmla="*/ 31 w 76"/>
                <a:gd name="T73" fmla="*/ 29 h 55"/>
                <a:gd name="T74" fmla="*/ 31 w 76"/>
                <a:gd name="T75" fmla="*/ 38 h 55"/>
                <a:gd name="T76" fmla="*/ 32 w 76"/>
                <a:gd name="T77" fmla="*/ 41 h 55"/>
                <a:gd name="T78" fmla="*/ 30 w 76"/>
                <a:gd name="T79" fmla="*/ 44 h 55"/>
                <a:gd name="T80" fmla="*/ 40 w 76"/>
                <a:gd name="T81" fmla="*/ 53 h 55"/>
                <a:gd name="T82" fmla="*/ 42 w 76"/>
                <a:gd name="T83" fmla="*/ 54 h 55"/>
                <a:gd name="T84" fmla="*/ 45 w 76"/>
                <a:gd name="T85" fmla="*/ 52 h 55"/>
                <a:gd name="T86" fmla="*/ 51 w 76"/>
                <a:gd name="T87" fmla="*/ 47 h 55"/>
                <a:gd name="T88" fmla="*/ 49 w 76"/>
                <a:gd name="T89" fmla="*/ 44 h 55"/>
                <a:gd name="T90" fmla="*/ 48 w 76"/>
                <a:gd name="T91" fmla="*/ 41 h 55"/>
                <a:gd name="T92" fmla="*/ 45 w 76"/>
                <a:gd name="T93" fmla="*/ 38 h 55"/>
                <a:gd name="T94" fmla="*/ 52 w 76"/>
                <a:gd name="T95" fmla="*/ 38 h 55"/>
                <a:gd name="T96" fmla="*/ 54 w 76"/>
                <a:gd name="T97" fmla="*/ 40 h 55"/>
                <a:gd name="T98" fmla="*/ 56 w 76"/>
                <a:gd name="T99" fmla="*/ 38 h 55"/>
                <a:gd name="T100" fmla="*/ 62 w 76"/>
                <a:gd name="T101" fmla="*/ 36 h 55"/>
                <a:gd name="T102" fmla="*/ 67 w 76"/>
                <a:gd name="T103" fmla="*/ 33 h 55"/>
                <a:gd name="T104" fmla="*/ 63 w 76"/>
                <a:gd name="T105" fmla="*/ 28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76" h="55">
                  <a:moveTo>
                    <a:pt x="63" y="28"/>
                  </a:moveTo>
                  <a:cubicBezTo>
                    <a:pt x="63" y="26"/>
                    <a:pt x="63" y="25"/>
                    <a:pt x="66" y="24"/>
                  </a:cubicBezTo>
                  <a:cubicBezTo>
                    <a:pt x="66" y="23"/>
                    <a:pt x="68" y="23"/>
                    <a:pt x="67" y="22"/>
                  </a:cubicBezTo>
                  <a:cubicBezTo>
                    <a:pt x="66" y="21"/>
                    <a:pt x="65" y="19"/>
                    <a:pt x="67" y="18"/>
                  </a:cubicBezTo>
                  <a:cubicBezTo>
                    <a:pt x="76" y="14"/>
                    <a:pt x="61" y="15"/>
                    <a:pt x="61" y="15"/>
                  </a:cubicBezTo>
                  <a:cubicBezTo>
                    <a:pt x="61" y="14"/>
                    <a:pt x="62" y="14"/>
                    <a:pt x="63" y="14"/>
                  </a:cubicBezTo>
                  <a:cubicBezTo>
                    <a:pt x="64" y="14"/>
                    <a:pt x="64" y="12"/>
                    <a:pt x="64" y="11"/>
                  </a:cubicBezTo>
                  <a:cubicBezTo>
                    <a:pt x="64" y="10"/>
                    <a:pt x="60" y="8"/>
                    <a:pt x="60" y="9"/>
                  </a:cubicBezTo>
                  <a:cubicBezTo>
                    <a:pt x="60" y="10"/>
                    <a:pt x="59" y="8"/>
                    <a:pt x="59" y="8"/>
                  </a:cubicBezTo>
                  <a:cubicBezTo>
                    <a:pt x="58" y="8"/>
                    <a:pt x="58" y="10"/>
                    <a:pt x="57" y="9"/>
                  </a:cubicBezTo>
                  <a:cubicBezTo>
                    <a:pt x="57" y="9"/>
                    <a:pt x="57" y="8"/>
                    <a:pt x="57" y="7"/>
                  </a:cubicBezTo>
                  <a:cubicBezTo>
                    <a:pt x="56" y="6"/>
                    <a:pt x="55" y="8"/>
                    <a:pt x="54" y="8"/>
                  </a:cubicBezTo>
                  <a:cubicBezTo>
                    <a:pt x="54" y="8"/>
                    <a:pt x="54" y="6"/>
                    <a:pt x="54" y="6"/>
                  </a:cubicBezTo>
                  <a:cubicBezTo>
                    <a:pt x="54" y="4"/>
                    <a:pt x="57" y="5"/>
                    <a:pt x="58" y="5"/>
                  </a:cubicBezTo>
                  <a:cubicBezTo>
                    <a:pt x="59" y="4"/>
                    <a:pt x="55" y="4"/>
                    <a:pt x="55" y="4"/>
                  </a:cubicBezTo>
                  <a:cubicBezTo>
                    <a:pt x="53" y="4"/>
                    <a:pt x="51" y="3"/>
                    <a:pt x="49" y="4"/>
                  </a:cubicBezTo>
                  <a:cubicBezTo>
                    <a:pt x="47" y="5"/>
                    <a:pt x="46" y="8"/>
                    <a:pt x="44" y="7"/>
                  </a:cubicBezTo>
                  <a:cubicBezTo>
                    <a:pt x="41" y="7"/>
                    <a:pt x="40" y="7"/>
                    <a:pt x="38" y="5"/>
                  </a:cubicBezTo>
                  <a:cubicBezTo>
                    <a:pt x="36" y="3"/>
                    <a:pt x="32" y="5"/>
                    <a:pt x="29" y="5"/>
                  </a:cubicBezTo>
                  <a:cubicBezTo>
                    <a:pt x="27" y="5"/>
                    <a:pt x="27" y="4"/>
                    <a:pt x="26" y="2"/>
                  </a:cubicBezTo>
                  <a:cubicBezTo>
                    <a:pt x="25" y="0"/>
                    <a:pt x="23" y="0"/>
                    <a:pt x="20" y="0"/>
                  </a:cubicBezTo>
                  <a:cubicBezTo>
                    <a:pt x="19" y="0"/>
                    <a:pt x="11" y="1"/>
                    <a:pt x="11" y="4"/>
                  </a:cubicBezTo>
                  <a:cubicBezTo>
                    <a:pt x="11" y="7"/>
                    <a:pt x="15" y="8"/>
                    <a:pt x="13" y="12"/>
                  </a:cubicBezTo>
                  <a:cubicBezTo>
                    <a:pt x="11" y="14"/>
                    <a:pt x="7" y="10"/>
                    <a:pt x="8" y="8"/>
                  </a:cubicBezTo>
                  <a:cubicBezTo>
                    <a:pt x="8" y="7"/>
                    <a:pt x="10" y="6"/>
                    <a:pt x="10" y="5"/>
                  </a:cubicBezTo>
                  <a:cubicBezTo>
                    <a:pt x="11" y="3"/>
                    <a:pt x="8" y="2"/>
                    <a:pt x="8" y="1"/>
                  </a:cubicBezTo>
                  <a:cubicBezTo>
                    <a:pt x="5" y="3"/>
                    <a:pt x="4" y="4"/>
                    <a:pt x="4" y="7"/>
                  </a:cubicBezTo>
                  <a:cubicBezTo>
                    <a:pt x="3" y="8"/>
                    <a:pt x="0" y="12"/>
                    <a:pt x="3" y="12"/>
                  </a:cubicBezTo>
                  <a:cubicBezTo>
                    <a:pt x="3" y="12"/>
                    <a:pt x="4" y="12"/>
                    <a:pt x="5" y="13"/>
                  </a:cubicBezTo>
                  <a:cubicBezTo>
                    <a:pt x="5" y="14"/>
                    <a:pt x="6" y="15"/>
                    <a:pt x="7" y="16"/>
                  </a:cubicBezTo>
                  <a:cubicBezTo>
                    <a:pt x="9" y="18"/>
                    <a:pt x="5" y="22"/>
                    <a:pt x="10" y="23"/>
                  </a:cubicBezTo>
                  <a:cubicBezTo>
                    <a:pt x="10" y="23"/>
                    <a:pt x="12" y="23"/>
                    <a:pt x="13" y="23"/>
                  </a:cubicBezTo>
                  <a:cubicBezTo>
                    <a:pt x="14" y="23"/>
                    <a:pt x="14" y="22"/>
                    <a:pt x="15" y="22"/>
                  </a:cubicBezTo>
                  <a:cubicBezTo>
                    <a:pt x="18" y="22"/>
                    <a:pt x="19" y="25"/>
                    <a:pt x="21" y="27"/>
                  </a:cubicBezTo>
                  <a:cubicBezTo>
                    <a:pt x="21" y="27"/>
                    <a:pt x="22" y="28"/>
                    <a:pt x="23" y="27"/>
                  </a:cubicBezTo>
                  <a:cubicBezTo>
                    <a:pt x="23" y="26"/>
                    <a:pt x="24" y="27"/>
                    <a:pt x="26" y="27"/>
                  </a:cubicBezTo>
                  <a:cubicBezTo>
                    <a:pt x="28" y="28"/>
                    <a:pt x="33" y="25"/>
                    <a:pt x="31" y="29"/>
                  </a:cubicBezTo>
                  <a:cubicBezTo>
                    <a:pt x="29" y="32"/>
                    <a:pt x="29" y="35"/>
                    <a:pt x="31" y="38"/>
                  </a:cubicBezTo>
                  <a:cubicBezTo>
                    <a:pt x="31" y="39"/>
                    <a:pt x="32" y="40"/>
                    <a:pt x="32" y="41"/>
                  </a:cubicBezTo>
                  <a:cubicBezTo>
                    <a:pt x="32" y="42"/>
                    <a:pt x="29" y="43"/>
                    <a:pt x="30" y="44"/>
                  </a:cubicBezTo>
                  <a:cubicBezTo>
                    <a:pt x="33" y="47"/>
                    <a:pt x="34" y="55"/>
                    <a:pt x="40" y="53"/>
                  </a:cubicBezTo>
                  <a:cubicBezTo>
                    <a:pt x="41" y="53"/>
                    <a:pt x="41" y="54"/>
                    <a:pt x="42" y="54"/>
                  </a:cubicBezTo>
                  <a:cubicBezTo>
                    <a:pt x="43" y="54"/>
                    <a:pt x="44" y="53"/>
                    <a:pt x="45" y="52"/>
                  </a:cubicBezTo>
                  <a:cubicBezTo>
                    <a:pt x="47" y="51"/>
                    <a:pt x="48" y="49"/>
                    <a:pt x="51" y="47"/>
                  </a:cubicBezTo>
                  <a:cubicBezTo>
                    <a:pt x="53" y="46"/>
                    <a:pt x="49" y="46"/>
                    <a:pt x="49" y="44"/>
                  </a:cubicBezTo>
                  <a:cubicBezTo>
                    <a:pt x="49" y="43"/>
                    <a:pt x="48" y="42"/>
                    <a:pt x="48" y="41"/>
                  </a:cubicBezTo>
                  <a:cubicBezTo>
                    <a:pt x="48" y="40"/>
                    <a:pt x="45" y="39"/>
                    <a:pt x="45" y="38"/>
                  </a:cubicBezTo>
                  <a:cubicBezTo>
                    <a:pt x="45" y="37"/>
                    <a:pt x="51" y="38"/>
                    <a:pt x="52" y="38"/>
                  </a:cubicBezTo>
                  <a:cubicBezTo>
                    <a:pt x="54" y="38"/>
                    <a:pt x="53" y="39"/>
                    <a:pt x="54" y="40"/>
                  </a:cubicBezTo>
                  <a:cubicBezTo>
                    <a:pt x="55" y="40"/>
                    <a:pt x="55" y="38"/>
                    <a:pt x="56" y="38"/>
                  </a:cubicBezTo>
                  <a:cubicBezTo>
                    <a:pt x="57" y="37"/>
                    <a:pt x="60" y="37"/>
                    <a:pt x="62" y="36"/>
                  </a:cubicBezTo>
                  <a:cubicBezTo>
                    <a:pt x="63" y="35"/>
                    <a:pt x="65" y="34"/>
                    <a:pt x="67" y="33"/>
                  </a:cubicBezTo>
                  <a:cubicBezTo>
                    <a:pt x="66" y="31"/>
                    <a:pt x="63" y="30"/>
                    <a:pt x="63" y="2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09" name="Freeform 619"/>
            <p:cNvSpPr>
              <a:spLocks/>
            </p:cNvSpPr>
            <p:nvPr/>
          </p:nvSpPr>
          <p:spPr bwMode="auto">
            <a:xfrm>
              <a:off x="4416532" y="4320625"/>
              <a:ext cx="121050" cy="178390"/>
            </a:xfrm>
            <a:custGeom>
              <a:avLst/>
              <a:gdLst>
                <a:gd name="T0" fmla="*/ 22 w 26"/>
                <a:gd name="T1" fmla="*/ 29 h 38"/>
                <a:gd name="T2" fmla="*/ 18 w 26"/>
                <a:gd name="T3" fmla="*/ 21 h 38"/>
                <a:gd name="T4" fmla="*/ 20 w 26"/>
                <a:gd name="T5" fmla="*/ 18 h 38"/>
                <a:gd name="T6" fmla="*/ 22 w 26"/>
                <a:gd name="T7" fmla="*/ 15 h 38"/>
                <a:gd name="T8" fmla="*/ 22 w 26"/>
                <a:gd name="T9" fmla="*/ 13 h 38"/>
                <a:gd name="T10" fmla="*/ 20 w 26"/>
                <a:gd name="T11" fmla="*/ 11 h 38"/>
                <a:gd name="T12" fmla="*/ 16 w 26"/>
                <a:gd name="T13" fmla="*/ 7 h 38"/>
                <a:gd name="T14" fmla="*/ 9 w 26"/>
                <a:gd name="T15" fmla="*/ 0 h 38"/>
                <a:gd name="T16" fmla="*/ 5 w 26"/>
                <a:gd name="T17" fmla="*/ 5 h 38"/>
                <a:gd name="T18" fmla="*/ 6 w 26"/>
                <a:gd name="T19" fmla="*/ 8 h 38"/>
                <a:gd name="T20" fmla="*/ 3 w 26"/>
                <a:gd name="T21" fmla="*/ 10 h 38"/>
                <a:gd name="T22" fmla="*/ 4 w 26"/>
                <a:gd name="T23" fmla="*/ 16 h 38"/>
                <a:gd name="T24" fmla="*/ 7 w 26"/>
                <a:gd name="T25" fmla="*/ 18 h 38"/>
                <a:gd name="T26" fmla="*/ 8 w 26"/>
                <a:gd name="T27" fmla="*/ 20 h 38"/>
                <a:gd name="T28" fmla="*/ 8 w 26"/>
                <a:gd name="T29" fmla="*/ 27 h 38"/>
                <a:gd name="T30" fmla="*/ 11 w 26"/>
                <a:gd name="T31" fmla="*/ 35 h 38"/>
                <a:gd name="T32" fmla="*/ 17 w 26"/>
                <a:gd name="T33" fmla="*/ 35 h 38"/>
                <a:gd name="T34" fmla="*/ 21 w 26"/>
                <a:gd name="T35" fmla="*/ 34 h 38"/>
                <a:gd name="T36" fmla="*/ 26 w 26"/>
                <a:gd name="T37" fmla="*/ 34 h 38"/>
                <a:gd name="T38" fmla="*/ 22 w 26"/>
                <a:gd name="T39" fmla="*/ 29 h 38"/>
                <a:gd name="T40" fmla="*/ 22 w 26"/>
                <a:gd name="T41"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6" h="38">
                  <a:moveTo>
                    <a:pt x="22" y="29"/>
                  </a:moveTo>
                  <a:cubicBezTo>
                    <a:pt x="22" y="28"/>
                    <a:pt x="17" y="22"/>
                    <a:pt x="18" y="21"/>
                  </a:cubicBezTo>
                  <a:cubicBezTo>
                    <a:pt x="19" y="20"/>
                    <a:pt x="18" y="19"/>
                    <a:pt x="20" y="18"/>
                  </a:cubicBezTo>
                  <a:cubicBezTo>
                    <a:pt x="23" y="18"/>
                    <a:pt x="22" y="16"/>
                    <a:pt x="22" y="15"/>
                  </a:cubicBezTo>
                  <a:cubicBezTo>
                    <a:pt x="22" y="14"/>
                    <a:pt x="22" y="13"/>
                    <a:pt x="22" y="13"/>
                  </a:cubicBezTo>
                  <a:cubicBezTo>
                    <a:pt x="22" y="12"/>
                    <a:pt x="21" y="12"/>
                    <a:pt x="20" y="11"/>
                  </a:cubicBezTo>
                  <a:cubicBezTo>
                    <a:pt x="19" y="9"/>
                    <a:pt x="16" y="9"/>
                    <a:pt x="16" y="7"/>
                  </a:cubicBezTo>
                  <a:cubicBezTo>
                    <a:pt x="15" y="4"/>
                    <a:pt x="11" y="1"/>
                    <a:pt x="9" y="0"/>
                  </a:cubicBezTo>
                  <a:cubicBezTo>
                    <a:pt x="9" y="3"/>
                    <a:pt x="4" y="3"/>
                    <a:pt x="5" y="5"/>
                  </a:cubicBezTo>
                  <a:cubicBezTo>
                    <a:pt x="5" y="6"/>
                    <a:pt x="7" y="7"/>
                    <a:pt x="6" y="8"/>
                  </a:cubicBezTo>
                  <a:cubicBezTo>
                    <a:pt x="5" y="8"/>
                    <a:pt x="3" y="9"/>
                    <a:pt x="3" y="10"/>
                  </a:cubicBezTo>
                  <a:cubicBezTo>
                    <a:pt x="0" y="11"/>
                    <a:pt x="2" y="14"/>
                    <a:pt x="4" y="16"/>
                  </a:cubicBezTo>
                  <a:cubicBezTo>
                    <a:pt x="5" y="17"/>
                    <a:pt x="5" y="18"/>
                    <a:pt x="7" y="18"/>
                  </a:cubicBezTo>
                  <a:cubicBezTo>
                    <a:pt x="8" y="18"/>
                    <a:pt x="7" y="19"/>
                    <a:pt x="8" y="20"/>
                  </a:cubicBezTo>
                  <a:cubicBezTo>
                    <a:pt x="10" y="23"/>
                    <a:pt x="9" y="24"/>
                    <a:pt x="8" y="27"/>
                  </a:cubicBezTo>
                  <a:cubicBezTo>
                    <a:pt x="8" y="30"/>
                    <a:pt x="10" y="33"/>
                    <a:pt x="11" y="35"/>
                  </a:cubicBezTo>
                  <a:cubicBezTo>
                    <a:pt x="14" y="38"/>
                    <a:pt x="15" y="35"/>
                    <a:pt x="17" y="35"/>
                  </a:cubicBezTo>
                  <a:cubicBezTo>
                    <a:pt x="19" y="35"/>
                    <a:pt x="20" y="34"/>
                    <a:pt x="21" y="34"/>
                  </a:cubicBezTo>
                  <a:cubicBezTo>
                    <a:pt x="23" y="33"/>
                    <a:pt x="24" y="33"/>
                    <a:pt x="26" y="34"/>
                  </a:cubicBezTo>
                  <a:cubicBezTo>
                    <a:pt x="25" y="32"/>
                    <a:pt x="24" y="30"/>
                    <a:pt x="22" y="29"/>
                  </a:cubicBezTo>
                  <a:cubicBezTo>
                    <a:pt x="21" y="27"/>
                    <a:pt x="23" y="29"/>
                    <a:pt x="22" y="2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0" name="Freeform 620"/>
            <p:cNvSpPr>
              <a:spLocks/>
            </p:cNvSpPr>
            <p:nvPr/>
          </p:nvSpPr>
          <p:spPr bwMode="auto">
            <a:xfrm>
              <a:off x="4494578" y="4376372"/>
              <a:ext cx="103530" cy="108308"/>
            </a:xfrm>
            <a:custGeom>
              <a:avLst/>
              <a:gdLst>
                <a:gd name="T0" fmla="*/ 19 w 22"/>
                <a:gd name="T1" fmla="*/ 7 h 23"/>
                <a:gd name="T2" fmla="*/ 22 w 22"/>
                <a:gd name="T3" fmla="*/ 2 h 23"/>
                <a:gd name="T4" fmla="*/ 12 w 22"/>
                <a:gd name="T5" fmla="*/ 2 h 23"/>
                <a:gd name="T6" fmla="*/ 9 w 22"/>
                <a:gd name="T7" fmla="*/ 0 h 23"/>
                <a:gd name="T8" fmla="*/ 5 w 22"/>
                <a:gd name="T9" fmla="*/ 1 h 23"/>
                <a:gd name="T10" fmla="*/ 4 w 22"/>
                <a:gd name="T11" fmla="*/ 6 h 23"/>
                <a:gd name="T12" fmla="*/ 1 w 22"/>
                <a:gd name="T13" fmla="*/ 10 h 23"/>
                <a:gd name="T14" fmla="*/ 4 w 22"/>
                <a:gd name="T15" fmla="*/ 15 h 23"/>
                <a:gd name="T16" fmla="*/ 9 w 22"/>
                <a:gd name="T17" fmla="*/ 22 h 23"/>
                <a:gd name="T18" fmla="*/ 12 w 22"/>
                <a:gd name="T19" fmla="*/ 19 h 23"/>
                <a:gd name="T20" fmla="*/ 16 w 22"/>
                <a:gd name="T21" fmla="*/ 18 h 23"/>
                <a:gd name="T22" fmla="*/ 19 w 22"/>
                <a:gd name="T23" fmla="*/ 19 h 23"/>
                <a:gd name="T24" fmla="*/ 20 w 22"/>
                <a:gd name="T25" fmla="*/ 14 h 23"/>
                <a:gd name="T26" fmla="*/ 19 w 22"/>
                <a:gd name="T27" fmla="*/ 7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3">
                  <a:moveTo>
                    <a:pt x="19" y="7"/>
                  </a:moveTo>
                  <a:cubicBezTo>
                    <a:pt x="19" y="5"/>
                    <a:pt x="21" y="3"/>
                    <a:pt x="22" y="2"/>
                  </a:cubicBezTo>
                  <a:cubicBezTo>
                    <a:pt x="19" y="1"/>
                    <a:pt x="14" y="0"/>
                    <a:pt x="12" y="2"/>
                  </a:cubicBezTo>
                  <a:cubicBezTo>
                    <a:pt x="10" y="3"/>
                    <a:pt x="9" y="1"/>
                    <a:pt x="9" y="0"/>
                  </a:cubicBezTo>
                  <a:cubicBezTo>
                    <a:pt x="8" y="0"/>
                    <a:pt x="7" y="2"/>
                    <a:pt x="5" y="1"/>
                  </a:cubicBezTo>
                  <a:cubicBezTo>
                    <a:pt x="5" y="2"/>
                    <a:pt x="7" y="6"/>
                    <a:pt x="4" y="6"/>
                  </a:cubicBezTo>
                  <a:cubicBezTo>
                    <a:pt x="2" y="7"/>
                    <a:pt x="0" y="8"/>
                    <a:pt x="1" y="10"/>
                  </a:cubicBezTo>
                  <a:cubicBezTo>
                    <a:pt x="2" y="12"/>
                    <a:pt x="3" y="13"/>
                    <a:pt x="4" y="15"/>
                  </a:cubicBezTo>
                  <a:cubicBezTo>
                    <a:pt x="5" y="17"/>
                    <a:pt x="7" y="19"/>
                    <a:pt x="9" y="22"/>
                  </a:cubicBezTo>
                  <a:cubicBezTo>
                    <a:pt x="12" y="23"/>
                    <a:pt x="10" y="19"/>
                    <a:pt x="12" y="19"/>
                  </a:cubicBezTo>
                  <a:cubicBezTo>
                    <a:pt x="14" y="19"/>
                    <a:pt x="15" y="19"/>
                    <a:pt x="16" y="18"/>
                  </a:cubicBezTo>
                  <a:cubicBezTo>
                    <a:pt x="17" y="18"/>
                    <a:pt x="17" y="20"/>
                    <a:pt x="19" y="19"/>
                  </a:cubicBezTo>
                  <a:cubicBezTo>
                    <a:pt x="20" y="17"/>
                    <a:pt x="21" y="16"/>
                    <a:pt x="20" y="14"/>
                  </a:cubicBezTo>
                  <a:cubicBezTo>
                    <a:pt x="20" y="12"/>
                    <a:pt x="19" y="9"/>
                    <a:pt x="19" y="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1" name="Freeform 621"/>
            <p:cNvSpPr>
              <a:spLocks/>
            </p:cNvSpPr>
            <p:nvPr/>
          </p:nvSpPr>
          <p:spPr bwMode="auto">
            <a:xfrm>
              <a:off x="4578995" y="4385930"/>
              <a:ext cx="74861" cy="84419"/>
            </a:xfrm>
            <a:custGeom>
              <a:avLst/>
              <a:gdLst>
                <a:gd name="T0" fmla="*/ 12 w 16"/>
                <a:gd name="T1" fmla="*/ 5 h 18"/>
                <a:gd name="T2" fmla="*/ 5 w 16"/>
                <a:gd name="T3" fmla="*/ 1 h 18"/>
                <a:gd name="T4" fmla="*/ 1 w 16"/>
                <a:gd name="T5" fmla="*/ 6 h 18"/>
                <a:gd name="T6" fmla="*/ 2 w 16"/>
                <a:gd name="T7" fmla="*/ 12 h 18"/>
                <a:gd name="T8" fmla="*/ 0 w 16"/>
                <a:gd name="T9" fmla="*/ 17 h 18"/>
                <a:gd name="T10" fmla="*/ 4 w 16"/>
                <a:gd name="T11" fmla="*/ 17 h 18"/>
                <a:gd name="T12" fmla="*/ 9 w 16"/>
                <a:gd name="T13" fmla="*/ 17 h 18"/>
                <a:gd name="T14" fmla="*/ 16 w 16"/>
                <a:gd name="T15" fmla="*/ 8 h 18"/>
                <a:gd name="T16" fmla="*/ 12 w 16"/>
                <a:gd name="T17" fmla="*/ 5 h 18"/>
                <a:gd name="T18" fmla="*/ 12 w 16"/>
                <a:gd name="T1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8">
                  <a:moveTo>
                    <a:pt x="12" y="5"/>
                  </a:moveTo>
                  <a:cubicBezTo>
                    <a:pt x="10" y="3"/>
                    <a:pt x="8" y="1"/>
                    <a:pt x="5" y="1"/>
                  </a:cubicBezTo>
                  <a:cubicBezTo>
                    <a:pt x="3" y="0"/>
                    <a:pt x="0" y="4"/>
                    <a:pt x="1" y="6"/>
                  </a:cubicBezTo>
                  <a:cubicBezTo>
                    <a:pt x="1" y="8"/>
                    <a:pt x="2" y="10"/>
                    <a:pt x="2" y="12"/>
                  </a:cubicBezTo>
                  <a:cubicBezTo>
                    <a:pt x="3" y="14"/>
                    <a:pt x="1" y="16"/>
                    <a:pt x="0" y="17"/>
                  </a:cubicBezTo>
                  <a:cubicBezTo>
                    <a:pt x="1" y="18"/>
                    <a:pt x="3" y="17"/>
                    <a:pt x="4" y="17"/>
                  </a:cubicBezTo>
                  <a:cubicBezTo>
                    <a:pt x="6" y="17"/>
                    <a:pt x="7" y="18"/>
                    <a:pt x="9" y="17"/>
                  </a:cubicBezTo>
                  <a:cubicBezTo>
                    <a:pt x="12" y="16"/>
                    <a:pt x="13" y="10"/>
                    <a:pt x="16" y="8"/>
                  </a:cubicBezTo>
                  <a:cubicBezTo>
                    <a:pt x="14" y="7"/>
                    <a:pt x="13" y="6"/>
                    <a:pt x="12" y="5"/>
                  </a:cubicBezTo>
                  <a:cubicBezTo>
                    <a:pt x="10" y="4"/>
                    <a:pt x="13" y="6"/>
                    <a:pt x="12"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2" name="Freeform 622"/>
            <p:cNvSpPr>
              <a:spLocks/>
            </p:cNvSpPr>
            <p:nvPr/>
          </p:nvSpPr>
          <p:spPr bwMode="auto">
            <a:xfrm>
              <a:off x="3911624" y="4226652"/>
              <a:ext cx="377488" cy="393415"/>
            </a:xfrm>
            <a:custGeom>
              <a:avLst/>
              <a:gdLst>
                <a:gd name="T0" fmla="*/ 76 w 81"/>
                <a:gd name="T1" fmla="*/ 39 h 84"/>
                <a:gd name="T2" fmla="*/ 74 w 81"/>
                <a:gd name="T3" fmla="*/ 32 h 84"/>
                <a:gd name="T4" fmla="*/ 69 w 81"/>
                <a:gd name="T5" fmla="*/ 33 h 84"/>
                <a:gd name="T6" fmla="*/ 58 w 81"/>
                <a:gd name="T7" fmla="*/ 28 h 84"/>
                <a:gd name="T8" fmla="*/ 53 w 81"/>
                <a:gd name="T9" fmla="*/ 20 h 84"/>
                <a:gd name="T10" fmla="*/ 50 w 81"/>
                <a:gd name="T11" fmla="*/ 15 h 84"/>
                <a:gd name="T12" fmla="*/ 56 w 81"/>
                <a:gd name="T13" fmla="*/ 5 h 84"/>
                <a:gd name="T14" fmla="*/ 56 w 81"/>
                <a:gd name="T15" fmla="*/ 1 h 84"/>
                <a:gd name="T16" fmla="*/ 44 w 81"/>
                <a:gd name="T17" fmla="*/ 8 h 84"/>
                <a:gd name="T18" fmla="*/ 36 w 81"/>
                <a:gd name="T19" fmla="*/ 16 h 84"/>
                <a:gd name="T20" fmla="*/ 31 w 81"/>
                <a:gd name="T21" fmla="*/ 23 h 84"/>
                <a:gd name="T22" fmla="*/ 25 w 81"/>
                <a:gd name="T23" fmla="*/ 17 h 84"/>
                <a:gd name="T24" fmla="*/ 7 w 81"/>
                <a:gd name="T25" fmla="*/ 18 h 84"/>
                <a:gd name="T26" fmla="*/ 1 w 81"/>
                <a:gd name="T27" fmla="*/ 16 h 84"/>
                <a:gd name="T28" fmla="*/ 1 w 81"/>
                <a:gd name="T29" fmla="*/ 21 h 84"/>
                <a:gd name="T30" fmla="*/ 8 w 81"/>
                <a:gd name="T31" fmla="*/ 24 h 84"/>
                <a:gd name="T32" fmla="*/ 11 w 81"/>
                <a:gd name="T33" fmla="*/ 26 h 84"/>
                <a:gd name="T34" fmla="*/ 13 w 81"/>
                <a:gd name="T35" fmla="*/ 23 h 84"/>
                <a:gd name="T36" fmla="*/ 20 w 81"/>
                <a:gd name="T37" fmla="*/ 18 h 84"/>
                <a:gd name="T38" fmla="*/ 24 w 81"/>
                <a:gd name="T39" fmla="*/ 20 h 84"/>
                <a:gd name="T40" fmla="*/ 25 w 81"/>
                <a:gd name="T41" fmla="*/ 26 h 84"/>
                <a:gd name="T42" fmla="*/ 28 w 81"/>
                <a:gd name="T43" fmla="*/ 42 h 84"/>
                <a:gd name="T44" fmla="*/ 28 w 81"/>
                <a:gd name="T45" fmla="*/ 47 h 84"/>
                <a:gd name="T46" fmla="*/ 22 w 81"/>
                <a:gd name="T47" fmla="*/ 53 h 84"/>
                <a:gd name="T48" fmla="*/ 26 w 81"/>
                <a:gd name="T49" fmla="*/ 58 h 84"/>
                <a:gd name="T50" fmla="*/ 34 w 81"/>
                <a:gd name="T51" fmla="*/ 61 h 84"/>
                <a:gd name="T52" fmla="*/ 41 w 81"/>
                <a:gd name="T53" fmla="*/ 64 h 84"/>
                <a:gd name="T54" fmla="*/ 54 w 81"/>
                <a:gd name="T55" fmla="*/ 76 h 84"/>
                <a:gd name="T56" fmla="*/ 60 w 81"/>
                <a:gd name="T57" fmla="*/ 75 h 84"/>
                <a:gd name="T58" fmla="*/ 64 w 81"/>
                <a:gd name="T59" fmla="*/ 80 h 84"/>
                <a:gd name="T60" fmla="*/ 65 w 81"/>
                <a:gd name="T61" fmla="*/ 84 h 84"/>
                <a:gd name="T62" fmla="*/ 65 w 81"/>
                <a:gd name="T63" fmla="*/ 63 h 84"/>
                <a:gd name="T64" fmla="*/ 70 w 81"/>
                <a:gd name="T65" fmla="*/ 58 h 84"/>
                <a:gd name="T66" fmla="*/ 66 w 81"/>
                <a:gd name="T67" fmla="*/ 55 h 84"/>
                <a:gd name="T68" fmla="*/ 79 w 81"/>
                <a:gd name="T69" fmla="*/ 53 h 84"/>
                <a:gd name="T70" fmla="*/ 77 w 81"/>
                <a:gd name="T71" fmla="*/ 48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81" h="84">
                  <a:moveTo>
                    <a:pt x="77" y="48"/>
                  </a:moveTo>
                  <a:cubicBezTo>
                    <a:pt x="81" y="45"/>
                    <a:pt x="76" y="42"/>
                    <a:pt x="76" y="39"/>
                  </a:cubicBezTo>
                  <a:cubicBezTo>
                    <a:pt x="76" y="37"/>
                    <a:pt x="78" y="35"/>
                    <a:pt x="78" y="33"/>
                  </a:cubicBezTo>
                  <a:cubicBezTo>
                    <a:pt x="79" y="30"/>
                    <a:pt x="75" y="32"/>
                    <a:pt x="74" y="32"/>
                  </a:cubicBezTo>
                  <a:cubicBezTo>
                    <a:pt x="73" y="32"/>
                    <a:pt x="72" y="32"/>
                    <a:pt x="71" y="32"/>
                  </a:cubicBezTo>
                  <a:cubicBezTo>
                    <a:pt x="70" y="32"/>
                    <a:pt x="70" y="33"/>
                    <a:pt x="69" y="33"/>
                  </a:cubicBezTo>
                  <a:cubicBezTo>
                    <a:pt x="68" y="33"/>
                    <a:pt x="67" y="30"/>
                    <a:pt x="66" y="30"/>
                  </a:cubicBezTo>
                  <a:cubicBezTo>
                    <a:pt x="64" y="26"/>
                    <a:pt x="62" y="28"/>
                    <a:pt x="58" y="28"/>
                  </a:cubicBezTo>
                  <a:cubicBezTo>
                    <a:pt x="56" y="28"/>
                    <a:pt x="55" y="28"/>
                    <a:pt x="54" y="26"/>
                  </a:cubicBezTo>
                  <a:cubicBezTo>
                    <a:pt x="53" y="24"/>
                    <a:pt x="56" y="22"/>
                    <a:pt x="53" y="20"/>
                  </a:cubicBezTo>
                  <a:cubicBezTo>
                    <a:pt x="52" y="19"/>
                    <a:pt x="52" y="17"/>
                    <a:pt x="50" y="17"/>
                  </a:cubicBezTo>
                  <a:cubicBezTo>
                    <a:pt x="48" y="17"/>
                    <a:pt x="49" y="17"/>
                    <a:pt x="50" y="15"/>
                  </a:cubicBezTo>
                  <a:cubicBezTo>
                    <a:pt x="51" y="13"/>
                    <a:pt x="50" y="11"/>
                    <a:pt x="51" y="9"/>
                  </a:cubicBezTo>
                  <a:cubicBezTo>
                    <a:pt x="52" y="7"/>
                    <a:pt x="54" y="6"/>
                    <a:pt x="56" y="5"/>
                  </a:cubicBezTo>
                  <a:cubicBezTo>
                    <a:pt x="57" y="4"/>
                    <a:pt x="59" y="4"/>
                    <a:pt x="60" y="2"/>
                  </a:cubicBezTo>
                  <a:cubicBezTo>
                    <a:pt x="60" y="0"/>
                    <a:pt x="56" y="0"/>
                    <a:pt x="56" y="1"/>
                  </a:cubicBezTo>
                  <a:cubicBezTo>
                    <a:pt x="54" y="3"/>
                    <a:pt x="51" y="6"/>
                    <a:pt x="48" y="6"/>
                  </a:cubicBezTo>
                  <a:cubicBezTo>
                    <a:pt x="45" y="6"/>
                    <a:pt x="45" y="6"/>
                    <a:pt x="44" y="8"/>
                  </a:cubicBezTo>
                  <a:cubicBezTo>
                    <a:pt x="43" y="10"/>
                    <a:pt x="43" y="7"/>
                    <a:pt x="41" y="7"/>
                  </a:cubicBezTo>
                  <a:cubicBezTo>
                    <a:pt x="37" y="8"/>
                    <a:pt x="39" y="14"/>
                    <a:pt x="36" y="16"/>
                  </a:cubicBezTo>
                  <a:cubicBezTo>
                    <a:pt x="35" y="17"/>
                    <a:pt x="33" y="18"/>
                    <a:pt x="32" y="20"/>
                  </a:cubicBezTo>
                  <a:cubicBezTo>
                    <a:pt x="32" y="20"/>
                    <a:pt x="32" y="23"/>
                    <a:pt x="31" y="23"/>
                  </a:cubicBezTo>
                  <a:cubicBezTo>
                    <a:pt x="30" y="21"/>
                    <a:pt x="29" y="20"/>
                    <a:pt x="28" y="19"/>
                  </a:cubicBezTo>
                  <a:cubicBezTo>
                    <a:pt x="27" y="17"/>
                    <a:pt x="26" y="17"/>
                    <a:pt x="25" y="17"/>
                  </a:cubicBezTo>
                  <a:cubicBezTo>
                    <a:pt x="21" y="16"/>
                    <a:pt x="19" y="13"/>
                    <a:pt x="15" y="16"/>
                  </a:cubicBezTo>
                  <a:cubicBezTo>
                    <a:pt x="13" y="17"/>
                    <a:pt x="9" y="20"/>
                    <a:pt x="7" y="18"/>
                  </a:cubicBezTo>
                  <a:cubicBezTo>
                    <a:pt x="6" y="17"/>
                    <a:pt x="5" y="17"/>
                    <a:pt x="4" y="16"/>
                  </a:cubicBezTo>
                  <a:cubicBezTo>
                    <a:pt x="2" y="16"/>
                    <a:pt x="3" y="14"/>
                    <a:pt x="1" y="16"/>
                  </a:cubicBezTo>
                  <a:cubicBezTo>
                    <a:pt x="0" y="17"/>
                    <a:pt x="1" y="17"/>
                    <a:pt x="2" y="18"/>
                  </a:cubicBezTo>
                  <a:cubicBezTo>
                    <a:pt x="2" y="19"/>
                    <a:pt x="1" y="20"/>
                    <a:pt x="1" y="21"/>
                  </a:cubicBezTo>
                  <a:cubicBezTo>
                    <a:pt x="3" y="21"/>
                    <a:pt x="5" y="22"/>
                    <a:pt x="6" y="22"/>
                  </a:cubicBezTo>
                  <a:cubicBezTo>
                    <a:pt x="7" y="23"/>
                    <a:pt x="8" y="23"/>
                    <a:pt x="8" y="24"/>
                  </a:cubicBezTo>
                  <a:cubicBezTo>
                    <a:pt x="9" y="25"/>
                    <a:pt x="9" y="24"/>
                    <a:pt x="10" y="24"/>
                  </a:cubicBezTo>
                  <a:cubicBezTo>
                    <a:pt x="10" y="23"/>
                    <a:pt x="10" y="26"/>
                    <a:pt x="11" y="26"/>
                  </a:cubicBezTo>
                  <a:cubicBezTo>
                    <a:pt x="12" y="27"/>
                    <a:pt x="13" y="26"/>
                    <a:pt x="15" y="25"/>
                  </a:cubicBezTo>
                  <a:cubicBezTo>
                    <a:pt x="16" y="25"/>
                    <a:pt x="13" y="23"/>
                    <a:pt x="13" y="23"/>
                  </a:cubicBezTo>
                  <a:cubicBezTo>
                    <a:pt x="13" y="22"/>
                    <a:pt x="16" y="20"/>
                    <a:pt x="16" y="19"/>
                  </a:cubicBezTo>
                  <a:cubicBezTo>
                    <a:pt x="17" y="18"/>
                    <a:pt x="19" y="17"/>
                    <a:pt x="20" y="18"/>
                  </a:cubicBezTo>
                  <a:cubicBezTo>
                    <a:pt x="21" y="18"/>
                    <a:pt x="23" y="19"/>
                    <a:pt x="23" y="19"/>
                  </a:cubicBezTo>
                  <a:cubicBezTo>
                    <a:pt x="23" y="20"/>
                    <a:pt x="23" y="20"/>
                    <a:pt x="24" y="20"/>
                  </a:cubicBezTo>
                  <a:cubicBezTo>
                    <a:pt x="24" y="21"/>
                    <a:pt x="23" y="22"/>
                    <a:pt x="23" y="22"/>
                  </a:cubicBezTo>
                  <a:cubicBezTo>
                    <a:pt x="23" y="23"/>
                    <a:pt x="25" y="25"/>
                    <a:pt x="25" y="26"/>
                  </a:cubicBezTo>
                  <a:cubicBezTo>
                    <a:pt x="27" y="29"/>
                    <a:pt x="29" y="29"/>
                    <a:pt x="29" y="33"/>
                  </a:cubicBezTo>
                  <a:cubicBezTo>
                    <a:pt x="29" y="36"/>
                    <a:pt x="29" y="39"/>
                    <a:pt x="28" y="42"/>
                  </a:cubicBezTo>
                  <a:cubicBezTo>
                    <a:pt x="28" y="43"/>
                    <a:pt x="30" y="43"/>
                    <a:pt x="30" y="44"/>
                  </a:cubicBezTo>
                  <a:cubicBezTo>
                    <a:pt x="29" y="45"/>
                    <a:pt x="28" y="46"/>
                    <a:pt x="28" y="47"/>
                  </a:cubicBezTo>
                  <a:cubicBezTo>
                    <a:pt x="27" y="48"/>
                    <a:pt x="27" y="50"/>
                    <a:pt x="26" y="50"/>
                  </a:cubicBezTo>
                  <a:cubicBezTo>
                    <a:pt x="24" y="51"/>
                    <a:pt x="22" y="50"/>
                    <a:pt x="22" y="53"/>
                  </a:cubicBezTo>
                  <a:cubicBezTo>
                    <a:pt x="22" y="55"/>
                    <a:pt x="19" y="55"/>
                    <a:pt x="22" y="56"/>
                  </a:cubicBezTo>
                  <a:cubicBezTo>
                    <a:pt x="23" y="57"/>
                    <a:pt x="24" y="57"/>
                    <a:pt x="26" y="58"/>
                  </a:cubicBezTo>
                  <a:cubicBezTo>
                    <a:pt x="27" y="59"/>
                    <a:pt x="28" y="60"/>
                    <a:pt x="29" y="61"/>
                  </a:cubicBezTo>
                  <a:cubicBezTo>
                    <a:pt x="31" y="62"/>
                    <a:pt x="32" y="61"/>
                    <a:pt x="34" y="61"/>
                  </a:cubicBezTo>
                  <a:cubicBezTo>
                    <a:pt x="35" y="61"/>
                    <a:pt x="36" y="62"/>
                    <a:pt x="38" y="63"/>
                  </a:cubicBezTo>
                  <a:cubicBezTo>
                    <a:pt x="39" y="63"/>
                    <a:pt x="40" y="63"/>
                    <a:pt x="41" y="64"/>
                  </a:cubicBezTo>
                  <a:cubicBezTo>
                    <a:pt x="44" y="66"/>
                    <a:pt x="46" y="68"/>
                    <a:pt x="48" y="71"/>
                  </a:cubicBezTo>
                  <a:cubicBezTo>
                    <a:pt x="49" y="74"/>
                    <a:pt x="50" y="75"/>
                    <a:pt x="54" y="76"/>
                  </a:cubicBezTo>
                  <a:cubicBezTo>
                    <a:pt x="55" y="76"/>
                    <a:pt x="56" y="75"/>
                    <a:pt x="57" y="74"/>
                  </a:cubicBezTo>
                  <a:cubicBezTo>
                    <a:pt x="58" y="74"/>
                    <a:pt x="59" y="76"/>
                    <a:pt x="60" y="75"/>
                  </a:cubicBezTo>
                  <a:cubicBezTo>
                    <a:pt x="62" y="74"/>
                    <a:pt x="64" y="75"/>
                    <a:pt x="65" y="76"/>
                  </a:cubicBezTo>
                  <a:cubicBezTo>
                    <a:pt x="65" y="77"/>
                    <a:pt x="64" y="79"/>
                    <a:pt x="64" y="80"/>
                  </a:cubicBezTo>
                  <a:cubicBezTo>
                    <a:pt x="63" y="81"/>
                    <a:pt x="62" y="81"/>
                    <a:pt x="64" y="82"/>
                  </a:cubicBezTo>
                  <a:cubicBezTo>
                    <a:pt x="64" y="82"/>
                    <a:pt x="66" y="84"/>
                    <a:pt x="65" y="84"/>
                  </a:cubicBezTo>
                  <a:cubicBezTo>
                    <a:pt x="67" y="84"/>
                    <a:pt x="68" y="73"/>
                    <a:pt x="69" y="71"/>
                  </a:cubicBezTo>
                  <a:cubicBezTo>
                    <a:pt x="69" y="67"/>
                    <a:pt x="66" y="66"/>
                    <a:pt x="65" y="63"/>
                  </a:cubicBezTo>
                  <a:cubicBezTo>
                    <a:pt x="65" y="61"/>
                    <a:pt x="65" y="60"/>
                    <a:pt x="66" y="60"/>
                  </a:cubicBezTo>
                  <a:cubicBezTo>
                    <a:pt x="67" y="60"/>
                    <a:pt x="70" y="59"/>
                    <a:pt x="70" y="58"/>
                  </a:cubicBezTo>
                  <a:cubicBezTo>
                    <a:pt x="69" y="58"/>
                    <a:pt x="67" y="58"/>
                    <a:pt x="67" y="57"/>
                  </a:cubicBezTo>
                  <a:cubicBezTo>
                    <a:pt x="66" y="57"/>
                    <a:pt x="66" y="55"/>
                    <a:pt x="66" y="55"/>
                  </a:cubicBezTo>
                  <a:cubicBezTo>
                    <a:pt x="68" y="55"/>
                    <a:pt x="70" y="55"/>
                    <a:pt x="72" y="55"/>
                  </a:cubicBezTo>
                  <a:cubicBezTo>
                    <a:pt x="73" y="55"/>
                    <a:pt x="79" y="52"/>
                    <a:pt x="79" y="53"/>
                  </a:cubicBezTo>
                  <a:cubicBezTo>
                    <a:pt x="79" y="51"/>
                    <a:pt x="76" y="48"/>
                    <a:pt x="77" y="48"/>
                  </a:cubicBezTo>
                  <a:cubicBezTo>
                    <a:pt x="78" y="47"/>
                    <a:pt x="76" y="48"/>
                    <a:pt x="77" y="4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3" name="Freeform 623"/>
            <p:cNvSpPr>
              <a:spLocks/>
            </p:cNvSpPr>
            <p:nvPr/>
          </p:nvSpPr>
          <p:spPr bwMode="auto">
            <a:xfrm>
              <a:off x="3962592" y="4489458"/>
              <a:ext cx="130606" cy="154500"/>
            </a:xfrm>
            <a:custGeom>
              <a:avLst/>
              <a:gdLst>
                <a:gd name="T0" fmla="*/ 20 w 28"/>
                <a:gd name="T1" fmla="*/ 6 h 33"/>
                <a:gd name="T2" fmla="*/ 15 w 28"/>
                <a:gd name="T3" fmla="*/ 3 h 33"/>
                <a:gd name="T4" fmla="*/ 10 w 28"/>
                <a:gd name="T5" fmla="*/ 0 h 33"/>
                <a:gd name="T6" fmla="*/ 4 w 28"/>
                <a:gd name="T7" fmla="*/ 4 h 33"/>
                <a:gd name="T8" fmla="*/ 3 w 28"/>
                <a:gd name="T9" fmla="*/ 7 h 33"/>
                <a:gd name="T10" fmla="*/ 2 w 28"/>
                <a:gd name="T11" fmla="*/ 10 h 33"/>
                <a:gd name="T12" fmla="*/ 0 w 28"/>
                <a:gd name="T13" fmla="*/ 13 h 33"/>
                <a:gd name="T14" fmla="*/ 0 w 28"/>
                <a:gd name="T15" fmla="*/ 15 h 33"/>
                <a:gd name="T16" fmla="*/ 0 w 28"/>
                <a:gd name="T17" fmla="*/ 18 h 33"/>
                <a:gd name="T18" fmla="*/ 2 w 28"/>
                <a:gd name="T19" fmla="*/ 20 h 33"/>
                <a:gd name="T20" fmla="*/ 5 w 28"/>
                <a:gd name="T21" fmla="*/ 18 h 33"/>
                <a:gd name="T22" fmla="*/ 5 w 28"/>
                <a:gd name="T23" fmla="*/ 20 h 33"/>
                <a:gd name="T24" fmla="*/ 3 w 28"/>
                <a:gd name="T25" fmla="*/ 24 h 33"/>
                <a:gd name="T26" fmla="*/ 3 w 28"/>
                <a:gd name="T27" fmla="*/ 26 h 33"/>
                <a:gd name="T28" fmla="*/ 3 w 28"/>
                <a:gd name="T29" fmla="*/ 28 h 33"/>
                <a:gd name="T30" fmla="*/ 8 w 28"/>
                <a:gd name="T31" fmla="*/ 32 h 33"/>
                <a:gd name="T32" fmla="*/ 11 w 28"/>
                <a:gd name="T33" fmla="*/ 29 h 33"/>
                <a:gd name="T34" fmla="*/ 16 w 28"/>
                <a:gd name="T35" fmla="*/ 22 h 33"/>
                <a:gd name="T36" fmla="*/ 22 w 28"/>
                <a:gd name="T37" fmla="*/ 19 h 33"/>
                <a:gd name="T38" fmla="*/ 27 w 28"/>
                <a:gd name="T39" fmla="*/ 13 h 33"/>
                <a:gd name="T40" fmla="*/ 27 w 28"/>
                <a:gd name="T41" fmla="*/ 8 h 33"/>
                <a:gd name="T42" fmla="*/ 24 w 28"/>
                <a:gd name="T43" fmla="*/ 5 h 33"/>
                <a:gd name="T44" fmla="*/ 20 w 28"/>
                <a:gd name="T45" fmla="*/ 6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8" h="33">
                  <a:moveTo>
                    <a:pt x="20" y="6"/>
                  </a:moveTo>
                  <a:cubicBezTo>
                    <a:pt x="18" y="6"/>
                    <a:pt x="17" y="4"/>
                    <a:pt x="15" y="3"/>
                  </a:cubicBezTo>
                  <a:cubicBezTo>
                    <a:pt x="14" y="2"/>
                    <a:pt x="12" y="0"/>
                    <a:pt x="10" y="0"/>
                  </a:cubicBezTo>
                  <a:cubicBezTo>
                    <a:pt x="10" y="3"/>
                    <a:pt x="4" y="1"/>
                    <a:pt x="4" y="4"/>
                  </a:cubicBezTo>
                  <a:cubicBezTo>
                    <a:pt x="4" y="6"/>
                    <a:pt x="4" y="6"/>
                    <a:pt x="3" y="7"/>
                  </a:cubicBezTo>
                  <a:cubicBezTo>
                    <a:pt x="1" y="8"/>
                    <a:pt x="2" y="9"/>
                    <a:pt x="2" y="10"/>
                  </a:cubicBezTo>
                  <a:cubicBezTo>
                    <a:pt x="2" y="11"/>
                    <a:pt x="1" y="12"/>
                    <a:pt x="0" y="13"/>
                  </a:cubicBezTo>
                  <a:cubicBezTo>
                    <a:pt x="0" y="13"/>
                    <a:pt x="0" y="14"/>
                    <a:pt x="0" y="15"/>
                  </a:cubicBezTo>
                  <a:cubicBezTo>
                    <a:pt x="1" y="16"/>
                    <a:pt x="0" y="17"/>
                    <a:pt x="0" y="18"/>
                  </a:cubicBezTo>
                  <a:cubicBezTo>
                    <a:pt x="0" y="18"/>
                    <a:pt x="1" y="21"/>
                    <a:pt x="2" y="20"/>
                  </a:cubicBezTo>
                  <a:cubicBezTo>
                    <a:pt x="4" y="20"/>
                    <a:pt x="4" y="18"/>
                    <a:pt x="5" y="18"/>
                  </a:cubicBezTo>
                  <a:cubicBezTo>
                    <a:pt x="4" y="18"/>
                    <a:pt x="6" y="20"/>
                    <a:pt x="5" y="20"/>
                  </a:cubicBezTo>
                  <a:cubicBezTo>
                    <a:pt x="5" y="22"/>
                    <a:pt x="5" y="23"/>
                    <a:pt x="3" y="24"/>
                  </a:cubicBezTo>
                  <a:cubicBezTo>
                    <a:pt x="3" y="24"/>
                    <a:pt x="4" y="26"/>
                    <a:pt x="3" y="26"/>
                  </a:cubicBezTo>
                  <a:cubicBezTo>
                    <a:pt x="3" y="27"/>
                    <a:pt x="2" y="27"/>
                    <a:pt x="3" y="28"/>
                  </a:cubicBezTo>
                  <a:cubicBezTo>
                    <a:pt x="5" y="29"/>
                    <a:pt x="6" y="29"/>
                    <a:pt x="8" y="32"/>
                  </a:cubicBezTo>
                  <a:cubicBezTo>
                    <a:pt x="9" y="33"/>
                    <a:pt x="10" y="29"/>
                    <a:pt x="11" y="29"/>
                  </a:cubicBezTo>
                  <a:cubicBezTo>
                    <a:pt x="12" y="26"/>
                    <a:pt x="13" y="23"/>
                    <a:pt x="16" y="22"/>
                  </a:cubicBezTo>
                  <a:cubicBezTo>
                    <a:pt x="18" y="21"/>
                    <a:pt x="20" y="21"/>
                    <a:pt x="22" y="19"/>
                  </a:cubicBezTo>
                  <a:cubicBezTo>
                    <a:pt x="24" y="18"/>
                    <a:pt x="26" y="16"/>
                    <a:pt x="27" y="13"/>
                  </a:cubicBezTo>
                  <a:cubicBezTo>
                    <a:pt x="27" y="11"/>
                    <a:pt x="28" y="10"/>
                    <a:pt x="27" y="8"/>
                  </a:cubicBezTo>
                  <a:cubicBezTo>
                    <a:pt x="26" y="7"/>
                    <a:pt x="25" y="6"/>
                    <a:pt x="24" y="5"/>
                  </a:cubicBezTo>
                  <a:cubicBezTo>
                    <a:pt x="23" y="5"/>
                    <a:pt x="21" y="6"/>
                    <a:pt x="20"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4" name="Freeform 624"/>
            <p:cNvSpPr>
              <a:spLocks/>
            </p:cNvSpPr>
            <p:nvPr/>
          </p:nvSpPr>
          <p:spPr bwMode="auto">
            <a:xfrm>
              <a:off x="3948257" y="4518129"/>
              <a:ext cx="299441" cy="444384"/>
            </a:xfrm>
            <a:custGeom>
              <a:avLst/>
              <a:gdLst>
                <a:gd name="T0" fmla="*/ 57 w 64"/>
                <a:gd name="T1" fmla="*/ 21 h 95"/>
                <a:gd name="T2" fmla="*/ 56 w 64"/>
                <a:gd name="T3" fmla="*/ 14 h 95"/>
                <a:gd name="T4" fmla="*/ 50 w 64"/>
                <a:gd name="T5" fmla="*/ 13 h 95"/>
                <a:gd name="T6" fmla="*/ 46 w 64"/>
                <a:gd name="T7" fmla="*/ 14 h 95"/>
                <a:gd name="T8" fmla="*/ 41 w 64"/>
                <a:gd name="T9" fmla="*/ 11 h 95"/>
                <a:gd name="T10" fmla="*/ 38 w 64"/>
                <a:gd name="T11" fmla="*/ 6 h 95"/>
                <a:gd name="T12" fmla="*/ 33 w 64"/>
                <a:gd name="T13" fmla="*/ 2 h 95"/>
                <a:gd name="T14" fmla="*/ 28 w 64"/>
                <a:gd name="T15" fmla="*/ 0 h 95"/>
                <a:gd name="T16" fmla="*/ 31 w 64"/>
                <a:gd name="T17" fmla="*/ 5 h 95"/>
                <a:gd name="T18" fmla="*/ 28 w 64"/>
                <a:gd name="T19" fmla="*/ 10 h 95"/>
                <a:gd name="T20" fmla="*/ 23 w 64"/>
                <a:gd name="T21" fmla="*/ 14 h 95"/>
                <a:gd name="T22" fmla="*/ 17 w 64"/>
                <a:gd name="T23" fmla="*/ 17 h 95"/>
                <a:gd name="T24" fmla="*/ 11 w 64"/>
                <a:gd name="T25" fmla="*/ 26 h 95"/>
                <a:gd name="T26" fmla="*/ 6 w 64"/>
                <a:gd name="T27" fmla="*/ 22 h 95"/>
                <a:gd name="T28" fmla="*/ 6 w 64"/>
                <a:gd name="T29" fmla="*/ 21 h 95"/>
                <a:gd name="T30" fmla="*/ 6 w 64"/>
                <a:gd name="T31" fmla="*/ 18 h 95"/>
                <a:gd name="T32" fmla="*/ 2 w 64"/>
                <a:gd name="T33" fmla="*/ 26 h 95"/>
                <a:gd name="T34" fmla="*/ 3 w 64"/>
                <a:gd name="T35" fmla="*/ 30 h 95"/>
                <a:gd name="T36" fmla="*/ 3 w 64"/>
                <a:gd name="T37" fmla="*/ 32 h 95"/>
                <a:gd name="T38" fmla="*/ 14 w 64"/>
                <a:gd name="T39" fmla="*/ 47 h 95"/>
                <a:gd name="T40" fmla="*/ 23 w 64"/>
                <a:gd name="T41" fmla="*/ 63 h 95"/>
                <a:gd name="T42" fmla="*/ 26 w 64"/>
                <a:gd name="T43" fmla="*/ 70 h 95"/>
                <a:gd name="T44" fmla="*/ 25 w 64"/>
                <a:gd name="T45" fmla="*/ 71 h 95"/>
                <a:gd name="T46" fmla="*/ 28 w 64"/>
                <a:gd name="T47" fmla="*/ 74 h 95"/>
                <a:gd name="T48" fmla="*/ 32 w 64"/>
                <a:gd name="T49" fmla="*/ 79 h 95"/>
                <a:gd name="T50" fmla="*/ 41 w 64"/>
                <a:gd name="T51" fmla="*/ 83 h 95"/>
                <a:gd name="T52" fmla="*/ 48 w 64"/>
                <a:gd name="T53" fmla="*/ 87 h 95"/>
                <a:gd name="T54" fmla="*/ 54 w 64"/>
                <a:gd name="T55" fmla="*/ 93 h 95"/>
                <a:gd name="T56" fmla="*/ 59 w 64"/>
                <a:gd name="T57" fmla="*/ 90 h 95"/>
                <a:gd name="T58" fmla="*/ 61 w 64"/>
                <a:gd name="T59" fmla="*/ 86 h 95"/>
                <a:gd name="T60" fmla="*/ 63 w 64"/>
                <a:gd name="T61" fmla="*/ 82 h 95"/>
                <a:gd name="T62" fmla="*/ 61 w 64"/>
                <a:gd name="T63" fmla="*/ 78 h 95"/>
                <a:gd name="T64" fmla="*/ 61 w 64"/>
                <a:gd name="T65" fmla="*/ 76 h 95"/>
                <a:gd name="T66" fmla="*/ 63 w 64"/>
                <a:gd name="T67" fmla="*/ 74 h 95"/>
                <a:gd name="T68" fmla="*/ 64 w 64"/>
                <a:gd name="T69" fmla="*/ 64 h 95"/>
                <a:gd name="T70" fmla="*/ 62 w 64"/>
                <a:gd name="T71" fmla="*/ 59 h 95"/>
                <a:gd name="T72" fmla="*/ 57 w 64"/>
                <a:gd name="T73" fmla="*/ 57 h 95"/>
                <a:gd name="T74" fmla="*/ 55 w 64"/>
                <a:gd name="T75" fmla="*/ 48 h 95"/>
                <a:gd name="T76" fmla="*/ 50 w 64"/>
                <a:gd name="T77" fmla="*/ 51 h 95"/>
                <a:gd name="T78" fmla="*/ 46 w 64"/>
                <a:gd name="T79" fmla="*/ 51 h 95"/>
                <a:gd name="T80" fmla="*/ 44 w 64"/>
                <a:gd name="T81" fmla="*/ 48 h 95"/>
                <a:gd name="T82" fmla="*/ 40 w 64"/>
                <a:gd name="T83" fmla="*/ 42 h 95"/>
                <a:gd name="T84" fmla="*/ 39 w 64"/>
                <a:gd name="T85" fmla="*/ 35 h 95"/>
                <a:gd name="T86" fmla="*/ 42 w 64"/>
                <a:gd name="T87" fmla="*/ 33 h 95"/>
                <a:gd name="T88" fmla="*/ 42 w 64"/>
                <a:gd name="T89" fmla="*/ 30 h 95"/>
                <a:gd name="T90" fmla="*/ 45 w 64"/>
                <a:gd name="T91" fmla="*/ 25 h 95"/>
                <a:gd name="T92" fmla="*/ 50 w 64"/>
                <a:gd name="T93" fmla="*/ 24 h 95"/>
                <a:gd name="T94" fmla="*/ 53 w 64"/>
                <a:gd name="T95" fmla="*/ 22 h 95"/>
                <a:gd name="T96" fmla="*/ 57 w 64"/>
                <a:gd name="T97" fmla="*/ 2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4" h="95">
                  <a:moveTo>
                    <a:pt x="57" y="21"/>
                  </a:moveTo>
                  <a:cubicBezTo>
                    <a:pt x="53" y="19"/>
                    <a:pt x="59" y="15"/>
                    <a:pt x="56" y="14"/>
                  </a:cubicBezTo>
                  <a:cubicBezTo>
                    <a:pt x="54" y="12"/>
                    <a:pt x="52" y="13"/>
                    <a:pt x="50" y="13"/>
                  </a:cubicBezTo>
                  <a:cubicBezTo>
                    <a:pt x="48" y="12"/>
                    <a:pt x="48" y="14"/>
                    <a:pt x="46" y="14"/>
                  </a:cubicBezTo>
                  <a:cubicBezTo>
                    <a:pt x="44" y="13"/>
                    <a:pt x="42" y="13"/>
                    <a:pt x="41" y="11"/>
                  </a:cubicBezTo>
                  <a:cubicBezTo>
                    <a:pt x="40" y="10"/>
                    <a:pt x="39" y="7"/>
                    <a:pt x="38" y="6"/>
                  </a:cubicBezTo>
                  <a:cubicBezTo>
                    <a:pt x="36" y="5"/>
                    <a:pt x="35" y="3"/>
                    <a:pt x="33" y="2"/>
                  </a:cubicBezTo>
                  <a:cubicBezTo>
                    <a:pt x="32" y="0"/>
                    <a:pt x="30" y="1"/>
                    <a:pt x="28" y="0"/>
                  </a:cubicBezTo>
                  <a:cubicBezTo>
                    <a:pt x="30" y="2"/>
                    <a:pt x="31" y="3"/>
                    <a:pt x="31" y="5"/>
                  </a:cubicBezTo>
                  <a:cubicBezTo>
                    <a:pt x="30" y="7"/>
                    <a:pt x="30" y="9"/>
                    <a:pt x="28" y="10"/>
                  </a:cubicBezTo>
                  <a:cubicBezTo>
                    <a:pt x="26" y="12"/>
                    <a:pt x="25" y="14"/>
                    <a:pt x="23" y="14"/>
                  </a:cubicBezTo>
                  <a:cubicBezTo>
                    <a:pt x="21" y="15"/>
                    <a:pt x="19" y="15"/>
                    <a:pt x="17" y="17"/>
                  </a:cubicBezTo>
                  <a:cubicBezTo>
                    <a:pt x="16" y="18"/>
                    <a:pt x="12" y="27"/>
                    <a:pt x="11" y="26"/>
                  </a:cubicBezTo>
                  <a:cubicBezTo>
                    <a:pt x="9" y="23"/>
                    <a:pt x="8" y="23"/>
                    <a:pt x="6" y="22"/>
                  </a:cubicBezTo>
                  <a:cubicBezTo>
                    <a:pt x="5" y="22"/>
                    <a:pt x="5" y="22"/>
                    <a:pt x="6" y="21"/>
                  </a:cubicBezTo>
                  <a:cubicBezTo>
                    <a:pt x="7" y="20"/>
                    <a:pt x="7" y="19"/>
                    <a:pt x="6" y="18"/>
                  </a:cubicBezTo>
                  <a:cubicBezTo>
                    <a:pt x="4" y="19"/>
                    <a:pt x="0" y="23"/>
                    <a:pt x="2" y="26"/>
                  </a:cubicBezTo>
                  <a:cubicBezTo>
                    <a:pt x="2" y="26"/>
                    <a:pt x="4" y="29"/>
                    <a:pt x="3" y="30"/>
                  </a:cubicBezTo>
                  <a:cubicBezTo>
                    <a:pt x="2" y="30"/>
                    <a:pt x="1" y="31"/>
                    <a:pt x="3" y="32"/>
                  </a:cubicBezTo>
                  <a:cubicBezTo>
                    <a:pt x="8" y="35"/>
                    <a:pt x="12" y="41"/>
                    <a:pt x="14" y="47"/>
                  </a:cubicBezTo>
                  <a:cubicBezTo>
                    <a:pt x="17" y="52"/>
                    <a:pt x="19" y="58"/>
                    <a:pt x="23" y="63"/>
                  </a:cubicBezTo>
                  <a:cubicBezTo>
                    <a:pt x="24" y="65"/>
                    <a:pt x="26" y="67"/>
                    <a:pt x="26" y="70"/>
                  </a:cubicBezTo>
                  <a:cubicBezTo>
                    <a:pt x="26" y="71"/>
                    <a:pt x="25" y="70"/>
                    <a:pt x="25" y="71"/>
                  </a:cubicBezTo>
                  <a:cubicBezTo>
                    <a:pt x="26" y="72"/>
                    <a:pt x="27" y="73"/>
                    <a:pt x="28" y="74"/>
                  </a:cubicBezTo>
                  <a:cubicBezTo>
                    <a:pt x="29" y="76"/>
                    <a:pt x="30" y="78"/>
                    <a:pt x="32" y="79"/>
                  </a:cubicBezTo>
                  <a:cubicBezTo>
                    <a:pt x="35" y="80"/>
                    <a:pt x="38" y="82"/>
                    <a:pt x="41" y="83"/>
                  </a:cubicBezTo>
                  <a:cubicBezTo>
                    <a:pt x="43" y="84"/>
                    <a:pt x="45" y="86"/>
                    <a:pt x="48" y="87"/>
                  </a:cubicBezTo>
                  <a:cubicBezTo>
                    <a:pt x="50" y="89"/>
                    <a:pt x="52" y="91"/>
                    <a:pt x="54" y="93"/>
                  </a:cubicBezTo>
                  <a:cubicBezTo>
                    <a:pt x="58" y="95"/>
                    <a:pt x="57" y="91"/>
                    <a:pt x="59" y="90"/>
                  </a:cubicBezTo>
                  <a:cubicBezTo>
                    <a:pt x="60" y="89"/>
                    <a:pt x="60" y="87"/>
                    <a:pt x="61" y="86"/>
                  </a:cubicBezTo>
                  <a:cubicBezTo>
                    <a:pt x="61" y="85"/>
                    <a:pt x="64" y="83"/>
                    <a:pt x="63" y="82"/>
                  </a:cubicBezTo>
                  <a:cubicBezTo>
                    <a:pt x="61" y="81"/>
                    <a:pt x="60" y="81"/>
                    <a:pt x="61" y="78"/>
                  </a:cubicBezTo>
                  <a:cubicBezTo>
                    <a:pt x="61" y="77"/>
                    <a:pt x="61" y="76"/>
                    <a:pt x="61" y="76"/>
                  </a:cubicBezTo>
                  <a:cubicBezTo>
                    <a:pt x="62" y="75"/>
                    <a:pt x="63" y="74"/>
                    <a:pt x="63" y="74"/>
                  </a:cubicBezTo>
                  <a:cubicBezTo>
                    <a:pt x="64" y="71"/>
                    <a:pt x="62" y="66"/>
                    <a:pt x="64" y="64"/>
                  </a:cubicBezTo>
                  <a:cubicBezTo>
                    <a:pt x="64" y="63"/>
                    <a:pt x="63" y="61"/>
                    <a:pt x="62" y="59"/>
                  </a:cubicBezTo>
                  <a:cubicBezTo>
                    <a:pt x="61" y="56"/>
                    <a:pt x="60" y="56"/>
                    <a:pt x="57" y="57"/>
                  </a:cubicBezTo>
                  <a:cubicBezTo>
                    <a:pt x="53" y="57"/>
                    <a:pt x="55" y="50"/>
                    <a:pt x="55" y="48"/>
                  </a:cubicBezTo>
                  <a:cubicBezTo>
                    <a:pt x="53" y="49"/>
                    <a:pt x="52" y="51"/>
                    <a:pt x="50" y="51"/>
                  </a:cubicBezTo>
                  <a:cubicBezTo>
                    <a:pt x="49" y="51"/>
                    <a:pt x="47" y="51"/>
                    <a:pt x="46" y="51"/>
                  </a:cubicBezTo>
                  <a:cubicBezTo>
                    <a:pt x="45" y="50"/>
                    <a:pt x="45" y="48"/>
                    <a:pt x="44" y="48"/>
                  </a:cubicBezTo>
                  <a:cubicBezTo>
                    <a:pt x="41" y="48"/>
                    <a:pt x="41" y="44"/>
                    <a:pt x="40" y="42"/>
                  </a:cubicBezTo>
                  <a:cubicBezTo>
                    <a:pt x="38" y="40"/>
                    <a:pt x="37" y="37"/>
                    <a:pt x="39" y="35"/>
                  </a:cubicBezTo>
                  <a:cubicBezTo>
                    <a:pt x="40" y="34"/>
                    <a:pt x="42" y="34"/>
                    <a:pt x="42" y="33"/>
                  </a:cubicBezTo>
                  <a:cubicBezTo>
                    <a:pt x="42" y="32"/>
                    <a:pt x="42" y="31"/>
                    <a:pt x="42" y="30"/>
                  </a:cubicBezTo>
                  <a:cubicBezTo>
                    <a:pt x="42" y="27"/>
                    <a:pt x="42" y="26"/>
                    <a:pt x="45" y="25"/>
                  </a:cubicBezTo>
                  <a:cubicBezTo>
                    <a:pt x="47" y="24"/>
                    <a:pt x="48" y="24"/>
                    <a:pt x="50" y="24"/>
                  </a:cubicBezTo>
                  <a:cubicBezTo>
                    <a:pt x="51" y="24"/>
                    <a:pt x="52" y="23"/>
                    <a:pt x="53" y="22"/>
                  </a:cubicBezTo>
                  <a:cubicBezTo>
                    <a:pt x="54" y="22"/>
                    <a:pt x="59" y="23"/>
                    <a:pt x="57" y="2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5" name="Freeform 625"/>
            <p:cNvSpPr>
              <a:spLocks/>
            </p:cNvSpPr>
            <p:nvPr/>
          </p:nvSpPr>
          <p:spPr bwMode="auto">
            <a:xfrm>
              <a:off x="4080457" y="4933843"/>
              <a:ext cx="203874" cy="992299"/>
            </a:xfrm>
            <a:custGeom>
              <a:avLst/>
              <a:gdLst>
                <a:gd name="T0" fmla="*/ 38 w 44"/>
                <a:gd name="T1" fmla="*/ 20 h 212"/>
                <a:gd name="T2" fmla="*/ 36 w 44"/>
                <a:gd name="T3" fmla="*/ 12 h 212"/>
                <a:gd name="T4" fmla="*/ 34 w 44"/>
                <a:gd name="T5" fmla="*/ 5 h 212"/>
                <a:gd name="T6" fmla="*/ 30 w 44"/>
                <a:gd name="T7" fmla="*/ 3 h 212"/>
                <a:gd name="T8" fmla="*/ 28 w 44"/>
                <a:gd name="T9" fmla="*/ 15 h 212"/>
                <a:gd name="T10" fmla="*/ 26 w 44"/>
                <a:gd name="T11" fmla="*/ 31 h 212"/>
                <a:gd name="T12" fmla="*/ 23 w 44"/>
                <a:gd name="T13" fmla="*/ 56 h 212"/>
                <a:gd name="T14" fmla="*/ 21 w 44"/>
                <a:gd name="T15" fmla="*/ 68 h 212"/>
                <a:gd name="T16" fmla="*/ 21 w 44"/>
                <a:gd name="T17" fmla="*/ 80 h 212"/>
                <a:gd name="T18" fmla="*/ 20 w 44"/>
                <a:gd name="T19" fmla="*/ 88 h 212"/>
                <a:gd name="T20" fmla="*/ 11 w 44"/>
                <a:gd name="T21" fmla="*/ 110 h 212"/>
                <a:gd name="T22" fmla="*/ 10 w 44"/>
                <a:gd name="T23" fmla="*/ 132 h 212"/>
                <a:gd name="T24" fmla="*/ 17 w 44"/>
                <a:gd name="T25" fmla="*/ 133 h 212"/>
                <a:gd name="T26" fmla="*/ 16 w 44"/>
                <a:gd name="T27" fmla="*/ 136 h 212"/>
                <a:gd name="T28" fmla="*/ 14 w 44"/>
                <a:gd name="T29" fmla="*/ 145 h 212"/>
                <a:gd name="T30" fmla="*/ 15 w 44"/>
                <a:gd name="T31" fmla="*/ 150 h 212"/>
                <a:gd name="T32" fmla="*/ 13 w 44"/>
                <a:gd name="T33" fmla="*/ 152 h 212"/>
                <a:gd name="T34" fmla="*/ 11 w 44"/>
                <a:gd name="T35" fmla="*/ 158 h 212"/>
                <a:gd name="T36" fmla="*/ 8 w 44"/>
                <a:gd name="T37" fmla="*/ 159 h 212"/>
                <a:gd name="T38" fmla="*/ 4 w 44"/>
                <a:gd name="T39" fmla="*/ 159 h 212"/>
                <a:gd name="T40" fmla="*/ 0 w 44"/>
                <a:gd name="T41" fmla="*/ 164 h 212"/>
                <a:gd name="T42" fmla="*/ 2 w 44"/>
                <a:gd name="T43" fmla="*/ 163 h 212"/>
                <a:gd name="T44" fmla="*/ 7 w 44"/>
                <a:gd name="T45" fmla="*/ 171 h 212"/>
                <a:gd name="T46" fmla="*/ 11 w 44"/>
                <a:gd name="T47" fmla="*/ 173 h 212"/>
                <a:gd name="T48" fmla="*/ 7 w 44"/>
                <a:gd name="T49" fmla="*/ 174 h 212"/>
                <a:gd name="T50" fmla="*/ 7 w 44"/>
                <a:gd name="T51" fmla="*/ 179 h 212"/>
                <a:gd name="T52" fmla="*/ 9 w 44"/>
                <a:gd name="T53" fmla="*/ 182 h 212"/>
                <a:gd name="T54" fmla="*/ 9 w 44"/>
                <a:gd name="T55" fmla="*/ 185 h 212"/>
                <a:gd name="T56" fmla="*/ 7 w 44"/>
                <a:gd name="T57" fmla="*/ 187 h 212"/>
                <a:gd name="T58" fmla="*/ 10 w 44"/>
                <a:gd name="T59" fmla="*/ 190 h 212"/>
                <a:gd name="T60" fmla="*/ 8 w 44"/>
                <a:gd name="T61" fmla="*/ 193 h 212"/>
                <a:gd name="T62" fmla="*/ 11 w 44"/>
                <a:gd name="T63" fmla="*/ 194 h 212"/>
                <a:gd name="T64" fmla="*/ 11 w 44"/>
                <a:gd name="T65" fmla="*/ 198 h 212"/>
                <a:gd name="T66" fmla="*/ 15 w 44"/>
                <a:gd name="T67" fmla="*/ 197 h 212"/>
                <a:gd name="T68" fmla="*/ 15 w 44"/>
                <a:gd name="T69" fmla="*/ 197 h 212"/>
                <a:gd name="T70" fmla="*/ 16 w 44"/>
                <a:gd name="T71" fmla="*/ 198 h 212"/>
                <a:gd name="T72" fmla="*/ 18 w 44"/>
                <a:gd name="T73" fmla="*/ 202 h 212"/>
                <a:gd name="T74" fmla="*/ 16 w 44"/>
                <a:gd name="T75" fmla="*/ 207 h 212"/>
                <a:gd name="T76" fmla="*/ 18 w 44"/>
                <a:gd name="T77" fmla="*/ 209 h 212"/>
                <a:gd name="T78" fmla="*/ 25 w 44"/>
                <a:gd name="T79" fmla="*/ 204 h 212"/>
                <a:gd name="T80" fmla="*/ 26 w 44"/>
                <a:gd name="T81" fmla="*/ 199 h 212"/>
                <a:gd name="T82" fmla="*/ 17 w 44"/>
                <a:gd name="T83" fmla="*/ 192 h 212"/>
                <a:gd name="T84" fmla="*/ 12 w 44"/>
                <a:gd name="T85" fmla="*/ 185 h 212"/>
                <a:gd name="T86" fmla="*/ 15 w 44"/>
                <a:gd name="T87" fmla="*/ 177 h 212"/>
                <a:gd name="T88" fmla="*/ 17 w 44"/>
                <a:gd name="T89" fmla="*/ 169 h 212"/>
                <a:gd name="T90" fmla="*/ 21 w 44"/>
                <a:gd name="T91" fmla="*/ 158 h 212"/>
                <a:gd name="T92" fmla="*/ 21 w 44"/>
                <a:gd name="T93" fmla="*/ 152 h 212"/>
                <a:gd name="T94" fmla="*/ 19 w 44"/>
                <a:gd name="T95" fmla="*/ 140 h 212"/>
                <a:gd name="T96" fmla="*/ 23 w 44"/>
                <a:gd name="T97" fmla="*/ 117 h 212"/>
                <a:gd name="T98" fmla="*/ 26 w 44"/>
                <a:gd name="T99" fmla="*/ 102 h 212"/>
                <a:gd name="T100" fmla="*/ 29 w 44"/>
                <a:gd name="T101" fmla="*/ 85 h 212"/>
                <a:gd name="T102" fmla="*/ 27 w 44"/>
                <a:gd name="T103" fmla="*/ 73 h 212"/>
                <a:gd name="T104" fmla="*/ 30 w 44"/>
                <a:gd name="T105" fmla="*/ 62 h 212"/>
                <a:gd name="T106" fmla="*/ 34 w 44"/>
                <a:gd name="T107" fmla="*/ 54 h 212"/>
                <a:gd name="T108" fmla="*/ 36 w 44"/>
                <a:gd name="T109" fmla="*/ 44 h 212"/>
                <a:gd name="T110" fmla="*/ 40 w 44"/>
                <a:gd name="T111" fmla="*/ 35 h 212"/>
                <a:gd name="T112" fmla="*/ 40 w 44"/>
                <a:gd name="T113" fmla="*/ 2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4" h="212">
                  <a:moveTo>
                    <a:pt x="40" y="28"/>
                  </a:moveTo>
                  <a:cubicBezTo>
                    <a:pt x="38" y="27"/>
                    <a:pt x="40" y="22"/>
                    <a:pt x="38" y="20"/>
                  </a:cubicBezTo>
                  <a:cubicBezTo>
                    <a:pt x="37" y="19"/>
                    <a:pt x="35" y="16"/>
                    <a:pt x="36" y="14"/>
                  </a:cubicBezTo>
                  <a:cubicBezTo>
                    <a:pt x="38" y="13"/>
                    <a:pt x="35" y="13"/>
                    <a:pt x="36" y="12"/>
                  </a:cubicBezTo>
                  <a:cubicBezTo>
                    <a:pt x="37" y="11"/>
                    <a:pt x="36" y="10"/>
                    <a:pt x="35" y="9"/>
                  </a:cubicBezTo>
                  <a:cubicBezTo>
                    <a:pt x="34" y="8"/>
                    <a:pt x="34" y="7"/>
                    <a:pt x="34" y="5"/>
                  </a:cubicBezTo>
                  <a:cubicBezTo>
                    <a:pt x="34" y="3"/>
                    <a:pt x="33" y="2"/>
                    <a:pt x="32" y="0"/>
                  </a:cubicBezTo>
                  <a:cubicBezTo>
                    <a:pt x="31" y="1"/>
                    <a:pt x="30" y="2"/>
                    <a:pt x="30" y="3"/>
                  </a:cubicBezTo>
                  <a:cubicBezTo>
                    <a:pt x="29" y="5"/>
                    <a:pt x="27" y="4"/>
                    <a:pt x="28" y="6"/>
                  </a:cubicBezTo>
                  <a:cubicBezTo>
                    <a:pt x="28" y="9"/>
                    <a:pt x="28" y="12"/>
                    <a:pt x="28" y="15"/>
                  </a:cubicBezTo>
                  <a:cubicBezTo>
                    <a:pt x="28" y="19"/>
                    <a:pt x="29" y="24"/>
                    <a:pt x="28" y="28"/>
                  </a:cubicBezTo>
                  <a:cubicBezTo>
                    <a:pt x="27" y="29"/>
                    <a:pt x="26" y="30"/>
                    <a:pt x="26" y="31"/>
                  </a:cubicBezTo>
                  <a:cubicBezTo>
                    <a:pt x="26" y="33"/>
                    <a:pt x="27" y="35"/>
                    <a:pt x="27" y="37"/>
                  </a:cubicBezTo>
                  <a:cubicBezTo>
                    <a:pt x="27" y="43"/>
                    <a:pt x="25" y="50"/>
                    <a:pt x="23" y="56"/>
                  </a:cubicBezTo>
                  <a:cubicBezTo>
                    <a:pt x="22" y="59"/>
                    <a:pt x="22" y="61"/>
                    <a:pt x="23" y="64"/>
                  </a:cubicBezTo>
                  <a:cubicBezTo>
                    <a:pt x="23" y="66"/>
                    <a:pt x="23" y="67"/>
                    <a:pt x="21" y="68"/>
                  </a:cubicBezTo>
                  <a:cubicBezTo>
                    <a:pt x="20" y="69"/>
                    <a:pt x="21" y="70"/>
                    <a:pt x="21" y="71"/>
                  </a:cubicBezTo>
                  <a:cubicBezTo>
                    <a:pt x="21" y="74"/>
                    <a:pt x="21" y="77"/>
                    <a:pt x="21" y="80"/>
                  </a:cubicBezTo>
                  <a:cubicBezTo>
                    <a:pt x="21" y="81"/>
                    <a:pt x="21" y="83"/>
                    <a:pt x="21" y="84"/>
                  </a:cubicBezTo>
                  <a:cubicBezTo>
                    <a:pt x="20" y="85"/>
                    <a:pt x="21" y="87"/>
                    <a:pt x="20" y="88"/>
                  </a:cubicBezTo>
                  <a:cubicBezTo>
                    <a:pt x="18" y="93"/>
                    <a:pt x="16" y="98"/>
                    <a:pt x="14" y="103"/>
                  </a:cubicBezTo>
                  <a:cubicBezTo>
                    <a:pt x="13" y="106"/>
                    <a:pt x="10" y="107"/>
                    <a:pt x="11" y="110"/>
                  </a:cubicBezTo>
                  <a:cubicBezTo>
                    <a:pt x="12" y="113"/>
                    <a:pt x="14" y="118"/>
                    <a:pt x="12" y="122"/>
                  </a:cubicBezTo>
                  <a:cubicBezTo>
                    <a:pt x="10" y="124"/>
                    <a:pt x="8" y="129"/>
                    <a:pt x="10" y="132"/>
                  </a:cubicBezTo>
                  <a:cubicBezTo>
                    <a:pt x="11" y="134"/>
                    <a:pt x="12" y="134"/>
                    <a:pt x="13" y="133"/>
                  </a:cubicBezTo>
                  <a:cubicBezTo>
                    <a:pt x="14" y="132"/>
                    <a:pt x="18" y="132"/>
                    <a:pt x="17" y="133"/>
                  </a:cubicBezTo>
                  <a:cubicBezTo>
                    <a:pt x="17" y="133"/>
                    <a:pt x="16" y="133"/>
                    <a:pt x="15" y="134"/>
                  </a:cubicBezTo>
                  <a:cubicBezTo>
                    <a:pt x="15" y="135"/>
                    <a:pt x="15" y="135"/>
                    <a:pt x="16" y="136"/>
                  </a:cubicBezTo>
                  <a:cubicBezTo>
                    <a:pt x="16" y="136"/>
                    <a:pt x="15" y="137"/>
                    <a:pt x="15" y="137"/>
                  </a:cubicBezTo>
                  <a:cubicBezTo>
                    <a:pt x="14" y="139"/>
                    <a:pt x="13" y="143"/>
                    <a:pt x="14" y="145"/>
                  </a:cubicBezTo>
                  <a:cubicBezTo>
                    <a:pt x="14" y="146"/>
                    <a:pt x="14" y="146"/>
                    <a:pt x="13" y="148"/>
                  </a:cubicBezTo>
                  <a:cubicBezTo>
                    <a:pt x="12" y="149"/>
                    <a:pt x="14" y="149"/>
                    <a:pt x="15" y="150"/>
                  </a:cubicBezTo>
                  <a:cubicBezTo>
                    <a:pt x="15" y="150"/>
                    <a:pt x="15" y="150"/>
                    <a:pt x="14" y="151"/>
                  </a:cubicBezTo>
                  <a:cubicBezTo>
                    <a:pt x="13" y="151"/>
                    <a:pt x="11" y="152"/>
                    <a:pt x="13" y="152"/>
                  </a:cubicBezTo>
                  <a:cubicBezTo>
                    <a:pt x="12" y="153"/>
                    <a:pt x="13" y="156"/>
                    <a:pt x="14" y="156"/>
                  </a:cubicBezTo>
                  <a:cubicBezTo>
                    <a:pt x="13" y="156"/>
                    <a:pt x="10" y="155"/>
                    <a:pt x="11" y="158"/>
                  </a:cubicBezTo>
                  <a:cubicBezTo>
                    <a:pt x="11" y="158"/>
                    <a:pt x="12" y="163"/>
                    <a:pt x="10" y="162"/>
                  </a:cubicBezTo>
                  <a:cubicBezTo>
                    <a:pt x="10" y="162"/>
                    <a:pt x="8" y="160"/>
                    <a:pt x="8" y="159"/>
                  </a:cubicBezTo>
                  <a:cubicBezTo>
                    <a:pt x="6" y="158"/>
                    <a:pt x="7" y="157"/>
                    <a:pt x="5" y="158"/>
                  </a:cubicBezTo>
                  <a:cubicBezTo>
                    <a:pt x="5" y="158"/>
                    <a:pt x="4" y="159"/>
                    <a:pt x="4" y="159"/>
                  </a:cubicBezTo>
                  <a:cubicBezTo>
                    <a:pt x="4" y="160"/>
                    <a:pt x="5" y="160"/>
                    <a:pt x="4" y="161"/>
                  </a:cubicBezTo>
                  <a:cubicBezTo>
                    <a:pt x="4" y="162"/>
                    <a:pt x="0" y="162"/>
                    <a:pt x="0" y="164"/>
                  </a:cubicBezTo>
                  <a:cubicBezTo>
                    <a:pt x="0" y="164"/>
                    <a:pt x="1" y="165"/>
                    <a:pt x="2" y="165"/>
                  </a:cubicBezTo>
                  <a:cubicBezTo>
                    <a:pt x="2" y="165"/>
                    <a:pt x="1" y="164"/>
                    <a:pt x="2" y="163"/>
                  </a:cubicBezTo>
                  <a:cubicBezTo>
                    <a:pt x="2" y="163"/>
                    <a:pt x="5" y="165"/>
                    <a:pt x="7" y="164"/>
                  </a:cubicBezTo>
                  <a:cubicBezTo>
                    <a:pt x="11" y="163"/>
                    <a:pt x="5" y="170"/>
                    <a:pt x="7" y="171"/>
                  </a:cubicBezTo>
                  <a:cubicBezTo>
                    <a:pt x="8" y="171"/>
                    <a:pt x="10" y="170"/>
                    <a:pt x="11" y="171"/>
                  </a:cubicBezTo>
                  <a:cubicBezTo>
                    <a:pt x="12" y="171"/>
                    <a:pt x="12" y="174"/>
                    <a:pt x="11" y="173"/>
                  </a:cubicBezTo>
                  <a:cubicBezTo>
                    <a:pt x="11" y="173"/>
                    <a:pt x="8" y="171"/>
                    <a:pt x="8" y="172"/>
                  </a:cubicBezTo>
                  <a:cubicBezTo>
                    <a:pt x="7" y="173"/>
                    <a:pt x="6" y="173"/>
                    <a:pt x="7" y="174"/>
                  </a:cubicBezTo>
                  <a:cubicBezTo>
                    <a:pt x="7" y="174"/>
                    <a:pt x="9" y="176"/>
                    <a:pt x="8" y="176"/>
                  </a:cubicBezTo>
                  <a:cubicBezTo>
                    <a:pt x="7" y="176"/>
                    <a:pt x="7" y="179"/>
                    <a:pt x="7" y="179"/>
                  </a:cubicBezTo>
                  <a:cubicBezTo>
                    <a:pt x="6" y="182"/>
                    <a:pt x="9" y="178"/>
                    <a:pt x="9" y="178"/>
                  </a:cubicBezTo>
                  <a:cubicBezTo>
                    <a:pt x="9" y="178"/>
                    <a:pt x="8" y="183"/>
                    <a:pt x="9" y="182"/>
                  </a:cubicBezTo>
                  <a:cubicBezTo>
                    <a:pt x="9" y="182"/>
                    <a:pt x="8" y="182"/>
                    <a:pt x="8" y="183"/>
                  </a:cubicBezTo>
                  <a:cubicBezTo>
                    <a:pt x="7" y="184"/>
                    <a:pt x="8" y="184"/>
                    <a:pt x="9" y="185"/>
                  </a:cubicBezTo>
                  <a:cubicBezTo>
                    <a:pt x="9" y="185"/>
                    <a:pt x="7" y="186"/>
                    <a:pt x="7" y="186"/>
                  </a:cubicBezTo>
                  <a:cubicBezTo>
                    <a:pt x="6" y="186"/>
                    <a:pt x="7" y="186"/>
                    <a:pt x="7" y="187"/>
                  </a:cubicBezTo>
                  <a:cubicBezTo>
                    <a:pt x="6" y="189"/>
                    <a:pt x="10" y="189"/>
                    <a:pt x="10" y="188"/>
                  </a:cubicBezTo>
                  <a:cubicBezTo>
                    <a:pt x="10" y="189"/>
                    <a:pt x="9" y="189"/>
                    <a:pt x="10" y="190"/>
                  </a:cubicBezTo>
                  <a:cubicBezTo>
                    <a:pt x="10" y="190"/>
                    <a:pt x="10" y="190"/>
                    <a:pt x="10" y="190"/>
                  </a:cubicBezTo>
                  <a:cubicBezTo>
                    <a:pt x="10" y="191"/>
                    <a:pt x="8" y="192"/>
                    <a:pt x="8" y="193"/>
                  </a:cubicBezTo>
                  <a:cubicBezTo>
                    <a:pt x="7" y="195"/>
                    <a:pt x="10" y="192"/>
                    <a:pt x="11" y="192"/>
                  </a:cubicBezTo>
                  <a:cubicBezTo>
                    <a:pt x="10" y="193"/>
                    <a:pt x="11" y="194"/>
                    <a:pt x="11" y="194"/>
                  </a:cubicBezTo>
                  <a:cubicBezTo>
                    <a:pt x="11" y="195"/>
                    <a:pt x="8" y="196"/>
                    <a:pt x="8" y="196"/>
                  </a:cubicBezTo>
                  <a:cubicBezTo>
                    <a:pt x="10" y="197"/>
                    <a:pt x="10" y="196"/>
                    <a:pt x="11" y="198"/>
                  </a:cubicBezTo>
                  <a:cubicBezTo>
                    <a:pt x="12" y="200"/>
                    <a:pt x="14" y="195"/>
                    <a:pt x="13" y="195"/>
                  </a:cubicBezTo>
                  <a:cubicBezTo>
                    <a:pt x="14" y="195"/>
                    <a:pt x="14" y="196"/>
                    <a:pt x="15" y="197"/>
                  </a:cubicBezTo>
                  <a:cubicBezTo>
                    <a:pt x="15" y="197"/>
                    <a:pt x="15" y="195"/>
                    <a:pt x="15" y="195"/>
                  </a:cubicBezTo>
                  <a:cubicBezTo>
                    <a:pt x="15" y="195"/>
                    <a:pt x="15" y="197"/>
                    <a:pt x="15" y="197"/>
                  </a:cubicBezTo>
                  <a:cubicBezTo>
                    <a:pt x="16" y="196"/>
                    <a:pt x="16" y="195"/>
                    <a:pt x="16" y="196"/>
                  </a:cubicBezTo>
                  <a:cubicBezTo>
                    <a:pt x="17" y="196"/>
                    <a:pt x="16" y="198"/>
                    <a:pt x="16" y="198"/>
                  </a:cubicBezTo>
                  <a:cubicBezTo>
                    <a:pt x="15" y="199"/>
                    <a:pt x="17" y="199"/>
                    <a:pt x="16" y="200"/>
                  </a:cubicBezTo>
                  <a:cubicBezTo>
                    <a:pt x="15" y="202"/>
                    <a:pt x="17" y="201"/>
                    <a:pt x="18" y="202"/>
                  </a:cubicBezTo>
                  <a:cubicBezTo>
                    <a:pt x="21" y="202"/>
                    <a:pt x="24" y="204"/>
                    <a:pt x="21" y="206"/>
                  </a:cubicBezTo>
                  <a:cubicBezTo>
                    <a:pt x="20" y="207"/>
                    <a:pt x="17" y="206"/>
                    <a:pt x="16" y="207"/>
                  </a:cubicBezTo>
                  <a:cubicBezTo>
                    <a:pt x="15" y="209"/>
                    <a:pt x="18" y="208"/>
                    <a:pt x="19" y="209"/>
                  </a:cubicBezTo>
                  <a:cubicBezTo>
                    <a:pt x="18" y="209"/>
                    <a:pt x="18" y="209"/>
                    <a:pt x="18" y="209"/>
                  </a:cubicBezTo>
                  <a:cubicBezTo>
                    <a:pt x="18" y="209"/>
                    <a:pt x="22" y="212"/>
                    <a:pt x="24" y="210"/>
                  </a:cubicBezTo>
                  <a:cubicBezTo>
                    <a:pt x="25" y="208"/>
                    <a:pt x="23" y="206"/>
                    <a:pt x="25" y="204"/>
                  </a:cubicBezTo>
                  <a:cubicBezTo>
                    <a:pt x="26" y="202"/>
                    <a:pt x="29" y="202"/>
                    <a:pt x="30" y="202"/>
                  </a:cubicBezTo>
                  <a:cubicBezTo>
                    <a:pt x="35" y="199"/>
                    <a:pt x="28" y="199"/>
                    <a:pt x="26" y="199"/>
                  </a:cubicBezTo>
                  <a:cubicBezTo>
                    <a:pt x="24" y="199"/>
                    <a:pt x="21" y="199"/>
                    <a:pt x="19" y="198"/>
                  </a:cubicBezTo>
                  <a:cubicBezTo>
                    <a:pt x="17" y="196"/>
                    <a:pt x="17" y="196"/>
                    <a:pt x="17" y="192"/>
                  </a:cubicBezTo>
                  <a:cubicBezTo>
                    <a:pt x="17" y="188"/>
                    <a:pt x="16" y="191"/>
                    <a:pt x="13" y="189"/>
                  </a:cubicBezTo>
                  <a:cubicBezTo>
                    <a:pt x="12" y="189"/>
                    <a:pt x="12" y="186"/>
                    <a:pt x="12" y="185"/>
                  </a:cubicBezTo>
                  <a:cubicBezTo>
                    <a:pt x="11" y="183"/>
                    <a:pt x="11" y="180"/>
                    <a:pt x="13" y="179"/>
                  </a:cubicBezTo>
                  <a:cubicBezTo>
                    <a:pt x="14" y="178"/>
                    <a:pt x="14" y="178"/>
                    <a:pt x="15" y="177"/>
                  </a:cubicBezTo>
                  <a:cubicBezTo>
                    <a:pt x="15" y="176"/>
                    <a:pt x="16" y="175"/>
                    <a:pt x="17" y="175"/>
                  </a:cubicBezTo>
                  <a:cubicBezTo>
                    <a:pt x="18" y="174"/>
                    <a:pt x="16" y="171"/>
                    <a:pt x="17" y="169"/>
                  </a:cubicBezTo>
                  <a:cubicBezTo>
                    <a:pt x="17" y="168"/>
                    <a:pt x="19" y="167"/>
                    <a:pt x="20" y="165"/>
                  </a:cubicBezTo>
                  <a:cubicBezTo>
                    <a:pt x="20" y="163"/>
                    <a:pt x="20" y="160"/>
                    <a:pt x="21" y="158"/>
                  </a:cubicBezTo>
                  <a:cubicBezTo>
                    <a:pt x="21" y="156"/>
                    <a:pt x="23" y="156"/>
                    <a:pt x="21" y="154"/>
                  </a:cubicBezTo>
                  <a:cubicBezTo>
                    <a:pt x="20" y="153"/>
                    <a:pt x="17" y="153"/>
                    <a:pt x="21" y="152"/>
                  </a:cubicBezTo>
                  <a:cubicBezTo>
                    <a:pt x="26" y="151"/>
                    <a:pt x="20" y="151"/>
                    <a:pt x="19" y="149"/>
                  </a:cubicBezTo>
                  <a:cubicBezTo>
                    <a:pt x="19" y="146"/>
                    <a:pt x="19" y="142"/>
                    <a:pt x="19" y="140"/>
                  </a:cubicBezTo>
                  <a:cubicBezTo>
                    <a:pt x="19" y="136"/>
                    <a:pt x="19" y="131"/>
                    <a:pt x="19" y="127"/>
                  </a:cubicBezTo>
                  <a:cubicBezTo>
                    <a:pt x="20" y="124"/>
                    <a:pt x="21" y="119"/>
                    <a:pt x="23" y="117"/>
                  </a:cubicBezTo>
                  <a:cubicBezTo>
                    <a:pt x="26" y="114"/>
                    <a:pt x="23" y="109"/>
                    <a:pt x="23" y="106"/>
                  </a:cubicBezTo>
                  <a:cubicBezTo>
                    <a:pt x="23" y="104"/>
                    <a:pt x="24" y="103"/>
                    <a:pt x="26" y="102"/>
                  </a:cubicBezTo>
                  <a:cubicBezTo>
                    <a:pt x="28" y="100"/>
                    <a:pt x="27" y="99"/>
                    <a:pt x="27" y="96"/>
                  </a:cubicBezTo>
                  <a:cubicBezTo>
                    <a:pt x="27" y="92"/>
                    <a:pt x="30" y="89"/>
                    <a:pt x="29" y="85"/>
                  </a:cubicBezTo>
                  <a:cubicBezTo>
                    <a:pt x="29" y="82"/>
                    <a:pt x="28" y="79"/>
                    <a:pt x="27" y="76"/>
                  </a:cubicBezTo>
                  <a:cubicBezTo>
                    <a:pt x="27" y="75"/>
                    <a:pt x="26" y="74"/>
                    <a:pt x="27" y="73"/>
                  </a:cubicBezTo>
                  <a:cubicBezTo>
                    <a:pt x="28" y="72"/>
                    <a:pt x="29" y="68"/>
                    <a:pt x="29" y="67"/>
                  </a:cubicBezTo>
                  <a:cubicBezTo>
                    <a:pt x="29" y="66"/>
                    <a:pt x="28" y="64"/>
                    <a:pt x="30" y="62"/>
                  </a:cubicBezTo>
                  <a:cubicBezTo>
                    <a:pt x="31" y="61"/>
                    <a:pt x="30" y="59"/>
                    <a:pt x="31" y="58"/>
                  </a:cubicBezTo>
                  <a:cubicBezTo>
                    <a:pt x="31" y="56"/>
                    <a:pt x="33" y="55"/>
                    <a:pt x="34" y="54"/>
                  </a:cubicBezTo>
                  <a:cubicBezTo>
                    <a:pt x="34" y="53"/>
                    <a:pt x="37" y="50"/>
                    <a:pt x="37" y="49"/>
                  </a:cubicBezTo>
                  <a:cubicBezTo>
                    <a:pt x="37" y="48"/>
                    <a:pt x="36" y="46"/>
                    <a:pt x="36" y="44"/>
                  </a:cubicBezTo>
                  <a:cubicBezTo>
                    <a:pt x="36" y="42"/>
                    <a:pt x="36" y="41"/>
                    <a:pt x="36" y="39"/>
                  </a:cubicBezTo>
                  <a:cubicBezTo>
                    <a:pt x="36" y="36"/>
                    <a:pt x="37" y="36"/>
                    <a:pt x="40" y="35"/>
                  </a:cubicBezTo>
                  <a:cubicBezTo>
                    <a:pt x="44" y="34"/>
                    <a:pt x="44" y="32"/>
                    <a:pt x="44" y="28"/>
                  </a:cubicBezTo>
                  <a:cubicBezTo>
                    <a:pt x="43" y="29"/>
                    <a:pt x="41" y="29"/>
                    <a:pt x="40" y="28"/>
                  </a:cubicBezTo>
                  <a:cubicBezTo>
                    <a:pt x="40" y="28"/>
                    <a:pt x="40" y="29"/>
                    <a:pt x="40" y="2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6" name="Freeform 626"/>
            <p:cNvSpPr>
              <a:spLocks/>
            </p:cNvSpPr>
            <p:nvPr/>
          </p:nvSpPr>
          <p:spPr bwMode="auto">
            <a:xfrm>
              <a:off x="4219028" y="4742709"/>
              <a:ext cx="299441" cy="326519"/>
            </a:xfrm>
            <a:custGeom>
              <a:avLst/>
              <a:gdLst>
                <a:gd name="T0" fmla="*/ 61 w 64"/>
                <a:gd name="T1" fmla="*/ 42 h 70"/>
                <a:gd name="T2" fmla="*/ 58 w 64"/>
                <a:gd name="T3" fmla="*/ 35 h 70"/>
                <a:gd name="T4" fmla="*/ 50 w 64"/>
                <a:gd name="T5" fmla="*/ 35 h 70"/>
                <a:gd name="T6" fmla="*/ 49 w 64"/>
                <a:gd name="T7" fmla="*/ 33 h 70"/>
                <a:gd name="T8" fmla="*/ 47 w 64"/>
                <a:gd name="T9" fmla="*/ 30 h 70"/>
                <a:gd name="T10" fmla="*/ 48 w 64"/>
                <a:gd name="T11" fmla="*/ 28 h 70"/>
                <a:gd name="T12" fmla="*/ 47 w 64"/>
                <a:gd name="T13" fmla="*/ 26 h 70"/>
                <a:gd name="T14" fmla="*/ 47 w 64"/>
                <a:gd name="T15" fmla="*/ 23 h 70"/>
                <a:gd name="T16" fmla="*/ 41 w 64"/>
                <a:gd name="T17" fmla="*/ 21 h 70"/>
                <a:gd name="T18" fmla="*/ 37 w 64"/>
                <a:gd name="T19" fmla="*/ 18 h 70"/>
                <a:gd name="T20" fmla="*/ 33 w 64"/>
                <a:gd name="T21" fmla="*/ 16 h 70"/>
                <a:gd name="T22" fmla="*/ 29 w 64"/>
                <a:gd name="T23" fmla="*/ 16 h 70"/>
                <a:gd name="T24" fmla="*/ 23 w 64"/>
                <a:gd name="T25" fmla="*/ 9 h 70"/>
                <a:gd name="T26" fmla="*/ 23 w 64"/>
                <a:gd name="T27" fmla="*/ 6 h 70"/>
                <a:gd name="T28" fmla="*/ 23 w 64"/>
                <a:gd name="T29" fmla="*/ 4 h 70"/>
                <a:gd name="T30" fmla="*/ 18 w 64"/>
                <a:gd name="T31" fmla="*/ 3 h 70"/>
                <a:gd name="T32" fmla="*/ 10 w 64"/>
                <a:gd name="T33" fmla="*/ 6 h 70"/>
                <a:gd name="T34" fmla="*/ 7 w 64"/>
                <a:gd name="T35" fmla="*/ 9 h 70"/>
                <a:gd name="T36" fmla="*/ 2 w 64"/>
                <a:gd name="T37" fmla="*/ 8 h 70"/>
                <a:gd name="T38" fmla="*/ 6 w 64"/>
                <a:gd name="T39" fmla="*/ 16 h 70"/>
                <a:gd name="T40" fmla="*/ 5 w 64"/>
                <a:gd name="T41" fmla="*/ 23 h 70"/>
                <a:gd name="T42" fmla="*/ 4 w 64"/>
                <a:gd name="T43" fmla="*/ 27 h 70"/>
                <a:gd name="T44" fmla="*/ 3 w 64"/>
                <a:gd name="T45" fmla="*/ 31 h 70"/>
                <a:gd name="T46" fmla="*/ 5 w 64"/>
                <a:gd name="T47" fmla="*/ 35 h 70"/>
                <a:gd name="T48" fmla="*/ 3 w 64"/>
                <a:gd name="T49" fmla="*/ 38 h 70"/>
                <a:gd name="T50" fmla="*/ 4 w 64"/>
                <a:gd name="T51" fmla="*/ 46 h 70"/>
                <a:gd name="T52" fmla="*/ 4 w 64"/>
                <a:gd name="T53" fmla="*/ 49 h 70"/>
                <a:gd name="T54" fmla="*/ 7 w 64"/>
                <a:gd name="T55" fmla="*/ 52 h 70"/>
                <a:gd name="T56" fmla="*/ 7 w 64"/>
                <a:gd name="T57" fmla="*/ 54 h 70"/>
                <a:gd name="T58" fmla="*/ 6 w 64"/>
                <a:gd name="T59" fmla="*/ 56 h 70"/>
                <a:gd name="T60" fmla="*/ 9 w 64"/>
                <a:gd name="T61" fmla="*/ 63 h 70"/>
                <a:gd name="T62" fmla="*/ 13 w 64"/>
                <a:gd name="T63" fmla="*/ 69 h 70"/>
                <a:gd name="T64" fmla="*/ 14 w 64"/>
                <a:gd name="T65" fmla="*/ 67 h 70"/>
                <a:gd name="T66" fmla="*/ 17 w 64"/>
                <a:gd name="T67" fmla="*/ 65 h 70"/>
                <a:gd name="T68" fmla="*/ 20 w 64"/>
                <a:gd name="T69" fmla="*/ 65 h 70"/>
                <a:gd name="T70" fmla="*/ 25 w 64"/>
                <a:gd name="T71" fmla="*/ 65 h 70"/>
                <a:gd name="T72" fmla="*/ 28 w 64"/>
                <a:gd name="T73" fmla="*/ 68 h 70"/>
                <a:gd name="T74" fmla="*/ 31 w 64"/>
                <a:gd name="T75" fmla="*/ 65 h 70"/>
                <a:gd name="T76" fmla="*/ 37 w 64"/>
                <a:gd name="T77" fmla="*/ 64 h 70"/>
                <a:gd name="T78" fmla="*/ 44 w 64"/>
                <a:gd name="T79" fmla="*/ 52 h 70"/>
                <a:gd name="T80" fmla="*/ 52 w 64"/>
                <a:gd name="T81" fmla="*/ 51 h 70"/>
                <a:gd name="T82" fmla="*/ 59 w 64"/>
                <a:gd name="T83" fmla="*/ 54 h 70"/>
                <a:gd name="T84" fmla="*/ 61 w 64"/>
                <a:gd name="T85" fmla="*/ 42 h 70"/>
                <a:gd name="T86" fmla="*/ 61 w 64"/>
                <a:gd name="T87" fmla="*/ 42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70">
                  <a:moveTo>
                    <a:pt x="61" y="42"/>
                  </a:moveTo>
                  <a:cubicBezTo>
                    <a:pt x="57" y="40"/>
                    <a:pt x="58" y="39"/>
                    <a:pt x="58" y="35"/>
                  </a:cubicBezTo>
                  <a:cubicBezTo>
                    <a:pt x="55" y="35"/>
                    <a:pt x="52" y="35"/>
                    <a:pt x="50" y="35"/>
                  </a:cubicBezTo>
                  <a:cubicBezTo>
                    <a:pt x="48" y="35"/>
                    <a:pt x="49" y="34"/>
                    <a:pt x="49" y="33"/>
                  </a:cubicBezTo>
                  <a:cubicBezTo>
                    <a:pt x="49" y="32"/>
                    <a:pt x="48" y="30"/>
                    <a:pt x="47" y="30"/>
                  </a:cubicBezTo>
                  <a:cubicBezTo>
                    <a:pt x="47" y="29"/>
                    <a:pt x="48" y="29"/>
                    <a:pt x="48" y="28"/>
                  </a:cubicBezTo>
                  <a:cubicBezTo>
                    <a:pt x="49" y="27"/>
                    <a:pt x="48" y="26"/>
                    <a:pt x="47" y="26"/>
                  </a:cubicBezTo>
                  <a:cubicBezTo>
                    <a:pt x="47" y="25"/>
                    <a:pt x="48" y="24"/>
                    <a:pt x="47" y="23"/>
                  </a:cubicBezTo>
                  <a:cubicBezTo>
                    <a:pt x="45" y="21"/>
                    <a:pt x="43" y="21"/>
                    <a:pt x="41" y="21"/>
                  </a:cubicBezTo>
                  <a:cubicBezTo>
                    <a:pt x="40" y="21"/>
                    <a:pt x="38" y="19"/>
                    <a:pt x="37" y="18"/>
                  </a:cubicBezTo>
                  <a:cubicBezTo>
                    <a:pt x="35" y="18"/>
                    <a:pt x="34" y="16"/>
                    <a:pt x="33" y="16"/>
                  </a:cubicBezTo>
                  <a:cubicBezTo>
                    <a:pt x="31" y="16"/>
                    <a:pt x="30" y="16"/>
                    <a:pt x="29" y="16"/>
                  </a:cubicBezTo>
                  <a:cubicBezTo>
                    <a:pt x="27" y="16"/>
                    <a:pt x="23" y="11"/>
                    <a:pt x="23" y="9"/>
                  </a:cubicBezTo>
                  <a:cubicBezTo>
                    <a:pt x="23" y="8"/>
                    <a:pt x="23" y="7"/>
                    <a:pt x="23" y="6"/>
                  </a:cubicBezTo>
                  <a:cubicBezTo>
                    <a:pt x="23" y="5"/>
                    <a:pt x="23" y="5"/>
                    <a:pt x="23" y="4"/>
                  </a:cubicBezTo>
                  <a:cubicBezTo>
                    <a:pt x="23" y="0"/>
                    <a:pt x="21" y="2"/>
                    <a:pt x="18" y="3"/>
                  </a:cubicBezTo>
                  <a:cubicBezTo>
                    <a:pt x="15" y="3"/>
                    <a:pt x="13" y="6"/>
                    <a:pt x="10" y="6"/>
                  </a:cubicBezTo>
                  <a:cubicBezTo>
                    <a:pt x="8" y="6"/>
                    <a:pt x="8" y="8"/>
                    <a:pt x="7" y="9"/>
                  </a:cubicBezTo>
                  <a:cubicBezTo>
                    <a:pt x="6" y="9"/>
                    <a:pt x="3" y="8"/>
                    <a:pt x="2" y="8"/>
                  </a:cubicBezTo>
                  <a:cubicBezTo>
                    <a:pt x="4" y="9"/>
                    <a:pt x="5" y="14"/>
                    <a:pt x="6" y="16"/>
                  </a:cubicBezTo>
                  <a:cubicBezTo>
                    <a:pt x="4" y="17"/>
                    <a:pt x="5" y="21"/>
                    <a:pt x="5" y="23"/>
                  </a:cubicBezTo>
                  <a:cubicBezTo>
                    <a:pt x="5" y="25"/>
                    <a:pt x="5" y="26"/>
                    <a:pt x="4" y="27"/>
                  </a:cubicBezTo>
                  <a:cubicBezTo>
                    <a:pt x="3" y="28"/>
                    <a:pt x="3" y="30"/>
                    <a:pt x="3" y="31"/>
                  </a:cubicBezTo>
                  <a:cubicBezTo>
                    <a:pt x="2" y="33"/>
                    <a:pt x="5" y="33"/>
                    <a:pt x="5" y="35"/>
                  </a:cubicBezTo>
                  <a:cubicBezTo>
                    <a:pt x="5" y="36"/>
                    <a:pt x="3" y="37"/>
                    <a:pt x="3" y="38"/>
                  </a:cubicBezTo>
                  <a:cubicBezTo>
                    <a:pt x="0" y="41"/>
                    <a:pt x="4" y="42"/>
                    <a:pt x="4" y="46"/>
                  </a:cubicBezTo>
                  <a:cubicBezTo>
                    <a:pt x="4" y="47"/>
                    <a:pt x="4" y="48"/>
                    <a:pt x="4" y="49"/>
                  </a:cubicBezTo>
                  <a:cubicBezTo>
                    <a:pt x="5" y="50"/>
                    <a:pt x="6" y="51"/>
                    <a:pt x="7" y="52"/>
                  </a:cubicBezTo>
                  <a:cubicBezTo>
                    <a:pt x="7" y="53"/>
                    <a:pt x="5" y="53"/>
                    <a:pt x="7" y="54"/>
                  </a:cubicBezTo>
                  <a:cubicBezTo>
                    <a:pt x="7" y="54"/>
                    <a:pt x="6" y="56"/>
                    <a:pt x="6" y="56"/>
                  </a:cubicBezTo>
                  <a:cubicBezTo>
                    <a:pt x="6" y="59"/>
                    <a:pt x="9" y="61"/>
                    <a:pt x="9" y="63"/>
                  </a:cubicBezTo>
                  <a:cubicBezTo>
                    <a:pt x="10" y="66"/>
                    <a:pt x="8" y="69"/>
                    <a:pt x="13" y="69"/>
                  </a:cubicBezTo>
                  <a:cubicBezTo>
                    <a:pt x="14" y="70"/>
                    <a:pt x="14" y="68"/>
                    <a:pt x="14" y="67"/>
                  </a:cubicBezTo>
                  <a:cubicBezTo>
                    <a:pt x="14" y="66"/>
                    <a:pt x="16" y="65"/>
                    <a:pt x="17" y="65"/>
                  </a:cubicBezTo>
                  <a:cubicBezTo>
                    <a:pt x="18" y="64"/>
                    <a:pt x="19" y="63"/>
                    <a:pt x="20" y="65"/>
                  </a:cubicBezTo>
                  <a:cubicBezTo>
                    <a:pt x="22" y="66"/>
                    <a:pt x="24" y="65"/>
                    <a:pt x="25" y="65"/>
                  </a:cubicBezTo>
                  <a:cubicBezTo>
                    <a:pt x="27" y="65"/>
                    <a:pt x="27" y="68"/>
                    <a:pt x="28" y="68"/>
                  </a:cubicBezTo>
                  <a:cubicBezTo>
                    <a:pt x="29" y="68"/>
                    <a:pt x="30" y="66"/>
                    <a:pt x="31" y="65"/>
                  </a:cubicBezTo>
                  <a:cubicBezTo>
                    <a:pt x="32" y="63"/>
                    <a:pt x="36" y="66"/>
                    <a:pt x="37" y="64"/>
                  </a:cubicBezTo>
                  <a:cubicBezTo>
                    <a:pt x="39" y="59"/>
                    <a:pt x="38" y="54"/>
                    <a:pt x="44" y="52"/>
                  </a:cubicBezTo>
                  <a:cubicBezTo>
                    <a:pt x="46" y="51"/>
                    <a:pt x="49" y="51"/>
                    <a:pt x="52" y="51"/>
                  </a:cubicBezTo>
                  <a:cubicBezTo>
                    <a:pt x="55" y="51"/>
                    <a:pt x="57" y="52"/>
                    <a:pt x="59" y="54"/>
                  </a:cubicBezTo>
                  <a:cubicBezTo>
                    <a:pt x="60" y="51"/>
                    <a:pt x="64" y="43"/>
                    <a:pt x="61" y="42"/>
                  </a:cubicBezTo>
                  <a:cubicBezTo>
                    <a:pt x="60" y="41"/>
                    <a:pt x="62" y="42"/>
                    <a:pt x="61" y="4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7" name="Freeform 627"/>
            <p:cNvSpPr>
              <a:spLocks/>
            </p:cNvSpPr>
            <p:nvPr/>
          </p:nvSpPr>
          <p:spPr bwMode="auto">
            <a:xfrm>
              <a:off x="4387863" y="4975254"/>
              <a:ext cx="210246" cy="207061"/>
            </a:xfrm>
            <a:custGeom>
              <a:avLst/>
              <a:gdLst>
                <a:gd name="T0" fmla="*/ 40 w 45"/>
                <a:gd name="T1" fmla="*/ 24 h 44"/>
                <a:gd name="T2" fmla="*/ 36 w 45"/>
                <a:gd name="T3" fmla="*/ 24 h 44"/>
                <a:gd name="T4" fmla="*/ 36 w 45"/>
                <a:gd name="T5" fmla="*/ 20 h 44"/>
                <a:gd name="T6" fmla="*/ 34 w 45"/>
                <a:gd name="T7" fmla="*/ 17 h 44"/>
                <a:gd name="T8" fmla="*/ 29 w 45"/>
                <a:gd name="T9" fmla="*/ 16 h 44"/>
                <a:gd name="T10" fmla="*/ 25 w 45"/>
                <a:gd name="T11" fmla="*/ 15 h 44"/>
                <a:gd name="T12" fmla="*/ 25 w 45"/>
                <a:gd name="T13" fmla="*/ 12 h 44"/>
                <a:gd name="T14" fmla="*/ 24 w 45"/>
                <a:gd name="T15" fmla="*/ 7 h 44"/>
                <a:gd name="T16" fmla="*/ 21 w 45"/>
                <a:gd name="T17" fmla="*/ 3 h 44"/>
                <a:gd name="T18" fmla="*/ 14 w 45"/>
                <a:gd name="T19" fmla="*/ 1 h 44"/>
                <a:gd name="T20" fmla="*/ 5 w 45"/>
                <a:gd name="T21" fmla="*/ 3 h 44"/>
                <a:gd name="T22" fmla="*/ 2 w 45"/>
                <a:gd name="T23" fmla="*/ 11 h 44"/>
                <a:gd name="T24" fmla="*/ 1 w 45"/>
                <a:gd name="T25" fmla="*/ 14 h 44"/>
                <a:gd name="T26" fmla="*/ 2 w 45"/>
                <a:gd name="T27" fmla="*/ 17 h 44"/>
                <a:gd name="T28" fmla="*/ 9 w 45"/>
                <a:gd name="T29" fmla="*/ 24 h 44"/>
                <a:gd name="T30" fmla="*/ 13 w 45"/>
                <a:gd name="T31" fmla="*/ 25 h 44"/>
                <a:gd name="T32" fmla="*/ 17 w 45"/>
                <a:gd name="T33" fmla="*/ 27 h 44"/>
                <a:gd name="T34" fmla="*/ 25 w 45"/>
                <a:gd name="T35" fmla="*/ 35 h 44"/>
                <a:gd name="T36" fmla="*/ 22 w 45"/>
                <a:gd name="T37" fmla="*/ 39 h 44"/>
                <a:gd name="T38" fmla="*/ 20 w 45"/>
                <a:gd name="T39" fmla="*/ 42 h 44"/>
                <a:gd name="T40" fmla="*/ 28 w 45"/>
                <a:gd name="T41" fmla="*/ 44 h 44"/>
                <a:gd name="T42" fmla="*/ 32 w 45"/>
                <a:gd name="T43" fmla="*/ 43 h 44"/>
                <a:gd name="T44" fmla="*/ 37 w 45"/>
                <a:gd name="T45" fmla="*/ 42 h 44"/>
                <a:gd name="T46" fmla="*/ 40 w 45"/>
                <a:gd name="T47" fmla="*/ 39 h 44"/>
                <a:gd name="T48" fmla="*/ 41 w 45"/>
                <a:gd name="T49" fmla="*/ 34 h 44"/>
                <a:gd name="T50" fmla="*/ 40 w 45"/>
                <a:gd name="T51" fmla="*/ 24 h 44"/>
                <a:gd name="T52" fmla="*/ 40 w 45"/>
                <a:gd name="T53" fmla="*/ 2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5" h="44">
                  <a:moveTo>
                    <a:pt x="40" y="24"/>
                  </a:moveTo>
                  <a:cubicBezTo>
                    <a:pt x="39" y="25"/>
                    <a:pt x="37" y="26"/>
                    <a:pt x="36" y="24"/>
                  </a:cubicBezTo>
                  <a:cubicBezTo>
                    <a:pt x="35" y="23"/>
                    <a:pt x="37" y="22"/>
                    <a:pt x="36" y="20"/>
                  </a:cubicBezTo>
                  <a:cubicBezTo>
                    <a:pt x="35" y="19"/>
                    <a:pt x="35" y="18"/>
                    <a:pt x="34" y="17"/>
                  </a:cubicBezTo>
                  <a:cubicBezTo>
                    <a:pt x="31" y="15"/>
                    <a:pt x="31" y="17"/>
                    <a:pt x="29" y="16"/>
                  </a:cubicBezTo>
                  <a:cubicBezTo>
                    <a:pt x="28" y="16"/>
                    <a:pt x="27" y="16"/>
                    <a:pt x="25" y="15"/>
                  </a:cubicBezTo>
                  <a:cubicBezTo>
                    <a:pt x="23" y="15"/>
                    <a:pt x="24" y="13"/>
                    <a:pt x="25" y="12"/>
                  </a:cubicBezTo>
                  <a:cubicBezTo>
                    <a:pt x="25" y="10"/>
                    <a:pt x="24" y="8"/>
                    <a:pt x="24" y="7"/>
                  </a:cubicBezTo>
                  <a:cubicBezTo>
                    <a:pt x="23" y="4"/>
                    <a:pt x="24" y="4"/>
                    <a:pt x="21" y="3"/>
                  </a:cubicBezTo>
                  <a:cubicBezTo>
                    <a:pt x="19" y="1"/>
                    <a:pt x="18" y="0"/>
                    <a:pt x="14" y="1"/>
                  </a:cubicBezTo>
                  <a:cubicBezTo>
                    <a:pt x="11" y="1"/>
                    <a:pt x="7" y="2"/>
                    <a:pt x="5" y="3"/>
                  </a:cubicBezTo>
                  <a:cubicBezTo>
                    <a:pt x="2" y="6"/>
                    <a:pt x="3" y="8"/>
                    <a:pt x="2" y="11"/>
                  </a:cubicBezTo>
                  <a:cubicBezTo>
                    <a:pt x="2" y="12"/>
                    <a:pt x="1" y="13"/>
                    <a:pt x="1" y="14"/>
                  </a:cubicBezTo>
                  <a:cubicBezTo>
                    <a:pt x="0" y="15"/>
                    <a:pt x="1" y="15"/>
                    <a:pt x="2" y="17"/>
                  </a:cubicBezTo>
                  <a:cubicBezTo>
                    <a:pt x="4" y="20"/>
                    <a:pt x="6" y="21"/>
                    <a:pt x="9" y="24"/>
                  </a:cubicBezTo>
                  <a:cubicBezTo>
                    <a:pt x="10" y="25"/>
                    <a:pt x="12" y="25"/>
                    <a:pt x="13" y="25"/>
                  </a:cubicBezTo>
                  <a:cubicBezTo>
                    <a:pt x="15" y="25"/>
                    <a:pt x="16" y="26"/>
                    <a:pt x="17" y="27"/>
                  </a:cubicBezTo>
                  <a:cubicBezTo>
                    <a:pt x="19" y="28"/>
                    <a:pt x="27" y="31"/>
                    <a:pt x="25" y="35"/>
                  </a:cubicBezTo>
                  <a:cubicBezTo>
                    <a:pt x="24" y="36"/>
                    <a:pt x="22" y="37"/>
                    <a:pt x="22" y="39"/>
                  </a:cubicBezTo>
                  <a:cubicBezTo>
                    <a:pt x="22" y="41"/>
                    <a:pt x="22" y="41"/>
                    <a:pt x="20" y="42"/>
                  </a:cubicBezTo>
                  <a:cubicBezTo>
                    <a:pt x="19" y="44"/>
                    <a:pt x="27" y="43"/>
                    <a:pt x="28" y="44"/>
                  </a:cubicBezTo>
                  <a:cubicBezTo>
                    <a:pt x="30" y="44"/>
                    <a:pt x="30" y="44"/>
                    <a:pt x="32" y="43"/>
                  </a:cubicBezTo>
                  <a:cubicBezTo>
                    <a:pt x="33" y="41"/>
                    <a:pt x="36" y="43"/>
                    <a:pt x="37" y="42"/>
                  </a:cubicBezTo>
                  <a:cubicBezTo>
                    <a:pt x="38" y="41"/>
                    <a:pt x="39" y="40"/>
                    <a:pt x="40" y="39"/>
                  </a:cubicBezTo>
                  <a:cubicBezTo>
                    <a:pt x="41" y="37"/>
                    <a:pt x="40" y="35"/>
                    <a:pt x="41" y="34"/>
                  </a:cubicBezTo>
                  <a:cubicBezTo>
                    <a:pt x="41" y="32"/>
                    <a:pt x="45" y="24"/>
                    <a:pt x="40" y="24"/>
                  </a:cubicBezTo>
                  <a:cubicBezTo>
                    <a:pt x="40" y="25"/>
                    <a:pt x="41" y="24"/>
                    <a:pt x="40" y="2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8" name="Freeform 628"/>
            <p:cNvSpPr>
              <a:spLocks noEditPoints="1"/>
            </p:cNvSpPr>
            <p:nvPr/>
          </p:nvSpPr>
          <p:spPr bwMode="auto">
            <a:xfrm>
              <a:off x="4121870" y="4400263"/>
              <a:ext cx="928586" cy="941329"/>
            </a:xfrm>
            <a:custGeom>
              <a:avLst/>
              <a:gdLst>
                <a:gd name="T0" fmla="*/ 188 w 199"/>
                <a:gd name="T1" fmla="*/ 51 h 201"/>
                <a:gd name="T2" fmla="*/ 165 w 199"/>
                <a:gd name="T3" fmla="*/ 41 h 201"/>
                <a:gd name="T4" fmla="*/ 135 w 199"/>
                <a:gd name="T5" fmla="*/ 30 h 201"/>
                <a:gd name="T6" fmla="*/ 122 w 199"/>
                <a:gd name="T7" fmla="*/ 36 h 201"/>
                <a:gd name="T8" fmla="*/ 116 w 199"/>
                <a:gd name="T9" fmla="*/ 29 h 201"/>
                <a:gd name="T10" fmla="*/ 111 w 199"/>
                <a:gd name="T11" fmla="*/ 33 h 201"/>
                <a:gd name="T12" fmla="*/ 120 w 199"/>
                <a:gd name="T13" fmla="*/ 23 h 201"/>
                <a:gd name="T14" fmla="*/ 116 w 199"/>
                <a:gd name="T15" fmla="*/ 8 h 201"/>
                <a:gd name="T16" fmla="*/ 105 w 199"/>
                <a:gd name="T17" fmla="*/ 15 h 201"/>
                <a:gd name="T18" fmla="*/ 93 w 199"/>
                <a:gd name="T19" fmla="*/ 14 h 201"/>
                <a:gd name="T20" fmla="*/ 77 w 199"/>
                <a:gd name="T21" fmla="*/ 19 h 201"/>
                <a:gd name="T22" fmla="*/ 69 w 199"/>
                <a:gd name="T23" fmla="*/ 1 h 201"/>
                <a:gd name="T24" fmla="*/ 56 w 199"/>
                <a:gd name="T25" fmla="*/ 7 h 201"/>
                <a:gd name="T26" fmla="*/ 50 w 199"/>
                <a:gd name="T27" fmla="*/ 11 h 201"/>
                <a:gd name="T28" fmla="*/ 51 w 199"/>
                <a:gd name="T29" fmla="*/ 16 h 201"/>
                <a:gd name="T30" fmla="*/ 41 w 199"/>
                <a:gd name="T31" fmla="*/ 22 h 201"/>
                <a:gd name="T32" fmla="*/ 27 w 199"/>
                <a:gd name="T33" fmla="*/ 18 h 201"/>
                <a:gd name="T34" fmla="*/ 25 w 199"/>
                <a:gd name="T35" fmla="*/ 21 h 201"/>
                <a:gd name="T36" fmla="*/ 22 w 199"/>
                <a:gd name="T37" fmla="*/ 39 h 201"/>
                <a:gd name="T38" fmla="*/ 10 w 199"/>
                <a:gd name="T39" fmla="*/ 49 h 201"/>
                <a:gd name="T40" fmla="*/ 2 w 199"/>
                <a:gd name="T41" fmla="*/ 66 h 201"/>
                <a:gd name="T42" fmla="*/ 9 w 199"/>
                <a:gd name="T43" fmla="*/ 75 h 201"/>
                <a:gd name="T44" fmla="*/ 24 w 199"/>
                <a:gd name="T45" fmla="*/ 81 h 201"/>
                <a:gd name="T46" fmla="*/ 39 w 199"/>
                <a:gd name="T47" fmla="*/ 76 h 201"/>
                <a:gd name="T48" fmla="*/ 49 w 199"/>
                <a:gd name="T49" fmla="*/ 88 h 201"/>
                <a:gd name="T50" fmla="*/ 61 w 199"/>
                <a:gd name="T51" fmla="*/ 94 h 201"/>
                <a:gd name="T52" fmla="*/ 68 w 199"/>
                <a:gd name="T53" fmla="*/ 102 h 201"/>
                <a:gd name="T54" fmla="*/ 80 w 199"/>
                <a:gd name="T55" fmla="*/ 114 h 201"/>
                <a:gd name="T56" fmla="*/ 82 w 199"/>
                <a:gd name="T57" fmla="*/ 135 h 201"/>
                <a:gd name="T58" fmla="*/ 93 w 199"/>
                <a:gd name="T59" fmla="*/ 145 h 201"/>
                <a:gd name="T60" fmla="*/ 98 w 199"/>
                <a:gd name="T61" fmla="*/ 157 h 201"/>
                <a:gd name="T62" fmla="*/ 90 w 199"/>
                <a:gd name="T63" fmla="*/ 173 h 201"/>
                <a:gd name="T64" fmla="*/ 86 w 199"/>
                <a:gd name="T65" fmla="*/ 181 h 201"/>
                <a:gd name="T66" fmla="*/ 94 w 199"/>
                <a:gd name="T67" fmla="*/ 187 h 201"/>
                <a:gd name="T68" fmla="*/ 107 w 199"/>
                <a:gd name="T69" fmla="*/ 197 h 201"/>
                <a:gd name="T70" fmla="*/ 119 w 199"/>
                <a:gd name="T71" fmla="*/ 180 h 201"/>
                <a:gd name="T72" fmla="*/ 128 w 199"/>
                <a:gd name="T73" fmla="*/ 157 h 201"/>
                <a:gd name="T74" fmla="*/ 137 w 199"/>
                <a:gd name="T75" fmla="*/ 149 h 201"/>
                <a:gd name="T76" fmla="*/ 144 w 199"/>
                <a:gd name="T77" fmla="*/ 147 h 201"/>
                <a:gd name="T78" fmla="*/ 155 w 199"/>
                <a:gd name="T79" fmla="*/ 142 h 201"/>
                <a:gd name="T80" fmla="*/ 163 w 199"/>
                <a:gd name="T81" fmla="*/ 139 h 201"/>
                <a:gd name="T82" fmla="*/ 169 w 199"/>
                <a:gd name="T83" fmla="*/ 130 h 201"/>
                <a:gd name="T84" fmla="*/ 175 w 199"/>
                <a:gd name="T85" fmla="*/ 116 h 201"/>
                <a:gd name="T86" fmla="*/ 176 w 199"/>
                <a:gd name="T87" fmla="*/ 98 h 201"/>
                <a:gd name="T88" fmla="*/ 178 w 199"/>
                <a:gd name="T89" fmla="*/ 91 h 201"/>
                <a:gd name="T90" fmla="*/ 182 w 199"/>
                <a:gd name="T91" fmla="*/ 86 h 201"/>
                <a:gd name="T92" fmla="*/ 196 w 199"/>
                <a:gd name="T93" fmla="*/ 57 h 201"/>
                <a:gd name="T94" fmla="*/ 110 w 199"/>
                <a:gd name="T95" fmla="*/ 190 h 201"/>
                <a:gd name="T96" fmla="*/ 115 w 199"/>
                <a:gd name="T97" fmla="*/ 186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9" h="201">
                  <a:moveTo>
                    <a:pt x="196" y="57"/>
                  </a:moveTo>
                  <a:cubicBezTo>
                    <a:pt x="195" y="55"/>
                    <a:pt x="195" y="53"/>
                    <a:pt x="194" y="52"/>
                  </a:cubicBezTo>
                  <a:cubicBezTo>
                    <a:pt x="192" y="51"/>
                    <a:pt x="189" y="52"/>
                    <a:pt x="188" y="51"/>
                  </a:cubicBezTo>
                  <a:cubicBezTo>
                    <a:pt x="183" y="50"/>
                    <a:pt x="180" y="46"/>
                    <a:pt x="177" y="44"/>
                  </a:cubicBezTo>
                  <a:cubicBezTo>
                    <a:pt x="175" y="43"/>
                    <a:pt x="173" y="42"/>
                    <a:pt x="172" y="41"/>
                  </a:cubicBezTo>
                  <a:cubicBezTo>
                    <a:pt x="169" y="40"/>
                    <a:pt x="168" y="41"/>
                    <a:pt x="165" y="41"/>
                  </a:cubicBezTo>
                  <a:cubicBezTo>
                    <a:pt x="161" y="42"/>
                    <a:pt x="157" y="37"/>
                    <a:pt x="153" y="39"/>
                  </a:cubicBezTo>
                  <a:cubicBezTo>
                    <a:pt x="150" y="40"/>
                    <a:pt x="147" y="35"/>
                    <a:pt x="145" y="34"/>
                  </a:cubicBezTo>
                  <a:cubicBezTo>
                    <a:pt x="142" y="32"/>
                    <a:pt x="138" y="30"/>
                    <a:pt x="135" y="30"/>
                  </a:cubicBezTo>
                  <a:cubicBezTo>
                    <a:pt x="133" y="29"/>
                    <a:pt x="131" y="29"/>
                    <a:pt x="130" y="30"/>
                  </a:cubicBezTo>
                  <a:cubicBezTo>
                    <a:pt x="129" y="33"/>
                    <a:pt x="126" y="34"/>
                    <a:pt x="125" y="36"/>
                  </a:cubicBezTo>
                  <a:cubicBezTo>
                    <a:pt x="123" y="39"/>
                    <a:pt x="124" y="38"/>
                    <a:pt x="122" y="36"/>
                  </a:cubicBezTo>
                  <a:cubicBezTo>
                    <a:pt x="122" y="36"/>
                    <a:pt x="121" y="35"/>
                    <a:pt x="121" y="35"/>
                  </a:cubicBezTo>
                  <a:cubicBezTo>
                    <a:pt x="119" y="34"/>
                    <a:pt x="120" y="36"/>
                    <a:pt x="119" y="37"/>
                  </a:cubicBezTo>
                  <a:cubicBezTo>
                    <a:pt x="118" y="38"/>
                    <a:pt x="115" y="29"/>
                    <a:pt x="116" y="29"/>
                  </a:cubicBezTo>
                  <a:cubicBezTo>
                    <a:pt x="116" y="29"/>
                    <a:pt x="113" y="33"/>
                    <a:pt x="112" y="33"/>
                  </a:cubicBezTo>
                  <a:cubicBezTo>
                    <a:pt x="112" y="33"/>
                    <a:pt x="116" y="30"/>
                    <a:pt x="115" y="29"/>
                  </a:cubicBezTo>
                  <a:cubicBezTo>
                    <a:pt x="113" y="28"/>
                    <a:pt x="113" y="33"/>
                    <a:pt x="111" y="33"/>
                  </a:cubicBezTo>
                  <a:cubicBezTo>
                    <a:pt x="111" y="33"/>
                    <a:pt x="115" y="27"/>
                    <a:pt x="115" y="26"/>
                  </a:cubicBezTo>
                  <a:cubicBezTo>
                    <a:pt x="115" y="25"/>
                    <a:pt x="117" y="25"/>
                    <a:pt x="117" y="24"/>
                  </a:cubicBezTo>
                  <a:cubicBezTo>
                    <a:pt x="118" y="23"/>
                    <a:pt x="119" y="25"/>
                    <a:pt x="120" y="23"/>
                  </a:cubicBezTo>
                  <a:cubicBezTo>
                    <a:pt x="121" y="22"/>
                    <a:pt x="120" y="22"/>
                    <a:pt x="120" y="20"/>
                  </a:cubicBezTo>
                  <a:cubicBezTo>
                    <a:pt x="121" y="19"/>
                    <a:pt x="121" y="17"/>
                    <a:pt x="119" y="16"/>
                  </a:cubicBezTo>
                  <a:cubicBezTo>
                    <a:pt x="116" y="15"/>
                    <a:pt x="116" y="11"/>
                    <a:pt x="116" y="8"/>
                  </a:cubicBezTo>
                  <a:cubicBezTo>
                    <a:pt x="116" y="7"/>
                    <a:pt x="115" y="6"/>
                    <a:pt x="114" y="5"/>
                  </a:cubicBezTo>
                  <a:cubicBezTo>
                    <a:pt x="113" y="4"/>
                    <a:pt x="112" y="7"/>
                    <a:pt x="111" y="8"/>
                  </a:cubicBezTo>
                  <a:cubicBezTo>
                    <a:pt x="110" y="11"/>
                    <a:pt x="108" y="15"/>
                    <a:pt x="105" y="15"/>
                  </a:cubicBezTo>
                  <a:cubicBezTo>
                    <a:pt x="104" y="15"/>
                    <a:pt x="103" y="14"/>
                    <a:pt x="101" y="14"/>
                  </a:cubicBezTo>
                  <a:cubicBezTo>
                    <a:pt x="100" y="14"/>
                    <a:pt x="99" y="15"/>
                    <a:pt x="98" y="14"/>
                  </a:cubicBezTo>
                  <a:cubicBezTo>
                    <a:pt x="96" y="13"/>
                    <a:pt x="95" y="14"/>
                    <a:pt x="93" y="14"/>
                  </a:cubicBezTo>
                  <a:cubicBezTo>
                    <a:pt x="91" y="14"/>
                    <a:pt x="92" y="14"/>
                    <a:pt x="91" y="16"/>
                  </a:cubicBezTo>
                  <a:cubicBezTo>
                    <a:pt x="90" y="17"/>
                    <a:pt x="85" y="16"/>
                    <a:pt x="84" y="17"/>
                  </a:cubicBezTo>
                  <a:cubicBezTo>
                    <a:pt x="82" y="17"/>
                    <a:pt x="79" y="19"/>
                    <a:pt x="77" y="19"/>
                  </a:cubicBezTo>
                  <a:cubicBezTo>
                    <a:pt x="74" y="19"/>
                    <a:pt x="72" y="15"/>
                    <a:pt x="72" y="13"/>
                  </a:cubicBezTo>
                  <a:cubicBezTo>
                    <a:pt x="70" y="10"/>
                    <a:pt x="74" y="8"/>
                    <a:pt x="73" y="5"/>
                  </a:cubicBezTo>
                  <a:cubicBezTo>
                    <a:pt x="72" y="3"/>
                    <a:pt x="71" y="0"/>
                    <a:pt x="69" y="1"/>
                  </a:cubicBezTo>
                  <a:cubicBezTo>
                    <a:pt x="69" y="2"/>
                    <a:pt x="62" y="5"/>
                    <a:pt x="61" y="5"/>
                  </a:cubicBezTo>
                  <a:cubicBezTo>
                    <a:pt x="60" y="5"/>
                    <a:pt x="58" y="5"/>
                    <a:pt x="58" y="6"/>
                  </a:cubicBezTo>
                  <a:cubicBezTo>
                    <a:pt x="57" y="6"/>
                    <a:pt x="57" y="9"/>
                    <a:pt x="56" y="7"/>
                  </a:cubicBezTo>
                  <a:cubicBezTo>
                    <a:pt x="55" y="6"/>
                    <a:pt x="47" y="5"/>
                    <a:pt x="47" y="6"/>
                  </a:cubicBezTo>
                  <a:cubicBezTo>
                    <a:pt x="47" y="6"/>
                    <a:pt x="49" y="7"/>
                    <a:pt x="49" y="7"/>
                  </a:cubicBezTo>
                  <a:cubicBezTo>
                    <a:pt x="50" y="8"/>
                    <a:pt x="50" y="9"/>
                    <a:pt x="50" y="11"/>
                  </a:cubicBezTo>
                  <a:cubicBezTo>
                    <a:pt x="51" y="11"/>
                    <a:pt x="51" y="13"/>
                    <a:pt x="52" y="14"/>
                  </a:cubicBezTo>
                  <a:cubicBezTo>
                    <a:pt x="52" y="14"/>
                    <a:pt x="54" y="14"/>
                    <a:pt x="54" y="14"/>
                  </a:cubicBezTo>
                  <a:cubicBezTo>
                    <a:pt x="54" y="15"/>
                    <a:pt x="52" y="16"/>
                    <a:pt x="51" y="16"/>
                  </a:cubicBezTo>
                  <a:cubicBezTo>
                    <a:pt x="50" y="17"/>
                    <a:pt x="50" y="18"/>
                    <a:pt x="49" y="19"/>
                  </a:cubicBezTo>
                  <a:cubicBezTo>
                    <a:pt x="49" y="19"/>
                    <a:pt x="44" y="23"/>
                    <a:pt x="43" y="22"/>
                  </a:cubicBezTo>
                  <a:cubicBezTo>
                    <a:pt x="43" y="21"/>
                    <a:pt x="42" y="21"/>
                    <a:pt x="41" y="22"/>
                  </a:cubicBezTo>
                  <a:cubicBezTo>
                    <a:pt x="40" y="23"/>
                    <a:pt x="38" y="21"/>
                    <a:pt x="38" y="21"/>
                  </a:cubicBezTo>
                  <a:cubicBezTo>
                    <a:pt x="36" y="20"/>
                    <a:pt x="35" y="16"/>
                    <a:pt x="34" y="16"/>
                  </a:cubicBezTo>
                  <a:cubicBezTo>
                    <a:pt x="32" y="15"/>
                    <a:pt x="29" y="18"/>
                    <a:pt x="27" y="18"/>
                  </a:cubicBezTo>
                  <a:cubicBezTo>
                    <a:pt x="25" y="18"/>
                    <a:pt x="23" y="18"/>
                    <a:pt x="21" y="18"/>
                  </a:cubicBezTo>
                  <a:cubicBezTo>
                    <a:pt x="21" y="18"/>
                    <a:pt x="21" y="20"/>
                    <a:pt x="22" y="20"/>
                  </a:cubicBezTo>
                  <a:cubicBezTo>
                    <a:pt x="22" y="21"/>
                    <a:pt x="24" y="21"/>
                    <a:pt x="25" y="21"/>
                  </a:cubicBezTo>
                  <a:cubicBezTo>
                    <a:pt x="25" y="22"/>
                    <a:pt x="21" y="23"/>
                    <a:pt x="20" y="23"/>
                  </a:cubicBezTo>
                  <a:cubicBezTo>
                    <a:pt x="19" y="24"/>
                    <a:pt x="21" y="27"/>
                    <a:pt x="22" y="28"/>
                  </a:cubicBezTo>
                  <a:cubicBezTo>
                    <a:pt x="24" y="32"/>
                    <a:pt x="24" y="35"/>
                    <a:pt x="22" y="39"/>
                  </a:cubicBezTo>
                  <a:cubicBezTo>
                    <a:pt x="22" y="41"/>
                    <a:pt x="22" y="47"/>
                    <a:pt x="20" y="47"/>
                  </a:cubicBezTo>
                  <a:cubicBezTo>
                    <a:pt x="19" y="48"/>
                    <a:pt x="17" y="47"/>
                    <a:pt x="15" y="48"/>
                  </a:cubicBezTo>
                  <a:cubicBezTo>
                    <a:pt x="14" y="49"/>
                    <a:pt x="11" y="49"/>
                    <a:pt x="10" y="49"/>
                  </a:cubicBezTo>
                  <a:cubicBezTo>
                    <a:pt x="5" y="51"/>
                    <a:pt x="5" y="53"/>
                    <a:pt x="5" y="57"/>
                  </a:cubicBezTo>
                  <a:cubicBezTo>
                    <a:pt x="5" y="59"/>
                    <a:pt x="2" y="59"/>
                    <a:pt x="2" y="60"/>
                  </a:cubicBezTo>
                  <a:cubicBezTo>
                    <a:pt x="2" y="63"/>
                    <a:pt x="0" y="64"/>
                    <a:pt x="2" y="66"/>
                  </a:cubicBezTo>
                  <a:cubicBezTo>
                    <a:pt x="4" y="68"/>
                    <a:pt x="4" y="70"/>
                    <a:pt x="5" y="72"/>
                  </a:cubicBezTo>
                  <a:cubicBezTo>
                    <a:pt x="5" y="73"/>
                    <a:pt x="6" y="73"/>
                    <a:pt x="7" y="73"/>
                  </a:cubicBezTo>
                  <a:cubicBezTo>
                    <a:pt x="8" y="73"/>
                    <a:pt x="8" y="74"/>
                    <a:pt x="9" y="75"/>
                  </a:cubicBezTo>
                  <a:cubicBezTo>
                    <a:pt x="11" y="78"/>
                    <a:pt x="16" y="75"/>
                    <a:pt x="18" y="73"/>
                  </a:cubicBezTo>
                  <a:cubicBezTo>
                    <a:pt x="18" y="76"/>
                    <a:pt x="16" y="81"/>
                    <a:pt x="19" y="82"/>
                  </a:cubicBezTo>
                  <a:cubicBezTo>
                    <a:pt x="20" y="82"/>
                    <a:pt x="23" y="81"/>
                    <a:pt x="24" y="81"/>
                  </a:cubicBezTo>
                  <a:cubicBezTo>
                    <a:pt x="27" y="82"/>
                    <a:pt x="28" y="82"/>
                    <a:pt x="30" y="80"/>
                  </a:cubicBezTo>
                  <a:cubicBezTo>
                    <a:pt x="30" y="79"/>
                    <a:pt x="32" y="79"/>
                    <a:pt x="33" y="79"/>
                  </a:cubicBezTo>
                  <a:cubicBezTo>
                    <a:pt x="35" y="77"/>
                    <a:pt x="37" y="76"/>
                    <a:pt x="39" y="76"/>
                  </a:cubicBezTo>
                  <a:cubicBezTo>
                    <a:pt x="41" y="75"/>
                    <a:pt x="46" y="73"/>
                    <a:pt x="44" y="77"/>
                  </a:cubicBezTo>
                  <a:cubicBezTo>
                    <a:pt x="44" y="79"/>
                    <a:pt x="43" y="81"/>
                    <a:pt x="44" y="83"/>
                  </a:cubicBezTo>
                  <a:cubicBezTo>
                    <a:pt x="45" y="85"/>
                    <a:pt x="47" y="87"/>
                    <a:pt x="49" y="88"/>
                  </a:cubicBezTo>
                  <a:cubicBezTo>
                    <a:pt x="51" y="90"/>
                    <a:pt x="54" y="89"/>
                    <a:pt x="56" y="90"/>
                  </a:cubicBezTo>
                  <a:cubicBezTo>
                    <a:pt x="57" y="91"/>
                    <a:pt x="58" y="92"/>
                    <a:pt x="59" y="92"/>
                  </a:cubicBezTo>
                  <a:cubicBezTo>
                    <a:pt x="60" y="92"/>
                    <a:pt x="61" y="93"/>
                    <a:pt x="61" y="94"/>
                  </a:cubicBezTo>
                  <a:cubicBezTo>
                    <a:pt x="63" y="94"/>
                    <a:pt x="68" y="93"/>
                    <a:pt x="68" y="96"/>
                  </a:cubicBezTo>
                  <a:cubicBezTo>
                    <a:pt x="69" y="98"/>
                    <a:pt x="68" y="98"/>
                    <a:pt x="69" y="100"/>
                  </a:cubicBezTo>
                  <a:cubicBezTo>
                    <a:pt x="70" y="101"/>
                    <a:pt x="69" y="101"/>
                    <a:pt x="68" y="102"/>
                  </a:cubicBezTo>
                  <a:cubicBezTo>
                    <a:pt x="68" y="102"/>
                    <a:pt x="70" y="107"/>
                    <a:pt x="70" y="108"/>
                  </a:cubicBezTo>
                  <a:cubicBezTo>
                    <a:pt x="70" y="109"/>
                    <a:pt x="78" y="108"/>
                    <a:pt x="79" y="108"/>
                  </a:cubicBezTo>
                  <a:cubicBezTo>
                    <a:pt x="79" y="110"/>
                    <a:pt x="78" y="113"/>
                    <a:pt x="80" y="114"/>
                  </a:cubicBezTo>
                  <a:cubicBezTo>
                    <a:pt x="83" y="116"/>
                    <a:pt x="83" y="118"/>
                    <a:pt x="82" y="122"/>
                  </a:cubicBezTo>
                  <a:cubicBezTo>
                    <a:pt x="81" y="124"/>
                    <a:pt x="80" y="127"/>
                    <a:pt x="81" y="130"/>
                  </a:cubicBezTo>
                  <a:cubicBezTo>
                    <a:pt x="81" y="131"/>
                    <a:pt x="82" y="133"/>
                    <a:pt x="82" y="135"/>
                  </a:cubicBezTo>
                  <a:cubicBezTo>
                    <a:pt x="82" y="136"/>
                    <a:pt x="80" y="138"/>
                    <a:pt x="82" y="138"/>
                  </a:cubicBezTo>
                  <a:cubicBezTo>
                    <a:pt x="83" y="139"/>
                    <a:pt x="86" y="140"/>
                    <a:pt x="88" y="139"/>
                  </a:cubicBezTo>
                  <a:cubicBezTo>
                    <a:pt x="90" y="137"/>
                    <a:pt x="94" y="144"/>
                    <a:pt x="93" y="145"/>
                  </a:cubicBezTo>
                  <a:cubicBezTo>
                    <a:pt x="93" y="146"/>
                    <a:pt x="93" y="147"/>
                    <a:pt x="94" y="148"/>
                  </a:cubicBezTo>
                  <a:cubicBezTo>
                    <a:pt x="95" y="149"/>
                    <a:pt x="97" y="147"/>
                    <a:pt x="98" y="148"/>
                  </a:cubicBezTo>
                  <a:cubicBezTo>
                    <a:pt x="102" y="150"/>
                    <a:pt x="98" y="154"/>
                    <a:pt x="98" y="157"/>
                  </a:cubicBezTo>
                  <a:cubicBezTo>
                    <a:pt x="100" y="154"/>
                    <a:pt x="102" y="160"/>
                    <a:pt x="102" y="160"/>
                  </a:cubicBezTo>
                  <a:cubicBezTo>
                    <a:pt x="103" y="164"/>
                    <a:pt x="101" y="165"/>
                    <a:pt x="98" y="166"/>
                  </a:cubicBezTo>
                  <a:cubicBezTo>
                    <a:pt x="94" y="168"/>
                    <a:pt x="92" y="170"/>
                    <a:pt x="90" y="173"/>
                  </a:cubicBezTo>
                  <a:cubicBezTo>
                    <a:pt x="89" y="175"/>
                    <a:pt x="88" y="176"/>
                    <a:pt x="86" y="177"/>
                  </a:cubicBezTo>
                  <a:cubicBezTo>
                    <a:pt x="85" y="179"/>
                    <a:pt x="83" y="180"/>
                    <a:pt x="81" y="182"/>
                  </a:cubicBezTo>
                  <a:cubicBezTo>
                    <a:pt x="83" y="182"/>
                    <a:pt x="85" y="181"/>
                    <a:pt x="86" y="181"/>
                  </a:cubicBezTo>
                  <a:cubicBezTo>
                    <a:pt x="87" y="181"/>
                    <a:pt x="88" y="183"/>
                    <a:pt x="89" y="183"/>
                  </a:cubicBezTo>
                  <a:cubicBezTo>
                    <a:pt x="89" y="184"/>
                    <a:pt x="90" y="185"/>
                    <a:pt x="91" y="186"/>
                  </a:cubicBezTo>
                  <a:cubicBezTo>
                    <a:pt x="92" y="187"/>
                    <a:pt x="93" y="186"/>
                    <a:pt x="94" y="187"/>
                  </a:cubicBezTo>
                  <a:cubicBezTo>
                    <a:pt x="96" y="189"/>
                    <a:pt x="100" y="190"/>
                    <a:pt x="101" y="193"/>
                  </a:cubicBezTo>
                  <a:cubicBezTo>
                    <a:pt x="102" y="195"/>
                    <a:pt x="103" y="199"/>
                    <a:pt x="104" y="201"/>
                  </a:cubicBezTo>
                  <a:cubicBezTo>
                    <a:pt x="105" y="200"/>
                    <a:pt x="106" y="199"/>
                    <a:pt x="107" y="197"/>
                  </a:cubicBezTo>
                  <a:cubicBezTo>
                    <a:pt x="107" y="196"/>
                    <a:pt x="108" y="194"/>
                    <a:pt x="109" y="193"/>
                  </a:cubicBezTo>
                  <a:cubicBezTo>
                    <a:pt x="110" y="190"/>
                    <a:pt x="113" y="189"/>
                    <a:pt x="116" y="187"/>
                  </a:cubicBezTo>
                  <a:cubicBezTo>
                    <a:pt x="118" y="185"/>
                    <a:pt x="118" y="183"/>
                    <a:pt x="119" y="180"/>
                  </a:cubicBezTo>
                  <a:cubicBezTo>
                    <a:pt x="121" y="176"/>
                    <a:pt x="124" y="175"/>
                    <a:pt x="126" y="172"/>
                  </a:cubicBezTo>
                  <a:cubicBezTo>
                    <a:pt x="129" y="169"/>
                    <a:pt x="126" y="165"/>
                    <a:pt x="127" y="161"/>
                  </a:cubicBezTo>
                  <a:cubicBezTo>
                    <a:pt x="128" y="160"/>
                    <a:pt x="128" y="159"/>
                    <a:pt x="128" y="157"/>
                  </a:cubicBezTo>
                  <a:cubicBezTo>
                    <a:pt x="128" y="156"/>
                    <a:pt x="128" y="156"/>
                    <a:pt x="129" y="156"/>
                  </a:cubicBezTo>
                  <a:cubicBezTo>
                    <a:pt x="131" y="155"/>
                    <a:pt x="132" y="153"/>
                    <a:pt x="133" y="152"/>
                  </a:cubicBezTo>
                  <a:cubicBezTo>
                    <a:pt x="134" y="151"/>
                    <a:pt x="135" y="150"/>
                    <a:pt x="137" y="149"/>
                  </a:cubicBezTo>
                  <a:cubicBezTo>
                    <a:pt x="138" y="149"/>
                    <a:pt x="139" y="148"/>
                    <a:pt x="141" y="147"/>
                  </a:cubicBezTo>
                  <a:cubicBezTo>
                    <a:pt x="142" y="147"/>
                    <a:pt x="143" y="148"/>
                    <a:pt x="144" y="148"/>
                  </a:cubicBezTo>
                  <a:cubicBezTo>
                    <a:pt x="145" y="148"/>
                    <a:pt x="144" y="147"/>
                    <a:pt x="144" y="147"/>
                  </a:cubicBezTo>
                  <a:cubicBezTo>
                    <a:pt x="143" y="146"/>
                    <a:pt x="147" y="145"/>
                    <a:pt x="147" y="145"/>
                  </a:cubicBezTo>
                  <a:cubicBezTo>
                    <a:pt x="147" y="145"/>
                    <a:pt x="149" y="142"/>
                    <a:pt x="149" y="143"/>
                  </a:cubicBezTo>
                  <a:cubicBezTo>
                    <a:pt x="150" y="144"/>
                    <a:pt x="155" y="142"/>
                    <a:pt x="155" y="142"/>
                  </a:cubicBezTo>
                  <a:cubicBezTo>
                    <a:pt x="156" y="142"/>
                    <a:pt x="155" y="143"/>
                    <a:pt x="156" y="143"/>
                  </a:cubicBezTo>
                  <a:cubicBezTo>
                    <a:pt x="157" y="143"/>
                    <a:pt x="160" y="143"/>
                    <a:pt x="161" y="142"/>
                  </a:cubicBezTo>
                  <a:cubicBezTo>
                    <a:pt x="162" y="141"/>
                    <a:pt x="162" y="140"/>
                    <a:pt x="163" y="139"/>
                  </a:cubicBezTo>
                  <a:cubicBezTo>
                    <a:pt x="164" y="139"/>
                    <a:pt x="165" y="138"/>
                    <a:pt x="165" y="137"/>
                  </a:cubicBezTo>
                  <a:cubicBezTo>
                    <a:pt x="166" y="136"/>
                    <a:pt x="165" y="134"/>
                    <a:pt x="166" y="133"/>
                  </a:cubicBezTo>
                  <a:cubicBezTo>
                    <a:pt x="167" y="132"/>
                    <a:pt x="168" y="131"/>
                    <a:pt x="169" y="130"/>
                  </a:cubicBezTo>
                  <a:cubicBezTo>
                    <a:pt x="171" y="127"/>
                    <a:pt x="172" y="126"/>
                    <a:pt x="172" y="123"/>
                  </a:cubicBezTo>
                  <a:cubicBezTo>
                    <a:pt x="172" y="121"/>
                    <a:pt x="172" y="120"/>
                    <a:pt x="173" y="118"/>
                  </a:cubicBezTo>
                  <a:cubicBezTo>
                    <a:pt x="173" y="117"/>
                    <a:pt x="174" y="117"/>
                    <a:pt x="175" y="116"/>
                  </a:cubicBezTo>
                  <a:cubicBezTo>
                    <a:pt x="176" y="115"/>
                    <a:pt x="175" y="113"/>
                    <a:pt x="175" y="112"/>
                  </a:cubicBezTo>
                  <a:cubicBezTo>
                    <a:pt x="175" y="110"/>
                    <a:pt x="176" y="109"/>
                    <a:pt x="176" y="107"/>
                  </a:cubicBezTo>
                  <a:cubicBezTo>
                    <a:pt x="177" y="104"/>
                    <a:pt x="176" y="101"/>
                    <a:pt x="176" y="98"/>
                  </a:cubicBezTo>
                  <a:cubicBezTo>
                    <a:pt x="176" y="96"/>
                    <a:pt x="175" y="94"/>
                    <a:pt x="176" y="93"/>
                  </a:cubicBezTo>
                  <a:cubicBezTo>
                    <a:pt x="177" y="91"/>
                    <a:pt x="176" y="92"/>
                    <a:pt x="176" y="90"/>
                  </a:cubicBezTo>
                  <a:cubicBezTo>
                    <a:pt x="176" y="90"/>
                    <a:pt x="178" y="91"/>
                    <a:pt x="178" y="91"/>
                  </a:cubicBezTo>
                  <a:cubicBezTo>
                    <a:pt x="178" y="91"/>
                    <a:pt x="178" y="90"/>
                    <a:pt x="178" y="90"/>
                  </a:cubicBezTo>
                  <a:cubicBezTo>
                    <a:pt x="178" y="90"/>
                    <a:pt x="179" y="90"/>
                    <a:pt x="179" y="90"/>
                  </a:cubicBezTo>
                  <a:cubicBezTo>
                    <a:pt x="181" y="90"/>
                    <a:pt x="182" y="87"/>
                    <a:pt x="182" y="86"/>
                  </a:cubicBezTo>
                  <a:cubicBezTo>
                    <a:pt x="183" y="85"/>
                    <a:pt x="184" y="83"/>
                    <a:pt x="185" y="81"/>
                  </a:cubicBezTo>
                  <a:cubicBezTo>
                    <a:pt x="187" y="79"/>
                    <a:pt x="189" y="79"/>
                    <a:pt x="190" y="77"/>
                  </a:cubicBezTo>
                  <a:cubicBezTo>
                    <a:pt x="195" y="71"/>
                    <a:pt x="199" y="64"/>
                    <a:pt x="196" y="57"/>
                  </a:cubicBezTo>
                  <a:cubicBezTo>
                    <a:pt x="194" y="53"/>
                    <a:pt x="198" y="60"/>
                    <a:pt x="196" y="57"/>
                  </a:cubicBezTo>
                  <a:close/>
                  <a:moveTo>
                    <a:pt x="115" y="186"/>
                  </a:moveTo>
                  <a:cubicBezTo>
                    <a:pt x="113" y="187"/>
                    <a:pt x="112" y="189"/>
                    <a:pt x="110" y="190"/>
                  </a:cubicBezTo>
                  <a:cubicBezTo>
                    <a:pt x="107" y="191"/>
                    <a:pt x="112" y="188"/>
                    <a:pt x="112" y="187"/>
                  </a:cubicBezTo>
                  <a:cubicBezTo>
                    <a:pt x="113" y="186"/>
                    <a:pt x="114" y="184"/>
                    <a:pt x="116" y="182"/>
                  </a:cubicBezTo>
                  <a:cubicBezTo>
                    <a:pt x="118" y="180"/>
                    <a:pt x="117" y="184"/>
                    <a:pt x="115" y="186"/>
                  </a:cubicBezTo>
                  <a:cubicBezTo>
                    <a:pt x="115" y="186"/>
                    <a:pt x="116" y="185"/>
                    <a:pt x="115" y="186"/>
                  </a:cubicBezTo>
                  <a:close/>
                </a:path>
              </a:pathLst>
            </a:custGeom>
            <a:solidFill>
              <a:schemeClr val="accent1"/>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19" name="Freeform 629"/>
            <p:cNvSpPr>
              <a:spLocks/>
            </p:cNvSpPr>
            <p:nvPr/>
          </p:nvSpPr>
          <p:spPr bwMode="auto">
            <a:xfrm>
              <a:off x="4481836" y="5242840"/>
              <a:ext cx="125829" cy="130608"/>
            </a:xfrm>
            <a:custGeom>
              <a:avLst/>
              <a:gdLst>
                <a:gd name="T0" fmla="*/ 21 w 27"/>
                <a:gd name="T1" fmla="*/ 10 h 28"/>
                <a:gd name="T2" fmla="*/ 17 w 27"/>
                <a:gd name="T3" fmla="*/ 7 h 28"/>
                <a:gd name="T4" fmla="*/ 14 w 27"/>
                <a:gd name="T5" fmla="*/ 6 h 28"/>
                <a:gd name="T6" fmla="*/ 11 w 27"/>
                <a:gd name="T7" fmla="*/ 3 h 28"/>
                <a:gd name="T8" fmla="*/ 6 w 27"/>
                <a:gd name="T9" fmla="*/ 2 h 28"/>
                <a:gd name="T10" fmla="*/ 4 w 27"/>
                <a:gd name="T11" fmla="*/ 3 h 28"/>
                <a:gd name="T12" fmla="*/ 3 w 27"/>
                <a:gd name="T13" fmla="*/ 6 h 28"/>
                <a:gd name="T14" fmla="*/ 3 w 27"/>
                <a:gd name="T15" fmla="*/ 12 h 28"/>
                <a:gd name="T16" fmla="*/ 2 w 27"/>
                <a:gd name="T17" fmla="*/ 17 h 28"/>
                <a:gd name="T18" fmla="*/ 1 w 27"/>
                <a:gd name="T19" fmla="*/ 22 h 28"/>
                <a:gd name="T20" fmla="*/ 4 w 27"/>
                <a:gd name="T21" fmla="*/ 25 h 28"/>
                <a:gd name="T22" fmla="*/ 9 w 27"/>
                <a:gd name="T23" fmla="*/ 26 h 28"/>
                <a:gd name="T24" fmla="*/ 13 w 27"/>
                <a:gd name="T25" fmla="*/ 28 h 28"/>
                <a:gd name="T26" fmla="*/ 19 w 27"/>
                <a:gd name="T27" fmla="*/ 28 h 28"/>
                <a:gd name="T28" fmla="*/ 24 w 27"/>
                <a:gd name="T29" fmla="*/ 25 h 28"/>
                <a:gd name="T30" fmla="*/ 26 w 27"/>
                <a:gd name="T31" fmla="*/ 19 h 28"/>
                <a:gd name="T32" fmla="*/ 24 w 27"/>
                <a:gd name="T33" fmla="*/ 14 h 28"/>
                <a:gd name="T34" fmla="*/ 21 w 27"/>
                <a:gd name="T35" fmla="*/ 10 h 28"/>
                <a:gd name="T36" fmla="*/ 21 w 27"/>
                <a:gd name="T37"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8">
                  <a:moveTo>
                    <a:pt x="21" y="10"/>
                  </a:moveTo>
                  <a:cubicBezTo>
                    <a:pt x="20" y="8"/>
                    <a:pt x="18" y="8"/>
                    <a:pt x="17" y="7"/>
                  </a:cubicBezTo>
                  <a:cubicBezTo>
                    <a:pt x="16" y="6"/>
                    <a:pt x="15" y="7"/>
                    <a:pt x="14" y="6"/>
                  </a:cubicBezTo>
                  <a:cubicBezTo>
                    <a:pt x="13" y="5"/>
                    <a:pt x="12" y="4"/>
                    <a:pt x="11" y="3"/>
                  </a:cubicBezTo>
                  <a:cubicBezTo>
                    <a:pt x="10" y="0"/>
                    <a:pt x="9" y="1"/>
                    <a:pt x="6" y="2"/>
                  </a:cubicBezTo>
                  <a:cubicBezTo>
                    <a:pt x="5" y="2"/>
                    <a:pt x="5" y="1"/>
                    <a:pt x="4" y="3"/>
                  </a:cubicBezTo>
                  <a:cubicBezTo>
                    <a:pt x="3" y="4"/>
                    <a:pt x="3" y="5"/>
                    <a:pt x="3" y="6"/>
                  </a:cubicBezTo>
                  <a:cubicBezTo>
                    <a:pt x="3" y="8"/>
                    <a:pt x="3" y="10"/>
                    <a:pt x="3" y="12"/>
                  </a:cubicBezTo>
                  <a:cubicBezTo>
                    <a:pt x="3" y="13"/>
                    <a:pt x="3" y="15"/>
                    <a:pt x="2" y="17"/>
                  </a:cubicBezTo>
                  <a:cubicBezTo>
                    <a:pt x="0" y="19"/>
                    <a:pt x="0" y="19"/>
                    <a:pt x="1" y="22"/>
                  </a:cubicBezTo>
                  <a:cubicBezTo>
                    <a:pt x="2" y="24"/>
                    <a:pt x="2" y="24"/>
                    <a:pt x="4" y="25"/>
                  </a:cubicBezTo>
                  <a:cubicBezTo>
                    <a:pt x="6" y="25"/>
                    <a:pt x="8" y="25"/>
                    <a:pt x="9" y="26"/>
                  </a:cubicBezTo>
                  <a:cubicBezTo>
                    <a:pt x="10" y="26"/>
                    <a:pt x="12" y="28"/>
                    <a:pt x="13" y="28"/>
                  </a:cubicBezTo>
                  <a:cubicBezTo>
                    <a:pt x="15" y="27"/>
                    <a:pt x="17" y="28"/>
                    <a:pt x="19" y="28"/>
                  </a:cubicBezTo>
                  <a:cubicBezTo>
                    <a:pt x="20" y="28"/>
                    <a:pt x="23" y="26"/>
                    <a:pt x="24" y="25"/>
                  </a:cubicBezTo>
                  <a:cubicBezTo>
                    <a:pt x="26" y="23"/>
                    <a:pt x="27" y="21"/>
                    <a:pt x="26" y="19"/>
                  </a:cubicBezTo>
                  <a:cubicBezTo>
                    <a:pt x="25" y="17"/>
                    <a:pt x="25" y="16"/>
                    <a:pt x="24" y="14"/>
                  </a:cubicBezTo>
                  <a:cubicBezTo>
                    <a:pt x="24" y="12"/>
                    <a:pt x="23" y="11"/>
                    <a:pt x="21" y="10"/>
                  </a:cubicBezTo>
                  <a:cubicBezTo>
                    <a:pt x="20" y="9"/>
                    <a:pt x="22" y="10"/>
                    <a:pt x="21"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0" name="Freeform 630"/>
            <p:cNvSpPr>
              <a:spLocks/>
            </p:cNvSpPr>
            <p:nvPr/>
          </p:nvSpPr>
          <p:spPr bwMode="auto">
            <a:xfrm>
              <a:off x="4121870" y="5037372"/>
              <a:ext cx="481017" cy="836206"/>
            </a:xfrm>
            <a:custGeom>
              <a:avLst/>
              <a:gdLst>
                <a:gd name="T0" fmla="*/ 80 w 103"/>
                <a:gd name="T1" fmla="*/ 52 h 179"/>
                <a:gd name="T2" fmla="*/ 85 w 103"/>
                <a:gd name="T3" fmla="*/ 42 h 179"/>
                <a:gd name="T4" fmla="*/ 102 w 103"/>
                <a:gd name="T5" fmla="*/ 29 h 179"/>
                <a:gd name="T6" fmla="*/ 99 w 103"/>
                <a:gd name="T7" fmla="*/ 21 h 179"/>
                <a:gd name="T8" fmla="*/ 94 w 103"/>
                <a:gd name="T9" fmla="*/ 29 h 179"/>
                <a:gd name="T10" fmla="*/ 82 w 103"/>
                <a:gd name="T11" fmla="*/ 30 h 179"/>
                <a:gd name="T12" fmla="*/ 79 w 103"/>
                <a:gd name="T13" fmla="*/ 28 h 179"/>
                <a:gd name="T14" fmla="*/ 81 w 103"/>
                <a:gd name="T15" fmla="*/ 22 h 179"/>
                <a:gd name="T16" fmla="*/ 64 w 103"/>
                <a:gd name="T17" fmla="*/ 9 h 179"/>
                <a:gd name="T18" fmla="*/ 57 w 103"/>
                <a:gd name="T19" fmla="*/ 2 h 179"/>
                <a:gd name="T20" fmla="*/ 48 w 103"/>
                <a:gd name="T21" fmla="*/ 4 h 179"/>
                <a:gd name="T22" fmla="*/ 39 w 103"/>
                <a:gd name="T23" fmla="*/ 1 h 179"/>
                <a:gd name="T24" fmla="*/ 35 w 103"/>
                <a:gd name="T25" fmla="*/ 9 h 179"/>
                <a:gd name="T26" fmla="*/ 27 w 103"/>
                <a:gd name="T27" fmla="*/ 22 h 179"/>
                <a:gd name="T28" fmla="*/ 25 w 103"/>
                <a:gd name="T29" fmla="*/ 32 h 179"/>
                <a:gd name="T30" fmla="*/ 21 w 103"/>
                <a:gd name="T31" fmla="*/ 39 h 179"/>
                <a:gd name="T32" fmla="*/ 19 w 103"/>
                <a:gd name="T33" fmla="*/ 47 h 179"/>
                <a:gd name="T34" fmla="*/ 17 w 103"/>
                <a:gd name="T35" fmla="*/ 52 h 179"/>
                <a:gd name="T36" fmla="*/ 20 w 103"/>
                <a:gd name="T37" fmla="*/ 61 h 179"/>
                <a:gd name="T38" fmla="*/ 18 w 103"/>
                <a:gd name="T39" fmla="*/ 79 h 179"/>
                <a:gd name="T40" fmla="*/ 15 w 103"/>
                <a:gd name="T41" fmla="*/ 94 h 179"/>
                <a:gd name="T42" fmla="*/ 10 w 103"/>
                <a:gd name="T43" fmla="*/ 117 h 179"/>
                <a:gd name="T44" fmla="*/ 13 w 103"/>
                <a:gd name="T45" fmla="*/ 130 h 179"/>
                <a:gd name="T46" fmla="*/ 12 w 103"/>
                <a:gd name="T47" fmla="*/ 135 h 179"/>
                <a:gd name="T48" fmla="*/ 8 w 103"/>
                <a:gd name="T49" fmla="*/ 147 h 179"/>
                <a:gd name="T50" fmla="*/ 5 w 103"/>
                <a:gd name="T51" fmla="*/ 156 h 179"/>
                <a:gd name="T52" fmla="*/ 8 w 103"/>
                <a:gd name="T53" fmla="*/ 170 h 179"/>
                <a:gd name="T54" fmla="*/ 13 w 103"/>
                <a:gd name="T55" fmla="*/ 176 h 179"/>
                <a:gd name="T56" fmla="*/ 23 w 103"/>
                <a:gd name="T57" fmla="*/ 178 h 179"/>
                <a:gd name="T58" fmla="*/ 27 w 103"/>
                <a:gd name="T59" fmla="*/ 179 h 179"/>
                <a:gd name="T60" fmla="*/ 24 w 103"/>
                <a:gd name="T61" fmla="*/ 169 h 179"/>
                <a:gd name="T62" fmla="*/ 25 w 103"/>
                <a:gd name="T63" fmla="*/ 163 h 179"/>
                <a:gd name="T64" fmla="*/ 28 w 103"/>
                <a:gd name="T65" fmla="*/ 163 h 179"/>
                <a:gd name="T66" fmla="*/ 31 w 103"/>
                <a:gd name="T67" fmla="*/ 157 h 179"/>
                <a:gd name="T68" fmla="*/ 40 w 103"/>
                <a:gd name="T69" fmla="*/ 151 h 179"/>
                <a:gd name="T70" fmla="*/ 41 w 103"/>
                <a:gd name="T71" fmla="*/ 145 h 179"/>
                <a:gd name="T72" fmla="*/ 32 w 103"/>
                <a:gd name="T73" fmla="*/ 140 h 179"/>
                <a:gd name="T74" fmla="*/ 39 w 103"/>
                <a:gd name="T75" fmla="*/ 131 h 179"/>
                <a:gd name="T76" fmla="*/ 43 w 103"/>
                <a:gd name="T77" fmla="*/ 124 h 179"/>
                <a:gd name="T78" fmla="*/ 48 w 103"/>
                <a:gd name="T79" fmla="*/ 116 h 179"/>
                <a:gd name="T80" fmla="*/ 51 w 103"/>
                <a:gd name="T81" fmla="*/ 114 h 179"/>
                <a:gd name="T82" fmla="*/ 45 w 103"/>
                <a:gd name="T83" fmla="*/ 113 h 179"/>
                <a:gd name="T84" fmla="*/ 54 w 103"/>
                <a:gd name="T85" fmla="*/ 108 h 179"/>
                <a:gd name="T86" fmla="*/ 58 w 103"/>
                <a:gd name="T87" fmla="*/ 102 h 179"/>
                <a:gd name="T88" fmla="*/ 59 w 103"/>
                <a:gd name="T89" fmla="*/ 97 h 179"/>
                <a:gd name="T90" fmla="*/ 60 w 103"/>
                <a:gd name="T91" fmla="*/ 96 h 179"/>
                <a:gd name="T92" fmla="*/ 76 w 103"/>
                <a:gd name="T93" fmla="*/ 93 h 179"/>
                <a:gd name="T94" fmla="*/ 84 w 103"/>
                <a:gd name="T95" fmla="*/ 87 h 179"/>
                <a:gd name="T96" fmla="*/ 83 w 103"/>
                <a:gd name="T97" fmla="*/ 78 h 179"/>
                <a:gd name="T98" fmla="*/ 78 w 103"/>
                <a:gd name="T99" fmla="*/ 69 h 179"/>
                <a:gd name="T100" fmla="*/ 78 w 103"/>
                <a:gd name="T101" fmla="*/ 66 h 179"/>
                <a:gd name="T102" fmla="*/ 78 w 103"/>
                <a:gd name="T103" fmla="*/ 62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79">
                  <a:moveTo>
                    <a:pt x="78" y="62"/>
                  </a:moveTo>
                  <a:cubicBezTo>
                    <a:pt x="81" y="59"/>
                    <a:pt x="79" y="56"/>
                    <a:pt x="80" y="52"/>
                  </a:cubicBezTo>
                  <a:cubicBezTo>
                    <a:pt x="80" y="51"/>
                    <a:pt x="80" y="49"/>
                    <a:pt x="80" y="48"/>
                  </a:cubicBezTo>
                  <a:cubicBezTo>
                    <a:pt x="81" y="45"/>
                    <a:pt x="83" y="44"/>
                    <a:pt x="85" y="42"/>
                  </a:cubicBezTo>
                  <a:cubicBezTo>
                    <a:pt x="89" y="39"/>
                    <a:pt x="91" y="34"/>
                    <a:pt x="95" y="31"/>
                  </a:cubicBezTo>
                  <a:cubicBezTo>
                    <a:pt x="97" y="30"/>
                    <a:pt x="100" y="30"/>
                    <a:pt x="102" y="29"/>
                  </a:cubicBezTo>
                  <a:cubicBezTo>
                    <a:pt x="103" y="27"/>
                    <a:pt x="102" y="24"/>
                    <a:pt x="101" y="23"/>
                  </a:cubicBezTo>
                  <a:cubicBezTo>
                    <a:pt x="100" y="21"/>
                    <a:pt x="101" y="21"/>
                    <a:pt x="99" y="21"/>
                  </a:cubicBezTo>
                  <a:cubicBezTo>
                    <a:pt x="97" y="20"/>
                    <a:pt x="98" y="24"/>
                    <a:pt x="97" y="25"/>
                  </a:cubicBezTo>
                  <a:cubicBezTo>
                    <a:pt x="96" y="26"/>
                    <a:pt x="95" y="28"/>
                    <a:pt x="94" y="29"/>
                  </a:cubicBezTo>
                  <a:cubicBezTo>
                    <a:pt x="93" y="30"/>
                    <a:pt x="90" y="29"/>
                    <a:pt x="88" y="30"/>
                  </a:cubicBezTo>
                  <a:cubicBezTo>
                    <a:pt x="87" y="32"/>
                    <a:pt x="84" y="30"/>
                    <a:pt x="82" y="30"/>
                  </a:cubicBezTo>
                  <a:cubicBezTo>
                    <a:pt x="81" y="30"/>
                    <a:pt x="79" y="31"/>
                    <a:pt x="78" y="30"/>
                  </a:cubicBezTo>
                  <a:cubicBezTo>
                    <a:pt x="76" y="30"/>
                    <a:pt x="79" y="28"/>
                    <a:pt x="79" y="28"/>
                  </a:cubicBezTo>
                  <a:cubicBezTo>
                    <a:pt x="80" y="27"/>
                    <a:pt x="79" y="26"/>
                    <a:pt x="79" y="26"/>
                  </a:cubicBezTo>
                  <a:cubicBezTo>
                    <a:pt x="79" y="24"/>
                    <a:pt x="80" y="23"/>
                    <a:pt x="81" y="22"/>
                  </a:cubicBezTo>
                  <a:cubicBezTo>
                    <a:pt x="85" y="18"/>
                    <a:pt x="77" y="16"/>
                    <a:pt x="74" y="14"/>
                  </a:cubicBezTo>
                  <a:cubicBezTo>
                    <a:pt x="71" y="12"/>
                    <a:pt x="67" y="12"/>
                    <a:pt x="64" y="9"/>
                  </a:cubicBezTo>
                  <a:cubicBezTo>
                    <a:pt x="63" y="8"/>
                    <a:pt x="61" y="7"/>
                    <a:pt x="60" y="6"/>
                  </a:cubicBezTo>
                  <a:cubicBezTo>
                    <a:pt x="59" y="4"/>
                    <a:pt x="58" y="2"/>
                    <a:pt x="57" y="2"/>
                  </a:cubicBezTo>
                  <a:cubicBezTo>
                    <a:pt x="56" y="1"/>
                    <a:pt x="53" y="1"/>
                    <a:pt x="52" y="2"/>
                  </a:cubicBezTo>
                  <a:cubicBezTo>
                    <a:pt x="51" y="3"/>
                    <a:pt x="50" y="6"/>
                    <a:pt x="48" y="4"/>
                  </a:cubicBezTo>
                  <a:cubicBezTo>
                    <a:pt x="47" y="2"/>
                    <a:pt x="45" y="2"/>
                    <a:pt x="43" y="2"/>
                  </a:cubicBezTo>
                  <a:cubicBezTo>
                    <a:pt x="41" y="2"/>
                    <a:pt x="41" y="0"/>
                    <a:pt x="39" y="1"/>
                  </a:cubicBezTo>
                  <a:cubicBezTo>
                    <a:pt x="38" y="2"/>
                    <a:pt x="35" y="3"/>
                    <a:pt x="35" y="4"/>
                  </a:cubicBezTo>
                  <a:cubicBezTo>
                    <a:pt x="34" y="6"/>
                    <a:pt x="35" y="8"/>
                    <a:pt x="35" y="9"/>
                  </a:cubicBezTo>
                  <a:cubicBezTo>
                    <a:pt x="34" y="13"/>
                    <a:pt x="31" y="13"/>
                    <a:pt x="28" y="14"/>
                  </a:cubicBezTo>
                  <a:cubicBezTo>
                    <a:pt x="26" y="15"/>
                    <a:pt x="27" y="20"/>
                    <a:pt x="27" y="22"/>
                  </a:cubicBezTo>
                  <a:cubicBezTo>
                    <a:pt x="27" y="24"/>
                    <a:pt x="28" y="26"/>
                    <a:pt x="28" y="27"/>
                  </a:cubicBezTo>
                  <a:cubicBezTo>
                    <a:pt x="28" y="28"/>
                    <a:pt x="25" y="31"/>
                    <a:pt x="25" y="32"/>
                  </a:cubicBezTo>
                  <a:cubicBezTo>
                    <a:pt x="24" y="33"/>
                    <a:pt x="21" y="35"/>
                    <a:pt x="21" y="36"/>
                  </a:cubicBezTo>
                  <a:cubicBezTo>
                    <a:pt x="21" y="37"/>
                    <a:pt x="21" y="38"/>
                    <a:pt x="21" y="39"/>
                  </a:cubicBezTo>
                  <a:cubicBezTo>
                    <a:pt x="21" y="40"/>
                    <a:pt x="20" y="41"/>
                    <a:pt x="20" y="42"/>
                  </a:cubicBezTo>
                  <a:cubicBezTo>
                    <a:pt x="20" y="43"/>
                    <a:pt x="21" y="46"/>
                    <a:pt x="19" y="47"/>
                  </a:cubicBezTo>
                  <a:cubicBezTo>
                    <a:pt x="19" y="48"/>
                    <a:pt x="19" y="50"/>
                    <a:pt x="19" y="51"/>
                  </a:cubicBezTo>
                  <a:cubicBezTo>
                    <a:pt x="18" y="51"/>
                    <a:pt x="17" y="51"/>
                    <a:pt x="17" y="52"/>
                  </a:cubicBezTo>
                  <a:cubicBezTo>
                    <a:pt x="17" y="54"/>
                    <a:pt x="19" y="55"/>
                    <a:pt x="19" y="57"/>
                  </a:cubicBezTo>
                  <a:cubicBezTo>
                    <a:pt x="19" y="58"/>
                    <a:pt x="19" y="60"/>
                    <a:pt x="20" y="61"/>
                  </a:cubicBezTo>
                  <a:cubicBezTo>
                    <a:pt x="22" y="65"/>
                    <a:pt x="18" y="69"/>
                    <a:pt x="18" y="73"/>
                  </a:cubicBezTo>
                  <a:cubicBezTo>
                    <a:pt x="17" y="75"/>
                    <a:pt x="19" y="77"/>
                    <a:pt x="18" y="79"/>
                  </a:cubicBezTo>
                  <a:cubicBezTo>
                    <a:pt x="17" y="80"/>
                    <a:pt x="15" y="81"/>
                    <a:pt x="14" y="83"/>
                  </a:cubicBezTo>
                  <a:cubicBezTo>
                    <a:pt x="13" y="85"/>
                    <a:pt x="17" y="93"/>
                    <a:pt x="15" y="94"/>
                  </a:cubicBezTo>
                  <a:cubicBezTo>
                    <a:pt x="11" y="96"/>
                    <a:pt x="12" y="101"/>
                    <a:pt x="11" y="105"/>
                  </a:cubicBezTo>
                  <a:cubicBezTo>
                    <a:pt x="9" y="108"/>
                    <a:pt x="10" y="113"/>
                    <a:pt x="10" y="117"/>
                  </a:cubicBezTo>
                  <a:cubicBezTo>
                    <a:pt x="10" y="120"/>
                    <a:pt x="10" y="123"/>
                    <a:pt x="10" y="126"/>
                  </a:cubicBezTo>
                  <a:cubicBezTo>
                    <a:pt x="10" y="127"/>
                    <a:pt x="15" y="130"/>
                    <a:pt x="13" y="130"/>
                  </a:cubicBezTo>
                  <a:cubicBezTo>
                    <a:pt x="13" y="130"/>
                    <a:pt x="9" y="131"/>
                    <a:pt x="11" y="132"/>
                  </a:cubicBezTo>
                  <a:cubicBezTo>
                    <a:pt x="13" y="132"/>
                    <a:pt x="13" y="133"/>
                    <a:pt x="12" y="135"/>
                  </a:cubicBezTo>
                  <a:cubicBezTo>
                    <a:pt x="11" y="137"/>
                    <a:pt x="11" y="139"/>
                    <a:pt x="11" y="142"/>
                  </a:cubicBezTo>
                  <a:cubicBezTo>
                    <a:pt x="11" y="144"/>
                    <a:pt x="9" y="145"/>
                    <a:pt x="8" y="147"/>
                  </a:cubicBezTo>
                  <a:cubicBezTo>
                    <a:pt x="7" y="148"/>
                    <a:pt x="8" y="150"/>
                    <a:pt x="8" y="152"/>
                  </a:cubicBezTo>
                  <a:cubicBezTo>
                    <a:pt x="8" y="153"/>
                    <a:pt x="6" y="156"/>
                    <a:pt x="5" y="156"/>
                  </a:cubicBezTo>
                  <a:cubicBezTo>
                    <a:pt x="0" y="158"/>
                    <a:pt x="3" y="164"/>
                    <a:pt x="4" y="167"/>
                  </a:cubicBezTo>
                  <a:cubicBezTo>
                    <a:pt x="5" y="169"/>
                    <a:pt x="8" y="166"/>
                    <a:pt x="8" y="170"/>
                  </a:cubicBezTo>
                  <a:cubicBezTo>
                    <a:pt x="8" y="171"/>
                    <a:pt x="7" y="174"/>
                    <a:pt x="9" y="175"/>
                  </a:cubicBezTo>
                  <a:cubicBezTo>
                    <a:pt x="10" y="176"/>
                    <a:pt x="11" y="176"/>
                    <a:pt x="13" y="176"/>
                  </a:cubicBezTo>
                  <a:cubicBezTo>
                    <a:pt x="15" y="177"/>
                    <a:pt x="18" y="177"/>
                    <a:pt x="20" y="177"/>
                  </a:cubicBezTo>
                  <a:cubicBezTo>
                    <a:pt x="21" y="177"/>
                    <a:pt x="22" y="177"/>
                    <a:pt x="23" y="178"/>
                  </a:cubicBezTo>
                  <a:cubicBezTo>
                    <a:pt x="23" y="177"/>
                    <a:pt x="24" y="177"/>
                    <a:pt x="25" y="177"/>
                  </a:cubicBezTo>
                  <a:cubicBezTo>
                    <a:pt x="25" y="178"/>
                    <a:pt x="27" y="179"/>
                    <a:pt x="27" y="179"/>
                  </a:cubicBezTo>
                  <a:cubicBezTo>
                    <a:pt x="28" y="179"/>
                    <a:pt x="26" y="176"/>
                    <a:pt x="26" y="175"/>
                  </a:cubicBezTo>
                  <a:cubicBezTo>
                    <a:pt x="24" y="173"/>
                    <a:pt x="24" y="171"/>
                    <a:pt x="24" y="169"/>
                  </a:cubicBezTo>
                  <a:cubicBezTo>
                    <a:pt x="24" y="167"/>
                    <a:pt x="24" y="166"/>
                    <a:pt x="27" y="164"/>
                  </a:cubicBezTo>
                  <a:cubicBezTo>
                    <a:pt x="29" y="163"/>
                    <a:pt x="25" y="163"/>
                    <a:pt x="25" y="163"/>
                  </a:cubicBezTo>
                  <a:cubicBezTo>
                    <a:pt x="25" y="163"/>
                    <a:pt x="27" y="162"/>
                    <a:pt x="26" y="162"/>
                  </a:cubicBezTo>
                  <a:cubicBezTo>
                    <a:pt x="27" y="162"/>
                    <a:pt x="27" y="163"/>
                    <a:pt x="28" y="163"/>
                  </a:cubicBezTo>
                  <a:cubicBezTo>
                    <a:pt x="29" y="164"/>
                    <a:pt x="30" y="163"/>
                    <a:pt x="31" y="163"/>
                  </a:cubicBezTo>
                  <a:cubicBezTo>
                    <a:pt x="32" y="161"/>
                    <a:pt x="31" y="159"/>
                    <a:pt x="31" y="157"/>
                  </a:cubicBezTo>
                  <a:cubicBezTo>
                    <a:pt x="32" y="155"/>
                    <a:pt x="34" y="154"/>
                    <a:pt x="37" y="153"/>
                  </a:cubicBezTo>
                  <a:cubicBezTo>
                    <a:pt x="38" y="152"/>
                    <a:pt x="39" y="152"/>
                    <a:pt x="40" y="151"/>
                  </a:cubicBezTo>
                  <a:cubicBezTo>
                    <a:pt x="41" y="150"/>
                    <a:pt x="39" y="149"/>
                    <a:pt x="39" y="149"/>
                  </a:cubicBezTo>
                  <a:cubicBezTo>
                    <a:pt x="39" y="148"/>
                    <a:pt x="42" y="147"/>
                    <a:pt x="41" y="145"/>
                  </a:cubicBezTo>
                  <a:cubicBezTo>
                    <a:pt x="40" y="143"/>
                    <a:pt x="36" y="145"/>
                    <a:pt x="35" y="143"/>
                  </a:cubicBezTo>
                  <a:cubicBezTo>
                    <a:pt x="34" y="142"/>
                    <a:pt x="33" y="142"/>
                    <a:pt x="32" y="140"/>
                  </a:cubicBezTo>
                  <a:cubicBezTo>
                    <a:pt x="31" y="138"/>
                    <a:pt x="33" y="135"/>
                    <a:pt x="34" y="134"/>
                  </a:cubicBezTo>
                  <a:cubicBezTo>
                    <a:pt x="36" y="133"/>
                    <a:pt x="37" y="131"/>
                    <a:pt x="39" y="131"/>
                  </a:cubicBezTo>
                  <a:cubicBezTo>
                    <a:pt x="41" y="130"/>
                    <a:pt x="41" y="132"/>
                    <a:pt x="42" y="129"/>
                  </a:cubicBezTo>
                  <a:cubicBezTo>
                    <a:pt x="42" y="127"/>
                    <a:pt x="44" y="126"/>
                    <a:pt x="43" y="124"/>
                  </a:cubicBezTo>
                  <a:cubicBezTo>
                    <a:pt x="42" y="121"/>
                    <a:pt x="47" y="121"/>
                    <a:pt x="48" y="119"/>
                  </a:cubicBezTo>
                  <a:cubicBezTo>
                    <a:pt x="48" y="119"/>
                    <a:pt x="43" y="115"/>
                    <a:pt x="48" y="116"/>
                  </a:cubicBezTo>
                  <a:cubicBezTo>
                    <a:pt x="49" y="117"/>
                    <a:pt x="49" y="118"/>
                    <a:pt x="50" y="118"/>
                  </a:cubicBezTo>
                  <a:cubicBezTo>
                    <a:pt x="52" y="118"/>
                    <a:pt x="52" y="115"/>
                    <a:pt x="51" y="114"/>
                  </a:cubicBezTo>
                  <a:cubicBezTo>
                    <a:pt x="51" y="113"/>
                    <a:pt x="49" y="115"/>
                    <a:pt x="49" y="115"/>
                  </a:cubicBezTo>
                  <a:cubicBezTo>
                    <a:pt x="47" y="115"/>
                    <a:pt x="45" y="114"/>
                    <a:pt x="45" y="113"/>
                  </a:cubicBezTo>
                  <a:cubicBezTo>
                    <a:pt x="45" y="112"/>
                    <a:pt x="43" y="105"/>
                    <a:pt x="45" y="105"/>
                  </a:cubicBezTo>
                  <a:cubicBezTo>
                    <a:pt x="48" y="106"/>
                    <a:pt x="50" y="108"/>
                    <a:pt x="54" y="108"/>
                  </a:cubicBezTo>
                  <a:cubicBezTo>
                    <a:pt x="55" y="108"/>
                    <a:pt x="56" y="107"/>
                    <a:pt x="57" y="107"/>
                  </a:cubicBezTo>
                  <a:cubicBezTo>
                    <a:pt x="59" y="105"/>
                    <a:pt x="57" y="104"/>
                    <a:pt x="58" y="102"/>
                  </a:cubicBezTo>
                  <a:cubicBezTo>
                    <a:pt x="58" y="101"/>
                    <a:pt x="59" y="100"/>
                    <a:pt x="59" y="100"/>
                  </a:cubicBezTo>
                  <a:cubicBezTo>
                    <a:pt x="60" y="98"/>
                    <a:pt x="59" y="98"/>
                    <a:pt x="59" y="97"/>
                  </a:cubicBezTo>
                  <a:cubicBezTo>
                    <a:pt x="58" y="96"/>
                    <a:pt x="58" y="94"/>
                    <a:pt x="59" y="94"/>
                  </a:cubicBezTo>
                  <a:cubicBezTo>
                    <a:pt x="61" y="94"/>
                    <a:pt x="60" y="96"/>
                    <a:pt x="60" y="96"/>
                  </a:cubicBezTo>
                  <a:cubicBezTo>
                    <a:pt x="59" y="95"/>
                    <a:pt x="65" y="95"/>
                    <a:pt x="65" y="95"/>
                  </a:cubicBezTo>
                  <a:cubicBezTo>
                    <a:pt x="69" y="95"/>
                    <a:pt x="72" y="93"/>
                    <a:pt x="76" y="93"/>
                  </a:cubicBezTo>
                  <a:cubicBezTo>
                    <a:pt x="77" y="92"/>
                    <a:pt x="80" y="91"/>
                    <a:pt x="82" y="90"/>
                  </a:cubicBezTo>
                  <a:cubicBezTo>
                    <a:pt x="83" y="89"/>
                    <a:pt x="83" y="88"/>
                    <a:pt x="84" y="87"/>
                  </a:cubicBezTo>
                  <a:cubicBezTo>
                    <a:pt x="85" y="86"/>
                    <a:pt x="86" y="85"/>
                    <a:pt x="87" y="83"/>
                  </a:cubicBezTo>
                  <a:cubicBezTo>
                    <a:pt x="87" y="80"/>
                    <a:pt x="85" y="80"/>
                    <a:pt x="83" y="78"/>
                  </a:cubicBezTo>
                  <a:cubicBezTo>
                    <a:pt x="82" y="76"/>
                    <a:pt x="85" y="75"/>
                    <a:pt x="83" y="73"/>
                  </a:cubicBezTo>
                  <a:cubicBezTo>
                    <a:pt x="82" y="72"/>
                    <a:pt x="78" y="71"/>
                    <a:pt x="78" y="69"/>
                  </a:cubicBezTo>
                  <a:cubicBezTo>
                    <a:pt x="78" y="69"/>
                    <a:pt x="78" y="68"/>
                    <a:pt x="79" y="68"/>
                  </a:cubicBezTo>
                  <a:cubicBezTo>
                    <a:pt x="79" y="67"/>
                    <a:pt x="78" y="67"/>
                    <a:pt x="78" y="66"/>
                  </a:cubicBezTo>
                  <a:cubicBezTo>
                    <a:pt x="78" y="65"/>
                    <a:pt x="77" y="63"/>
                    <a:pt x="78" y="62"/>
                  </a:cubicBezTo>
                  <a:cubicBezTo>
                    <a:pt x="79" y="61"/>
                    <a:pt x="77" y="63"/>
                    <a:pt x="78" y="6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1" name="Freeform 631"/>
            <p:cNvSpPr>
              <a:spLocks/>
            </p:cNvSpPr>
            <p:nvPr/>
          </p:nvSpPr>
          <p:spPr bwMode="auto">
            <a:xfrm>
              <a:off x="3809685" y="4156570"/>
              <a:ext cx="101938" cy="113087"/>
            </a:xfrm>
            <a:custGeom>
              <a:avLst/>
              <a:gdLst>
                <a:gd name="T0" fmla="*/ 15 w 22"/>
                <a:gd name="T1" fmla="*/ 23 h 24"/>
                <a:gd name="T2" fmla="*/ 19 w 22"/>
                <a:gd name="T3" fmla="*/ 24 h 24"/>
                <a:gd name="T4" fmla="*/ 19 w 22"/>
                <a:gd name="T5" fmla="*/ 17 h 24"/>
                <a:gd name="T6" fmla="*/ 20 w 22"/>
                <a:gd name="T7" fmla="*/ 10 h 24"/>
                <a:gd name="T8" fmla="*/ 21 w 22"/>
                <a:gd name="T9" fmla="*/ 7 h 24"/>
                <a:gd name="T10" fmla="*/ 22 w 22"/>
                <a:gd name="T11" fmla="*/ 3 h 24"/>
                <a:gd name="T12" fmla="*/ 17 w 22"/>
                <a:gd name="T13" fmla="*/ 4 h 24"/>
                <a:gd name="T14" fmla="*/ 12 w 22"/>
                <a:gd name="T15" fmla="*/ 5 h 24"/>
                <a:gd name="T16" fmla="*/ 9 w 22"/>
                <a:gd name="T17" fmla="*/ 8 h 24"/>
                <a:gd name="T18" fmla="*/ 4 w 22"/>
                <a:gd name="T19" fmla="*/ 9 h 24"/>
                <a:gd name="T20" fmla="*/ 3 w 22"/>
                <a:gd name="T21" fmla="*/ 12 h 24"/>
                <a:gd name="T22" fmla="*/ 0 w 22"/>
                <a:gd name="T23" fmla="*/ 13 h 24"/>
                <a:gd name="T24" fmla="*/ 6 w 22"/>
                <a:gd name="T25" fmla="*/ 19 h 24"/>
                <a:gd name="T26" fmla="*/ 11 w 22"/>
                <a:gd name="T27" fmla="*/ 22 h 24"/>
                <a:gd name="T28" fmla="*/ 15 w 22"/>
                <a:gd name="T29" fmla="*/ 23 h 24"/>
                <a:gd name="T30" fmla="*/ 15 w 22"/>
                <a:gd name="T31" fmla="*/ 23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24">
                  <a:moveTo>
                    <a:pt x="15" y="23"/>
                  </a:moveTo>
                  <a:cubicBezTo>
                    <a:pt x="16" y="24"/>
                    <a:pt x="17" y="24"/>
                    <a:pt x="19" y="24"/>
                  </a:cubicBezTo>
                  <a:cubicBezTo>
                    <a:pt x="17" y="21"/>
                    <a:pt x="19" y="20"/>
                    <a:pt x="19" y="17"/>
                  </a:cubicBezTo>
                  <a:cubicBezTo>
                    <a:pt x="19" y="15"/>
                    <a:pt x="20" y="12"/>
                    <a:pt x="20" y="10"/>
                  </a:cubicBezTo>
                  <a:cubicBezTo>
                    <a:pt x="20" y="9"/>
                    <a:pt x="21" y="8"/>
                    <a:pt x="21" y="7"/>
                  </a:cubicBezTo>
                  <a:cubicBezTo>
                    <a:pt x="22" y="6"/>
                    <a:pt x="21" y="5"/>
                    <a:pt x="22" y="3"/>
                  </a:cubicBezTo>
                  <a:cubicBezTo>
                    <a:pt x="22" y="0"/>
                    <a:pt x="18" y="4"/>
                    <a:pt x="17" y="4"/>
                  </a:cubicBezTo>
                  <a:cubicBezTo>
                    <a:pt x="15" y="4"/>
                    <a:pt x="14" y="3"/>
                    <a:pt x="12" y="5"/>
                  </a:cubicBezTo>
                  <a:cubicBezTo>
                    <a:pt x="12" y="5"/>
                    <a:pt x="10" y="9"/>
                    <a:pt x="9" y="8"/>
                  </a:cubicBezTo>
                  <a:cubicBezTo>
                    <a:pt x="7" y="8"/>
                    <a:pt x="6" y="8"/>
                    <a:pt x="4" y="9"/>
                  </a:cubicBezTo>
                  <a:cubicBezTo>
                    <a:pt x="4" y="10"/>
                    <a:pt x="4" y="12"/>
                    <a:pt x="3" y="12"/>
                  </a:cubicBezTo>
                  <a:cubicBezTo>
                    <a:pt x="3" y="13"/>
                    <a:pt x="1" y="13"/>
                    <a:pt x="0" y="13"/>
                  </a:cubicBezTo>
                  <a:cubicBezTo>
                    <a:pt x="2" y="15"/>
                    <a:pt x="4" y="18"/>
                    <a:pt x="6" y="19"/>
                  </a:cubicBezTo>
                  <a:cubicBezTo>
                    <a:pt x="7" y="21"/>
                    <a:pt x="9" y="22"/>
                    <a:pt x="11" y="22"/>
                  </a:cubicBezTo>
                  <a:cubicBezTo>
                    <a:pt x="12" y="22"/>
                    <a:pt x="14" y="22"/>
                    <a:pt x="15" y="23"/>
                  </a:cubicBezTo>
                  <a:cubicBezTo>
                    <a:pt x="16" y="23"/>
                    <a:pt x="15" y="22"/>
                    <a:pt x="15" y="2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2" name="Freeform 632"/>
            <p:cNvSpPr>
              <a:spLocks/>
            </p:cNvSpPr>
            <p:nvPr/>
          </p:nvSpPr>
          <p:spPr bwMode="auto">
            <a:xfrm>
              <a:off x="3841542" y="4260099"/>
              <a:ext cx="79638" cy="70082"/>
            </a:xfrm>
            <a:custGeom>
              <a:avLst/>
              <a:gdLst>
                <a:gd name="T0" fmla="*/ 16 w 17"/>
                <a:gd name="T1" fmla="*/ 10 h 15"/>
                <a:gd name="T2" fmla="*/ 17 w 17"/>
                <a:gd name="T3" fmla="*/ 8 h 15"/>
                <a:gd name="T4" fmla="*/ 15 w 17"/>
                <a:gd name="T5" fmla="*/ 6 h 15"/>
                <a:gd name="T6" fmla="*/ 12 w 17"/>
                <a:gd name="T7" fmla="*/ 2 h 15"/>
                <a:gd name="T8" fmla="*/ 8 w 17"/>
                <a:gd name="T9" fmla="*/ 1 h 15"/>
                <a:gd name="T10" fmla="*/ 3 w 17"/>
                <a:gd name="T11" fmla="*/ 0 h 15"/>
                <a:gd name="T12" fmla="*/ 3 w 17"/>
                <a:gd name="T13" fmla="*/ 6 h 15"/>
                <a:gd name="T14" fmla="*/ 6 w 17"/>
                <a:gd name="T15" fmla="*/ 7 h 15"/>
                <a:gd name="T16" fmla="*/ 4 w 17"/>
                <a:gd name="T17" fmla="*/ 5 h 15"/>
                <a:gd name="T18" fmla="*/ 7 w 17"/>
                <a:gd name="T19" fmla="*/ 7 h 15"/>
                <a:gd name="T20" fmla="*/ 11 w 17"/>
                <a:gd name="T21" fmla="*/ 10 h 15"/>
                <a:gd name="T22" fmla="*/ 14 w 17"/>
                <a:gd name="T23" fmla="*/ 14 h 15"/>
                <a:gd name="T24" fmla="*/ 16 w 17"/>
                <a:gd name="T25" fmla="*/ 10 h 15"/>
                <a:gd name="T26" fmla="*/ 16 w 17"/>
                <a:gd name="T27" fmla="*/ 10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7" h="15">
                  <a:moveTo>
                    <a:pt x="16" y="10"/>
                  </a:moveTo>
                  <a:cubicBezTo>
                    <a:pt x="16" y="9"/>
                    <a:pt x="16" y="8"/>
                    <a:pt x="17" y="8"/>
                  </a:cubicBezTo>
                  <a:cubicBezTo>
                    <a:pt x="16" y="7"/>
                    <a:pt x="16" y="6"/>
                    <a:pt x="15" y="6"/>
                  </a:cubicBezTo>
                  <a:cubicBezTo>
                    <a:pt x="14" y="5"/>
                    <a:pt x="13" y="2"/>
                    <a:pt x="12" y="2"/>
                  </a:cubicBezTo>
                  <a:cubicBezTo>
                    <a:pt x="10" y="2"/>
                    <a:pt x="9" y="2"/>
                    <a:pt x="8" y="1"/>
                  </a:cubicBezTo>
                  <a:cubicBezTo>
                    <a:pt x="7" y="0"/>
                    <a:pt x="4" y="0"/>
                    <a:pt x="3" y="0"/>
                  </a:cubicBezTo>
                  <a:cubicBezTo>
                    <a:pt x="4" y="1"/>
                    <a:pt x="0" y="6"/>
                    <a:pt x="3" y="6"/>
                  </a:cubicBezTo>
                  <a:cubicBezTo>
                    <a:pt x="4" y="6"/>
                    <a:pt x="4" y="8"/>
                    <a:pt x="6" y="7"/>
                  </a:cubicBezTo>
                  <a:cubicBezTo>
                    <a:pt x="7" y="6"/>
                    <a:pt x="4" y="5"/>
                    <a:pt x="4" y="5"/>
                  </a:cubicBezTo>
                  <a:cubicBezTo>
                    <a:pt x="5" y="5"/>
                    <a:pt x="7" y="6"/>
                    <a:pt x="7" y="7"/>
                  </a:cubicBezTo>
                  <a:cubicBezTo>
                    <a:pt x="8" y="9"/>
                    <a:pt x="10" y="8"/>
                    <a:pt x="11" y="10"/>
                  </a:cubicBezTo>
                  <a:cubicBezTo>
                    <a:pt x="12" y="11"/>
                    <a:pt x="12" y="13"/>
                    <a:pt x="14" y="14"/>
                  </a:cubicBezTo>
                  <a:cubicBezTo>
                    <a:pt x="17" y="15"/>
                    <a:pt x="17" y="12"/>
                    <a:pt x="16" y="10"/>
                  </a:cubicBezTo>
                  <a:cubicBezTo>
                    <a:pt x="16" y="9"/>
                    <a:pt x="16" y="11"/>
                    <a:pt x="16"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3" name="Freeform 633"/>
            <p:cNvSpPr>
              <a:spLocks/>
            </p:cNvSpPr>
            <p:nvPr/>
          </p:nvSpPr>
          <p:spPr bwMode="auto">
            <a:xfrm>
              <a:off x="3752346" y="4180460"/>
              <a:ext cx="52562" cy="41414"/>
            </a:xfrm>
            <a:custGeom>
              <a:avLst/>
              <a:gdLst>
                <a:gd name="T0" fmla="*/ 4 w 11"/>
                <a:gd name="T1" fmla="*/ 1 h 9"/>
                <a:gd name="T2" fmla="*/ 4 w 11"/>
                <a:gd name="T3" fmla="*/ 0 h 9"/>
                <a:gd name="T4" fmla="*/ 0 w 11"/>
                <a:gd name="T5" fmla="*/ 4 h 9"/>
                <a:gd name="T6" fmla="*/ 11 w 11"/>
                <a:gd name="T7" fmla="*/ 5 h 9"/>
                <a:gd name="T8" fmla="*/ 4 w 11"/>
                <a:gd name="T9" fmla="*/ 1 h 9"/>
              </a:gdLst>
              <a:ahLst/>
              <a:cxnLst>
                <a:cxn ang="0">
                  <a:pos x="T0" y="T1"/>
                </a:cxn>
                <a:cxn ang="0">
                  <a:pos x="T2" y="T3"/>
                </a:cxn>
                <a:cxn ang="0">
                  <a:pos x="T4" y="T5"/>
                </a:cxn>
                <a:cxn ang="0">
                  <a:pos x="T6" y="T7"/>
                </a:cxn>
                <a:cxn ang="0">
                  <a:pos x="T8" y="T9"/>
                </a:cxn>
              </a:cxnLst>
              <a:rect l="0" t="0" r="r" b="b"/>
              <a:pathLst>
                <a:path w="11" h="9">
                  <a:moveTo>
                    <a:pt x="4" y="1"/>
                  </a:moveTo>
                  <a:cubicBezTo>
                    <a:pt x="4" y="0"/>
                    <a:pt x="4" y="0"/>
                    <a:pt x="4" y="0"/>
                  </a:cubicBezTo>
                  <a:cubicBezTo>
                    <a:pt x="3" y="1"/>
                    <a:pt x="1" y="3"/>
                    <a:pt x="0" y="4"/>
                  </a:cubicBezTo>
                  <a:cubicBezTo>
                    <a:pt x="2" y="5"/>
                    <a:pt x="11" y="9"/>
                    <a:pt x="11" y="5"/>
                  </a:cubicBezTo>
                  <a:cubicBezTo>
                    <a:pt x="11" y="2"/>
                    <a:pt x="6" y="3"/>
                    <a:pt x="4"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4" name="Freeform 634"/>
            <p:cNvSpPr>
              <a:spLocks/>
            </p:cNvSpPr>
            <p:nvPr/>
          </p:nvSpPr>
          <p:spPr bwMode="auto">
            <a:xfrm>
              <a:off x="3696599" y="4096045"/>
              <a:ext cx="93975" cy="108308"/>
            </a:xfrm>
            <a:custGeom>
              <a:avLst/>
              <a:gdLst>
                <a:gd name="T0" fmla="*/ 16 w 20"/>
                <a:gd name="T1" fmla="*/ 16 h 23"/>
                <a:gd name="T2" fmla="*/ 20 w 20"/>
                <a:gd name="T3" fmla="*/ 12 h 23"/>
                <a:gd name="T4" fmla="*/ 16 w 20"/>
                <a:gd name="T5" fmla="*/ 8 h 23"/>
                <a:gd name="T6" fmla="*/ 16 w 20"/>
                <a:gd name="T7" fmla="*/ 1 h 23"/>
                <a:gd name="T8" fmla="*/ 8 w 20"/>
                <a:gd name="T9" fmla="*/ 1 h 23"/>
                <a:gd name="T10" fmla="*/ 7 w 20"/>
                <a:gd name="T11" fmla="*/ 6 h 23"/>
                <a:gd name="T12" fmla="*/ 8 w 20"/>
                <a:gd name="T13" fmla="*/ 10 h 23"/>
                <a:gd name="T14" fmla="*/ 4 w 20"/>
                <a:gd name="T15" fmla="*/ 10 h 23"/>
                <a:gd name="T16" fmla="*/ 2 w 20"/>
                <a:gd name="T17" fmla="*/ 15 h 23"/>
                <a:gd name="T18" fmla="*/ 12 w 20"/>
                <a:gd name="T19" fmla="*/ 21 h 23"/>
                <a:gd name="T20" fmla="*/ 16 w 20"/>
                <a:gd name="T21" fmla="*/ 16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 h="23">
                  <a:moveTo>
                    <a:pt x="16" y="16"/>
                  </a:moveTo>
                  <a:cubicBezTo>
                    <a:pt x="16" y="14"/>
                    <a:pt x="19" y="13"/>
                    <a:pt x="20" y="12"/>
                  </a:cubicBezTo>
                  <a:cubicBezTo>
                    <a:pt x="17" y="11"/>
                    <a:pt x="16" y="11"/>
                    <a:pt x="16" y="8"/>
                  </a:cubicBezTo>
                  <a:cubicBezTo>
                    <a:pt x="16" y="7"/>
                    <a:pt x="17" y="2"/>
                    <a:pt x="16" y="1"/>
                  </a:cubicBezTo>
                  <a:cubicBezTo>
                    <a:pt x="15" y="0"/>
                    <a:pt x="10" y="1"/>
                    <a:pt x="8" y="1"/>
                  </a:cubicBezTo>
                  <a:cubicBezTo>
                    <a:pt x="6" y="1"/>
                    <a:pt x="6" y="4"/>
                    <a:pt x="7" y="6"/>
                  </a:cubicBezTo>
                  <a:cubicBezTo>
                    <a:pt x="8" y="7"/>
                    <a:pt x="12" y="10"/>
                    <a:pt x="8" y="10"/>
                  </a:cubicBezTo>
                  <a:cubicBezTo>
                    <a:pt x="7" y="10"/>
                    <a:pt x="5" y="10"/>
                    <a:pt x="4" y="10"/>
                  </a:cubicBezTo>
                  <a:cubicBezTo>
                    <a:pt x="2" y="10"/>
                    <a:pt x="2" y="14"/>
                    <a:pt x="2" y="15"/>
                  </a:cubicBezTo>
                  <a:cubicBezTo>
                    <a:pt x="0" y="21"/>
                    <a:pt x="8" y="20"/>
                    <a:pt x="12" y="21"/>
                  </a:cubicBezTo>
                  <a:cubicBezTo>
                    <a:pt x="13" y="23"/>
                    <a:pt x="16" y="17"/>
                    <a:pt x="16" y="1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5" name="Freeform 635"/>
            <p:cNvSpPr>
              <a:spLocks/>
            </p:cNvSpPr>
            <p:nvPr/>
          </p:nvSpPr>
          <p:spPr bwMode="auto">
            <a:xfrm>
              <a:off x="3127979" y="3726521"/>
              <a:ext cx="699228" cy="449162"/>
            </a:xfrm>
            <a:custGeom>
              <a:avLst/>
              <a:gdLst>
                <a:gd name="T0" fmla="*/ 132 w 150"/>
                <a:gd name="T1" fmla="*/ 88 h 96"/>
                <a:gd name="T2" fmla="*/ 130 w 150"/>
                <a:gd name="T3" fmla="*/ 80 h 96"/>
                <a:gd name="T4" fmla="*/ 144 w 150"/>
                <a:gd name="T5" fmla="*/ 78 h 96"/>
                <a:gd name="T6" fmla="*/ 146 w 150"/>
                <a:gd name="T7" fmla="*/ 68 h 96"/>
                <a:gd name="T8" fmla="*/ 146 w 150"/>
                <a:gd name="T9" fmla="*/ 61 h 96"/>
                <a:gd name="T10" fmla="*/ 132 w 150"/>
                <a:gd name="T11" fmla="*/ 64 h 96"/>
                <a:gd name="T12" fmla="*/ 126 w 150"/>
                <a:gd name="T13" fmla="*/ 76 h 96"/>
                <a:gd name="T14" fmla="*/ 110 w 150"/>
                <a:gd name="T15" fmla="*/ 76 h 96"/>
                <a:gd name="T16" fmla="*/ 102 w 150"/>
                <a:gd name="T17" fmla="*/ 69 h 96"/>
                <a:gd name="T18" fmla="*/ 96 w 150"/>
                <a:gd name="T19" fmla="*/ 51 h 96"/>
                <a:gd name="T20" fmla="*/ 98 w 150"/>
                <a:gd name="T21" fmla="*/ 38 h 96"/>
                <a:gd name="T22" fmla="*/ 90 w 150"/>
                <a:gd name="T23" fmla="*/ 35 h 96"/>
                <a:gd name="T24" fmla="*/ 82 w 150"/>
                <a:gd name="T25" fmla="*/ 24 h 96"/>
                <a:gd name="T26" fmla="*/ 75 w 150"/>
                <a:gd name="T27" fmla="*/ 17 h 96"/>
                <a:gd name="T28" fmla="*/ 68 w 150"/>
                <a:gd name="T29" fmla="*/ 20 h 96"/>
                <a:gd name="T30" fmla="*/ 59 w 150"/>
                <a:gd name="T31" fmla="*/ 10 h 96"/>
                <a:gd name="T32" fmla="*/ 45 w 150"/>
                <a:gd name="T33" fmla="*/ 6 h 96"/>
                <a:gd name="T34" fmla="*/ 29 w 150"/>
                <a:gd name="T35" fmla="*/ 8 h 96"/>
                <a:gd name="T36" fmla="*/ 13 w 150"/>
                <a:gd name="T37" fmla="*/ 1 h 96"/>
                <a:gd name="T38" fmla="*/ 7 w 150"/>
                <a:gd name="T39" fmla="*/ 16 h 96"/>
                <a:gd name="T40" fmla="*/ 15 w 150"/>
                <a:gd name="T41" fmla="*/ 28 h 96"/>
                <a:gd name="T42" fmla="*/ 15 w 150"/>
                <a:gd name="T43" fmla="*/ 32 h 96"/>
                <a:gd name="T44" fmla="*/ 25 w 150"/>
                <a:gd name="T45" fmla="*/ 38 h 96"/>
                <a:gd name="T46" fmla="*/ 26 w 150"/>
                <a:gd name="T47" fmla="*/ 44 h 96"/>
                <a:gd name="T48" fmla="*/ 36 w 150"/>
                <a:gd name="T49" fmla="*/ 53 h 96"/>
                <a:gd name="T50" fmla="*/ 36 w 150"/>
                <a:gd name="T51" fmla="*/ 47 h 96"/>
                <a:gd name="T52" fmla="*/ 32 w 150"/>
                <a:gd name="T53" fmla="*/ 42 h 96"/>
                <a:gd name="T54" fmla="*/ 26 w 150"/>
                <a:gd name="T55" fmla="*/ 32 h 96"/>
                <a:gd name="T56" fmla="*/ 20 w 150"/>
                <a:gd name="T57" fmla="*/ 23 h 96"/>
                <a:gd name="T58" fmla="*/ 13 w 150"/>
                <a:gd name="T59" fmla="*/ 16 h 96"/>
                <a:gd name="T60" fmla="*/ 11 w 150"/>
                <a:gd name="T61" fmla="*/ 5 h 96"/>
                <a:gd name="T62" fmla="*/ 15 w 150"/>
                <a:gd name="T63" fmla="*/ 7 h 96"/>
                <a:gd name="T64" fmla="*/ 20 w 150"/>
                <a:gd name="T65" fmla="*/ 9 h 96"/>
                <a:gd name="T66" fmla="*/ 23 w 150"/>
                <a:gd name="T67" fmla="*/ 19 h 96"/>
                <a:gd name="T68" fmla="*/ 23 w 150"/>
                <a:gd name="T69" fmla="*/ 20 h 96"/>
                <a:gd name="T70" fmla="*/ 32 w 150"/>
                <a:gd name="T71" fmla="*/ 27 h 96"/>
                <a:gd name="T72" fmla="*/ 36 w 150"/>
                <a:gd name="T73" fmla="*/ 33 h 96"/>
                <a:gd name="T74" fmla="*/ 38 w 150"/>
                <a:gd name="T75" fmla="*/ 38 h 96"/>
                <a:gd name="T76" fmla="*/ 46 w 150"/>
                <a:gd name="T77" fmla="*/ 45 h 96"/>
                <a:gd name="T78" fmla="*/ 54 w 150"/>
                <a:gd name="T79" fmla="*/ 53 h 96"/>
                <a:gd name="T80" fmla="*/ 56 w 150"/>
                <a:gd name="T81" fmla="*/ 59 h 96"/>
                <a:gd name="T82" fmla="*/ 58 w 150"/>
                <a:gd name="T83" fmla="*/ 65 h 96"/>
                <a:gd name="T84" fmla="*/ 60 w 150"/>
                <a:gd name="T85" fmla="*/ 72 h 96"/>
                <a:gd name="T86" fmla="*/ 68 w 150"/>
                <a:gd name="T87" fmla="*/ 77 h 96"/>
                <a:gd name="T88" fmla="*/ 89 w 150"/>
                <a:gd name="T89" fmla="*/ 86 h 96"/>
                <a:gd name="T90" fmla="*/ 113 w 150"/>
                <a:gd name="T91" fmla="*/ 88 h 96"/>
                <a:gd name="T92" fmla="*/ 126 w 150"/>
                <a:gd name="T93" fmla="*/ 89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50" h="96">
                  <a:moveTo>
                    <a:pt x="126" y="89"/>
                  </a:moveTo>
                  <a:cubicBezTo>
                    <a:pt x="127" y="89"/>
                    <a:pt x="134" y="90"/>
                    <a:pt x="132" y="88"/>
                  </a:cubicBezTo>
                  <a:cubicBezTo>
                    <a:pt x="131" y="86"/>
                    <a:pt x="129" y="85"/>
                    <a:pt x="128" y="83"/>
                  </a:cubicBezTo>
                  <a:cubicBezTo>
                    <a:pt x="128" y="83"/>
                    <a:pt x="129" y="80"/>
                    <a:pt x="130" y="80"/>
                  </a:cubicBezTo>
                  <a:cubicBezTo>
                    <a:pt x="131" y="79"/>
                    <a:pt x="136" y="80"/>
                    <a:pt x="138" y="80"/>
                  </a:cubicBezTo>
                  <a:cubicBezTo>
                    <a:pt x="141" y="80"/>
                    <a:pt x="140" y="75"/>
                    <a:pt x="144" y="78"/>
                  </a:cubicBezTo>
                  <a:cubicBezTo>
                    <a:pt x="145" y="76"/>
                    <a:pt x="146" y="75"/>
                    <a:pt x="146" y="73"/>
                  </a:cubicBezTo>
                  <a:cubicBezTo>
                    <a:pt x="146" y="71"/>
                    <a:pt x="145" y="69"/>
                    <a:pt x="146" y="68"/>
                  </a:cubicBezTo>
                  <a:cubicBezTo>
                    <a:pt x="147" y="66"/>
                    <a:pt x="150" y="64"/>
                    <a:pt x="150" y="63"/>
                  </a:cubicBezTo>
                  <a:cubicBezTo>
                    <a:pt x="149" y="61"/>
                    <a:pt x="148" y="61"/>
                    <a:pt x="146" y="61"/>
                  </a:cubicBezTo>
                  <a:cubicBezTo>
                    <a:pt x="143" y="61"/>
                    <a:pt x="139" y="61"/>
                    <a:pt x="136" y="62"/>
                  </a:cubicBezTo>
                  <a:cubicBezTo>
                    <a:pt x="134" y="62"/>
                    <a:pt x="133" y="63"/>
                    <a:pt x="132" y="64"/>
                  </a:cubicBezTo>
                  <a:cubicBezTo>
                    <a:pt x="131" y="66"/>
                    <a:pt x="132" y="68"/>
                    <a:pt x="131" y="70"/>
                  </a:cubicBezTo>
                  <a:cubicBezTo>
                    <a:pt x="131" y="71"/>
                    <a:pt x="126" y="76"/>
                    <a:pt x="126" y="76"/>
                  </a:cubicBezTo>
                  <a:cubicBezTo>
                    <a:pt x="122" y="75"/>
                    <a:pt x="118" y="76"/>
                    <a:pt x="114" y="78"/>
                  </a:cubicBezTo>
                  <a:cubicBezTo>
                    <a:pt x="112" y="78"/>
                    <a:pt x="111" y="77"/>
                    <a:pt x="110" y="76"/>
                  </a:cubicBezTo>
                  <a:cubicBezTo>
                    <a:pt x="109" y="75"/>
                    <a:pt x="107" y="75"/>
                    <a:pt x="105" y="74"/>
                  </a:cubicBezTo>
                  <a:cubicBezTo>
                    <a:pt x="103" y="74"/>
                    <a:pt x="103" y="71"/>
                    <a:pt x="102" y="69"/>
                  </a:cubicBezTo>
                  <a:cubicBezTo>
                    <a:pt x="101" y="67"/>
                    <a:pt x="99" y="66"/>
                    <a:pt x="98" y="64"/>
                  </a:cubicBezTo>
                  <a:cubicBezTo>
                    <a:pt x="97" y="60"/>
                    <a:pt x="95" y="55"/>
                    <a:pt x="96" y="51"/>
                  </a:cubicBezTo>
                  <a:cubicBezTo>
                    <a:pt x="96" y="48"/>
                    <a:pt x="95" y="44"/>
                    <a:pt x="97" y="41"/>
                  </a:cubicBezTo>
                  <a:cubicBezTo>
                    <a:pt x="98" y="40"/>
                    <a:pt x="98" y="39"/>
                    <a:pt x="98" y="38"/>
                  </a:cubicBezTo>
                  <a:cubicBezTo>
                    <a:pt x="99" y="36"/>
                    <a:pt x="97" y="37"/>
                    <a:pt x="96" y="36"/>
                  </a:cubicBezTo>
                  <a:cubicBezTo>
                    <a:pt x="94" y="36"/>
                    <a:pt x="92" y="35"/>
                    <a:pt x="90" y="35"/>
                  </a:cubicBezTo>
                  <a:cubicBezTo>
                    <a:pt x="89" y="34"/>
                    <a:pt x="87" y="32"/>
                    <a:pt x="87" y="30"/>
                  </a:cubicBezTo>
                  <a:cubicBezTo>
                    <a:pt x="87" y="27"/>
                    <a:pt x="84" y="26"/>
                    <a:pt x="82" y="24"/>
                  </a:cubicBezTo>
                  <a:cubicBezTo>
                    <a:pt x="81" y="22"/>
                    <a:pt x="81" y="20"/>
                    <a:pt x="80" y="18"/>
                  </a:cubicBezTo>
                  <a:cubicBezTo>
                    <a:pt x="79" y="17"/>
                    <a:pt x="77" y="17"/>
                    <a:pt x="75" y="17"/>
                  </a:cubicBezTo>
                  <a:cubicBezTo>
                    <a:pt x="74" y="16"/>
                    <a:pt x="72" y="16"/>
                    <a:pt x="71" y="17"/>
                  </a:cubicBezTo>
                  <a:cubicBezTo>
                    <a:pt x="71" y="18"/>
                    <a:pt x="70" y="20"/>
                    <a:pt x="68" y="20"/>
                  </a:cubicBezTo>
                  <a:cubicBezTo>
                    <a:pt x="66" y="20"/>
                    <a:pt x="63" y="18"/>
                    <a:pt x="62" y="16"/>
                  </a:cubicBezTo>
                  <a:cubicBezTo>
                    <a:pt x="61" y="13"/>
                    <a:pt x="61" y="12"/>
                    <a:pt x="59" y="10"/>
                  </a:cubicBezTo>
                  <a:cubicBezTo>
                    <a:pt x="57" y="9"/>
                    <a:pt x="54" y="6"/>
                    <a:pt x="52" y="6"/>
                  </a:cubicBezTo>
                  <a:cubicBezTo>
                    <a:pt x="51" y="5"/>
                    <a:pt x="45" y="5"/>
                    <a:pt x="45" y="6"/>
                  </a:cubicBezTo>
                  <a:cubicBezTo>
                    <a:pt x="43" y="9"/>
                    <a:pt x="42" y="8"/>
                    <a:pt x="39" y="8"/>
                  </a:cubicBezTo>
                  <a:cubicBezTo>
                    <a:pt x="35" y="8"/>
                    <a:pt x="32" y="8"/>
                    <a:pt x="29" y="8"/>
                  </a:cubicBezTo>
                  <a:cubicBezTo>
                    <a:pt x="28" y="8"/>
                    <a:pt x="25" y="6"/>
                    <a:pt x="23" y="5"/>
                  </a:cubicBezTo>
                  <a:cubicBezTo>
                    <a:pt x="20" y="4"/>
                    <a:pt x="17" y="3"/>
                    <a:pt x="13" y="1"/>
                  </a:cubicBezTo>
                  <a:cubicBezTo>
                    <a:pt x="9" y="0"/>
                    <a:pt x="4" y="1"/>
                    <a:pt x="0" y="2"/>
                  </a:cubicBezTo>
                  <a:cubicBezTo>
                    <a:pt x="1" y="7"/>
                    <a:pt x="5" y="11"/>
                    <a:pt x="7" y="16"/>
                  </a:cubicBezTo>
                  <a:cubicBezTo>
                    <a:pt x="8" y="18"/>
                    <a:pt x="11" y="20"/>
                    <a:pt x="13" y="21"/>
                  </a:cubicBezTo>
                  <a:cubicBezTo>
                    <a:pt x="14" y="23"/>
                    <a:pt x="16" y="26"/>
                    <a:pt x="15" y="28"/>
                  </a:cubicBezTo>
                  <a:cubicBezTo>
                    <a:pt x="15" y="28"/>
                    <a:pt x="8" y="26"/>
                    <a:pt x="12" y="29"/>
                  </a:cubicBezTo>
                  <a:cubicBezTo>
                    <a:pt x="13" y="30"/>
                    <a:pt x="14" y="31"/>
                    <a:pt x="15" y="32"/>
                  </a:cubicBezTo>
                  <a:cubicBezTo>
                    <a:pt x="17" y="32"/>
                    <a:pt x="18" y="32"/>
                    <a:pt x="19" y="33"/>
                  </a:cubicBezTo>
                  <a:cubicBezTo>
                    <a:pt x="21" y="34"/>
                    <a:pt x="23" y="36"/>
                    <a:pt x="25" y="38"/>
                  </a:cubicBezTo>
                  <a:cubicBezTo>
                    <a:pt x="26" y="39"/>
                    <a:pt x="25" y="41"/>
                    <a:pt x="24" y="42"/>
                  </a:cubicBezTo>
                  <a:cubicBezTo>
                    <a:pt x="23" y="43"/>
                    <a:pt x="25" y="44"/>
                    <a:pt x="26" y="44"/>
                  </a:cubicBezTo>
                  <a:cubicBezTo>
                    <a:pt x="29" y="46"/>
                    <a:pt x="31" y="48"/>
                    <a:pt x="33" y="50"/>
                  </a:cubicBezTo>
                  <a:cubicBezTo>
                    <a:pt x="34" y="51"/>
                    <a:pt x="35" y="53"/>
                    <a:pt x="36" y="53"/>
                  </a:cubicBezTo>
                  <a:cubicBezTo>
                    <a:pt x="37" y="53"/>
                    <a:pt x="38" y="51"/>
                    <a:pt x="37" y="50"/>
                  </a:cubicBezTo>
                  <a:cubicBezTo>
                    <a:pt x="37" y="49"/>
                    <a:pt x="36" y="48"/>
                    <a:pt x="36" y="47"/>
                  </a:cubicBezTo>
                  <a:cubicBezTo>
                    <a:pt x="35" y="46"/>
                    <a:pt x="33" y="47"/>
                    <a:pt x="32" y="46"/>
                  </a:cubicBezTo>
                  <a:cubicBezTo>
                    <a:pt x="30" y="44"/>
                    <a:pt x="32" y="44"/>
                    <a:pt x="32" y="42"/>
                  </a:cubicBezTo>
                  <a:cubicBezTo>
                    <a:pt x="32" y="42"/>
                    <a:pt x="30" y="40"/>
                    <a:pt x="30" y="39"/>
                  </a:cubicBezTo>
                  <a:cubicBezTo>
                    <a:pt x="28" y="37"/>
                    <a:pt x="28" y="34"/>
                    <a:pt x="26" y="32"/>
                  </a:cubicBezTo>
                  <a:cubicBezTo>
                    <a:pt x="24" y="31"/>
                    <a:pt x="22" y="29"/>
                    <a:pt x="21" y="27"/>
                  </a:cubicBezTo>
                  <a:cubicBezTo>
                    <a:pt x="21" y="26"/>
                    <a:pt x="21" y="24"/>
                    <a:pt x="20" y="23"/>
                  </a:cubicBezTo>
                  <a:cubicBezTo>
                    <a:pt x="19" y="22"/>
                    <a:pt x="18" y="21"/>
                    <a:pt x="17" y="20"/>
                  </a:cubicBezTo>
                  <a:cubicBezTo>
                    <a:pt x="16" y="18"/>
                    <a:pt x="15" y="17"/>
                    <a:pt x="13" y="16"/>
                  </a:cubicBezTo>
                  <a:cubicBezTo>
                    <a:pt x="12" y="15"/>
                    <a:pt x="12" y="13"/>
                    <a:pt x="12" y="12"/>
                  </a:cubicBezTo>
                  <a:cubicBezTo>
                    <a:pt x="12" y="11"/>
                    <a:pt x="10" y="6"/>
                    <a:pt x="11" y="5"/>
                  </a:cubicBezTo>
                  <a:cubicBezTo>
                    <a:pt x="12" y="4"/>
                    <a:pt x="13" y="7"/>
                    <a:pt x="14" y="7"/>
                  </a:cubicBezTo>
                  <a:cubicBezTo>
                    <a:pt x="15" y="7"/>
                    <a:pt x="15" y="7"/>
                    <a:pt x="15" y="7"/>
                  </a:cubicBezTo>
                  <a:cubicBezTo>
                    <a:pt x="17" y="6"/>
                    <a:pt x="17" y="7"/>
                    <a:pt x="18" y="8"/>
                  </a:cubicBezTo>
                  <a:cubicBezTo>
                    <a:pt x="19" y="8"/>
                    <a:pt x="20" y="8"/>
                    <a:pt x="20" y="9"/>
                  </a:cubicBezTo>
                  <a:cubicBezTo>
                    <a:pt x="20" y="11"/>
                    <a:pt x="21" y="13"/>
                    <a:pt x="22" y="15"/>
                  </a:cubicBezTo>
                  <a:cubicBezTo>
                    <a:pt x="22" y="16"/>
                    <a:pt x="23" y="18"/>
                    <a:pt x="23" y="19"/>
                  </a:cubicBezTo>
                  <a:cubicBezTo>
                    <a:pt x="23" y="20"/>
                    <a:pt x="22" y="21"/>
                    <a:pt x="22" y="22"/>
                  </a:cubicBezTo>
                  <a:cubicBezTo>
                    <a:pt x="23" y="22"/>
                    <a:pt x="23" y="20"/>
                    <a:pt x="23" y="20"/>
                  </a:cubicBezTo>
                  <a:cubicBezTo>
                    <a:pt x="24" y="19"/>
                    <a:pt x="25" y="22"/>
                    <a:pt x="26" y="22"/>
                  </a:cubicBezTo>
                  <a:cubicBezTo>
                    <a:pt x="27" y="23"/>
                    <a:pt x="32" y="26"/>
                    <a:pt x="32" y="27"/>
                  </a:cubicBezTo>
                  <a:cubicBezTo>
                    <a:pt x="32" y="29"/>
                    <a:pt x="33" y="30"/>
                    <a:pt x="34" y="30"/>
                  </a:cubicBezTo>
                  <a:cubicBezTo>
                    <a:pt x="35" y="31"/>
                    <a:pt x="35" y="32"/>
                    <a:pt x="36" y="33"/>
                  </a:cubicBezTo>
                  <a:cubicBezTo>
                    <a:pt x="37" y="34"/>
                    <a:pt x="38" y="33"/>
                    <a:pt x="38" y="34"/>
                  </a:cubicBezTo>
                  <a:cubicBezTo>
                    <a:pt x="39" y="35"/>
                    <a:pt x="37" y="36"/>
                    <a:pt x="38" y="38"/>
                  </a:cubicBezTo>
                  <a:cubicBezTo>
                    <a:pt x="40" y="39"/>
                    <a:pt x="42" y="40"/>
                    <a:pt x="44" y="42"/>
                  </a:cubicBezTo>
                  <a:cubicBezTo>
                    <a:pt x="45" y="43"/>
                    <a:pt x="45" y="44"/>
                    <a:pt x="46" y="45"/>
                  </a:cubicBezTo>
                  <a:cubicBezTo>
                    <a:pt x="47" y="46"/>
                    <a:pt x="48" y="46"/>
                    <a:pt x="49" y="48"/>
                  </a:cubicBezTo>
                  <a:cubicBezTo>
                    <a:pt x="51" y="49"/>
                    <a:pt x="52" y="51"/>
                    <a:pt x="54" y="53"/>
                  </a:cubicBezTo>
                  <a:cubicBezTo>
                    <a:pt x="55" y="54"/>
                    <a:pt x="56" y="55"/>
                    <a:pt x="57" y="56"/>
                  </a:cubicBezTo>
                  <a:cubicBezTo>
                    <a:pt x="58" y="58"/>
                    <a:pt x="56" y="58"/>
                    <a:pt x="56" y="59"/>
                  </a:cubicBezTo>
                  <a:cubicBezTo>
                    <a:pt x="56" y="60"/>
                    <a:pt x="59" y="59"/>
                    <a:pt x="59" y="61"/>
                  </a:cubicBezTo>
                  <a:cubicBezTo>
                    <a:pt x="58" y="63"/>
                    <a:pt x="57" y="63"/>
                    <a:pt x="58" y="65"/>
                  </a:cubicBezTo>
                  <a:cubicBezTo>
                    <a:pt x="58" y="65"/>
                    <a:pt x="56" y="67"/>
                    <a:pt x="57" y="68"/>
                  </a:cubicBezTo>
                  <a:cubicBezTo>
                    <a:pt x="58" y="69"/>
                    <a:pt x="59" y="71"/>
                    <a:pt x="60" y="72"/>
                  </a:cubicBezTo>
                  <a:cubicBezTo>
                    <a:pt x="61" y="73"/>
                    <a:pt x="62" y="73"/>
                    <a:pt x="63" y="73"/>
                  </a:cubicBezTo>
                  <a:cubicBezTo>
                    <a:pt x="66" y="74"/>
                    <a:pt x="66" y="76"/>
                    <a:pt x="68" y="77"/>
                  </a:cubicBezTo>
                  <a:cubicBezTo>
                    <a:pt x="71" y="79"/>
                    <a:pt x="75" y="79"/>
                    <a:pt x="77" y="81"/>
                  </a:cubicBezTo>
                  <a:cubicBezTo>
                    <a:pt x="81" y="83"/>
                    <a:pt x="85" y="85"/>
                    <a:pt x="89" y="86"/>
                  </a:cubicBezTo>
                  <a:cubicBezTo>
                    <a:pt x="92" y="88"/>
                    <a:pt x="97" y="90"/>
                    <a:pt x="101" y="91"/>
                  </a:cubicBezTo>
                  <a:cubicBezTo>
                    <a:pt x="105" y="91"/>
                    <a:pt x="108" y="87"/>
                    <a:pt x="113" y="88"/>
                  </a:cubicBezTo>
                  <a:cubicBezTo>
                    <a:pt x="117" y="89"/>
                    <a:pt x="120" y="93"/>
                    <a:pt x="123" y="96"/>
                  </a:cubicBezTo>
                  <a:cubicBezTo>
                    <a:pt x="123" y="95"/>
                    <a:pt x="124" y="90"/>
                    <a:pt x="126" y="89"/>
                  </a:cubicBezTo>
                  <a:cubicBezTo>
                    <a:pt x="127" y="89"/>
                    <a:pt x="125" y="89"/>
                    <a:pt x="126" y="8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6" name="Freeform 636"/>
            <p:cNvSpPr>
              <a:spLocks/>
            </p:cNvSpPr>
            <p:nvPr/>
          </p:nvSpPr>
          <p:spPr bwMode="auto">
            <a:xfrm>
              <a:off x="3766682" y="4143828"/>
              <a:ext cx="140164" cy="74861"/>
            </a:xfrm>
            <a:custGeom>
              <a:avLst/>
              <a:gdLst>
                <a:gd name="T0" fmla="*/ 12 w 30"/>
                <a:gd name="T1" fmla="*/ 15 h 16"/>
                <a:gd name="T2" fmla="*/ 13 w 30"/>
                <a:gd name="T3" fmla="*/ 13 h 16"/>
                <a:gd name="T4" fmla="*/ 16 w 30"/>
                <a:gd name="T5" fmla="*/ 11 h 16"/>
                <a:gd name="T6" fmla="*/ 20 w 30"/>
                <a:gd name="T7" fmla="*/ 10 h 16"/>
                <a:gd name="T8" fmla="*/ 24 w 30"/>
                <a:gd name="T9" fmla="*/ 7 h 16"/>
                <a:gd name="T10" fmla="*/ 30 w 30"/>
                <a:gd name="T11" fmla="*/ 5 h 16"/>
                <a:gd name="T12" fmla="*/ 20 w 30"/>
                <a:gd name="T13" fmla="*/ 1 h 16"/>
                <a:gd name="T14" fmla="*/ 14 w 30"/>
                <a:gd name="T15" fmla="*/ 2 h 16"/>
                <a:gd name="T16" fmla="*/ 8 w 30"/>
                <a:gd name="T17" fmla="*/ 1 h 16"/>
                <a:gd name="T18" fmla="*/ 2 w 30"/>
                <a:gd name="T19" fmla="*/ 4 h 16"/>
                <a:gd name="T20" fmla="*/ 1 w 30"/>
                <a:gd name="T21" fmla="*/ 9 h 16"/>
                <a:gd name="T22" fmla="*/ 8 w 30"/>
                <a:gd name="T23" fmla="*/ 14 h 16"/>
                <a:gd name="T24" fmla="*/ 10 w 30"/>
                <a:gd name="T25" fmla="*/ 14 h 16"/>
                <a:gd name="T26" fmla="*/ 9 w 30"/>
                <a:gd name="T27" fmla="*/ 16 h 16"/>
                <a:gd name="T28" fmla="*/ 12 w 30"/>
                <a:gd name="T29" fmla="*/ 15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0" h="16">
                  <a:moveTo>
                    <a:pt x="12" y="15"/>
                  </a:moveTo>
                  <a:cubicBezTo>
                    <a:pt x="13" y="15"/>
                    <a:pt x="13" y="14"/>
                    <a:pt x="13" y="13"/>
                  </a:cubicBezTo>
                  <a:cubicBezTo>
                    <a:pt x="13" y="12"/>
                    <a:pt x="15" y="11"/>
                    <a:pt x="16" y="11"/>
                  </a:cubicBezTo>
                  <a:cubicBezTo>
                    <a:pt x="18" y="10"/>
                    <a:pt x="18" y="12"/>
                    <a:pt x="20" y="10"/>
                  </a:cubicBezTo>
                  <a:cubicBezTo>
                    <a:pt x="21" y="9"/>
                    <a:pt x="22" y="6"/>
                    <a:pt x="24" y="7"/>
                  </a:cubicBezTo>
                  <a:cubicBezTo>
                    <a:pt x="27" y="7"/>
                    <a:pt x="27" y="6"/>
                    <a:pt x="30" y="5"/>
                  </a:cubicBezTo>
                  <a:cubicBezTo>
                    <a:pt x="26" y="3"/>
                    <a:pt x="25" y="0"/>
                    <a:pt x="20" y="1"/>
                  </a:cubicBezTo>
                  <a:cubicBezTo>
                    <a:pt x="18" y="1"/>
                    <a:pt x="16" y="2"/>
                    <a:pt x="14" y="2"/>
                  </a:cubicBezTo>
                  <a:cubicBezTo>
                    <a:pt x="12" y="2"/>
                    <a:pt x="10" y="1"/>
                    <a:pt x="8" y="1"/>
                  </a:cubicBezTo>
                  <a:cubicBezTo>
                    <a:pt x="5" y="2"/>
                    <a:pt x="4" y="2"/>
                    <a:pt x="2" y="4"/>
                  </a:cubicBezTo>
                  <a:cubicBezTo>
                    <a:pt x="2" y="5"/>
                    <a:pt x="0" y="7"/>
                    <a:pt x="1" y="9"/>
                  </a:cubicBezTo>
                  <a:cubicBezTo>
                    <a:pt x="4" y="11"/>
                    <a:pt x="8" y="9"/>
                    <a:pt x="8" y="14"/>
                  </a:cubicBezTo>
                  <a:cubicBezTo>
                    <a:pt x="8" y="14"/>
                    <a:pt x="10" y="14"/>
                    <a:pt x="10" y="14"/>
                  </a:cubicBezTo>
                  <a:cubicBezTo>
                    <a:pt x="10" y="14"/>
                    <a:pt x="9" y="16"/>
                    <a:pt x="9" y="16"/>
                  </a:cubicBezTo>
                  <a:cubicBezTo>
                    <a:pt x="10" y="16"/>
                    <a:pt x="12" y="16"/>
                    <a:pt x="12" y="1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7" name="Freeform 637"/>
            <p:cNvSpPr>
              <a:spLocks/>
            </p:cNvSpPr>
            <p:nvPr/>
          </p:nvSpPr>
          <p:spPr bwMode="auto">
            <a:xfrm>
              <a:off x="3766682" y="4081710"/>
              <a:ext cx="33448" cy="70082"/>
            </a:xfrm>
            <a:custGeom>
              <a:avLst/>
              <a:gdLst>
                <a:gd name="T0" fmla="*/ 5 w 7"/>
                <a:gd name="T1" fmla="*/ 1 h 15"/>
                <a:gd name="T2" fmla="*/ 2 w 7"/>
                <a:gd name="T3" fmla="*/ 4 h 15"/>
                <a:gd name="T4" fmla="*/ 1 w 7"/>
                <a:gd name="T5" fmla="*/ 6 h 15"/>
                <a:gd name="T6" fmla="*/ 2 w 7"/>
                <a:gd name="T7" fmla="*/ 14 h 15"/>
                <a:gd name="T8" fmla="*/ 6 w 7"/>
                <a:gd name="T9" fmla="*/ 8 h 15"/>
                <a:gd name="T10" fmla="*/ 7 w 7"/>
                <a:gd name="T11" fmla="*/ 2 h 15"/>
                <a:gd name="T12" fmla="*/ 5 w 7"/>
                <a:gd name="T13" fmla="*/ 1 h 15"/>
                <a:gd name="T14" fmla="*/ 5 w 7"/>
                <a:gd name="T15" fmla="*/ 1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15">
                  <a:moveTo>
                    <a:pt x="5" y="1"/>
                  </a:moveTo>
                  <a:cubicBezTo>
                    <a:pt x="4" y="0"/>
                    <a:pt x="2" y="3"/>
                    <a:pt x="2" y="4"/>
                  </a:cubicBezTo>
                  <a:cubicBezTo>
                    <a:pt x="1" y="5"/>
                    <a:pt x="1" y="4"/>
                    <a:pt x="1" y="6"/>
                  </a:cubicBezTo>
                  <a:cubicBezTo>
                    <a:pt x="1" y="7"/>
                    <a:pt x="0" y="15"/>
                    <a:pt x="2" y="14"/>
                  </a:cubicBezTo>
                  <a:cubicBezTo>
                    <a:pt x="2" y="13"/>
                    <a:pt x="5" y="10"/>
                    <a:pt x="6" y="8"/>
                  </a:cubicBezTo>
                  <a:cubicBezTo>
                    <a:pt x="6" y="5"/>
                    <a:pt x="6" y="4"/>
                    <a:pt x="7" y="2"/>
                  </a:cubicBezTo>
                  <a:cubicBezTo>
                    <a:pt x="7" y="1"/>
                    <a:pt x="6" y="1"/>
                    <a:pt x="5" y="1"/>
                  </a:cubicBezTo>
                  <a:cubicBezTo>
                    <a:pt x="4" y="0"/>
                    <a:pt x="6" y="1"/>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8" name="Freeform 640"/>
            <p:cNvSpPr>
              <a:spLocks/>
            </p:cNvSpPr>
            <p:nvPr/>
          </p:nvSpPr>
          <p:spPr bwMode="auto">
            <a:xfrm>
              <a:off x="1922250" y="2482565"/>
              <a:ext cx="906289" cy="608439"/>
            </a:xfrm>
            <a:custGeom>
              <a:avLst/>
              <a:gdLst>
                <a:gd name="T0" fmla="*/ 184 w 194"/>
                <a:gd name="T1" fmla="*/ 118 h 130"/>
                <a:gd name="T2" fmla="*/ 161 w 194"/>
                <a:gd name="T3" fmla="*/ 97 h 130"/>
                <a:gd name="T4" fmla="*/ 143 w 194"/>
                <a:gd name="T5" fmla="*/ 92 h 130"/>
                <a:gd name="T6" fmla="*/ 138 w 194"/>
                <a:gd name="T7" fmla="*/ 76 h 130"/>
                <a:gd name="T8" fmla="*/ 135 w 194"/>
                <a:gd name="T9" fmla="*/ 14 h 130"/>
                <a:gd name="T10" fmla="*/ 84 w 194"/>
                <a:gd name="T11" fmla="*/ 8 h 130"/>
                <a:gd name="T12" fmla="*/ 71 w 194"/>
                <a:gd name="T13" fmla="*/ 5 h 130"/>
                <a:gd name="T14" fmla="*/ 62 w 194"/>
                <a:gd name="T15" fmla="*/ 1 h 130"/>
                <a:gd name="T16" fmla="*/ 43 w 194"/>
                <a:gd name="T17" fmla="*/ 8 h 130"/>
                <a:gd name="T18" fmla="*/ 32 w 194"/>
                <a:gd name="T19" fmla="*/ 11 h 130"/>
                <a:gd name="T20" fmla="*/ 12 w 194"/>
                <a:gd name="T21" fmla="*/ 23 h 130"/>
                <a:gd name="T22" fmla="*/ 26 w 194"/>
                <a:gd name="T23" fmla="*/ 38 h 130"/>
                <a:gd name="T24" fmla="*/ 33 w 194"/>
                <a:gd name="T25" fmla="*/ 42 h 130"/>
                <a:gd name="T26" fmla="*/ 38 w 194"/>
                <a:gd name="T27" fmla="*/ 45 h 130"/>
                <a:gd name="T28" fmla="*/ 24 w 194"/>
                <a:gd name="T29" fmla="*/ 42 h 130"/>
                <a:gd name="T30" fmla="*/ 9 w 194"/>
                <a:gd name="T31" fmla="*/ 46 h 130"/>
                <a:gd name="T32" fmla="*/ 12 w 194"/>
                <a:gd name="T33" fmla="*/ 58 h 130"/>
                <a:gd name="T34" fmla="*/ 32 w 194"/>
                <a:gd name="T35" fmla="*/ 58 h 130"/>
                <a:gd name="T36" fmla="*/ 38 w 194"/>
                <a:gd name="T37" fmla="*/ 61 h 130"/>
                <a:gd name="T38" fmla="*/ 21 w 194"/>
                <a:gd name="T39" fmla="*/ 71 h 130"/>
                <a:gd name="T40" fmla="*/ 15 w 194"/>
                <a:gd name="T41" fmla="*/ 78 h 130"/>
                <a:gd name="T42" fmla="*/ 17 w 194"/>
                <a:gd name="T43" fmla="*/ 84 h 130"/>
                <a:gd name="T44" fmla="*/ 26 w 194"/>
                <a:gd name="T45" fmla="*/ 89 h 130"/>
                <a:gd name="T46" fmla="*/ 22 w 194"/>
                <a:gd name="T47" fmla="*/ 94 h 130"/>
                <a:gd name="T48" fmla="*/ 31 w 194"/>
                <a:gd name="T49" fmla="*/ 93 h 130"/>
                <a:gd name="T50" fmla="*/ 38 w 194"/>
                <a:gd name="T51" fmla="*/ 102 h 130"/>
                <a:gd name="T52" fmla="*/ 48 w 194"/>
                <a:gd name="T53" fmla="*/ 105 h 130"/>
                <a:gd name="T54" fmla="*/ 54 w 194"/>
                <a:gd name="T55" fmla="*/ 103 h 130"/>
                <a:gd name="T56" fmla="*/ 55 w 194"/>
                <a:gd name="T57" fmla="*/ 106 h 130"/>
                <a:gd name="T58" fmla="*/ 51 w 194"/>
                <a:gd name="T59" fmla="*/ 114 h 130"/>
                <a:gd name="T60" fmla="*/ 41 w 194"/>
                <a:gd name="T61" fmla="*/ 124 h 130"/>
                <a:gd name="T62" fmla="*/ 36 w 194"/>
                <a:gd name="T63" fmla="*/ 126 h 130"/>
                <a:gd name="T64" fmla="*/ 43 w 194"/>
                <a:gd name="T65" fmla="*/ 125 h 130"/>
                <a:gd name="T66" fmla="*/ 54 w 194"/>
                <a:gd name="T67" fmla="*/ 118 h 130"/>
                <a:gd name="T68" fmla="*/ 72 w 194"/>
                <a:gd name="T69" fmla="*/ 107 h 130"/>
                <a:gd name="T70" fmla="*/ 77 w 194"/>
                <a:gd name="T71" fmla="*/ 91 h 130"/>
                <a:gd name="T72" fmla="*/ 94 w 194"/>
                <a:gd name="T73" fmla="*/ 86 h 130"/>
                <a:gd name="T74" fmla="*/ 87 w 194"/>
                <a:gd name="T75" fmla="*/ 97 h 130"/>
                <a:gd name="T76" fmla="*/ 101 w 194"/>
                <a:gd name="T77" fmla="*/ 88 h 130"/>
                <a:gd name="T78" fmla="*/ 119 w 194"/>
                <a:gd name="T79" fmla="*/ 92 h 130"/>
                <a:gd name="T80" fmla="*/ 136 w 194"/>
                <a:gd name="T81" fmla="*/ 95 h 130"/>
                <a:gd name="T82" fmla="*/ 145 w 194"/>
                <a:gd name="T83" fmla="*/ 98 h 130"/>
                <a:gd name="T84" fmla="*/ 160 w 194"/>
                <a:gd name="T85" fmla="*/ 102 h 130"/>
                <a:gd name="T86" fmla="*/ 169 w 194"/>
                <a:gd name="T87" fmla="*/ 104 h 130"/>
                <a:gd name="T88" fmla="*/ 176 w 194"/>
                <a:gd name="T89" fmla="*/ 111 h 130"/>
                <a:gd name="T90" fmla="*/ 184 w 194"/>
                <a:gd name="T91" fmla="*/ 121 h 130"/>
                <a:gd name="T92" fmla="*/ 186 w 194"/>
                <a:gd name="T93" fmla="*/ 125 h 130"/>
                <a:gd name="T94" fmla="*/ 194 w 194"/>
                <a:gd name="T95" fmla="*/ 12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4" h="130">
                  <a:moveTo>
                    <a:pt x="194" y="126"/>
                  </a:moveTo>
                  <a:cubicBezTo>
                    <a:pt x="193" y="125"/>
                    <a:pt x="191" y="125"/>
                    <a:pt x="193" y="123"/>
                  </a:cubicBezTo>
                  <a:cubicBezTo>
                    <a:pt x="193" y="122"/>
                    <a:pt x="192" y="122"/>
                    <a:pt x="191" y="122"/>
                  </a:cubicBezTo>
                  <a:cubicBezTo>
                    <a:pt x="189" y="120"/>
                    <a:pt x="185" y="119"/>
                    <a:pt x="184" y="118"/>
                  </a:cubicBezTo>
                  <a:cubicBezTo>
                    <a:pt x="180" y="113"/>
                    <a:pt x="178" y="107"/>
                    <a:pt x="174" y="103"/>
                  </a:cubicBezTo>
                  <a:cubicBezTo>
                    <a:pt x="172" y="102"/>
                    <a:pt x="170" y="100"/>
                    <a:pt x="169" y="99"/>
                  </a:cubicBezTo>
                  <a:cubicBezTo>
                    <a:pt x="167" y="98"/>
                    <a:pt x="167" y="95"/>
                    <a:pt x="165" y="95"/>
                  </a:cubicBezTo>
                  <a:cubicBezTo>
                    <a:pt x="164" y="95"/>
                    <a:pt x="161" y="97"/>
                    <a:pt x="161" y="97"/>
                  </a:cubicBezTo>
                  <a:cubicBezTo>
                    <a:pt x="162" y="99"/>
                    <a:pt x="159" y="100"/>
                    <a:pt x="158" y="100"/>
                  </a:cubicBezTo>
                  <a:cubicBezTo>
                    <a:pt x="155" y="101"/>
                    <a:pt x="152" y="97"/>
                    <a:pt x="150" y="95"/>
                  </a:cubicBezTo>
                  <a:cubicBezTo>
                    <a:pt x="149" y="94"/>
                    <a:pt x="148" y="94"/>
                    <a:pt x="147" y="92"/>
                  </a:cubicBezTo>
                  <a:cubicBezTo>
                    <a:pt x="146" y="90"/>
                    <a:pt x="144" y="91"/>
                    <a:pt x="143" y="92"/>
                  </a:cubicBezTo>
                  <a:cubicBezTo>
                    <a:pt x="141" y="92"/>
                    <a:pt x="141" y="91"/>
                    <a:pt x="139" y="92"/>
                  </a:cubicBezTo>
                  <a:cubicBezTo>
                    <a:pt x="139" y="92"/>
                    <a:pt x="138" y="92"/>
                    <a:pt x="138" y="91"/>
                  </a:cubicBezTo>
                  <a:cubicBezTo>
                    <a:pt x="138" y="90"/>
                    <a:pt x="138" y="90"/>
                    <a:pt x="138" y="89"/>
                  </a:cubicBezTo>
                  <a:cubicBezTo>
                    <a:pt x="138" y="85"/>
                    <a:pt x="138" y="80"/>
                    <a:pt x="138" y="76"/>
                  </a:cubicBezTo>
                  <a:cubicBezTo>
                    <a:pt x="138" y="64"/>
                    <a:pt x="138" y="51"/>
                    <a:pt x="138" y="38"/>
                  </a:cubicBezTo>
                  <a:cubicBezTo>
                    <a:pt x="138" y="33"/>
                    <a:pt x="138" y="27"/>
                    <a:pt x="138" y="21"/>
                  </a:cubicBezTo>
                  <a:cubicBezTo>
                    <a:pt x="138" y="20"/>
                    <a:pt x="138" y="18"/>
                    <a:pt x="138" y="16"/>
                  </a:cubicBezTo>
                  <a:cubicBezTo>
                    <a:pt x="138" y="15"/>
                    <a:pt x="137" y="15"/>
                    <a:pt x="135" y="14"/>
                  </a:cubicBezTo>
                  <a:cubicBezTo>
                    <a:pt x="130" y="12"/>
                    <a:pt x="127" y="12"/>
                    <a:pt x="122" y="12"/>
                  </a:cubicBezTo>
                  <a:cubicBezTo>
                    <a:pt x="117" y="12"/>
                    <a:pt x="113" y="11"/>
                    <a:pt x="108" y="10"/>
                  </a:cubicBezTo>
                  <a:cubicBezTo>
                    <a:pt x="102" y="10"/>
                    <a:pt x="97" y="8"/>
                    <a:pt x="92" y="8"/>
                  </a:cubicBezTo>
                  <a:cubicBezTo>
                    <a:pt x="89" y="8"/>
                    <a:pt x="87" y="9"/>
                    <a:pt x="84" y="8"/>
                  </a:cubicBezTo>
                  <a:cubicBezTo>
                    <a:pt x="84" y="8"/>
                    <a:pt x="80" y="7"/>
                    <a:pt x="80" y="7"/>
                  </a:cubicBezTo>
                  <a:cubicBezTo>
                    <a:pt x="80" y="7"/>
                    <a:pt x="81" y="5"/>
                    <a:pt x="81" y="4"/>
                  </a:cubicBezTo>
                  <a:cubicBezTo>
                    <a:pt x="81" y="4"/>
                    <a:pt x="78" y="4"/>
                    <a:pt x="78" y="4"/>
                  </a:cubicBezTo>
                  <a:cubicBezTo>
                    <a:pt x="76" y="4"/>
                    <a:pt x="73" y="5"/>
                    <a:pt x="71" y="5"/>
                  </a:cubicBezTo>
                  <a:cubicBezTo>
                    <a:pt x="69" y="5"/>
                    <a:pt x="70" y="1"/>
                    <a:pt x="67" y="3"/>
                  </a:cubicBezTo>
                  <a:cubicBezTo>
                    <a:pt x="66" y="3"/>
                    <a:pt x="65" y="5"/>
                    <a:pt x="64" y="4"/>
                  </a:cubicBezTo>
                  <a:cubicBezTo>
                    <a:pt x="62" y="4"/>
                    <a:pt x="62" y="3"/>
                    <a:pt x="64" y="2"/>
                  </a:cubicBezTo>
                  <a:cubicBezTo>
                    <a:pt x="66" y="2"/>
                    <a:pt x="63" y="1"/>
                    <a:pt x="62" y="1"/>
                  </a:cubicBezTo>
                  <a:cubicBezTo>
                    <a:pt x="58" y="0"/>
                    <a:pt x="58" y="1"/>
                    <a:pt x="56" y="3"/>
                  </a:cubicBezTo>
                  <a:cubicBezTo>
                    <a:pt x="53" y="6"/>
                    <a:pt x="49" y="4"/>
                    <a:pt x="45" y="5"/>
                  </a:cubicBezTo>
                  <a:cubicBezTo>
                    <a:pt x="41" y="6"/>
                    <a:pt x="45" y="8"/>
                    <a:pt x="45" y="8"/>
                  </a:cubicBezTo>
                  <a:cubicBezTo>
                    <a:pt x="44" y="8"/>
                    <a:pt x="43" y="8"/>
                    <a:pt x="43" y="8"/>
                  </a:cubicBezTo>
                  <a:cubicBezTo>
                    <a:pt x="43" y="8"/>
                    <a:pt x="44" y="10"/>
                    <a:pt x="43" y="10"/>
                  </a:cubicBezTo>
                  <a:cubicBezTo>
                    <a:pt x="42" y="10"/>
                    <a:pt x="42" y="8"/>
                    <a:pt x="42" y="7"/>
                  </a:cubicBezTo>
                  <a:cubicBezTo>
                    <a:pt x="41" y="7"/>
                    <a:pt x="38" y="10"/>
                    <a:pt x="38" y="10"/>
                  </a:cubicBezTo>
                  <a:cubicBezTo>
                    <a:pt x="36" y="11"/>
                    <a:pt x="34" y="9"/>
                    <a:pt x="32" y="11"/>
                  </a:cubicBezTo>
                  <a:cubicBezTo>
                    <a:pt x="30" y="12"/>
                    <a:pt x="28" y="13"/>
                    <a:pt x="27" y="15"/>
                  </a:cubicBezTo>
                  <a:cubicBezTo>
                    <a:pt x="27" y="17"/>
                    <a:pt x="27" y="19"/>
                    <a:pt x="25" y="20"/>
                  </a:cubicBezTo>
                  <a:cubicBezTo>
                    <a:pt x="23" y="21"/>
                    <a:pt x="22" y="22"/>
                    <a:pt x="20" y="22"/>
                  </a:cubicBezTo>
                  <a:cubicBezTo>
                    <a:pt x="19" y="22"/>
                    <a:pt x="13" y="22"/>
                    <a:pt x="12" y="23"/>
                  </a:cubicBezTo>
                  <a:cubicBezTo>
                    <a:pt x="12" y="24"/>
                    <a:pt x="10" y="27"/>
                    <a:pt x="10" y="27"/>
                  </a:cubicBezTo>
                  <a:cubicBezTo>
                    <a:pt x="11" y="28"/>
                    <a:pt x="14" y="28"/>
                    <a:pt x="15" y="29"/>
                  </a:cubicBezTo>
                  <a:cubicBezTo>
                    <a:pt x="18" y="30"/>
                    <a:pt x="21" y="32"/>
                    <a:pt x="23" y="34"/>
                  </a:cubicBezTo>
                  <a:cubicBezTo>
                    <a:pt x="24" y="35"/>
                    <a:pt x="24" y="37"/>
                    <a:pt x="26" y="38"/>
                  </a:cubicBezTo>
                  <a:cubicBezTo>
                    <a:pt x="28" y="38"/>
                    <a:pt x="29" y="38"/>
                    <a:pt x="31" y="37"/>
                  </a:cubicBezTo>
                  <a:cubicBezTo>
                    <a:pt x="31" y="37"/>
                    <a:pt x="34" y="38"/>
                    <a:pt x="34" y="38"/>
                  </a:cubicBezTo>
                  <a:cubicBezTo>
                    <a:pt x="36" y="41"/>
                    <a:pt x="31" y="39"/>
                    <a:pt x="31" y="39"/>
                  </a:cubicBezTo>
                  <a:cubicBezTo>
                    <a:pt x="29" y="39"/>
                    <a:pt x="32" y="41"/>
                    <a:pt x="33" y="42"/>
                  </a:cubicBezTo>
                  <a:cubicBezTo>
                    <a:pt x="34" y="44"/>
                    <a:pt x="35" y="43"/>
                    <a:pt x="37" y="42"/>
                  </a:cubicBezTo>
                  <a:cubicBezTo>
                    <a:pt x="38" y="41"/>
                    <a:pt x="41" y="41"/>
                    <a:pt x="42" y="42"/>
                  </a:cubicBezTo>
                  <a:cubicBezTo>
                    <a:pt x="43" y="43"/>
                    <a:pt x="38" y="44"/>
                    <a:pt x="38" y="44"/>
                  </a:cubicBezTo>
                  <a:cubicBezTo>
                    <a:pt x="37" y="44"/>
                    <a:pt x="38" y="44"/>
                    <a:pt x="38" y="45"/>
                  </a:cubicBezTo>
                  <a:cubicBezTo>
                    <a:pt x="38" y="46"/>
                    <a:pt x="36" y="45"/>
                    <a:pt x="36" y="45"/>
                  </a:cubicBezTo>
                  <a:cubicBezTo>
                    <a:pt x="35" y="45"/>
                    <a:pt x="34" y="46"/>
                    <a:pt x="32" y="46"/>
                  </a:cubicBezTo>
                  <a:cubicBezTo>
                    <a:pt x="30" y="46"/>
                    <a:pt x="26" y="47"/>
                    <a:pt x="24" y="46"/>
                  </a:cubicBezTo>
                  <a:cubicBezTo>
                    <a:pt x="22" y="45"/>
                    <a:pt x="25" y="43"/>
                    <a:pt x="24" y="42"/>
                  </a:cubicBezTo>
                  <a:cubicBezTo>
                    <a:pt x="23" y="42"/>
                    <a:pt x="21" y="42"/>
                    <a:pt x="20" y="43"/>
                  </a:cubicBezTo>
                  <a:cubicBezTo>
                    <a:pt x="19" y="43"/>
                    <a:pt x="17" y="43"/>
                    <a:pt x="16" y="43"/>
                  </a:cubicBezTo>
                  <a:cubicBezTo>
                    <a:pt x="14" y="44"/>
                    <a:pt x="15" y="46"/>
                    <a:pt x="15" y="46"/>
                  </a:cubicBezTo>
                  <a:cubicBezTo>
                    <a:pt x="13" y="46"/>
                    <a:pt x="11" y="45"/>
                    <a:pt x="9" y="46"/>
                  </a:cubicBezTo>
                  <a:cubicBezTo>
                    <a:pt x="8" y="47"/>
                    <a:pt x="6" y="48"/>
                    <a:pt x="5" y="49"/>
                  </a:cubicBezTo>
                  <a:cubicBezTo>
                    <a:pt x="0" y="52"/>
                    <a:pt x="12" y="52"/>
                    <a:pt x="12" y="53"/>
                  </a:cubicBezTo>
                  <a:cubicBezTo>
                    <a:pt x="11" y="54"/>
                    <a:pt x="8" y="54"/>
                    <a:pt x="10" y="55"/>
                  </a:cubicBezTo>
                  <a:cubicBezTo>
                    <a:pt x="11" y="56"/>
                    <a:pt x="11" y="58"/>
                    <a:pt x="12" y="58"/>
                  </a:cubicBezTo>
                  <a:cubicBezTo>
                    <a:pt x="16" y="59"/>
                    <a:pt x="19" y="58"/>
                    <a:pt x="23" y="58"/>
                  </a:cubicBezTo>
                  <a:cubicBezTo>
                    <a:pt x="24" y="59"/>
                    <a:pt x="25" y="59"/>
                    <a:pt x="26" y="59"/>
                  </a:cubicBezTo>
                  <a:cubicBezTo>
                    <a:pt x="28" y="59"/>
                    <a:pt x="27" y="59"/>
                    <a:pt x="29" y="60"/>
                  </a:cubicBezTo>
                  <a:cubicBezTo>
                    <a:pt x="29" y="60"/>
                    <a:pt x="31" y="58"/>
                    <a:pt x="32" y="58"/>
                  </a:cubicBezTo>
                  <a:cubicBezTo>
                    <a:pt x="33" y="57"/>
                    <a:pt x="34" y="57"/>
                    <a:pt x="35" y="57"/>
                  </a:cubicBezTo>
                  <a:cubicBezTo>
                    <a:pt x="36" y="56"/>
                    <a:pt x="37" y="55"/>
                    <a:pt x="37" y="55"/>
                  </a:cubicBezTo>
                  <a:cubicBezTo>
                    <a:pt x="38" y="56"/>
                    <a:pt x="39" y="57"/>
                    <a:pt x="38" y="58"/>
                  </a:cubicBezTo>
                  <a:cubicBezTo>
                    <a:pt x="37" y="59"/>
                    <a:pt x="36" y="59"/>
                    <a:pt x="38" y="61"/>
                  </a:cubicBezTo>
                  <a:cubicBezTo>
                    <a:pt x="40" y="65"/>
                    <a:pt x="38" y="68"/>
                    <a:pt x="33" y="67"/>
                  </a:cubicBezTo>
                  <a:cubicBezTo>
                    <a:pt x="33" y="67"/>
                    <a:pt x="32" y="66"/>
                    <a:pt x="31" y="67"/>
                  </a:cubicBezTo>
                  <a:cubicBezTo>
                    <a:pt x="30" y="68"/>
                    <a:pt x="29" y="70"/>
                    <a:pt x="28" y="70"/>
                  </a:cubicBezTo>
                  <a:cubicBezTo>
                    <a:pt x="26" y="71"/>
                    <a:pt x="20" y="68"/>
                    <a:pt x="21" y="71"/>
                  </a:cubicBezTo>
                  <a:cubicBezTo>
                    <a:pt x="21" y="71"/>
                    <a:pt x="18" y="73"/>
                    <a:pt x="19" y="73"/>
                  </a:cubicBezTo>
                  <a:cubicBezTo>
                    <a:pt x="19" y="73"/>
                    <a:pt x="20" y="73"/>
                    <a:pt x="20" y="73"/>
                  </a:cubicBezTo>
                  <a:cubicBezTo>
                    <a:pt x="21" y="74"/>
                    <a:pt x="18" y="75"/>
                    <a:pt x="17" y="76"/>
                  </a:cubicBezTo>
                  <a:cubicBezTo>
                    <a:pt x="16" y="76"/>
                    <a:pt x="15" y="77"/>
                    <a:pt x="15" y="78"/>
                  </a:cubicBezTo>
                  <a:cubicBezTo>
                    <a:pt x="14" y="80"/>
                    <a:pt x="16" y="80"/>
                    <a:pt x="14" y="81"/>
                  </a:cubicBezTo>
                  <a:cubicBezTo>
                    <a:pt x="12" y="82"/>
                    <a:pt x="14" y="84"/>
                    <a:pt x="15" y="85"/>
                  </a:cubicBezTo>
                  <a:cubicBezTo>
                    <a:pt x="15" y="86"/>
                    <a:pt x="18" y="81"/>
                    <a:pt x="19" y="81"/>
                  </a:cubicBezTo>
                  <a:cubicBezTo>
                    <a:pt x="19" y="81"/>
                    <a:pt x="17" y="84"/>
                    <a:pt x="17" y="84"/>
                  </a:cubicBezTo>
                  <a:cubicBezTo>
                    <a:pt x="16" y="85"/>
                    <a:pt x="19" y="87"/>
                    <a:pt x="20" y="87"/>
                  </a:cubicBezTo>
                  <a:cubicBezTo>
                    <a:pt x="21" y="88"/>
                    <a:pt x="21" y="89"/>
                    <a:pt x="22" y="88"/>
                  </a:cubicBezTo>
                  <a:cubicBezTo>
                    <a:pt x="23" y="87"/>
                    <a:pt x="24" y="86"/>
                    <a:pt x="24" y="86"/>
                  </a:cubicBezTo>
                  <a:cubicBezTo>
                    <a:pt x="24" y="87"/>
                    <a:pt x="25" y="89"/>
                    <a:pt x="26" y="89"/>
                  </a:cubicBezTo>
                  <a:cubicBezTo>
                    <a:pt x="24" y="90"/>
                    <a:pt x="23" y="89"/>
                    <a:pt x="22" y="89"/>
                  </a:cubicBezTo>
                  <a:cubicBezTo>
                    <a:pt x="21" y="90"/>
                    <a:pt x="20" y="87"/>
                    <a:pt x="19" y="87"/>
                  </a:cubicBezTo>
                  <a:cubicBezTo>
                    <a:pt x="18" y="87"/>
                    <a:pt x="16" y="90"/>
                    <a:pt x="18" y="91"/>
                  </a:cubicBezTo>
                  <a:cubicBezTo>
                    <a:pt x="20" y="92"/>
                    <a:pt x="20" y="93"/>
                    <a:pt x="22" y="94"/>
                  </a:cubicBezTo>
                  <a:cubicBezTo>
                    <a:pt x="23" y="96"/>
                    <a:pt x="25" y="95"/>
                    <a:pt x="27" y="95"/>
                  </a:cubicBezTo>
                  <a:cubicBezTo>
                    <a:pt x="28" y="94"/>
                    <a:pt x="30" y="95"/>
                    <a:pt x="30" y="93"/>
                  </a:cubicBezTo>
                  <a:cubicBezTo>
                    <a:pt x="30" y="91"/>
                    <a:pt x="31" y="88"/>
                    <a:pt x="33" y="89"/>
                  </a:cubicBezTo>
                  <a:cubicBezTo>
                    <a:pt x="33" y="88"/>
                    <a:pt x="31" y="92"/>
                    <a:pt x="31" y="93"/>
                  </a:cubicBezTo>
                  <a:cubicBezTo>
                    <a:pt x="31" y="94"/>
                    <a:pt x="35" y="97"/>
                    <a:pt x="34" y="98"/>
                  </a:cubicBezTo>
                  <a:cubicBezTo>
                    <a:pt x="32" y="100"/>
                    <a:pt x="35" y="101"/>
                    <a:pt x="35" y="101"/>
                  </a:cubicBezTo>
                  <a:cubicBezTo>
                    <a:pt x="34" y="101"/>
                    <a:pt x="32" y="104"/>
                    <a:pt x="32" y="104"/>
                  </a:cubicBezTo>
                  <a:cubicBezTo>
                    <a:pt x="33" y="105"/>
                    <a:pt x="38" y="102"/>
                    <a:pt x="38" y="102"/>
                  </a:cubicBezTo>
                  <a:cubicBezTo>
                    <a:pt x="38" y="103"/>
                    <a:pt x="37" y="103"/>
                    <a:pt x="37" y="104"/>
                  </a:cubicBezTo>
                  <a:cubicBezTo>
                    <a:pt x="37" y="104"/>
                    <a:pt x="39" y="102"/>
                    <a:pt x="40" y="101"/>
                  </a:cubicBezTo>
                  <a:cubicBezTo>
                    <a:pt x="41" y="101"/>
                    <a:pt x="45" y="102"/>
                    <a:pt x="45" y="103"/>
                  </a:cubicBezTo>
                  <a:cubicBezTo>
                    <a:pt x="46" y="104"/>
                    <a:pt x="48" y="107"/>
                    <a:pt x="48" y="105"/>
                  </a:cubicBezTo>
                  <a:cubicBezTo>
                    <a:pt x="48" y="104"/>
                    <a:pt x="50" y="100"/>
                    <a:pt x="50" y="100"/>
                  </a:cubicBezTo>
                  <a:cubicBezTo>
                    <a:pt x="50" y="99"/>
                    <a:pt x="53" y="102"/>
                    <a:pt x="53" y="101"/>
                  </a:cubicBezTo>
                  <a:cubicBezTo>
                    <a:pt x="53" y="101"/>
                    <a:pt x="50" y="101"/>
                    <a:pt x="50" y="102"/>
                  </a:cubicBezTo>
                  <a:cubicBezTo>
                    <a:pt x="50" y="104"/>
                    <a:pt x="53" y="104"/>
                    <a:pt x="54" y="103"/>
                  </a:cubicBezTo>
                  <a:cubicBezTo>
                    <a:pt x="55" y="102"/>
                    <a:pt x="56" y="103"/>
                    <a:pt x="57" y="102"/>
                  </a:cubicBezTo>
                  <a:cubicBezTo>
                    <a:pt x="57" y="102"/>
                    <a:pt x="59" y="100"/>
                    <a:pt x="59" y="100"/>
                  </a:cubicBezTo>
                  <a:cubicBezTo>
                    <a:pt x="59" y="100"/>
                    <a:pt x="57" y="103"/>
                    <a:pt x="56" y="104"/>
                  </a:cubicBezTo>
                  <a:cubicBezTo>
                    <a:pt x="56" y="105"/>
                    <a:pt x="56" y="105"/>
                    <a:pt x="55" y="106"/>
                  </a:cubicBezTo>
                  <a:cubicBezTo>
                    <a:pt x="55" y="107"/>
                    <a:pt x="56" y="106"/>
                    <a:pt x="56" y="107"/>
                  </a:cubicBezTo>
                  <a:cubicBezTo>
                    <a:pt x="56" y="107"/>
                    <a:pt x="55" y="108"/>
                    <a:pt x="54" y="109"/>
                  </a:cubicBezTo>
                  <a:cubicBezTo>
                    <a:pt x="54" y="111"/>
                    <a:pt x="54" y="111"/>
                    <a:pt x="55" y="112"/>
                  </a:cubicBezTo>
                  <a:cubicBezTo>
                    <a:pt x="55" y="112"/>
                    <a:pt x="52" y="114"/>
                    <a:pt x="51" y="114"/>
                  </a:cubicBezTo>
                  <a:cubicBezTo>
                    <a:pt x="50" y="116"/>
                    <a:pt x="49" y="117"/>
                    <a:pt x="47" y="118"/>
                  </a:cubicBezTo>
                  <a:cubicBezTo>
                    <a:pt x="45" y="118"/>
                    <a:pt x="43" y="120"/>
                    <a:pt x="42" y="121"/>
                  </a:cubicBezTo>
                  <a:cubicBezTo>
                    <a:pt x="41" y="121"/>
                    <a:pt x="41" y="122"/>
                    <a:pt x="40" y="122"/>
                  </a:cubicBezTo>
                  <a:cubicBezTo>
                    <a:pt x="40" y="123"/>
                    <a:pt x="41" y="124"/>
                    <a:pt x="41" y="124"/>
                  </a:cubicBezTo>
                  <a:cubicBezTo>
                    <a:pt x="40" y="125"/>
                    <a:pt x="37" y="124"/>
                    <a:pt x="36" y="124"/>
                  </a:cubicBezTo>
                  <a:cubicBezTo>
                    <a:pt x="33" y="124"/>
                    <a:pt x="32" y="125"/>
                    <a:pt x="30" y="127"/>
                  </a:cubicBezTo>
                  <a:cubicBezTo>
                    <a:pt x="29" y="128"/>
                    <a:pt x="30" y="130"/>
                    <a:pt x="31" y="129"/>
                  </a:cubicBezTo>
                  <a:cubicBezTo>
                    <a:pt x="33" y="128"/>
                    <a:pt x="35" y="125"/>
                    <a:pt x="36" y="126"/>
                  </a:cubicBezTo>
                  <a:cubicBezTo>
                    <a:pt x="36" y="125"/>
                    <a:pt x="35" y="129"/>
                    <a:pt x="38" y="126"/>
                  </a:cubicBezTo>
                  <a:cubicBezTo>
                    <a:pt x="38" y="126"/>
                    <a:pt x="40" y="129"/>
                    <a:pt x="41" y="127"/>
                  </a:cubicBezTo>
                  <a:cubicBezTo>
                    <a:pt x="41" y="126"/>
                    <a:pt x="40" y="126"/>
                    <a:pt x="41" y="126"/>
                  </a:cubicBezTo>
                  <a:cubicBezTo>
                    <a:pt x="42" y="125"/>
                    <a:pt x="42" y="125"/>
                    <a:pt x="43" y="125"/>
                  </a:cubicBezTo>
                  <a:cubicBezTo>
                    <a:pt x="44" y="125"/>
                    <a:pt x="44" y="125"/>
                    <a:pt x="45" y="124"/>
                  </a:cubicBezTo>
                  <a:cubicBezTo>
                    <a:pt x="46" y="123"/>
                    <a:pt x="48" y="123"/>
                    <a:pt x="50" y="122"/>
                  </a:cubicBezTo>
                  <a:cubicBezTo>
                    <a:pt x="53" y="121"/>
                    <a:pt x="49" y="121"/>
                    <a:pt x="51" y="120"/>
                  </a:cubicBezTo>
                  <a:cubicBezTo>
                    <a:pt x="52" y="119"/>
                    <a:pt x="53" y="118"/>
                    <a:pt x="54" y="118"/>
                  </a:cubicBezTo>
                  <a:cubicBezTo>
                    <a:pt x="56" y="117"/>
                    <a:pt x="58" y="116"/>
                    <a:pt x="59" y="116"/>
                  </a:cubicBezTo>
                  <a:cubicBezTo>
                    <a:pt x="62" y="114"/>
                    <a:pt x="60" y="115"/>
                    <a:pt x="60" y="113"/>
                  </a:cubicBezTo>
                  <a:cubicBezTo>
                    <a:pt x="60" y="113"/>
                    <a:pt x="68" y="109"/>
                    <a:pt x="69" y="108"/>
                  </a:cubicBezTo>
                  <a:cubicBezTo>
                    <a:pt x="70" y="108"/>
                    <a:pt x="72" y="108"/>
                    <a:pt x="72" y="107"/>
                  </a:cubicBezTo>
                  <a:cubicBezTo>
                    <a:pt x="72" y="104"/>
                    <a:pt x="73" y="105"/>
                    <a:pt x="75" y="104"/>
                  </a:cubicBezTo>
                  <a:cubicBezTo>
                    <a:pt x="78" y="102"/>
                    <a:pt x="69" y="101"/>
                    <a:pt x="73" y="97"/>
                  </a:cubicBezTo>
                  <a:cubicBezTo>
                    <a:pt x="75" y="96"/>
                    <a:pt x="77" y="96"/>
                    <a:pt x="78" y="95"/>
                  </a:cubicBezTo>
                  <a:cubicBezTo>
                    <a:pt x="79" y="94"/>
                    <a:pt x="79" y="91"/>
                    <a:pt x="77" y="91"/>
                  </a:cubicBezTo>
                  <a:cubicBezTo>
                    <a:pt x="79" y="91"/>
                    <a:pt x="79" y="92"/>
                    <a:pt x="81" y="91"/>
                  </a:cubicBezTo>
                  <a:cubicBezTo>
                    <a:pt x="82" y="90"/>
                    <a:pt x="83" y="88"/>
                    <a:pt x="85" y="87"/>
                  </a:cubicBezTo>
                  <a:cubicBezTo>
                    <a:pt x="86" y="86"/>
                    <a:pt x="88" y="84"/>
                    <a:pt x="89" y="84"/>
                  </a:cubicBezTo>
                  <a:cubicBezTo>
                    <a:pt x="90" y="84"/>
                    <a:pt x="95" y="84"/>
                    <a:pt x="94" y="86"/>
                  </a:cubicBezTo>
                  <a:cubicBezTo>
                    <a:pt x="93" y="87"/>
                    <a:pt x="91" y="85"/>
                    <a:pt x="89" y="86"/>
                  </a:cubicBezTo>
                  <a:cubicBezTo>
                    <a:pt x="87" y="87"/>
                    <a:pt x="87" y="88"/>
                    <a:pt x="86" y="90"/>
                  </a:cubicBezTo>
                  <a:cubicBezTo>
                    <a:pt x="86" y="92"/>
                    <a:pt x="84" y="94"/>
                    <a:pt x="84" y="96"/>
                  </a:cubicBezTo>
                  <a:cubicBezTo>
                    <a:pt x="83" y="97"/>
                    <a:pt x="87" y="96"/>
                    <a:pt x="87" y="97"/>
                  </a:cubicBezTo>
                  <a:cubicBezTo>
                    <a:pt x="86" y="97"/>
                    <a:pt x="81" y="99"/>
                    <a:pt x="85" y="99"/>
                  </a:cubicBezTo>
                  <a:cubicBezTo>
                    <a:pt x="88" y="99"/>
                    <a:pt x="90" y="97"/>
                    <a:pt x="93" y="96"/>
                  </a:cubicBezTo>
                  <a:cubicBezTo>
                    <a:pt x="95" y="94"/>
                    <a:pt x="97" y="94"/>
                    <a:pt x="99" y="93"/>
                  </a:cubicBezTo>
                  <a:cubicBezTo>
                    <a:pt x="103" y="92"/>
                    <a:pt x="101" y="90"/>
                    <a:pt x="101" y="88"/>
                  </a:cubicBezTo>
                  <a:cubicBezTo>
                    <a:pt x="100" y="84"/>
                    <a:pt x="109" y="87"/>
                    <a:pt x="111" y="88"/>
                  </a:cubicBezTo>
                  <a:cubicBezTo>
                    <a:pt x="113" y="88"/>
                    <a:pt x="114" y="90"/>
                    <a:pt x="116" y="91"/>
                  </a:cubicBezTo>
                  <a:cubicBezTo>
                    <a:pt x="116" y="91"/>
                    <a:pt x="118" y="88"/>
                    <a:pt x="119" y="89"/>
                  </a:cubicBezTo>
                  <a:cubicBezTo>
                    <a:pt x="119" y="89"/>
                    <a:pt x="119" y="91"/>
                    <a:pt x="119" y="92"/>
                  </a:cubicBezTo>
                  <a:cubicBezTo>
                    <a:pt x="121" y="93"/>
                    <a:pt x="122" y="93"/>
                    <a:pt x="123" y="93"/>
                  </a:cubicBezTo>
                  <a:cubicBezTo>
                    <a:pt x="126" y="93"/>
                    <a:pt x="129" y="92"/>
                    <a:pt x="131" y="93"/>
                  </a:cubicBezTo>
                  <a:cubicBezTo>
                    <a:pt x="132" y="93"/>
                    <a:pt x="133" y="94"/>
                    <a:pt x="134" y="93"/>
                  </a:cubicBezTo>
                  <a:cubicBezTo>
                    <a:pt x="135" y="93"/>
                    <a:pt x="135" y="94"/>
                    <a:pt x="136" y="95"/>
                  </a:cubicBezTo>
                  <a:cubicBezTo>
                    <a:pt x="137" y="95"/>
                    <a:pt x="139" y="96"/>
                    <a:pt x="140" y="96"/>
                  </a:cubicBezTo>
                  <a:cubicBezTo>
                    <a:pt x="142" y="96"/>
                    <a:pt x="143" y="94"/>
                    <a:pt x="144" y="94"/>
                  </a:cubicBezTo>
                  <a:cubicBezTo>
                    <a:pt x="146" y="93"/>
                    <a:pt x="145" y="96"/>
                    <a:pt x="145" y="96"/>
                  </a:cubicBezTo>
                  <a:cubicBezTo>
                    <a:pt x="144" y="97"/>
                    <a:pt x="144" y="97"/>
                    <a:pt x="145" y="98"/>
                  </a:cubicBezTo>
                  <a:cubicBezTo>
                    <a:pt x="148" y="99"/>
                    <a:pt x="150" y="100"/>
                    <a:pt x="152" y="101"/>
                  </a:cubicBezTo>
                  <a:cubicBezTo>
                    <a:pt x="154" y="103"/>
                    <a:pt x="156" y="105"/>
                    <a:pt x="158" y="106"/>
                  </a:cubicBezTo>
                  <a:cubicBezTo>
                    <a:pt x="159" y="106"/>
                    <a:pt x="160" y="105"/>
                    <a:pt x="161" y="105"/>
                  </a:cubicBezTo>
                  <a:cubicBezTo>
                    <a:pt x="162" y="104"/>
                    <a:pt x="160" y="103"/>
                    <a:pt x="160" y="102"/>
                  </a:cubicBezTo>
                  <a:cubicBezTo>
                    <a:pt x="160" y="101"/>
                    <a:pt x="163" y="103"/>
                    <a:pt x="163" y="103"/>
                  </a:cubicBezTo>
                  <a:cubicBezTo>
                    <a:pt x="163" y="104"/>
                    <a:pt x="166" y="106"/>
                    <a:pt x="167" y="105"/>
                  </a:cubicBezTo>
                  <a:cubicBezTo>
                    <a:pt x="167" y="105"/>
                    <a:pt x="165" y="99"/>
                    <a:pt x="165" y="99"/>
                  </a:cubicBezTo>
                  <a:cubicBezTo>
                    <a:pt x="166" y="99"/>
                    <a:pt x="168" y="104"/>
                    <a:pt x="169" y="104"/>
                  </a:cubicBezTo>
                  <a:cubicBezTo>
                    <a:pt x="169" y="105"/>
                    <a:pt x="170" y="107"/>
                    <a:pt x="171" y="107"/>
                  </a:cubicBezTo>
                  <a:cubicBezTo>
                    <a:pt x="172" y="107"/>
                    <a:pt x="173" y="105"/>
                    <a:pt x="173" y="105"/>
                  </a:cubicBezTo>
                  <a:cubicBezTo>
                    <a:pt x="171" y="106"/>
                    <a:pt x="177" y="110"/>
                    <a:pt x="177" y="111"/>
                  </a:cubicBezTo>
                  <a:cubicBezTo>
                    <a:pt x="176" y="111"/>
                    <a:pt x="176" y="111"/>
                    <a:pt x="176" y="111"/>
                  </a:cubicBezTo>
                  <a:cubicBezTo>
                    <a:pt x="175" y="112"/>
                    <a:pt x="177" y="112"/>
                    <a:pt x="177" y="113"/>
                  </a:cubicBezTo>
                  <a:cubicBezTo>
                    <a:pt x="177" y="113"/>
                    <a:pt x="175" y="114"/>
                    <a:pt x="176" y="114"/>
                  </a:cubicBezTo>
                  <a:cubicBezTo>
                    <a:pt x="177" y="115"/>
                    <a:pt x="178" y="116"/>
                    <a:pt x="179" y="117"/>
                  </a:cubicBezTo>
                  <a:cubicBezTo>
                    <a:pt x="181" y="119"/>
                    <a:pt x="182" y="120"/>
                    <a:pt x="184" y="121"/>
                  </a:cubicBezTo>
                  <a:cubicBezTo>
                    <a:pt x="184" y="121"/>
                    <a:pt x="182" y="125"/>
                    <a:pt x="183" y="125"/>
                  </a:cubicBezTo>
                  <a:cubicBezTo>
                    <a:pt x="184" y="126"/>
                    <a:pt x="184" y="124"/>
                    <a:pt x="184" y="124"/>
                  </a:cubicBezTo>
                  <a:cubicBezTo>
                    <a:pt x="185" y="123"/>
                    <a:pt x="185" y="126"/>
                    <a:pt x="186" y="127"/>
                  </a:cubicBezTo>
                  <a:cubicBezTo>
                    <a:pt x="186" y="127"/>
                    <a:pt x="186" y="126"/>
                    <a:pt x="186" y="125"/>
                  </a:cubicBezTo>
                  <a:cubicBezTo>
                    <a:pt x="186" y="127"/>
                    <a:pt x="192" y="130"/>
                    <a:pt x="193" y="127"/>
                  </a:cubicBezTo>
                  <a:cubicBezTo>
                    <a:pt x="193" y="127"/>
                    <a:pt x="193" y="128"/>
                    <a:pt x="193" y="128"/>
                  </a:cubicBezTo>
                  <a:cubicBezTo>
                    <a:pt x="193" y="128"/>
                    <a:pt x="194" y="127"/>
                    <a:pt x="194" y="126"/>
                  </a:cubicBezTo>
                  <a:cubicBezTo>
                    <a:pt x="193" y="126"/>
                    <a:pt x="194" y="127"/>
                    <a:pt x="194" y="12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29" name="Freeform 641"/>
            <p:cNvSpPr>
              <a:spLocks/>
            </p:cNvSpPr>
            <p:nvPr/>
          </p:nvSpPr>
          <p:spPr bwMode="auto">
            <a:xfrm>
              <a:off x="2944810" y="3258244"/>
              <a:ext cx="1349079" cy="668965"/>
            </a:xfrm>
            <a:custGeom>
              <a:avLst/>
              <a:gdLst>
                <a:gd name="T0" fmla="*/ 84 w 289"/>
                <a:gd name="T1" fmla="*/ 106 h 143"/>
                <a:gd name="T2" fmla="*/ 105 w 289"/>
                <a:gd name="T3" fmla="*/ 119 h 143"/>
                <a:gd name="T4" fmla="*/ 125 w 289"/>
                <a:gd name="T5" fmla="*/ 127 h 143"/>
                <a:gd name="T6" fmla="*/ 137 w 289"/>
                <a:gd name="T7" fmla="*/ 127 h 143"/>
                <a:gd name="T8" fmla="*/ 149 w 289"/>
                <a:gd name="T9" fmla="*/ 119 h 143"/>
                <a:gd name="T10" fmla="*/ 162 w 289"/>
                <a:gd name="T11" fmla="*/ 118 h 143"/>
                <a:gd name="T12" fmla="*/ 177 w 289"/>
                <a:gd name="T13" fmla="*/ 119 h 143"/>
                <a:gd name="T14" fmla="*/ 171 w 289"/>
                <a:gd name="T15" fmla="*/ 113 h 143"/>
                <a:gd name="T16" fmla="*/ 186 w 289"/>
                <a:gd name="T17" fmla="*/ 113 h 143"/>
                <a:gd name="T18" fmla="*/ 209 w 289"/>
                <a:gd name="T19" fmla="*/ 122 h 143"/>
                <a:gd name="T20" fmla="*/ 213 w 289"/>
                <a:gd name="T21" fmla="*/ 133 h 143"/>
                <a:gd name="T22" fmla="*/ 220 w 289"/>
                <a:gd name="T23" fmla="*/ 143 h 143"/>
                <a:gd name="T24" fmla="*/ 215 w 289"/>
                <a:gd name="T25" fmla="*/ 108 h 143"/>
                <a:gd name="T26" fmla="*/ 234 w 289"/>
                <a:gd name="T27" fmla="*/ 92 h 143"/>
                <a:gd name="T28" fmla="*/ 239 w 289"/>
                <a:gd name="T29" fmla="*/ 86 h 143"/>
                <a:gd name="T30" fmla="*/ 244 w 289"/>
                <a:gd name="T31" fmla="*/ 82 h 143"/>
                <a:gd name="T32" fmla="*/ 242 w 289"/>
                <a:gd name="T33" fmla="*/ 78 h 143"/>
                <a:gd name="T34" fmla="*/ 238 w 289"/>
                <a:gd name="T35" fmla="*/ 71 h 143"/>
                <a:gd name="T36" fmla="*/ 239 w 289"/>
                <a:gd name="T37" fmla="*/ 69 h 143"/>
                <a:gd name="T38" fmla="*/ 242 w 289"/>
                <a:gd name="T39" fmla="*/ 75 h 143"/>
                <a:gd name="T40" fmla="*/ 246 w 289"/>
                <a:gd name="T41" fmla="*/ 62 h 143"/>
                <a:gd name="T42" fmla="*/ 253 w 289"/>
                <a:gd name="T43" fmla="*/ 52 h 143"/>
                <a:gd name="T44" fmla="*/ 265 w 289"/>
                <a:gd name="T45" fmla="*/ 48 h 143"/>
                <a:gd name="T46" fmla="*/ 271 w 289"/>
                <a:gd name="T47" fmla="*/ 48 h 143"/>
                <a:gd name="T48" fmla="*/ 274 w 289"/>
                <a:gd name="T49" fmla="*/ 35 h 143"/>
                <a:gd name="T50" fmla="*/ 288 w 289"/>
                <a:gd name="T51" fmla="*/ 28 h 143"/>
                <a:gd name="T52" fmla="*/ 276 w 289"/>
                <a:gd name="T53" fmla="*/ 13 h 143"/>
                <a:gd name="T54" fmla="*/ 264 w 289"/>
                <a:gd name="T55" fmla="*/ 28 h 143"/>
                <a:gd name="T56" fmla="*/ 237 w 289"/>
                <a:gd name="T57" fmla="*/ 39 h 143"/>
                <a:gd name="T58" fmla="*/ 224 w 289"/>
                <a:gd name="T59" fmla="*/ 45 h 143"/>
                <a:gd name="T60" fmla="*/ 208 w 289"/>
                <a:gd name="T61" fmla="*/ 44 h 143"/>
                <a:gd name="T62" fmla="*/ 203 w 289"/>
                <a:gd name="T63" fmla="*/ 36 h 143"/>
                <a:gd name="T64" fmla="*/ 196 w 289"/>
                <a:gd name="T65" fmla="*/ 28 h 143"/>
                <a:gd name="T66" fmla="*/ 185 w 289"/>
                <a:gd name="T67" fmla="*/ 48 h 143"/>
                <a:gd name="T68" fmla="*/ 187 w 289"/>
                <a:gd name="T69" fmla="*/ 25 h 143"/>
                <a:gd name="T70" fmla="*/ 196 w 289"/>
                <a:gd name="T71" fmla="*/ 17 h 143"/>
                <a:gd name="T72" fmla="*/ 184 w 289"/>
                <a:gd name="T73" fmla="*/ 13 h 143"/>
                <a:gd name="T74" fmla="*/ 165 w 289"/>
                <a:gd name="T75" fmla="*/ 15 h 143"/>
                <a:gd name="T76" fmla="*/ 158 w 289"/>
                <a:gd name="T77" fmla="*/ 5 h 143"/>
                <a:gd name="T78" fmla="*/ 147 w 289"/>
                <a:gd name="T79" fmla="*/ 4 h 143"/>
                <a:gd name="T80" fmla="*/ 30 w 289"/>
                <a:gd name="T81" fmla="*/ 4 h 143"/>
                <a:gd name="T82" fmla="*/ 7 w 289"/>
                <a:gd name="T83" fmla="*/ 9 h 143"/>
                <a:gd name="T84" fmla="*/ 8 w 289"/>
                <a:gd name="T85" fmla="*/ 21 h 143"/>
                <a:gd name="T86" fmla="*/ 2 w 289"/>
                <a:gd name="T87" fmla="*/ 40 h 143"/>
                <a:gd name="T88" fmla="*/ 5 w 289"/>
                <a:gd name="T89" fmla="*/ 63 h 143"/>
                <a:gd name="T90" fmla="*/ 12 w 289"/>
                <a:gd name="T91" fmla="*/ 73 h 143"/>
                <a:gd name="T92" fmla="*/ 21 w 289"/>
                <a:gd name="T93" fmla="*/ 88 h 143"/>
                <a:gd name="T94" fmla="*/ 39 w 289"/>
                <a:gd name="T95" fmla="*/ 102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89" h="143">
                  <a:moveTo>
                    <a:pt x="68" y="108"/>
                  </a:moveTo>
                  <a:cubicBezTo>
                    <a:pt x="71" y="108"/>
                    <a:pt x="74" y="108"/>
                    <a:pt x="78" y="108"/>
                  </a:cubicBezTo>
                  <a:cubicBezTo>
                    <a:pt x="79" y="108"/>
                    <a:pt x="81" y="108"/>
                    <a:pt x="82" y="108"/>
                  </a:cubicBezTo>
                  <a:cubicBezTo>
                    <a:pt x="83" y="108"/>
                    <a:pt x="83" y="106"/>
                    <a:pt x="84" y="106"/>
                  </a:cubicBezTo>
                  <a:cubicBezTo>
                    <a:pt x="85" y="105"/>
                    <a:pt x="91" y="105"/>
                    <a:pt x="91" y="106"/>
                  </a:cubicBezTo>
                  <a:cubicBezTo>
                    <a:pt x="94" y="108"/>
                    <a:pt x="97" y="110"/>
                    <a:pt x="100" y="112"/>
                  </a:cubicBezTo>
                  <a:cubicBezTo>
                    <a:pt x="100" y="112"/>
                    <a:pt x="101" y="115"/>
                    <a:pt x="101" y="116"/>
                  </a:cubicBezTo>
                  <a:cubicBezTo>
                    <a:pt x="102" y="118"/>
                    <a:pt x="102" y="118"/>
                    <a:pt x="105" y="119"/>
                  </a:cubicBezTo>
                  <a:cubicBezTo>
                    <a:pt x="107" y="120"/>
                    <a:pt x="108" y="121"/>
                    <a:pt x="109" y="119"/>
                  </a:cubicBezTo>
                  <a:cubicBezTo>
                    <a:pt x="110" y="116"/>
                    <a:pt x="111" y="116"/>
                    <a:pt x="114" y="117"/>
                  </a:cubicBezTo>
                  <a:cubicBezTo>
                    <a:pt x="116" y="117"/>
                    <a:pt x="119" y="118"/>
                    <a:pt x="119" y="120"/>
                  </a:cubicBezTo>
                  <a:cubicBezTo>
                    <a:pt x="121" y="123"/>
                    <a:pt x="123" y="124"/>
                    <a:pt x="125" y="127"/>
                  </a:cubicBezTo>
                  <a:cubicBezTo>
                    <a:pt x="127" y="129"/>
                    <a:pt x="126" y="133"/>
                    <a:pt x="129" y="134"/>
                  </a:cubicBezTo>
                  <a:cubicBezTo>
                    <a:pt x="131" y="136"/>
                    <a:pt x="135" y="136"/>
                    <a:pt x="137" y="137"/>
                  </a:cubicBezTo>
                  <a:cubicBezTo>
                    <a:pt x="137" y="136"/>
                    <a:pt x="135" y="129"/>
                    <a:pt x="135" y="129"/>
                  </a:cubicBezTo>
                  <a:cubicBezTo>
                    <a:pt x="137" y="130"/>
                    <a:pt x="136" y="127"/>
                    <a:pt x="137" y="127"/>
                  </a:cubicBezTo>
                  <a:cubicBezTo>
                    <a:pt x="137" y="126"/>
                    <a:pt x="139" y="126"/>
                    <a:pt x="140" y="125"/>
                  </a:cubicBezTo>
                  <a:cubicBezTo>
                    <a:pt x="141" y="125"/>
                    <a:pt x="142" y="122"/>
                    <a:pt x="142" y="122"/>
                  </a:cubicBezTo>
                  <a:cubicBezTo>
                    <a:pt x="143" y="123"/>
                    <a:pt x="144" y="123"/>
                    <a:pt x="145" y="122"/>
                  </a:cubicBezTo>
                  <a:cubicBezTo>
                    <a:pt x="147" y="121"/>
                    <a:pt x="148" y="121"/>
                    <a:pt x="149" y="119"/>
                  </a:cubicBezTo>
                  <a:cubicBezTo>
                    <a:pt x="151" y="118"/>
                    <a:pt x="148" y="118"/>
                    <a:pt x="148" y="117"/>
                  </a:cubicBezTo>
                  <a:cubicBezTo>
                    <a:pt x="148" y="117"/>
                    <a:pt x="151" y="118"/>
                    <a:pt x="152" y="117"/>
                  </a:cubicBezTo>
                  <a:cubicBezTo>
                    <a:pt x="154" y="116"/>
                    <a:pt x="155" y="116"/>
                    <a:pt x="157" y="116"/>
                  </a:cubicBezTo>
                  <a:cubicBezTo>
                    <a:pt x="159" y="116"/>
                    <a:pt x="160" y="119"/>
                    <a:pt x="162" y="118"/>
                  </a:cubicBezTo>
                  <a:cubicBezTo>
                    <a:pt x="165" y="116"/>
                    <a:pt x="166" y="118"/>
                    <a:pt x="168" y="119"/>
                  </a:cubicBezTo>
                  <a:cubicBezTo>
                    <a:pt x="170" y="120"/>
                    <a:pt x="171" y="118"/>
                    <a:pt x="172" y="118"/>
                  </a:cubicBezTo>
                  <a:cubicBezTo>
                    <a:pt x="173" y="117"/>
                    <a:pt x="176" y="119"/>
                    <a:pt x="176" y="120"/>
                  </a:cubicBezTo>
                  <a:cubicBezTo>
                    <a:pt x="177" y="121"/>
                    <a:pt x="178" y="120"/>
                    <a:pt x="177" y="119"/>
                  </a:cubicBezTo>
                  <a:cubicBezTo>
                    <a:pt x="177" y="119"/>
                    <a:pt x="176" y="118"/>
                    <a:pt x="175" y="118"/>
                  </a:cubicBezTo>
                  <a:cubicBezTo>
                    <a:pt x="174" y="117"/>
                    <a:pt x="176" y="117"/>
                    <a:pt x="176" y="117"/>
                  </a:cubicBezTo>
                  <a:cubicBezTo>
                    <a:pt x="175" y="115"/>
                    <a:pt x="175" y="114"/>
                    <a:pt x="173" y="115"/>
                  </a:cubicBezTo>
                  <a:cubicBezTo>
                    <a:pt x="173" y="115"/>
                    <a:pt x="169" y="115"/>
                    <a:pt x="171" y="113"/>
                  </a:cubicBezTo>
                  <a:cubicBezTo>
                    <a:pt x="173" y="113"/>
                    <a:pt x="174" y="114"/>
                    <a:pt x="175" y="114"/>
                  </a:cubicBezTo>
                  <a:cubicBezTo>
                    <a:pt x="178" y="113"/>
                    <a:pt x="180" y="113"/>
                    <a:pt x="183" y="113"/>
                  </a:cubicBezTo>
                  <a:cubicBezTo>
                    <a:pt x="184" y="113"/>
                    <a:pt x="183" y="113"/>
                    <a:pt x="184" y="114"/>
                  </a:cubicBezTo>
                  <a:cubicBezTo>
                    <a:pt x="184" y="114"/>
                    <a:pt x="185" y="114"/>
                    <a:pt x="186" y="113"/>
                  </a:cubicBezTo>
                  <a:cubicBezTo>
                    <a:pt x="188" y="113"/>
                    <a:pt x="190" y="113"/>
                    <a:pt x="192" y="113"/>
                  </a:cubicBezTo>
                  <a:cubicBezTo>
                    <a:pt x="194" y="113"/>
                    <a:pt x="194" y="115"/>
                    <a:pt x="196" y="116"/>
                  </a:cubicBezTo>
                  <a:cubicBezTo>
                    <a:pt x="198" y="118"/>
                    <a:pt x="200" y="116"/>
                    <a:pt x="202" y="115"/>
                  </a:cubicBezTo>
                  <a:cubicBezTo>
                    <a:pt x="203" y="115"/>
                    <a:pt x="209" y="121"/>
                    <a:pt x="209" y="122"/>
                  </a:cubicBezTo>
                  <a:cubicBezTo>
                    <a:pt x="210" y="123"/>
                    <a:pt x="208" y="125"/>
                    <a:pt x="209" y="126"/>
                  </a:cubicBezTo>
                  <a:cubicBezTo>
                    <a:pt x="210" y="128"/>
                    <a:pt x="209" y="128"/>
                    <a:pt x="210" y="130"/>
                  </a:cubicBezTo>
                  <a:cubicBezTo>
                    <a:pt x="210" y="131"/>
                    <a:pt x="211" y="132"/>
                    <a:pt x="211" y="132"/>
                  </a:cubicBezTo>
                  <a:cubicBezTo>
                    <a:pt x="212" y="132"/>
                    <a:pt x="212" y="133"/>
                    <a:pt x="213" y="133"/>
                  </a:cubicBezTo>
                  <a:cubicBezTo>
                    <a:pt x="214" y="134"/>
                    <a:pt x="213" y="136"/>
                    <a:pt x="214" y="137"/>
                  </a:cubicBezTo>
                  <a:cubicBezTo>
                    <a:pt x="215" y="138"/>
                    <a:pt x="216" y="138"/>
                    <a:pt x="217" y="140"/>
                  </a:cubicBezTo>
                  <a:cubicBezTo>
                    <a:pt x="219" y="143"/>
                    <a:pt x="218" y="140"/>
                    <a:pt x="220" y="141"/>
                  </a:cubicBezTo>
                  <a:cubicBezTo>
                    <a:pt x="220" y="141"/>
                    <a:pt x="220" y="143"/>
                    <a:pt x="220" y="143"/>
                  </a:cubicBezTo>
                  <a:cubicBezTo>
                    <a:pt x="221" y="143"/>
                    <a:pt x="222" y="136"/>
                    <a:pt x="222" y="135"/>
                  </a:cubicBezTo>
                  <a:cubicBezTo>
                    <a:pt x="222" y="132"/>
                    <a:pt x="221" y="130"/>
                    <a:pt x="220" y="126"/>
                  </a:cubicBezTo>
                  <a:cubicBezTo>
                    <a:pt x="218" y="123"/>
                    <a:pt x="218" y="120"/>
                    <a:pt x="217" y="117"/>
                  </a:cubicBezTo>
                  <a:cubicBezTo>
                    <a:pt x="215" y="115"/>
                    <a:pt x="214" y="111"/>
                    <a:pt x="215" y="108"/>
                  </a:cubicBezTo>
                  <a:cubicBezTo>
                    <a:pt x="216" y="105"/>
                    <a:pt x="218" y="103"/>
                    <a:pt x="221" y="101"/>
                  </a:cubicBezTo>
                  <a:cubicBezTo>
                    <a:pt x="222" y="100"/>
                    <a:pt x="223" y="100"/>
                    <a:pt x="224" y="99"/>
                  </a:cubicBezTo>
                  <a:cubicBezTo>
                    <a:pt x="225" y="98"/>
                    <a:pt x="226" y="96"/>
                    <a:pt x="227" y="96"/>
                  </a:cubicBezTo>
                  <a:cubicBezTo>
                    <a:pt x="229" y="94"/>
                    <a:pt x="232" y="94"/>
                    <a:pt x="234" y="92"/>
                  </a:cubicBezTo>
                  <a:cubicBezTo>
                    <a:pt x="235" y="91"/>
                    <a:pt x="236" y="89"/>
                    <a:pt x="238" y="89"/>
                  </a:cubicBezTo>
                  <a:cubicBezTo>
                    <a:pt x="238" y="89"/>
                    <a:pt x="242" y="89"/>
                    <a:pt x="241" y="87"/>
                  </a:cubicBezTo>
                  <a:cubicBezTo>
                    <a:pt x="241" y="87"/>
                    <a:pt x="238" y="88"/>
                    <a:pt x="238" y="88"/>
                  </a:cubicBezTo>
                  <a:cubicBezTo>
                    <a:pt x="238" y="87"/>
                    <a:pt x="240" y="88"/>
                    <a:pt x="239" y="86"/>
                  </a:cubicBezTo>
                  <a:cubicBezTo>
                    <a:pt x="239" y="86"/>
                    <a:pt x="238" y="85"/>
                    <a:pt x="239" y="85"/>
                  </a:cubicBezTo>
                  <a:cubicBezTo>
                    <a:pt x="239" y="84"/>
                    <a:pt x="239" y="85"/>
                    <a:pt x="240" y="84"/>
                  </a:cubicBezTo>
                  <a:cubicBezTo>
                    <a:pt x="239" y="85"/>
                    <a:pt x="241" y="86"/>
                    <a:pt x="241" y="85"/>
                  </a:cubicBezTo>
                  <a:cubicBezTo>
                    <a:pt x="242" y="85"/>
                    <a:pt x="245" y="83"/>
                    <a:pt x="244" y="82"/>
                  </a:cubicBezTo>
                  <a:cubicBezTo>
                    <a:pt x="244" y="83"/>
                    <a:pt x="238" y="82"/>
                    <a:pt x="239" y="81"/>
                  </a:cubicBezTo>
                  <a:cubicBezTo>
                    <a:pt x="239" y="80"/>
                    <a:pt x="240" y="82"/>
                    <a:pt x="241" y="81"/>
                  </a:cubicBezTo>
                  <a:cubicBezTo>
                    <a:pt x="241" y="81"/>
                    <a:pt x="243" y="80"/>
                    <a:pt x="243" y="80"/>
                  </a:cubicBezTo>
                  <a:cubicBezTo>
                    <a:pt x="243" y="80"/>
                    <a:pt x="242" y="79"/>
                    <a:pt x="242" y="78"/>
                  </a:cubicBezTo>
                  <a:cubicBezTo>
                    <a:pt x="243" y="77"/>
                    <a:pt x="243" y="76"/>
                    <a:pt x="241" y="76"/>
                  </a:cubicBezTo>
                  <a:cubicBezTo>
                    <a:pt x="241" y="76"/>
                    <a:pt x="237" y="74"/>
                    <a:pt x="237" y="74"/>
                  </a:cubicBezTo>
                  <a:cubicBezTo>
                    <a:pt x="238" y="73"/>
                    <a:pt x="239" y="74"/>
                    <a:pt x="240" y="74"/>
                  </a:cubicBezTo>
                  <a:cubicBezTo>
                    <a:pt x="241" y="73"/>
                    <a:pt x="239" y="71"/>
                    <a:pt x="238" y="71"/>
                  </a:cubicBezTo>
                  <a:cubicBezTo>
                    <a:pt x="237" y="70"/>
                    <a:pt x="236" y="69"/>
                    <a:pt x="236" y="68"/>
                  </a:cubicBezTo>
                  <a:cubicBezTo>
                    <a:pt x="235" y="67"/>
                    <a:pt x="238" y="65"/>
                    <a:pt x="237" y="64"/>
                  </a:cubicBezTo>
                  <a:cubicBezTo>
                    <a:pt x="238" y="65"/>
                    <a:pt x="237" y="66"/>
                    <a:pt x="237" y="67"/>
                  </a:cubicBezTo>
                  <a:cubicBezTo>
                    <a:pt x="237" y="67"/>
                    <a:pt x="239" y="69"/>
                    <a:pt x="239" y="69"/>
                  </a:cubicBezTo>
                  <a:cubicBezTo>
                    <a:pt x="241" y="67"/>
                    <a:pt x="239" y="62"/>
                    <a:pt x="242" y="61"/>
                  </a:cubicBezTo>
                  <a:cubicBezTo>
                    <a:pt x="241" y="61"/>
                    <a:pt x="241" y="66"/>
                    <a:pt x="242" y="67"/>
                  </a:cubicBezTo>
                  <a:cubicBezTo>
                    <a:pt x="242" y="69"/>
                    <a:pt x="244" y="69"/>
                    <a:pt x="244" y="71"/>
                  </a:cubicBezTo>
                  <a:cubicBezTo>
                    <a:pt x="244" y="72"/>
                    <a:pt x="241" y="74"/>
                    <a:pt x="242" y="75"/>
                  </a:cubicBezTo>
                  <a:cubicBezTo>
                    <a:pt x="242" y="75"/>
                    <a:pt x="248" y="69"/>
                    <a:pt x="247" y="67"/>
                  </a:cubicBezTo>
                  <a:cubicBezTo>
                    <a:pt x="247" y="65"/>
                    <a:pt x="245" y="64"/>
                    <a:pt x="245" y="62"/>
                  </a:cubicBezTo>
                  <a:cubicBezTo>
                    <a:pt x="244" y="61"/>
                    <a:pt x="245" y="58"/>
                    <a:pt x="247" y="59"/>
                  </a:cubicBezTo>
                  <a:cubicBezTo>
                    <a:pt x="246" y="58"/>
                    <a:pt x="245" y="61"/>
                    <a:pt x="246" y="62"/>
                  </a:cubicBezTo>
                  <a:cubicBezTo>
                    <a:pt x="248" y="64"/>
                    <a:pt x="248" y="65"/>
                    <a:pt x="250" y="62"/>
                  </a:cubicBezTo>
                  <a:cubicBezTo>
                    <a:pt x="251" y="61"/>
                    <a:pt x="253" y="58"/>
                    <a:pt x="252" y="56"/>
                  </a:cubicBezTo>
                  <a:cubicBezTo>
                    <a:pt x="252" y="56"/>
                    <a:pt x="251" y="55"/>
                    <a:pt x="252" y="54"/>
                  </a:cubicBezTo>
                  <a:cubicBezTo>
                    <a:pt x="252" y="54"/>
                    <a:pt x="253" y="52"/>
                    <a:pt x="253" y="52"/>
                  </a:cubicBezTo>
                  <a:cubicBezTo>
                    <a:pt x="253" y="52"/>
                    <a:pt x="253" y="54"/>
                    <a:pt x="253" y="54"/>
                  </a:cubicBezTo>
                  <a:cubicBezTo>
                    <a:pt x="253" y="54"/>
                    <a:pt x="258" y="51"/>
                    <a:pt x="260" y="51"/>
                  </a:cubicBezTo>
                  <a:cubicBezTo>
                    <a:pt x="261" y="50"/>
                    <a:pt x="263" y="51"/>
                    <a:pt x="264" y="51"/>
                  </a:cubicBezTo>
                  <a:cubicBezTo>
                    <a:pt x="266" y="50"/>
                    <a:pt x="265" y="49"/>
                    <a:pt x="265" y="48"/>
                  </a:cubicBezTo>
                  <a:cubicBezTo>
                    <a:pt x="266" y="48"/>
                    <a:pt x="266" y="50"/>
                    <a:pt x="267" y="50"/>
                  </a:cubicBezTo>
                  <a:cubicBezTo>
                    <a:pt x="267" y="50"/>
                    <a:pt x="269" y="49"/>
                    <a:pt x="269" y="49"/>
                  </a:cubicBezTo>
                  <a:cubicBezTo>
                    <a:pt x="271" y="51"/>
                    <a:pt x="275" y="46"/>
                    <a:pt x="272" y="46"/>
                  </a:cubicBezTo>
                  <a:cubicBezTo>
                    <a:pt x="272" y="46"/>
                    <a:pt x="272" y="48"/>
                    <a:pt x="271" y="48"/>
                  </a:cubicBezTo>
                  <a:cubicBezTo>
                    <a:pt x="270" y="48"/>
                    <a:pt x="268" y="44"/>
                    <a:pt x="268" y="44"/>
                  </a:cubicBezTo>
                  <a:cubicBezTo>
                    <a:pt x="269" y="43"/>
                    <a:pt x="268" y="42"/>
                    <a:pt x="269" y="41"/>
                  </a:cubicBezTo>
                  <a:cubicBezTo>
                    <a:pt x="270" y="39"/>
                    <a:pt x="271" y="37"/>
                    <a:pt x="272" y="36"/>
                  </a:cubicBezTo>
                  <a:cubicBezTo>
                    <a:pt x="273" y="36"/>
                    <a:pt x="274" y="35"/>
                    <a:pt x="274" y="35"/>
                  </a:cubicBezTo>
                  <a:cubicBezTo>
                    <a:pt x="276" y="36"/>
                    <a:pt x="277" y="33"/>
                    <a:pt x="278" y="32"/>
                  </a:cubicBezTo>
                  <a:cubicBezTo>
                    <a:pt x="278" y="32"/>
                    <a:pt x="280" y="33"/>
                    <a:pt x="281" y="32"/>
                  </a:cubicBezTo>
                  <a:cubicBezTo>
                    <a:pt x="283" y="31"/>
                    <a:pt x="285" y="31"/>
                    <a:pt x="286" y="30"/>
                  </a:cubicBezTo>
                  <a:cubicBezTo>
                    <a:pt x="287" y="30"/>
                    <a:pt x="289" y="29"/>
                    <a:pt x="288" y="28"/>
                  </a:cubicBezTo>
                  <a:cubicBezTo>
                    <a:pt x="286" y="26"/>
                    <a:pt x="286" y="25"/>
                    <a:pt x="285" y="24"/>
                  </a:cubicBezTo>
                  <a:cubicBezTo>
                    <a:pt x="281" y="23"/>
                    <a:pt x="287" y="14"/>
                    <a:pt x="281" y="14"/>
                  </a:cubicBezTo>
                  <a:cubicBezTo>
                    <a:pt x="280" y="13"/>
                    <a:pt x="279" y="15"/>
                    <a:pt x="278" y="14"/>
                  </a:cubicBezTo>
                  <a:cubicBezTo>
                    <a:pt x="277" y="13"/>
                    <a:pt x="277" y="12"/>
                    <a:pt x="276" y="13"/>
                  </a:cubicBezTo>
                  <a:cubicBezTo>
                    <a:pt x="275" y="14"/>
                    <a:pt x="274" y="16"/>
                    <a:pt x="273" y="17"/>
                  </a:cubicBezTo>
                  <a:cubicBezTo>
                    <a:pt x="272" y="18"/>
                    <a:pt x="272" y="20"/>
                    <a:pt x="271" y="21"/>
                  </a:cubicBezTo>
                  <a:cubicBezTo>
                    <a:pt x="271" y="23"/>
                    <a:pt x="270" y="26"/>
                    <a:pt x="268" y="26"/>
                  </a:cubicBezTo>
                  <a:cubicBezTo>
                    <a:pt x="266" y="26"/>
                    <a:pt x="266" y="28"/>
                    <a:pt x="264" y="28"/>
                  </a:cubicBezTo>
                  <a:cubicBezTo>
                    <a:pt x="259" y="28"/>
                    <a:pt x="254" y="28"/>
                    <a:pt x="249" y="28"/>
                  </a:cubicBezTo>
                  <a:cubicBezTo>
                    <a:pt x="247" y="28"/>
                    <a:pt x="247" y="28"/>
                    <a:pt x="246" y="29"/>
                  </a:cubicBezTo>
                  <a:cubicBezTo>
                    <a:pt x="245" y="31"/>
                    <a:pt x="241" y="33"/>
                    <a:pt x="241" y="34"/>
                  </a:cubicBezTo>
                  <a:cubicBezTo>
                    <a:pt x="242" y="37"/>
                    <a:pt x="239" y="39"/>
                    <a:pt x="237" y="39"/>
                  </a:cubicBezTo>
                  <a:cubicBezTo>
                    <a:pt x="235" y="39"/>
                    <a:pt x="234" y="38"/>
                    <a:pt x="232" y="38"/>
                  </a:cubicBezTo>
                  <a:cubicBezTo>
                    <a:pt x="230" y="38"/>
                    <a:pt x="228" y="39"/>
                    <a:pt x="227" y="39"/>
                  </a:cubicBezTo>
                  <a:cubicBezTo>
                    <a:pt x="227" y="39"/>
                    <a:pt x="227" y="42"/>
                    <a:pt x="228" y="42"/>
                  </a:cubicBezTo>
                  <a:cubicBezTo>
                    <a:pt x="227" y="43"/>
                    <a:pt x="226" y="44"/>
                    <a:pt x="224" y="45"/>
                  </a:cubicBezTo>
                  <a:cubicBezTo>
                    <a:pt x="222" y="46"/>
                    <a:pt x="219" y="48"/>
                    <a:pt x="216" y="49"/>
                  </a:cubicBezTo>
                  <a:cubicBezTo>
                    <a:pt x="213" y="50"/>
                    <a:pt x="210" y="50"/>
                    <a:pt x="207" y="49"/>
                  </a:cubicBezTo>
                  <a:cubicBezTo>
                    <a:pt x="206" y="48"/>
                    <a:pt x="205" y="47"/>
                    <a:pt x="206" y="46"/>
                  </a:cubicBezTo>
                  <a:cubicBezTo>
                    <a:pt x="206" y="46"/>
                    <a:pt x="207" y="44"/>
                    <a:pt x="208" y="44"/>
                  </a:cubicBezTo>
                  <a:cubicBezTo>
                    <a:pt x="208" y="44"/>
                    <a:pt x="208" y="45"/>
                    <a:pt x="208" y="46"/>
                  </a:cubicBezTo>
                  <a:cubicBezTo>
                    <a:pt x="210" y="42"/>
                    <a:pt x="211" y="39"/>
                    <a:pt x="209" y="35"/>
                  </a:cubicBezTo>
                  <a:cubicBezTo>
                    <a:pt x="208" y="34"/>
                    <a:pt x="206" y="36"/>
                    <a:pt x="205" y="36"/>
                  </a:cubicBezTo>
                  <a:cubicBezTo>
                    <a:pt x="204" y="37"/>
                    <a:pt x="204" y="36"/>
                    <a:pt x="203" y="36"/>
                  </a:cubicBezTo>
                  <a:cubicBezTo>
                    <a:pt x="202" y="35"/>
                    <a:pt x="204" y="34"/>
                    <a:pt x="204" y="34"/>
                  </a:cubicBezTo>
                  <a:cubicBezTo>
                    <a:pt x="208" y="30"/>
                    <a:pt x="205" y="26"/>
                    <a:pt x="201" y="25"/>
                  </a:cubicBezTo>
                  <a:cubicBezTo>
                    <a:pt x="198" y="24"/>
                    <a:pt x="198" y="25"/>
                    <a:pt x="196" y="26"/>
                  </a:cubicBezTo>
                  <a:cubicBezTo>
                    <a:pt x="196" y="27"/>
                    <a:pt x="196" y="27"/>
                    <a:pt x="196" y="28"/>
                  </a:cubicBezTo>
                  <a:cubicBezTo>
                    <a:pt x="196" y="29"/>
                    <a:pt x="194" y="28"/>
                    <a:pt x="193" y="28"/>
                  </a:cubicBezTo>
                  <a:cubicBezTo>
                    <a:pt x="192" y="28"/>
                    <a:pt x="190" y="36"/>
                    <a:pt x="190" y="37"/>
                  </a:cubicBezTo>
                  <a:cubicBezTo>
                    <a:pt x="191" y="42"/>
                    <a:pt x="192" y="45"/>
                    <a:pt x="188" y="47"/>
                  </a:cubicBezTo>
                  <a:cubicBezTo>
                    <a:pt x="188" y="48"/>
                    <a:pt x="185" y="49"/>
                    <a:pt x="185" y="48"/>
                  </a:cubicBezTo>
                  <a:cubicBezTo>
                    <a:pt x="185" y="46"/>
                    <a:pt x="184" y="44"/>
                    <a:pt x="184" y="42"/>
                  </a:cubicBezTo>
                  <a:cubicBezTo>
                    <a:pt x="184" y="41"/>
                    <a:pt x="186" y="30"/>
                    <a:pt x="186" y="30"/>
                  </a:cubicBezTo>
                  <a:cubicBezTo>
                    <a:pt x="185" y="30"/>
                    <a:pt x="183" y="32"/>
                    <a:pt x="183" y="31"/>
                  </a:cubicBezTo>
                  <a:cubicBezTo>
                    <a:pt x="183" y="30"/>
                    <a:pt x="186" y="26"/>
                    <a:pt x="187" y="25"/>
                  </a:cubicBezTo>
                  <a:cubicBezTo>
                    <a:pt x="188" y="23"/>
                    <a:pt x="191" y="23"/>
                    <a:pt x="193" y="22"/>
                  </a:cubicBezTo>
                  <a:cubicBezTo>
                    <a:pt x="196" y="22"/>
                    <a:pt x="199" y="23"/>
                    <a:pt x="202" y="23"/>
                  </a:cubicBezTo>
                  <a:cubicBezTo>
                    <a:pt x="205" y="23"/>
                    <a:pt x="201" y="20"/>
                    <a:pt x="199" y="20"/>
                  </a:cubicBezTo>
                  <a:cubicBezTo>
                    <a:pt x="197" y="20"/>
                    <a:pt x="199" y="17"/>
                    <a:pt x="196" y="17"/>
                  </a:cubicBezTo>
                  <a:cubicBezTo>
                    <a:pt x="194" y="18"/>
                    <a:pt x="192" y="19"/>
                    <a:pt x="189" y="19"/>
                  </a:cubicBezTo>
                  <a:cubicBezTo>
                    <a:pt x="187" y="19"/>
                    <a:pt x="185" y="17"/>
                    <a:pt x="183" y="16"/>
                  </a:cubicBezTo>
                  <a:cubicBezTo>
                    <a:pt x="183" y="16"/>
                    <a:pt x="180" y="16"/>
                    <a:pt x="181" y="15"/>
                  </a:cubicBezTo>
                  <a:cubicBezTo>
                    <a:pt x="182" y="15"/>
                    <a:pt x="184" y="14"/>
                    <a:pt x="184" y="13"/>
                  </a:cubicBezTo>
                  <a:cubicBezTo>
                    <a:pt x="184" y="13"/>
                    <a:pt x="176" y="16"/>
                    <a:pt x="175" y="16"/>
                  </a:cubicBezTo>
                  <a:cubicBezTo>
                    <a:pt x="174" y="17"/>
                    <a:pt x="173" y="18"/>
                    <a:pt x="172" y="18"/>
                  </a:cubicBezTo>
                  <a:cubicBezTo>
                    <a:pt x="170" y="18"/>
                    <a:pt x="170" y="16"/>
                    <a:pt x="168" y="16"/>
                  </a:cubicBezTo>
                  <a:cubicBezTo>
                    <a:pt x="167" y="16"/>
                    <a:pt x="162" y="18"/>
                    <a:pt x="165" y="15"/>
                  </a:cubicBezTo>
                  <a:cubicBezTo>
                    <a:pt x="168" y="13"/>
                    <a:pt x="171" y="11"/>
                    <a:pt x="174" y="9"/>
                  </a:cubicBezTo>
                  <a:cubicBezTo>
                    <a:pt x="172" y="9"/>
                    <a:pt x="170" y="7"/>
                    <a:pt x="168" y="9"/>
                  </a:cubicBezTo>
                  <a:cubicBezTo>
                    <a:pt x="165" y="10"/>
                    <a:pt x="164" y="8"/>
                    <a:pt x="161" y="7"/>
                  </a:cubicBezTo>
                  <a:cubicBezTo>
                    <a:pt x="160" y="7"/>
                    <a:pt x="159" y="6"/>
                    <a:pt x="158" y="5"/>
                  </a:cubicBezTo>
                  <a:cubicBezTo>
                    <a:pt x="156" y="5"/>
                    <a:pt x="155" y="6"/>
                    <a:pt x="153" y="6"/>
                  </a:cubicBezTo>
                  <a:cubicBezTo>
                    <a:pt x="152" y="5"/>
                    <a:pt x="150" y="5"/>
                    <a:pt x="150" y="3"/>
                  </a:cubicBezTo>
                  <a:cubicBezTo>
                    <a:pt x="150" y="3"/>
                    <a:pt x="148" y="0"/>
                    <a:pt x="148" y="1"/>
                  </a:cubicBezTo>
                  <a:cubicBezTo>
                    <a:pt x="147" y="1"/>
                    <a:pt x="148" y="4"/>
                    <a:pt x="147" y="4"/>
                  </a:cubicBezTo>
                  <a:cubicBezTo>
                    <a:pt x="146" y="4"/>
                    <a:pt x="145" y="4"/>
                    <a:pt x="145" y="4"/>
                  </a:cubicBezTo>
                  <a:cubicBezTo>
                    <a:pt x="142" y="4"/>
                    <a:pt x="139" y="4"/>
                    <a:pt x="136" y="4"/>
                  </a:cubicBezTo>
                  <a:cubicBezTo>
                    <a:pt x="125" y="4"/>
                    <a:pt x="115" y="4"/>
                    <a:pt x="105" y="4"/>
                  </a:cubicBezTo>
                  <a:cubicBezTo>
                    <a:pt x="80" y="4"/>
                    <a:pt x="55" y="4"/>
                    <a:pt x="30" y="4"/>
                  </a:cubicBezTo>
                  <a:cubicBezTo>
                    <a:pt x="24" y="4"/>
                    <a:pt x="17" y="4"/>
                    <a:pt x="11" y="4"/>
                  </a:cubicBezTo>
                  <a:cubicBezTo>
                    <a:pt x="12" y="5"/>
                    <a:pt x="14" y="13"/>
                    <a:pt x="11" y="14"/>
                  </a:cubicBezTo>
                  <a:cubicBezTo>
                    <a:pt x="9" y="14"/>
                    <a:pt x="8" y="14"/>
                    <a:pt x="10" y="12"/>
                  </a:cubicBezTo>
                  <a:cubicBezTo>
                    <a:pt x="12" y="9"/>
                    <a:pt x="9" y="9"/>
                    <a:pt x="7" y="9"/>
                  </a:cubicBezTo>
                  <a:cubicBezTo>
                    <a:pt x="5" y="9"/>
                    <a:pt x="2" y="7"/>
                    <a:pt x="1" y="7"/>
                  </a:cubicBezTo>
                  <a:cubicBezTo>
                    <a:pt x="0" y="8"/>
                    <a:pt x="2" y="12"/>
                    <a:pt x="2" y="12"/>
                  </a:cubicBezTo>
                  <a:cubicBezTo>
                    <a:pt x="3" y="15"/>
                    <a:pt x="4" y="16"/>
                    <a:pt x="4" y="18"/>
                  </a:cubicBezTo>
                  <a:cubicBezTo>
                    <a:pt x="4" y="19"/>
                    <a:pt x="7" y="21"/>
                    <a:pt x="8" y="21"/>
                  </a:cubicBezTo>
                  <a:cubicBezTo>
                    <a:pt x="7" y="21"/>
                    <a:pt x="6" y="21"/>
                    <a:pt x="5" y="22"/>
                  </a:cubicBezTo>
                  <a:cubicBezTo>
                    <a:pt x="4" y="23"/>
                    <a:pt x="5" y="24"/>
                    <a:pt x="5" y="25"/>
                  </a:cubicBezTo>
                  <a:cubicBezTo>
                    <a:pt x="5" y="28"/>
                    <a:pt x="5" y="30"/>
                    <a:pt x="4" y="32"/>
                  </a:cubicBezTo>
                  <a:cubicBezTo>
                    <a:pt x="4" y="35"/>
                    <a:pt x="3" y="37"/>
                    <a:pt x="2" y="40"/>
                  </a:cubicBezTo>
                  <a:cubicBezTo>
                    <a:pt x="1" y="43"/>
                    <a:pt x="3" y="46"/>
                    <a:pt x="4" y="49"/>
                  </a:cubicBezTo>
                  <a:cubicBezTo>
                    <a:pt x="4" y="52"/>
                    <a:pt x="3" y="54"/>
                    <a:pt x="3" y="56"/>
                  </a:cubicBezTo>
                  <a:cubicBezTo>
                    <a:pt x="3" y="57"/>
                    <a:pt x="4" y="58"/>
                    <a:pt x="4" y="59"/>
                  </a:cubicBezTo>
                  <a:cubicBezTo>
                    <a:pt x="5" y="60"/>
                    <a:pt x="5" y="62"/>
                    <a:pt x="5" y="63"/>
                  </a:cubicBezTo>
                  <a:cubicBezTo>
                    <a:pt x="6" y="66"/>
                    <a:pt x="9" y="67"/>
                    <a:pt x="10" y="70"/>
                  </a:cubicBezTo>
                  <a:cubicBezTo>
                    <a:pt x="11" y="72"/>
                    <a:pt x="11" y="71"/>
                    <a:pt x="12" y="70"/>
                  </a:cubicBezTo>
                  <a:cubicBezTo>
                    <a:pt x="12" y="70"/>
                    <a:pt x="13" y="73"/>
                    <a:pt x="13" y="73"/>
                  </a:cubicBezTo>
                  <a:cubicBezTo>
                    <a:pt x="13" y="73"/>
                    <a:pt x="12" y="72"/>
                    <a:pt x="12" y="73"/>
                  </a:cubicBezTo>
                  <a:cubicBezTo>
                    <a:pt x="12" y="74"/>
                    <a:pt x="12" y="75"/>
                    <a:pt x="13" y="76"/>
                  </a:cubicBezTo>
                  <a:cubicBezTo>
                    <a:pt x="14" y="76"/>
                    <a:pt x="14" y="76"/>
                    <a:pt x="15" y="77"/>
                  </a:cubicBezTo>
                  <a:cubicBezTo>
                    <a:pt x="16" y="78"/>
                    <a:pt x="14" y="79"/>
                    <a:pt x="15" y="80"/>
                  </a:cubicBezTo>
                  <a:cubicBezTo>
                    <a:pt x="17" y="83"/>
                    <a:pt x="21" y="85"/>
                    <a:pt x="21" y="88"/>
                  </a:cubicBezTo>
                  <a:cubicBezTo>
                    <a:pt x="22" y="90"/>
                    <a:pt x="23" y="90"/>
                    <a:pt x="25" y="91"/>
                  </a:cubicBezTo>
                  <a:cubicBezTo>
                    <a:pt x="27" y="92"/>
                    <a:pt x="29" y="93"/>
                    <a:pt x="31" y="93"/>
                  </a:cubicBezTo>
                  <a:cubicBezTo>
                    <a:pt x="33" y="93"/>
                    <a:pt x="35" y="95"/>
                    <a:pt x="36" y="96"/>
                  </a:cubicBezTo>
                  <a:cubicBezTo>
                    <a:pt x="36" y="97"/>
                    <a:pt x="40" y="101"/>
                    <a:pt x="39" y="102"/>
                  </a:cubicBezTo>
                  <a:cubicBezTo>
                    <a:pt x="43" y="101"/>
                    <a:pt x="48" y="100"/>
                    <a:pt x="52" y="101"/>
                  </a:cubicBezTo>
                  <a:cubicBezTo>
                    <a:pt x="58" y="103"/>
                    <a:pt x="63" y="106"/>
                    <a:pt x="68" y="108"/>
                  </a:cubicBezTo>
                  <a:close/>
                </a:path>
              </a:pathLst>
            </a:custGeom>
            <a:solidFill>
              <a:schemeClr val="accent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0" name="Freeform 642"/>
            <p:cNvSpPr>
              <a:spLocks noEditPoints="1"/>
            </p:cNvSpPr>
            <p:nvPr/>
          </p:nvSpPr>
          <p:spPr bwMode="auto">
            <a:xfrm>
              <a:off x="2567323" y="2453895"/>
              <a:ext cx="1992559" cy="1024154"/>
            </a:xfrm>
            <a:custGeom>
              <a:avLst/>
              <a:gdLst>
                <a:gd name="T0" fmla="*/ 255 w 427"/>
                <a:gd name="T1" fmla="*/ 181 h 219"/>
                <a:gd name="T2" fmla="*/ 299 w 427"/>
                <a:gd name="T3" fmla="*/ 195 h 219"/>
                <a:gd name="T4" fmla="*/ 296 w 427"/>
                <a:gd name="T5" fmla="*/ 215 h 219"/>
                <a:gd name="T6" fmla="*/ 332 w 427"/>
                <a:gd name="T7" fmla="*/ 200 h 219"/>
                <a:gd name="T8" fmla="*/ 366 w 427"/>
                <a:gd name="T9" fmla="*/ 196 h 219"/>
                <a:gd name="T10" fmla="*/ 383 w 427"/>
                <a:gd name="T11" fmla="*/ 200 h 219"/>
                <a:gd name="T12" fmla="*/ 391 w 427"/>
                <a:gd name="T13" fmla="*/ 201 h 219"/>
                <a:gd name="T14" fmla="*/ 380 w 427"/>
                <a:gd name="T15" fmla="*/ 188 h 219"/>
                <a:gd name="T16" fmla="*/ 382 w 427"/>
                <a:gd name="T17" fmla="*/ 176 h 219"/>
                <a:gd name="T18" fmla="*/ 354 w 427"/>
                <a:gd name="T19" fmla="*/ 180 h 219"/>
                <a:gd name="T20" fmla="*/ 414 w 427"/>
                <a:gd name="T21" fmla="*/ 160 h 219"/>
                <a:gd name="T22" fmla="*/ 417 w 427"/>
                <a:gd name="T23" fmla="*/ 144 h 219"/>
                <a:gd name="T24" fmla="*/ 415 w 427"/>
                <a:gd name="T25" fmla="*/ 139 h 219"/>
                <a:gd name="T26" fmla="*/ 394 w 427"/>
                <a:gd name="T27" fmla="*/ 126 h 219"/>
                <a:gd name="T28" fmla="*/ 390 w 427"/>
                <a:gd name="T29" fmla="*/ 110 h 219"/>
                <a:gd name="T30" fmla="*/ 378 w 427"/>
                <a:gd name="T31" fmla="*/ 104 h 219"/>
                <a:gd name="T32" fmla="*/ 364 w 427"/>
                <a:gd name="T33" fmla="*/ 112 h 219"/>
                <a:gd name="T34" fmla="*/ 356 w 427"/>
                <a:gd name="T35" fmla="*/ 107 h 219"/>
                <a:gd name="T36" fmla="*/ 342 w 427"/>
                <a:gd name="T37" fmla="*/ 85 h 219"/>
                <a:gd name="T38" fmla="*/ 314 w 427"/>
                <a:gd name="T39" fmla="*/ 91 h 219"/>
                <a:gd name="T40" fmla="*/ 320 w 427"/>
                <a:gd name="T41" fmla="*/ 116 h 219"/>
                <a:gd name="T42" fmla="*/ 306 w 427"/>
                <a:gd name="T43" fmla="*/ 159 h 219"/>
                <a:gd name="T44" fmla="*/ 292 w 427"/>
                <a:gd name="T45" fmla="*/ 135 h 219"/>
                <a:gd name="T46" fmla="*/ 250 w 427"/>
                <a:gd name="T47" fmla="*/ 119 h 219"/>
                <a:gd name="T48" fmla="*/ 237 w 427"/>
                <a:gd name="T49" fmla="*/ 86 h 219"/>
                <a:gd name="T50" fmla="*/ 246 w 427"/>
                <a:gd name="T51" fmla="*/ 77 h 219"/>
                <a:gd name="T52" fmla="*/ 246 w 427"/>
                <a:gd name="T53" fmla="*/ 70 h 219"/>
                <a:gd name="T54" fmla="*/ 263 w 427"/>
                <a:gd name="T55" fmla="*/ 58 h 219"/>
                <a:gd name="T56" fmla="*/ 276 w 427"/>
                <a:gd name="T57" fmla="*/ 48 h 219"/>
                <a:gd name="T58" fmla="*/ 293 w 427"/>
                <a:gd name="T59" fmla="*/ 36 h 219"/>
                <a:gd name="T60" fmla="*/ 276 w 427"/>
                <a:gd name="T61" fmla="*/ 23 h 219"/>
                <a:gd name="T62" fmla="*/ 262 w 427"/>
                <a:gd name="T63" fmla="*/ 35 h 219"/>
                <a:gd name="T64" fmla="*/ 252 w 427"/>
                <a:gd name="T65" fmla="*/ 23 h 219"/>
                <a:gd name="T66" fmla="*/ 241 w 427"/>
                <a:gd name="T67" fmla="*/ 10 h 219"/>
                <a:gd name="T68" fmla="*/ 223 w 427"/>
                <a:gd name="T69" fmla="*/ 6 h 219"/>
                <a:gd name="T70" fmla="*/ 232 w 427"/>
                <a:gd name="T71" fmla="*/ 27 h 219"/>
                <a:gd name="T72" fmla="*/ 226 w 427"/>
                <a:gd name="T73" fmla="*/ 40 h 219"/>
                <a:gd name="T74" fmla="*/ 218 w 427"/>
                <a:gd name="T75" fmla="*/ 37 h 219"/>
                <a:gd name="T76" fmla="*/ 164 w 427"/>
                <a:gd name="T77" fmla="*/ 29 h 219"/>
                <a:gd name="T78" fmla="*/ 166 w 427"/>
                <a:gd name="T79" fmla="*/ 41 h 219"/>
                <a:gd name="T80" fmla="*/ 160 w 427"/>
                <a:gd name="T81" fmla="*/ 40 h 219"/>
                <a:gd name="T82" fmla="*/ 133 w 427"/>
                <a:gd name="T83" fmla="*/ 30 h 219"/>
                <a:gd name="T84" fmla="*/ 83 w 427"/>
                <a:gd name="T85" fmla="*/ 23 h 219"/>
                <a:gd name="T86" fmla="*/ 71 w 427"/>
                <a:gd name="T87" fmla="*/ 18 h 219"/>
                <a:gd name="T88" fmla="*/ 50 w 427"/>
                <a:gd name="T89" fmla="*/ 24 h 219"/>
                <a:gd name="T90" fmla="*/ 49 w 427"/>
                <a:gd name="T91" fmla="*/ 22 h 219"/>
                <a:gd name="T92" fmla="*/ 29 w 427"/>
                <a:gd name="T93" fmla="*/ 23 h 219"/>
                <a:gd name="T94" fmla="*/ 21 w 427"/>
                <a:gd name="T95" fmla="*/ 28 h 219"/>
                <a:gd name="T96" fmla="*/ 3 w 427"/>
                <a:gd name="T97" fmla="*/ 97 h 219"/>
                <a:gd name="T98" fmla="*/ 40 w 427"/>
                <a:gd name="T99" fmla="*/ 116 h 219"/>
                <a:gd name="T100" fmla="*/ 53 w 427"/>
                <a:gd name="T101" fmla="*/ 141 h 219"/>
                <a:gd name="T102" fmla="*/ 62 w 427"/>
                <a:gd name="T103" fmla="*/ 150 h 219"/>
                <a:gd name="T104" fmla="*/ 67 w 427"/>
                <a:gd name="T105" fmla="*/ 160 h 219"/>
                <a:gd name="T106" fmla="*/ 80 w 427"/>
                <a:gd name="T107" fmla="*/ 166 h 219"/>
                <a:gd name="T108" fmla="*/ 133 w 427"/>
                <a:gd name="T109" fmla="*/ 176 h 219"/>
                <a:gd name="T110" fmla="*/ 97 w 427"/>
                <a:gd name="T111" fmla="*/ 57 h 219"/>
                <a:gd name="T112" fmla="*/ 87 w 427"/>
                <a:gd name="T113" fmla="*/ 51 h 219"/>
                <a:gd name="T114" fmla="*/ 113 w 427"/>
                <a:gd name="T115" fmla="*/ 49 h 219"/>
                <a:gd name="T116" fmla="*/ 142 w 427"/>
                <a:gd name="T117" fmla="*/ 85 h 219"/>
                <a:gd name="T118" fmla="*/ 131 w 427"/>
                <a:gd name="T119" fmla="*/ 85 h 219"/>
                <a:gd name="T120" fmla="*/ 160 w 427"/>
                <a:gd name="T121" fmla="*/ 78 h 219"/>
                <a:gd name="T122" fmla="*/ 210 w 427"/>
                <a:gd name="T123" fmla="*/ 150 h 219"/>
                <a:gd name="T124" fmla="*/ 222 w 427"/>
                <a:gd name="T125" fmla="*/ 165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27" h="219">
                  <a:moveTo>
                    <a:pt x="229" y="174"/>
                  </a:moveTo>
                  <a:cubicBezTo>
                    <a:pt x="229" y="174"/>
                    <a:pt x="229" y="173"/>
                    <a:pt x="229" y="173"/>
                  </a:cubicBezTo>
                  <a:cubicBezTo>
                    <a:pt x="229" y="173"/>
                    <a:pt x="232" y="177"/>
                    <a:pt x="232" y="177"/>
                  </a:cubicBezTo>
                  <a:cubicBezTo>
                    <a:pt x="234" y="177"/>
                    <a:pt x="235" y="178"/>
                    <a:pt x="236" y="178"/>
                  </a:cubicBezTo>
                  <a:cubicBezTo>
                    <a:pt x="238" y="178"/>
                    <a:pt x="238" y="177"/>
                    <a:pt x="239" y="178"/>
                  </a:cubicBezTo>
                  <a:cubicBezTo>
                    <a:pt x="242" y="179"/>
                    <a:pt x="244" y="180"/>
                    <a:pt x="246" y="181"/>
                  </a:cubicBezTo>
                  <a:cubicBezTo>
                    <a:pt x="247" y="182"/>
                    <a:pt x="248" y="181"/>
                    <a:pt x="249" y="181"/>
                  </a:cubicBezTo>
                  <a:cubicBezTo>
                    <a:pt x="250" y="180"/>
                    <a:pt x="251" y="180"/>
                    <a:pt x="252" y="180"/>
                  </a:cubicBezTo>
                  <a:cubicBezTo>
                    <a:pt x="253" y="180"/>
                    <a:pt x="254" y="181"/>
                    <a:pt x="255" y="181"/>
                  </a:cubicBezTo>
                  <a:cubicBezTo>
                    <a:pt x="257" y="181"/>
                    <a:pt x="258" y="180"/>
                    <a:pt x="259" y="179"/>
                  </a:cubicBezTo>
                  <a:cubicBezTo>
                    <a:pt x="260" y="178"/>
                    <a:pt x="263" y="175"/>
                    <a:pt x="264" y="175"/>
                  </a:cubicBezTo>
                  <a:cubicBezTo>
                    <a:pt x="264" y="175"/>
                    <a:pt x="265" y="176"/>
                    <a:pt x="265" y="176"/>
                  </a:cubicBezTo>
                  <a:cubicBezTo>
                    <a:pt x="267" y="176"/>
                    <a:pt x="268" y="176"/>
                    <a:pt x="269" y="176"/>
                  </a:cubicBezTo>
                  <a:cubicBezTo>
                    <a:pt x="273" y="176"/>
                    <a:pt x="272" y="179"/>
                    <a:pt x="274" y="181"/>
                  </a:cubicBezTo>
                  <a:cubicBezTo>
                    <a:pt x="275" y="182"/>
                    <a:pt x="279" y="181"/>
                    <a:pt x="279" y="183"/>
                  </a:cubicBezTo>
                  <a:cubicBezTo>
                    <a:pt x="279" y="185"/>
                    <a:pt x="280" y="187"/>
                    <a:pt x="281" y="189"/>
                  </a:cubicBezTo>
                  <a:cubicBezTo>
                    <a:pt x="281" y="194"/>
                    <a:pt x="290" y="193"/>
                    <a:pt x="293" y="194"/>
                  </a:cubicBezTo>
                  <a:cubicBezTo>
                    <a:pt x="295" y="194"/>
                    <a:pt x="298" y="194"/>
                    <a:pt x="299" y="195"/>
                  </a:cubicBezTo>
                  <a:cubicBezTo>
                    <a:pt x="300" y="196"/>
                    <a:pt x="305" y="201"/>
                    <a:pt x="304" y="201"/>
                  </a:cubicBezTo>
                  <a:cubicBezTo>
                    <a:pt x="302" y="203"/>
                    <a:pt x="302" y="203"/>
                    <a:pt x="300" y="202"/>
                  </a:cubicBezTo>
                  <a:cubicBezTo>
                    <a:pt x="299" y="201"/>
                    <a:pt x="295" y="199"/>
                    <a:pt x="295" y="199"/>
                  </a:cubicBezTo>
                  <a:cubicBezTo>
                    <a:pt x="295" y="200"/>
                    <a:pt x="298" y="201"/>
                    <a:pt x="297" y="203"/>
                  </a:cubicBezTo>
                  <a:cubicBezTo>
                    <a:pt x="296" y="204"/>
                    <a:pt x="295" y="206"/>
                    <a:pt x="295" y="207"/>
                  </a:cubicBezTo>
                  <a:cubicBezTo>
                    <a:pt x="295" y="209"/>
                    <a:pt x="295" y="210"/>
                    <a:pt x="294" y="211"/>
                  </a:cubicBezTo>
                  <a:cubicBezTo>
                    <a:pt x="294" y="212"/>
                    <a:pt x="291" y="213"/>
                    <a:pt x="291" y="213"/>
                  </a:cubicBezTo>
                  <a:cubicBezTo>
                    <a:pt x="290" y="214"/>
                    <a:pt x="287" y="219"/>
                    <a:pt x="291" y="219"/>
                  </a:cubicBezTo>
                  <a:cubicBezTo>
                    <a:pt x="292" y="219"/>
                    <a:pt x="294" y="217"/>
                    <a:pt x="296" y="215"/>
                  </a:cubicBezTo>
                  <a:cubicBezTo>
                    <a:pt x="298" y="214"/>
                    <a:pt x="299" y="216"/>
                    <a:pt x="301" y="215"/>
                  </a:cubicBezTo>
                  <a:cubicBezTo>
                    <a:pt x="304" y="215"/>
                    <a:pt x="305" y="213"/>
                    <a:pt x="308" y="213"/>
                  </a:cubicBezTo>
                  <a:cubicBezTo>
                    <a:pt x="308" y="211"/>
                    <a:pt x="308" y="212"/>
                    <a:pt x="306" y="211"/>
                  </a:cubicBezTo>
                  <a:cubicBezTo>
                    <a:pt x="305" y="211"/>
                    <a:pt x="305" y="210"/>
                    <a:pt x="306" y="210"/>
                  </a:cubicBezTo>
                  <a:cubicBezTo>
                    <a:pt x="307" y="208"/>
                    <a:pt x="308" y="207"/>
                    <a:pt x="311" y="207"/>
                  </a:cubicBezTo>
                  <a:cubicBezTo>
                    <a:pt x="312" y="207"/>
                    <a:pt x="315" y="205"/>
                    <a:pt x="317" y="206"/>
                  </a:cubicBezTo>
                  <a:cubicBezTo>
                    <a:pt x="319" y="207"/>
                    <a:pt x="320" y="203"/>
                    <a:pt x="322" y="206"/>
                  </a:cubicBezTo>
                  <a:cubicBezTo>
                    <a:pt x="324" y="204"/>
                    <a:pt x="325" y="203"/>
                    <a:pt x="327" y="201"/>
                  </a:cubicBezTo>
                  <a:cubicBezTo>
                    <a:pt x="329" y="200"/>
                    <a:pt x="330" y="200"/>
                    <a:pt x="332" y="200"/>
                  </a:cubicBezTo>
                  <a:cubicBezTo>
                    <a:pt x="335" y="200"/>
                    <a:pt x="339" y="200"/>
                    <a:pt x="342" y="200"/>
                  </a:cubicBezTo>
                  <a:cubicBezTo>
                    <a:pt x="345" y="200"/>
                    <a:pt x="346" y="201"/>
                    <a:pt x="347" y="199"/>
                  </a:cubicBezTo>
                  <a:cubicBezTo>
                    <a:pt x="348" y="198"/>
                    <a:pt x="349" y="199"/>
                    <a:pt x="350" y="198"/>
                  </a:cubicBezTo>
                  <a:cubicBezTo>
                    <a:pt x="351" y="196"/>
                    <a:pt x="352" y="195"/>
                    <a:pt x="352" y="193"/>
                  </a:cubicBezTo>
                  <a:cubicBezTo>
                    <a:pt x="353" y="191"/>
                    <a:pt x="353" y="190"/>
                    <a:pt x="354" y="188"/>
                  </a:cubicBezTo>
                  <a:cubicBezTo>
                    <a:pt x="355" y="187"/>
                    <a:pt x="356" y="186"/>
                    <a:pt x="357" y="185"/>
                  </a:cubicBezTo>
                  <a:cubicBezTo>
                    <a:pt x="358" y="184"/>
                    <a:pt x="359" y="187"/>
                    <a:pt x="361" y="186"/>
                  </a:cubicBezTo>
                  <a:cubicBezTo>
                    <a:pt x="363" y="184"/>
                    <a:pt x="365" y="187"/>
                    <a:pt x="365" y="189"/>
                  </a:cubicBezTo>
                  <a:cubicBezTo>
                    <a:pt x="365" y="190"/>
                    <a:pt x="364" y="196"/>
                    <a:pt x="366" y="196"/>
                  </a:cubicBezTo>
                  <a:cubicBezTo>
                    <a:pt x="367" y="197"/>
                    <a:pt x="368" y="199"/>
                    <a:pt x="369" y="201"/>
                  </a:cubicBezTo>
                  <a:cubicBezTo>
                    <a:pt x="370" y="199"/>
                    <a:pt x="381" y="196"/>
                    <a:pt x="381" y="196"/>
                  </a:cubicBezTo>
                  <a:cubicBezTo>
                    <a:pt x="381" y="195"/>
                    <a:pt x="380" y="195"/>
                    <a:pt x="380" y="194"/>
                  </a:cubicBezTo>
                  <a:cubicBezTo>
                    <a:pt x="380" y="194"/>
                    <a:pt x="382" y="196"/>
                    <a:pt x="382" y="196"/>
                  </a:cubicBezTo>
                  <a:cubicBezTo>
                    <a:pt x="382" y="197"/>
                    <a:pt x="380" y="197"/>
                    <a:pt x="380" y="197"/>
                  </a:cubicBezTo>
                  <a:cubicBezTo>
                    <a:pt x="380" y="197"/>
                    <a:pt x="386" y="198"/>
                    <a:pt x="386" y="198"/>
                  </a:cubicBezTo>
                  <a:cubicBezTo>
                    <a:pt x="386" y="198"/>
                    <a:pt x="386" y="198"/>
                    <a:pt x="386" y="198"/>
                  </a:cubicBezTo>
                  <a:cubicBezTo>
                    <a:pt x="386" y="198"/>
                    <a:pt x="386" y="199"/>
                    <a:pt x="386" y="199"/>
                  </a:cubicBezTo>
                  <a:cubicBezTo>
                    <a:pt x="385" y="199"/>
                    <a:pt x="384" y="199"/>
                    <a:pt x="383" y="200"/>
                  </a:cubicBezTo>
                  <a:cubicBezTo>
                    <a:pt x="383" y="201"/>
                    <a:pt x="382" y="198"/>
                    <a:pt x="382" y="198"/>
                  </a:cubicBezTo>
                  <a:cubicBezTo>
                    <a:pt x="381" y="198"/>
                    <a:pt x="381" y="199"/>
                    <a:pt x="381" y="199"/>
                  </a:cubicBezTo>
                  <a:cubicBezTo>
                    <a:pt x="381" y="199"/>
                    <a:pt x="381" y="198"/>
                    <a:pt x="380" y="199"/>
                  </a:cubicBezTo>
                  <a:cubicBezTo>
                    <a:pt x="379" y="200"/>
                    <a:pt x="378" y="200"/>
                    <a:pt x="377" y="201"/>
                  </a:cubicBezTo>
                  <a:cubicBezTo>
                    <a:pt x="375" y="202"/>
                    <a:pt x="371" y="205"/>
                    <a:pt x="373" y="208"/>
                  </a:cubicBezTo>
                  <a:cubicBezTo>
                    <a:pt x="376" y="210"/>
                    <a:pt x="378" y="208"/>
                    <a:pt x="379" y="207"/>
                  </a:cubicBezTo>
                  <a:cubicBezTo>
                    <a:pt x="380" y="206"/>
                    <a:pt x="384" y="203"/>
                    <a:pt x="384" y="202"/>
                  </a:cubicBezTo>
                  <a:cubicBezTo>
                    <a:pt x="384" y="203"/>
                    <a:pt x="386" y="204"/>
                    <a:pt x="387" y="203"/>
                  </a:cubicBezTo>
                  <a:cubicBezTo>
                    <a:pt x="387" y="202"/>
                    <a:pt x="390" y="201"/>
                    <a:pt x="391" y="201"/>
                  </a:cubicBezTo>
                  <a:cubicBezTo>
                    <a:pt x="393" y="200"/>
                    <a:pt x="395" y="199"/>
                    <a:pt x="397" y="199"/>
                  </a:cubicBezTo>
                  <a:cubicBezTo>
                    <a:pt x="398" y="199"/>
                    <a:pt x="398" y="199"/>
                    <a:pt x="398" y="198"/>
                  </a:cubicBezTo>
                  <a:cubicBezTo>
                    <a:pt x="397" y="197"/>
                    <a:pt x="398" y="197"/>
                    <a:pt x="398" y="197"/>
                  </a:cubicBezTo>
                  <a:cubicBezTo>
                    <a:pt x="398" y="196"/>
                    <a:pt x="396" y="197"/>
                    <a:pt x="395" y="196"/>
                  </a:cubicBezTo>
                  <a:cubicBezTo>
                    <a:pt x="394" y="196"/>
                    <a:pt x="395" y="194"/>
                    <a:pt x="393" y="196"/>
                  </a:cubicBezTo>
                  <a:cubicBezTo>
                    <a:pt x="391" y="197"/>
                    <a:pt x="387" y="196"/>
                    <a:pt x="385" y="195"/>
                  </a:cubicBezTo>
                  <a:cubicBezTo>
                    <a:pt x="384" y="195"/>
                    <a:pt x="385" y="193"/>
                    <a:pt x="384" y="193"/>
                  </a:cubicBezTo>
                  <a:cubicBezTo>
                    <a:pt x="384" y="193"/>
                    <a:pt x="382" y="193"/>
                    <a:pt x="381" y="192"/>
                  </a:cubicBezTo>
                  <a:cubicBezTo>
                    <a:pt x="380" y="192"/>
                    <a:pt x="380" y="189"/>
                    <a:pt x="380" y="188"/>
                  </a:cubicBezTo>
                  <a:cubicBezTo>
                    <a:pt x="380" y="187"/>
                    <a:pt x="378" y="188"/>
                    <a:pt x="377" y="187"/>
                  </a:cubicBezTo>
                  <a:cubicBezTo>
                    <a:pt x="377" y="187"/>
                    <a:pt x="379" y="185"/>
                    <a:pt x="379" y="185"/>
                  </a:cubicBezTo>
                  <a:cubicBezTo>
                    <a:pt x="380" y="184"/>
                    <a:pt x="380" y="181"/>
                    <a:pt x="378" y="181"/>
                  </a:cubicBezTo>
                  <a:cubicBezTo>
                    <a:pt x="378" y="181"/>
                    <a:pt x="376" y="185"/>
                    <a:pt x="375" y="183"/>
                  </a:cubicBezTo>
                  <a:cubicBezTo>
                    <a:pt x="375" y="181"/>
                    <a:pt x="374" y="182"/>
                    <a:pt x="373" y="181"/>
                  </a:cubicBezTo>
                  <a:cubicBezTo>
                    <a:pt x="373" y="180"/>
                    <a:pt x="376" y="181"/>
                    <a:pt x="376" y="181"/>
                  </a:cubicBezTo>
                  <a:cubicBezTo>
                    <a:pt x="378" y="181"/>
                    <a:pt x="379" y="180"/>
                    <a:pt x="380" y="180"/>
                  </a:cubicBezTo>
                  <a:cubicBezTo>
                    <a:pt x="381" y="179"/>
                    <a:pt x="382" y="179"/>
                    <a:pt x="383" y="179"/>
                  </a:cubicBezTo>
                  <a:cubicBezTo>
                    <a:pt x="384" y="178"/>
                    <a:pt x="382" y="176"/>
                    <a:pt x="382" y="176"/>
                  </a:cubicBezTo>
                  <a:cubicBezTo>
                    <a:pt x="382" y="176"/>
                    <a:pt x="383" y="176"/>
                    <a:pt x="383" y="176"/>
                  </a:cubicBezTo>
                  <a:cubicBezTo>
                    <a:pt x="383" y="176"/>
                    <a:pt x="379" y="174"/>
                    <a:pt x="379" y="174"/>
                  </a:cubicBezTo>
                  <a:cubicBezTo>
                    <a:pt x="377" y="173"/>
                    <a:pt x="375" y="173"/>
                    <a:pt x="373" y="174"/>
                  </a:cubicBezTo>
                  <a:cubicBezTo>
                    <a:pt x="369" y="175"/>
                    <a:pt x="366" y="176"/>
                    <a:pt x="363" y="178"/>
                  </a:cubicBezTo>
                  <a:cubicBezTo>
                    <a:pt x="360" y="179"/>
                    <a:pt x="358" y="181"/>
                    <a:pt x="355" y="183"/>
                  </a:cubicBezTo>
                  <a:cubicBezTo>
                    <a:pt x="354" y="184"/>
                    <a:pt x="353" y="185"/>
                    <a:pt x="352" y="187"/>
                  </a:cubicBezTo>
                  <a:cubicBezTo>
                    <a:pt x="352" y="187"/>
                    <a:pt x="348" y="189"/>
                    <a:pt x="348" y="189"/>
                  </a:cubicBezTo>
                  <a:cubicBezTo>
                    <a:pt x="348" y="188"/>
                    <a:pt x="353" y="184"/>
                    <a:pt x="354" y="183"/>
                  </a:cubicBezTo>
                  <a:cubicBezTo>
                    <a:pt x="354" y="182"/>
                    <a:pt x="355" y="181"/>
                    <a:pt x="354" y="180"/>
                  </a:cubicBezTo>
                  <a:cubicBezTo>
                    <a:pt x="353" y="180"/>
                    <a:pt x="351" y="179"/>
                    <a:pt x="350" y="179"/>
                  </a:cubicBezTo>
                  <a:cubicBezTo>
                    <a:pt x="351" y="179"/>
                    <a:pt x="353" y="180"/>
                    <a:pt x="354" y="180"/>
                  </a:cubicBezTo>
                  <a:cubicBezTo>
                    <a:pt x="356" y="181"/>
                    <a:pt x="358" y="178"/>
                    <a:pt x="359" y="177"/>
                  </a:cubicBezTo>
                  <a:cubicBezTo>
                    <a:pt x="360" y="176"/>
                    <a:pt x="361" y="174"/>
                    <a:pt x="363" y="173"/>
                  </a:cubicBezTo>
                  <a:cubicBezTo>
                    <a:pt x="365" y="173"/>
                    <a:pt x="367" y="174"/>
                    <a:pt x="368" y="172"/>
                  </a:cubicBezTo>
                  <a:cubicBezTo>
                    <a:pt x="369" y="168"/>
                    <a:pt x="371" y="167"/>
                    <a:pt x="375" y="167"/>
                  </a:cubicBezTo>
                  <a:cubicBezTo>
                    <a:pt x="379" y="167"/>
                    <a:pt x="383" y="167"/>
                    <a:pt x="387" y="167"/>
                  </a:cubicBezTo>
                  <a:cubicBezTo>
                    <a:pt x="394" y="167"/>
                    <a:pt x="404" y="169"/>
                    <a:pt x="409" y="163"/>
                  </a:cubicBezTo>
                  <a:cubicBezTo>
                    <a:pt x="411" y="161"/>
                    <a:pt x="412" y="160"/>
                    <a:pt x="414" y="160"/>
                  </a:cubicBezTo>
                  <a:cubicBezTo>
                    <a:pt x="416" y="160"/>
                    <a:pt x="418" y="160"/>
                    <a:pt x="421" y="158"/>
                  </a:cubicBezTo>
                  <a:cubicBezTo>
                    <a:pt x="422" y="158"/>
                    <a:pt x="425" y="156"/>
                    <a:pt x="425" y="155"/>
                  </a:cubicBezTo>
                  <a:cubicBezTo>
                    <a:pt x="427" y="152"/>
                    <a:pt x="422" y="153"/>
                    <a:pt x="422" y="152"/>
                  </a:cubicBezTo>
                  <a:cubicBezTo>
                    <a:pt x="422" y="151"/>
                    <a:pt x="424" y="151"/>
                    <a:pt x="424" y="151"/>
                  </a:cubicBezTo>
                  <a:cubicBezTo>
                    <a:pt x="425" y="150"/>
                    <a:pt x="424" y="149"/>
                    <a:pt x="424" y="148"/>
                  </a:cubicBezTo>
                  <a:cubicBezTo>
                    <a:pt x="424" y="148"/>
                    <a:pt x="425" y="147"/>
                    <a:pt x="425" y="147"/>
                  </a:cubicBezTo>
                  <a:cubicBezTo>
                    <a:pt x="425" y="146"/>
                    <a:pt x="423" y="145"/>
                    <a:pt x="423" y="145"/>
                  </a:cubicBezTo>
                  <a:cubicBezTo>
                    <a:pt x="422" y="144"/>
                    <a:pt x="421" y="144"/>
                    <a:pt x="421" y="143"/>
                  </a:cubicBezTo>
                  <a:cubicBezTo>
                    <a:pt x="420" y="143"/>
                    <a:pt x="418" y="146"/>
                    <a:pt x="417" y="144"/>
                  </a:cubicBezTo>
                  <a:cubicBezTo>
                    <a:pt x="417" y="144"/>
                    <a:pt x="419" y="143"/>
                    <a:pt x="418" y="143"/>
                  </a:cubicBezTo>
                  <a:cubicBezTo>
                    <a:pt x="418" y="142"/>
                    <a:pt x="417" y="141"/>
                    <a:pt x="416" y="141"/>
                  </a:cubicBezTo>
                  <a:cubicBezTo>
                    <a:pt x="415" y="140"/>
                    <a:pt x="411" y="141"/>
                    <a:pt x="410" y="142"/>
                  </a:cubicBezTo>
                  <a:cubicBezTo>
                    <a:pt x="409" y="144"/>
                    <a:pt x="406" y="145"/>
                    <a:pt x="404" y="146"/>
                  </a:cubicBezTo>
                  <a:cubicBezTo>
                    <a:pt x="403" y="146"/>
                    <a:pt x="400" y="144"/>
                    <a:pt x="400" y="143"/>
                  </a:cubicBezTo>
                  <a:cubicBezTo>
                    <a:pt x="400" y="142"/>
                    <a:pt x="403" y="145"/>
                    <a:pt x="403" y="145"/>
                  </a:cubicBezTo>
                  <a:cubicBezTo>
                    <a:pt x="404" y="145"/>
                    <a:pt x="408" y="142"/>
                    <a:pt x="408" y="142"/>
                  </a:cubicBezTo>
                  <a:cubicBezTo>
                    <a:pt x="408" y="142"/>
                    <a:pt x="406" y="141"/>
                    <a:pt x="406" y="141"/>
                  </a:cubicBezTo>
                  <a:cubicBezTo>
                    <a:pt x="409" y="140"/>
                    <a:pt x="412" y="140"/>
                    <a:pt x="415" y="139"/>
                  </a:cubicBezTo>
                  <a:cubicBezTo>
                    <a:pt x="415" y="139"/>
                    <a:pt x="417" y="138"/>
                    <a:pt x="416" y="137"/>
                  </a:cubicBezTo>
                  <a:cubicBezTo>
                    <a:pt x="416" y="137"/>
                    <a:pt x="414" y="135"/>
                    <a:pt x="414" y="135"/>
                  </a:cubicBezTo>
                  <a:cubicBezTo>
                    <a:pt x="412" y="136"/>
                    <a:pt x="410" y="136"/>
                    <a:pt x="409" y="134"/>
                  </a:cubicBezTo>
                  <a:cubicBezTo>
                    <a:pt x="408" y="134"/>
                    <a:pt x="404" y="137"/>
                    <a:pt x="404" y="136"/>
                  </a:cubicBezTo>
                  <a:cubicBezTo>
                    <a:pt x="404" y="136"/>
                    <a:pt x="407" y="133"/>
                    <a:pt x="404" y="134"/>
                  </a:cubicBezTo>
                  <a:cubicBezTo>
                    <a:pt x="404" y="134"/>
                    <a:pt x="400" y="135"/>
                    <a:pt x="400" y="135"/>
                  </a:cubicBezTo>
                  <a:cubicBezTo>
                    <a:pt x="401" y="133"/>
                    <a:pt x="404" y="133"/>
                    <a:pt x="402" y="130"/>
                  </a:cubicBezTo>
                  <a:cubicBezTo>
                    <a:pt x="402" y="130"/>
                    <a:pt x="398" y="128"/>
                    <a:pt x="398" y="128"/>
                  </a:cubicBezTo>
                  <a:cubicBezTo>
                    <a:pt x="396" y="128"/>
                    <a:pt x="396" y="126"/>
                    <a:pt x="394" y="126"/>
                  </a:cubicBezTo>
                  <a:cubicBezTo>
                    <a:pt x="395" y="126"/>
                    <a:pt x="392" y="122"/>
                    <a:pt x="392" y="122"/>
                  </a:cubicBezTo>
                  <a:cubicBezTo>
                    <a:pt x="392" y="122"/>
                    <a:pt x="393" y="123"/>
                    <a:pt x="394" y="123"/>
                  </a:cubicBezTo>
                  <a:cubicBezTo>
                    <a:pt x="395" y="124"/>
                    <a:pt x="395" y="122"/>
                    <a:pt x="396" y="122"/>
                  </a:cubicBezTo>
                  <a:cubicBezTo>
                    <a:pt x="400" y="121"/>
                    <a:pt x="393" y="118"/>
                    <a:pt x="392" y="117"/>
                  </a:cubicBezTo>
                  <a:cubicBezTo>
                    <a:pt x="392" y="118"/>
                    <a:pt x="394" y="116"/>
                    <a:pt x="394" y="116"/>
                  </a:cubicBezTo>
                  <a:cubicBezTo>
                    <a:pt x="395" y="115"/>
                    <a:pt x="393" y="115"/>
                    <a:pt x="392" y="114"/>
                  </a:cubicBezTo>
                  <a:cubicBezTo>
                    <a:pt x="392" y="114"/>
                    <a:pt x="391" y="113"/>
                    <a:pt x="390" y="113"/>
                  </a:cubicBezTo>
                  <a:cubicBezTo>
                    <a:pt x="390" y="113"/>
                    <a:pt x="388" y="113"/>
                    <a:pt x="388" y="113"/>
                  </a:cubicBezTo>
                  <a:cubicBezTo>
                    <a:pt x="389" y="112"/>
                    <a:pt x="391" y="113"/>
                    <a:pt x="390" y="110"/>
                  </a:cubicBezTo>
                  <a:cubicBezTo>
                    <a:pt x="389" y="110"/>
                    <a:pt x="386" y="111"/>
                    <a:pt x="386" y="111"/>
                  </a:cubicBezTo>
                  <a:cubicBezTo>
                    <a:pt x="386" y="110"/>
                    <a:pt x="389" y="110"/>
                    <a:pt x="388" y="108"/>
                  </a:cubicBezTo>
                  <a:cubicBezTo>
                    <a:pt x="388" y="107"/>
                    <a:pt x="388" y="106"/>
                    <a:pt x="387" y="105"/>
                  </a:cubicBezTo>
                  <a:cubicBezTo>
                    <a:pt x="387" y="105"/>
                    <a:pt x="386" y="106"/>
                    <a:pt x="386" y="105"/>
                  </a:cubicBezTo>
                  <a:cubicBezTo>
                    <a:pt x="386" y="106"/>
                    <a:pt x="384" y="102"/>
                    <a:pt x="384" y="102"/>
                  </a:cubicBezTo>
                  <a:cubicBezTo>
                    <a:pt x="383" y="100"/>
                    <a:pt x="382" y="99"/>
                    <a:pt x="382" y="98"/>
                  </a:cubicBezTo>
                  <a:cubicBezTo>
                    <a:pt x="381" y="96"/>
                    <a:pt x="381" y="94"/>
                    <a:pt x="379" y="97"/>
                  </a:cubicBezTo>
                  <a:cubicBezTo>
                    <a:pt x="379" y="97"/>
                    <a:pt x="378" y="101"/>
                    <a:pt x="379" y="100"/>
                  </a:cubicBezTo>
                  <a:cubicBezTo>
                    <a:pt x="375" y="101"/>
                    <a:pt x="377" y="101"/>
                    <a:pt x="378" y="104"/>
                  </a:cubicBezTo>
                  <a:cubicBezTo>
                    <a:pt x="378" y="103"/>
                    <a:pt x="377" y="103"/>
                    <a:pt x="377" y="104"/>
                  </a:cubicBezTo>
                  <a:cubicBezTo>
                    <a:pt x="376" y="104"/>
                    <a:pt x="376" y="104"/>
                    <a:pt x="375" y="105"/>
                  </a:cubicBezTo>
                  <a:cubicBezTo>
                    <a:pt x="375" y="105"/>
                    <a:pt x="377" y="106"/>
                    <a:pt x="377" y="106"/>
                  </a:cubicBezTo>
                  <a:cubicBezTo>
                    <a:pt x="376" y="107"/>
                    <a:pt x="374" y="106"/>
                    <a:pt x="374" y="107"/>
                  </a:cubicBezTo>
                  <a:cubicBezTo>
                    <a:pt x="373" y="108"/>
                    <a:pt x="375" y="110"/>
                    <a:pt x="373" y="111"/>
                  </a:cubicBezTo>
                  <a:cubicBezTo>
                    <a:pt x="374" y="111"/>
                    <a:pt x="372" y="107"/>
                    <a:pt x="370" y="109"/>
                  </a:cubicBezTo>
                  <a:cubicBezTo>
                    <a:pt x="370" y="110"/>
                    <a:pt x="366" y="113"/>
                    <a:pt x="366" y="113"/>
                  </a:cubicBezTo>
                  <a:cubicBezTo>
                    <a:pt x="365" y="113"/>
                    <a:pt x="365" y="112"/>
                    <a:pt x="365" y="111"/>
                  </a:cubicBezTo>
                  <a:cubicBezTo>
                    <a:pt x="364" y="111"/>
                    <a:pt x="364" y="112"/>
                    <a:pt x="364" y="112"/>
                  </a:cubicBezTo>
                  <a:cubicBezTo>
                    <a:pt x="363" y="111"/>
                    <a:pt x="364" y="111"/>
                    <a:pt x="364" y="110"/>
                  </a:cubicBezTo>
                  <a:cubicBezTo>
                    <a:pt x="364" y="111"/>
                    <a:pt x="357" y="116"/>
                    <a:pt x="357" y="115"/>
                  </a:cubicBezTo>
                  <a:cubicBezTo>
                    <a:pt x="356" y="114"/>
                    <a:pt x="360" y="113"/>
                    <a:pt x="361" y="113"/>
                  </a:cubicBezTo>
                  <a:cubicBezTo>
                    <a:pt x="363" y="111"/>
                    <a:pt x="363" y="110"/>
                    <a:pt x="362" y="108"/>
                  </a:cubicBezTo>
                  <a:cubicBezTo>
                    <a:pt x="361" y="107"/>
                    <a:pt x="358" y="107"/>
                    <a:pt x="357" y="107"/>
                  </a:cubicBezTo>
                  <a:cubicBezTo>
                    <a:pt x="356" y="107"/>
                    <a:pt x="356" y="108"/>
                    <a:pt x="356" y="108"/>
                  </a:cubicBezTo>
                  <a:cubicBezTo>
                    <a:pt x="355" y="110"/>
                    <a:pt x="353" y="108"/>
                    <a:pt x="352" y="108"/>
                  </a:cubicBezTo>
                  <a:cubicBezTo>
                    <a:pt x="353" y="108"/>
                    <a:pt x="355" y="106"/>
                    <a:pt x="355" y="106"/>
                  </a:cubicBezTo>
                  <a:cubicBezTo>
                    <a:pt x="355" y="106"/>
                    <a:pt x="356" y="107"/>
                    <a:pt x="356" y="107"/>
                  </a:cubicBezTo>
                  <a:cubicBezTo>
                    <a:pt x="355" y="107"/>
                    <a:pt x="357" y="105"/>
                    <a:pt x="357" y="105"/>
                  </a:cubicBezTo>
                  <a:cubicBezTo>
                    <a:pt x="358" y="103"/>
                    <a:pt x="356" y="104"/>
                    <a:pt x="355" y="103"/>
                  </a:cubicBezTo>
                  <a:cubicBezTo>
                    <a:pt x="355" y="103"/>
                    <a:pt x="356" y="98"/>
                    <a:pt x="354" y="99"/>
                  </a:cubicBezTo>
                  <a:cubicBezTo>
                    <a:pt x="355" y="98"/>
                    <a:pt x="356" y="98"/>
                    <a:pt x="355" y="96"/>
                  </a:cubicBezTo>
                  <a:cubicBezTo>
                    <a:pt x="353" y="95"/>
                    <a:pt x="357" y="94"/>
                    <a:pt x="356" y="92"/>
                  </a:cubicBezTo>
                  <a:cubicBezTo>
                    <a:pt x="356" y="91"/>
                    <a:pt x="354" y="93"/>
                    <a:pt x="353" y="92"/>
                  </a:cubicBezTo>
                  <a:cubicBezTo>
                    <a:pt x="352" y="91"/>
                    <a:pt x="350" y="91"/>
                    <a:pt x="349" y="91"/>
                  </a:cubicBezTo>
                  <a:cubicBezTo>
                    <a:pt x="347" y="90"/>
                    <a:pt x="346" y="90"/>
                    <a:pt x="345" y="88"/>
                  </a:cubicBezTo>
                  <a:cubicBezTo>
                    <a:pt x="345" y="86"/>
                    <a:pt x="342" y="87"/>
                    <a:pt x="342" y="85"/>
                  </a:cubicBezTo>
                  <a:cubicBezTo>
                    <a:pt x="342" y="84"/>
                    <a:pt x="340" y="85"/>
                    <a:pt x="340" y="85"/>
                  </a:cubicBezTo>
                  <a:cubicBezTo>
                    <a:pt x="341" y="83"/>
                    <a:pt x="339" y="83"/>
                    <a:pt x="338" y="82"/>
                  </a:cubicBezTo>
                  <a:cubicBezTo>
                    <a:pt x="336" y="81"/>
                    <a:pt x="336" y="80"/>
                    <a:pt x="334" y="81"/>
                  </a:cubicBezTo>
                  <a:cubicBezTo>
                    <a:pt x="332" y="82"/>
                    <a:pt x="331" y="83"/>
                    <a:pt x="329" y="82"/>
                  </a:cubicBezTo>
                  <a:cubicBezTo>
                    <a:pt x="327" y="81"/>
                    <a:pt x="326" y="83"/>
                    <a:pt x="324" y="82"/>
                  </a:cubicBezTo>
                  <a:cubicBezTo>
                    <a:pt x="322" y="80"/>
                    <a:pt x="320" y="80"/>
                    <a:pt x="318" y="80"/>
                  </a:cubicBezTo>
                  <a:cubicBezTo>
                    <a:pt x="316" y="80"/>
                    <a:pt x="314" y="80"/>
                    <a:pt x="313" y="82"/>
                  </a:cubicBezTo>
                  <a:cubicBezTo>
                    <a:pt x="312" y="84"/>
                    <a:pt x="315" y="85"/>
                    <a:pt x="315" y="86"/>
                  </a:cubicBezTo>
                  <a:cubicBezTo>
                    <a:pt x="316" y="87"/>
                    <a:pt x="315" y="90"/>
                    <a:pt x="314" y="91"/>
                  </a:cubicBezTo>
                  <a:cubicBezTo>
                    <a:pt x="314" y="92"/>
                    <a:pt x="314" y="91"/>
                    <a:pt x="313" y="92"/>
                  </a:cubicBezTo>
                  <a:cubicBezTo>
                    <a:pt x="313" y="92"/>
                    <a:pt x="315" y="94"/>
                    <a:pt x="315" y="94"/>
                  </a:cubicBezTo>
                  <a:cubicBezTo>
                    <a:pt x="315" y="96"/>
                    <a:pt x="316" y="98"/>
                    <a:pt x="316" y="99"/>
                  </a:cubicBezTo>
                  <a:cubicBezTo>
                    <a:pt x="316" y="100"/>
                    <a:pt x="316" y="100"/>
                    <a:pt x="316" y="101"/>
                  </a:cubicBezTo>
                  <a:cubicBezTo>
                    <a:pt x="316" y="102"/>
                    <a:pt x="315" y="101"/>
                    <a:pt x="315" y="101"/>
                  </a:cubicBezTo>
                  <a:cubicBezTo>
                    <a:pt x="314" y="102"/>
                    <a:pt x="314" y="104"/>
                    <a:pt x="314" y="104"/>
                  </a:cubicBezTo>
                  <a:cubicBezTo>
                    <a:pt x="313" y="105"/>
                    <a:pt x="312" y="106"/>
                    <a:pt x="312" y="107"/>
                  </a:cubicBezTo>
                  <a:cubicBezTo>
                    <a:pt x="311" y="109"/>
                    <a:pt x="311" y="109"/>
                    <a:pt x="312" y="110"/>
                  </a:cubicBezTo>
                  <a:cubicBezTo>
                    <a:pt x="315" y="112"/>
                    <a:pt x="318" y="114"/>
                    <a:pt x="320" y="116"/>
                  </a:cubicBezTo>
                  <a:cubicBezTo>
                    <a:pt x="321" y="119"/>
                    <a:pt x="322" y="124"/>
                    <a:pt x="321" y="127"/>
                  </a:cubicBezTo>
                  <a:cubicBezTo>
                    <a:pt x="319" y="131"/>
                    <a:pt x="313" y="133"/>
                    <a:pt x="310" y="135"/>
                  </a:cubicBezTo>
                  <a:cubicBezTo>
                    <a:pt x="309" y="136"/>
                    <a:pt x="308" y="136"/>
                    <a:pt x="307" y="137"/>
                  </a:cubicBezTo>
                  <a:cubicBezTo>
                    <a:pt x="304" y="138"/>
                    <a:pt x="308" y="141"/>
                    <a:pt x="308" y="143"/>
                  </a:cubicBezTo>
                  <a:cubicBezTo>
                    <a:pt x="308" y="143"/>
                    <a:pt x="309" y="145"/>
                    <a:pt x="309" y="146"/>
                  </a:cubicBezTo>
                  <a:cubicBezTo>
                    <a:pt x="309" y="148"/>
                    <a:pt x="309" y="149"/>
                    <a:pt x="310" y="151"/>
                  </a:cubicBezTo>
                  <a:cubicBezTo>
                    <a:pt x="311" y="153"/>
                    <a:pt x="311" y="154"/>
                    <a:pt x="309" y="156"/>
                  </a:cubicBezTo>
                  <a:cubicBezTo>
                    <a:pt x="309" y="156"/>
                    <a:pt x="310" y="160"/>
                    <a:pt x="309" y="161"/>
                  </a:cubicBezTo>
                  <a:cubicBezTo>
                    <a:pt x="308" y="161"/>
                    <a:pt x="307" y="157"/>
                    <a:pt x="306" y="159"/>
                  </a:cubicBezTo>
                  <a:cubicBezTo>
                    <a:pt x="305" y="161"/>
                    <a:pt x="307" y="164"/>
                    <a:pt x="307" y="164"/>
                  </a:cubicBezTo>
                  <a:cubicBezTo>
                    <a:pt x="307" y="163"/>
                    <a:pt x="301" y="158"/>
                    <a:pt x="298" y="161"/>
                  </a:cubicBezTo>
                  <a:cubicBezTo>
                    <a:pt x="299" y="160"/>
                    <a:pt x="302" y="159"/>
                    <a:pt x="300" y="157"/>
                  </a:cubicBezTo>
                  <a:cubicBezTo>
                    <a:pt x="299" y="156"/>
                    <a:pt x="298" y="155"/>
                    <a:pt x="297" y="155"/>
                  </a:cubicBezTo>
                  <a:cubicBezTo>
                    <a:pt x="297" y="154"/>
                    <a:pt x="295" y="154"/>
                    <a:pt x="294" y="154"/>
                  </a:cubicBezTo>
                  <a:cubicBezTo>
                    <a:pt x="294" y="153"/>
                    <a:pt x="295" y="153"/>
                    <a:pt x="294" y="151"/>
                  </a:cubicBezTo>
                  <a:cubicBezTo>
                    <a:pt x="293" y="150"/>
                    <a:pt x="292" y="148"/>
                    <a:pt x="293" y="146"/>
                  </a:cubicBezTo>
                  <a:cubicBezTo>
                    <a:pt x="294" y="143"/>
                    <a:pt x="291" y="142"/>
                    <a:pt x="291" y="140"/>
                  </a:cubicBezTo>
                  <a:cubicBezTo>
                    <a:pt x="291" y="138"/>
                    <a:pt x="293" y="137"/>
                    <a:pt x="292" y="135"/>
                  </a:cubicBezTo>
                  <a:cubicBezTo>
                    <a:pt x="290" y="133"/>
                    <a:pt x="286" y="133"/>
                    <a:pt x="283" y="133"/>
                  </a:cubicBezTo>
                  <a:cubicBezTo>
                    <a:pt x="282" y="133"/>
                    <a:pt x="281" y="133"/>
                    <a:pt x="279" y="133"/>
                  </a:cubicBezTo>
                  <a:cubicBezTo>
                    <a:pt x="279" y="133"/>
                    <a:pt x="277" y="135"/>
                    <a:pt x="277" y="135"/>
                  </a:cubicBezTo>
                  <a:cubicBezTo>
                    <a:pt x="277" y="134"/>
                    <a:pt x="278" y="134"/>
                    <a:pt x="277" y="133"/>
                  </a:cubicBezTo>
                  <a:cubicBezTo>
                    <a:pt x="277" y="132"/>
                    <a:pt x="276" y="131"/>
                    <a:pt x="275" y="131"/>
                  </a:cubicBezTo>
                  <a:cubicBezTo>
                    <a:pt x="273" y="130"/>
                    <a:pt x="271" y="130"/>
                    <a:pt x="269" y="129"/>
                  </a:cubicBezTo>
                  <a:cubicBezTo>
                    <a:pt x="266" y="128"/>
                    <a:pt x="264" y="125"/>
                    <a:pt x="261" y="123"/>
                  </a:cubicBezTo>
                  <a:cubicBezTo>
                    <a:pt x="259" y="122"/>
                    <a:pt x="257" y="121"/>
                    <a:pt x="256" y="121"/>
                  </a:cubicBezTo>
                  <a:cubicBezTo>
                    <a:pt x="254" y="121"/>
                    <a:pt x="252" y="119"/>
                    <a:pt x="250" y="119"/>
                  </a:cubicBezTo>
                  <a:cubicBezTo>
                    <a:pt x="249" y="119"/>
                    <a:pt x="240" y="121"/>
                    <a:pt x="240" y="121"/>
                  </a:cubicBezTo>
                  <a:cubicBezTo>
                    <a:pt x="240" y="120"/>
                    <a:pt x="241" y="120"/>
                    <a:pt x="242" y="119"/>
                  </a:cubicBezTo>
                  <a:cubicBezTo>
                    <a:pt x="242" y="118"/>
                    <a:pt x="241" y="117"/>
                    <a:pt x="241" y="117"/>
                  </a:cubicBezTo>
                  <a:cubicBezTo>
                    <a:pt x="240" y="114"/>
                    <a:pt x="239" y="112"/>
                    <a:pt x="238" y="110"/>
                  </a:cubicBezTo>
                  <a:cubicBezTo>
                    <a:pt x="237" y="108"/>
                    <a:pt x="236" y="108"/>
                    <a:pt x="234" y="108"/>
                  </a:cubicBezTo>
                  <a:cubicBezTo>
                    <a:pt x="231" y="108"/>
                    <a:pt x="230" y="108"/>
                    <a:pt x="230" y="105"/>
                  </a:cubicBezTo>
                  <a:cubicBezTo>
                    <a:pt x="231" y="103"/>
                    <a:pt x="230" y="100"/>
                    <a:pt x="230" y="98"/>
                  </a:cubicBezTo>
                  <a:cubicBezTo>
                    <a:pt x="231" y="95"/>
                    <a:pt x="233" y="93"/>
                    <a:pt x="234" y="90"/>
                  </a:cubicBezTo>
                  <a:cubicBezTo>
                    <a:pt x="235" y="88"/>
                    <a:pt x="235" y="87"/>
                    <a:pt x="237" y="86"/>
                  </a:cubicBezTo>
                  <a:cubicBezTo>
                    <a:pt x="238" y="86"/>
                    <a:pt x="237" y="85"/>
                    <a:pt x="237" y="84"/>
                  </a:cubicBezTo>
                  <a:cubicBezTo>
                    <a:pt x="238" y="84"/>
                    <a:pt x="240" y="82"/>
                    <a:pt x="240" y="82"/>
                  </a:cubicBezTo>
                  <a:cubicBezTo>
                    <a:pt x="240" y="82"/>
                    <a:pt x="240" y="82"/>
                    <a:pt x="239" y="81"/>
                  </a:cubicBezTo>
                  <a:cubicBezTo>
                    <a:pt x="239" y="81"/>
                    <a:pt x="240" y="81"/>
                    <a:pt x="240" y="81"/>
                  </a:cubicBezTo>
                  <a:cubicBezTo>
                    <a:pt x="240" y="79"/>
                    <a:pt x="242" y="80"/>
                    <a:pt x="243" y="80"/>
                  </a:cubicBezTo>
                  <a:cubicBezTo>
                    <a:pt x="244" y="80"/>
                    <a:pt x="244" y="79"/>
                    <a:pt x="244" y="79"/>
                  </a:cubicBezTo>
                  <a:cubicBezTo>
                    <a:pt x="245" y="77"/>
                    <a:pt x="243" y="78"/>
                    <a:pt x="242" y="77"/>
                  </a:cubicBezTo>
                  <a:cubicBezTo>
                    <a:pt x="242" y="77"/>
                    <a:pt x="244" y="77"/>
                    <a:pt x="244" y="77"/>
                  </a:cubicBezTo>
                  <a:cubicBezTo>
                    <a:pt x="245" y="76"/>
                    <a:pt x="246" y="77"/>
                    <a:pt x="246" y="77"/>
                  </a:cubicBezTo>
                  <a:cubicBezTo>
                    <a:pt x="248" y="79"/>
                    <a:pt x="248" y="77"/>
                    <a:pt x="250" y="76"/>
                  </a:cubicBezTo>
                  <a:cubicBezTo>
                    <a:pt x="252" y="74"/>
                    <a:pt x="248" y="72"/>
                    <a:pt x="246" y="71"/>
                  </a:cubicBezTo>
                  <a:cubicBezTo>
                    <a:pt x="245" y="71"/>
                    <a:pt x="241" y="72"/>
                    <a:pt x="241" y="72"/>
                  </a:cubicBezTo>
                  <a:cubicBezTo>
                    <a:pt x="240" y="70"/>
                    <a:pt x="243" y="70"/>
                    <a:pt x="240" y="69"/>
                  </a:cubicBezTo>
                  <a:cubicBezTo>
                    <a:pt x="239" y="69"/>
                    <a:pt x="234" y="69"/>
                    <a:pt x="234" y="68"/>
                  </a:cubicBezTo>
                  <a:cubicBezTo>
                    <a:pt x="234" y="67"/>
                    <a:pt x="236" y="67"/>
                    <a:pt x="236" y="67"/>
                  </a:cubicBezTo>
                  <a:cubicBezTo>
                    <a:pt x="237" y="66"/>
                    <a:pt x="237" y="67"/>
                    <a:pt x="238" y="67"/>
                  </a:cubicBezTo>
                  <a:cubicBezTo>
                    <a:pt x="237" y="68"/>
                    <a:pt x="240" y="68"/>
                    <a:pt x="240" y="68"/>
                  </a:cubicBezTo>
                  <a:cubicBezTo>
                    <a:pt x="242" y="68"/>
                    <a:pt x="245" y="70"/>
                    <a:pt x="246" y="70"/>
                  </a:cubicBezTo>
                  <a:cubicBezTo>
                    <a:pt x="247" y="70"/>
                    <a:pt x="248" y="71"/>
                    <a:pt x="249" y="71"/>
                  </a:cubicBezTo>
                  <a:cubicBezTo>
                    <a:pt x="251" y="72"/>
                    <a:pt x="250" y="71"/>
                    <a:pt x="251" y="71"/>
                  </a:cubicBezTo>
                  <a:cubicBezTo>
                    <a:pt x="252" y="71"/>
                    <a:pt x="255" y="71"/>
                    <a:pt x="254" y="70"/>
                  </a:cubicBezTo>
                  <a:cubicBezTo>
                    <a:pt x="253" y="69"/>
                    <a:pt x="254" y="67"/>
                    <a:pt x="255" y="66"/>
                  </a:cubicBezTo>
                  <a:cubicBezTo>
                    <a:pt x="255" y="67"/>
                    <a:pt x="258" y="68"/>
                    <a:pt x="258" y="68"/>
                  </a:cubicBezTo>
                  <a:cubicBezTo>
                    <a:pt x="260" y="68"/>
                    <a:pt x="261" y="68"/>
                    <a:pt x="263" y="67"/>
                  </a:cubicBezTo>
                  <a:cubicBezTo>
                    <a:pt x="264" y="66"/>
                    <a:pt x="265" y="64"/>
                    <a:pt x="266" y="63"/>
                  </a:cubicBezTo>
                  <a:cubicBezTo>
                    <a:pt x="267" y="62"/>
                    <a:pt x="269" y="61"/>
                    <a:pt x="268" y="59"/>
                  </a:cubicBezTo>
                  <a:cubicBezTo>
                    <a:pt x="267" y="57"/>
                    <a:pt x="264" y="58"/>
                    <a:pt x="263" y="58"/>
                  </a:cubicBezTo>
                  <a:cubicBezTo>
                    <a:pt x="260" y="58"/>
                    <a:pt x="258" y="57"/>
                    <a:pt x="256" y="56"/>
                  </a:cubicBezTo>
                  <a:cubicBezTo>
                    <a:pt x="255" y="55"/>
                    <a:pt x="254" y="54"/>
                    <a:pt x="252" y="53"/>
                  </a:cubicBezTo>
                  <a:cubicBezTo>
                    <a:pt x="252" y="53"/>
                    <a:pt x="247" y="53"/>
                    <a:pt x="247" y="53"/>
                  </a:cubicBezTo>
                  <a:cubicBezTo>
                    <a:pt x="247" y="52"/>
                    <a:pt x="252" y="53"/>
                    <a:pt x="253" y="53"/>
                  </a:cubicBezTo>
                  <a:cubicBezTo>
                    <a:pt x="255" y="53"/>
                    <a:pt x="255" y="52"/>
                    <a:pt x="257" y="53"/>
                  </a:cubicBezTo>
                  <a:cubicBezTo>
                    <a:pt x="261" y="55"/>
                    <a:pt x="265" y="59"/>
                    <a:pt x="269" y="56"/>
                  </a:cubicBezTo>
                  <a:cubicBezTo>
                    <a:pt x="271" y="54"/>
                    <a:pt x="272" y="53"/>
                    <a:pt x="273" y="51"/>
                  </a:cubicBezTo>
                  <a:cubicBezTo>
                    <a:pt x="274" y="50"/>
                    <a:pt x="268" y="49"/>
                    <a:pt x="271" y="47"/>
                  </a:cubicBezTo>
                  <a:cubicBezTo>
                    <a:pt x="272" y="47"/>
                    <a:pt x="275" y="47"/>
                    <a:pt x="276" y="48"/>
                  </a:cubicBezTo>
                  <a:cubicBezTo>
                    <a:pt x="279" y="48"/>
                    <a:pt x="279" y="50"/>
                    <a:pt x="282" y="48"/>
                  </a:cubicBezTo>
                  <a:cubicBezTo>
                    <a:pt x="282" y="48"/>
                    <a:pt x="285" y="49"/>
                    <a:pt x="284" y="47"/>
                  </a:cubicBezTo>
                  <a:cubicBezTo>
                    <a:pt x="283" y="46"/>
                    <a:pt x="279" y="44"/>
                    <a:pt x="278" y="44"/>
                  </a:cubicBezTo>
                  <a:cubicBezTo>
                    <a:pt x="280" y="43"/>
                    <a:pt x="282" y="45"/>
                    <a:pt x="284" y="45"/>
                  </a:cubicBezTo>
                  <a:cubicBezTo>
                    <a:pt x="285" y="45"/>
                    <a:pt x="287" y="50"/>
                    <a:pt x="289" y="49"/>
                  </a:cubicBezTo>
                  <a:cubicBezTo>
                    <a:pt x="289" y="49"/>
                    <a:pt x="288" y="48"/>
                    <a:pt x="288" y="48"/>
                  </a:cubicBezTo>
                  <a:cubicBezTo>
                    <a:pt x="289" y="47"/>
                    <a:pt x="290" y="47"/>
                    <a:pt x="292" y="46"/>
                  </a:cubicBezTo>
                  <a:cubicBezTo>
                    <a:pt x="293" y="45"/>
                    <a:pt x="296" y="42"/>
                    <a:pt x="297" y="41"/>
                  </a:cubicBezTo>
                  <a:cubicBezTo>
                    <a:pt x="297" y="38"/>
                    <a:pt x="295" y="38"/>
                    <a:pt x="293" y="36"/>
                  </a:cubicBezTo>
                  <a:cubicBezTo>
                    <a:pt x="293" y="36"/>
                    <a:pt x="290" y="30"/>
                    <a:pt x="290" y="31"/>
                  </a:cubicBezTo>
                  <a:cubicBezTo>
                    <a:pt x="291" y="30"/>
                    <a:pt x="295" y="30"/>
                    <a:pt x="296" y="30"/>
                  </a:cubicBezTo>
                  <a:cubicBezTo>
                    <a:pt x="299" y="29"/>
                    <a:pt x="294" y="28"/>
                    <a:pt x="294" y="27"/>
                  </a:cubicBezTo>
                  <a:cubicBezTo>
                    <a:pt x="293" y="26"/>
                    <a:pt x="297" y="26"/>
                    <a:pt x="297" y="25"/>
                  </a:cubicBezTo>
                  <a:cubicBezTo>
                    <a:pt x="297" y="25"/>
                    <a:pt x="287" y="21"/>
                    <a:pt x="287" y="21"/>
                  </a:cubicBezTo>
                  <a:cubicBezTo>
                    <a:pt x="288" y="21"/>
                    <a:pt x="290" y="20"/>
                    <a:pt x="291" y="20"/>
                  </a:cubicBezTo>
                  <a:cubicBezTo>
                    <a:pt x="288" y="20"/>
                    <a:pt x="285" y="19"/>
                    <a:pt x="282" y="19"/>
                  </a:cubicBezTo>
                  <a:cubicBezTo>
                    <a:pt x="280" y="19"/>
                    <a:pt x="277" y="20"/>
                    <a:pt x="276" y="19"/>
                  </a:cubicBezTo>
                  <a:cubicBezTo>
                    <a:pt x="278" y="20"/>
                    <a:pt x="275" y="21"/>
                    <a:pt x="276" y="23"/>
                  </a:cubicBezTo>
                  <a:cubicBezTo>
                    <a:pt x="277" y="24"/>
                    <a:pt x="280" y="25"/>
                    <a:pt x="280" y="26"/>
                  </a:cubicBezTo>
                  <a:cubicBezTo>
                    <a:pt x="280" y="26"/>
                    <a:pt x="278" y="27"/>
                    <a:pt x="278" y="27"/>
                  </a:cubicBezTo>
                  <a:cubicBezTo>
                    <a:pt x="278" y="27"/>
                    <a:pt x="280" y="28"/>
                    <a:pt x="279" y="28"/>
                  </a:cubicBezTo>
                  <a:cubicBezTo>
                    <a:pt x="277" y="29"/>
                    <a:pt x="276" y="27"/>
                    <a:pt x="275" y="31"/>
                  </a:cubicBezTo>
                  <a:cubicBezTo>
                    <a:pt x="274" y="33"/>
                    <a:pt x="274" y="35"/>
                    <a:pt x="273" y="37"/>
                  </a:cubicBezTo>
                  <a:cubicBezTo>
                    <a:pt x="272" y="37"/>
                    <a:pt x="271" y="38"/>
                    <a:pt x="271" y="39"/>
                  </a:cubicBezTo>
                  <a:cubicBezTo>
                    <a:pt x="271" y="40"/>
                    <a:pt x="270" y="40"/>
                    <a:pt x="270" y="41"/>
                  </a:cubicBezTo>
                  <a:cubicBezTo>
                    <a:pt x="267" y="42"/>
                    <a:pt x="268" y="43"/>
                    <a:pt x="266" y="40"/>
                  </a:cubicBezTo>
                  <a:cubicBezTo>
                    <a:pt x="265" y="39"/>
                    <a:pt x="262" y="37"/>
                    <a:pt x="262" y="35"/>
                  </a:cubicBezTo>
                  <a:cubicBezTo>
                    <a:pt x="262" y="35"/>
                    <a:pt x="262" y="32"/>
                    <a:pt x="263" y="32"/>
                  </a:cubicBezTo>
                  <a:cubicBezTo>
                    <a:pt x="263" y="32"/>
                    <a:pt x="265" y="33"/>
                    <a:pt x="265" y="31"/>
                  </a:cubicBezTo>
                  <a:cubicBezTo>
                    <a:pt x="264" y="29"/>
                    <a:pt x="264" y="28"/>
                    <a:pt x="262" y="26"/>
                  </a:cubicBezTo>
                  <a:cubicBezTo>
                    <a:pt x="260" y="25"/>
                    <a:pt x="258" y="23"/>
                    <a:pt x="256" y="25"/>
                  </a:cubicBezTo>
                  <a:cubicBezTo>
                    <a:pt x="255" y="26"/>
                    <a:pt x="255" y="28"/>
                    <a:pt x="255" y="30"/>
                  </a:cubicBezTo>
                  <a:cubicBezTo>
                    <a:pt x="255" y="31"/>
                    <a:pt x="251" y="31"/>
                    <a:pt x="251" y="30"/>
                  </a:cubicBezTo>
                  <a:cubicBezTo>
                    <a:pt x="251" y="29"/>
                    <a:pt x="251" y="26"/>
                    <a:pt x="250" y="25"/>
                  </a:cubicBezTo>
                  <a:cubicBezTo>
                    <a:pt x="246" y="22"/>
                    <a:pt x="251" y="25"/>
                    <a:pt x="251" y="24"/>
                  </a:cubicBezTo>
                  <a:cubicBezTo>
                    <a:pt x="252" y="24"/>
                    <a:pt x="253" y="23"/>
                    <a:pt x="252" y="23"/>
                  </a:cubicBezTo>
                  <a:cubicBezTo>
                    <a:pt x="252" y="22"/>
                    <a:pt x="251" y="21"/>
                    <a:pt x="250" y="22"/>
                  </a:cubicBezTo>
                  <a:cubicBezTo>
                    <a:pt x="249" y="23"/>
                    <a:pt x="249" y="21"/>
                    <a:pt x="248" y="21"/>
                  </a:cubicBezTo>
                  <a:cubicBezTo>
                    <a:pt x="247" y="20"/>
                    <a:pt x="246" y="22"/>
                    <a:pt x="245" y="21"/>
                  </a:cubicBezTo>
                  <a:cubicBezTo>
                    <a:pt x="243" y="20"/>
                    <a:pt x="242" y="21"/>
                    <a:pt x="243" y="18"/>
                  </a:cubicBezTo>
                  <a:cubicBezTo>
                    <a:pt x="243" y="18"/>
                    <a:pt x="243" y="18"/>
                    <a:pt x="244" y="18"/>
                  </a:cubicBezTo>
                  <a:cubicBezTo>
                    <a:pt x="244" y="17"/>
                    <a:pt x="244" y="17"/>
                    <a:pt x="244" y="16"/>
                  </a:cubicBezTo>
                  <a:cubicBezTo>
                    <a:pt x="245" y="16"/>
                    <a:pt x="245" y="16"/>
                    <a:pt x="246" y="16"/>
                  </a:cubicBezTo>
                  <a:cubicBezTo>
                    <a:pt x="245" y="16"/>
                    <a:pt x="244" y="13"/>
                    <a:pt x="244" y="13"/>
                  </a:cubicBezTo>
                  <a:cubicBezTo>
                    <a:pt x="243" y="11"/>
                    <a:pt x="241" y="11"/>
                    <a:pt x="241" y="10"/>
                  </a:cubicBezTo>
                  <a:cubicBezTo>
                    <a:pt x="239" y="9"/>
                    <a:pt x="240" y="9"/>
                    <a:pt x="239" y="7"/>
                  </a:cubicBezTo>
                  <a:cubicBezTo>
                    <a:pt x="239" y="5"/>
                    <a:pt x="237" y="4"/>
                    <a:pt x="237" y="3"/>
                  </a:cubicBezTo>
                  <a:cubicBezTo>
                    <a:pt x="236" y="1"/>
                    <a:pt x="234" y="1"/>
                    <a:pt x="232" y="1"/>
                  </a:cubicBezTo>
                  <a:cubicBezTo>
                    <a:pt x="231" y="1"/>
                    <a:pt x="232" y="0"/>
                    <a:pt x="230" y="0"/>
                  </a:cubicBezTo>
                  <a:cubicBezTo>
                    <a:pt x="229" y="0"/>
                    <a:pt x="228" y="0"/>
                    <a:pt x="228" y="2"/>
                  </a:cubicBezTo>
                  <a:cubicBezTo>
                    <a:pt x="228" y="2"/>
                    <a:pt x="225" y="3"/>
                    <a:pt x="225" y="3"/>
                  </a:cubicBezTo>
                  <a:cubicBezTo>
                    <a:pt x="226" y="3"/>
                    <a:pt x="228" y="3"/>
                    <a:pt x="228" y="4"/>
                  </a:cubicBezTo>
                  <a:cubicBezTo>
                    <a:pt x="228" y="4"/>
                    <a:pt x="226" y="5"/>
                    <a:pt x="226" y="5"/>
                  </a:cubicBezTo>
                  <a:cubicBezTo>
                    <a:pt x="225" y="6"/>
                    <a:pt x="224" y="4"/>
                    <a:pt x="223" y="6"/>
                  </a:cubicBezTo>
                  <a:cubicBezTo>
                    <a:pt x="222" y="6"/>
                    <a:pt x="221" y="9"/>
                    <a:pt x="221" y="10"/>
                  </a:cubicBezTo>
                  <a:cubicBezTo>
                    <a:pt x="222" y="10"/>
                    <a:pt x="224" y="10"/>
                    <a:pt x="225" y="11"/>
                  </a:cubicBezTo>
                  <a:cubicBezTo>
                    <a:pt x="224" y="10"/>
                    <a:pt x="222" y="14"/>
                    <a:pt x="222" y="15"/>
                  </a:cubicBezTo>
                  <a:cubicBezTo>
                    <a:pt x="222" y="16"/>
                    <a:pt x="224" y="18"/>
                    <a:pt x="225" y="19"/>
                  </a:cubicBezTo>
                  <a:cubicBezTo>
                    <a:pt x="226" y="19"/>
                    <a:pt x="228" y="21"/>
                    <a:pt x="229" y="21"/>
                  </a:cubicBezTo>
                  <a:cubicBezTo>
                    <a:pt x="231" y="20"/>
                    <a:pt x="231" y="20"/>
                    <a:pt x="232" y="21"/>
                  </a:cubicBezTo>
                  <a:cubicBezTo>
                    <a:pt x="233" y="21"/>
                    <a:pt x="235" y="23"/>
                    <a:pt x="235" y="23"/>
                  </a:cubicBezTo>
                  <a:cubicBezTo>
                    <a:pt x="234" y="24"/>
                    <a:pt x="233" y="22"/>
                    <a:pt x="233" y="24"/>
                  </a:cubicBezTo>
                  <a:cubicBezTo>
                    <a:pt x="233" y="26"/>
                    <a:pt x="232" y="26"/>
                    <a:pt x="232" y="27"/>
                  </a:cubicBezTo>
                  <a:cubicBezTo>
                    <a:pt x="231" y="29"/>
                    <a:pt x="233" y="29"/>
                    <a:pt x="234" y="28"/>
                  </a:cubicBezTo>
                  <a:cubicBezTo>
                    <a:pt x="234" y="28"/>
                    <a:pt x="236" y="25"/>
                    <a:pt x="236" y="26"/>
                  </a:cubicBezTo>
                  <a:cubicBezTo>
                    <a:pt x="237" y="27"/>
                    <a:pt x="236" y="29"/>
                    <a:pt x="236" y="30"/>
                  </a:cubicBezTo>
                  <a:cubicBezTo>
                    <a:pt x="235" y="31"/>
                    <a:pt x="234" y="31"/>
                    <a:pt x="233" y="31"/>
                  </a:cubicBezTo>
                  <a:cubicBezTo>
                    <a:pt x="233" y="32"/>
                    <a:pt x="233" y="33"/>
                    <a:pt x="232" y="34"/>
                  </a:cubicBezTo>
                  <a:cubicBezTo>
                    <a:pt x="231" y="34"/>
                    <a:pt x="229" y="34"/>
                    <a:pt x="228" y="35"/>
                  </a:cubicBezTo>
                  <a:cubicBezTo>
                    <a:pt x="227" y="35"/>
                    <a:pt x="226" y="37"/>
                    <a:pt x="226" y="37"/>
                  </a:cubicBezTo>
                  <a:cubicBezTo>
                    <a:pt x="227" y="38"/>
                    <a:pt x="228" y="39"/>
                    <a:pt x="228" y="41"/>
                  </a:cubicBezTo>
                  <a:cubicBezTo>
                    <a:pt x="228" y="42"/>
                    <a:pt x="227" y="41"/>
                    <a:pt x="226" y="40"/>
                  </a:cubicBezTo>
                  <a:cubicBezTo>
                    <a:pt x="226" y="40"/>
                    <a:pt x="225" y="40"/>
                    <a:pt x="225" y="41"/>
                  </a:cubicBezTo>
                  <a:cubicBezTo>
                    <a:pt x="224" y="41"/>
                    <a:pt x="222" y="40"/>
                    <a:pt x="222" y="39"/>
                  </a:cubicBezTo>
                  <a:cubicBezTo>
                    <a:pt x="222" y="38"/>
                    <a:pt x="224" y="35"/>
                    <a:pt x="224" y="34"/>
                  </a:cubicBezTo>
                  <a:cubicBezTo>
                    <a:pt x="225" y="32"/>
                    <a:pt x="222" y="34"/>
                    <a:pt x="222" y="34"/>
                  </a:cubicBezTo>
                  <a:cubicBezTo>
                    <a:pt x="221" y="34"/>
                    <a:pt x="218" y="32"/>
                    <a:pt x="217" y="31"/>
                  </a:cubicBezTo>
                  <a:cubicBezTo>
                    <a:pt x="215" y="30"/>
                    <a:pt x="216" y="32"/>
                    <a:pt x="214" y="32"/>
                  </a:cubicBezTo>
                  <a:cubicBezTo>
                    <a:pt x="213" y="32"/>
                    <a:pt x="210" y="31"/>
                    <a:pt x="212" y="33"/>
                  </a:cubicBezTo>
                  <a:cubicBezTo>
                    <a:pt x="213" y="34"/>
                    <a:pt x="213" y="35"/>
                    <a:pt x="215" y="35"/>
                  </a:cubicBezTo>
                  <a:cubicBezTo>
                    <a:pt x="216" y="35"/>
                    <a:pt x="218" y="35"/>
                    <a:pt x="218" y="37"/>
                  </a:cubicBezTo>
                  <a:cubicBezTo>
                    <a:pt x="220" y="41"/>
                    <a:pt x="214" y="36"/>
                    <a:pt x="213" y="35"/>
                  </a:cubicBezTo>
                  <a:cubicBezTo>
                    <a:pt x="211" y="35"/>
                    <a:pt x="211" y="37"/>
                    <a:pt x="209" y="37"/>
                  </a:cubicBezTo>
                  <a:cubicBezTo>
                    <a:pt x="207" y="37"/>
                    <a:pt x="206" y="36"/>
                    <a:pt x="204" y="36"/>
                  </a:cubicBezTo>
                  <a:cubicBezTo>
                    <a:pt x="200" y="37"/>
                    <a:pt x="197" y="37"/>
                    <a:pt x="193" y="37"/>
                  </a:cubicBezTo>
                  <a:cubicBezTo>
                    <a:pt x="190" y="36"/>
                    <a:pt x="186" y="34"/>
                    <a:pt x="182" y="33"/>
                  </a:cubicBezTo>
                  <a:cubicBezTo>
                    <a:pt x="181" y="33"/>
                    <a:pt x="179" y="33"/>
                    <a:pt x="178" y="32"/>
                  </a:cubicBezTo>
                  <a:cubicBezTo>
                    <a:pt x="177" y="30"/>
                    <a:pt x="177" y="28"/>
                    <a:pt x="176" y="28"/>
                  </a:cubicBezTo>
                  <a:cubicBezTo>
                    <a:pt x="174" y="27"/>
                    <a:pt x="172" y="28"/>
                    <a:pt x="171" y="28"/>
                  </a:cubicBezTo>
                  <a:cubicBezTo>
                    <a:pt x="168" y="29"/>
                    <a:pt x="166" y="29"/>
                    <a:pt x="164" y="29"/>
                  </a:cubicBezTo>
                  <a:cubicBezTo>
                    <a:pt x="163" y="30"/>
                    <a:pt x="161" y="31"/>
                    <a:pt x="161" y="32"/>
                  </a:cubicBezTo>
                  <a:cubicBezTo>
                    <a:pt x="161" y="32"/>
                    <a:pt x="165" y="34"/>
                    <a:pt x="166" y="34"/>
                  </a:cubicBezTo>
                  <a:cubicBezTo>
                    <a:pt x="166" y="34"/>
                    <a:pt x="165" y="31"/>
                    <a:pt x="167" y="32"/>
                  </a:cubicBezTo>
                  <a:cubicBezTo>
                    <a:pt x="168" y="32"/>
                    <a:pt x="168" y="33"/>
                    <a:pt x="169" y="32"/>
                  </a:cubicBezTo>
                  <a:cubicBezTo>
                    <a:pt x="170" y="32"/>
                    <a:pt x="176" y="28"/>
                    <a:pt x="176" y="30"/>
                  </a:cubicBezTo>
                  <a:cubicBezTo>
                    <a:pt x="176" y="31"/>
                    <a:pt x="173" y="32"/>
                    <a:pt x="172" y="33"/>
                  </a:cubicBezTo>
                  <a:cubicBezTo>
                    <a:pt x="171" y="34"/>
                    <a:pt x="169" y="34"/>
                    <a:pt x="167" y="34"/>
                  </a:cubicBezTo>
                  <a:cubicBezTo>
                    <a:pt x="166" y="35"/>
                    <a:pt x="163" y="37"/>
                    <a:pt x="165" y="38"/>
                  </a:cubicBezTo>
                  <a:cubicBezTo>
                    <a:pt x="167" y="38"/>
                    <a:pt x="167" y="39"/>
                    <a:pt x="166" y="41"/>
                  </a:cubicBezTo>
                  <a:cubicBezTo>
                    <a:pt x="166" y="42"/>
                    <a:pt x="168" y="42"/>
                    <a:pt x="168" y="43"/>
                  </a:cubicBezTo>
                  <a:cubicBezTo>
                    <a:pt x="169" y="44"/>
                    <a:pt x="169" y="46"/>
                    <a:pt x="167" y="44"/>
                  </a:cubicBezTo>
                  <a:cubicBezTo>
                    <a:pt x="165" y="42"/>
                    <a:pt x="167" y="46"/>
                    <a:pt x="166" y="45"/>
                  </a:cubicBezTo>
                  <a:cubicBezTo>
                    <a:pt x="165" y="45"/>
                    <a:pt x="163" y="42"/>
                    <a:pt x="162" y="43"/>
                  </a:cubicBezTo>
                  <a:cubicBezTo>
                    <a:pt x="164" y="42"/>
                    <a:pt x="167" y="43"/>
                    <a:pt x="164" y="41"/>
                  </a:cubicBezTo>
                  <a:cubicBezTo>
                    <a:pt x="165" y="41"/>
                    <a:pt x="166" y="40"/>
                    <a:pt x="164" y="39"/>
                  </a:cubicBezTo>
                  <a:cubicBezTo>
                    <a:pt x="166" y="40"/>
                    <a:pt x="161" y="40"/>
                    <a:pt x="162" y="40"/>
                  </a:cubicBezTo>
                  <a:cubicBezTo>
                    <a:pt x="162" y="39"/>
                    <a:pt x="162" y="39"/>
                    <a:pt x="163" y="39"/>
                  </a:cubicBezTo>
                  <a:cubicBezTo>
                    <a:pt x="163" y="38"/>
                    <a:pt x="160" y="40"/>
                    <a:pt x="160" y="40"/>
                  </a:cubicBezTo>
                  <a:cubicBezTo>
                    <a:pt x="159" y="40"/>
                    <a:pt x="160" y="38"/>
                    <a:pt x="159" y="37"/>
                  </a:cubicBezTo>
                  <a:cubicBezTo>
                    <a:pt x="159" y="37"/>
                    <a:pt x="157" y="37"/>
                    <a:pt x="157" y="37"/>
                  </a:cubicBezTo>
                  <a:cubicBezTo>
                    <a:pt x="155" y="37"/>
                    <a:pt x="155" y="34"/>
                    <a:pt x="153" y="35"/>
                  </a:cubicBezTo>
                  <a:cubicBezTo>
                    <a:pt x="151" y="37"/>
                    <a:pt x="150" y="37"/>
                    <a:pt x="147" y="37"/>
                  </a:cubicBezTo>
                  <a:cubicBezTo>
                    <a:pt x="143" y="37"/>
                    <a:pt x="140" y="37"/>
                    <a:pt x="136" y="37"/>
                  </a:cubicBezTo>
                  <a:cubicBezTo>
                    <a:pt x="135" y="37"/>
                    <a:pt x="128" y="37"/>
                    <a:pt x="128" y="36"/>
                  </a:cubicBezTo>
                  <a:cubicBezTo>
                    <a:pt x="127" y="36"/>
                    <a:pt x="130" y="34"/>
                    <a:pt x="131" y="33"/>
                  </a:cubicBezTo>
                  <a:cubicBezTo>
                    <a:pt x="132" y="32"/>
                    <a:pt x="133" y="33"/>
                    <a:pt x="135" y="33"/>
                  </a:cubicBezTo>
                  <a:cubicBezTo>
                    <a:pt x="136" y="32"/>
                    <a:pt x="133" y="30"/>
                    <a:pt x="133" y="30"/>
                  </a:cubicBezTo>
                  <a:cubicBezTo>
                    <a:pt x="131" y="28"/>
                    <a:pt x="130" y="28"/>
                    <a:pt x="128" y="27"/>
                  </a:cubicBezTo>
                  <a:cubicBezTo>
                    <a:pt x="127" y="27"/>
                    <a:pt x="126" y="26"/>
                    <a:pt x="125" y="27"/>
                  </a:cubicBezTo>
                  <a:cubicBezTo>
                    <a:pt x="124" y="28"/>
                    <a:pt x="123" y="29"/>
                    <a:pt x="122" y="28"/>
                  </a:cubicBezTo>
                  <a:cubicBezTo>
                    <a:pt x="119" y="26"/>
                    <a:pt x="116" y="26"/>
                    <a:pt x="113" y="25"/>
                  </a:cubicBezTo>
                  <a:cubicBezTo>
                    <a:pt x="109" y="24"/>
                    <a:pt x="106" y="24"/>
                    <a:pt x="102" y="22"/>
                  </a:cubicBezTo>
                  <a:cubicBezTo>
                    <a:pt x="99" y="20"/>
                    <a:pt x="97" y="19"/>
                    <a:pt x="93" y="19"/>
                  </a:cubicBezTo>
                  <a:cubicBezTo>
                    <a:pt x="92" y="19"/>
                    <a:pt x="91" y="19"/>
                    <a:pt x="90" y="20"/>
                  </a:cubicBezTo>
                  <a:cubicBezTo>
                    <a:pt x="89" y="21"/>
                    <a:pt x="88" y="23"/>
                    <a:pt x="87" y="23"/>
                  </a:cubicBezTo>
                  <a:cubicBezTo>
                    <a:pt x="86" y="23"/>
                    <a:pt x="83" y="24"/>
                    <a:pt x="83" y="23"/>
                  </a:cubicBezTo>
                  <a:cubicBezTo>
                    <a:pt x="83" y="22"/>
                    <a:pt x="85" y="21"/>
                    <a:pt x="85" y="20"/>
                  </a:cubicBezTo>
                  <a:cubicBezTo>
                    <a:pt x="85" y="20"/>
                    <a:pt x="82" y="21"/>
                    <a:pt x="82" y="20"/>
                  </a:cubicBezTo>
                  <a:cubicBezTo>
                    <a:pt x="83" y="19"/>
                    <a:pt x="83" y="18"/>
                    <a:pt x="82" y="17"/>
                  </a:cubicBezTo>
                  <a:cubicBezTo>
                    <a:pt x="82" y="15"/>
                    <a:pt x="78" y="17"/>
                    <a:pt x="78" y="18"/>
                  </a:cubicBezTo>
                  <a:cubicBezTo>
                    <a:pt x="78" y="18"/>
                    <a:pt x="80" y="17"/>
                    <a:pt x="80" y="18"/>
                  </a:cubicBezTo>
                  <a:cubicBezTo>
                    <a:pt x="81" y="18"/>
                    <a:pt x="77" y="20"/>
                    <a:pt x="80" y="20"/>
                  </a:cubicBezTo>
                  <a:cubicBezTo>
                    <a:pt x="79" y="20"/>
                    <a:pt x="78" y="20"/>
                    <a:pt x="78" y="22"/>
                  </a:cubicBezTo>
                  <a:cubicBezTo>
                    <a:pt x="78" y="23"/>
                    <a:pt x="77" y="24"/>
                    <a:pt x="76" y="23"/>
                  </a:cubicBezTo>
                  <a:cubicBezTo>
                    <a:pt x="73" y="22"/>
                    <a:pt x="72" y="21"/>
                    <a:pt x="71" y="18"/>
                  </a:cubicBezTo>
                  <a:cubicBezTo>
                    <a:pt x="70" y="16"/>
                    <a:pt x="68" y="15"/>
                    <a:pt x="66" y="13"/>
                  </a:cubicBezTo>
                  <a:cubicBezTo>
                    <a:pt x="65" y="13"/>
                    <a:pt x="64" y="11"/>
                    <a:pt x="63" y="12"/>
                  </a:cubicBezTo>
                  <a:cubicBezTo>
                    <a:pt x="63" y="14"/>
                    <a:pt x="66" y="15"/>
                    <a:pt x="67" y="16"/>
                  </a:cubicBezTo>
                  <a:cubicBezTo>
                    <a:pt x="67" y="15"/>
                    <a:pt x="63" y="16"/>
                    <a:pt x="63" y="17"/>
                  </a:cubicBezTo>
                  <a:cubicBezTo>
                    <a:pt x="62" y="18"/>
                    <a:pt x="63" y="18"/>
                    <a:pt x="62" y="19"/>
                  </a:cubicBezTo>
                  <a:cubicBezTo>
                    <a:pt x="61" y="19"/>
                    <a:pt x="60" y="21"/>
                    <a:pt x="59" y="20"/>
                  </a:cubicBezTo>
                  <a:cubicBezTo>
                    <a:pt x="59" y="20"/>
                    <a:pt x="59" y="19"/>
                    <a:pt x="59" y="19"/>
                  </a:cubicBezTo>
                  <a:cubicBezTo>
                    <a:pt x="59" y="18"/>
                    <a:pt x="54" y="20"/>
                    <a:pt x="54" y="21"/>
                  </a:cubicBezTo>
                  <a:cubicBezTo>
                    <a:pt x="53" y="22"/>
                    <a:pt x="52" y="23"/>
                    <a:pt x="50" y="24"/>
                  </a:cubicBezTo>
                  <a:cubicBezTo>
                    <a:pt x="49" y="25"/>
                    <a:pt x="50" y="22"/>
                    <a:pt x="49" y="22"/>
                  </a:cubicBezTo>
                  <a:cubicBezTo>
                    <a:pt x="48" y="22"/>
                    <a:pt x="47" y="23"/>
                    <a:pt x="46" y="23"/>
                  </a:cubicBezTo>
                  <a:cubicBezTo>
                    <a:pt x="45" y="23"/>
                    <a:pt x="45" y="25"/>
                    <a:pt x="44" y="25"/>
                  </a:cubicBezTo>
                  <a:cubicBezTo>
                    <a:pt x="43" y="25"/>
                    <a:pt x="40" y="27"/>
                    <a:pt x="41" y="27"/>
                  </a:cubicBezTo>
                  <a:cubicBezTo>
                    <a:pt x="41" y="28"/>
                    <a:pt x="43" y="28"/>
                    <a:pt x="40" y="29"/>
                  </a:cubicBezTo>
                  <a:cubicBezTo>
                    <a:pt x="40" y="29"/>
                    <a:pt x="37" y="29"/>
                    <a:pt x="37" y="28"/>
                  </a:cubicBezTo>
                  <a:cubicBezTo>
                    <a:pt x="37" y="27"/>
                    <a:pt x="40" y="26"/>
                    <a:pt x="40" y="26"/>
                  </a:cubicBezTo>
                  <a:cubicBezTo>
                    <a:pt x="41" y="24"/>
                    <a:pt x="43" y="23"/>
                    <a:pt x="44" y="22"/>
                  </a:cubicBezTo>
                  <a:cubicBezTo>
                    <a:pt x="46" y="21"/>
                    <a:pt x="47" y="21"/>
                    <a:pt x="49" y="22"/>
                  </a:cubicBezTo>
                  <a:cubicBezTo>
                    <a:pt x="48" y="22"/>
                    <a:pt x="56" y="18"/>
                    <a:pt x="56" y="18"/>
                  </a:cubicBezTo>
                  <a:cubicBezTo>
                    <a:pt x="58" y="17"/>
                    <a:pt x="57" y="16"/>
                    <a:pt x="56" y="16"/>
                  </a:cubicBezTo>
                  <a:cubicBezTo>
                    <a:pt x="54" y="16"/>
                    <a:pt x="52" y="16"/>
                    <a:pt x="50" y="17"/>
                  </a:cubicBezTo>
                  <a:cubicBezTo>
                    <a:pt x="49" y="17"/>
                    <a:pt x="49" y="19"/>
                    <a:pt x="47" y="19"/>
                  </a:cubicBezTo>
                  <a:cubicBezTo>
                    <a:pt x="46" y="19"/>
                    <a:pt x="44" y="20"/>
                    <a:pt x="43" y="20"/>
                  </a:cubicBezTo>
                  <a:cubicBezTo>
                    <a:pt x="41" y="20"/>
                    <a:pt x="36" y="25"/>
                    <a:pt x="35" y="24"/>
                  </a:cubicBezTo>
                  <a:cubicBezTo>
                    <a:pt x="34" y="24"/>
                    <a:pt x="36" y="23"/>
                    <a:pt x="36" y="22"/>
                  </a:cubicBezTo>
                  <a:cubicBezTo>
                    <a:pt x="36" y="22"/>
                    <a:pt x="33" y="21"/>
                    <a:pt x="33" y="21"/>
                  </a:cubicBezTo>
                  <a:cubicBezTo>
                    <a:pt x="33" y="21"/>
                    <a:pt x="30" y="23"/>
                    <a:pt x="29" y="23"/>
                  </a:cubicBezTo>
                  <a:cubicBezTo>
                    <a:pt x="28" y="23"/>
                    <a:pt x="26" y="24"/>
                    <a:pt x="25" y="25"/>
                  </a:cubicBezTo>
                  <a:cubicBezTo>
                    <a:pt x="24" y="25"/>
                    <a:pt x="26" y="26"/>
                    <a:pt x="26" y="26"/>
                  </a:cubicBezTo>
                  <a:cubicBezTo>
                    <a:pt x="27" y="26"/>
                    <a:pt x="26" y="27"/>
                    <a:pt x="26" y="27"/>
                  </a:cubicBezTo>
                  <a:cubicBezTo>
                    <a:pt x="26" y="28"/>
                    <a:pt x="30" y="27"/>
                    <a:pt x="30" y="27"/>
                  </a:cubicBezTo>
                  <a:cubicBezTo>
                    <a:pt x="31" y="26"/>
                    <a:pt x="33" y="25"/>
                    <a:pt x="34" y="24"/>
                  </a:cubicBezTo>
                  <a:cubicBezTo>
                    <a:pt x="29" y="26"/>
                    <a:pt x="34" y="27"/>
                    <a:pt x="33" y="29"/>
                  </a:cubicBezTo>
                  <a:cubicBezTo>
                    <a:pt x="33" y="29"/>
                    <a:pt x="32" y="28"/>
                    <a:pt x="32" y="28"/>
                  </a:cubicBezTo>
                  <a:cubicBezTo>
                    <a:pt x="30" y="27"/>
                    <a:pt x="29" y="28"/>
                    <a:pt x="28" y="29"/>
                  </a:cubicBezTo>
                  <a:cubicBezTo>
                    <a:pt x="27" y="29"/>
                    <a:pt x="23" y="28"/>
                    <a:pt x="21" y="28"/>
                  </a:cubicBezTo>
                  <a:cubicBezTo>
                    <a:pt x="19" y="28"/>
                    <a:pt x="16" y="26"/>
                    <a:pt x="14" y="25"/>
                  </a:cubicBezTo>
                  <a:cubicBezTo>
                    <a:pt x="13" y="25"/>
                    <a:pt x="12" y="24"/>
                    <a:pt x="11" y="24"/>
                  </a:cubicBezTo>
                  <a:cubicBezTo>
                    <a:pt x="10" y="23"/>
                    <a:pt x="9" y="21"/>
                    <a:pt x="10" y="21"/>
                  </a:cubicBezTo>
                  <a:cubicBezTo>
                    <a:pt x="9" y="21"/>
                    <a:pt x="7" y="21"/>
                    <a:pt x="6" y="22"/>
                  </a:cubicBezTo>
                  <a:cubicBezTo>
                    <a:pt x="4" y="22"/>
                    <a:pt x="2" y="22"/>
                    <a:pt x="0" y="21"/>
                  </a:cubicBezTo>
                  <a:cubicBezTo>
                    <a:pt x="0" y="41"/>
                    <a:pt x="0" y="61"/>
                    <a:pt x="0" y="80"/>
                  </a:cubicBezTo>
                  <a:cubicBezTo>
                    <a:pt x="0" y="85"/>
                    <a:pt x="0" y="89"/>
                    <a:pt x="0" y="94"/>
                  </a:cubicBezTo>
                  <a:cubicBezTo>
                    <a:pt x="0" y="95"/>
                    <a:pt x="0" y="96"/>
                    <a:pt x="0" y="97"/>
                  </a:cubicBezTo>
                  <a:cubicBezTo>
                    <a:pt x="0" y="99"/>
                    <a:pt x="2" y="97"/>
                    <a:pt x="3" y="97"/>
                  </a:cubicBezTo>
                  <a:cubicBezTo>
                    <a:pt x="5" y="98"/>
                    <a:pt x="5" y="97"/>
                    <a:pt x="7" y="97"/>
                  </a:cubicBezTo>
                  <a:cubicBezTo>
                    <a:pt x="9" y="97"/>
                    <a:pt x="9" y="98"/>
                    <a:pt x="10" y="99"/>
                  </a:cubicBezTo>
                  <a:cubicBezTo>
                    <a:pt x="11" y="101"/>
                    <a:pt x="16" y="107"/>
                    <a:pt x="18" y="107"/>
                  </a:cubicBezTo>
                  <a:cubicBezTo>
                    <a:pt x="19" y="107"/>
                    <a:pt x="21" y="106"/>
                    <a:pt x="22" y="105"/>
                  </a:cubicBezTo>
                  <a:cubicBezTo>
                    <a:pt x="23" y="104"/>
                    <a:pt x="22" y="103"/>
                    <a:pt x="23" y="102"/>
                  </a:cubicBezTo>
                  <a:cubicBezTo>
                    <a:pt x="24" y="102"/>
                    <a:pt x="28" y="101"/>
                    <a:pt x="28" y="102"/>
                  </a:cubicBezTo>
                  <a:cubicBezTo>
                    <a:pt x="30" y="104"/>
                    <a:pt x="32" y="105"/>
                    <a:pt x="33" y="107"/>
                  </a:cubicBezTo>
                  <a:cubicBezTo>
                    <a:pt x="35" y="109"/>
                    <a:pt x="37" y="110"/>
                    <a:pt x="38" y="112"/>
                  </a:cubicBezTo>
                  <a:cubicBezTo>
                    <a:pt x="39" y="113"/>
                    <a:pt x="39" y="114"/>
                    <a:pt x="40" y="116"/>
                  </a:cubicBezTo>
                  <a:cubicBezTo>
                    <a:pt x="42" y="118"/>
                    <a:pt x="43" y="122"/>
                    <a:pt x="46" y="124"/>
                  </a:cubicBezTo>
                  <a:cubicBezTo>
                    <a:pt x="48" y="126"/>
                    <a:pt x="52" y="127"/>
                    <a:pt x="54" y="128"/>
                  </a:cubicBezTo>
                  <a:cubicBezTo>
                    <a:pt x="56" y="129"/>
                    <a:pt x="53" y="130"/>
                    <a:pt x="54" y="132"/>
                  </a:cubicBezTo>
                  <a:cubicBezTo>
                    <a:pt x="55" y="132"/>
                    <a:pt x="56" y="132"/>
                    <a:pt x="56" y="133"/>
                  </a:cubicBezTo>
                  <a:cubicBezTo>
                    <a:pt x="56" y="133"/>
                    <a:pt x="55" y="136"/>
                    <a:pt x="56" y="135"/>
                  </a:cubicBezTo>
                  <a:cubicBezTo>
                    <a:pt x="55" y="136"/>
                    <a:pt x="53" y="136"/>
                    <a:pt x="53" y="138"/>
                  </a:cubicBezTo>
                  <a:cubicBezTo>
                    <a:pt x="52" y="139"/>
                    <a:pt x="55" y="141"/>
                    <a:pt x="56" y="141"/>
                  </a:cubicBezTo>
                  <a:cubicBezTo>
                    <a:pt x="56" y="141"/>
                    <a:pt x="54" y="143"/>
                    <a:pt x="54" y="143"/>
                  </a:cubicBezTo>
                  <a:cubicBezTo>
                    <a:pt x="54" y="143"/>
                    <a:pt x="53" y="142"/>
                    <a:pt x="53" y="141"/>
                  </a:cubicBezTo>
                  <a:cubicBezTo>
                    <a:pt x="52" y="141"/>
                    <a:pt x="53" y="143"/>
                    <a:pt x="53" y="143"/>
                  </a:cubicBezTo>
                  <a:cubicBezTo>
                    <a:pt x="54" y="144"/>
                    <a:pt x="53" y="145"/>
                    <a:pt x="54" y="146"/>
                  </a:cubicBezTo>
                  <a:cubicBezTo>
                    <a:pt x="55" y="148"/>
                    <a:pt x="55" y="148"/>
                    <a:pt x="57" y="147"/>
                  </a:cubicBezTo>
                  <a:cubicBezTo>
                    <a:pt x="57" y="147"/>
                    <a:pt x="58" y="147"/>
                    <a:pt x="58" y="147"/>
                  </a:cubicBezTo>
                  <a:cubicBezTo>
                    <a:pt x="59" y="147"/>
                    <a:pt x="59" y="145"/>
                    <a:pt x="59" y="145"/>
                  </a:cubicBezTo>
                  <a:cubicBezTo>
                    <a:pt x="59" y="145"/>
                    <a:pt x="60" y="147"/>
                    <a:pt x="61" y="147"/>
                  </a:cubicBezTo>
                  <a:cubicBezTo>
                    <a:pt x="61" y="147"/>
                    <a:pt x="60" y="149"/>
                    <a:pt x="60" y="150"/>
                  </a:cubicBezTo>
                  <a:cubicBezTo>
                    <a:pt x="59" y="151"/>
                    <a:pt x="59" y="152"/>
                    <a:pt x="61" y="151"/>
                  </a:cubicBezTo>
                  <a:cubicBezTo>
                    <a:pt x="61" y="150"/>
                    <a:pt x="62" y="150"/>
                    <a:pt x="62" y="150"/>
                  </a:cubicBezTo>
                  <a:cubicBezTo>
                    <a:pt x="63" y="150"/>
                    <a:pt x="63" y="149"/>
                    <a:pt x="63" y="149"/>
                  </a:cubicBezTo>
                  <a:cubicBezTo>
                    <a:pt x="65" y="148"/>
                    <a:pt x="64" y="151"/>
                    <a:pt x="64" y="152"/>
                  </a:cubicBezTo>
                  <a:cubicBezTo>
                    <a:pt x="64" y="153"/>
                    <a:pt x="65" y="154"/>
                    <a:pt x="66" y="154"/>
                  </a:cubicBezTo>
                  <a:cubicBezTo>
                    <a:pt x="67" y="154"/>
                    <a:pt x="68" y="152"/>
                    <a:pt x="69" y="152"/>
                  </a:cubicBezTo>
                  <a:cubicBezTo>
                    <a:pt x="69" y="152"/>
                    <a:pt x="68" y="153"/>
                    <a:pt x="68" y="153"/>
                  </a:cubicBezTo>
                  <a:cubicBezTo>
                    <a:pt x="68" y="153"/>
                    <a:pt x="70" y="154"/>
                    <a:pt x="70" y="154"/>
                  </a:cubicBezTo>
                  <a:cubicBezTo>
                    <a:pt x="70" y="154"/>
                    <a:pt x="63" y="156"/>
                    <a:pt x="66" y="158"/>
                  </a:cubicBezTo>
                  <a:cubicBezTo>
                    <a:pt x="66" y="158"/>
                    <a:pt x="72" y="157"/>
                    <a:pt x="71" y="158"/>
                  </a:cubicBezTo>
                  <a:cubicBezTo>
                    <a:pt x="71" y="158"/>
                    <a:pt x="66" y="158"/>
                    <a:pt x="67" y="160"/>
                  </a:cubicBezTo>
                  <a:cubicBezTo>
                    <a:pt x="67" y="160"/>
                    <a:pt x="69" y="160"/>
                    <a:pt x="69" y="160"/>
                  </a:cubicBezTo>
                  <a:cubicBezTo>
                    <a:pt x="68" y="161"/>
                    <a:pt x="66" y="161"/>
                    <a:pt x="67" y="162"/>
                  </a:cubicBezTo>
                  <a:cubicBezTo>
                    <a:pt x="69" y="163"/>
                    <a:pt x="71" y="163"/>
                    <a:pt x="72" y="163"/>
                  </a:cubicBezTo>
                  <a:cubicBezTo>
                    <a:pt x="74" y="163"/>
                    <a:pt x="73" y="164"/>
                    <a:pt x="74" y="164"/>
                  </a:cubicBezTo>
                  <a:cubicBezTo>
                    <a:pt x="76" y="165"/>
                    <a:pt x="76" y="162"/>
                    <a:pt x="77" y="162"/>
                  </a:cubicBezTo>
                  <a:cubicBezTo>
                    <a:pt x="78" y="162"/>
                    <a:pt x="77" y="164"/>
                    <a:pt x="77" y="164"/>
                  </a:cubicBezTo>
                  <a:cubicBezTo>
                    <a:pt x="76" y="165"/>
                    <a:pt x="76" y="165"/>
                    <a:pt x="77" y="166"/>
                  </a:cubicBezTo>
                  <a:cubicBezTo>
                    <a:pt x="80" y="168"/>
                    <a:pt x="81" y="163"/>
                    <a:pt x="81" y="163"/>
                  </a:cubicBezTo>
                  <a:cubicBezTo>
                    <a:pt x="81" y="163"/>
                    <a:pt x="81" y="166"/>
                    <a:pt x="80" y="166"/>
                  </a:cubicBezTo>
                  <a:cubicBezTo>
                    <a:pt x="80" y="167"/>
                    <a:pt x="82" y="166"/>
                    <a:pt x="83" y="166"/>
                  </a:cubicBezTo>
                  <a:cubicBezTo>
                    <a:pt x="82" y="168"/>
                    <a:pt x="81" y="169"/>
                    <a:pt x="83" y="170"/>
                  </a:cubicBezTo>
                  <a:cubicBezTo>
                    <a:pt x="85" y="171"/>
                    <a:pt x="86" y="168"/>
                    <a:pt x="86" y="168"/>
                  </a:cubicBezTo>
                  <a:cubicBezTo>
                    <a:pt x="86" y="168"/>
                    <a:pt x="86" y="169"/>
                    <a:pt x="86" y="170"/>
                  </a:cubicBezTo>
                  <a:cubicBezTo>
                    <a:pt x="87" y="172"/>
                    <a:pt x="86" y="171"/>
                    <a:pt x="85" y="171"/>
                  </a:cubicBezTo>
                  <a:cubicBezTo>
                    <a:pt x="84" y="172"/>
                    <a:pt x="90" y="173"/>
                    <a:pt x="89" y="171"/>
                  </a:cubicBezTo>
                  <a:cubicBezTo>
                    <a:pt x="91" y="174"/>
                    <a:pt x="90" y="176"/>
                    <a:pt x="94" y="176"/>
                  </a:cubicBezTo>
                  <a:cubicBezTo>
                    <a:pt x="97" y="176"/>
                    <a:pt x="99" y="176"/>
                    <a:pt x="102" y="176"/>
                  </a:cubicBezTo>
                  <a:cubicBezTo>
                    <a:pt x="113" y="176"/>
                    <a:pt x="123" y="176"/>
                    <a:pt x="133" y="176"/>
                  </a:cubicBezTo>
                  <a:cubicBezTo>
                    <a:pt x="158" y="176"/>
                    <a:pt x="183" y="176"/>
                    <a:pt x="208" y="176"/>
                  </a:cubicBezTo>
                  <a:cubicBezTo>
                    <a:pt x="213" y="176"/>
                    <a:pt x="218" y="176"/>
                    <a:pt x="223" y="176"/>
                  </a:cubicBezTo>
                  <a:cubicBezTo>
                    <a:pt x="224" y="176"/>
                    <a:pt x="229" y="177"/>
                    <a:pt x="229" y="174"/>
                  </a:cubicBezTo>
                  <a:close/>
                  <a:moveTo>
                    <a:pt x="112" y="54"/>
                  </a:moveTo>
                  <a:cubicBezTo>
                    <a:pt x="110" y="54"/>
                    <a:pt x="108" y="53"/>
                    <a:pt x="106" y="54"/>
                  </a:cubicBezTo>
                  <a:cubicBezTo>
                    <a:pt x="104" y="57"/>
                    <a:pt x="108" y="56"/>
                    <a:pt x="108" y="57"/>
                  </a:cubicBezTo>
                  <a:cubicBezTo>
                    <a:pt x="108" y="56"/>
                    <a:pt x="100" y="60"/>
                    <a:pt x="100" y="60"/>
                  </a:cubicBezTo>
                  <a:cubicBezTo>
                    <a:pt x="98" y="59"/>
                    <a:pt x="107" y="53"/>
                    <a:pt x="99" y="56"/>
                  </a:cubicBezTo>
                  <a:cubicBezTo>
                    <a:pt x="98" y="56"/>
                    <a:pt x="97" y="57"/>
                    <a:pt x="97" y="57"/>
                  </a:cubicBezTo>
                  <a:cubicBezTo>
                    <a:pt x="96" y="58"/>
                    <a:pt x="97" y="59"/>
                    <a:pt x="96" y="60"/>
                  </a:cubicBezTo>
                  <a:cubicBezTo>
                    <a:pt x="95" y="60"/>
                    <a:pt x="88" y="59"/>
                    <a:pt x="88" y="59"/>
                  </a:cubicBezTo>
                  <a:cubicBezTo>
                    <a:pt x="88" y="58"/>
                    <a:pt x="91" y="59"/>
                    <a:pt x="91" y="58"/>
                  </a:cubicBezTo>
                  <a:cubicBezTo>
                    <a:pt x="92" y="57"/>
                    <a:pt x="91" y="57"/>
                    <a:pt x="92" y="56"/>
                  </a:cubicBezTo>
                  <a:cubicBezTo>
                    <a:pt x="92" y="55"/>
                    <a:pt x="94" y="54"/>
                    <a:pt x="94" y="54"/>
                  </a:cubicBezTo>
                  <a:cubicBezTo>
                    <a:pt x="94" y="53"/>
                    <a:pt x="91" y="52"/>
                    <a:pt x="94" y="52"/>
                  </a:cubicBezTo>
                  <a:cubicBezTo>
                    <a:pt x="94" y="52"/>
                    <a:pt x="98" y="53"/>
                    <a:pt x="98" y="52"/>
                  </a:cubicBezTo>
                  <a:cubicBezTo>
                    <a:pt x="98" y="51"/>
                    <a:pt x="93" y="50"/>
                    <a:pt x="92" y="50"/>
                  </a:cubicBezTo>
                  <a:cubicBezTo>
                    <a:pt x="91" y="50"/>
                    <a:pt x="89" y="51"/>
                    <a:pt x="87" y="51"/>
                  </a:cubicBezTo>
                  <a:cubicBezTo>
                    <a:pt x="86" y="51"/>
                    <a:pt x="84" y="50"/>
                    <a:pt x="82" y="51"/>
                  </a:cubicBezTo>
                  <a:cubicBezTo>
                    <a:pt x="81" y="51"/>
                    <a:pt x="79" y="53"/>
                    <a:pt x="80" y="51"/>
                  </a:cubicBezTo>
                  <a:cubicBezTo>
                    <a:pt x="81" y="49"/>
                    <a:pt x="83" y="50"/>
                    <a:pt x="84" y="49"/>
                  </a:cubicBezTo>
                  <a:cubicBezTo>
                    <a:pt x="86" y="49"/>
                    <a:pt x="89" y="48"/>
                    <a:pt x="91" y="47"/>
                  </a:cubicBezTo>
                  <a:cubicBezTo>
                    <a:pt x="95" y="46"/>
                    <a:pt x="99" y="46"/>
                    <a:pt x="102" y="44"/>
                  </a:cubicBezTo>
                  <a:cubicBezTo>
                    <a:pt x="104" y="44"/>
                    <a:pt x="107" y="43"/>
                    <a:pt x="108" y="45"/>
                  </a:cubicBezTo>
                  <a:cubicBezTo>
                    <a:pt x="109" y="46"/>
                    <a:pt x="105" y="47"/>
                    <a:pt x="104" y="48"/>
                  </a:cubicBezTo>
                  <a:cubicBezTo>
                    <a:pt x="102" y="49"/>
                    <a:pt x="110" y="49"/>
                    <a:pt x="111" y="49"/>
                  </a:cubicBezTo>
                  <a:cubicBezTo>
                    <a:pt x="111" y="49"/>
                    <a:pt x="113" y="49"/>
                    <a:pt x="113" y="49"/>
                  </a:cubicBezTo>
                  <a:cubicBezTo>
                    <a:pt x="114" y="48"/>
                    <a:pt x="116" y="46"/>
                    <a:pt x="117" y="47"/>
                  </a:cubicBezTo>
                  <a:cubicBezTo>
                    <a:pt x="118" y="48"/>
                    <a:pt x="113" y="54"/>
                    <a:pt x="112" y="54"/>
                  </a:cubicBezTo>
                  <a:cubicBezTo>
                    <a:pt x="110" y="54"/>
                    <a:pt x="114" y="54"/>
                    <a:pt x="112" y="54"/>
                  </a:cubicBezTo>
                  <a:close/>
                  <a:moveTo>
                    <a:pt x="157" y="78"/>
                  </a:moveTo>
                  <a:cubicBezTo>
                    <a:pt x="157" y="78"/>
                    <a:pt x="152" y="78"/>
                    <a:pt x="153" y="78"/>
                  </a:cubicBezTo>
                  <a:cubicBezTo>
                    <a:pt x="153" y="79"/>
                    <a:pt x="155" y="78"/>
                    <a:pt x="155" y="79"/>
                  </a:cubicBezTo>
                  <a:cubicBezTo>
                    <a:pt x="155" y="80"/>
                    <a:pt x="151" y="81"/>
                    <a:pt x="150" y="81"/>
                  </a:cubicBezTo>
                  <a:cubicBezTo>
                    <a:pt x="148" y="81"/>
                    <a:pt x="147" y="83"/>
                    <a:pt x="145" y="84"/>
                  </a:cubicBezTo>
                  <a:cubicBezTo>
                    <a:pt x="145" y="84"/>
                    <a:pt x="141" y="84"/>
                    <a:pt x="142" y="85"/>
                  </a:cubicBezTo>
                  <a:cubicBezTo>
                    <a:pt x="142" y="86"/>
                    <a:pt x="145" y="86"/>
                    <a:pt x="142" y="88"/>
                  </a:cubicBezTo>
                  <a:cubicBezTo>
                    <a:pt x="141" y="88"/>
                    <a:pt x="137" y="88"/>
                    <a:pt x="137" y="89"/>
                  </a:cubicBezTo>
                  <a:cubicBezTo>
                    <a:pt x="136" y="89"/>
                    <a:pt x="137" y="90"/>
                    <a:pt x="137" y="90"/>
                  </a:cubicBezTo>
                  <a:cubicBezTo>
                    <a:pt x="137" y="92"/>
                    <a:pt x="135" y="92"/>
                    <a:pt x="134" y="92"/>
                  </a:cubicBezTo>
                  <a:cubicBezTo>
                    <a:pt x="131" y="93"/>
                    <a:pt x="128" y="93"/>
                    <a:pt x="125" y="93"/>
                  </a:cubicBezTo>
                  <a:cubicBezTo>
                    <a:pt x="125" y="93"/>
                    <a:pt x="120" y="90"/>
                    <a:pt x="120" y="90"/>
                  </a:cubicBezTo>
                  <a:cubicBezTo>
                    <a:pt x="122" y="89"/>
                    <a:pt x="125" y="90"/>
                    <a:pt x="126" y="89"/>
                  </a:cubicBezTo>
                  <a:cubicBezTo>
                    <a:pt x="127" y="89"/>
                    <a:pt x="126" y="87"/>
                    <a:pt x="127" y="87"/>
                  </a:cubicBezTo>
                  <a:cubicBezTo>
                    <a:pt x="128" y="85"/>
                    <a:pt x="130" y="86"/>
                    <a:pt x="131" y="85"/>
                  </a:cubicBezTo>
                  <a:cubicBezTo>
                    <a:pt x="132" y="85"/>
                    <a:pt x="130" y="83"/>
                    <a:pt x="130" y="83"/>
                  </a:cubicBezTo>
                  <a:cubicBezTo>
                    <a:pt x="128" y="82"/>
                    <a:pt x="128" y="82"/>
                    <a:pt x="128" y="81"/>
                  </a:cubicBezTo>
                  <a:cubicBezTo>
                    <a:pt x="128" y="79"/>
                    <a:pt x="126" y="80"/>
                    <a:pt x="126" y="79"/>
                  </a:cubicBezTo>
                  <a:cubicBezTo>
                    <a:pt x="125" y="78"/>
                    <a:pt x="128" y="79"/>
                    <a:pt x="128" y="79"/>
                  </a:cubicBezTo>
                  <a:cubicBezTo>
                    <a:pt x="131" y="80"/>
                    <a:pt x="134" y="81"/>
                    <a:pt x="136" y="82"/>
                  </a:cubicBezTo>
                  <a:cubicBezTo>
                    <a:pt x="138" y="84"/>
                    <a:pt x="142" y="83"/>
                    <a:pt x="144" y="82"/>
                  </a:cubicBezTo>
                  <a:cubicBezTo>
                    <a:pt x="147" y="81"/>
                    <a:pt x="148" y="78"/>
                    <a:pt x="152" y="77"/>
                  </a:cubicBezTo>
                  <a:cubicBezTo>
                    <a:pt x="153" y="76"/>
                    <a:pt x="155" y="76"/>
                    <a:pt x="157" y="77"/>
                  </a:cubicBezTo>
                  <a:cubicBezTo>
                    <a:pt x="157" y="77"/>
                    <a:pt x="160" y="78"/>
                    <a:pt x="160" y="78"/>
                  </a:cubicBezTo>
                  <a:cubicBezTo>
                    <a:pt x="160" y="78"/>
                    <a:pt x="158" y="78"/>
                    <a:pt x="157" y="78"/>
                  </a:cubicBezTo>
                  <a:close/>
                  <a:moveTo>
                    <a:pt x="222" y="165"/>
                  </a:moveTo>
                  <a:cubicBezTo>
                    <a:pt x="221" y="167"/>
                    <a:pt x="219" y="163"/>
                    <a:pt x="219" y="162"/>
                  </a:cubicBezTo>
                  <a:cubicBezTo>
                    <a:pt x="219" y="160"/>
                    <a:pt x="221" y="159"/>
                    <a:pt x="221" y="157"/>
                  </a:cubicBezTo>
                  <a:cubicBezTo>
                    <a:pt x="220" y="156"/>
                    <a:pt x="219" y="159"/>
                    <a:pt x="218" y="158"/>
                  </a:cubicBezTo>
                  <a:cubicBezTo>
                    <a:pt x="218" y="157"/>
                    <a:pt x="218" y="154"/>
                    <a:pt x="216" y="154"/>
                  </a:cubicBezTo>
                  <a:cubicBezTo>
                    <a:pt x="216" y="154"/>
                    <a:pt x="216" y="156"/>
                    <a:pt x="215" y="156"/>
                  </a:cubicBezTo>
                  <a:cubicBezTo>
                    <a:pt x="214" y="155"/>
                    <a:pt x="214" y="154"/>
                    <a:pt x="213" y="153"/>
                  </a:cubicBezTo>
                  <a:cubicBezTo>
                    <a:pt x="212" y="152"/>
                    <a:pt x="211" y="151"/>
                    <a:pt x="210" y="150"/>
                  </a:cubicBezTo>
                  <a:cubicBezTo>
                    <a:pt x="209" y="149"/>
                    <a:pt x="212" y="149"/>
                    <a:pt x="212" y="148"/>
                  </a:cubicBezTo>
                  <a:cubicBezTo>
                    <a:pt x="211" y="147"/>
                    <a:pt x="209" y="148"/>
                    <a:pt x="209" y="147"/>
                  </a:cubicBezTo>
                  <a:cubicBezTo>
                    <a:pt x="209" y="146"/>
                    <a:pt x="210" y="143"/>
                    <a:pt x="210" y="142"/>
                  </a:cubicBezTo>
                  <a:cubicBezTo>
                    <a:pt x="212" y="140"/>
                    <a:pt x="217" y="147"/>
                    <a:pt x="217" y="148"/>
                  </a:cubicBezTo>
                  <a:cubicBezTo>
                    <a:pt x="218" y="150"/>
                    <a:pt x="219" y="151"/>
                    <a:pt x="219" y="153"/>
                  </a:cubicBezTo>
                  <a:cubicBezTo>
                    <a:pt x="220" y="155"/>
                    <a:pt x="220" y="154"/>
                    <a:pt x="221" y="156"/>
                  </a:cubicBezTo>
                  <a:cubicBezTo>
                    <a:pt x="221" y="157"/>
                    <a:pt x="222" y="158"/>
                    <a:pt x="222" y="159"/>
                  </a:cubicBezTo>
                  <a:cubicBezTo>
                    <a:pt x="223" y="161"/>
                    <a:pt x="222" y="163"/>
                    <a:pt x="222" y="165"/>
                  </a:cubicBezTo>
                  <a:cubicBezTo>
                    <a:pt x="221" y="166"/>
                    <a:pt x="222" y="164"/>
                    <a:pt x="222" y="16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1" name="Freeform 643"/>
            <p:cNvSpPr>
              <a:spLocks/>
            </p:cNvSpPr>
            <p:nvPr/>
          </p:nvSpPr>
          <p:spPr bwMode="auto">
            <a:xfrm>
              <a:off x="8674015" y="4733153"/>
              <a:ext cx="47783" cy="41414"/>
            </a:xfrm>
            <a:custGeom>
              <a:avLst/>
              <a:gdLst>
                <a:gd name="T0" fmla="*/ 9 w 10"/>
                <a:gd name="T1" fmla="*/ 0 h 9"/>
                <a:gd name="T2" fmla="*/ 2 w 10"/>
                <a:gd name="T3" fmla="*/ 7 h 9"/>
                <a:gd name="T4" fmla="*/ 10 w 10"/>
                <a:gd name="T5" fmla="*/ 3 h 9"/>
                <a:gd name="T6" fmla="*/ 9 w 10"/>
                <a:gd name="T7" fmla="*/ 0 h 9"/>
              </a:gdLst>
              <a:ahLst/>
              <a:cxnLst>
                <a:cxn ang="0">
                  <a:pos x="T0" y="T1"/>
                </a:cxn>
                <a:cxn ang="0">
                  <a:pos x="T2" y="T3"/>
                </a:cxn>
                <a:cxn ang="0">
                  <a:pos x="T4" y="T5"/>
                </a:cxn>
                <a:cxn ang="0">
                  <a:pos x="T6" y="T7"/>
                </a:cxn>
              </a:cxnLst>
              <a:rect l="0" t="0" r="r" b="b"/>
              <a:pathLst>
                <a:path w="10" h="9">
                  <a:moveTo>
                    <a:pt x="9" y="0"/>
                  </a:moveTo>
                  <a:cubicBezTo>
                    <a:pt x="7" y="1"/>
                    <a:pt x="0" y="4"/>
                    <a:pt x="2" y="7"/>
                  </a:cubicBezTo>
                  <a:cubicBezTo>
                    <a:pt x="4" y="9"/>
                    <a:pt x="9" y="3"/>
                    <a:pt x="10" y="3"/>
                  </a:cubicBezTo>
                  <a:cubicBezTo>
                    <a:pt x="10" y="2"/>
                    <a:pt x="9" y="1"/>
                    <a:pt x="9"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2" name="Freeform 644"/>
            <p:cNvSpPr>
              <a:spLocks/>
            </p:cNvSpPr>
            <p:nvPr/>
          </p:nvSpPr>
          <p:spPr bwMode="auto">
            <a:xfrm>
              <a:off x="8712241" y="4723597"/>
              <a:ext cx="60525" cy="22299"/>
            </a:xfrm>
            <a:custGeom>
              <a:avLst/>
              <a:gdLst>
                <a:gd name="T0" fmla="*/ 12 w 13"/>
                <a:gd name="T1" fmla="*/ 0 h 5"/>
                <a:gd name="T2" fmla="*/ 7 w 13"/>
                <a:gd name="T3" fmla="*/ 0 h 5"/>
                <a:gd name="T4" fmla="*/ 1 w 13"/>
                <a:gd name="T5" fmla="*/ 2 h 5"/>
                <a:gd name="T6" fmla="*/ 5 w 13"/>
                <a:gd name="T7" fmla="*/ 3 h 5"/>
                <a:gd name="T8" fmla="*/ 12 w 13"/>
                <a:gd name="T9" fmla="*/ 0 h 5"/>
              </a:gdLst>
              <a:ahLst/>
              <a:cxnLst>
                <a:cxn ang="0">
                  <a:pos x="T0" y="T1"/>
                </a:cxn>
                <a:cxn ang="0">
                  <a:pos x="T2" y="T3"/>
                </a:cxn>
                <a:cxn ang="0">
                  <a:pos x="T4" y="T5"/>
                </a:cxn>
                <a:cxn ang="0">
                  <a:pos x="T6" y="T7"/>
                </a:cxn>
                <a:cxn ang="0">
                  <a:pos x="T8" y="T9"/>
                </a:cxn>
              </a:cxnLst>
              <a:rect l="0" t="0" r="r" b="b"/>
              <a:pathLst>
                <a:path w="13" h="5">
                  <a:moveTo>
                    <a:pt x="12" y="0"/>
                  </a:moveTo>
                  <a:cubicBezTo>
                    <a:pt x="13" y="0"/>
                    <a:pt x="7" y="0"/>
                    <a:pt x="7" y="0"/>
                  </a:cubicBezTo>
                  <a:cubicBezTo>
                    <a:pt x="6" y="0"/>
                    <a:pt x="0" y="1"/>
                    <a:pt x="1" y="2"/>
                  </a:cubicBezTo>
                  <a:cubicBezTo>
                    <a:pt x="3" y="5"/>
                    <a:pt x="2" y="5"/>
                    <a:pt x="5" y="3"/>
                  </a:cubicBezTo>
                  <a:cubicBezTo>
                    <a:pt x="8" y="2"/>
                    <a:pt x="10" y="2"/>
                    <a:pt x="1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3" name="Freeform 645"/>
            <p:cNvSpPr>
              <a:spLocks/>
            </p:cNvSpPr>
            <p:nvPr/>
          </p:nvSpPr>
          <p:spPr bwMode="auto">
            <a:xfrm>
              <a:off x="6138320" y="3207276"/>
              <a:ext cx="144943" cy="79640"/>
            </a:xfrm>
            <a:custGeom>
              <a:avLst/>
              <a:gdLst>
                <a:gd name="T0" fmla="*/ 10 w 31"/>
                <a:gd name="T1" fmla="*/ 17 h 17"/>
                <a:gd name="T2" fmla="*/ 13 w 31"/>
                <a:gd name="T3" fmla="*/ 14 h 17"/>
                <a:gd name="T4" fmla="*/ 18 w 31"/>
                <a:gd name="T5" fmla="*/ 16 h 17"/>
                <a:gd name="T6" fmla="*/ 21 w 31"/>
                <a:gd name="T7" fmla="*/ 16 h 17"/>
                <a:gd name="T8" fmla="*/ 23 w 31"/>
                <a:gd name="T9" fmla="*/ 15 h 17"/>
                <a:gd name="T10" fmla="*/ 29 w 31"/>
                <a:gd name="T11" fmla="*/ 11 h 17"/>
                <a:gd name="T12" fmla="*/ 27 w 31"/>
                <a:gd name="T13" fmla="*/ 7 h 17"/>
                <a:gd name="T14" fmla="*/ 21 w 31"/>
                <a:gd name="T15" fmla="*/ 5 h 17"/>
                <a:gd name="T16" fmla="*/ 17 w 31"/>
                <a:gd name="T17" fmla="*/ 3 h 17"/>
                <a:gd name="T18" fmla="*/ 13 w 31"/>
                <a:gd name="T19" fmla="*/ 0 h 17"/>
                <a:gd name="T20" fmla="*/ 11 w 31"/>
                <a:gd name="T21" fmla="*/ 2 h 17"/>
                <a:gd name="T22" fmla="*/ 8 w 31"/>
                <a:gd name="T23" fmla="*/ 2 h 17"/>
                <a:gd name="T24" fmla="*/ 0 w 31"/>
                <a:gd name="T25" fmla="*/ 6 h 17"/>
                <a:gd name="T26" fmla="*/ 2 w 31"/>
                <a:gd name="T27" fmla="*/ 10 h 17"/>
                <a:gd name="T28" fmla="*/ 4 w 31"/>
                <a:gd name="T29" fmla="*/ 13 h 17"/>
                <a:gd name="T30" fmla="*/ 10 w 31"/>
                <a:gd name="T31" fmla="*/ 17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1" h="17">
                  <a:moveTo>
                    <a:pt x="10" y="17"/>
                  </a:moveTo>
                  <a:cubicBezTo>
                    <a:pt x="12" y="17"/>
                    <a:pt x="11" y="14"/>
                    <a:pt x="13" y="14"/>
                  </a:cubicBezTo>
                  <a:cubicBezTo>
                    <a:pt x="15" y="14"/>
                    <a:pt x="16" y="16"/>
                    <a:pt x="18" y="16"/>
                  </a:cubicBezTo>
                  <a:cubicBezTo>
                    <a:pt x="19" y="16"/>
                    <a:pt x="20" y="16"/>
                    <a:pt x="21" y="16"/>
                  </a:cubicBezTo>
                  <a:cubicBezTo>
                    <a:pt x="22" y="16"/>
                    <a:pt x="23" y="15"/>
                    <a:pt x="23" y="15"/>
                  </a:cubicBezTo>
                  <a:cubicBezTo>
                    <a:pt x="26" y="14"/>
                    <a:pt x="27" y="13"/>
                    <a:pt x="29" y="11"/>
                  </a:cubicBezTo>
                  <a:cubicBezTo>
                    <a:pt x="31" y="9"/>
                    <a:pt x="29" y="8"/>
                    <a:pt x="27" y="7"/>
                  </a:cubicBezTo>
                  <a:cubicBezTo>
                    <a:pt x="25" y="6"/>
                    <a:pt x="22" y="3"/>
                    <a:pt x="21" y="5"/>
                  </a:cubicBezTo>
                  <a:cubicBezTo>
                    <a:pt x="19" y="8"/>
                    <a:pt x="18" y="4"/>
                    <a:pt x="17" y="3"/>
                  </a:cubicBezTo>
                  <a:cubicBezTo>
                    <a:pt x="16" y="2"/>
                    <a:pt x="13" y="3"/>
                    <a:pt x="13" y="0"/>
                  </a:cubicBezTo>
                  <a:cubicBezTo>
                    <a:pt x="13" y="1"/>
                    <a:pt x="12" y="3"/>
                    <a:pt x="11" y="2"/>
                  </a:cubicBezTo>
                  <a:cubicBezTo>
                    <a:pt x="9" y="0"/>
                    <a:pt x="9" y="0"/>
                    <a:pt x="8" y="2"/>
                  </a:cubicBezTo>
                  <a:cubicBezTo>
                    <a:pt x="7" y="3"/>
                    <a:pt x="0" y="5"/>
                    <a:pt x="0" y="6"/>
                  </a:cubicBezTo>
                  <a:cubicBezTo>
                    <a:pt x="0" y="6"/>
                    <a:pt x="1" y="9"/>
                    <a:pt x="2" y="10"/>
                  </a:cubicBezTo>
                  <a:cubicBezTo>
                    <a:pt x="2" y="11"/>
                    <a:pt x="3" y="12"/>
                    <a:pt x="4" y="13"/>
                  </a:cubicBezTo>
                  <a:cubicBezTo>
                    <a:pt x="6" y="14"/>
                    <a:pt x="8" y="17"/>
                    <a:pt x="10" y="1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4" name="Freeform 646"/>
            <p:cNvSpPr>
              <a:spLocks/>
            </p:cNvSpPr>
            <p:nvPr/>
          </p:nvSpPr>
          <p:spPr bwMode="auto">
            <a:xfrm>
              <a:off x="6073017" y="3272580"/>
              <a:ext cx="173611" cy="74861"/>
            </a:xfrm>
            <a:custGeom>
              <a:avLst/>
              <a:gdLst>
                <a:gd name="T0" fmla="*/ 32 w 37"/>
                <a:gd name="T1" fmla="*/ 2 h 16"/>
                <a:gd name="T2" fmla="*/ 27 w 37"/>
                <a:gd name="T3" fmla="*/ 0 h 16"/>
                <a:gd name="T4" fmla="*/ 24 w 37"/>
                <a:gd name="T5" fmla="*/ 3 h 16"/>
                <a:gd name="T6" fmla="*/ 20 w 37"/>
                <a:gd name="T7" fmla="*/ 3 h 16"/>
                <a:gd name="T8" fmla="*/ 17 w 37"/>
                <a:gd name="T9" fmla="*/ 7 h 16"/>
                <a:gd name="T10" fmla="*/ 16 w 37"/>
                <a:gd name="T11" fmla="*/ 9 h 16"/>
                <a:gd name="T12" fmla="*/ 13 w 37"/>
                <a:gd name="T13" fmla="*/ 9 h 16"/>
                <a:gd name="T14" fmla="*/ 9 w 37"/>
                <a:gd name="T15" fmla="*/ 10 h 16"/>
                <a:gd name="T16" fmla="*/ 5 w 37"/>
                <a:gd name="T17" fmla="*/ 11 h 16"/>
                <a:gd name="T18" fmla="*/ 0 w 37"/>
                <a:gd name="T19" fmla="*/ 9 h 16"/>
                <a:gd name="T20" fmla="*/ 4 w 37"/>
                <a:gd name="T21" fmla="*/ 13 h 16"/>
                <a:gd name="T22" fmla="*/ 6 w 37"/>
                <a:gd name="T23" fmla="*/ 13 h 16"/>
                <a:gd name="T24" fmla="*/ 8 w 37"/>
                <a:gd name="T25" fmla="*/ 14 h 16"/>
                <a:gd name="T26" fmla="*/ 12 w 37"/>
                <a:gd name="T27" fmla="*/ 13 h 16"/>
                <a:gd name="T28" fmla="*/ 15 w 37"/>
                <a:gd name="T29" fmla="*/ 15 h 16"/>
                <a:gd name="T30" fmla="*/ 22 w 37"/>
                <a:gd name="T31" fmla="*/ 16 h 16"/>
                <a:gd name="T32" fmla="*/ 29 w 37"/>
                <a:gd name="T33" fmla="*/ 14 h 16"/>
                <a:gd name="T34" fmla="*/ 33 w 37"/>
                <a:gd name="T35" fmla="*/ 12 h 16"/>
                <a:gd name="T36" fmla="*/ 34 w 37"/>
                <a:gd name="T37" fmla="*/ 9 h 16"/>
                <a:gd name="T38" fmla="*/ 36 w 37"/>
                <a:gd name="T39" fmla="*/ 8 h 16"/>
                <a:gd name="T40" fmla="*/ 36 w 37"/>
                <a:gd name="T41" fmla="*/ 2 h 16"/>
                <a:gd name="T42" fmla="*/ 32 w 37"/>
                <a:gd name="T43" fmla="*/ 2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7" h="16">
                  <a:moveTo>
                    <a:pt x="32" y="2"/>
                  </a:moveTo>
                  <a:cubicBezTo>
                    <a:pt x="30" y="2"/>
                    <a:pt x="28" y="0"/>
                    <a:pt x="27" y="0"/>
                  </a:cubicBezTo>
                  <a:cubicBezTo>
                    <a:pt x="25" y="0"/>
                    <a:pt x="26" y="3"/>
                    <a:pt x="24" y="3"/>
                  </a:cubicBezTo>
                  <a:cubicBezTo>
                    <a:pt x="22" y="3"/>
                    <a:pt x="22" y="2"/>
                    <a:pt x="20" y="3"/>
                  </a:cubicBezTo>
                  <a:cubicBezTo>
                    <a:pt x="20" y="3"/>
                    <a:pt x="16" y="6"/>
                    <a:pt x="17" y="7"/>
                  </a:cubicBezTo>
                  <a:cubicBezTo>
                    <a:pt x="17" y="8"/>
                    <a:pt x="19" y="10"/>
                    <a:pt x="16" y="9"/>
                  </a:cubicBezTo>
                  <a:cubicBezTo>
                    <a:pt x="15" y="9"/>
                    <a:pt x="14" y="8"/>
                    <a:pt x="13" y="9"/>
                  </a:cubicBezTo>
                  <a:cubicBezTo>
                    <a:pt x="12" y="9"/>
                    <a:pt x="10" y="10"/>
                    <a:pt x="9" y="10"/>
                  </a:cubicBezTo>
                  <a:cubicBezTo>
                    <a:pt x="7" y="10"/>
                    <a:pt x="6" y="8"/>
                    <a:pt x="5" y="11"/>
                  </a:cubicBezTo>
                  <a:cubicBezTo>
                    <a:pt x="5" y="11"/>
                    <a:pt x="1" y="9"/>
                    <a:pt x="0" y="9"/>
                  </a:cubicBezTo>
                  <a:cubicBezTo>
                    <a:pt x="0" y="11"/>
                    <a:pt x="1" y="12"/>
                    <a:pt x="4" y="13"/>
                  </a:cubicBezTo>
                  <a:cubicBezTo>
                    <a:pt x="5" y="13"/>
                    <a:pt x="5" y="13"/>
                    <a:pt x="6" y="13"/>
                  </a:cubicBezTo>
                  <a:cubicBezTo>
                    <a:pt x="7" y="13"/>
                    <a:pt x="7" y="15"/>
                    <a:pt x="8" y="14"/>
                  </a:cubicBezTo>
                  <a:cubicBezTo>
                    <a:pt x="10" y="13"/>
                    <a:pt x="10" y="13"/>
                    <a:pt x="12" y="13"/>
                  </a:cubicBezTo>
                  <a:cubicBezTo>
                    <a:pt x="14" y="13"/>
                    <a:pt x="13" y="14"/>
                    <a:pt x="15" y="15"/>
                  </a:cubicBezTo>
                  <a:cubicBezTo>
                    <a:pt x="17" y="16"/>
                    <a:pt x="20" y="16"/>
                    <a:pt x="22" y="16"/>
                  </a:cubicBezTo>
                  <a:cubicBezTo>
                    <a:pt x="25" y="16"/>
                    <a:pt x="26" y="14"/>
                    <a:pt x="29" y="14"/>
                  </a:cubicBezTo>
                  <a:cubicBezTo>
                    <a:pt x="31" y="14"/>
                    <a:pt x="33" y="13"/>
                    <a:pt x="33" y="12"/>
                  </a:cubicBezTo>
                  <a:cubicBezTo>
                    <a:pt x="34" y="11"/>
                    <a:pt x="34" y="10"/>
                    <a:pt x="34" y="9"/>
                  </a:cubicBezTo>
                  <a:cubicBezTo>
                    <a:pt x="34" y="7"/>
                    <a:pt x="35" y="9"/>
                    <a:pt x="36" y="8"/>
                  </a:cubicBezTo>
                  <a:cubicBezTo>
                    <a:pt x="37" y="6"/>
                    <a:pt x="36" y="3"/>
                    <a:pt x="36" y="2"/>
                  </a:cubicBezTo>
                  <a:cubicBezTo>
                    <a:pt x="34" y="2"/>
                    <a:pt x="33" y="2"/>
                    <a:pt x="32"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5" name="Freeform 647"/>
            <p:cNvSpPr>
              <a:spLocks/>
            </p:cNvSpPr>
            <p:nvPr/>
          </p:nvSpPr>
          <p:spPr bwMode="auto">
            <a:xfrm>
              <a:off x="6012490" y="3328327"/>
              <a:ext cx="265993" cy="258029"/>
            </a:xfrm>
            <a:custGeom>
              <a:avLst/>
              <a:gdLst>
                <a:gd name="T0" fmla="*/ 37 w 57"/>
                <a:gd name="T1" fmla="*/ 10 h 55"/>
                <a:gd name="T2" fmla="*/ 41 w 57"/>
                <a:gd name="T3" fmla="*/ 9 h 55"/>
                <a:gd name="T4" fmla="*/ 43 w 57"/>
                <a:gd name="T5" fmla="*/ 6 h 55"/>
                <a:gd name="T6" fmla="*/ 45 w 57"/>
                <a:gd name="T7" fmla="*/ 4 h 55"/>
                <a:gd name="T8" fmla="*/ 45 w 57"/>
                <a:gd name="T9" fmla="*/ 1 h 55"/>
                <a:gd name="T10" fmla="*/ 41 w 57"/>
                <a:gd name="T11" fmla="*/ 2 h 55"/>
                <a:gd name="T12" fmla="*/ 36 w 57"/>
                <a:gd name="T13" fmla="*/ 4 h 55"/>
                <a:gd name="T14" fmla="*/ 27 w 57"/>
                <a:gd name="T15" fmla="*/ 1 h 55"/>
                <a:gd name="T16" fmla="*/ 22 w 57"/>
                <a:gd name="T17" fmla="*/ 1 h 55"/>
                <a:gd name="T18" fmla="*/ 19 w 57"/>
                <a:gd name="T19" fmla="*/ 1 h 55"/>
                <a:gd name="T20" fmla="*/ 18 w 57"/>
                <a:gd name="T21" fmla="*/ 3 h 55"/>
                <a:gd name="T22" fmla="*/ 17 w 57"/>
                <a:gd name="T23" fmla="*/ 4 h 55"/>
                <a:gd name="T24" fmla="*/ 15 w 57"/>
                <a:gd name="T25" fmla="*/ 5 h 55"/>
                <a:gd name="T26" fmla="*/ 13 w 57"/>
                <a:gd name="T27" fmla="*/ 5 h 55"/>
                <a:gd name="T28" fmla="*/ 12 w 57"/>
                <a:gd name="T29" fmla="*/ 4 h 55"/>
                <a:gd name="T30" fmla="*/ 11 w 57"/>
                <a:gd name="T31" fmla="*/ 8 h 55"/>
                <a:gd name="T32" fmla="*/ 9 w 57"/>
                <a:gd name="T33" fmla="*/ 5 h 55"/>
                <a:gd name="T34" fmla="*/ 5 w 57"/>
                <a:gd name="T35" fmla="*/ 7 h 55"/>
                <a:gd name="T36" fmla="*/ 0 w 57"/>
                <a:gd name="T37" fmla="*/ 7 h 55"/>
                <a:gd name="T38" fmla="*/ 1 w 57"/>
                <a:gd name="T39" fmla="*/ 10 h 55"/>
                <a:gd name="T40" fmla="*/ 0 w 57"/>
                <a:gd name="T41" fmla="*/ 14 h 55"/>
                <a:gd name="T42" fmla="*/ 2 w 57"/>
                <a:gd name="T43" fmla="*/ 18 h 55"/>
                <a:gd name="T44" fmla="*/ 4 w 57"/>
                <a:gd name="T45" fmla="*/ 21 h 55"/>
                <a:gd name="T46" fmla="*/ 12 w 57"/>
                <a:gd name="T47" fmla="*/ 17 h 55"/>
                <a:gd name="T48" fmla="*/ 15 w 57"/>
                <a:gd name="T49" fmla="*/ 19 h 55"/>
                <a:gd name="T50" fmla="*/ 17 w 57"/>
                <a:gd name="T51" fmla="*/ 22 h 55"/>
                <a:gd name="T52" fmla="*/ 18 w 57"/>
                <a:gd name="T53" fmla="*/ 25 h 55"/>
                <a:gd name="T54" fmla="*/ 21 w 57"/>
                <a:gd name="T55" fmla="*/ 28 h 55"/>
                <a:gd name="T56" fmla="*/ 28 w 57"/>
                <a:gd name="T57" fmla="*/ 33 h 55"/>
                <a:gd name="T58" fmla="*/ 33 w 57"/>
                <a:gd name="T59" fmla="*/ 36 h 55"/>
                <a:gd name="T60" fmla="*/ 42 w 57"/>
                <a:gd name="T61" fmla="*/ 42 h 55"/>
                <a:gd name="T62" fmla="*/ 45 w 57"/>
                <a:gd name="T63" fmla="*/ 48 h 55"/>
                <a:gd name="T64" fmla="*/ 43 w 57"/>
                <a:gd name="T65" fmla="*/ 55 h 55"/>
                <a:gd name="T66" fmla="*/ 49 w 57"/>
                <a:gd name="T67" fmla="*/ 48 h 55"/>
                <a:gd name="T68" fmla="*/ 47 w 57"/>
                <a:gd name="T69" fmla="*/ 45 h 55"/>
                <a:gd name="T70" fmla="*/ 50 w 57"/>
                <a:gd name="T71" fmla="*/ 40 h 55"/>
                <a:gd name="T72" fmla="*/ 53 w 57"/>
                <a:gd name="T73" fmla="*/ 41 h 55"/>
                <a:gd name="T74" fmla="*/ 55 w 57"/>
                <a:gd name="T75" fmla="*/ 44 h 55"/>
                <a:gd name="T76" fmla="*/ 53 w 57"/>
                <a:gd name="T77" fmla="*/ 39 h 55"/>
                <a:gd name="T78" fmla="*/ 44 w 57"/>
                <a:gd name="T79" fmla="*/ 35 h 55"/>
                <a:gd name="T80" fmla="*/ 44 w 57"/>
                <a:gd name="T81" fmla="*/ 32 h 55"/>
                <a:gd name="T82" fmla="*/ 39 w 57"/>
                <a:gd name="T83" fmla="*/ 31 h 55"/>
                <a:gd name="T84" fmla="*/ 35 w 57"/>
                <a:gd name="T85" fmla="*/ 26 h 55"/>
                <a:gd name="T86" fmla="*/ 32 w 57"/>
                <a:gd name="T87" fmla="*/ 21 h 55"/>
                <a:gd name="T88" fmla="*/ 27 w 57"/>
                <a:gd name="T89" fmla="*/ 17 h 55"/>
                <a:gd name="T90" fmla="*/ 27 w 57"/>
                <a:gd name="T91" fmla="*/ 15 h 55"/>
                <a:gd name="T92" fmla="*/ 28 w 57"/>
                <a:gd name="T93" fmla="*/ 12 h 55"/>
                <a:gd name="T94" fmla="*/ 30 w 57"/>
                <a:gd name="T95" fmla="*/ 9 h 55"/>
                <a:gd name="T96" fmla="*/ 32 w 57"/>
                <a:gd name="T97" fmla="*/ 8 h 55"/>
                <a:gd name="T98" fmla="*/ 34 w 57"/>
                <a:gd name="T99" fmla="*/ 10 h 55"/>
                <a:gd name="T100" fmla="*/ 37 w 57"/>
                <a:gd name="T101" fmla="*/ 10 h 55"/>
                <a:gd name="T102" fmla="*/ 37 w 57"/>
                <a:gd name="T103" fmla="*/ 10 h 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57" h="55">
                  <a:moveTo>
                    <a:pt x="37" y="10"/>
                  </a:moveTo>
                  <a:cubicBezTo>
                    <a:pt x="38" y="9"/>
                    <a:pt x="40" y="10"/>
                    <a:pt x="41" y="9"/>
                  </a:cubicBezTo>
                  <a:cubicBezTo>
                    <a:pt x="43" y="8"/>
                    <a:pt x="42" y="7"/>
                    <a:pt x="43" y="6"/>
                  </a:cubicBezTo>
                  <a:cubicBezTo>
                    <a:pt x="43" y="5"/>
                    <a:pt x="44" y="4"/>
                    <a:pt x="45" y="4"/>
                  </a:cubicBezTo>
                  <a:cubicBezTo>
                    <a:pt x="46" y="3"/>
                    <a:pt x="45" y="3"/>
                    <a:pt x="45" y="1"/>
                  </a:cubicBezTo>
                  <a:cubicBezTo>
                    <a:pt x="44" y="2"/>
                    <a:pt x="43" y="2"/>
                    <a:pt x="41" y="2"/>
                  </a:cubicBezTo>
                  <a:cubicBezTo>
                    <a:pt x="39" y="2"/>
                    <a:pt x="37" y="5"/>
                    <a:pt x="36" y="4"/>
                  </a:cubicBezTo>
                  <a:cubicBezTo>
                    <a:pt x="33" y="3"/>
                    <a:pt x="28" y="4"/>
                    <a:pt x="27" y="1"/>
                  </a:cubicBezTo>
                  <a:cubicBezTo>
                    <a:pt x="26" y="0"/>
                    <a:pt x="23" y="1"/>
                    <a:pt x="22" y="1"/>
                  </a:cubicBezTo>
                  <a:cubicBezTo>
                    <a:pt x="20" y="3"/>
                    <a:pt x="20" y="1"/>
                    <a:pt x="19" y="1"/>
                  </a:cubicBezTo>
                  <a:cubicBezTo>
                    <a:pt x="18" y="1"/>
                    <a:pt x="18" y="3"/>
                    <a:pt x="18" y="3"/>
                  </a:cubicBezTo>
                  <a:cubicBezTo>
                    <a:pt x="18" y="3"/>
                    <a:pt x="17" y="4"/>
                    <a:pt x="17" y="4"/>
                  </a:cubicBezTo>
                  <a:cubicBezTo>
                    <a:pt x="17" y="5"/>
                    <a:pt x="16" y="5"/>
                    <a:pt x="15" y="5"/>
                  </a:cubicBezTo>
                  <a:cubicBezTo>
                    <a:pt x="15" y="5"/>
                    <a:pt x="14" y="5"/>
                    <a:pt x="13" y="5"/>
                  </a:cubicBezTo>
                  <a:cubicBezTo>
                    <a:pt x="13" y="5"/>
                    <a:pt x="13" y="5"/>
                    <a:pt x="12" y="4"/>
                  </a:cubicBezTo>
                  <a:cubicBezTo>
                    <a:pt x="12" y="4"/>
                    <a:pt x="11" y="7"/>
                    <a:pt x="11" y="8"/>
                  </a:cubicBezTo>
                  <a:cubicBezTo>
                    <a:pt x="11" y="9"/>
                    <a:pt x="9" y="6"/>
                    <a:pt x="9" y="5"/>
                  </a:cubicBezTo>
                  <a:cubicBezTo>
                    <a:pt x="7" y="4"/>
                    <a:pt x="6" y="7"/>
                    <a:pt x="5" y="7"/>
                  </a:cubicBezTo>
                  <a:cubicBezTo>
                    <a:pt x="3" y="7"/>
                    <a:pt x="1" y="7"/>
                    <a:pt x="0" y="7"/>
                  </a:cubicBezTo>
                  <a:cubicBezTo>
                    <a:pt x="0" y="8"/>
                    <a:pt x="1" y="9"/>
                    <a:pt x="1" y="10"/>
                  </a:cubicBezTo>
                  <a:cubicBezTo>
                    <a:pt x="1" y="12"/>
                    <a:pt x="0" y="12"/>
                    <a:pt x="0" y="14"/>
                  </a:cubicBezTo>
                  <a:cubicBezTo>
                    <a:pt x="0" y="15"/>
                    <a:pt x="0" y="18"/>
                    <a:pt x="2" y="18"/>
                  </a:cubicBezTo>
                  <a:cubicBezTo>
                    <a:pt x="3" y="19"/>
                    <a:pt x="4" y="18"/>
                    <a:pt x="4" y="21"/>
                  </a:cubicBezTo>
                  <a:cubicBezTo>
                    <a:pt x="6" y="20"/>
                    <a:pt x="10" y="16"/>
                    <a:pt x="12" y="17"/>
                  </a:cubicBezTo>
                  <a:cubicBezTo>
                    <a:pt x="13" y="18"/>
                    <a:pt x="14" y="19"/>
                    <a:pt x="15" y="19"/>
                  </a:cubicBezTo>
                  <a:cubicBezTo>
                    <a:pt x="16" y="19"/>
                    <a:pt x="17" y="21"/>
                    <a:pt x="17" y="22"/>
                  </a:cubicBezTo>
                  <a:cubicBezTo>
                    <a:pt x="18" y="23"/>
                    <a:pt x="18" y="24"/>
                    <a:pt x="18" y="25"/>
                  </a:cubicBezTo>
                  <a:cubicBezTo>
                    <a:pt x="19" y="26"/>
                    <a:pt x="20" y="27"/>
                    <a:pt x="21" y="28"/>
                  </a:cubicBezTo>
                  <a:cubicBezTo>
                    <a:pt x="23" y="29"/>
                    <a:pt x="25" y="31"/>
                    <a:pt x="28" y="33"/>
                  </a:cubicBezTo>
                  <a:cubicBezTo>
                    <a:pt x="30" y="35"/>
                    <a:pt x="31" y="35"/>
                    <a:pt x="33" y="36"/>
                  </a:cubicBezTo>
                  <a:cubicBezTo>
                    <a:pt x="36" y="38"/>
                    <a:pt x="38" y="41"/>
                    <a:pt x="42" y="42"/>
                  </a:cubicBezTo>
                  <a:cubicBezTo>
                    <a:pt x="44" y="43"/>
                    <a:pt x="44" y="46"/>
                    <a:pt x="45" y="48"/>
                  </a:cubicBezTo>
                  <a:cubicBezTo>
                    <a:pt x="45" y="50"/>
                    <a:pt x="42" y="52"/>
                    <a:pt x="43" y="55"/>
                  </a:cubicBezTo>
                  <a:cubicBezTo>
                    <a:pt x="43" y="54"/>
                    <a:pt x="49" y="49"/>
                    <a:pt x="49" y="48"/>
                  </a:cubicBezTo>
                  <a:cubicBezTo>
                    <a:pt x="50" y="47"/>
                    <a:pt x="47" y="45"/>
                    <a:pt x="47" y="45"/>
                  </a:cubicBezTo>
                  <a:cubicBezTo>
                    <a:pt x="45" y="43"/>
                    <a:pt x="49" y="39"/>
                    <a:pt x="50" y="40"/>
                  </a:cubicBezTo>
                  <a:cubicBezTo>
                    <a:pt x="51" y="41"/>
                    <a:pt x="52" y="41"/>
                    <a:pt x="53" y="41"/>
                  </a:cubicBezTo>
                  <a:cubicBezTo>
                    <a:pt x="54" y="42"/>
                    <a:pt x="54" y="43"/>
                    <a:pt x="55" y="44"/>
                  </a:cubicBezTo>
                  <a:cubicBezTo>
                    <a:pt x="57" y="44"/>
                    <a:pt x="54" y="40"/>
                    <a:pt x="53" y="39"/>
                  </a:cubicBezTo>
                  <a:cubicBezTo>
                    <a:pt x="51" y="37"/>
                    <a:pt x="47" y="37"/>
                    <a:pt x="44" y="35"/>
                  </a:cubicBezTo>
                  <a:cubicBezTo>
                    <a:pt x="43" y="34"/>
                    <a:pt x="46" y="32"/>
                    <a:pt x="44" y="32"/>
                  </a:cubicBezTo>
                  <a:cubicBezTo>
                    <a:pt x="43" y="31"/>
                    <a:pt x="41" y="32"/>
                    <a:pt x="39" y="31"/>
                  </a:cubicBezTo>
                  <a:cubicBezTo>
                    <a:pt x="37" y="30"/>
                    <a:pt x="36" y="28"/>
                    <a:pt x="35" y="26"/>
                  </a:cubicBezTo>
                  <a:cubicBezTo>
                    <a:pt x="34" y="24"/>
                    <a:pt x="34" y="22"/>
                    <a:pt x="32" y="21"/>
                  </a:cubicBezTo>
                  <a:cubicBezTo>
                    <a:pt x="31" y="20"/>
                    <a:pt x="27" y="19"/>
                    <a:pt x="27" y="17"/>
                  </a:cubicBezTo>
                  <a:cubicBezTo>
                    <a:pt x="27" y="16"/>
                    <a:pt x="27" y="15"/>
                    <a:pt x="27" y="15"/>
                  </a:cubicBezTo>
                  <a:cubicBezTo>
                    <a:pt x="28" y="13"/>
                    <a:pt x="28" y="13"/>
                    <a:pt x="28" y="12"/>
                  </a:cubicBezTo>
                  <a:cubicBezTo>
                    <a:pt x="27" y="9"/>
                    <a:pt x="30" y="10"/>
                    <a:pt x="30" y="9"/>
                  </a:cubicBezTo>
                  <a:cubicBezTo>
                    <a:pt x="31" y="8"/>
                    <a:pt x="32" y="8"/>
                    <a:pt x="32" y="8"/>
                  </a:cubicBezTo>
                  <a:cubicBezTo>
                    <a:pt x="34" y="8"/>
                    <a:pt x="34" y="9"/>
                    <a:pt x="34" y="10"/>
                  </a:cubicBezTo>
                  <a:cubicBezTo>
                    <a:pt x="35" y="10"/>
                    <a:pt x="36" y="10"/>
                    <a:pt x="37" y="10"/>
                  </a:cubicBezTo>
                  <a:cubicBezTo>
                    <a:pt x="37" y="9"/>
                    <a:pt x="36" y="10"/>
                    <a:pt x="37"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6" name="Freeform 648"/>
            <p:cNvSpPr>
              <a:spLocks/>
            </p:cNvSpPr>
            <p:nvPr/>
          </p:nvSpPr>
          <p:spPr bwMode="auto">
            <a:xfrm>
              <a:off x="6166990" y="3342662"/>
              <a:ext cx="125829" cy="117866"/>
            </a:xfrm>
            <a:custGeom>
              <a:avLst/>
              <a:gdLst>
                <a:gd name="T0" fmla="*/ 12 w 27"/>
                <a:gd name="T1" fmla="*/ 10 h 25"/>
                <a:gd name="T2" fmla="*/ 21 w 27"/>
                <a:gd name="T3" fmla="*/ 9 h 25"/>
                <a:gd name="T4" fmla="*/ 27 w 27"/>
                <a:gd name="T5" fmla="*/ 11 h 25"/>
                <a:gd name="T6" fmla="*/ 25 w 27"/>
                <a:gd name="T7" fmla="*/ 4 h 25"/>
                <a:gd name="T8" fmla="*/ 17 w 27"/>
                <a:gd name="T9" fmla="*/ 3 h 25"/>
                <a:gd name="T10" fmla="*/ 13 w 27"/>
                <a:gd name="T11" fmla="*/ 0 h 25"/>
                <a:gd name="T12" fmla="*/ 11 w 27"/>
                <a:gd name="T13" fmla="*/ 2 h 25"/>
                <a:gd name="T14" fmla="*/ 6 w 27"/>
                <a:gd name="T15" fmla="*/ 7 h 25"/>
                <a:gd name="T16" fmla="*/ 1 w 27"/>
                <a:gd name="T17" fmla="*/ 7 h 25"/>
                <a:gd name="T18" fmla="*/ 1 w 27"/>
                <a:gd name="T19" fmla="*/ 11 h 25"/>
                <a:gd name="T20" fmla="*/ 3 w 27"/>
                <a:gd name="T21" fmla="*/ 10 h 25"/>
                <a:gd name="T22" fmla="*/ 4 w 27"/>
                <a:gd name="T23" fmla="*/ 13 h 25"/>
                <a:gd name="T24" fmla="*/ 6 w 27"/>
                <a:gd name="T25" fmla="*/ 10 h 25"/>
                <a:gd name="T26" fmla="*/ 11 w 27"/>
                <a:gd name="T27" fmla="*/ 17 h 25"/>
                <a:gd name="T28" fmla="*/ 23 w 27"/>
                <a:gd name="T29" fmla="*/ 25 h 25"/>
                <a:gd name="T30" fmla="*/ 21 w 27"/>
                <a:gd name="T31" fmla="*/ 22 h 25"/>
                <a:gd name="T32" fmla="*/ 16 w 27"/>
                <a:gd name="T33" fmla="*/ 19 h 25"/>
                <a:gd name="T34" fmla="*/ 12 w 27"/>
                <a:gd name="T35" fmla="*/ 1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25">
                  <a:moveTo>
                    <a:pt x="12" y="10"/>
                  </a:moveTo>
                  <a:cubicBezTo>
                    <a:pt x="15" y="10"/>
                    <a:pt x="18" y="8"/>
                    <a:pt x="21" y="9"/>
                  </a:cubicBezTo>
                  <a:cubicBezTo>
                    <a:pt x="23" y="9"/>
                    <a:pt x="25" y="10"/>
                    <a:pt x="27" y="11"/>
                  </a:cubicBezTo>
                  <a:cubicBezTo>
                    <a:pt x="26" y="9"/>
                    <a:pt x="26" y="7"/>
                    <a:pt x="25" y="4"/>
                  </a:cubicBezTo>
                  <a:cubicBezTo>
                    <a:pt x="22" y="6"/>
                    <a:pt x="19" y="4"/>
                    <a:pt x="17" y="3"/>
                  </a:cubicBezTo>
                  <a:cubicBezTo>
                    <a:pt x="15" y="2"/>
                    <a:pt x="14" y="2"/>
                    <a:pt x="13" y="0"/>
                  </a:cubicBezTo>
                  <a:cubicBezTo>
                    <a:pt x="13" y="0"/>
                    <a:pt x="11" y="1"/>
                    <a:pt x="11" y="2"/>
                  </a:cubicBezTo>
                  <a:cubicBezTo>
                    <a:pt x="9" y="3"/>
                    <a:pt x="10" y="8"/>
                    <a:pt x="6" y="7"/>
                  </a:cubicBezTo>
                  <a:cubicBezTo>
                    <a:pt x="4" y="6"/>
                    <a:pt x="2" y="7"/>
                    <a:pt x="1" y="7"/>
                  </a:cubicBezTo>
                  <a:cubicBezTo>
                    <a:pt x="0" y="8"/>
                    <a:pt x="1" y="11"/>
                    <a:pt x="1" y="11"/>
                  </a:cubicBezTo>
                  <a:cubicBezTo>
                    <a:pt x="1" y="11"/>
                    <a:pt x="3" y="10"/>
                    <a:pt x="3" y="10"/>
                  </a:cubicBezTo>
                  <a:cubicBezTo>
                    <a:pt x="4" y="10"/>
                    <a:pt x="4" y="12"/>
                    <a:pt x="4" y="13"/>
                  </a:cubicBezTo>
                  <a:cubicBezTo>
                    <a:pt x="4" y="11"/>
                    <a:pt x="5" y="8"/>
                    <a:pt x="6" y="10"/>
                  </a:cubicBezTo>
                  <a:cubicBezTo>
                    <a:pt x="7" y="13"/>
                    <a:pt x="9" y="15"/>
                    <a:pt x="11" y="17"/>
                  </a:cubicBezTo>
                  <a:cubicBezTo>
                    <a:pt x="14" y="20"/>
                    <a:pt x="19" y="22"/>
                    <a:pt x="23" y="25"/>
                  </a:cubicBezTo>
                  <a:cubicBezTo>
                    <a:pt x="23" y="23"/>
                    <a:pt x="23" y="23"/>
                    <a:pt x="21" y="22"/>
                  </a:cubicBezTo>
                  <a:cubicBezTo>
                    <a:pt x="19" y="21"/>
                    <a:pt x="17" y="20"/>
                    <a:pt x="16" y="19"/>
                  </a:cubicBezTo>
                  <a:cubicBezTo>
                    <a:pt x="14" y="17"/>
                    <a:pt x="9" y="10"/>
                    <a:pt x="12"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7" name="Freeform 649"/>
            <p:cNvSpPr>
              <a:spLocks/>
            </p:cNvSpPr>
            <p:nvPr/>
          </p:nvSpPr>
          <p:spPr bwMode="auto">
            <a:xfrm>
              <a:off x="5736941" y="3207276"/>
              <a:ext cx="308998" cy="265993"/>
            </a:xfrm>
            <a:custGeom>
              <a:avLst/>
              <a:gdLst>
                <a:gd name="T0" fmla="*/ 59 w 66"/>
                <a:gd name="T1" fmla="*/ 31 h 57"/>
                <a:gd name="T2" fmla="*/ 56 w 66"/>
                <a:gd name="T3" fmla="*/ 30 h 57"/>
                <a:gd name="T4" fmla="*/ 60 w 66"/>
                <a:gd name="T5" fmla="*/ 24 h 57"/>
                <a:gd name="T6" fmla="*/ 63 w 66"/>
                <a:gd name="T7" fmla="*/ 23 h 57"/>
                <a:gd name="T8" fmla="*/ 65 w 66"/>
                <a:gd name="T9" fmla="*/ 15 h 57"/>
                <a:gd name="T10" fmla="*/ 60 w 66"/>
                <a:gd name="T11" fmla="*/ 13 h 57"/>
                <a:gd name="T12" fmla="*/ 57 w 66"/>
                <a:gd name="T13" fmla="*/ 11 h 57"/>
                <a:gd name="T14" fmla="*/ 55 w 66"/>
                <a:gd name="T15" fmla="*/ 11 h 57"/>
                <a:gd name="T16" fmla="*/ 48 w 66"/>
                <a:gd name="T17" fmla="*/ 7 h 57"/>
                <a:gd name="T18" fmla="*/ 43 w 66"/>
                <a:gd name="T19" fmla="*/ 5 h 57"/>
                <a:gd name="T20" fmla="*/ 38 w 66"/>
                <a:gd name="T21" fmla="*/ 1 h 57"/>
                <a:gd name="T22" fmla="*/ 34 w 66"/>
                <a:gd name="T23" fmla="*/ 1 h 57"/>
                <a:gd name="T24" fmla="*/ 33 w 66"/>
                <a:gd name="T25" fmla="*/ 5 h 57"/>
                <a:gd name="T26" fmla="*/ 30 w 66"/>
                <a:gd name="T27" fmla="*/ 8 h 57"/>
                <a:gd name="T28" fmla="*/ 26 w 66"/>
                <a:gd name="T29" fmla="*/ 10 h 57"/>
                <a:gd name="T30" fmla="*/ 24 w 66"/>
                <a:gd name="T31" fmla="*/ 12 h 57"/>
                <a:gd name="T32" fmla="*/ 20 w 66"/>
                <a:gd name="T33" fmla="*/ 11 h 57"/>
                <a:gd name="T34" fmla="*/ 16 w 66"/>
                <a:gd name="T35" fmla="*/ 10 h 57"/>
                <a:gd name="T36" fmla="*/ 16 w 66"/>
                <a:gd name="T37" fmla="*/ 16 h 57"/>
                <a:gd name="T38" fmla="*/ 9 w 66"/>
                <a:gd name="T39" fmla="*/ 15 h 57"/>
                <a:gd name="T40" fmla="*/ 1 w 66"/>
                <a:gd name="T41" fmla="*/ 17 h 57"/>
                <a:gd name="T42" fmla="*/ 2 w 66"/>
                <a:gd name="T43" fmla="*/ 19 h 57"/>
                <a:gd name="T44" fmla="*/ 4 w 66"/>
                <a:gd name="T45" fmla="*/ 21 h 57"/>
                <a:gd name="T46" fmla="*/ 15 w 66"/>
                <a:gd name="T47" fmla="*/ 25 h 57"/>
                <a:gd name="T48" fmla="*/ 14 w 66"/>
                <a:gd name="T49" fmla="*/ 28 h 57"/>
                <a:gd name="T50" fmla="*/ 19 w 66"/>
                <a:gd name="T51" fmla="*/ 31 h 57"/>
                <a:gd name="T52" fmla="*/ 20 w 66"/>
                <a:gd name="T53" fmla="*/ 35 h 57"/>
                <a:gd name="T54" fmla="*/ 22 w 66"/>
                <a:gd name="T55" fmla="*/ 38 h 57"/>
                <a:gd name="T56" fmla="*/ 19 w 66"/>
                <a:gd name="T57" fmla="*/ 36 h 57"/>
                <a:gd name="T58" fmla="*/ 16 w 66"/>
                <a:gd name="T59" fmla="*/ 49 h 57"/>
                <a:gd name="T60" fmla="*/ 27 w 66"/>
                <a:gd name="T61" fmla="*/ 53 h 57"/>
                <a:gd name="T62" fmla="*/ 30 w 66"/>
                <a:gd name="T63" fmla="*/ 53 h 57"/>
                <a:gd name="T64" fmla="*/ 33 w 66"/>
                <a:gd name="T65" fmla="*/ 55 h 57"/>
                <a:gd name="T66" fmla="*/ 40 w 66"/>
                <a:gd name="T67" fmla="*/ 54 h 57"/>
                <a:gd name="T68" fmla="*/ 47 w 66"/>
                <a:gd name="T69" fmla="*/ 48 h 57"/>
                <a:gd name="T70" fmla="*/ 57 w 66"/>
                <a:gd name="T71" fmla="*/ 50 h 57"/>
                <a:gd name="T72" fmla="*/ 62 w 66"/>
                <a:gd name="T73" fmla="*/ 47 h 57"/>
                <a:gd name="T74" fmla="*/ 62 w 66"/>
                <a:gd name="T75" fmla="*/ 45 h 57"/>
                <a:gd name="T76" fmla="*/ 59 w 66"/>
                <a:gd name="T77" fmla="*/ 38 h 57"/>
                <a:gd name="T78" fmla="*/ 59 w 66"/>
                <a:gd name="T79" fmla="*/ 34 h 57"/>
                <a:gd name="T80" fmla="*/ 59 w 66"/>
                <a:gd name="T81" fmla="*/ 31 h 57"/>
                <a:gd name="T82" fmla="*/ 59 w 66"/>
                <a:gd name="T83" fmla="*/ 31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57">
                  <a:moveTo>
                    <a:pt x="59" y="31"/>
                  </a:moveTo>
                  <a:cubicBezTo>
                    <a:pt x="58" y="29"/>
                    <a:pt x="55" y="33"/>
                    <a:pt x="56" y="30"/>
                  </a:cubicBezTo>
                  <a:cubicBezTo>
                    <a:pt x="56" y="29"/>
                    <a:pt x="59" y="24"/>
                    <a:pt x="60" y="24"/>
                  </a:cubicBezTo>
                  <a:cubicBezTo>
                    <a:pt x="61" y="23"/>
                    <a:pt x="62" y="25"/>
                    <a:pt x="63" y="23"/>
                  </a:cubicBezTo>
                  <a:cubicBezTo>
                    <a:pt x="64" y="20"/>
                    <a:pt x="63" y="18"/>
                    <a:pt x="65" y="15"/>
                  </a:cubicBezTo>
                  <a:cubicBezTo>
                    <a:pt x="66" y="13"/>
                    <a:pt x="61" y="13"/>
                    <a:pt x="60" y="13"/>
                  </a:cubicBezTo>
                  <a:cubicBezTo>
                    <a:pt x="58" y="13"/>
                    <a:pt x="57" y="12"/>
                    <a:pt x="57" y="11"/>
                  </a:cubicBezTo>
                  <a:cubicBezTo>
                    <a:pt x="56" y="11"/>
                    <a:pt x="55" y="11"/>
                    <a:pt x="55" y="11"/>
                  </a:cubicBezTo>
                  <a:cubicBezTo>
                    <a:pt x="53" y="11"/>
                    <a:pt x="48" y="9"/>
                    <a:pt x="48" y="7"/>
                  </a:cubicBezTo>
                  <a:cubicBezTo>
                    <a:pt x="47" y="10"/>
                    <a:pt x="44" y="5"/>
                    <a:pt x="43" y="5"/>
                  </a:cubicBezTo>
                  <a:cubicBezTo>
                    <a:pt x="41" y="4"/>
                    <a:pt x="39" y="3"/>
                    <a:pt x="38" y="1"/>
                  </a:cubicBezTo>
                  <a:cubicBezTo>
                    <a:pt x="37" y="0"/>
                    <a:pt x="35" y="0"/>
                    <a:pt x="34" y="1"/>
                  </a:cubicBezTo>
                  <a:cubicBezTo>
                    <a:pt x="33" y="2"/>
                    <a:pt x="32" y="4"/>
                    <a:pt x="33" y="5"/>
                  </a:cubicBezTo>
                  <a:cubicBezTo>
                    <a:pt x="33" y="6"/>
                    <a:pt x="31" y="7"/>
                    <a:pt x="30" y="8"/>
                  </a:cubicBezTo>
                  <a:cubicBezTo>
                    <a:pt x="29" y="8"/>
                    <a:pt x="27" y="8"/>
                    <a:pt x="26" y="10"/>
                  </a:cubicBezTo>
                  <a:cubicBezTo>
                    <a:pt x="26" y="11"/>
                    <a:pt x="25" y="12"/>
                    <a:pt x="24" y="12"/>
                  </a:cubicBezTo>
                  <a:cubicBezTo>
                    <a:pt x="22" y="12"/>
                    <a:pt x="21" y="12"/>
                    <a:pt x="20" y="11"/>
                  </a:cubicBezTo>
                  <a:cubicBezTo>
                    <a:pt x="18" y="11"/>
                    <a:pt x="18" y="10"/>
                    <a:pt x="16" y="10"/>
                  </a:cubicBezTo>
                  <a:cubicBezTo>
                    <a:pt x="14" y="9"/>
                    <a:pt x="20" y="16"/>
                    <a:pt x="16" y="16"/>
                  </a:cubicBezTo>
                  <a:cubicBezTo>
                    <a:pt x="13" y="16"/>
                    <a:pt x="11" y="17"/>
                    <a:pt x="9" y="15"/>
                  </a:cubicBezTo>
                  <a:cubicBezTo>
                    <a:pt x="8" y="14"/>
                    <a:pt x="1" y="16"/>
                    <a:pt x="1" y="17"/>
                  </a:cubicBezTo>
                  <a:cubicBezTo>
                    <a:pt x="1" y="18"/>
                    <a:pt x="4" y="18"/>
                    <a:pt x="2" y="19"/>
                  </a:cubicBezTo>
                  <a:cubicBezTo>
                    <a:pt x="0" y="20"/>
                    <a:pt x="3" y="21"/>
                    <a:pt x="4" y="21"/>
                  </a:cubicBezTo>
                  <a:cubicBezTo>
                    <a:pt x="6" y="22"/>
                    <a:pt x="15" y="23"/>
                    <a:pt x="15" y="25"/>
                  </a:cubicBezTo>
                  <a:cubicBezTo>
                    <a:pt x="15" y="26"/>
                    <a:pt x="13" y="26"/>
                    <a:pt x="14" y="28"/>
                  </a:cubicBezTo>
                  <a:cubicBezTo>
                    <a:pt x="16" y="30"/>
                    <a:pt x="17" y="30"/>
                    <a:pt x="19" y="31"/>
                  </a:cubicBezTo>
                  <a:cubicBezTo>
                    <a:pt x="21" y="32"/>
                    <a:pt x="18" y="34"/>
                    <a:pt x="20" y="35"/>
                  </a:cubicBezTo>
                  <a:cubicBezTo>
                    <a:pt x="20" y="35"/>
                    <a:pt x="22" y="38"/>
                    <a:pt x="22" y="38"/>
                  </a:cubicBezTo>
                  <a:cubicBezTo>
                    <a:pt x="21" y="39"/>
                    <a:pt x="20" y="36"/>
                    <a:pt x="19" y="36"/>
                  </a:cubicBezTo>
                  <a:cubicBezTo>
                    <a:pt x="18" y="36"/>
                    <a:pt x="19" y="48"/>
                    <a:pt x="16" y="49"/>
                  </a:cubicBezTo>
                  <a:cubicBezTo>
                    <a:pt x="19" y="51"/>
                    <a:pt x="23" y="54"/>
                    <a:pt x="27" y="53"/>
                  </a:cubicBezTo>
                  <a:cubicBezTo>
                    <a:pt x="28" y="53"/>
                    <a:pt x="29" y="52"/>
                    <a:pt x="30" y="53"/>
                  </a:cubicBezTo>
                  <a:cubicBezTo>
                    <a:pt x="31" y="53"/>
                    <a:pt x="32" y="54"/>
                    <a:pt x="33" y="55"/>
                  </a:cubicBezTo>
                  <a:cubicBezTo>
                    <a:pt x="35" y="56"/>
                    <a:pt x="41" y="57"/>
                    <a:pt x="40" y="54"/>
                  </a:cubicBezTo>
                  <a:cubicBezTo>
                    <a:pt x="39" y="49"/>
                    <a:pt x="44" y="47"/>
                    <a:pt x="47" y="48"/>
                  </a:cubicBezTo>
                  <a:cubicBezTo>
                    <a:pt x="51" y="49"/>
                    <a:pt x="53" y="52"/>
                    <a:pt x="57" y="50"/>
                  </a:cubicBezTo>
                  <a:cubicBezTo>
                    <a:pt x="59" y="49"/>
                    <a:pt x="60" y="48"/>
                    <a:pt x="62" y="47"/>
                  </a:cubicBezTo>
                  <a:cubicBezTo>
                    <a:pt x="62" y="47"/>
                    <a:pt x="64" y="45"/>
                    <a:pt x="62" y="45"/>
                  </a:cubicBezTo>
                  <a:cubicBezTo>
                    <a:pt x="60" y="44"/>
                    <a:pt x="58" y="40"/>
                    <a:pt x="59" y="38"/>
                  </a:cubicBezTo>
                  <a:cubicBezTo>
                    <a:pt x="61" y="36"/>
                    <a:pt x="60" y="36"/>
                    <a:pt x="59" y="34"/>
                  </a:cubicBezTo>
                  <a:cubicBezTo>
                    <a:pt x="59" y="33"/>
                    <a:pt x="59" y="32"/>
                    <a:pt x="59" y="31"/>
                  </a:cubicBezTo>
                  <a:cubicBezTo>
                    <a:pt x="58" y="30"/>
                    <a:pt x="59" y="32"/>
                    <a:pt x="59" y="31"/>
                  </a:cubicBezTo>
                  <a:close/>
                </a:path>
              </a:pathLst>
            </a:custGeom>
            <a:solidFill>
              <a:schemeClr val="bg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8" name="Freeform 650"/>
            <p:cNvSpPr>
              <a:spLocks/>
            </p:cNvSpPr>
            <p:nvPr/>
          </p:nvSpPr>
          <p:spPr bwMode="auto">
            <a:xfrm>
              <a:off x="5993377" y="3310807"/>
              <a:ext cx="103530" cy="70082"/>
            </a:xfrm>
            <a:custGeom>
              <a:avLst/>
              <a:gdLst>
                <a:gd name="T0" fmla="*/ 17 w 22"/>
                <a:gd name="T1" fmla="*/ 1 h 15"/>
                <a:gd name="T2" fmla="*/ 9 w 22"/>
                <a:gd name="T3" fmla="*/ 1 h 15"/>
                <a:gd name="T4" fmla="*/ 8 w 22"/>
                <a:gd name="T5" fmla="*/ 2 h 15"/>
                <a:gd name="T6" fmla="*/ 5 w 22"/>
                <a:gd name="T7" fmla="*/ 2 h 15"/>
                <a:gd name="T8" fmla="*/ 3 w 22"/>
                <a:gd name="T9" fmla="*/ 5 h 15"/>
                <a:gd name="T10" fmla="*/ 1 w 22"/>
                <a:gd name="T11" fmla="*/ 9 h 15"/>
                <a:gd name="T12" fmla="*/ 4 w 22"/>
                <a:gd name="T13" fmla="*/ 10 h 15"/>
                <a:gd name="T14" fmla="*/ 7 w 22"/>
                <a:gd name="T15" fmla="*/ 11 h 15"/>
                <a:gd name="T16" fmla="*/ 11 w 22"/>
                <a:gd name="T17" fmla="*/ 10 h 15"/>
                <a:gd name="T18" fmla="*/ 13 w 22"/>
                <a:gd name="T19" fmla="*/ 10 h 15"/>
                <a:gd name="T20" fmla="*/ 16 w 22"/>
                <a:gd name="T21" fmla="*/ 8 h 15"/>
                <a:gd name="T22" fmla="*/ 18 w 22"/>
                <a:gd name="T23" fmla="*/ 9 h 15"/>
                <a:gd name="T24" fmla="*/ 21 w 22"/>
                <a:gd name="T25" fmla="*/ 8 h 15"/>
                <a:gd name="T26" fmla="*/ 22 w 22"/>
                <a:gd name="T27" fmla="*/ 5 h 15"/>
                <a:gd name="T28" fmla="*/ 18 w 22"/>
                <a:gd name="T29" fmla="*/ 4 h 15"/>
                <a:gd name="T30" fmla="*/ 17 w 22"/>
                <a:gd name="T31"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 h="15">
                  <a:moveTo>
                    <a:pt x="17" y="1"/>
                  </a:moveTo>
                  <a:cubicBezTo>
                    <a:pt x="14" y="0"/>
                    <a:pt x="12" y="1"/>
                    <a:pt x="9" y="1"/>
                  </a:cubicBezTo>
                  <a:cubicBezTo>
                    <a:pt x="7" y="1"/>
                    <a:pt x="9" y="1"/>
                    <a:pt x="8" y="2"/>
                  </a:cubicBezTo>
                  <a:cubicBezTo>
                    <a:pt x="7" y="2"/>
                    <a:pt x="5" y="2"/>
                    <a:pt x="5" y="2"/>
                  </a:cubicBezTo>
                  <a:cubicBezTo>
                    <a:pt x="4" y="2"/>
                    <a:pt x="3" y="5"/>
                    <a:pt x="3" y="5"/>
                  </a:cubicBezTo>
                  <a:cubicBezTo>
                    <a:pt x="2" y="6"/>
                    <a:pt x="0" y="10"/>
                    <a:pt x="1" y="9"/>
                  </a:cubicBezTo>
                  <a:cubicBezTo>
                    <a:pt x="3" y="9"/>
                    <a:pt x="3" y="8"/>
                    <a:pt x="4" y="10"/>
                  </a:cubicBezTo>
                  <a:cubicBezTo>
                    <a:pt x="4" y="12"/>
                    <a:pt x="5" y="11"/>
                    <a:pt x="7" y="11"/>
                  </a:cubicBezTo>
                  <a:cubicBezTo>
                    <a:pt x="8" y="11"/>
                    <a:pt x="10" y="11"/>
                    <a:pt x="11" y="10"/>
                  </a:cubicBezTo>
                  <a:cubicBezTo>
                    <a:pt x="12" y="8"/>
                    <a:pt x="13" y="9"/>
                    <a:pt x="13" y="10"/>
                  </a:cubicBezTo>
                  <a:cubicBezTo>
                    <a:pt x="16" y="15"/>
                    <a:pt x="15" y="8"/>
                    <a:pt x="16" y="8"/>
                  </a:cubicBezTo>
                  <a:cubicBezTo>
                    <a:pt x="17" y="8"/>
                    <a:pt x="17" y="9"/>
                    <a:pt x="18" y="9"/>
                  </a:cubicBezTo>
                  <a:cubicBezTo>
                    <a:pt x="19" y="9"/>
                    <a:pt x="20" y="9"/>
                    <a:pt x="21" y="8"/>
                  </a:cubicBezTo>
                  <a:cubicBezTo>
                    <a:pt x="22" y="7"/>
                    <a:pt x="22" y="7"/>
                    <a:pt x="22" y="5"/>
                  </a:cubicBezTo>
                  <a:cubicBezTo>
                    <a:pt x="22" y="5"/>
                    <a:pt x="19" y="4"/>
                    <a:pt x="18" y="4"/>
                  </a:cubicBezTo>
                  <a:cubicBezTo>
                    <a:pt x="17" y="3"/>
                    <a:pt x="17" y="2"/>
                    <a:pt x="17"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39" name="Freeform 651"/>
            <p:cNvSpPr>
              <a:spLocks/>
            </p:cNvSpPr>
            <p:nvPr/>
          </p:nvSpPr>
          <p:spPr bwMode="auto">
            <a:xfrm>
              <a:off x="5905775" y="3197720"/>
              <a:ext cx="97159" cy="60525"/>
            </a:xfrm>
            <a:custGeom>
              <a:avLst/>
              <a:gdLst>
                <a:gd name="T0" fmla="*/ 19 w 21"/>
                <a:gd name="T1" fmla="*/ 9 h 13"/>
                <a:gd name="T2" fmla="*/ 20 w 21"/>
                <a:gd name="T3" fmla="*/ 6 h 13"/>
                <a:gd name="T4" fmla="*/ 18 w 21"/>
                <a:gd name="T5" fmla="*/ 3 h 13"/>
                <a:gd name="T6" fmla="*/ 13 w 21"/>
                <a:gd name="T7" fmla="*/ 0 h 13"/>
                <a:gd name="T8" fmla="*/ 8 w 21"/>
                <a:gd name="T9" fmla="*/ 1 h 13"/>
                <a:gd name="T10" fmla="*/ 3 w 21"/>
                <a:gd name="T11" fmla="*/ 1 h 13"/>
                <a:gd name="T12" fmla="*/ 5 w 21"/>
                <a:gd name="T13" fmla="*/ 6 h 13"/>
                <a:gd name="T14" fmla="*/ 10 w 21"/>
                <a:gd name="T15" fmla="*/ 9 h 13"/>
                <a:gd name="T16" fmla="*/ 12 w 21"/>
                <a:gd name="T17" fmla="*/ 9 h 13"/>
                <a:gd name="T18" fmla="*/ 18 w 21"/>
                <a:gd name="T19" fmla="*/ 13 h 13"/>
                <a:gd name="T20" fmla="*/ 19 w 21"/>
                <a:gd name="T21" fmla="*/ 9 h 13"/>
                <a:gd name="T22" fmla="*/ 19 w 21"/>
                <a:gd name="T23" fmla="*/ 9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 h="13">
                  <a:moveTo>
                    <a:pt x="19" y="9"/>
                  </a:moveTo>
                  <a:cubicBezTo>
                    <a:pt x="18" y="9"/>
                    <a:pt x="21" y="7"/>
                    <a:pt x="20" y="6"/>
                  </a:cubicBezTo>
                  <a:cubicBezTo>
                    <a:pt x="20" y="5"/>
                    <a:pt x="19" y="3"/>
                    <a:pt x="18" y="3"/>
                  </a:cubicBezTo>
                  <a:cubicBezTo>
                    <a:pt x="17" y="2"/>
                    <a:pt x="15" y="0"/>
                    <a:pt x="13" y="0"/>
                  </a:cubicBezTo>
                  <a:cubicBezTo>
                    <a:pt x="11" y="0"/>
                    <a:pt x="10" y="1"/>
                    <a:pt x="8" y="1"/>
                  </a:cubicBezTo>
                  <a:cubicBezTo>
                    <a:pt x="6" y="1"/>
                    <a:pt x="5" y="0"/>
                    <a:pt x="3" y="1"/>
                  </a:cubicBezTo>
                  <a:cubicBezTo>
                    <a:pt x="0" y="3"/>
                    <a:pt x="3" y="5"/>
                    <a:pt x="5" y="6"/>
                  </a:cubicBezTo>
                  <a:cubicBezTo>
                    <a:pt x="7" y="7"/>
                    <a:pt x="8" y="7"/>
                    <a:pt x="10" y="9"/>
                  </a:cubicBezTo>
                  <a:cubicBezTo>
                    <a:pt x="10" y="10"/>
                    <a:pt x="12" y="10"/>
                    <a:pt x="12" y="9"/>
                  </a:cubicBezTo>
                  <a:cubicBezTo>
                    <a:pt x="12" y="10"/>
                    <a:pt x="17" y="13"/>
                    <a:pt x="18" y="13"/>
                  </a:cubicBezTo>
                  <a:cubicBezTo>
                    <a:pt x="18" y="11"/>
                    <a:pt x="18" y="10"/>
                    <a:pt x="19" y="9"/>
                  </a:cubicBezTo>
                  <a:cubicBezTo>
                    <a:pt x="19" y="9"/>
                    <a:pt x="17" y="10"/>
                    <a:pt x="19" y="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0" name="Freeform 652"/>
            <p:cNvSpPr>
              <a:spLocks/>
            </p:cNvSpPr>
            <p:nvPr/>
          </p:nvSpPr>
          <p:spPr bwMode="auto">
            <a:xfrm>
              <a:off x="5985414" y="3240725"/>
              <a:ext cx="17521" cy="17521"/>
            </a:xfrm>
            <a:custGeom>
              <a:avLst/>
              <a:gdLst>
                <a:gd name="T0" fmla="*/ 2 w 4"/>
                <a:gd name="T1" fmla="*/ 0 h 4"/>
                <a:gd name="T2" fmla="*/ 1 w 4"/>
                <a:gd name="T3" fmla="*/ 3 h 4"/>
                <a:gd name="T4" fmla="*/ 4 w 4"/>
                <a:gd name="T5" fmla="*/ 4 h 4"/>
                <a:gd name="T6" fmla="*/ 2 w 4"/>
                <a:gd name="T7" fmla="*/ 0 h 4"/>
                <a:gd name="T8" fmla="*/ 2 w 4"/>
                <a:gd name="T9" fmla="*/ 0 h 4"/>
              </a:gdLst>
              <a:ahLst/>
              <a:cxnLst>
                <a:cxn ang="0">
                  <a:pos x="T0" y="T1"/>
                </a:cxn>
                <a:cxn ang="0">
                  <a:pos x="T2" y="T3"/>
                </a:cxn>
                <a:cxn ang="0">
                  <a:pos x="T4" y="T5"/>
                </a:cxn>
                <a:cxn ang="0">
                  <a:pos x="T6" y="T7"/>
                </a:cxn>
                <a:cxn ang="0">
                  <a:pos x="T8" y="T9"/>
                </a:cxn>
              </a:cxnLst>
              <a:rect l="0" t="0" r="r" b="b"/>
              <a:pathLst>
                <a:path w="4" h="4">
                  <a:moveTo>
                    <a:pt x="2" y="0"/>
                  </a:moveTo>
                  <a:cubicBezTo>
                    <a:pt x="1" y="0"/>
                    <a:pt x="1" y="2"/>
                    <a:pt x="1" y="3"/>
                  </a:cubicBezTo>
                  <a:cubicBezTo>
                    <a:pt x="1" y="4"/>
                    <a:pt x="3" y="4"/>
                    <a:pt x="4" y="4"/>
                  </a:cubicBezTo>
                  <a:cubicBezTo>
                    <a:pt x="4" y="2"/>
                    <a:pt x="4" y="1"/>
                    <a:pt x="2" y="0"/>
                  </a:cubicBezTo>
                  <a:cubicBezTo>
                    <a:pt x="0" y="1"/>
                    <a:pt x="3" y="1"/>
                    <a:pt x="2"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1" name="Freeform 653"/>
            <p:cNvSpPr>
              <a:spLocks/>
            </p:cNvSpPr>
            <p:nvPr/>
          </p:nvSpPr>
          <p:spPr bwMode="auto">
            <a:xfrm>
              <a:off x="5928074" y="3132416"/>
              <a:ext cx="93975" cy="84419"/>
            </a:xfrm>
            <a:custGeom>
              <a:avLst/>
              <a:gdLst>
                <a:gd name="T0" fmla="*/ 5 w 20"/>
                <a:gd name="T1" fmla="*/ 14 h 18"/>
                <a:gd name="T2" fmla="*/ 14 w 20"/>
                <a:gd name="T3" fmla="*/ 18 h 18"/>
                <a:gd name="T4" fmla="*/ 14 w 20"/>
                <a:gd name="T5" fmla="*/ 13 h 18"/>
                <a:gd name="T6" fmla="*/ 17 w 20"/>
                <a:gd name="T7" fmla="*/ 11 h 18"/>
                <a:gd name="T8" fmla="*/ 18 w 20"/>
                <a:gd name="T9" fmla="*/ 6 h 18"/>
                <a:gd name="T10" fmla="*/ 20 w 20"/>
                <a:gd name="T11" fmla="*/ 5 h 18"/>
                <a:gd name="T12" fmla="*/ 19 w 20"/>
                <a:gd name="T13" fmla="*/ 0 h 18"/>
                <a:gd name="T14" fmla="*/ 15 w 20"/>
                <a:gd name="T15" fmla="*/ 1 h 18"/>
                <a:gd name="T16" fmla="*/ 10 w 20"/>
                <a:gd name="T17" fmla="*/ 3 h 18"/>
                <a:gd name="T18" fmla="*/ 12 w 20"/>
                <a:gd name="T19" fmla="*/ 6 h 18"/>
                <a:gd name="T20" fmla="*/ 10 w 20"/>
                <a:gd name="T21" fmla="*/ 4 h 18"/>
                <a:gd name="T22" fmla="*/ 7 w 20"/>
                <a:gd name="T23" fmla="*/ 6 h 18"/>
                <a:gd name="T24" fmla="*/ 5 w 20"/>
                <a:gd name="T25" fmla="*/ 8 h 18"/>
                <a:gd name="T26" fmla="*/ 5 w 20"/>
                <a:gd name="T27" fmla="*/ 12 h 18"/>
                <a:gd name="T28" fmla="*/ 3 w 20"/>
                <a:gd name="T29" fmla="*/ 12 h 18"/>
                <a:gd name="T30" fmla="*/ 4 w 20"/>
                <a:gd name="T31" fmla="*/ 12 h 18"/>
                <a:gd name="T32" fmla="*/ 3 w 20"/>
                <a:gd name="T33" fmla="*/ 12 h 18"/>
                <a:gd name="T34" fmla="*/ 4 w 20"/>
                <a:gd name="T35" fmla="*/ 14 h 18"/>
                <a:gd name="T36" fmla="*/ 2 w 20"/>
                <a:gd name="T37" fmla="*/ 13 h 18"/>
                <a:gd name="T38" fmla="*/ 3 w 20"/>
                <a:gd name="T39" fmla="*/ 14 h 18"/>
                <a:gd name="T40" fmla="*/ 1 w 20"/>
                <a:gd name="T41" fmla="*/ 14 h 18"/>
                <a:gd name="T42" fmla="*/ 2 w 20"/>
                <a:gd name="T43" fmla="*/ 15 h 18"/>
                <a:gd name="T44" fmla="*/ 0 w 20"/>
                <a:gd name="T45" fmla="*/ 15 h 18"/>
                <a:gd name="T46" fmla="*/ 5 w 20"/>
                <a:gd name="T47" fmla="*/ 14 h 18"/>
                <a:gd name="T48" fmla="*/ 5 w 20"/>
                <a:gd name="T49"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 h="18">
                  <a:moveTo>
                    <a:pt x="5" y="14"/>
                  </a:moveTo>
                  <a:cubicBezTo>
                    <a:pt x="7" y="12"/>
                    <a:pt x="13" y="16"/>
                    <a:pt x="14" y="18"/>
                  </a:cubicBezTo>
                  <a:cubicBezTo>
                    <a:pt x="15" y="16"/>
                    <a:pt x="15" y="14"/>
                    <a:pt x="14" y="13"/>
                  </a:cubicBezTo>
                  <a:cubicBezTo>
                    <a:pt x="13" y="9"/>
                    <a:pt x="15" y="11"/>
                    <a:pt x="17" y="11"/>
                  </a:cubicBezTo>
                  <a:cubicBezTo>
                    <a:pt x="19" y="10"/>
                    <a:pt x="19" y="8"/>
                    <a:pt x="18" y="6"/>
                  </a:cubicBezTo>
                  <a:cubicBezTo>
                    <a:pt x="18" y="6"/>
                    <a:pt x="20" y="5"/>
                    <a:pt x="20" y="5"/>
                  </a:cubicBezTo>
                  <a:cubicBezTo>
                    <a:pt x="20" y="3"/>
                    <a:pt x="20" y="2"/>
                    <a:pt x="19" y="0"/>
                  </a:cubicBezTo>
                  <a:cubicBezTo>
                    <a:pt x="19" y="0"/>
                    <a:pt x="15" y="1"/>
                    <a:pt x="15" y="1"/>
                  </a:cubicBezTo>
                  <a:cubicBezTo>
                    <a:pt x="13" y="1"/>
                    <a:pt x="12" y="1"/>
                    <a:pt x="10" y="3"/>
                  </a:cubicBezTo>
                  <a:cubicBezTo>
                    <a:pt x="10" y="3"/>
                    <a:pt x="13" y="5"/>
                    <a:pt x="12" y="6"/>
                  </a:cubicBezTo>
                  <a:cubicBezTo>
                    <a:pt x="10" y="8"/>
                    <a:pt x="9" y="4"/>
                    <a:pt x="10" y="4"/>
                  </a:cubicBezTo>
                  <a:cubicBezTo>
                    <a:pt x="10" y="4"/>
                    <a:pt x="7" y="5"/>
                    <a:pt x="7" y="6"/>
                  </a:cubicBezTo>
                  <a:cubicBezTo>
                    <a:pt x="7" y="7"/>
                    <a:pt x="6" y="7"/>
                    <a:pt x="5" y="8"/>
                  </a:cubicBezTo>
                  <a:cubicBezTo>
                    <a:pt x="5" y="9"/>
                    <a:pt x="3" y="12"/>
                    <a:pt x="5" y="12"/>
                  </a:cubicBezTo>
                  <a:cubicBezTo>
                    <a:pt x="5" y="12"/>
                    <a:pt x="4" y="12"/>
                    <a:pt x="3" y="12"/>
                  </a:cubicBezTo>
                  <a:cubicBezTo>
                    <a:pt x="3" y="12"/>
                    <a:pt x="4" y="12"/>
                    <a:pt x="4" y="12"/>
                  </a:cubicBezTo>
                  <a:cubicBezTo>
                    <a:pt x="4" y="12"/>
                    <a:pt x="3" y="12"/>
                    <a:pt x="3" y="12"/>
                  </a:cubicBezTo>
                  <a:cubicBezTo>
                    <a:pt x="2" y="13"/>
                    <a:pt x="4" y="14"/>
                    <a:pt x="4" y="14"/>
                  </a:cubicBezTo>
                  <a:cubicBezTo>
                    <a:pt x="4" y="13"/>
                    <a:pt x="2" y="13"/>
                    <a:pt x="2" y="13"/>
                  </a:cubicBezTo>
                  <a:cubicBezTo>
                    <a:pt x="2" y="13"/>
                    <a:pt x="3" y="14"/>
                    <a:pt x="3" y="14"/>
                  </a:cubicBezTo>
                  <a:cubicBezTo>
                    <a:pt x="3" y="14"/>
                    <a:pt x="2" y="13"/>
                    <a:pt x="1" y="14"/>
                  </a:cubicBezTo>
                  <a:cubicBezTo>
                    <a:pt x="1" y="14"/>
                    <a:pt x="2" y="15"/>
                    <a:pt x="2" y="15"/>
                  </a:cubicBezTo>
                  <a:cubicBezTo>
                    <a:pt x="2" y="14"/>
                    <a:pt x="1" y="14"/>
                    <a:pt x="0" y="15"/>
                  </a:cubicBezTo>
                  <a:cubicBezTo>
                    <a:pt x="1" y="15"/>
                    <a:pt x="4" y="16"/>
                    <a:pt x="5" y="14"/>
                  </a:cubicBezTo>
                  <a:cubicBezTo>
                    <a:pt x="5" y="14"/>
                    <a:pt x="5" y="15"/>
                    <a:pt x="5" y="1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2" name="Freeform 654"/>
            <p:cNvSpPr>
              <a:spLocks/>
            </p:cNvSpPr>
            <p:nvPr/>
          </p:nvSpPr>
          <p:spPr bwMode="auto">
            <a:xfrm>
              <a:off x="6041160" y="2992252"/>
              <a:ext cx="70082" cy="103530"/>
            </a:xfrm>
            <a:custGeom>
              <a:avLst/>
              <a:gdLst>
                <a:gd name="T0" fmla="*/ 10 w 15"/>
                <a:gd name="T1" fmla="*/ 21 h 22"/>
                <a:gd name="T2" fmla="*/ 8 w 15"/>
                <a:gd name="T3" fmla="*/ 17 h 22"/>
                <a:gd name="T4" fmla="*/ 11 w 15"/>
                <a:gd name="T5" fmla="*/ 12 h 22"/>
                <a:gd name="T6" fmla="*/ 11 w 15"/>
                <a:gd name="T7" fmla="*/ 13 h 22"/>
                <a:gd name="T8" fmla="*/ 15 w 15"/>
                <a:gd name="T9" fmla="*/ 10 h 22"/>
                <a:gd name="T10" fmla="*/ 11 w 15"/>
                <a:gd name="T11" fmla="*/ 7 h 22"/>
                <a:gd name="T12" fmla="*/ 10 w 15"/>
                <a:gd name="T13" fmla="*/ 5 h 22"/>
                <a:gd name="T14" fmla="*/ 12 w 15"/>
                <a:gd name="T15" fmla="*/ 4 h 22"/>
                <a:gd name="T16" fmla="*/ 12 w 15"/>
                <a:gd name="T17" fmla="*/ 1 h 22"/>
                <a:gd name="T18" fmla="*/ 11 w 15"/>
                <a:gd name="T19" fmla="*/ 1 h 22"/>
                <a:gd name="T20" fmla="*/ 7 w 15"/>
                <a:gd name="T21" fmla="*/ 4 h 22"/>
                <a:gd name="T22" fmla="*/ 2 w 15"/>
                <a:gd name="T23" fmla="*/ 5 h 22"/>
                <a:gd name="T24" fmla="*/ 4 w 15"/>
                <a:gd name="T25" fmla="*/ 6 h 22"/>
                <a:gd name="T26" fmla="*/ 6 w 15"/>
                <a:gd name="T27" fmla="*/ 8 h 22"/>
                <a:gd name="T28" fmla="*/ 4 w 15"/>
                <a:gd name="T29" fmla="*/ 8 h 22"/>
                <a:gd name="T30" fmla="*/ 2 w 15"/>
                <a:gd name="T31" fmla="*/ 8 h 22"/>
                <a:gd name="T32" fmla="*/ 0 w 15"/>
                <a:gd name="T33" fmla="*/ 9 h 22"/>
                <a:gd name="T34" fmla="*/ 0 w 15"/>
                <a:gd name="T35" fmla="*/ 14 h 22"/>
                <a:gd name="T36" fmla="*/ 2 w 15"/>
                <a:gd name="T37" fmla="*/ 16 h 22"/>
                <a:gd name="T38" fmla="*/ 2 w 15"/>
                <a:gd name="T39" fmla="*/ 20 h 22"/>
                <a:gd name="T40" fmla="*/ 10 w 15"/>
                <a:gd name="T41" fmla="*/ 21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5" h="22">
                  <a:moveTo>
                    <a:pt x="10" y="21"/>
                  </a:moveTo>
                  <a:cubicBezTo>
                    <a:pt x="10" y="20"/>
                    <a:pt x="6" y="18"/>
                    <a:pt x="8" y="17"/>
                  </a:cubicBezTo>
                  <a:cubicBezTo>
                    <a:pt x="9" y="16"/>
                    <a:pt x="9" y="13"/>
                    <a:pt x="11" y="12"/>
                  </a:cubicBezTo>
                  <a:cubicBezTo>
                    <a:pt x="11" y="12"/>
                    <a:pt x="11" y="13"/>
                    <a:pt x="11" y="13"/>
                  </a:cubicBezTo>
                  <a:cubicBezTo>
                    <a:pt x="12" y="13"/>
                    <a:pt x="15" y="11"/>
                    <a:pt x="15" y="10"/>
                  </a:cubicBezTo>
                  <a:cubicBezTo>
                    <a:pt x="15" y="9"/>
                    <a:pt x="11" y="9"/>
                    <a:pt x="11" y="7"/>
                  </a:cubicBezTo>
                  <a:cubicBezTo>
                    <a:pt x="11" y="6"/>
                    <a:pt x="10" y="6"/>
                    <a:pt x="10" y="5"/>
                  </a:cubicBezTo>
                  <a:cubicBezTo>
                    <a:pt x="10" y="4"/>
                    <a:pt x="12" y="5"/>
                    <a:pt x="12" y="4"/>
                  </a:cubicBezTo>
                  <a:cubicBezTo>
                    <a:pt x="12" y="3"/>
                    <a:pt x="12" y="2"/>
                    <a:pt x="12" y="1"/>
                  </a:cubicBezTo>
                  <a:cubicBezTo>
                    <a:pt x="12" y="0"/>
                    <a:pt x="12" y="1"/>
                    <a:pt x="11" y="1"/>
                  </a:cubicBezTo>
                  <a:cubicBezTo>
                    <a:pt x="8" y="1"/>
                    <a:pt x="9" y="2"/>
                    <a:pt x="7" y="4"/>
                  </a:cubicBezTo>
                  <a:cubicBezTo>
                    <a:pt x="6" y="5"/>
                    <a:pt x="3" y="3"/>
                    <a:pt x="2" y="5"/>
                  </a:cubicBezTo>
                  <a:cubicBezTo>
                    <a:pt x="0" y="7"/>
                    <a:pt x="3" y="7"/>
                    <a:pt x="4" y="6"/>
                  </a:cubicBezTo>
                  <a:cubicBezTo>
                    <a:pt x="5" y="5"/>
                    <a:pt x="7" y="6"/>
                    <a:pt x="6" y="8"/>
                  </a:cubicBezTo>
                  <a:cubicBezTo>
                    <a:pt x="6" y="7"/>
                    <a:pt x="4" y="6"/>
                    <a:pt x="4" y="8"/>
                  </a:cubicBezTo>
                  <a:cubicBezTo>
                    <a:pt x="3" y="8"/>
                    <a:pt x="2" y="9"/>
                    <a:pt x="2" y="8"/>
                  </a:cubicBezTo>
                  <a:cubicBezTo>
                    <a:pt x="2" y="9"/>
                    <a:pt x="0" y="7"/>
                    <a:pt x="0" y="9"/>
                  </a:cubicBezTo>
                  <a:cubicBezTo>
                    <a:pt x="0" y="11"/>
                    <a:pt x="0" y="12"/>
                    <a:pt x="0" y="14"/>
                  </a:cubicBezTo>
                  <a:cubicBezTo>
                    <a:pt x="1" y="15"/>
                    <a:pt x="2" y="15"/>
                    <a:pt x="2" y="16"/>
                  </a:cubicBezTo>
                  <a:cubicBezTo>
                    <a:pt x="3" y="18"/>
                    <a:pt x="1" y="19"/>
                    <a:pt x="2" y="20"/>
                  </a:cubicBezTo>
                  <a:cubicBezTo>
                    <a:pt x="4" y="22"/>
                    <a:pt x="8" y="21"/>
                    <a:pt x="10" y="2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3" name="Freeform 655"/>
            <p:cNvSpPr>
              <a:spLocks/>
            </p:cNvSpPr>
            <p:nvPr/>
          </p:nvSpPr>
          <p:spPr bwMode="auto">
            <a:xfrm>
              <a:off x="5990192" y="3086227"/>
              <a:ext cx="208653" cy="242102"/>
            </a:xfrm>
            <a:custGeom>
              <a:avLst/>
              <a:gdLst>
                <a:gd name="T0" fmla="*/ 44 w 45"/>
                <a:gd name="T1" fmla="*/ 24 h 52"/>
                <a:gd name="T2" fmla="*/ 43 w 45"/>
                <a:gd name="T3" fmla="*/ 18 h 52"/>
                <a:gd name="T4" fmla="*/ 42 w 45"/>
                <a:gd name="T5" fmla="*/ 12 h 52"/>
                <a:gd name="T6" fmla="*/ 41 w 45"/>
                <a:gd name="T7" fmla="*/ 7 h 52"/>
                <a:gd name="T8" fmla="*/ 38 w 45"/>
                <a:gd name="T9" fmla="*/ 4 h 52"/>
                <a:gd name="T10" fmla="*/ 38 w 45"/>
                <a:gd name="T11" fmla="*/ 2 h 52"/>
                <a:gd name="T12" fmla="*/ 37 w 45"/>
                <a:gd name="T13" fmla="*/ 5 h 52"/>
                <a:gd name="T14" fmla="*/ 33 w 45"/>
                <a:gd name="T15" fmla="*/ 4 h 52"/>
                <a:gd name="T16" fmla="*/ 25 w 45"/>
                <a:gd name="T17" fmla="*/ 7 h 52"/>
                <a:gd name="T18" fmla="*/ 26 w 45"/>
                <a:gd name="T19" fmla="*/ 4 h 52"/>
                <a:gd name="T20" fmla="*/ 21 w 45"/>
                <a:gd name="T21" fmla="*/ 4 h 52"/>
                <a:gd name="T22" fmla="*/ 20 w 45"/>
                <a:gd name="T23" fmla="*/ 1 h 52"/>
                <a:gd name="T24" fmla="*/ 13 w 45"/>
                <a:gd name="T25" fmla="*/ 0 h 52"/>
                <a:gd name="T26" fmla="*/ 15 w 45"/>
                <a:gd name="T27" fmla="*/ 3 h 52"/>
                <a:gd name="T28" fmla="*/ 15 w 45"/>
                <a:gd name="T29" fmla="*/ 6 h 52"/>
                <a:gd name="T30" fmla="*/ 17 w 45"/>
                <a:gd name="T31" fmla="*/ 7 h 52"/>
                <a:gd name="T32" fmla="*/ 20 w 45"/>
                <a:gd name="T33" fmla="*/ 9 h 52"/>
                <a:gd name="T34" fmla="*/ 15 w 45"/>
                <a:gd name="T35" fmla="*/ 8 h 52"/>
                <a:gd name="T36" fmla="*/ 14 w 45"/>
                <a:gd name="T37" fmla="*/ 8 h 52"/>
                <a:gd name="T38" fmla="*/ 13 w 45"/>
                <a:gd name="T39" fmla="*/ 10 h 52"/>
                <a:gd name="T40" fmla="*/ 6 w 45"/>
                <a:gd name="T41" fmla="*/ 10 h 52"/>
                <a:gd name="T42" fmla="*/ 6 w 45"/>
                <a:gd name="T43" fmla="*/ 15 h 52"/>
                <a:gd name="T44" fmla="*/ 6 w 45"/>
                <a:gd name="T45" fmla="*/ 17 h 52"/>
                <a:gd name="T46" fmla="*/ 1 w 45"/>
                <a:gd name="T47" fmla="*/ 22 h 52"/>
                <a:gd name="T48" fmla="*/ 2 w 45"/>
                <a:gd name="T49" fmla="*/ 26 h 52"/>
                <a:gd name="T50" fmla="*/ 2 w 45"/>
                <a:gd name="T51" fmla="*/ 30 h 52"/>
                <a:gd name="T52" fmla="*/ 1 w 45"/>
                <a:gd name="T53" fmla="*/ 33 h 52"/>
                <a:gd name="T54" fmla="*/ 3 w 45"/>
                <a:gd name="T55" fmla="*/ 37 h 52"/>
                <a:gd name="T56" fmla="*/ 11 w 45"/>
                <a:gd name="T57" fmla="*/ 40 h 52"/>
                <a:gd name="T58" fmla="*/ 9 w 45"/>
                <a:gd name="T59" fmla="*/ 49 h 52"/>
                <a:gd name="T60" fmla="*/ 19 w 45"/>
                <a:gd name="T61" fmla="*/ 49 h 52"/>
                <a:gd name="T62" fmla="*/ 23 w 45"/>
                <a:gd name="T63" fmla="*/ 51 h 52"/>
                <a:gd name="T64" fmla="*/ 26 w 45"/>
                <a:gd name="T65" fmla="*/ 50 h 52"/>
                <a:gd name="T66" fmla="*/ 33 w 45"/>
                <a:gd name="T67" fmla="*/ 49 h 52"/>
                <a:gd name="T68" fmla="*/ 36 w 45"/>
                <a:gd name="T69" fmla="*/ 49 h 52"/>
                <a:gd name="T70" fmla="*/ 36 w 45"/>
                <a:gd name="T71" fmla="*/ 45 h 52"/>
                <a:gd name="T72" fmla="*/ 40 w 45"/>
                <a:gd name="T73" fmla="*/ 43 h 52"/>
                <a:gd name="T74" fmla="*/ 35 w 45"/>
                <a:gd name="T75" fmla="*/ 37 h 52"/>
                <a:gd name="T76" fmla="*/ 32 w 45"/>
                <a:gd name="T77" fmla="*/ 31 h 52"/>
                <a:gd name="T78" fmla="*/ 41 w 45"/>
                <a:gd name="T79" fmla="*/ 26 h 52"/>
                <a:gd name="T80" fmla="*/ 44 w 45"/>
                <a:gd name="T81" fmla="*/ 28 h 52"/>
                <a:gd name="T82" fmla="*/ 44 w 45"/>
                <a:gd name="T83" fmla="*/ 24 h 52"/>
                <a:gd name="T84" fmla="*/ 44 w 45"/>
                <a:gd name="T85" fmla="*/ 2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5" h="52">
                  <a:moveTo>
                    <a:pt x="44" y="24"/>
                  </a:moveTo>
                  <a:cubicBezTo>
                    <a:pt x="43" y="22"/>
                    <a:pt x="43" y="20"/>
                    <a:pt x="43" y="18"/>
                  </a:cubicBezTo>
                  <a:cubicBezTo>
                    <a:pt x="42" y="16"/>
                    <a:pt x="41" y="15"/>
                    <a:pt x="42" y="12"/>
                  </a:cubicBezTo>
                  <a:cubicBezTo>
                    <a:pt x="43" y="10"/>
                    <a:pt x="42" y="8"/>
                    <a:pt x="41" y="7"/>
                  </a:cubicBezTo>
                  <a:cubicBezTo>
                    <a:pt x="40" y="6"/>
                    <a:pt x="38" y="5"/>
                    <a:pt x="38" y="4"/>
                  </a:cubicBezTo>
                  <a:cubicBezTo>
                    <a:pt x="38" y="4"/>
                    <a:pt x="39" y="3"/>
                    <a:pt x="38" y="2"/>
                  </a:cubicBezTo>
                  <a:cubicBezTo>
                    <a:pt x="37" y="2"/>
                    <a:pt x="37" y="5"/>
                    <a:pt x="37" y="5"/>
                  </a:cubicBezTo>
                  <a:cubicBezTo>
                    <a:pt x="35" y="5"/>
                    <a:pt x="35" y="4"/>
                    <a:pt x="33" y="4"/>
                  </a:cubicBezTo>
                  <a:cubicBezTo>
                    <a:pt x="31" y="5"/>
                    <a:pt x="28" y="7"/>
                    <a:pt x="25" y="7"/>
                  </a:cubicBezTo>
                  <a:cubicBezTo>
                    <a:pt x="24" y="6"/>
                    <a:pt x="26" y="5"/>
                    <a:pt x="26" y="4"/>
                  </a:cubicBezTo>
                  <a:cubicBezTo>
                    <a:pt x="24" y="4"/>
                    <a:pt x="23" y="5"/>
                    <a:pt x="21" y="4"/>
                  </a:cubicBezTo>
                  <a:cubicBezTo>
                    <a:pt x="20" y="3"/>
                    <a:pt x="23" y="1"/>
                    <a:pt x="20" y="1"/>
                  </a:cubicBezTo>
                  <a:cubicBezTo>
                    <a:pt x="18" y="1"/>
                    <a:pt x="16" y="1"/>
                    <a:pt x="13" y="0"/>
                  </a:cubicBezTo>
                  <a:cubicBezTo>
                    <a:pt x="14" y="1"/>
                    <a:pt x="15" y="1"/>
                    <a:pt x="15" y="3"/>
                  </a:cubicBezTo>
                  <a:cubicBezTo>
                    <a:pt x="14" y="4"/>
                    <a:pt x="14" y="4"/>
                    <a:pt x="15" y="6"/>
                  </a:cubicBezTo>
                  <a:cubicBezTo>
                    <a:pt x="15" y="8"/>
                    <a:pt x="15" y="7"/>
                    <a:pt x="17" y="7"/>
                  </a:cubicBezTo>
                  <a:cubicBezTo>
                    <a:pt x="18" y="7"/>
                    <a:pt x="19" y="8"/>
                    <a:pt x="20" y="9"/>
                  </a:cubicBezTo>
                  <a:cubicBezTo>
                    <a:pt x="19" y="8"/>
                    <a:pt x="16" y="8"/>
                    <a:pt x="15" y="8"/>
                  </a:cubicBezTo>
                  <a:cubicBezTo>
                    <a:pt x="15" y="8"/>
                    <a:pt x="14" y="8"/>
                    <a:pt x="14" y="8"/>
                  </a:cubicBezTo>
                  <a:cubicBezTo>
                    <a:pt x="13" y="9"/>
                    <a:pt x="14" y="10"/>
                    <a:pt x="13" y="10"/>
                  </a:cubicBezTo>
                  <a:cubicBezTo>
                    <a:pt x="11" y="11"/>
                    <a:pt x="7" y="6"/>
                    <a:pt x="6" y="10"/>
                  </a:cubicBezTo>
                  <a:cubicBezTo>
                    <a:pt x="7" y="12"/>
                    <a:pt x="8" y="14"/>
                    <a:pt x="6" y="15"/>
                  </a:cubicBezTo>
                  <a:cubicBezTo>
                    <a:pt x="5" y="17"/>
                    <a:pt x="5" y="15"/>
                    <a:pt x="6" y="17"/>
                  </a:cubicBezTo>
                  <a:cubicBezTo>
                    <a:pt x="6" y="22"/>
                    <a:pt x="0" y="20"/>
                    <a:pt x="1" y="22"/>
                  </a:cubicBezTo>
                  <a:cubicBezTo>
                    <a:pt x="1" y="23"/>
                    <a:pt x="2" y="24"/>
                    <a:pt x="2" y="26"/>
                  </a:cubicBezTo>
                  <a:cubicBezTo>
                    <a:pt x="2" y="28"/>
                    <a:pt x="1" y="28"/>
                    <a:pt x="2" y="30"/>
                  </a:cubicBezTo>
                  <a:cubicBezTo>
                    <a:pt x="3" y="31"/>
                    <a:pt x="0" y="33"/>
                    <a:pt x="1" y="33"/>
                  </a:cubicBezTo>
                  <a:cubicBezTo>
                    <a:pt x="3" y="34"/>
                    <a:pt x="2" y="36"/>
                    <a:pt x="3" y="37"/>
                  </a:cubicBezTo>
                  <a:cubicBezTo>
                    <a:pt x="4" y="40"/>
                    <a:pt x="8" y="39"/>
                    <a:pt x="11" y="40"/>
                  </a:cubicBezTo>
                  <a:cubicBezTo>
                    <a:pt x="11" y="40"/>
                    <a:pt x="9" y="48"/>
                    <a:pt x="9" y="49"/>
                  </a:cubicBezTo>
                  <a:cubicBezTo>
                    <a:pt x="13" y="49"/>
                    <a:pt x="15" y="48"/>
                    <a:pt x="19" y="49"/>
                  </a:cubicBezTo>
                  <a:cubicBezTo>
                    <a:pt x="19" y="49"/>
                    <a:pt x="23" y="52"/>
                    <a:pt x="23" y="51"/>
                  </a:cubicBezTo>
                  <a:cubicBezTo>
                    <a:pt x="24" y="49"/>
                    <a:pt x="25" y="49"/>
                    <a:pt x="26" y="50"/>
                  </a:cubicBezTo>
                  <a:cubicBezTo>
                    <a:pt x="27" y="51"/>
                    <a:pt x="32" y="48"/>
                    <a:pt x="33" y="49"/>
                  </a:cubicBezTo>
                  <a:cubicBezTo>
                    <a:pt x="33" y="49"/>
                    <a:pt x="37" y="50"/>
                    <a:pt x="36" y="49"/>
                  </a:cubicBezTo>
                  <a:cubicBezTo>
                    <a:pt x="35" y="46"/>
                    <a:pt x="34" y="46"/>
                    <a:pt x="36" y="45"/>
                  </a:cubicBezTo>
                  <a:cubicBezTo>
                    <a:pt x="38" y="43"/>
                    <a:pt x="38" y="43"/>
                    <a:pt x="40" y="43"/>
                  </a:cubicBezTo>
                  <a:cubicBezTo>
                    <a:pt x="41" y="42"/>
                    <a:pt x="36" y="38"/>
                    <a:pt x="35" y="37"/>
                  </a:cubicBezTo>
                  <a:cubicBezTo>
                    <a:pt x="34" y="37"/>
                    <a:pt x="31" y="32"/>
                    <a:pt x="32" y="31"/>
                  </a:cubicBezTo>
                  <a:cubicBezTo>
                    <a:pt x="36" y="30"/>
                    <a:pt x="38" y="29"/>
                    <a:pt x="41" y="26"/>
                  </a:cubicBezTo>
                  <a:cubicBezTo>
                    <a:pt x="42" y="25"/>
                    <a:pt x="43" y="29"/>
                    <a:pt x="44" y="28"/>
                  </a:cubicBezTo>
                  <a:cubicBezTo>
                    <a:pt x="45" y="27"/>
                    <a:pt x="45" y="25"/>
                    <a:pt x="44" y="24"/>
                  </a:cubicBezTo>
                  <a:cubicBezTo>
                    <a:pt x="44" y="23"/>
                    <a:pt x="44" y="24"/>
                    <a:pt x="44" y="2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4" name="Freeform 656"/>
            <p:cNvSpPr>
              <a:spLocks/>
            </p:cNvSpPr>
            <p:nvPr/>
          </p:nvSpPr>
          <p:spPr bwMode="auto">
            <a:xfrm>
              <a:off x="6358123" y="3161086"/>
              <a:ext cx="415714" cy="246881"/>
            </a:xfrm>
            <a:custGeom>
              <a:avLst/>
              <a:gdLst>
                <a:gd name="T0" fmla="*/ 0 w 89"/>
                <a:gd name="T1" fmla="*/ 27 h 53"/>
                <a:gd name="T2" fmla="*/ 9 w 89"/>
                <a:gd name="T3" fmla="*/ 30 h 53"/>
                <a:gd name="T4" fmla="*/ 16 w 89"/>
                <a:gd name="T5" fmla="*/ 31 h 53"/>
                <a:gd name="T6" fmla="*/ 22 w 89"/>
                <a:gd name="T7" fmla="*/ 28 h 53"/>
                <a:gd name="T8" fmla="*/ 33 w 89"/>
                <a:gd name="T9" fmla="*/ 30 h 53"/>
                <a:gd name="T10" fmla="*/ 40 w 89"/>
                <a:gd name="T11" fmla="*/ 41 h 53"/>
                <a:gd name="T12" fmla="*/ 44 w 89"/>
                <a:gd name="T13" fmla="*/ 38 h 53"/>
                <a:gd name="T14" fmla="*/ 47 w 89"/>
                <a:gd name="T15" fmla="*/ 41 h 53"/>
                <a:gd name="T16" fmla="*/ 57 w 89"/>
                <a:gd name="T17" fmla="*/ 42 h 53"/>
                <a:gd name="T18" fmla="*/ 51 w 89"/>
                <a:gd name="T19" fmla="*/ 46 h 53"/>
                <a:gd name="T20" fmla="*/ 55 w 89"/>
                <a:gd name="T21" fmla="*/ 49 h 53"/>
                <a:gd name="T22" fmla="*/ 59 w 89"/>
                <a:gd name="T23" fmla="*/ 51 h 53"/>
                <a:gd name="T24" fmla="*/ 67 w 89"/>
                <a:gd name="T25" fmla="*/ 48 h 53"/>
                <a:gd name="T26" fmla="*/ 72 w 89"/>
                <a:gd name="T27" fmla="*/ 46 h 53"/>
                <a:gd name="T28" fmla="*/ 68 w 89"/>
                <a:gd name="T29" fmla="*/ 46 h 53"/>
                <a:gd name="T30" fmla="*/ 63 w 89"/>
                <a:gd name="T31" fmla="*/ 44 h 53"/>
                <a:gd name="T32" fmla="*/ 72 w 89"/>
                <a:gd name="T33" fmla="*/ 38 h 53"/>
                <a:gd name="T34" fmla="*/ 78 w 89"/>
                <a:gd name="T35" fmla="*/ 35 h 53"/>
                <a:gd name="T36" fmla="*/ 84 w 89"/>
                <a:gd name="T37" fmla="*/ 31 h 53"/>
                <a:gd name="T38" fmla="*/ 87 w 89"/>
                <a:gd name="T39" fmla="*/ 28 h 53"/>
                <a:gd name="T40" fmla="*/ 86 w 89"/>
                <a:gd name="T41" fmla="*/ 26 h 53"/>
                <a:gd name="T42" fmla="*/ 88 w 89"/>
                <a:gd name="T43" fmla="*/ 25 h 53"/>
                <a:gd name="T44" fmla="*/ 86 w 89"/>
                <a:gd name="T45" fmla="*/ 24 h 53"/>
                <a:gd name="T46" fmla="*/ 88 w 89"/>
                <a:gd name="T47" fmla="*/ 21 h 53"/>
                <a:gd name="T48" fmla="*/ 85 w 89"/>
                <a:gd name="T49" fmla="*/ 19 h 53"/>
                <a:gd name="T50" fmla="*/ 82 w 89"/>
                <a:gd name="T51" fmla="*/ 18 h 53"/>
                <a:gd name="T52" fmla="*/ 78 w 89"/>
                <a:gd name="T53" fmla="*/ 18 h 53"/>
                <a:gd name="T54" fmla="*/ 75 w 89"/>
                <a:gd name="T55" fmla="*/ 15 h 53"/>
                <a:gd name="T56" fmla="*/ 72 w 89"/>
                <a:gd name="T57" fmla="*/ 17 h 53"/>
                <a:gd name="T58" fmla="*/ 69 w 89"/>
                <a:gd name="T59" fmla="*/ 14 h 53"/>
                <a:gd name="T60" fmla="*/ 65 w 89"/>
                <a:gd name="T61" fmla="*/ 14 h 53"/>
                <a:gd name="T62" fmla="*/ 64 w 89"/>
                <a:gd name="T63" fmla="*/ 10 h 53"/>
                <a:gd name="T64" fmla="*/ 60 w 89"/>
                <a:gd name="T65" fmla="*/ 9 h 53"/>
                <a:gd name="T66" fmla="*/ 60 w 89"/>
                <a:gd name="T67" fmla="*/ 5 h 53"/>
                <a:gd name="T68" fmla="*/ 58 w 89"/>
                <a:gd name="T69" fmla="*/ 2 h 53"/>
                <a:gd name="T70" fmla="*/ 53 w 89"/>
                <a:gd name="T71" fmla="*/ 1 h 53"/>
                <a:gd name="T72" fmla="*/ 47 w 89"/>
                <a:gd name="T73" fmla="*/ 2 h 53"/>
                <a:gd name="T74" fmla="*/ 43 w 89"/>
                <a:gd name="T75" fmla="*/ 3 h 53"/>
                <a:gd name="T76" fmla="*/ 41 w 89"/>
                <a:gd name="T77" fmla="*/ 9 h 53"/>
                <a:gd name="T78" fmla="*/ 38 w 89"/>
                <a:gd name="T79" fmla="*/ 7 h 53"/>
                <a:gd name="T80" fmla="*/ 36 w 89"/>
                <a:gd name="T81" fmla="*/ 8 h 53"/>
                <a:gd name="T82" fmla="*/ 34 w 89"/>
                <a:gd name="T83" fmla="*/ 6 h 53"/>
                <a:gd name="T84" fmla="*/ 31 w 89"/>
                <a:gd name="T85" fmla="*/ 7 h 53"/>
                <a:gd name="T86" fmla="*/ 29 w 89"/>
                <a:gd name="T87" fmla="*/ 6 h 53"/>
                <a:gd name="T88" fmla="*/ 28 w 89"/>
                <a:gd name="T89" fmla="*/ 8 h 53"/>
                <a:gd name="T90" fmla="*/ 21 w 89"/>
                <a:gd name="T91" fmla="*/ 5 h 53"/>
                <a:gd name="T92" fmla="*/ 12 w 89"/>
                <a:gd name="T93" fmla="*/ 4 h 53"/>
                <a:gd name="T94" fmla="*/ 6 w 89"/>
                <a:gd name="T95" fmla="*/ 6 h 53"/>
                <a:gd name="T96" fmla="*/ 9 w 89"/>
                <a:gd name="T97" fmla="*/ 11 h 53"/>
                <a:gd name="T98" fmla="*/ 10 w 89"/>
                <a:gd name="T99" fmla="*/ 14 h 53"/>
                <a:gd name="T100" fmla="*/ 5 w 89"/>
                <a:gd name="T101" fmla="*/ 16 h 53"/>
                <a:gd name="T102" fmla="*/ 2 w 89"/>
                <a:gd name="T103" fmla="*/ 23 h 53"/>
                <a:gd name="T104" fmla="*/ 0 w 89"/>
                <a:gd name="T105" fmla="*/ 2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9" h="53">
                  <a:moveTo>
                    <a:pt x="0" y="27"/>
                  </a:moveTo>
                  <a:cubicBezTo>
                    <a:pt x="0" y="30"/>
                    <a:pt x="7" y="30"/>
                    <a:pt x="9" y="30"/>
                  </a:cubicBezTo>
                  <a:cubicBezTo>
                    <a:pt x="11" y="30"/>
                    <a:pt x="13" y="32"/>
                    <a:pt x="16" y="31"/>
                  </a:cubicBezTo>
                  <a:cubicBezTo>
                    <a:pt x="17" y="29"/>
                    <a:pt x="20" y="28"/>
                    <a:pt x="22" y="28"/>
                  </a:cubicBezTo>
                  <a:cubicBezTo>
                    <a:pt x="25" y="26"/>
                    <a:pt x="31" y="28"/>
                    <a:pt x="33" y="30"/>
                  </a:cubicBezTo>
                  <a:cubicBezTo>
                    <a:pt x="36" y="34"/>
                    <a:pt x="37" y="38"/>
                    <a:pt x="40" y="41"/>
                  </a:cubicBezTo>
                  <a:cubicBezTo>
                    <a:pt x="42" y="40"/>
                    <a:pt x="42" y="39"/>
                    <a:pt x="44" y="38"/>
                  </a:cubicBezTo>
                  <a:cubicBezTo>
                    <a:pt x="46" y="38"/>
                    <a:pt x="46" y="40"/>
                    <a:pt x="47" y="41"/>
                  </a:cubicBezTo>
                  <a:cubicBezTo>
                    <a:pt x="48" y="42"/>
                    <a:pt x="57" y="43"/>
                    <a:pt x="57" y="42"/>
                  </a:cubicBezTo>
                  <a:cubicBezTo>
                    <a:pt x="57" y="43"/>
                    <a:pt x="51" y="45"/>
                    <a:pt x="51" y="46"/>
                  </a:cubicBezTo>
                  <a:cubicBezTo>
                    <a:pt x="52" y="47"/>
                    <a:pt x="56" y="46"/>
                    <a:pt x="55" y="49"/>
                  </a:cubicBezTo>
                  <a:cubicBezTo>
                    <a:pt x="54" y="51"/>
                    <a:pt x="57" y="53"/>
                    <a:pt x="59" y="51"/>
                  </a:cubicBezTo>
                  <a:cubicBezTo>
                    <a:pt x="61" y="50"/>
                    <a:pt x="64" y="48"/>
                    <a:pt x="67" y="48"/>
                  </a:cubicBezTo>
                  <a:cubicBezTo>
                    <a:pt x="70" y="48"/>
                    <a:pt x="71" y="48"/>
                    <a:pt x="72" y="46"/>
                  </a:cubicBezTo>
                  <a:cubicBezTo>
                    <a:pt x="72" y="46"/>
                    <a:pt x="69" y="46"/>
                    <a:pt x="68" y="46"/>
                  </a:cubicBezTo>
                  <a:cubicBezTo>
                    <a:pt x="66" y="46"/>
                    <a:pt x="64" y="47"/>
                    <a:pt x="63" y="44"/>
                  </a:cubicBezTo>
                  <a:cubicBezTo>
                    <a:pt x="60" y="40"/>
                    <a:pt x="70" y="38"/>
                    <a:pt x="72" y="38"/>
                  </a:cubicBezTo>
                  <a:cubicBezTo>
                    <a:pt x="74" y="37"/>
                    <a:pt x="76" y="36"/>
                    <a:pt x="78" y="35"/>
                  </a:cubicBezTo>
                  <a:cubicBezTo>
                    <a:pt x="79" y="33"/>
                    <a:pt x="81" y="31"/>
                    <a:pt x="84" y="31"/>
                  </a:cubicBezTo>
                  <a:cubicBezTo>
                    <a:pt x="85" y="31"/>
                    <a:pt x="87" y="31"/>
                    <a:pt x="87" y="28"/>
                  </a:cubicBezTo>
                  <a:cubicBezTo>
                    <a:pt x="87" y="27"/>
                    <a:pt x="86" y="27"/>
                    <a:pt x="86" y="26"/>
                  </a:cubicBezTo>
                  <a:cubicBezTo>
                    <a:pt x="86" y="25"/>
                    <a:pt x="88" y="25"/>
                    <a:pt x="88" y="25"/>
                  </a:cubicBezTo>
                  <a:cubicBezTo>
                    <a:pt x="88" y="25"/>
                    <a:pt x="86" y="24"/>
                    <a:pt x="86" y="24"/>
                  </a:cubicBezTo>
                  <a:cubicBezTo>
                    <a:pt x="86" y="23"/>
                    <a:pt x="89" y="23"/>
                    <a:pt x="88" y="21"/>
                  </a:cubicBezTo>
                  <a:cubicBezTo>
                    <a:pt x="88" y="21"/>
                    <a:pt x="86" y="20"/>
                    <a:pt x="85" y="19"/>
                  </a:cubicBezTo>
                  <a:cubicBezTo>
                    <a:pt x="84" y="18"/>
                    <a:pt x="83" y="20"/>
                    <a:pt x="82" y="18"/>
                  </a:cubicBezTo>
                  <a:cubicBezTo>
                    <a:pt x="81" y="17"/>
                    <a:pt x="80" y="17"/>
                    <a:pt x="78" y="18"/>
                  </a:cubicBezTo>
                  <a:cubicBezTo>
                    <a:pt x="77" y="18"/>
                    <a:pt x="76" y="15"/>
                    <a:pt x="75" y="15"/>
                  </a:cubicBezTo>
                  <a:cubicBezTo>
                    <a:pt x="74" y="14"/>
                    <a:pt x="73" y="16"/>
                    <a:pt x="72" y="17"/>
                  </a:cubicBezTo>
                  <a:cubicBezTo>
                    <a:pt x="71" y="17"/>
                    <a:pt x="70" y="14"/>
                    <a:pt x="69" y="14"/>
                  </a:cubicBezTo>
                  <a:cubicBezTo>
                    <a:pt x="68" y="14"/>
                    <a:pt x="65" y="15"/>
                    <a:pt x="65" y="14"/>
                  </a:cubicBezTo>
                  <a:cubicBezTo>
                    <a:pt x="65" y="13"/>
                    <a:pt x="65" y="11"/>
                    <a:pt x="64" y="10"/>
                  </a:cubicBezTo>
                  <a:cubicBezTo>
                    <a:pt x="63" y="9"/>
                    <a:pt x="61" y="10"/>
                    <a:pt x="60" y="9"/>
                  </a:cubicBezTo>
                  <a:cubicBezTo>
                    <a:pt x="59" y="8"/>
                    <a:pt x="58" y="6"/>
                    <a:pt x="60" y="5"/>
                  </a:cubicBezTo>
                  <a:cubicBezTo>
                    <a:pt x="61" y="5"/>
                    <a:pt x="59" y="2"/>
                    <a:pt x="58" y="2"/>
                  </a:cubicBezTo>
                  <a:cubicBezTo>
                    <a:pt x="57" y="1"/>
                    <a:pt x="54" y="2"/>
                    <a:pt x="53" y="1"/>
                  </a:cubicBezTo>
                  <a:cubicBezTo>
                    <a:pt x="50" y="0"/>
                    <a:pt x="50" y="6"/>
                    <a:pt x="47" y="2"/>
                  </a:cubicBezTo>
                  <a:cubicBezTo>
                    <a:pt x="46" y="2"/>
                    <a:pt x="44" y="3"/>
                    <a:pt x="43" y="3"/>
                  </a:cubicBezTo>
                  <a:cubicBezTo>
                    <a:pt x="41" y="4"/>
                    <a:pt x="42" y="9"/>
                    <a:pt x="41" y="9"/>
                  </a:cubicBezTo>
                  <a:cubicBezTo>
                    <a:pt x="40" y="9"/>
                    <a:pt x="39" y="7"/>
                    <a:pt x="38" y="7"/>
                  </a:cubicBezTo>
                  <a:cubicBezTo>
                    <a:pt x="38" y="7"/>
                    <a:pt x="37" y="8"/>
                    <a:pt x="36" y="8"/>
                  </a:cubicBezTo>
                  <a:cubicBezTo>
                    <a:pt x="35" y="8"/>
                    <a:pt x="34" y="7"/>
                    <a:pt x="34" y="6"/>
                  </a:cubicBezTo>
                  <a:cubicBezTo>
                    <a:pt x="34" y="5"/>
                    <a:pt x="32" y="7"/>
                    <a:pt x="31" y="7"/>
                  </a:cubicBezTo>
                  <a:cubicBezTo>
                    <a:pt x="30" y="7"/>
                    <a:pt x="30" y="6"/>
                    <a:pt x="29" y="6"/>
                  </a:cubicBezTo>
                  <a:cubicBezTo>
                    <a:pt x="28" y="6"/>
                    <a:pt x="28" y="7"/>
                    <a:pt x="28" y="8"/>
                  </a:cubicBezTo>
                  <a:cubicBezTo>
                    <a:pt x="28" y="8"/>
                    <a:pt x="21" y="5"/>
                    <a:pt x="21" y="5"/>
                  </a:cubicBezTo>
                  <a:cubicBezTo>
                    <a:pt x="18" y="4"/>
                    <a:pt x="15" y="4"/>
                    <a:pt x="12" y="4"/>
                  </a:cubicBezTo>
                  <a:cubicBezTo>
                    <a:pt x="10" y="4"/>
                    <a:pt x="9" y="6"/>
                    <a:pt x="6" y="6"/>
                  </a:cubicBezTo>
                  <a:cubicBezTo>
                    <a:pt x="6" y="9"/>
                    <a:pt x="9" y="9"/>
                    <a:pt x="9" y="11"/>
                  </a:cubicBezTo>
                  <a:cubicBezTo>
                    <a:pt x="9" y="12"/>
                    <a:pt x="10" y="13"/>
                    <a:pt x="10" y="14"/>
                  </a:cubicBezTo>
                  <a:cubicBezTo>
                    <a:pt x="9" y="15"/>
                    <a:pt x="6" y="15"/>
                    <a:pt x="5" y="16"/>
                  </a:cubicBezTo>
                  <a:cubicBezTo>
                    <a:pt x="2" y="18"/>
                    <a:pt x="3" y="20"/>
                    <a:pt x="2" y="23"/>
                  </a:cubicBezTo>
                  <a:cubicBezTo>
                    <a:pt x="2" y="25"/>
                    <a:pt x="1" y="26"/>
                    <a:pt x="0" y="2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5" name="Freeform 657"/>
            <p:cNvSpPr>
              <a:spLocks/>
            </p:cNvSpPr>
            <p:nvPr/>
          </p:nvSpPr>
          <p:spPr bwMode="auto">
            <a:xfrm>
              <a:off x="6227516" y="3253467"/>
              <a:ext cx="140164" cy="57340"/>
            </a:xfrm>
            <a:custGeom>
              <a:avLst/>
              <a:gdLst>
                <a:gd name="T0" fmla="*/ 30 w 30"/>
                <a:gd name="T1" fmla="*/ 4 h 12"/>
                <a:gd name="T2" fmla="*/ 22 w 30"/>
                <a:gd name="T3" fmla="*/ 0 h 12"/>
                <a:gd name="T4" fmla="*/ 17 w 30"/>
                <a:gd name="T5" fmla="*/ 0 h 12"/>
                <a:gd name="T6" fmla="*/ 14 w 30"/>
                <a:gd name="T7" fmla="*/ 1 h 12"/>
                <a:gd name="T8" fmla="*/ 11 w 30"/>
                <a:gd name="T9" fmla="*/ 0 h 12"/>
                <a:gd name="T10" fmla="*/ 8 w 30"/>
                <a:gd name="T11" fmla="*/ 3 h 12"/>
                <a:gd name="T12" fmla="*/ 3 w 30"/>
                <a:gd name="T13" fmla="*/ 9 h 12"/>
                <a:gd name="T14" fmla="*/ 11 w 30"/>
                <a:gd name="T15" fmla="*/ 11 h 12"/>
                <a:gd name="T16" fmla="*/ 13 w 30"/>
                <a:gd name="T17" fmla="*/ 9 h 12"/>
                <a:gd name="T18" fmla="*/ 18 w 30"/>
                <a:gd name="T19" fmla="*/ 9 h 12"/>
                <a:gd name="T20" fmla="*/ 19 w 30"/>
                <a:gd name="T21" fmla="*/ 6 h 12"/>
                <a:gd name="T22" fmla="*/ 24 w 30"/>
                <a:gd name="T23" fmla="*/ 7 h 12"/>
                <a:gd name="T24" fmla="*/ 28 w 30"/>
                <a:gd name="T25" fmla="*/ 7 h 12"/>
                <a:gd name="T26" fmla="*/ 30 w 30"/>
                <a:gd name="T27"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 h="12">
                  <a:moveTo>
                    <a:pt x="30" y="4"/>
                  </a:moveTo>
                  <a:cubicBezTo>
                    <a:pt x="27" y="2"/>
                    <a:pt x="26" y="0"/>
                    <a:pt x="22" y="0"/>
                  </a:cubicBezTo>
                  <a:cubicBezTo>
                    <a:pt x="20" y="0"/>
                    <a:pt x="19" y="0"/>
                    <a:pt x="17" y="0"/>
                  </a:cubicBezTo>
                  <a:cubicBezTo>
                    <a:pt x="15" y="0"/>
                    <a:pt x="15" y="1"/>
                    <a:pt x="14" y="1"/>
                  </a:cubicBezTo>
                  <a:cubicBezTo>
                    <a:pt x="13" y="1"/>
                    <a:pt x="12" y="0"/>
                    <a:pt x="11" y="0"/>
                  </a:cubicBezTo>
                  <a:cubicBezTo>
                    <a:pt x="10" y="1"/>
                    <a:pt x="9" y="2"/>
                    <a:pt x="8" y="3"/>
                  </a:cubicBezTo>
                  <a:cubicBezTo>
                    <a:pt x="6" y="5"/>
                    <a:pt x="0" y="4"/>
                    <a:pt x="3" y="9"/>
                  </a:cubicBezTo>
                  <a:cubicBezTo>
                    <a:pt x="4" y="11"/>
                    <a:pt x="8" y="12"/>
                    <a:pt x="11" y="11"/>
                  </a:cubicBezTo>
                  <a:cubicBezTo>
                    <a:pt x="12" y="11"/>
                    <a:pt x="12" y="9"/>
                    <a:pt x="13" y="9"/>
                  </a:cubicBezTo>
                  <a:cubicBezTo>
                    <a:pt x="15" y="9"/>
                    <a:pt x="17" y="9"/>
                    <a:pt x="18" y="9"/>
                  </a:cubicBezTo>
                  <a:cubicBezTo>
                    <a:pt x="19" y="9"/>
                    <a:pt x="19" y="7"/>
                    <a:pt x="19" y="6"/>
                  </a:cubicBezTo>
                  <a:cubicBezTo>
                    <a:pt x="20" y="5"/>
                    <a:pt x="23" y="7"/>
                    <a:pt x="24" y="7"/>
                  </a:cubicBezTo>
                  <a:cubicBezTo>
                    <a:pt x="25" y="7"/>
                    <a:pt x="27" y="7"/>
                    <a:pt x="28" y="7"/>
                  </a:cubicBezTo>
                  <a:cubicBezTo>
                    <a:pt x="29" y="7"/>
                    <a:pt x="29" y="5"/>
                    <a:pt x="30"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6" name="Freeform 658"/>
            <p:cNvSpPr>
              <a:spLocks/>
            </p:cNvSpPr>
            <p:nvPr/>
          </p:nvSpPr>
          <p:spPr bwMode="auto">
            <a:xfrm>
              <a:off x="6382013" y="3043221"/>
              <a:ext cx="219803" cy="164057"/>
            </a:xfrm>
            <a:custGeom>
              <a:avLst/>
              <a:gdLst>
                <a:gd name="T0" fmla="*/ 11 w 47"/>
                <a:gd name="T1" fmla="*/ 29 h 35"/>
                <a:gd name="T2" fmla="*/ 18 w 47"/>
                <a:gd name="T3" fmla="*/ 30 h 35"/>
                <a:gd name="T4" fmla="*/ 23 w 47"/>
                <a:gd name="T5" fmla="*/ 33 h 35"/>
                <a:gd name="T6" fmla="*/ 25 w 47"/>
                <a:gd name="T7" fmla="*/ 31 h 35"/>
                <a:gd name="T8" fmla="*/ 29 w 47"/>
                <a:gd name="T9" fmla="*/ 32 h 35"/>
                <a:gd name="T10" fmla="*/ 33 w 47"/>
                <a:gd name="T11" fmla="*/ 32 h 35"/>
                <a:gd name="T12" fmla="*/ 36 w 47"/>
                <a:gd name="T13" fmla="*/ 33 h 35"/>
                <a:gd name="T14" fmla="*/ 38 w 47"/>
                <a:gd name="T15" fmla="*/ 28 h 35"/>
                <a:gd name="T16" fmla="*/ 42 w 47"/>
                <a:gd name="T17" fmla="*/ 27 h 35"/>
                <a:gd name="T18" fmla="*/ 40 w 47"/>
                <a:gd name="T19" fmla="*/ 22 h 35"/>
                <a:gd name="T20" fmla="*/ 44 w 47"/>
                <a:gd name="T21" fmla="*/ 21 h 35"/>
                <a:gd name="T22" fmla="*/ 45 w 47"/>
                <a:gd name="T23" fmla="*/ 17 h 35"/>
                <a:gd name="T24" fmla="*/ 42 w 47"/>
                <a:gd name="T25" fmla="*/ 15 h 35"/>
                <a:gd name="T26" fmla="*/ 39 w 47"/>
                <a:gd name="T27" fmla="*/ 11 h 35"/>
                <a:gd name="T28" fmla="*/ 38 w 47"/>
                <a:gd name="T29" fmla="*/ 6 h 35"/>
                <a:gd name="T30" fmla="*/ 35 w 47"/>
                <a:gd name="T31" fmla="*/ 2 h 35"/>
                <a:gd name="T32" fmla="*/ 33 w 47"/>
                <a:gd name="T33" fmla="*/ 2 h 35"/>
                <a:gd name="T34" fmla="*/ 30 w 47"/>
                <a:gd name="T35" fmla="*/ 1 h 35"/>
                <a:gd name="T36" fmla="*/ 28 w 47"/>
                <a:gd name="T37" fmla="*/ 2 h 35"/>
                <a:gd name="T38" fmla="*/ 25 w 47"/>
                <a:gd name="T39" fmla="*/ 0 h 35"/>
                <a:gd name="T40" fmla="*/ 22 w 47"/>
                <a:gd name="T41" fmla="*/ 2 h 35"/>
                <a:gd name="T42" fmla="*/ 17 w 47"/>
                <a:gd name="T43" fmla="*/ 3 h 35"/>
                <a:gd name="T44" fmla="*/ 17 w 47"/>
                <a:gd name="T45" fmla="*/ 6 h 35"/>
                <a:gd name="T46" fmla="*/ 13 w 47"/>
                <a:gd name="T47" fmla="*/ 9 h 35"/>
                <a:gd name="T48" fmla="*/ 12 w 47"/>
                <a:gd name="T49" fmla="*/ 13 h 35"/>
                <a:gd name="T50" fmla="*/ 8 w 47"/>
                <a:gd name="T51" fmla="*/ 14 h 35"/>
                <a:gd name="T52" fmla="*/ 1 w 47"/>
                <a:gd name="T53" fmla="*/ 16 h 35"/>
                <a:gd name="T54" fmla="*/ 2 w 47"/>
                <a:gd name="T55" fmla="*/ 24 h 35"/>
                <a:gd name="T56" fmla="*/ 1 w 47"/>
                <a:gd name="T57" fmla="*/ 27 h 35"/>
                <a:gd name="T58" fmla="*/ 1 w 47"/>
                <a:gd name="T59" fmla="*/ 31 h 35"/>
                <a:gd name="T60" fmla="*/ 5 w 47"/>
                <a:gd name="T61" fmla="*/ 30 h 35"/>
                <a:gd name="T62" fmla="*/ 11 w 47"/>
                <a:gd name="T63" fmla="*/ 2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7" h="35">
                  <a:moveTo>
                    <a:pt x="11" y="29"/>
                  </a:moveTo>
                  <a:cubicBezTo>
                    <a:pt x="14" y="29"/>
                    <a:pt x="16" y="30"/>
                    <a:pt x="18" y="30"/>
                  </a:cubicBezTo>
                  <a:cubicBezTo>
                    <a:pt x="18" y="30"/>
                    <a:pt x="23" y="33"/>
                    <a:pt x="23" y="33"/>
                  </a:cubicBezTo>
                  <a:cubicBezTo>
                    <a:pt x="23" y="32"/>
                    <a:pt x="24" y="29"/>
                    <a:pt x="25" y="31"/>
                  </a:cubicBezTo>
                  <a:cubicBezTo>
                    <a:pt x="27" y="34"/>
                    <a:pt x="28" y="29"/>
                    <a:pt x="29" y="32"/>
                  </a:cubicBezTo>
                  <a:cubicBezTo>
                    <a:pt x="30" y="34"/>
                    <a:pt x="32" y="32"/>
                    <a:pt x="33" y="32"/>
                  </a:cubicBezTo>
                  <a:cubicBezTo>
                    <a:pt x="34" y="31"/>
                    <a:pt x="36" y="35"/>
                    <a:pt x="36" y="33"/>
                  </a:cubicBezTo>
                  <a:cubicBezTo>
                    <a:pt x="37" y="31"/>
                    <a:pt x="36" y="29"/>
                    <a:pt x="38" y="28"/>
                  </a:cubicBezTo>
                  <a:cubicBezTo>
                    <a:pt x="39" y="28"/>
                    <a:pt x="41" y="27"/>
                    <a:pt x="42" y="27"/>
                  </a:cubicBezTo>
                  <a:cubicBezTo>
                    <a:pt x="41" y="26"/>
                    <a:pt x="40" y="24"/>
                    <a:pt x="40" y="22"/>
                  </a:cubicBezTo>
                  <a:cubicBezTo>
                    <a:pt x="40" y="20"/>
                    <a:pt x="42" y="22"/>
                    <a:pt x="44" y="21"/>
                  </a:cubicBezTo>
                  <a:cubicBezTo>
                    <a:pt x="46" y="21"/>
                    <a:pt x="47" y="19"/>
                    <a:pt x="45" y="17"/>
                  </a:cubicBezTo>
                  <a:cubicBezTo>
                    <a:pt x="44" y="16"/>
                    <a:pt x="43" y="17"/>
                    <a:pt x="42" y="15"/>
                  </a:cubicBezTo>
                  <a:cubicBezTo>
                    <a:pt x="41" y="14"/>
                    <a:pt x="40" y="13"/>
                    <a:pt x="39" y="11"/>
                  </a:cubicBezTo>
                  <a:cubicBezTo>
                    <a:pt x="38" y="10"/>
                    <a:pt x="38" y="8"/>
                    <a:pt x="38" y="6"/>
                  </a:cubicBezTo>
                  <a:cubicBezTo>
                    <a:pt x="39" y="4"/>
                    <a:pt x="36" y="2"/>
                    <a:pt x="35" y="2"/>
                  </a:cubicBezTo>
                  <a:cubicBezTo>
                    <a:pt x="34" y="1"/>
                    <a:pt x="34" y="2"/>
                    <a:pt x="33" y="2"/>
                  </a:cubicBezTo>
                  <a:cubicBezTo>
                    <a:pt x="31" y="3"/>
                    <a:pt x="31" y="2"/>
                    <a:pt x="30" y="1"/>
                  </a:cubicBezTo>
                  <a:cubicBezTo>
                    <a:pt x="29" y="0"/>
                    <a:pt x="29" y="2"/>
                    <a:pt x="28" y="2"/>
                  </a:cubicBezTo>
                  <a:cubicBezTo>
                    <a:pt x="27" y="2"/>
                    <a:pt x="25" y="0"/>
                    <a:pt x="25" y="0"/>
                  </a:cubicBezTo>
                  <a:cubicBezTo>
                    <a:pt x="23" y="0"/>
                    <a:pt x="23" y="2"/>
                    <a:pt x="22" y="2"/>
                  </a:cubicBezTo>
                  <a:cubicBezTo>
                    <a:pt x="20" y="3"/>
                    <a:pt x="19" y="3"/>
                    <a:pt x="17" y="3"/>
                  </a:cubicBezTo>
                  <a:cubicBezTo>
                    <a:pt x="16" y="4"/>
                    <a:pt x="17" y="6"/>
                    <a:pt x="17" y="6"/>
                  </a:cubicBezTo>
                  <a:cubicBezTo>
                    <a:pt x="16" y="8"/>
                    <a:pt x="13" y="7"/>
                    <a:pt x="13" y="9"/>
                  </a:cubicBezTo>
                  <a:cubicBezTo>
                    <a:pt x="12" y="10"/>
                    <a:pt x="12" y="11"/>
                    <a:pt x="12" y="13"/>
                  </a:cubicBezTo>
                  <a:cubicBezTo>
                    <a:pt x="12" y="14"/>
                    <a:pt x="9" y="14"/>
                    <a:pt x="8" y="14"/>
                  </a:cubicBezTo>
                  <a:cubicBezTo>
                    <a:pt x="5" y="15"/>
                    <a:pt x="4" y="16"/>
                    <a:pt x="1" y="16"/>
                  </a:cubicBezTo>
                  <a:cubicBezTo>
                    <a:pt x="2" y="19"/>
                    <a:pt x="5" y="21"/>
                    <a:pt x="2" y="24"/>
                  </a:cubicBezTo>
                  <a:cubicBezTo>
                    <a:pt x="0" y="25"/>
                    <a:pt x="0" y="26"/>
                    <a:pt x="1" y="27"/>
                  </a:cubicBezTo>
                  <a:cubicBezTo>
                    <a:pt x="3" y="28"/>
                    <a:pt x="1" y="30"/>
                    <a:pt x="1" y="31"/>
                  </a:cubicBezTo>
                  <a:cubicBezTo>
                    <a:pt x="3" y="31"/>
                    <a:pt x="4" y="31"/>
                    <a:pt x="5" y="30"/>
                  </a:cubicBezTo>
                  <a:cubicBezTo>
                    <a:pt x="7" y="29"/>
                    <a:pt x="10" y="29"/>
                    <a:pt x="11" y="2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7" name="Freeform 659"/>
            <p:cNvSpPr>
              <a:spLocks/>
            </p:cNvSpPr>
            <p:nvPr/>
          </p:nvSpPr>
          <p:spPr bwMode="auto">
            <a:xfrm>
              <a:off x="6331045" y="3033664"/>
              <a:ext cx="135385" cy="89196"/>
            </a:xfrm>
            <a:custGeom>
              <a:avLst/>
              <a:gdLst>
                <a:gd name="T0" fmla="*/ 16 w 29"/>
                <a:gd name="T1" fmla="*/ 18 h 19"/>
                <a:gd name="T2" fmla="*/ 23 w 29"/>
                <a:gd name="T3" fmla="*/ 15 h 19"/>
                <a:gd name="T4" fmla="*/ 23 w 29"/>
                <a:gd name="T5" fmla="*/ 12 h 19"/>
                <a:gd name="T6" fmla="*/ 27 w 29"/>
                <a:gd name="T7" fmla="*/ 9 h 19"/>
                <a:gd name="T8" fmla="*/ 26 w 29"/>
                <a:gd name="T9" fmla="*/ 4 h 19"/>
                <a:gd name="T10" fmla="*/ 19 w 29"/>
                <a:gd name="T11" fmla="*/ 1 h 19"/>
                <a:gd name="T12" fmla="*/ 10 w 29"/>
                <a:gd name="T13" fmla="*/ 1 h 19"/>
                <a:gd name="T14" fmla="*/ 0 w 29"/>
                <a:gd name="T15" fmla="*/ 4 h 19"/>
                <a:gd name="T16" fmla="*/ 1 w 29"/>
                <a:gd name="T17" fmla="*/ 6 h 19"/>
                <a:gd name="T18" fmla="*/ 2 w 29"/>
                <a:gd name="T19" fmla="*/ 9 h 19"/>
                <a:gd name="T20" fmla="*/ 5 w 29"/>
                <a:gd name="T21" fmla="*/ 10 h 19"/>
                <a:gd name="T22" fmla="*/ 9 w 29"/>
                <a:gd name="T23" fmla="*/ 11 h 19"/>
                <a:gd name="T24" fmla="*/ 8 w 29"/>
                <a:gd name="T25" fmla="*/ 15 h 19"/>
                <a:gd name="T26" fmla="*/ 12 w 29"/>
                <a:gd name="T27" fmla="*/ 18 h 19"/>
                <a:gd name="T28" fmla="*/ 16 w 29"/>
                <a:gd name="T29" fmla="*/ 18 h 19"/>
                <a:gd name="T30" fmla="*/ 16 w 29"/>
                <a:gd name="T31" fmla="*/ 18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9" h="19">
                  <a:moveTo>
                    <a:pt x="16" y="18"/>
                  </a:moveTo>
                  <a:cubicBezTo>
                    <a:pt x="18" y="16"/>
                    <a:pt x="21" y="16"/>
                    <a:pt x="23" y="15"/>
                  </a:cubicBezTo>
                  <a:cubicBezTo>
                    <a:pt x="23" y="14"/>
                    <a:pt x="23" y="13"/>
                    <a:pt x="23" y="12"/>
                  </a:cubicBezTo>
                  <a:cubicBezTo>
                    <a:pt x="24" y="10"/>
                    <a:pt x="25" y="10"/>
                    <a:pt x="27" y="9"/>
                  </a:cubicBezTo>
                  <a:cubicBezTo>
                    <a:pt x="29" y="8"/>
                    <a:pt x="28" y="5"/>
                    <a:pt x="26" y="4"/>
                  </a:cubicBezTo>
                  <a:cubicBezTo>
                    <a:pt x="24" y="3"/>
                    <a:pt x="22" y="2"/>
                    <a:pt x="19" y="1"/>
                  </a:cubicBezTo>
                  <a:cubicBezTo>
                    <a:pt x="17" y="0"/>
                    <a:pt x="13" y="1"/>
                    <a:pt x="10" y="1"/>
                  </a:cubicBezTo>
                  <a:cubicBezTo>
                    <a:pt x="8" y="1"/>
                    <a:pt x="0" y="0"/>
                    <a:pt x="0" y="4"/>
                  </a:cubicBezTo>
                  <a:cubicBezTo>
                    <a:pt x="0" y="4"/>
                    <a:pt x="1" y="5"/>
                    <a:pt x="1" y="6"/>
                  </a:cubicBezTo>
                  <a:cubicBezTo>
                    <a:pt x="2" y="7"/>
                    <a:pt x="1" y="8"/>
                    <a:pt x="2" y="9"/>
                  </a:cubicBezTo>
                  <a:cubicBezTo>
                    <a:pt x="3" y="9"/>
                    <a:pt x="4" y="11"/>
                    <a:pt x="5" y="10"/>
                  </a:cubicBezTo>
                  <a:cubicBezTo>
                    <a:pt x="7" y="10"/>
                    <a:pt x="9" y="9"/>
                    <a:pt x="9" y="11"/>
                  </a:cubicBezTo>
                  <a:cubicBezTo>
                    <a:pt x="9" y="12"/>
                    <a:pt x="9" y="14"/>
                    <a:pt x="8" y="15"/>
                  </a:cubicBezTo>
                  <a:cubicBezTo>
                    <a:pt x="11" y="15"/>
                    <a:pt x="11" y="15"/>
                    <a:pt x="12" y="18"/>
                  </a:cubicBezTo>
                  <a:cubicBezTo>
                    <a:pt x="13" y="18"/>
                    <a:pt x="16" y="18"/>
                    <a:pt x="16" y="18"/>
                  </a:cubicBezTo>
                  <a:cubicBezTo>
                    <a:pt x="17" y="17"/>
                    <a:pt x="15" y="19"/>
                    <a:pt x="16" y="1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8" name="Freeform 660"/>
            <p:cNvSpPr>
              <a:spLocks/>
            </p:cNvSpPr>
            <p:nvPr/>
          </p:nvSpPr>
          <p:spPr bwMode="auto">
            <a:xfrm>
              <a:off x="6331045" y="2977917"/>
              <a:ext cx="167242" cy="84419"/>
            </a:xfrm>
            <a:custGeom>
              <a:avLst/>
              <a:gdLst>
                <a:gd name="T0" fmla="*/ 11 w 36"/>
                <a:gd name="T1" fmla="*/ 13 h 18"/>
                <a:gd name="T2" fmla="*/ 19 w 36"/>
                <a:gd name="T3" fmla="*/ 12 h 18"/>
                <a:gd name="T4" fmla="*/ 25 w 36"/>
                <a:gd name="T5" fmla="*/ 15 h 18"/>
                <a:gd name="T6" fmla="*/ 29 w 36"/>
                <a:gd name="T7" fmla="*/ 17 h 18"/>
                <a:gd name="T8" fmla="*/ 33 w 36"/>
                <a:gd name="T9" fmla="*/ 16 h 18"/>
                <a:gd name="T10" fmla="*/ 36 w 36"/>
                <a:gd name="T11" fmla="*/ 14 h 18"/>
                <a:gd name="T12" fmla="*/ 34 w 36"/>
                <a:gd name="T13" fmla="*/ 8 h 18"/>
                <a:gd name="T14" fmla="*/ 31 w 36"/>
                <a:gd name="T15" fmla="*/ 4 h 18"/>
                <a:gd name="T16" fmla="*/ 25 w 36"/>
                <a:gd name="T17" fmla="*/ 3 h 18"/>
                <a:gd name="T18" fmla="*/ 18 w 36"/>
                <a:gd name="T19" fmla="*/ 1 h 18"/>
                <a:gd name="T20" fmla="*/ 17 w 36"/>
                <a:gd name="T21" fmla="*/ 5 h 18"/>
                <a:gd name="T22" fmla="*/ 15 w 36"/>
                <a:gd name="T23" fmla="*/ 7 h 18"/>
                <a:gd name="T24" fmla="*/ 8 w 36"/>
                <a:gd name="T25" fmla="*/ 4 h 18"/>
                <a:gd name="T26" fmla="*/ 0 w 36"/>
                <a:gd name="T27" fmla="*/ 15 h 18"/>
                <a:gd name="T28" fmla="*/ 11 w 36"/>
                <a:gd name="T29" fmla="*/ 13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6" h="18">
                  <a:moveTo>
                    <a:pt x="11" y="13"/>
                  </a:moveTo>
                  <a:cubicBezTo>
                    <a:pt x="14" y="13"/>
                    <a:pt x="16" y="12"/>
                    <a:pt x="19" y="12"/>
                  </a:cubicBezTo>
                  <a:cubicBezTo>
                    <a:pt x="20" y="12"/>
                    <a:pt x="24" y="14"/>
                    <a:pt x="25" y="15"/>
                  </a:cubicBezTo>
                  <a:cubicBezTo>
                    <a:pt x="26" y="16"/>
                    <a:pt x="27" y="18"/>
                    <a:pt x="29" y="17"/>
                  </a:cubicBezTo>
                  <a:cubicBezTo>
                    <a:pt x="30" y="17"/>
                    <a:pt x="31" y="16"/>
                    <a:pt x="33" y="16"/>
                  </a:cubicBezTo>
                  <a:cubicBezTo>
                    <a:pt x="34" y="16"/>
                    <a:pt x="34" y="14"/>
                    <a:pt x="36" y="14"/>
                  </a:cubicBezTo>
                  <a:cubicBezTo>
                    <a:pt x="35" y="12"/>
                    <a:pt x="33" y="9"/>
                    <a:pt x="34" y="8"/>
                  </a:cubicBezTo>
                  <a:cubicBezTo>
                    <a:pt x="35" y="6"/>
                    <a:pt x="32" y="4"/>
                    <a:pt x="31" y="4"/>
                  </a:cubicBezTo>
                  <a:cubicBezTo>
                    <a:pt x="29" y="3"/>
                    <a:pt x="27" y="5"/>
                    <a:pt x="25" y="3"/>
                  </a:cubicBezTo>
                  <a:cubicBezTo>
                    <a:pt x="22" y="1"/>
                    <a:pt x="21" y="0"/>
                    <a:pt x="18" y="1"/>
                  </a:cubicBezTo>
                  <a:cubicBezTo>
                    <a:pt x="16" y="2"/>
                    <a:pt x="17" y="3"/>
                    <a:pt x="17" y="5"/>
                  </a:cubicBezTo>
                  <a:cubicBezTo>
                    <a:pt x="16" y="6"/>
                    <a:pt x="16" y="7"/>
                    <a:pt x="15" y="7"/>
                  </a:cubicBezTo>
                  <a:cubicBezTo>
                    <a:pt x="12" y="9"/>
                    <a:pt x="10" y="5"/>
                    <a:pt x="8" y="4"/>
                  </a:cubicBezTo>
                  <a:cubicBezTo>
                    <a:pt x="3" y="0"/>
                    <a:pt x="0" y="11"/>
                    <a:pt x="0" y="15"/>
                  </a:cubicBezTo>
                  <a:cubicBezTo>
                    <a:pt x="4" y="13"/>
                    <a:pt x="7" y="13"/>
                    <a:pt x="11" y="1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49" name="Freeform 661"/>
            <p:cNvSpPr>
              <a:spLocks/>
            </p:cNvSpPr>
            <p:nvPr/>
          </p:nvSpPr>
          <p:spPr bwMode="auto">
            <a:xfrm>
              <a:off x="6382013" y="2926949"/>
              <a:ext cx="111495" cy="70082"/>
            </a:xfrm>
            <a:custGeom>
              <a:avLst/>
              <a:gdLst>
                <a:gd name="T0" fmla="*/ 16 w 24"/>
                <a:gd name="T1" fmla="*/ 15 h 15"/>
                <a:gd name="T2" fmla="*/ 20 w 24"/>
                <a:gd name="T3" fmla="*/ 15 h 15"/>
                <a:gd name="T4" fmla="*/ 22 w 24"/>
                <a:gd name="T5" fmla="*/ 13 h 15"/>
                <a:gd name="T6" fmla="*/ 22 w 24"/>
                <a:gd name="T7" fmla="*/ 10 h 15"/>
                <a:gd name="T8" fmla="*/ 21 w 24"/>
                <a:gd name="T9" fmla="*/ 5 h 15"/>
                <a:gd name="T10" fmla="*/ 24 w 24"/>
                <a:gd name="T11" fmla="*/ 0 h 15"/>
                <a:gd name="T12" fmla="*/ 12 w 24"/>
                <a:gd name="T13" fmla="*/ 0 h 15"/>
                <a:gd name="T14" fmla="*/ 6 w 24"/>
                <a:gd name="T15" fmla="*/ 1 h 15"/>
                <a:gd name="T16" fmla="*/ 0 w 24"/>
                <a:gd name="T17" fmla="*/ 5 h 15"/>
                <a:gd name="T18" fmla="*/ 2 w 24"/>
                <a:gd name="T19" fmla="*/ 6 h 15"/>
                <a:gd name="T20" fmla="*/ 2 w 24"/>
                <a:gd name="T21" fmla="*/ 8 h 15"/>
                <a:gd name="T22" fmla="*/ 7 w 24"/>
                <a:gd name="T23" fmla="*/ 9 h 15"/>
                <a:gd name="T24" fmla="*/ 6 w 24"/>
                <a:gd name="T25" fmla="*/ 13 h 15"/>
                <a:gd name="T26" fmla="*/ 11 w 24"/>
                <a:gd name="T27" fmla="*/ 12 h 15"/>
                <a:gd name="T28" fmla="*/ 16 w 24"/>
                <a:gd name="T29"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4" h="15">
                  <a:moveTo>
                    <a:pt x="16" y="15"/>
                  </a:moveTo>
                  <a:cubicBezTo>
                    <a:pt x="17" y="15"/>
                    <a:pt x="19" y="15"/>
                    <a:pt x="20" y="15"/>
                  </a:cubicBezTo>
                  <a:cubicBezTo>
                    <a:pt x="20" y="14"/>
                    <a:pt x="22" y="14"/>
                    <a:pt x="22" y="13"/>
                  </a:cubicBezTo>
                  <a:cubicBezTo>
                    <a:pt x="22" y="12"/>
                    <a:pt x="22" y="11"/>
                    <a:pt x="22" y="10"/>
                  </a:cubicBezTo>
                  <a:cubicBezTo>
                    <a:pt x="21" y="8"/>
                    <a:pt x="20" y="7"/>
                    <a:pt x="21" y="5"/>
                  </a:cubicBezTo>
                  <a:cubicBezTo>
                    <a:pt x="23" y="4"/>
                    <a:pt x="24" y="2"/>
                    <a:pt x="24" y="0"/>
                  </a:cubicBezTo>
                  <a:cubicBezTo>
                    <a:pt x="22" y="3"/>
                    <a:pt x="15" y="0"/>
                    <a:pt x="12" y="0"/>
                  </a:cubicBezTo>
                  <a:cubicBezTo>
                    <a:pt x="10" y="0"/>
                    <a:pt x="8" y="0"/>
                    <a:pt x="6" y="1"/>
                  </a:cubicBezTo>
                  <a:cubicBezTo>
                    <a:pt x="5" y="1"/>
                    <a:pt x="0" y="5"/>
                    <a:pt x="0" y="5"/>
                  </a:cubicBezTo>
                  <a:cubicBezTo>
                    <a:pt x="0" y="6"/>
                    <a:pt x="3" y="5"/>
                    <a:pt x="2" y="6"/>
                  </a:cubicBezTo>
                  <a:cubicBezTo>
                    <a:pt x="2" y="7"/>
                    <a:pt x="2" y="7"/>
                    <a:pt x="2" y="8"/>
                  </a:cubicBezTo>
                  <a:cubicBezTo>
                    <a:pt x="3" y="10"/>
                    <a:pt x="7" y="9"/>
                    <a:pt x="7" y="9"/>
                  </a:cubicBezTo>
                  <a:cubicBezTo>
                    <a:pt x="7" y="10"/>
                    <a:pt x="6" y="12"/>
                    <a:pt x="6" y="13"/>
                  </a:cubicBezTo>
                  <a:cubicBezTo>
                    <a:pt x="7" y="12"/>
                    <a:pt x="9" y="11"/>
                    <a:pt x="11" y="12"/>
                  </a:cubicBezTo>
                  <a:cubicBezTo>
                    <a:pt x="13" y="13"/>
                    <a:pt x="14" y="15"/>
                    <a:pt x="16" y="1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0" name="Freeform 662"/>
            <p:cNvSpPr>
              <a:spLocks/>
            </p:cNvSpPr>
            <p:nvPr/>
          </p:nvSpPr>
          <p:spPr bwMode="auto">
            <a:xfrm>
              <a:off x="6297598" y="3071891"/>
              <a:ext cx="74861" cy="36635"/>
            </a:xfrm>
            <a:custGeom>
              <a:avLst/>
              <a:gdLst>
                <a:gd name="T0" fmla="*/ 16 w 16"/>
                <a:gd name="T1" fmla="*/ 4 h 8"/>
                <a:gd name="T2" fmla="*/ 12 w 16"/>
                <a:gd name="T3" fmla="*/ 2 h 8"/>
                <a:gd name="T4" fmla="*/ 8 w 16"/>
                <a:gd name="T5" fmla="*/ 0 h 8"/>
                <a:gd name="T6" fmla="*/ 7 w 16"/>
                <a:gd name="T7" fmla="*/ 3 h 8"/>
                <a:gd name="T8" fmla="*/ 5 w 16"/>
                <a:gd name="T9" fmla="*/ 2 h 8"/>
                <a:gd name="T10" fmla="*/ 2 w 16"/>
                <a:gd name="T11" fmla="*/ 3 h 8"/>
                <a:gd name="T12" fmla="*/ 0 w 16"/>
                <a:gd name="T13" fmla="*/ 5 h 8"/>
                <a:gd name="T14" fmla="*/ 0 w 16"/>
                <a:gd name="T15" fmla="*/ 6 h 8"/>
                <a:gd name="T16" fmla="*/ 2 w 16"/>
                <a:gd name="T17" fmla="*/ 6 h 8"/>
                <a:gd name="T18" fmla="*/ 8 w 16"/>
                <a:gd name="T19" fmla="*/ 7 h 8"/>
                <a:gd name="T20" fmla="*/ 16 w 16"/>
                <a:gd name="T21" fmla="*/ 4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8">
                  <a:moveTo>
                    <a:pt x="16" y="4"/>
                  </a:moveTo>
                  <a:cubicBezTo>
                    <a:pt x="16" y="1"/>
                    <a:pt x="14" y="2"/>
                    <a:pt x="12" y="2"/>
                  </a:cubicBezTo>
                  <a:cubicBezTo>
                    <a:pt x="11" y="3"/>
                    <a:pt x="10" y="1"/>
                    <a:pt x="8" y="0"/>
                  </a:cubicBezTo>
                  <a:cubicBezTo>
                    <a:pt x="8" y="1"/>
                    <a:pt x="8" y="2"/>
                    <a:pt x="7" y="3"/>
                  </a:cubicBezTo>
                  <a:cubicBezTo>
                    <a:pt x="6" y="3"/>
                    <a:pt x="7" y="1"/>
                    <a:pt x="5" y="2"/>
                  </a:cubicBezTo>
                  <a:cubicBezTo>
                    <a:pt x="4" y="2"/>
                    <a:pt x="2" y="2"/>
                    <a:pt x="2" y="3"/>
                  </a:cubicBezTo>
                  <a:cubicBezTo>
                    <a:pt x="1" y="5"/>
                    <a:pt x="2" y="6"/>
                    <a:pt x="0" y="5"/>
                  </a:cubicBezTo>
                  <a:cubicBezTo>
                    <a:pt x="0" y="5"/>
                    <a:pt x="0" y="5"/>
                    <a:pt x="0" y="6"/>
                  </a:cubicBezTo>
                  <a:cubicBezTo>
                    <a:pt x="0" y="6"/>
                    <a:pt x="1" y="6"/>
                    <a:pt x="2" y="6"/>
                  </a:cubicBezTo>
                  <a:cubicBezTo>
                    <a:pt x="4" y="7"/>
                    <a:pt x="6" y="7"/>
                    <a:pt x="8" y="7"/>
                  </a:cubicBezTo>
                  <a:cubicBezTo>
                    <a:pt x="10" y="7"/>
                    <a:pt x="16" y="8"/>
                    <a:pt x="16"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1" name="Freeform 663"/>
            <p:cNvSpPr>
              <a:spLocks/>
            </p:cNvSpPr>
            <p:nvPr/>
          </p:nvSpPr>
          <p:spPr bwMode="auto">
            <a:xfrm>
              <a:off x="6181324" y="3081447"/>
              <a:ext cx="222988" cy="195911"/>
            </a:xfrm>
            <a:custGeom>
              <a:avLst/>
              <a:gdLst>
                <a:gd name="T0" fmla="*/ 1 w 48"/>
                <a:gd name="T1" fmla="*/ 12 h 42"/>
                <a:gd name="T2" fmla="*/ 0 w 48"/>
                <a:gd name="T3" fmla="*/ 16 h 42"/>
                <a:gd name="T4" fmla="*/ 2 w 48"/>
                <a:gd name="T5" fmla="*/ 20 h 42"/>
                <a:gd name="T6" fmla="*/ 4 w 48"/>
                <a:gd name="T7" fmla="*/ 27 h 42"/>
                <a:gd name="T8" fmla="*/ 9 w 48"/>
                <a:gd name="T9" fmla="*/ 31 h 42"/>
                <a:gd name="T10" fmla="*/ 10 w 48"/>
                <a:gd name="T11" fmla="*/ 33 h 42"/>
                <a:gd name="T12" fmla="*/ 13 w 48"/>
                <a:gd name="T13" fmla="*/ 32 h 42"/>
                <a:gd name="T14" fmla="*/ 21 w 48"/>
                <a:gd name="T15" fmla="*/ 36 h 42"/>
                <a:gd name="T16" fmla="*/ 25 w 48"/>
                <a:gd name="T17" fmla="*/ 37 h 42"/>
                <a:gd name="T18" fmla="*/ 33 w 48"/>
                <a:gd name="T19" fmla="*/ 37 h 42"/>
                <a:gd name="T20" fmla="*/ 39 w 48"/>
                <a:gd name="T21" fmla="*/ 41 h 42"/>
                <a:gd name="T22" fmla="*/ 41 w 48"/>
                <a:gd name="T23" fmla="*/ 35 h 42"/>
                <a:gd name="T24" fmla="*/ 44 w 48"/>
                <a:gd name="T25" fmla="*/ 32 h 42"/>
                <a:gd name="T26" fmla="*/ 48 w 48"/>
                <a:gd name="T27" fmla="*/ 31 h 42"/>
                <a:gd name="T28" fmla="*/ 45 w 48"/>
                <a:gd name="T29" fmla="*/ 26 h 42"/>
                <a:gd name="T30" fmla="*/ 44 w 48"/>
                <a:gd name="T31" fmla="*/ 19 h 42"/>
                <a:gd name="T32" fmla="*/ 46 w 48"/>
                <a:gd name="T33" fmla="*/ 12 h 42"/>
                <a:gd name="T34" fmla="*/ 44 w 48"/>
                <a:gd name="T35" fmla="*/ 7 h 42"/>
                <a:gd name="T36" fmla="*/ 42 w 48"/>
                <a:gd name="T37" fmla="*/ 5 h 42"/>
                <a:gd name="T38" fmla="*/ 25 w 48"/>
                <a:gd name="T39" fmla="*/ 4 h 42"/>
                <a:gd name="T40" fmla="*/ 20 w 48"/>
                <a:gd name="T41" fmla="*/ 2 h 42"/>
                <a:gd name="T42" fmla="*/ 13 w 48"/>
                <a:gd name="T43" fmla="*/ 4 h 42"/>
                <a:gd name="T44" fmla="*/ 6 w 48"/>
                <a:gd name="T45" fmla="*/ 6 h 42"/>
                <a:gd name="T46" fmla="*/ 2 w 48"/>
                <a:gd name="T47" fmla="*/ 7 h 42"/>
                <a:gd name="T48" fmla="*/ 1 w 48"/>
                <a:gd name="T49" fmla="*/ 9 h 42"/>
                <a:gd name="T50" fmla="*/ 1 w 48"/>
                <a:gd name="T51" fmla="*/ 12 h 42"/>
                <a:gd name="T52" fmla="*/ 1 w 48"/>
                <a:gd name="T53" fmla="*/ 1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8" h="42">
                  <a:moveTo>
                    <a:pt x="1" y="12"/>
                  </a:moveTo>
                  <a:cubicBezTo>
                    <a:pt x="1" y="13"/>
                    <a:pt x="0" y="15"/>
                    <a:pt x="0" y="16"/>
                  </a:cubicBezTo>
                  <a:cubicBezTo>
                    <a:pt x="1" y="17"/>
                    <a:pt x="2" y="19"/>
                    <a:pt x="2" y="20"/>
                  </a:cubicBezTo>
                  <a:cubicBezTo>
                    <a:pt x="2" y="22"/>
                    <a:pt x="3" y="25"/>
                    <a:pt x="4" y="27"/>
                  </a:cubicBezTo>
                  <a:cubicBezTo>
                    <a:pt x="5" y="30"/>
                    <a:pt x="8" y="29"/>
                    <a:pt x="9" y="31"/>
                  </a:cubicBezTo>
                  <a:cubicBezTo>
                    <a:pt x="9" y="31"/>
                    <a:pt x="9" y="33"/>
                    <a:pt x="10" y="33"/>
                  </a:cubicBezTo>
                  <a:cubicBezTo>
                    <a:pt x="11" y="34"/>
                    <a:pt x="12" y="32"/>
                    <a:pt x="13" y="32"/>
                  </a:cubicBezTo>
                  <a:cubicBezTo>
                    <a:pt x="15" y="31"/>
                    <a:pt x="19" y="35"/>
                    <a:pt x="21" y="36"/>
                  </a:cubicBezTo>
                  <a:cubicBezTo>
                    <a:pt x="22" y="37"/>
                    <a:pt x="23" y="39"/>
                    <a:pt x="25" y="37"/>
                  </a:cubicBezTo>
                  <a:cubicBezTo>
                    <a:pt x="26" y="36"/>
                    <a:pt x="31" y="37"/>
                    <a:pt x="33" y="37"/>
                  </a:cubicBezTo>
                  <a:cubicBezTo>
                    <a:pt x="36" y="37"/>
                    <a:pt x="37" y="39"/>
                    <a:pt x="39" y="41"/>
                  </a:cubicBezTo>
                  <a:cubicBezTo>
                    <a:pt x="40" y="42"/>
                    <a:pt x="40" y="36"/>
                    <a:pt x="41" y="35"/>
                  </a:cubicBezTo>
                  <a:cubicBezTo>
                    <a:pt x="42" y="34"/>
                    <a:pt x="43" y="33"/>
                    <a:pt x="44" y="32"/>
                  </a:cubicBezTo>
                  <a:cubicBezTo>
                    <a:pt x="45" y="32"/>
                    <a:pt x="48" y="32"/>
                    <a:pt x="48" y="31"/>
                  </a:cubicBezTo>
                  <a:cubicBezTo>
                    <a:pt x="47" y="28"/>
                    <a:pt x="47" y="27"/>
                    <a:pt x="45" y="26"/>
                  </a:cubicBezTo>
                  <a:cubicBezTo>
                    <a:pt x="43" y="24"/>
                    <a:pt x="46" y="21"/>
                    <a:pt x="44" y="19"/>
                  </a:cubicBezTo>
                  <a:cubicBezTo>
                    <a:pt x="42" y="18"/>
                    <a:pt x="47" y="14"/>
                    <a:pt x="46" y="12"/>
                  </a:cubicBezTo>
                  <a:cubicBezTo>
                    <a:pt x="45" y="10"/>
                    <a:pt x="44" y="9"/>
                    <a:pt x="44" y="7"/>
                  </a:cubicBezTo>
                  <a:cubicBezTo>
                    <a:pt x="44" y="6"/>
                    <a:pt x="44" y="5"/>
                    <a:pt x="42" y="5"/>
                  </a:cubicBezTo>
                  <a:cubicBezTo>
                    <a:pt x="37" y="3"/>
                    <a:pt x="30" y="6"/>
                    <a:pt x="25" y="4"/>
                  </a:cubicBezTo>
                  <a:cubicBezTo>
                    <a:pt x="25" y="7"/>
                    <a:pt x="21" y="2"/>
                    <a:pt x="20" y="2"/>
                  </a:cubicBezTo>
                  <a:cubicBezTo>
                    <a:pt x="17" y="0"/>
                    <a:pt x="15" y="2"/>
                    <a:pt x="13" y="4"/>
                  </a:cubicBezTo>
                  <a:cubicBezTo>
                    <a:pt x="10" y="5"/>
                    <a:pt x="8" y="6"/>
                    <a:pt x="6" y="6"/>
                  </a:cubicBezTo>
                  <a:cubicBezTo>
                    <a:pt x="5" y="7"/>
                    <a:pt x="3" y="7"/>
                    <a:pt x="2" y="7"/>
                  </a:cubicBezTo>
                  <a:cubicBezTo>
                    <a:pt x="1" y="8"/>
                    <a:pt x="3" y="9"/>
                    <a:pt x="1" y="9"/>
                  </a:cubicBezTo>
                  <a:cubicBezTo>
                    <a:pt x="1" y="10"/>
                    <a:pt x="1" y="11"/>
                    <a:pt x="1" y="12"/>
                  </a:cubicBezTo>
                  <a:cubicBezTo>
                    <a:pt x="1" y="14"/>
                    <a:pt x="1" y="12"/>
                    <a:pt x="1" y="1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2" name="Freeform 664"/>
            <p:cNvSpPr>
              <a:spLocks/>
            </p:cNvSpPr>
            <p:nvPr/>
          </p:nvSpPr>
          <p:spPr bwMode="auto">
            <a:xfrm>
              <a:off x="6316710" y="3286916"/>
              <a:ext cx="215025" cy="140164"/>
            </a:xfrm>
            <a:custGeom>
              <a:avLst/>
              <a:gdLst>
                <a:gd name="T0" fmla="*/ 38 w 46"/>
                <a:gd name="T1" fmla="*/ 13 h 30"/>
                <a:gd name="T2" fmla="*/ 35 w 46"/>
                <a:gd name="T3" fmla="*/ 6 h 30"/>
                <a:gd name="T4" fmla="*/ 32 w 46"/>
                <a:gd name="T5" fmla="*/ 0 h 30"/>
                <a:gd name="T6" fmla="*/ 22 w 46"/>
                <a:gd name="T7" fmla="*/ 4 h 30"/>
                <a:gd name="T8" fmla="*/ 18 w 46"/>
                <a:gd name="T9" fmla="*/ 3 h 30"/>
                <a:gd name="T10" fmla="*/ 12 w 46"/>
                <a:gd name="T11" fmla="*/ 3 h 30"/>
                <a:gd name="T12" fmla="*/ 8 w 46"/>
                <a:gd name="T13" fmla="*/ 6 h 30"/>
                <a:gd name="T14" fmla="*/ 4 w 46"/>
                <a:gd name="T15" fmla="*/ 14 h 30"/>
                <a:gd name="T16" fmla="*/ 0 w 46"/>
                <a:gd name="T17" fmla="*/ 15 h 30"/>
                <a:gd name="T18" fmla="*/ 3 w 46"/>
                <a:gd name="T19" fmla="*/ 18 h 30"/>
                <a:gd name="T20" fmla="*/ 5 w 46"/>
                <a:gd name="T21" fmla="*/ 22 h 30"/>
                <a:gd name="T22" fmla="*/ 8 w 46"/>
                <a:gd name="T23" fmla="*/ 24 h 30"/>
                <a:gd name="T24" fmla="*/ 11 w 46"/>
                <a:gd name="T25" fmla="*/ 25 h 30"/>
                <a:gd name="T26" fmla="*/ 11 w 46"/>
                <a:gd name="T27" fmla="*/ 28 h 30"/>
                <a:gd name="T28" fmla="*/ 21 w 46"/>
                <a:gd name="T29" fmla="*/ 30 h 30"/>
                <a:gd name="T30" fmla="*/ 28 w 46"/>
                <a:gd name="T31" fmla="*/ 28 h 30"/>
                <a:gd name="T32" fmla="*/ 40 w 46"/>
                <a:gd name="T33" fmla="*/ 30 h 30"/>
                <a:gd name="T34" fmla="*/ 41 w 46"/>
                <a:gd name="T35" fmla="*/ 23 h 30"/>
                <a:gd name="T36" fmla="*/ 46 w 46"/>
                <a:gd name="T37" fmla="*/ 20 h 30"/>
                <a:gd name="T38" fmla="*/ 39 w 46"/>
                <a:gd name="T39" fmla="*/ 20 h 30"/>
                <a:gd name="T40" fmla="*/ 38 w 46"/>
                <a:gd name="T41" fmla="*/ 13 h 30"/>
                <a:gd name="T42" fmla="*/ 38 w 46"/>
                <a:gd name="T4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6" h="30">
                  <a:moveTo>
                    <a:pt x="38" y="13"/>
                  </a:moveTo>
                  <a:cubicBezTo>
                    <a:pt x="39" y="10"/>
                    <a:pt x="36" y="8"/>
                    <a:pt x="35" y="6"/>
                  </a:cubicBezTo>
                  <a:cubicBezTo>
                    <a:pt x="33" y="5"/>
                    <a:pt x="32" y="2"/>
                    <a:pt x="32" y="0"/>
                  </a:cubicBezTo>
                  <a:cubicBezTo>
                    <a:pt x="29" y="1"/>
                    <a:pt x="26" y="4"/>
                    <a:pt x="22" y="4"/>
                  </a:cubicBezTo>
                  <a:cubicBezTo>
                    <a:pt x="21" y="4"/>
                    <a:pt x="19" y="3"/>
                    <a:pt x="18" y="3"/>
                  </a:cubicBezTo>
                  <a:cubicBezTo>
                    <a:pt x="16" y="3"/>
                    <a:pt x="14" y="3"/>
                    <a:pt x="12" y="3"/>
                  </a:cubicBezTo>
                  <a:cubicBezTo>
                    <a:pt x="12" y="3"/>
                    <a:pt x="9" y="6"/>
                    <a:pt x="8" y="6"/>
                  </a:cubicBezTo>
                  <a:cubicBezTo>
                    <a:pt x="7" y="9"/>
                    <a:pt x="5" y="11"/>
                    <a:pt x="4" y="14"/>
                  </a:cubicBezTo>
                  <a:cubicBezTo>
                    <a:pt x="3" y="14"/>
                    <a:pt x="1" y="14"/>
                    <a:pt x="0" y="15"/>
                  </a:cubicBezTo>
                  <a:cubicBezTo>
                    <a:pt x="0" y="16"/>
                    <a:pt x="3" y="17"/>
                    <a:pt x="3" y="18"/>
                  </a:cubicBezTo>
                  <a:cubicBezTo>
                    <a:pt x="3" y="20"/>
                    <a:pt x="4" y="20"/>
                    <a:pt x="5" y="22"/>
                  </a:cubicBezTo>
                  <a:cubicBezTo>
                    <a:pt x="5" y="24"/>
                    <a:pt x="6" y="24"/>
                    <a:pt x="8" y="24"/>
                  </a:cubicBezTo>
                  <a:cubicBezTo>
                    <a:pt x="9" y="24"/>
                    <a:pt x="11" y="24"/>
                    <a:pt x="11" y="25"/>
                  </a:cubicBezTo>
                  <a:cubicBezTo>
                    <a:pt x="11" y="26"/>
                    <a:pt x="11" y="27"/>
                    <a:pt x="11" y="28"/>
                  </a:cubicBezTo>
                  <a:cubicBezTo>
                    <a:pt x="13" y="30"/>
                    <a:pt x="18" y="30"/>
                    <a:pt x="21" y="30"/>
                  </a:cubicBezTo>
                  <a:cubicBezTo>
                    <a:pt x="24" y="30"/>
                    <a:pt x="26" y="30"/>
                    <a:pt x="28" y="28"/>
                  </a:cubicBezTo>
                  <a:cubicBezTo>
                    <a:pt x="32" y="26"/>
                    <a:pt x="36" y="28"/>
                    <a:pt x="40" y="30"/>
                  </a:cubicBezTo>
                  <a:cubicBezTo>
                    <a:pt x="40" y="28"/>
                    <a:pt x="40" y="25"/>
                    <a:pt x="41" y="23"/>
                  </a:cubicBezTo>
                  <a:cubicBezTo>
                    <a:pt x="42" y="22"/>
                    <a:pt x="45" y="24"/>
                    <a:pt x="46" y="20"/>
                  </a:cubicBezTo>
                  <a:cubicBezTo>
                    <a:pt x="43" y="18"/>
                    <a:pt x="42" y="20"/>
                    <a:pt x="39" y="20"/>
                  </a:cubicBezTo>
                  <a:cubicBezTo>
                    <a:pt x="37" y="19"/>
                    <a:pt x="37" y="14"/>
                    <a:pt x="38" y="13"/>
                  </a:cubicBezTo>
                  <a:cubicBezTo>
                    <a:pt x="39" y="11"/>
                    <a:pt x="37" y="15"/>
                    <a:pt x="38" y="1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3" name="Freeform 665"/>
            <p:cNvSpPr>
              <a:spLocks/>
            </p:cNvSpPr>
            <p:nvPr/>
          </p:nvSpPr>
          <p:spPr bwMode="auto">
            <a:xfrm>
              <a:off x="6466431" y="3282137"/>
              <a:ext cx="78046" cy="93975"/>
            </a:xfrm>
            <a:custGeom>
              <a:avLst/>
              <a:gdLst>
                <a:gd name="T0" fmla="*/ 14 w 17"/>
                <a:gd name="T1" fmla="*/ 10 h 20"/>
                <a:gd name="T2" fmla="*/ 9 w 17"/>
                <a:gd name="T3" fmla="*/ 3 h 20"/>
                <a:gd name="T4" fmla="*/ 0 w 17"/>
                <a:gd name="T5" fmla="*/ 1 h 20"/>
                <a:gd name="T6" fmla="*/ 5 w 17"/>
                <a:gd name="T7" fmla="*/ 10 h 20"/>
                <a:gd name="T8" fmla="*/ 7 w 17"/>
                <a:gd name="T9" fmla="*/ 20 h 20"/>
                <a:gd name="T10" fmla="*/ 10 w 17"/>
                <a:gd name="T11" fmla="*/ 14 h 20"/>
                <a:gd name="T12" fmla="*/ 14 w 17"/>
                <a:gd name="T13" fmla="*/ 14 h 20"/>
                <a:gd name="T14" fmla="*/ 14 w 17"/>
                <a:gd name="T15" fmla="*/ 10 h 20"/>
                <a:gd name="T16" fmla="*/ 14 w 17"/>
                <a:gd name="T17" fmla="*/ 10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20">
                  <a:moveTo>
                    <a:pt x="14" y="10"/>
                  </a:moveTo>
                  <a:cubicBezTo>
                    <a:pt x="12" y="8"/>
                    <a:pt x="11" y="4"/>
                    <a:pt x="9" y="3"/>
                  </a:cubicBezTo>
                  <a:cubicBezTo>
                    <a:pt x="8" y="3"/>
                    <a:pt x="0" y="0"/>
                    <a:pt x="0" y="1"/>
                  </a:cubicBezTo>
                  <a:cubicBezTo>
                    <a:pt x="1" y="5"/>
                    <a:pt x="3" y="7"/>
                    <a:pt x="5" y="10"/>
                  </a:cubicBezTo>
                  <a:cubicBezTo>
                    <a:pt x="7" y="13"/>
                    <a:pt x="4" y="17"/>
                    <a:pt x="7" y="20"/>
                  </a:cubicBezTo>
                  <a:cubicBezTo>
                    <a:pt x="8" y="19"/>
                    <a:pt x="9" y="16"/>
                    <a:pt x="10" y="14"/>
                  </a:cubicBezTo>
                  <a:cubicBezTo>
                    <a:pt x="12" y="13"/>
                    <a:pt x="13" y="14"/>
                    <a:pt x="14" y="14"/>
                  </a:cubicBezTo>
                  <a:cubicBezTo>
                    <a:pt x="17" y="14"/>
                    <a:pt x="14" y="10"/>
                    <a:pt x="14" y="10"/>
                  </a:cubicBezTo>
                  <a:cubicBezTo>
                    <a:pt x="13" y="9"/>
                    <a:pt x="14" y="10"/>
                    <a:pt x="14"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4" name="Freeform 666"/>
            <p:cNvSpPr>
              <a:spLocks/>
            </p:cNvSpPr>
            <p:nvPr/>
          </p:nvSpPr>
          <p:spPr bwMode="auto">
            <a:xfrm>
              <a:off x="6498286" y="3333105"/>
              <a:ext cx="46190" cy="47783"/>
            </a:xfrm>
            <a:custGeom>
              <a:avLst/>
              <a:gdLst>
                <a:gd name="T0" fmla="*/ 7 w 10"/>
                <a:gd name="T1" fmla="*/ 9 h 10"/>
                <a:gd name="T2" fmla="*/ 7 w 10"/>
                <a:gd name="T3" fmla="*/ 7 h 10"/>
                <a:gd name="T4" fmla="*/ 10 w 10"/>
                <a:gd name="T5" fmla="*/ 4 h 10"/>
                <a:gd name="T6" fmla="*/ 8 w 10"/>
                <a:gd name="T7" fmla="*/ 1 h 10"/>
                <a:gd name="T8" fmla="*/ 3 w 10"/>
                <a:gd name="T9" fmla="*/ 4 h 10"/>
                <a:gd name="T10" fmla="*/ 0 w 10"/>
                <a:gd name="T11" fmla="*/ 9 h 10"/>
                <a:gd name="T12" fmla="*/ 3 w 10"/>
                <a:gd name="T13" fmla="*/ 9 h 10"/>
                <a:gd name="T14" fmla="*/ 7 w 10"/>
                <a:gd name="T15" fmla="*/ 10 h 10"/>
                <a:gd name="T16" fmla="*/ 7 w 10"/>
                <a:gd name="T17" fmla="*/ 9 h 10"/>
                <a:gd name="T18" fmla="*/ 7 w 10"/>
                <a:gd name="T1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0">
                  <a:moveTo>
                    <a:pt x="7" y="9"/>
                  </a:moveTo>
                  <a:cubicBezTo>
                    <a:pt x="6" y="8"/>
                    <a:pt x="6" y="8"/>
                    <a:pt x="7" y="7"/>
                  </a:cubicBezTo>
                  <a:cubicBezTo>
                    <a:pt x="8" y="6"/>
                    <a:pt x="9" y="5"/>
                    <a:pt x="10" y="4"/>
                  </a:cubicBezTo>
                  <a:cubicBezTo>
                    <a:pt x="10" y="4"/>
                    <a:pt x="8" y="2"/>
                    <a:pt x="8" y="1"/>
                  </a:cubicBezTo>
                  <a:cubicBezTo>
                    <a:pt x="8" y="5"/>
                    <a:pt x="3" y="0"/>
                    <a:pt x="3" y="4"/>
                  </a:cubicBezTo>
                  <a:cubicBezTo>
                    <a:pt x="3" y="6"/>
                    <a:pt x="1" y="8"/>
                    <a:pt x="0" y="9"/>
                  </a:cubicBezTo>
                  <a:cubicBezTo>
                    <a:pt x="0" y="10"/>
                    <a:pt x="2" y="9"/>
                    <a:pt x="3" y="9"/>
                  </a:cubicBezTo>
                  <a:cubicBezTo>
                    <a:pt x="5" y="9"/>
                    <a:pt x="6" y="9"/>
                    <a:pt x="7" y="10"/>
                  </a:cubicBezTo>
                  <a:cubicBezTo>
                    <a:pt x="7" y="10"/>
                    <a:pt x="7" y="9"/>
                    <a:pt x="7" y="9"/>
                  </a:cubicBezTo>
                  <a:cubicBezTo>
                    <a:pt x="6" y="8"/>
                    <a:pt x="7" y="9"/>
                    <a:pt x="7" y="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5" name="Freeform 667"/>
            <p:cNvSpPr>
              <a:spLocks/>
            </p:cNvSpPr>
            <p:nvPr/>
          </p:nvSpPr>
          <p:spPr bwMode="auto">
            <a:xfrm>
              <a:off x="6358123" y="3407966"/>
              <a:ext cx="149721" cy="89196"/>
            </a:xfrm>
            <a:custGeom>
              <a:avLst/>
              <a:gdLst>
                <a:gd name="T0" fmla="*/ 17 w 32"/>
                <a:gd name="T1" fmla="*/ 4 h 19"/>
                <a:gd name="T2" fmla="*/ 2 w 32"/>
                <a:gd name="T3" fmla="*/ 0 h 19"/>
                <a:gd name="T4" fmla="*/ 2 w 32"/>
                <a:gd name="T5" fmla="*/ 5 h 19"/>
                <a:gd name="T6" fmla="*/ 3 w 32"/>
                <a:gd name="T7" fmla="*/ 8 h 19"/>
                <a:gd name="T8" fmla="*/ 1 w 32"/>
                <a:gd name="T9" fmla="*/ 11 h 19"/>
                <a:gd name="T10" fmla="*/ 3 w 32"/>
                <a:gd name="T11" fmla="*/ 17 h 19"/>
                <a:gd name="T12" fmla="*/ 9 w 32"/>
                <a:gd name="T13" fmla="*/ 17 h 19"/>
                <a:gd name="T14" fmla="*/ 16 w 32"/>
                <a:gd name="T15" fmla="*/ 18 h 19"/>
                <a:gd name="T16" fmla="*/ 21 w 32"/>
                <a:gd name="T17" fmla="*/ 15 h 19"/>
                <a:gd name="T18" fmla="*/ 28 w 32"/>
                <a:gd name="T19" fmla="*/ 14 h 19"/>
                <a:gd name="T20" fmla="*/ 28 w 32"/>
                <a:gd name="T21" fmla="*/ 8 h 19"/>
                <a:gd name="T22" fmla="*/ 29 w 32"/>
                <a:gd name="T23" fmla="*/ 3 h 19"/>
                <a:gd name="T24" fmla="*/ 21 w 32"/>
                <a:gd name="T25" fmla="*/ 2 h 19"/>
                <a:gd name="T26" fmla="*/ 17 w 32"/>
                <a:gd name="T27" fmla="*/ 4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19">
                  <a:moveTo>
                    <a:pt x="17" y="4"/>
                  </a:moveTo>
                  <a:cubicBezTo>
                    <a:pt x="13" y="4"/>
                    <a:pt x="3" y="6"/>
                    <a:pt x="2" y="0"/>
                  </a:cubicBezTo>
                  <a:cubicBezTo>
                    <a:pt x="1" y="2"/>
                    <a:pt x="0" y="4"/>
                    <a:pt x="2" y="5"/>
                  </a:cubicBezTo>
                  <a:cubicBezTo>
                    <a:pt x="3" y="6"/>
                    <a:pt x="4" y="7"/>
                    <a:pt x="3" y="8"/>
                  </a:cubicBezTo>
                  <a:cubicBezTo>
                    <a:pt x="2" y="9"/>
                    <a:pt x="1" y="9"/>
                    <a:pt x="1" y="11"/>
                  </a:cubicBezTo>
                  <a:cubicBezTo>
                    <a:pt x="2" y="13"/>
                    <a:pt x="3" y="14"/>
                    <a:pt x="3" y="17"/>
                  </a:cubicBezTo>
                  <a:cubicBezTo>
                    <a:pt x="5" y="17"/>
                    <a:pt x="7" y="17"/>
                    <a:pt x="9" y="17"/>
                  </a:cubicBezTo>
                  <a:cubicBezTo>
                    <a:pt x="11" y="17"/>
                    <a:pt x="14" y="19"/>
                    <a:pt x="16" y="18"/>
                  </a:cubicBezTo>
                  <a:cubicBezTo>
                    <a:pt x="18" y="18"/>
                    <a:pt x="20" y="16"/>
                    <a:pt x="21" y="15"/>
                  </a:cubicBezTo>
                  <a:cubicBezTo>
                    <a:pt x="23" y="13"/>
                    <a:pt x="25" y="14"/>
                    <a:pt x="28" y="14"/>
                  </a:cubicBezTo>
                  <a:cubicBezTo>
                    <a:pt x="27" y="12"/>
                    <a:pt x="27" y="11"/>
                    <a:pt x="28" y="8"/>
                  </a:cubicBezTo>
                  <a:cubicBezTo>
                    <a:pt x="29" y="6"/>
                    <a:pt x="32" y="4"/>
                    <a:pt x="29" y="3"/>
                  </a:cubicBezTo>
                  <a:cubicBezTo>
                    <a:pt x="27" y="2"/>
                    <a:pt x="24" y="1"/>
                    <a:pt x="21" y="2"/>
                  </a:cubicBezTo>
                  <a:cubicBezTo>
                    <a:pt x="19" y="2"/>
                    <a:pt x="18" y="4"/>
                    <a:pt x="17"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6" name="Freeform 668"/>
            <p:cNvSpPr>
              <a:spLocks/>
            </p:cNvSpPr>
            <p:nvPr/>
          </p:nvSpPr>
          <p:spPr bwMode="auto">
            <a:xfrm>
              <a:off x="6213180" y="3385667"/>
              <a:ext cx="84417" cy="70082"/>
            </a:xfrm>
            <a:custGeom>
              <a:avLst/>
              <a:gdLst>
                <a:gd name="T0" fmla="*/ 10 w 18"/>
                <a:gd name="T1" fmla="*/ 0 h 15"/>
                <a:gd name="T2" fmla="*/ 1 w 18"/>
                <a:gd name="T3" fmla="*/ 2 h 15"/>
                <a:gd name="T4" fmla="*/ 4 w 18"/>
                <a:gd name="T5" fmla="*/ 8 h 15"/>
                <a:gd name="T6" fmla="*/ 13 w 18"/>
                <a:gd name="T7" fmla="*/ 15 h 15"/>
                <a:gd name="T8" fmla="*/ 15 w 18"/>
                <a:gd name="T9" fmla="*/ 10 h 15"/>
                <a:gd name="T10" fmla="*/ 17 w 18"/>
                <a:gd name="T11" fmla="*/ 6 h 15"/>
                <a:gd name="T12" fmla="*/ 16 w 18"/>
                <a:gd name="T13" fmla="*/ 2 h 15"/>
                <a:gd name="T14" fmla="*/ 10 w 18"/>
                <a:gd name="T15" fmla="*/ 0 h 1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 h="15">
                  <a:moveTo>
                    <a:pt x="10" y="0"/>
                  </a:moveTo>
                  <a:cubicBezTo>
                    <a:pt x="8" y="0"/>
                    <a:pt x="0" y="0"/>
                    <a:pt x="1" y="2"/>
                  </a:cubicBezTo>
                  <a:cubicBezTo>
                    <a:pt x="1" y="3"/>
                    <a:pt x="3" y="7"/>
                    <a:pt x="4" y="8"/>
                  </a:cubicBezTo>
                  <a:cubicBezTo>
                    <a:pt x="6" y="11"/>
                    <a:pt x="10" y="13"/>
                    <a:pt x="13" y="15"/>
                  </a:cubicBezTo>
                  <a:cubicBezTo>
                    <a:pt x="13" y="13"/>
                    <a:pt x="13" y="11"/>
                    <a:pt x="15" y="10"/>
                  </a:cubicBezTo>
                  <a:cubicBezTo>
                    <a:pt x="17" y="9"/>
                    <a:pt x="18" y="8"/>
                    <a:pt x="17" y="6"/>
                  </a:cubicBezTo>
                  <a:cubicBezTo>
                    <a:pt x="17" y="4"/>
                    <a:pt x="17" y="3"/>
                    <a:pt x="16" y="2"/>
                  </a:cubicBezTo>
                  <a:cubicBezTo>
                    <a:pt x="14" y="1"/>
                    <a:pt x="12" y="0"/>
                    <a:pt x="10"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7" name="Freeform 669"/>
            <p:cNvSpPr>
              <a:spLocks/>
            </p:cNvSpPr>
            <p:nvPr/>
          </p:nvSpPr>
          <p:spPr bwMode="auto">
            <a:xfrm>
              <a:off x="6273705" y="3352219"/>
              <a:ext cx="103530" cy="125829"/>
            </a:xfrm>
            <a:custGeom>
              <a:avLst/>
              <a:gdLst>
                <a:gd name="T0" fmla="*/ 21 w 22"/>
                <a:gd name="T1" fmla="*/ 19 h 27"/>
                <a:gd name="T2" fmla="*/ 20 w 22"/>
                <a:gd name="T3" fmla="*/ 17 h 27"/>
                <a:gd name="T4" fmla="*/ 19 w 22"/>
                <a:gd name="T5" fmla="*/ 13 h 27"/>
                <a:gd name="T6" fmla="*/ 15 w 22"/>
                <a:gd name="T7" fmla="*/ 10 h 27"/>
                <a:gd name="T8" fmla="*/ 14 w 22"/>
                <a:gd name="T9" fmla="*/ 8 h 27"/>
                <a:gd name="T10" fmla="*/ 12 w 22"/>
                <a:gd name="T11" fmla="*/ 5 h 27"/>
                <a:gd name="T12" fmla="*/ 5 w 22"/>
                <a:gd name="T13" fmla="*/ 1 h 27"/>
                <a:gd name="T14" fmla="*/ 2 w 22"/>
                <a:gd name="T15" fmla="*/ 4 h 27"/>
                <a:gd name="T16" fmla="*/ 4 w 22"/>
                <a:gd name="T17" fmla="*/ 14 h 27"/>
                <a:gd name="T18" fmla="*/ 1 w 22"/>
                <a:gd name="T19" fmla="*/ 19 h 27"/>
                <a:gd name="T20" fmla="*/ 0 w 22"/>
                <a:gd name="T21" fmla="*/ 23 h 27"/>
                <a:gd name="T22" fmla="*/ 4 w 22"/>
                <a:gd name="T23" fmla="*/ 27 h 27"/>
                <a:gd name="T24" fmla="*/ 6 w 22"/>
                <a:gd name="T25" fmla="*/ 23 h 27"/>
                <a:gd name="T26" fmla="*/ 10 w 22"/>
                <a:gd name="T27" fmla="*/ 26 h 27"/>
                <a:gd name="T28" fmla="*/ 20 w 22"/>
                <a:gd name="T29" fmla="*/ 24 h 27"/>
                <a:gd name="T30" fmla="*/ 21 w 22"/>
                <a:gd name="T31" fmla="*/ 19 h 27"/>
                <a:gd name="T32" fmla="*/ 21 w 22"/>
                <a:gd name="T33" fmla="*/ 19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2" h="27">
                  <a:moveTo>
                    <a:pt x="21" y="19"/>
                  </a:moveTo>
                  <a:cubicBezTo>
                    <a:pt x="22" y="18"/>
                    <a:pt x="21" y="18"/>
                    <a:pt x="20" y="17"/>
                  </a:cubicBezTo>
                  <a:cubicBezTo>
                    <a:pt x="19" y="16"/>
                    <a:pt x="19" y="15"/>
                    <a:pt x="19" y="13"/>
                  </a:cubicBezTo>
                  <a:cubicBezTo>
                    <a:pt x="21" y="10"/>
                    <a:pt x="18" y="10"/>
                    <a:pt x="15" y="10"/>
                  </a:cubicBezTo>
                  <a:cubicBezTo>
                    <a:pt x="14" y="10"/>
                    <a:pt x="14" y="9"/>
                    <a:pt x="14" y="8"/>
                  </a:cubicBezTo>
                  <a:cubicBezTo>
                    <a:pt x="13" y="6"/>
                    <a:pt x="12" y="7"/>
                    <a:pt x="12" y="5"/>
                  </a:cubicBezTo>
                  <a:cubicBezTo>
                    <a:pt x="11" y="2"/>
                    <a:pt x="9" y="0"/>
                    <a:pt x="5" y="1"/>
                  </a:cubicBezTo>
                  <a:cubicBezTo>
                    <a:pt x="2" y="2"/>
                    <a:pt x="2" y="2"/>
                    <a:pt x="2" y="4"/>
                  </a:cubicBezTo>
                  <a:cubicBezTo>
                    <a:pt x="3" y="7"/>
                    <a:pt x="4" y="10"/>
                    <a:pt x="4" y="14"/>
                  </a:cubicBezTo>
                  <a:cubicBezTo>
                    <a:pt x="5" y="17"/>
                    <a:pt x="2" y="16"/>
                    <a:pt x="1" y="19"/>
                  </a:cubicBezTo>
                  <a:cubicBezTo>
                    <a:pt x="0" y="20"/>
                    <a:pt x="0" y="22"/>
                    <a:pt x="0" y="23"/>
                  </a:cubicBezTo>
                  <a:cubicBezTo>
                    <a:pt x="0" y="25"/>
                    <a:pt x="3" y="26"/>
                    <a:pt x="4" y="27"/>
                  </a:cubicBezTo>
                  <a:cubicBezTo>
                    <a:pt x="4" y="26"/>
                    <a:pt x="4" y="23"/>
                    <a:pt x="6" y="23"/>
                  </a:cubicBezTo>
                  <a:cubicBezTo>
                    <a:pt x="8" y="23"/>
                    <a:pt x="9" y="24"/>
                    <a:pt x="10" y="26"/>
                  </a:cubicBezTo>
                  <a:cubicBezTo>
                    <a:pt x="11" y="26"/>
                    <a:pt x="18" y="24"/>
                    <a:pt x="20" y="24"/>
                  </a:cubicBezTo>
                  <a:cubicBezTo>
                    <a:pt x="18" y="22"/>
                    <a:pt x="20" y="21"/>
                    <a:pt x="21" y="19"/>
                  </a:cubicBezTo>
                  <a:cubicBezTo>
                    <a:pt x="22" y="18"/>
                    <a:pt x="20" y="20"/>
                    <a:pt x="21" y="1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8" name="Freeform 670"/>
            <p:cNvSpPr>
              <a:spLocks/>
            </p:cNvSpPr>
            <p:nvPr/>
          </p:nvSpPr>
          <p:spPr bwMode="auto">
            <a:xfrm>
              <a:off x="6217959" y="3277359"/>
              <a:ext cx="164057" cy="89196"/>
            </a:xfrm>
            <a:custGeom>
              <a:avLst/>
              <a:gdLst>
                <a:gd name="T0" fmla="*/ 30 w 35"/>
                <a:gd name="T1" fmla="*/ 3 h 19"/>
                <a:gd name="T2" fmla="*/ 24 w 35"/>
                <a:gd name="T3" fmla="*/ 1 h 19"/>
                <a:gd name="T4" fmla="*/ 19 w 35"/>
                <a:gd name="T5" fmla="*/ 4 h 19"/>
                <a:gd name="T6" fmla="*/ 15 w 35"/>
                <a:gd name="T7" fmla="*/ 4 h 19"/>
                <a:gd name="T8" fmla="*/ 13 w 35"/>
                <a:gd name="T9" fmla="*/ 6 h 19"/>
                <a:gd name="T10" fmla="*/ 5 w 35"/>
                <a:gd name="T11" fmla="*/ 4 h 19"/>
                <a:gd name="T12" fmla="*/ 5 w 35"/>
                <a:gd name="T13" fmla="*/ 7 h 19"/>
                <a:gd name="T14" fmla="*/ 3 w 35"/>
                <a:gd name="T15" fmla="*/ 8 h 19"/>
                <a:gd name="T16" fmla="*/ 3 w 35"/>
                <a:gd name="T17" fmla="*/ 15 h 19"/>
                <a:gd name="T18" fmla="*/ 11 w 35"/>
                <a:gd name="T19" fmla="*/ 19 h 19"/>
                <a:gd name="T20" fmla="*/ 21 w 35"/>
                <a:gd name="T21" fmla="*/ 17 h 19"/>
                <a:gd name="T22" fmla="*/ 25 w 35"/>
                <a:gd name="T23" fmla="*/ 15 h 19"/>
                <a:gd name="T24" fmla="*/ 29 w 35"/>
                <a:gd name="T25" fmla="*/ 9 h 19"/>
                <a:gd name="T26" fmla="*/ 33 w 35"/>
                <a:gd name="T27" fmla="*/ 6 h 19"/>
                <a:gd name="T28" fmla="*/ 30 w 35"/>
                <a:gd name="T29" fmla="*/ 3 h 19"/>
                <a:gd name="T30" fmla="*/ 30 w 35"/>
                <a:gd name="T31" fmla="*/ 3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5" h="19">
                  <a:moveTo>
                    <a:pt x="30" y="3"/>
                  </a:moveTo>
                  <a:cubicBezTo>
                    <a:pt x="30" y="2"/>
                    <a:pt x="25" y="2"/>
                    <a:pt x="24" y="1"/>
                  </a:cubicBezTo>
                  <a:cubicBezTo>
                    <a:pt x="20" y="0"/>
                    <a:pt x="22" y="4"/>
                    <a:pt x="19" y="4"/>
                  </a:cubicBezTo>
                  <a:cubicBezTo>
                    <a:pt x="18" y="3"/>
                    <a:pt x="17" y="4"/>
                    <a:pt x="15" y="4"/>
                  </a:cubicBezTo>
                  <a:cubicBezTo>
                    <a:pt x="14" y="4"/>
                    <a:pt x="14" y="6"/>
                    <a:pt x="13" y="6"/>
                  </a:cubicBezTo>
                  <a:cubicBezTo>
                    <a:pt x="9" y="8"/>
                    <a:pt x="7" y="6"/>
                    <a:pt x="5" y="4"/>
                  </a:cubicBezTo>
                  <a:cubicBezTo>
                    <a:pt x="5" y="5"/>
                    <a:pt x="5" y="6"/>
                    <a:pt x="5" y="7"/>
                  </a:cubicBezTo>
                  <a:cubicBezTo>
                    <a:pt x="4" y="8"/>
                    <a:pt x="3" y="6"/>
                    <a:pt x="3" y="8"/>
                  </a:cubicBezTo>
                  <a:cubicBezTo>
                    <a:pt x="3" y="11"/>
                    <a:pt x="0" y="13"/>
                    <a:pt x="3" y="15"/>
                  </a:cubicBezTo>
                  <a:cubicBezTo>
                    <a:pt x="5" y="17"/>
                    <a:pt x="8" y="19"/>
                    <a:pt x="11" y="19"/>
                  </a:cubicBezTo>
                  <a:cubicBezTo>
                    <a:pt x="15" y="19"/>
                    <a:pt x="17" y="16"/>
                    <a:pt x="21" y="17"/>
                  </a:cubicBezTo>
                  <a:cubicBezTo>
                    <a:pt x="21" y="16"/>
                    <a:pt x="24" y="16"/>
                    <a:pt x="25" y="15"/>
                  </a:cubicBezTo>
                  <a:cubicBezTo>
                    <a:pt x="26" y="13"/>
                    <a:pt x="27" y="11"/>
                    <a:pt x="29" y="9"/>
                  </a:cubicBezTo>
                  <a:cubicBezTo>
                    <a:pt x="30" y="7"/>
                    <a:pt x="31" y="7"/>
                    <a:pt x="33" y="6"/>
                  </a:cubicBezTo>
                  <a:cubicBezTo>
                    <a:pt x="35" y="4"/>
                    <a:pt x="30" y="4"/>
                    <a:pt x="30" y="3"/>
                  </a:cubicBezTo>
                  <a:cubicBezTo>
                    <a:pt x="30" y="3"/>
                    <a:pt x="30" y="4"/>
                    <a:pt x="30"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59" name="Freeform 671"/>
            <p:cNvSpPr>
              <a:spLocks/>
            </p:cNvSpPr>
            <p:nvPr/>
          </p:nvSpPr>
          <p:spPr bwMode="auto">
            <a:xfrm>
              <a:off x="6311931" y="3478048"/>
              <a:ext cx="144943" cy="149721"/>
            </a:xfrm>
            <a:custGeom>
              <a:avLst/>
              <a:gdLst>
                <a:gd name="T0" fmla="*/ 31 w 31"/>
                <a:gd name="T1" fmla="*/ 0 h 32"/>
                <a:gd name="T2" fmla="*/ 23 w 31"/>
                <a:gd name="T3" fmla="*/ 3 h 32"/>
                <a:gd name="T4" fmla="*/ 13 w 31"/>
                <a:gd name="T5" fmla="*/ 2 h 32"/>
                <a:gd name="T6" fmla="*/ 9 w 31"/>
                <a:gd name="T7" fmla="*/ 4 h 32"/>
                <a:gd name="T8" fmla="*/ 6 w 31"/>
                <a:gd name="T9" fmla="*/ 5 h 32"/>
                <a:gd name="T10" fmla="*/ 4 w 31"/>
                <a:gd name="T11" fmla="*/ 8 h 32"/>
                <a:gd name="T12" fmla="*/ 2 w 31"/>
                <a:gd name="T13" fmla="*/ 11 h 32"/>
                <a:gd name="T14" fmla="*/ 2 w 31"/>
                <a:gd name="T15" fmla="*/ 15 h 32"/>
                <a:gd name="T16" fmla="*/ 4 w 31"/>
                <a:gd name="T17" fmla="*/ 17 h 32"/>
                <a:gd name="T18" fmla="*/ 5 w 31"/>
                <a:gd name="T19" fmla="*/ 22 h 32"/>
                <a:gd name="T20" fmla="*/ 6 w 31"/>
                <a:gd name="T21" fmla="*/ 25 h 32"/>
                <a:gd name="T22" fmla="*/ 7 w 31"/>
                <a:gd name="T23" fmla="*/ 28 h 32"/>
                <a:gd name="T24" fmla="*/ 8 w 31"/>
                <a:gd name="T25" fmla="*/ 29 h 32"/>
                <a:gd name="T26" fmla="*/ 10 w 31"/>
                <a:gd name="T27" fmla="*/ 31 h 32"/>
                <a:gd name="T28" fmla="*/ 12 w 31"/>
                <a:gd name="T29" fmla="*/ 30 h 32"/>
                <a:gd name="T30" fmla="*/ 13 w 31"/>
                <a:gd name="T31" fmla="*/ 31 h 32"/>
                <a:gd name="T32" fmla="*/ 13 w 31"/>
                <a:gd name="T33" fmla="*/ 26 h 32"/>
                <a:gd name="T34" fmla="*/ 17 w 31"/>
                <a:gd name="T35" fmla="*/ 26 h 32"/>
                <a:gd name="T36" fmla="*/ 14 w 31"/>
                <a:gd name="T37" fmla="*/ 23 h 32"/>
                <a:gd name="T38" fmla="*/ 17 w 31"/>
                <a:gd name="T39" fmla="*/ 24 h 32"/>
                <a:gd name="T40" fmla="*/ 18 w 31"/>
                <a:gd name="T41" fmla="*/ 22 h 32"/>
                <a:gd name="T42" fmla="*/ 21 w 31"/>
                <a:gd name="T43" fmla="*/ 23 h 32"/>
                <a:gd name="T44" fmla="*/ 19 w 31"/>
                <a:gd name="T45" fmla="*/ 19 h 32"/>
                <a:gd name="T46" fmla="*/ 15 w 31"/>
                <a:gd name="T47" fmla="*/ 17 h 32"/>
                <a:gd name="T48" fmla="*/ 15 w 31"/>
                <a:gd name="T49" fmla="*/ 16 h 32"/>
                <a:gd name="T50" fmla="*/ 11 w 31"/>
                <a:gd name="T51" fmla="*/ 10 h 32"/>
                <a:gd name="T52" fmla="*/ 16 w 31"/>
                <a:gd name="T53" fmla="*/ 11 h 32"/>
                <a:gd name="T54" fmla="*/ 16 w 31"/>
                <a:gd name="T55" fmla="*/ 10 h 32"/>
                <a:gd name="T56" fmla="*/ 18 w 31"/>
                <a:gd name="T57" fmla="*/ 11 h 32"/>
                <a:gd name="T58" fmla="*/ 17 w 31"/>
                <a:gd name="T59" fmla="*/ 9 h 32"/>
                <a:gd name="T60" fmla="*/ 21 w 31"/>
                <a:gd name="T61" fmla="*/ 10 h 32"/>
                <a:gd name="T62" fmla="*/ 17 w 31"/>
                <a:gd name="T63" fmla="*/ 7 h 32"/>
                <a:gd name="T64" fmla="*/ 22 w 31"/>
                <a:gd name="T65" fmla="*/ 5 h 32"/>
                <a:gd name="T66" fmla="*/ 21 w 31"/>
                <a:gd name="T67" fmla="*/ 7 h 32"/>
                <a:gd name="T68" fmla="*/ 25 w 31"/>
                <a:gd name="T69" fmla="*/ 5 h 32"/>
                <a:gd name="T70" fmla="*/ 29 w 31"/>
                <a:gd name="T71" fmla="*/ 7 h 32"/>
                <a:gd name="T72" fmla="*/ 31 w 31"/>
                <a:gd name="T73" fmla="*/ 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32">
                  <a:moveTo>
                    <a:pt x="31" y="0"/>
                  </a:moveTo>
                  <a:cubicBezTo>
                    <a:pt x="28" y="2"/>
                    <a:pt x="27" y="4"/>
                    <a:pt x="23" y="3"/>
                  </a:cubicBezTo>
                  <a:cubicBezTo>
                    <a:pt x="21" y="2"/>
                    <a:pt x="15" y="1"/>
                    <a:pt x="13" y="2"/>
                  </a:cubicBezTo>
                  <a:cubicBezTo>
                    <a:pt x="13" y="5"/>
                    <a:pt x="10" y="3"/>
                    <a:pt x="9" y="4"/>
                  </a:cubicBezTo>
                  <a:cubicBezTo>
                    <a:pt x="8" y="5"/>
                    <a:pt x="7" y="5"/>
                    <a:pt x="6" y="5"/>
                  </a:cubicBezTo>
                  <a:cubicBezTo>
                    <a:pt x="4" y="6"/>
                    <a:pt x="4" y="7"/>
                    <a:pt x="4" y="8"/>
                  </a:cubicBezTo>
                  <a:cubicBezTo>
                    <a:pt x="3" y="9"/>
                    <a:pt x="3" y="10"/>
                    <a:pt x="2" y="11"/>
                  </a:cubicBezTo>
                  <a:cubicBezTo>
                    <a:pt x="0" y="13"/>
                    <a:pt x="0" y="13"/>
                    <a:pt x="2" y="15"/>
                  </a:cubicBezTo>
                  <a:cubicBezTo>
                    <a:pt x="3" y="16"/>
                    <a:pt x="4" y="16"/>
                    <a:pt x="4" y="17"/>
                  </a:cubicBezTo>
                  <a:cubicBezTo>
                    <a:pt x="4" y="19"/>
                    <a:pt x="4" y="20"/>
                    <a:pt x="5" y="22"/>
                  </a:cubicBezTo>
                  <a:cubicBezTo>
                    <a:pt x="5" y="23"/>
                    <a:pt x="5" y="24"/>
                    <a:pt x="6" y="25"/>
                  </a:cubicBezTo>
                  <a:cubicBezTo>
                    <a:pt x="8" y="26"/>
                    <a:pt x="6" y="27"/>
                    <a:pt x="7" y="28"/>
                  </a:cubicBezTo>
                  <a:cubicBezTo>
                    <a:pt x="7" y="30"/>
                    <a:pt x="8" y="29"/>
                    <a:pt x="8" y="29"/>
                  </a:cubicBezTo>
                  <a:cubicBezTo>
                    <a:pt x="10" y="29"/>
                    <a:pt x="10" y="30"/>
                    <a:pt x="10" y="31"/>
                  </a:cubicBezTo>
                  <a:cubicBezTo>
                    <a:pt x="11" y="31"/>
                    <a:pt x="12" y="30"/>
                    <a:pt x="12" y="30"/>
                  </a:cubicBezTo>
                  <a:cubicBezTo>
                    <a:pt x="13" y="29"/>
                    <a:pt x="13" y="31"/>
                    <a:pt x="13" y="31"/>
                  </a:cubicBezTo>
                  <a:cubicBezTo>
                    <a:pt x="14" y="32"/>
                    <a:pt x="13" y="25"/>
                    <a:pt x="13" y="26"/>
                  </a:cubicBezTo>
                  <a:cubicBezTo>
                    <a:pt x="13" y="25"/>
                    <a:pt x="16" y="26"/>
                    <a:pt x="17" y="26"/>
                  </a:cubicBezTo>
                  <a:cubicBezTo>
                    <a:pt x="17" y="25"/>
                    <a:pt x="14" y="24"/>
                    <a:pt x="14" y="23"/>
                  </a:cubicBezTo>
                  <a:cubicBezTo>
                    <a:pt x="15" y="21"/>
                    <a:pt x="17" y="23"/>
                    <a:pt x="17" y="24"/>
                  </a:cubicBezTo>
                  <a:cubicBezTo>
                    <a:pt x="19" y="25"/>
                    <a:pt x="18" y="23"/>
                    <a:pt x="18" y="22"/>
                  </a:cubicBezTo>
                  <a:cubicBezTo>
                    <a:pt x="18" y="21"/>
                    <a:pt x="21" y="23"/>
                    <a:pt x="21" y="23"/>
                  </a:cubicBezTo>
                  <a:cubicBezTo>
                    <a:pt x="21" y="22"/>
                    <a:pt x="19" y="19"/>
                    <a:pt x="19" y="19"/>
                  </a:cubicBezTo>
                  <a:cubicBezTo>
                    <a:pt x="18" y="18"/>
                    <a:pt x="16" y="18"/>
                    <a:pt x="15" y="17"/>
                  </a:cubicBezTo>
                  <a:cubicBezTo>
                    <a:pt x="15" y="17"/>
                    <a:pt x="15" y="15"/>
                    <a:pt x="15" y="16"/>
                  </a:cubicBezTo>
                  <a:cubicBezTo>
                    <a:pt x="14" y="14"/>
                    <a:pt x="11" y="12"/>
                    <a:pt x="11" y="10"/>
                  </a:cubicBezTo>
                  <a:cubicBezTo>
                    <a:pt x="12" y="6"/>
                    <a:pt x="15" y="10"/>
                    <a:pt x="16" y="11"/>
                  </a:cubicBezTo>
                  <a:cubicBezTo>
                    <a:pt x="16" y="11"/>
                    <a:pt x="16" y="10"/>
                    <a:pt x="16" y="10"/>
                  </a:cubicBezTo>
                  <a:cubicBezTo>
                    <a:pt x="17" y="9"/>
                    <a:pt x="18" y="10"/>
                    <a:pt x="18" y="11"/>
                  </a:cubicBezTo>
                  <a:cubicBezTo>
                    <a:pt x="18" y="11"/>
                    <a:pt x="17" y="9"/>
                    <a:pt x="17" y="9"/>
                  </a:cubicBezTo>
                  <a:cubicBezTo>
                    <a:pt x="18" y="9"/>
                    <a:pt x="20" y="10"/>
                    <a:pt x="21" y="10"/>
                  </a:cubicBezTo>
                  <a:cubicBezTo>
                    <a:pt x="21" y="9"/>
                    <a:pt x="17" y="9"/>
                    <a:pt x="17" y="7"/>
                  </a:cubicBezTo>
                  <a:cubicBezTo>
                    <a:pt x="17" y="7"/>
                    <a:pt x="21" y="5"/>
                    <a:pt x="22" y="5"/>
                  </a:cubicBezTo>
                  <a:cubicBezTo>
                    <a:pt x="22" y="5"/>
                    <a:pt x="21" y="7"/>
                    <a:pt x="21" y="7"/>
                  </a:cubicBezTo>
                  <a:cubicBezTo>
                    <a:pt x="21" y="7"/>
                    <a:pt x="24" y="5"/>
                    <a:pt x="25" y="5"/>
                  </a:cubicBezTo>
                  <a:cubicBezTo>
                    <a:pt x="26" y="5"/>
                    <a:pt x="27" y="6"/>
                    <a:pt x="29" y="7"/>
                  </a:cubicBezTo>
                  <a:cubicBezTo>
                    <a:pt x="30" y="5"/>
                    <a:pt x="31" y="2"/>
                    <a:pt x="3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0" name="Freeform 672"/>
            <p:cNvSpPr>
              <a:spLocks/>
            </p:cNvSpPr>
            <p:nvPr/>
          </p:nvSpPr>
          <p:spPr bwMode="auto">
            <a:xfrm>
              <a:off x="6442539" y="3470083"/>
              <a:ext cx="70082" cy="46190"/>
            </a:xfrm>
            <a:custGeom>
              <a:avLst/>
              <a:gdLst>
                <a:gd name="T0" fmla="*/ 15 w 15"/>
                <a:gd name="T1" fmla="*/ 6 h 10"/>
                <a:gd name="T2" fmla="*/ 10 w 15"/>
                <a:gd name="T3" fmla="*/ 1 h 10"/>
                <a:gd name="T4" fmla="*/ 2 w 15"/>
                <a:gd name="T5" fmla="*/ 5 h 10"/>
                <a:gd name="T6" fmla="*/ 1 w 15"/>
                <a:gd name="T7" fmla="*/ 9 h 10"/>
                <a:gd name="T8" fmla="*/ 6 w 15"/>
                <a:gd name="T9" fmla="*/ 9 h 10"/>
                <a:gd name="T10" fmla="*/ 11 w 15"/>
                <a:gd name="T11" fmla="*/ 7 h 10"/>
                <a:gd name="T12" fmla="*/ 15 w 15"/>
                <a:gd name="T13" fmla="*/ 6 h 10"/>
                <a:gd name="T14" fmla="*/ 15 w 15"/>
                <a:gd name="T15" fmla="*/ 6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5" h="10">
                  <a:moveTo>
                    <a:pt x="15" y="6"/>
                  </a:moveTo>
                  <a:cubicBezTo>
                    <a:pt x="13" y="4"/>
                    <a:pt x="10" y="4"/>
                    <a:pt x="10" y="1"/>
                  </a:cubicBezTo>
                  <a:cubicBezTo>
                    <a:pt x="5" y="0"/>
                    <a:pt x="4" y="0"/>
                    <a:pt x="2" y="5"/>
                  </a:cubicBezTo>
                  <a:cubicBezTo>
                    <a:pt x="2" y="6"/>
                    <a:pt x="0" y="9"/>
                    <a:pt x="1" y="9"/>
                  </a:cubicBezTo>
                  <a:cubicBezTo>
                    <a:pt x="3" y="10"/>
                    <a:pt x="5" y="10"/>
                    <a:pt x="6" y="9"/>
                  </a:cubicBezTo>
                  <a:cubicBezTo>
                    <a:pt x="8" y="8"/>
                    <a:pt x="9" y="7"/>
                    <a:pt x="11" y="7"/>
                  </a:cubicBezTo>
                  <a:cubicBezTo>
                    <a:pt x="11" y="7"/>
                    <a:pt x="15" y="7"/>
                    <a:pt x="15" y="6"/>
                  </a:cubicBezTo>
                  <a:cubicBezTo>
                    <a:pt x="14" y="6"/>
                    <a:pt x="15" y="7"/>
                    <a:pt x="15"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1" name="Freeform 673"/>
            <p:cNvSpPr>
              <a:spLocks/>
            </p:cNvSpPr>
            <p:nvPr/>
          </p:nvSpPr>
          <p:spPr bwMode="auto">
            <a:xfrm>
              <a:off x="6292819" y="3455750"/>
              <a:ext cx="41412" cy="84419"/>
            </a:xfrm>
            <a:custGeom>
              <a:avLst/>
              <a:gdLst>
                <a:gd name="T0" fmla="*/ 6 w 9"/>
                <a:gd name="T1" fmla="*/ 16 h 18"/>
                <a:gd name="T2" fmla="*/ 7 w 9"/>
                <a:gd name="T3" fmla="*/ 11 h 18"/>
                <a:gd name="T4" fmla="*/ 6 w 9"/>
                <a:gd name="T5" fmla="*/ 6 h 18"/>
                <a:gd name="T6" fmla="*/ 7 w 9"/>
                <a:gd name="T7" fmla="*/ 4 h 18"/>
                <a:gd name="T8" fmla="*/ 3 w 9"/>
                <a:gd name="T9" fmla="*/ 1 h 18"/>
                <a:gd name="T10" fmla="*/ 0 w 9"/>
                <a:gd name="T11" fmla="*/ 9 h 18"/>
                <a:gd name="T12" fmla="*/ 4 w 9"/>
                <a:gd name="T13" fmla="*/ 18 h 18"/>
                <a:gd name="T14" fmla="*/ 6 w 9"/>
                <a:gd name="T15" fmla="*/ 16 h 18"/>
                <a:gd name="T16" fmla="*/ 6 w 9"/>
                <a:gd name="T17" fmla="*/ 16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 h="18">
                  <a:moveTo>
                    <a:pt x="6" y="16"/>
                  </a:moveTo>
                  <a:cubicBezTo>
                    <a:pt x="7" y="14"/>
                    <a:pt x="9" y="12"/>
                    <a:pt x="7" y="11"/>
                  </a:cubicBezTo>
                  <a:cubicBezTo>
                    <a:pt x="6" y="10"/>
                    <a:pt x="5" y="8"/>
                    <a:pt x="6" y="6"/>
                  </a:cubicBezTo>
                  <a:cubicBezTo>
                    <a:pt x="6" y="6"/>
                    <a:pt x="7" y="4"/>
                    <a:pt x="7" y="4"/>
                  </a:cubicBezTo>
                  <a:cubicBezTo>
                    <a:pt x="6" y="3"/>
                    <a:pt x="4" y="1"/>
                    <a:pt x="3" y="1"/>
                  </a:cubicBezTo>
                  <a:cubicBezTo>
                    <a:pt x="0" y="0"/>
                    <a:pt x="0" y="7"/>
                    <a:pt x="0" y="9"/>
                  </a:cubicBezTo>
                  <a:cubicBezTo>
                    <a:pt x="0" y="13"/>
                    <a:pt x="2" y="15"/>
                    <a:pt x="4" y="18"/>
                  </a:cubicBezTo>
                  <a:cubicBezTo>
                    <a:pt x="5" y="17"/>
                    <a:pt x="6" y="16"/>
                    <a:pt x="6" y="16"/>
                  </a:cubicBezTo>
                  <a:cubicBezTo>
                    <a:pt x="7" y="14"/>
                    <a:pt x="6" y="16"/>
                    <a:pt x="6" y="1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2" name="Freeform 674"/>
            <p:cNvSpPr>
              <a:spLocks/>
            </p:cNvSpPr>
            <p:nvPr/>
          </p:nvSpPr>
          <p:spPr bwMode="auto">
            <a:xfrm>
              <a:off x="6316710" y="3465306"/>
              <a:ext cx="60525" cy="41414"/>
            </a:xfrm>
            <a:custGeom>
              <a:avLst/>
              <a:gdLst>
                <a:gd name="T0" fmla="*/ 11 w 13"/>
                <a:gd name="T1" fmla="*/ 0 h 9"/>
                <a:gd name="T2" fmla="*/ 2 w 13"/>
                <a:gd name="T3" fmla="*/ 2 h 9"/>
                <a:gd name="T4" fmla="*/ 3 w 13"/>
                <a:gd name="T5" fmla="*/ 9 h 9"/>
                <a:gd name="T6" fmla="*/ 7 w 13"/>
                <a:gd name="T7" fmla="*/ 8 h 9"/>
                <a:gd name="T8" fmla="*/ 10 w 13"/>
                <a:gd name="T9" fmla="*/ 7 h 9"/>
                <a:gd name="T10" fmla="*/ 11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1" y="0"/>
                  </a:moveTo>
                  <a:cubicBezTo>
                    <a:pt x="9" y="0"/>
                    <a:pt x="2" y="0"/>
                    <a:pt x="2" y="2"/>
                  </a:cubicBezTo>
                  <a:cubicBezTo>
                    <a:pt x="0" y="4"/>
                    <a:pt x="0" y="8"/>
                    <a:pt x="3" y="9"/>
                  </a:cubicBezTo>
                  <a:cubicBezTo>
                    <a:pt x="4" y="8"/>
                    <a:pt x="6" y="9"/>
                    <a:pt x="7" y="8"/>
                  </a:cubicBezTo>
                  <a:cubicBezTo>
                    <a:pt x="8" y="8"/>
                    <a:pt x="9" y="6"/>
                    <a:pt x="10" y="7"/>
                  </a:cubicBezTo>
                  <a:cubicBezTo>
                    <a:pt x="13" y="9"/>
                    <a:pt x="11" y="1"/>
                    <a:pt x="1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3" name="Freeform 675"/>
            <p:cNvSpPr>
              <a:spLocks/>
            </p:cNvSpPr>
            <p:nvPr/>
          </p:nvSpPr>
          <p:spPr bwMode="auto">
            <a:xfrm>
              <a:off x="6829583" y="3492382"/>
              <a:ext cx="89196" cy="74861"/>
            </a:xfrm>
            <a:custGeom>
              <a:avLst/>
              <a:gdLst>
                <a:gd name="T0" fmla="*/ 19 w 19"/>
                <a:gd name="T1" fmla="*/ 14 h 16"/>
                <a:gd name="T2" fmla="*/ 17 w 19"/>
                <a:gd name="T3" fmla="*/ 10 h 16"/>
                <a:gd name="T4" fmla="*/ 16 w 19"/>
                <a:gd name="T5" fmla="*/ 7 h 16"/>
                <a:gd name="T6" fmla="*/ 14 w 19"/>
                <a:gd name="T7" fmla="*/ 3 h 16"/>
                <a:gd name="T8" fmla="*/ 12 w 19"/>
                <a:gd name="T9" fmla="*/ 0 h 16"/>
                <a:gd name="T10" fmla="*/ 6 w 19"/>
                <a:gd name="T11" fmla="*/ 6 h 16"/>
                <a:gd name="T12" fmla="*/ 9 w 19"/>
                <a:gd name="T13" fmla="*/ 9 h 16"/>
                <a:gd name="T14" fmla="*/ 12 w 19"/>
                <a:gd name="T15" fmla="*/ 11 h 16"/>
                <a:gd name="T16" fmla="*/ 16 w 19"/>
                <a:gd name="T17" fmla="*/ 13 h 16"/>
                <a:gd name="T18" fmla="*/ 19 w 19"/>
                <a:gd name="T19" fmla="*/ 14 h 16"/>
                <a:gd name="T20" fmla="*/ 19 w 19"/>
                <a:gd name="T21" fmla="*/ 14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6">
                  <a:moveTo>
                    <a:pt x="19" y="14"/>
                  </a:moveTo>
                  <a:cubicBezTo>
                    <a:pt x="19" y="12"/>
                    <a:pt x="19" y="11"/>
                    <a:pt x="17" y="10"/>
                  </a:cubicBezTo>
                  <a:cubicBezTo>
                    <a:pt x="15" y="9"/>
                    <a:pt x="17" y="8"/>
                    <a:pt x="16" y="7"/>
                  </a:cubicBezTo>
                  <a:cubicBezTo>
                    <a:pt x="15" y="5"/>
                    <a:pt x="14" y="6"/>
                    <a:pt x="14" y="3"/>
                  </a:cubicBezTo>
                  <a:cubicBezTo>
                    <a:pt x="14" y="3"/>
                    <a:pt x="11" y="1"/>
                    <a:pt x="12" y="0"/>
                  </a:cubicBezTo>
                  <a:cubicBezTo>
                    <a:pt x="9" y="0"/>
                    <a:pt x="0" y="1"/>
                    <a:pt x="6" y="6"/>
                  </a:cubicBezTo>
                  <a:cubicBezTo>
                    <a:pt x="7" y="7"/>
                    <a:pt x="8" y="8"/>
                    <a:pt x="9" y="9"/>
                  </a:cubicBezTo>
                  <a:cubicBezTo>
                    <a:pt x="10" y="10"/>
                    <a:pt x="11" y="10"/>
                    <a:pt x="12" y="11"/>
                  </a:cubicBezTo>
                  <a:cubicBezTo>
                    <a:pt x="14" y="11"/>
                    <a:pt x="16" y="11"/>
                    <a:pt x="16" y="13"/>
                  </a:cubicBezTo>
                  <a:cubicBezTo>
                    <a:pt x="17" y="14"/>
                    <a:pt x="18" y="16"/>
                    <a:pt x="19" y="14"/>
                  </a:cubicBezTo>
                  <a:cubicBezTo>
                    <a:pt x="19" y="13"/>
                    <a:pt x="18" y="15"/>
                    <a:pt x="19" y="1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4" name="Freeform 676"/>
            <p:cNvSpPr>
              <a:spLocks/>
            </p:cNvSpPr>
            <p:nvPr/>
          </p:nvSpPr>
          <p:spPr bwMode="auto">
            <a:xfrm>
              <a:off x="6863031" y="3530609"/>
              <a:ext cx="461905" cy="391821"/>
            </a:xfrm>
            <a:custGeom>
              <a:avLst/>
              <a:gdLst>
                <a:gd name="T0" fmla="*/ 95 w 99"/>
                <a:gd name="T1" fmla="*/ 73 h 84"/>
                <a:gd name="T2" fmla="*/ 93 w 99"/>
                <a:gd name="T3" fmla="*/ 68 h 84"/>
                <a:gd name="T4" fmla="*/ 90 w 99"/>
                <a:gd name="T5" fmla="*/ 65 h 84"/>
                <a:gd name="T6" fmla="*/ 86 w 99"/>
                <a:gd name="T7" fmla="*/ 60 h 84"/>
                <a:gd name="T8" fmla="*/ 87 w 99"/>
                <a:gd name="T9" fmla="*/ 55 h 84"/>
                <a:gd name="T10" fmla="*/ 89 w 99"/>
                <a:gd name="T11" fmla="*/ 50 h 84"/>
                <a:gd name="T12" fmla="*/ 84 w 99"/>
                <a:gd name="T13" fmla="*/ 49 h 84"/>
                <a:gd name="T14" fmla="*/ 84 w 99"/>
                <a:gd name="T15" fmla="*/ 46 h 84"/>
                <a:gd name="T16" fmla="*/ 84 w 99"/>
                <a:gd name="T17" fmla="*/ 40 h 84"/>
                <a:gd name="T18" fmla="*/ 82 w 99"/>
                <a:gd name="T19" fmla="*/ 36 h 84"/>
                <a:gd name="T20" fmla="*/ 85 w 99"/>
                <a:gd name="T21" fmla="*/ 31 h 84"/>
                <a:gd name="T22" fmla="*/ 86 w 99"/>
                <a:gd name="T23" fmla="*/ 20 h 84"/>
                <a:gd name="T24" fmla="*/ 79 w 99"/>
                <a:gd name="T25" fmla="*/ 18 h 84"/>
                <a:gd name="T26" fmla="*/ 76 w 99"/>
                <a:gd name="T27" fmla="*/ 15 h 84"/>
                <a:gd name="T28" fmla="*/ 71 w 99"/>
                <a:gd name="T29" fmla="*/ 13 h 84"/>
                <a:gd name="T30" fmla="*/ 66 w 99"/>
                <a:gd name="T31" fmla="*/ 12 h 84"/>
                <a:gd name="T32" fmla="*/ 61 w 99"/>
                <a:gd name="T33" fmla="*/ 11 h 84"/>
                <a:gd name="T34" fmla="*/ 57 w 99"/>
                <a:gd name="T35" fmla="*/ 12 h 84"/>
                <a:gd name="T36" fmla="*/ 53 w 99"/>
                <a:gd name="T37" fmla="*/ 15 h 84"/>
                <a:gd name="T38" fmla="*/ 49 w 99"/>
                <a:gd name="T39" fmla="*/ 17 h 84"/>
                <a:gd name="T40" fmla="*/ 46 w 99"/>
                <a:gd name="T41" fmla="*/ 20 h 84"/>
                <a:gd name="T42" fmla="*/ 33 w 99"/>
                <a:gd name="T43" fmla="*/ 18 h 84"/>
                <a:gd name="T44" fmla="*/ 30 w 99"/>
                <a:gd name="T45" fmla="*/ 16 h 84"/>
                <a:gd name="T46" fmla="*/ 25 w 99"/>
                <a:gd name="T47" fmla="*/ 15 h 84"/>
                <a:gd name="T48" fmla="*/ 24 w 99"/>
                <a:gd name="T49" fmla="*/ 10 h 84"/>
                <a:gd name="T50" fmla="*/ 20 w 99"/>
                <a:gd name="T51" fmla="*/ 5 h 84"/>
                <a:gd name="T52" fmla="*/ 14 w 99"/>
                <a:gd name="T53" fmla="*/ 5 h 84"/>
                <a:gd name="T54" fmla="*/ 11 w 99"/>
                <a:gd name="T55" fmla="*/ 7 h 84"/>
                <a:gd name="T56" fmla="*/ 5 w 99"/>
                <a:gd name="T57" fmla="*/ 4 h 84"/>
                <a:gd name="T58" fmla="*/ 1 w 99"/>
                <a:gd name="T59" fmla="*/ 3 h 84"/>
                <a:gd name="T60" fmla="*/ 0 w 99"/>
                <a:gd name="T61" fmla="*/ 5 h 84"/>
                <a:gd name="T62" fmla="*/ 1 w 99"/>
                <a:gd name="T63" fmla="*/ 8 h 84"/>
                <a:gd name="T64" fmla="*/ 1 w 99"/>
                <a:gd name="T65" fmla="*/ 10 h 84"/>
                <a:gd name="T66" fmla="*/ 1 w 99"/>
                <a:gd name="T67" fmla="*/ 12 h 84"/>
                <a:gd name="T68" fmla="*/ 3 w 99"/>
                <a:gd name="T69" fmla="*/ 14 h 84"/>
                <a:gd name="T70" fmla="*/ 3 w 99"/>
                <a:gd name="T71" fmla="*/ 16 h 84"/>
                <a:gd name="T72" fmla="*/ 5 w 99"/>
                <a:gd name="T73" fmla="*/ 21 h 84"/>
                <a:gd name="T74" fmla="*/ 8 w 99"/>
                <a:gd name="T75" fmla="*/ 24 h 84"/>
                <a:gd name="T76" fmla="*/ 10 w 99"/>
                <a:gd name="T77" fmla="*/ 25 h 84"/>
                <a:gd name="T78" fmla="*/ 8 w 99"/>
                <a:gd name="T79" fmla="*/ 37 h 84"/>
                <a:gd name="T80" fmla="*/ 12 w 99"/>
                <a:gd name="T81" fmla="*/ 41 h 84"/>
                <a:gd name="T82" fmla="*/ 18 w 99"/>
                <a:gd name="T83" fmla="*/ 47 h 84"/>
                <a:gd name="T84" fmla="*/ 17 w 99"/>
                <a:gd name="T85" fmla="*/ 50 h 84"/>
                <a:gd name="T86" fmla="*/ 19 w 99"/>
                <a:gd name="T87" fmla="*/ 52 h 84"/>
                <a:gd name="T88" fmla="*/ 22 w 99"/>
                <a:gd name="T89" fmla="*/ 58 h 84"/>
                <a:gd name="T90" fmla="*/ 24 w 99"/>
                <a:gd name="T91" fmla="*/ 55 h 84"/>
                <a:gd name="T92" fmla="*/ 25 w 99"/>
                <a:gd name="T93" fmla="*/ 56 h 84"/>
                <a:gd name="T94" fmla="*/ 26 w 99"/>
                <a:gd name="T95" fmla="*/ 57 h 84"/>
                <a:gd name="T96" fmla="*/ 30 w 99"/>
                <a:gd name="T97" fmla="*/ 57 h 84"/>
                <a:gd name="T98" fmla="*/ 35 w 99"/>
                <a:gd name="T99" fmla="*/ 66 h 84"/>
                <a:gd name="T100" fmla="*/ 46 w 99"/>
                <a:gd name="T101" fmla="*/ 74 h 84"/>
                <a:gd name="T102" fmla="*/ 52 w 99"/>
                <a:gd name="T103" fmla="*/ 76 h 84"/>
                <a:gd name="T104" fmla="*/ 56 w 99"/>
                <a:gd name="T105" fmla="*/ 75 h 84"/>
                <a:gd name="T106" fmla="*/ 56 w 99"/>
                <a:gd name="T107" fmla="*/ 76 h 84"/>
                <a:gd name="T108" fmla="*/ 61 w 99"/>
                <a:gd name="T109" fmla="*/ 73 h 84"/>
                <a:gd name="T110" fmla="*/ 60 w 99"/>
                <a:gd name="T111" fmla="*/ 73 h 84"/>
                <a:gd name="T112" fmla="*/ 62 w 99"/>
                <a:gd name="T113" fmla="*/ 73 h 84"/>
                <a:gd name="T114" fmla="*/ 65 w 99"/>
                <a:gd name="T115" fmla="*/ 77 h 84"/>
                <a:gd name="T116" fmla="*/ 69 w 99"/>
                <a:gd name="T117" fmla="*/ 81 h 84"/>
                <a:gd name="T118" fmla="*/ 88 w 99"/>
                <a:gd name="T119" fmla="*/ 84 h 84"/>
                <a:gd name="T120" fmla="*/ 92 w 99"/>
                <a:gd name="T121" fmla="*/ 77 h 84"/>
                <a:gd name="T122" fmla="*/ 95 w 99"/>
                <a:gd name="T123" fmla="*/ 73 h 84"/>
                <a:gd name="T124" fmla="*/ 95 w 99"/>
                <a:gd name="T125" fmla="*/ 73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99" h="84">
                  <a:moveTo>
                    <a:pt x="95" y="73"/>
                  </a:moveTo>
                  <a:cubicBezTo>
                    <a:pt x="93" y="72"/>
                    <a:pt x="94" y="70"/>
                    <a:pt x="93" y="68"/>
                  </a:cubicBezTo>
                  <a:cubicBezTo>
                    <a:pt x="93" y="67"/>
                    <a:pt x="91" y="66"/>
                    <a:pt x="90" y="65"/>
                  </a:cubicBezTo>
                  <a:cubicBezTo>
                    <a:pt x="88" y="64"/>
                    <a:pt x="87" y="62"/>
                    <a:pt x="86" y="60"/>
                  </a:cubicBezTo>
                  <a:cubicBezTo>
                    <a:pt x="84" y="58"/>
                    <a:pt x="85" y="58"/>
                    <a:pt x="87" y="55"/>
                  </a:cubicBezTo>
                  <a:cubicBezTo>
                    <a:pt x="88" y="54"/>
                    <a:pt x="90" y="52"/>
                    <a:pt x="89" y="50"/>
                  </a:cubicBezTo>
                  <a:cubicBezTo>
                    <a:pt x="88" y="49"/>
                    <a:pt x="85" y="49"/>
                    <a:pt x="84" y="49"/>
                  </a:cubicBezTo>
                  <a:cubicBezTo>
                    <a:pt x="83" y="48"/>
                    <a:pt x="84" y="46"/>
                    <a:pt x="84" y="46"/>
                  </a:cubicBezTo>
                  <a:cubicBezTo>
                    <a:pt x="83" y="44"/>
                    <a:pt x="83" y="41"/>
                    <a:pt x="84" y="40"/>
                  </a:cubicBezTo>
                  <a:cubicBezTo>
                    <a:pt x="86" y="38"/>
                    <a:pt x="83" y="37"/>
                    <a:pt x="82" y="36"/>
                  </a:cubicBezTo>
                  <a:cubicBezTo>
                    <a:pt x="82" y="35"/>
                    <a:pt x="84" y="32"/>
                    <a:pt x="85" y="31"/>
                  </a:cubicBezTo>
                  <a:cubicBezTo>
                    <a:pt x="85" y="30"/>
                    <a:pt x="87" y="20"/>
                    <a:pt x="86" y="20"/>
                  </a:cubicBezTo>
                  <a:cubicBezTo>
                    <a:pt x="83" y="20"/>
                    <a:pt x="82" y="20"/>
                    <a:pt x="79" y="18"/>
                  </a:cubicBezTo>
                  <a:cubicBezTo>
                    <a:pt x="78" y="17"/>
                    <a:pt x="77" y="16"/>
                    <a:pt x="76" y="15"/>
                  </a:cubicBezTo>
                  <a:cubicBezTo>
                    <a:pt x="75" y="14"/>
                    <a:pt x="72" y="14"/>
                    <a:pt x="71" y="13"/>
                  </a:cubicBezTo>
                  <a:cubicBezTo>
                    <a:pt x="69" y="13"/>
                    <a:pt x="68" y="13"/>
                    <a:pt x="66" y="12"/>
                  </a:cubicBezTo>
                  <a:cubicBezTo>
                    <a:pt x="65" y="10"/>
                    <a:pt x="63" y="11"/>
                    <a:pt x="61" y="11"/>
                  </a:cubicBezTo>
                  <a:cubicBezTo>
                    <a:pt x="60" y="12"/>
                    <a:pt x="58" y="11"/>
                    <a:pt x="57" y="12"/>
                  </a:cubicBezTo>
                  <a:cubicBezTo>
                    <a:pt x="55" y="12"/>
                    <a:pt x="54" y="14"/>
                    <a:pt x="53" y="15"/>
                  </a:cubicBezTo>
                  <a:cubicBezTo>
                    <a:pt x="52" y="16"/>
                    <a:pt x="49" y="15"/>
                    <a:pt x="49" y="17"/>
                  </a:cubicBezTo>
                  <a:cubicBezTo>
                    <a:pt x="49" y="19"/>
                    <a:pt x="48" y="19"/>
                    <a:pt x="46" y="20"/>
                  </a:cubicBezTo>
                  <a:cubicBezTo>
                    <a:pt x="41" y="21"/>
                    <a:pt x="37" y="21"/>
                    <a:pt x="33" y="18"/>
                  </a:cubicBezTo>
                  <a:cubicBezTo>
                    <a:pt x="32" y="17"/>
                    <a:pt x="31" y="16"/>
                    <a:pt x="30" y="16"/>
                  </a:cubicBezTo>
                  <a:cubicBezTo>
                    <a:pt x="28" y="14"/>
                    <a:pt x="27" y="15"/>
                    <a:pt x="25" y="15"/>
                  </a:cubicBezTo>
                  <a:cubicBezTo>
                    <a:pt x="24" y="14"/>
                    <a:pt x="24" y="11"/>
                    <a:pt x="24" y="10"/>
                  </a:cubicBezTo>
                  <a:cubicBezTo>
                    <a:pt x="21" y="9"/>
                    <a:pt x="20" y="8"/>
                    <a:pt x="20" y="5"/>
                  </a:cubicBezTo>
                  <a:cubicBezTo>
                    <a:pt x="20" y="0"/>
                    <a:pt x="16" y="3"/>
                    <a:pt x="14" y="5"/>
                  </a:cubicBezTo>
                  <a:cubicBezTo>
                    <a:pt x="13" y="6"/>
                    <a:pt x="12" y="7"/>
                    <a:pt x="11" y="7"/>
                  </a:cubicBezTo>
                  <a:cubicBezTo>
                    <a:pt x="9" y="6"/>
                    <a:pt x="6" y="6"/>
                    <a:pt x="5" y="4"/>
                  </a:cubicBezTo>
                  <a:cubicBezTo>
                    <a:pt x="3" y="2"/>
                    <a:pt x="3" y="1"/>
                    <a:pt x="1" y="3"/>
                  </a:cubicBezTo>
                  <a:cubicBezTo>
                    <a:pt x="1" y="4"/>
                    <a:pt x="0" y="4"/>
                    <a:pt x="0" y="5"/>
                  </a:cubicBezTo>
                  <a:cubicBezTo>
                    <a:pt x="0" y="6"/>
                    <a:pt x="0" y="7"/>
                    <a:pt x="1" y="8"/>
                  </a:cubicBezTo>
                  <a:cubicBezTo>
                    <a:pt x="1" y="8"/>
                    <a:pt x="2" y="10"/>
                    <a:pt x="1" y="10"/>
                  </a:cubicBezTo>
                  <a:cubicBezTo>
                    <a:pt x="1" y="11"/>
                    <a:pt x="0" y="11"/>
                    <a:pt x="1" y="12"/>
                  </a:cubicBezTo>
                  <a:cubicBezTo>
                    <a:pt x="1" y="13"/>
                    <a:pt x="3" y="13"/>
                    <a:pt x="3" y="14"/>
                  </a:cubicBezTo>
                  <a:cubicBezTo>
                    <a:pt x="3" y="15"/>
                    <a:pt x="2" y="16"/>
                    <a:pt x="3" y="16"/>
                  </a:cubicBezTo>
                  <a:cubicBezTo>
                    <a:pt x="4" y="18"/>
                    <a:pt x="4" y="19"/>
                    <a:pt x="5" y="21"/>
                  </a:cubicBezTo>
                  <a:cubicBezTo>
                    <a:pt x="6" y="22"/>
                    <a:pt x="6" y="23"/>
                    <a:pt x="8" y="24"/>
                  </a:cubicBezTo>
                  <a:cubicBezTo>
                    <a:pt x="8" y="24"/>
                    <a:pt x="10" y="25"/>
                    <a:pt x="10" y="25"/>
                  </a:cubicBezTo>
                  <a:cubicBezTo>
                    <a:pt x="11" y="29"/>
                    <a:pt x="2" y="33"/>
                    <a:pt x="8" y="37"/>
                  </a:cubicBezTo>
                  <a:cubicBezTo>
                    <a:pt x="10" y="38"/>
                    <a:pt x="10" y="40"/>
                    <a:pt x="12" y="41"/>
                  </a:cubicBezTo>
                  <a:cubicBezTo>
                    <a:pt x="14" y="43"/>
                    <a:pt x="16" y="44"/>
                    <a:pt x="18" y="47"/>
                  </a:cubicBezTo>
                  <a:cubicBezTo>
                    <a:pt x="18" y="48"/>
                    <a:pt x="17" y="49"/>
                    <a:pt x="17" y="50"/>
                  </a:cubicBezTo>
                  <a:cubicBezTo>
                    <a:pt x="18" y="51"/>
                    <a:pt x="20" y="51"/>
                    <a:pt x="19" y="52"/>
                  </a:cubicBezTo>
                  <a:cubicBezTo>
                    <a:pt x="19" y="55"/>
                    <a:pt x="21" y="56"/>
                    <a:pt x="22" y="58"/>
                  </a:cubicBezTo>
                  <a:cubicBezTo>
                    <a:pt x="24" y="57"/>
                    <a:pt x="23" y="56"/>
                    <a:pt x="24" y="55"/>
                  </a:cubicBezTo>
                  <a:cubicBezTo>
                    <a:pt x="24" y="55"/>
                    <a:pt x="25" y="56"/>
                    <a:pt x="25" y="56"/>
                  </a:cubicBezTo>
                  <a:cubicBezTo>
                    <a:pt x="27" y="56"/>
                    <a:pt x="25" y="56"/>
                    <a:pt x="26" y="57"/>
                  </a:cubicBezTo>
                  <a:cubicBezTo>
                    <a:pt x="27" y="58"/>
                    <a:pt x="28" y="55"/>
                    <a:pt x="30" y="57"/>
                  </a:cubicBezTo>
                  <a:cubicBezTo>
                    <a:pt x="32" y="60"/>
                    <a:pt x="33" y="63"/>
                    <a:pt x="35" y="66"/>
                  </a:cubicBezTo>
                  <a:cubicBezTo>
                    <a:pt x="37" y="69"/>
                    <a:pt x="42" y="72"/>
                    <a:pt x="46" y="74"/>
                  </a:cubicBezTo>
                  <a:cubicBezTo>
                    <a:pt x="48" y="75"/>
                    <a:pt x="50" y="75"/>
                    <a:pt x="52" y="76"/>
                  </a:cubicBezTo>
                  <a:cubicBezTo>
                    <a:pt x="53" y="76"/>
                    <a:pt x="56" y="75"/>
                    <a:pt x="56" y="75"/>
                  </a:cubicBezTo>
                  <a:cubicBezTo>
                    <a:pt x="56" y="75"/>
                    <a:pt x="56" y="76"/>
                    <a:pt x="56" y="76"/>
                  </a:cubicBezTo>
                  <a:cubicBezTo>
                    <a:pt x="57" y="76"/>
                    <a:pt x="60" y="74"/>
                    <a:pt x="61" y="73"/>
                  </a:cubicBezTo>
                  <a:cubicBezTo>
                    <a:pt x="61" y="73"/>
                    <a:pt x="60" y="73"/>
                    <a:pt x="60" y="73"/>
                  </a:cubicBezTo>
                  <a:cubicBezTo>
                    <a:pt x="60" y="72"/>
                    <a:pt x="62" y="73"/>
                    <a:pt x="62" y="73"/>
                  </a:cubicBezTo>
                  <a:cubicBezTo>
                    <a:pt x="64" y="74"/>
                    <a:pt x="64" y="75"/>
                    <a:pt x="65" y="77"/>
                  </a:cubicBezTo>
                  <a:cubicBezTo>
                    <a:pt x="66" y="80"/>
                    <a:pt x="67" y="80"/>
                    <a:pt x="69" y="81"/>
                  </a:cubicBezTo>
                  <a:cubicBezTo>
                    <a:pt x="75" y="82"/>
                    <a:pt x="82" y="83"/>
                    <a:pt x="88" y="84"/>
                  </a:cubicBezTo>
                  <a:cubicBezTo>
                    <a:pt x="88" y="80"/>
                    <a:pt x="89" y="79"/>
                    <a:pt x="92" y="77"/>
                  </a:cubicBezTo>
                  <a:cubicBezTo>
                    <a:pt x="94" y="76"/>
                    <a:pt x="99" y="75"/>
                    <a:pt x="95" y="73"/>
                  </a:cubicBezTo>
                  <a:cubicBezTo>
                    <a:pt x="94" y="72"/>
                    <a:pt x="97" y="74"/>
                    <a:pt x="95" y="7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5" name="Freeform 677"/>
            <p:cNvSpPr>
              <a:spLocks/>
            </p:cNvSpPr>
            <p:nvPr/>
          </p:nvSpPr>
          <p:spPr bwMode="auto">
            <a:xfrm>
              <a:off x="6872588" y="3535388"/>
              <a:ext cx="36635" cy="27078"/>
            </a:xfrm>
            <a:custGeom>
              <a:avLst/>
              <a:gdLst>
                <a:gd name="T0" fmla="*/ 1 w 8"/>
                <a:gd name="T1" fmla="*/ 1 h 6"/>
                <a:gd name="T2" fmla="*/ 3 w 8"/>
                <a:gd name="T3" fmla="*/ 4 h 6"/>
                <a:gd name="T4" fmla="*/ 8 w 8"/>
                <a:gd name="T5" fmla="*/ 6 h 6"/>
                <a:gd name="T6" fmla="*/ 0 w 8"/>
                <a:gd name="T7" fmla="*/ 0 h 6"/>
                <a:gd name="T8" fmla="*/ 1 w 8"/>
                <a:gd name="T9" fmla="*/ 1 h 6"/>
                <a:gd name="T10" fmla="*/ 1 w 8"/>
                <a:gd name="T11" fmla="*/ 1 h 6"/>
              </a:gdLst>
              <a:ahLst/>
              <a:cxnLst>
                <a:cxn ang="0">
                  <a:pos x="T0" y="T1"/>
                </a:cxn>
                <a:cxn ang="0">
                  <a:pos x="T2" y="T3"/>
                </a:cxn>
                <a:cxn ang="0">
                  <a:pos x="T4" y="T5"/>
                </a:cxn>
                <a:cxn ang="0">
                  <a:pos x="T6" y="T7"/>
                </a:cxn>
                <a:cxn ang="0">
                  <a:pos x="T8" y="T9"/>
                </a:cxn>
                <a:cxn ang="0">
                  <a:pos x="T10" y="T11"/>
                </a:cxn>
              </a:cxnLst>
              <a:rect l="0" t="0" r="r" b="b"/>
              <a:pathLst>
                <a:path w="8" h="6">
                  <a:moveTo>
                    <a:pt x="1" y="1"/>
                  </a:moveTo>
                  <a:cubicBezTo>
                    <a:pt x="2" y="1"/>
                    <a:pt x="2" y="3"/>
                    <a:pt x="3" y="4"/>
                  </a:cubicBezTo>
                  <a:cubicBezTo>
                    <a:pt x="5" y="4"/>
                    <a:pt x="6" y="5"/>
                    <a:pt x="8" y="6"/>
                  </a:cubicBezTo>
                  <a:cubicBezTo>
                    <a:pt x="7" y="2"/>
                    <a:pt x="3" y="1"/>
                    <a:pt x="0" y="0"/>
                  </a:cubicBezTo>
                  <a:cubicBezTo>
                    <a:pt x="0" y="1"/>
                    <a:pt x="0" y="1"/>
                    <a:pt x="1" y="1"/>
                  </a:cubicBezTo>
                  <a:cubicBezTo>
                    <a:pt x="2" y="1"/>
                    <a:pt x="0" y="1"/>
                    <a:pt x="1"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6" name="Freeform 678"/>
            <p:cNvSpPr>
              <a:spLocks/>
            </p:cNvSpPr>
            <p:nvPr/>
          </p:nvSpPr>
          <p:spPr bwMode="auto">
            <a:xfrm>
              <a:off x="6764278" y="3422300"/>
              <a:ext cx="164057" cy="84419"/>
            </a:xfrm>
            <a:custGeom>
              <a:avLst/>
              <a:gdLst>
                <a:gd name="T0" fmla="*/ 26 w 35"/>
                <a:gd name="T1" fmla="*/ 15 h 18"/>
                <a:gd name="T2" fmla="*/ 30 w 35"/>
                <a:gd name="T3" fmla="*/ 17 h 18"/>
                <a:gd name="T4" fmla="*/ 34 w 35"/>
                <a:gd name="T5" fmla="*/ 17 h 18"/>
                <a:gd name="T6" fmla="*/ 33 w 35"/>
                <a:gd name="T7" fmla="*/ 12 h 18"/>
                <a:gd name="T8" fmla="*/ 30 w 35"/>
                <a:gd name="T9" fmla="*/ 10 h 18"/>
                <a:gd name="T10" fmla="*/ 27 w 35"/>
                <a:gd name="T11" fmla="*/ 7 h 18"/>
                <a:gd name="T12" fmla="*/ 19 w 35"/>
                <a:gd name="T13" fmla="*/ 6 h 18"/>
                <a:gd name="T14" fmla="*/ 9 w 35"/>
                <a:gd name="T15" fmla="*/ 4 h 18"/>
                <a:gd name="T16" fmla="*/ 0 w 35"/>
                <a:gd name="T17" fmla="*/ 2 h 18"/>
                <a:gd name="T18" fmla="*/ 8 w 35"/>
                <a:gd name="T19" fmla="*/ 14 h 18"/>
                <a:gd name="T20" fmla="*/ 18 w 35"/>
                <a:gd name="T21" fmla="*/ 18 h 18"/>
                <a:gd name="T22" fmla="*/ 26 w 35"/>
                <a:gd name="T23" fmla="*/ 15 h 18"/>
                <a:gd name="T24" fmla="*/ 26 w 35"/>
                <a:gd name="T25" fmla="*/ 1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5" h="18">
                  <a:moveTo>
                    <a:pt x="26" y="15"/>
                  </a:moveTo>
                  <a:cubicBezTo>
                    <a:pt x="27" y="14"/>
                    <a:pt x="29" y="16"/>
                    <a:pt x="30" y="17"/>
                  </a:cubicBezTo>
                  <a:cubicBezTo>
                    <a:pt x="30" y="17"/>
                    <a:pt x="34" y="17"/>
                    <a:pt x="34" y="17"/>
                  </a:cubicBezTo>
                  <a:cubicBezTo>
                    <a:pt x="35" y="16"/>
                    <a:pt x="30" y="12"/>
                    <a:pt x="33" y="12"/>
                  </a:cubicBezTo>
                  <a:cubicBezTo>
                    <a:pt x="32" y="11"/>
                    <a:pt x="30" y="11"/>
                    <a:pt x="30" y="10"/>
                  </a:cubicBezTo>
                  <a:cubicBezTo>
                    <a:pt x="30" y="8"/>
                    <a:pt x="29" y="7"/>
                    <a:pt x="27" y="7"/>
                  </a:cubicBezTo>
                  <a:cubicBezTo>
                    <a:pt x="24" y="7"/>
                    <a:pt x="22" y="8"/>
                    <a:pt x="19" y="6"/>
                  </a:cubicBezTo>
                  <a:cubicBezTo>
                    <a:pt x="16" y="5"/>
                    <a:pt x="13" y="5"/>
                    <a:pt x="9" y="4"/>
                  </a:cubicBezTo>
                  <a:cubicBezTo>
                    <a:pt x="6" y="3"/>
                    <a:pt x="4" y="0"/>
                    <a:pt x="0" y="2"/>
                  </a:cubicBezTo>
                  <a:cubicBezTo>
                    <a:pt x="3" y="6"/>
                    <a:pt x="11" y="7"/>
                    <a:pt x="8" y="14"/>
                  </a:cubicBezTo>
                  <a:cubicBezTo>
                    <a:pt x="11" y="14"/>
                    <a:pt x="18" y="14"/>
                    <a:pt x="18" y="18"/>
                  </a:cubicBezTo>
                  <a:cubicBezTo>
                    <a:pt x="18" y="15"/>
                    <a:pt x="24" y="15"/>
                    <a:pt x="26" y="15"/>
                  </a:cubicBezTo>
                  <a:cubicBezTo>
                    <a:pt x="27" y="14"/>
                    <a:pt x="19" y="15"/>
                    <a:pt x="26" y="1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7" name="Freeform 679"/>
            <p:cNvSpPr>
              <a:spLocks/>
            </p:cNvSpPr>
            <p:nvPr/>
          </p:nvSpPr>
          <p:spPr bwMode="auto">
            <a:xfrm>
              <a:off x="6877367" y="3478048"/>
              <a:ext cx="125829" cy="98753"/>
            </a:xfrm>
            <a:custGeom>
              <a:avLst/>
              <a:gdLst>
                <a:gd name="T0" fmla="*/ 8 w 27"/>
                <a:gd name="T1" fmla="*/ 2 h 21"/>
                <a:gd name="T2" fmla="*/ 10 w 27"/>
                <a:gd name="T3" fmla="*/ 5 h 21"/>
                <a:gd name="T4" fmla="*/ 7 w 27"/>
                <a:gd name="T5" fmla="*/ 5 h 21"/>
                <a:gd name="T6" fmla="*/ 4 w 27"/>
                <a:gd name="T7" fmla="*/ 3 h 21"/>
                <a:gd name="T8" fmla="*/ 4 w 27"/>
                <a:gd name="T9" fmla="*/ 7 h 21"/>
                <a:gd name="T10" fmla="*/ 6 w 27"/>
                <a:gd name="T11" fmla="*/ 11 h 21"/>
                <a:gd name="T12" fmla="*/ 8 w 27"/>
                <a:gd name="T13" fmla="*/ 14 h 21"/>
                <a:gd name="T14" fmla="*/ 9 w 27"/>
                <a:gd name="T15" fmla="*/ 17 h 21"/>
                <a:gd name="T16" fmla="*/ 16 w 27"/>
                <a:gd name="T17" fmla="*/ 13 h 21"/>
                <a:gd name="T18" fmla="*/ 17 w 27"/>
                <a:gd name="T19" fmla="*/ 16 h 21"/>
                <a:gd name="T20" fmla="*/ 21 w 27"/>
                <a:gd name="T21" fmla="*/ 21 h 21"/>
                <a:gd name="T22" fmla="*/ 21 w 27"/>
                <a:gd name="T23" fmla="*/ 18 h 21"/>
                <a:gd name="T24" fmla="*/ 23 w 27"/>
                <a:gd name="T25" fmla="*/ 16 h 21"/>
                <a:gd name="T26" fmla="*/ 25 w 27"/>
                <a:gd name="T27" fmla="*/ 11 h 21"/>
                <a:gd name="T28" fmla="*/ 19 w 27"/>
                <a:gd name="T29" fmla="*/ 1 h 21"/>
                <a:gd name="T30" fmla="*/ 12 w 27"/>
                <a:gd name="T31" fmla="*/ 2 h 21"/>
                <a:gd name="T32" fmla="*/ 9 w 27"/>
                <a:gd name="T33" fmla="*/ 0 h 21"/>
                <a:gd name="T34" fmla="*/ 8 w 27"/>
                <a:gd name="T35" fmla="*/ 2 h 21"/>
                <a:gd name="T36" fmla="*/ 8 w 27"/>
                <a:gd name="T37"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 h="21">
                  <a:moveTo>
                    <a:pt x="8" y="2"/>
                  </a:moveTo>
                  <a:cubicBezTo>
                    <a:pt x="8" y="2"/>
                    <a:pt x="11" y="4"/>
                    <a:pt x="10" y="5"/>
                  </a:cubicBezTo>
                  <a:cubicBezTo>
                    <a:pt x="10" y="5"/>
                    <a:pt x="7" y="5"/>
                    <a:pt x="7" y="5"/>
                  </a:cubicBezTo>
                  <a:cubicBezTo>
                    <a:pt x="5" y="5"/>
                    <a:pt x="5" y="3"/>
                    <a:pt x="4" y="3"/>
                  </a:cubicBezTo>
                  <a:cubicBezTo>
                    <a:pt x="0" y="2"/>
                    <a:pt x="4" y="6"/>
                    <a:pt x="4" y="7"/>
                  </a:cubicBezTo>
                  <a:cubicBezTo>
                    <a:pt x="4" y="10"/>
                    <a:pt x="7" y="8"/>
                    <a:pt x="6" y="11"/>
                  </a:cubicBezTo>
                  <a:cubicBezTo>
                    <a:pt x="5" y="13"/>
                    <a:pt x="7" y="13"/>
                    <a:pt x="8" y="14"/>
                  </a:cubicBezTo>
                  <a:cubicBezTo>
                    <a:pt x="9" y="14"/>
                    <a:pt x="9" y="16"/>
                    <a:pt x="9" y="17"/>
                  </a:cubicBezTo>
                  <a:cubicBezTo>
                    <a:pt x="10" y="16"/>
                    <a:pt x="14" y="14"/>
                    <a:pt x="16" y="13"/>
                  </a:cubicBezTo>
                  <a:cubicBezTo>
                    <a:pt x="17" y="13"/>
                    <a:pt x="17" y="15"/>
                    <a:pt x="17" y="16"/>
                  </a:cubicBezTo>
                  <a:cubicBezTo>
                    <a:pt x="17" y="19"/>
                    <a:pt x="18" y="20"/>
                    <a:pt x="21" y="21"/>
                  </a:cubicBezTo>
                  <a:cubicBezTo>
                    <a:pt x="21" y="20"/>
                    <a:pt x="21" y="18"/>
                    <a:pt x="21" y="18"/>
                  </a:cubicBezTo>
                  <a:cubicBezTo>
                    <a:pt x="22" y="17"/>
                    <a:pt x="23" y="17"/>
                    <a:pt x="23" y="16"/>
                  </a:cubicBezTo>
                  <a:cubicBezTo>
                    <a:pt x="24" y="14"/>
                    <a:pt x="24" y="12"/>
                    <a:pt x="25" y="11"/>
                  </a:cubicBezTo>
                  <a:cubicBezTo>
                    <a:pt x="27" y="8"/>
                    <a:pt x="21" y="2"/>
                    <a:pt x="19" y="1"/>
                  </a:cubicBezTo>
                  <a:cubicBezTo>
                    <a:pt x="17" y="4"/>
                    <a:pt x="15" y="4"/>
                    <a:pt x="12" y="2"/>
                  </a:cubicBezTo>
                  <a:cubicBezTo>
                    <a:pt x="12" y="1"/>
                    <a:pt x="10" y="0"/>
                    <a:pt x="9" y="0"/>
                  </a:cubicBezTo>
                  <a:cubicBezTo>
                    <a:pt x="8" y="0"/>
                    <a:pt x="8" y="1"/>
                    <a:pt x="8" y="2"/>
                  </a:cubicBezTo>
                  <a:cubicBezTo>
                    <a:pt x="9" y="3"/>
                    <a:pt x="7" y="0"/>
                    <a:pt x="8"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8" name="Freeform 680"/>
            <p:cNvSpPr>
              <a:spLocks/>
            </p:cNvSpPr>
            <p:nvPr/>
          </p:nvSpPr>
          <p:spPr bwMode="auto">
            <a:xfrm>
              <a:off x="6918778" y="3787046"/>
              <a:ext cx="41412" cy="47783"/>
            </a:xfrm>
            <a:custGeom>
              <a:avLst/>
              <a:gdLst>
                <a:gd name="T0" fmla="*/ 3 w 9"/>
                <a:gd name="T1" fmla="*/ 2 h 10"/>
                <a:gd name="T2" fmla="*/ 0 w 9"/>
                <a:gd name="T3" fmla="*/ 7 h 10"/>
                <a:gd name="T4" fmla="*/ 4 w 9"/>
                <a:gd name="T5" fmla="*/ 8 h 10"/>
                <a:gd name="T6" fmla="*/ 9 w 9"/>
                <a:gd name="T7" fmla="*/ 10 h 10"/>
                <a:gd name="T8" fmla="*/ 7 w 9"/>
                <a:gd name="T9" fmla="*/ 5 h 10"/>
                <a:gd name="T10" fmla="*/ 8 w 9"/>
                <a:gd name="T11" fmla="*/ 3 h 10"/>
                <a:gd name="T12" fmla="*/ 3 w 9"/>
                <a:gd name="T13" fmla="*/ 2 h 10"/>
                <a:gd name="T14" fmla="*/ 3 w 9"/>
                <a:gd name="T15" fmla="*/ 2 h 1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0">
                  <a:moveTo>
                    <a:pt x="3" y="2"/>
                  </a:moveTo>
                  <a:cubicBezTo>
                    <a:pt x="1" y="3"/>
                    <a:pt x="0" y="5"/>
                    <a:pt x="0" y="7"/>
                  </a:cubicBezTo>
                  <a:cubicBezTo>
                    <a:pt x="1" y="7"/>
                    <a:pt x="4" y="7"/>
                    <a:pt x="4" y="8"/>
                  </a:cubicBezTo>
                  <a:cubicBezTo>
                    <a:pt x="6" y="10"/>
                    <a:pt x="7" y="10"/>
                    <a:pt x="9" y="10"/>
                  </a:cubicBezTo>
                  <a:cubicBezTo>
                    <a:pt x="9" y="10"/>
                    <a:pt x="7" y="5"/>
                    <a:pt x="7" y="5"/>
                  </a:cubicBezTo>
                  <a:cubicBezTo>
                    <a:pt x="8" y="5"/>
                    <a:pt x="9" y="5"/>
                    <a:pt x="8" y="3"/>
                  </a:cubicBezTo>
                  <a:cubicBezTo>
                    <a:pt x="6" y="2"/>
                    <a:pt x="5" y="0"/>
                    <a:pt x="3" y="2"/>
                  </a:cubicBezTo>
                  <a:cubicBezTo>
                    <a:pt x="1" y="4"/>
                    <a:pt x="4" y="1"/>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69" name="Freeform 681"/>
            <p:cNvSpPr>
              <a:spLocks/>
            </p:cNvSpPr>
            <p:nvPr/>
          </p:nvSpPr>
          <p:spPr bwMode="auto">
            <a:xfrm>
              <a:off x="6657564" y="3610247"/>
              <a:ext cx="162463" cy="125829"/>
            </a:xfrm>
            <a:custGeom>
              <a:avLst/>
              <a:gdLst>
                <a:gd name="T0" fmla="*/ 29 w 35"/>
                <a:gd name="T1" fmla="*/ 10 h 27"/>
                <a:gd name="T2" fmla="*/ 30 w 35"/>
                <a:gd name="T3" fmla="*/ 7 h 27"/>
                <a:gd name="T4" fmla="*/ 29 w 35"/>
                <a:gd name="T5" fmla="*/ 5 h 27"/>
                <a:gd name="T6" fmla="*/ 35 w 35"/>
                <a:gd name="T7" fmla="*/ 0 h 27"/>
                <a:gd name="T8" fmla="*/ 25 w 35"/>
                <a:gd name="T9" fmla="*/ 1 h 27"/>
                <a:gd name="T10" fmla="*/ 19 w 35"/>
                <a:gd name="T11" fmla="*/ 2 h 27"/>
                <a:gd name="T12" fmla="*/ 13 w 35"/>
                <a:gd name="T13" fmla="*/ 2 h 27"/>
                <a:gd name="T14" fmla="*/ 8 w 35"/>
                <a:gd name="T15" fmla="*/ 2 h 27"/>
                <a:gd name="T16" fmla="*/ 7 w 35"/>
                <a:gd name="T17" fmla="*/ 4 h 27"/>
                <a:gd name="T18" fmla="*/ 6 w 35"/>
                <a:gd name="T19" fmla="*/ 6 h 27"/>
                <a:gd name="T20" fmla="*/ 3 w 35"/>
                <a:gd name="T21" fmla="*/ 6 h 27"/>
                <a:gd name="T22" fmla="*/ 3 w 35"/>
                <a:gd name="T23" fmla="*/ 10 h 27"/>
                <a:gd name="T24" fmla="*/ 4 w 35"/>
                <a:gd name="T25" fmla="*/ 14 h 27"/>
                <a:gd name="T26" fmla="*/ 2 w 35"/>
                <a:gd name="T27" fmla="*/ 22 h 27"/>
                <a:gd name="T28" fmla="*/ 7 w 35"/>
                <a:gd name="T29" fmla="*/ 27 h 27"/>
                <a:gd name="T30" fmla="*/ 13 w 35"/>
                <a:gd name="T31" fmla="*/ 24 h 27"/>
                <a:gd name="T32" fmla="*/ 22 w 35"/>
                <a:gd name="T33" fmla="*/ 19 h 27"/>
                <a:gd name="T34" fmla="*/ 28 w 35"/>
                <a:gd name="T35" fmla="*/ 15 h 27"/>
                <a:gd name="T36" fmla="*/ 29 w 35"/>
                <a:gd name="T37" fmla="*/ 10 h 27"/>
                <a:gd name="T38" fmla="*/ 29 w 35"/>
                <a:gd name="T39"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5" h="27">
                  <a:moveTo>
                    <a:pt x="29" y="10"/>
                  </a:moveTo>
                  <a:cubicBezTo>
                    <a:pt x="30" y="9"/>
                    <a:pt x="31" y="8"/>
                    <a:pt x="30" y="7"/>
                  </a:cubicBezTo>
                  <a:cubicBezTo>
                    <a:pt x="29" y="6"/>
                    <a:pt x="28" y="6"/>
                    <a:pt x="29" y="5"/>
                  </a:cubicBezTo>
                  <a:cubicBezTo>
                    <a:pt x="31" y="3"/>
                    <a:pt x="35" y="3"/>
                    <a:pt x="35" y="0"/>
                  </a:cubicBezTo>
                  <a:cubicBezTo>
                    <a:pt x="32" y="0"/>
                    <a:pt x="28" y="0"/>
                    <a:pt x="25" y="1"/>
                  </a:cubicBezTo>
                  <a:cubicBezTo>
                    <a:pt x="23" y="1"/>
                    <a:pt x="21" y="2"/>
                    <a:pt x="19" y="2"/>
                  </a:cubicBezTo>
                  <a:cubicBezTo>
                    <a:pt x="16" y="2"/>
                    <a:pt x="15" y="1"/>
                    <a:pt x="13" y="2"/>
                  </a:cubicBezTo>
                  <a:cubicBezTo>
                    <a:pt x="11" y="3"/>
                    <a:pt x="10" y="3"/>
                    <a:pt x="8" y="2"/>
                  </a:cubicBezTo>
                  <a:cubicBezTo>
                    <a:pt x="6" y="0"/>
                    <a:pt x="7" y="4"/>
                    <a:pt x="7" y="4"/>
                  </a:cubicBezTo>
                  <a:cubicBezTo>
                    <a:pt x="6" y="5"/>
                    <a:pt x="6" y="6"/>
                    <a:pt x="6" y="6"/>
                  </a:cubicBezTo>
                  <a:cubicBezTo>
                    <a:pt x="5" y="8"/>
                    <a:pt x="4" y="6"/>
                    <a:pt x="3" y="6"/>
                  </a:cubicBezTo>
                  <a:cubicBezTo>
                    <a:pt x="2" y="7"/>
                    <a:pt x="3" y="9"/>
                    <a:pt x="3" y="10"/>
                  </a:cubicBezTo>
                  <a:cubicBezTo>
                    <a:pt x="3" y="11"/>
                    <a:pt x="2" y="13"/>
                    <a:pt x="4" y="14"/>
                  </a:cubicBezTo>
                  <a:cubicBezTo>
                    <a:pt x="9" y="17"/>
                    <a:pt x="5" y="19"/>
                    <a:pt x="2" y="22"/>
                  </a:cubicBezTo>
                  <a:cubicBezTo>
                    <a:pt x="0" y="24"/>
                    <a:pt x="5" y="27"/>
                    <a:pt x="7" y="27"/>
                  </a:cubicBezTo>
                  <a:cubicBezTo>
                    <a:pt x="9" y="27"/>
                    <a:pt x="11" y="25"/>
                    <a:pt x="13" y="24"/>
                  </a:cubicBezTo>
                  <a:cubicBezTo>
                    <a:pt x="16" y="22"/>
                    <a:pt x="19" y="21"/>
                    <a:pt x="22" y="19"/>
                  </a:cubicBezTo>
                  <a:cubicBezTo>
                    <a:pt x="24" y="18"/>
                    <a:pt x="26" y="17"/>
                    <a:pt x="28" y="15"/>
                  </a:cubicBezTo>
                  <a:cubicBezTo>
                    <a:pt x="29" y="13"/>
                    <a:pt x="28" y="11"/>
                    <a:pt x="29" y="10"/>
                  </a:cubicBezTo>
                  <a:cubicBezTo>
                    <a:pt x="30" y="8"/>
                    <a:pt x="29" y="11"/>
                    <a:pt x="29"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0" name="Freeform 682"/>
            <p:cNvSpPr>
              <a:spLocks/>
            </p:cNvSpPr>
            <p:nvPr/>
          </p:nvSpPr>
          <p:spPr bwMode="auto">
            <a:xfrm>
              <a:off x="6732424" y="3600692"/>
              <a:ext cx="232545" cy="219803"/>
            </a:xfrm>
            <a:custGeom>
              <a:avLst/>
              <a:gdLst>
                <a:gd name="T0" fmla="*/ 47 w 50"/>
                <a:gd name="T1" fmla="*/ 36 h 47"/>
                <a:gd name="T2" fmla="*/ 45 w 50"/>
                <a:gd name="T3" fmla="*/ 34 h 47"/>
                <a:gd name="T4" fmla="*/ 46 w 50"/>
                <a:gd name="T5" fmla="*/ 32 h 47"/>
                <a:gd name="T6" fmla="*/ 41 w 50"/>
                <a:gd name="T7" fmla="*/ 27 h 47"/>
                <a:gd name="T8" fmla="*/ 38 w 50"/>
                <a:gd name="T9" fmla="*/ 25 h 47"/>
                <a:gd name="T10" fmla="*/ 35 w 50"/>
                <a:gd name="T11" fmla="*/ 18 h 47"/>
                <a:gd name="T12" fmla="*/ 38 w 50"/>
                <a:gd name="T13" fmla="*/ 10 h 47"/>
                <a:gd name="T14" fmla="*/ 34 w 50"/>
                <a:gd name="T15" fmla="*/ 6 h 47"/>
                <a:gd name="T16" fmla="*/ 32 w 50"/>
                <a:gd name="T17" fmla="*/ 2 h 47"/>
                <a:gd name="T18" fmla="*/ 30 w 50"/>
                <a:gd name="T19" fmla="*/ 3 h 47"/>
                <a:gd name="T20" fmla="*/ 28 w 50"/>
                <a:gd name="T21" fmla="*/ 1 h 47"/>
                <a:gd name="T22" fmla="*/ 25 w 50"/>
                <a:gd name="T23" fmla="*/ 2 h 47"/>
                <a:gd name="T24" fmla="*/ 20 w 50"/>
                <a:gd name="T25" fmla="*/ 1 h 47"/>
                <a:gd name="T26" fmla="*/ 18 w 50"/>
                <a:gd name="T27" fmla="*/ 4 h 47"/>
                <a:gd name="T28" fmla="*/ 13 w 50"/>
                <a:gd name="T29" fmla="*/ 7 h 47"/>
                <a:gd name="T30" fmla="*/ 14 w 50"/>
                <a:gd name="T31" fmla="*/ 10 h 47"/>
                <a:gd name="T32" fmla="*/ 13 w 50"/>
                <a:gd name="T33" fmla="*/ 13 h 47"/>
                <a:gd name="T34" fmla="*/ 9 w 50"/>
                <a:gd name="T35" fmla="*/ 19 h 47"/>
                <a:gd name="T36" fmla="*/ 1 w 50"/>
                <a:gd name="T37" fmla="*/ 25 h 47"/>
                <a:gd name="T38" fmla="*/ 3 w 50"/>
                <a:gd name="T39" fmla="*/ 30 h 47"/>
                <a:gd name="T40" fmla="*/ 9 w 50"/>
                <a:gd name="T41" fmla="*/ 31 h 47"/>
                <a:gd name="T42" fmla="*/ 18 w 50"/>
                <a:gd name="T43" fmla="*/ 36 h 47"/>
                <a:gd name="T44" fmla="*/ 29 w 50"/>
                <a:gd name="T45" fmla="*/ 45 h 47"/>
                <a:gd name="T46" fmla="*/ 38 w 50"/>
                <a:gd name="T47" fmla="*/ 47 h 47"/>
                <a:gd name="T48" fmla="*/ 43 w 50"/>
                <a:gd name="T49" fmla="*/ 42 h 47"/>
                <a:gd name="T50" fmla="*/ 50 w 50"/>
                <a:gd name="T51" fmla="*/ 43 h 47"/>
                <a:gd name="T52" fmla="*/ 47 w 50"/>
                <a:gd name="T53" fmla="*/ 39 h 47"/>
                <a:gd name="T54" fmla="*/ 47 w 50"/>
                <a:gd name="T55" fmla="*/ 36 h 47"/>
                <a:gd name="T56" fmla="*/ 47 w 50"/>
                <a:gd name="T57" fmla="*/ 3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0" h="47">
                  <a:moveTo>
                    <a:pt x="47" y="36"/>
                  </a:moveTo>
                  <a:cubicBezTo>
                    <a:pt x="47" y="36"/>
                    <a:pt x="45" y="35"/>
                    <a:pt x="45" y="34"/>
                  </a:cubicBezTo>
                  <a:cubicBezTo>
                    <a:pt x="45" y="33"/>
                    <a:pt x="46" y="33"/>
                    <a:pt x="46" y="32"/>
                  </a:cubicBezTo>
                  <a:cubicBezTo>
                    <a:pt x="45" y="30"/>
                    <a:pt x="43" y="29"/>
                    <a:pt x="41" y="27"/>
                  </a:cubicBezTo>
                  <a:cubicBezTo>
                    <a:pt x="40" y="27"/>
                    <a:pt x="38" y="26"/>
                    <a:pt x="38" y="25"/>
                  </a:cubicBezTo>
                  <a:cubicBezTo>
                    <a:pt x="37" y="23"/>
                    <a:pt x="35" y="21"/>
                    <a:pt x="35" y="18"/>
                  </a:cubicBezTo>
                  <a:cubicBezTo>
                    <a:pt x="34" y="16"/>
                    <a:pt x="40" y="12"/>
                    <a:pt x="38" y="10"/>
                  </a:cubicBezTo>
                  <a:cubicBezTo>
                    <a:pt x="36" y="9"/>
                    <a:pt x="35" y="8"/>
                    <a:pt x="34" y="6"/>
                  </a:cubicBezTo>
                  <a:cubicBezTo>
                    <a:pt x="33" y="5"/>
                    <a:pt x="33" y="3"/>
                    <a:pt x="32" y="2"/>
                  </a:cubicBezTo>
                  <a:cubicBezTo>
                    <a:pt x="31" y="2"/>
                    <a:pt x="31" y="3"/>
                    <a:pt x="30" y="3"/>
                  </a:cubicBezTo>
                  <a:cubicBezTo>
                    <a:pt x="28" y="3"/>
                    <a:pt x="29" y="1"/>
                    <a:pt x="28" y="1"/>
                  </a:cubicBezTo>
                  <a:cubicBezTo>
                    <a:pt x="27" y="1"/>
                    <a:pt x="25" y="2"/>
                    <a:pt x="25" y="2"/>
                  </a:cubicBezTo>
                  <a:cubicBezTo>
                    <a:pt x="23" y="0"/>
                    <a:pt x="22" y="1"/>
                    <a:pt x="20" y="1"/>
                  </a:cubicBezTo>
                  <a:cubicBezTo>
                    <a:pt x="18" y="2"/>
                    <a:pt x="19" y="3"/>
                    <a:pt x="18" y="4"/>
                  </a:cubicBezTo>
                  <a:cubicBezTo>
                    <a:pt x="16" y="5"/>
                    <a:pt x="14" y="5"/>
                    <a:pt x="13" y="7"/>
                  </a:cubicBezTo>
                  <a:cubicBezTo>
                    <a:pt x="12" y="9"/>
                    <a:pt x="14" y="8"/>
                    <a:pt x="14" y="10"/>
                  </a:cubicBezTo>
                  <a:cubicBezTo>
                    <a:pt x="14" y="11"/>
                    <a:pt x="13" y="11"/>
                    <a:pt x="13" y="13"/>
                  </a:cubicBezTo>
                  <a:cubicBezTo>
                    <a:pt x="13" y="16"/>
                    <a:pt x="12" y="17"/>
                    <a:pt x="9" y="19"/>
                  </a:cubicBezTo>
                  <a:cubicBezTo>
                    <a:pt x="7" y="20"/>
                    <a:pt x="0" y="23"/>
                    <a:pt x="1" y="25"/>
                  </a:cubicBezTo>
                  <a:cubicBezTo>
                    <a:pt x="2" y="26"/>
                    <a:pt x="2" y="29"/>
                    <a:pt x="3" y="30"/>
                  </a:cubicBezTo>
                  <a:cubicBezTo>
                    <a:pt x="4" y="31"/>
                    <a:pt x="8" y="31"/>
                    <a:pt x="9" y="31"/>
                  </a:cubicBezTo>
                  <a:cubicBezTo>
                    <a:pt x="12" y="32"/>
                    <a:pt x="15" y="34"/>
                    <a:pt x="18" y="36"/>
                  </a:cubicBezTo>
                  <a:cubicBezTo>
                    <a:pt x="22" y="39"/>
                    <a:pt x="25" y="42"/>
                    <a:pt x="29" y="45"/>
                  </a:cubicBezTo>
                  <a:cubicBezTo>
                    <a:pt x="32" y="47"/>
                    <a:pt x="35" y="47"/>
                    <a:pt x="38" y="47"/>
                  </a:cubicBezTo>
                  <a:cubicBezTo>
                    <a:pt x="41" y="47"/>
                    <a:pt x="41" y="44"/>
                    <a:pt x="43" y="42"/>
                  </a:cubicBezTo>
                  <a:cubicBezTo>
                    <a:pt x="45" y="40"/>
                    <a:pt x="49" y="44"/>
                    <a:pt x="50" y="43"/>
                  </a:cubicBezTo>
                  <a:cubicBezTo>
                    <a:pt x="49" y="42"/>
                    <a:pt x="48" y="41"/>
                    <a:pt x="47" y="39"/>
                  </a:cubicBezTo>
                  <a:cubicBezTo>
                    <a:pt x="47" y="38"/>
                    <a:pt x="48" y="37"/>
                    <a:pt x="47" y="36"/>
                  </a:cubicBezTo>
                  <a:cubicBezTo>
                    <a:pt x="46" y="35"/>
                    <a:pt x="48" y="37"/>
                    <a:pt x="47" y="3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1" name="Freeform 683"/>
            <p:cNvSpPr>
              <a:spLocks/>
            </p:cNvSpPr>
            <p:nvPr/>
          </p:nvSpPr>
          <p:spPr bwMode="auto">
            <a:xfrm>
              <a:off x="6437760" y="3473271"/>
              <a:ext cx="442791" cy="168834"/>
            </a:xfrm>
            <a:custGeom>
              <a:avLst/>
              <a:gdLst>
                <a:gd name="T0" fmla="*/ 52 w 95"/>
                <a:gd name="T1" fmla="*/ 36 h 36"/>
                <a:gd name="T2" fmla="*/ 54 w 95"/>
                <a:gd name="T3" fmla="*/ 33 h 36"/>
                <a:gd name="T4" fmla="*/ 55 w 95"/>
                <a:gd name="T5" fmla="*/ 31 h 36"/>
                <a:gd name="T6" fmla="*/ 60 w 95"/>
                <a:gd name="T7" fmla="*/ 31 h 36"/>
                <a:gd name="T8" fmla="*/ 64 w 95"/>
                <a:gd name="T9" fmla="*/ 31 h 36"/>
                <a:gd name="T10" fmla="*/ 75 w 95"/>
                <a:gd name="T11" fmla="*/ 29 h 36"/>
                <a:gd name="T12" fmla="*/ 85 w 95"/>
                <a:gd name="T13" fmla="*/ 28 h 36"/>
                <a:gd name="T14" fmla="*/ 90 w 95"/>
                <a:gd name="T15" fmla="*/ 28 h 36"/>
                <a:gd name="T16" fmla="*/ 92 w 95"/>
                <a:gd name="T17" fmla="*/ 30 h 36"/>
                <a:gd name="T18" fmla="*/ 94 w 95"/>
                <a:gd name="T19" fmla="*/ 28 h 36"/>
                <a:gd name="T20" fmla="*/ 92 w 95"/>
                <a:gd name="T21" fmla="*/ 24 h 36"/>
                <a:gd name="T22" fmla="*/ 92 w 95"/>
                <a:gd name="T23" fmla="*/ 22 h 36"/>
                <a:gd name="T24" fmla="*/ 91 w 95"/>
                <a:gd name="T25" fmla="*/ 17 h 36"/>
                <a:gd name="T26" fmla="*/ 93 w 95"/>
                <a:gd name="T27" fmla="*/ 14 h 36"/>
                <a:gd name="T28" fmla="*/ 89 w 95"/>
                <a:gd name="T29" fmla="*/ 8 h 36"/>
                <a:gd name="T30" fmla="*/ 83 w 95"/>
                <a:gd name="T31" fmla="*/ 3 h 36"/>
                <a:gd name="T32" fmla="*/ 80 w 95"/>
                <a:gd name="T33" fmla="*/ 3 h 36"/>
                <a:gd name="T34" fmla="*/ 78 w 95"/>
                <a:gd name="T35" fmla="*/ 3 h 36"/>
                <a:gd name="T36" fmla="*/ 73 w 95"/>
                <a:gd name="T37" fmla="*/ 6 h 36"/>
                <a:gd name="T38" fmla="*/ 63 w 95"/>
                <a:gd name="T39" fmla="*/ 6 h 36"/>
                <a:gd name="T40" fmla="*/ 58 w 95"/>
                <a:gd name="T41" fmla="*/ 6 h 36"/>
                <a:gd name="T42" fmla="*/ 54 w 95"/>
                <a:gd name="T43" fmla="*/ 4 h 36"/>
                <a:gd name="T44" fmla="*/ 50 w 95"/>
                <a:gd name="T45" fmla="*/ 2 h 36"/>
                <a:gd name="T46" fmla="*/ 46 w 95"/>
                <a:gd name="T47" fmla="*/ 0 h 36"/>
                <a:gd name="T48" fmla="*/ 37 w 95"/>
                <a:gd name="T49" fmla="*/ 0 h 36"/>
                <a:gd name="T50" fmla="*/ 29 w 95"/>
                <a:gd name="T51" fmla="*/ 4 h 36"/>
                <a:gd name="T52" fmla="*/ 18 w 95"/>
                <a:gd name="T53" fmla="*/ 5 h 36"/>
                <a:gd name="T54" fmla="*/ 16 w 95"/>
                <a:gd name="T55" fmla="*/ 6 h 36"/>
                <a:gd name="T56" fmla="*/ 18 w 95"/>
                <a:gd name="T57" fmla="*/ 7 h 36"/>
                <a:gd name="T58" fmla="*/ 15 w 95"/>
                <a:gd name="T59" fmla="*/ 8 h 36"/>
                <a:gd name="T60" fmla="*/ 13 w 95"/>
                <a:gd name="T61" fmla="*/ 9 h 36"/>
                <a:gd name="T62" fmla="*/ 4 w 95"/>
                <a:gd name="T63" fmla="*/ 9 h 36"/>
                <a:gd name="T64" fmla="*/ 3 w 95"/>
                <a:gd name="T65" fmla="*/ 11 h 36"/>
                <a:gd name="T66" fmla="*/ 3 w 95"/>
                <a:gd name="T67" fmla="*/ 15 h 36"/>
                <a:gd name="T68" fmla="*/ 5 w 95"/>
                <a:gd name="T69" fmla="*/ 14 h 36"/>
                <a:gd name="T70" fmla="*/ 3 w 95"/>
                <a:gd name="T71" fmla="*/ 17 h 36"/>
                <a:gd name="T72" fmla="*/ 5 w 95"/>
                <a:gd name="T73" fmla="*/ 17 h 36"/>
                <a:gd name="T74" fmla="*/ 5 w 95"/>
                <a:gd name="T75" fmla="*/ 19 h 36"/>
                <a:gd name="T76" fmla="*/ 3 w 95"/>
                <a:gd name="T77" fmla="*/ 20 h 36"/>
                <a:gd name="T78" fmla="*/ 4 w 95"/>
                <a:gd name="T79" fmla="*/ 22 h 36"/>
                <a:gd name="T80" fmla="*/ 4 w 95"/>
                <a:gd name="T81" fmla="*/ 25 h 36"/>
                <a:gd name="T82" fmla="*/ 8 w 95"/>
                <a:gd name="T83" fmla="*/ 27 h 36"/>
                <a:gd name="T84" fmla="*/ 7 w 95"/>
                <a:gd name="T85" fmla="*/ 30 h 36"/>
                <a:gd name="T86" fmla="*/ 10 w 95"/>
                <a:gd name="T87" fmla="*/ 30 h 36"/>
                <a:gd name="T88" fmla="*/ 8 w 95"/>
                <a:gd name="T89" fmla="*/ 31 h 36"/>
                <a:gd name="T90" fmla="*/ 10 w 95"/>
                <a:gd name="T91" fmla="*/ 31 h 36"/>
                <a:gd name="T92" fmla="*/ 9 w 95"/>
                <a:gd name="T93" fmla="*/ 34 h 36"/>
                <a:gd name="T94" fmla="*/ 11 w 95"/>
                <a:gd name="T95" fmla="*/ 35 h 36"/>
                <a:gd name="T96" fmla="*/ 12 w 95"/>
                <a:gd name="T97" fmla="*/ 31 h 36"/>
                <a:gd name="T98" fmla="*/ 16 w 95"/>
                <a:gd name="T99" fmla="*/ 32 h 36"/>
                <a:gd name="T100" fmla="*/ 22 w 95"/>
                <a:gd name="T101" fmla="*/ 33 h 36"/>
                <a:gd name="T102" fmla="*/ 27 w 95"/>
                <a:gd name="T103" fmla="*/ 31 h 36"/>
                <a:gd name="T104" fmla="*/ 35 w 95"/>
                <a:gd name="T105" fmla="*/ 35 h 36"/>
                <a:gd name="T106" fmla="*/ 42 w 95"/>
                <a:gd name="T107" fmla="*/ 32 h 36"/>
                <a:gd name="T108" fmla="*/ 44 w 95"/>
                <a:gd name="T109" fmla="*/ 30 h 36"/>
                <a:gd name="T110" fmla="*/ 48 w 95"/>
                <a:gd name="T111" fmla="*/ 31 h 36"/>
                <a:gd name="T112" fmla="*/ 50 w 95"/>
                <a:gd name="T113" fmla="*/ 33 h 36"/>
                <a:gd name="T114" fmla="*/ 50 w 95"/>
                <a:gd name="T115" fmla="*/ 35 h 36"/>
                <a:gd name="T116" fmla="*/ 52 w 95"/>
                <a:gd name="T117" fmla="*/ 36 h 36"/>
                <a:gd name="T118" fmla="*/ 52 w 95"/>
                <a:gd name="T119"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95" h="36">
                  <a:moveTo>
                    <a:pt x="52" y="36"/>
                  </a:moveTo>
                  <a:cubicBezTo>
                    <a:pt x="53" y="35"/>
                    <a:pt x="54" y="33"/>
                    <a:pt x="54" y="33"/>
                  </a:cubicBezTo>
                  <a:cubicBezTo>
                    <a:pt x="53" y="31"/>
                    <a:pt x="54" y="30"/>
                    <a:pt x="55" y="31"/>
                  </a:cubicBezTo>
                  <a:cubicBezTo>
                    <a:pt x="57" y="32"/>
                    <a:pt x="58" y="31"/>
                    <a:pt x="60" y="31"/>
                  </a:cubicBezTo>
                  <a:cubicBezTo>
                    <a:pt x="62" y="30"/>
                    <a:pt x="62" y="30"/>
                    <a:pt x="64" y="31"/>
                  </a:cubicBezTo>
                  <a:cubicBezTo>
                    <a:pt x="68" y="31"/>
                    <a:pt x="71" y="29"/>
                    <a:pt x="75" y="29"/>
                  </a:cubicBezTo>
                  <a:cubicBezTo>
                    <a:pt x="78" y="29"/>
                    <a:pt x="82" y="29"/>
                    <a:pt x="85" y="28"/>
                  </a:cubicBezTo>
                  <a:cubicBezTo>
                    <a:pt x="87" y="27"/>
                    <a:pt x="87" y="29"/>
                    <a:pt x="90" y="28"/>
                  </a:cubicBezTo>
                  <a:cubicBezTo>
                    <a:pt x="92" y="27"/>
                    <a:pt x="91" y="29"/>
                    <a:pt x="92" y="30"/>
                  </a:cubicBezTo>
                  <a:cubicBezTo>
                    <a:pt x="93" y="31"/>
                    <a:pt x="95" y="29"/>
                    <a:pt x="94" y="28"/>
                  </a:cubicBezTo>
                  <a:cubicBezTo>
                    <a:pt x="93" y="27"/>
                    <a:pt x="95" y="25"/>
                    <a:pt x="92" y="24"/>
                  </a:cubicBezTo>
                  <a:cubicBezTo>
                    <a:pt x="91" y="23"/>
                    <a:pt x="93" y="23"/>
                    <a:pt x="92" y="22"/>
                  </a:cubicBezTo>
                  <a:cubicBezTo>
                    <a:pt x="92" y="20"/>
                    <a:pt x="91" y="19"/>
                    <a:pt x="91" y="17"/>
                  </a:cubicBezTo>
                  <a:cubicBezTo>
                    <a:pt x="91" y="16"/>
                    <a:pt x="93" y="14"/>
                    <a:pt x="93" y="14"/>
                  </a:cubicBezTo>
                  <a:cubicBezTo>
                    <a:pt x="92" y="12"/>
                    <a:pt x="90" y="11"/>
                    <a:pt x="89" y="8"/>
                  </a:cubicBezTo>
                  <a:cubicBezTo>
                    <a:pt x="87" y="5"/>
                    <a:pt x="87" y="4"/>
                    <a:pt x="83" y="3"/>
                  </a:cubicBezTo>
                  <a:cubicBezTo>
                    <a:pt x="82" y="3"/>
                    <a:pt x="81" y="3"/>
                    <a:pt x="80" y="3"/>
                  </a:cubicBezTo>
                  <a:cubicBezTo>
                    <a:pt x="78" y="2"/>
                    <a:pt x="79" y="3"/>
                    <a:pt x="78" y="3"/>
                  </a:cubicBezTo>
                  <a:cubicBezTo>
                    <a:pt x="76" y="5"/>
                    <a:pt x="74" y="5"/>
                    <a:pt x="73" y="6"/>
                  </a:cubicBezTo>
                  <a:cubicBezTo>
                    <a:pt x="70" y="7"/>
                    <a:pt x="66" y="6"/>
                    <a:pt x="63" y="6"/>
                  </a:cubicBezTo>
                  <a:cubicBezTo>
                    <a:pt x="61" y="6"/>
                    <a:pt x="59" y="6"/>
                    <a:pt x="58" y="6"/>
                  </a:cubicBezTo>
                  <a:cubicBezTo>
                    <a:pt x="56" y="5"/>
                    <a:pt x="56" y="4"/>
                    <a:pt x="54" y="4"/>
                  </a:cubicBezTo>
                  <a:cubicBezTo>
                    <a:pt x="52" y="4"/>
                    <a:pt x="51" y="3"/>
                    <a:pt x="50" y="2"/>
                  </a:cubicBezTo>
                  <a:cubicBezTo>
                    <a:pt x="49" y="2"/>
                    <a:pt x="45" y="0"/>
                    <a:pt x="46" y="0"/>
                  </a:cubicBezTo>
                  <a:cubicBezTo>
                    <a:pt x="44" y="1"/>
                    <a:pt x="39" y="0"/>
                    <a:pt x="37" y="0"/>
                  </a:cubicBezTo>
                  <a:cubicBezTo>
                    <a:pt x="34" y="0"/>
                    <a:pt x="31" y="3"/>
                    <a:pt x="29" y="4"/>
                  </a:cubicBezTo>
                  <a:cubicBezTo>
                    <a:pt x="26" y="6"/>
                    <a:pt x="21" y="4"/>
                    <a:pt x="18" y="5"/>
                  </a:cubicBezTo>
                  <a:cubicBezTo>
                    <a:pt x="17" y="5"/>
                    <a:pt x="16" y="5"/>
                    <a:pt x="16" y="6"/>
                  </a:cubicBezTo>
                  <a:cubicBezTo>
                    <a:pt x="16" y="6"/>
                    <a:pt x="18" y="6"/>
                    <a:pt x="18" y="7"/>
                  </a:cubicBezTo>
                  <a:cubicBezTo>
                    <a:pt x="18" y="7"/>
                    <a:pt x="15" y="7"/>
                    <a:pt x="15" y="8"/>
                  </a:cubicBezTo>
                  <a:cubicBezTo>
                    <a:pt x="15" y="9"/>
                    <a:pt x="15" y="9"/>
                    <a:pt x="13" y="9"/>
                  </a:cubicBezTo>
                  <a:cubicBezTo>
                    <a:pt x="10" y="9"/>
                    <a:pt x="7" y="9"/>
                    <a:pt x="4" y="9"/>
                  </a:cubicBezTo>
                  <a:cubicBezTo>
                    <a:pt x="2" y="9"/>
                    <a:pt x="3" y="10"/>
                    <a:pt x="3" y="11"/>
                  </a:cubicBezTo>
                  <a:cubicBezTo>
                    <a:pt x="2" y="13"/>
                    <a:pt x="0" y="14"/>
                    <a:pt x="3" y="15"/>
                  </a:cubicBezTo>
                  <a:cubicBezTo>
                    <a:pt x="3" y="15"/>
                    <a:pt x="5" y="14"/>
                    <a:pt x="5" y="14"/>
                  </a:cubicBezTo>
                  <a:cubicBezTo>
                    <a:pt x="5" y="15"/>
                    <a:pt x="3" y="17"/>
                    <a:pt x="3" y="17"/>
                  </a:cubicBezTo>
                  <a:cubicBezTo>
                    <a:pt x="4" y="18"/>
                    <a:pt x="4" y="17"/>
                    <a:pt x="5" y="17"/>
                  </a:cubicBezTo>
                  <a:cubicBezTo>
                    <a:pt x="5" y="17"/>
                    <a:pt x="5" y="19"/>
                    <a:pt x="5" y="19"/>
                  </a:cubicBezTo>
                  <a:cubicBezTo>
                    <a:pt x="7" y="22"/>
                    <a:pt x="4" y="20"/>
                    <a:pt x="3" y="20"/>
                  </a:cubicBezTo>
                  <a:cubicBezTo>
                    <a:pt x="3" y="20"/>
                    <a:pt x="2" y="23"/>
                    <a:pt x="4" y="22"/>
                  </a:cubicBezTo>
                  <a:cubicBezTo>
                    <a:pt x="6" y="22"/>
                    <a:pt x="4" y="24"/>
                    <a:pt x="4" y="25"/>
                  </a:cubicBezTo>
                  <a:cubicBezTo>
                    <a:pt x="4" y="26"/>
                    <a:pt x="7" y="26"/>
                    <a:pt x="8" y="27"/>
                  </a:cubicBezTo>
                  <a:cubicBezTo>
                    <a:pt x="9" y="28"/>
                    <a:pt x="7" y="30"/>
                    <a:pt x="7" y="30"/>
                  </a:cubicBezTo>
                  <a:cubicBezTo>
                    <a:pt x="8" y="30"/>
                    <a:pt x="9" y="28"/>
                    <a:pt x="10" y="30"/>
                  </a:cubicBezTo>
                  <a:cubicBezTo>
                    <a:pt x="10" y="31"/>
                    <a:pt x="8" y="31"/>
                    <a:pt x="8" y="31"/>
                  </a:cubicBezTo>
                  <a:cubicBezTo>
                    <a:pt x="8" y="31"/>
                    <a:pt x="10" y="31"/>
                    <a:pt x="10" y="31"/>
                  </a:cubicBezTo>
                  <a:cubicBezTo>
                    <a:pt x="11" y="32"/>
                    <a:pt x="10" y="33"/>
                    <a:pt x="9" y="34"/>
                  </a:cubicBezTo>
                  <a:cubicBezTo>
                    <a:pt x="9" y="35"/>
                    <a:pt x="11" y="36"/>
                    <a:pt x="11" y="35"/>
                  </a:cubicBezTo>
                  <a:cubicBezTo>
                    <a:pt x="12" y="34"/>
                    <a:pt x="11" y="32"/>
                    <a:pt x="12" y="31"/>
                  </a:cubicBezTo>
                  <a:cubicBezTo>
                    <a:pt x="13" y="30"/>
                    <a:pt x="15" y="32"/>
                    <a:pt x="16" y="32"/>
                  </a:cubicBezTo>
                  <a:cubicBezTo>
                    <a:pt x="18" y="33"/>
                    <a:pt x="20" y="35"/>
                    <a:pt x="22" y="33"/>
                  </a:cubicBezTo>
                  <a:cubicBezTo>
                    <a:pt x="25" y="32"/>
                    <a:pt x="23" y="29"/>
                    <a:pt x="27" y="31"/>
                  </a:cubicBezTo>
                  <a:cubicBezTo>
                    <a:pt x="29" y="33"/>
                    <a:pt x="32" y="35"/>
                    <a:pt x="35" y="35"/>
                  </a:cubicBezTo>
                  <a:cubicBezTo>
                    <a:pt x="37" y="34"/>
                    <a:pt x="40" y="33"/>
                    <a:pt x="42" y="32"/>
                  </a:cubicBezTo>
                  <a:cubicBezTo>
                    <a:pt x="43" y="31"/>
                    <a:pt x="43" y="30"/>
                    <a:pt x="44" y="30"/>
                  </a:cubicBezTo>
                  <a:cubicBezTo>
                    <a:pt x="46" y="31"/>
                    <a:pt x="47" y="32"/>
                    <a:pt x="48" y="31"/>
                  </a:cubicBezTo>
                  <a:cubicBezTo>
                    <a:pt x="51" y="30"/>
                    <a:pt x="51" y="31"/>
                    <a:pt x="50" y="33"/>
                  </a:cubicBezTo>
                  <a:cubicBezTo>
                    <a:pt x="50" y="34"/>
                    <a:pt x="52" y="34"/>
                    <a:pt x="50" y="35"/>
                  </a:cubicBezTo>
                  <a:cubicBezTo>
                    <a:pt x="51" y="36"/>
                    <a:pt x="51" y="36"/>
                    <a:pt x="52" y="36"/>
                  </a:cubicBezTo>
                  <a:cubicBezTo>
                    <a:pt x="53" y="35"/>
                    <a:pt x="51" y="36"/>
                    <a:pt x="52" y="36"/>
                  </a:cubicBezTo>
                  <a:close/>
                </a:path>
              </a:pathLst>
            </a:custGeom>
            <a:solidFill>
              <a:schemeClr val="bg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2" name="Freeform 684"/>
            <p:cNvSpPr>
              <a:spLocks/>
            </p:cNvSpPr>
            <p:nvPr/>
          </p:nvSpPr>
          <p:spPr bwMode="auto">
            <a:xfrm>
              <a:off x="6638450" y="3740856"/>
              <a:ext cx="490574" cy="393415"/>
            </a:xfrm>
            <a:custGeom>
              <a:avLst/>
              <a:gdLst>
                <a:gd name="T0" fmla="*/ 65 w 105"/>
                <a:gd name="T1" fmla="*/ 20 h 84"/>
                <a:gd name="T2" fmla="*/ 61 w 105"/>
                <a:gd name="T3" fmla="*/ 17 h 84"/>
                <a:gd name="T4" fmla="*/ 52 w 105"/>
                <a:gd name="T5" fmla="*/ 17 h 84"/>
                <a:gd name="T6" fmla="*/ 48 w 105"/>
                <a:gd name="T7" fmla="*/ 15 h 84"/>
                <a:gd name="T8" fmla="*/ 40 w 105"/>
                <a:gd name="T9" fmla="*/ 8 h 84"/>
                <a:gd name="T10" fmla="*/ 27 w 105"/>
                <a:gd name="T11" fmla="*/ 1 h 84"/>
                <a:gd name="T12" fmla="*/ 21 w 105"/>
                <a:gd name="T13" fmla="*/ 1 h 84"/>
                <a:gd name="T14" fmla="*/ 13 w 105"/>
                <a:gd name="T15" fmla="*/ 3 h 84"/>
                <a:gd name="T16" fmla="*/ 17 w 105"/>
                <a:gd name="T17" fmla="*/ 9 h 84"/>
                <a:gd name="T18" fmla="*/ 13 w 105"/>
                <a:gd name="T19" fmla="*/ 12 h 84"/>
                <a:gd name="T20" fmla="*/ 10 w 105"/>
                <a:gd name="T21" fmla="*/ 12 h 84"/>
                <a:gd name="T22" fmla="*/ 9 w 105"/>
                <a:gd name="T23" fmla="*/ 14 h 84"/>
                <a:gd name="T24" fmla="*/ 2 w 105"/>
                <a:gd name="T25" fmla="*/ 14 h 84"/>
                <a:gd name="T26" fmla="*/ 1 w 105"/>
                <a:gd name="T27" fmla="*/ 19 h 84"/>
                <a:gd name="T28" fmla="*/ 3 w 105"/>
                <a:gd name="T29" fmla="*/ 22 h 84"/>
                <a:gd name="T30" fmla="*/ 8 w 105"/>
                <a:gd name="T31" fmla="*/ 31 h 84"/>
                <a:gd name="T32" fmla="*/ 12 w 105"/>
                <a:gd name="T33" fmla="*/ 38 h 84"/>
                <a:gd name="T34" fmla="*/ 15 w 105"/>
                <a:gd name="T35" fmla="*/ 42 h 84"/>
                <a:gd name="T36" fmla="*/ 20 w 105"/>
                <a:gd name="T37" fmla="*/ 46 h 84"/>
                <a:gd name="T38" fmla="*/ 22 w 105"/>
                <a:gd name="T39" fmla="*/ 53 h 84"/>
                <a:gd name="T40" fmla="*/ 23 w 105"/>
                <a:gd name="T41" fmla="*/ 59 h 84"/>
                <a:gd name="T42" fmla="*/ 31 w 105"/>
                <a:gd name="T43" fmla="*/ 67 h 84"/>
                <a:gd name="T44" fmla="*/ 36 w 105"/>
                <a:gd name="T45" fmla="*/ 76 h 84"/>
                <a:gd name="T46" fmla="*/ 40 w 105"/>
                <a:gd name="T47" fmla="*/ 81 h 84"/>
                <a:gd name="T48" fmla="*/ 41 w 105"/>
                <a:gd name="T49" fmla="*/ 84 h 84"/>
                <a:gd name="T50" fmla="*/ 43 w 105"/>
                <a:gd name="T51" fmla="*/ 81 h 84"/>
                <a:gd name="T52" fmla="*/ 50 w 105"/>
                <a:gd name="T53" fmla="*/ 79 h 84"/>
                <a:gd name="T54" fmla="*/ 60 w 105"/>
                <a:gd name="T55" fmla="*/ 80 h 84"/>
                <a:gd name="T56" fmla="*/ 66 w 105"/>
                <a:gd name="T57" fmla="*/ 77 h 84"/>
                <a:gd name="T58" fmla="*/ 76 w 105"/>
                <a:gd name="T59" fmla="*/ 72 h 84"/>
                <a:gd name="T60" fmla="*/ 94 w 105"/>
                <a:gd name="T61" fmla="*/ 68 h 84"/>
                <a:gd name="T62" fmla="*/ 102 w 105"/>
                <a:gd name="T63" fmla="*/ 66 h 84"/>
                <a:gd name="T64" fmla="*/ 104 w 105"/>
                <a:gd name="T65" fmla="*/ 61 h 84"/>
                <a:gd name="T66" fmla="*/ 105 w 105"/>
                <a:gd name="T67" fmla="*/ 56 h 84"/>
                <a:gd name="T68" fmla="*/ 103 w 105"/>
                <a:gd name="T69" fmla="*/ 51 h 84"/>
                <a:gd name="T70" fmla="*/ 93 w 105"/>
                <a:gd name="T71" fmla="*/ 50 h 84"/>
                <a:gd name="T72" fmla="*/ 88 w 105"/>
                <a:gd name="T73" fmla="*/ 47 h 84"/>
                <a:gd name="T74" fmla="*/ 81 w 105"/>
                <a:gd name="T75" fmla="*/ 39 h 84"/>
                <a:gd name="T76" fmla="*/ 77 w 105"/>
                <a:gd name="T77" fmla="*/ 34 h 84"/>
                <a:gd name="T78" fmla="*/ 77 w 105"/>
                <a:gd name="T79" fmla="*/ 29 h 84"/>
                <a:gd name="T80" fmla="*/ 74 w 105"/>
                <a:gd name="T81" fmla="*/ 27 h 84"/>
                <a:gd name="T82" fmla="*/ 70 w 105"/>
                <a:gd name="T83" fmla="*/ 22 h 84"/>
                <a:gd name="T84" fmla="*/ 65 w 105"/>
                <a:gd name="T85" fmla="*/ 2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5" h="84">
                  <a:moveTo>
                    <a:pt x="65" y="20"/>
                  </a:moveTo>
                  <a:cubicBezTo>
                    <a:pt x="64" y="17"/>
                    <a:pt x="64" y="17"/>
                    <a:pt x="61" y="17"/>
                  </a:cubicBezTo>
                  <a:cubicBezTo>
                    <a:pt x="58" y="17"/>
                    <a:pt x="55" y="17"/>
                    <a:pt x="52" y="17"/>
                  </a:cubicBezTo>
                  <a:cubicBezTo>
                    <a:pt x="50" y="17"/>
                    <a:pt x="49" y="15"/>
                    <a:pt x="48" y="15"/>
                  </a:cubicBezTo>
                  <a:cubicBezTo>
                    <a:pt x="45" y="12"/>
                    <a:pt x="42" y="10"/>
                    <a:pt x="40" y="8"/>
                  </a:cubicBezTo>
                  <a:cubicBezTo>
                    <a:pt x="36" y="5"/>
                    <a:pt x="32" y="2"/>
                    <a:pt x="27" y="1"/>
                  </a:cubicBezTo>
                  <a:cubicBezTo>
                    <a:pt x="25" y="0"/>
                    <a:pt x="24" y="0"/>
                    <a:pt x="21" y="1"/>
                  </a:cubicBezTo>
                  <a:cubicBezTo>
                    <a:pt x="19" y="1"/>
                    <a:pt x="16" y="2"/>
                    <a:pt x="13" y="3"/>
                  </a:cubicBezTo>
                  <a:cubicBezTo>
                    <a:pt x="14" y="5"/>
                    <a:pt x="17" y="7"/>
                    <a:pt x="17" y="9"/>
                  </a:cubicBezTo>
                  <a:cubicBezTo>
                    <a:pt x="17" y="11"/>
                    <a:pt x="14" y="12"/>
                    <a:pt x="13" y="12"/>
                  </a:cubicBezTo>
                  <a:cubicBezTo>
                    <a:pt x="12" y="13"/>
                    <a:pt x="11" y="12"/>
                    <a:pt x="10" y="12"/>
                  </a:cubicBezTo>
                  <a:cubicBezTo>
                    <a:pt x="9" y="13"/>
                    <a:pt x="9" y="14"/>
                    <a:pt x="9" y="14"/>
                  </a:cubicBezTo>
                  <a:cubicBezTo>
                    <a:pt x="7" y="17"/>
                    <a:pt x="3" y="15"/>
                    <a:pt x="2" y="14"/>
                  </a:cubicBezTo>
                  <a:cubicBezTo>
                    <a:pt x="1" y="16"/>
                    <a:pt x="1" y="17"/>
                    <a:pt x="1" y="19"/>
                  </a:cubicBezTo>
                  <a:cubicBezTo>
                    <a:pt x="0" y="22"/>
                    <a:pt x="1" y="21"/>
                    <a:pt x="3" y="22"/>
                  </a:cubicBezTo>
                  <a:cubicBezTo>
                    <a:pt x="5" y="24"/>
                    <a:pt x="7" y="28"/>
                    <a:pt x="8" y="31"/>
                  </a:cubicBezTo>
                  <a:cubicBezTo>
                    <a:pt x="10" y="33"/>
                    <a:pt x="11" y="35"/>
                    <a:pt x="12" y="38"/>
                  </a:cubicBezTo>
                  <a:cubicBezTo>
                    <a:pt x="13" y="40"/>
                    <a:pt x="14" y="41"/>
                    <a:pt x="15" y="42"/>
                  </a:cubicBezTo>
                  <a:cubicBezTo>
                    <a:pt x="17" y="44"/>
                    <a:pt x="19" y="44"/>
                    <a:pt x="20" y="46"/>
                  </a:cubicBezTo>
                  <a:cubicBezTo>
                    <a:pt x="21" y="48"/>
                    <a:pt x="22" y="50"/>
                    <a:pt x="22" y="53"/>
                  </a:cubicBezTo>
                  <a:cubicBezTo>
                    <a:pt x="23" y="55"/>
                    <a:pt x="22" y="57"/>
                    <a:pt x="23" y="59"/>
                  </a:cubicBezTo>
                  <a:cubicBezTo>
                    <a:pt x="25" y="63"/>
                    <a:pt x="29" y="64"/>
                    <a:pt x="31" y="67"/>
                  </a:cubicBezTo>
                  <a:cubicBezTo>
                    <a:pt x="33" y="70"/>
                    <a:pt x="34" y="74"/>
                    <a:pt x="36" y="76"/>
                  </a:cubicBezTo>
                  <a:cubicBezTo>
                    <a:pt x="37" y="78"/>
                    <a:pt x="39" y="80"/>
                    <a:pt x="40" y="81"/>
                  </a:cubicBezTo>
                  <a:cubicBezTo>
                    <a:pt x="40" y="82"/>
                    <a:pt x="40" y="84"/>
                    <a:pt x="41" y="84"/>
                  </a:cubicBezTo>
                  <a:cubicBezTo>
                    <a:pt x="43" y="84"/>
                    <a:pt x="42" y="82"/>
                    <a:pt x="43" y="81"/>
                  </a:cubicBezTo>
                  <a:cubicBezTo>
                    <a:pt x="43" y="78"/>
                    <a:pt x="48" y="79"/>
                    <a:pt x="50" y="79"/>
                  </a:cubicBezTo>
                  <a:cubicBezTo>
                    <a:pt x="53" y="79"/>
                    <a:pt x="58" y="78"/>
                    <a:pt x="60" y="80"/>
                  </a:cubicBezTo>
                  <a:cubicBezTo>
                    <a:pt x="63" y="81"/>
                    <a:pt x="64" y="79"/>
                    <a:pt x="66" y="77"/>
                  </a:cubicBezTo>
                  <a:cubicBezTo>
                    <a:pt x="69" y="73"/>
                    <a:pt x="72" y="73"/>
                    <a:pt x="76" y="72"/>
                  </a:cubicBezTo>
                  <a:cubicBezTo>
                    <a:pt x="82" y="72"/>
                    <a:pt x="88" y="70"/>
                    <a:pt x="94" y="68"/>
                  </a:cubicBezTo>
                  <a:cubicBezTo>
                    <a:pt x="96" y="67"/>
                    <a:pt x="99" y="66"/>
                    <a:pt x="102" y="66"/>
                  </a:cubicBezTo>
                  <a:cubicBezTo>
                    <a:pt x="103" y="65"/>
                    <a:pt x="103" y="63"/>
                    <a:pt x="104" y="61"/>
                  </a:cubicBezTo>
                  <a:cubicBezTo>
                    <a:pt x="104" y="60"/>
                    <a:pt x="105" y="58"/>
                    <a:pt x="105" y="56"/>
                  </a:cubicBezTo>
                  <a:cubicBezTo>
                    <a:pt x="105" y="55"/>
                    <a:pt x="104" y="52"/>
                    <a:pt x="103" y="51"/>
                  </a:cubicBezTo>
                  <a:cubicBezTo>
                    <a:pt x="100" y="51"/>
                    <a:pt x="96" y="51"/>
                    <a:pt x="93" y="50"/>
                  </a:cubicBezTo>
                  <a:cubicBezTo>
                    <a:pt x="90" y="50"/>
                    <a:pt x="90" y="49"/>
                    <a:pt x="88" y="47"/>
                  </a:cubicBezTo>
                  <a:cubicBezTo>
                    <a:pt x="86" y="43"/>
                    <a:pt x="83" y="42"/>
                    <a:pt x="81" y="39"/>
                  </a:cubicBezTo>
                  <a:cubicBezTo>
                    <a:pt x="80" y="39"/>
                    <a:pt x="78" y="35"/>
                    <a:pt x="77" y="34"/>
                  </a:cubicBezTo>
                  <a:cubicBezTo>
                    <a:pt x="76" y="32"/>
                    <a:pt x="81" y="31"/>
                    <a:pt x="77" y="29"/>
                  </a:cubicBezTo>
                  <a:cubicBezTo>
                    <a:pt x="76" y="29"/>
                    <a:pt x="75" y="27"/>
                    <a:pt x="74" y="27"/>
                  </a:cubicBezTo>
                  <a:cubicBezTo>
                    <a:pt x="72" y="27"/>
                    <a:pt x="71" y="24"/>
                    <a:pt x="70" y="22"/>
                  </a:cubicBezTo>
                  <a:cubicBezTo>
                    <a:pt x="69" y="19"/>
                    <a:pt x="69" y="20"/>
                    <a:pt x="65" y="2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3" name="Freeform 685"/>
            <p:cNvSpPr>
              <a:spLocks/>
            </p:cNvSpPr>
            <p:nvPr/>
          </p:nvSpPr>
          <p:spPr bwMode="auto">
            <a:xfrm>
              <a:off x="6648006" y="3712184"/>
              <a:ext cx="97159" cy="103530"/>
            </a:xfrm>
            <a:custGeom>
              <a:avLst/>
              <a:gdLst>
                <a:gd name="T0" fmla="*/ 5 w 21"/>
                <a:gd name="T1" fmla="*/ 22 h 22"/>
                <a:gd name="T2" fmla="*/ 8 w 21"/>
                <a:gd name="T3" fmla="*/ 19 h 22"/>
                <a:gd name="T4" fmla="*/ 12 w 21"/>
                <a:gd name="T5" fmla="*/ 18 h 22"/>
                <a:gd name="T6" fmla="*/ 15 w 21"/>
                <a:gd name="T7" fmla="*/ 15 h 22"/>
                <a:gd name="T8" fmla="*/ 11 w 21"/>
                <a:gd name="T9" fmla="*/ 9 h 22"/>
                <a:gd name="T10" fmla="*/ 21 w 21"/>
                <a:gd name="T11" fmla="*/ 6 h 22"/>
                <a:gd name="T12" fmla="*/ 19 w 21"/>
                <a:gd name="T13" fmla="*/ 0 h 22"/>
                <a:gd name="T14" fmla="*/ 9 w 21"/>
                <a:gd name="T15" fmla="*/ 5 h 22"/>
                <a:gd name="T16" fmla="*/ 4 w 21"/>
                <a:gd name="T17" fmla="*/ 1 h 22"/>
                <a:gd name="T18" fmla="*/ 3 w 21"/>
                <a:gd name="T19" fmla="*/ 11 h 22"/>
                <a:gd name="T20" fmla="*/ 0 w 21"/>
                <a:gd name="T21" fmla="*/ 18 h 22"/>
                <a:gd name="T22" fmla="*/ 1 w 21"/>
                <a:gd name="T23" fmla="*/ 21 h 22"/>
                <a:gd name="T24" fmla="*/ 5 w 21"/>
                <a:gd name="T25" fmla="*/ 2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5" y="22"/>
                  </a:moveTo>
                  <a:cubicBezTo>
                    <a:pt x="7" y="22"/>
                    <a:pt x="7" y="19"/>
                    <a:pt x="8" y="19"/>
                  </a:cubicBezTo>
                  <a:cubicBezTo>
                    <a:pt x="9" y="17"/>
                    <a:pt x="11" y="18"/>
                    <a:pt x="12" y="18"/>
                  </a:cubicBezTo>
                  <a:cubicBezTo>
                    <a:pt x="13" y="17"/>
                    <a:pt x="16" y="16"/>
                    <a:pt x="15" y="15"/>
                  </a:cubicBezTo>
                  <a:cubicBezTo>
                    <a:pt x="14" y="13"/>
                    <a:pt x="13" y="11"/>
                    <a:pt x="11" y="9"/>
                  </a:cubicBezTo>
                  <a:cubicBezTo>
                    <a:pt x="15" y="8"/>
                    <a:pt x="18" y="7"/>
                    <a:pt x="21" y="6"/>
                  </a:cubicBezTo>
                  <a:cubicBezTo>
                    <a:pt x="21" y="4"/>
                    <a:pt x="20" y="2"/>
                    <a:pt x="19" y="0"/>
                  </a:cubicBezTo>
                  <a:cubicBezTo>
                    <a:pt x="16" y="1"/>
                    <a:pt x="12" y="5"/>
                    <a:pt x="9" y="5"/>
                  </a:cubicBezTo>
                  <a:cubicBezTo>
                    <a:pt x="7" y="5"/>
                    <a:pt x="4" y="3"/>
                    <a:pt x="4" y="1"/>
                  </a:cubicBezTo>
                  <a:cubicBezTo>
                    <a:pt x="3" y="5"/>
                    <a:pt x="3" y="8"/>
                    <a:pt x="3" y="11"/>
                  </a:cubicBezTo>
                  <a:cubicBezTo>
                    <a:pt x="2" y="13"/>
                    <a:pt x="0" y="16"/>
                    <a:pt x="0" y="18"/>
                  </a:cubicBezTo>
                  <a:cubicBezTo>
                    <a:pt x="0" y="20"/>
                    <a:pt x="0" y="20"/>
                    <a:pt x="1" y="21"/>
                  </a:cubicBezTo>
                  <a:cubicBezTo>
                    <a:pt x="3" y="21"/>
                    <a:pt x="4" y="22"/>
                    <a:pt x="5" y="2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4" name="Freeform 686"/>
            <p:cNvSpPr>
              <a:spLocks/>
            </p:cNvSpPr>
            <p:nvPr/>
          </p:nvSpPr>
          <p:spPr bwMode="auto">
            <a:xfrm>
              <a:off x="6652785" y="3675552"/>
              <a:ext cx="36635" cy="41414"/>
            </a:xfrm>
            <a:custGeom>
              <a:avLst/>
              <a:gdLst>
                <a:gd name="T0" fmla="*/ 7 w 8"/>
                <a:gd name="T1" fmla="*/ 2 h 9"/>
                <a:gd name="T2" fmla="*/ 4 w 8"/>
                <a:gd name="T3" fmla="*/ 0 h 9"/>
                <a:gd name="T4" fmla="*/ 2 w 8"/>
                <a:gd name="T5" fmla="*/ 2 h 9"/>
                <a:gd name="T6" fmla="*/ 0 w 8"/>
                <a:gd name="T7" fmla="*/ 8 h 9"/>
                <a:gd name="T8" fmla="*/ 4 w 8"/>
                <a:gd name="T9" fmla="*/ 8 h 9"/>
                <a:gd name="T10" fmla="*/ 7 w 8"/>
                <a:gd name="T11" fmla="*/ 2 h 9"/>
              </a:gdLst>
              <a:ahLst/>
              <a:cxnLst>
                <a:cxn ang="0">
                  <a:pos x="T0" y="T1"/>
                </a:cxn>
                <a:cxn ang="0">
                  <a:pos x="T2" y="T3"/>
                </a:cxn>
                <a:cxn ang="0">
                  <a:pos x="T4" y="T5"/>
                </a:cxn>
                <a:cxn ang="0">
                  <a:pos x="T6" y="T7"/>
                </a:cxn>
                <a:cxn ang="0">
                  <a:pos x="T8" y="T9"/>
                </a:cxn>
                <a:cxn ang="0">
                  <a:pos x="T10" y="T11"/>
                </a:cxn>
              </a:cxnLst>
              <a:rect l="0" t="0" r="r" b="b"/>
              <a:pathLst>
                <a:path w="8" h="9">
                  <a:moveTo>
                    <a:pt x="7" y="2"/>
                  </a:moveTo>
                  <a:cubicBezTo>
                    <a:pt x="7" y="1"/>
                    <a:pt x="5" y="0"/>
                    <a:pt x="4" y="0"/>
                  </a:cubicBezTo>
                  <a:cubicBezTo>
                    <a:pt x="3" y="1"/>
                    <a:pt x="3" y="1"/>
                    <a:pt x="2" y="2"/>
                  </a:cubicBezTo>
                  <a:cubicBezTo>
                    <a:pt x="2" y="4"/>
                    <a:pt x="1" y="6"/>
                    <a:pt x="0" y="8"/>
                  </a:cubicBezTo>
                  <a:cubicBezTo>
                    <a:pt x="2" y="8"/>
                    <a:pt x="2" y="9"/>
                    <a:pt x="4" y="8"/>
                  </a:cubicBezTo>
                  <a:cubicBezTo>
                    <a:pt x="5" y="7"/>
                    <a:pt x="8" y="4"/>
                    <a:pt x="7"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5" name="Freeform 687"/>
            <p:cNvSpPr>
              <a:spLocks/>
            </p:cNvSpPr>
            <p:nvPr/>
          </p:nvSpPr>
          <p:spPr bwMode="auto">
            <a:xfrm>
              <a:off x="6648006" y="3731299"/>
              <a:ext cx="14336" cy="33448"/>
            </a:xfrm>
            <a:custGeom>
              <a:avLst/>
              <a:gdLst>
                <a:gd name="T0" fmla="*/ 0 w 3"/>
                <a:gd name="T1" fmla="*/ 3 h 7"/>
                <a:gd name="T2" fmla="*/ 3 w 3"/>
                <a:gd name="T3" fmla="*/ 7 h 7"/>
                <a:gd name="T4" fmla="*/ 3 w 3"/>
                <a:gd name="T5" fmla="*/ 1 h 7"/>
                <a:gd name="T6" fmla="*/ 2 w 3"/>
                <a:gd name="T7" fmla="*/ 0 h 7"/>
                <a:gd name="T8" fmla="*/ 0 w 3"/>
                <a:gd name="T9" fmla="*/ 3 h 7"/>
              </a:gdLst>
              <a:ahLst/>
              <a:cxnLst>
                <a:cxn ang="0">
                  <a:pos x="T0" y="T1"/>
                </a:cxn>
                <a:cxn ang="0">
                  <a:pos x="T2" y="T3"/>
                </a:cxn>
                <a:cxn ang="0">
                  <a:pos x="T4" y="T5"/>
                </a:cxn>
                <a:cxn ang="0">
                  <a:pos x="T6" y="T7"/>
                </a:cxn>
                <a:cxn ang="0">
                  <a:pos x="T8" y="T9"/>
                </a:cxn>
              </a:cxnLst>
              <a:rect l="0" t="0" r="r" b="b"/>
              <a:pathLst>
                <a:path w="3" h="7">
                  <a:moveTo>
                    <a:pt x="0" y="3"/>
                  </a:moveTo>
                  <a:cubicBezTo>
                    <a:pt x="0" y="5"/>
                    <a:pt x="1" y="6"/>
                    <a:pt x="3" y="7"/>
                  </a:cubicBezTo>
                  <a:cubicBezTo>
                    <a:pt x="3" y="5"/>
                    <a:pt x="3" y="3"/>
                    <a:pt x="3" y="1"/>
                  </a:cubicBezTo>
                  <a:cubicBezTo>
                    <a:pt x="3" y="0"/>
                    <a:pt x="3" y="0"/>
                    <a:pt x="2" y="0"/>
                  </a:cubicBezTo>
                  <a:cubicBezTo>
                    <a:pt x="0" y="0"/>
                    <a:pt x="0" y="2"/>
                    <a:pt x="0"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6" name="Freeform 688"/>
            <p:cNvSpPr>
              <a:spLocks/>
            </p:cNvSpPr>
            <p:nvPr/>
          </p:nvSpPr>
          <p:spPr bwMode="auto">
            <a:xfrm>
              <a:off x="6628894" y="3712184"/>
              <a:ext cx="38226" cy="122645"/>
            </a:xfrm>
            <a:custGeom>
              <a:avLst/>
              <a:gdLst>
                <a:gd name="T0" fmla="*/ 4 w 8"/>
                <a:gd name="T1" fmla="*/ 17 h 26"/>
                <a:gd name="T2" fmla="*/ 6 w 8"/>
                <a:gd name="T3" fmla="*/ 13 h 26"/>
                <a:gd name="T4" fmla="*/ 5 w 8"/>
                <a:gd name="T5" fmla="*/ 10 h 26"/>
                <a:gd name="T6" fmla="*/ 7 w 8"/>
                <a:gd name="T7" fmla="*/ 4 h 26"/>
                <a:gd name="T8" fmla="*/ 6 w 8"/>
                <a:gd name="T9" fmla="*/ 0 h 26"/>
                <a:gd name="T10" fmla="*/ 2 w 8"/>
                <a:gd name="T11" fmla="*/ 7 h 26"/>
                <a:gd name="T12" fmla="*/ 0 w 8"/>
                <a:gd name="T13" fmla="*/ 11 h 26"/>
                <a:gd name="T14" fmla="*/ 1 w 8"/>
                <a:gd name="T15" fmla="*/ 16 h 26"/>
                <a:gd name="T16" fmla="*/ 2 w 8"/>
                <a:gd name="T17" fmla="*/ 26 h 26"/>
                <a:gd name="T18" fmla="*/ 2 w 8"/>
                <a:gd name="T19" fmla="*/ 25 h 26"/>
                <a:gd name="T20" fmla="*/ 4 w 8"/>
                <a:gd name="T21" fmla="*/ 17 h 26"/>
                <a:gd name="T22" fmla="*/ 4 w 8"/>
                <a:gd name="T23" fmla="*/ 17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 h="26">
                  <a:moveTo>
                    <a:pt x="4" y="17"/>
                  </a:moveTo>
                  <a:cubicBezTo>
                    <a:pt x="4" y="16"/>
                    <a:pt x="5" y="15"/>
                    <a:pt x="6" y="13"/>
                  </a:cubicBezTo>
                  <a:cubicBezTo>
                    <a:pt x="7" y="11"/>
                    <a:pt x="6" y="12"/>
                    <a:pt x="5" y="10"/>
                  </a:cubicBezTo>
                  <a:cubicBezTo>
                    <a:pt x="3" y="8"/>
                    <a:pt x="4" y="3"/>
                    <a:pt x="7" y="4"/>
                  </a:cubicBezTo>
                  <a:cubicBezTo>
                    <a:pt x="8" y="1"/>
                    <a:pt x="8" y="1"/>
                    <a:pt x="6" y="0"/>
                  </a:cubicBezTo>
                  <a:cubicBezTo>
                    <a:pt x="4" y="0"/>
                    <a:pt x="3" y="5"/>
                    <a:pt x="2" y="7"/>
                  </a:cubicBezTo>
                  <a:cubicBezTo>
                    <a:pt x="1" y="8"/>
                    <a:pt x="0" y="9"/>
                    <a:pt x="0" y="11"/>
                  </a:cubicBezTo>
                  <a:cubicBezTo>
                    <a:pt x="0" y="12"/>
                    <a:pt x="1" y="14"/>
                    <a:pt x="1" y="16"/>
                  </a:cubicBezTo>
                  <a:cubicBezTo>
                    <a:pt x="1" y="19"/>
                    <a:pt x="2" y="22"/>
                    <a:pt x="2" y="26"/>
                  </a:cubicBezTo>
                  <a:cubicBezTo>
                    <a:pt x="2" y="25"/>
                    <a:pt x="2" y="25"/>
                    <a:pt x="2" y="25"/>
                  </a:cubicBezTo>
                  <a:cubicBezTo>
                    <a:pt x="3" y="23"/>
                    <a:pt x="3" y="20"/>
                    <a:pt x="4" y="17"/>
                  </a:cubicBezTo>
                  <a:cubicBezTo>
                    <a:pt x="4" y="16"/>
                    <a:pt x="4" y="18"/>
                    <a:pt x="4" y="1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7" name="Freeform 689"/>
            <p:cNvSpPr>
              <a:spLocks/>
            </p:cNvSpPr>
            <p:nvPr/>
          </p:nvSpPr>
          <p:spPr bwMode="auto">
            <a:xfrm>
              <a:off x="7015937" y="3895354"/>
              <a:ext cx="23891" cy="36635"/>
            </a:xfrm>
            <a:custGeom>
              <a:avLst/>
              <a:gdLst>
                <a:gd name="T0" fmla="*/ 3 w 5"/>
                <a:gd name="T1" fmla="*/ 8 h 8"/>
                <a:gd name="T2" fmla="*/ 2 w 5"/>
                <a:gd name="T3" fmla="*/ 0 h 8"/>
                <a:gd name="T4" fmla="*/ 0 w 5"/>
                <a:gd name="T5" fmla="*/ 4 h 8"/>
                <a:gd name="T6" fmla="*/ 3 w 5"/>
                <a:gd name="T7" fmla="*/ 8 h 8"/>
                <a:gd name="T8" fmla="*/ 3 w 5"/>
                <a:gd name="T9" fmla="*/ 8 h 8"/>
              </a:gdLst>
              <a:ahLst/>
              <a:cxnLst>
                <a:cxn ang="0">
                  <a:pos x="T0" y="T1"/>
                </a:cxn>
                <a:cxn ang="0">
                  <a:pos x="T2" y="T3"/>
                </a:cxn>
                <a:cxn ang="0">
                  <a:pos x="T4" y="T5"/>
                </a:cxn>
                <a:cxn ang="0">
                  <a:pos x="T6" y="T7"/>
                </a:cxn>
                <a:cxn ang="0">
                  <a:pos x="T8" y="T9"/>
                </a:cxn>
              </a:cxnLst>
              <a:rect l="0" t="0" r="r" b="b"/>
              <a:pathLst>
                <a:path w="5" h="8">
                  <a:moveTo>
                    <a:pt x="3" y="8"/>
                  </a:moveTo>
                  <a:cubicBezTo>
                    <a:pt x="3" y="7"/>
                    <a:pt x="5" y="0"/>
                    <a:pt x="2" y="0"/>
                  </a:cubicBezTo>
                  <a:cubicBezTo>
                    <a:pt x="1" y="1"/>
                    <a:pt x="0" y="3"/>
                    <a:pt x="0" y="4"/>
                  </a:cubicBezTo>
                  <a:cubicBezTo>
                    <a:pt x="0" y="6"/>
                    <a:pt x="1" y="7"/>
                    <a:pt x="3" y="8"/>
                  </a:cubicBezTo>
                  <a:cubicBezTo>
                    <a:pt x="3" y="8"/>
                    <a:pt x="2" y="8"/>
                    <a:pt x="3"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8" name="Freeform 690"/>
            <p:cNvSpPr>
              <a:spLocks/>
            </p:cNvSpPr>
            <p:nvPr/>
          </p:nvSpPr>
          <p:spPr bwMode="auto">
            <a:xfrm>
              <a:off x="6824805" y="4068968"/>
              <a:ext cx="248472" cy="157685"/>
            </a:xfrm>
            <a:custGeom>
              <a:avLst/>
              <a:gdLst>
                <a:gd name="T0" fmla="*/ 47 w 53"/>
                <a:gd name="T1" fmla="*/ 0 h 34"/>
                <a:gd name="T2" fmla="*/ 38 w 53"/>
                <a:gd name="T3" fmla="*/ 2 h 34"/>
                <a:gd name="T4" fmla="*/ 28 w 53"/>
                <a:gd name="T5" fmla="*/ 4 h 34"/>
                <a:gd name="T6" fmla="*/ 23 w 53"/>
                <a:gd name="T7" fmla="*/ 10 h 34"/>
                <a:gd name="T8" fmla="*/ 17 w 53"/>
                <a:gd name="T9" fmla="*/ 9 h 34"/>
                <a:gd name="T10" fmla="*/ 9 w 53"/>
                <a:gd name="T11" fmla="*/ 9 h 34"/>
                <a:gd name="T12" fmla="*/ 3 w 53"/>
                <a:gd name="T13" fmla="*/ 12 h 34"/>
                <a:gd name="T14" fmla="*/ 1 w 53"/>
                <a:gd name="T15" fmla="*/ 15 h 34"/>
                <a:gd name="T16" fmla="*/ 1 w 53"/>
                <a:gd name="T17" fmla="*/ 21 h 34"/>
                <a:gd name="T18" fmla="*/ 3 w 53"/>
                <a:gd name="T19" fmla="*/ 28 h 34"/>
                <a:gd name="T20" fmla="*/ 4 w 53"/>
                <a:gd name="T21" fmla="*/ 32 h 34"/>
                <a:gd name="T22" fmla="*/ 12 w 53"/>
                <a:gd name="T23" fmla="*/ 32 h 34"/>
                <a:gd name="T24" fmla="*/ 16 w 53"/>
                <a:gd name="T25" fmla="*/ 29 h 34"/>
                <a:gd name="T26" fmla="*/ 21 w 53"/>
                <a:gd name="T27" fmla="*/ 29 h 34"/>
                <a:gd name="T28" fmla="*/ 24 w 53"/>
                <a:gd name="T29" fmla="*/ 26 h 34"/>
                <a:gd name="T30" fmla="*/ 32 w 53"/>
                <a:gd name="T31" fmla="*/ 24 h 34"/>
                <a:gd name="T32" fmla="*/ 41 w 53"/>
                <a:gd name="T33" fmla="*/ 21 h 34"/>
                <a:gd name="T34" fmla="*/ 47 w 53"/>
                <a:gd name="T35" fmla="*/ 17 h 34"/>
                <a:gd name="T36" fmla="*/ 52 w 53"/>
                <a:gd name="T37" fmla="*/ 12 h 34"/>
                <a:gd name="T38" fmla="*/ 47 w 53"/>
                <a:gd name="T39"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53" h="34">
                  <a:moveTo>
                    <a:pt x="47" y="0"/>
                  </a:moveTo>
                  <a:cubicBezTo>
                    <a:pt x="44" y="1"/>
                    <a:pt x="41" y="2"/>
                    <a:pt x="38" y="2"/>
                  </a:cubicBezTo>
                  <a:cubicBezTo>
                    <a:pt x="35" y="3"/>
                    <a:pt x="31" y="2"/>
                    <a:pt x="28" y="4"/>
                  </a:cubicBezTo>
                  <a:cubicBezTo>
                    <a:pt x="26" y="6"/>
                    <a:pt x="25" y="8"/>
                    <a:pt x="23" y="10"/>
                  </a:cubicBezTo>
                  <a:cubicBezTo>
                    <a:pt x="22" y="11"/>
                    <a:pt x="19" y="9"/>
                    <a:pt x="17" y="9"/>
                  </a:cubicBezTo>
                  <a:cubicBezTo>
                    <a:pt x="14" y="9"/>
                    <a:pt x="12" y="9"/>
                    <a:pt x="9" y="9"/>
                  </a:cubicBezTo>
                  <a:cubicBezTo>
                    <a:pt x="6" y="9"/>
                    <a:pt x="3" y="8"/>
                    <a:pt x="3" y="12"/>
                  </a:cubicBezTo>
                  <a:cubicBezTo>
                    <a:pt x="2" y="14"/>
                    <a:pt x="1" y="13"/>
                    <a:pt x="1" y="15"/>
                  </a:cubicBezTo>
                  <a:cubicBezTo>
                    <a:pt x="0" y="17"/>
                    <a:pt x="0" y="19"/>
                    <a:pt x="1" y="21"/>
                  </a:cubicBezTo>
                  <a:cubicBezTo>
                    <a:pt x="1" y="23"/>
                    <a:pt x="2" y="26"/>
                    <a:pt x="3" y="28"/>
                  </a:cubicBezTo>
                  <a:cubicBezTo>
                    <a:pt x="3" y="29"/>
                    <a:pt x="3" y="31"/>
                    <a:pt x="4" y="32"/>
                  </a:cubicBezTo>
                  <a:cubicBezTo>
                    <a:pt x="5" y="34"/>
                    <a:pt x="10" y="33"/>
                    <a:pt x="12" y="32"/>
                  </a:cubicBezTo>
                  <a:cubicBezTo>
                    <a:pt x="13" y="31"/>
                    <a:pt x="14" y="30"/>
                    <a:pt x="16" y="29"/>
                  </a:cubicBezTo>
                  <a:cubicBezTo>
                    <a:pt x="17" y="29"/>
                    <a:pt x="19" y="29"/>
                    <a:pt x="21" y="29"/>
                  </a:cubicBezTo>
                  <a:cubicBezTo>
                    <a:pt x="22" y="28"/>
                    <a:pt x="23" y="27"/>
                    <a:pt x="24" y="26"/>
                  </a:cubicBezTo>
                  <a:cubicBezTo>
                    <a:pt x="27" y="25"/>
                    <a:pt x="29" y="25"/>
                    <a:pt x="32" y="24"/>
                  </a:cubicBezTo>
                  <a:cubicBezTo>
                    <a:pt x="35" y="23"/>
                    <a:pt x="38" y="22"/>
                    <a:pt x="41" y="21"/>
                  </a:cubicBezTo>
                  <a:cubicBezTo>
                    <a:pt x="43" y="20"/>
                    <a:pt x="47" y="19"/>
                    <a:pt x="47" y="17"/>
                  </a:cubicBezTo>
                  <a:cubicBezTo>
                    <a:pt x="48" y="14"/>
                    <a:pt x="53" y="14"/>
                    <a:pt x="52" y="12"/>
                  </a:cubicBezTo>
                  <a:cubicBezTo>
                    <a:pt x="50" y="8"/>
                    <a:pt x="49" y="4"/>
                    <a:pt x="47"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79" name="Freeform 691"/>
            <p:cNvSpPr>
              <a:spLocks/>
            </p:cNvSpPr>
            <p:nvPr/>
          </p:nvSpPr>
          <p:spPr bwMode="auto">
            <a:xfrm>
              <a:off x="7044607" y="3895354"/>
              <a:ext cx="191132" cy="229360"/>
            </a:xfrm>
            <a:custGeom>
              <a:avLst/>
              <a:gdLst>
                <a:gd name="T0" fmla="*/ 39 w 41"/>
                <a:gd name="T1" fmla="*/ 19 h 49"/>
                <a:gd name="T2" fmla="*/ 34 w 41"/>
                <a:gd name="T3" fmla="*/ 14 h 49"/>
                <a:gd name="T4" fmla="*/ 28 w 41"/>
                <a:gd name="T5" fmla="*/ 12 h 49"/>
                <a:gd name="T6" fmla="*/ 22 w 41"/>
                <a:gd name="T7" fmla="*/ 6 h 49"/>
                <a:gd name="T8" fmla="*/ 21 w 41"/>
                <a:gd name="T9" fmla="*/ 3 h 49"/>
                <a:gd name="T10" fmla="*/ 22 w 41"/>
                <a:gd name="T11" fmla="*/ 0 h 49"/>
                <a:gd name="T12" fmla="*/ 17 w 41"/>
                <a:gd name="T13" fmla="*/ 5 h 49"/>
                <a:gd name="T14" fmla="*/ 10 w 41"/>
                <a:gd name="T15" fmla="*/ 10 h 49"/>
                <a:gd name="T16" fmla="*/ 5 w 41"/>
                <a:gd name="T17" fmla="*/ 10 h 49"/>
                <a:gd name="T18" fmla="*/ 0 w 41"/>
                <a:gd name="T19" fmla="*/ 11 h 49"/>
                <a:gd name="T20" fmla="*/ 5 w 41"/>
                <a:gd name="T21" fmla="*/ 17 h 49"/>
                <a:gd name="T22" fmla="*/ 16 w 41"/>
                <a:gd name="T23" fmla="*/ 19 h 49"/>
                <a:gd name="T24" fmla="*/ 16 w 41"/>
                <a:gd name="T25" fmla="*/ 32 h 49"/>
                <a:gd name="T26" fmla="*/ 11 w 41"/>
                <a:gd name="T27" fmla="*/ 34 h 49"/>
                <a:gd name="T28" fmla="*/ 0 w 41"/>
                <a:gd name="T29" fmla="*/ 37 h 49"/>
                <a:gd name="T30" fmla="*/ 5 w 41"/>
                <a:gd name="T31" fmla="*/ 49 h 49"/>
                <a:gd name="T32" fmla="*/ 14 w 41"/>
                <a:gd name="T33" fmla="*/ 48 h 49"/>
                <a:gd name="T34" fmla="*/ 17 w 41"/>
                <a:gd name="T35" fmla="*/ 44 h 49"/>
                <a:gd name="T36" fmla="*/ 23 w 41"/>
                <a:gd name="T37" fmla="*/ 42 h 49"/>
                <a:gd name="T38" fmla="*/ 28 w 41"/>
                <a:gd name="T39" fmla="*/ 38 h 49"/>
                <a:gd name="T40" fmla="*/ 29 w 41"/>
                <a:gd name="T41" fmla="*/ 32 h 49"/>
                <a:gd name="T42" fmla="*/ 32 w 41"/>
                <a:gd name="T43" fmla="*/ 30 h 49"/>
                <a:gd name="T44" fmla="*/ 37 w 41"/>
                <a:gd name="T45" fmla="*/ 24 h 49"/>
                <a:gd name="T46" fmla="*/ 39 w 41"/>
                <a:gd name="T47" fmla="*/ 19 h 49"/>
                <a:gd name="T48" fmla="*/ 39 w 41"/>
                <a:gd name="T49" fmla="*/ 1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1" h="49">
                  <a:moveTo>
                    <a:pt x="39" y="19"/>
                  </a:moveTo>
                  <a:cubicBezTo>
                    <a:pt x="36" y="19"/>
                    <a:pt x="35" y="16"/>
                    <a:pt x="34" y="14"/>
                  </a:cubicBezTo>
                  <a:cubicBezTo>
                    <a:pt x="33" y="13"/>
                    <a:pt x="29" y="13"/>
                    <a:pt x="28" y="12"/>
                  </a:cubicBezTo>
                  <a:cubicBezTo>
                    <a:pt x="25" y="11"/>
                    <a:pt x="24" y="9"/>
                    <a:pt x="22" y="6"/>
                  </a:cubicBezTo>
                  <a:cubicBezTo>
                    <a:pt x="22" y="5"/>
                    <a:pt x="21" y="4"/>
                    <a:pt x="21" y="3"/>
                  </a:cubicBezTo>
                  <a:cubicBezTo>
                    <a:pt x="21" y="3"/>
                    <a:pt x="22" y="0"/>
                    <a:pt x="22" y="0"/>
                  </a:cubicBezTo>
                  <a:cubicBezTo>
                    <a:pt x="21" y="0"/>
                    <a:pt x="18" y="4"/>
                    <a:pt x="17" y="5"/>
                  </a:cubicBezTo>
                  <a:cubicBezTo>
                    <a:pt x="15" y="7"/>
                    <a:pt x="13" y="10"/>
                    <a:pt x="10" y="10"/>
                  </a:cubicBezTo>
                  <a:cubicBezTo>
                    <a:pt x="8" y="11"/>
                    <a:pt x="7" y="10"/>
                    <a:pt x="5" y="10"/>
                  </a:cubicBezTo>
                  <a:cubicBezTo>
                    <a:pt x="3" y="11"/>
                    <a:pt x="1" y="13"/>
                    <a:pt x="0" y="11"/>
                  </a:cubicBezTo>
                  <a:cubicBezTo>
                    <a:pt x="1" y="14"/>
                    <a:pt x="2" y="17"/>
                    <a:pt x="5" y="17"/>
                  </a:cubicBezTo>
                  <a:cubicBezTo>
                    <a:pt x="7" y="17"/>
                    <a:pt x="15" y="17"/>
                    <a:pt x="16" y="19"/>
                  </a:cubicBezTo>
                  <a:cubicBezTo>
                    <a:pt x="19" y="23"/>
                    <a:pt x="17" y="27"/>
                    <a:pt x="16" y="32"/>
                  </a:cubicBezTo>
                  <a:cubicBezTo>
                    <a:pt x="15" y="33"/>
                    <a:pt x="11" y="34"/>
                    <a:pt x="11" y="34"/>
                  </a:cubicBezTo>
                  <a:cubicBezTo>
                    <a:pt x="7" y="35"/>
                    <a:pt x="3" y="36"/>
                    <a:pt x="0" y="37"/>
                  </a:cubicBezTo>
                  <a:cubicBezTo>
                    <a:pt x="2" y="41"/>
                    <a:pt x="4" y="45"/>
                    <a:pt x="5" y="49"/>
                  </a:cubicBezTo>
                  <a:cubicBezTo>
                    <a:pt x="8" y="48"/>
                    <a:pt x="11" y="48"/>
                    <a:pt x="14" y="48"/>
                  </a:cubicBezTo>
                  <a:cubicBezTo>
                    <a:pt x="18" y="47"/>
                    <a:pt x="15" y="46"/>
                    <a:pt x="17" y="44"/>
                  </a:cubicBezTo>
                  <a:cubicBezTo>
                    <a:pt x="19" y="43"/>
                    <a:pt x="22" y="44"/>
                    <a:pt x="23" y="42"/>
                  </a:cubicBezTo>
                  <a:cubicBezTo>
                    <a:pt x="25" y="40"/>
                    <a:pt x="25" y="39"/>
                    <a:pt x="28" y="38"/>
                  </a:cubicBezTo>
                  <a:cubicBezTo>
                    <a:pt x="30" y="37"/>
                    <a:pt x="29" y="34"/>
                    <a:pt x="29" y="32"/>
                  </a:cubicBezTo>
                  <a:cubicBezTo>
                    <a:pt x="28" y="30"/>
                    <a:pt x="30" y="30"/>
                    <a:pt x="32" y="30"/>
                  </a:cubicBezTo>
                  <a:cubicBezTo>
                    <a:pt x="35" y="29"/>
                    <a:pt x="35" y="26"/>
                    <a:pt x="37" y="24"/>
                  </a:cubicBezTo>
                  <a:cubicBezTo>
                    <a:pt x="38" y="23"/>
                    <a:pt x="41" y="20"/>
                    <a:pt x="39" y="19"/>
                  </a:cubicBezTo>
                  <a:cubicBezTo>
                    <a:pt x="38" y="19"/>
                    <a:pt x="40" y="20"/>
                    <a:pt x="39" y="1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0" name="Freeform 692"/>
            <p:cNvSpPr>
              <a:spLocks/>
            </p:cNvSpPr>
            <p:nvPr/>
          </p:nvSpPr>
          <p:spPr bwMode="auto">
            <a:xfrm>
              <a:off x="7450763" y="3446193"/>
              <a:ext cx="256437" cy="111495"/>
            </a:xfrm>
            <a:custGeom>
              <a:avLst/>
              <a:gdLst>
                <a:gd name="T0" fmla="*/ 55 w 55"/>
                <a:gd name="T1" fmla="*/ 5 h 24"/>
                <a:gd name="T2" fmla="*/ 47 w 55"/>
                <a:gd name="T3" fmla="*/ 3 h 24"/>
                <a:gd name="T4" fmla="*/ 36 w 55"/>
                <a:gd name="T5" fmla="*/ 2 h 24"/>
                <a:gd name="T6" fmla="*/ 27 w 55"/>
                <a:gd name="T7" fmla="*/ 0 h 24"/>
                <a:gd name="T8" fmla="*/ 22 w 55"/>
                <a:gd name="T9" fmla="*/ 2 h 24"/>
                <a:gd name="T10" fmla="*/ 19 w 55"/>
                <a:gd name="T11" fmla="*/ 4 h 24"/>
                <a:gd name="T12" fmla="*/ 11 w 55"/>
                <a:gd name="T13" fmla="*/ 5 h 24"/>
                <a:gd name="T14" fmla="*/ 9 w 55"/>
                <a:gd name="T15" fmla="*/ 7 h 24"/>
                <a:gd name="T16" fmla="*/ 8 w 55"/>
                <a:gd name="T17" fmla="*/ 11 h 24"/>
                <a:gd name="T18" fmla="*/ 12 w 55"/>
                <a:gd name="T19" fmla="*/ 12 h 24"/>
                <a:gd name="T20" fmla="*/ 15 w 55"/>
                <a:gd name="T21" fmla="*/ 12 h 24"/>
                <a:gd name="T22" fmla="*/ 19 w 55"/>
                <a:gd name="T23" fmla="*/ 15 h 24"/>
                <a:gd name="T24" fmla="*/ 15 w 55"/>
                <a:gd name="T25" fmla="*/ 17 h 24"/>
                <a:gd name="T26" fmla="*/ 11 w 55"/>
                <a:gd name="T27" fmla="*/ 17 h 24"/>
                <a:gd name="T28" fmla="*/ 10 w 55"/>
                <a:gd name="T29" fmla="*/ 20 h 24"/>
                <a:gd name="T30" fmla="*/ 1 w 55"/>
                <a:gd name="T31" fmla="*/ 20 h 24"/>
                <a:gd name="T32" fmla="*/ 11 w 55"/>
                <a:gd name="T33" fmla="*/ 22 h 24"/>
                <a:gd name="T34" fmla="*/ 15 w 55"/>
                <a:gd name="T35" fmla="*/ 23 h 24"/>
                <a:gd name="T36" fmla="*/ 21 w 55"/>
                <a:gd name="T37" fmla="*/ 23 h 24"/>
                <a:gd name="T38" fmla="*/ 25 w 55"/>
                <a:gd name="T39" fmla="*/ 20 h 24"/>
                <a:gd name="T40" fmla="*/ 28 w 55"/>
                <a:gd name="T41" fmla="*/ 17 h 24"/>
                <a:gd name="T42" fmla="*/ 33 w 55"/>
                <a:gd name="T43" fmla="*/ 16 h 24"/>
                <a:gd name="T44" fmla="*/ 37 w 55"/>
                <a:gd name="T45" fmla="*/ 16 h 24"/>
                <a:gd name="T46" fmla="*/ 40 w 55"/>
                <a:gd name="T47" fmla="*/ 13 h 24"/>
                <a:gd name="T48" fmla="*/ 44 w 55"/>
                <a:gd name="T49" fmla="*/ 12 h 24"/>
                <a:gd name="T50" fmla="*/ 54 w 55"/>
                <a:gd name="T51" fmla="*/ 7 h 24"/>
                <a:gd name="T52" fmla="*/ 55 w 55"/>
                <a:gd name="T53" fmla="*/ 5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24">
                  <a:moveTo>
                    <a:pt x="55" y="5"/>
                  </a:moveTo>
                  <a:cubicBezTo>
                    <a:pt x="52" y="5"/>
                    <a:pt x="50" y="3"/>
                    <a:pt x="47" y="3"/>
                  </a:cubicBezTo>
                  <a:cubicBezTo>
                    <a:pt x="44" y="2"/>
                    <a:pt x="40" y="2"/>
                    <a:pt x="36" y="2"/>
                  </a:cubicBezTo>
                  <a:cubicBezTo>
                    <a:pt x="33" y="2"/>
                    <a:pt x="30" y="2"/>
                    <a:pt x="27" y="0"/>
                  </a:cubicBezTo>
                  <a:cubicBezTo>
                    <a:pt x="25" y="0"/>
                    <a:pt x="23" y="0"/>
                    <a:pt x="22" y="2"/>
                  </a:cubicBezTo>
                  <a:cubicBezTo>
                    <a:pt x="22" y="4"/>
                    <a:pt x="21" y="5"/>
                    <a:pt x="19" y="4"/>
                  </a:cubicBezTo>
                  <a:cubicBezTo>
                    <a:pt x="17" y="3"/>
                    <a:pt x="12" y="1"/>
                    <a:pt x="11" y="5"/>
                  </a:cubicBezTo>
                  <a:cubicBezTo>
                    <a:pt x="10" y="6"/>
                    <a:pt x="11" y="6"/>
                    <a:pt x="9" y="7"/>
                  </a:cubicBezTo>
                  <a:cubicBezTo>
                    <a:pt x="8" y="8"/>
                    <a:pt x="6" y="10"/>
                    <a:pt x="8" y="11"/>
                  </a:cubicBezTo>
                  <a:cubicBezTo>
                    <a:pt x="9" y="12"/>
                    <a:pt x="12" y="13"/>
                    <a:pt x="12" y="12"/>
                  </a:cubicBezTo>
                  <a:cubicBezTo>
                    <a:pt x="13" y="10"/>
                    <a:pt x="14" y="11"/>
                    <a:pt x="15" y="12"/>
                  </a:cubicBezTo>
                  <a:cubicBezTo>
                    <a:pt x="16" y="13"/>
                    <a:pt x="20" y="14"/>
                    <a:pt x="19" y="15"/>
                  </a:cubicBezTo>
                  <a:cubicBezTo>
                    <a:pt x="19" y="16"/>
                    <a:pt x="16" y="16"/>
                    <a:pt x="15" y="17"/>
                  </a:cubicBezTo>
                  <a:cubicBezTo>
                    <a:pt x="14" y="18"/>
                    <a:pt x="13" y="19"/>
                    <a:pt x="11" y="17"/>
                  </a:cubicBezTo>
                  <a:cubicBezTo>
                    <a:pt x="10" y="16"/>
                    <a:pt x="10" y="19"/>
                    <a:pt x="10" y="20"/>
                  </a:cubicBezTo>
                  <a:cubicBezTo>
                    <a:pt x="6" y="22"/>
                    <a:pt x="4" y="15"/>
                    <a:pt x="1" y="20"/>
                  </a:cubicBezTo>
                  <a:cubicBezTo>
                    <a:pt x="0" y="21"/>
                    <a:pt x="10" y="23"/>
                    <a:pt x="11" y="22"/>
                  </a:cubicBezTo>
                  <a:cubicBezTo>
                    <a:pt x="12" y="21"/>
                    <a:pt x="14" y="22"/>
                    <a:pt x="15" y="23"/>
                  </a:cubicBezTo>
                  <a:cubicBezTo>
                    <a:pt x="16" y="23"/>
                    <a:pt x="19" y="24"/>
                    <a:pt x="21" y="23"/>
                  </a:cubicBezTo>
                  <a:cubicBezTo>
                    <a:pt x="22" y="22"/>
                    <a:pt x="24" y="23"/>
                    <a:pt x="25" y="20"/>
                  </a:cubicBezTo>
                  <a:cubicBezTo>
                    <a:pt x="25" y="19"/>
                    <a:pt x="27" y="18"/>
                    <a:pt x="28" y="17"/>
                  </a:cubicBezTo>
                  <a:cubicBezTo>
                    <a:pt x="29" y="16"/>
                    <a:pt x="33" y="16"/>
                    <a:pt x="33" y="16"/>
                  </a:cubicBezTo>
                  <a:cubicBezTo>
                    <a:pt x="34" y="18"/>
                    <a:pt x="35" y="16"/>
                    <a:pt x="37" y="16"/>
                  </a:cubicBezTo>
                  <a:cubicBezTo>
                    <a:pt x="38" y="16"/>
                    <a:pt x="39" y="13"/>
                    <a:pt x="40" y="13"/>
                  </a:cubicBezTo>
                  <a:cubicBezTo>
                    <a:pt x="41" y="12"/>
                    <a:pt x="43" y="13"/>
                    <a:pt x="44" y="12"/>
                  </a:cubicBezTo>
                  <a:cubicBezTo>
                    <a:pt x="48" y="11"/>
                    <a:pt x="50" y="9"/>
                    <a:pt x="54" y="7"/>
                  </a:cubicBezTo>
                  <a:cubicBezTo>
                    <a:pt x="55" y="7"/>
                    <a:pt x="55" y="7"/>
                    <a:pt x="55"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1" name="Freeform 693"/>
            <p:cNvSpPr>
              <a:spLocks/>
            </p:cNvSpPr>
            <p:nvPr/>
          </p:nvSpPr>
          <p:spPr bwMode="auto">
            <a:xfrm>
              <a:off x="7138581" y="3376111"/>
              <a:ext cx="415714" cy="243694"/>
            </a:xfrm>
            <a:custGeom>
              <a:avLst/>
              <a:gdLst>
                <a:gd name="T0" fmla="*/ 78 w 89"/>
                <a:gd name="T1" fmla="*/ 32 h 52"/>
                <a:gd name="T2" fmla="*/ 81 w 89"/>
                <a:gd name="T3" fmla="*/ 33 h 52"/>
                <a:gd name="T4" fmla="*/ 84 w 89"/>
                <a:gd name="T5" fmla="*/ 31 h 52"/>
                <a:gd name="T6" fmla="*/ 81 w 89"/>
                <a:gd name="T7" fmla="*/ 26 h 52"/>
                <a:gd name="T8" fmla="*/ 79 w 89"/>
                <a:gd name="T9" fmla="*/ 27 h 52"/>
                <a:gd name="T10" fmla="*/ 75 w 89"/>
                <a:gd name="T11" fmla="*/ 27 h 52"/>
                <a:gd name="T12" fmla="*/ 78 w 89"/>
                <a:gd name="T13" fmla="*/ 21 h 52"/>
                <a:gd name="T14" fmla="*/ 74 w 89"/>
                <a:gd name="T15" fmla="*/ 22 h 52"/>
                <a:gd name="T16" fmla="*/ 68 w 89"/>
                <a:gd name="T17" fmla="*/ 25 h 52"/>
                <a:gd name="T18" fmla="*/ 65 w 89"/>
                <a:gd name="T19" fmla="*/ 29 h 52"/>
                <a:gd name="T20" fmla="*/ 62 w 89"/>
                <a:gd name="T21" fmla="*/ 28 h 52"/>
                <a:gd name="T22" fmla="*/ 57 w 89"/>
                <a:gd name="T23" fmla="*/ 27 h 52"/>
                <a:gd name="T24" fmla="*/ 53 w 89"/>
                <a:gd name="T25" fmla="*/ 23 h 52"/>
                <a:gd name="T26" fmla="*/ 52 w 89"/>
                <a:gd name="T27" fmla="*/ 17 h 52"/>
                <a:gd name="T28" fmla="*/ 49 w 89"/>
                <a:gd name="T29" fmla="*/ 13 h 52"/>
                <a:gd name="T30" fmla="*/ 45 w 89"/>
                <a:gd name="T31" fmla="*/ 12 h 52"/>
                <a:gd name="T32" fmla="*/ 38 w 89"/>
                <a:gd name="T33" fmla="*/ 12 h 52"/>
                <a:gd name="T34" fmla="*/ 31 w 89"/>
                <a:gd name="T35" fmla="*/ 12 h 52"/>
                <a:gd name="T36" fmla="*/ 27 w 89"/>
                <a:gd name="T37" fmla="*/ 8 h 52"/>
                <a:gd name="T38" fmla="*/ 23 w 89"/>
                <a:gd name="T39" fmla="*/ 8 h 52"/>
                <a:gd name="T40" fmla="*/ 19 w 89"/>
                <a:gd name="T41" fmla="*/ 10 h 52"/>
                <a:gd name="T42" fmla="*/ 17 w 89"/>
                <a:gd name="T43" fmla="*/ 6 h 52"/>
                <a:gd name="T44" fmla="*/ 15 w 89"/>
                <a:gd name="T45" fmla="*/ 1 h 52"/>
                <a:gd name="T46" fmla="*/ 15 w 89"/>
                <a:gd name="T47" fmla="*/ 5 h 52"/>
                <a:gd name="T48" fmla="*/ 14 w 89"/>
                <a:gd name="T49" fmla="*/ 8 h 52"/>
                <a:gd name="T50" fmla="*/ 13 w 89"/>
                <a:gd name="T51" fmla="*/ 3 h 52"/>
                <a:gd name="T52" fmla="*/ 14 w 89"/>
                <a:gd name="T53" fmla="*/ 0 h 52"/>
                <a:gd name="T54" fmla="*/ 1 w 89"/>
                <a:gd name="T55" fmla="*/ 4 h 52"/>
                <a:gd name="T56" fmla="*/ 1 w 89"/>
                <a:gd name="T57" fmla="*/ 15 h 52"/>
                <a:gd name="T58" fmla="*/ 1 w 89"/>
                <a:gd name="T59" fmla="*/ 23 h 52"/>
                <a:gd name="T60" fmla="*/ 2 w 89"/>
                <a:gd name="T61" fmla="*/ 26 h 52"/>
                <a:gd name="T62" fmla="*/ 6 w 89"/>
                <a:gd name="T63" fmla="*/ 26 h 52"/>
                <a:gd name="T64" fmla="*/ 6 w 89"/>
                <a:gd name="T65" fmla="*/ 23 h 52"/>
                <a:gd name="T66" fmla="*/ 10 w 89"/>
                <a:gd name="T67" fmla="*/ 20 h 52"/>
                <a:gd name="T68" fmla="*/ 13 w 89"/>
                <a:gd name="T69" fmla="*/ 18 h 52"/>
                <a:gd name="T70" fmla="*/ 17 w 89"/>
                <a:gd name="T71" fmla="*/ 19 h 52"/>
                <a:gd name="T72" fmla="*/ 21 w 89"/>
                <a:gd name="T73" fmla="*/ 20 h 52"/>
                <a:gd name="T74" fmla="*/ 21 w 89"/>
                <a:gd name="T75" fmla="*/ 24 h 52"/>
                <a:gd name="T76" fmla="*/ 26 w 89"/>
                <a:gd name="T77" fmla="*/ 27 h 52"/>
                <a:gd name="T78" fmla="*/ 33 w 89"/>
                <a:gd name="T79" fmla="*/ 34 h 52"/>
                <a:gd name="T80" fmla="*/ 38 w 89"/>
                <a:gd name="T81" fmla="*/ 37 h 52"/>
                <a:gd name="T82" fmla="*/ 41 w 89"/>
                <a:gd name="T83" fmla="*/ 39 h 52"/>
                <a:gd name="T84" fmla="*/ 50 w 89"/>
                <a:gd name="T85" fmla="*/ 45 h 52"/>
                <a:gd name="T86" fmla="*/ 54 w 89"/>
                <a:gd name="T87" fmla="*/ 49 h 52"/>
                <a:gd name="T88" fmla="*/ 61 w 89"/>
                <a:gd name="T89" fmla="*/ 52 h 52"/>
                <a:gd name="T90" fmla="*/ 63 w 89"/>
                <a:gd name="T91" fmla="*/ 47 h 52"/>
                <a:gd name="T92" fmla="*/ 62 w 89"/>
                <a:gd name="T93" fmla="*/ 42 h 52"/>
                <a:gd name="T94" fmla="*/ 59 w 89"/>
                <a:gd name="T95" fmla="*/ 38 h 52"/>
                <a:gd name="T96" fmla="*/ 64 w 89"/>
                <a:gd name="T97" fmla="*/ 36 h 52"/>
                <a:gd name="T98" fmla="*/ 66 w 89"/>
                <a:gd name="T99" fmla="*/ 33 h 52"/>
                <a:gd name="T100" fmla="*/ 68 w 89"/>
                <a:gd name="T101" fmla="*/ 30 h 52"/>
                <a:gd name="T102" fmla="*/ 71 w 89"/>
                <a:gd name="T103" fmla="*/ 30 h 52"/>
                <a:gd name="T104" fmla="*/ 74 w 89"/>
                <a:gd name="T105" fmla="*/ 29 h 52"/>
                <a:gd name="T106" fmla="*/ 74 w 89"/>
                <a:gd name="T107" fmla="*/ 34 h 52"/>
                <a:gd name="T108" fmla="*/ 77 w 89"/>
                <a:gd name="T109" fmla="*/ 34 h 52"/>
                <a:gd name="T110" fmla="*/ 78 w 89"/>
                <a:gd name="T111" fmla="*/ 32 h 52"/>
                <a:gd name="T112" fmla="*/ 78 w 89"/>
                <a:gd name="T113" fmla="*/ 3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9" h="52">
                  <a:moveTo>
                    <a:pt x="78" y="32"/>
                  </a:moveTo>
                  <a:cubicBezTo>
                    <a:pt x="79" y="33"/>
                    <a:pt x="79" y="34"/>
                    <a:pt x="81" y="33"/>
                  </a:cubicBezTo>
                  <a:cubicBezTo>
                    <a:pt x="82" y="33"/>
                    <a:pt x="83" y="31"/>
                    <a:pt x="84" y="31"/>
                  </a:cubicBezTo>
                  <a:cubicBezTo>
                    <a:pt x="89" y="30"/>
                    <a:pt x="83" y="28"/>
                    <a:pt x="81" y="26"/>
                  </a:cubicBezTo>
                  <a:cubicBezTo>
                    <a:pt x="80" y="25"/>
                    <a:pt x="80" y="26"/>
                    <a:pt x="79" y="27"/>
                  </a:cubicBezTo>
                  <a:cubicBezTo>
                    <a:pt x="79" y="28"/>
                    <a:pt x="76" y="27"/>
                    <a:pt x="75" y="27"/>
                  </a:cubicBezTo>
                  <a:cubicBezTo>
                    <a:pt x="71" y="25"/>
                    <a:pt x="77" y="22"/>
                    <a:pt x="78" y="21"/>
                  </a:cubicBezTo>
                  <a:cubicBezTo>
                    <a:pt x="78" y="21"/>
                    <a:pt x="74" y="22"/>
                    <a:pt x="74" y="22"/>
                  </a:cubicBezTo>
                  <a:cubicBezTo>
                    <a:pt x="72" y="23"/>
                    <a:pt x="70" y="23"/>
                    <a:pt x="68" y="25"/>
                  </a:cubicBezTo>
                  <a:cubicBezTo>
                    <a:pt x="67" y="26"/>
                    <a:pt x="66" y="28"/>
                    <a:pt x="65" y="29"/>
                  </a:cubicBezTo>
                  <a:cubicBezTo>
                    <a:pt x="64" y="32"/>
                    <a:pt x="63" y="30"/>
                    <a:pt x="62" y="28"/>
                  </a:cubicBezTo>
                  <a:cubicBezTo>
                    <a:pt x="61" y="26"/>
                    <a:pt x="59" y="27"/>
                    <a:pt x="57" y="27"/>
                  </a:cubicBezTo>
                  <a:cubicBezTo>
                    <a:pt x="55" y="27"/>
                    <a:pt x="54" y="24"/>
                    <a:pt x="53" y="23"/>
                  </a:cubicBezTo>
                  <a:cubicBezTo>
                    <a:pt x="51" y="21"/>
                    <a:pt x="54" y="19"/>
                    <a:pt x="52" y="17"/>
                  </a:cubicBezTo>
                  <a:cubicBezTo>
                    <a:pt x="51" y="16"/>
                    <a:pt x="50" y="14"/>
                    <a:pt x="49" y="13"/>
                  </a:cubicBezTo>
                  <a:cubicBezTo>
                    <a:pt x="48" y="12"/>
                    <a:pt x="46" y="11"/>
                    <a:pt x="45" y="12"/>
                  </a:cubicBezTo>
                  <a:cubicBezTo>
                    <a:pt x="43" y="13"/>
                    <a:pt x="41" y="12"/>
                    <a:pt x="38" y="12"/>
                  </a:cubicBezTo>
                  <a:cubicBezTo>
                    <a:pt x="36" y="12"/>
                    <a:pt x="33" y="13"/>
                    <a:pt x="31" y="12"/>
                  </a:cubicBezTo>
                  <a:cubicBezTo>
                    <a:pt x="30" y="11"/>
                    <a:pt x="28" y="9"/>
                    <a:pt x="27" y="8"/>
                  </a:cubicBezTo>
                  <a:cubicBezTo>
                    <a:pt x="25" y="6"/>
                    <a:pt x="24" y="6"/>
                    <a:pt x="23" y="8"/>
                  </a:cubicBezTo>
                  <a:cubicBezTo>
                    <a:pt x="22" y="9"/>
                    <a:pt x="21" y="10"/>
                    <a:pt x="19" y="10"/>
                  </a:cubicBezTo>
                  <a:cubicBezTo>
                    <a:pt x="16" y="10"/>
                    <a:pt x="16" y="8"/>
                    <a:pt x="17" y="6"/>
                  </a:cubicBezTo>
                  <a:cubicBezTo>
                    <a:pt x="18" y="3"/>
                    <a:pt x="18" y="3"/>
                    <a:pt x="15" y="1"/>
                  </a:cubicBezTo>
                  <a:cubicBezTo>
                    <a:pt x="15" y="2"/>
                    <a:pt x="15" y="4"/>
                    <a:pt x="15" y="5"/>
                  </a:cubicBezTo>
                  <a:cubicBezTo>
                    <a:pt x="15" y="7"/>
                    <a:pt x="16" y="8"/>
                    <a:pt x="14" y="8"/>
                  </a:cubicBezTo>
                  <a:cubicBezTo>
                    <a:pt x="12" y="7"/>
                    <a:pt x="12" y="4"/>
                    <a:pt x="13" y="3"/>
                  </a:cubicBezTo>
                  <a:cubicBezTo>
                    <a:pt x="13" y="3"/>
                    <a:pt x="15" y="0"/>
                    <a:pt x="14" y="0"/>
                  </a:cubicBezTo>
                  <a:cubicBezTo>
                    <a:pt x="9" y="1"/>
                    <a:pt x="5" y="2"/>
                    <a:pt x="1" y="4"/>
                  </a:cubicBezTo>
                  <a:cubicBezTo>
                    <a:pt x="0" y="4"/>
                    <a:pt x="1" y="14"/>
                    <a:pt x="1" y="15"/>
                  </a:cubicBezTo>
                  <a:cubicBezTo>
                    <a:pt x="1" y="18"/>
                    <a:pt x="1" y="21"/>
                    <a:pt x="1" y="23"/>
                  </a:cubicBezTo>
                  <a:cubicBezTo>
                    <a:pt x="1" y="25"/>
                    <a:pt x="0" y="26"/>
                    <a:pt x="2" y="26"/>
                  </a:cubicBezTo>
                  <a:cubicBezTo>
                    <a:pt x="3" y="26"/>
                    <a:pt x="4" y="26"/>
                    <a:pt x="6" y="26"/>
                  </a:cubicBezTo>
                  <a:cubicBezTo>
                    <a:pt x="8" y="26"/>
                    <a:pt x="5" y="24"/>
                    <a:pt x="6" y="23"/>
                  </a:cubicBezTo>
                  <a:cubicBezTo>
                    <a:pt x="7" y="21"/>
                    <a:pt x="9" y="22"/>
                    <a:pt x="10" y="20"/>
                  </a:cubicBezTo>
                  <a:cubicBezTo>
                    <a:pt x="12" y="19"/>
                    <a:pt x="12" y="19"/>
                    <a:pt x="13" y="18"/>
                  </a:cubicBezTo>
                  <a:cubicBezTo>
                    <a:pt x="15" y="17"/>
                    <a:pt x="16" y="18"/>
                    <a:pt x="17" y="19"/>
                  </a:cubicBezTo>
                  <a:cubicBezTo>
                    <a:pt x="18" y="20"/>
                    <a:pt x="21" y="20"/>
                    <a:pt x="21" y="20"/>
                  </a:cubicBezTo>
                  <a:cubicBezTo>
                    <a:pt x="22" y="22"/>
                    <a:pt x="21" y="23"/>
                    <a:pt x="21" y="24"/>
                  </a:cubicBezTo>
                  <a:cubicBezTo>
                    <a:pt x="22" y="27"/>
                    <a:pt x="25" y="27"/>
                    <a:pt x="26" y="27"/>
                  </a:cubicBezTo>
                  <a:cubicBezTo>
                    <a:pt x="31" y="27"/>
                    <a:pt x="31" y="30"/>
                    <a:pt x="33" y="34"/>
                  </a:cubicBezTo>
                  <a:cubicBezTo>
                    <a:pt x="34" y="35"/>
                    <a:pt x="36" y="36"/>
                    <a:pt x="38" y="37"/>
                  </a:cubicBezTo>
                  <a:cubicBezTo>
                    <a:pt x="39" y="37"/>
                    <a:pt x="40" y="38"/>
                    <a:pt x="41" y="39"/>
                  </a:cubicBezTo>
                  <a:cubicBezTo>
                    <a:pt x="44" y="41"/>
                    <a:pt x="47" y="44"/>
                    <a:pt x="50" y="45"/>
                  </a:cubicBezTo>
                  <a:cubicBezTo>
                    <a:pt x="54" y="46"/>
                    <a:pt x="54" y="46"/>
                    <a:pt x="54" y="49"/>
                  </a:cubicBezTo>
                  <a:cubicBezTo>
                    <a:pt x="56" y="49"/>
                    <a:pt x="59" y="51"/>
                    <a:pt x="61" y="52"/>
                  </a:cubicBezTo>
                  <a:cubicBezTo>
                    <a:pt x="61" y="49"/>
                    <a:pt x="60" y="49"/>
                    <a:pt x="63" y="47"/>
                  </a:cubicBezTo>
                  <a:cubicBezTo>
                    <a:pt x="64" y="45"/>
                    <a:pt x="62" y="44"/>
                    <a:pt x="62" y="42"/>
                  </a:cubicBezTo>
                  <a:cubicBezTo>
                    <a:pt x="63" y="39"/>
                    <a:pt x="60" y="40"/>
                    <a:pt x="59" y="38"/>
                  </a:cubicBezTo>
                  <a:cubicBezTo>
                    <a:pt x="58" y="36"/>
                    <a:pt x="63" y="37"/>
                    <a:pt x="64" y="36"/>
                  </a:cubicBezTo>
                  <a:cubicBezTo>
                    <a:pt x="67" y="35"/>
                    <a:pt x="64" y="32"/>
                    <a:pt x="66" y="33"/>
                  </a:cubicBezTo>
                  <a:cubicBezTo>
                    <a:pt x="70" y="33"/>
                    <a:pt x="66" y="30"/>
                    <a:pt x="68" y="30"/>
                  </a:cubicBezTo>
                  <a:cubicBezTo>
                    <a:pt x="69" y="29"/>
                    <a:pt x="70" y="31"/>
                    <a:pt x="71" y="30"/>
                  </a:cubicBezTo>
                  <a:cubicBezTo>
                    <a:pt x="72" y="30"/>
                    <a:pt x="73" y="29"/>
                    <a:pt x="74" y="29"/>
                  </a:cubicBezTo>
                  <a:cubicBezTo>
                    <a:pt x="76" y="29"/>
                    <a:pt x="74" y="33"/>
                    <a:pt x="74" y="34"/>
                  </a:cubicBezTo>
                  <a:cubicBezTo>
                    <a:pt x="75" y="34"/>
                    <a:pt x="77" y="31"/>
                    <a:pt x="77" y="34"/>
                  </a:cubicBezTo>
                  <a:cubicBezTo>
                    <a:pt x="77" y="34"/>
                    <a:pt x="77" y="32"/>
                    <a:pt x="78" y="32"/>
                  </a:cubicBezTo>
                  <a:cubicBezTo>
                    <a:pt x="79" y="32"/>
                    <a:pt x="77" y="32"/>
                    <a:pt x="78" y="3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2" name="Freeform 694"/>
            <p:cNvSpPr>
              <a:spLocks/>
            </p:cNvSpPr>
            <p:nvPr/>
          </p:nvSpPr>
          <p:spPr bwMode="auto">
            <a:xfrm>
              <a:off x="7264410" y="3646882"/>
              <a:ext cx="0" cy="4779"/>
            </a:xfrm>
            <a:custGeom>
              <a:avLst/>
              <a:gdLst>
                <a:gd name="T0" fmla="*/ 1 h 1"/>
                <a:gd name="T1" fmla="*/ 0 h 1"/>
                <a:gd name="T2" fmla="*/ 1 h 1"/>
              </a:gdLst>
              <a:ahLst/>
              <a:cxnLst>
                <a:cxn ang="0">
                  <a:pos x="0" y="T0"/>
                </a:cxn>
                <a:cxn ang="0">
                  <a:pos x="0" y="T1"/>
                </a:cxn>
                <a:cxn ang="0">
                  <a:pos x="0" y="T2"/>
                </a:cxn>
              </a:cxnLst>
              <a:rect l="0" t="0" r="r" b="b"/>
              <a:pathLst>
                <a:path h="1">
                  <a:moveTo>
                    <a:pt x="0" y="1"/>
                  </a:moveTo>
                  <a:cubicBezTo>
                    <a:pt x="0" y="0"/>
                    <a:pt x="0" y="0"/>
                    <a:pt x="0" y="0"/>
                  </a:cubicBezTo>
                  <a:cubicBezTo>
                    <a:pt x="0" y="0"/>
                    <a:pt x="0" y="0"/>
                    <a:pt x="0"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3" name="Freeform 695"/>
            <p:cNvSpPr>
              <a:spLocks/>
            </p:cNvSpPr>
            <p:nvPr/>
          </p:nvSpPr>
          <p:spPr bwMode="auto">
            <a:xfrm>
              <a:off x="7049385" y="3460527"/>
              <a:ext cx="340852" cy="200689"/>
            </a:xfrm>
            <a:custGeom>
              <a:avLst/>
              <a:gdLst>
                <a:gd name="T0" fmla="*/ 73 w 73"/>
                <a:gd name="T1" fmla="*/ 28 h 43"/>
                <a:gd name="T2" fmla="*/ 69 w 73"/>
                <a:gd name="T3" fmla="*/ 27 h 43"/>
                <a:gd name="T4" fmla="*/ 65 w 73"/>
                <a:gd name="T5" fmla="*/ 24 h 43"/>
                <a:gd name="T6" fmla="*/ 58 w 73"/>
                <a:gd name="T7" fmla="*/ 20 h 43"/>
                <a:gd name="T8" fmla="*/ 52 w 73"/>
                <a:gd name="T9" fmla="*/ 16 h 43"/>
                <a:gd name="T10" fmla="*/ 47 w 73"/>
                <a:gd name="T11" fmla="*/ 9 h 43"/>
                <a:gd name="T12" fmla="*/ 40 w 73"/>
                <a:gd name="T13" fmla="*/ 5 h 43"/>
                <a:gd name="T14" fmla="*/ 40 w 73"/>
                <a:gd name="T15" fmla="*/ 2 h 43"/>
                <a:gd name="T16" fmla="*/ 36 w 73"/>
                <a:gd name="T17" fmla="*/ 1 h 43"/>
                <a:gd name="T18" fmla="*/ 34 w 73"/>
                <a:gd name="T19" fmla="*/ 0 h 43"/>
                <a:gd name="T20" fmla="*/ 31 w 73"/>
                <a:gd name="T21" fmla="*/ 1 h 43"/>
                <a:gd name="T22" fmla="*/ 28 w 73"/>
                <a:gd name="T23" fmla="*/ 3 h 43"/>
                <a:gd name="T24" fmla="*/ 25 w 73"/>
                <a:gd name="T25" fmla="*/ 6 h 43"/>
                <a:gd name="T26" fmla="*/ 22 w 73"/>
                <a:gd name="T27" fmla="*/ 8 h 43"/>
                <a:gd name="T28" fmla="*/ 17 w 73"/>
                <a:gd name="T29" fmla="*/ 8 h 43"/>
                <a:gd name="T30" fmla="*/ 12 w 73"/>
                <a:gd name="T31" fmla="*/ 2 h 43"/>
                <a:gd name="T32" fmla="*/ 2 w 73"/>
                <a:gd name="T33" fmla="*/ 5 h 43"/>
                <a:gd name="T34" fmla="*/ 5 w 73"/>
                <a:gd name="T35" fmla="*/ 12 h 43"/>
                <a:gd name="T36" fmla="*/ 8 w 73"/>
                <a:gd name="T37" fmla="*/ 17 h 43"/>
                <a:gd name="T38" fmla="*/ 8 w 73"/>
                <a:gd name="T39" fmla="*/ 19 h 43"/>
                <a:gd name="T40" fmla="*/ 10 w 73"/>
                <a:gd name="T41" fmla="*/ 22 h 43"/>
                <a:gd name="T42" fmla="*/ 9 w 73"/>
                <a:gd name="T43" fmla="*/ 26 h 43"/>
                <a:gd name="T44" fmla="*/ 9 w 73"/>
                <a:gd name="T45" fmla="*/ 31 h 43"/>
                <a:gd name="T46" fmla="*/ 14 w 73"/>
                <a:gd name="T47" fmla="*/ 29 h 43"/>
                <a:gd name="T48" fmla="*/ 17 w 73"/>
                <a:gd name="T49" fmla="*/ 26 h 43"/>
                <a:gd name="T50" fmla="*/ 27 w 73"/>
                <a:gd name="T51" fmla="*/ 27 h 43"/>
                <a:gd name="T52" fmla="*/ 37 w 73"/>
                <a:gd name="T53" fmla="*/ 31 h 43"/>
                <a:gd name="T54" fmla="*/ 45 w 73"/>
                <a:gd name="T55" fmla="*/ 35 h 43"/>
                <a:gd name="T56" fmla="*/ 46 w 73"/>
                <a:gd name="T57" fmla="*/ 37 h 43"/>
                <a:gd name="T58" fmla="*/ 48 w 73"/>
                <a:gd name="T59" fmla="*/ 42 h 43"/>
                <a:gd name="T60" fmla="*/ 53 w 73"/>
                <a:gd name="T61" fmla="*/ 43 h 43"/>
                <a:gd name="T62" fmla="*/ 57 w 73"/>
                <a:gd name="T63" fmla="*/ 40 h 43"/>
                <a:gd name="T64" fmla="*/ 62 w 73"/>
                <a:gd name="T65" fmla="*/ 38 h 43"/>
                <a:gd name="T66" fmla="*/ 65 w 73"/>
                <a:gd name="T67" fmla="*/ 33 h 43"/>
                <a:gd name="T68" fmla="*/ 69 w 73"/>
                <a:gd name="T69" fmla="*/ 31 h 43"/>
                <a:gd name="T70" fmla="*/ 73 w 73"/>
                <a:gd name="T71" fmla="*/ 31 h 43"/>
                <a:gd name="T72" fmla="*/ 73 w 73"/>
                <a:gd name="T73" fmla="*/ 28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3" h="43">
                  <a:moveTo>
                    <a:pt x="73" y="28"/>
                  </a:moveTo>
                  <a:cubicBezTo>
                    <a:pt x="72" y="27"/>
                    <a:pt x="71" y="27"/>
                    <a:pt x="69" y="27"/>
                  </a:cubicBezTo>
                  <a:cubicBezTo>
                    <a:pt x="68" y="26"/>
                    <a:pt x="66" y="25"/>
                    <a:pt x="65" y="24"/>
                  </a:cubicBezTo>
                  <a:cubicBezTo>
                    <a:pt x="63" y="23"/>
                    <a:pt x="60" y="22"/>
                    <a:pt x="58" y="20"/>
                  </a:cubicBezTo>
                  <a:cubicBezTo>
                    <a:pt x="57" y="18"/>
                    <a:pt x="54" y="18"/>
                    <a:pt x="52" y="16"/>
                  </a:cubicBezTo>
                  <a:cubicBezTo>
                    <a:pt x="51" y="13"/>
                    <a:pt x="50" y="9"/>
                    <a:pt x="47" y="9"/>
                  </a:cubicBezTo>
                  <a:cubicBezTo>
                    <a:pt x="44" y="9"/>
                    <a:pt x="40" y="9"/>
                    <a:pt x="40" y="5"/>
                  </a:cubicBezTo>
                  <a:cubicBezTo>
                    <a:pt x="40" y="4"/>
                    <a:pt x="41" y="2"/>
                    <a:pt x="40" y="2"/>
                  </a:cubicBezTo>
                  <a:cubicBezTo>
                    <a:pt x="39" y="1"/>
                    <a:pt x="38" y="2"/>
                    <a:pt x="36" y="1"/>
                  </a:cubicBezTo>
                  <a:cubicBezTo>
                    <a:pt x="36" y="1"/>
                    <a:pt x="35" y="0"/>
                    <a:pt x="34" y="0"/>
                  </a:cubicBezTo>
                  <a:cubicBezTo>
                    <a:pt x="33" y="0"/>
                    <a:pt x="32" y="1"/>
                    <a:pt x="31" y="1"/>
                  </a:cubicBezTo>
                  <a:cubicBezTo>
                    <a:pt x="30" y="0"/>
                    <a:pt x="29" y="3"/>
                    <a:pt x="28" y="3"/>
                  </a:cubicBezTo>
                  <a:cubicBezTo>
                    <a:pt x="27" y="3"/>
                    <a:pt x="24" y="4"/>
                    <a:pt x="25" y="6"/>
                  </a:cubicBezTo>
                  <a:cubicBezTo>
                    <a:pt x="26" y="9"/>
                    <a:pt x="25" y="8"/>
                    <a:pt x="22" y="8"/>
                  </a:cubicBezTo>
                  <a:cubicBezTo>
                    <a:pt x="21" y="8"/>
                    <a:pt x="18" y="8"/>
                    <a:pt x="17" y="8"/>
                  </a:cubicBezTo>
                  <a:cubicBezTo>
                    <a:pt x="15" y="6"/>
                    <a:pt x="14" y="4"/>
                    <a:pt x="12" y="2"/>
                  </a:cubicBezTo>
                  <a:cubicBezTo>
                    <a:pt x="9" y="0"/>
                    <a:pt x="5" y="3"/>
                    <a:pt x="2" y="5"/>
                  </a:cubicBezTo>
                  <a:cubicBezTo>
                    <a:pt x="3" y="6"/>
                    <a:pt x="6" y="10"/>
                    <a:pt x="5" y="12"/>
                  </a:cubicBezTo>
                  <a:cubicBezTo>
                    <a:pt x="0" y="15"/>
                    <a:pt x="6" y="15"/>
                    <a:pt x="8" y="17"/>
                  </a:cubicBezTo>
                  <a:cubicBezTo>
                    <a:pt x="8" y="17"/>
                    <a:pt x="8" y="19"/>
                    <a:pt x="8" y="19"/>
                  </a:cubicBezTo>
                  <a:cubicBezTo>
                    <a:pt x="7" y="20"/>
                    <a:pt x="9" y="22"/>
                    <a:pt x="10" y="22"/>
                  </a:cubicBezTo>
                  <a:cubicBezTo>
                    <a:pt x="10" y="23"/>
                    <a:pt x="9" y="24"/>
                    <a:pt x="9" y="26"/>
                  </a:cubicBezTo>
                  <a:cubicBezTo>
                    <a:pt x="9" y="27"/>
                    <a:pt x="9" y="29"/>
                    <a:pt x="9" y="31"/>
                  </a:cubicBezTo>
                  <a:cubicBezTo>
                    <a:pt x="11" y="31"/>
                    <a:pt x="12" y="31"/>
                    <a:pt x="14" y="29"/>
                  </a:cubicBezTo>
                  <a:cubicBezTo>
                    <a:pt x="15" y="28"/>
                    <a:pt x="16" y="27"/>
                    <a:pt x="17" y="26"/>
                  </a:cubicBezTo>
                  <a:cubicBezTo>
                    <a:pt x="21" y="26"/>
                    <a:pt x="24" y="25"/>
                    <a:pt x="27" y="27"/>
                  </a:cubicBezTo>
                  <a:cubicBezTo>
                    <a:pt x="29" y="30"/>
                    <a:pt x="35" y="28"/>
                    <a:pt x="37" y="31"/>
                  </a:cubicBezTo>
                  <a:cubicBezTo>
                    <a:pt x="39" y="34"/>
                    <a:pt x="41" y="35"/>
                    <a:pt x="45" y="35"/>
                  </a:cubicBezTo>
                  <a:cubicBezTo>
                    <a:pt x="46" y="35"/>
                    <a:pt x="46" y="35"/>
                    <a:pt x="46" y="37"/>
                  </a:cubicBezTo>
                  <a:cubicBezTo>
                    <a:pt x="46" y="40"/>
                    <a:pt x="46" y="40"/>
                    <a:pt x="48" y="42"/>
                  </a:cubicBezTo>
                  <a:cubicBezTo>
                    <a:pt x="50" y="42"/>
                    <a:pt x="51" y="43"/>
                    <a:pt x="53" y="43"/>
                  </a:cubicBezTo>
                  <a:cubicBezTo>
                    <a:pt x="56" y="43"/>
                    <a:pt x="56" y="42"/>
                    <a:pt x="57" y="40"/>
                  </a:cubicBezTo>
                  <a:cubicBezTo>
                    <a:pt x="58" y="38"/>
                    <a:pt x="60" y="39"/>
                    <a:pt x="62" y="38"/>
                  </a:cubicBezTo>
                  <a:cubicBezTo>
                    <a:pt x="64" y="37"/>
                    <a:pt x="64" y="35"/>
                    <a:pt x="65" y="33"/>
                  </a:cubicBezTo>
                  <a:cubicBezTo>
                    <a:pt x="65" y="31"/>
                    <a:pt x="68" y="33"/>
                    <a:pt x="69" y="31"/>
                  </a:cubicBezTo>
                  <a:cubicBezTo>
                    <a:pt x="69" y="29"/>
                    <a:pt x="72" y="31"/>
                    <a:pt x="73" y="31"/>
                  </a:cubicBezTo>
                  <a:cubicBezTo>
                    <a:pt x="73" y="30"/>
                    <a:pt x="73" y="29"/>
                    <a:pt x="73" y="2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4" name="Freeform 696"/>
            <p:cNvSpPr>
              <a:spLocks/>
            </p:cNvSpPr>
            <p:nvPr/>
          </p:nvSpPr>
          <p:spPr bwMode="auto">
            <a:xfrm>
              <a:off x="7409352" y="3506718"/>
              <a:ext cx="186353" cy="125829"/>
            </a:xfrm>
            <a:custGeom>
              <a:avLst/>
              <a:gdLst>
                <a:gd name="T0" fmla="*/ 30 w 40"/>
                <a:gd name="T1" fmla="*/ 10 h 27"/>
                <a:gd name="T2" fmla="*/ 25 w 40"/>
                <a:gd name="T3" fmla="*/ 10 h 27"/>
                <a:gd name="T4" fmla="*/ 21 w 40"/>
                <a:gd name="T5" fmla="*/ 8 h 27"/>
                <a:gd name="T6" fmla="*/ 19 w 40"/>
                <a:gd name="T7" fmla="*/ 9 h 27"/>
                <a:gd name="T8" fmla="*/ 17 w 40"/>
                <a:gd name="T9" fmla="*/ 9 h 27"/>
                <a:gd name="T10" fmla="*/ 10 w 40"/>
                <a:gd name="T11" fmla="*/ 8 h 27"/>
                <a:gd name="T12" fmla="*/ 12 w 40"/>
                <a:gd name="T13" fmla="*/ 5 h 27"/>
                <a:gd name="T14" fmla="*/ 16 w 40"/>
                <a:gd name="T15" fmla="*/ 7 h 27"/>
                <a:gd name="T16" fmla="*/ 19 w 40"/>
                <a:gd name="T17" fmla="*/ 5 h 27"/>
                <a:gd name="T18" fmla="*/ 16 w 40"/>
                <a:gd name="T19" fmla="*/ 6 h 27"/>
                <a:gd name="T20" fmla="*/ 16 w 40"/>
                <a:gd name="T21" fmla="*/ 1 h 27"/>
                <a:gd name="T22" fmla="*/ 14 w 40"/>
                <a:gd name="T23" fmla="*/ 2 h 27"/>
                <a:gd name="T24" fmla="*/ 10 w 40"/>
                <a:gd name="T25" fmla="*/ 2 h 27"/>
                <a:gd name="T26" fmla="*/ 8 w 40"/>
                <a:gd name="T27" fmla="*/ 5 h 27"/>
                <a:gd name="T28" fmla="*/ 6 w 40"/>
                <a:gd name="T29" fmla="*/ 8 h 27"/>
                <a:gd name="T30" fmla="*/ 1 w 40"/>
                <a:gd name="T31" fmla="*/ 10 h 27"/>
                <a:gd name="T32" fmla="*/ 4 w 40"/>
                <a:gd name="T33" fmla="*/ 14 h 27"/>
                <a:gd name="T34" fmla="*/ 4 w 40"/>
                <a:gd name="T35" fmla="*/ 19 h 27"/>
                <a:gd name="T36" fmla="*/ 4 w 40"/>
                <a:gd name="T37" fmla="*/ 24 h 27"/>
                <a:gd name="T38" fmla="*/ 9 w 40"/>
                <a:gd name="T39" fmla="*/ 22 h 27"/>
                <a:gd name="T40" fmla="*/ 12 w 40"/>
                <a:gd name="T41" fmla="*/ 20 h 27"/>
                <a:gd name="T42" fmla="*/ 17 w 40"/>
                <a:gd name="T43" fmla="*/ 17 h 27"/>
                <a:gd name="T44" fmla="*/ 20 w 40"/>
                <a:gd name="T45" fmla="*/ 17 h 27"/>
                <a:gd name="T46" fmla="*/ 22 w 40"/>
                <a:gd name="T47" fmla="*/ 21 h 27"/>
                <a:gd name="T48" fmla="*/ 21 w 40"/>
                <a:gd name="T49" fmla="*/ 24 h 27"/>
                <a:gd name="T50" fmla="*/ 27 w 40"/>
                <a:gd name="T51" fmla="*/ 23 h 27"/>
                <a:gd name="T52" fmla="*/ 32 w 40"/>
                <a:gd name="T53" fmla="*/ 21 h 27"/>
                <a:gd name="T54" fmla="*/ 39 w 40"/>
                <a:gd name="T55" fmla="*/ 21 h 27"/>
                <a:gd name="T56" fmla="*/ 38 w 40"/>
                <a:gd name="T57" fmla="*/ 18 h 27"/>
                <a:gd name="T58" fmla="*/ 36 w 40"/>
                <a:gd name="T59" fmla="*/ 14 h 27"/>
                <a:gd name="T60" fmla="*/ 32 w 40"/>
                <a:gd name="T61" fmla="*/ 9 h 27"/>
                <a:gd name="T62" fmla="*/ 30 w 40"/>
                <a:gd name="T63" fmla="*/ 10 h 27"/>
                <a:gd name="T64" fmla="*/ 30 w 40"/>
                <a:gd name="T65" fmla="*/ 1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0" h="27">
                  <a:moveTo>
                    <a:pt x="30" y="10"/>
                  </a:moveTo>
                  <a:cubicBezTo>
                    <a:pt x="28" y="11"/>
                    <a:pt x="27" y="10"/>
                    <a:pt x="25" y="10"/>
                  </a:cubicBezTo>
                  <a:cubicBezTo>
                    <a:pt x="23" y="10"/>
                    <a:pt x="22" y="8"/>
                    <a:pt x="21" y="8"/>
                  </a:cubicBezTo>
                  <a:cubicBezTo>
                    <a:pt x="20" y="8"/>
                    <a:pt x="20" y="9"/>
                    <a:pt x="19" y="9"/>
                  </a:cubicBezTo>
                  <a:cubicBezTo>
                    <a:pt x="19" y="10"/>
                    <a:pt x="18" y="9"/>
                    <a:pt x="17" y="9"/>
                  </a:cubicBezTo>
                  <a:cubicBezTo>
                    <a:pt x="15" y="9"/>
                    <a:pt x="12" y="9"/>
                    <a:pt x="10" y="8"/>
                  </a:cubicBezTo>
                  <a:cubicBezTo>
                    <a:pt x="9" y="7"/>
                    <a:pt x="12" y="5"/>
                    <a:pt x="12" y="5"/>
                  </a:cubicBezTo>
                  <a:cubicBezTo>
                    <a:pt x="14" y="4"/>
                    <a:pt x="15" y="7"/>
                    <a:pt x="16" y="7"/>
                  </a:cubicBezTo>
                  <a:cubicBezTo>
                    <a:pt x="18" y="7"/>
                    <a:pt x="19" y="6"/>
                    <a:pt x="19" y="5"/>
                  </a:cubicBezTo>
                  <a:cubicBezTo>
                    <a:pt x="18" y="4"/>
                    <a:pt x="17" y="6"/>
                    <a:pt x="16" y="6"/>
                  </a:cubicBezTo>
                  <a:cubicBezTo>
                    <a:pt x="15" y="5"/>
                    <a:pt x="17" y="2"/>
                    <a:pt x="16" y="1"/>
                  </a:cubicBezTo>
                  <a:cubicBezTo>
                    <a:pt x="16" y="0"/>
                    <a:pt x="14" y="2"/>
                    <a:pt x="14" y="2"/>
                  </a:cubicBezTo>
                  <a:cubicBezTo>
                    <a:pt x="12" y="3"/>
                    <a:pt x="11" y="1"/>
                    <a:pt x="10" y="2"/>
                  </a:cubicBezTo>
                  <a:cubicBezTo>
                    <a:pt x="8" y="2"/>
                    <a:pt x="12" y="5"/>
                    <a:pt x="8" y="5"/>
                  </a:cubicBezTo>
                  <a:cubicBezTo>
                    <a:pt x="6" y="4"/>
                    <a:pt x="9" y="8"/>
                    <a:pt x="6" y="8"/>
                  </a:cubicBezTo>
                  <a:cubicBezTo>
                    <a:pt x="5" y="9"/>
                    <a:pt x="0" y="8"/>
                    <a:pt x="1" y="10"/>
                  </a:cubicBezTo>
                  <a:cubicBezTo>
                    <a:pt x="2" y="13"/>
                    <a:pt x="5" y="11"/>
                    <a:pt x="4" y="14"/>
                  </a:cubicBezTo>
                  <a:cubicBezTo>
                    <a:pt x="4" y="17"/>
                    <a:pt x="7" y="17"/>
                    <a:pt x="4" y="19"/>
                  </a:cubicBezTo>
                  <a:cubicBezTo>
                    <a:pt x="3" y="20"/>
                    <a:pt x="1" y="24"/>
                    <a:pt x="4" y="24"/>
                  </a:cubicBezTo>
                  <a:cubicBezTo>
                    <a:pt x="6" y="24"/>
                    <a:pt x="8" y="21"/>
                    <a:pt x="9" y="22"/>
                  </a:cubicBezTo>
                  <a:cubicBezTo>
                    <a:pt x="12" y="25"/>
                    <a:pt x="9" y="20"/>
                    <a:pt x="12" y="20"/>
                  </a:cubicBezTo>
                  <a:cubicBezTo>
                    <a:pt x="14" y="20"/>
                    <a:pt x="15" y="19"/>
                    <a:pt x="17" y="17"/>
                  </a:cubicBezTo>
                  <a:cubicBezTo>
                    <a:pt x="18" y="14"/>
                    <a:pt x="19" y="15"/>
                    <a:pt x="20" y="17"/>
                  </a:cubicBezTo>
                  <a:cubicBezTo>
                    <a:pt x="21" y="18"/>
                    <a:pt x="22" y="19"/>
                    <a:pt x="22" y="21"/>
                  </a:cubicBezTo>
                  <a:cubicBezTo>
                    <a:pt x="22" y="22"/>
                    <a:pt x="21" y="23"/>
                    <a:pt x="21" y="24"/>
                  </a:cubicBezTo>
                  <a:cubicBezTo>
                    <a:pt x="22" y="27"/>
                    <a:pt x="26" y="24"/>
                    <a:pt x="27" y="23"/>
                  </a:cubicBezTo>
                  <a:cubicBezTo>
                    <a:pt x="28" y="22"/>
                    <a:pt x="31" y="20"/>
                    <a:pt x="32" y="21"/>
                  </a:cubicBezTo>
                  <a:cubicBezTo>
                    <a:pt x="34" y="23"/>
                    <a:pt x="36" y="20"/>
                    <a:pt x="39" y="21"/>
                  </a:cubicBezTo>
                  <a:cubicBezTo>
                    <a:pt x="40" y="20"/>
                    <a:pt x="38" y="18"/>
                    <a:pt x="38" y="18"/>
                  </a:cubicBezTo>
                  <a:cubicBezTo>
                    <a:pt x="37" y="16"/>
                    <a:pt x="38" y="14"/>
                    <a:pt x="36" y="14"/>
                  </a:cubicBezTo>
                  <a:cubicBezTo>
                    <a:pt x="33" y="15"/>
                    <a:pt x="31" y="12"/>
                    <a:pt x="32" y="9"/>
                  </a:cubicBezTo>
                  <a:cubicBezTo>
                    <a:pt x="32" y="9"/>
                    <a:pt x="31" y="9"/>
                    <a:pt x="30" y="10"/>
                  </a:cubicBezTo>
                  <a:cubicBezTo>
                    <a:pt x="29" y="10"/>
                    <a:pt x="31" y="9"/>
                    <a:pt x="30"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5" name="Freeform 697"/>
            <p:cNvSpPr>
              <a:spLocks/>
            </p:cNvSpPr>
            <p:nvPr/>
          </p:nvSpPr>
          <p:spPr bwMode="auto">
            <a:xfrm>
              <a:off x="7259632" y="3615026"/>
              <a:ext cx="387045" cy="345632"/>
            </a:xfrm>
            <a:custGeom>
              <a:avLst/>
              <a:gdLst>
                <a:gd name="T0" fmla="*/ 8 w 83"/>
                <a:gd name="T1" fmla="*/ 51 h 74"/>
                <a:gd name="T2" fmla="*/ 9 w 83"/>
                <a:gd name="T3" fmla="*/ 54 h 74"/>
                <a:gd name="T4" fmla="*/ 11 w 83"/>
                <a:gd name="T5" fmla="*/ 57 h 74"/>
                <a:gd name="T6" fmla="*/ 5 w 83"/>
                <a:gd name="T7" fmla="*/ 61 h 74"/>
                <a:gd name="T8" fmla="*/ 3 w 83"/>
                <a:gd name="T9" fmla="*/ 64 h 74"/>
                <a:gd name="T10" fmla="*/ 6 w 83"/>
                <a:gd name="T11" fmla="*/ 66 h 74"/>
                <a:gd name="T12" fmla="*/ 13 w 83"/>
                <a:gd name="T13" fmla="*/ 64 h 74"/>
                <a:gd name="T14" fmla="*/ 19 w 83"/>
                <a:gd name="T15" fmla="*/ 65 h 74"/>
                <a:gd name="T16" fmla="*/ 23 w 83"/>
                <a:gd name="T17" fmla="*/ 65 h 74"/>
                <a:gd name="T18" fmla="*/ 28 w 83"/>
                <a:gd name="T19" fmla="*/ 64 h 74"/>
                <a:gd name="T20" fmla="*/ 29 w 83"/>
                <a:gd name="T21" fmla="*/ 67 h 74"/>
                <a:gd name="T22" fmla="*/ 32 w 83"/>
                <a:gd name="T23" fmla="*/ 69 h 74"/>
                <a:gd name="T24" fmla="*/ 33 w 83"/>
                <a:gd name="T25" fmla="*/ 73 h 74"/>
                <a:gd name="T26" fmla="*/ 34 w 83"/>
                <a:gd name="T27" fmla="*/ 71 h 74"/>
                <a:gd name="T28" fmla="*/ 36 w 83"/>
                <a:gd name="T29" fmla="*/ 73 h 74"/>
                <a:gd name="T30" fmla="*/ 43 w 83"/>
                <a:gd name="T31" fmla="*/ 71 h 74"/>
                <a:gd name="T32" fmla="*/ 46 w 83"/>
                <a:gd name="T33" fmla="*/ 70 h 74"/>
                <a:gd name="T34" fmla="*/ 50 w 83"/>
                <a:gd name="T35" fmla="*/ 70 h 74"/>
                <a:gd name="T36" fmla="*/ 48 w 83"/>
                <a:gd name="T37" fmla="*/ 64 h 74"/>
                <a:gd name="T38" fmla="*/ 46 w 83"/>
                <a:gd name="T39" fmla="*/ 61 h 74"/>
                <a:gd name="T40" fmla="*/ 44 w 83"/>
                <a:gd name="T41" fmla="*/ 57 h 74"/>
                <a:gd name="T42" fmla="*/ 46 w 83"/>
                <a:gd name="T43" fmla="*/ 52 h 74"/>
                <a:gd name="T44" fmla="*/ 49 w 83"/>
                <a:gd name="T45" fmla="*/ 52 h 74"/>
                <a:gd name="T46" fmla="*/ 52 w 83"/>
                <a:gd name="T47" fmla="*/ 52 h 74"/>
                <a:gd name="T48" fmla="*/ 57 w 83"/>
                <a:gd name="T49" fmla="*/ 46 h 74"/>
                <a:gd name="T50" fmla="*/ 60 w 83"/>
                <a:gd name="T51" fmla="*/ 44 h 74"/>
                <a:gd name="T52" fmla="*/ 62 w 83"/>
                <a:gd name="T53" fmla="*/ 41 h 74"/>
                <a:gd name="T54" fmla="*/ 65 w 83"/>
                <a:gd name="T55" fmla="*/ 39 h 74"/>
                <a:gd name="T56" fmla="*/ 66 w 83"/>
                <a:gd name="T57" fmla="*/ 37 h 74"/>
                <a:gd name="T58" fmla="*/ 69 w 83"/>
                <a:gd name="T59" fmla="*/ 33 h 74"/>
                <a:gd name="T60" fmla="*/ 71 w 83"/>
                <a:gd name="T61" fmla="*/ 27 h 74"/>
                <a:gd name="T62" fmla="*/ 66 w 83"/>
                <a:gd name="T63" fmla="*/ 23 h 74"/>
                <a:gd name="T64" fmla="*/ 65 w 83"/>
                <a:gd name="T65" fmla="*/ 16 h 74"/>
                <a:gd name="T66" fmla="*/ 70 w 83"/>
                <a:gd name="T67" fmla="*/ 14 h 74"/>
                <a:gd name="T68" fmla="*/ 74 w 83"/>
                <a:gd name="T69" fmla="*/ 15 h 74"/>
                <a:gd name="T70" fmla="*/ 77 w 83"/>
                <a:gd name="T71" fmla="*/ 13 h 74"/>
                <a:gd name="T72" fmla="*/ 83 w 83"/>
                <a:gd name="T73" fmla="*/ 10 h 74"/>
                <a:gd name="T74" fmla="*/ 76 w 83"/>
                <a:gd name="T75" fmla="*/ 6 h 74"/>
                <a:gd name="T76" fmla="*/ 74 w 83"/>
                <a:gd name="T77" fmla="*/ 2 h 74"/>
                <a:gd name="T78" fmla="*/ 71 w 83"/>
                <a:gd name="T79" fmla="*/ 0 h 74"/>
                <a:gd name="T80" fmla="*/ 65 w 83"/>
                <a:gd name="T81" fmla="*/ 1 h 74"/>
                <a:gd name="T82" fmla="*/ 56 w 83"/>
                <a:gd name="T83" fmla="*/ 4 h 74"/>
                <a:gd name="T84" fmla="*/ 53 w 83"/>
                <a:gd name="T85" fmla="*/ 8 h 74"/>
                <a:gd name="T86" fmla="*/ 51 w 83"/>
                <a:gd name="T87" fmla="*/ 13 h 74"/>
                <a:gd name="T88" fmla="*/ 48 w 83"/>
                <a:gd name="T89" fmla="*/ 18 h 74"/>
                <a:gd name="T90" fmla="*/ 47 w 83"/>
                <a:gd name="T91" fmla="*/ 21 h 74"/>
                <a:gd name="T92" fmla="*/ 43 w 83"/>
                <a:gd name="T93" fmla="*/ 24 h 74"/>
                <a:gd name="T94" fmla="*/ 41 w 83"/>
                <a:gd name="T95" fmla="*/ 30 h 74"/>
                <a:gd name="T96" fmla="*/ 38 w 83"/>
                <a:gd name="T97" fmla="*/ 30 h 74"/>
                <a:gd name="T98" fmla="*/ 34 w 83"/>
                <a:gd name="T99" fmla="*/ 32 h 74"/>
                <a:gd name="T100" fmla="*/ 30 w 83"/>
                <a:gd name="T101" fmla="*/ 33 h 74"/>
                <a:gd name="T102" fmla="*/ 27 w 83"/>
                <a:gd name="T103" fmla="*/ 37 h 74"/>
                <a:gd name="T104" fmla="*/ 22 w 83"/>
                <a:gd name="T105" fmla="*/ 42 h 74"/>
                <a:gd name="T106" fmla="*/ 13 w 83"/>
                <a:gd name="T107" fmla="*/ 43 h 74"/>
                <a:gd name="T108" fmla="*/ 0 w 83"/>
                <a:gd name="T109" fmla="*/ 40 h 74"/>
                <a:gd name="T110" fmla="*/ 3 w 83"/>
                <a:gd name="T111" fmla="*/ 46 h 74"/>
                <a:gd name="T112" fmla="*/ 8 w 83"/>
                <a:gd name="T113" fmla="*/ 51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83" h="74">
                  <a:moveTo>
                    <a:pt x="8" y="51"/>
                  </a:moveTo>
                  <a:cubicBezTo>
                    <a:pt x="8" y="52"/>
                    <a:pt x="8" y="53"/>
                    <a:pt x="9" y="54"/>
                  </a:cubicBezTo>
                  <a:cubicBezTo>
                    <a:pt x="10" y="55"/>
                    <a:pt x="11" y="56"/>
                    <a:pt x="11" y="57"/>
                  </a:cubicBezTo>
                  <a:cubicBezTo>
                    <a:pt x="11" y="58"/>
                    <a:pt x="6" y="60"/>
                    <a:pt x="5" y="61"/>
                  </a:cubicBezTo>
                  <a:cubicBezTo>
                    <a:pt x="4" y="61"/>
                    <a:pt x="3" y="62"/>
                    <a:pt x="3" y="64"/>
                  </a:cubicBezTo>
                  <a:cubicBezTo>
                    <a:pt x="3" y="66"/>
                    <a:pt x="3" y="66"/>
                    <a:pt x="6" y="66"/>
                  </a:cubicBezTo>
                  <a:cubicBezTo>
                    <a:pt x="8" y="65"/>
                    <a:pt x="11" y="65"/>
                    <a:pt x="13" y="64"/>
                  </a:cubicBezTo>
                  <a:cubicBezTo>
                    <a:pt x="15" y="64"/>
                    <a:pt x="17" y="64"/>
                    <a:pt x="19" y="65"/>
                  </a:cubicBezTo>
                  <a:cubicBezTo>
                    <a:pt x="20" y="65"/>
                    <a:pt x="22" y="65"/>
                    <a:pt x="23" y="65"/>
                  </a:cubicBezTo>
                  <a:cubicBezTo>
                    <a:pt x="25" y="65"/>
                    <a:pt x="26" y="64"/>
                    <a:pt x="28" y="64"/>
                  </a:cubicBezTo>
                  <a:cubicBezTo>
                    <a:pt x="29" y="64"/>
                    <a:pt x="29" y="66"/>
                    <a:pt x="29" y="67"/>
                  </a:cubicBezTo>
                  <a:cubicBezTo>
                    <a:pt x="30" y="68"/>
                    <a:pt x="31" y="68"/>
                    <a:pt x="32" y="69"/>
                  </a:cubicBezTo>
                  <a:cubicBezTo>
                    <a:pt x="32" y="70"/>
                    <a:pt x="33" y="72"/>
                    <a:pt x="33" y="73"/>
                  </a:cubicBezTo>
                  <a:cubicBezTo>
                    <a:pt x="35" y="74"/>
                    <a:pt x="34" y="72"/>
                    <a:pt x="34" y="71"/>
                  </a:cubicBezTo>
                  <a:cubicBezTo>
                    <a:pt x="35" y="71"/>
                    <a:pt x="36" y="73"/>
                    <a:pt x="36" y="73"/>
                  </a:cubicBezTo>
                  <a:cubicBezTo>
                    <a:pt x="38" y="72"/>
                    <a:pt x="40" y="70"/>
                    <a:pt x="43" y="71"/>
                  </a:cubicBezTo>
                  <a:cubicBezTo>
                    <a:pt x="44" y="71"/>
                    <a:pt x="45" y="71"/>
                    <a:pt x="46" y="70"/>
                  </a:cubicBezTo>
                  <a:cubicBezTo>
                    <a:pt x="47" y="70"/>
                    <a:pt x="49" y="70"/>
                    <a:pt x="50" y="70"/>
                  </a:cubicBezTo>
                  <a:cubicBezTo>
                    <a:pt x="51" y="69"/>
                    <a:pt x="49" y="64"/>
                    <a:pt x="48" y="64"/>
                  </a:cubicBezTo>
                  <a:cubicBezTo>
                    <a:pt x="47" y="63"/>
                    <a:pt x="46" y="63"/>
                    <a:pt x="46" y="61"/>
                  </a:cubicBezTo>
                  <a:cubicBezTo>
                    <a:pt x="46" y="59"/>
                    <a:pt x="45" y="58"/>
                    <a:pt x="44" y="57"/>
                  </a:cubicBezTo>
                  <a:cubicBezTo>
                    <a:pt x="41" y="56"/>
                    <a:pt x="45" y="54"/>
                    <a:pt x="46" y="52"/>
                  </a:cubicBezTo>
                  <a:cubicBezTo>
                    <a:pt x="47" y="52"/>
                    <a:pt x="47" y="51"/>
                    <a:pt x="49" y="52"/>
                  </a:cubicBezTo>
                  <a:cubicBezTo>
                    <a:pt x="51" y="54"/>
                    <a:pt x="50" y="52"/>
                    <a:pt x="52" y="52"/>
                  </a:cubicBezTo>
                  <a:cubicBezTo>
                    <a:pt x="56" y="51"/>
                    <a:pt x="55" y="48"/>
                    <a:pt x="57" y="46"/>
                  </a:cubicBezTo>
                  <a:cubicBezTo>
                    <a:pt x="58" y="45"/>
                    <a:pt x="60" y="45"/>
                    <a:pt x="60" y="44"/>
                  </a:cubicBezTo>
                  <a:cubicBezTo>
                    <a:pt x="61" y="43"/>
                    <a:pt x="62" y="42"/>
                    <a:pt x="62" y="41"/>
                  </a:cubicBezTo>
                  <a:cubicBezTo>
                    <a:pt x="62" y="40"/>
                    <a:pt x="64" y="39"/>
                    <a:pt x="65" y="39"/>
                  </a:cubicBezTo>
                  <a:cubicBezTo>
                    <a:pt x="66" y="39"/>
                    <a:pt x="66" y="37"/>
                    <a:pt x="66" y="37"/>
                  </a:cubicBezTo>
                  <a:cubicBezTo>
                    <a:pt x="66" y="34"/>
                    <a:pt x="70" y="36"/>
                    <a:pt x="69" y="33"/>
                  </a:cubicBezTo>
                  <a:cubicBezTo>
                    <a:pt x="69" y="30"/>
                    <a:pt x="68" y="29"/>
                    <a:pt x="71" y="27"/>
                  </a:cubicBezTo>
                  <a:cubicBezTo>
                    <a:pt x="72" y="27"/>
                    <a:pt x="67" y="24"/>
                    <a:pt x="66" y="23"/>
                  </a:cubicBezTo>
                  <a:cubicBezTo>
                    <a:pt x="65" y="21"/>
                    <a:pt x="66" y="18"/>
                    <a:pt x="65" y="16"/>
                  </a:cubicBezTo>
                  <a:cubicBezTo>
                    <a:pt x="65" y="13"/>
                    <a:pt x="68" y="13"/>
                    <a:pt x="70" y="14"/>
                  </a:cubicBezTo>
                  <a:cubicBezTo>
                    <a:pt x="71" y="14"/>
                    <a:pt x="73" y="15"/>
                    <a:pt x="74" y="15"/>
                  </a:cubicBezTo>
                  <a:cubicBezTo>
                    <a:pt x="76" y="15"/>
                    <a:pt x="76" y="14"/>
                    <a:pt x="77" y="13"/>
                  </a:cubicBezTo>
                  <a:cubicBezTo>
                    <a:pt x="80" y="13"/>
                    <a:pt x="81" y="13"/>
                    <a:pt x="83" y="10"/>
                  </a:cubicBezTo>
                  <a:cubicBezTo>
                    <a:pt x="80" y="9"/>
                    <a:pt x="77" y="8"/>
                    <a:pt x="76" y="6"/>
                  </a:cubicBezTo>
                  <a:cubicBezTo>
                    <a:pt x="75" y="5"/>
                    <a:pt x="75" y="3"/>
                    <a:pt x="74" y="2"/>
                  </a:cubicBezTo>
                  <a:cubicBezTo>
                    <a:pt x="73" y="1"/>
                    <a:pt x="72" y="1"/>
                    <a:pt x="71" y="0"/>
                  </a:cubicBezTo>
                  <a:cubicBezTo>
                    <a:pt x="69" y="0"/>
                    <a:pt x="66" y="1"/>
                    <a:pt x="65" y="1"/>
                  </a:cubicBezTo>
                  <a:cubicBezTo>
                    <a:pt x="61" y="0"/>
                    <a:pt x="59" y="2"/>
                    <a:pt x="56" y="4"/>
                  </a:cubicBezTo>
                  <a:cubicBezTo>
                    <a:pt x="53" y="5"/>
                    <a:pt x="51" y="5"/>
                    <a:pt x="53" y="8"/>
                  </a:cubicBezTo>
                  <a:cubicBezTo>
                    <a:pt x="55" y="10"/>
                    <a:pt x="53" y="12"/>
                    <a:pt x="51" y="13"/>
                  </a:cubicBezTo>
                  <a:cubicBezTo>
                    <a:pt x="49" y="15"/>
                    <a:pt x="52" y="19"/>
                    <a:pt x="48" y="18"/>
                  </a:cubicBezTo>
                  <a:cubicBezTo>
                    <a:pt x="43" y="18"/>
                    <a:pt x="47" y="19"/>
                    <a:pt x="47" y="21"/>
                  </a:cubicBezTo>
                  <a:cubicBezTo>
                    <a:pt x="48" y="22"/>
                    <a:pt x="44" y="23"/>
                    <a:pt x="43" y="24"/>
                  </a:cubicBezTo>
                  <a:cubicBezTo>
                    <a:pt x="42" y="26"/>
                    <a:pt x="42" y="30"/>
                    <a:pt x="41" y="30"/>
                  </a:cubicBezTo>
                  <a:cubicBezTo>
                    <a:pt x="40" y="31"/>
                    <a:pt x="39" y="30"/>
                    <a:pt x="38" y="30"/>
                  </a:cubicBezTo>
                  <a:cubicBezTo>
                    <a:pt x="36" y="30"/>
                    <a:pt x="35" y="31"/>
                    <a:pt x="34" y="32"/>
                  </a:cubicBezTo>
                  <a:cubicBezTo>
                    <a:pt x="32" y="33"/>
                    <a:pt x="31" y="32"/>
                    <a:pt x="30" y="33"/>
                  </a:cubicBezTo>
                  <a:cubicBezTo>
                    <a:pt x="28" y="34"/>
                    <a:pt x="28" y="35"/>
                    <a:pt x="27" y="37"/>
                  </a:cubicBezTo>
                  <a:cubicBezTo>
                    <a:pt x="27" y="40"/>
                    <a:pt x="25" y="41"/>
                    <a:pt x="22" y="42"/>
                  </a:cubicBezTo>
                  <a:cubicBezTo>
                    <a:pt x="19" y="43"/>
                    <a:pt x="16" y="43"/>
                    <a:pt x="13" y="43"/>
                  </a:cubicBezTo>
                  <a:cubicBezTo>
                    <a:pt x="8" y="43"/>
                    <a:pt x="4" y="42"/>
                    <a:pt x="0" y="40"/>
                  </a:cubicBezTo>
                  <a:cubicBezTo>
                    <a:pt x="1" y="42"/>
                    <a:pt x="2" y="44"/>
                    <a:pt x="3" y="46"/>
                  </a:cubicBezTo>
                  <a:cubicBezTo>
                    <a:pt x="4" y="47"/>
                    <a:pt x="8" y="48"/>
                    <a:pt x="8" y="5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6" name="Freeform 698"/>
            <p:cNvSpPr>
              <a:spLocks/>
            </p:cNvSpPr>
            <p:nvPr/>
          </p:nvSpPr>
          <p:spPr bwMode="auto">
            <a:xfrm>
              <a:off x="7240519" y="3572021"/>
              <a:ext cx="350410" cy="248472"/>
            </a:xfrm>
            <a:custGeom>
              <a:avLst/>
              <a:gdLst>
                <a:gd name="T0" fmla="*/ 72 w 75"/>
                <a:gd name="T1" fmla="*/ 7 h 53"/>
                <a:gd name="T2" fmla="*/ 69 w 75"/>
                <a:gd name="T3" fmla="*/ 8 h 53"/>
                <a:gd name="T4" fmla="*/ 67 w 75"/>
                <a:gd name="T5" fmla="*/ 7 h 53"/>
                <a:gd name="T6" fmla="*/ 62 w 75"/>
                <a:gd name="T7" fmla="*/ 10 h 53"/>
                <a:gd name="T8" fmla="*/ 57 w 75"/>
                <a:gd name="T9" fmla="*/ 11 h 53"/>
                <a:gd name="T10" fmla="*/ 57 w 75"/>
                <a:gd name="T11" fmla="*/ 4 h 53"/>
                <a:gd name="T12" fmla="*/ 54 w 75"/>
                <a:gd name="T13" fmla="*/ 1 h 53"/>
                <a:gd name="T14" fmla="*/ 50 w 75"/>
                <a:gd name="T15" fmla="*/ 6 h 53"/>
                <a:gd name="T16" fmla="*/ 47 w 75"/>
                <a:gd name="T17" fmla="*/ 8 h 53"/>
                <a:gd name="T18" fmla="*/ 44 w 75"/>
                <a:gd name="T19" fmla="*/ 8 h 53"/>
                <a:gd name="T20" fmla="*/ 39 w 75"/>
                <a:gd name="T21" fmla="*/ 10 h 53"/>
                <a:gd name="T22" fmla="*/ 34 w 75"/>
                <a:gd name="T23" fmla="*/ 7 h 53"/>
                <a:gd name="T24" fmla="*/ 28 w 75"/>
                <a:gd name="T25" fmla="*/ 6 h 53"/>
                <a:gd name="T26" fmla="*/ 27 w 75"/>
                <a:gd name="T27" fmla="*/ 8 h 53"/>
                <a:gd name="T28" fmla="*/ 24 w 75"/>
                <a:gd name="T29" fmla="*/ 9 h 53"/>
                <a:gd name="T30" fmla="*/ 21 w 75"/>
                <a:gd name="T31" fmla="*/ 14 h 53"/>
                <a:gd name="T32" fmla="*/ 15 w 75"/>
                <a:gd name="T33" fmla="*/ 17 h 53"/>
                <a:gd name="T34" fmla="*/ 11 w 75"/>
                <a:gd name="T35" fmla="*/ 19 h 53"/>
                <a:gd name="T36" fmla="*/ 5 w 75"/>
                <a:gd name="T37" fmla="*/ 16 h 53"/>
                <a:gd name="T38" fmla="*/ 4 w 75"/>
                <a:gd name="T39" fmla="*/ 23 h 53"/>
                <a:gd name="T40" fmla="*/ 3 w 75"/>
                <a:gd name="T41" fmla="*/ 29 h 53"/>
                <a:gd name="T42" fmla="*/ 2 w 75"/>
                <a:gd name="T43" fmla="*/ 33 h 53"/>
                <a:gd name="T44" fmla="*/ 3 w 75"/>
                <a:gd name="T45" fmla="*/ 37 h 53"/>
                <a:gd name="T46" fmla="*/ 4 w 75"/>
                <a:gd name="T47" fmla="*/ 40 h 53"/>
                <a:gd name="T48" fmla="*/ 8 w 75"/>
                <a:gd name="T49" fmla="*/ 43 h 53"/>
                <a:gd name="T50" fmla="*/ 4 w 75"/>
                <a:gd name="T51" fmla="*/ 49 h 53"/>
                <a:gd name="T52" fmla="*/ 29 w 75"/>
                <a:gd name="T53" fmla="*/ 50 h 53"/>
                <a:gd name="T54" fmla="*/ 32 w 75"/>
                <a:gd name="T55" fmla="*/ 43 h 53"/>
                <a:gd name="T56" fmla="*/ 39 w 75"/>
                <a:gd name="T57" fmla="*/ 40 h 53"/>
                <a:gd name="T58" fmla="*/ 43 w 75"/>
                <a:gd name="T59" fmla="*/ 39 h 53"/>
                <a:gd name="T60" fmla="*/ 45 w 75"/>
                <a:gd name="T61" fmla="*/ 39 h 53"/>
                <a:gd name="T62" fmla="*/ 47 w 75"/>
                <a:gd name="T63" fmla="*/ 33 h 53"/>
                <a:gd name="T64" fmla="*/ 51 w 75"/>
                <a:gd name="T65" fmla="*/ 30 h 53"/>
                <a:gd name="T66" fmla="*/ 51 w 75"/>
                <a:gd name="T67" fmla="*/ 27 h 53"/>
                <a:gd name="T68" fmla="*/ 55 w 75"/>
                <a:gd name="T69" fmla="*/ 26 h 53"/>
                <a:gd name="T70" fmla="*/ 55 w 75"/>
                <a:gd name="T71" fmla="*/ 23 h 53"/>
                <a:gd name="T72" fmla="*/ 58 w 75"/>
                <a:gd name="T73" fmla="*/ 19 h 53"/>
                <a:gd name="T74" fmla="*/ 56 w 75"/>
                <a:gd name="T75" fmla="*/ 14 h 53"/>
                <a:gd name="T76" fmla="*/ 63 w 75"/>
                <a:gd name="T77" fmla="*/ 11 h 53"/>
                <a:gd name="T78" fmla="*/ 70 w 75"/>
                <a:gd name="T79" fmla="*/ 10 h 53"/>
                <a:gd name="T80" fmla="*/ 74 w 75"/>
                <a:gd name="T81" fmla="*/ 9 h 53"/>
                <a:gd name="T82" fmla="*/ 75 w 75"/>
                <a:gd name="T83" fmla="*/ 7 h 53"/>
                <a:gd name="T84" fmla="*/ 72 w 75"/>
                <a:gd name="T85" fmla="*/ 7 h 53"/>
                <a:gd name="T86" fmla="*/ 72 w 75"/>
                <a:gd name="T87" fmla="*/ 7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75" h="53">
                  <a:moveTo>
                    <a:pt x="72" y="7"/>
                  </a:moveTo>
                  <a:cubicBezTo>
                    <a:pt x="71" y="7"/>
                    <a:pt x="70" y="9"/>
                    <a:pt x="69" y="8"/>
                  </a:cubicBezTo>
                  <a:cubicBezTo>
                    <a:pt x="68" y="8"/>
                    <a:pt x="68" y="6"/>
                    <a:pt x="67" y="7"/>
                  </a:cubicBezTo>
                  <a:cubicBezTo>
                    <a:pt x="65" y="7"/>
                    <a:pt x="63" y="9"/>
                    <a:pt x="62" y="10"/>
                  </a:cubicBezTo>
                  <a:cubicBezTo>
                    <a:pt x="61" y="10"/>
                    <a:pt x="59" y="12"/>
                    <a:pt x="57" y="11"/>
                  </a:cubicBezTo>
                  <a:cubicBezTo>
                    <a:pt x="56" y="10"/>
                    <a:pt x="59" y="6"/>
                    <a:pt x="57" y="4"/>
                  </a:cubicBezTo>
                  <a:cubicBezTo>
                    <a:pt x="57" y="4"/>
                    <a:pt x="55" y="0"/>
                    <a:pt x="54" y="1"/>
                  </a:cubicBezTo>
                  <a:cubicBezTo>
                    <a:pt x="53" y="3"/>
                    <a:pt x="52" y="5"/>
                    <a:pt x="50" y="6"/>
                  </a:cubicBezTo>
                  <a:cubicBezTo>
                    <a:pt x="48" y="7"/>
                    <a:pt x="47" y="6"/>
                    <a:pt x="47" y="8"/>
                  </a:cubicBezTo>
                  <a:cubicBezTo>
                    <a:pt x="46" y="11"/>
                    <a:pt x="45" y="7"/>
                    <a:pt x="44" y="8"/>
                  </a:cubicBezTo>
                  <a:cubicBezTo>
                    <a:pt x="42" y="9"/>
                    <a:pt x="41" y="10"/>
                    <a:pt x="39" y="10"/>
                  </a:cubicBezTo>
                  <a:cubicBezTo>
                    <a:pt x="37" y="9"/>
                    <a:pt x="35" y="8"/>
                    <a:pt x="34" y="7"/>
                  </a:cubicBezTo>
                  <a:cubicBezTo>
                    <a:pt x="33" y="7"/>
                    <a:pt x="28" y="6"/>
                    <a:pt x="28" y="6"/>
                  </a:cubicBezTo>
                  <a:cubicBezTo>
                    <a:pt x="27" y="7"/>
                    <a:pt x="28" y="8"/>
                    <a:pt x="27" y="8"/>
                  </a:cubicBezTo>
                  <a:cubicBezTo>
                    <a:pt x="26" y="8"/>
                    <a:pt x="24" y="8"/>
                    <a:pt x="24" y="9"/>
                  </a:cubicBezTo>
                  <a:cubicBezTo>
                    <a:pt x="23" y="11"/>
                    <a:pt x="23" y="13"/>
                    <a:pt x="21" y="14"/>
                  </a:cubicBezTo>
                  <a:cubicBezTo>
                    <a:pt x="18" y="16"/>
                    <a:pt x="17" y="15"/>
                    <a:pt x="15" y="17"/>
                  </a:cubicBezTo>
                  <a:cubicBezTo>
                    <a:pt x="14" y="19"/>
                    <a:pt x="12" y="19"/>
                    <a:pt x="11" y="19"/>
                  </a:cubicBezTo>
                  <a:cubicBezTo>
                    <a:pt x="10" y="18"/>
                    <a:pt x="5" y="17"/>
                    <a:pt x="5" y="16"/>
                  </a:cubicBezTo>
                  <a:cubicBezTo>
                    <a:pt x="5" y="19"/>
                    <a:pt x="5" y="21"/>
                    <a:pt x="4" y="23"/>
                  </a:cubicBezTo>
                  <a:cubicBezTo>
                    <a:pt x="2" y="25"/>
                    <a:pt x="0" y="27"/>
                    <a:pt x="3" y="29"/>
                  </a:cubicBezTo>
                  <a:cubicBezTo>
                    <a:pt x="4" y="30"/>
                    <a:pt x="2" y="31"/>
                    <a:pt x="2" y="33"/>
                  </a:cubicBezTo>
                  <a:cubicBezTo>
                    <a:pt x="2" y="34"/>
                    <a:pt x="2" y="36"/>
                    <a:pt x="3" y="37"/>
                  </a:cubicBezTo>
                  <a:cubicBezTo>
                    <a:pt x="3" y="39"/>
                    <a:pt x="2" y="40"/>
                    <a:pt x="4" y="40"/>
                  </a:cubicBezTo>
                  <a:cubicBezTo>
                    <a:pt x="7" y="41"/>
                    <a:pt x="8" y="40"/>
                    <a:pt x="8" y="43"/>
                  </a:cubicBezTo>
                  <a:cubicBezTo>
                    <a:pt x="8" y="45"/>
                    <a:pt x="5" y="48"/>
                    <a:pt x="4" y="49"/>
                  </a:cubicBezTo>
                  <a:cubicBezTo>
                    <a:pt x="12" y="53"/>
                    <a:pt x="21" y="52"/>
                    <a:pt x="29" y="50"/>
                  </a:cubicBezTo>
                  <a:cubicBezTo>
                    <a:pt x="32" y="49"/>
                    <a:pt x="31" y="45"/>
                    <a:pt x="32" y="43"/>
                  </a:cubicBezTo>
                  <a:cubicBezTo>
                    <a:pt x="33" y="41"/>
                    <a:pt x="37" y="42"/>
                    <a:pt x="39" y="40"/>
                  </a:cubicBezTo>
                  <a:cubicBezTo>
                    <a:pt x="40" y="40"/>
                    <a:pt x="41" y="39"/>
                    <a:pt x="43" y="39"/>
                  </a:cubicBezTo>
                  <a:cubicBezTo>
                    <a:pt x="43" y="39"/>
                    <a:pt x="45" y="40"/>
                    <a:pt x="45" y="39"/>
                  </a:cubicBezTo>
                  <a:cubicBezTo>
                    <a:pt x="46" y="37"/>
                    <a:pt x="46" y="35"/>
                    <a:pt x="47" y="33"/>
                  </a:cubicBezTo>
                  <a:cubicBezTo>
                    <a:pt x="48" y="32"/>
                    <a:pt x="52" y="31"/>
                    <a:pt x="51" y="30"/>
                  </a:cubicBezTo>
                  <a:cubicBezTo>
                    <a:pt x="51" y="29"/>
                    <a:pt x="47" y="27"/>
                    <a:pt x="51" y="27"/>
                  </a:cubicBezTo>
                  <a:cubicBezTo>
                    <a:pt x="52" y="27"/>
                    <a:pt x="54" y="28"/>
                    <a:pt x="55" y="26"/>
                  </a:cubicBezTo>
                  <a:cubicBezTo>
                    <a:pt x="55" y="25"/>
                    <a:pt x="54" y="24"/>
                    <a:pt x="55" y="23"/>
                  </a:cubicBezTo>
                  <a:cubicBezTo>
                    <a:pt x="55" y="21"/>
                    <a:pt x="58" y="21"/>
                    <a:pt x="58" y="19"/>
                  </a:cubicBezTo>
                  <a:cubicBezTo>
                    <a:pt x="58" y="17"/>
                    <a:pt x="55" y="16"/>
                    <a:pt x="56" y="14"/>
                  </a:cubicBezTo>
                  <a:cubicBezTo>
                    <a:pt x="58" y="13"/>
                    <a:pt x="61" y="12"/>
                    <a:pt x="63" y="11"/>
                  </a:cubicBezTo>
                  <a:cubicBezTo>
                    <a:pt x="65" y="9"/>
                    <a:pt x="68" y="10"/>
                    <a:pt x="70" y="10"/>
                  </a:cubicBezTo>
                  <a:cubicBezTo>
                    <a:pt x="71" y="10"/>
                    <a:pt x="73" y="10"/>
                    <a:pt x="74" y="9"/>
                  </a:cubicBezTo>
                  <a:cubicBezTo>
                    <a:pt x="74" y="9"/>
                    <a:pt x="75" y="8"/>
                    <a:pt x="75" y="7"/>
                  </a:cubicBezTo>
                  <a:cubicBezTo>
                    <a:pt x="74" y="7"/>
                    <a:pt x="73" y="7"/>
                    <a:pt x="72" y="7"/>
                  </a:cubicBezTo>
                  <a:cubicBezTo>
                    <a:pt x="71" y="8"/>
                    <a:pt x="73" y="7"/>
                    <a:pt x="72" y="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7" name="Freeform 699"/>
            <p:cNvSpPr>
              <a:spLocks/>
            </p:cNvSpPr>
            <p:nvPr/>
          </p:nvSpPr>
          <p:spPr bwMode="auto">
            <a:xfrm>
              <a:off x="7208663" y="3371332"/>
              <a:ext cx="12742" cy="19114"/>
            </a:xfrm>
            <a:custGeom>
              <a:avLst/>
              <a:gdLst>
                <a:gd name="T0" fmla="*/ 3 w 3"/>
                <a:gd name="T1" fmla="*/ 2 h 4"/>
                <a:gd name="T2" fmla="*/ 1 w 3"/>
                <a:gd name="T3" fmla="*/ 1 h 4"/>
                <a:gd name="T4" fmla="*/ 3 w 3"/>
                <a:gd name="T5" fmla="*/ 4 h 4"/>
                <a:gd name="T6" fmla="*/ 3 w 3"/>
                <a:gd name="T7" fmla="*/ 2 h 4"/>
                <a:gd name="T8" fmla="*/ 3 w 3"/>
                <a:gd name="T9" fmla="*/ 2 h 4"/>
              </a:gdLst>
              <a:ahLst/>
              <a:cxnLst>
                <a:cxn ang="0">
                  <a:pos x="T0" y="T1"/>
                </a:cxn>
                <a:cxn ang="0">
                  <a:pos x="T2" y="T3"/>
                </a:cxn>
                <a:cxn ang="0">
                  <a:pos x="T4" y="T5"/>
                </a:cxn>
                <a:cxn ang="0">
                  <a:pos x="T6" y="T7"/>
                </a:cxn>
                <a:cxn ang="0">
                  <a:pos x="T8" y="T9"/>
                </a:cxn>
              </a:cxnLst>
              <a:rect l="0" t="0" r="r" b="b"/>
              <a:pathLst>
                <a:path w="3" h="4">
                  <a:moveTo>
                    <a:pt x="3" y="2"/>
                  </a:moveTo>
                  <a:cubicBezTo>
                    <a:pt x="2" y="2"/>
                    <a:pt x="1" y="0"/>
                    <a:pt x="1" y="1"/>
                  </a:cubicBezTo>
                  <a:cubicBezTo>
                    <a:pt x="0" y="2"/>
                    <a:pt x="2" y="3"/>
                    <a:pt x="3" y="4"/>
                  </a:cubicBezTo>
                  <a:cubicBezTo>
                    <a:pt x="3" y="3"/>
                    <a:pt x="3" y="2"/>
                    <a:pt x="3" y="2"/>
                  </a:cubicBezTo>
                  <a:cubicBezTo>
                    <a:pt x="2" y="1"/>
                    <a:pt x="3" y="2"/>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8" name="Freeform 700"/>
            <p:cNvSpPr>
              <a:spLocks noEditPoints="1"/>
            </p:cNvSpPr>
            <p:nvPr/>
          </p:nvSpPr>
          <p:spPr bwMode="auto">
            <a:xfrm>
              <a:off x="6913999" y="3076670"/>
              <a:ext cx="947700" cy="453941"/>
            </a:xfrm>
            <a:custGeom>
              <a:avLst/>
              <a:gdLst>
                <a:gd name="T0" fmla="*/ 194 w 203"/>
                <a:gd name="T1" fmla="*/ 37 h 97"/>
                <a:gd name="T2" fmla="*/ 177 w 203"/>
                <a:gd name="T3" fmla="*/ 31 h 97"/>
                <a:gd name="T4" fmla="*/ 163 w 203"/>
                <a:gd name="T5" fmla="*/ 19 h 97"/>
                <a:gd name="T6" fmla="*/ 154 w 203"/>
                <a:gd name="T7" fmla="*/ 7 h 97"/>
                <a:gd name="T8" fmla="*/ 137 w 203"/>
                <a:gd name="T9" fmla="*/ 10 h 97"/>
                <a:gd name="T10" fmla="*/ 129 w 203"/>
                <a:gd name="T11" fmla="*/ 8 h 97"/>
                <a:gd name="T12" fmla="*/ 112 w 203"/>
                <a:gd name="T13" fmla="*/ 2 h 97"/>
                <a:gd name="T14" fmla="*/ 76 w 203"/>
                <a:gd name="T15" fmla="*/ 10 h 97"/>
                <a:gd name="T16" fmla="*/ 75 w 203"/>
                <a:gd name="T17" fmla="*/ 20 h 97"/>
                <a:gd name="T18" fmla="*/ 74 w 203"/>
                <a:gd name="T19" fmla="*/ 31 h 97"/>
                <a:gd name="T20" fmla="*/ 60 w 203"/>
                <a:gd name="T21" fmla="*/ 29 h 97"/>
                <a:gd name="T22" fmla="*/ 48 w 203"/>
                <a:gd name="T23" fmla="*/ 32 h 97"/>
                <a:gd name="T24" fmla="*/ 37 w 203"/>
                <a:gd name="T25" fmla="*/ 27 h 97"/>
                <a:gd name="T26" fmla="*/ 22 w 203"/>
                <a:gd name="T27" fmla="*/ 25 h 97"/>
                <a:gd name="T28" fmla="*/ 13 w 203"/>
                <a:gd name="T29" fmla="*/ 32 h 97"/>
                <a:gd name="T30" fmla="*/ 3 w 203"/>
                <a:gd name="T31" fmla="*/ 38 h 97"/>
                <a:gd name="T32" fmla="*/ 4 w 203"/>
                <a:gd name="T33" fmla="*/ 47 h 97"/>
                <a:gd name="T34" fmla="*/ 14 w 203"/>
                <a:gd name="T35" fmla="*/ 57 h 97"/>
                <a:gd name="T36" fmla="*/ 17 w 203"/>
                <a:gd name="T37" fmla="*/ 57 h 97"/>
                <a:gd name="T38" fmla="*/ 36 w 203"/>
                <a:gd name="T39" fmla="*/ 63 h 97"/>
                <a:gd name="T40" fmla="*/ 33 w 203"/>
                <a:gd name="T41" fmla="*/ 66 h 97"/>
                <a:gd name="T42" fmla="*/ 22 w 203"/>
                <a:gd name="T43" fmla="*/ 72 h 97"/>
                <a:gd name="T44" fmla="*/ 31 w 203"/>
                <a:gd name="T45" fmla="*/ 82 h 97"/>
                <a:gd name="T46" fmla="*/ 48 w 203"/>
                <a:gd name="T47" fmla="*/ 90 h 97"/>
                <a:gd name="T48" fmla="*/ 50 w 203"/>
                <a:gd name="T49" fmla="*/ 68 h 97"/>
                <a:gd name="T50" fmla="*/ 64 w 203"/>
                <a:gd name="T51" fmla="*/ 62 h 97"/>
                <a:gd name="T52" fmla="*/ 72 w 203"/>
                <a:gd name="T53" fmla="*/ 66 h 97"/>
                <a:gd name="T54" fmla="*/ 84 w 203"/>
                <a:gd name="T55" fmla="*/ 76 h 97"/>
                <a:gd name="T56" fmla="*/ 100 w 203"/>
                <a:gd name="T57" fmla="*/ 81 h 97"/>
                <a:gd name="T58" fmla="*/ 107 w 203"/>
                <a:gd name="T59" fmla="*/ 91 h 97"/>
                <a:gd name="T60" fmla="*/ 123 w 203"/>
                <a:gd name="T61" fmla="*/ 85 h 97"/>
                <a:gd name="T62" fmla="*/ 137 w 203"/>
                <a:gd name="T63" fmla="*/ 83 h 97"/>
                <a:gd name="T64" fmla="*/ 153 w 203"/>
                <a:gd name="T65" fmla="*/ 81 h 97"/>
                <a:gd name="T66" fmla="*/ 172 w 203"/>
                <a:gd name="T67" fmla="*/ 76 h 97"/>
                <a:gd name="T68" fmla="*/ 175 w 203"/>
                <a:gd name="T69" fmla="*/ 66 h 97"/>
                <a:gd name="T70" fmla="*/ 182 w 203"/>
                <a:gd name="T71" fmla="*/ 60 h 97"/>
                <a:gd name="T72" fmla="*/ 193 w 203"/>
                <a:gd name="T73" fmla="*/ 56 h 97"/>
                <a:gd name="T74" fmla="*/ 202 w 203"/>
                <a:gd name="T75" fmla="*/ 44 h 97"/>
                <a:gd name="T76" fmla="*/ 201 w 203"/>
                <a:gd name="T77" fmla="*/ 39 h 97"/>
                <a:gd name="T78" fmla="*/ 140 w 203"/>
                <a:gd name="T79" fmla="*/ 65 h 97"/>
                <a:gd name="T80" fmla="*/ 141 w 203"/>
                <a:gd name="T81" fmla="*/ 59 h 97"/>
                <a:gd name="T82" fmla="*/ 148 w 203"/>
                <a:gd name="T83" fmla="*/ 58 h 97"/>
                <a:gd name="T84" fmla="*/ 156 w 203"/>
                <a:gd name="T85" fmla="*/ 58 h 97"/>
                <a:gd name="T86" fmla="*/ 165 w 203"/>
                <a:gd name="T87" fmla="*/ 59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3" h="97">
                  <a:moveTo>
                    <a:pt x="201" y="39"/>
                  </a:moveTo>
                  <a:cubicBezTo>
                    <a:pt x="201" y="38"/>
                    <a:pt x="197" y="39"/>
                    <a:pt x="197" y="39"/>
                  </a:cubicBezTo>
                  <a:cubicBezTo>
                    <a:pt x="195" y="39"/>
                    <a:pt x="194" y="38"/>
                    <a:pt x="194" y="37"/>
                  </a:cubicBezTo>
                  <a:cubicBezTo>
                    <a:pt x="193" y="35"/>
                    <a:pt x="191" y="35"/>
                    <a:pt x="191" y="34"/>
                  </a:cubicBezTo>
                  <a:cubicBezTo>
                    <a:pt x="190" y="33"/>
                    <a:pt x="189" y="30"/>
                    <a:pt x="186" y="30"/>
                  </a:cubicBezTo>
                  <a:cubicBezTo>
                    <a:pt x="183" y="30"/>
                    <a:pt x="180" y="33"/>
                    <a:pt x="177" y="31"/>
                  </a:cubicBezTo>
                  <a:cubicBezTo>
                    <a:pt x="176" y="30"/>
                    <a:pt x="175" y="29"/>
                    <a:pt x="174" y="28"/>
                  </a:cubicBezTo>
                  <a:cubicBezTo>
                    <a:pt x="173" y="28"/>
                    <a:pt x="171" y="31"/>
                    <a:pt x="170" y="31"/>
                  </a:cubicBezTo>
                  <a:cubicBezTo>
                    <a:pt x="169" y="32"/>
                    <a:pt x="163" y="21"/>
                    <a:pt x="163" y="19"/>
                  </a:cubicBezTo>
                  <a:cubicBezTo>
                    <a:pt x="161" y="17"/>
                    <a:pt x="160" y="14"/>
                    <a:pt x="157" y="13"/>
                  </a:cubicBezTo>
                  <a:cubicBezTo>
                    <a:pt x="156" y="12"/>
                    <a:pt x="155" y="11"/>
                    <a:pt x="154" y="11"/>
                  </a:cubicBezTo>
                  <a:cubicBezTo>
                    <a:pt x="152" y="10"/>
                    <a:pt x="154" y="8"/>
                    <a:pt x="154" y="7"/>
                  </a:cubicBezTo>
                  <a:cubicBezTo>
                    <a:pt x="154" y="6"/>
                    <a:pt x="147" y="10"/>
                    <a:pt x="146" y="11"/>
                  </a:cubicBezTo>
                  <a:cubicBezTo>
                    <a:pt x="145" y="11"/>
                    <a:pt x="137" y="14"/>
                    <a:pt x="137" y="13"/>
                  </a:cubicBezTo>
                  <a:cubicBezTo>
                    <a:pt x="137" y="11"/>
                    <a:pt x="139" y="10"/>
                    <a:pt x="137" y="10"/>
                  </a:cubicBezTo>
                  <a:cubicBezTo>
                    <a:pt x="136" y="9"/>
                    <a:pt x="135" y="8"/>
                    <a:pt x="134" y="9"/>
                  </a:cubicBezTo>
                  <a:cubicBezTo>
                    <a:pt x="134" y="9"/>
                    <a:pt x="134" y="10"/>
                    <a:pt x="133" y="9"/>
                  </a:cubicBezTo>
                  <a:cubicBezTo>
                    <a:pt x="131" y="8"/>
                    <a:pt x="132" y="7"/>
                    <a:pt x="129" y="8"/>
                  </a:cubicBezTo>
                  <a:cubicBezTo>
                    <a:pt x="126" y="10"/>
                    <a:pt x="126" y="7"/>
                    <a:pt x="126" y="5"/>
                  </a:cubicBezTo>
                  <a:cubicBezTo>
                    <a:pt x="127" y="1"/>
                    <a:pt x="121" y="0"/>
                    <a:pt x="118" y="0"/>
                  </a:cubicBezTo>
                  <a:cubicBezTo>
                    <a:pt x="116" y="0"/>
                    <a:pt x="114" y="1"/>
                    <a:pt x="112" y="2"/>
                  </a:cubicBezTo>
                  <a:cubicBezTo>
                    <a:pt x="110" y="3"/>
                    <a:pt x="108" y="4"/>
                    <a:pt x="105" y="4"/>
                  </a:cubicBezTo>
                  <a:cubicBezTo>
                    <a:pt x="97" y="6"/>
                    <a:pt x="89" y="9"/>
                    <a:pt x="81" y="9"/>
                  </a:cubicBezTo>
                  <a:cubicBezTo>
                    <a:pt x="79" y="9"/>
                    <a:pt x="77" y="9"/>
                    <a:pt x="76" y="10"/>
                  </a:cubicBezTo>
                  <a:cubicBezTo>
                    <a:pt x="75" y="11"/>
                    <a:pt x="77" y="14"/>
                    <a:pt x="79" y="14"/>
                  </a:cubicBezTo>
                  <a:cubicBezTo>
                    <a:pt x="83" y="17"/>
                    <a:pt x="76" y="16"/>
                    <a:pt x="74" y="17"/>
                  </a:cubicBezTo>
                  <a:cubicBezTo>
                    <a:pt x="72" y="18"/>
                    <a:pt x="75" y="19"/>
                    <a:pt x="75" y="20"/>
                  </a:cubicBezTo>
                  <a:cubicBezTo>
                    <a:pt x="75" y="22"/>
                    <a:pt x="71" y="22"/>
                    <a:pt x="71" y="23"/>
                  </a:cubicBezTo>
                  <a:cubicBezTo>
                    <a:pt x="71" y="26"/>
                    <a:pt x="79" y="25"/>
                    <a:pt x="78" y="29"/>
                  </a:cubicBezTo>
                  <a:cubicBezTo>
                    <a:pt x="77" y="30"/>
                    <a:pt x="76" y="31"/>
                    <a:pt x="74" y="31"/>
                  </a:cubicBezTo>
                  <a:cubicBezTo>
                    <a:pt x="73" y="31"/>
                    <a:pt x="70" y="31"/>
                    <a:pt x="69" y="31"/>
                  </a:cubicBezTo>
                  <a:cubicBezTo>
                    <a:pt x="67" y="32"/>
                    <a:pt x="68" y="33"/>
                    <a:pt x="66" y="32"/>
                  </a:cubicBezTo>
                  <a:cubicBezTo>
                    <a:pt x="64" y="31"/>
                    <a:pt x="62" y="29"/>
                    <a:pt x="60" y="29"/>
                  </a:cubicBezTo>
                  <a:cubicBezTo>
                    <a:pt x="59" y="28"/>
                    <a:pt x="57" y="30"/>
                    <a:pt x="56" y="30"/>
                  </a:cubicBezTo>
                  <a:cubicBezTo>
                    <a:pt x="54" y="29"/>
                    <a:pt x="53" y="29"/>
                    <a:pt x="51" y="30"/>
                  </a:cubicBezTo>
                  <a:cubicBezTo>
                    <a:pt x="50" y="31"/>
                    <a:pt x="49" y="33"/>
                    <a:pt x="48" y="32"/>
                  </a:cubicBezTo>
                  <a:cubicBezTo>
                    <a:pt x="47" y="32"/>
                    <a:pt x="44" y="29"/>
                    <a:pt x="43" y="30"/>
                  </a:cubicBezTo>
                  <a:cubicBezTo>
                    <a:pt x="42" y="30"/>
                    <a:pt x="42" y="33"/>
                    <a:pt x="41" y="31"/>
                  </a:cubicBezTo>
                  <a:cubicBezTo>
                    <a:pt x="40" y="29"/>
                    <a:pt x="39" y="28"/>
                    <a:pt x="37" y="27"/>
                  </a:cubicBezTo>
                  <a:cubicBezTo>
                    <a:pt x="35" y="26"/>
                    <a:pt x="33" y="26"/>
                    <a:pt x="32" y="25"/>
                  </a:cubicBezTo>
                  <a:cubicBezTo>
                    <a:pt x="29" y="24"/>
                    <a:pt x="29" y="26"/>
                    <a:pt x="27" y="26"/>
                  </a:cubicBezTo>
                  <a:cubicBezTo>
                    <a:pt x="25" y="27"/>
                    <a:pt x="24" y="24"/>
                    <a:pt x="22" y="25"/>
                  </a:cubicBezTo>
                  <a:cubicBezTo>
                    <a:pt x="21" y="26"/>
                    <a:pt x="21" y="27"/>
                    <a:pt x="20" y="27"/>
                  </a:cubicBezTo>
                  <a:cubicBezTo>
                    <a:pt x="19" y="28"/>
                    <a:pt x="17" y="28"/>
                    <a:pt x="16" y="28"/>
                  </a:cubicBezTo>
                  <a:cubicBezTo>
                    <a:pt x="15" y="29"/>
                    <a:pt x="13" y="31"/>
                    <a:pt x="13" y="32"/>
                  </a:cubicBezTo>
                  <a:cubicBezTo>
                    <a:pt x="12" y="33"/>
                    <a:pt x="14" y="36"/>
                    <a:pt x="12" y="36"/>
                  </a:cubicBezTo>
                  <a:cubicBezTo>
                    <a:pt x="10" y="37"/>
                    <a:pt x="7" y="31"/>
                    <a:pt x="6" y="34"/>
                  </a:cubicBezTo>
                  <a:cubicBezTo>
                    <a:pt x="5" y="36"/>
                    <a:pt x="4" y="36"/>
                    <a:pt x="3" y="38"/>
                  </a:cubicBezTo>
                  <a:cubicBezTo>
                    <a:pt x="2" y="40"/>
                    <a:pt x="6" y="40"/>
                    <a:pt x="4" y="42"/>
                  </a:cubicBezTo>
                  <a:cubicBezTo>
                    <a:pt x="3" y="43"/>
                    <a:pt x="0" y="45"/>
                    <a:pt x="2" y="46"/>
                  </a:cubicBezTo>
                  <a:cubicBezTo>
                    <a:pt x="3" y="46"/>
                    <a:pt x="4" y="47"/>
                    <a:pt x="4" y="47"/>
                  </a:cubicBezTo>
                  <a:cubicBezTo>
                    <a:pt x="5" y="48"/>
                    <a:pt x="4" y="49"/>
                    <a:pt x="5" y="50"/>
                  </a:cubicBezTo>
                  <a:cubicBezTo>
                    <a:pt x="7" y="51"/>
                    <a:pt x="9" y="49"/>
                    <a:pt x="11" y="51"/>
                  </a:cubicBezTo>
                  <a:cubicBezTo>
                    <a:pt x="12" y="52"/>
                    <a:pt x="14" y="55"/>
                    <a:pt x="14" y="57"/>
                  </a:cubicBezTo>
                  <a:cubicBezTo>
                    <a:pt x="13" y="57"/>
                    <a:pt x="10" y="56"/>
                    <a:pt x="13" y="58"/>
                  </a:cubicBezTo>
                  <a:cubicBezTo>
                    <a:pt x="14" y="59"/>
                    <a:pt x="14" y="60"/>
                    <a:pt x="16" y="58"/>
                  </a:cubicBezTo>
                  <a:cubicBezTo>
                    <a:pt x="16" y="57"/>
                    <a:pt x="16" y="57"/>
                    <a:pt x="17" y="57"/>
                  </a:cubicBezTo>
                  <a:cubicBezTo>
                    <a:pt x="22" y="57"/>
                    <a:pt x="24" y="54"/>
                    <a:pt x="29" y="56"/>
                  </a:cubicBezTo>
                  <a:cubicBezTo>
                    <a:pt x="31" y="57"/>
                    <a:pt x="33" y="54"/>
                    <a:pt x="34" y="56"/>
                  </a:cubicBezTo>
                  <a:cubicBezTo>
                    <a:pt x="35" y="57"/>
                    <a:pt x="37" y="61"/>
                    <a:pt x="36" y="63"/>
                  </a:cubicBezTo>
                  <a:cubicBezTo>
                    <a:pt x="35" y="63"/>
                    <a:pt x="33" y="64"/>
                    <a:pt x="35" y="64"/>
                  </a:cubicBezTo>
                  <a:cubicBezTo>
                    <a:pt x="35" y="65"/>
                    <a:pt x="35" y="65"/>
                    <a:pt x="35" y="65"/>
                  </a:cubicBezTo>
                  <a:cubicBezTo>
                    <a:pt x="34" y="66"/>
                    <a:pt x="33" y="66"/>
                    <a:pt x="33" y="66"/>
                  </a:cubicBezTo>
                  <a:cubicBezTo>
                    <a:pt x="30" y="66"/>
                    <a:pt x="22" y="64"/>
                    <a:pt x="24" y="69"/>
                  </a:cubicBezTo>
                  <a:cubicBezTo>
                    <a:pt x="25" y="71"/>
                    <a:pt x="24" y="71"/>
                    <a:pt x="22" y="70"/>
                  </a:cubicBezTo>
                  <a:cubicBezTo>
                    <a:pt x="20" y="69"/>
                    <a:pt x="21" y="71"/>
                    <a:pt x="22" y="72"/>
                  </a:cubicBezTo>
                  <a:cubicBezTo>
                    <a:pt x="24" y="72"/>
                    <a:pt x="24" y="75"/>
                    <a:pt x="25" y="76"/>
                  </a:cubicBezTo>
                  <a:cubicBezTo>
                    <a:pt x="27" y="77"/>
                    <a:pt x="24" y="79"/>
                    <a:pt x="27" y="79"/>
                  </a:cubicBezTo>
                  <a:cubicBezTo>
                    <a:pt x="28" y="79"/>
                    <a:pt x="30" y="81"/>
                    <a:pt x="31" y="82"/>
                  </a:cubicBezTo>
                  <a:cubicBezTo>
                    <a:pt x="34" y="82"/>
                    <a:pt x="31" y="85"/>
                    <a:pt x="31" y="87"/>
                  </a:cubicBezTo>
                  <a:cubicBezTo>
                    <a:pt x="34" y="85"/>
                    <a:pt x="38" y="82"/>
                    <a:pt x="42" y="85"/>
                  </a:cubicBezTo>
                  <a:cubicBezTo>
                    <a:pt x="44" y="87"/>
                    <a:pt x="45" y="90"/>
                    <a:pt x="48" y="90"/>
                  </a:cubicBezTo>
                  <a:cubicBezTo>
                    <a:pt x="50" y="90"/>
                    <a:pt x="49" y="88"/>
                    <a:pt x="49" y="87"/>
                  </a:cubicBezTo>
                  <a:cubicBezTo>
                    <a:pt x="49" y="84"/>
                    <a:pt x="49" y="81"/>
                    <a:pt x="49" y="78"/>
                  </a:cubicBezTo>
                  <a:cubicBezTo>
                    <a:pt x="49" y="76"/>
                    <a:pt x="48" y="68"/>
                    <a:pt x="50" y="68"/>
                  </a:cubicBezTo>
                  <a:cubicBezTo>
                    <a:pt x="52" y="67"/>
                    <a:pt x="55" y="66"/>
                    <a:pt x="57" y="65"/>
                  </a:cubicBezTo>
                  <a:cubicBezTo>
                    <a:pt x="59" y="65"/>
                    <a:pt x="61" y="64"/>
                    <a:pt x="62" y="64"/>
                  </a:cubicBezTo>
                  <a:cubicBezTo>
                    <a:pt x="63" y="63"/>
                    <a:pt x="62" y="61"/>
                    <a:pt x="64" y="62"/>
                  </a:cubicBezTo>
                  <a:cubicBezTo>
                    <a:pt x="65" y="62"/>
                    <a:pt x="68" y="64"/>
                    <a:pt x="68" y="62"/>
                  </a:cubicBezTo>
                  <a:cubicBezTo>
                    <a:pt x="68" y="61"/>
                    <a:pt x="70" y="60"/>
                    <a:pt x="71" y="62"/>
                  </a:cubicBezTo>
                  <a:cubicBezTo>
                    <a:pt x="72" y="63"/>
                    <a:pt x="71" y="64"/>
                    <a:pt x="72" y="66"/>
                  </a:cubicBezTo>
                  <a:cubicBezTo>
                    <a:pt x="72" y="67"/>
                    <a:pt x="73" y="69"/>
                    <a:pt x="72" y="70"/>
                  </a:cubicBezTo>
                  <a:cubicBezTo>
                    <a:pt x="73" y="71"/>
                    <a:pt x="74" y="71"/>
                    <a:pt x="75" y="72"/>
                  </a:cubicBezTo>
                  <a:cubicBezTo>
                    <a:pt x="78" y="75"/>
                    <a:pt x="80" y="77"/>
                    <a:pt x="84" y="76"/>
                  </a:cubicBezTo>
                  <a:cubicBezTo>
                    <a:pt x="86" y="76"/>
                    <a:pt x="88" y="77"/>
                    <a:pt x="90" y="77"/>
                  </a:cubicBezTo>
                  <a:cubicBezTo>
                    <a:pt x="92" y="77"/>
                    <a:pt x="93" y="75"/>
                    <a:pt x="95" y="75"/>
                  </a:cubicBezTo>
                  <a:cubicBezTo>
                    <a:pt x="97" y="76"/>
                    <a:pt x="99" y="79"/>
                    <a:pt x="100" y="81"/>
                  </a:cubicBezTo>
                  <a:cubicBezTo>
                    <a:pt x="101" y="82"/>
                    <a:pt x="100" y="83"/>
                    <a:pt x="100" y="85"/>
                  </a:cubicBezTo>
                  <a:cubicBezTo>
                    <a:pt x="100" y="87"/>
                    <a:pt x="103" y="88"/>
                    <a:pt x="103" y="90"/>
                  </a:cubicBezTo>
                  <a:cubicBezTo>
                    <a:pt x="103" y="91"/>
                    <a:pt x="106" y="91"/>
                    <a:pt x="107" y="91"/>
                  </a:cubicBezTo>
                  <a:cubicBezTo>
                    <a:pt x="109" y="91"/>
                    <a:pt x="109" y="91"/>
                    <a:pt x="110" y="93"/>
                  </a:cubicBezTo>
                  <a:cubicBezTo>
                    <a:pt x="112" y="97"/>
                    <a:pt x="114" y="92"/>
                    <a:pt x="116" y="90"/>
                  </a:cubicBezTo>
                  <a:cubicBezTo>
                    <a:pt x="117" y="87"/>
                    <a:pt x="121" y="87"/>
                    <a:pt x="123" y="85"/>
                  </a:cubicBezTo>
                  <a:cubicBezTo>
                    <a:pt x="125" y="85"/>
                    <a:pt x="125" y="85"/>
                    <a:pt x="126" y="84"/>
                  </a:cubicBezTo>
                  <a:cubicBezTo>
                    <a:pt x="127" y="81"/>
                    <a:pt x="128" y="82"/>
                    <a:pt x="130" y="82"/>
                  </a:cubicBezTo>
                  <a:cubicBezTo>
                    <a:pt x="132" y="82"/>
                    <a:pt x="136" y="85"/>
                    <a:pt x="137" y="83"/>
                  </a:cubicBezTo>
                  <a:cubicBezTo>
                    <a:pt x="137" y="81"/>
                    <a:pt x="137" y="80"/>
                    <a:pt x="139" y="79"/>
                  </a:cubicBezTo>
                  <a:cubicBezTo>
                    <a:pt x="141" y="78"/>
                    <a:pt x="143" y="80"/>
                    <a:pt x="145" y="80"/>
                  </a:cubicBezTo>
                  <a:cubicBezTo>
                    <a:pt x="147" y="81"/>
                    <a:pt x="151" y="81"/>
                    <a:pt x="153" y="81"/>
                  </a:cubicBezTo>
                  <a:cubicBezTo>
                    <a:pt x="159" y="81"/>
                    <a:pt x="164" y="83"/>
                    <a:pt x="170" y="84"/>
                  </a:cubicBezTo>
                  <a:cubicBezTo>
                    <a:pt x="169" y="82"/>
                    <a:pt x="171" y="81"/>
                    <a:pt x="173" y="79"/>
                  </a:cubicBezTo>
                  <a:cubicBezTo>
                    <a:pt x="174" y="78"/>
                    <a:pt x="173" y="78"/>
                    <a:pt x="172" y="76"/>
                  </a:cubicBezTo>
                  <a:cubicBezTo>
                    <a:pt x="171" y="75"/>
                    <a:pt x="171" y="73"/>
                    <a:pt x="171" y="71"/>
                  </a:cubicBezTo>
                  <a:cubicBezTo>
                    <a:pt x="170" y="71"/>
                    <a:pt x="170" y="67"/>
                    <a:pt x="169" y="68"/>
                  </a:cubicBezTo>
                  <a:cubicBezTo>
                    <a:pt x="170" y="67"/>
                    <a:pt x="173" y="67"/>
                    <a:pt x="175" y="66"/>
                  </a:cubicBezTo>
                  <a:cubicBezTo>
                    <a:pt x="178" y="66"/>
                    <a:pt x="180" y="68"/>
                    <a:pt x="182" y="66"/>
                  </a:cubicBezTo>
                  <a:cubicBezTo>
                    <a:pt x="183" y="66"/>
                    <a:pt x="181" y="65"/>
                    <a:pt x="181" y="64"/>
                  </a:cubicBezTo>
                  <a:cubicBezTo>
                    <a:pt x="180" y="63"/>
                    <a:pt x="181" y="61"/>
                    <a:pt x="182" y="60"/>
                  </a:cubicBezTo>
                  <a:cubicBezTo>
                    <a:pt x="183" y="59"/>
                    <a:pt x="184" y="53"/>
                    <a:pt x="185" y="54"/>
                  </a:cubicBezTo>
                  <a:cubicBezTo>
                    <a:pt x="187" y="55"/>
                    <a:pt x="188" y="56"/>
                    <a:pt x="190" y="56"/>
                  </a:cubicBezTo>
                  <a:cubicBezTo>
                    <a:pt x="191" y="55"/>
                    <a:pt x="192" y="57"/>
                    <a:pt x="193" y="56"/>
                  </a:cubicBezTo>
                  <a:cubicBezTo>
                    <a:pt x="194" y="56"/>
                    <a:pt x="196" y="55"/>
                    <a:pt x="197" y="54"/>
                  </a:cubicBezTo>
                  <a:cubicBezTo>
                    <a:pt x="198" y="53"/>
                    <a:pt x="196" y="51"/>
                    <a:pt x="196" y="49"/>
                  </a:cubicBezTo>
                  <a:cubicBezTo>
                    <a:pt x="197" y="46"/>
                    <a:pt x="200" y="47"/>
                    <a:pt x="202" y="44"/>
                  </a:cubicBezTo>
                  <a:cubicBezTo>
                    <a:pt x="202" y="43"/>
                    <a:pt x="202" y="43"/>
                    <a:pt x="203" y="42"/>
                  </a:cubicBezTo>
                  <a:cubicBezTo>
                    <a:pt x="203" y="41"/>
                    <a:pt x="202" y="40"/>
                    <a:pt x="201" y="39"/>
                  </a:cubicBezTo>
                  <a:cubicBezTo>
                    <a:pt x="201" y="38"/>
                    <a:pt x="202" y="39"/>
                    <a:pt x="201" y="39"/>
                  </a:cubicBezTo>
                  <a:close/>
                  <a:moveTo>
                    <a:pt x="148" y="58"/>
                  </a:moveTo>
                  <a:cubicBezTo>
                    <a:pt x="146" y="58"/>
                    <a:pt x="143" y="61"/>
                    <a:pt x="142" y="62"/>
                  </a:cubicBezTo>
                  <a:cubicBezTo>
                    <a:pt x="141" y="62"/>
                    <a:pt x="140" y="64"/>
                    <a:pt x="140" y="65"/>
                  </a:cubicBezTo>
                  <a:cubicBezTo>
                    <a:pt x="140" y="66"/>
                    <a:pt x="141" y="67"/>
                    <a:pt x="141" y="67"/>
                  </a:cubicBezTo>
                  <a:cubicBezTo>
                    <a:pt x="140" y="68"/>
                    <a:pt x="138" y="64"/>
                    <a:pt x="138" y="63"/>
                  </a:cubicBezTo>
                  <a:cubicBezTo>
                    <a:pt x="138" y="61"/>
                    <a:pt x="139" y="60"/>
                    <a:pt x="141" y="59"/>
                  </a:cubicBezTo>
                  <a:cubicBezTo>
                    <a:pt x="143" y="58"/>
                    <a:pt x="145" y="57"/>
                    <a:pt x="147" y="57"/>
                  </a:cubicBezTo>
                  <a:cubicBezTo>
                    <a:pt x="147" y="57"/>
                    <a:pt x="152" y="58"/>
                    <a:pt x="152" y="58"/>
                  </a:cubicBezTo>
                  <a:cubicBezTo>
                    <a:pt x="151" y="59"/>
                    <a:pt x="148" y="58"/>
                    <a:pt x="148" y="58"/>
                  </a:cubicBezTo>
                  <a:cubicBezTo>
                    <a:pt x="146" y="58"/>
                    <a:pt x="149" y="58"/>
                    <a:pt x="148" y="58"/>
                  </a:cubicBezTo>
                  <a:close/>
                  <a:moveTo>
                    <a:pt x="165" y="59"/>
                  </a:moveTo>
                  <a:cubicBezTo>
                    <a:pt x="164" y="61"/>
                    <a:pt x="157" y="60"/>
                    <a:pt x="156" y="58"/>
                  </a:cubicBezTo>
                  <a:cubicBezTo>
                    <a:pt x="156" y="58"/>
                    <a:pt x="160" y="58"/>
                    <a:pt x="160" y="58"/>
                  </a:cubicBezTo>
                  <a:cubicBezTo>
                    <a:pt x="162" y="58"/>
                    <a:pt x="163" y="58"/>
                    <a:pt x="165" y="57"/>
                  </a:cubicBezTo>
                  <a:cubicBezTo>
                    <a:pt x="165" y="57"/>
                    <a:pt x="165" y="59"/>
                    <a:pt x="165" y="59"/>
                  </a:cubicBezTo>
                  <a:cubicBezTo>
                    <a:pt x="164" y="60"/>
                    <a:pt x="165" y="58"/>
                    <a:pt x="165" y="5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89" name="Freeform 701"/>
            <p:cNvSpPr>
              <a:spLocks/>
            </p:cNvSpPr>
            <p:nvPr/>
          </p:nvSpPr>
          <p:spPr bwMode="auto">
            <a:xfrm>
              <a:off x="7426873" y="3642103"/>
              <a:ext cx="654630" cy="697634"/>
            </a:xfrm>
            <a:custGeom>
              <a:avLst/>
              <a:gdLst>
                <a:gd name="T0" fmla="*/ 121 w 140"/>
                <a:gd name="T1" fmla="*/ 66 h 149"/>
                <a:gd name="T2" fmla="*/ 129 w 140"/>
                <a:gd name="T3" fmla="*/ 54 h 149"/>
                <a:gd name="T4" fmla="*/ 137 w 140"/>
                <a:gd name="T5" fmla="*/ 46 h 149"/>
                <a:gd name="T6" fmla="*/ 135 w 140"/>
                <a:gd name="T7" fmla="*/ 41 h 149"/>
                <a:gd name="T8" fmla="*/ 127 w 140"/>
                <a:gd name="T9" fmla="*/ 37 h 149"/>
                <a:gd name="T10" fmla="*/ 119 w 140"/>
                <a:gd name="T11" fmla="*/ 43 h 149"/>
                <a:gd name="T12" fmla="*/ 106 w 140"/>
                <a:gd name="T13" fmla="*/ 51 h 149"/>
                <a:gd name="T14" fmla="*/ 100 w 140"/>
                <a:gd name="T15" fmla="*/ 45 h 149"/>
                <a:gd name="T16" fmla="*/ 92 w 140"/>
                <a:gd name="T17" fmla="*/ 52 h 149"/>
                <a:gd name="T18" fmla="*/ 77 w 140"/>
                <a:gd name="T19" fmla="*/ 47 h 149"/>
                <a:gd name="T20" fmla="*/ 62 w 140"/>
                <a:gd name="T21" fmla="*/ 41 h 149"/>
                <a:gd name="T22" fmla="*/ 63 w 140"/>
                <a:gd name="T23" fmla="*/ 32 h 149"/>
                <a:gd name="T24" fmla="*/ 52 w 140"/>
                <a:gd name="T25" fmla="*/ 22 h 149"/>
                <a:gd name="T26" fmla="*/ 55 w 140"/>
                <a:gd name="T27" fmla="*/ 12 h 149"/>
                <a:gd name="T28" fmla="*/ 50 w 140"/>
                <a:gd name="T29" fmla="*/ 2 h 149"/>
                <a:gd name="T30" fmla="*/ 40 w 140"/>
                <a:gd name="T31" fmla="*/ 8 h 149"/>
                <a:gd name="T32" fmla="*/ 30 w 140"/>
                <a:gd name="T33" fmla="*/ 12 h 149"/>
                <a:gd name="T34" fmla="*/ 33 w 140"/>
                <a:gd name="T35" fmla="*/ 22 h 149"/>
                <a:gd name="T36" fmla="*/ 29 w 140"/>
                <a:gd name="T37" fmla="*/ 33 h 149"/>
                <a:gd name="T38" fmla="*/ 19 w 140"/>
                <a:gd name="T39" fmla="*/ 44 h 149"/>
                <a:gd name="T40" fmla="*/ 7 w 140"/>
                <a:gd name="T41" fmla="*/ 50 h 149"/>
                <a:gd name="T42" fmla="*/ 14 w 140"/>
                <a:gd name="T43" fmla="*/ 64 h 149"/>
                <a:gd name="T44" fmla="*/ 5 w 140"/>
                <a:gd name="T45" fmla="*/ 64 h 149"/>
                <a:gd name="T46" fmla="*/ 11 w 140"/>
                <a:gd name="T47" fmla="*/ 72 h 149"/>
                <a:gd name="T48" fmla="*/ 11 w 140"/>
                <a:gd name="T49" fmla="*/ 82 h 149"/>
                <a:gd name="T50" fmla="*/ 19 w 140"/>
                <a:gd name="T51" fmla="*/ 78 h 149"/>
                <a:gd name="T52" fmla="*/ 23 w 140"/>
                <a:gd name="T53" fmla="*/ 75 h 149"/>
                <a:gd name="T54" fmla="*/ 22 w 140"/>
                <a:gd name="T55" fmla="*/ 78 h 149"/>
                <a:gd name="T56" fmla="*/ 24 w 140"/>
                <a:gd name="T57" fmla="*/ 82 h 149"/>
                <a:gd name="T58" fmla="*/ 24 w 140"/>
                <a:gd name="T59" fmla="*/ 95 h 149"/>
                <a:gd name="T60" fmla="*/ 26 w 140"/>
                <a:gd name="T61" fmla="*/ 107 h 149"/>
                <a:gd name="T62" fmla="*/ 39 w 140"/>
                <a:gd name="T63" fmla="*/ 134 h 149"/>
                <a:gd name="T64" fmla="*/ 50 w 140"/>
                <a:gd name="T65" fmla="*/ 143 h 149"/>
                <a:gd name="T66" fmla="*/ 57 w 140"/>
                <a:gd name="T67" fmla="*/ 132 h 149"/>
                <a:gd name="T68" fmla="*/ 65 w 140"/>
                <a:gd name="T69" fmla="*/ 107 h 149"/>
                <a:gd name="T70" fmla="*/ 81 w 140"/>
                <a:gd name="T71" fmla="*/ 93 h 149"/>
                <a:gd name="T72" fmla="*/ 91 w 140"/>
                <a:gd name="T73" fmla="*/ 84 h 149"/>
                <a:gd name="T74" fmla="*/ 98 w 140"/>
                <a:gd name="T75" fmla="*/ 74 h 149"/>
                <a:gd name="T76" fmla="*/ 101 w 140"/>
                <a:gd name="T77" fmla="*/ 78 h 149"/>
                <a:gd name="T78" fmla="*/ 100 w 140"/>
                <a:gd name="T79" fmla="*/ 58 h 149"/>
                <a:gd name="T80" fmla="*/ 104 w 140"/>
                <a:gd name="T81" fmla="*/ 57 h 149"/>
                <a:gd name="T82" fmla="*/ 114 w 140"/>
                <a:gd name="T83" fmla="*/ 60 h 149"/>
                <a:gd name="T84" fmla="*/ 115 w 140"/>
                <a:gd name="T85" fmla="*/ 68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40" h="149">
                  <a:moveTo>
                    <a:pt x="117" y="76"/>
                  </a:moveTo>
                  <a:cubicBezTo>
                    <a:pt x="121" y="77"/>
                    <a:pt x="119" y="73"/>
                    <a:pt x="120" y="71"/>
                  </a:cubicBezTo>
                  <a:cubicBezTo>
                    <a:pt x="120" y="69"/>
                    <a:pt x="121" y="67"/>
                    <a:pt x="121" y="66"/>
                  </a:cubicBezTo>
                  <a:cubicBezTo>
                    <a:pt x="122" y="65"/>
                    <a:pt x="124" y="67"/>
                    <a:pt x="125" y="65"/>
                  </a:cubicBezTo>
                  <a:cubicBezTo>
                    <a:pt x="126" y="63"/>
                    <a:pt x="126" y="61"/>
                    <a:pt x="126" y="59"/>
                  </a:cubicBezTo>
                  <a:cubicBezTo>
                    <a:pt x="127" y="57"/>
                    <a:pt x="129" y="56"/>
                    <a:pt x="129" y="54"/>
                  </a:cubicBezTo>
                  <a:cubicBezTo>
                    <a:pt x="129" y="52"/>
                    <a:pt x="132" y="50"/>
                    <a:pt x="133" y="49"/>
                  </a:cubicBezTo>
                  <a:cubicBezTo>
                    <a:pt x="136" y="46"/>
                    <a:pt x="135" y="49"/>
                    <a:pt x="137" y="50"/>
                  </a:cubicBezTo>
                  <a:cubicBezTo>
                    <a:pt x="137" y="50"/>
                    <a:pt x="137" y="46"/>
                    <a:pt x="137" y="46"/>
                  </a:cubicBezTo>
                  <a:cubicBezTo>
                    <a:pt x="137" y="45"/>
                    <a:pt x="140" y="45"/>
                    <a:pt x="138" y="43"/>
                  </a:cubicBezTo>
                  <a:cubicBezTo>
                    <a:pt x="137" y="43"/>
                    <a:pt x="135" y="43"/>
                    <a:pt x="134" y="43"/>
                  </a:cubicBezTo>
                  <a:cubicBezTo>
                    <a:pt x="134" y="42"/>
                    <a:pt x="135" y="41"/>
                    <a:pt x="135" y="41"/>
                  </a:cubicBezTo>
                  <a:cubicBezTo>
                    <a:pt x="136" y="40"/>
                    <a:pt x="135" y="39"/>
                    <a:pt x="134" y="38"/>
                  </a:cubicBezTo>
                  <a:cubicBezTo>
                    <a:pt x="133" y="37"/>
                    <a:pt x="133" y="37"/>
                    <a:pt x="132" y="38"/>
                  </a:cubicBezTo>
                  <a:cubicBezTo>
                    <a:pt x="130" y="39"/>
                    <a:pt x="129" y="38"/>
                    <a:pt x="127" y="37"/>
                  </a:cubicBezTo>
                  <a:cubicBezTo>
                    <a:pt x="126" y="37"/>
                    <a:pt x="124" y="39"/>
                    <a:pt x="124" y="40"/>
                  </a:cubicBezTo>
                  <a:cubicBezTo>
                    <a:pt x="123" y="41"/>
                    <a:pt x="122" y="40"/>
                    <a:pt x="121" y="41"/>
                  </a:cubicBezTo>
                  <a:cubicBezTo>
                    <a:pt x="120" y="41"/>
                    <a:pt x="119" y="42"/>
                    <a:pt x="119" y="43"/>
                  </a:cubicBezTo>
                  <a:cubicBezTo>
                    <a:pt x="117" y="45"/>
                    <a:pt x="116" y="46"/>
                    <a:pt x="114" y="45"/>
                  </a:cubicBezTo>
                  <a:cubicBezTo>
                    <a:pt x="113" y="46"/>
                    <a:pt x="114" y="48"/>
                    <a:pt x="115" y="49"/>
                  </a:cubicBezTo>
                  <a:cubicBezTo>
                    <a:pt x="117" y="53"/>
                    <a:pt x="108" y="50"/>
                    <a:pt x="106" y="51"/>
                  </a:cubicBezTo>
                  <a:cubicBezTo>
                    <a:pt x="105" y="52"/>
                    <a:pt x="102" y="51"/>
                    <a:pt x="101" y="50"/>
                  </a:cubicBezTo>
                  <a:cubicBezTo>
                    <a:pt x="100" y="49"/>
                    <a:pt x="101" y="47"/>
                    <a:pt x="101" y="47"/>
                  </a:cubicBezTo>
                  <a:cubicBezTo>
                    <a:pt x="101" y="47"/>
                    <a:pt x="101" y="44"/>
                    <a:pt x="100" y="45"/>
                  </a:cubicBezTo>
                  <a:cubicBezTo>
                    <a:pt x="98" y="45"/>
                    <a:pt x="96" y="45"/>
                    <a:pt x="96" y="48"/>
                  </a:cubicBezTo>
                  <a:cubicBezTo>
                    <a:pt x="97" y="49"/>
                    <a:pt x="98" y="52"/>
                    <a:pt x="97" y="52"/>
                  </a:cubicBezTo>
                  <a:cubicBezTo>
                    <a:pt x="95" y="52"/>
                    <a:pt x="94" y="54"/>
                    <a:pt x="92" y="52"/>
                  </a:cubicBezTo>
                  <a:cubicBezTo>
                    <a:pt x="91" y="50"/>
                    <a:pt x="90" y="53"/>
                    <a:pt x="89" y="52"/>
                  </a:cubicBezTo>
                  <a:cubicBezTo>
                    <a:pt x="86" y="51"/>
                    <a:pt x="85" y="51"/>
                    <a:pt x="82" y="50"/>
                  </a:cubicBezTo>
                  <a:cubicBezTo>
                    <a:pt x="80" y="49"/>
                    <a:pt x="79" y="47"/>
                    <a:pt x="77" y="47"/>
                  </a:cubicBezTo>
                  <a:cubicBezTo>
                    <a:pt x="74" y="48"/>
                    <a:pt x="74" y="47"/>
                    <a:pt x="72" y="46"/>
                  </a:cubicBezTo>
                  <a:cubicBezTo>
                    <a:pt x="70" y="45"/>
                    <a:pt x="68" y="46"/>
                    <a:pt x="67" y="45"/>
                  </a:cubicBezTo>
                  <a:cubicBezTo>
                    <a:pt x="65" y="43"/>
                    <a:pt x="63" y="42"/>
                    <a:pt x="62" y="41"/>
                  </a:cubicBezTo>
                  <a:cubicBezTo>
                    <a:pt x="60" y="40"/>
                    <a:pt x="59" y="40"/>
                    <a:pt x="60" y="38"/>
                  </a:cubicBezTo>
                  <a:cubicBezTo>
                    <a:pt x="61" y="37"/>
                    <a:pt x="60" y="35"/>
                    <a:pt x="62" y="34"/>
                  </a:cubicBezTo>
                  <a:cubicBezTo>
                    <a:pt x="64" y="33"/>
                    <a:pt x="65" y="34"/>
                    <a:pt x="63" y="32"/>
                  </a:cubicBezTo>
                  <a:cubicBezTo>
                    <a:pt x="61" y="31"/>
                    <a:pt x="59" y="29"/>
                    <a:pt x="57" y="28"/>
                  </a:cubicBezTo>
                  <a:cubicBezTo>
                    <a:pt x="56" y="28"/>
                    <a:pt x="55" y="26"/>
                    <a:pt x="53" y="26"/>
                  </a:cubicBezTo>
                  <a:cubicBezTo>
                    <a:pt x="53" y="26"/>
                    <a:pt x="53" y="23"/>
                    <a:pt x="52" y="22"/>
                  </a:cubicBezTo>
                  <a:cubicBezTo>
                    <a:pt x="47" y="17"/>
                    <a:pt x="57" y="23"/>
                    <a:pt x="57" y="19"/>
                  </a:cubicBezTo>
                  <a:cubicBezTo>
                    <a:pt x="57" y="17"/>
                    <a:pt x="56" y="17"/>
                    <a:pt x="54" y="15"/>
                  </a:cubicBezTo>
                  <a:cubicBezTo>
                    <a:pt x="53" y="14"/>
                    <a:pt x="53" y="13"/>
                    <a:pt x="55" y="12"/>
                  </a:cubicBezTo>
                  <a:cubicBezTo>
                    <a:pt x="57" y="12"/>
                    <a:pt x="56" y="9"/>
                    <a:pt x="58" y="8"/>
                  </a:cubicBezTo>
                  <a:cubicBezTo>
                    <a:pt x="59" y="7"/>
                    <a:pt x="61" y="6"/>
                    <a:pt x="60" y="4"/>
                  </a:cubicBezTo>
                  <a:cubicBezTo>
                    <a:pt x="58" y="1"/>
                    <a:pt x="53" y="0"/>
                    <a:pt x="50" y="2"/>
                  </a:cubicBezTo>
                  <a:cubicBezTo>
                    <a:pt x="49" y="3"/>
                    <a:pt x="49" y="3"/>
                    <a:pt x="47" y="4"/>
                  </a:cubicBezTo>
                  <a:cubicBezTo>
                    <a:pt x="46" y="4"/>
                    <a:pt x="46" y="6"/>
                    <a:pt x="45" y="7"/>
                  </a:cubicBezTo>
                  <a:cubicBezTo>
                    <a:pt x="43" y="8"/>
                    <a:pt x="41" y="7"/>
                    <a:pt x="40" y="8"/>
                  </a:cubicBezTo>
                  <a:cubicBezTo>
                    <a:pt x="39" y="9"/>
                    <a:pt x="37" y="9"/>
                    <a:pt x="35" y="8"/>
                  </a:cubicBezTo>
                  <a:cubicBezTo>
                    <a:pt x="33" y="8"/>
                    <a:pt x="32" y="7"/>
                    <a:pt x="30" y="8"/>
                  </a:cubicBezTo>
                  <a:cubicBezTo>
                    <a:pt x="28" y="8"/>
                    <a:pt x="29" y="11"/>
                    <a:pt x="30" y="12"/>
                  </a:cubicBezTo>
                  <a:cubicBezTo>
                    <a:pt x="30" y="14"/>
                    <a:pt x="30" y="16"/>
                    <a:pt x="30" y="17"/>
                  </a:cubicBezTo>
                  <a:cubicBezTo>
                    <a:pt x="31" y="19"/>
                    <a:pt x="33" y="19"/>
                    <a:pt x="35" y="20"/>
                  </a:cubicBezTo>
                  <a:cubicBezTo>
                    <a:pt x="36" y="22"/>
                    <a:pt x="34" y="22"/>
                    <a:pt x="33" y="22"/>
                  </a:cubicBezTo>
                  <a:cubicBezTo>
                    <a:pt x="32" y="24"/>
                    <a:pt x="33" y="26"/>
                    <a:pt x="33" y="28"/>
                  </a:cubicBezTo>
                  <a:cubicBezTo>
                    <a:pt x="33" y="29"/>
                    <a:pt x="31" y="29"/>
                    <a:pt x="31" y="29"/>
                  </a:cubicBezTo>
                  <a:cubicBezTo>
                    <a:pt x="29" y="30"/>
                    <a:pt x="31" y="33"/>
                    <a:pt x="29" y="33"/>
                  </a:cubicBezTo>
                  <a:cubicBezTo>
                    <a:pt x="27" y="34"/>
                    <a:pt x="26" y="35"/>
                    <a:pt x="26" y="36"/>
                  </a:cubicBezTo>
                  <a:cubicBezTo>
                    <a:pt x="25" y="38"/>
                    <a:pt x="24" y="38"/>
                    <a:pt x="22" y="39"/>
                  </a:cubicBezTo>
                  <a:cubicBezTo>
                    <a:pt x="20" y="40"/>
                    <a:pt x="20" y="43"/>
                    <a:pt x="19" y="44"/>
                  </a:cubicBezTo>
                  <a:cubicBezTo>
                    <a:pt x="18" y="46"/>
                    <a:pt x="16" y="45"/>
                    <a:pt x="15" y="47"/>
                  </a:cubicBezTo>
                  <a:cubicBezTo>
                    <a:pt x="13" y="48"/>
                    <a:pt x="12" y="44"/>
                    <a:pt x="11" y="46"/>
                  </a:cubicBezTo>
                  <a:cubicBezTo>
                    <a:pt x="10" y="47"/>
                    <a:pt x="6" y="49"/>
                    <a:pt x="7" y="50"/>
                  </a:cubicBezTo>
                  <a:cubicBezTo>
                    <a:pt x="7" y="52"/>
                    <a:pt x="10" y="52"/>
                    <a:pt x="10" y="54"/>
                  </a:cubicBezTo>
                  <a:cubicBezTo>
                    <a:pt x="9" y="57"/>
                    <a:pt x="11" y="57"/>
                    <a:pt x="13" y="58"/>
                  </a:cubicBezTo>
                  <a:cubicBezTo>
                    <a:pt x="13" y="60"/>
                    <a:pt x="14" y="62"/>
                    <a:pt x="14" y="64"/>
                  </a:cubicBezTo>
                  <a:cubicBezTo>
                    <a:pt x="14" y="64"/>
                    <a:pt x="11" y="64"/>
                    <a:pt x="10" y="64"/>
                  </a:cubicBezTo>
                  <a:cubicBezTo>
                    <a:pt x="9" y="64"/>
                    <a:pt x="8" y="65"/>
                    <a:pt x="7" y="65"/>
                  </a:cubicBezTo>
                  <a:cubicBezTo>
                    <a:pt x="7" y="65"/>
                    <a:pt x="6" y="64"/>
                    <a:pt x="5" y="64"/>
                  </a:cubicBezTo>
                  <a:cubicBezTo>
                    <a:pt x="4" y="64"/>
                    <a:pt x="0" y="66"/>
                    <a:pt x="0" y="67"/>
                  </a:cubicBezTo>
                  <a:cubicBezTo>
                    <a:pt x="2" y="69"/>
                    <a:pt x="3" y="70"/>
                    <a:pt x="5" y="72"/>
                  </a:cubicBezTo>
                  <a:cubicBezTo>
                    <a:pt x="5" y="72"/>
                    <a:pt x="11" y="72"/>
                    <a:pt x="11" y="72"/>
                  </a:cubicBezTo>
                  <a:cubicBezTo>
                    <a:pt x="11" y="73"/>
                    <a:pt x="9" y="74"/>
                    <a:pt x="8" y="74"/>
                  </a:cubicBezTo>
                  <a:cubicBezTo>
                    <a:pt x="7" y="75"/>
                    <a:pt x="4" y="73"/>
                    <a:pt x="4" y="75"/>
                  </a:cubicBezTo>
                  <a:cubicBezTo>
                    <a:pt x="4" y="77"/>
                    <a:pt x="9" y="80"/>
                    <a:pt x="11" y="82"/>
                  </a:cubicBezTo>
                  <a:cubicBezTo>
                    <a:pt x="12" y="83"/>
                    <a:pt x="13" y="83"/>
                    <a:pt x="15" y="83"/>
                  </a:cubicBezTo>
                  <a:cubicBezTo>
                    <a:pt x="17" y="82"/>
                    <a:pt x="20" y="81"/>
                    <a:pt x="21" y="79"/>
                  </a:cubicBezTo>
                  <a:cubicBezTo>
                    <a:pt x="21" y="79"/>
                    <a:pt x="20" y="78"/>
                    <a:pt x="19" y="78"/>
                  </a:cubicBezTo>
                  <a:cubicBezTo>
                    <a:pt x="19" y="77"/>
                    <a:pt x="20" y="77"/>
                    <a:pt x="20" y="77"/>
                  </a:cubicBezTo>
                  <a:cubicBezTo>
                    <a:pt x="21" y="76"/>
                    <a:pt x="20" y="75"/>
                    <a:pt x="21" y="75"/>
                  </a:cubicBezTo>
                  <a:cubicBezTo>
                    <a:pt x="21" y="75"/>
                    <a:pt x="23" y="75"/>
                    <a:pt x="23" y="75"/>
                  </a:cubicBezTo>
                  <a:cubicBezTo>
                    <a:pt x="23" y="76"/>
                    <a:pt x="21" y="76"/>
                    <a:pt x="22" y="77"/>
                  </a:cubicBezTo>
                  <a:cubicBezTo>
                    <a:pt x="22" y="77"/>
                    <a:pt x="23" y="77"/>
                    <a:pt x="23" y="77"/>
                  </a:cubicBezTo>
                  <a:cubicBezTo>
                    <a:pt x="23" y="78"/>
                    <a:pt x="22" y="78"/>
                    <a:pt x="22" y="78"/>
                  </a:cubicBezTo>
                  <a:cubicBezTo>
                    <a:pt x="21" y="78"/>
                    <a:pt x="23" y="78"/>
                    <a:pt x="23" y="78"/>
                  </a:cubicBezTo>
                  <a:cubicBezTo>
                    <a:pt x="23" y="79"/>
                    <a:pt x="22" y="79"/>
                    <a:pt x="22" y="80"/>
                  </a:cubicBezTo>
                  <a:cubicBezTo>
                    <a:pt x="21" y="80"/>
                    <a:pt x="23" y="81"/>
                    <a:pt x="24" y="82"/>
                  </a:cubicBezTo>
                  <a:cubicBezTo>
                    <a:pt x="25" y="83"/>
                    <a:pt x="23" y="85"/>
                    <a:pt x="22" y="87"/>
                  </a:cubicBezTo>
                  <a:cubicBezTo>
                    <a:pt x="22" y="88"/>
                    <a:pt x="23" y="89"/>
                    <a:pt x="24" y="90"/>
                  </a:cubicBezTo>
                  <a:cubicBezTo>
                    <a:pt x="24" y="92"/>
                    <a:pt x="24" y="93"/>
                    <a:pt x="24" y="95"/>
                  </a:cubicBezTo>
                  <a:cubicBezTo>
                    <a:pt x="24" y="97"/>
                    <a:pt x="23" y="100"/>
                    <a:pt x="23" y="101"/>
                  </a:cubicBezTo>
                  <a:cubicBezTo>
                    <a:pt x="23" y="101"/>
                    <a:pt x="24" y="99"/>
                    <a:pt x="24" y="99"/>
                  </a:cubicBezTo>
                  <a:cubicBezTo>
                    <a:pt x="25" y="100"/>
                    <a:pt x="26" y="106"/>
                    <a:pt x="26" y="107"/>
                  </a:cubicBezTo>
                  <a:cubicBezTo>
                    <a:pt x="27" y="109"/>
                    <a:pt x="29" y="112"/>
                    <a:pt x="30" y="115"/>
                  </a:cubicBezTo>
                  <a:cubicBezTo>
                    <a:pt x="31" y="118"/>
                    <a:pt x="31" y="121"/>
                    <a:pt x="32" y="124"/>
                  </a:cubicBezTo>
                  <a:cubicBezTo>
                    <a:pt x="34" y="128"/>
                    <a:pt x="37" y="131"/>
                    <a:pt x="39" y="134"/>
                  </a:cubicBezTo>
                  <a:cubicBezTo>
                    <a:pt x="40" y="137"/>
                    <a:pt x="40" y="140"/>
                    <a:pt x="41" y="143"/>
                  </a:cubicBezTo>
                  <a:cubicBezTo>
                    <a:pt x="43" y="146"/>
                    <a:pt x="45" y="149"/>
                    <a:pt x="48" y="146"/>
                  </a:cubicBezTo>
                  <a:cubicBezTo>
                    <a:pt x="50" y="145"/>
                    <a:pt x="50" y="144"/>
                    <a:pt x="50" y="143"/>
                  </a:cubicBezTo>
                  <a:cubicBezTo>
                    <a:pt x="50" y="141"/>
                    <a:pt x="52" y="140"/>
                    <a:pt x="53" y="139"/>
                  </a:cubicBezTo>
                  <a:cubicBezTo>
                    <a:pt x="54" y="138"/>
                    <a:pt x="56" y="138"/>
                    <a:pt x="57" y="137"/>
                  </a:cubicBezTo>
                  <a:cubicBezTo>
                    <a:pt x="58" y="136"/>
                    <a:pt x="57" y="133"/>
                    <a:pt x="57" y="132"/>
                  </a:cubicBezTo>
                  <a:cubicBezTo>
                    <a:pt x="56" y="128"/>
                    <a:pt x="61" y="125"/>
                    <a:pt x="60" y="122"/>
                  </a:cubicBezTo>
                  <a:cubicBezTo>
                    <a:pt x="59" y="119"/>
                    <a:pt x="58" y="116"/>
                    <a:pt x="58" y="113"/>
                  </a:cubicBezTo>
                  <a:cubicBezTo>
                    <a:pt x="58" y="109"/>
                    <a:pt x="62" y="108"/>
                    <a:pt x="65" y="107"/>
                  </a:cubicBezTo>
                  <a:cubicBezTo>
                    <a:pt x="66" y="106"/>
                    <a:pt x="69" y="106"/>
                    <a:pt x="69" y="105"/>
                  </a:cubicBezTo>
                  <a:cubicBezTo>
                    <a:pt x="70" y="103"/>
                    <a:pt x="71" y="102"/>
                    <a:pt x="72" y="101"/>
                  </a:cubicBezTo>
                  <a:cubicBezTo>
                    <a:pt x="75" y="98"/>
                    <a:pt x="78" y="95"/>
                    <a:pt x="81" y="93"/>
                  </a:cubicBezTo>
                  <a:cubicBezTo>
                    <a:pt x="82" y="92"/>
                    <a:pt x="83" y="90"/>
                    <a:pt x="84" y="89"/>
                  </a:cubicBezTo>
                  <a:cubicBezTo>
                    <a:pt x="85" y="88"/>
                    <a:pt x="87" y="88"/>
                    <a:pt x="88" y="87"/>
                  </a:cubicBezTo>
                  <a:cubicBezTo>
                    <a:pt x="89" y="86"/>
                    <a:pt x="90" y="85"/>
                    <a:pt x="91" y="84"/>
                  </a:cubicBezTo>
                  <a:cubicBezTo>
                    <a:pt x="92" y="83"/>
                    <a:pt x="90" y="82"/>
                    <a:pt x="90" y="81"/>
                  </a:cubicBezTo>
                  <a:cubicBezTo>
                    <a:pt x="91" y="79"/>
                    <a:pt x="94" y="79"/>
                    <a:pt x="95" y="78"/>
                  </a:cubicBezTo>
                  <a:cubicBezTo>
                    <a:pt x="96" y="78"/>
                    <a:pt x="98" y="75"/>
                    <a:pt x="98" y="74"/>
                  </a:cubicBezTo>
                  <a:cubicBezTo>
                    <a:pt x="98" y="76"/>
                    <a:pt x="96" y="76"/>
                    <a:pt x="97" y="78"/>
                  </a:cubicBezTo>
                  <a:cubicBezTo>
                    <a:pt x="99" y="79"/>
                    <a:pt x="100" y="76"/>
                    <a:pt x="100" y="76"/>
                  </a:cubicBezTo>
                  <a:cubicBezTo>
                    <a:pt x="101" y="77"/>
                    <a:pt x="100" y="78"/>
                    <a:pt x="101" y="78"/>
                  </a:cubicBezTo>
                  <a:cubicBezTo>
                    <a:pt x="102" y="75"/>
                    <a:pt x="101" y="72"/>
                    <a:pt x="99" y="69"/>
                  </a:cubicBezTo>
                  <a:cubicBezTo>
                    <a:pt x="98" y="67"/>
                    <a:pt x="96" y="65"/>
                    <a:pt x="97" y="62"/>
                  </a:cubicBezTo>
                  <a:cubicBezTo>
                    <a:pt x="98" y="59"/>
                    <a:pt x="103" y="61"/>
                    <a:pt x="100" y="58"/>
                  </a:cubicBezTo>
                  <a:cubicBezTo>
                    <a:pt x="99" y="57"/>
                    <a:pt x="97" y="56"/>
                    <a:pt x="98" y="54"/>
                  </a:cubicBezTo>
                  <a:cubicBezTo>
                    <a:pt x="99" y="53"/>
                    <a:pt x="100" y="54"/>
                    <a:pt x="102" y="55"/>
                  </a:cubicBezTo>
                  <a:cubicBezTo>
                    <a:pt x="103" y="56"/>
                    <a:pt x="104" y="55"/>
                    <a:pt x="104" y="57"/>
                  </a:cubicBezTo>
                  <a:cubicBezTo>
                    <a:pt x="104" y="58"/>
                    <a:pt x="104" y="59"/>
                    <a:pt x="106" y="60"/>
                  </a:cubicBezTo>
                  <a:cubicBezTo>
                    <a:pt x="107" y="60"/>
                    <a:pt x="109" y="60"/>
                    <a:pt x="110" y="60"/>
                  </a:cubicBezTo>
                  <a:cubicBezTo>
                    <a:pt x="111" y="60"/>
                    <a:pt x="113" y="61"/>
                    <a:pt x="114" y="60"/>
                  </a:cubicBezTo>
                  <a:cubicBezTo>
                    <a:pt x="119" y="59"/>
                    <a:pt x="115" y="65"/>
                    <a:pt x="113" y="66"/>
                  </a:cubicBezTo>
                  <a:cubicBezTo>
                    <a:pt x="110" y="66"/>
                    <a:pt x="112" y="70"/>
                    <a:pt x="112" y="71"/>
                  </a:cubicBezTo>
                  <a:cubicBezTo>
                    <a:pt x="113" y="71"/>
                    <a:pt x="115" y="67"/>
                    <a:pt x="115" y="68"/>
                  </a:cubicBezTo>
                  <a:cubicBezTo>
                    <a:pt x="115" y="71"/>
                    <a:pt x="117" y="74"/>
                    <a:pt x="117" y="7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0" name="Freeform 702"/>
            <p:cNvSpPr>
              <a:spLocks/>
            </p:cNvSpPr>
            <p:nvPr/>
          </p:nvSpPr>
          <p:spPr bwMode="auto">
            <a:xfrm>
              <a:off x="7965230" y="3834829"/>
              <a:ext cx="191132" cy="458719"/>
            </a:xfrm>
            <a:custGeom>
              <a:avLst/>
              <a:gdLst>
                <a:gd name="T0" fmla="*/ 37 w 41"/>
                <a:gd name="T1" fmla="*/ 37 h 98"/>
                <a:gd name="T2" fmla="*/ 34 w 41"/>
                <a:gd name="T3" fmla="*/ 35 h 98"/>
                <a:gd name="T4" fmla="*/ 31 w 41"/>
                <a:gd name="T5" fmla="*/ 29 h 98"/>
                <a:gd name="T6" fmla="*/ 32 w 41"/>
                <a:gd name="T7" fmla="*/ 25 h 98"/>
                <a:gd name="T8" fmla="*/ 25 w 41"/>
                <a:gd name="T9" fmla="*/ 22 h 98"/>
                <a:gd name="T10" fmla="*/ 30 w 41"/>
                <a:gd name="T11" fmla="*/ 10 h 98"/>
                <a:gd name="T12" fmla="*/ 28 w 41"/>
                <a:gd name="T13" fmla="*/ 6 h 98"/>
                <a:gd name="T14" fmla="*/ 23 w 41"/>
                <a:gd name="T15" fmla="*/ 2 h 98"/>
                <a:gd name="T16" fmla="*/ 22 w 41"/>
                <a:gd name="T17" fmla="*/ 9 h 98"/>
                <a:gd name="T18" fmla="*/ 18 w 41"/>
                <a:gd name="T19" fmla="*/ 9 h 98"/>
                <a:gd name="T20" fmla="*/ 13 w 41"/>
                <a:gd name="T21" fmla="*/ 15 h 98"/>
                <a:gd name="T22" fmla="*/ 11 w 41"/>
                <a:gd name="T23" fmla="*/ 21 h 98"/>
                <a:gd name="T24" fmla="*/ 6 w 41"/>
                <a:gd name="T25" fmla="*/ 25 h 98"/>
                <a:gd name="T26" fmla="*/ 2 w 41"/>
                <a:gd name="T27" fmla="*/ 35 h 98"/>
                <a:gd name="T28" fmla="*/ 0 w 41"/>
                <a:gd name="T29" fmla="*/ 40 h 98"/>
                <a:gd name="T30" fmla="*/ 4 w 41"/>
                <a:gd name="T31" fmla="*/ 44 h 98"/>
                <a:gd name="T32" fmla="*/ 7 w 41"/>
                <a:gd name="T33" fmla="*/ 52 h 98"/>
                <a:gd name="T34" fmla="*/ 11 w 41"/>
                <a:gd name="T35" fmla="*/ 58 h 98"/>
                <a:gd name="T36" fmla="*/ 11 w 41"/>
                <a:gd name="T37" fmla="*/ 64 h 98"/>
                <a:gd name="T38" fmla="*/ 12 w 41"/>
                <a:gd name="T39" fmla="*/ 66 h 98"/>
                <a:gd name="T40" fmla="*/ 14 w 41"/>
                <a:gd name="T41" fmla="*/ 66 h 98"/>
                <a:gd name="T42" fmla="*/ 17 w 41"/>
                <a:gd name="T43" fmla="*/ 65 h 98"/>
                <a:gd name="T44" fmla="*/ 22 w 41"/>
                <a:gd name="T45" fmla="*/ 64 h 98"/>
                <a:gd name="T46" fmla="*/ 25 w 41"/>
                <a:gd name="T47" fmla="*/ 72 h 98"/>
                <a:gd name="T48" fmla="*/ 29 w 41"/>
                <a:gd name="T49" fmla="*/ 80 h 98"/>
                <a:gd name="T50" fmla="*/ 30 w 41"/>
                <a:gd name="T51" fmla="*/ 85 h 98"/>
                <a:gd name="T52" fmla="*/ 29 w 41"/>
                <a:gd name="T53" fmla="*/ 88 h 98"/>
                <a:gd name="T54" fmla="*/ 29 w 41"/>
                <a:gd name="T55" fmla="*/ 98 h 98"/>
                <a:gd name="T56" fmla="*/ 34 w 41"/>
                <a:gd name="T57" fmla="*/ 85 h 98"/>
                <a:gd name="T58" fmla="*/ 28 w 41"/>
                <a:gd name="T59" fmla="*/ 71 h 98"/>
                <a:gd name="T60" fmla="*/ 30 w 41"/>
                <a:gd name="T61" fmla="*/ 65 h 98"/>
                <a:gd name="T62" fmla="*/ 26 w 41"/>
                <a:gd name="T63" fmla="*/ 49 h 98"/>
                <a:gd name="T64" fmla="*/ 34 w 41"/>
                <a:gd name="T65" fmla="*/ 44 h 98"/>
                <a:gd name="T66" fmla="*/ 41 w 41"/>
                <a:gd name="T67" fmla="*/ 3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1" h="98">
                  <a:moveTo>
                    <a:pt x="39" y="38"/>
                  </a:moveTo>
                  <a:cubicBezTo>
                    <a:pt x="38" y="38"/>
                    <a:pt x="37" y="39"/>
                    <a:pt x="37" y="37"/>
                  </a:cubicBezTo>
                  <a:cubicBezTo>
                    <a:pt x="37" y="37"/>
                    <a:pt x="37" y="36"/>
                    <a:pt x="37" y="36"/>
                  </a:cubicBezTo>
                  <a:cubicBezTo>
                    <a:pt x="37" y="35"/>
                    <a:pt x="34" y="35"/>
                    <a:pt x="34" y="35"/>
                  </a:cubicBezTo>
                  <a:cubicBezTo>
                    <a:pt x="33" y="34"/>
                    <a:pt x="34" y="32"/>
                    <a:pt x="34" y="31"/>
                  </a:cubicBezTo>
                  <a:cubicBezTo>
                    <a:pt x="35" y="29"/>
                    <a:pt x="32" y="30"/>
                    <a:pt x="31" y="29"/>
                  </a:cubicBezTo>
                  <a:cubicBezTo>
                    <a:pt x="31" y="28"/>
                    <a:pt x="30" y="28"/>
                    <a:pt x="30" y="27"/>
                  </a:cubicBezTo>
                  <a:cubicBezTo>
                    <a:pt x="30" y="26"/>
                    <a:pt x="32" y="25"/>
                    <a:pt x="32" y="25"/>
                  </a:cubicBezTo>
                  <a:cubicBezTo>
                    <a:pt x="31" y="23"/>
                    <a:pt x="25" y="26"/>
                    <a:pt x="24" y="25"/>
                  </a:cubicBezTo>
                  <a:cubicBezTo>
                    <a:pt x="24" y="25"/>
                    <a:pt x="25" y="23"/>
                    <a:pt x="25" y="22"/>
                  </a:cubicBezTo>
                  <a:cubicBezTo>
                    <a:pt x="24" y="21"/>
                    <a:pt x="27" y="19"/>
                    <a:pt x="27" y="18"/>
                  </a:cubicBezTo>
                  <a:cubicBezTo>
                    <a:pt x="29" y="15"/>
                    <a:pt x="31" y="13"/>
                    <a:pt x="30" y="10"/>
                  </a:cubicBezTo>
                  <a:cubicBezTo>
                    <a:pt x="30" y="9"/>
                    <a:pt x="31" y="8"/>
                    <a:pt x="31" y="7"/>
                  </a:cubicBezTo>
                  <a:cubicBezTo>
                    <a:pt x="31" y="5"/>
                    <a:pt x="29" y="7"/>
                    <a:pt x="28" y="6"/>
                  </a:cubicBezTo>
                  <a:cubicBezTo>
                    <a:pt x="28" y="4"/>
                    <a:pt x="27" y="3"/>
                    <a:pt x="27" y="2"/>
                  </a:cubicBezTo>
                  <a:cubicBezTo>
                    <a:pt x="25" y="0"/>
                    <a:pt x="25" y="3"/>
                    <a:pt x="23" y="2"/>
                  </a:cubicBezTo>
                  <a:cubicBezTo>
                    <a:pt x="24" y="4"/>
                    <a:pt x="22" y="4"/>
                    <a:pt x="22" y="5"/>
                  </a:cubicBezTo>
                  <a:cubicBezTo>
                    <a:pt x="22" y="5"/>
                    <a:pt x="22" y="9"/>
                    <a:pt x="22" y="9"/>
                  </a:cubicBezTo>
                  <a:cubicBezTo>
                    <a:pt x="21" y="9"/>
                    <a:pt x="21" y="7"/>
                    <a:pt x="21" y="7"/>
                  </a:cubicBezTo>
                  <a:cubicBezTo>
                    <a:pt x="19" y="7"/>
                    <a:pt x="18" y="8"/>
                    <a:pt x="18" y="9"/>
                  </a:cubicBezTo>
                  <a:cubicBezTo>
                    <a:pt x="17" y="10"/>
                    <a:pt x="15" y="10"/>
                    <a:pt x="14" y="11"/>
                  </a:cubicBezTo>
                  <a:cubicBezTo>
                    <a:pt x="13" y="12"/>
                    <a:pt x="14" y="14"/>
                    <a:pt x="13" y="15"/>
                  </a:cubicBezTo>
                  <a:cubicBezTo>
                    <a:pt x="13" y="16"/>
                    <a:pt x="12" y="17"/>
                    <a:pt x="11" y="18"/>
                  </a:cubicBezTo>
                  <a:cubicBezTo>
                    <a:pt x="11" y="19"/>
                    <a:pt x="11" y="20"/>
                    <a:pt x="11" y="21"/>
                  </a:cubicBezTo>
                  <a:cubicBezTo>
                    <a:pt x="11" y="23"/>
                    <a:pt x="10" y="25"/>
                    <a:pt x="9" y="25"/>
                  </a:cubicBezTo>
                  <a:cubicBezTo>
                    <a:pt x="8" y="25"/>
                    <a:pt x="7" y="25"/>
                    <a:pt x="6" y="25"/>
                  </a:cubicBezTo>
                  <a:cubicBezTo>
                    <a:pt x="5" y="27"/>
                    <a:pt x="6" y="35"/>
                    <a:pt x="4" y="35"/>
                  </a:cubicBezTo>
                  <a:cubicBezTo>
                    <a:pt x="4" y="35"/>
                    <a:pt x="2" y="35"/>
                    <a:pt x="2" y="35"/>
                  </a:cubicBezTo>
                  <a:cubicBezTo>
                    <a:pt x="2" y="36"/>
                    <a:pt x="2" y="37"/>
                    <a:pt x="2" y="37"/>
                  </a:cubicBezTo>
                  <a:cubicBezTo>
                    <a:pt x="2" y="38"/>
                    <a:pt x="1" y="39"/>
                    <a:pt x="0" y="40"/>
                  </a:cubicBezTo>
                  <a:cubicBezTo>
                    <a:pt x="0" y="41"/>
                    <a:pt x="4" y="46"/>
                    <a:pt x="5" y="47"/>
                  </a:cubicBezTo>
                  <a:cubicBezTo>
                    <a:pt x="5" y="47"/>
                    <a:pt x="4" y="44"/>
                    <a:pt x="4" y="44"/>
                  </a:cubicBezTo>
                  <a:cubicBezTo>
                    <a:pt x="4" y="44"/>
                    <a:pt x="7" y="48"/>
                    <a:pt x="7" y="48"/>
                  </a:cubicBezTo>
                  <a:cubicBezTo>
                    <a:pt x="8" y="50"/>
                    <a:pt x="6" y="50"/>
                    <a:pt x="7" y="52"/>
                  </a:cubicBezTo>
                  <a:cubicBezTo>
                    <a:pt x="6" y="51"/>
                    <a:pt x="8" y="51"/>
                    <a:pt x="9" y="52"/>
                  </a:cubicBezTo>
                  <a:cubicBezTo>
                    <a:pt x="10" y="54"/>
                    <a:pt x="11" y="56"/>
                    <a:pt x="11" y="58"/>
                  </a:cubicBezTo>
                  <a:cubicBezTo>
                    <a:pt x="11" y="58"/>
                    <a:pt x="10" y="67"/>
                    <a:pt x="10" y="67"/>
                  </a:cubicBezTo>
                  <a:cubicBezTo>
                    <a:pt x="11" y="67"/>
                    <a:pt x="11" y="64"/>
                    <a:pt x="11" y="64"/>
                  </a:cubicBezTo>
                  <a:cubicBezTo>
                    <a:pt x="11" y="64"/>
                    <a:pt x="11" y="67"/>
                    <a:pt x="11" y="67"/>
                  </a:cubicBezTo>
                  <a:cubicBezTo>
                    <a:pt x="11" y="67"/>
                    <a:pt x="12" y="66"/>
                    <a:pt x="12" y="66"/>
                  </a:cubicBezTo>
                  <a:cubicBezTo>
                    <a:pt x="12" y="66"/>
                    <a:pt x="12" y="68"/>
                    <a:pt x="12" y="68"/>
                  </a:cubicBezTo>
                  <a:cubicBezTo>
                    <a:pt x="13" y="68"/>
                    <a:pt x="13" y="66"/>
                    <a:pt x="14" y="66"/>
                  </a:cubicBezTo>
                  <a:cubicBezTo>
                    <a:pt x="14" y="66"/>
                    <a:pt x="14" y="67"/>
                    <a:pt x="14" y="67"/>
                  </a:cubicBezTo>
                  <a:cubicBezTo>
                    <a:pt x="14" y="67"/>
                    <a:pt x="17" y="66"/>
                    <a:pt x="17" y="65"/>
                  </a:cubicBezTo>
                  <a:cubicBezTo>
                    <a:pt x="18" y="65"/>
                    <a:pt x="23" y="62"/>
                    <a:pt x="21" y="61"/>
                  </a:cubicBezTo>
                  <a:cubicBezTo>
                    <a:pt x="22" y="61"/>
                    <a:pt x="21" y="63"/>
                    <a:pt x="22" y="64"/>
                  </a:cubicBezTo>
                  <a:cubicBezTo>
                    <a:pt x="23" y="64"/>
                    <a:pt x="24" y="64"/>
                    <a:pt x="24" y="65"/>
                  </a:cubicBezTo>
                  <a:cubicBezTo>
                    <a:pt x="25" y="67"/>
                    <a:pt x="25" y="70"/>
                    <a:pt x="25" y="72"/>
                  </a:cubicBezTo>
                  <a:cubicBezTo>
                    <a:pt x="26" y="75"/>
                    <a:pt x="26" y="77"/>
                    <a:pt x="28" y="79"/>
                  </a:cubicBezTo>
                  <a:cubicBezTo>
                    <a:pt x="28" y="79"/>
                    <a:pt x="29" y="80"/>
                    <a:pt x="29" y="80"/>
                  </a:cubicBezTo>
                  <a:cubicBezTo>
                    <a:pt x="29" y="82"/>
                    <a:pt x="30" y="82"/>
                    <a:pt x="30" y="82"/>
                  </a:cubicBezTo>
                  <a:cubicBezTo>
                    <a:pt x="31" y="83"/>
                    <a:pt x="29" y="85"/>
                    <a:pt x="30" y="85"/>
                  </a:cubicBezTo>
                  <a:cubicBezTo>
                    <a:pt x="30" y="85"/>
                    <a:pt x="30" y="85"/>
                    <a:pt x="31" y="85"/>
                  </a:cubicBezTo>
                  <a:cubicBezTo>
                    <a:pt x="31" y="86"/>
                    <a:pt x="29" y="87"/>
                    <a:pt x="29" y="88"/>
                  </a:cubicBezTo>
                  <a:cubicBezTo>
                    <a:pt x="29" y="90"/>
                    <a:pt x="30" y="88"/>
                    <a:pt x="31" y="89"/>
                  </a:cubicBezTo>
                  <a:cubicBezTo>
                    <a:pt x="31" y="89"/>
                    <a:pt x="29" y="97"/>
                    <a:pt x="29" y="98"/>
                  </a:cubicBezTo>
                  <a:cubicBezTo>
                    <a:pt x="31" y="96"/>
                    <a:pt x="32" y="92"/>
                    <a:pt x="33" y="90"/>
                  </a:cubicBezTo>
                  <a:cubicBezTo>
                    <a:pt x="34" y="88"/>
                    <a:pt x="35" y="87"/>
                    <a:pt x="34" y="85"/>
                  </a:cubicBezTo>
                  <a:cubicBezTo>
                    <a:pt x="33" y="83"/>
                    <a:pt x="33" y="82"/>
                    <a:pt x="33" y="80"/>
                  </a:cubicBezTo>
                  <a:cubicBezTo>
                    <a:pt x="32" y="78"/>
                    <a:pt x="27" y="74"/>
                    <a:pt x="28" y="71"/>
                  </a:cubicBezTo>
                  <a:cubicBezTo>
                    <a:pt x="28" y="71"/>
                    <a:pt x="30" y="70"/>
                    <a:pt x="30" y="69"/>
                  </a:cubicBezTo>
                  <a:cubicBezTo>
                    <a:pt x="29" y="67"/>
                    <a:pt x="30" y="67"/>
                    <a:pt x="30" y="65"/>
                  </a:cubicBezTo>
                  <a:cubicBezTo>
                    <a:pt x="31" y="62"/>
                    <a:pt x="27" y="60"/>
                    <a:pt x="26" y="58"/>
                  </a:cubicBezTo>
                  <a:cubicBezTo>
                    <a:pt x="23" y="56"/>
                    <a:pt x="25" y="52"/>
                    <a:pt x="26" y="49"/>
                  </a:cubicBezTo>
                  <a:cubicBezTo>
                    <a:pt x="26" y="47"/>
                    <a:pt x="27" y="47"/>
                    <a:pt x="29" y="47"/>
                  </a:cubicBezTo>
                  <a:cubicBezTo>
                    <a:pt x="31" y="47"/>
                    <a:pt x="33" y="45"/>
                    <a:pt x="34" y="44"/>
                  </a:cubicBezTo>
                  <a:cubicBezTo>
                    <a:pt x="36" y="43"/>
                    <a:pt x="37" y="44"/>
                    <a:pt x="39" y="42"/>
                  </a:cubicBezTo>
                  <a:cubicBezTo>
                    <a:pt x="40" y="40"/>
                    <a:pt x="41" y="39"/>
                    <a:pt x="41" y="38"/>
                  </a:cubicBezTo>
                  <a:cubicBezTo>
                    <a:pt x="41" y="38"/>
                    <a:pt x="40" y="38"/>
                    <a:pt x="39" y="3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1" name="Freeform 703"/>
            <p:cNvSpPr>
              <a:spLocks/>
            </p:cNvSpPr>
            <p:nvPr/>
          </p:nvSpPr>
          <p:spPr bwMode="auto">
            <a:xfrm>
              <a:off x="7876034" y="3890575"/>
              <a:ext cx="106717" cy="130608"/>
            </a:xfrm>
            <a:custGeom>
              <a:avLst/>
              <a:gdLst>
                <a:gd name="T0" fmla="*/ 21 w 23"/>
                <a:gd name="T1" fmla="*/ 26 h 28"/>
                <a:gd name="T2" fmla="*/ 20 w 23"/>
                <a:gd name="T3" fmla="*/ 17 h 28"/>
                <a:gd name="T4" fmla="*/ 18 w 23"/>
                <a:gd name="T5" fmla="*/ 16 h 28"/>
                <a:gd name="T6" fmla="*/ 16 w 23"/>
                <a:gd name="T7" fmla="*/ 18 h 28"/>
                <a:gd name="T8" fmla="*/ 17 w 23"/>
                <a:gd name="T9" fmla="*/ 13 h 28"/>
                <a:gd name="T10" fmla="*/ 18 w 23"/>
                <a:gd name="T11" fmla="*/ 7 h 28"/>
                <a:gd name="T12" fmla="*/ 14 w 23"/>
                <a:gd name="T13" fmla="*/ 7 h 28"/>
                <a:gd name="T14" fmla="*/ 10 w 23"/>
                <a:gd name="T15" fmla="*/ 7 h 28"/>
                <a:gd name="T16" fmla="*/ 8 w 23"/>
                <a:gd name="T17" fmla="*/ 4 h 28"/>
                <a:gd name="T18" fmla="*/ 6 w 23"/>
                <a:gd name="T19" fmla="*/ 2 h 28"/>
                <a:gd name="T20" fmla="*/ 2 w 23"/>
                <a:gd name="T21" fmla="*/ 1 h 28"/>
                <a:gd name="T22" fmla="*/ 4 w 23"/>
                <a:gd name="T23" fmla="*/ 5 h 28"/>
                <a:gd name="T24" fmla="*/ 1 w 23"/>
                <a:gd name="T25" fmla="*/ 9 h 28"/>
                <a:gd name="T26" fmla="*/ 3 w 23"/>
                <a:gd name="T27" fmla="*/ 16 h 28"/>
                <a:gd name="T28" fmla="*/ 5 w 23"/>
                <a:gd name="T29" fmla="*/ 25 h 28"/>
                <a:gd name="T30" fmla="*/ 6 w 23"/>
                <a:gd name="T31" fmla="*/ 22 h 28"/>
                <a:gd name="T32" fmla="*/ 7 w 23"/>
                <a:gd name="T33" fmla="*/ 24 h 28"/>
                <a:gd name="T34" fmla="*/ 7 w 23"/>
                <a:gd name="T35" fmla="*/ 23 h 28"/>
                <a:gd name="T36" fmla="*/ 8 w 23"/>
                <a:gd name="T37" fmla="*/ 21 h 28"/>
                <a:gd name="T38" fmla="*/ 13 w 23"/>
                <a:gd name="T39" fmla="*/ 22 h 28"/>
                <a:gd name="T40" fmla="*/ 11 w 23"/>
                <a:gd name="T41" fmla="*/ 16 h 28"/>
                <a:gd name="T42" fmla="*/ 13 w 23"/>
                <a:gd name="T43" fmla="*/ 19 h 28"/>
                <a:gd name="T44" fmla="*/ 17 w 23"/>
                <a:gd name="T45" fmla="*/ 20 h 28"/>
                <a:gd name="T46" fmla="*/ 18 w 23"/>
                <a:gd name="T47" fmla="*/ 22 h 28"/>
                <a:gd name="T48" fmla="*/ 19 w 23"/>
                <a:gd name="T49" fmla="*/ 28 h 28"/>
                <a:gd name="T50" fmla="*/ 21 w 23"/>
                <a:gd name="T51" fmla="*/ 26 h 28"/>
                <a:gd name="T52" fmla="*/ 21 w 23"/>
                <a:gd name="T53" fmla="*/ 26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3" h="28">
                  <a:moveTo>
                    <a:pt x="21" y="26"/>
                  </a:moveTo>
                  <a:cubicBezTo>
                    <a:pt x="22" y="24"/>
                    <a:pt x="20" y="19"/>
                    <a:pt x="20" y="17"/>
                  </a:cubicBezTo>
                  <a:cubicBezTo>
                    <a:pt x="20" y="17"/>
                    <a:pt x="19" y="13"/>
                    <a:pt x="18" y="16"/>
                  </a:cubicBezTo>
                  <a:cubicBezTo>
                    <a:pt x="18" y="16"/>
                    <a:pt x="17" y="17"/>
                    <a:pt x="16" y="18"/>
                  </a:cubicBezTo>
                  <a:cubicBezTo>
                    <a:pt x="16" y="17"/>
                    <a:pt x="14" y="13"/>
                    <a:pt x="17" y="13"/>
                  </a:cubicBezTo>
                  <a:cubicBezTo>
                    <a:pt x="19" y="12"/>
                    <a:pt x="23" y="6"/>
                    <a:pt x="18" y="7"/>
                  </a:cubicBezTo>
                  <a:cubicBezTo>
                    <a:pt x="17" y="8"/>
                    <a:pt x="15" y="7"/>
                    <a:pt x="14" y="7"/>
                  </a:cubicBezTo>
                  <a:cubicBezTo>
                    <a:pt x="13" y="7"/>
                    <a:pt x="11" y="7"/>
                    <a:pt x="10" y="7"/>
                  </a:cubicBezTo>
                  <a:cubicBezTo>
                    <a:pt x="8" y="6"/>
                    <a:pt x="8" y="5"/>
                    <a:pt x="8" y="4"/>
                  </a:cubicBezTo>
                  <a:cubicBezTo>
                    <a:pt x="8" y="2"/>
                    <a:pt x="7" y="3"/>
                    <a:pt x="6" y="2"/>
                  </a:cubicBezTo>
                  <a:cubicBezTo>
                    <a:pt x="4" y="1"/>
                    <a:pt x="3" y="0"/>
                    <a:pt x="2" y="1"/>
                  </a:cubicBezTo>
                  <a:cubicBezTo>
                    <a:pt x="1" y="3"/>
                    <a:pt x="3" y="4"/>
                    <a:pt x="4" y="5"/>
                  </a:cubicBezTo>
                  <a:cubicBezTo>
                    <a:pt x="7" y="8"/>
                    <a:pt x="2" y="6"/>
                    <a:pt x="1" y="9"/>
                  </a:cubicBezTo>
                  <a:cubicBezTo>
                    <a:pt x="0" y="12"/>
                    <a:pt x="2" y="14"/>
                    <a:pt x="3" y="16"/>
                  </a:cubicBezTo>
                  <a:cubicBezTo>
                    <a:pt x="5" y="19"/>
                    <a:pt x="6" y="22"/>
                    <a:pt x="5" y="25"/>
                  </a:cubicBezTo>
                  <a:cubicBezTo>
                    <a:pt x="6" y="26"/>
                    <a:pt x="6" y="23"/>
                    <a:pt x="6" y="22"/>
                  </a:cubicBezTo>
                  <a:cubicBezTo>
                    <a:pt x="6" y="23"/>
                    <a:pt x="6" y="24"/>
                    <a:pt x="7" y="24"/>
                  </a:cubicBezTo>
                  <a:cubicBezTo>
                    <a:pt x="7" y="24"/>
                    <a:pt x="7" y="23"/>
                    <a:pt x="7" y="23"/>
                  </a:cubicBezTo>
                  <a:cubicBezTo>
                    <a:pt x="8" y="26"/>
                    <a:pt x="8" y="23"/>
                    <a:pt x="8" y="21"/>
                  </a:cubicBezTo>
                  <a:cubicBezTo>
                    <a:pt x="8" y="22"/>
                    <a:pt x="12" y="25"/>
                    <a:pt x="13" y="22"/>
                  </a:cubicBezTo>
                  <a:cubicBezTo>
                    <a:pt x="13" y="21"/>
                    <a:pt x="12" y="16"/>
                    <a:pt x="11" y="16"/>
                  </a:cubicBezTo>
                  <a:cubicBezTo>
                    <a:pt x="12" y="16"/>
                    <a:pt x="13" y="18"/>
                    <a:pt x="13" y="19"/>
                  </a:cubicBezTo>
                  <a:cubicBezTo>
                    <a:pt x="14" y="20"/>
                    <a:pt x="17" y="18"/>
                    <a:pt x="17" y="20"/>
                  </a:cubicBezTo>
                  <a:cubicBezTo>
                    <a:pt x="17" y="21"/>
                    <a:pt x="18" y="20"/>
                    <a:pt x="18" y="22"/>
                  </a:cubicBezTo>
                  <a:cubicBezTo>
                    <a:pt x="18" y="24"/>
                    <a:pt x="18" y="26"/>
                    <a:pt x="19" y="28"/>
                  </a:cubicBezTo>
                  <a:cubicBezTo>
                    <a:pt x="20" y="27"/>
                    <a:pt x="20" y="27"/>
                    <a:pt x="21" y="26"/>
                  </a:cubicBezTo>
                  <a:cubicBezTo>
                    <a:pt x="22" y="25"/>
                    <a:pt x="20" y="27"/>
                    <a:pt x="21" y="2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2" name="Freeform 704"/>
            <p:cNvSpPr>
              <a:spLocks/>
            </p:cNvSpPr>
            <p:nvPr/>
          </p:nvSpPr>
          <p:spPr bwMode="auto">
            <a:xfrm>
              <a:off x="8076724" y="4035518"/>
              <a:ext cx="195911" cy="359967"/>
            </a:xfrm>
            <a:custGeom>
              <a:avLst/>
              <a:gdLst>
                <a:gd name="T0" fmla="*/ 40 w 42"/>
                <a:gd name="T1" fmla="*/ 30 h 77"/>
                <a:gd name="T2" fmla="*/ 41 w 42"/>
                <a:gd name="T3" fmla="*/ 27 h 77"/>
                <a:gd name="T4" fmla="*/ 39 w 42"/>
                <a:gd name="T5" fmla="*/ 24 h 77"/>
                <a:gd name="T6" fmla="*/ 36 w 42"/>
                <a:gd name="T7" fmla="*/ 20 h 77"/>
                <a:gd name="T8" fmla="*/ 35 w 42"/>
                <a:gd name="T9" fmla="*/ 15 h 77"/>
                <a:gd name="T10" fmla="*/ 30 w 42"/>
                <a:gd name="T11" fmla="*/ 12 h 77"/>
                <a:gd name="T12" fmla="*/ 25 w 42"/>
                <a:gd name="T13" fmla="*/ 14 h 77"/>
                <a:gd name="T14" fmla="*/ 21 w 42"/>
                <a:gd name="T15" fmla="*/ 14 h 77"/>
                <a:gd name="T16" fmla="*/ 17 w 42"/>
                <a:gd name="T17" fmla="*/ 16 h 77"/>
                <a:gd name="T18" fmla="*/ 19 w 42"/>
                <a:gd name="T19" fmla="*/ 12 h 77"/>
                <a:gd name="T20" fmla="*/ 19 w 42"/>
                <a:gd name="T21" fmla="*/ 9 h 77"/>
                <a:gd name="T22" fmla="*/ 18 w 42"/>
                <a:gd name="T23" fmla="*/ 5 h 77"/>
                <a:gd name="T24" fmla="*/ 15 w 42"/>
                <a:gd name="T25" fmla="*/ 4 h 77"/>
                <a:gd name="T26" fmla="*/ 9 w 42"/>
                <a:gd name="T27" fmla="*/ 1 h 77"/>
                <a:gd name="T28" fmla="*/ 4 w 42"/>
                <a:gd name="T29" fmla="*/ 4 h 77"/>
                <a:gd name="T30" fmla="*/ 1 w 42"/>
                <a:gd name="T31" fmla="*/ 8 h 77"/>
                <a:gd name="T32" fmla="*/ 0 w 42"/>
                <a:gd name="T33" fmla="*/ 13 h 77"/>
                <a:gd name="T34" fmla="*/ 3 w 42"/>
                <a:gd name="T35" fmla="*/ 16 h 77"/>
                <a:gd name="T36" fmla="*/ 6 w 42"/>
                <a:gd name="T37" fmla="*/ 20 h 77"/>
                <a:gd name="T38" fmla="*/ 5 w 42"/>
                <a:gd name="T39" fmla="*/ 24 h 77"/>
                <a:gd name="T40" fmla="*/ 5 w 42"/>
                <a:gd name="T41" fmla="*/ 27 h 77"/>
                <a:gd name="T42" fmla="*/ 4 w 42"/>
                <a:gd name="T43" fmla="*/ 28 h 77"/>
                <a:gd name="T44" fmla="*/ 6 w 42"/>
                <a:gd name="T45" fmla="*/ 33 h 77"/>
                <a:gd name="T46" fmla="*/ 9 w 42"/>
                <a:gd name="T47" fmla="*/ 37 h 77"/>
                <a:gd name="T48" fmla="*/ 10 w 42"/>
                <a:gd name="T49" fmla="*/ 42 h 77"/>
                <a:gd name="T50" fmla="*/ 6 w 42"/>
                <a:gd name="T51" fmla="*/ 52 h 77"/>
                <a:gd name="T52" fmla="*/ 5 w 42"/>
                <a:gd name="T53" fmla="*/ 55 h 77"/>
                <a:gd name="T54" fmla="*/ 4 w 42"/>
                <a:gd name="T55" fmla="*/ 58 h 77"/>
                <a:gd name="T56" fmla="*/ 5 w 42"/>
                <a:gd name="T57" fmla="*/ 62 h 77"/>
                <a:gd name="T58" fmla="*/ 11 w 42"/>
                <a:gd name="T59" fmla="*/ 69 h 77"/>
                <a:gd name="T60" fmla="*/ 13 w 42"/>
                <a:gd name="T61" fmla="*/ 72 h 77"/>
                <a:gd name="T62" fmla="*/ 16 w 42"/>
                <a:gd name="T63" fmla="*/ 72 h 77"/>
                <a:gd name="T64" fmla="*/ 18 w 42"/>
                <a:gd name="T65" fmla="*/ 74 h 77"/>
                <a:gd name="T66" fmla="*/ 19 w 42"/>
                <a:gd name="T67" fmla="*/ 76 h 77"/>
                <a:gd name="T68" fmla="*/ 21 w 42"/>
                <a:gd name="T69" fmla="*/ 76 h 77"/>
                <a:gd name="T70" fmla="*/ 23 w 42"/>
                <a:gd name="T71" fmla="*/ 74 h 77"/>
                <a:gd name="T72" fmla="*/ 16 w 42"/>
                <a:gd name="T73" fmla="*/ 69 h 77"/>
                <a:gd name="T74" fmla="*/ 13 w 42"/>
                <a:gd name="T75" fmla="*/ 67 h 77"/>
                <a:gd name="T76" fmla="*/ 15 w 42"/>
                <a:gd name="T77" fmla="*/ 67 h 77"/>
                <a:gd name="T78" fmla="*/ 12 w 42"/>
                <a:gd name="T79" fmla="*/ 60 h 77"/>
                <a:gd name="T80" fmla="*/ 11 w 42"/>
                <a:gd name="T81" fmla="*/ 58 h 77"/>
                <a:gd name="T82" fmla="*/ 9 w 42"/>
                <a:gd name="T83" fmla="*/ 56 h 77"/>
                <a:gd name="T84" fmla="*/ 11 w 42"/>
                <a:gd name="T85" fmla="*/ 48 h 77"/>
                <a:gd name="T86" fmla="*/ 13 w 42"/>
                <a:gd name="T87" fmla="*/ 43 h 77"/>
                <a:gd name="T88" fmla="*/ 14 w 42"/>
                <a:gd name="T89" fmla="*/ 36 h 77"/>
                <a:gd name="T90" fmla="*/ 17 w 42"/>
                <a:gd name="T91" fmla="*/ 40 h 77"/>
                <a:gd name="T92" fmla="*/ 22 w 42"/>
                <a:gd name="T93" fmla="*/ 41 h 77"/>
                <a:gd name="T94" fmla="*/ 27 w 42"/>
                <a:gd name="T95" fmla="*/ 44 h 77"/>
                <a:gd name="T96" fmla="*/ 24 w 42"/>
                <a:gd name="T97" fmla="*/ 38 h 77"/>
                <a:gd name="T98" fmla="*/ 28 w 42"/>
                <a:gd name="T99" fmla="*/ 33 h 77"/>
                <a:gd name="T100" fmla="*/ 34 w 42"/>
                <a:gd name="T101" fmla="*/ 32 h 77"/>
                <a:gd name="T102" fmla="*/ 38 w 42"/>
                <a:gd name="T103" fmla="*/ 33 h 77"/>
                <a:gd name="T104" fmla="*/ 40 w 42"/>
                <a:gd name="T105" fmla="*/ 30 h 77"/>
                <a:gd name="T106" fmla="*/ 40 w 42"/>
                <a:gd name="T107" fmla="*/ 3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77">
                  <a:moveTo>
                    <a:pt x="40" y="30"/>
                  </a:moveTo>
                  <a:cubicBezTo>
                    <a:pt x="41" y="30"/>
                    <a:pt x="40" y="28"/>
                    <a:pt x="41" y="27"/>
                  </a:cubicBezTo>
                  <a:cubicBezTo>
                    <a:pt x="42" y="26"/>
                    <a:pt x="40" y="24"/>
                    <a:pt x="39" y="24"/>
                  </a:cubicBezTo>
                  <a:cubicBezTo>
                    <a:pt x="38" y="23"/>
                    <a:pt x="36" y="22"/>
                    <a:pt x="36" y="20"/>
                  </a:cubicBezTo>
                  <a:cubicBezTo>
                    <a:pt x="36" y="18"/>
                    <a:pt x="37" y="17"/>
                    <a:pt x="35" y="15"/>
                  </a:cubicBezTo>
                  <a:cubicBezTo>
                    <a:pt x="34" y="14"/>
                    <a:pt x="32" y="12"/>
                    <a:pt x="30" y="12"/>
                  </a:cubicBezTo>
                  <a:cubicBezTo>
                    <a:pt x="28" y="12"/>
                    <a:pt x="27" y="14"/>
                    <a:pt x="25" y="14"/>
                  </a:cubicBezTo>
                  <a:cubicBezTo>
                    <a:pt x="23" y="13"/>
                    <a:pt x="23" y="13"/>
                    <a:pt x="21" y="14"/>
                  </a:cubicBezTo>
                  <a:cubicBezTo>
                    <a:pt x="21" y="14"/>
                    <a:pt x="18" y="17"/>
                    <a:pt x="17" y="16"/>
                  </a:cubicBezTo>
                  <a:cubicBezTo>
                    <a:pt x="17" y="15"/>
                    <a:pt x="20" y="13"/>
                    <a:pt x="19" y="12"/>
                  </a:cubicBezTo>
                  <a:cubicBezTo>
                    <a:pt x="17" y="11"/>
                    <a:pt x="19" y="10"/>
                    <a:pt x="19" y="9"/>
                  </a:cubicBezTo>
                  <a:cubicBezTo>
                    <a:pt x="19" y="8"/>
                    <a:pt x="19" y="5"/>
                    <a:pt x="18" y="5"/>
                  </a:cubicBezTo>
                  <a:cubicBezTo>
                    <a:pt x="16" y="6"/>
                    <a:pt x="14" y="6"/>
                    <a:pt x="15" y="4"/>
                  </a:cubicBezTo>
                  <a:cubicBezTo>
                    <a:pt x="16" y="0"/>
                    <a:pt x="11" y="0"/>
                    <a:pt x="9" y="1"/>
                  </a:cubicBezTo>
                  <a:cubicBezTo>
                    <a:pt x="8" y="3"/>
                    <a:pt x="6" y="4"/>
                    <a:pt x="4" y="4"/>
                  </a:cubicBezTo>
                  <a:cubicBezTo>
                    <a:pt x="2" y="4"/>
                    <a:pt x="1" y="7"/>
                    <a:pt x="1" y="8"/>
                  </a:cubicBezTo>
                  <a:cubicBezTo>
                    <a:pt x="1" y="10"/>
                    <a:pt x="0" y="11"/>
                    <a:pt x="0" y="13"/>
                  </a:cubicBezTo>
                  <a:cubicBezTo>
                    <a:pt x="0" y="15"/>
                    <a:pt x="1" y="15"/>
                    <a:pt x="3" y="16"/>
                  </a:cubicBezTo>
                  <a:cubicBezTo>
                    <a:pt x="4" y="18"/>
                    <a:pt x="5" y="19"/>
                    <a:pt x="6" y="20"/>
                  </a:cubicBezTo>
                  <a:cubicBezTo>
                    <a:pt x="7" y="22"/>
                    <a:pt x="5" y="23"/>
                    <a:pt x="5" y="24"/>
                  </a:cubicBezTo>
                  <a:cubicBezTo>
                    <a:pt x="5" y="25"/>
                    <a:pt x="6" y="26"/>
                    <a:pt x="5" y="27"/>
                  </a:cubicBezTo>
                  <a:cubicBezTo>
                    <a:pt x="5" y="27"/>
                    <a:pt x="4" y="27"/>
                    <a:pt x="4" y="28"/>
                  </a:cubicBezTo>
                  <a:cubicBezTo>
                    <a:pt x="3" y="29"/>
                    <a:pt x="5" y="32"/>
                    <a:pt x="6" y="33"/>
                  </a:cubicBezTo>
                  <a:cubicBezTo>
                    <a:pt x="7" y="34"/>
                    <a:pt x="8" y="35"/>
                    <a:pt x="9" y="37"/>
                  </a:cubicBezTo>
                  <a:cubicBezTo>
                    <a:pt x="9" y="39"/>
                    <a:pt x="9" y="40"/>
                    <a:pt x="10" y="42"/>
                  </a:cubicBezTo>
                  <a:cubicBezTo>
                    <a:pt x="11" y="46"/>
                    <a:pt x="8" y="49"/>
                    <a:pt x="6" y="52"/>
                  </a:cubicBezTo>
                  <a:cubicBezTo>
                    <a:pt x="6" y="53"/>
                    <a:pt x="5" y="54"/>
                    <a:pt x="5" y="55"/>
                  </a:cubicBezTo>
                  <a:cubicBezTo>
                    <a:pt x="4" y="56"/>
                    <a:pt x="4" y="57"/>
                    <a:pt x="4" y="58"/>
                  </a:cubicBezTo>
                  <a:cubicBezTo>
                    <a:pt x="4" y="59"/>
                    <a:pt x="3" y="62"/>
                    <a:pt x="5" y="62"/>
                  </a:cubicBezTo>
                  <a:cubicBezTo>
                    <a:pt x="8" y="64"/>
                    <a:pt x="9" y="67"/>
                    <a:pt x="11" y="69"/>
                  </a:cubicBezTo>
                  <a:cubicBezTo>
                    <a:pt x="12" y="70"/>
                    <a:pt x="12" y="71"/>
                    <a:pt x="13" y="72"/>
                  </a:cubicBezTo>
                  <a:cubicBezTo>
                    <a:pt x="14" y="72"/>
                    <a:pt x="15" y="72"/>
                    <a:pt x="16" y="72"/>
                  </a:cubicBezTo>
                  <a:cubicBezTo>
                    <a:pt x="17" y="73"/>
                    <a:pt x="18" y="73"/>
                    <a:pt x="18" y="74"/>
                  </a:cubicBezTo>
                  <a:cubicBezTo>
                    <a:pt x="18" y="75"/>
                    <a:pt x="18" y="76"/>
                    <a:pt x="19" y="76"/>
                  </a:cubicBezTo>
                  <a:cubicBezTo>
                    <a:pt x="19" y="77"/>
                    <a:pt x="20" y="76"/>
                    <a:pt x="21" y="76"/>
                  </a:cubicBezTo>
                  <a:cubicBezTo>
                    <a:pt x="22" y="76"/>
                    <a:pt x="23" y="74"/>
                    <a:pt x="23" y="74"/>
                  </a:cubicBezTo>
                  <a:cubicBezTo>
                    <a:pt x="21" y="71"/>
                    <a:pt x="20" y="70"/>
                    <a:pt x="16" y="69"/>
                  </a:cubicBezTo>
                  <a:cubicBezTo>
                    <a:pt x="15" y="69"/>
                    <a:pt x="14" y="68"/>
                    <a:pt x="13" y="67"/>
                  </a:cubicBezTo>
                  <a:cubicBezTo>
                    <a:pt x="13" y="65"/>
                    <a:pt x="14" y="67"/>
                    <a:pt x="15" y="67"/>
                  </a:cubicBezTo>
                  <a:cubicBezTo>
                    <a:pt x="14" y="67"/>
                    <a:pt x="12" y="61"/>
                    <a:pt x="12" y="60"/>
                  </a:cubicBezTo>
                  <a:cubicBezTo>
                    <a:pt x="12" y="59"/>
                    <a:pt x="12" y="59"/>
                    <a:pt x="11" y="58"/>
                  </a:cubicBezTo>
                  <a:cubicBezTo>
                    <a:pt x="10" y="58"/>
                    <a:pt x="9" y="57"/>
                    <a:pt x="9" y="56"/>
                  </a:cubicBezTo>
                  <a:cubicBezTo>
                    <a:pt x="8" y="53"/>
                    <a:pt x="10" y="50"/>
                    <a:pt x="11" y="48"/>
                  </a:cubicBezTo>
                  <a:cubicBezTo>
                    <a:pt x="11" y="46"/>
                    <a:pt x="13" y="44"/>
                    <a:pt x="13" y="43"/>
                  </a:cubicBezTo>
                  <a:cubicBezTo>
                    <a:pt x="13" y="41"/>
                    <a:pt x="12" y="37"/>
                    <a:pt x="14" y="36"/>
                  </a:cubicBezTo>
                  <a:cubicBezTo>
                    <a:pt x="17" y="36"/>
                    <a:pt x="17" y="37"/>
                    <a:pt x="17" y="40"/>
                  </a:cubicBezTo>
                  <a:cubicBezTo>
                    <a:pt x="16" y="42"/>
                    <a:pt x="20" y="41"/>
                    <a:pt x="22" y="41"/>
                  </a:cubicBezTo>
                  <a:cubicBezTo>
                    <a:pt x="23" y="41"/>
                    <a:pt x="26" y="43"/>
                    <a:pt x="27" y="44"/>
                  </a:cubicBezTo>
                  <a:cubicBezTo>
                    <a:pt x="27" y="42"/>
                    <a:pt x="25" y="41"/>
                    <a:pt x="24" y="38"/>
                  </a:cubicBezTo>
                  <a:cubicBezTo>
                    <a:pt x="24" y="36"/>
                    <a:pt x="26" y="35"/>
                    <a:pt x="28" y="33"/>
                  </a:cubicBezTo>
                  <a:cubicBezTo>
                    <a:pt x="29" y="32"/>
                    <a:pt x="32" y="32"/>
                    <a:pt x="34" y="32"/>
                  </a:cubicBezTo>
                  <a:cubicBezTo>
                    <a:pt x="36" y="32"/>
                    <a:pt x="37" y="32"/>
                    <a:pt x="38" y="33"/>
                  </a:cubicBezTo>
                  <a:cubicBezTo>
                    <a:pt x="40" y="33"/>
                    <a:pt x="39" y="32"/>
                    <a:pt x="40" y="30"/>
                  </a:cubicBezTo>
                  <a:cubicBezTo>
                    <a:pt x="41" y="30"/>
                    <a:pt x="40" y="31"/>
                    <a:pt x="40" y="3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3" name="Freeform 705"/>
            <p:cNvSpPr>
              <a:spLocks/>
            </p:cNvSpPr>
            <p:nvPr/>
          </p:nvSpPr>
          <p:spPr bwMode="auto">
            <a:xfrm>
              <a:off x="8183440" y="3960658"/>
              <a:ext cx="178390" cy="364746"/>
            </a:xfrm>
            <a:custGeom>
              <a:avLst/>
              <a:gdLst>
                <a:gd name="T0" fmla="*/ 37 w 38"/>
                <a:gd name="T1" fmla="*/ 55 h 78"/>
                <a:gd name="T2" fmla="*/ 36 w 38"/>
                <a:gd name="T3" fmla="*/ 49 h 78"/>
                <a:gd name="T4" fmla="*/ 32 w 38"/>
                <a:gd name="T5" fmla="*/ 41 h 78"/>
                <a:gd name="T6" fmla="*/ 28 w 38"/>
                <a:gd name="T7" fmla="*/ 37 h 78"/>
                <a:gd name="T8" fmla="*/ 22 w 38"/>
                <a:gd name="T9" fmla="*/ 31 h 78"/>
                <a:gd name="T10" fmla="*/ 18 w 38"/>
                <a:gd name="T11" fmla="*/ 26 h 78"/>
                <a:gd name="T12" fmla="*/ 19 w 38"/>
                <a:gd name="T13" fmla="*/ 20 h 78"/>
                <a:gd name="T14" fmla="*/ 23 w 38"/>
                <a:gd name="T15" fmla="*/ 15 h 78"/>
                <a:gd name="T16" fmla="*/ 29 w 38"/>
                <a:gd name="T17" fmla="*/ 11 h 78"/>
                <a:gd name="T18" fmla="*/ 23 w 38"/>
                <a:gd name="T19" fmla="*/ 7 h 78"/>
                <a:gd name="T20" fmla="*/ 24 w 38"/>
                <a:gd name="T21" fmla="*/ 4 h 78"/>
                <a:gd name="T22" fmla="*/ 19 w 38"/>
                <a:gd name="T23" fmla="*/ 3 h 78"/>
                <a:gd name="T24" fmla="*/ 14 w 38"/>
                <a:gd name="T25" fmla="*/ 3 h 78"/>
                <a:gd name="T26" fmla="*/ 11 w 38"/>
                <a:gd name="T27" fmla="*/ 5 h 78"/>
                <a:gd name="T28" fmla="*/ 8 w 38"/>
                <a:gd name="T29" fmla="*/ 5 h 78"/>
                <a:gd name="T30" fmla="*/ 5 w 38"/>
                <a:gd name="T31" fmla="*/ 5 h 78"/>
                <a:gd name="T32" fmla="*/ 3 w 38"/>
                <a:gd name="T33" fmla="*/ 5 h 78"/>
                <a:gd name="T34" fmla="*/ 0 w 38"/>
                <a:gd name="T35" fmla="*/ 6 h 78"/>
                <a:gd name="T36" fmla="*/ 4 w 38"/>
                <a:gd name="T37" fmla="*/ 9 h 78"/>
                <a:gd name="T38" fmla="*/ 5 w 38"/>
                <a:gd name="T39" fmla="*/ 13 h 78"/>
                <a:gd name="T40" fmla="*/ 9 w 38"/>
                <a:gd name="T41" fmla="*/ 14 h 78"/>
                <a:gd name="T42" fmla="*/ 12 w 38"/>
                <a:gd name="T43" fmla="*/ 17 h 78"/>
                <a:gd name="T44" fmla="*/ 13 w 38"/>
                <a:gd name="T45" fmla="*/ 21 h 78"/>
                <a:gd name="T46" fmla="*/ 10 w 38"/>
                <a:gd name="T47" fmla="*/ 22 h 78"/>
                <a:gd name="T48" fmla="*/ 14 w 38"/>
                <a:gd name="T49" fmla="*/ 25 h 78"/>
                <a:gd name="T50" fmla="*/ 19 w 38"/>
                <a:gd name="T51" fmla="*/ 31 h 78"/>
                <a:gd name="T52" fmla="*/ 23 w 38"/>
                <a:gd name="T53" fmla="*/ 35 h 78"/>
                <a:gd name="T54" fmla="*/ 26 w 38"/>
                <a:gd name="T55" fmla="*/ 39 h 78"/>
                <a:gd name="T56" fmla="*/ 28 w 38"/>
                <a:gd name="T57" fmla="*/ 43 h 78"/>
                <a:gd name="T58" fmla="*/ 27 w 38"/>
                <a:gd name="T59" fmla="*/ 48 h 78"/>
                <a:gd name="T60" fmla="*/ 28 w 38"/>
                <a:gd name="T61" fmla="*/ 52 h 78"/>
                <a:gd name="T62" fmla="*/ 28 w 38"/>
                <a:gd name="T63" fmla="*/ 57 h 78"/>
                <a:gd name="T64" fmla="*/ 23 w 38"/>
                <a:gd name="T65" fmla="*/ 60 h 78"/>
                <a:gd name="T66" fmla="*/ 20 w 38"/>
                <a:gd name="T67" fmla="*/ 62 h 78"/>
                <a:gd name="T68" fmla="*/ 20 w 38"/>
                <a:gd name="T69" fmla="*/ 65 h 78"/>
                <a:gd name="T70" fmla="*/ 18 w 38"/>
                <a:gd name="T71" fmla="*/ 66 h 78"/>
                <a:gd name="T72" fmla="*/ 14 w 38"/>
                <a:gd name="T73" fmla="*/ 67 h 78"/>
                <a:gd name="T74" fmla="*/ 15 w 38"/>
                <a:gd name="T75" fmla="*/ 70 h 78"/>
                <a:gd name="T76" fmla="*/ 14 w 38"/>
                <a:gd name="T77" fmla="*/ 74 h 78"/>
                <a:gd name="T78" fmla="*/ 14 w 38"/>
                <a:gd name="T79" fmla="*/ 77 h 78"/>
                <a:gd name="T80" fmla="*/ 18 w 38"/>
                <a:gd name="T81" fmla="*/ 75 h 78"/>
                <a:gd name="T82" fmla="*/ 19 w 38"/>
                <a:gd name="T83" fmla="*/ 71 h 78"/>
                <a:gd name="T84" fmla="*/ 22 w 38"/>
                <a:gd name="T85" fmla="*/ 72 h 78"/>
                <a:gd name="T86" fmla="*/ 21 w 38"/>
                <a:gd name="T87" fmla="*/ 70 h 78"/>
                <a:gd name="T88" fmla="*/ 23 w 38"/>
                <a:gd name="T89" fmla="*/ 71 h 78"/>
                <a:gd name="T90" fmla="*/ 24 w 38"/>
                <a:gd name="T91" fmla="*/ 67 h 78"/>
                <a:gd name="T92" fmla="*/ 26 w 38"/>
                <a:gd name="T93" fmla="*/ 68 h 78"/>
                <a:gd name="T94" fmla="*/ 30 w 38"/>
                <a:gd name="T95" fmla="*/ 66 h 78"/>
                <a:gd name="T96" fmla="*/ 36 w 38"/>
                <a:gd name="T97" fmla="*/ 61 h 78"/>
                <a:gd name="T98" fmla="*/ 36 w 38"/>
                <a:gd name="T99" fmla="*/ 57 h 78"/>
                <a:gd name="T100" fmla="*/ 37 w 38"/>
                <a:gd name="T101" fmla="*/ 55 h 78"/>
                <a:gd name="T102" fmla="*/ 37 w 38"/>
                <a:gd name="T103" fmla="*/ 55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8" h="78">
                  <a:moveTo>
                    <a:pt x="37" y="55"/>
                  </a:moveTo>
                  <a:cubicBezTo>
                    <a:pt x="36" y="54"/>
                    <a:pt x="36" y="52"/>
                    <a:pt x="36" y="49"/>
                  </a:cubicBezTo>
                  <a:cubicBezTo>
                    <a:pt x="35" y="46"/>
                    <a:pt x="34" y="44"/>
                    <a:pt x="32" y="41"/>
                  </a:cubicBezTo>
                  <a:cubicBezTo>
                    <a:pt x="31" y="39"/>
                    <a:pt x="30" y="38"/>
                    <a:pt x="28" y="37"/>
                  </a:cubicBezTo>
                  <a:cubicBezTo>
                    <a:pt x="26" y="35"/>
                    <a:pt x="23" y="34"/>
                    <a:pt x="22" y="31"/>
                  </a:cubicBezTo>
                  <a:cubicBezTo>
                    <a:pt x="22" y="29"/>
                    <a:pt x="20" y="28"/>
                    <a:pt x="18" y="26"/>
                  </a:cubicBezTo>
                  <a:cubicBezTo>
                    <a:pt x="17" y="25"/>
                    <a:pt x="18" y="21"/>
                    <a:pt x="19" y="20"/>
                  </a:cubicBezTo>
                  <a:cubicBezTo>
                    <a:pt x="21" y="19"/>
                    <a:pt x="23" y="17"/>
                    <a:pt x="23" y="15"/>
                  </a:cubicBezTo>
                  <a:cubicBezTo>
                    <a:pt x="24" y="14"/>
                    <a:pt x="28" y="12"/>
                    <a:pt x="29" y="11"/>
                  </a:cubicBezTo>
                  <a:cubicBezTo>
                    <a:pt x="27" y="10"/>
                    <a:pt x="25" y="9"/>
                    <a:pt x="23" y="7"/>
                  </a:cubicBezTo>
                  <a:cubicBezTo>
                    <a:pt x="21" y="6"/>
                    <a:pt x="24" y="6"/>
                    <a:pt x="24" y="4"/>
                  </a:cubicBezTo>
                  <a:cubicBezTo>
                    <a:pt x="24" y="4"/>
                    <a:pt x="19" y="3"/>
                    <a:pt x="19" y="3"/>
                  </a:cubicBezTo>
                  <a:cubicBezTo>
                    <a:pt x="17" y="2"/>
                    <a:pt x="15" y="0"/>
                    <a:pt x="14" y="3"/>
                  </a:cubicBezTo>
                  <a:cubicBezTo>
                    <a:pt x="13" y="4"/>
                    <a:pt x="12" y="4"/>
                    <a:pt x="11" y="5"/>
                  </a:cubicBezTo>
                  <a:cubicBezTo>
                    <a:pt x="9" y="8"/>
                    <a:pt x="9" y="4"/>
                    <a:pt x="8" y="5"/>
                  </a:cubicBezTo>
                  <a:cubicBezTo>
                    <a:pt x="6" y="6"/>
                    <a:pt x="6" y="5"/>
                    <a:pt x="5" y="5"/>
                  </a:cubicBezTo>
                  <a:cubicBezTo>
                    <a:pt x="4" y="6"/>
                    <a:pt x="3" y="6"/>
                    <a:pt x="3" y="5"/>
                  </a:cubicBezTo>
                  <a:cubicBezTo>
                    <a:pt x="3" y="4"/>
                    <a:pt x="1" y="6"/>
                    <a:pt x="0" y="6"/>
                  </a:cubicBezTo>
                  <a:cubicBezTo>
                    <a:pt x="0" y="7"/>
                    <a:pt x="3" y="9"/>
                    <a:pt x="4" y="9"/>
                  </a:cubicBezTo>
                  <a:cubicBezTo>
                    <a:pt x="5" y="11"/>
                    <a:pt x="4" y="12"/>
                    <a:pt x="5" y="13"/>
                  </a:cubicBezTo>
                  <a:cubicBezTo>
                    <a:pt x="5" y="15"/>
                    <a:pt x="8" y="15"/>
                    <a:pt x="9" y="14"/>
                  </a:cubicBezTo>
                  <a:cubicBezTo>
                    <a:pt x="11" y="13"/>
                    <a:pt x="12" y="16"/>
                    <a:pt x="12" y="17"/>
                  </a:cubicBezTo>
                  <a:cubicBezTo>
                    <a:pt x="13" y="19"/>
                    <a:pt x="15" y="19"/>
                    <a:pt x="13" y="21"/>
                  </a:cubicBezTo>
                  <a:cubicBezTo>
                    <a:pt x="11" y="22"/>
                    <a:pt x="10" y="19"/>
                    <a:pt x="10" y="22"/>
                  </a:cubicBezTo>
                  <a:cubicBezTo>
                    <a:pt x="10" y="24"/>
                    <a:pt x="13" y="24"/>
                    <a:pt x="14" y="25"/>
                  </a:cubicBezTo>
                  <a:cubicBezTo>
                    <a:pt x="16" y="27"/>
                    <a:pt x="17" y="29"/>
                    <a:pt x="19" y="31"/>
                  </a:cubicBezTo>
                  <a:cubicBezTo>
                    <a:pt x="20" y="33"/>
                    <a:pt x="22" y="33"/>
                    <a:pt x="23" y="35"/>
                  </a:cubicBezTo>
                  <a:cubicBezTo>
                    <a:pt x="24" y="37"/>
                    <a:pt x="24" y="38"/>
                    <a:pt x="26" y="39"/>
                  </a:cubicBezTo>
                  <a:cubicBezTo>
                    <a:pt x="27" y="40"/>
                    <a:pt x="26" y="42"/>
                    <a:pt x="28" y="43"/>
                  </a:cubicBezTo>
                  <a:cubicBezTo>
                    <a:pt x="29" y="44"/>
                    <a:pt x="28" y="47"/>
                    <a:pt x="27" y="48"/>
                  </a:cubicBezTo>
                  <a:cubicBezTo>
                    <a:pt x="26" y="49"/>
                    <a:pt x="27" y="51"/>
                    <a:pt x="28" y="52"/>
                  </a:cubicBezTo>
                  <a:cubicBezTo>
                    <a:pt x="28" y="54"/>
                    <a:pt x="28" y="55"/>
                    <a:pt x="28" y="57"/>
                  </a:cubicBezTo>
                  <a:cubicBezTo>
                    <a:pt x="26" y="59"/>
                    <a:pt x="26" y="59"/>
                    <a:pt x="23" y="60"/>
                  </a:cubicBezTo>
                  <a:cubicBezTo>
                    <a:pt x="21" y="60"/>
                    <a:pt x="24" y="63"/>
                    <a:pt x="20" y="62"/>
                  </a:cubicBezTo>
                  <a:cubicBezTo>
                    <a:pt x="18" y="62"/>
                    <a:pt x="20" y="64"/>
                    <a:pt x="20" y="65"/>
                  </a:cubicBezTo>
                  <a:cubicBezTo>
                    <a:pt x="21" y="67"/>
                    <a:pt x="19" y="66"/>
                    <a:pt x="18" y="66"/>
                  </a:cubicBezTo>
                  <a:cubicBezTo>
                    <a:pt x="16" y="66"/>
                    <a:pt x="15" y="66"/>
                    <a:pt x="14" y="67"/>
                  </a:cubicBezTo>
                  <a:cubicBezTo>
                    <a:pt x="11" y="69"/>
                    <a:pt x="13" y="69"/>
                    <a:pt x="15" y="70"/>
                  </a:cubicBezTo>
                  <a:cubicBezTo>
                    <a:pt x="16" y="70"/>
                    <a:pt x="14" y="73"/>
                    <a:pt x="14" y="74"/>
                  </a:cubicBezTo>
                  <a:cubicBezTo>
                    <a:pt x="13" y="74"/>
                    <a:pt x="13" y="78"/>
                    <a:pt x="14" y="77"/>
                  </a:cubicBezTo>
                  <a:cubicBezTo>
                    <a:pt x="16" y="76"/>
                    <a:pt x="17" y="75"/>
                    <a:pt x="18" y="75"/>
                  </a:cubicBezTo>
                  <a:cubicBezTo>
                    <a:pt x="22" y="74"/>
                    <a:pt x="20" y="73"/>
                    <a:pt x="19" y="71"/>
                  </a:cubicBezTo>
                  <a:cubicBezTo>
                    <a:pt x="20" y="71"/>
                    <a:pt x="21" y="73"/>
                    <a:pt x="22" y="72"/>
                  </a:cubicBezTo>
                  <a:cubicBezTo>
                    <a:pt x="23" y="71"/>
                    <a:pt x="21" y="70"/>
                    <a:pt x="21" y="70"/>
                  </a:cubicBezTo>
                  <a:cubicBezTo>
                    <a:pt x="21" y="69"/>
                    <a:pt x="23" y="71"/>
                    <a:pt x="23" y="71"/>
                  </a:cubicBezTo>
                  <a:cubicBezTo>
                    <a:pt x="22" y="71"/>
                    <a:pt x="23" y="67"/>
                    <a:pt x="24" y="67"/>
                  </a:cubicBezTo>
                  <a:cubicBezTo>
                    <a:pt x="24" y="66"/>
                    <a:pt x="26" y="68"/>
                    <a:pt x="26" y="68"/>
                  </a:cubicBezTo>
                  <a:cubicBezTo>
                    <a:pt x="28" y="68"/>
                    <a:pt x="29" y="67"/>
                    <a:pt x="30" y="66"/>
                  </a:cubicBezTo>
                  <a:cubicBezTo>
                    <a:pt x="31" y="65"/>
                    <a:pt x="36" y="63"/>
                    <a:pt x="36" y="61"/>
                  </a:cubicBezTo>
                  <a:cubicBezTo>
                    <a:pt x="36" y="60"/>
                    <a:pt x="35" y="59"/>
                    <a:pt x="36" y="57"/>
                  </a:cubicBezTo>
                  <a:cubicBezTo>
                    <a:pt x="36" y="56"/>
                    <a:pt x="38" y="57"/>
                    <a:pt x="37" y="55"/>
                  </a:cubicBezTo>
                  <a:cubicBezTo>
                    <a:pt x="36" y="54"/>
                    <a:pt x="38" y="56"/>
                    <a:pt x="37" y="5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4" name="Freeform 706"/>
            <p:cNvSpPr>
              <a:spLocks/>
            </p:cNvSpPr>
            <p:nvPr/>
          </p:nvSpPr>
          <p:spPr bwMode="auto">
            <a:xfrm>
              <a:off x="8142028" y="3989328"/>
              <a:ext cx="172020" cy="210246"/>
            </a:xfrm>
            <a:custGeom>
              <a:avLst/>
              <a:gdLst>
                <a:gd name="T0" fmla="*/ 37 w 37"/>
                <a:gd name="T1" fmla="*/ 38 h 45"/>
                <a:gd name="T2" fmla="*/ 35 w 37"/>
                <a:gd name="T3" fmla="*/ 35 h 45"/>
                <a:gd name="T4" fmla="*/ 33 w 37"/>
                <a:gd name="T5" fmla="*/ 32 h 45"/>
                <a:gd name="T6" fmla="*/ 30 w 37"/>
                <a:gd name="T7" fmla="*/ 28 h 45"/>
                <a:gd name="T8" fmla="*/ 26 w 37"/>
                <a:gd name="T9" fmla="*/ 22 h 45"/>
                <a:gd name="T10" fmla="*/ 22 w 37"/>
                <a:gd name="T11" fmla="*/ 18 h 45"/>
                <a:gd name="T12" fmla="*/ 19 w 37"/>
                <a:gd name="T13" fmla="*/ 15 h 45"/>
                <a:gd name="T14" fmla="*/ 22 w 37"/>
                <a:gd name="T15" fmla="*/ 14 h 45"/>
                <a:gd name="T16" fmla="*/ 21 w 37"/>
                <a:gd name="T17" fmla="*/ 10 h 45"/>
                <a:gd name="T18" fmla="*/ 14 w 37"/>
                <a:gd name="T19" fmla="*/ 8 h 45"/>
                <a:gd name="T20" fmla="*/ 13 w 37"/>
                <a:gd name="T21" fmla="*/ 4 h 45"/>
                <a:gd name="T22" fmla="*/ 9 w 37"/>
                <a:gd name="T23" fmla="*/ 0 h 45"/>
                <a:gd name="T24" fmla="*/ 7 w 37"/>
                <a:gd name="T25" fmla="*/ 0 h 45"/>
                <a:gd name="T26" fmla="*/ 8 w 37"/>
                <a:gd name="T27" fmla="*/ 4 h 45"/>
                <a:gd name="T28" fmla="*/ 8 w 37"/>
                <a:gd name="T29" fmla="*/ 7 h 45"/>
                <a:gd name="T30" fmla="*/ 4 w 37"/>
                <a:gd name="T31" fmla="*/ 5 h 45"/>
                <a:gd name="T32" fmla="*/ 0 w 37"/>
                <a:gd name="T33" fmla="*/ 10 h 45"/>
                <a:gd name="T34" fmla="*/ 4 w 37"/>
                <a:gd name="T35" fmla="*/ 15 h 45"/>
                <a:gd name="T36" fmla="*/ 4 w 37"/>
                <a:gd name="T37" fmla="*/ 22 h 45"/>
                <a:gd name="T38" fmla="*/ 3 w 37"/>
                <a:gd name="T39" fmla="*/ 26 h 45"/>
                <a:gd name="T40" fmla="*/ 7 w 37"/>
                <a:gd name="T41" fmla="*/ 25 h 45"/>
                <a:gd name="T42" fmla="*/ 10 w 37"/>
                <a:gd name="T43" fmla="*/ 23 h 45"/>
                <a:gd name="T44" fmla="*/ 15 w 37"/>
                <a:gd name="T45" fmla="*/ 22 h 45"/>
                <a:gd name="T46" fmla="*/ 23 w 37"/>
                <a:gd name="T47" fmla="*/ 28 h 45"/>
                <a:gd name="T48" fmla="*/ 27 w 37"/>
                <a:gd name="T49" fmla="*/ 36 h 45"/>
                <a:gd name="T50" fmla="*/ 27 w 37"/>
                <a:gd name="T51" fmla="*/ 39 h 45"/>
                <a:gd name="T52" fmla="*/ 25 w 37"/>
                <a:gd name="T53" fmla="*/ 43 h 45"/>
                <a:gd name="T54" fmla="*/ 29 w 37"/>
                <a:gd name="T55" fmla="*/ 43 h 45"/>
                <a:gd name="T56" fmla="*/ 32 w 37"/>
                <a:gd name="T57" fmla="*/ 42 h 45"/>
                <a:gd name="T58" fmla="*/ 35 w 37"/>
                <a:gd name="T59" fmla="*/ 42 h 45"/>
                <a:gd name="T60" fmla="*/ 37 w 37"/>
                <a:gd name="T61" fmla="*/ 38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7" h="45">
                  <a:moveTo>
                    <a:pt x="37" y="38"/>
                  </a:moveTo>
                  <a:cubicBezTo>
                    <a:pt x="37" y="37"/>
                    <a:pt x="36" y="37"/>
                    <a:pt x="35" y="35"/>
                  </a:cubicBezTo>
                  <a:cubicBezTo>
                    <a:pt x="35" y="33"/>
                    <a:pt x="34" y="34"/>
                    <a:pt x="33" y="32"/>
                  </a:cubicBezTo>
                  <a:cubicBezTo>
                    <a:pt x="32" y="30"/>
                    <a:pt x="32" y="29"/>
                    <a:pt x="30" y="28"/>
                  </a:cubicBezTo>
                  <a:cubicBezTo>
                    <a:pt x="28" y="26"/>
                    <a:pt x="27" y="24"/>
                    <a:pt x="26" y="22"/>
                  </a:cubicBezTo>
                  <a:cubicBezTo>
                    <a:pt x="25" y="21"/>
                    <a:pt x="23" y="19"/>
                    <a:pt x="22" y="18"/>
                  </a:cubicBezTo>
                  <a:cubicBezTo>
                    <a:pt x="20" y="17"/>
                    <a:pt x="19" y="18"/>
                    <a:pt x="19" y="15"/>
                  </a:cubicBezTo>
                  <a:cubicBezTo>
                    <a:pt x="19" y="14"/>
                    <a:pt x="21" y="16"/>
                    <a:pt x="22" y="14"/>
                  </a:cubicBezTo>
                  <a:cubicBezTo>
                    <a:pt x="24" y="13"/>
                    <a:pt x="22" y="12"/>
                    <a:pt x="21" y="10"/>
                  </a:cubicBezTo>
                  <a:cubicBezTo>
                    <a:pt x="19" y="5"/>
                    <a:pt x="16" y="11"/>
                    <a:pt x="14" y="8"/>
                  </a:cubicBezTo>
                  <a:cubicBezTo>
                    <a:pt x="13" y="7"/>
                    <a:pt x="14" y="5"/>
                    <a:pt x="13" y="4"/>
                  </a:cubicBezTo>
                  <a:cubicBezTo>
                    <a:pt x="12" y="3"/>
                    <a:pt x="10" y="2"/>
                    <a:pt x="9" y="0"/>
                  </a:cubicBezTo>
                  <a:cubicBezTo>
                    <a:pt x="9" y="0"/>
                    <a:pt x="7" y="0"/>
                    <a:pt x="7" y="0"/>
                  </a:cubicBezTo>
                  <a:cubicBezTo>
                    <a:pt x="6" y="1"/>
                    <a:pt x="8" y="3"/>
                    <a:pt x="8" y="4"/>
                  </a:cubicBezTo>
                  <a:cubicBezTo>
                    <a:pt x="8" y="5"/>
                    <a:pt x="9" y="7"/>
                    <a:pt x="8" y="7"/>
                  </a:cubicBezTo>
                  <a:cubicBezTo>
                    <a:pt x="6" y="7"/>
                    <a:pt x="6" y="5"/>
                    <a:pt x="4" y="5"/>
                  </a:cubicBezTo>
                  <a:cubicBezTo>
                    <a:pt x="3" y="4"/>
                    <a:pt x="0" y="10"/>
                    <a:pt x="0" y="10"/>
                  </a:cubicBezTo>
                  <a:cubicBezTo>
                    <a:pt x="1" y="13"/>
                    <a:pt x="0" y="17"/>
                    <a:pt x="4" y="15"/>
                  </a:cubicBezTo>
                  <a:cubicBezTo>
                    <a:pt x="6" y="14"/>
                    <a:pt x="4" y="22"/>
                    <a:pt x="4" y="22"/>
                  </a:cubicBezTo>
                  <a:cubicBezTo>
                    <a:pt x="6" y="23"/>
                    <a:pt x="4" y="24"/>
                    <a:pt x="3" y="26"/>
                  </a:cubicBezTo>
                  <a:cubicBezTo>
                    <a:pt x="3" y="27"/>
                    <a:pt x="6" y="25"/>
                    <a:pt x="7" y="25"/>
                  </a:cubicBezTo>
                  <a:cubicBezTo>
                    <a:pt x="7" y="24"/>
                    <a:pt x="9" y="23"/>
                    <a:pt x="10" y="23"/>
                  </a:cubicBezTo>
                  <a:cubicBezTo>
                    <a:pt x="12" y="24"/>
                    <a:pt x="13" y="24"/>
                    <a:pt x="15" y="22"/>
                  </a:cubicBezTo>
                  <a:cubicBezTo>
                    <a:pt x="17" y="21"/>
                    <a:pt x="24" y="25"/>
                    <a:pt x="23" y="28"/>
                  </a:cubicBezTo>
                  <a:cubicBezTo>
                    <a:pt x="21" y="32"/>
                    <a:pt x="25" y="33"/>
                    <a:pt x="27" y="36"/>
                  </a:cubicBezTo>
                  <a:cubicBezTo>
                    <a:pt x="27" y="37"/>
                    <a:pt x="27" y="38"/>
                    <a:pt x="27" y="39"/>
                  </a:cubicBezTo>
                  <a:cubicBezTo>
                    <a:pt x="27" y="40"/>
                    <a:pt x="26" y="42"/>
                    <a:pt x="25" y="43"/>
                  </a:cubicBezTo>
                  <a:cubicBezTo>
                    <a:pt x="26" y="43"/>
                    <a:pt x="29" y="45"/>
                    <a:pt x="29" y="43"/>
                  </a:cubicBezTo>
                  <a:cubicBezTo>
                    <a:pt x="29" y="42"/>
                    <a:pt x="31" y="41"/>
                    <a:pt x="32" y="42"/>
                  </a:cubicBezTo>
                  <a:cubicBezTo>
                    <a:pt x="33" y="43"/>
                    <a:pt x="34" y="43"/>
                    <a:pt x="35" y="42"/>
                  </a:cubicBezTo>
                  <a:cubicBezTo>
                    <a:pt x="37" y="42"/>
                    <a:pt x="37" y="40"/>
                    <a:pt x="37" y="3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5" name="Freeform 707"/>
            <p:cNvSpPr>
              <a:spLocks/>
            </p:cNvSpPr>
            <p:nvPr/>
          </p:nvSpPr>
          <p:spPr bwMode="auto">
            <a:xfrm>
              <a:off x="8879481" y="4559540"/>
              <a:ext cx="210246" cy="178390"/>
            </a:xfrm>
            <a:custGeom>
              <a:avLst/>
              <a:gdLst>
                <a:gd name="T0" fmla="*/ 45 w 45"/>
                <a:gd name="T1" fmla="*/ 29 h 38"/>
                <a:gd name="T2" fmla="*/ 45 w 45"/>
                <a:gd name="T3" fmla="*/ 26 h 38"/>
                <a:gd name="T4" fmla="*/ 45 w 45"/>
                <a:gd name="T5" fmla="*/ 24 h 38"/>
                <a:gd name="T6" fmla="*/ 45 w 45"/>
                <a:gd name="T7" fmla="*/ 15 h 38"/>
                <a:gd name="T8" fmla="*/ 45 w 45"/>
                <a:gd name="T9" fmla="*/ 6 h 38"/>
                <a:gd name="T10" fmla="*/ 35 w 45"/>
                <a:gd name="T11" fmla="*/ 3 h 38"/>
                <a:gd name="T12" fmla="*/ 30 w 45"/>
                <a:gd name="T13" fmla="*/ 0 h 38"/>
                <a:gd name="T14" fmla="*/ 26 w 45"/>
                <a:gd name="T15" fmla="*/ 3 h 38"/>
                <a:gd name="T16" fmla="*/ 22 w 45"/>
                <a:gd name="T17" fmla="*/ 5 h 38"/>
                <a:gd name="T18" fmla="*/ 18 w 45"/>
                <a:gd name="T19" fmla="*/ 10 h 38"/>
                <a:gd name="T20" fmla="*/ 14 w 45"/>
                <a:gd name="T21" fmla="*/ 8 h 38"/>
                <a:gd name="T22" fmla="*/ 11 w 45"/>
                <a:gd name="T23" fmla="*/ 5 h 38"/>
                <a:gd name="T24" fmla="*/ 9 w 45"/>
                <a:gd name="T25" fmla="*/ 6 h 38"/>
                <a:gd name="T26" fmla="*/ 7 w 45"/>
                <a:gd name="T27" fmla="*/ 5 h 38"/>
                <a:gd name="T28" fmla="*/ 4 w 45"/>
                <a:gd name="T29" fmla="*/ 6 h 38"/>
                <a:gd name="T30" fmla="*/ 0 w 45"/>
                <a:gd name="T31" fmla="*/ 7 h 38"/>
                <a:gd name="T32" fmla="*/ 3 w 45"/>
                <a:gd name="T33" fmla="*/ 8 h 38"/>
                <a:gd name="T34" fmla="*/ 4 w 45"/>
                <a:gd name="T35" fmla="*/ 11 h 38"/>
                <a:gd name="T36" fmla="*/ 7 w 45"/>
                <a:gd name="T37" fmla="*/ 14 h 38"/>
                <a:gd name="T38" fmla="*/ 9 w 45"/>
                <a:gd name="T39" fmla="*/ 8 h 38"/>
                <a:gd name="T40" fmla="*/ 10 w 45"/>
                <a:gd name="T41" fmla="*/ 12 h 38"/>
                <a:gd name="T42" fmla="*/ 15 w 45"/>
                <a:gd name="T43" fmla="*/ 12 h 38"/>
                <a:gd name="T44" fmla="*/ 18 w 45"/>
                <a:gd name="T45" fmla="*/ 15 h 38"/>
                <a:gd name="T46" fmla="*/ 27 w 45"/>
                <a:gd name="T47" fmla="*/ 19 h 38"/>
                <a:gd name="T48" fmla="*/ 32 w 45"/>
                <a:gd name="T49" fmla="*/ 22 h 38"/>
                <a:gd name="T50" fmla="*/ 34 w 45"/>
                <a:gd name="T51" fmla="*/ 26 h 38"/>
                <a:gd name="T52" fmla="*/ 36 w 45"/>
                <a:gd name="T53" fmla="*/ 27 h 38"/>
                <a:gd name="T54" fmla="*/ 34 w 45"/>
                <a:gd name="T55" fmla="*/ 28 h 38"/>
                <a:gd name="T56" fmla="*/ 36 w 45"/>
                <a:gd name="T57" fmla="*/ 29 h 38"/>
                <a:gd name="T58" fmla="*/ 35 w 45"/>
                <a:gd name="T59" fmla="*/ 30 h 38"/>
                <a:gd name="T60" fmla="*/ 32 w 45"/>
                <a:gd name="T61" fmla="*/ 31 h 38"/>
                <a:gd name="T62" fmla="*/ 29 w 45"/>
                <a:gd name="T63" fmla="*/ 34 h 38"/>
                <a:gd name="T64" fmla="*/ 34 w 45"/>
                <a:gd name="T65" fmla="*/ 35 h 38"/>
                <a:gd name="T66" fmla="*/ 36 w 45"/>
                <a:gd name="T67" fmla="*/ 31 h 38"/>
                <a:gd name="T68" fmla="*/ 36 w 45"/>
                <a:gd name="T69" fmla="*/ 33 h 38"/>
                <a:gd name="T70" fmla="*/ 40 w 45"/>
                <a:gd name="T71" fmla="*/ 32 h 38"/>
                <a:gd name="T72" fmla="*/ 45 w 45"/>
                <a:gd name="T73" fmla="*/ 38 h 38"/>
                <a:gd name="T74" fmla="*/ 45 w 45"/>
                <a:gd name="T75" fmla="*/ 29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5" h="38">
                  <a:moveTo>
                    <a:pt x="45" y="29"/>
                  </a:moveTo>
                  <a:cubicBezTo>
                    <a:pt x="45" y="28"/>
                    <a:pt x="44" y="27"/>
                    <a:pt x="45" y="26"/>
                  </a:cubicBezTo>
                  <a:cubicBezTo>
                    <a:pt x="45" y="25"/>
                    <a:pt x="45" y="25"/>
                    <a:pt x="45" y="24"/>
                  </a:cubicBezTo>
                  <a:cubicBezTo>
                    <a:pt x="45" y="21"/>
                    <a:pt x="45" y="18"/>
                    <a:pt x="45" y="15"/>
                  </a:cubicBezTo>
                  <a:cubicBezTo>
                    <a:pt x="45" y="12"/>
                    <a:pt x="45" y="9"/>
                    <a:pt x="45" y="6"/>
                  </a:cubicBezTo>
                  <a:cubicBezTo>
                    <a:pt x="45" y="6"/>
                    <a:pt x="36" y="3"/>
                    <a:pt x="35" y="3"/>
                  </a:cubicBezTo>
                  <a:cubicBezTo>
                    <a:pt x="33" y="2"/>
                    <a:pt x="32" y="1"/>
                    <a:pt x="30" y="0"/>
                  </a:cubicBezTo>
                  <a:cubicBezTo>
                    <a:pt x="27" y="0"/>
                    <a:pt x="27" y="2"/>
                    <a:pt x="26" y="3"/>
                  </a:cubicBezTo>
                  <a:cubicBezTo>
                    <a:pt x="26" y="4"/>
                    <a:pt x="23" y="4"/>
                    <a:pt x="22" y="5"/>
                  </a:cubicBezTo>
                  <a:cubicBezTo>
                    <a:pt x="21" y="7"/>
                    <a:pt x="20" y="9"/>
                    <a:pt x="18" y="10"/>
                  </a:cubicBezTo>
                  <a:cubicBezTo>
                    <a:pt x="16" y="11"/>
                    <a:pt x="14" y="10"/>
                    <a:pt x="14" y="8"/>
                  </a:cubicBezTo>
                  <a:cubicBezTo>
                    <a:pt x="13" y="6"/>
                    <a:pt x="12" y="6"/>
                    <a:pt x="11" y="5"/>
                  </a:cubicBezTo>
                  <a:cubicBezTo>
                    <a:pt x="11" y="3"/>
                    <a:pt x="10" y="5"/>
                    <a:pt x="9" y="6"/>
                  </a:cubicBezTo>
                  <a:cubicBezTo>
                    <a:pt x="8" y="6"/>
                    <a:pt x="7" y="5"/>
                    <a:pt x="7" y="5"/>
                  </a:cubicBezTo>
                  <a:cubicBezTo>
                    <a:pt x="6" y="5"/>
                    <a:pt x="5" y="6"/>
                    <a:pt x="4" y="6"/>
                  </a:cubicBezTo>
                  <a:cubicBezTo>
                    <a:pt x="4" y="7"/>
                    <a:pt x="0" y="6"/>
                    <a:pt x="0" y="7"/>
                  </a:cubicBezTo>
                  <a:cubicBezTo>
                    <a:pt x="0" y="8"/>
                    <a:pt x="2" y="8"/>
                    <a:pt x="3" y="8"/>
                  </a:cubicBezTo>
                  <a:cubicBezTo>
                    <a:pt x="4" y="9"/>
                    <a:pt x="4" y="10"/>
                    <a:pt x="4" y="11"/>
                  </a:cubicBezTo>
                  <a:cubicBezTo>
                    <a:pt x="4" y="13"/>
                    <a:pt x="7" y="13"/>
                    <a:pt x="7" y="14"/>
                  </a:cubicBezTo>
                  <a:cubicBezTo>
                    <a:pt x="7" y="12"/>
                    <a:pt x="7" y="9"/>
                    <a:pt x="9" y="8"/>
                  </a:cubicBezTo>
                  <a:cubicBezTo>
                    <a:pt x="7" y="9"/>
                    <a:pt x="8" y="11"/>
                    <a:pt x="10" y="12"/>
                  </a:cubicBezTo>
                  <a:cubicBezTo>
                    <a:pt x="12" y="13"/>
                    <a:pt x="13" y="13"/>
                    <a:pt x="15" y="12"/>
                  </a:cubicBezTo>
                  <a:cubicBezTo>
                    <a:pt x="12" y="13"/>
                    <a:pt x="17" y="15"/>
                    <a:pt x="18" y="15"/>
                  </a:cubicBezTo>
                  <a:cubicBezTo>
                    <a:pt x="21" y="16"/>
                    <a:pt x="24" y="18"/>
                    <a:pt x="27" y="19"/>
                  </a:cubicBezTo>
                  <a:cubicBezTo>
                    <a:pt x="29" y="20"/>
                    <a:pt x="31" y="21"/>
                    <a:pt x="32" y="22"/>
                  </a:cubicBezTo>
                  <a:cubicBezTo>
                    <a:pt x="32" y="24"/>
                    <a:pt x="33" y="25"/>
                    <a:pt x="34" y="26"/>
                  </a:cubicBezTo>
                  <a:cubicBezTo>
                    <a:pt x="34" y="26"/>
                    <a:pt x="36" y="27"/>
                    <a:pt x="36" y="27"/>
                  </a:cubicBezTo>
                  <a:cubicBezTo>
                    <a:pt x="36" y="27"/>
                    <a:pt x="34" y="28"/>
                    <a:pt x="34" y="28"/>
                  </a:cubicBezTo>
                  <a:cubicBezTo>
                    <a:pt x="34" y="28"/>
                    <a:pt x="36" y="28"/>
                    <a:pt x="36" y="29"/>
                  </a:cubicBezTo>
                  <a:cubicBezTo>
                    <a:pt x="36" y="28"/>
                    <a:pt x="35" y="29"/>
                    <a:pt x="35" y="30"/>
                  </a:cubicBezTo>
                  <a:cubicBezTo>
                    <a:pt x="34" y="31"/>
                    <a:pt x="33" y="30"/>
                    <a:pt x="32" y="31"/>
                  </a:cubicBezTo>
                  <a:cubicBezTo>
                    <a:pt x="31" y="31"/>
                    <a:pt x="28" y="34"/>
                    <a:pt x="29" y="34"/>
                  </a:cubicBezTo>
                  <a:cubicBezTo>
                    <a:pt x="30" y="35"/>
                    <a:pt x="32" y="35"/>
                    <a:pt x="34" y="35"/>
                  </a:cubicBezTo>
                  <a:cubicBezTo>
                    <a:pt x="34" y="34"/>
                    <a:pt x="35" y="30"/>
                    <a:pt x="36" y="31"/>
                  </a:cubicBezTo>
                  <a:cubicBezTo>
                    <a:pt x="36" y="32"/>
                    <a:pt x="33" y="33"/>
                    <a:pt x="36" y="33"/>
                  </a:cubicBezTo>
                  <a:cubicBezTo>
                    <a:pt x="38" y="34"/>
                    <a:pt x="39" y="34"/>
                    <a:pt x="40" y="32"/>
                  </a:cubicBezTo>
                  <a:cubicBezTo>
                    <a:pt x="39" y="34"/>
                    <a:pt x="44" y="37"/>
                    <a:pt x="45" y="38"/>
                  </a:cubicBezTo>
                  <a:cubicBezTo>
                    <a:pt x="45" y="35"/>
                    <a:pt x="45" y="32"/>
                    <a:pt x="45" y="2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6" name="Freeform 708"/>
            <p:cNvSpPr>
              <a:spLocks/>
            </p:cNvSpPr>
            <p:nvPr/>
          </p:nvSpPr>
          <p:spPr bwMode="auto">
            <a:xfrm>
              <a:off x="9084949" y="4588211"/>
              <a:ext cx="238916" cy="191132"/>
            </a:xfrm>
            <a:custGeom>
              <a:avLst/>
              <a:gdLst>
                <a:gd name="T0" fmla="*/ 50 w 51"/>
                <a:gd name="T1" fmla="*/ 39 h 41"/>
                <a:gd name="T2" fmla="*/ 45 w 51"/>
                <a:gd name="T3" fmla="*/ 37 h 41"/>
                <a:gd name="T4" fmla="*/ 47 w 51"/>
                <a:gd name="T5" fmla="*/ 36 h 41"/>
                <a:gd name="T6" fmla="*/ 42 w 51"/>
                <a:gd name="T7" fmla="*/ 34 h 41"/>
                <a:gd name="T8" fmla="*/ 38 w 51"/>
                <a:gd name="T9" fmla="*/ 30 h 41"/>
                <a:gd name="T10" fmla="*/ 37 w 51"/>
                <a:gd name="T11" fmla="*/ 28 h 41"/>
                <a:gd name="T12" fmla="*/ 34 w 51"/>
                <a:gd name="T13" fmla="*/ 26 h 41"/>
                <a:gd name="T14" fmla="*/ 29 w 51"/>
                <a:gd name="T15" fmla="*/ 21 h 41"/>
                <a:gd name="T16" fmla="*/ 34 w 51"/>
                <a:gd name="T17" fmla="*/ 21 h 41"/>
                <a:gd name="T18" fmla="*/ 34 w 51"/>
                <a:gd name="T19" fmla="*/ 18 h 41"/>
                <a:gd name="T20" fmla="*/ 31 w 51"/>
                <a:gd name="T21" fmla="*/ 17 h 41"/>
                <a:gd name="T22" fmla="*/ 25 w 51"/>
                <a:gd name="T23" fmla="*/ 12 h 41"/>
                <a:gd name="T24" fmla="*/ 19 w 51"/>
                <a:gd name="T25" fmla="*/ 7 h 41"/>
                <a:gd name="T26" fmla="*/ 16 w 51"/>
                <a:gd name="T27" fmla="*/ 6 h 41"/>
                <a:gd name="T28" fmla="*/ 13 w 51"/>
                <a:gd name="T29" fmla="*/ 4 h 41"/>
                <a:gd name="T30" fmla="*/ 8 w 51"/>
                <a:gd name="T31" fmla="*/ 2 h 41"/>
                <a:gd name="T32" fmla="*/ 1 w 51"/>
                <a:gd name="T33" fmla="*/ 0 h 41"/>
                <a:gd name="T34" fmla="*/ 1 w 51"/>
                <a:gd name="T35" fmla="*/ 10 h 41"/>
                <a:gd name="T36" fmla="*/ 1 w 51"/>
                <a:gd name="T37" fmla="*/ 20 h 41"/>
                <a:gd name="T38" fmla="*/ 1 w 51"/>
                <a:gd name="T39" fmla="*/ 25 h 41"/>
                <a:gd name="T40" fmla="*/ 1 w 51"/>
                <a:gd name="T41" fmla="*/ 30 h 41"/>
                <a:gd name="T42" fmla="*/ 4 w 51"/>
                <a:gd name="T43" fmla="*/ 33 h 41"/>
                <a:gd name="T44" fmla="*/ 13 w 51"/>
                <a:gd name="T45" fmla="*/ 31 h 41"/>
                <a:gd name="T46" fmla="*/ 9 w 51"/>
                <a:gd name="T47" fmla="*/ 28 h 41"/>
                <a:gd name="T48" fmla="*/ 14 w 51"/>
                <a:gd name="T49" fmla="*/ 30 h 41"/>
                <a:gd name="T50" fmla="*/ 13 w 51"/>
                <a:gd name="T51" fmla="*/ 26 h 41"/>
                <a:gd name="T52" fmla="*/ 15 w 51"/>
                <a:gd name="T53" fmla="*/ 27 h 41"/>
                <a:gd name="T54" fmla="*/ 18 w 51"/>
                <a:gd name="T55" fmla="*/ 25 h 41"/>
                <a:gd name="T56" fmla="*/ 26 w 51"/>
                <a:gd name="T57" fmla="*/ 27 h 41"/>
                <a:gd name="T58" fmla="*/ 31 w 51"/>
                <a:gd name="T59" fmla="*/ 33 h 41"/>
                <a:gd name="T60" fmla="*/ 36 w 51"/>
                <a:gd name="T61" fmla="*/ 38 h 41"/>
                <a:gd name="T62" fmla="*/ 45 w 51"/>
                <a:gd name="T63" fmla="*/ 40 h 41"/>
                <a:gd name="T64" fmla="*/ 48 w 51"/>
                <a:gd name="T65" fmla="*/ 40 h 41"/>
                <a:gd name="T66" fmla="*/ 50 w 51"/>
                <a:gd name="T67" fmla="*/ 39 h 41"/>
                <a:gd name="T68" fmla="*/ 50 w 51"/>
                <a:gd name="T69" fmla="*/ 39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1" h="41">
                  <a:moveTo>
                    <a:pt x="50" y="39"/>
                  </a:moveTo>
                  <a:cubicBezTo>
                    <a:pt x="48" y="38"/>
                    <a:pt x="46" y="38"/>
                    <a:pt x="45" y="37"/>
                  </a:cubicBezTo>
                  <a:cubicBezTo>
                    <a:pt x="44" y="36"/>
                    <a:pt x="46" y="35"/>
                    <a:pt x="47" y="36"/>
                  </a:cubicBezTo>
                  <a:cubicBezTo>
                    <a:pt x="45" y="35"/>
                    <a:pt x="42" y="36"/>
                    <a:pt x="42" y="34"/>
                  </a:cubicBezTo>
                  <a:cubicBezTo>
                    <a:pt x="42" y="32"/>
                    <a:pt x="39" y="32"/>
                    <a:pt x="38" y="30"/>
                  </a:cubicBezTo>
                  <a:cubicBezTo>
                    <a:pt x="37" y="29"/>
                    <a:pt x="38" y="29"/>
                    <a:pt x="37" y="28"/>
                  </a:cubicBezTo>
                  <a:cubicBezTo>
                    <a:pt x="36" y="27"/>
                    <a:pt x="35" y="27"/>
                    <a:pt x="34" y="26"/>
                  </a:cubicBezTo>
                  <a:cubicBezTo>
                    <a:pt x="34" y="26"/>
                    <a:pt x="30" y="21"/>
                    <a:pt x="29" y="21"/>
                  </a:cubicBezTo>
                  <a:cubicBezTo>
                    <a:pt x="30" y="20"/>
                    <a:pt x="33" y="21"/>
                    <a:pt x="34" y="21"/>
                  </a:cubicBezTo>
                  <a:cubicBezTo>
                    <a:pt x="36" y="21"/>
                    <a:pt x="35" y="20"/>
                    <a:pt x="34" y="18"/>
                  </a:cubicBezTo>
                  <a:cubicBezTo>
                    <a:pt x="34" y="17"/>
                    <a:pt x="32" y="17"/>
                    <a:pt x="31" y="17"/>
                  </a:cubicBezTo>
                  <a:cubicBezTo>
                    <a:pt x="28" y="15"/>
                    <a:pt x="26" y="14"/>
                    <a:pt x="25" y="12"/>
                  </a:cubicBezTo>
                  <a:cubicBezTo>
                    <a:pt x="24" y="10"/>
                    <a:pt x="21" y="8"/>
                    <a:pt x="19" y="7"/>
                  </a:cubicBezTo>
                  <a:cubicBezTo>
                    <a:pt x="18" y="6"/>
                    <a:pt x="17" y="6"/>
                    <a:pt x="16" y="6"/>
                  </a:cubicBezTo>
                  <a:cubicBezTo>
                    <a:pt x="15" y="6"/>
                    <a:pt x="14" y="4"/>
                    <a:pt x="13" y="4"/>
                  </a:cubicBezTo>
                  <a:cubicBezTo>
                    <a:pt x="12" y="3"/>
                    <a:pt x="10" y="3"/>
                    <a:pt x="8" y="2"/>
                  </a:cubicBezTo>
                  <a:cubicBezTo>
                    <a:pt x="6" y="2"/>
                    <a:pt x="4" y="0"/>
                    <a:pt x="1" y="0"/>
                  </a:cubicBezTo>
                  <a:cubicBezTo>
                    <a:pt x="1" y="3"/>
                    <a:pt x="1" y="7"/>
                    <a:pt x="1" y="10"/>
                  </a:cubicBezTo>
                  <a:cubicBezTo>
                    <a:pt x="1" y="13"/>
                    <a:pt x="2" y="17"/>
                    <a:pt x="1" y="20"/>
                  </a:cubicBezTo>
                  <a:cubicBezTo>
                    <a:pt x="0" y="21"/>
                    <a:pt x="1" y="23"/>
                    <a:pt x="1" y="25"/>
                  </a:cubicBezTo>
                  <a:cubicBezTo>
                    <a:pt x="1" y="27"/>
                    <a:pt x="1" y="28"/>
                    <a:pt x="1" y="30"/>
                  </a:cubicBezTo>
                  <a:cubicBezTo>
                    <a:pt x="1" y="33"/>
                    <a:pt x="2" y="33"/>
                    <a:pt x="4" y="33"/>
                  </a:cubicBezTo>
                  <a:cubicBezTo>
                    <a:pt x="7" y="33"/>
                    <a:pt x="10" y="33"/>
                    <a:pt x="13" y="31"/>
                  </a:cubicBezTo>
                  <a:cubicBezTo>
                    <a:pt x="14" y="31"/>
                    <a:pt x="9" y="28"/>
                    <a:pt x="9" y="28"/>
                  </a:cubicBezTo>
                  <a:cubicBezTo>
                    <a:pt x="10" y="28"/>
                    <a:pt x="14" y="31"/>
                    <a:pt x="14" y="30"/>
                  </a:cubicBezTo>
                  <a:cubicBezTo>
                    <a:pt x="14" y="29"/>
                    <a:pt x="13" y="28"/>
                    <a:pt x="13" y="26"/>
                  </a:cubicBezTo>
                  <a:cubicBezTo>
                    <a:pt x="13" y="26"/>
                    <a:pt x="16" y="28"/>
                    <a:pt x="15" y="27"/>
                  </a:cubicBezTo>
                  <a:cubicBezTo>
                    <a:pt x="15" y="25"/>
                    <a:pt x="17" y="25"/>
                    <a:pt x="18" y="25"/>
                  </a:cubicBezTo>
                  <a:cubicBezTo>
                    <a:pt x="19" y="25"/>
                    <a:pt x="26" y="28"/>
                    <a:pt x="26" y="27"/>
                  </a:cubicBezTo>
                  <a:cubicBezTo>
                    <a:pt x="26" y="29"/>
                    <a:pt x="30" y="31"/>
                    <a:pt x="31" y="33"/>
                  </a:cubicBezTo>
                  <a:cubicBezTo>
                    <a:pt x="32" y="35"/>
                    <a:pt x="34" y="38"/>
                    <a:pt x="36" y="38"/>
                  </a:cubicBezTo>
                  <a:cubicBezTo>
                    <a:pt x="39" y="38"/>
                    <a:pt x="42" y="39"/>
                    <a:pt x="45" y="40"/>
                  </a:cubicBezTo>
                  <a:cubicBezTo>
                    <a:pt x="46" y="40"/>
                    <a:pt x="48" y="41"/>
                    <a:pt x="48" y="40"/>
                  </a:cubicBezTo>
                  <a:cubicBezTo>
                    <a:pt x="48" y="39"/>
                    <a:pt x="51" y="39"/>
                    <a:pt x="50" y="39"/>
                  </a:cubicBezTo>
                  <a:cubicBezTo>
                    <a:pt x="49" y="38"/>
                    <a:pt x="51" y="39"/>
                    <a:pt x="50" y="3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7" name="Freeform 709"/>
            <p:cNvSpPr>
              <a:spLocks/>
            </p:cNvSpPr>
            <p:nvPr/>
          </p:nvSpPr>
          <p:spPr bwMode="auto">
            <a:xfrm>
              <a:off x="8342717" y="4414599"/>
              <a:ext cx="238916" cy="210246"/>
            </a:xfrm>
            <a:custGeom>
              <a:avLst/>
              <a:gdLst>
                <a:gd name="T0" fmla="*/ 33 w 51"/>
                <a:gd name="T1" fmla="*/ 5 h 45"/>
                <a:gd name="T2" fmla="*/ 29 w 51"/>
                <a:gd name="T3" fmla="*/ 13 h 45"/>
                <a:gd name="T4" fmla="*/ 20 w 51"/>
                <a:gd name="T5" fmla="*/ 16 h 45"/>
                <a:gd name="T6" fmla="*/ 15 w 51"/>
                <a:gd name="T7" fmla="*/ 18 h 45"/>
                <a:gd name="T8" fmla="*/ 10 w 51"/>
                <a:gd name="T9" fmla="*/ 19 h 45"/>
                <a:gd name="T10" fmla="*/ 7 w 51"/>
                <a:gd name="T11" fmla="*/ 18 h 45"/>
                <a:gd name="T12" fmla="*/ 3 w 51"/>
                <a:gd name="T13" fmla="*/ 14 h 45"/>
                <a:gd name="T14" fmla="*/ 0 w 51"/>
                <a:gd name="T15" fmla="*/ 20 h 45"/>
                <a:gd name="T16" fmla="*/ 4 w 51"/>
                <a:gd name="T17" fmla="*/ 29 h 45"/>
                <a:gd name="T18" fmla="*/ 8 w 51"/>
                <a:gd name="T19" fmla="*/ 37 h 45"/>
                <a:gd name="T20" fmla="*/ 13 w 51"/>
                <a:gd name="T21" fmla="*/ 39 h 45"/>
                <a:gd name="T22" fmla="*/ 14 w 51"/>
                <a:gd name="T23" fmla="*/ 41 h 45"/>
                <a:gd name="T24" fmla="*/ 19 w 51"/>
                <a:gd name="T25" fmla="*/ 41 h 45"/>
                <a:gd name="T26" fmla="*/ 21 w 51"/>
                <a:gd name="T27" fmla="*/ 39 h 45"/>
                <a:gd name="T28" fmla="*/ 25 w 51"/>
                <a:gd name="T29" fmla="*/ 40 h 45"/>
                <a:gd name="T30" fmla="*/ 28 w 51"/>
                <a:gd name="T31" fmla="*/ 40 h 45"/>
                <a:gd name="T32" fmla="*/ 31 w 51"/>
                <a:gd name="T33" fmla="*/ 43 h 45"/>
                <a:gd name="T34" fmla="*/ 34 w 51"/>
                <a:gd name="T35" fmla="*/ 42 h 45"/>
                <a:gd name="T36" fmla="*/ 36 w 51"/>
                <a:gd name="T37" fmla="*/ 43 h 45"/>
                <a:gd name="T38" fmla="*/ 37 w 51"/>
                <a:gd name="T39" fmla="*/ 37 h 45"/>
                <a:gd name="T40" fmla="*/ 37 w 51"/>
                <a:gd name="T41" fmla="*/ 33 h 45"/>
                <a:gd name="T42" fmla="*/ 39 w 51"/>
                <a:gd name="T43" fmla="*/ 30 h 45"/>
                <a:gd name="T44" fmla="*/ 42 w 51"/>
                <a:gd name="T45" fmla="*/ 24 h 45"/>
                <a:gd name="T46" fmla="*/ 47 w 51"/>
                <a:gd name="T47" fmla="*/ 19 h 45"/>
                <a:gd name="T48" fmla="*/ 49 w 51"/>
                <a:gd name="T49" fmla="*/ 18 h 45"/>
                <a:gd name="T50" fmla="*/ 45 w 51"/>
                <a:gd name="T51" fmla="*/ 13 h 45"/>
                <a:gd name="T52" fmla="*/ 42 w 51"/>
                <a:gd name="T53" fmla="*/ 7 h 45"/>
                <a:gd name="T54" fmla="*/ 44 w 51"/>
                <a:gd name="T55" fmla="*/ 6 h 45"/>
                <a:gd name="T56" fmla="*/ 44 w 51"/>
                <a:gd name="T57" fmla="*/ 3 h 45"/>
                <a:gd name="T58" fmla="*/ 33 w 51"/>
                <a:gd name="T59" fmla="*/ 5 h 45"/>
                <a:gd name="T60" fmla="*/ 33 w 51"/>
                <a:gd name="T61" fmla="*/ 5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1" h="45">
                  <a:moveTo>
                    <a:pt x="33" y="5"/>
                  </a:moveTo>
                  <a:cubicBezTo>
                    <a:pt x="32" y="8"/>
                    <a:pt x="31" y="10"/>
                    <a:pt x="29" y="13"/>
                  </a:cubicBezTo>
                  <a:cubicBezTo>
                    <a:pt x="28" y="17"/>
                    <a:pt x="23" y="17"/>
                    <a:pt x="20" y="16"/>
                  </a:cubicBezTo>
                  <a:cubicBezTo>
                    <a:pt x="18" y="15"/>
                    <a:pt x="16" y="17"/>
                    <a:pt x="15" y="18"/>
                  </a:cubicBezTo>
                  <a:cubicBezTo>
                    <a:pt x="14" y="19"/>
                    <a:pt x="11" y="18"/>
                    <a:pt x="10" y="19"/>
                  </a:cubicBezTo>
                  <a:cubicBezTo>
                    <a:pt x="8" y="20"/>
                    <a:pt x="8" y="20"/>
                    <a:pt x="7" y="18"/>
                  </a:cubicBezTo>
                  <a:cubicBezTo>
                    <a:pt x="5" y="17"/>
                    <a:pt x="4" y="16"/>
                    <a:pt x="3" y="14"/>
                  </a:cubicBezTo>
                  <a:cubicBezTo>
                    <a:pt x="2" y="13"/>
                    <a:pt x="0" y="19"/>
                    <a:pt x="0" y="20"/>
                  </a:cubicBezTo>
                  <a:cubicBezTo>
                    <a:pt x="0" y="23"/>
                    <a:pt x="3" y="26"/>
                    <a:pt x="4" y="29"/>
                  </a:cubicBezTo>
                  <a:cubicBezTo>
                    <a:pt x="6" y="32"/>
                    <a:pt x="5" y="35"/>
                    <a:pt x="8" y="37"/>
                  </a:cubicBezTo>
                  <a:cubicBezTo>
                    <a:pt x="10" y="38"/>
                    <a:pt x="12" y="39"/>
                    <a:pt x="13" y="39"/>
                  </a:cubicBezTo>
                  <a:cubicBezTo>
                    <a:pt x="16" y="38"/>
                    <a:pt x="13" y="40"/>
                    <a:pt x="14" y="41"/>
                  </a:cubicBezTo>
                  <a:cubicBezTo>
                    <a:pt x="15" y="41"/>
                    <a:pt x="18" y="41"/>
                    <a:pt x="19" y="41"/>
                  </a:cubicBezTo>
                  <a:cubicBezTo>
                    <a:pt x="20" y="40"/>
                    <a:pt x="20" y="38"/>
                    <a:pt x="21" y="39"/>
                  </a:cubicBezTo>
                  <a:cubicBezTo>
                    <a:pt x="22" y="40"/>
                    <a:pt x="24" y="41"/>
                    <a:pt x="25" y="40"/>
                  </a:cubicBezTo>
                  <a:cubicBezTo>
                    <a:pt x="26" y="40"/>
                    <a:pt x="28" y="39"/>
                    <a:pt x="28" y="40"/>
                  </a:cubicBezTo>
                  <a:cubicBezTo>
                    <a:pt x="29" y="43"/>
                    <a:pt x="27" y="45"/>
                    <a:pt x="31" y="43"/>
                  </a:cubicBezTo>
                  <a:cubicBezTo>
                    <a:pt x="32" y="43"/>
                    <a:pt x="33" y="42"/>
                    <a:pt x="34" y="42"/>
                  </a:cubicBezTo>
                  <a:cubicBezTo>
                    <a:pt x="35" y="42"/>
                    <a:pt x="36" y="43"/>
                    <a:pt x="36" y="43"/>
                  </a:cubicBezTo>
                  <a:cubicBezTo>
                    <a:pt x="37" y="41"/>
                    <a:pt x="35" y="39"/>
                    <a:pt x="37" y="37"/>
                  </a:cubicBezTo>
                  <a:cubicBezTo>
                    <a:pt x="38" y="36"/>
                    <a:pt x="37" y="35"/>
                    <a:pt x="37" y="33"/>
                  </a:cubicBezTo>
                  <a:cubicBezTo>
                    <a:pt x="37" y="32"/>
                    <a:pt x="38" y="31"/>
                    <a:pt x="39" y="30"/>
                  </a:cubicBezTo>
                  <a:cubicBezTo>
                    <a:pt x="41" y="28"/>
                    <a:pt x="43" y="27"/>
                    <a:pt x="42" y="24"/>
                  </a:cubicBezTo>
                  <a:cubicBezTo>
                    <a:pt x="42" y="22"/>
                    <a:pt x="45" y="18"/>
                    <a:pt x="47" y="19"/>
                  </a:cubicBezTo>
                  <a:cubicBezTo>
                    <a:pt x="48" y="20"/>
                    <a:pt x="51" y="19"/>
                    <a:pt x="49" y="18"/>
                  </a:cubicBezTo>
                  <a:cubicBezTo>
                    <a:pt x="48" y="16"/>
                    <a:pt x="45" y="15"/>
                    <a:pt x="45" y="13"/>
                  </a:cubicBezTo>
                  <a:cubicBezTo>
                    <a:pt x="45" y="11"/>
                    <a:pt x="43" y="9"/>
                    <a:pt x="42" y="7"/>
                  </a:cubicBezTo>
                  <a:cubicBezTo>
                    <a:pt x="41" y="4"/>
                    <a:pt x="44" y="7"/>
                    <a:pt x="44" y="6"/>
                  </a:cubicBezTo>
                  <a:cubicBezTo>
                    <a:pt x="45" y="5"/>
                    <a:pt x="41" y="4"/>
                    <a:pt x="44" y="3"/>
                  </a:cubicBezTo>
                  <a:cubicBezTo>
                    <a:pt x="40" y="2"/>
                    <a:pt x="34" y="0"/>
                    <a:pt x="33" y="5"/>
                  </a:cubicBezTo>
                  <a:cubicBezTo>
                    <a:pt x="32" y="7"/>
                    <a:pt x="34" y="3"/>
                    <a:pt x="33"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8" name="Freeform 710"/>
            <p:cNvSpPr>
              <a:spLocks/>
            </p:cNvSpPr>
            <p:nvPr/>
          </p:nvSpPr>
          <p:spPr bwMode="auto">
            <a:xfrm>
              <a:off x="8357051" y="4358851"/>
              <a:ext cx="229360" cy="149721"/>
            </a:xfrm>
            <a:custGeom>
              <a:avLst/>
              <a:gdLst>
                <a:gd name="T0" fmla="*/ 45 w 49"/>
                <a:gd name="T1" fmla="*/ 10 h 32"/>
                <a:gd name="T2" fmla="*/ 47 w 49"/>
                <a:gd name="T3" fmla="*/ 8 h 32"/>
                <a:gd name="T4" fmla="*/ 43 w 49"/>
                <a:gd name="T5" fmla="*/ 7 h 32"/>
                <a:gd name="T6" fmla="*/ 42 w 49"/>
                <a:gd name="T7" fmla="*/ 6 h 32"/>
                <a:gd name="T8" fmla="*/ 41 w 49"/>
                <a:gd name="T9" fmla="*/ 6 h 32"/>
                <a:gd name="T10" fmla="*/ 41 w 49"/>
                <a:gd name="T11" fmla="*/ 4 h 32"/>
                <a:gd name="T12" fmla="*/ 39 w 49"/>
                <a:gd name="T13" fmla="*/ 2 h 32"/>
                <a:gd name="T14" fmla="*/ 37 w 49"/>
                <a:gd name="T15" fmla="*/ 2 h 32"/>
                <a:gd name="T16" fmla="*/ 36 w 49"/>
                <a:gd name="T17" fmla="*/ 1 h 32"/>
                <a:gd name="T18" fmla="*/ 32 w 49"/>
                <a:gd name="T19" fmla="*/ 6 h 32"/>
                <a:gd name="T20" fmla="*/ 30 w 49"/>
                <a:gd name="T21" fmla="*/ 8 h 32"/>
                <a:gd name="T22" fmla="*/ 29 w 49"/>
                <a:gd name="T23" fmla="*/ 9 h 32"/>
                <a:gd name="T24" fmla="*/ 29 w 49"/>
                <a:gd name="T25" fmla="*/ 10 h 32"/>
                <a:gd name="T26" fmla="*/ 25 w 49"/>
                <a:gd name="T27" fmla="*/ 12 h 32"/>
                <a:gd name="T28" fmla="*/ 25 w 49"/>
                <a:gd name="T29" fmla="*/ 15 h 32"/>
                <a:gd name="T30" fmla="*/ 27 w 49"/>
                <a:gd name="T31" fmla="*/ 14 h 32"/>
                <a:gd name="T32" fmla="*/ 29 w 49"/>
                <a:gd name="T33" fmla="*/ 13 h 32"/>
                <a:gd name="T34" fmla="*/ 28 w 49"/>
                <a:gd name="T35" fmla="*/ 11 h 32"/>
                <a:gd name="T36" fmla="*/ 29 w 49"/>
                <a:gd name="T37" fmla="*/ 13 h 32"/>
                <a:gd name="T38" fmla="*/ 26 w 49"/>
                <a:gd name="T39" fmla="*/ 14 h 32"/>
                <a:gd name="T40" fmla="*/ 23 w 49"/>
                <a:gd name="T41" fmla="*/ 13 h 32"/>
                <a:gd name="T42" fmla="*/ 14 w 49"/>
                <a:gd name="T43" fmla="*/ 20 h 32"/>
                <a:gd name="T44" fmla="*/ 9 w 49"/>
                <a:gd name="T45" fmla="*/ 23 h 32"/>
                <a:gd name="T46" fmla="*/ 7 w 49"/>
                <a:gd name="T47" fmla="*/ 26 h 32"/>
                <a:gd name="T48" fmla="*/ 9 w 49"/>
                <a:gd name="T49" fmla="*/ 28 h 32"/>
                <a:gd name="T50" fmla="*/ 0 w 49"/>
                <a:gd name="T51" fmla="*/ 26 h 32"/>
                <a:gd name="T52" fmla="*/ 5 w 49"/>
                <a:gd name="T53" fmla="*/ 32 h 32"/>
                <a:gd name="T54" fmla="*/ 7 w 49"/>
                <a:gd name="T55" fmla="*/ 31 h 32"/>
                <a:gd name="T56" fmla="*/ 12 w 49"/>
                <a:gd name="T57" fmla="*/ 30 h 32"/>
                <a:gd name="T58" fmla="*/ 20 w 49"/>
                <a:gd name="T59" fmla="*/ 29 h 32"/>
                <a:gd name="T60" fmla="*/ 27 w 49"/>
                <a:gd name="T61" fmla="*/ 24 h 32"/>
                <a:gd name="T62" fmla="*/ 30 w 49"/>
                <a:gd name="T63" fmla="*/ 18 h 32"/>
                <a:gd name="T64" fmla="*/ 34 w 49"/>
                <a:gd name="T65" fmla="*/ 14 h 32"/>
                <a:gd name="T66" fmla="*/ 43 w 49"/>
                <a:gd name="T67" fmla="*/ 14 h 32"/>
                <a:gd name="T68" fmla="*/ 45 w 49"/>
                <a:gd name="T69" fmla="*/ 10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 h="32">
                  <a:moveTo>
                    <a:pt x="45" y="10"/>
                  </a:moveTo>
                  <a:cubicBezTo>
                    <a:pt x="48" y="10"/>
                    <a:pt x="49" y="9"/>
                    <a:pt x="47" y="8"/>
                  </a:cubicBezTo>
                  <a:cubicBezTo>
                    <a:pt x="45" y="7"/>
                    <a:pt x="45" y="6"/>
                    <a:pt x="43" y="7"/>
                  </a:cubicBezTo>
                  <a:cubicBezTo>
                    <a:pt x="42" y="8"/>
                    <a:pt x="43" y="7"/>
                    <a:pt x="42" y="6"/>
                  </a:cubicBezTo>
                  <a:cubicBezTo>
                    <a:pt x="42" y="6"/>
                    <a:pt x="41" y="6"/>
                    <a:pt x="41" y="6"/>
                  </a:cubicBezTo>
                  <a:cubicBezTo>
                    <a:pt x="41" y="6"/>
                    <a:pt x="41" y="4"/>
                    <a:pt x="41" y="4"/>
                  </a:cubicBezTo>
                  <a:cubicBezTo>
                    <a:pt x="40" y="3"/>
                    <a:pt x="39" y="2"/>
                    <a:pt x="39" y="2"/>
                  </a:cubicBezTo>
                  <a:cubicBezTo>
                    <a:pt x="37" y="0"/>
                    <a:pt x="38" y="1"/>
                    <a:pt x="37" y="2"/>
                  </a:cubicBezTo>
                  <a:cubicBezTo>
                    <a:pt x="36" y="3"/>
                    <a:pt x="36" y="1"/>
                    <a:pt x="36" y="1"/>
                  </a:cubicBezTo>
                  <a:cubicBezTo>
                    <a:pt x="35" y="1"/>
                    <a:pt x="32" y="5"/>
                    <a:pt x="32" y="6"/>
                  </a:cubicBezTo>
                  <a:cubicBezTo>
                    <a:pt x="31" y="6"/>
                    <a:pt x="30" y="7"/>
                    <a:pt x="30" y="8"/>
                  </a:cubicBezTo>
                  <a:cubicBezTo>
                    <a:pt x="29" y="8"/>
                    <a:pt x="29" y="9"/>
                    <a:pt x="29" y="9"/>
                  </a:cubicBezTo>
                  <a:cubicBezTo>
                    <a:pt x="29" y="10"/>
                    <a:pt x="29" y="10"/>
                    <a:pt x="29" y="10"/>
                  </a:cubicBezTo>
                  <a:cubicBezTo>
                    <a:pt x="29" y="11"/>
                    <a:pt x="26" y="11"/>
                    <a:pt x="25" y="12"/>
                  </a:cubicBezTo>
                  <a:cubicBezTo>
                    <a:pt x="22" y="12"/>
                    <a:pt x="23" y="14"/>
                    <a:pt x="25" y="15"/>
                  </a:cubicBezTo>
                  <a:cubicBezTo>
                    <a:pt x="27" y="17"/>
                    <a:pt x="26" y="15"/>
                    <a:pt x="27" y="14"/>
                  </a:cubicBezTo>
                  <a:cubicBezTo>
                    <a:pt x="27" y="13"/>
                    <a:pt x="29" y="13"/>
                    <a:pt x="29" y="13"/>
                  </a:cubicBezTo>
                  <a:cubicBezTo>
                    <a:pt x="29" y="13"/>
                    <a:pt x="28" y="12"/>
                    <a:pt x="28" y="11"/>
                  </a:cubicBezTo>
                  <a:cubicBezTo>
                    <a:pt x="28" y="12"/>
                    <a:pt x="29" y="13"/>
                    <a:pt x="29" y="13"/>
                  </a:cubicBezTo>
                  <a:cubicBezTo>
                    <a:pt x="29" y="13"/>
                    <a:pt x="27" y="13"/>
                    <a:pt x="26" y="14"/>
                  </a:cubicBezTo>
                  <a:cubicBezTo>
                    <a:pt x="26" y="17"/>
                    <a:pt x="24" y="14"/>
                    <a:pt x="23" y="13"/>
                  </a:cubicBezTo>
                  <a:cubicBezTo>
                    <a:pt x="20" y="16"/>
                    <a:pt x="18" y="19"/>
                    <a:pt x="14" y="20"/>
                  </a:cubicBezTo>
                  <a:cubicBezTo>
                    <a:pt x="12" y="21"/>
                    <a:pt x="10" y="21"/>
                    <a:pt x="9" y="23"/>
                  </a:cubicBezTo>
                  <a:cubicBezTo>
                    <a:pt x="8" y="24"/>
                    <a:pt x="8" y="25"/>
                    <a:pt x="7" y="26"/>
                  </a:cubicBezTo>
                  <a:cubicBezTo>
                    <a:pt x="7" y="27"/>
                    <a:pt x="9" y="28"/>
                    <a:pt x="9" y="28"/>
                  </a:cubicBezTo>
                  <a:cubicBezTo>
                    <a:pt x="8" y="29"/>
                    <a:pt x="1" y="26"/>
                    <a:pt x="0" y="26"/>
                  </a:cubicBezTo>
                  <a:cubicBezTo>
                    <a:pt x="1" y="28"/>
                    <a:pt x="3" y="31"/>
                    <a:pt x="5" y="32"/>
                  </a:cubicBezTo>
                  <a:cubicBezTo>
                    <a:pt x="6" y="32"/>
                    <a:pt x="7" y="31"/>
                    <a:pt x="7" y="31"/>
                  </a:cubicBezTo>
                  <a:cubicBezTo>
                    <a:pt x="9" y="30"/>
                    <a:pt x="12" y="31"/>
                    <a:pt x="12" y="30"/>
                  </a:cubicBezTo>
                  <a:cubicBezTo>
                    <a:pt x="15" y="27"/>
                    <a:pt x="17" y="28"/>
                    <a:pt x="20" y="29"/>
                  </a:cubicBezTo>
                  <a:cubicBezTo>
                    <a:pt x="23" y="29"/>
                    <a:pt x="26" y="27"/>
                    <a:pt x="27" y="24"/>
                  </a:cubicBezTo>
                  <a:cubicBezTo>
                    <a:pt x="28" y="22"/>
                    <a:pt x="29" y="20"/>
                    <a:pt x="30" y="18"/>
                  </a:cubicBezTo>
                  <a:cubicBezTo>
                    <a:pt x="30" y="15"/>
                    <a:pt x="31" y="14"/>
                    <a:pt x="34" y="14"/>
                  </a:cubicBezTo>
                  <a:cubicBezTo>
                    <a:pt x="37" y="14"/>
                    <a:pt x="40" y="15"/>
                    <a:pt x="43" y="14"/>
                  </a:cubicBezTo>
                  <a:cubicBezTo>
                    <a:pt x="47" y="13"/>
                    <a:pt x="40" y="10"/>
                    <a:pt x="45"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99" name="Freeform 711"/>
            <p:cNvSpPr>
              <a:spLocks/>
            </p:cNvSpPr>
            <p:nvPr/>
          </p:nvSpPr>
          <p:spPr bwMode="auto">
            <a:xfrm>
              <a:off x="7890370" y="3839607"/>
              <a:ext cx="79638" cy="46190"/>
            </a:xfrm>
            <a:custGeom>
              <a:avLst/>
              <a:gdLst>
                <a:gd name="T0" fmla="*/ 2 w 17"/>
                <a:gd name="T1" fmla="*/ 8 h 10"/>
                <a:gd name="T2" fmla="*/ 7 w 17"/>
                <a:gd name="T3" fmla="*/ 9 h 10"/>
                <a:gd name="T4" fmla="*/ 12 w 17"/>
                <a:gd name="T5" fmla="*/ 9 h 10"/>
                <a:gd name="T6" fmla="*/ 16 w 17"/>
                <a:gd name="T7" fmla="*/ 8 h 10"/>
                <a:gd name="T8" fmla="*/ 15 w 17"/>
                <a:gd name="T9" fmla="*/ 3 h 10"/>
                <a:gd name="T10" fmla="*/ 10 w 17"/>
                <a:gd name="T11" fmla="*/ 3 h 10"/>
                <a:gd name="T12" fmla="*/ 6 w 17"/>
                <a:gd name="T13" fmla="*/ 1 h 10"/>
                <a:gd name="T14" fmla="*/ 2 w 17"/>
                <a:gd name="T15" fmla="*/ 8 h 10"/>
                <a:gd name="T16" fmla="*/ 2 w 17"/>
                <a:gd name="T17"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0">
                  <a:moveTo>
                    <a:pt x="2" y="8"/>
                  </a:moveTo>
                  <a:cubicBezTo>
                    <a:pt x="3" y="9"/>
                    <a:pt x="6" y="10"/>
                    <a:pt x="7" y="9"/>
                  </a:cubicBezTo>
                  <a:cubicBezTo>
                    <a:pt x="9" y="8"/>
                    <a:pt x="10" y="10"/>
                    <a:pt x="12" y="9"/>
                  </a:cubicBezTo>
                  <a:cubicBezTo>
                    <a:pt x="13" y="9"/>
                    <a:pt x="17" y="9"/>
                    <a:pt x="16" y="8"/>
                  </a:cubicBezTo>
                  <a:cubicBezTo>
                    <a:pt x="15" y="6"/>
                    <a:pt x="14" y="5"/>
                    <a:pt x="15" y="3"/>
                  </a:cubicBezTo>
                  <a:cubicBezTo>
                    <a:pt x="13" y="2"/>
                    <a:pt x="11" y="4"/>
                    <a:pt x="10" y="3"/>
                  </a:cubicBezTo>
                  <a:cubicBezTo>
                    <a:pt x="9" y="2"/>
                    <a:pt x="7" y="0"/>
                    <a:pt x="6" y="1"/>
                  </a:cubicBezTo>
                  <a:cubicBezTo>
                    <a:pt x="4" y="3"/>
                    <a:pt x="0" y="6"/>
                    <a:pt x="2" y="8"/>
                  </a:cubicBezTo>
                  <a:cubicBezTo>
                    <a:pt x="3" y="9"/>
                    <a:pt x="1" y="7"/>
                    <a:pt x="2"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0" name="Freeform 712"/>
            <p:cNvSpPr>
              <a:spLocks/>
            </p:cNvSpPr>
            <p:nvPr/>
          </p:nvSpPr>
          <p:spPr bwMode="auto">
            <a:xfrm>
              <a:off x="7707201" y="3787046"/>
              <a:ext cx="173611" cy="108308"/>
            </a:xfrm>
            <a:custGeom>
              <a:avLst/>
              <a:gdLst>
                <a:gd name="T0" fmla="*/ 1 w 37"/>
                <a:gd name="T1" fmla="*/ 3 h 23"/>
                <a:gd name="T2" fmla="*/ 0 w 37"/>
                <a:gd name="T3" fmla="*/ 9 h 23"/>
                <a:gd name="T4" fmla="*/ 5 w 37"/>
                <a:gd name="T5" fmla="*/ 13 h 23"/>
                <a:gd name="T6" fmla="*/ 7 w 37"/>
                <a:gd name="T7" fmla="*/ 14 h 23"/>
                <a:gd name="T8" fmla="*/ 12 w 37"/>
                <a:gd name="T9" fmla="*/ 15 h 23"/>
                <a:gd name="T10" fmla="*/ 15 w 37"/>
                <a:gd name="T11" fmla="*/ 16 h 23"/>
                <a:gd name="T12" fmla="*/ 19 w 37"/>
                <a:gd name="T13" fmla="*/ 16 h 23"/>
                <a:gd name="T14" fmla="*/ 22 w 37"/>
                <a:gd name="T15" fmla="*/ 19 h 23"/>
                <a:gd name="T16" fmla="*/ 26 w 37"/>
                <a:gd name="T17" fmla="*/ 20 h 23"/>
                <a:gd name="T18" fmla="*/ 29 w 37"/>
                <a:gd name="T19" fmla="*/ 22 h 23"/>
                <a:gd name="T20" fmla="*/ 32 w 37"/>
                <a:gd name="T21" fmla="*/ 20 h 23"/>
                <a:gd name="T22" fmla="*/ 35 w 37"/>
                <a:gd name="T23" fmla="*/ 22 h 23"/>
                <a:gd name="T24" fmla="*/ 37 w 37"/>
                <a:gd name="T25" fmla="*/ 21 h 23"/>
                <a:gd name="T26" fmla="*/ 37 w 37"/>
                <a:gd name="T27" fmla="*/ 18 h 23"/>
                <a:gd name="T28" fmla="*/ 37 w 37"/>
                <a:gd name="T29" fmla="*/ 14 h 23"/>
                <a:gd name="T30" fmla="*/ 32 w 37"/>
                <a:gd name="T31" fmla="*/ 14 h 23"/>
                <a:gd name="T32" fmla="*/ 31 w 37"/>
                <a:gd name="T33" fmla="*/ 13 h 23"/>
                <a:gd name="T34" fmla="*/ 28 w 37"/>
                <a:gd name="T35" fmla="*/ 13 h 23"/>
                <a:gd name="T36" fmla="*/ 26 w 37"/>
                <a:gd name="T37" fmla="*/ 12 h 23"/>
                <a:gd name="T38" fmla="*/ 24 w 37"/>
                <a:gd name="T39" fmla="*/ 12 h 23"/>
                <a:gd name="T40" fmla="*/ 20 w 37"/>
                <a:gd name="T41" fmla="*/ 10 h 23"/>
                <a:gd name="T42" fmla="*/ 18 w 37"/>
                <a:gd name="T43" fmla="*/ 8 h 23"/>
                <a:gd name="T44" fmla="*/ 16 w 37"/>
                <a:gd name="T45" fmla="*/ 7 h 23"/>
                <a:gd name="T46" fmla="*/ 10 w 37"/>
                <a:gd name="T47" fmla="*/ 2 h 23"/>
                <a:gd name="T48" fmla="*/ 8 w 37"/>
                <a:gd name="T49" fmla="*/ 0 h 23"/>
                <a:gd name="T50" fmla="*/ 5 w 37"/>
                <a:gd name="T51" fmla="*/ 2 h 23"/>
                <a:gd name="T52" fmla="*/ 4 w 37"/>
                <a:gd name="T53" fmla="*/ 2 h 23"/>
                <a:gd name="T54" fmla="*/ 1 w 37"/>
                <a:gd name="T55" fmla="*/ 3 h 23"/>
                <a:gd name="T56" fmla="*/ 1 w 37"/>
                <a:gd name="T57" fmla="*/ 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7" h="23">
                  <a:moveTo>
                    <a:pt x="1" y="3"/>
                  </a:moveTo>
                  <a:cubicBezTo>
                    <a:pt x="0" y="4"/>
                    <a:pt x="0" y="8"/>
                    <a:pt x="0" y="9"/>
                  </a:cubicBezTo>
                  <a:cubicBezTo>
                    <a:pt x="1" y="10"/>
                    <a:pt x="4" y="11"/>
                    <a:pt x="5" y="13"/>
                  </a:cubicBezTo>
                  <a:cubicBezTo>
                    <a:pt x="6" y="13"/>
                    <a:pt x="7" y="14"/>
                    <a:pt x="7" y="14"/>
                  </a:cubicBezTo>
                  <a:cubicBezTo>
                    <a:pt x="9" y="15"/>
                    <a:pt x="10" y="14"/>
                    <a:pt x="12" y="15"/>
                  </a:cubicBezTo>
                  <a:cubicBezTo>
                    <a:pt x="13" y="15"/>
                    <a:pt x="14" y="16"/>
                    <a:pt x="15" y="16"/>
                  </a:cubicBezTo>
                  <a:cubicBezTo>
                    <a:pt x="16" y="16"/>
                    <a:pt x="18" y="16"/>
                    <a:pt x="19" y="16"/>
                  </a:cubicBezTo>
                  <a:cubicBezTo>
                    <a:pt x="20" y="17"/>
                    <a:pt x="21" y="18"/>
                    <a:pt x="22" y="19"/>
                  </a:cubicBezTo>
                  <a:cubicBezTo>
                    <a:pt x="23" y="19"/>
                    <a:pt x="25" y="19"/>
                    <a:pt x="26" y="20"/>
                  </a:cubicBezTo>
                  <a:cubicBezTo>
                    <a:pt x="27" y="20"/>
                    <a:pt x="28" y="22"/>
                    <a:pt x="29" y="22"/>
                  </a:cubicBezTo>
                  <a:cubicBezTo>
                    <a:pt x="30" y="22"/>
                    <a:pt x="31" y="20"/>
                    <a:pt x="32" y="20"/>
                  </a:cubicBezTo>
                  <a:cubicBezTo>
                    <a:pt x="33" y="21"/>
                    <a:pt x="33" y="23"/>
                    <a:pt x="35" y="22"/>
                  </a:cubicBezTo>
                  <a:cubicBezTo>
                    <a:pt x="35" y="22"/>
                    <a:pt x="37" y="21"/>
                    <a:pt x="37" y="21"/>
                  </a:cubicBezTo>
                  <a:cubicBezTo>
                    <a:pt x="37" y="20"/>
                    <a:pt x="37" y="19"/>
                    <a:pt x="37" y="18"/>
                  </a:cubicBezTo>
                  <a:cubicBezTo>
                    <a:pt x="36" y="17"/>
                    <a:pt x="37" y="16"/>
                    <a:pt x="37" y="14"/>
                  </a:cubicBezTo>
                  <a:cubicBezTo>
                    <a:pt x="35" y="14"/>
                    <a:pt x="34" y="15"/>
                    <a:pt x="32" y="14"/>
                  </a:cubicBezTo>
                  <a:cubicBezTo>
                    <a:pt x="32" y="14"/>
                    <a:pt x="31" y="13"/>
                    <a:pt x="31" y="13"/>
                  </a:cubicBezTo>
                  <a:cubicBezTo>
                    <a:pt x="30" y="13"/>
                    <a:pt x="29" y="14"/>
                    <a:pt x="28" y="13"/>
                  </a:cubicBezTo>
                  <a:cubicBezTo>
                    <a:pt x="28" y="13"/>
                    <a:pt x="27" y="12"/>
                    <a:pt x="26" y="12"/>
                  </a:cubicBezTo>
                  <a:cubicBezTo>
                    <a:pt x="25" y="12"/>
                    <a:pt x="24" y="14"/>
                    <a:pt x="24" y="12"/>
                  </a:cubicBezTo>
                  <a:cubicBezTo>
                    <a:pt x="22" y="10"/>
                    <a:pt x="21" y="11"/>
                    <a:pt x="20" y="10"/>
                  </a:cubicBezTo>
                  <a:cubicBezTo>
                    <a:pt x="19" y="9"/>
                    <a:pt x="19" y="8"/>
                    <a:pt x="18" y="8"/>
                  </a:cubicBezTo>
                  <a:cubicBezTo>
                    <a:pt x="17" y="7"/>
                    <a:pt x="16" y="7"/>
                    <a:pt x="16" y="7"/>
                  </a:cubicBezTo>
                  <a:cubicBezTo>
                    <a:pt x="14" y="6"/>
                    <a:pt x="11" y="4"/>
                    <a:pt x="10" y="2"/>
                  </a:cubicBezTo>
                  <a:cubicBezTo>
                    <a:pt x="10" y="1"/>
                    <a:pt x="9" y="0"/>
                    <a:pt x="8" y="0"/>
                  </a:cubicBezTo>
                  <a:cubicBezTo>
                    <a:pt x="6" y="0"/>
                    <a:pt x="6" y="1"/>
                    <a:pt x="5" y="2"/>
                  </a:cubicBezTo>
                  <a:cubicBezTo>
                    <a:pt x="5" y="3"/>
                    <a:pt x="4" y="2"/>
                    <a:pt x="4" y="2"/>
                  </a:cubicBezTo>
                  <a:cubicBezTo>
                    <a:pt x="3" y="3"/>
                    <a:pt x="2" y="3"/>
                    <a:pt x="1" y="3"/>
                  </a:cubicBezTo>
                  <a:cubicBezTo>
                    <a:pt x="0" y="4"/>
                    <a:pt x="2" y="3"/>
                    <a:pt x="1"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1" name="Freeform 713"/>
            <p:cNvSpPr>
              <a:spLocks/>
            </p:cNvSpPr>
            <p:nvPr/>
          </p:nvSpPr>
          <p:spPr bwMode="auto">
            <a:xfrm>
              <a:off x="8188218" y="4180460"/>
              <a:ext cx="130606" cy="108308"/>
            </a:xfrm>
            <a:custGeom>
              <a:avLst/>
              <a:gdLst>
                <a:gd name="T0" fmla="*/ 14 w 28"/>
                <a:gd name="T1" fmla="*/ 19 h 23"/>
                <a:gd name="T2" fmla="*/ 19 w 28"/>
                <a:gd name="T3" fmla="*/ 18 h 23"/>
                <a:gd name="T4" fmla="*/ 19 w 28"/>
                <a:gd name="T5" fmla="*/ 15 h 23"/>
                <a:gd name="T6" fmla="*/ 21 w 28"/>
                <a:gd name="T7" fmla="*/ 14 h 23"/>
                <a:gd name="T8" fmla="*/ 24 w 28"/>
                <a:gd name="T9" fmla="*/ 12 h 23"/>
                <a:gd name="T10" fmla="*/ 27 w 28"/>
                <a:gd name="T11" fmla="*/ 9 h 23"/>
                <a:gd name="T12" fmla="*/ 26 w 28"/>
                <a:gd name="T13" fmla="*/ 1 h 23"/>
                <a:gd name="T14" fmla="*/ 22 w 28"/>
                <a:gd name="T15" fmla="*/ 1 h 23"/>
                <a:gd name="T16" fmla="*/ 19 w 28"/>
                <a:gd name="T17" fmla="*/ 2 h 23"/>
                <a:gd name="T18" fmla="*/ 17 w 28"/>
                <a:gd name="T19" fmla="*/ 2 h 23"/>
                <a:gd name="T20" fmla="*/ 3 w 28"/>
                <a:gd name="T21" fmla="*/ 3 h 23"/>
                <a:gd name="T22" fmla="*/ 0 w 28"/>
                <a:gd name="T23" fmla="*/ 7 h 23"/>
                <a:gd name="T24" fmla="*/ 1 w 28"/>
                <a:gd name="T25" fmla="*/ 10 h 23"/>
                <a:gd name="T26" fmla="*/ 3 w 28"/>
                <a:gd name="T27" fmla="*/ 14 h 23"/>
                <a:gd name="T28" fmla="*/ 5 w 28"/>
                <a:gd name="T29" fmla="*/ 18 h 23"/>
                <a:gd name="T30" fmla="*/ 6 w 28"/>
                <a:gd name="T31" fmla="*/ 19 h 23"/>
                <a:gd name="T32" fmla="*/ 7 w 28"/>
                <a:gd name="T33" fmla="*/ 21 h 23"/>
                <a:gd name="T34" fmla="*/ 8 w 28"/>
                <a:gd name="T35" fmla="*/ 23 h 23"/>
                <a:gd name="T36" fmla="*/ 14 w 28"/>
                <a:gd name="T37" fmla="*/ 19 h 23"/>
                <a:gd name="T38" fmla="*/ 14 w 28"/>
                <a:gd name="T39"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8" h="23">
                  <a:moveTo>
                    <a:pt x="14" y="19"/>
                  </a:moveTo>
                  <a:cubicBezTo>
                    <a:pt x="14" y="18"/>
                    <a:pt x="20" y="20"/>
                    <a:pt x="19" y="18"/>
                  </a:cubicBezTo>
                  <a:cubicBezTo>
                    <a:pt x="19" y="18"/>
                    <a:pt x="18" y="15"/>
                    <a:pt x="19" y="15"/>
                  </a:cubicBezTo>
                  <a:cubicBezTo>
                    <a:pt x="20" y="15"/>
                    <a:pt x="21" y="16"/>
                    <a:pt x="21" y="14"/>
                  </a:cubicBezTo>
                  <a:cubicBezTo>
                    <a:pt x="21" y="12"/>
                    <a:pt x="23" y="13"/>
                    <a:pt x="24" y="12"/>
                  </a:cubicBezTo>
                  <a:cubicBezTo>
                    <a:pt x="26" y="12"/>
                    <a:pt x="26" y="10"/>
                    <a:pt x="27" y="9"/>
                  </a:cubicBezTo>
                  <a:cubicBezTo>
                    <a:pt x="28" y="7"/>
                    <a:pt x="25" y="2"/>
                    <a:pt x="26" y="1"/>
                  </a:cubicBezTo>
                  <a:cubicBezTo>
                    <a:pt x="24" y="2"/>
                    <a:pt x="24" y="2"/>
                    <a:pt x="22" y="1"/>
                  </a:cubicBezTo>
                  <a:cubicBezTo>
                    <a:pt x="21" y="0"/>
                    <a:pt x="19" y="2"/>
                    <a:pt x="19" y="2"/>
                  </a:cubicBezTo>
                  <a:cubicBezTo>
                    <a:pt x="19" y="4"/>
                    <a:pt x="17" y="2"/>
                    <a:pt x="17" y="2"/>
                  </a:cubicBezTo>
                  <a:cubicBezTo>
                    <a:pt x="13" y="1"/>
                    <a:pt x="6" y="0"/>
                    <a:pt x="3" y="3"/>
                  </a:cubicBezTo>
                  <a:cubicBezTo>
                    <a:pt x="2" y="4"/>
                    <a:pt x="0" y="5"/>
                    <a:pt x="0" y="7"/>
                  </a:cubicBezTo>
                  <a:cubicBezTo>
                    <a:pt x="0" y="8"/>
                    <a:pt x="1" y="9"/>
                    <a:pt x="1" y="10"/>
                  </a:cubicBezTo>
                  <a:cubicBezTo>
                    <a:pt x="3" y="11"/>
                    <a:pt x="3" y="13"/>
                    <a:pt x="3" y="14"/>
                  </a:cubicBezTo>
                  <a:cubicBezTo>
                    <a:pt x="4" y="16"/>
                    <a:pt x="4" y="17"/>
                    <a:pt x="5" y="18"/>
                  </a:cubicBezTo>
                  <a:cubicBezTo>
                    <a:pt x="5" y="19"/>
                    <a:pt x="6" y="18"/>
                    <a:pt x="6" y="19"/>
                  </a:cubicBezTo>
                  <a:cubicBezTo>
                    <a:pt x="7" y="19"/>
                    <a:pt x="6" y="20"/>
                    <a:pt x="7" y="21"/>
                  </a:cubicBezTo>
                  <a:cubicBezTo>
                    <a:pt x="9" y="21"/>
                    <a:pt x="8" y="22"/>
                    <a:pt x="8" y="23"/>
                  </a:cubicBezTo>
                  <a:cubicBezTo>
                    <a:pt x="8" y="22"/>
                    <a:pt x="14" y="20"/>
                    <a:pt x="14" y="19"/>
                  </a:cubicBezTo>
                  <a:cubicBezTo>
                    <a:pt x="14" y="19"/>
                    <a:pt x="14" y="20"/>
                    <a:pt x="14" y="1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2" name="Freeform 714"/>
            <p:cNvSpPr>
              <a:spLocks/>
            </p:cNvSpPr>
            <p:nvPr/>
          </p:nvSpPr>
          <p:spPr bwMode="auto">
            <a:xfrm>
              <a:off x="8137249" y="4371593"/>
              <a:ext cx="103530" cy="122645"/>
            </a:xfrm>
            <a:custGeom>
              <a:avLst/>
              <a:gdLst>
                <a:gd name="T0" fmla="*/ 10 w 22"/>
                <a:gd name="T1" fmla="*/ 3 h 26"/>
                <a:gd name="T2" fmla="*/ 7 w 22"/>
                <a:gd name="T3" fmla="*/ 4 h 26"/>
                <a:gd name="T4" fmla="*/ 6 w 22"/>
                <a:gd name="T5" fmla="*/ 4 h 26"/>
                <a:gd name="T6" fmla="*/ 5 w 22"/>
                <a:gd name="T7" fmla="*/ 1 h 26"/>
                <a:gd name="T8" fmla="*/ 0 w 22"/>
                <a:gd name="T9" fmla="*/ 0 h 26"/>
                <a:gd name="T10" fmla="*/ 1 w 22"/>
                <a:gd name="T11" fmla="*/ 6 h 26"/>
                <a:gd name="T12" fmla="*/ 4 w 22"/>
                <a:gd name="T13" fmla="*/ 14 h 26"/>
                <a:gd name="T14" fmla="*/ 9 w 22"/>
                <a:gd name="T15" fmla="*/ 21 h 26"/>
                <a:gd name="T16" fmla="*/ 19 w 22"/>
                <a:gd name="T17" fmla="*/ 26 h 26"/>
                <a:gd name="T18" fmla="*/ 20 w 22"/>
                <a:gd name="T19" fmla="*/ 23 h 26"/>
                <a:gd name="T20" fmla="*/ 16 w 22"/>
                <a:gd name="T21" fmla="*/ 14 h 26"/>
                <a:gd name="T22" fmla="*/ 16 w 22"/>
                <a:gd name="T23" fmla="*/ 6 h 26"/>
                <a:gd name="T24" fmla="*/ 10 w 22"/>
                <a:gd name="T25" fmla="*/ 3 h 26"/>
                <a:gd name="T26" fmla="*/ 10 w 22"/>
                <a:gd name="T27" fmla="*/ 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2" h="26">
                  <a:moveTo>
                    <a:pt x="10" y="3"/>
                  </a:moveTo>
                  <a:cubicBezTo>
                    <a:pt x="9" y="3"/>
                    <a:pt x="8" y="4"/>
                    <a:pt x="7" y="4"/>
                  </a:cubicBezTo>
                  <a:cubicBezTo>
                    <a:pt x="7" y="3"/>
                    <a:pt x="6" y="4"/>
                    <a:pt x="6" y="4"/>
                  </a:cubicBezTo>
                  <a:cubicBezTo>
                    <a:pt x="5" y="4"/>
                    <a:pt x="5" y="2"/>
                    <a:pt x="5" y="1"/>
                  </a:cubicBezTo>
                  <a:cubicBezTo>
                    <a:pt x="4" y="0"/>
                    <a:pt x="2" y="0"/>
                    <a:pt x="0" y="0"/>
                  </a:cubicBezTo>
                  <a:cubicBezTo>
                    <a:pt x="1" y="1"/>
                    <a:pt x="1" y="4"/>
                    <a:pt x="1" y="6"/>
                  </a:cubicBezTo>
                  <a:cubicBezTo>
                    <a:pt x="2" y="8"/>
                    <a:pt x="3" y="11"/>
                    <a:pt x="4" y="14"/>
                  </a:cubicBezTo>
                  <a:cubicBezTo>
                    <a:pt x="6" y="16"/>
                    <a:pt x="7" y="19"/>
                    <a:pt x="9" y="21"/>
                  </a:cubicBezTo>
                  <a:cubicBezTo>
                    <a:pt x="12" y="22"/>
                    <a:pt x="15" y="26"/>
                    <a:pt x="19" y="26"/>
                  </a:cubicBezTo>
                  <a:cubicBezTo>
                    <a:pt x="22" y="26"/>
                    <a:pt x="21" y="25"/>
                    <a:pt x="20" y="23"/>
                  </a:cubicBezTo>
                  <a:cubicBezTo>
                    <a:pt x="18" y="20"/>
                    <a:pt x="16" y="18"/>
                    <a:pt x="16" y="14"/>
                  </a:cubicBezTo>
                  <a:cubicBezTo>
                    <a:pt x="16" y="11"/>
                    <a:pt x="18" y="9"/>
                    <a:pt x="16" y="6"/>
                  </a:cubicBezTo>
                  <a:cubicBezTo>
                    <a:pt x="15" y="5"/>
                    <a:pt x="11" y="0"/>
                    <a:pt x="10" y="3"/>
                  </a:cubicBezTo>
                  <a:cubicBezTo>
                    <a:pt x="9" y="4"/>
                    <a:pt x="10" y="2"/>
                    <a:pt x="10"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3" name="Freeform 715"/>
            <p:cNvSpPr>
              <a:spLocks/>
            </p:cNvSpPr>
            <p:nvPr/>
          </p:nvSpPr>
          <p:spPr bwMode="auto">
            <a:xfrm>
              <a:off x="7554294" y="3132416"/>
              <a:ext cx="1400048" cy="912659"/>
            </a:xfrm>
            <a:custGeom>
              <a:avLst/>
              <a:gdLst>
                <a:gd name="T0" fmla="*/ 279 w 300"/>
                <a:gd name="T1" fmla="*/ 37 h 195"/>
                <a:gd name="T2" fmla="*/ 244 w 300"/>
                <a:gd name="T3" fmla="*/ 1 h 195"/>
                <a:gd name="T4" fmla="*/ 223 w 300"/>
                <a:gd name="T5" fmla="*/ 18 h 195"/>
                <a:gd name="T6" fmla="*/ 214 w 300"/>
                <a:gd name="T7" fmla="*/ 27 h 195"/>
                <a:gd name="T8" fmla="*/ 205 w 300"/>
                <a:gd name="T9" fmla="*/ 39 h 195"/>
                <a:gd name="T10" fmla="*/ 224 w 300"/>
                <a:gd name="T11" fmla="*/ 46 h 195"/>
                <a:gd name="T12" fmla="*/ 197 w 300"/>
                <a:gd name="T13" fmla="*/ 55 h 195"/>
                <a:gd name="T14" fmla="*/ 180 w 300"/>
                <a:gd name="T15" fmla="*/ 66 h 195"/>
                <a:gd name="T16" fmla="*/ 146 w 300"/>
                <a:gd name="T17" fmla="*/ 75 h 195"/>
                <a:gd name="T18" fmla="*/ 121 w 300"/>
                <a:gd name="T19" fmla="*/ 70 h 195"/>
                <a:gd name="T20" fmla="*/ 94 w 300"/>
                <a:gd name="T21" fmla="*/ 56 h 195"/>
                <a:gd name="T22" fmla="*/ 66 w 300"/>
                <a:gd name="T23" fmla="*/ 30 h 195"/>
                <a:gd name="T24" fmla="*/ 56 w 300"/>
                <a:gd name="T25" fmla="*/ 44 h 195"/>
                <a:gd name="T26" fmla="*/ 44 w 300"/>
                <a:gd name="T27" fmla="*/ 51 h 195"/>
                <a:gd name="T28" fmla="*/ 34 w 300"/>
                <a:gd name="T29" fmla="*/ 63 h 195"/>
                <a:gd name="T30" fmla="*/ 28 w 300"/>
                <a:gd name="T31" fmla="*/ 76 h 195"/>
                <a:gd name="T32" fmla="*/ 11 w 300"/>
                <a:gd name="T33" fmla="*/ 84 h 195"/>
                <a:gd name="T34" fmla="*/ 1 w 300"/>
                <a:gd name="T35" fmla="*/ 91 h 195"/>
                <a:gd name="T36" fmla="*/ 7 w 300"/>
                <a:gd name="T37" fmla="*/ 103 h 195"/>
                <a:gd name="T38" fmla="*/ 23 w 300"/>
                <a:gd name="T39" fmla="*/ 111 h 195"/>
                <a:gd name="T40" fmla="*/ 27 w 300"/>
                <a:gd name="T41" fmla="*/ 121 h 195"/>
                <a:gd name="T42" fmla="*/ 27 w 300"/>
                <a:gd name="T43" fmla="*/ 135 h 195"/>
                <a:gd name="T44" fmla="*/ 40 w 300"/>
                <a:gd name="T45" fmla="*/ 140 h 195"/>
                <a:gd name="T46" fmla="*/ 62 w 300"/>
                <a:gd name="T47" fmla="*/ 154 h 195"/>
                <a:gd name="T48" fmla="*/ 74 w 300"/>
                <a:gd name="T49" fmla="*/ 156 h 195"/>
                <a:gd name="T50" fmla="*/ 92 w 300"/>
                <a:gd name="T51" fmla="*/ 151 h 195"/>
                <a:gd name="T52" fmla="*/ 106 w 300"/>
                <a:gd name="T53" fmla="*/ 146 h 195"/>
                <a:gd name="T54" fmla="*/ 116 w 300"/>
                <a:gd name="T55" fmla="*/ 155 h 195"/>
                <a:gd name="T56" fmla="*/ 117 w 300"/>
                <a:gd name="T57" fmla="*/ 166 h 195"/>
                <a:gd name="T58" fmla="*/ 119 w 300"/>
                <a:gd name="T59" fmla="*/ 178 h 195"/>
                <a:gd name="T60" fmla="*/ 125 w 300"/>
                <a:gd name="T61" fmla="*/ 187 h 195"/>
                <a:gd name="T62" fmla="*/ 134 w 300"/>
                <a:gd name="T63" fmla="*/ 186 h 195"/>
                <a:gd name="T64" fmla="*/ 143 w 300"/>
                <a:gd name="T65" fmla="*/ 182 h 195"/>
                <a:gd name="T66" fmla="*/ 155 w 300"/>
                <a:gd name="T67" fmla="*/ 180 h 195"/>
                <a:gd name="T68" fmla="*/ 168 w 300"/>
                <a:gd name="T69" fmla="*/ 186 h 195"/>
                <a:gd name="T70" fmla="*/ 175 w 300"/>
                <a:gd name="T71" fmla="*/ 195 h 195"/>
                <a:gd name="T72" fmla="*/ 189 w 300"/>
                <a:gd name="T73" fmla="*/ 186 h 195"/>
                <a:gd name="T74" fmla="*/ 202 w 300"/>
                <a:gd name="T75" fmla="*/ 182 h 195"/>
                <a:gd name="T76" fmla="*/ 215 w 300"/>
                <a:gd name="T77" fmla="*/ 173 h 195"/>
                <a:gd name="T78" fmla="*/ 221 w 300"/>
                <a:gd name="T79" fmla="*/ 164 h 195"/>
                <a:gd name="T80" fmla="*/ 228 w 300"/>
                <a:gd name="T81" fmla="*/ 156 h 195"/>
                <a:gd name="T82" fmla="*/ 232 w 300"/>
                <a:gd name="T83" fmla="*/ 149 h 195"/>
                <a:gd name="T84" fmla="*/ 236 w 300"/>
                <a:gd name="T85" fmla="*/ 143 h 195"/>
                <a:gd name="T86" fmla="*/ 231 w 300"/>
                <a:gd name="T87" fmla="*/ 139 h 195"/>
                <a:gd name="T88" fmla="*/ 229 w 300"/>
                <a:gd name="T89" fmla="*/ 132 h 195"/>
                <a:gd name="T90" fmla="*/ 221 w 300"/>
                <a:gd name="T91" fmla="*/ 115 h 195"/>
                <a:gd name="T92" fmla="*/ 229 w 300"/>
                <a:gd name="T93" fmla="*/ 106 h 195"/>
                <a:gd name="T94" fmla="*/ 238 w 300"/>
                <a:gd name="T95" fmla="*/ 102 h 195"/>
                <a:gd name="T96" fmla="*/ 220 w 300"/>
                <a:gd name="T97" fmla="*/ 102 h 195"/>
                <a:gd name="T98" fmla="*/ 221 w 300"/>
                <a:gd name="T99" fmla="*/ 90 h 195"/>
                <a:gd name="T100" fmla="*/ 234 w 300"/>
                <a:gd name="T101" fmla="*/ 87 h 195"/>
                <a:gd name="T102" fmla="*/ 238 w 300"/>
                <a:gd name="T103" fmla="*/ 89 h 195"/>
                <a:gd name="T104" fmla="*/ 259 w 300"/>
                <a:gd name="T105" fmla="*/ 77 h 195"/>
                <a:gd name="T106" fmla="*/ 271 w 300"/>
                <a:gd name="T107" fmla="*/ 72 h 195"/>
                <a:gd name="T108" fmla="*/ 281 w 300"/>
                <a:gd name="T109" fmla="*/ 60 h 195"/>
                <a:gd name="T110" fmla="*/ 295 w 300"/>
                <a:gd name="T111" fmla="*/ 47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0" h="195">
                  <a:moveTo>
                    <a:pt x="298" y="37"/>
                  </a:moveTo>
                  <a:cubicBezTo>
                    <a:pt x="298" y="35"/>
                    <a:pt x="294" y="36"/>
                    <a:pt x="293" y="37"/>
                  </a:cubicBezTo>
                  <a:cubicBezTo>
                    <a:pt x="291" y="37"/>
                    <a:pt x="290" y="38"/>
                    <a:pt x="288" y="39"/>
                  </a:cubicBezTo>
                  <a:cubicBezTo>
                    <a:pt x="286" y="40"/>
                    <a:pt x="279" y="40"/>
                    <a:pt x="279" y="37"/>
                  </a:cubicBezTo>
                  <a:cubicBezTo>
                    <a:pt x="277" y="33"/>
                    <a:pt x="276" y="31"/>
                    <a:pt x="272" y="29"/>
                  </a:cubicBezTo>
                  <a:cubicBezTo>
                    <a:pt x="269" y="28"/>
                    <a:pt x="263" y="28"/>
                    <a:pt x="262" y="24"/>
                  </a:cubicBezTo>
                  <a:cubicBezTo>
                    <a:pt x="261" y="18"/>
                    <a:pt x="259" y="11"/>
                    <a:pt x="255" y="6"/>
                  </a:cubicBezTo>
                  <a:cubicBezTo>
                    <a:pt x="252" y="3"/>
                    <a:pt x="248" y="3"/>
                    <a:pt x="244" y="1"/>
                  </a:cubicBezTo>
                  <a:cubicBezTo>
                    <a:pt x="240" y="0"/>
                    <a:pt x="233" y="1"/>
                    <a:pt x="229" y="3"/>
                  </a:cubicBezTo>
                  <a:cubicBezTo>
                    <a:pt x="228" y="4"/>
                    <a:pt x="226" y="5"/>
                    <a:pt x="225" y="6"/>
                  </a:cubicBezTo>
                  <a:cubicBezTo>
                    <a:pt x="225" y="7"/>
                    <a:pt x="228" y="7"/>
                    <a:pt x="228" y="8"/>
                  </a:cubicBezTo>
                  <a:cubicBezTo>
                    <a:pt x="229" y="12"/>
                    <a:pt x="224" y="15"/>
                    <a:pt x="223" y="18"/>
                  </a:cubicBezTo>
                  <a:cubicBezTo>
                    <a:pt x="222" y="19"/>
                    <a:pt x="222" y="20"/>
                    <a:pt x="222" y="21"/>
                  </a:cubicBezTo>
                  <a:cubicBezTo>
                    <a:pt x="222" y="22"/>
                    <a:pt x="222" y="22"/>
                    <a:pt x="222" y="23"/>
                  </a:cubicBezTo>
                  <a:cubicBezTo>
                    <a:pt x="222" y="25"/>
                    <a:pt x="219" y="25"/>
                    <a:pt x="217" y="26"/>
                  </a:cubicBezTo>
                  <a:cubicBezTo>
                    <a:pt x="216" y="26"/>
                    <a:pt x="215" y="27"/>
                    <a:pt x="214" y="27"/>
                  </a:cubicBezTo>
                  <a:cubicBezTo>
                    <a:pt x="213" y="27"/>
                    <a:pt x="208" y="25"/>
                    <a:pt x="208" y="25"/>
                  </a:cubicBezTo>
                  <a:cubicBezTo>
                    <a:pt x="207" y="27"/>
                    <a:pt x="206" y="30"/>
                    <a:pt x="205" y="32"/>
                  </a:cubicBezTo>
                  <a:cubicBezTo>
                    <a:pt x="205" y="33"/>
                    <a:pt x="204" y="34"/>
                    <a:pt x="204" y="35"/>
                  </a:cubicBezTo>
                  <a:cubicBezTo>
                    <a:pt x="204" y="35"/>
                    <a:pt x="202" y="41"/>
                    <a:pt x="205" y="39"/>
                  </a:cubicBezTo>
                  <a:cubicBezTo>
                    <a:pt x="206" y="38"/>
                    <a:pt x="206" y="38"/>
                    <a:pt x="208" y="38"/>
                  </a:cubicBezTo>
                  <a:cubicBezTo>
                    <a:pt x="209" y="38"/>
                    <a:pt x="211" y="40"/>
                    <a:pt x="212" y="39"/>
                  </a:cubicBezTo>
                  <a:cubicBezTo>
                    <a:pt x="216" y="36"/>
                    <a:pt x="219" y="38"/>
                    <a:pt x="222" y="42"/>
                  </a:cubicBezTo>
                  <a:cubicBezTo>
                    <a:pt x="223" y="43"/>
                    <a:pt x="225" y="45"/>
                    <a:pt x="224" y="46"/>
                  </a:cubicBezTo>
                  <a:cubicBezTo>
                    <a:pt x="224" y="46"/>
                    <a:pt x="220" y="45"/>
                    <a:pt x="219" y="45"/>
                  </a:cubicBezTo>
                  <a:cubicBezTo>
                    <a:pt x="216" y="46"/>
                    <a:pt x="212" y="46"/>
                    <a:pt x="209" y="47"/>
                  </a:cubicBezTo>
                  <a:cubicBezTo>
                    <a:pt x="206" y="48"/>
                    <a:pt x="206" y="54"/>
                    <a:pt x="202" y="54"/>
                  </a:cubicBezTo>
                  <a:cubicBezTo>
                    <a:pt x="200" y="54"/>
                    <a:pt x="198" y="53"/>
                    <a:pt x="197" y="55"/>
                  </a:cubicBezTo>
                  <a:cubicBezTo>
                    <a:pt x="196" y="56"/>
                    <a:pt x="194" y="58"/>
                    <a:pt x="192" y="58"/>
                  </a:cubicBezTo>
                  <a:cubicBezTo>
                    <a:pt x="189" y="57"/>
                    <a:pt x="183" y="53"/>
                    <a:pt x="182" y="59"/>
                  </a:cubicBezTo>
                  <a:cubicBezTo>
                    <a:pt x="182" y="61"/>
                    <a:pt x="184" y="62"/>
                    <a:pt x="184" y="63"/>
                  </a:cubicBezTo>
                  <a:cubicBezTo>
                    <a:pt x="184" y="65"/>
                    <a:pt x="181" y="65"/>
                    <a:pt x="180" y="66"/>
                  </a:cubicBezTo>
                  <a:cubicBezTo>
                    <a:pt x="177" y="69"/>
                    <a:pt x="176" y="72"/>
                    <a:pt x="172" y="72"/>
                  </a:cubicBezTo>
                  <a:cubicBezTo>
                    <a:pt x="167" y="72"/>
                    <a:pt x="162" y="72"/>
                    <a:pt x="157" y="73"/>
                  </a:cubicBezTo>
                  <a:cubicBezTo>
                    <a:pt x="155" y="74"/>
                    <a:pt x="151" y="78"/>
                    <a:pt x="150" y="77"/>
                  </a:cubicBezTo>
                  <a:cubicBezTo>
                    <a:pt x="148" y="77"/>
                    <a:pt x="147" y="75"/>
                    <a:pt x="146" y="75"/>
                  </a:cubicBezTo>
                  <a:cubicBezTo>
                    <a:pt x="144" y="75"/>
                    <a:pt x="143" y="75"/>
                    <a:pt x="141" y="75"/>
                  </a:cubicBezTo>
                  <a:cubicBezTo>
                    <a:pt x="139" y="74"/>
                    <a:pt x="137" y="74"/>
                    <a:pt x="135" y="72"/>
                  </a:cubicBezTo>
                  <a:cubicBezTo>
                    <a:pt x="133" y="71"/>
                    <a:pt x="132" y="71"/>
                    <a:pt x="131" y="70"/>
                  </a:cubicBezTo>
                  <a:cubicBezTo>
                    <a:pt x="127" y="70"/>
                    <a:pt x="125" y="70"/>
                    <a:pt x="121" y="70"/>
                  </a:cubicBezTo>
                  <a:cubicBezTo>
                    <a:pt x="118" y="70"/>
                    <a:pt x="113" y="71"/>
                    <a:pt x="109" y="70"/>
                  </a:cubicBezTo>
                  <a:cubicBezTo>
                    <a:pt x="108" y="70"/>
                    <a:pt x="107" y="68"/>
                    <a:pt x="107" y="67"/>
                  </a:cubicBezTo>
                  <a:cubicBezTo>
                    <a:pt x="105" y="65"/>
                    <a:pt x="104" y="63"/>
                    <a:pt x="102" y="61"/>
                  </a:cubicBezTo>
                  <a:cubicBezTo>
                    <a:pt x="99" y="59"/>
                    <a:pt x="97" y="56"/>
                    <a:pt x="94" y="56"/>
                  </a:cubicBezTo>
                  <a:cubicBezTo>
                    <a:pt x="92" y="56"/>
                    <a:pt x="81" y="56"/>
                    <a:pt x="83" y="52"/>
                  </a:cubicBezTo>
                  <a:cubicBezTo>
                    <a:pt x="85" y="48"/>
                    <a:pt x="84" y="41"/>
                    <a:pt x="79" y="38"/>
                  </a:cubicBezTo>
                  <a:cubicBezTo>
                    <a:pt x="75" y="35"/>
                    <a:pt x="70" y="35"/>
                    <a:pt x="69" y="29"/>
                  </a:cubicBezTo>
                  <a:cubicBezTo>
                    <a:pt x="68" y="30"/>
                    <a:pt x="67" y="29"/>
                    <a:pt x="66" y="30"/>
                  </a:cubicBezTo>
                  <a:cubicBezTo>
                    <a:pt x="65" y="31"/>
                    <a:pt x="65" y="31"/>
                    <a:pt x="65" y="32"/>
                  </a:cubicBezTo>
                  <a:cubicBezTo>
                    <a:pt x="63" y="35"/>
                    <a:pt x="60" y="34"/>
                    <a:pt x="59" y="37"/>
                  </a:cubicBezTo>
                  <a:cubicBezTo>
                    <a:pt x="59" y="39"/>
                    <a:pt x="61" y="41"/>
                    <a:pt x="60" y="42"/>
                  </a:cubicBezTo>
                  <a:cubicBezTo>
                    <a:pt x="59" y="43"/>
                    <a:pt x="57" y="44"/>
                    <a:pt x="56" y="44"/>
                  </a:cubicBezTo>
                  <a:cubicBezTo>
                    <a:pt x="55" y="45"/>
                    <a:pt x="54" y="43"/>
                    <a:pt x="53" y="44"/>
                  </a:cubicBezTo>
                  <a:cubicBezTo>
                    <a:pt x="51" y="44"/>
                    <a:pt x="50" y="43"/>
                    <a:pt x="48" y="42"/>
                  </a:cubicBezTo>
                  <a:cubicBezTo>
                    <a:pt x="47" y="41"/>
                    <a:pt x="46" y="46"/>
                    <a:pt x="45" y="47"/>
                  </a:cubicBezTo>
                  <a:cubicBezTo>
                    <a:pt x="45" y="48"/>
                    <a:pt x="44" y="50"/>
                    <a:pt x="44" y="51"/>
                  </a:cubicBezTo>
                  <a:cubicBezTo>
                    <a:pt x="44" y="53"/>
                    <a:pt x="45" y="53"/>
                    <a:pt x="45" y="54"/>
                  </a:cubicBezTo>
                  <a:cubicBezTo>
                    <a:pt x="45" y="56"/>
                    <a:pt x="39" y="54"/>
                    <a:pt x="39" y="54"/>
                  </a:cubicBezTo>
                  <a:cubicBezTo>
                    <a:pt x="37" y="55"/>
                    <a:pt x="33" y="55"/>
                    <a:pt x="32" y="56"/>
                  </a:cubicBezTo>
                  <a:cubicBezTo>
                    <a:pt x="33" y="55"/>
                    <a:pt x="34" y="62"/>
                    <a:pt x="34" y="63"/>
                  </a:cubicBezTo>
                  <a:cubicBezTo>
                    <a:pt x="35" y="64"/>
                    <a:pt x="36" y="65"/>
                    <a:pt x="37" y="66"/>
                  </a:cubicBezTo>
                  <a:cubicBezTo>
                    <a:pt x="37" y="67"/>
                    <a:pt x="34" y="69"/>
                    <a:pt x="33" y="70"/>
                  </a:cubicBezTo>
                  <a:cubicBezTo>
                    <a:pt x="32" y="71"/>
                    <a:pt x="33" y="74"/>
                    <a:pt x="32" y="74"/>
                  </a:cubicBezTo>
                  <a:cubicBezTo>
                    <a:pt x="31" y="75"/>
                    <a:pt x="29" y="75"/>
                    <a:pt x="28" y="76"/>
                  </a:cubicBezTo>
                  <a:cubicBezTo>
                    <a:pt x="26" y="77"/>
                    <a:pt x="25" y="78"/>
                    <a:pt x="24" y="79"/>
                  </a:cubicBezTo>
                  <a:cubicBezTo>
                    <a:pt x="22" y="79"/>
                    <a:pt x="21" y="79"/>
                    <a:pt x="19" y="80"/>
                  </a:cubicBezTo>
                  <a:cubicBezTo>
                    <a:pt x="17" y="80"/>
                    <a:pt x="16" y="81"/>
                    <a:pt x="15" y="83"/>
                  </a:cubicBezTo>
                  <a:cubicBezTo>
                    <a:pt x="15" y="83"/>
                    <a:pt x="11" y="84"/>
                    <a:pt x="11" y="84"/>
                  </a:cubicBezTo>
                  <a:cubicBezTo>
                    <a:pt x="11" y="84"/>
                    <a:pt x="11" y="83"/>
                    <a:pt x="11" y="83"/>
                  </a:cubicBezTo>
                  <a:cubicBezTo>
                    <a:pt x="10" y="83"/>
                    <a:pt x="9" y="83"/>
                    <a:pt x="7" y="83"/>
                  </a:cubicBezTo>
                  <a:cubicBezTo>
                    <a:pt x="6" y="83"/>
                    <a:pt x="3" y="85"/>
                    <a:pt x="3" y="86"/>
                  </a:cubicBezTo>
                  <a:cubicBezTo>
                    <a:pt x="2" y="88"/>
                    <a:pt x="1" y="90"/>
                    <a:pt x="1" y="91"/>
                  </a:cubicBezTo>
                  <a:cubicBezTo>
                    <a:pt x="0" y="93"/>
                    <a:pt x="3" y="95"/>
                    <a:pt x="4" y="95"/>
                  </a:cubicBezTo>
                  <a:cubicBezTo>
                    <a:pt x="7" y="95"/>
                    <a:pt x="6" y="95"/>
                    <a:pt x="7" y="98"/>
                  </a:cubicBezTo>
                  <a:cubicBezTo>
                    <a:pt x="7" y="99"/>
                    <a:pt x="8" y="99"/>
                    <a:pt x="8" y="101"/>
                  </a:cubicBezTo>
                  <a:cubicBezTo>
                    <a:pt x="8" y="101"/>
                    <a:pt x="7" y="103"/>
                    <a:pt x="7" y="103"/>
                  </a:cubicBezTo>
                  <a:cubicBezTo>
                    <a:pt x="9" y="104"/>
                    <a:pt x="10" y="104"/>
                    <a:pt x="11" y="105"/>
                  </a:cubicBezTo>
                  <a:cubicBezTo>
                    <a:pt x="13" y="107"/>
                    <a:pt x="12" y="109"/>
                    <a:pt x="14" y="110"/>
                  </a:cubicBezTo>
                  <a:cubicBezTo>
                    <a:pt x="16" y="111"/>
                    <a:pt x="18" y="112"/>
                    <a:pt x="20" y="113"/>
                  </a:cubicBezTo>
                  <a:cubicBezTo>
                    <a:pt x="21" y="113"/>
                    <a:pt x="22" y="112"/>
                    <a:pt x="23" y="111"/>
                  </a:cubicBezTo>
                  <a:cubicBezTo>
                    <a:pt x="26" y="109"/>
                    <a:pt x="31" y="110"/>
                    <a:pt x="33" y="113"/>
                  </a:cubicBezTo>
                  <a:cubicBezTo>
                    <a:pt x="34" y="115"/>
                    <a:pt x="32" y="116"/>
                    <a:pt x="31" y="117"/>
                  </a:cubicBezTo>
                  <a:cubicBezTo>
                    <a:pt x="30" y="118"/>
                    <a:pt x="30" y="118"/>
                    <a:pt x="30" y="119"/>
                  </a:cubicBezTo>
                  <a:cubicBezTo>
                    <a:pt x="29" y="121"/>
                    <a:pt x="28" y="121"/>
                    <a:pt x="27" y="121"/>
                  </a:cubicBezTo>
                  <a:cubicBezTo>
                    <a:pt x="24" y="123"/>
                    <a:pt x="32" y="126"/>
                    <a:pt x="29" y="128"/>
                  </a:cubicBezTo>
                  <a:cubicBezTo>
                    <a:pt x="28" y="130"/>
                    <a:pt x="27" y="129"/>
                    <a:pt x="25" y="129"/>
                  </a:cubicBezTo>
                  <a:cubicBezTo>
                    <a:pt x="21" y="128"/>
                    <a:pt x="26" y="132"/>
                    <a:pt x="26" y="132"/>
                  </a:cubicBezTo>
                  <a:cubicBezTo>
                    <a:pt x="26" y="134"/>
                    <a:pt x="25" y="135"/>
                    <a:pt x="27" y="135"/>
                  </a:cubicBezTo>
                  <a:cubicBezTo>
                    <a:pt x="29" y="136"/>
                    <a:pt x="29" y="137"/>
                    <a:pt x="31" y="138"/>
                  </a:cubicBezTo>
                  <a:cubicBezTo>
                    <a:pt x="33" y="138"/>
                    <a:pt x="34" y="140"/>
                    <a:pt x="36" y="141"/>
                  </a:cubicBezTo>
                  <a:cubicBezTo>
                    <a:pt x="36" y="141"/>
                    <a:pt x="37" y="142"/>
                    <a:pt x="38" y="142"/>
                  </a:cubicBezTo>
                  <a:cubicBezTo>
                    <a:pt x="39" y="142"/>
                    <a:pt x="38" y="140"/>
                    <a:pt x="40" y="140"/>
                  </a:cubicBezTo>
                  <a:cubicBezTo>
                    <a:pt x="44" y="140"/>
                    <a:pt x="46" y="147"/>
                    <a:pt x="50" y="147"/>
                  </a:cubicBezTo>
                  <a:cubicBezTo>
                    <a:pt x="52" y="147"/>
                    <a:pt x="52" y="150"/>
                    <a:pt x="54" y="150"/>
                  </a:cubicBezTo>
                  <a:cubicBezTo>
                    <a:pt x="56" y="151"/>
                    <a:pt x="57" y="153"/>
                    <a:pt x="58" y="153"/>
                  </a:cubicBezTo>
                  <a:cubicBezTo>
                    <a:pt x="60" y="151"/>
                    <a:pt x="60" y="154"/>
                    <a:pt x="62" y="154"/>
                  </a:cubicBezTo>
                  <a:cubicBezTo>
                    <a:pt x="63" y="154"/>
                    <a:pt x="63" y="153"/>
                    <a:pt x="64" y="153"/>
                  </a:cubicBezTo>
                  <a:cubicBezTo>
                    <a:pt x="65" y="153"/>
                    <a:pt x="65" y="154"/>
                    <a:pt x="66" y="155"/>
                  </a:cubicBezTo>
                  <a:cubicBezTo>
                    <a:pt x="68" y="155"/>
                    <a:pt x="70" y="155"/>
                    <a:pt x="72" y="154"/>
                  </a:cubicBezTo>
                  <a:cubicBezTo>
                    <a:pt x="75" y="153"/>
                    <a:pt x="73" y="155"/>
                    <a:pt x="74" y="156"/>
                  </a:cubicBezTo>
                  <a:cubicBezTo>
                    <a:pt x="74" y="156"/>
                    <a:pt x="76" y="153"/>
                    <a:pt x="77" y="153"/>
                  </a:cubicBezTo>
                  <a:cubicBezTo>
                    <a:pt x="78" y="152"/>
                    <a:pt x="80" y="152"/>
                    <a:pt x="81" y="153"/>
                  </a:cubicBezTo>
                  <a:cubicBezTo>
                    <a:pt x="83" y="155"/>
                    <a:pt x="85" y="153"/>
                    <a:pt x="87" y="154"/>
                  </a:cubicBezTo>
                  <a:cubicBezTo>
                    <a:pt x="89" y="155"/>
                    <a:pt x="91" y="153"/>
                    <a:pt x="92" y="151"/>
                  </a:cubicBezTo>
                  <a:cubicBezTo>
                    <a:pt x="93" y="151"/>
                    <a:pt x="93" y="150"/>
                    <a:pt x="94" y="150"/>
                  </a:cubicBezTo>
                  <a:cubicBezTo>
                    <a:pt x="95" y="149"/>
                    <a:pt x="96" y="150"/>
                    <a:pt x="97" y="149"/>
                  </a:cubicBezTo>
                  <a:cubicBezTo>
                    <a:pt x="98" y="148"/>
                    <a:pt x="99" y="146"/>
                    <a:pt x="101" y="147"/>
                  </a:cubicBezTo>
                  <a:cubicBezTo>
                    <a:pt x="103" y="148"/>
                    <a:pt x="103" y="148"/>
                    <a:pt x="106" y="146"/>
                  </a:cubicBezTo>
                  <a:cubicBezTo>
                    <a:pt x="107" y="145"/>
                    <a:pt x="109" y="148"/>
                    <a:pt x="109" y="149"/>
                  </a:cubicBezTo>
                  <a:cubicBezTo>
                    <a:pt x="108" y="151"/>
                    <a:pt x="106" y="152"/>
                    <a:pt x="108" y="152"/>
                  </a:cubicBezTo>
                  <a:cubicBezTo>
                    <a:pt x="111" y="152"/>
                    <a:pt x="111" y="152"/>
                    <a:pt x="114" y="151"/>
                  </a:cubicBezTo>
                  <a:cubicBezTo>
                    <a:pt x="115" y="151"/>
                    <a:pt x="116" y="154"/>
                    <a:pt x="116" y="155"/>
                  </a:cubicBezTo>
                  <a:cubicBezTo>
                    <a:pt x="116" y="155"/>
                    <a:pt x="116" y="157"/>
                    <a:pt x="117" y="156"/>
                  </a:cubicBezTo>
                  <a:cubicBezTo>
                    <a:pt x="117" y="156"/>
                    <a:pt x="119" y="156"/>
                    <a:pt x="119" y="157"/>
                  </a:cubicBezTo>
                  <a:cubicBezTo>
                    <a:pt x="119" y="158"/>
                    <a:pt x="117" y="159"/>
                    <a:pt x="118" y="160"/>
                  </a:cubicBezTo>
                  <a:cubicBezTo>
                    <a:pt x="119" y="162"/>
                    <a:pt x="118" y="165"/>
                    <a:pt x="117" y="166"/>
                  </a:cubicBezTo>
                  <a:cubicBezTo>
                    <a:pt x="116" y="168"/>
                    <a:pt x="114" y="169"/>
                    <a:pt x="113" y="170"/>
                  </a:cubicBezTo>
                  <a:cubicBezTo>
                    <a:pt x="113" y="171"/>
                    <a:pt x="113" y="176"/>
                    <a:pt x="112" y="175"/>
                  </a:cubicBezTo>
                  <a:cubicBezTo>
                    <a:pt x="113" y="176"/>
                    <a:pt x="119" y="173"/>
                    <a:pt x="120" y="175"/>
                  </a:cubicBezTo>
                  <a:cubicBezTo>
                    <a:pt x="120" y="175"/>
                    <a:pt x="118" y="176"/>
                    <a:pt x="119" y="178"/>
                  </a:cubicBezTo>
                  <a:cubicBezTo>
                    <a:pt x="120" y="180"/>
                    <a:pt x="123" y="180"/>
                    <a:pt x="122" y="181"/>
                  </a:cubicBezTo>
                  <a:cubicBezTo>
                    <a:pt x="122" y="182"/>
                    <a:pt x="121" y="184"/>
                    <a:pt x="121" y="185"/>
                  </a:cubicBezTo>
                  <a:cubicBezTo>
                    <a:pt x="122" y="186"/>
                    <a:pt x="125" y="185"/>
                    <a:pt x="125" y="186"/>
                  </a:cubicBezTo>
                  <a:cubicBezTo>
                    <a:pt x="125" y="186"/>
                    <a:pt x="125" y="187"/>
                    <a:pt x="125" y="187"/>
                  </a:cubicBezTo>
                  <a:cubicBezTo>
                    <a:pt x="125" y="189"/>
                    <a:pt x="126" y="188"/>
                    <a:pt x="127" y="188"/>
                  </a:cubicBezTo>
                  <a:cubicBezTo>
                    <a:pt x="128" y="188"/>
                    <a:pt x="129" y="187"/>
                    <a:pt x="130" y="188"/>
                  </a:cubicBezTo>
                  <a:cubicBezTo>
                    <a:pt x="131" y="188"/>
                    <a:pt x="132" y="189"/>
                    <a:pt x="133" y="190"/>
                  </a:cubicBezTo>
                  <a:cubicBezTo>
                    <a:pt x="135" y="191"/>
                    <a:pt x="134" y="187"/>
                    <a:pt x="134" y="186"/>
                  </a:cubicBezTo>
                  <a:cubicBezTo>
                    <a:pt x="132" y="182"/>
                    <a:pt x="134" y="184"/>
                    <a:pt x="136" y="182"/>
                  </a:cubicBezTo>
                  <a:cubicBezTo>
                    <a:pt x="138" y="181"/>
                    <a:pt x="137" y="182"/>
                    <a:pt x="139" y="183"/>
                  </a:cubicBezTo>
                  <a:cubicBezTo>
                    <a:pt x="139" y="183"/>
                    <a:pt x="141" y="182"/>
                    <a:pt x="141" y="182"/>
                  </a:cubicBezTo>
                  <a:cubicBezTo>
                    <a:pt x="141" y="183"/>
                    <a:pt x="143" y="181"/>
                    <a:pt x="143" y="182"/>
                  </a:cubicBezTo>
                  <a:cubicBezTo>
                    <a:pt x="144" y="183"/>
                    <a:pt x="144" y="184"/>
                    <a:pt x="146" y="182"/>
                  </a:cubicBezTo>
                  <a:cubicBezTo>
                    <a:pt x="147" y="181"/>
                    <a:pt x="147" y="182"/>
                    <a:pt x="148" y="181"/>
                  </a:cubicBezTo>
                  <a:cubicBezTo>
                    <a:pt x="149" y="180"/>
                    <a:pt x="149" y="178"/>
                    <a:pt x="151" y="178"/>
                  </a:cubicBezTo>
                  <a:cubicBezTo>
                    <a:pt x="152" y="178"/>
                    <a:pt x="153" y="180"/>
                    <a:pt x="155" y="180"/>
                  </a:cubicBezTo>
                  <a:cubicBezTo>
                    <a:pt x="155" y="180"/>
                    <a:pt x="159" y="181"/>
                    <a:pt x="159" y="181"/>
                  </a:cubicBezTo>
                  <a:cubicBezTo>
                    <a:pt x="159" y="182"/>
                    <a:pt x="157" y="183"/>
                    <a:pt x="157" y="184"/>
                  </a:cubicBezTo>
                  <a:cubicBezTo>
                    <a:pt x="158" y="185"/>
                    <a:pt x="160" y="186"/>
                    <a:pt x="161" y="187"/>
                  </a:cubicBezTo>
                  <a:cubicBezTo>
                    <a:pt x="163" y="188"/>
                    <a:pt x="167" y="189"/>
                    <a:pt x="168" y="186"/>
                  </a:cubicBezTo>
                  <a:cubicBezTo>
                    <a:pt x="168" y="186"/>
                    <a:pt x="170" y="188"/>
                    <a:pt x="170" y="188"/>
                  </a:cubicBezTo>
                  <a:cubicBezTo>
                    <a:pt x="171" y="189"/>
                    <a:pt x="172" y="187"/>
                    <a:pt x="174" y="188"/>
                  </a:cubicBezTo>
                  <a:cubicBezTo>
                    <a:pt x="175" y="189"/>
                    <a:pt x="173" y="190"/>
                    <a:pt x="173" y="191"/>
                  </a:cubicBezTo>
                  <a:cubicBezTo>
                    <a:pt x="173" y="192"/>
                    <a:pt x="175" y="194"/>
                    <a:pt x="175" y="195"/>
                  </a:cubicBezTo>
                  <a:cubicBezTo>
                    <a:pt x="176" y="195"/>
                    <a:pt x="177" y="194"/>
                    <a:pt x="178" y="194"/>
                  </a:cubicBezTo>
                  <a:cubicBezTo>
                    <a:pt x="178" y="193"/>
                    <a:pt x="175" y="192"/>
                    <a:pt x="176" y="191"/>
                  </a:cubicBezTo>
                  <a:cubicBezTo>
                    <a:pt x="178" y="188"/>
                    <a:pt x="180" y="188"/>
                    <a:pt x="183" y="187"/>
                  </a:cubicBezTo>
                  <a:cubicBezTo>
                    <a:pt x="185" y="186"/>
                    <a:pt x="187" y="186"/>
                    <a:pt x="189" y="186"/>
                  </a:cubicBezTo>
                  <a:cubicBezTo>
                    <a:pt x="190" y="186"/>
                    <a:pt x="190" y="184"/>
                    <a:pt x="191" y="184"/>
                  </a:cubicBezTo>
                  <a:cubicBezTo>
                    <a:pt x="193" y="184"/>
                    <a:pt x="192" y="183"/>
                    <a:pt x="192" y="182"/>
                  </a:cubicBezTo>
                  <a:cubicBezTo>
                    <a:pt x="192" y="183"/>
                    <a:pt x="196" y="182"/>
                    <a:pt x="196" y="182"/>
                  </a:cubicBezTo>
                  <a:cubicBezTo>
                    <a:pt x="198" y="181"/>
                    <a:pt x="200" y="182"/>
                    <a:pt x="202" y="182"/>
                  </a:cubicBezTo>
                  <a:cubicBezTo>
                    <a:pt x="204" y="182"/>
                    <a:pt x="205" y="181"/>
                    <a:pt x="207" y="180"/>
                  </a:cubicBezTo>
                  <a:cubicBezTo>
                    <a:pt x="208" y="180"/>
                    <a:pt x="208" y="177"/>
                    <a:pt x="209" y="177"/>
                  </a:cubicBezTo>
                  <a:cubicBezTo>
                    <a:pt x="211" y="177"/>
                    <a:pt x="212" y="176"/>
                    <a:pt x="213" y="175"/>
                  </a:cubicBezTo>
                  <a:cubicBezTo>
                    <a:pt x="214" y="175"/>
                    <a:pt x="215" y="174"/>
                    <a:pt x="215" y="173"/>
                  </a:cubicBezTo>
                  <a:cubicBezTo>
                    <a:pt x="214" y="173"/>
                    <a:pt x="218" y="172"/>
                    <a:pt x="218" y="172"/>
                  </a:cubicBezTo>
                  <a:cubicBezTo>
                    <a:pt x="219" y="171"/>
                    <a:pt x="220" y="169"/>
                    <a:pt x="221" y="168"/>
                  </a:cubicBezTo>
                  <a:cubicBezTo>
                    <a:pt x="222" y="167"/>
                    <a:pt x="222" y="167"/>
                    <a:pt x="222" y="166"/>
                  </a:cubicBezTo>
                  <a:cubicBezTo>
                    <a:pt x="223" y="164"/>
                    <a:pt x="221" y="165"/>
                    <a:pt x="221" y="164"/>
                  </a:cubicBezTo>
                  <a:cubicBezTo>
                    <a:pt x="221" y="164"/>
                    <a:pt x="226" y="164"/>
                    <a:pt x="223" y="162"/>
                  </a:cubicBezTo>
                  <a:cubicBezTo>
                    <a:pt x="222" y="161"/>
                    <a:pt x="223" y="161"/>
                    <a:pt x="224" y="161"/>
                  </a:cubicBezTo>
                  <a:cubicBezTo>
                    <a:pt x="225" y="161"/>
                    <a:pt x="225" y="160"/>
                    <a:pt x="226" y="159"/>
                  </a:cubicBezTo>
                  <a:cubicBezTo>
                    <a:pt x="227" y="158"/>
                    <a:pt x="227" y="157"/>
                    <a:pt x="228" y="156"/>
                  </a:cubicBezTo>
                  <a:cubicBezTo>
                    <a:pt x="228" y="156"/>
                    <a:pt x="228" y="154"/>
                    <a:pt x="228" y="154"/>
                  </a:cubicBezTo>
                  <a:cubicBezTo>
                    <a:pt x="229" y="153"/>
                    <a:pt x="230" y="153"/>
                    <a:pt x="231" y="152"/>
                  </a:cubicBezTo>
                  <a:cubicBezTo>
                    <a:pt x="232" y="151"/>
                    <a:pt x="231" y="150"/>
                    <a:pt x="231" y="150"/>
                  </a:cubicBezTo>
                  <a:cubicBezTo>
                    <a:pt x="231" y="149"/>
                    <a:pt x="232" y="149"/>
                    <a:pt x="232" y="149"/>
                  </a:cubicBezTo>
                  <a:cubicBezTo>
                    <a:pt x="233" y="149"/>
                    <a:pt x="232" y="147"/>
                    <a:pt x="232" y="147"/>
                  </a:cubicBezTo>
                  <a:cubicBezTo>
                    <a:pt x="232" y="147"/>
                    <a:pt x="234" y="148"/>
                    <a:pt x="234" y="147"/>
                  </a:cubicBezTo>
                  <a:cubicBezTo>
                    <a:pt x="236" y="146"/>
                    <a:pt x="234" y="146"/>
                    <a:pt x="233" y="145"/>
                  </a:cubicBezTo>
                  <a:cubicBezTo>
                    <a:pt x="233" y="145"/>
                    <a:pt x="236" y="143"/>
                    <a:pt x="236" y="143"/>
                  </a:cubicBezTo>
                  <a:cubicBezTo>
                    <a:pt x="235" y="145"/>
                    <a:pt x="232" y="142"/>
                    <a:pt x="231" y="141"/>
                  </a:cubicBezTo>
                  <a:cubicBezTo>
                    <a:pt x="231" y="141"/>
                    <a:pt x="230" y="142"/>
                    <a:pt x="229" y="142"/>
                  </a:cubicBezTo>
                  <a:cubicBezTo>
                    <a:pt x="228" y="143"/>
                    <a:pt x="227" y="141"/>
                    <a:pt x="226" y="142"/>
                  </a:cubicBezTo>
                  <a:cubicBezTo>
                    <a:pt x="228" y="141"/>
                    <a:pt x="230" y="140"/>
                    <a:pt x="231" y="139"/>
                  </a:cubicBezTo>
                  <a:cubicBezTo>
                    <a:pt x="232" y="138"/>
                    <a:pt x="235" y="138"/>
                    <a:pt x="233" y="136"/>
                  </a:cubicBezTo>
                  <a:cubicBezTo>
                    <a:pt x="231" y="135"/>
                    <a:pt x="230" y="134"/>
                    <a:pt x="228" y="132"/>
                  </a:cubicBezTo>
                  <a:cubicBezTo>
                    <a:pt x="228" y="131"/>
                    <a:pt x="223" y="133"/>
                    <a:pt x="223" y="130"/>
                  </a:cubicBezTo>
                  <a:cubicBezTo>
                    <a:pt x="223" y="132"/>
                    <a:pt x="228" y="132"/>
                    <a:pt x="229" y="132"/>
                  </a:cubicBezTo>
                  <a:cubicBezTo>
                    <a:pt x="230" y="132"/>
                    <a:pt x="233" y="135"/>
                    <a:pt x="234" y="133"/>
                  </a:cubicBezTo>
                  <a:cubicBezTo>
                    <a:pt x="235" y="131"/>
                    <a:pt x="229" y="129"/>
                    <a:pt x="229" y="127"/>
                  </a:cubicBezTo>
                  <a:cubicBezTo>
                    <a:pt x="228" y="125"/>
                    <a:pt x="228" y="121"/>
                    <a:pt x="226" y="120"/>
                  </a:cubicBezTo>
                  <a:cubicBezTo>
                    <a:pt x="225" y="118"/>
                    <a:pt x="219" y="118"/>
                    <a:pt x="221" y="115"/>
                  </a:cubicBezTo>
                  <a:cubicBezTo>
                    <a:pt x="222" y="113"/>
                    <a:pt x="223" y="112"/>
                    <a:pt x="224" y="111"/>
                  </a:cubicBezTo>
                  <a:cubicBezTo>
                    <a:pt x="226" y="109"/>
                    <a:pt x="224" y="110"/>
                    <a:pt x="225" y="109"/>
                  </a:cubicBezTo>
                  <a:cubicBezTo>
                    <a:pt x="225" y="108"/>
                    <a:pt x="228" y="109"/>
                    <a:pt x="228" y="109"/>
                  </a:cubicBezTo>
                  <a:cubicBezTo>
                    <a:pt x="229" y="108"/>
                    <a:pt x="227" y="107"/>
                    <a:pt x="229" y="106"/>
                  </a:cubicBezTo>
                  <a:cubicBezTo>
                    <a:pt x="231" y="106"/>
                    <a:pt x="232" y="105"/>
                    <a:pt x="233" y="104"/>
                  </a:cubicBezTo>
                  <a:cubicBezTo>
                    <a:pt x="234" y="104"/>
                    <a:pt x="235" y="104"/>
                    <a:pt x="235" y="104"/>
                  </a:cubicBezTo>
                  <a:cubicBezTo>
                    <a:pt x="236" y="104"/>
                    <a:pt x="235" y="105"/>
                    <a:pt x="236" y="105"/>
                  </a:cubicBezTo>
                  <a:cubicBezTo>
                    <a:pt x="237" y="106"/>
                    <a:pt x="238" y="103"/>
                    <a:pt x="238" y="102"/>
                  </a:cubicBezTo>
                  <a:cubicBezTo>
                    <a:pt x="236" y="100"/>
                    <a:pt x="234" y="101"/>
                    <a:pt x="233" y="101"/>
                  </a:cubicBezTo>
                  <a:cubicBezTo>
                    <a:pt x="231" y="101"/>
                    <a:pt x="230" y="99"/>
                    <a:pt x="228" y="100"/>
                  </a:cubicBezTo>
                  <a:cubicBezTo>
                    <a:pt x="227" y="100"/>
                    <a:pt x="226" y="102"/>
                    <a:pt x="224" y="102"/>
                  </a:cubicBezTo>
                  <a:cubicBezTo>
                    <a:pt x="223" y="103"/>
                    <a:pt x="221" y="103"/>
                    <a:pt x="220" y="102"/>
                  </a:cubicBezTo>
                  <a:cubicBezTo>
                    <a:pt x="219" y="101"/>
                    <a:pt x="221" y="99"/>
                    <a:pt x="220" y="98"/>
                  </a:cubicBezTo>
                  <a:cubicBezTo>
                    <a:pt x="218" y="97"/>
                    <a:pt x="210" y="97"/>
                    <a:pt x="213" y="92"/>
                  </a:cubicBezTo>
                  <a:cubicBezTo>
                    <a:pt x="214" y="91"/>
                    <a:pt x="215" y="92"/>
                    <a:pt x="217" y="92"/>
                  </a:cubicBezTo>
                  <a:cubicBezTo>
                    <a:pt x="218" y="92"/>
                    <a:pt x="220" y="91"/>
                    <a:pt x="221" y="90"/>
                  </a:cubicBezTo>
                  <a:cubicBezTo>
                    <a:pt x="223" y="87"/>
                    <a:pt x="226" y="85"/>
                    <a:pt x="229" y="83"/>
                  </a:cubicBezTo>
                  <a:cubicBezTo>
                    <a:pt x="230" y="81"/>
                    <a:pt x="231" y="81"/>
                    <a:pt x="233" y="81"/>
                  </a:cubicBezTo>
                  <a:cubicBezTo>
                    <a:pt x="233" y="82"/>
                    <a:pt x="236" y="82"/>
                    <a:pt x="236" y="83"/>
                  </a:cubicBezTo>
                  <a:cubicBezTo>
                    <a:pt x="235" y="84"/>
                    <a:pt x="235" y="86"/>
                    <a:pt x="234" y="87"/>
                  </a:cubicBezTo>
                  <a:cubicBezTo>
                    <a:pt x="233" y="87"/>
                    <a:pt x="231" y="88"/>
                    <a:pt x="231" y="89"/>
                  </a:cubicBezTo>
                  <a:cubicBezTo>
                    <a:pt x="231" y="90"/>
                    <a:pt x="234" y="90"/>
                    <a:pt x="234" y="90"/>
                  </a:cubicBezTo>
                  <a:cubicBezTo>
                    <a:pt x="234" y="90"/>
                    <a:pt x="230" y="93"/>
                    <a:pt x="231" y="93"/>
                  </a:cubicBezTo>
                  <a:cubicBezTo>
                    <a:pt x="232" y="94"/>
                    <a:pt x="237" y="89"/>
                    <a:pt x="238" y="89"/>
                  </a:cubicBezTo>
                  <a:cubicBezTo>
                    <a:pt x="240" y="88"/>
                    <a:pt x="242" y="87"/>
                    <a:pt x="244" y="87"/>
                  </a:cubicBezTo>
                  <a:cubicBezTo>
                    <a:pt x="246" y="87"/>
                    <a:pt x="246" y="87"/>
                    <a:pt x="247" y="85"/>
                  </a:cubicBezTo>
                  <a:cubicBezTo>
                    <a:pt x="249" y="84"/>
                    <a:pt x="252" y="83"/>
                    <a:pt x="254" y="81"/>
                  </a:cubicBezTo>
                  <a:cubicBezTo>
                    <a:pt x="255" y="80"/>
                    <a:pt x="257" y="77"/>
                    <a:pt x="259" y="77"/>
                  </a:cubicBezTo>
                  <a:cubicBezTo>
                    <a:pt x="260" y="76"/>
                    <a:pt x="266" y="80"/>
                    <a:pt x="266" y="77"/>
                  </a:cubicBezTo>
                  <a:cubicBezTo>
                    <a:pt x="266" y="76"/>
                    <a:pt x="265" y="75"/>
                    <a:pt x="266" y="74"/>
                  </a:cubicBezTo>
                  <a:cubicBezTo>
                    <a:pt x="267" y="74"/>
                    <a:pt x="268" y="74"/>
                    <a:pt x="269" y="74"/>
                  </a:cubicBezTo>
                  <a:cubicBezTo>
                    <a:pt x="271" y="74"/>
                    <a:pt x="270" y="73"/>
                    <a:pt x="271" y="72"/>
                  </a:cubicBezTo>
                  <a:cubicBezTo>
                    <a:pt x="273" y="71"/>
                    <a:pt x="274" y="72"/>
                    <a:pt x="274" y="70"/>
                  </a:cubicBezTo>
                  <a:cubicBezTo>
                    <a:pt x="274" y="67"/>
                    <a:pt x="277" y="70"/>
                    <a:pt x="278" y="71"/>
                  </a:cubicBezTo>
                  <a:cubicBezTo>
                    <a:pt x="278" y="69"/>
                    <a:pt x="281" y="69"/>
                    <a:pt x="281" y="67"/>
                  </a:cubicBezTo>
                  <a:cubicBezTo>
                    <a:pt x="281" y="65"/>
                    <a:pt x="282" y="62"/>
                    <a:pt x="281" y="60"/>
                  </a:cubicBezTo>
                  <a:cubicBezTo>
                    <a:pt x="279" y="57"/>
                    <a:pt x="280" y="58"/>
                    <a:pt x="282" y="56"/>
                  </a:cubicBezTo>
                  <a:cubicBezTo>
                    <a:pt x="284" y="55"/>
                    <a:pt x="285" y="54"/>
                    <a:pt x="287" y="55"/>
                  </a:cubicBezTo>
                  <a:cubicBezTo>
                    <a:pt x="290" y="56"/>
                    <a:pt x="290" y="56"/>
                    <a:pt x="291" y="53"/>
                  </a:cubicBezTo>
                  <a:cubicBezTo>
                    <a:pt x="292" y="51"/>
                    <a:pt x="294" y="50"/>
                    <a:pt x="295" y="47"/>
                  </a:cubicBezTo>
                  <a:cubicBezTo>
                    <a:pt x="295" y="45"/>
                    <a:pt x="296" y="43"/>
                    <a:pt x="298" y="41"/>
                  </a:cubicBezTo>
                  <a:cubicBezTo>
                    <a:pt x="300" y="39"/>
                    <a:pt x="298" y="39"/>
                    <a:pt x="298" y="37"/>
                  </a:cubicBezTo>
                  <a:close/>
                </a:path>
              </a:pathLst>
            </a:custGeom>
            <a:solidFill>
              <a:schemeClr val="accent4"/>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4" name="Freeform 716"/>
            <p:cNvSpPr>
              <a:spLocks/>
            </p:cNvSpPr>
            <p:nvPr/>
          </p:nvSpPr>
          <p:spPr bwMode="auto">
            <a:xfrm>
              <a:off x="7876034" y="3178607"/>
              <a:ext cx="732675" cy="318553"/>
            </a:xfrm>
            <a:custGeom>
              <a:avLst/>
              <a:gdLst>
                <a:gd name="T0" fmla="*/ 0 w 157"/>
                <a:gd name="T1" fmla="*/ 19 h 68"/>
                <a:gd name="T2" fmla="*/ 7 w 157"/>
                <a:gd name="T3" fmla="*/ 26 h 68"/>
                <a:gd name="T4" fmla="*/ 12 w 157"/>
                <a:gd name="T5" fmla="*/ 29 h 68"/>
                <a:gd name="T6" fmla="*/ 15 w 157"/>
                <a:gd name="T7" fmla="*/ 36 h 68"/>
                <a:gd name="T8" fmla="*/ 15 w 157"/>
                <a:gd name="T9" fmla="*/ 38 h 68"/>
                <a:gd name="T10" fmla="*/ 15 w 157"/>
                <a:gd name="T11" fmla="*/ 40 h 68"/>
                <a:gd name="T12" fmla="*/ 16 w 157"/>
                <a:gd name="T13" fmla="*/ 45 h 68"/>
                <a:gd name="T14" fmla="*/ 28 w 157"/>
                <a:gd name="T15" fmla="*/ 47 h 68"/>
                <a:gd name="T16" fmla="*/ 36 w 157"/>
                <a:gd name="T17" fmla="*/ 54 h 68"/>
                <a:gd name="T18" fmla="*/ 39 w 157"/>
                <a:gd name="T19" fmla="*/ 59 h 68"/>
                <a:gd name="T20" fmla="*/ 44 w 157"/>
                <a:gd name="T21" fmla="*/ 60 h 68"/>
                <a:gd name="T22" fmla="*/ 56 w 157"/>
                <a:gd name="T23" fmla="*/ 60 h 68"/>
                <a:gd name="T24" fmla="*/ 64 w 157"/>
                <a:gd name="T25" fmla="*/ 61 h 68"/>
                <a:gd name="T26" fmla="*/ 69 w 157"/>
                <a:gd name="T27" fmla="*/ 64 h 68"/>
                <a:gd name="T28" fmla="*/ 76 w 157"/>
                <a:gd name="T29" fmla="*/ 66 h 68"/>
                <a:gd name="T30" fmla="*/ 81 w 157"/>
                <a:gd name="T31" fmla="*/ 67 h 68"/>
                <a:gd name="T32" fmla="*/ 93 w 157"/>
                <a:gd name="T33" fmla="*/ 62 h 68"/>
                <a:gd name="T34" fmla="*/ 106 w 157"/>
                <a:gd name="T35" fmla="*/ 61 h 68"/>
                <a:gd name="T36" fmla="*/ 113 w 157"/>
                <a:gd name="T37" fmla="*/ 55 h 68"/>
                <a:gd name="T38" fmla="*/ 114 w 157"/>
                <a:gd name="T39" fmla="*/ 51 h 68"/>
                <a:gd name="T40" fmla="*/ 115 w 157"/>
                <a:gd name="T41" fmla="*/ 47 h 68"/>
                <a:gd name="T42" fmla="*/ 126 w 157"/>
                <a:gd name="T43" fmla="*/ 46 h 68"/>
                <a:gd name="T44" fmla="*/ 130 w 157"/>
                <a:gd name="T45" fmla="*/ 44 h 68"/>
                <a:gd name="T46" fmla="*/ 137 w 157"/>
                <a:gd name="T47" fmla="*/ 42 h 68"/>
                <a:gd name="T48" fmla="*/ 139 w 157"/>
                <a:gd name="T49" fmla="*/ 38 h 68"/>
                <a:gd name="T50" fmla="*/ 143 w 157"/>
                <a:gd name="T51" fmla="*/ 37 h 68"/>
                <a:gd name="T52" fmla="*/ 154 w 157"/>
                <a:gd name="T53" fmla="*/ 36 h 68"/>
                <a:gd name="T54" fmla="*/ 150 w 157"/>
                <a:gd name="T55" fmla="*/ 29 h 68"/>
                <a:gd name="T56" fmla="*/ 145 w 157"/>
                <a:gd name="T57" fmla="*/ 28 h 68"/>
                <a:gd name="T58" fmla="*/ 141 w 157"/>
                <a:gd name="T59" fmla="*/ 29 h 68"/>
                <a:gd name="T60" fmla="*/ 136 w 157"/>
                <a:gd name="T61" fmla="*/ 28 h 68"/>
                <a:gd name="T62" fmla="*/ 134 w 157"/>
                <a:gd name="T63" fmla="*/ 27 h 68"/>
                <a:gd name="T64" fmla="*/ 137 w 157"/>
                <a:gd name="T65" fmla="*/ 19 h 68"/>
                <a:gd name="T66" fmla="*/ 137 w 157"/>
                <a:gd name="T67" fmla="*/ 14 h 68"/>
                <a:gd name="T68" fmla="*/ 131 w 157"/>
                <a:gd name="T69" fmla="*/ 14 h 68"/>
                <a:gd name="T70" fmla="*/ 124 w 157"/>
                <a:gd name="T71" fmla="*/ 15 h 68"/>
                <a:gd name="T72" fmla="*/ 114 w 157"/>
                <a:gd name="T73" fmla="*/ 19 h 68"/>
                <a:gd name="T74" fmla="*/ 103 w 157"/>
                <a:gd name="T75" fmla="*/ 19 h 68"/>
                <a:gd name="T76" fmla="*/ 98 w 157"/>
                <a:gd name="T77" fmla="*/ 17 h 68"/>
                <a:gd name="T78" fmla="*/ 94 w 157"/>
                <a:gd name="T79" fmla="*/ 15 h 68"/>
                <a:gd name="T80" fmla="*/ 83 w 157"/>
                <a:gd name="T81" fmla="*/ 11 h 68"/>
                <a:gd name="T82" fmla="*/ 77 w 157"/>
                <a:gd name="T83" fmla="*/ 13 h 68"/>
                <a:gd name="T84" fmla="*/ 71 w 157"/>
                <a:gd name="T85" fmla="*/ 12 h 68"/>
                <a:gd name="T86" fmla="*/ 68 w 157"/>
                <a:gd name="T87" fmla="*/ 8 h 68"/>
                <a:gd name="T88" fmla="*/ 64 w 157"/>
                <a:gd name="T89" fmla="*/ 5 h 68"/>
                <a:gd name="T90" fmla="*/ 58 w 157"/>
                <a:gd name="T91" fmla="*/ 3 h 68"/>
                <a:gd name="T92" fmla="*/ 52 w 157"/>
                <a:gd name="T93" fmla="*/ 1 h 68"/>
                <a:gd name="T94" fmla="*/ 45 w 157"/>
                <a:gd name="T95" fmla="*/ 7 h 68"/>
                <a:gd name="T96" fmla="*/ 47 w 157"/>
                <a:gd name="T97" fmla="*/ 13 h 68"/>
                <a:gd name="T98" fmla="*/ 41 w 157"/>
                <a:gd name="T99" fmla="*/ 15 h 68"/>
                <a:gd name="T100" fmla="*/ 37 w 157"/>
                <a:gd name="T101" fmla="*/ 14 h 68"/>
                <a:gd name="T102" fmla="*/ 34 w 157"/>
                <a:gd name="T103" fmla="*/ 14 h 68"/>
                <a:gd name="T104" fmla="*/ 28 w 157"/>
                <a:gd name="T105" fmla="*/ 10 h 68"/>
                <a:gd name="T106" fmla="*/ 21 w 157"/>
                <a:gd name="T107" fmla="*/ 9 h 68"/>
                <a:gd name="T108" fmla="*/ 13 w 157"/>
                <a:gd name="T109" fmla="*/ 13 h 68"/>
                <a:gd name="T110" fmla="*/ 7 w 157"/>
                <a:gd name="T111" fmla="*/ 17 h 68"/>
                <a:gd name="T112" fmla="*/ 0 w 157"/>
                <a:gd name="T113" fmla="*/ 19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57" h="68">
                  <a:moveTo>
                    <a:pt x="0" y="19"/>
                  </a:moveTo>
                  <a:cubicBezTo>
                    <a:pt x="1" y="23"/>
                    <a:pt x="3" y="25"/>
                    <a:pt x="7" y="26"/>
                  </a:cubicBezTo>
                  <a:cubicBezTo>
                    <a:pt x="9" y="27"/>
                    <a:pt x="10" y="28"/>
                    <a:pt x="12" y="29"/>
                  </a:cubicBezTo>
                  <a:cubicBezTo>
                    <a:pt x="13" y="31"/>
                    <a:pt x="14" y="34"/>
                    <a:pt x="15" y="36"/>
                  </a:cubicBezTo>
                  <a:cubicBezTo>
                    <a:pt x="16" y="37"/>
                    <a:pt x="15" y="37"/>
                    <a:pt x="15" y="38"/>
                  </a:cubicBezTo>
                  <a:cubicBezTo>
                    <a:pt x="14" y="38"/>
                    <a:pt x="15" y="39"/>
                    <a:pt x="15" y="40"/>
                  </a:cubicBezTo>
                  <a:cubicBezTo>
                    <a:pt x="14" y="43"/>
                    <a:pt x="13" y="43"/>
                    <a:pt x="16" y="45"/>
                  </a:cubicBezTo>
                  <a:cubicBezTo>
                    <a:pt x="20" y="46"/>
                    <a:pt x="24" y="45"/>
                    <a:pt x="28" y="47"/>
                  </a:cubicBezTo>
                  <a:cubicBezTo>
                    <a:pt x="30" y="49"/>
                    <a:pt x="34" y="52"/>
                    <a:pt x="36" y="54"/>
                  </a:cubicBezTo>
                  <a:cubicBezTo>
                    <a:pt x="37" y="55"/>
                    <a:pt x="38" y="57"/>
                    <a:pt x="39" y="59"/>
                  </a:cubicBezTo>
                  <a:cubicBezTo>
                    <a:pt x="40" y="61"/>
                    <a:pt x="43" y="60"/>
                    <a:pt x="44" y="60"/>
                  </a:cubicBezTo>
                  <a:cubicBezTo>
                    <a:pt x="48" y="60"/>
                    <a:pt x="52" y="60"/>
                    <a:pt x="56" y="60"/>
                  </a:cubicBezTo>
                  <a:cubicBezTo>
                    <a:pt x="58" y="60"/>
                    <a:pt x="62" y="60"/>
                    <a:pt x="64" y="61"/>
                  </a:cubicBezTo>
                  <a:cubicBezTo>
                    <a:pt x="66" y="62"/>
                    <a:pt x="67" y="64"/>
                    <a:pt x="69" y="64"/>
                  </a:cubicBezTo>
                  <a:cubicBezTo>
                    <a:pt x="71" y="65"/>
                    <a:pt x="74" y="66"/>
                    <a:pt x="76" y="66"/>
                  </a:cubicBezTo>
                  <a:cubicBezTo>
                    <a:pt x="78" y="65"/>
                    <a:pt x="80" y="68"/>
                    <a:pt x="81" y="67"/>
                  </a:cubicBezTo>
                  <a:cubicBezTo>
                    <a:pt x="85" y="65"/>
                    <a:pt x="88" y="63"/>
                    <a:pt x="93" y="62"/>
                  </a:cubicBezTo>
                  <a:cubicBezTo>
                    <a:pt x="97" y="62"/>
                    <a:pt x="103" y="63"/>
                    <a:pt x="106" y="61"/>
                  </a:cubicBezTo>
                  <a:cubicBezTo>
                    <a:pt x="109" y="59"/>
                    <a:pt x="110" y="56"/>
                    <a:pt x="113" y="55"/>
                  </a:cubicBezTo>
                  <a:cubicBezTo>
                    <a:pt x="116" y="54"/>
                    <a:pt x="116" y="53"/>
                    <a:pt x="114" y="51"/>
                  </a:cubicBezTo>
                  <a:cubicBezTo>
                    <a:pt x="113" y="50"/>
                    <a:pt x="113" y="48"/>
                    <a:pt x="115" y="47"/>
                  </a:cubicBezTo>
                  <a:cubicBezTo>
                    <a:pt x="118" y="44"/>
                    <a:pt x="122" y="50"/>
                    <a:pt x="126" y="46"/>
                  </a:cubicBezTo>
                  <a:cubicBezTo>
                    <a:pt x="127" y="45"/>
                    <a:pt x="128" y="44"/>
                    <a:pt x="130" y="44"/>
                  </a:cubicBezTo>
                  <a:cubicBezTo>
                    <a:pt x="133" y="43"/>
                    <a:pt x="134" y="44"/>
                    <a:pt x="137" y="42"/>
                  </a:cubicBezTo>
                  <a:cubicBezTo>
                    <a:pt x="138" y="41"/>
                    <a:pt x="138" y="38"/>
                    <a:pt x="139" y="38"/>
                  </a:cubicBezTo>
                  <a:cubicBezTo>
                    <a:pt x="141" y="37"/>
                    <a:pt x="142" y="37"/>
                    <a:pt x="143" y="37"/>
                  </a:cubicBezTo>
                  <a:cubicBezTo>
                    <a:pt x="147" y="36"/>
                    <a:pt x="150" y="35"/>
                    <a:pt x="154" y="36"/>
                  </a:cubicBezTo>
                  <a:cubicBezTo>
                    <a:pt x="157" y="36"/>
                    <a:pt x="151" y="29"/>
                    <a:pt x="150" y="29"/>
                  </a:cubicBezTo>
                  <a:cubicBezTo>
                    <a:pt x="149" y="28"/>
                    <a:pt x="147" y="27"/>
                    <a:pt x="145" y="28"/>
                  </a:cubicBezTo>
                  <a:cubicBezTo>
                    <a:pt x="143" y="28"/>
                    <a:pt x="143" y="30"/>
                    <a:pt x="141" y="29"/>
                  </a:cubicBezTo>
                  <a:cubicBezTo>
                    <a:pt x="140" y="28"/>
                    <a:pt x="137" y="27"/>
                    <a:pt x="136" y="28"/>
                  </a:cubicBezTo>
                  <a:cubicBezTo>
                    <a:pt x="135" y="30"/>
                    <a:pt x="134" y="29"/>
                    <a:pt x="134" y="27"/>
                  </a:cubicBezTo>
                  <a:cubicBezTo>
                    <a:pt x="134" y="25"/>
                    <a:pt x="137" y="21"/>
                    <a:pt x="137" y="19"/>
                  </a:cubicBezTo>
                  <a:cubicBezTo>
                    <a:pt x="138" y="17"/>
                    <a:pt x="141" y="14"/>
                    <a:pt x="137" y="14"/>
                  </a:cubicBezTo>
                  <a:cubicBezTo>
                    <a:pt x="134" y="14"/>
                    <a:pt x="134" y="15"/>
                    <a:pt x="131" y="14"/>
                  </a:cubicBezTo>
                  <a:cubicBezTo>
                    <a:pt x="128" y="13"/>
                    <a:pt x="127" y="13"/>
                    <a:pt x="124" y="15"/>
                  </a:cubicBezTo>
                  <a:cubicBezTo>
                    <a:pt x="121" y="17"/>
                    <a:pt x="117" y="18"/>
                    <a:pt x="114" y="19"/>
                  </a:cubicBezTo>
                  <a:cubicBezTo>
                    <a:pt x="109" y="20"/>
                    <a:pt x="107" y="19"/>
                    <a:pt x="103" y="19"/>
                  </a:cubicBezTo>
                  <a:cubicBezTo>
                    <a:pt x="101" y="18"/>
                    <a:pt x="100" y="18"/>
                    <a:pt x="98" y="17"/>
                  </a:cubicBezTo>
                  <a:cubicBezTo>
                    <a:pt x="97" y="17"/>
                    <a:pt x="96" y="15"/>
                    <a:pt x="94" y="15"/>
                  </a:cubicBezTo>
                  <a:cubicBezTo>
                    <a:pt x="90" y="14"/>
                    <a:pt x="88" y="12"/>
                    <a:pt x="83" y="11"/>
                  </a:cubicBezTo>
                  <a:cubicBezTo>
                    <a:pt x="81" y="11"/>
                    <a:pt x="79" y="12"/>
                    <a:pt x="77" y="13"/>
                  </a:cubicBezTo>
                  <a:cubicBezTo>
                    <a:pt x="75" y="14"/>
                    <a:pt x="73" y="13"/>
                    <a:pt x="71" y="12"/>
                  </a:cubicBezTo>
                  <a:cubicBezTo>
                    <a:pt x="69" y="11"/>
                    <a:pt x="68" y="11"/>
                    <a:pt x="68" y="8"/>
                  </a:cubicBezTo>
                  <a:cubicBezTo>
                    <a:pt x="67" y="6"/>
                    <a:pt x="67" y="6"/>
                    <a:pt x="64" y="5"/>
                  </a:cubicBezTo>
                  <a:cubicBezTo>
                    <a:pt x="62" y="4"/>
                    <a:pt x="60" y="3"/>
                    <a:pt x="58" y="3"/>
                  </a:cubicBezTo>
                  <a:cubicBezTo>
                    <a:pt x="56" y="3"/>
                    <a:pt x="53" y="0"/>
                    <a:pt x="52" y="1"/>
                  </a:cubicBezTo>
                  <a:cubicBezTo>
                    <a:pt x="50" y="1"/>
                    <a:pt x="46" y="5"/>
                    <a:pt x="45" y="7"/>
                  </a:cubicBezTo>
                  <a:cubicBezTo>
                    <a:pt x="45" y="9"/>
                    <a:pt x="48" y="11"/>
                    <a:pt x="47" y="13"/>
                  </a:cubicBezTo>
                  <a:cubicBezTo>
                    <a:pt x="46" y="15"/>
                    <a:pt x="43" y="17"/>
                    <a:pt x="41" y="15"/>
                  </a:cubicBezTo>
                  <a:cubicBezTo>
                    <a:pt x="39" y="15"/>
                    <a:pt x="38" y="14"/>
                    <a:pt x="37" y="14"/>
                  </a:cubicBezTo>
                  <a:cubicBezTo>
                    <a:pt x="36" y="14"/>
                    <a:pt x="35" y="14"/>
                    <a:pt x="34" y="14"/>
                  </a:cubicBezTo>
                  <a:cubicBezTo>
                    <a:pt x="31" y="13"/>
                    <a:pt x="31" y="11"/>
                    <a:pt x="28" y="10"/>
                  </a:cubicBezTo>
                  <a:cubicBezTo>
                    <a:pt x="26" y="9"/>
                    <a:pt x="23" y="8"/>
                    <a:pt x="21" y="9"/>
                  </a:cubicBezTo>
                  <a:cubicBezTo>
                    <a:pt x="18" y="10"/>
                    <a:pt x="16" y="12"/>
                    <a:pt x="13" y="13"/>
                  </a:cubicBezTo>
                  <a:cubicBezTo>
                    <a:pt x="11" y="14"/>
                    <a:pt x="9" y="16"/>
                    <a:pt x="7" y="17"/>
                  </a:cubicBezTo>
                  <a:cubicBezTo>
                    <a:pt x="4" y="17"/>
                    <a:pt x="2" y="19"/>
                    <a:pt x="0" y="1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5" name="Freeform 717"/>
            <p:cNvSpPr>
              <a:spLocks/>
            </p:cNvSpPr>
            <p:nvPr/>
          </p:nvSpPr>
          <p:spPr bwMode="auto">
            <a:xfrm>
              <a:off x="6111243" y="2566982"/>
              <a:ext cx="293070" cy="504910"/>
            </a:xfrm>
            <a:custGeom>
              <a:avLst/>
              <a:gdLst>
                <a:gd name="T0" fmla="*/ 61 w 63"/>
                <a:gd name="T1" fmla="*/ 25 h 108"/>
                <a:gd name="T2" fmla="*/ 61 w 63"/>
                <a:gd name="T3" fmla="*/ 20 h 108"/>
                <a:gd name="T4" fmla="*/ 61 w 63"/>
                <a:gd name="T5" fmla="*/ 16 h 108"/>
                <a:gd name="T6" fmla="*/ 60 w 63"/>
                <a:gd name="T7" fmla="*/ 13 h 108"/>
                <a:gd name="T8" fmla="*/ 60 w 63"/>
                <a:gd name="T9" fmla="*/ 11 h 108"/>
                <a:gd name="T10" fmla="*/ 57 w 63"/>
                <a:gd name="T11" fmla="*/ 7 h 108"/>
                <a:gd name="T12" fmla="*/ 51 w 63"/>
                <a:gd name="T13" fmla="*/ 5 h 108"/>
                <a:gd name="T14" fmla="*/ 44 w 63"/>
                <a:gd name="T15" fmla="*/ 1 h 108"/>
                <a:gd name="T16" fmla="*/ 44 w 63"/>
                <a:gd name="T17" fmla="*/ 5 h 108"/>
                <a:gd name="T18" fmla="*/ 34 w 63"/>
                <a:gd name="T19" fmla="*/ 5 h 108"/>
                <a:gd name="T20" fmla="*/ 34 w 63"/>
                <a:gd name="T21" fmla="*/ 10 h 108"/>
                <a:gd name="T22" fmla="*/ 29 w 63"/>
                <a:gd name="T23" fmla="*/ 10 h 108"/>
                <a:gd name="T24" fmla="*/ 27 w 63"/>
                <a:gd name="T25" fmla="*/ 12 h 108"/>
                <a:gd name="T26" fmla="*/ 25 w 63"/>
                <a:gd name="T27" fmla="*/ 15 h 108"/>
                <a:gd name="T28" fmla="*/ 25 w 63"/>
                <a:gd name="T29" fmla="*/ 18 h 108"/>
                <a:gd name="T30" fmla="*/ 24 w 63"/>
                <a:gd name="T31" fmla="*/ 20 h 108"/>
                <a:gd name="T32" fmla="*/ 20 w 63"/>
                <a:gd name="T33" fmla="*/ 25 h 108"/>
                <a:gd name="T34" fmla="*/ 17 w 63"/>
                <a:gd name="T35" fmla="*/ 27 h 108"/>
                <a:gd name="T36" fmla="*/ 16 w 63"/>
                <a:gd name="T37" fmla="*/ 33 h 108"/>
                <a:gd name="T38" fmla="*/ 13 w 63"/>
                <a:gd name="T39" fmla="*/ 38 h 108"/>
                <a:gd name="T40" fmla="*/ 15 w 63"/>
                <a:gd name="T41" fmla="*/ 42 h 108"/>
                <a:gd name="T42" fmla="*/ 9 w 63"/>
                <a:gd name="T43" fmla="*/ 44 h 108"/>
                <a:gd name="T44" fmla="*/ 5 w 63"/>
                <a:gd name="T45" fmla="*/ 51 h 108"/>
                <a:gd name="T46" fmla="*/ 6 w 63"/>
                <a:gd name="T47" fmla="*/ 57 h 108"/>
                <a:gd name="T48" fmla="*/ 8 w 63"/>
                <a:gd name="T49" fmla="*/ 63 h 108"/>
                <a:gd name="T50" fmla="*/ 7 w 63"/>
                <a:gd name="T51" fmla="*/ 67 h 108"/>
                <a:gd name="T52" fmla="*/ 7 w 63"/>
                <a:gd name="T53" fmla="*/ 74 h 108"/>
                <a:gd name="T54" fmla="*/ 4 w 63"/>
                <a:gd name="T55" fmla="*/ 78 h 108"/>
                <a:gd name="T56" fmla="*/ 3 w 63"/>
                <a:gd name="T57" fmla="*/ 83 h 108"/>
                <a:gd name="T58" fmla="*/ 0 w 63"/>
                <a:gd name="T59" fmla="*/ 82 h 108"/>
                <a:gd name="T60" fmla="*/ 4 w 63"/>
                <a:gd name="T61" fmla="*/ 90 h 108"/>
                <a:gd name="T62" fmla="*/ 7 w 63"/>
                <a:gd name="T63" fmla="*/ 97 h 108"/>
                <a:gd name="T64" fmla="*/ 8 w 63"/>
                <a:gd name="T65" fmla="*/ 102 h 108"/>
                <a:gd name="T66" fmla="*/ 10 w 63"/>
                <a:gd name="T67" fmla="*/ 107 h 108"/>
                <a:gd name="T68" fmla="*/ 14 w 63"/>
                <a:gd name="T69" fmla="*/ 108 h 108"/>
                <a:gd name="T70" fmla="*/ 15 w 63"/>
                <a:gd name="T71" fmla="*/ 105 h 108"/>
                <a:gd name="T72" fmla="*/ 24 w 63"/>
                <a:gd name="T73" fmla="*/ 101 h 108"/>
                <a:gd name="T74" fmla="*/ 27 w 63"/>
                <a:gd name="T75" fmla="*/ 92 h 108"/>
                <a:gd name="T76" fmla="*/ 26 w 63"/>
                <a:gd name="T77" fmla="*/ 87 h 108"/>
                <a:gd name="T78" fmla="*/ 28 w 63"/>
                <a:gd name="T79" fmla="*/ 84 h 108"/>
                <a:gd name="T80" fmla="*/ 32 w 63"/>
                <a:gd name="T81" fmla="*/ 82 h 108"/>
                <a:gd name="T82" fmla="*/ 32 w 63"/>
                <a:gd name="T83" fmla="*/ 81 h 108"/>
                <a:gd name="T84" fmla="*/ 35 w 63"/>
                <a:gd name="T85" fmla="*/ 80 h 108"/>
                <a:gd name="T86" fmla="*/ 34 w 63"/>
                <a:gd name="T87" fmla="*/ 78 h 108"/>
                <a:gd name="T88" fmla="*/ 36 w 63"/>
                <a:gd name="T89" fmla="*/ 77 h 108"/>
                <a:gd name="T90" fmla="*/ 35 w 63"/>
                <a:gd name="T91" fmla="*/ 73 h 108"/>
                <a:gd name="T92" fmla="*/ 29 w 63"/>
                <a:gd name="T93" fmla="*/ 66 h 108"/>
                <a:gd name="T94" fmla="*/ 30 w 63"/>
                <a:gd name="T95" fmla="*/ 60 h 108"/>
                <a:gd name="T96" fmla="*/ 30 w 63"/>
                <a:gd name="T97" fmla="*/ 56 h 108"/>
                <a:gd name="T98" fmla="*/ 33 w 63"/>
                <a:gd name="T99" fmla="*/ 53 h 108"/>
                <a:gd name="T100" fmla="*/ 39 w 63"/>
                <a:gd name="T101" fmla="*/ 48 h 108"/>
                <a:gd name="T102" fmla="*/ 49 w 63"/>
                <a:gd name="T103" fmla="*/ 41 h 108"/>
                <a:gd name="T104" fmla="*/ 50 w 63"/>
                <a:gd name="T105" fmla="*/ 35 h 108"/>
                <a:gd name="T106" fmla="*/ 50 w 63"/>
                <a:gd name="T107" fmla="*/ 32 h 108"/>
                <a:gd name="T108" fmla="*/ 54 w 63"/>
                <a:gd name="T109" fmla="*/ 30 h 108"/>
                <a:gd name="T110" fmla="*/ 58 w 63"/>
                <a:gd name="T111" fmla="*/ 29 h 108"/>
                <a:gd name="T112" fmla="*/ 60 w 63"/>
                <a:gd name="T113" fmla="*/ 28 h 108"/>
                <a:gd name="T114" fmla="*/ 63 w 63"/>
                <a:gd name="T115" fmla="*/ 28 h 108"/>
                <a:gd name="T116" fmla="*/ 61 w 63"/>
                <a:gd name="T117" fmla="*/ 25 h 108"/>
                <a:gd name="T118" fmla="*/ 61 w 63"/>
                <a:gd name="T119" fmla="*/ 25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63" h="108">
                  <a:moveTo>
                    <a:pt x="61" y="25"/>
                  </a:moveTo>
                  <a:cubicBezTo>
                    <a:pt x="60" y="24"/>
                    <a:pt x="62" y="22"/>
                    <a:pt x="61" y="20"/>
                  </a:cubicBezTo>
                  <a:cubicBezTo>
                    <a:pt x="60" y="18"/>
                    <a:pt x="61" y="18"/>
                    <a:pt x="61" y="16"/>
                  </a:cubicBezTo>
                  <a:cubicBezTo>
                    <a:pt x="61" y="15"/>
                    <a:pt x="60" y="14"/>
                    <a:pt x="60" y="13"/>
                  </a:cubicBezTo>
                  <a:cubicBezTo>
                    <a:pt x="59" y="12"/>
                    <a:pt x="60" y="12"/>
                    <a:pt x="60" y="11"/>
                  </a:cubicBezTo>
                  <a:cubicBezTo>
                    <a:pt x="59" y="9"/>
                    <a:pt x="59" y="8"/>
                    <a:pt x="57" y="7"/>
                  </a:cubicBezTo>
                  <a:cubicBezTo>
                    <a:pt x="55" y="6"/>
                    <a:pt x="53" y="6"/>
                    <a:pt x="51" y="5"/>
                  </a:cubicBezTo>
                  <a:cubicBezTo>
                    <a:pt x="49" y="3"/>
                    <a:pt x="47" y="0"/>
                    <a:pt x="44" y="1"/>
                  </a:cubicBezTo>
                  <a:cubicBezTo>
                    <a:pt x="43" y="1"/>
                    <a:pt x="44" y="4"/>
                    <a:pt x="44" y="5"/>
                  </a:cubicBezTo>
                  <a:cubicBezTo>
                    <a:pt x="43" y="8"/>
                    <a:pt x="37" y="6"/>
                    <a:pt x="34" y="5"/>
                  </a:cubicBezTo>
                  <a:cubicBezTo>
                    <a:pt x="34" y="7"/>
                    <a:pt x="34" y="8"/>
                    <a:pt x="34" y="10"/>
                  </a:cubicBezTo>
                  <a:cubicBezTo>
                    <a:pt x="33" y="10"/>
                    <a:pt x="31" y="9"/>
                    <a:pt x="29" y="10"/>
                  </a:cubicBezTo>
                  <a:cubicBezTo>
                    <a:pt x="28" y="10"/>
                    <a:pt x="28" y="11"/>
                    <a:pt x="27" y="12"/>
                  </a:cubicBezTo>
                  <a:cubicBezTo>
                    <a:pt x="27" y="13"/>
                    <a:pt x="25" y="14"/>
                    <a:pt x="25" y="15"/>
                  </a:cubicBezTo>
                  <a:cubicBezTo>
                    <a:pt x="24" y="16"/>
                    <a:pt x="26" y="18"/>
                    <a:pt x="25" y="18"/>
                  </a:cubicBezTo>
                  <a:cubicBezTo>
                    <a:pt x="25" y="19"/>
                    <a:pt x="24" y="19"/>
                    <a:pt x="24" y="20"/>
                  </a:cubicBezTo>
                  <a:cubicBezTo>
                    <a:pt x="22" y="21"/>
                    <a:pt x="20" y="23"/>
                    <a:pt x="20" y="25"/>
                  </a:cubicBezTo>
                  <a:cubicBezTo>
                    <a:pt x="20" y="27"/>
                    <a:pt x="18" y="25"/>
                    <a:pt x="17" y="27"/>
                  </a:cubicBezTo>
                  <a:cubicBezTo>
                    <a:pt x="17" y="29"/>
                    <a:pt x="17" y="31"/>
                    <a:pt x="16" y="33"/>
                  </a:cubicBezTo>
                  <a:cubicBezTo>
                    <a:pt x="16" y="35"/>
                    <a:pt x="13" y="36"/>
                    <a:pt x="13" y="38"/>
                  </a:cubicBezTo>
                  <a:cubicBezTo>
                    <a:pt x="13" y="39"/>
                    <a:pt x="16" y="41"/>
                    <a:pt x="15" y="42"/>
                  </a:cubicBezTo>
                  <a:cubicBezTo>
                    <a:pt x="13" y="44"/>
                    <a:pt x="11" y="43"/>
                    <a:pt x="9" y="44"/>
                  </a:cubicBezTo>
                  <a:cubicBezTo>
                    <a:pt x="6" y="45"/>
                    <a:pt x="5" y="48"/>
                    <a:pt x="5" y="51"/>
                  </a:cubicBezTo>
                  <a:cubicBezTo>
                    <a:pt x="6" y="53"/>
                    <a:pt x="6" y="55"/>
                    <a:pt x="6" y="57"/>
                  </a:cubicBezTo>
                  <a:cubicBezTo>
                    <a:pt x="6" y="60"/>
                    <a:pt x="4" y="61"/>
                    <a:pt x="8" y="63"/>
                  </a:cubicBezTo>
                  <a:cubicBezTo>
                    <a:pt x="10" y="65"/>
                    <a:pt x="9" y="66"/>
                    <a:pt x="7" y="67"/>
                  </a:cubicBezTo>
                  <a:cubicBezTo>
                    <a:pt x="6" y="68"/>
                    <a:pt x="8" y="72"/>
                    <a:pt x="7" y="74"/>
                  </a:cubicBezTo>
                  <a:cubicBezTo>
                    <a:pt x="7" y="76"/>
                    <a:pt x="4" y="76"/>
                    <a:pt x="4" y="78"/>
                  </a:cubicBezTo>
                  <a:cubicBezTo>
                    <a:pt x="4" y="79"/>
                    <a:pt x="4" y="83"/>
                    <a:pt x="3" y="83"/>
                  </a:cubicBezTo>
                  <a:cubicBezTo>
                    <a:pt x="3" y="83"/>
                    <a:pt x="1" y="82"/>
                    <a:pt x="0" y="82"/>
                  </a:cubicBezTo>
                  <a:cubicBezTo>
                    <a:pt x="0" y="86"/>
                    <a:pt x="4" y="87"/>
                    <a:pt x="4" y="90"/>
                  </a:cubicBezTo>
                  <a:cubicBezTo>
                    <a:pt x="3" y="91"/>
                    <a:pt x="6" y="96"/>
                    <a:pt x="7" y="97"/>
                  </a:cubicBezTo>
                  <a:cubicBezTo>
                    <a:pt x="9" y="99"/>
                    <a:pt x="8" y="100"/>
                    <a:pt x="8" y="102"/>
                  </a:cubicBezTo>
                  <a:cubicBezTo>
                    <a:pt x="8" y="103"/>
                    <a:pt x="10" y="105"/>
                    <a:pt x="10" y="107"/>
                  </a:cubicBezTo>
                  <a:cubicBezTo>
                    <a:pt x="9" y="108"/>
                    <a:pt x="13" y="107"/>
                    <a:pt x="14" y="108"/>
                  </a:cubicBezTo>
                  <a:cubicBezTo>
                    <a:pt x="16" y="108"/>
                    <a:pt x="15" y="107"/>
                    <a:pt x="15" y="105"/>
                  </a:cubicBezTo>
                  <a:cubicBezTo>
                    <a:pt x="15" y="100"/>
                    <a:pt x="23" y="104"/>
                    <a:pt x="24" y="101"/>
                  </a:cubicBezTo>
                  <a:cubicBezTo>
                    <a:pt x="25" y="98"/>
                    <a:pt x="26" y="95"/>
                    <a:pt x="27" y="92"/>
                  </a:cubicBezTo>
                  <a:cubicBezTo>
                    <a:pt x="27" y="90"/>
                    <a:pt x="27" y="88"/>
                    <a:pt x="26" y="87"/>
                  </a:cubicBezTo>
                  <a:cubicBezTo>
                    <a:pt x="25" y="85"/>
                    <a:pt x="26" y="85"/>
                    <a:pt x="28" y="84"/>
                  </a:cubicBezTo>
                  <a:cubicBezTo>
                    <a:pt x="29" y="84"/>
                    <a:pt x="32" y="83"/>
                    <a:pt x="32" y="82"/>
                  </a:cubicBezTo>
                  <a:cubicBezTo>
                    <a:pt x="32" y="82"/>
                    <a:pt x="32" y="81"/>
                    <a:pt x="32" y="81"/>
                  </a:cubicBezTo>
                  <a:cubicBezTo>
                    <a:pt x="33" y="81"/>
                    <a:pt x="35" y="81"/>
                    <a:pt x="35" y="80"/>
                  </a:cubicBezTo>
                  <a:cubicBezTo>
                    <a:pt x="35" y="79"/>
                    <a:pt x="34" y="79"/>
                    <a:pt x="34" y="78"/>
                  </a:cubicBezTo>
                  <a:cubicBezTo>
                    <a:pt x="35" y="78"/>
                    <a:pt x="36" y="77"/>
                    <a:pt x="36" y="77"/>
                  </a:cubicBezTo>
                  <a:cubicBezTo>
                    <a:pt x="38" y="75"/>
                    <a:pt x="37" y="74"/>
                    <a:pt x="35" y="73"/>
                  </a:cubicBezTo>
                  <a:cubicBezTo>
                    <a:pt x="33" y="71"/>
                    <a:pt x="29" y="70"/>
                    <a:pt x="29" y="66"/>
                  </a:cubicBezTo>
                  <a:cubicBezTo>
                    <a:pt x="29" y="64"/>
                    <a:pt x="29" y="62"/>
                    <a:pt x="30" y="60"/>
                  </a:cubicBezTo>
                  <a:cubicBezTo>
                    <a:pt x="31" y="58"/>
                    <a:pt x="31" y="58"/>
                    <a:pt x="30" y="56"/>
                  </a:cubicBezTo>
                  <a:cubicBezTo>
                    <a:pt x="29" y="56"/>
                    <a:pt x="33" y="53"/>
                    <a:pt x="33" y="53"/>
                  </a:cubicBezTo>
                  <a:cubicBezTo>
                    <a:pt x="35" y="51"/>
                    <a:pt x="36" y="49"/>
                    <a:pt x="39" y="48"/>
                  </a:cubicBezTo>
                  <a:cubicBezTo>
                    <a:pt x="42" y="47"/>
                    <a:pt x="47" y="44"/>
                    <a:pt x="49" y="41"/>
                  </a:cubicBezTo>
                  <a:cubicBezTo>
                    <a:pt x="51" y="38"/>
                    <a:pt x="46" y="36"/>
                    <a:pt x="50" y="35"/>
                  </a:cubicBezTo>
                  <a:cubicBezTo>
                    <a:pt x="52" y="34"/>
                    <a:pt x="51" y="34"/>
                    <a:pt x="50" y="32"/>
                  </a:cubicBezTo>
                  <a:cubicBezTo>
                    <a:pt x="50" y="31"/>
                    <a:pt x="53" y="30"/>
                    <a:pt x="54" y="30"/>
                  </a:cubicBezTo>
                  <a:cubicBezTo>
                    <a:pt x="56" y="28"/>
                    <a:pt x="57" y="27"/>
                    <a:pt x="58" y="29"/>
                  </a:cubicBezTo>
                  <a:cubicBezTo>
                    <a:pt x="59" y="29"/>
                    <a:pt x="60" y="28"/>
                    <a:pt x="60" y="28"/>
                  </a:cubicBezTo>
                  <a:cubicBezTo>
                    <a:pt x="61" y="28"/>
                    <a:pt x="62" y="28"/>
                    <a:pt x="63" y="28"/>
                  </a:cubicBezTo>
                  <a:cubicBezTo>
                    <a:pt x="63" y="27"/>
                    <a:pt x="62" y="27"/>
                    <a:pt x="61" y="25"/>
                  </a:cubicBezTo>
                  <a:cubicBezTo>
                    <a:pt x="60" y="24"/>
                    <a:pt x="61" y="26"/>
                    <a:pt x="61" y="2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6" name="Freeform 718"/>
            <p:cNvSpPr>
              <a:spLocks/>
            </p:cNvSpPr>
            <p:nvPr/>
          </p:nvSpPr>
          <p:spPr bwMode="auto">
            <a:xfrm>
              <a:off x="6326268" y="2528756"/>
              <a:ext cx="251658" cy="393415"/>
            </a:xfrm>
            <a:custGeom>
              <a:avLst/>
              <a:gdLst>
                <a:gd name="T0" fmla="*/ 53 w 54"/>
                <a:gd name="T1" fmla="*/ 59 h 84"/>
                <a:gd name="T2" fmla="*/ 47 w 54"/>
                <a:gd name="T3" fmla="*/ 55 h 84"/>
                <a:gd name="T4" fmla="*/ 49 w 54"/>
                <a:gd name="T5" fmla="*/ 51 h 84"/>
                <a:gd name="T6" fmla="*/ 44 w 54"/>
                <a:gd name="T7" fmla="*/ 44 h 84"/>
                <a:gd name="T8" fmla="*/ 46 w 54"/>
                <a:gd name="T9" fmla="*/ 43 h 84"/>
                <a:gd name="T10" fmla="*/ 44 w 54"/>
                <a:gd name="T11" fmla="*/ 38 h 84"/>
                <a:gd name="T12" fmla="*/ 45 w 54"/>
                <a:gd name="T13" fmla="*/ 36 h 84"/>
                <a:gd name="T14" fmla="*/ 44 w 54"/>
                <a:gd name="T15" fmla="*/ 32 h 84"/>
                <a:gd name="T16" fmla="*/ 42 w 54"/>
                <a:gd name="T17" fmla="*/ 26 h 84"/>
                <a:gd name="T18" fmla="*/ 45 w 54"/>
                <a:gd name="T19" fmla="*/ 23 h 84"/>
                <a:gd name="T20" fmla="*/ 44 w 54"/>
                <a:gd name="T21" fmla="*/ 19 h 84"/>
                <a:gd name="T22" fmla="*/ 38 w 54"/>
                <a:gd name="T23" fmla="*/ 13 h 84"/>
                <a:gd name="T24" fmla="*/ 40 w 54"/>
                <a:gd name="T25" fmla="*/ 12 h 84"/>
                <a:gd name="T26" fmla="*/ 39 w 54"/>
                <a:gd name="T27" fmla="*/ 10 h 84"/>
                <a:gd name="T28" fmla="*/ 41 w 54"/>
                <a:gd name="T29" fmla="*/ 3 h 84"/>
                <a:gd name="T30" fmla="*/ 37 w 54"/>
                <a:gd name="T31" fmla="*/ 1 h 84"/>
                <a:gd name="T32" fmla="*/ 34 w 54"/>
                <a:gd name="T33" fmla="*/ 0 h 84"/>
                <a:gd name="T34" fmla="*/ 29 w 54"/>
                <a:gd name="T35" fmla="*/ 1 h 84"/>
                <a:gd name="T36" fmla="*/ 25 w 54"/>
                <a:gd name="T37" fmla="*/ 5 h 84"/>
                <a:gd name="T38" fmla="*/ 24 w 54"/>
                <a:gd name="T39" fmla="*/ 10 h 84"/>
                <a:gd name="T40" fmla="*/ 21 w 54"/>
                <a:gd name="T41" fmla="*/ 13 h 84"/>
                <a:gd name="T42" fmla="*/ 17 w 54"/>
                <a:gd name="T43" fmla="*/ 11 h 84"/>
                <a:gd name="T44" fmla="*/ 14 w 54"/>
                <a:gd name="T45" fmla="*/ 12 h 84"/>
                <a:gd name="T46" fmla="*/ 7 w 54"/>
                <a:gd name="T47" fmla="*/ 10 h 84"/>
                <a:gd name="T48" fmla="*/ 4 w 54"/>
                <a:gd name="T49" fmla="*/ 7 h 84"/>
                <a:gd name="T50" fmla="*/ 0 w 54"/>
                <a:gd name="T51" fmla="*/ 9 h 84"/>
                <a:gd name="T52" fmla="*/ 8 w 54"/>
                <a:gd name="T53" fmla="*/ 14 h 84"/>
                <a:gd name="T54" fmla="*/ 12 w 54"/>
                <a:gd name="T55" fmla="*/ 16 h 84"/>
                <a:gd name="T56" fmla="*/ 14 w 54"/>
                <a:gd name="T57" fmla="*/ 19 h 84"/>
                <a:gd name="T58" fmla="*/ 14 w 54"/>
                <a:gd name="T59" fmla="*/ 21 h 84"/>
                <a:gd name="T60" fmla="*/ 15 w 54"/>
                <a:gd name="T61" fmla="*/ 24 h 84"/>
                <a:gd name="T62" fmla="*/ 15 w 54"/>
                <a:gd name="T63" fmla="*/ 27 h 84"/>
                <a:gd name="T64" fmla="*/ 16 w 54"/>
                <a:gd name="T65" fmla="*/ 29 h 84"/>
                <a:gd name="T66" fmla="*/ 15 w 54"/>
                <a:gd name="T67" fmla="*/ 33 h 84"/>
                <a:gd name="T68" fmla="*/ 17 w 54"/>
                <a:gd name="T69" fmla="*/ 36 h 84"/>
                <a:gd name="T70" fmla="*/ 21 w 54"/>
                <a:gd name="T71" fmla="*/ 38 h 84"/>
                <a:gd name="T72" fmla="*/ 22 w 54"/>
                <a:gd name="T73" fmla="*/ 41 h 84"/>
                <a:gd name="T74" fmla="*/ 23 w 54"/>
                <a:gd name="T75" fmla="*/ 44 h 84"/>
                <a:gd name="T76" fmla="*/ 20 w 54"/>
                <a:gd name="T77" fmla="*/ 44 h 84"/>
                <a:gd name="T78" fmla="*/ 16 w 54"/>
                <a:gd name="T79" fmla="*/ 49 h 84"/>
                <a:gd name="T80" fmla="*/ 13 w 54"/>
                <a:gd name="T81" fmla="*/ 51 h 84"/>
                <a:gd name="T82" fmla="*/ 10 w 54"/>
                <a:gd name="T83" fmla="*/ 54 h 84"/>
                <a:gd name="T84" fmla="*/ 4 w 54"/>
                <a:gd name="T85" fmla="*/ 57 h 84"/>
                <a:gd name="T86" fmla="*/ 2 w 54"/>
                <a:gd name="T87" fmla="*/ 62 h 84"/>
                <a:gd name="T88" fmla="*/ 4 w 54"/>
                <a:gd name="T89" fmla="*/ 67 h 84"/>
                <a:gd name="T90" fmla="*/ 4 w 54"/>
                <a:gd name="T91" fmla="*/ 73 h 84"/>
                <a:gd name="T92" fmla="*/ 4 w 54"/>
                <a:gd name="T93" fmla="*/ 78 h 84"/>
                <a:gd name="T94" fmla="*/ 7 w 54"/>
                <a:gd name="T95" fmla="*/ 80 h 84"/>
                <a:gd name="T96" fmla="*/ 5 w 54"/>
                <a:gd name="T97" fmla="*/ 81 h 84"/>
                <a:gd name="T98" fmla="*/ 8 w 54"/>
                <a:gd name="T99" fmla="*/ 79 h 84"/>
                <a:gd name="T100" fmla="*/ 8 w 54"/>
                <a:gd name="T101" fmla="*/ 83 h 84"/>
                <a:gd name="T102" fmla="*/ 11 w 54"/>
                <a:gd name="T103" fmla="*/ 80 h 84"/>
                <a:gd name="T104" fmla="*/ 11 w 54"/>
                <a:gd name="T105" fmla="*/ 83 h 84"/>
                <a:gd name="T106" fmla="*/ 23 w 54"/>
                <a:gd name="T107" fmla="*/ 80 h 84"/>
                <a:gd name="T108" fmla="*/ 36 w 54"/>
                <a:gd name="T109" fmla="*/ 78 h 84"/>
                <a:gd name="T110" fmla="*/ 46 w 54"/>
                <a:gd name="T111" fmla="*/ 68 h 84"/>
                <a:gd name="T112" fmla="*/ 53 w 54"/>
                <a:gd name="T113" fmla="*/ 59 h 84"/>
                <a:gd name="T114" fmla="*/ 53 w 54"/>
                <a:gd name="T115" fmla="*/ 59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4" h="84">
                  <a:moveTo>
                    <a:pt x="53" y="59"/>
                  </a:moveTo>
                  <a:cubicBezTo>
                    <a:pt x="52" y="57"/>
                    <a:pt x="49" y="56"/>
                    <a:pt x="47" y="55"/>
                  </a:cubicBezTo>
                  <a:cubicBezTo>
                    <a:pt x="44" y="53"/>
                    <a:pt x="48" y="53"/>
                    <a:pt x="49" y="51"/>
                  </a:cubicBezTo>
                  <a:cubicBezTo>
                    <a:pt x="49" y="51"/>
                    <a:pt x="45" y="45"/>
                    <a:pt x="44" y="44"/>
                  </a:cubicBezTo>
                  <a:cubicBezTo>
                    <a:pt x="44" y="44"/>
                    <a:pt x="46" y="43"/>
                    <a:pt x="46" y="43"/>
                  </a:cubicBezTo>
                  <a:cubicBezTo>
                    <a:pt x="46" y="42"/>
                    <a:pt x="44" y="39"/>
                    <a:pt x="44" y="38"/>
                  </a:cubicBezTo>
                  <a:cubicBezTo>
                    <a:pt x="44" y="37"/>
                    <a:pt x="45" y="37"/>
                    <a:pt x="45" y="36"/>
                  </a:cubicBezTo>
                  <a:cubicBezTo>
                    <a:pt x="46" y="35"/>
                    <a:pt x="44" y="33"/>
                    <a:pt x="44" y="32"/>
                  </a:cubicBezTo>
                  <a:cubicBezTo>
                    <a:pt x="42" y="30"/>
                    <a:pt x="40" y="28"/>
                    <a:pt x="42" y="26"/>
                  </a:cubicBezTo>
                  <a:cubicBezTo>
                    <a:pt x="43" y="25"/>
                    <a:pt x="45" y="24"/>
                    <a:pt x="45" y="23"/>
                  </a:cubicBezTo>
                  <a:cubicBezTo>
                    <a:pt x="46" y="21"/>
                    <a:pt x="44" y="20"/>
                    <a:pt x="44" y="19"/>
                  </a:cubicBezTo>
                  <a:cubicBezTo>
                    <a:pt x="43" y="18"/>
                    <a:pt x="36" y="15"/>
                    <a:pt x="38" y="13"/>
                  </a:cubicBezTo>
                  <a:cubicBezTo>
                    <a:pt x="38" y="13"/>
                    <a:pt x="40" y="12"/>
                    <a:pt x="40" y="12"/>
                  </a:cubicBezTo>
                  <a:cubicBezTo>
                    <a:pt x="40" y="12"/>
                    <a:pt x="37" y="10"/>
                    <a:pt x="39" y="10"/>
                  </a:cubicBezTo>
                  <a:cubicBezTo>
                    <a:pt x="42" y="10"/>
                    <a:pt x="44" y="5"/>
                    <a:pt x="41" y="3"/>
                  </a:cubicBezTo>
                  <a:cubicBezTo>
                    <a:pt x="40" y="2"/>
                    <a:pt x="38" y="2"/>
                    <a:pt x="37" y="1"/>
                  </a:cubicBezTo>
                  <a:cubicBezTo>
                    <a:pt x="36" y="0"/>
                    <a:pt x="35" y="0"/>
                    <a:pt x="34" y="0"/>
                  </a:cubicBezTo>
                  <a:cubicBezTo>
                    <a:pt x="32" y="1"/>
                    <a:pt x="31" y="0"/>
                    <a:pt x="29" y="1"/>
                  </a:cubicBezTo>
                  <a:cubicBezTo>
                    <a:pt x="28" y="2"/>
                    <a:pt x="26" y="4"/>
                    <a:pt x="25" y="5"/>
                  </a:cubicBezTo>
                  <a:cubicBezTo>
                    <a:pt x="25" y="6"/>
                    <a:pt x="25" y="10"/>
                    <a:pt x="24" y="10"/>
                  </a:cubicBezTo>
                  <a:cubicBezTo>
                    <a:pt x="23" y="11"/>
                    <a:pt x="22" y="12"/>
                    <a:pt x="21" y="13"/>
                  </a:cubicBezTo>
                  <a:cubicBezTo>
                    <a:pt x="20" y="13"/>
                    <a:pt x="18" y="11"/>
                    <a:pt x="17" y="11"/>
                  </a:cubicBezTo>
                  <a:cubicBezTo>
                    <a:pt x="16" y="11"/>
                    <a:pt x="15" y="12"/>
                    <a:pt x="14" y="12"/>
                  </a:cubicBezTo>
                  <a:cubicBezTo>
                    <a:pt x="11" y="13"/>
                    <a:pt x="9" y="12"/>
                    <a:pt x="7" y="10"/>
                  </a:cubicBezTo>
                  <a:cubicBezTo>
                    <a:pt x="7" y="9"/>
                    <a:pt x="5" y="7"/>
                    <a:pt x="4" y="7"/>
                  </a:cubicBezTo>
                  <a:cubicBezTo>
                    <a:pt x="3" y="7"/>
                    <a:pt x="1" y="9"/>
                    <a:pt x="0" y="9"/>
                  </a:cubicBezTo>
                  <a:cubicBezTo>
                    <a:pt x="2" y="11"/>
                    <a:pt x="5" y="13"/>
                    <a:pt x="8" y="14"/>
                  </a:cubicBezTo>
                  <a:cubicBezTo>
                    <a:pt x="9" y="14"/>
                    <a:pt x="11" y="15"/>
                    <a:pt x="12" y="16"/>
                  </a:cubicBezTo>
                  <a:cubicBezTo>
                    <a:pt x="13" y="17"/>
                    <a:pt x="13" y="18"/>
                    <a:pt x="14" y="19"/>
                  </a:cubicBezTo>
                  <a:cubicBezTo>
                    <a:pt x="14" y="20"/>
                    <a:pt x="13" y="20"/>
                    <a:pt x="14" y="21"/>
                  </a:cubicBezTo>
                  <a:cubicBezTo>
                    <a:pt x="14" y="22"/>
                    <a:pt x="16" y="23"/>
                    <a:pt x="15" y="24"/>
                  </a:cubicBezTo>
                  <a:cubicBezTo>
                    <a:pt x="15" y="25"/>
                    <a:pt x="14" y="26"/>
                    <a:pt x="15" y="27"/>
                  </a:cubicBezTo>
                  <a:cubicBezTo>
                    <a:pt x="15" y="27"/>
                    <a:pt x="16" y="29"/>
                    <a:pt x="16" y="29"/>
                  </a:cubicBezTo>
                  <a:cubicBezTo>
                    <a:pt x="15" y="30"/>
                    <a:pt x="15" y="32"/>
                    <a:pt x="15" y="33"/>
                  </a:cubicBezTo>
                  <a:cubicBezTo>
                    <a:pt x="15" y="33"/>
                    <a:pt x="17" y="36"/>
                    <a:pt x="17" y="36"/>
                  </a:cubicBezTo>
                  <a:cubicBezTo>
                    <a:pt x="18" y="37"/>
                    <a:pt x="20" y="38"/>
                    <a:pt x="21" y="38"/>
                  </a:cubicBezTo>
                  <a:cubicBezTo>
                    <a:pt x="22" y="39"/>
                    <a:pt x="22" y="40"/>
                    <a:pt x="22" y="41"/>
                  </a:cubicBezTo>
                  <a:cubicBezTo>
                    <a:pt x="22" y="42"/>
                    <a:pt x="23" y="43"/>
                    <a:pt x="23" y="44"/>
                  </a:cubicBezTo>
                  <a:cubicBezTo>
                    <a:pt x="23" y="45"/>
                    <a:pt x="21" y="44"/>
                    <a:pt x="20" y="44"/>
                  </a:cubicBezTo>
                  <a:cubicBezTo>
                    <a:pt x="19" y="44"/>
                    <a:pt x="16" y="48"/>
                    <a:pt x="16" y="49"/>
                  </a:cubicBezTo>
                  <a:cubicBezTo>
                    <a:pt x="15" y="50"/>
                    <a:pt x="14" y="50"/>
                    <a:pt x="13" y="51"/>
                  </a:cubicBezTo>
                  <a:cubicBezTo>
                    <a:pt x="12" y="52"/>
                    <a:pt x="11" y="53"/>
                    <a:pt x="10" y="54"/>
                  </a:cubicBezTo>
                  <a:cubicBezTo>
                    <a:pt x="9" y="54"/>
                    <a:pt x="4" y="58"/>
                    <a:pt x="4" y="57"/>
                  </a:cubicBezTo>
                  <a:cubicBezTo>
                    <a:pt x="4" y="59"/>
                    <a:pt x="2" y="60"/>
                    <a:pt x="2" y="62"/>
                  </a:cubicBezTo>
                  <a:cubicBezTo>
                    <a:pt x="3" y="64"/>
                    <a:pt x="2" y="67"/>
                    <a:pt x="4" y="67"/>
                  </a:cubicBezTo>
                  <a:cubicBezTo>
                    <a:pt x="5" y="67"/>
                    <a:pt x="4" y="72"/>
                    <a:pt x="4" y="73"/>
                  </a:cubicBezTo>
                  <a:cubicBezTo>
                    <a:pt x="4" y="75"/>
                    <a:pt x="2" y="77"/>
                    <a:pt x="4" y="78"/>
                  </a:cubicBezTo>
                  <a:cubicBezTo>
                    <a:pt x="4" y="78"/>
                    <a:pt x="8" y="79"/>
                    <a:pt x="7" y="80"/>
                  </a:cubicBezTo>
                  <a:cubicBezTo>
                    <a:pt x="7" y="80"/>
                    <a:pt x="5" y="81"/>
                    <a:pt x="5" y="81"/>
                  </a:cubicBezTo>
                  <a:cubicBezTo>
                    <a:pt x="7" y="81"/>
                    <a:pt x="7" y="79"/>
                    <a:pt x="8" y="79"/>
                  </a:cubicBezTo>
                  <a:cubicBezTo>
                    <a:pt x="10" y="78"/>
                    <a:pt x="8" y="83"/>
                    <a:pt x="8" y="83"/>
                  </a:cubicBezTo>
                  <a:cubicBezTo>
                    <a:pt x="8" y="83"/>
                    <a:pt x="11" y="80"/>
                    <a:pt x="11" y="80"/>
                  </a:cubicBezTo>
                  <a:cubicBezTo>
                    <a:pt x="12" y="79"/>
                    <a:pt x="11" y="83"/>
                    <a:pt x="11" y="83"/>
                  </a:cubicBezTo>
                  <a:cubicBezTo>
                    <a:pt x="14" y="84"/>
                    <a:pt x="20" y="81"/>
                    <a:pt x="23" y="80"/>
                  </a:cubicBezTo>
                  <a:cubicBezTo>
                    <a:pt x="27" y="79"/>
                    <a:pt x="31" y="79"/>
                    <a:pt x="36" y="78"/>
                  </a:cubicBezTo>
                  <a:cubicBezTo>
                    <a:pt x="39" y="74"/>
                    <a:pt x="43" y="71"/>
                    <a:pt x="46" y="68"/>
                  </a:cubicBezTo>
                  <a:cubicBezTo>
                    <a:pt x="48" y="66"/>
                    <a:pt x="54" y="62"/>
                    <a:pt x="53" y="59"/>
                  </a:cubicBezTo>
                  <a:cubicBezTo>
                    <a:pt x="52" y="57"/>
                    <a:pt x="54" y="62"/>
                    <a:pt x="53" y="5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7" name="Freeform 719"/>
            <p:cNvSpPr>
              <a:spLocks/>
            </p:cNvSpPr>
            <p:nvPr/>
          </p:nvSpPr>
          <p:spPr bwMode="auto">
            <a:xfrm>
              <a:off x="5966300" y="2482565"/>
              <a:ext cx="597290" cy="500131"/>
            </a:xfrm>
            <a:custGeom>
              <a:avLst/>
              <a:gdLst>
                <a:gd name="T0" fmla="*/ 38 w 128"/>
                <a:gd name="T1" fmla="*/ 87 h 107"/>
                <a:gd name="T2" fmla="*/ 38 w 128"/>
                <a:gd name="T3" fmla="*/ 63 h 107"/>
                <a:gd name="T4" fmla="*/ 47 w 128"/>
                <a:gd name="T5" fmla="*/ 52 h 107"/>
                <a:gd name="T6" fmla="*/ 56 w 128"/>
                <a:gd name="T7" fmla="*/ 34 h 107"/>
                <a:gd name="T8" fmla="*/ 72 w 128"/>
                <a:gd name="T9" fmla="*/ 25 h 107"/>
                <a:gd name="T10" fmla="*/ 86 w 128"/>
                <a:gd name="T11" fmla="*/ 22 h 107"/>
                <a:gd name="T12" fmla="*/ 102 w 128"/>
                <a:gd name="T13" fmla="*/ 20 h 107"/>
                <a:gd name="T14" fmla="*/ 112 w 128"/>
                <a:gd name="T15" fmla="*/ 10 h 107"/>
                <a:gd name="T16" fmla="*/ 120 w 128"/>
                <a:gd name="T17" fmla="*/ 13 h 107"/>
                <a:gd name="T18" fmla="*/ 127 w 128"/>
                <a:gd name="T19" fmla="*/ 6 h 107"/>
                <a:gd name="T20" fmla="*/ 114 w 128"/>
                <a:gd name="T21" fmla="*/ 5 h 107"/>
                <a:gd name="T22" fmla="*/ 116 w 128"/>
                <a:gd name="T23" fmla="*/ 2 h 107"/>
                <a:gd name="T24" fmla="*/ 106 w 128"/>
                <a:gd name="T25" fmla="*/ 3 h 107"/>
                <a:gd name="T26" fmla="*/ 100 w 128"/>
                <a:gd name="T27" fmla="*/ 1 h 107"/>
                <a:gd name="T28" fmla="*/ 95 w 128"/>
                <a:gd name="T29" fmla="*/ 3 h 107"/>
                <a:gd name="T30" fmla="*/ 91 w 128"/>
                <a:gd name="T31" fmla="*/ 6 h 107"/>
                <a:gd name="T32" fmla="*/ 90 w 128"/>
                <a:gd name="T33" fmla="*/ 11 h 107"/>
                <a:gd name="T34" fmla="*/ 84 w 128"/>
                <a:gd name="T35" fmla="*/ 10 h 107"/>
                <a:gd name="T36" fmla="*/ 80 w 128"/>
                <a:gd name="T37" fmla="*/ 13 h 107"/>
                <a:gd name="T38" fmla="*/ 76 w 128"/>
                <a:gd name="T39" fmla="*/ 15 h 107"/>
                <a:gd name="T40" fmla="*/ 72 w 128"/>
                <a:gd name="T41" fmla="*/ 16 h 107"/>
                <a:gd name="T42" fmla="*/ 68 w 128"/>
                <a:gd name="T43" fmla="*/ 10 h 107"/>
                <a:gd name="T44" fmla="*/ 67 w 128"/>
                <a:gd name="T45" fmla="*/ 14 h 107"/>
                <a:gd name="T46" fmla="*/ 65 w 128"/>
                <a:gd name="T47" fmla="*/ 14 h 107"/>
                <a:gd name="T48" fmla="*/ 62 w 128"/>
                <a:gd name="T49" fmla="*/ 18 h 107"/>
                <a:gd name="T50" fmla="*/ 61 w 128"/>
                <a:gd name="T51" fmla="*/ 21 h 107"/>
                <a:gd name="T52" fmla="*/ 57 w 128"/>
                <a:gd name="T53" fmla="*/ 20 h 107"/>
                <a:gd name="T54" fmla="*/ 54 w 128"/>
                <a:gd name="T55" fmla="*/ 20 h 107"/>
                <a:gd name="T56" fmla="*/ 51 w 128"/>
                <a:gd name="T57" fmla="*/ 22 h 107"/>
                <a:gd name="T58" fmla="*/ 49 w 128"/>
                <a:gd name="T59" fmla="*/ 23 h 107"/>
                <a:gd name="T60" fmla="*/ 54 w 128"/>
                <a:gd name="T61" fmla="*/ 25 h 107"/>
                <a:gd name="T62" fmla="*/ 56 w 128"/>
                <a:gd name="T63" fmla="*/ 25 h 107"/>
                <a:gd name="T64" fmla="*/ 57 w 128"/>
                <a:gd name="T65" fmla="*/ 28 h 107"/>
                <a:gd name="T66" fmla="*/ 49 w 128"/>
                <a:gd name="T67" fmla="*/ 31 h 107"/>
                <a:gd name="T68" fmla="*/ 53 w 128"/>
                <a:gd name="T69" fmla="*/ 33 h 107"/>
                <a:gd name="T70" fmla="*/ 49 w 128"/>
                <a:gd name="T71" fmla="*/ 35 h 107"/>
                <a:gd name="T72" fmla="*/ 43 w 128"/>
                <a:gd name="T73" fmla="*/ 40 h 107"/>
                <a:gd name="T74" fmla="*/ 42 w 128"/>
                <a:gd name="T75" fmla="*/ 43 h 107"/>
                <a:gd name="T76" fmla="*/ 39 w 128"/>
                <a:gd name="T77" fmla="*/ 45 h 107"/>
                <a:gd name="T78" fmla="*/ 39 w 128"/>
                <a:gd name="T79" fmla="*/ 49 h 107"/>
                <a:gd name="T80" fmla="*/ 39 w 128"/>
                <a:gd name="T81" fmla="*/ 52 h 107"/>
                <a:gd name="T82" fmla="*/ 35 w 128"/>
                <a:gd name="T83" fmla="*/ 56 h 107"/>
                <a:gd name="T84" fmla="*/ 27 w 128"/>
                <a:gd name="T85" fmla="*/ 62 h 107"/>
                <a:gd name="T86" fmla="*/ 31 w 128"/>
                <a:gd name="T87" fmla="*/ 64 h 107"/>
                <a:gd name="T88" fmla="*/ 28 w 128"/>
                <a:gd name="T89" fmla="*/ 66 h 107"/>
                <a:gd name="T90" fmla="*/ 19 w 128"/>
                <a:gd name="T91" fmla="*/ 68 h 107"/>
                <a:gd name="T92" fmla="*/ 16 w 128"/>
                <a:gd name="T93" fmla="*/ 72 h 107"/>
                <a:gd name="T94" fmla="*/ 10 w 128"/>
                <a:gd name="T95" fmla="*/ 73 h 107"/>
                <a:gd name="T96" fmla="*/ 10 w 128"/>
                <a:gd name="T97" fmla="*/ 74 h 107"/>
                <a:gd name="T98" fmla="*/ 5 w 128"/>
                <a:gd name="T99" fmla="*/ 75 h 107"/>
                <a:gd name="T100" fmla="*/ 4 w 128"/>
                <a:gd name="T101" fmla="*/ 81 h 107"/>
                <a:gd name="T102" fmla="*/ 1 w 128"/>
                <a:gd name="T103" fmla="*/ 86 h 107"/>
                <a:gd name="T104" fmla="*/ 6 w 128"/>
                <a:gd name="T105" fmla="*/ 92 h 107"/>
                <a:gd name="T106" fmla="*/ 7 w 128"/>
                <a:gd name="T107" fmla="*/ 94 h 107"/>
                <a:gd name="T108" fmla="*/ 3 w 128"/>
                <a:gd name="T109" fmla="*/ 93 h 107"/>
                <a:gd name="T110" fmla="*/ 5 w 128"/>
                <a:gd name="T111" fmla="*/ 97 h 107"/>
                <a:gd name="T112" fmla="*/ 5 w 128"/>
                <a:gd name="T113" fmla="*/ 103 h 107"/>
                <a:gd name="T114" fmla="*/ 27 w 128"/>
                <a:gd name="T115" fmla="*/ 99 h 107"/>
                <a:gd name="T116" fmla="*/ 34 w 128"/>
                <a:gd name="T117" fmla="*/ 101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 h="107">
                  <a:moveTo>
                    <a:pt x="34" y="101"/>
                  </a:moveTo>
                  <a:cubicBezTo>
                    <a:pt x="34" y="101"/>
                    <a:pt x="35" y="98"/>
                    <a:pt x="35" y="97"/>
                  </a:cubicBezTo>
                  <a:cubicBezTo>
                    <a:pt x="35" y="95"/>
                    <a:pt x="36" y="94"/>
                    <a:pt x="38" y="93"/>
                  </a:cubicBezTo>
                  <a:cubicBezTo>
                    <a:pt x="40" y="91"/>
                    <a:pt x="38" y="88"/>
                    <a:pt x="38" y="87"/>
                  </a:cubicBezTo>
                  <a:cubicBezTo>
                    <a:pt x="38" y="84"/>
                    <a:pt x="42" y="84"/>
                    <a:pt x="39" y="82"/>
                  </a:cubicBezTo>
                  <a:cubicBezTo>
                    <a:pt x="37" y="80"/>
                    <a:pt x="36" y="80"/>
                    <a:pt x="37" y="77"/>
                  </a:cubicBezTo>
                  <a:cubicBezTo>
                    <a:pt x="38" y="75"/>
                    <a:pt x="37" y="73"/>
                    <a:pt x="37" y="71"/>
                  </a:cubicBezTo>
                  <a:cubicBezTo>
                    <a:pt x="36" y="68"/>
                    <a:pt x="35" y="65"/>
                    <a:pt x="38" y="63"/>
                  </a:cubicBezTo>
                  <a:cubicBezTo>
                    <a:pt x="39" y="62"/>
                    <a:pt x="41" y="62"/>
                    <a:pt x="42" y="61"/>
                  </a:cubicBezTo>
                  <a:cubicBezTo>
                    <a:pt x="43" y="61"/>
                    <a:pt x="44" y="62"/>
                    <a:pt x="45" y="61"/>
                  </a:cubicBezTo>
                  <a:cubicBezTo>
                    <a:pt x="46" y="59"/>
                    <a:pt x="45" y="58"/>
                    <a:pt x="44" y="57"/>
                  </a:cubicBezTo>
                  <a:cubicBezTo>
                    <a:pt x="44" y="55"/>
                    <a:pt x="46" y="54"/>
                    <a:pt x="47" y="52"/>
                  </a:cubicBezTo>
                  <a:cubicBezTo>
                    <a:pt x="47" y="51"/>
                    <a:pt x="48" y="48"/>
                    <a:pt x="48" y="46"/>
                  </a:cubicBezTo>
                  <a:cubicBezTo>
                    <a:pt x="48" y="44"/>
                    <a:pt x="52" y="44"/>
                    <a:pt x="51" y="43"/>
                  </a:cubicBezTo>
                  <a:cubicBezTo>
                    <a:pt x="51" y="41"/>
                    <a:pt x="53" y="40"/>
                    <a:pt x="54" y="38"/>
                  </a:cubicBezTo>
                  <a:cubicBezTo>
                    <a:pt x="56" y="36"/>
                    <a:pt x="56" y="37"/>
                    <a:pt x="56" y="34"/>
                  </a:cubicBezTo>
                  <a:cubicBezTo>
                    <a:pt x="55" y="33"/>
                    <a:pt x="59" y="28"/>
                    <a:pt x="60" y="28"/>
                  </a:cubicBezTo>
                  <a:cubicBezTo>
                    <a:pt x="61" y="27"/>
                    <a:pt x="64" y="28"/>
                    <a:pt x="65" y="28"/>
                  </a:cubicBezTo>
                  <a:cubicBezTo>
                    <a:pt x="65" y="26"/>
                    <a:pt x="65" y="25"/>
                    <a:pt x="65" y="23"/>
                  </a:cubicBezTo>
                  <a:cubicBezTo>
                    <a:pt x="68" y="24"/>
                    <a:pt x="70" y="24"/>
                    <a:pt x="72" y="25"/>
                  </a:cubicBezTo>
                  <a:cubicBezTo>
                    <a:pt x="76" y="25"/>
                    <a:pt x="74" y="21"/>
                    <a:pt x="75" y="19"/>
                  </a:cubicBezTo>
                  <a:cubicBezTo>
                    <a:pt x="75" y="19"/>
                    <a:pt x="77" y="19"/>
                    <a:pt x="78" y="19"/>
                  </a:cubicBezTo>
                  <a:cubicBezTo>
                    <a:pt x="79" y="18"/>
                    <a:pt x="81" y="16"/>
                    <a:pt x="82" y="18"/>
                  </a:cubicBezTo>
                  <a:cubicBezTo>
                    <a:pt x="84" y="19"/>
                    <a:pt x="84" y="21"/>
                    <a:pt x="86" y="22"/>
                  </a:cubicBezTo>
                  <a:cubicBezTo>
                    <a:pt x="87" y="22"/>
                    <a:pt x="89" y="22"/>
                    <a:pt x="90" y="22"/>
                  </a:cubicBezTo>
                  <a:cubicBezTo>
                    <a:pt x="91" y="22"/>
                    <a:pt x="92" y="21"/>
                    <a:pt x="94" y="21"/>
                  </a:cubicBezTo>
                  <a:cubicBezTo>
                    <a:pt x="95" y="21"/>
                    <a:pt x="96" y="23"/>
                    <a:pt x="98" y="23"/>
                  </a:cubicBezTo>
                  <a:cubicBezTo>
                    <a:pt x="98" y="22"/>
                    <a:pt x="102" y="20"/>
                    <a:pt x="102" y="20"/>
                  </a:cubicBezTo>
                  <a:cubicBezTo>
                    <a:pt x="102" y="17"/>
                    <a:pt x="102" y="16"/>
                    <a:pt x="103" y="14"/>
                  </a:cubicBezTo>
                  <a:cubicBezTo>
                    <a:pt x="104" y="13"/>
                    <a:pt x="106" y="11"/>
                    <a:pt x="107" y="11"/>
                  </a:cubicBezTo>
                  <a:cubicBezTo>
                    <a:pt x="108" y="11"/>
                    <a:pt x="109" y="11"/>
                    <a:pt x="110" y="11"/>
                  </a:cubicBezTo>
                  <a:cubicBezTo>
                    <a:pt x="111" y="11"/>
                    <a:pt x="111" y="10"/>
                    <a:pt x="112" y="10"/>
                  </a:cubicBezTo>
                  <a:cubicBezTo>
                    <a:pt x="113" y="10"/>
                    <a:pt x="115" y="12"/>
                    <a:pt x="116" y="12"/>
                  </a:cubicBezTo>
                  <a:cubicBezTo>
                    <a:pt x="118" y="13"/>
                    <a:pt x="119" y="14"/>
                    <a:pt x="119" y="17"/>
                  </a:cubicBezTo>
                  <a:cubicBezTo>
                    <a:pt x="121" y="17"/>
                    <a:pt x="126" y="14"/>
                    <a:pt x="124" y="12"/>
                  </a:cubicBezTo>
                  <a:cubicBezTo>
                    <a:pt x="126" y="13"/>
                    <a:pt x="121" y="13"/>
                    <a:pt x="120" y="13"/>
                  </a:cubicBezTo>
                  <a:cubicBezTo>
                    <a:pt x="125" y="12"/>
                    <a:pt x="118" y="9"/>
                    <a:pt x="117" y="10"/>
                  </a:cubicBezTo>
                  <a:cubicBezTo>
                    <a:pt x="118" y="9"/>
                    <a:pt x="119" y="10"/>
                    <a:pt x="119" y="10"/>
                  </a:cubicBezTo>
                  <a:cubicBezTo>
                    <a:pt x="121" y="10"/>
                    <a:pt x="123" y="10"/>
                    <a:pt x="124" y="9"/>
                  </a:cubicBezTo>
                  <a:cubicBezTo>
                    <a:pt x="125" y="9"/>
                    <a:pt x="128" y="7"/>
                    <a:pt x="127" y="6"/>
                  </a:cubicBezTo>
                  <a:cubicBezTo>
                    <a:pt x="125" y="5"/>
                    <a:pt x="122" y="4"/>
                    <a:pt x="119" y="3"/>
                  </a:cubicBezTo>
                  <a:cubicBezTo>
                    <a:pt x="118" y="2"/>
                    <a:pt x="117" y="4"/>
                    <a:pt x="116" y="5"/>
                  </a:cubicBezTo>
                  <a:cubicBezTo>
                    <a:pt x="116" y="5"/>
                    <a:pt x="114" y="8"/>
                    <a:pt x="114" y="7"/>
                  </a:cubicBezTo>
                  <a:cubicBezTo>
                    <a:pt x="114" y="7"/>
                    <a:pt x="114" y="6"/>
                    <a:pt x="114" y="5"/>
                  </a:cubicBezTo>
                  <a:cubicBezTo>
                    <a:pt x="114" y="5"/>
                    <a:pt x="112" y="5"/>
                    <a:pt x="112" y="5"/>
                  </a:cubicBezTo>
                  <a:cubicBezTo>
                    <a:pt x="113" y="4"/>
                    <a:pt x="115" y="5"/>
                    <a:pt x="115" y="4"/>
                  </a:cubicBezTo>
                  <a:cubicBezTo>
                    <a:pt x="115" y="4"/>
                    <a:pt x="112" y="4"/>
                    <a:pt x="112" y="4"/>
                  </a:cubicBezTo>
                  <a:cubicBezTo>
                    <a:pt x="112" y="3"/>
                    <a:pt x="116" y="3"/>
                    <a:pt x="116" y="2"/>
                  </a:cubicBezTo>
                  <a:cubicBezTo>
                    <a:pt x="115" y="1"/>
                    <a:pt x="109" y="0"/>
                    <a:pt x="110" y="2"/>
                  </a:cubicBezTo>
                  <a:cubicBezTo>
                    <a:pt x="111" y="3"/>
                    <a:pt x="111" y="3"/>
                    <a:pt x="110" y="4"/>
                  </a:cubicBezTo>
                  <a:cubicBezTo>
                    <a:pt x="109" y="5"/>
                    <a:pt x="107" y="7"/>
                    <a:pt x="106" y="7"/>
                  </a:cubicBezTo>
                  <a:cubicBezTo>
                    <a:pt x="105" y="7"/>
                    <a:pt x="106" y="3"/>
                    <a:pt x="106" y="3"/>
                  </a:cubicBezTo>
                  <a:cubicBezTo>
                    <a:pt x="106" y="2"/>
                    <a:pt x="101" y="9"/>
                    <a:pt x="100" y="9"/>
                  </a:cubicBezTo>
                  <a:cubicBezTo>
                    <a:pt x="97" y="9"/>
                    <a:pt x="100" y="5"/>
                    <a:pt x="101" y="4"/>
                  </a:cubicBezTo>
                  <a:cubicBezTo>
                    <a:pt x="102" y="4"/>
                    <a:pt x="103" y="2"/>
                    <a:pt x="103" y="2"/>
                  </a:cubicBezTo>
                  <a:cubicBezTo>
                    <a:pt x="102" y="1"/>
                    <a:pt x="100" y="0"/>
                    <a:pt x="100" y="1"/>
                  </a:cubicBezTo>
                  <a:cubicBezTo>
                    <a:pt x="100" y="1"/>
                    <a:pt x="101" y="2"/>
                    <a:pt x="101" y="2"/>
                  </a:cubicBezTo>
                  <a:cubicBezTo>
                    <a:pt x="101" y="2"/>
                    <a:pt x="99" y="2"/>
                    <a:pt x="98" y="2"/>
                  </a:cubicBezTo>
                  <a:cubicBezTo>
                    <a:pt x="97" y="3"/>
                    <a:pt x="98" y="2"/>
                    <a:pt x="97" y="1"/>
                  </a:cubicBezTo>
                  <a:cubicBezTo>
                    <a:pt x="97" y="1"/>
                    <a:pt x="95" y="3"/>
                    <a:pt x="95" y="3"/>
                  </a:cubicBezTo>
                  <a:cubicBezTo>
                    <a:pt x="95" y="4"/>
                    <a:pt x="97" y="5"/>
                    <a:pt x="96" y="5"/>
                  </a:cubicBezTo>
                  <a:cubicBezTo>
                    <a:pt x="95" y="5"/>
                    <a:pt x="95" y="5"/>
                    <a:pt x="95" y="5"/>
                  </a:cubicBezTo>
                  <a:cubicBezTo>
                    <a:pt x="94" y="5"/>
                    <a:pt x="94" y="6"/>
                    <a:pt x="94" y="7"/>
                  </a:cubicBezTo>
                  <a:cubicBezTo>
                    <a:pt x="95" y="5"/>
                    <a:pt x="91" y="6"/>
                    <a:pt x="91" y="6"/>
                  </a:cubicBezTo>
                  <a:cubicBezTo>
                    <a:pt x="91" y="6"/>
                    <a:pt x="93" y="5"/>
                    <a:pt x="93" y="4"/>
                  </a:cubicBezTo>
                  <a:cubicBezTo>
                    <a:pt x="93" y="5"/>
                    <a:pt x="89" y="6"/>
                    <a:pt x="88" y="6"/>
                  </a:cubicBezTo>
                  <a:cubicBezTo>
                    <a:pt x="87" y="6"/>
                    <a:pt x="91" y="9"/>
                    <a:pt x="91" y="9"/>
                  </a:cubicBezTo>
                  <a:cubicBezTo>
                    <a:pt x="91" y="9"/>
                    <a:pt x="90" y="11"/>
                    <a:pt x="90" y="11"/>
                  </a:cubicBezTo>
                  <a:cubicBezTo>
                    <a:pt x="90" y="11"/>
                    <a:pt x="87" y="8"/>
                    <a:pt x="87" y="8"/>
                  </a:cubicBezTo>
                  <a:cubicBezTo>
                    <a:pt x="87" y="8"/>
                    <a:pt x="85" y="11"/>
                    <a:pt x="85" y="8"/>
                  </a:cubicBezTo>
                  <a:cubicBezTo>
                    <a:pt x="84" y="7"/>
                    <a:pt x="81" y="9"/>
                    <a:pt x="80" y="8"/>
                  </a:cubicBezTo>
                  <a:cubicBezTo>
                    <a:pt x="81" y="9"/>
                    <a:pt x="84" y="9"/>
                    <a:pt x="84" y="10"/>
                  </a:cubicBezTo>
                  <a:cubicBezTo>
                    <a:pt x="84" y="10"/>
                    <a:pt x="83" y="10"/>
                    <a:pt x="83" y="11"/>
                  </a:cubicBezTo>
                  <a:cubicBezTo>
                    <a:pt x="83" y="12"/>
                    <a:pt x="84" y="12"/>
                    <a:pt x="84" y="13"/>
                  </a:cubicBezTo>
                  <a:cubicBezTo>
                    <a:pt x="84" y="13"/>
                    <a:pt x="81" y="12"/>
                    <a:pt x="81" y="11"/>
                  </a:cubicBezTo>
                  <a:cubicBezTo>
                    <a:pt x="80" y="11"/>
                    <a:pt x="80" y="12"/>
                    <a:pt x="80" y="13"/>
                  </a:cubicBezTo>
                  <a:cubicBezTo>
                    <a:pt x="79" y="13"/>
                    <a:pt x="79" y="12"/>
                    <a:pt x="79" y="11"/>
                  </a:cubicBezTo>
                  <a:cubicBezTo>
                    <a:pt x="79" y="11"/>
                    <a:pt x="77" y="13"/>
                    <a:pt x="77" y="13"/>
                  </a:cubicBezTo>
                  <a:cubicBezTo>
                    <a:pt x="76" y="14"/>
                    <a:pt x="78" y="14"/>
                    <a:pt x="78" y="15"/>
                  </a:cubicBezTo>
                  <a:cubicBezTo>
                    <a:pt x="78" y="15"/>
                    <a:pt x="76" y="15"/>
                    <a:pt x="76" y="15"/>
                  </a:cubicBezTo>
                  <a:cubicBezTo>
                    <a:pt x="75" y="14"/>
                    <a:pt x="76" y="13"/>
                    <a:pt x="76" y="12"/>
                  </a:cubicBezTo>
                  <a:cubicBezTo>
                    <a:pt x="76" y="12"/>
                    <a:pt x="73" y="14"/>
                    <a:pt x="73" y="14"/>
                  </a:cubicBezTo>
                  <a:cubicBezTo>
                    <a:pt x="73" y="14"/>
                    <a:pt x="73" y="14"/>
                    <a:pt x="74" y="14"/>
                  </a:cubicBezTo>
                  <a:cubicBezTo>
                    <a:pt x="73" y="14"/>
                    <a:pt x="72" y="16"/>
                    <a:pt x="72" y="16"/>
                  </a:cubicBezTo>
                  <a:cubicBezTo>
                    <a:pt x="71" y="15"/>
                    <a:pt x="73" y="14"/>
                    <a:pt x="72" y="14"/>
                  </a:cubicBezTo>
                  <a:cubicBezTo>
                    <a:pt x="71" y="13"/>
                    <a:pt x="70" y="13"/>
                    <a:pt x="70" y="12"/>
                  </a:cubicBezTo>
                  <a:cubicBezTo>
                    <a:pt x="70" y="12"/>
                    <a:pt x="72" y="12"/>
                    <a:pt x="72" y="12"/>
                  </a:cubicBezTo>
                  <a:cubicBezTo>
                    <a:pt x="72" y="11"/>
                    <a:pt x="69" y="10"/>
                    <a:pt x="68" y="10"/>
                  </a:cubicBezTo>
                  <a:cubicBezTo>
                    <a:pt x="68" y="11"/>
                    <a:pt x="69" y="13"/>
                    <a:pt x="69" y="13"/>
                  </a:cubicBezTo>
                  <a:cubicBezTo>
                    <a:pt x="69" y="13"/>
                    <a:pt x="65" y="14"/>
                    <a:pt x="66" y="14"/>
                  </a:cubicBezTo>
                  <a:cubicBezTo>
                    <a:pt x="66" y="14"/>
                    <a:pt x="68" y="14"/>
                    <a:pt x="68" y="14"/>
                  </a:cubicBezTo>
                  <a:cubicBezTo>
                    <a:pt x="68" y="14"/>
                    <a:pt x="67" y="14"/>
                    <a:pt x="67" y="14"/>
                  </a:cubicBezTo>
                  <a:cubicBezTo>
                    <a:pt x="68" y="16"/>
                    <a:pt x="70" y="14"/>
                    <a:pt x="69" y="14"/>
                  </a:cubicBezTo>
                  <a:cubicBezTo>
                    <a:pt x="70" y="15"/>
                    <a:pt x="69" y="16"/>
                    <a:pt x="69" y="16"/>
                  </a:cubicBezTo>
                  <a:cubicBezTo>
                    <a:pt x="69" y="17"/>
                    <a:pt x="67" y="15"/>
                    <a:pt x="67" y="15"/>
                  </a:cubicBezTo>
                  <a:cubicBezTo>
                    <a:pt x="66" y="15"/>
                    <a:pt x="66" y="14"/>
                    <a:pt x="65" y="14"/>
                  </a:cubicBezTo>
                  <a:cubicBezTo>
                    <a:pt x="65" y="14"/>
                    <a:pt x="64" y="16"/>
                    <a:pt x="63" y="15"/>
                  </a:cubicBezTo>
                  <a:cubicBezTo>
                    <a:pt x="63" y="14"/>
                    <a:pt x="60" y="16"/>
                    <a:pt x="60" y="16"/>
                  </a:cubicBezTo>
                  <a:cubicBezTo>
                    <a:pt x="60" y="16"/>
                    <a:pt x="60" y="19"/>
                    <a:pt x="60" y="19"/>
                  </a:cubicBezTo>
                  <a:cubicBezTo>
                    <a:pt x="60" y="20"/>
                    <a:pt x="61" y="17"/>
                    <a:pt x="62" y="18"/>
                  </a:cubicBezTo>
                  <a:cubicBezTo>
                    <a:pt x="62" y="18"/>
                    <a:pt x="64" y="19"/>
                    <a:pt x="64" y="18"/>
                  </a:cubicBezTo>
                  <a:cubicBezTo>
                    <a:pt x="64" y="19"/>
                    <a:pt x="63" y="19"/>
                    <a:pt x="63" y="20"/>
                  </a:cubicBezTo>
                  <a:cubicBezTo>
                    <a:pt x="62" y="20"/>
                    <a:pt x="63" y="22"/>
                    <a:pt x="62" y="22"/>
                  </a:cubicBezTo>
                  <a:cubicBezTo>
                    <a:pt x="62" y="23"/>
                    <a:pt x="61" y="21"/>
                    <a:pt x="61" y="21"/>
                  </a:cubicBezTo>
                  <a:cubicBezTo>
                    <a:pt x="60" y="21"/>
                    <a:pt x="60" y="23"/>
                    <a:pt x="59" y="23"/>
                  </a:cubicBezTo>
                  <a:cubicBezTo>
                    <a:pt x="59" y="23"/>
                    <a:pt x="59" y="21"/>
                    <a:pt x="59" y="21"/>
                  </a:cubicBezTo>
                  <a:cubicBezTo>
                    <a:pt x="58" y="21"/>
                    <a:pt x="58" y="22"/>
                    <a:pt x="57" y="22"/>
                  </a:cubicBezTo>
                  <a:cubicBezTo>
                    <a:pt x="57" y="22"/>
                    <a:pt x="57" y="20"/>
                    <a:pt x="57" y="20"/>
                  </a:cubicBezTo>
                  <a:cubicBezTo>
                    <a:pt x="57" y="19"/>
                    <a:pt x="56" y="22"/>
                    <a:pt x="55" y="22"/>
                  </a:cubicBezTo>
                  <a:cubicBezTo>
                    <a:pt x="53" y="23"/>
                    <a:pt x="56" y="17"/>
                    <a:pt x="56" y="17"/>
                  </a:cubicBezTo>
                  <a:cubicBezTo>
                    <a:pt x="55" y="17"/>
                    <a:pt x="53" y="18"/>
                    <a:pt x="53" y="18"/>
                  </a:cubicBezTo>
                  <a:cubicBezTo>
                    <a:pt x="52" y="19"/>
                    <a:pt x="54" y="20"/>
                    <a:pt x="54" y="20"/>
                  </a:cubicBezTo>
                  <a:cubicBezTo>
                    <a:pt x="53" y="20"/>
                    <a:pt x="53" y="20"/>
                    <a:pt x="52" y="20"/>
                  </a:cubicBezTo>
                  <a:cubicBezTo>
                    <a:pt x="52" y="20"/>
                    <a:pt x="52" y="21"/>
                    <a:pt x="51" y="22"/>
                  </a:cubicBezTo>
                  <a:cubicBezTo>
                    <a:pt x="52" y="21"/>
                    <a:pt x="47" y="21"/>
                    <a:pt x="49" y="22"/>
                  </a:cubicBezTo>
                  <a:cubicBezTo>
                    <a:pt x="49" y="23"/>
                    <a:pt x="51" y="22"/>
                    <a:pt x="51" y="22"/>
                  </a:cubicBezTo>
                  <a:cubicBezTo>
                    <a:pt x="51" y="22"/>
                    <a:pt x="50" y="23"/>
                    <a:pt x="51" y="23"/>
                  </a:cubicBezTo>
                  <a:cubicBezTo>
                    <a:pt x="51" y="23"/>
                    <a:pt x="52" y="23"/>
                    <a:pt x="52" y="22"/>
                  </a:cubicBezTo>
                  <a:cubicBezTo>
                    <a:pt x="52" y="22"/>
                    <a:pt x="52" y="24"/>
                    <a:pt x="51" y="24"/>
                  </a:cubicBezTo>
                  <a:cubicBezTo>
                    <a:pt x="50" y="24"/>
                    <a:pt x="50" y="23"/>
                    <a:pt x="49" y="23"/>
                  </a:cubicBezTo>
                  <a:cubicBezTo>
                    <a:pt x="48" y="24"/>
                    <a:pt x="48" y="26"/>
                    <a:pt x="47" y="26"/>
                  </a:cubicBezTo>
                  <a:cubicBezTo>
                    <a:pt x="47" y="26"/>
                    <a:pt x="44" y="26"/>
                    <a:pt x="44" y="26"/>
                  </a:cubicBezTo>
                  <a:cubicBezTo>
                    <a:pt x="44" y="29"/>
                    <a:pt x="51" y="25"/>
                    <a:pt x="51" y="25"/>
                  </a:cubicBezTo>
                  <a:cubicBezTo>
                    <a:pt x="52" y="25"/>
                    <a:pt x="53" y="24"/>
                    <a:pt x="54" y="25"/>
                  </a:cubicBezTo>
                  <a:cubicBezTo>
                    <a:pt x="56" y="25"/>
                    <a:pt x="55" y="23"/>
                    <a:pt x="54" y="23"/>
                  </a:cubicBezTo>
                  <a:cubicBezTo>
                    <a:pt x="55" y="23"/>
                    <a:pt x="55" y="23"/>
                    <a:pt x="55" y="23"/>
                  </a:cubicBezTo>
                  <a:cubicBezTo>
                    <a:pt x="56" y="25"/>
                    <a:pt x="57" y="23"/>
                    <a:pt x="58" y="23"/>
                  </a:cubicBezTo>
                  <a:cubicBezTo>
                    <a:pt x="57" y="23"/>
                    <a:pt x="57" y="25"/>
                    <a:pt x="56" y="25"/>
                  </a:cubicBezTo>
                  <a:cubicBezTo>
                    <a:pt x="57" y="25"/>
                    <a:pt x="58" y="25"/>
                    <a:pt x="58" y="25"/>
                  </a:cubicBezTo>
                  <a:cubicBezTo>
                    <a:pt x="58" y="25"/>
                    <a:pt x="56" y="26"/>
                    <a:pt x="56" y="27"/>
                  </a:cubicBezTo>
                  <a:cubicBezTo>
                    <a:pt x="56" y="27"/>
                    <a:pt x="61" y="25"/>
                    <a:pt x="61" y="26"/>
                  </a:cubicBezTo>
                  <a:cubicBezTo>
                    <a:pt x="60" y="27"/>
                    <a:pt x="57" y="26"/>
                    <a:pt x="57" y="28"/>
                  </a:cubicBezTo>
                  <a:cubicBezTo>
                    <a:pt x="56" y="31"/>
                    <a:pt x="54" y="27"/>
                    <a:pt x="54" y="27"/>
                  </a:cubicBezTo>
                  <a:cubicBezTo>
                    <a:pt x="54" y="26"/>
                    <a:pt x="54" y="29"/>
                    <a:pt x="54" y="29"/>
                  </a:cubicBezTo>
                  <a:cubicBezTo>
                    <a:pt x="54" y="29"/>
                    <a:pt x="53" y="27"/>
                    <a:pt x="52" y="27"/>
                  </a:cubicBezTo>
                  <a:cubicBezTo>
                    <a:pt x="51" y="28"/>
                    <a:pt x="49" y="30"/>
                    <a:pt x="49" y="31"/>
                  </a:cubicBezTo>
                  <a:cubicBezTo>
                    <a:pt x="49" y="31"/>
                    <a:pt x="51" y="30"/>
                    <a:pt x="51" y="30"/>
                  </a:cubicBezTo>
                  <a:cubicBezTo>
                    <a:pt x="51" y="31"/>
                    <a:pt x="53" y="30"/>
                    <a:pt x="53" y="31"/>
                  </a:cubicBezTo>
                  <a:cubicBezTo>
                    <a:pt x="53" y="30"/>
                    <a:pt x="50" y="31"/>
                    <a:pt x="50" y="32"/>
                  </a:cubicBezTo>
                  <a:cubicBezTo>
                    <a:pt x="51" y="33"/>
                    <a:pt x="54" y="31"/>
                    <a:pt x="53" y="33"/>
                  </a:cubicBezTo>
                  <a:cubicBezTo>
                    <a:pt x="54" y="31"/>
                    <a:pt x="47" y="34"/>
                    <a:pt x="47" y="34"/>
                  </a:cubicBezTo>
                  <a:cubicBezTo>
                    <a:pt x="47" y="33"/>
                    <a:pt x="53" y="35"/>
                    <a:pt x="52" y="35"/>
                  </a:cubicBezTo>
                  <a:cubicBezTo>
                    <a:pt x="51" y="36"/>
                    <a:pt x="50" y="34"/>
                    <a:pt x="49" y="35"/>
                  </a:cubicBezTo>
                  <a:cubicBezTo>
                    <a:pt x="49" y="35"/>
                    <a:pt x="49" y="35"/>
                    <a:pt x="49" y="35"/>
                  </a:cubicBezTo>
                  <a:cubicBezTo>
                    <a:pt x="49" y="36"/>
                    <a:pt x="46" y="34"/>
                    <a:pt x="45" y="36"/>
                  </a:cubicBezTo>
                  <a:cubicBezTo>
                    <a:pt x="45" y="36"/>
                    <a:pt x="48" y="36"/>
                    <a:pt x="48" y="36"/>
                  </a:cubicBezTo>
                  <a:cubicBezTo>
                    <a:pt x="46" y="38"/>
                    <a:pt x="44" y="36"/>
                    <a:pt x="45" y="39"/>
                  </a:cubicBezTo>
                  <a:cubicBezTo>
                    <a:pt x="45" y="39"/>
                    <a:pt x="43" y="40"/>
                    <a:pt x="43" y="40"/>
                  </a:cubicBezTo>
                  <a:cubicBezTo>
                    <a:pt x="42" y="41"/>
                    <a:pt x="42" y="41"/>
                    <a:pt x="42" y="41"/>
                  </a:cubicBezTo>
                  <a:cubicBezTo>
                    <a:pt x="42" y="42"/>
                    <a:pt x="41" y="42"/>
                    <a:pt x="41" y="42"/>
                  </a:cubicBezTo>
                  <a:cubicBezTo>
                    <a:pt x="41" y="43"/>
                    <a:pt x="42" y="42"/>
                    <a:pt x="42" y="42"/>
                  </a:cubicBezTo>
                  <a:cubicBezTo>
                    <a:pt x="43" y="42"/>
                    <a:pt x="42" y="43"/>
                    <a:pt x="42" y="43"/>
                  </a:cubicBezTo>
                  <a:cubicBezTo>
                    <a:pt x="43" y="43"/>
                    <a:pt x="45" y="44"/>
                    <a:pt x="46" y="43"/>
                  </a:cubicBezTo>
                  <a:cubicBezTo>
                    <a:pt x="44" y="44"/>
                    <a:pt x="44" y="44"/>
                    <a:pt x="42" y="44"/>
                  </a:cubicBezTo>
                  <a:cubicBezTo>
                    <a:pt x="41" y="44"/>
                    <a:pt x="38" y="44"/>
                    <a:pt x="38" y="45"/>
                  </a:cubicBezTo>
                  <a:cubicBezTo>
                    <a:pt x="38" y="45"/>
                    <a:pt x="39" y="45"/>
                    <a:pt x="39" y="45"/>
                  </a:cubicBezTo>
                  <a:cubicBezTo>
                    <a:pt x="39" y="45"/>
                    <a:pt x="38" y="46"/>
                    <a:pt x="38" y="46"/>
                  </a:cubicBezTo>
                  <a:cubicBezTo>
                    <a:pt x="38" y="46"/>
                    <a:pt x="40" y="45"/>
                    <a:pt x="40" y="46"/>
                  </a:cubicBezTo>
                  <a:cubicBezTo>
                    <a:pt x="40" y="46"/>
                    <a:pt x="38" y="48"/>
                    <a:pt x="38" y="48"/>
                  </a:cubicBezTo>
                  <a:cubicBezTo>
                    <a:pt x="38" y="48"/>
                    <a:pt x="39" y="48"/>
                    <a:pt x="39" y="49"/>
                  </a:cubicBezTo>
                  <a:cubicBezTo>
                    <a:pt x="39" y="49"/>
                    <a:pt x="37" y="49"/>
                    <a:pt x="37" y="49"/>
                  </a:cubicBezTo>
                  <a:cubicBezTo>
                    <a:pt x="37" y="49"/>
                    <a:pt x="39" y="50"/>
                    <a:pt x="39" y="50"/>
                  </a:cubicBezTo>
                  <a:cubicBezTo>
                    <a:pt x="38" y="50"/>
                    <a:pt x="37" y="50"/>
                    <a:pt x="37" y="50"/>
                  </a:cubicBezTo>
                  <a:cubicBezTo>
                    <a:pt x="37" y="51"/>
                    <a:pt x="38" y="52"/>
                    <a:pt x="39" y="52"/>
                  </a:cubicBezTo>
                  <a:cubicBezTo>
                    <a:pt x="37" y="52"/>
                    <a:pt x="35" y="52"/>
                    <a:pt x="34" y="54"/>
                  </a:cubicBezTo>
                  <a:cubicBezTo>
                    <a:pt x="34" y="55"/>
                    <a:pt x="30" y="54"/>
                    <a:pt x="30" y="54"/>
                  </a:cubicBezTo>
                  <a:cubicBezTo>
                    <a:pt x="30" y="57"/>
                    <a:pt x="36" y="54"/>
                    <a:pt x="37" y="54"/>
                  </a:cubicBezTo>
                  <a:cubicBezTo>
                    <a:pt x="36" y="54"/>
                    <a:pt x="35" y="56"/>
                    <a:pt x="35" y="56"/>
                  </a:cubicBezTo>
                  <a:cubicBezTo>
                    <a:pt x="32" y="56"/>
                    <a:pt x="34" y="57"/>
                    <a:pt x="33" y="58"/>
                  </a:cubicBezTo>
                  <a:cubicBezTo>
                    <a:pt x="32" y="59"/>
                    <a:pt x="30" y="57"/>
                    <a:pt x="29" y="58"/>
                  </a:cubicBezTo>
                  <a:cubicBezTo>
                    <a:pt x="29" y="59"/>
                    <a:pt x="26" y="61"/>
                    <a:pt x="26" y="61"/>
                  </a:cubicBezTo>
                  <a:cubicBezTo>
                    <a:pt x="26" y="62"/>
                    <a:pt x="27" y="62"/>
                    <a:pt x="27" y="62"/>
                  </a:cubicBezTo>
                  <a:cubicBezTo>
                    <a:pt x="27" y="63"/>
                    <a:pt x="24" y="63"/>
                    <a:pt x="24" y="63"/>
                  </a:cubicBezTo>
                  <a:cubicBezTo>
                    <a:pt x="24" y="63"/>
                    <a:pt x="25" y="64"/>
                    <a:pt x="25" y="65"/>
                  </a:cubicBezTo>
                  <a:cubicBezTo>
                    <a:pt x="25" y="66"/>
                    <a:pt x="27" y="65"/>
                    <a:pt x="28" y="65"/>
                  </a:cubicBezTo>
                  <a:cubicBezTo>
                    <a:pt x="29" y="64"/>
                    <a:pt x="30" y="65"/>
                    <a:pt x="31" y="64"/>
                  </a:cubicBezTo>
                  <a:cubicBezTo>
                    <a:pt x="31" y="64"/>
                    <a:pt x="30" y="63"/>
                    <a:pt x="30" y="62"/>
                  </a:cubicBezTo>
                  <a:cubicBezTo>
                    <a:pt x="30" y="62"/>
                    <a:pt x="32" y="63"/>
                    <a:pt x="33" y="64"/>
                  </a:cubicBezTo>
                  <a:cubicBezTo>
                    <a:pt x="33" y="64"/>
                    <a:pt x="30" y="66"/>
                    <a:pt x="30" y="66"/>
                  </a:cubicBezTo>
                  <a:cubicBezTo>
                    <a:pt x="29" y="66"/>
                    <a:pt x="28" y="67"/>
                    <a:pt x="28" y="66"/>
                  </a:cubicBezTo>
                  <a:cubicBezTo>
                    <a:pt x="27" y="65"/>
                    <a:pt x="26" y="67"/>
                    <a:pt x="25" y="67"/>
                  </a:cubicBezTo>
                  <a:cubicBezTo>
                    <a:pt x="24" y="66"/>
                    <a:pt x="24" y="63"/>
                    <a:pt x="23" y="66"/>
                  </a:cubicBezTo>
                  <a:cubicBezTo>
                    <a:pt x="21" y="70"/>
                    <a:pt x="20" y="65"/>
                    <a:pt x="21" y="65"/>
                  </a:cubicBezTo>
                  <a:cubicBezTo>
                    <a:pt x="19" y="65"/>
                    <a:pt x="21" y="69"/>
                    <a:pt x="19" y="68"/>
                  </a:cubicBezTo>
                  <a:cubicBezTo>
                    <a:pt x="15" y="68"/>
                    <a:pt x="18" y="70"/>
                    <a:pt x="17" y="71"/>
                  </a:cubicBezTo>
                  <a:cubicBezTo>
                    <a:pt x="16" y="71"/>
                    <a:pt x="16" y="69"/>
                    <a:pt x="16" y="69"/>
                  </a:cubicBezTo>
                  <a:cubicBezTo>
                    <a:pt x="14" y="69"/>
                    <a:pt x="12" y="70"/>
                    <a:pt x="11" y="71"/>
                  </a:cubicBezTo>
                  <a:cubicBezTo>
                    <a:pt x="11" y="72"/>
                    <a:pt x="15" y="72"/>
                    <a:pt x="16" y="72"/>
                  </a:cubicBezTo>
                  <a:cubicBezTo>
                    <a:pt x="16" y="72"/>
                    <a:pt x="19" y="71"/>
                    <a:pt x="19" y="71"/>
                  </a:cubicBezTo>
                  <a:cubicBezTo>
                    <a:pt x="20" y="72"/>
                    <a:pt x="15" y="72"/>
                    <a:pt x="15" y="72"/>
                  </a:cubicBezTo>
                  <a:cubicBezTo>
                    <a:pt x="14" y="72"/>
                    <a:pt x="14" y="73"/>
                    <a:pt x="13" y="73"/>
                  </a:cubicBezTo>
                  <a:cubicBezTo>
                    <a:pt x="12" y="73"/>
                    <a:pt x="11" y="73"/>
                    <a:pt x="10" y="73"/>
                  </a:cubicBezTo>
                  <a:cubicBezTo>
                    <a:pt x="8" y="72"/>
                    <a:pt x="7" y="73"/>
                    <a:pt x="9" y="74"/>
                  </a:cubicBezTo>
                  <a:cubicBezTo>
                    <a:pt x="10" y="74"/>
                    <a:pt x="12" y="74"/>
                    <a:pt x="12" y="76"/>
                  </a:cubicBezTo>
                  <a:cubicBezTo>
                    <a:pt x="12" y="76"/>
                    <a:pt x="11" y="78"/>
                    <a:pt x="11" y="77"/>
                  </a:cubicBezTo>
                  <a:cubicBezTo>
                    <a:pt x="10" y="77"/>
                    <a:pt x="12" y="75"/>
                    <a:pt x="10" y="74"/>
                  </a:cubicBezTo>
                  <a:cubicBezTo>
                    <a:pt x="7" y="74"/>
                    <a:pt x="9" y="75"/>
                    <a:pt x="8" y="76"/>
                  </a:cubicBezTo>
                  <a:cubicBezTo>
                    <a:pt x="8" y="76"/>
                    <a:pt x="8" y="73"/>
                    <a:pt x="7" y="73"/>
                  </a:cubicBezTo>
                  <a:cubicBezTo>
                    <a:pt x="7" y="72"/>
                    <a:pt x="5" y="78"/>
                    <a:pt x="6" y="77"/>
                  </a:cubicBezTo>
                  <a:cubicBezTo>
                    <a:pt x="5" y="77"/>
                    <a:pt x="5" y="75"/>
                    <a:pt x="5" y="75"/>
                  </a:cubicBezTo>
                  <a:cubicBezTo>
                    <a:pt x="4" y="75"/>
                    <a:pt x="4" y="77"/>
                    <a:pt x="4" y="77"/>
                  </a:cubicBezTo>
                  <a:cubicBezTo>
                    <a:pt x="3" y="78"/>
                    <a:pt x="1" y="77"/>
                    <a:pt x="1" y="78"/>
                  </a:cubicBezTo>
                  <a:cubicBezTo>
                    <a:pt x="1" y="79"/>
                    <a:pt x="0" y="80"/>
                    <a:pt x="1" y="80"/>
                  </a:cubicBezTo>
                  <a:cubicBezTo>
                    <a:pt x="2" y="80"/>
                    <a:pt x="3" y="80"/>
                    <a:pt x="4" y="81"/>
                  </a:cubicBezTo>
                  <a:cubicBezTo>
                    <a:pt x="4" y="81"/>
                    <a:pt x="0" y="82"/>
                    <a:pt x="1" y="83"/>
                  </a:cubicBezTo>
                  <a:cubicBezTo>
                    <a:pt x="1" y="84"/>
                    <a:pt x="3" y="84"/>
                    <a:pt x="3" y="84"/>
                  </a:cubicBezTo>
                  <a:cubicBezTo>
                    <a:pt x="3" y="84"/>
                    <a:pt x="6" y="83"/>
                    <a:pt x="6" y="84"/>
                  </a:cubicBezTo>
                  <a:cubicBezTo>
                    <a:pt x="5" y="85"/>
                    <a:pt x="2" y="84"/>
                    <a:pt x="1" y="86"/>
                  </a:cubicBezTo>
                  <a:cubicBezTo>
                    <a:pt x="0" y="87"/>
                    <a:pt x="6" y="87"/>
                    <a:pt x="4" y="89"/>
                  </a:cubicBezTo>
                  <a:cubicBezTo>
                    <a:pt x="4" y="89"/>
                    <a:pt x="3" y="87"/>
                    <a:pt x="2" y="88"/>
                  </a:cubicBezTo>
                  <a:cubicBezTo>
                    <a:pt x="1" y="89"/>
                    <a:pt x="1" y="90"/>
                    <a:pt x="2" y="91"/>
                  </a:cubicBezTo>
                  <a:cubicBezTo>
                    <a:pt x="3" y="91"/>
                    <a:pt x="5" y="92"/>
                    <a:pt x="6" y="92"/>
                  </a:cubicBezTo>
                  <a:cubicBezTo>
                    <a:pt x="7" y="91"/>
                    <a:pt x="8" y="89"/>
                    <a:pt x="9" y="90"/>
                  </a:cubicBezTo>
                  <a:cubicBezTo>
                    <a:pt x="8" y="90"/>
                    <a:pt x="7" y="91"/>
                    <a:pt x="7" y="91"/>
                  </a:cubicBezTo>
                  <a:cubicBezTo>
                    <a:pt x="7" y="92"/>
                    <a:pt x="6" y="92"/>
                    <a:pt x="5" y="92"/>
                  </a:cubicBezTo>
                  <a:cubicBezTo>
                    <a:pt x="5" y="92"/>
                    <a:pt x="7" y="93"/>
                    <a:pt x="7" y="94"/>
                  </a:cubicBezTo>
                  <a:cubicBezTo>
                    <a:pt x="7" y="94"/>
                    <a:pt x="4" y="92"/>
                    <a:pt x="5" y="94"/>
                  </a:cubicBezTo>
                  <a:cubicBezTo>
                    <a:pt x="5" y="95"/>
                    <a:pt x="8" y="96"/>
                    <a:pt x="8" y="96"/>
                  </a:cubicBezTo>
                  <a:cubicBezTo>
                    <a:pt x="8" y="97"/>
                    <a:pt x="5" y="95"/>
                    <a:pt x="4" y="96"/>
                  </a:cubicBezTo>
                  <a:cubicBezTo>
                    <a:pt x="2" y="96"/>
                    <a:pt x="4" y="93"/>
                    <a:pt x="3" y="93"/>
                  </a:cubicBezTo>
                  <a:cubicBezTo>
                    <a:pt x="3" y="93"/>
                    <a:pt x="1" y="95"/>
                    <a:pt x="2" y="96"/>
                  </a:cubicBezTo>
                  <a:cubicBezTo>
                    <a:pt x="3" y="96"/>
                    <a:pt x="2" y="98"/>
                    <a:pt x="2" y="98"/>
                  </a:cubicBezTo>
                  <a:cubicBezTo>
                    <a:pt x="3" y="99"/>
                    <a:pt x="4" y="97"/>
                    <a:pt x="5" y="96"/>
                  </a:cubicBezTo>
                  <a:cubicBezTo>
                    <a:pt x="5" y="96"/>
                    <a:pt x="5" y="97"/>
                    <a:pt x="5" y="97"/>
                  </a:cubicBezTo>
                  <a:cubicBezTo>
                    <a:pt x="6" y="97"/>
                    <a:pt x="6" y="96"/>
                    <a:pt x="7" y="96"/>
                  </a:cubicBezTo>
                  <a:cubicBezTo>
                    <a:pt x="7" y="96"/>
                    <a:pt x="7" y="98"/>
                    <a:pt x="6" y="98"/>
                  </a:cubicBezTo>
                  <a:cubicBezTo>
                    <a:pt x="4" y="99"/>
                    <a:pt x="8" y="101"/>
                    <a:pt x="8" y="100"/>
                  </a:cubicBezTo>
                  <a:cubicBezTo>
                    <a:pt x="8" y="102"/>
                    <a:pt x="1" y="100"/>
                    <a:pt x="5" y="103"/>
                  </a:cubicBezTo>
                  <a:cubicBezTo>
                    <a:pt x="7" y="104"/>
                    <a:pt x="8" y="105"/>
                    <a:pt x="10" y="105"/>
                  </a:cubicBezTo>
                  <a:cubicBezTo>
                    <a:pt x="10" y="105"/>
                    <a:pt x="13" y="107"/>
                    <a:pt x="14" y="107"/>
                  </a:cubicBezTo>
                  <a:cubicBezTo>
                    <a:pt x="17" y="107"/>
                    <a:pt x="21" y="104"/>
                    <a:pt x="23" y="102"/>
                  </a:cubicBezTo>
                  <a:cubicBezTo>
                    <a:pt x="24" y="100"/>
                    <a:pt x="25" y="100"/>
                    <a:pt x="27" y="99"/>
                  </a:cubicBezTo>
                  <a:cubicBezTo>
                    <a:pt x="28" y="98"/>
                    <a:pt x="28" y="95"/>
                    <a:pt x="29" y="95"/>
                  </a:cubicBezTo>
                  <a:cubicBezTo>
                    <a:pt x="29" y="95"/>
                    <a:pt x="29" y="98"/>
                    <a:pt x="30" y="98"/>
                  </a:cubicBezTo>
                  <a:cubicBezTo>
                    <a:pt x="32" y="99"/>
                    <a:pt x="31" y="99"/>
                    <a:pt x="31" y="100"/>
                  </a:cubicBezTo>
                  <a:cubicBezTo>
                    <a:pt x="32" y="100"/>
                    <a:pt x="33" y="100"/>
                    <a:pt x="34" y="101"/>
                  </a:cubicBezTo>
                  <a:cubicBezTo>
                    <a:pt x="34" y="102"/>
                    <a:pt x="33" y="100"/>
                    <a:pt x="34" y="10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8" name="Freeform 720"/>
            <p:cNvSpPr>
              <a:spLocks noEditPoints="1"/>
            </p:cNvSpPr>
            <p:nvPr/>
          </p:nvSpPr>
          <p:spPr bwMode="auto">
            <a:xfrm>
              <a:off x="6474394" y="2183123"/>
              <a:ext cx="3782836" cy="1318816"/>
            </a:xfrm>
            <a:custGeom>
              <a:avLst/>
              <a:gdLst>
                <a:gd name="T0" fmla="*/ 785 w 810"/>
                <a:gd name="T1" fmla="*/ 109 h 282"/>
                <a:gd name="T2" fmla="*/ 725 w 810"/>
                <a:gd name="T3" fmla="*/ 77 h 282"/>
                <a:gd name="T4" fmla="*/ 665 w 810"/>
                <a:gd name="T5" fmla="*/ 80 h 282"/>
                <a:gd name="T6" fmla="*/ 607 w 810"/>
                <a:gd name="T7" fmla="*/ 65 h 282"/>
                <a:gd name="T8" fmla="*/ 578 w 810"/>
                <a:gd name="T9" fmla="*/ 56 h 282"/>
                <a:gd name="T10" fmla="*/ 555 w 810"/>
                <a:gd name="T11" fmla="*/ 61 h 282"/>
                <a:gd name="T12" fmla="*/ 521 w 810"/>
                <a:gd name="T13" fmla="*/ 59 h 282"/>
                <a:gd name="T14" fmla="*/ 495 w 810"/>
                <a:gd name="T15" fmla="*/ 44 h 282"/>
                <a:gd name="T16" fmla="*/ 469 w 810"/>
                <a:gd name="T17" fmla="*/ 49 h 282"/>
                <a:gd name="T18" fmla="*/ 423 w 810"/>
                <a:gd name="T19" fmla="*/ 43 h 282"/>
                <a:gd name="T20" fmla="*/ 383 w 810"/>
                <a:gd name="T21" fmla="*/ 50 h 282"/>
                <a:gd name="T22" fmla="*/ 423 w 810"/>
                <a:gd name="T23" fmla="*/ 17 h 282"/>
                <a:gd name="T24" fmla="*/ 378 w 810"/>
                <a:gd name="T25" fmla="*/ 7 h 282"/>
                <a:gd name="T26" fmla="*/ 355 w 810"/>
                <a:gd name="T27" fmla="*/ 17 h 282"/>
                <a:gd name="T28" fmla="*/ 320 w 810"/>
                <a:gd name="T29" fmla="*/ 22 h 282"/>
                <a:gd name="T30" fmla="*/ 297 w 810"/>
                <a:gd name="T31" fmla="*/ 32 h 282"/>
                <a:gd name="T32" fmla="*/ 269 w 810"/>
                <a:gd name="T33" fmla="*/ 49 h 282"/>
                <a:gd name="T34" fmla="*/ 247 w 810"/>
                <a:gd name="T35" fmla="*/ 58 h 282"/>
                <a:gd name="T36" fmla="*/ 242 w 810"/>
                <a:gd name="T37" fmla="*/ 50 h 282"/>
                <a:gd name="T38" fmla="*/ 259 w 810"/>
                <a:gd name="T39" fmla="*/ 97 h 282"/>
                <a:gd name="T40" fmla="*/ 227 w 810"/>
                <a:gd name="T41" fmla="*/ 107 h 282"/>
                <a:gd name="T42" fmla="*/ 231 w 810"/>
                <a:gd name="T43" fmla="*/ 88 h 282"/>
                <a:gd name="T44" fmla="*/ 206 w 810"/>
                <a:gd name="T45" fmla="*/ 60 h 282"/>
                <a:gd name="T46" fmla="*/ 191 w 810"/>
                <a:gd name="T47" fmla="*/ 83 h 282"/>
                <a:gd name="T48" fmla="*/ 131 w 810"/>
                <a:gd name="T49" fmla="*/ 90 h 282"/>
                <a:gd name="T50" fmla="*/ 92 w 810"/>
                <a:gd name="T51" fmla="*/ 100 h 282"/>
                <a:gd name="T52" fmla="*/ 84 w 810"/>
                <a:gd name="T53" fmla="*/ 107 h 282"/>
                <a:gd name="T54" fmla="*/ 53 w 810"/>
                <a:gd name="T55" fmla="*/ 120 h 282"/>
                <a:gd name="T56" fmla="*/ 31 w 810"/>
                <a:gd name="T57" fmla="*/ 102 h 282"/>
                <a:gd name="T58" fmla="*/ 29 w 810"/>
                <a:gd name="T59" fmla="*/ 84 h 282"/>
                <a:gd name="T60" fmla="*/ 5 w 810"/>
                <a:gd name="T61" fmla="*/ 88 h 282"/>
                <a:gd name="T62" fmla="*/ 7 w 810"/>
                <a:gd name="T63" fmla="*/ 152 h 282"/>
                <a:gd name="T64" fmla="*/ 16 w 810"/>
                <a:gd name="T65" fmla="*/ 187 h 282"/>
                <a:gd name="T66" fmla="*/ 40 w 810"/>
                <a:gd name="T67" fmla="*/ 223 h 282"/>
                <a:gd name="T68" fmla="*/ 53 w 810"/>
                <a:gd name="T69" fmla="*/ 244 h 282"/>
                <a:gd name="T70" fmla="*/ 82 w 810"/>
                <a:gd name="T71" fmla="*/ 272 h 282"/>
                <a:gd name="T72" fmla="*/ 109 w 810"/>
                <a:gd name="T73" fmla="*/ 250 h 282"/>
                <a:gd name="T74" fmla="*/ 108 w 810"/>
                <a:gd name="T75" fmla="*/ 222 h 282"/>
                <a:gd name="T76" fmla="*/ 160 w 810"/>
                <a:gd name="T77" fmla="*/ 223 h 282"/>
                <a:gd name="T78" fmla="*/ 196 w 810"/>
                <a:gd name="T79" fmla="*/ 196 h 282"/>
                <a:gd name="T80" fmla="*/ 252 w 810"/>
                <a:gd name="T81" fmla="*/ 204 h 282"/>
                <a:gd name="T82" fmla="*/ 331 w 810"/>
                <a:gd name="T83" fmla="*/ 226 h 282"/>
                <a:gd name="T84" fmla="*/ 415 w 810"/>
                <a:gd name="T85" fmla="*/ 231 h 282"/>
                <a:gd name="T86" fmla="*/ 483 w 810"/>
                <a:gd name="T87" fmla="*/ 207 h 282"/>
                <a:gd name="T88" fmla="*/ 521 w 810"/>
                <a:gd name="T89" fmla="*/ 258 h 282"/>
                <a:gd name="T90" fmla="*/ 558 w 810"/>
                <a:gd name="T91" fmla="*/ 226 h 282"/>
                <a:gd name="T92" fmla="*/ 543 w 810"/>
                <a:gd name="T93" fmla="*/ 199 h 282"/>
                <a:gd name="T94" fmla="*/ 591 w 810"/>
                <a:gd name="T95" fmla="*/ 162 h 282"/>
                <a:gd name="T96" fmla="*/ 627 w 810"/>
                <a:gd name="T97" fmla="*/ 165 h 282"/>
                <a:gd name="T98" fmla="*/ 657 w 810"/>
                <a:gd name="T99" fmla="*/ 153 h 282"/>
                <a:gd name="T100" fmla="*/ 669 w 810"/>
                <a:gd name="T101" fmla="*/ 154 h 282"/>
                <a:gd name="T102" fmla="*/ 649 w 810"/>
                <a:gd name="T103" fmla="*/ 210 h 282"/>
                <a:gd name="T104" fmla="*/ 667 w 810"/>
                <a:gd name="T105" fmla="*/ 171 h 282"/>
                <a:gd name="T106" fmla="*/ 710 w 810"/>
                <a:gd name="T107" fmla="*/ 156 h 282"/>
                <a:gd name="T108" fmla="*/ 738 w 810"/>
                <a:gd name="T109" fmla="*/ 121 h 282"/>
                <a:gd name="T110" fmla="*/ 765 w 810"/>
                <a:gd name="T111" fmla="*/ 116 h 282"/>
                <a:gd name="T112" fmla="*/ 802 w 810"/>
                <a:gd name="T113" fmla="*/ 115 h 282"/>
                <a:gd name="T114" fmla="*/ 388 w 810"/>
                <a:gd name="T115" fmla="*/ 212 h 2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810" h="282">
                  <a:moveTo>
                    <a:pt x="808" y="111"/>
                  </a:moveTo>
                  <a:cubicBezTo>
                    <a:pt x="806" y="109"/>
                    <a:pt x="803" y="108"/>
                    <a:pt x="801" y="106"/>
                  </a:cubicBezTo>
                  <a:cubicBezTo>
                    <a:pt x="800" y="105"/>
                    <a:pt x="799" y="104"/>
                    <a:pt x="797" y="103"/>
                  </a:cubicBezTo>
                  <a:cubicBezTo>
                    <a:pt x="796" y="103"/>
                    <a:pt x="794" y="103"/>
                    <a:pt x="793" y="102"/>
                  </a:cubicBezTo>
                  <a:cubicBezTo>
                    <a:pt x="793" y="103"/>
                    <a:pt x="794" y="103"/>
                    <a:pt x="794" y="103"/>
                  </a:cubicBezTo>
                  <a:cubicBezTo>
                    <a:pt x="795" y="103"/>
                    <a:pt x="792" y="104"/>
                    <a:pt x="791" y="103"/>
                  </a:cubicBezTo>
                  <a:cubicBezTo>
                    <a:pt x="791" y="103"/>
                    <a:pt x="792" y="103"/>
                    <a:pt x="792" y="102"/>
                  </a:cubicBezTo>
                  <a:cubicBezTo>
                    <a:pt x="791" y="101"/>
                    <a:pt x="786" y="103"/>
                    <a:pt x="785" y="102"/>
                  </a:cubicBezTo>
                  <a:cubicBezTo>
                    <a:pt x="787" y="103"/>
                    <a:pt x="787" y="103"/>
                    <a:pt x="787" y="106"/>
                  </a:cubicBezTo>
                  <a:cubicBezTo>
                    <a:pt x="786" y="107"/>
                    <a:pt x="788" y="109"/>
                    <a:pt x="788" y="109"/>
                  </a:cubicBezTo>
                  <a:cubicBezTo>
                    <a:pt x="787" y="109"/>
                    <a:pt x="787" y="108"/>
                    <a:pt x="787" y="108"/>
                  </a:cubicBezTo>
                  <a:cubicBezTo>
                    <a:pt x="786" y="107"/>
                    <a:pt x="786" y="109"/>
                    <a:pt x="785" y="109"/>
                  </a:cubicBezTo>
                  <a:cubicBezTo>
                    <a:pt x="785" y="109"/>
                    <a:pt x="783" y="105"/>
                    <a:pt x="783" y="105"/>
                  </a:cubicBezTo>
                  <a:cubicBezTo>
                    <a:pt x="783" y="104"/>
                    <a:pt x="783" y="104"/>
                    <a:pt x="783" y="104"/>
                  </a:cubicBezTo>
                  <a:cubicBezTo>
                    <a:pt x="783" y="103"/>
                    <a:pt x="782" y="102"/>
                    <a:pt x="783" y="101"/>
                  </a:cubicBezTo>
                  <a:cubicBezTo>
                    <a:pt x="784" y="99"/>
                    <a:pt x="782" y="100"/>
                    <a:pt x="781" y="99"/>
                  </a:cubicBezTo>
                  <a:cubicBezTo>
                    <a:pt x="781" y="98"/>
                    <a:pt x="779" y="97"/>
                    <a:pt x="778" y="97"/>
                  </a:cubicBezTo>
                  <a:cubicBezTo>
                    <a:pt x="771" y="93"/>
                    <a:pt x="765" y="89"/>
                    <a:pt x="758" y="87"/>
                  </a:cubicBezTo>
                  <a:cubicBezTo>
                    <a:pt x="756" y="86"/>
                    <a:pt x="755" y="85"/>
                    <a:pt x="754" y="84"/>
                  </a:cubicBezTo>
                  <a:cubicBezTo>
                    <a:pt x="753" y="83"/>
                    <a:pt x="751" y="82"/>
                    <a:pt x="749" y="82"/>
                  </a:cubicBezTo>
                  <a:cubicBezTo>
                    <a:pt x="746" y="81"/>
                    <a:pt x="743" y="80"/>
                    <a:pt x="739" y="78"/>
                  </a:cubicBezTo>
                  <a:cubicBezTo>
                    <a:pt x="736" y="78"/>
                    <a:pt x="732" y="78"/>
                    <a:pt x="730" y="78"/>
                  </a:cubicBezTo>
                  <a:cubicBezTo>
                    <a:pt x="728" y="78"/>
                    <a:pt x="727" y="78"/>
                    <a:pt x="726" y="78"/>
                  </a:cubicBezTo>
                  <a:cubicBezTo>
                    <a:pt x="726" y="78"/>
                    <a:pt x="725" y="77"/>
                    <a:pt x="725" y="77"/>
                  </a:cubicBezTo>
                  <a:cubicBezTo>
                    <a:pt x="724" y="78"/>
                    <a:pt x="724" y="79"/>
                    <a:pt x="723" y="78"/>
                  </a:cubicBezTo>
                  <a:cubicBezTo>
                    <a:pt x="720" y="78"/>
                    <a:pt x="717" y="77"/>
                    <a:pt x="714" y="76"/>
                  </a:cubicBezTo>
                  <a:cubicBezTo>
                    <a:pt x="713" y="76"/>
                    <a:pt x="710" y="75"/>
                    <a:pt x="710" y="77"/>
                  </a:cubicBezTo>
                  <a:cubicBezTo>
                    <a:pt x="709" y="79"/>
                    <a:pt x="708" y="79"/>
                    <a:pt x="710" y="80"/>
                  </a:cubicBezTo>
                  <a:cubicBezTo>
                    <a:pt x="712" y="82"/>
                    <a:pt x="714" y="86"/>
                    <a:pt x="709" y="87"/>
                  </a:cubicBezTo>
                  <a:cubicBezTo>
                    <a:pt x="708" y="88"/>
                    <a:pt x="705" y="88"/>
                    <a:pt x="704" y="86"/>
                  </a:cubicBezTo>
                  <a:cubicBezTo>
                    <a:pt x="703" y="85"/>
                    <a:pt x="703" y="84"/>
                    <a:pt x="700" y="84"/>
                  </a:cubicBezTo>
                  <a:cubicBezTo>
                    <a:pt x="697" y="83"/>
                    <a:pt x="699" y="82"/>
                    <a:pt x="698" y="81"/>
                  </a:cubicBezTo>
                  <a:cubicBezTo>
                    <a:pt x="698" y="80"/>
                    <a:pt x="695" y="79"/>
                    <a:pt x="694" y="80"/>
                  </a:cubicBezTo>
                  <a:cubicBezTo>
                    <a:pt x="691" y="83"/>
                    <a:pt x="686" y="80"/>
                    <a:pt x="682" y="80"/>
                  </a:cubicBezTo>
                  <a:cubicBezTo>
                    <a:pt x="678" y="80"/>
                    <a:pt x="674" y="79"/>
                    <a:pt x="670" y="79"/>
                  </a:cubicBezTo>
                  <a:cubicBezTo>
                    <a:pt x="668" y="79"/>
                    <a:pt x="667" y="79"/>
                    <a:pt x="665" y="80"/>
                  </a:cubicBezTo>
                  <a:cubicBezTo>
                    <a:pt x="663" y="81"/>
                    <a:pt x="664" y="84"/>
                    <a:pt x="664" y="86"/>
                  </a:cubicBezTo>
                  <a:cubicBezTo>
                    <a:pt x="664" y="86"/>
                    <a:pt x="664" y="86"/>
                    <a:pt x="664" y="86"/>
                  </a:cubicBezTo>
                  <a:cubicBezTo>
                    <a:pt x="663" y="86"/>
                    <a:pt x="662" y="81"/>
                    <a:pt x="661" y="80"/>
                  </a:cubicBezTo>
                  <a:cubicBezTo>
                    <a:pt x="660" y="80"/>
                    <a:pt x="656" y="80"/>
                    <a:pt x="655" y="78"/>
                  </a:cubicBezTo>
                  <a:cubicBezTo>
                    <a:pt x="655" y="75"/>
                    <a:pt x="659" y="74"/>
                    <a:pt x="655" y="71"/>
                  </a:cubicBezTo>
                  <a:cubicBezTo>
                    <a:pt x="653" y="70"/>
                    <a:pt x="651" y="69"/>
                    <a:pt x="648" y="68"/>
                  </a:cubicBezTo>
                  <a:cubicBezTo>
                    <a:pt x="642" y="66"/>
                    <a:pt x="635" y="68"/>
                    <a:pt x="629" y="69"/>
                  </a:cubicBezTo>
                  <a:cubicBezTo>
                    <a:pt x="626" y="69"/>
                    <a:pt x="623" y="69"/>
                    <a:pt x="619" y="69"/>
                  </a:cubicBezTo>
                  <a:cubicBezTo>
                    <a:pt x="618" y="69"/>
                    <a:pt x="618" y="69"/>
                    <a:pt x="617" y="69"/>
                  </a:cubicBezTo>
                  <a:cubicBezTo>
                    <a:pt x="615" y="68"/>
                    <a:pt x="617" y="68"/>
                    <a:pt x="618" y="67"/>
                  </a:cubicBezTo>
                  <a:cubicBezTo>
                    <a:pt x="618" y="66"/>
                    <a:pt x="613" y="65"/>
                    <a:pt x="613" y="65"/>
                  </a:cubicBezTo>
                  <a:cubicBezTo>
                    <a:pt x="612" y="64"/>
                    <a:pt x="608" y="65"/>
                    <a:pt x="607" y="65"/>
                  </a:cubicBezTo>
                  <a:cubicBezTo>
                    <a:pt x="607" y="65"/>
                    <a:pt x="611" y="64"/>
                    <a:pt x="610" y="63"/>
                  </a:cubicBezTo>
                  <a:cubicBezTo>
                    <a:pt x="609" y="63"/>
                    <a:pt x="608" y="64"/>
                    <a:pt x="607" y="64"/>
                  </a:cubicBezTo>
                  <a:cubicBezTo>
                    <a:pt x="606" y="63"/>
                    <a:pt x="604" y="62"/>
                    <a:pt x="604" y="62"/>
                  </a:cubicBezTo>
                  <a:cubicBezTo>
                    <a:pt x="603" y="62"/>
                    <a:pt x="600" y="60"/>
                    <a:pt x="602" y="60"/>
                  </a:cubicBezTo>
                  <a:cubicBezTo>
                    <a:pt x="603" y="60"/>
                    <a:pt x="605" y="60"/>
                    <a:pt x="606" y="60"/>
                  </a:cubicBezTo>
                  <a:cubicBezTo>
                    <a:pt x="609" y="60"/>
                    <a:pt x="605" y="57"/>
                    <a:pt x="604" y="57"/>
                  </a:cubicBezTo>
                  <a:cubicBezTo>
                    <a:pt x="602" y="55"/>
                    <a:pt x="597" y="56"/>
                    <a:pt x="594" y="55"/>
                  </a:cubicBezTo>
                  <a:cubicBezTo>
                    <a:pt x="592" y="55"/>
                    <a:pt x="591" y="57"/>
                    <a:pt x="589" y="59"/>
                  </a:cubicBezTo>
                  <a:cubicBezTo>
                    <a:pt x="589" y="59"/>
                    <a:pt x="582" y="63"/>
                    <a:pt x="582" y="60"/>
                  </a:cubicBezTo>
                  <a:cubicBezTo>
                    <a:pt x="583" y="58"/>
                    <a:pt x="584" y="60"/>
                    <a:pt x="586" y="59"/>
                  </a:cubicBezTo>
                  <a:cubicBezTo>
                    <a:pt x="586" y="59"/>
                    <a:pt x="585" y="56"/>
                    <a:pt x="584" y="56"/>
                  </a:cubicBezTo>
                  <a:cubicBezTo>
                    <a:pt x="584" y="56"/>
                    <a:pt x="578" y="56"/>
                    <a:pt x="578" y="56"/>
                  </a:cubicBezTo>
                  <a:cubicBezTo>
                    <a:pt x="579" y="55"/>
                    <a:pt x="581" y="54"/>
                    <a:pt x="583" y="54"/>
                  </a:cubicBezTo>
                  <a:cubicBezTo>
                    <a:pt x="584" y="55"/>
                    <a:pt x="591" y="55"/>
                    <a:pt x="591" y="55"/>
                  </a:cubicBezTo>
                  <a:cubicBezTo>
                    <a:pt x="591" y="54"/>
                    <a:pt x="585" y="54"/>
                    <a:pt x="584" y="53"/>
                  </a:cubicBezTo>
                  <a:cubicBezTo>
                    <a:pt x="582" y="53"/>
                    <a:pt x="580" y="53"/>
                    <a:pt x="578" y="53"/>
                  </a:cubicBezTo>
                  <a:cubicBezTo>
                    <a:pt x="574" y="52"/>
                    <a:pt x="570" y="52"/>
                    <a:pt x="566" y="51"/>
                  </a:cubicBezTo>
                  <a:cubicBezTo>
                    <a:pt x="565" y="51"/>
                    <a:pt x="561" y="50"/>
                    <a:pt x="561" y="50"/>
                  </a:cubicBezTo>
                  <a:cubicBezTo>
                    <a:pt x="561" y="51"/>
                    <a:pt x="562" y="52"/>
                    <a:pt x="561" y="52"/>
                  </a:cubicBezTo>
                  <a:cubicBezTo>
                    <a:pt x="560" y="53"/>
                    <a:pt x="559" y="53"/>
                    <a:pt x="558" y="53"/>
                  </a:cubicBezTo>
                  <a:cubicBezTo>
                    <a:pt x="557" y="53"/>
                    <a:pt x="552" y="54"/>
                    <a:pt x="553" y="56"/>
                  </a:cubicBezTo>
                  <a:cubicBezTo>
                    <a:pt x="554" y="58"/>
                    <a:pt x="556" y="55"/>
                    <a:pt x="557" y="56"/>
                  </a:cubicBezTo>
                  <a:cubicBezTo>
                    <a:pt x="557" y="56"/>
                    <a:pt x="554" y="57"/>
                    <a:pt x="555" y="59"/>
                  </a:cubicBezTo>
                  <a:cubicBezTo>
                    <a:pt x="556" y="59"/>
                    <a:pt x="555" y="60"/>
                    <a:pt x="555" y="61"/>
                  </a:cubicBezTo>
                  <a:cubicBezTo>
                    <a:pt x="556" y="61"/>
                    <a:pt x="557" y="62"/>
                    <a:pt x="557" y="63"/>
                  </a:cubicBezTo>
                  <a:cubicBezTo>
                    <a:pt x="557" y="63"/>
                    <a:pt x="553" y="63"/>
                    <a:pt x="552" y="63"/>
                  </a:cubicBezTo>
                  <a:cubicBezTo>
                    <a:pt x="550" y="63"/>
                    <a:pt x="552" y="62"/>
                    <a:pt x="552" y="62"/>
                  </a:cubicBezTo>
                  <a:cubicBezTo>
                    <a:pt x="551" y="61"/>
                    <a:pt x="548" y="62"/>
                    <a:pt x="548" y="62"/>
                  </a:cubicBezTo>
                  <a:cubicBezTo>
                    <a:pt x="546" y="63"/>
                    <a:pt x="544" y="62"/>
                    <a:pt x="543" y="62"/>
                  </a:cubicBezTo>
                  <a:cubicBezTo>
                    <a:pt x="542" y="62"/>
                    <a:pt x="546" y="63"/>
                    <a:pt x="546" y="63"/>
                  </a:cubicBezTo>
                  <a:cubicBezTo>
                    <a:pt x="549" y="64"/>
                    <a:pt x="546" y="66"/>
                    <a:pt x="545" y="65"/>
                  </a:cubicBezTo>
                  <a:cubicBezTo>
                    <a:pt x="544" y="65"/>
                    <a:pt x="544" y="64"/>
                    <a:pt x="544" y="63"/>
                  </a:cubicBezTo>
                  <a:cubicBezTo>
                    <a:pt x="543" y="63"/>
                    <a:pt x="542" y="63"/>
                    <a:pt x="541" y="63"/>
                  </a:cubicBezTo>
                  <a:cubicBezTo>
                    <a:pt x="539" y="62"/>
                    <a:pt x="537" y="61"/>
                    <a:pt x="534" y="62"/>
                  </a:cubicBezTo>
                  <a:cubicBezTo>
                    <a:pt x="531" y="62"/>
                    <a:pt x="529" y="65"/>
                    <a:pt x="526" y="63"/>
                  </a:cubicBezTo>
                  <a:cubicBezTo>
                    <a:pt x="524" y="62"/>
                    <a:pt x="522" y="61"/>
                    <a:pt x="521" y="59"/>
                  </a:cubicBezTo>
                  <a:cubicBezTo>
                    <a:pt x="520" y="58"/>
                    <a:pt x="518" y="62"/>
                    <a:pt x="517" y="62"/>
                  </a:cubicBezTo>
                  <a:cubicBezTo>
                    <a:pt x="516" y="64"/>
                    <a:pt x="515" y="70"/>
                    <a:pt x="512" y="69"/>
                  </a:cubicBezTo>
                  <a:cubicBezTo>
                    <a:pt x="510" y="68"/>
                    <a:pt x="508" y="68"/>
                    <a:pt x="506" y="66"/>
                  </a:cubicBezTo>
                  <a:cubicBezTo>
                    <a:pt x="505" y="65"/>
                    <a:pt x="503" y="63"/>
                    <a:pt x="502" y="62"/>
                  </a:cubicBezTo>
                  <a:cubicBezTo>
                    <a:pt x="501" y="60"/>
                    <a:pt x="499" y="59"/>
                    <a:pt x="498" y="58"/>
                  </a:cubicBezTo>
                  <a:cubicBezTo>
                    <a:pt x="496" y="56"/>
                    <a:pt x="500" y="57"/>
                    <a:pt x="501" y="57"/>
                  </a:cubicBezTo>
                  <a:cubicBezTo>
                    <a:pt x="502" y="57"/>
                    <a:pt x="504" y="56"/>
                    <a:pt x="504" y="55"/>
                  </a:cubicBezTo>
                  <a:cubicBezTo>
                    <a:pt x="504" y="55"/>
                    <a:pt x="499" y="52"/>
                    <a:pt x="499" y="52"/>
                  </a:cubicBezTo>
                  <a:cubicBezTo>
                    <a:pt x="499" y="52"/>
                    <a:pt x="502" y="52"/>
                    <a:pt x="502" y="51"/>
                  </a:cubicBezTo>
                  <a:cubicBezTo>
                    <a:pt x="501" y="50"/>
                    <a:pt x="499" y="50"/>
                    <a:pt x="499" y="50"/>
                  </a:cubicBezTo>
                  <a:cubicBezTo>
                    <a:pt x="499" y="48"/>
                    <a:pt x="504" y="47"/>
                    <a:pt x="499" y="46"/>
                  </a:cubicBezTo>
                  <a:cubicBezTo>
                    <a:pt x="498" y="46"/>
                    <a:pt x="497" y="44"/>
                    <a:pt x="495" y="44"/>
                  </a:cubicBezTo>
                  <a:cubicBezTo>
                    <a:pt x="494" y="44"/>
                    <a:pt x="492" y="43"/>
                    <a:pt x="491" y="44"/>
                  </a:cubicBezTo>
                  <a:cubicBezTo>
                    <a:pt x="490" y="44"/>
                    <a:pt x="490" y="45"/>
                    <a:pt x="489" y="45"/>
                  </a:cubicBezTo>
                  <a:cubicBezTo>
                    <a:pt x="488" y="44"/>
                    <a:pt x="488" y="44"/>
                    <a:pt x="487" y="44"/>
                  </a:cubicBezTo>
                  <a:cubicBezTo>
                    <a:pt x="486" y="44"/>
                    <a:pt x="484" y="44"/>
                    <a:pt x="483" y="43"/>
                  </a:cubicBezTo>
                  <a:cubicBezTo>
                    <a:pt x="482" y="43"/>
                    <a:pt x="481" y="43"/>
                    <a:pt x="480" y="41"/>
                  </a:cubicBezTo>
                  <a:cubicBezTo>
                    <a:pt x="479" y="41"/>
                    <a:pt x="480" y="40"/>
                    <a:pt x="478" y="41"/>
                  </a:cubicBezTo>
                  <a:cubicBezTo>
                    <a:pt x="478" y="41"/>
                    <a:pt x="477" y="42"/>
                    <a:pt x="476" y="42"/>
                  </a:cubicBezTo>
                  <a:cubicBezTo>
                    <a:pt x="475" y="42"/>
                    <a:pt x="475" y="41"/>
                    <a:pt x="474" y="42"/>
                  </a:cubicBezTo>
                  <a:cubicBezTo>
                    <a:pt x="474" y="43"/>
                    <a:pt x="473" y="44"/>
                    <a:pt x="473" y="45"/>
                  </a:cubicBezTo>
                  <a:cubicBezTo>
                    <a:pt x="473" y="46"/>
                    <a:pt x="475" y="46"/>
                    <a:pt x="474" y="47"/>
                  </a:cubicBezTo>
                  <a:cubicBezTo>
                    <a:pt x="473" y="48"/>
                    <a:pt x="474" y="48"/>
                    <a:pt x="473" y="48"/>
                  </a:cubicBezTo>
                  <a:cubicBezTo>
                    <a:pt x="472" y="48"/>
                    <a:pt x="470" y="48"/>
                    <a:pt x="469" y="49"/>
                  </a:cubicBezTo>
                  <a:cubicBezTo>
                    <a:pt x="470" y="48"/>
                    <a:pt x="473" y="50"/>
                    <a:pt x="473" y="50"/>
                  </a:cubicBezTo>
                  <a:cubicBezTo>
                    <a:pt x="472" y="51"/>
                    <a:pt x="469" y="49"/>
                    <a:pt x="467" y="49"/>
                  </a:cubicBezTo>
                  <a:cubicBezTo>
                    <a:pt x="465" y="49"/>
                    <a:pt x="462" y="49"/>
                    <a:pt x="459" y="49"/>
                  </a:cubicBezTo>
                  <a:cubicBezTo>
                    <a:pt x="458" y="49"/>
                    <a:pt x="458" y="48"/>
                    <a:pt x="457" y="48"/>
                  </a:cubicBezTo>
                  <a:cubicBezTo>
                    <a:pt x="456" y="47"/>
                    <a:pt x="453" y="48"/>
                    <a:pt x="452" y="48"/>
                  </a:cubicBezTo>
                  <a:cubicBezTo>
                    <a:pt x="451" y="47"/>
                    <a:pt x="449" y="47"/>
                    <a:pt x="448" y="46"/>
                  </a:cubicBezTo>
                  <a:cubicBezTo>
                    <a:pt x="448" y="45"/>
                    <a:pt x="450" y="45"/>
                    <a:pt x="450" y="44"/>
                  </a:cubicBezTo>
                  <a:cubicBezTo>
                    <a:pt x="451" y="43"/>
                    <a:pt x="442" y="43"/>
                    <a:pt x="441" y="43"/>
                  </a:cubicBezTo>
                  <a:cubicBezTo>
                    <a:pt x="436" y="42"/>
                    <a:pt x="432" y="43"/>
                    <a:pt x="427" y="43"/>
                  </a:cubicBezTo>
                  <a:cubicBezTo>
                    <a:pt x="424" y="43"/>
                    <a:pt x="425" y="43"/>
                    <a:pt x="426" y="45"/>
                  </a:cubicBezTo>
                  <a:cubicBezTo>
                    <a:pt x="426" y="46"/>
                    <a:pt x="424" y="45"/>
                    <a:pt x="424" y="45"/>
                  </a:cubicBezTo>
                  <a:cubicBezTo>
                    <a:pt x="422" y="45"/>
                    <a:pt x="423" y="44"/>
                    <a:pt x="423" y="43"/>
                  </a:cubicBezTo>
                  <a:cubicBezTo>
                    <a:pt x="423" y="41"/>
                    <a:pt x="422" y="38"/>
                    <a:pt x="420" y="40"/>
                  </a:cubicBezTo>
                  <a:cubicBezTo>
                    <a:pt x="420" y="42"/>
                    <a:pt x="416" y="42"/>
                    <a:pt x="414" y="41"/>
                  </a:cubicBezTo>
                  <a:cubicBezTo>
                    <a:pt x="413" y="40"/>
                    <a:pt x="415" y="38"/>
                    <a:pt x="411" y="39"/>
                  </a:cubicBezTo>
                  <a:cubicBezTo>
                    <a:pt x="410" y="39"/>
                    <a:pt x="409" y="39"/>
                    <a:pt x="408" y="39"/>
                  </a:cubicBezTo>
                  <a:cubicBezTo>
                    <a:pt x="407" y="38"/>
                    <a:pt x="406" y="39"/>
                    <a:pt x="404" y="40"/>
                  </a:cubicBezTo>
                  <a:cubicBezTo>
                    <a:pt x="402" y="42"/>
                    <a:pt x="407" y="41"/>
                    <a:pt x="407" y="42"/>
                  </a:cubicBezTo>
                  <a:cubicBezTo>
                    <a:pt x="407" y="44"/>
                    <a:pt x="403" y="43"/>
                    <a:pt x="402" y="44"/>
                  </a:cubicBezTo>
                  <a:cubicBezTo>
                    <a:pt x="401" y="45"/>
                    <a:pt x="399" y="45"/>
                    <a:pt x="397" y="46"/>
                  </a:cubicBezTo>
                  <a:cubicBezTo>
                    <a:pt x="395" y="47"/>
                    <a:pt x="393" y="47"/>
                    <a:pt x="390" y="47"/>
                  </a:cubicBezTo>
                  <a:cubicBezTo>
                    <a:pt x="388" y="47"/>
                    <a:pt x="388" y="47"/>
                    <a:pt x="387" y="49"/>
                  </a:cubicBezTo>
                  <a:cubicBezTo>
                    <a:pt x="386" y="50"/>
                    <a:pt x="382" y="51"/>
                    <a:pt x="381" y="51"/>
                  </a:cubicBezTo>
                  <a:cubicBezTo>
                    <a:pt x="381" y="50"/>
                    <a:pt x="383" y="50"/>
                    <a:pt x="383" y="50"/>
                  </a:cubicBezTo>
                  <a:cubicBezTo>
                    <a:pt x="385" y="49"/>
                    <a:pt x="385" y="47"/>
                    <a:pt x="386" y="46"/>
                  </a:cubicBezTo>
                  <a:cubicBezTo>
                    <a:pt x="387" y="44"/>
                    <a:pt x="388" y="46"/>
                    <a:pt x="389" y="45"/>
                  </a:cubicBezTo>
                  <a:cubicBezTo>
                    <a:pt x="390" y="45"/>
                    <a:pt x="390" y="44"/>
                    <a:pt x="391" y="44"/>
                  </a:cubicBezTo>
                  <a:cubicBezTo>
                    <a:pt x="394" y="42"/>
                    <a:pt x="398" y="41"/>
                    <a:pt x="401" y="39"/>
                  </a:cubicBezTo>
                  <a:cubicBezTo>
                    <a:pt x="403" y="38"/>
                    <a:pt x="405" y="37"/>
                    <a:pt x="407" y="36"/>
                  </a:cubicBezTo>
                  <a:cubicBezTo>
                    <a:pt x="411" y="33"/>
                    <a:pt x="416" y="31"/>
                    <a:pt x="420" y="29"/>
                  </a:cubicBezTo>
                  <a:cubicBezTo>
                    <a:pt x="423" y="28"/>
                    <a:pt x="426" y="26"/>
                    <a:pt x="423" y="23"/>
                  </a:cubicBezTo>
                  <a:cubicBezTo>
                    <a:pt x="422" y="22"/>
                    <a:pt x="422" y="24"/>
                    <a:pt x="421" y="23"/>
                  </a:cubicBezTo>
                  <a:cubicBezTo>
                    <a:pt x="420" y="22"/>
                    <a:pt x="419" y="22"/>
                    <a:pt x="418" y="21"/>
                  </a:cubicBezTo>
                  <a:cubicBezTo>
                    <a:pt x="418" y="20"/>
                    <a:pt x="423" y="22"/>
                    <a:pt x="423" y="22"/>
                  </a:cubicBezTo>
                  <a:cubicBezTo>
                    <a:pt x="424" y="22"/>
                    <a:pt x="427" y="22"/>
                    <a:pt x="425" y="20"/>
                  </a:cubicBezTo>
                  <a:cubicBezTo>
                    <a:pt x="424" y="19"/>
                    <a:pt x="424" y="18"/>
                    <a:pt x="423" y="17"/>
                  </a:cubicBezTo>
                  <a:cubicBezTo>
                    <a:pt x="422" y="15"/>
                    <a:pt x="421" y="19"/>
                    <a:pt x="420" y="19"/>
                  </a:cubicBezTo>
                  <a:cubicBezTo>
                    <a:pt x="420" y="18"/>
                    <a:pt x="420" y="17"/>
                    <a:pt x="420" y="17"/>
                  </a:cubicBezTo>
                  <a:cubicBezTo>
                    <a:pt x="420" y="16"/>
                    <a:pt x="420" y="16"/>
                    <a:pt x="419" y="15"/>
                  </a:cubicBezTo>
                  <a:cubicBezTo>
                    <a:pt x="419" y="14"/>
                    <a:pt x="417" y="13"/>
                    <a:pt x="416" y="13"/>
                  </a:cubicBezTo>
                  <a:cubicBezTo>
                    <a:pt x="414" y="12"/>
                    <a:pt x="413" y="12"/>
                    <a:pt x="411" y="11"/>
                  </a:cubicBezTo>
                  <a:cubicBezTo>
                    <a:pt x="409" y="11"/>
                    <a:pt x="409" y="11"/>
                    <a:pt x="406" y="12"/>
                  </a:cubicBezTo>
                  <a:cubicBezTo>
                    <a:pt x="404" y="12"/>
                    <a:pt x="397" y="9"/>
                    <a:pt x="396" y="12"/>
                  </a:cubicBezTo>
                  <a:cubicBezTo>
                    <a:pt x="395" y="13"/>
                    <a:pt x="389" y="14"/>
                    <a:pt x="388" y="13"/>
                  </a:cubicBezTo>
                  <a:cubicBezTo>
                    <a:pt x="388" y="13"/>
                    <a:pt x="394" y="9"/>
                    <a:pt x="392" y="8"/>
                  </a:cubicBezTo>
                  <a:cubicBezTo>
                    <a:pt x="392" y="8"/>
                    <a:pt x="385" y="9"/>
                    <a:pt x="384" y="8"/>
                  </a:cubicBezTo>
                  <a:cubicBezTo>
                    <a:pt x="384" y="7"/>
                    <a:pt x="386" y="7"/>
                    <a:pt x="386" y="7"/>
                  </a:cubicBezTo>
                  <a:cubicBezTo>
                    <a:pt x="386" y="6"/>
                    <a:pt x="378" y="7"/>
                    <a:pt x="378" y="7"/>
                  </a:cubicBezTo>
                  <a:cubicBezTo>
                    <a:pt x="379" y="5"/>
                    <a:pt x="383" y="6"/>
                    <a:pt x="384" y="5"/>
                  </a:cubicBezTo>
                  <a:cubicBezTo>
                    <a:pt x="385" y="4"/>
                    <a:pt x="387" y="5"/>
                    <a:pt x="386" y="4"/>
                  </a:cubicBezTo>
                  <a:cubicBezTo>
                    <a:pt x="386" y="3"/>
                    <a:pt x="386" y="2"/>
                    <a:pt x="385" y="2"/>
                  </a:cubicBezTo>
                  <a:cubicBezTo>
                    <a:pt x="382" y="2"/>
                    <a:pt x="381" y="1"/>
                    <a:pt x="378" y="1"/>
                  </a:cubicBezTo>
                  <a:cubicBezTo>
                    <a:pt x="376" y="0"/>
                    <a:pt x="374" y="1"/>
                    <a:pt x="372" y="2"/>
                  </a:cubicBezTo>
                  <a:cubicBezTo>
                    <a:pt x="368" y="3"/>
                    <a:pt x="364" y="6"/>
                    <a:pt x="362" y="8"/>
                  </a:cubicBezTo>
                  <a:cubicBezTo>
                    <a:pt x="361" y="9"/>
                    <a:pt x="361" y="9"/>
                    <a:pt x="362" y="10"/>
                  </a:cubicBezTo>
                  <a:cubicBezTo>
                    <a:pt x="363" y="10"/>
                    <a:pt x="362" y="11"/>
                    <a:pt x="362" y="12"/>
                  </a:cubicBezTo>
                  <a:cubicBezTo>
                    <a:pt x="362" y="14"/>
                    <a:pt x="366" y="13"/>
                    <a:pt x="366" y="14"/>
                  </a:cubicBezTo>
                  <a:cubicBezTo>
                    <a:pt x="366" y="13"/>
                    <a:pt x="361" y="14"/>
                    <a:pt x="360" y="14"/>
                  </a:cubicBezTo>
                  <a:cubicBezTo>
                    <a:pt x="359" y="14"/>
                    <a:pt x="353" y="13"/>
                    <a:pt x="352" y="14"/>
                  </a:cubicBezTo>
                  <a:cubicBezTo>
                    <a:pt x="352" y="13"/>
                    <a:pt x="355" y="17"/>
                    <a:pt x="355" y="17"/>
                  </a:cubicBezTo>
                  <a:cubicBezTo>
                    <a:pt x="356" y="18"/>
                    <a:pt x="351" y="16"/>
                    <a:pt x="350" y="16"/>
                  </a:cubicBezTo>
                  <a:cubicBezTo>
                    <a:pt x="349" y="16"/>
                    <a:pt x="347" y="17"/>
                    <a:pt x="345" y="18"/>
                  </a:cubicBezTo>
                  <a:cubicBezTo>
                    <a:pt x="345" y="18"/>
                    <a:pt x="345" y="18"/>
                    <a:pt x="344" y="18"/>
                  </a:cubicBezTo>
                  <a:cubicBezTo>
                    <a:pt x="342" y="18"/>
                    <a:pt x="344" y="18"/>
                    <a:pt x="343" y="17"/>
                  </a:cubicBezTo>
                  <a:cubicBezTo>
                    <a:pt x="343" y="18"/>
                    <a:pt x="338" y="20"/>
                    <a:pt x="338" y="20"/>
                  </a:cubicBezTo>
                  <a:cubicBezTo>
                    <a:pt x="338" y="19"/>
                    <a:pt x="340" y="18"/>
                    <a:pt x="340" y="18"/>
                  </a:cubicBezTo>
                  <a:cubicBezTo>
                    <a:pt x="340" y="17"/>
                    <a:pt x="335" y="18"/>
                    <a:pt x="334" y="17"/>
                  </a:cubicBezTo>
                  <a:cubicBezTo>
                    <a:pt x="334" y="17"/>
                    <a:pt x="336" y="16"/>
                    <a:pt x="336" y="16"/>
                  </a:cubicBezTo>
                  <a:cubicBezTo>
                    <a:pt x="335" y="17"/>
                    <a:pt x="330" y="18"/>
                    <a:pt x="328" y="18"/>
                  </a:cubicBezTo>
                  <a:cubicBezTo>
                    <a:pt x="323" y="19"/>
                    <a:pt x="329" y="19"/>
                    <a:pt x="330" y="20"/>
                  </a:cubicBezTo>
                  <a:cubicBezTo>
                    <a:pt x="329" y="19"/>
                    <a:pt x="324" y="21"/>
                    <a:pt x="323" y="21"/>
                  </a:cubicBezTo>
                  <a:cubicBezTo>
                    <a:pt x="322" y="21"/>
                    <a:pt x="321" y="21"/>
                    <a:pt x="320" y="22"/>
                  </a:cubicBezTo>
                  <a:cubicBezTo>
                    <a:pt x="319" y="23"/>
                    <a:pt x="317" y="22"/>
                    <a:pt x="315" y="22"/>
                  </a:cubicBezTo>
                  <a:cubicBezTo>
                    <a:pt x="314" y="22"/>
                    <a:pt x="313" y="24"/>
                    <a:pt x="311" y="24"/>
                  </a:cubicBezTo>
                  <a:cubicBezTo>
                    <a:pt x="309" y="25"/>
                    <a:pt x="308" y="24"/>
                    <a:pt x="307" y="25"/>
                  </a:cubicBezTo>
                  <a:cubicBezTo>
                    <a:pt x="306" y="26"/>
                    <a:pt x="305" y="27"/>
                    <a:pt x="304" y="27"/>
                  </a:cubicBezTo>
                  <a:cubicBezTo>
                    <a:pt x="302" y="27"/>
                    <a:pt x="300" y="27"/>
                    <a:pt x="299" y="27"/>
                  </a:cubicBezTo>
                  <a:cubicBezTo>
                    <a:pt x="299" y="27"/>
                    <a:pt x="302" y="29"/>
                    <a:pt x="302" y="29"/>
                  </a:cubicBezTo>
                  <a:cubicBezTo>
                    <a:pt x="301" y="30"/>
                    <a:pt x="295" y="30"/>
                    <a:pt x="295" y="30"/>
                  </a:cubicBezTo>
                  <a:cubicBezTo>
                    <a:pt x="295" y="30"/>
                    <a:pt x="299" y="30"/>
                    <a:pt x="299" y="30"/>
                  </a:cubicBezTo>
                  <a:cubicBezTo>
                    <a:pt x="299" y="30"/>
                    <a:pt x="297" y="30"/>
                    <a:pt x="296" y="30"/>
                  </a:cubicBezTo>
                  <a:cubicBezTo>
                    <a:pt x="297" y="30"/>
                    <a:pt x="299" y="31"/>
                    <a:pt x="299" y="31"/>
                  </a:cubicBezTo>
                  <a:cubicBezTo>
                    <a:pt x="298" y="31"/>
                    <a:pt x="298" y="31"/>
                    <a:pt x="297" y="31"/>
                  </a:cubicBezTo>
                  <a:cubicBezTo>
                    <a:pt x="298" y="31"/>
                    <a:pt x="297" y="32"/>
                    <a:pt x="297" y="32"/>
                  </a:cubicBezTo>
                  <a:cubicBezTo>
                    <a:pt x="297" y="33"/>
                    <a:pt x="294" y="32"/>
                    <a:pt x="294" y="32"/>
                  </a:cubicBezTo>
                  <a:cubicBezTo>
                    <a:pt x="294" y="33"/>
                    <a:pt x="296" y="33"/>
                    <a:pt x="296" y="34"/>
                  </a:cubicBezTo>
                  <a:cubicBezTo>
                    <a:pt x="297" y="34"/>
                    <a:pt x="295" y="34"/>
                    <a:pt x="295" y="34"/>
                  </a:cubicBezTo>
                  <a:cubicBezTo>
                    <a:pt x="295" y="36"/>
                    <a:pt x="299" y="34"/>
                    <a:pt x="298" y="36"/>
                  </a:cubicBezTo>
                  <a:cubicBezTo>
                    <a:pt x="296" y="38"/>
                    <a:pt x="301" y="39"/>
                    <a:pt x="298" y="40"/>
                  </a:cubicBezTo>
                  <a:cubicBezTo>
                    <a:pt x="296" y="40"/>
                    <a:pt x="294" y="40"/>
                    <a:pt x="292" y="40"/>
                  </a:cubicBezTo>
                  <a:cubicBezTo>
                    <a:pt x="291" y="41"/>
                    <a:pt x="291" y="42"/>
                    <a:pt x="289" y="41"/>
                  </a:cubicBezTo>
                  <a:cubicBezTo>
                    <a:pt x="288" y="41"/>
                    <a:pt x="287" y="41"/>
                    <a:pt x="286" y="41"/>
                  </a:cubicBezTo>
                  <a:cubicBezTo>
                    <a:pt x="282" y="42"/>
                    <a:pt x="278" y="42"/>
                    <a:pt x="274" y="42"/>
                  </a:cubicBezTo>
                  <a:cubicBezTo>
                    <a:pt x="272" y="42"/>
                    <a:pt x="270" y="42"/>
                    <a:pt x="269" y="43"/>
                  </a:cubicBezTo>
                  <a:cubicBezTo>
                    <a:pt x="268" y="44"/>
                    <a:pt x="267" y="45"/>
                    <a:pt x="267" y="46"/>
                  </a:cubicBezTo>
                  <a:cubicBezTo>
                    <a:pt x="267" y="47"/>
                    <a:pt x="269" y="48"/>
                    <a:pt x="269" y="49"/>
                  </a:cubicBezTo>
                  <a:cubicBezTo>
                    <a:pt x="268" y="51"/>
                    <a:pt x="268" y="52"/>
                    <a:pt x="269" y="53"/>
                  </a:cubicBezTo>
                  <a:cubicBezTo>
                    <a:pt x="271" y="55"/>
                    <a:pt x="274" y="54"/>
                    <a:pt x="276" y="56"/>
                  </a:cubicBezTo>
                  <a:cubicBezTo>
                    <a:pt x="276" y="56"/>
                    <a:pt x="278" y="60"/>
                    <a:pt x="278" y="60"/>
                  </a:cubicBezTo>
                  <a:cubicBezTo>
                    <a:pt x="274" y="60"/>
                    <a:pt x="273" y="60"/>
                    <a:pt x="270" y="58"/>
                  </a:cubicBezTo>
                  <a:cubicBezTo>
                    <a:pt x="267" y="56"/>
                    <a:pt x="262" y="54"/>
                    <a:pt x="258" y="54"/>
                  </a:cubicBezTo>
                  <a:cubicBezTo>
                    <a:pt x="256" y="54"/>
                    <a:pt x="257" y="53"/>
                    <a:pt x="255" y="52"/>
                  </a:cubicBezTo>
                  <a:cubicBezTo>
                    <a:pt x="254" y="52"/>
                    <a:pt x="250" y="52"/>
                    <a:pt x="250" y="54"/>
                  </a:cubicBezTo>
                  <a:cubicBezTo>
                    <a:pt x="250" y="55"/>
                    <a:pt x="254" y="55"/>
                    <a:pt x="254" y="55"/>
                  </a:cubicBezTo>
                  <a:cubicBezTo>
                    <a:pt x="254" y="55"/>
                    <a:pt x="251" y="56"/>
                    <a:pt x="252" y="56"/>
                  </a:cubicBezTo>
                  <a:cubicBezTo>
                    <a:pt x="254" y="57"/>
                    <a:pt x="255" y="56"/>
                    <a:pt x="256" y="58"/>
                  </a:cubicBezTo>
                  <a:cubicBezTo>
                    <a:pt x="256" y="60"/>
                    <a:pt x="253" y="59"/>
                    <a:pt x="252" y="59"/>
                  </a:cubicBezTo>
                  <a:cubicBezTo>
                    <a:pt x="250" y="58"/>
                    <a:pt x="249" y="57"/>
                    <a:pt x="247" y="58"/>
                  </a:cubicBezTo>
                  <a:cubicBezTo>
                    <a:pt x="245" y="58"/>
                    <a:pt x="246" y="61"/>
                    <a:pt x="247" y="62"/>
                  </a:cubicBezTo>
                  <a:cubicBezTo>
                    <a:pt x="248" y="63"/>
                    <a:pt x="250" y="63"/>
                    <a:pt x="251" y="63"/>
                  </a:cubicBezTo>
                  <a:cubicBezTo>
                    <a:pt x="253" y="64"/>
                    <a:pt x="255" y="64"/>
                    <a:pt x="256" y="65"/>
                  </a:cubicBezTo>
                  <a:cubicBezTo>
                    <a:pt x="257" y="66"/>
                    <a:pt x="257" y="67"/>
                    <a:pt x="257" y="67"/>
                  </a:cubicBezTo>
                  <a:cubicBezTo>
                    <a:pt x="258" y="67"/>
                    <a:pt x="259" y="67"/>
                    <a:pt x="260" y="67"/>
                  </a:cubicBezTo>
                  <a:cubicBezTo>
                    <a:pt x="260" y="67"/>
                    <a:pt x="257" y="68"/>
                    <a:pt x="257" y="68"/>
                  </a:cubicBezTo>
                  <a:cubicBezTo>
                    <a:pt x="255" y="68"/>
                    <a:pt x="255" y="67"/>
                    <a:pt x="254" y="66"/>
                  </a:cubicBezTo>
                  <a:cubicBezTo>
                    <a:pt x="252" y="65"/>
                    <a:pt x="249" y="65"/>
                    <a:pt x="246" y="65"/>
                  </a:cubicBezTo>
                  <a:cubicBezTo>
                    <a:pt x="245" y="65"/>
                    <a:pt x="240" y="64"/>
                    <a:pt x="242" y="62"/>
                  </a:cubicBezTo>
                  <a:cubicBezTo>
                    <a:pt x="243" y="62"/>
                    <a:pt x="242" y="61"/>
                    <a:pt x="242" y="60"/>
                  </a:cubicBezTo>
                  <a:cubicBezTo>
                    <a:pt x="241" y="59"/>
                    <a:pt x="242" y="58"/>
                    <a:pt x="242" y="57"/>
                  </a:cubicBezTo>
                  <a:cubicBezTo>
                    <a:pt x="243" y="55"/>
                    <a:pt x="244" y="51"/>
                    <a:pt x="242" y="50"/>
                  </a:cubicBezTo>
                  <a:cubicBezTo>
                    <a:pt x="238" y="49"/>
                    <a:pt x="241" y="54"/>
                    <a:pt x="240" y="56"/>
                  </a:cubicBezTo>
                  <a:cubicBezTo>
                    <a:pt x="238" y="58"/>
                    <a:pt x="235" y="59"/>
                    <a:pt x="233" y="61"/>
                  </a:cubicBezTo>
                  <a:cubicBezTo>
                    <a:pt x="230" y="64"/>
                    <a:pt x="231" y="63"/>
                    <a:pt x="233" y="65"/>
                  </a:cubicBezTo>
                  <a:cubicBezTo>
                    <a:pt x="234" y="66"/>
                    <a:pt x="237" y="69"/>
                    <a:pt x="237" y="71"/>
                  </a:cubicBezTo>
                  <a:cubicBezTo>
                    <a:pt x="237" y="71"/>
                    <a:pt x="236" y="73"/>
                    <a:pt x="235" y="73"/>
                  </a:cubicBezTo>
                  <a:cubicBezTo>
                    <a:pt x="234" y="75"/>
                    <a:pt x="233" y="77"/>
                    <a:pt x="233" y="79"/>
                  </a:cubicBezTo>
                  <a:cubicBezTo>
                    <a:pt x="233" y="79"/>
                    <a:pt x="234" y="84"/>
                    <a:pt x="235" y="84"/>
                  </a:cubicBezTo>
                  <a:cubicBezTo>
                    <a:pt x="237" y="84"/>
                    <a:pt x="239" y="84"/>
                    <a:pt x="241" y="83"/>
                  </a:cubicBezTo>
                  <a:cubicBezTo>
                    <a:pt x="243" y="82"/>
                    <a:pt x="246" y="83"/>
                    <a:pt x="248" y="84"/>
                  </a:cubicBezTo>
                  <a:cubicBezTo>
                    <a:pt x="251" y="84"/>
                    <a:pt x="253" y="86"/>
                    <a:pt x="254" y="89"/>
                  </a:cubicBezTo>
                  <a:cubicBezTo>
                    <a:pt x="255" y="91"/>
                    <a:pt x="251" y="94"/>
                    <a:pt x="253" y="95"/>
                  </a:cubicBezTo>
                  <a:cubicBezTo>
                    <a:pt x="253" y="95"/>
                    <a:pt x="259" y="97"/>
                    <a:pt x="259" y="97"/>
                  </a:cubicBezTo>
                  <a:cubicBezTo>
                    <a:pt x="259" y="98"/>
                    <a:pt x="252" y="96"/>
                    <a:pt x="251" y="96"/>
                  </a:cubicBezTo>
                  <a:cubicBezTo>
                    <a:pt x="251" y="96"/>
                    <a:pt x="250" y="93"/>
                    <a:pt x="250" y="93"/>
                  </a:cubicBezTo>
                  <a:cubicBezTo>
                    <a:pt x="251" y="91"/>
                    <a:pt x="252" y="90"/>
                    <a:pt x="250" y="89"/>
                  </a:cubicBezTo>
                  <a:cubicBezTo>
                    <a:pt x="248" y="88"/>
                    <a:pt x="249" y="86"/>
                    <a:pt x="247" y="85"/>
                  </a:cubicBezTo>
                  <a:cubicBezTo>
                    <a:pt x="245" y="85"/>
                    <a:pt x="243" y="86"/>
                    <a:pt x="241" y="86"/>
                  </a:cubicBezTo>
                  <a:cubicBezTo>
                    <a:pt x="241" y="86"/>
                    <a:pt x="237" y="87"/>
                    <a:pt x="237" y="88"/>
                  </a:cubicBezTo>
                  <a:cubicBezTo>
                    <a:pt x="238" y="88"/>
                    <a:pt x="239" y="88"/>
                    <a:pt x="238" y="88"/>
                  </a:cubicBezTo>
                  <a:cubicBezTo>
                    <a:pt x="238" y="89"/>
                    <a:pt x="236" y="90"/>
                    <a:pt x="237" y="91"/>
                  </a:cubicBezTo>
                  <a:cubicBezTo>
                    <a:pt x="241" y="93"/>
                    <a:pt x="238" y="96"/>
                    <a:pt x="236" y="98"/>
                  </a:cubicBezTo>
                  <a:cubicBezTo>
                    <a:pt x="235" y="99"/>
                    <a:pt x="234" y="101"/>
                    <a:pt x="234" y="102"/>
                  </a:cubicBezTo>
                  <a:cubicBezTo>
                    <a:pt x="233" y="103"/>
                    <a:pt x="231" y="104"/>
                    <a:pt x="229" y="104"/>
                  </a:cubicBezTo>
                  <a:cubicBezTo>
                    <a:pt x="228" y="105"/>
                    <a:pt x="227" y="105"/>
                    <a:pt x="227" y="107"/>
                  </a:cubicBezTo>
                  <a:cubicBezTo>
                    <a:pt x="226" y="109"/>
                    <a:pt x="224" y="108"/>
                    <a:pt x="223" y="108"/>
                  </a:cubicBezTo>
                  <a:cubicBezTo>
                    <a:pt x="220" y="107"/>
                    <a:pt x="218" y="108"/>
                    <a:pt x="216" y="107"/>
                  </a:cubicBezTo>
                  <a:cubicBezTo>
                    <a:pt x="215" y="107"/>
                    <a:pt x="214" y="106"/>
                    <a:pt x="213" y="106"/>
                  </a:cubicBezTo>
                  <a:cubicBezTo>
                    <a:pt x="211" y="106"/>
                    <a:pt x="211" y="105"/>
                    <a:pt x="210" y="104"/>
                  </a:cubicBezTo>
                  <a:cubicBezTo>
                    <a:pt x="210" y="104"/>
                    <a:pt x="212" y="103"/>
                    <a:pt x="212" y="104"/>
                  </a:cubicBezTo>
                  <a:cubicBezTo>
                    <a:pt x="213" y="106"/>
                    <a:pt x="215" y="106"/>
                    <a:pt x="215" y="105"/>
                  </a:cubicBezTo>
                  <a:cubicBezTo>
                    <a:pt x="216" y="104"/>
                    <a:pt x="221" y="107"/>
                    <a:pt x="223" y="105"/>
                  </a:cubicBezTo>
                  <a:cubicBezTo>
                    <a:pt x="223" y="104"/>
                    <a:pt x="221" y="103"/>
                    <a:pt x="223" y="103"/>
                  </a:cubicBezTo>
                  <a:cubicBezTo>
                    <a:pt x="224" y="102"/>
                    <a:pt x="226" y="101"/>
                    <a:pt x="227" y="100"/>
                  </a:cubicBezTo>
                  <a:cubicBezTo>
                    <a:pt x="228" y="98"/>
                    <a:pt x="227" y="98"/>
                    <a:pt x="230" y="97"/>
                  </a:cubicBezTo>
                  <a:cubicBezTo>
                    <a:pt x="233" y="95"/>
                    <a:pt x="229" y="93"/>
                    <a:pt x="231" y="91"/>
                  </a:cubicBezTo>
                  <a:cubicBezTo>
                    <a:pt x="233" y="90"/>
                    <a:pt x="233" y="89"/>
                    <a:pt x="231" y="88"/>
                  </a:cubicBezTo>
                  <a:cubicBezTo>
                    <a:pt x="230" y="88"/>
                    <a:pt x="229" y="87"/>
                    <a:pt x="228" y="86"/>
                  </a:cubicBezTo>
                  <a:cubicBezTo>
                    <a:pt x="227" y="84"/>
                    <a:pt x="228" y="81"/>
                    <a:pt x="228" y="79"/>
                  </a:cubicBezTo>
                  <a:cubicBezTo>
                    <a:pt x="228" y="77"/>
                    <a:pt x="227" y="75"/>
                    <a:pt x="228" y="73"/>
                  </a:cubicBezTo>
                  <a:cubicBezTo>
                    <a:pt x="228" y="71"/>
                    <a:pt x="230" y="71"/>
                    <a:pt x="230" y="69"/>
                  </a:cubicBezTo>
                  <a:cubicBezTo>
                    <a:pt x="229" y="67"/>
                    <a:pt x="227" y="66"/>
                    <a:pt x="226" y="65"/>
                  </a:cubicBezTo>
                  <a:cubicBezTo>
                    <a:pt x="225" y="64"/>
                    <a:pt x="224" y="63"/>
                    <a:pt x="225" y="62"/>
                  </a:cubicBezTo>
                  <a:cubicBezTo>
                    <a:pt x="227" y="61"/>
                    <a:pt x="227" y="59"/>
                    <a:pt x="228" y="57"/>
                  </a:cubicBezTo>
                  <a:cubicBezTo>
                    <a:pt x="229" y="56"/>
                    <a:pt x="230" y="53"/>
                    <a:pt x="229" y="52"/>
                  </a:cubicBezTo>
                  <a:cubicBezTo>
                    <a:pt x="229" y="51"/>
                    <a:pt x="225" y="50"/>
                    <a:pt x="223" y="49"/>
                  </a:cubicBezTo>
                  <a:cubicBezTo>
                    <a:pt x="221" y="49"/>
                    <a:pt x="219" y="49"/>
                    <a:pt x="217" y="49"/>
                  </a:cubicBezTo>
                  <a:cubicBezTo>
                    <a:pt x="216" y="49"/>
                    <a:pt x="213" y="48"/>
                    <a:pt x="212" y="49"/>
                  </a:cubicBezTo>
                  <a:cubicBezTo>
                    <a:pt x="209" y="51"/>
                    <a:pt x="209" y="58"/>
                    <a:pt x="206" y="60"/>
                  </a:cubicBezTo>
                  <a:cubicBezTo>
                    <a:pt x="204" y="63"/>
                    <a:pt x="198" y="64"/>
                    <a:pt x="198" y="68"/>
                  </a:cubicBezTo>
                  <a:cubicBezTo>
                    <a:pt x="198" y="69"/>
                    <a:pt x="201" y="68"/>
                    <a:pt x="201" y="68"/>
                  </a:cubicBezTo>
                  <a:cubicBezTo>
                    <a:pt x="202" y="69"/>
                    <a:pt x="201" y="73"/>
                    <a:pt x="201" y="73"/>
                  </a:cubicBezTo>
                  <a:cubicBezTo>
                    <a:pt x="200" y="75"/>
                    <a:pt x="202" y="76"/>
                    <a:pt x="199" y="76"/>
                  </a:cubicBezTo>
                  <a:cubicBezTo>
                    <a:pt x="199" y="77"/>
                    <a:pt x="198" y="77"/>
                    <a:pt x="198" y="78"/>
                  </a:cubicBezTo>
                  <a:cubicBezTo>
                    <a:pt x="199" y="79"/>
                    <a:pt x="200" y="79"/>
                    <a:pt x="201" y="79"/>
                  </a:cubicBezTo>
                  <a:cubicBezTo>
                    <a:pt x="202" y="79"/>
                    <a:pt x="206" y="79"/>
                    <a:pt x="206" y="80"/>
                  </a:cubicBezTo>
                  <a:cubicBezTo>
                    <a:pt x="206" y="82"/>
                    <a:pt x="206" y="84"/>
                    <a:pt x="208" y="85"/>
                  </a:cubicBezTo>
                  <a:cubicBezTo>
                    <a:pt x="210" y="86"/>
                    <a:pt x="212" y="85"/>
                    <a:pt x="210" y="87"/>
                  </a:cubicBezTo>
                  <a:cubicBezTo>
                    <a:pt x="209" y="88"/>
                    <a:pt x="209" y="90"/>
                    <a:pt x="208" y="91"/>
                  </a:cubicBezTo>
                  <a:cubicBezTo>
                    <a:pt x="207" y="93"/>
                    <a:pt x="202" y="88"/>
                    <a:pt x="201" y="87"/>
                  </a:cubicBezTo>
                  <a:cubicBezTo>
                    <a:pt x="198" y="85"/>
                    <a:pt x="194" y="84"/>
                    <a:pt x="191" y="83"/>
                  </a:cubicBezTo>
                  <a:cubicBezTo>
                    <a:pt x="189" y="82"/>
                    <a:pt x="188" y="81"/>
                    <a:pt x="186" y="80"/>
                  </a:cubicBezTo>
                  <a:cubicBezTo>
                    <a:pt x="185" y="80"/>
                    <a:pt x="183" y="79"/>
                    <a:pt x="182" y="79"/>
                  </a:cubicBezTo>
                  <a:cubicBezTo>
                    <a:pt x="179" y="79"/>
                    <a:pt x="176" y="78"/>
                    <a:pt x="173" y="78"/>
                  </a:cubicBezTo>
                  <a:cubicBezTo>
                    <a:pt x="169" y="78"/>
                    <a:pt x="165" y="78"/>
                    <a:pt x="168" y="83"/>
                  </a:cubicBezTo>
                  <a:cubicBezTo>
                    <a:pt x="170" y="84"/>
                    <a:pt x="169" y="86"/>
                    <a:pt x="167" y="87"/>
                  </a:cubicBezTo>
                  <a:cubicBezTo>
                    <a:pt x="166" y="88"/>
                    <a:pt x="163" y="86"/>
                    <a:pt x="164" y="89"/>
                  </a:cubicBezTo>
                  <a:cubicBezTo>
                    <a:pt x="165" y="90"/>
                    <a:pt x="157" y="90"/>
                    <a:pt x="161" y="87"/>
                  </a:cubicBezTo>
                  <a:cubicBezTo>
                    <a:pt x="162" y="86"/>
                    <a:pt x="159" y="84"/>
                    <a:pt x="158" y="85"/>
                  </a:cubicBezTo>
                  <a:cubicBezTo>
                    <a:pt x="156" y="85"/>
                    <a:pt x="154" y="86"/>
                    <a:pt x="153" y="87"/>
                  </a:cubicBezTo>
                  <a:cubicBezTo>
                    <a:pt x="150" y="89"/>
                    <a:pt x="147" y="87"/>
                    <a:pt x="144" y="88"/>
                  </a:cubicBezTo>
                  <a:cubicBezTo>
                    <a:pt x="141" y="89"/>
                    <a:pt x="139" y="91"/>
                    <a:pt x="137" y="91"/>
                  </a:cubicBezTo>
                  <a:cubicBezTo>
                    <a:pt x="136" y="91"/>
                    <a:pt x="130" y="91"/>
                    <a:pt x="131" y="90"/>
                  </a:cubicBezTo>
                  <a:cubicBezTo>
                    <a:pt x="133" y="90"/>
                    <a:pt x="133" y="90"/>
                    <a:pt x="133" y="89"/>
                  </a:cubicBezTo>
                  <a:cubicBezTo>
                    <a:pt x="133" y="86"/>
                    <a:pt x="135" y="87"/>
                    <a:pt x="135" y="85"/>
                  </a:cubicBezTo>
                  <a:cubicBezTo>
                    <a:pt x="136" y="84"/>
                    <a:pt x="129" y="86"/>
                    <a:pt x="129" y="86"/>
                  </a:cubicBezTo>
                  <a:cubicBezTo>
                    <a:pt x="128" y="86"/>
                    <a:pt x="127" y="86"/>
                    <a:pt x="127" y="87"/>
                  </a:cubicBezTo>
                  <a:cubicBezTo>
                    <a:pt x="127" y="88"/>
                    <a:pt x="127" y="89"/>
                    <a:pt x="127" y="90"/>
                  </a:cubicBezTo>
                  <a:cubicBezTo>
                    <a:pt x="126" y="90"/>
                    <a:pt x="124" y="89"/>
                    <a:pt x="123" y="89"/>
                  </a:cubicBezTo>
                  <a:cubicBezTo>
                    <a:pt x="121" y="89"/>
                    <a:pt x="118" y="90"/>
                    <a:pt x="116" y="91"/>
                  </a:cubicBezTo>
                  <a:cubicBezTo>
                    <a:pt x="113" y="92"/>
                    <a:pt x="110" y="94"/>
                    <a:pt x="107" y="95"/>
                  </a:cubicBezTo>
                  <a:cubicBezTo>
                    <a:pt x="105" y="95"/>
                    <a:pt x="104" y="96"/>
                    <a:pt x="103" y="98"/>
                  </a:cubicBezTo>
                  <a:cubicBezTo>
                    <a:pt x="103" y="99"/>
                    <a:pt x="103" y="102"/>
                    <a:pt x="101" y="102"/>
                  </a:cubicBezTo>
                  <a:cubicBezTo>
                    <a:pt x="99" y="102"/>
                    <a:pt x="97" y="103"/>
                    <a:pt x="95" y="103"/>
                  </a:cubicBezTo>
                  <a:cubicBezTo>
                    <a:pt x="94" y="103"/>
                    <a:pt x="93" y="101"/>
                    <a:pt x="92" y="100"/>
                  </a:cubicBezTo>
                  <a:cubicBezTo>
                    <a:pt x="90" y="98"/>
                    <a:pt x="87" y="99"/>
                    <a:pt x="89" y="96"/>
                  </a:cubicBezTo>
                  <a:cubicBezTo>
                    <a:pt x="90" y="94"/>
                    <a:pt x="93" y="95"/>
                    <a:pt x="94" y="94"/>
                  </a:cubicBezTo>
                  <a:cubicBezTo>
                    <a:pt x="96" y="94"/>
                    <a:pt x="98" y="95"/>
                    <a:pt x="97" y="93"/>
                  </a:cubicBezTo>
                  <a:cubicBezTo>
                    <a:pt x="96" y="92"/>
                    <a:pt x="95" y="90"/>
                    <a:pt x="94" y="89"/>
                  </a:cubicBezTo>
                  <a:cubicBezTo>
                    <a:pt x="92" y="87"/>
                    <a:pt x="89" y="88"/>
                    <a:pt x="87" y="88"/>
                  </a:cubicBezTo>
                  <a:cubicBezTo>
                    <a:pt x="86" y="88"/>
                    <a:pt x="80" y="87"/>
                    <a:pt x="80" y="87"/>
                  </a:cubicBezTo>
                  <a:cubicBezTo>
                    <a:pt x="80" y="87"/>
                    <a:pt x="83" y="88"/>
                    <a:pt x="83" y="88"/>
                  </a:cubicBezTo>
                  <a:cubicBezTo>
                    <a:pt x="84" y="89"/>
                    <a:pt x="84" y="90"/>
                    <a:pt x="84" y="91"/>
                  </a:cubicBezTo>
                  <a:cubicBezTo>
                    <a:pt x="84" y="92"/>
                    <a:pt x="84" y="94"/>
                    <a:pt x="84" y="95"/>
                  </a:cubicBezTo>
                  <a:cubicBezTo>
                    <a:pt x="83" y="96"/>
                    <a:pt x="82" y="97"/>
                    <a:pt x="82" y="98"/>
                  </a:cubicBezTo>
                  <a:cubicBezTo>
                    <a:pt x="83" y="100"/>
                    <a:pt x="87" y="100"/>
                    <a:pt x="86" y="103"/>
                  </a:cubicBezTo>
                  <a:cubicBezTo>
                    <a:pt x="85" y="104"/>
                    <a:pt x="84" y="106"/>
                    <a:pt x="84" y="107"/>
                  </a:cubicBezTo>
                  <a:cubicBezTo>
                    <a:pt x="84" y="107"/>
                    <a:pt x="84" y="111"/>
                    <a:pt x="84" y="111"/>
                  </a:cubicBezTo>
                  <a:cubicBezTo>
                    <a:pt x="84" y="111"/>
                    <a:pt x="83" y="108"/>
                    <a:pt x="83" y="108"/>
                  </a:cubicBezTo>
                  <a:cubicBezTo>
                    <a:pt x="82" y="108"/>
                    <a:pt x="81" y="110"/>
                    <a:pt x="80" y="109"/>
                  </a:cubicBezTo>
                  <a:cubicBezTo>
                    <a:pt x="80" y="109"/>
                    <a:pt x="82" y="108"/>
                    <a:pt x="82" y="107"/>
                  </a:cubicBezTo>
                  <a:cubicBezTo>
                    <a:pt x="81" y="106"/>
                    <a:pt x="79" y="106"/>
                    <a:pt x="78" y="106"/>
                  </a:cubicBezTo>
                  <a:cubicBezTo>
                    <a:pt x="77" y="106"/>
                    <a:pt x="76" y="105"/>
                    <a:pt x="75" y="106"/>
                  </a:cubicBezTo>
                  <a:cubicBezTo>
                    <a:pt x="73" y="106"/>
                    <a:pt x="72" y="108"/>
                    <a:pt x="70" y="108"/>
                  </a:cubicBezTo>
                  <a:cubicBezTo>
                    <a:pt x="68" y="110"/>
                    <a:pt x="67" y="110"/>
                    <a:pt x="65" y="112"/>
                  </a:cubicBezTo>
                  <a:cubicBezTo>
                    <a:pt x="63" y="114"/>
                    <a:pt x="61" y="114"/>
                    <a:pt x="64" y="116"/>
                  </a:cubicBezTo>
                  <a:cubicBezTo>
                    <a:pt x="65" y="117"/>
                    <a:pt x="67" y="120"/>
                    <a:pt x="66" y="121"/>
                  </a:cubicBezTo>
                  <a:cubicBezTo>
                    <a:pt x="65" y="122"/>
                    <a:pt x="59" y="120"/>
                    <a:pt x="58" y="120"/>
                  </a:cubicBezTo>
                  <a:cubicBezTo>
                    <a:pt x="57" y="119"/>
                    <a:pt x="54" y="120"/>
                    <a:pt x="53" y="120"/>
                  </a:cubicBezTo>
                  <a:cubicBezTo>
                    <a:pt x="54" y="119"/>
                    <a:pt x="49" y="115"/>
                    <a:pt x="48" y="117"/>
                  </a:cubicBezTo>
                  <a:cubicBezTo>
                    <a:pt x="43" y="121"/>
                    <a:pt x="54" y="122"/>
                    <a:pt x="54" y="124"/>
                  </a:cubicBezTo>
                  <a:cubicBezTo>
                    <a:pt x="53" y="128"/>
                    <a:pt x="50" y="126"/>
                    <a:pt x="47" y="126"/>
                  </a:cubicBezTo>
                  <a:cubicBezTo>
                    <a:pt x="44" y="125"/>
                    <a:pt x="43" y="123"/>
                    <a:pt x="40" y="122"/>
                  </a:cubicBezTo>
                  <a:cubicBezTo>
                    <a:pt x="38" y="121"/>
                    <a:pt x="38" y="120"/>
                    <a:pt x="37" y="118"/>
                  </a:cubicBezTo>
                  <a:cubicBezTo>
                    <a:pt x="37" y="116"/>
                    <a:pt x="36" y="116"/>
                    <a:pt x="35" y="115"/>
                  </a:cubicBezTo>
                  <a:cubicBezTo>
                    <a:pt x="35" y="114"/>
                    <a:pt x="38" y="112"/>
                    <a:pt x="38" y="112"/>
                  </a:cubicBezTo>
                  <a:cubicBezTo>
                    <a:pt x="39" y="109"/>
                    <a:pt x="34" y="107"/>
                    <a:pt x="32" y="107"/>
                  </a:cubicBezTo>
                  <a:cubicBezTo>
                    <a:pt x="30" y="106"/>
                    <a:pt x="30" y="104"/>
                    <a:pt x="28" y="104"/>
                  </a:cubicBezTo>
                  <a:cubicBezTo>
                    <a:pt x="29" y="103"/>
                    <a:pt x="24" y="99"/>
                    <a:pt x="24" y="99"/>
                  </a:cubicBezTo>
                  <a:cubicBezTo>
                    <a:pt x="26" y="98"/>
                    <a:pt x="28" y="101"/>
                    <a:pt x="29" y="102"/>
                  </a:cubicBezTo>
                  <a:cubicBezTo>
                    <a:pt x="30" y="103"/>
                    <a:pt x="31" y="103"/>
                    <a:pt x="31" y="102"/>
                  </a:cubicBezTo>
                  <a:cubicBezTo>
                    <a:pt x="32" y="102"/>
                    <a:pt x="33" y="103"/>
                    <a:pt x="33" y="103"/>
                  </a:cubicBezTo>
                  <a:cubicBezTo>
                    <a:pt x="36" y="104"/>
                    <a:pt x="38" y="105"/>
                    <a:pt x="41" y="105"/>
                  </a:cubicBezTo>
                  <a:cubicBezTo>
                    <a:pt x="43" y="106"/>
                    <a:pt x="46" y="106"/>
                    <a:pt x="49" y="107"/>
                  </a:cubicBezTo>
                  <a:cubicBezTo>
                    <a:pt x="54" y="109"/>
                    <a:pt x="58" y="109"/>
                    <a:pt x="63" y="106"/>
                  </a:cubicBezTo>
                  <a:cubicBezTo>
                    <a:pt x="65" y="105"/>
                    <a:pt x="66" y="104"/>
                    <a:pt x="68" y="103"/>
                  </a:cubicBezTo>
                  <a:cubicBezTo>
                    <a:pt x="71" y="101"/>
                    <a:pt x="69" y="100"/>
                    <a:pt x="69" y="97"/>
                  </a:cubicBezTo>
                  <a:cubicBezTo>
                    <a:pt x="69" y="94"/>
                    <a:pt x="62" y="93"/>
                    <a:pt x="60" y="91"/>
                  </a:cubicBezTo>
                  <a:cubicBezTo>
                    <a:pt x="57" y="89"/>
                    <a:pt x="53" y="87"/>
                    <a:pt x="50" y="86"/>
                  </a:cubicBezTo>
                  <a:cubicBezTo>
                    <a:pt x="47" y="84"/>
                    <a:pt x="43" y="82"/>
                    <a:pt x="40" y="82"/>
                  </a:cubicBezTo>
                  <a:cubicBezTo>
                    <a:pt x="39" y="81"/>
                    <a:pt x="39" y="82"/>
                    <a:pt x="38" y="82"/>
                  </a:cubicBezTo>
                  <a:cubicBezTo>
                    <a:pt x="37" y="82"/>
                    <a:pt x="36" y="81"/>
                    <a:pt x="35" y="81"/>
                  </a:cubicBezTo>
                  <a:cubicBezTo>
                    <a:pt x="33" y="80"/>
                    <a:pt x="31" y="84"/>
                    <a:pt x="29" y="84"/>
                  </a:cubicBezTo>
                  <a:cubicBezTo>
                    <a:pt x="29" y="83"/>
                    <a:pt x="33" y="80"/>
                    <a:pt x="29" y="80"/>
                  </a:cubicBezTo>
                  <a:cubicBezTo>
                    <a:pt x="28" y="80"/>
                    <a:pt x="24" y="78"/>
                    <a:pt x="24" y="78"/>
                  </a:cubicBezTo>
                  <a:cubicBezTo>
                    <a:pt x="25" y="77"/>
                    <a:pt x="29" y="80"/>
                    <a:pt x="29" y="78"/>
                  </a:cubicBezTo>
                  <a:cubicBezTo>
                    <a:pt x="29" y="77"/>
                    <a:pt x="25" y="75"/>
                    <a:pt x="24" y="75"/>
                  </a:cubicBezTo>
                  <a:cubicBezTo>
                    <a:pt x="23" y="76"/>
                    <a:pt x="20" y="78"/>
                    <a:pt x="20" y="78"/>
                  </a:cubicBezTo>
                  <a:cubicBezTo>
                    <a:pt x="20" y="77"/>
                    <a:pt x="20" y="77"/>
                    <a:pt x="19" y="76"/>
                  </a:cubicBezTo>
                  <a:cubicBezTo>
                    <a:pt x="17" y="76"/>
                    <a:pt x="17" y="77"/>
                    <a:pt x="16" y="78"/>
                  </a:cubicBezTo>
                  <a:cubicBezTo>
                    <a:pt x="16" y="78"/>
                    <a:pt x="16" y="78"/>
                    <a:pt x="16" y="77"/>
                  </a:cubicBezTo>
                  <a:cubicBezTo>
                    <a:pt x="15" y="78"/>
                    <a:pt x="14" y="80"/>
                    <a:pt x="13" y="80"/>
                  </a:cubicBezTo>
                  <a:cubicBezTo>
                    <a:pt x="12" y="81"/>
                    <a:pt x="10" y="81"/>
                    <a:pt x="10" y="81"/>
                  </a:cubicBezTo>
                  <a:cubicBezTo>
                    <a:pt x="9" y="83"/>
                    <a:pt x="5" y="83"/>
                    <a:pt x="6" y="85"/>
                  </a:cubicBezTo>
                  <a:cubicBezTo>
                    <a:pt x="9" y="87"/>
                    <a:pt x="5" y="85"/>
                    <a:pt x="5" y="88"/>
                  </a:cubicBezTo>
                  <a:cubicBezTo>
                    <a:pt x="5" y="90"/>
                    <a:pt x="9" y="91"/>
                    <a:pt x="10" y="92"/>
                  </a:cubicBezTo>
                  <a:cubicBezTo>
                    <a:pt x="12" y="93"/>
                    <a:pt x="14" y="95"/>
                    <a:pt x="13" y="97"/>
                  </a:cubicBezTo>
                  <a:cubicBezTo>
                    <a:pt x="12" y="99"/>
                    <a:pt x="9" y="100"/>
                    <a:pt x="9" y="102"/>
                  </a:cubicBezTo>
                  <a:cubicBezTo>
                    <a:pt x="10" y="104"/>
                    <a:pt x="12" y="106"/>
                    <a:pt x="13" y="108"/>
                  </a:cubicBezTo>
                  <a:cubicBezTo>
                    <a:pt x="14" y="110"/>
                    <a:pt x="12" y="110"/>
                    <a:pt x="12" y="112"/>
                  </a:cubicBezTo>
                  <a:cubicBezTo>
                    <a:pt x="12" y="114"/>
                    <a:pt x="15" y="116"/>
                    <a:pt x="13" y="117"/>
                  </a:cubicBezTo>
                  <a:cubicBezTo>
                    <a:pt x="11" y="118"/>
                    <a:pt x="14" y="121"/>
                    <a:pt x="14" y="122"/>
                  </a:cubicBezTo>
                  <a:cubicBezTo>
                    <a:pt x="16" y="124"/>
                    <a:pt x="18" y="124"/>
                    <a:pt x="15" y="126"/>
                  </a:cubicBezTo>
                  <a:cubicBezTo>
                    <a:pt x="13" y="128"/>
                    <a:pt x="14" y="128"/>
                    <a:pt x="15" y="129"/>
                  </a:cubicBezTo>
                  <a:cubicBezTo>
                    <a:pt x="20" y="132"/>
                    <a:pt x="23" y="134"/>
                    <a:pt x="18" y="138"/>
                  </a:cubicBezTo>
                  <a:cubicBezTo>
                    <a:pt x="13" y="143"/>
                    <a:pt x="8" y="147"/>
                    <a:pt x="4" y="152"/>
                  </a:cubicBezTo>
                  <a:cubicBezTo>
                    <a:pt x="6" y="152"/>
                    <a:pt x="6" y="151"/>
                    <a:pt x="7" y="152"/>
                  </a:cubicBezTo>
                  <a:cubicBezTo>
                    <a:pt x="8" y="154"/>
                    <a:pt x="10" y="154"/>
                    <a:pt x="11" y="155"/>
                  </a:cubicBezTo>
                  <a:cubicBezTo>
                    <a:pt x="17" y="157"/>
                    <a:pt x="9" y="157"/>
                    <a:pt x="7" y="157"/>
                  </a:cubicBezTo>
                  <a:cubicBezTo>
                    <a:pt x="5" y="157"/>
                    <a:pt x="4" y="158"/>
                    <a:pt x="4" y="160"/>
                  </a:cubicBezTo>
                  <a:cubicBezTo>
                    <a:pt x="4" y="162"/>
                    <a:pt x="2" y="163"/>
                    <a:pt x="1" y="165"/>
                  </a:cubicBezTo>
                  <a:cubicBezTo>
                    <a:pt x="0" y="166"/>
                    <a:pt x="1" y="168"/>
                    <a:pt x="2" y="170"/>
                  </a:cubicBezTo>
                  <a:cubicBezTo>
                    <a:pt x="2" y="172"/>
                    <a:pt x="0" y="174"/>
                    <a:pt x="1" y="175"/>
                  </a:cubicBezTo>
                  <a:cubicBezTo>
                    <a:pt x="3" y="176"/>
                    <a:pt x="3" y="176"/>
                    <a:pt x="3" y="178"/>
                  </a:cubicBezTo>
                  <a:cubicBezTo>
                    <a:pt x="2" y="180"/>
                    <a:pt x="4" y="181"/>
                    <a:pt x="4" y="183"/>
                  </a:cubicBezTo>
                  <a:cubicBezTo>
                    <a:pt x="4" y="184"/>
                    <a:pt x="7" y="186"/>
                    <a:pt x="8" y="186"/>
                  </a:cubicBezTo>
                  <a:cubicBezTo>
                    <a:pt x="8" y="186"/>
                    <a:pt x="9" y="185"/>
                    <a:pt x="10" y="185"/>
                  </a:cubicBezTo>
                  <a:cubicBezTo>
                    <a:pt x="11" y="185"/>
                    <a:pt x="11" y="187"/>
                    <a:pt x="12" y="187"/>
                  </a:cubicBezTo>
                  <a:cubicBezTo>
                    <a:pt x="14" y="186"/>
                    <a:pt x="14" y="185"/>
                    <a:pt x="16" y="187"/>
                  </a:cubicBezTo>
                  <a:cubicBezTo>
                    <a:pt x="18" y="188"/>
                    <a:pt x="18" y="188"/>
                    <a:pt x="18" y="190"/>
                  </a:cubicBezTo>
                  <a:cubicBezTo>
                    <a:pt x="17" y="195"/>
                    <a:pt x="21" y="199"/>
                    <a:pt x="24" y="201"/>
                  </a:cubicBezTo>
                  <a:cubicBezTo>
                    <a:pt x="26" y="202"/>
                    <a:pt x="27" y="203"/>
                    <a:pt x="25" y="204"/>
                  </a:cubicBezTo>
                  <a:cubicBezTo>
                    <a:pt x="24" y="206"/>
                    <a:pt x="23" y="205"/>
                    <a:pt x="21" y="205"/>
                  </a:cubicBezTo>
                  <a:cubicBezTo>
                    <a:pt x="19" y="205"/>
                    <a:pt x="22" y="214"/>
                    <a:pt x="24" y="213"/>
                  </a:cubicBezTo>
                  <a:cubicBezTo>
                    <a:pt x="25" y="212"/>
                    <a:pt x="26" y="209"/>
                    <a:pt x="27" y="210"/>
                  </a:cubicBezTo>
                  <a:cubicBezTo>
                    <a:pt x="28" y="210"/>
                    <a:pt x="29" y="211"/>
                    <a:pt x="31" y="211"/>
                  </a:cubicBezTo>
                  <a:cubicBezTo>
                    <a:pt x="33" y="211"/>
                    <a:pt x="35" y="212"/>
                    <a:pt x="35" y="214"/>
                  </a:cubicBezTo>
                  <a:cubicBezTo>
                    <a:pt x="35" y="215"/>
                    <a:pt x="34" y="215"/>
                    <a:pt x="34" y="215"/>
                  </a:cubicBezTo>
                  <a:cubicBezTo>
                    <a:pt x="33" y="216"/>
                    <a:pt x="34" y="218"/>
                    <a:pt x="35" y="218"/>
                  </a:cubicBezTo>
                  <a:cubicBezTo>
                    <a:pt x="36" y="219"/>
                    <a:pt x="38" y="218"/>
                    <a:pt x="39" y="219"/>
                  </a:cubicBezTo>
                  <a:cubicBezTo>
                    <a:pt x="40" y="220"/>
                    <a:pt x="40" y="222"/>
                    <a:pt x="40" y="223"/>
                  </a:cubicBezTo>
                  <a:cubicBezTo>
                    <a:pt x="40" y="224"/>
                    <a:pt x="43" y="223"/>
                    <a:pt x="44" y="223"/>
                  </a:cubicBezTo>
                  <a:cubicBezTo>
                    <a:pt x="45" y="224"/>
                    <a:pt x="47" y="227"/>
                    <a:pt x="48" y="225"/>
                  </a:cubicBezTo>
                  <a:cubicBezTo>
                    <a:pt x="49" y="223"/>
                    <a:pt x="50" y="224"/>
                    <a:pt x="51" y="225"/>
                  </a:cubicBezTo>
                  <a:cubicBezTo>
                    <a:pt x="53" y="227"/>
                    <a:pt x="53" y="226"/>
                    <a:pt x="55" y="226"/>
                  </a:cubicBezTo>
                  <a:cubicBezTo>
                    <a:pt x="56" y="226"/>
                    <a:pt x="57" y="229"/>
                    <a:pt x="58" y="228"/>
                  </a:cubicBezTo>
                  <a:cubicBezTo>
                    <a:pt x="60" y="227"/>
                    <a:pt x="62" y="229"/>
                    <a:pt x="63" y="230"/>
                  </a:cubicBezTo>
                  <a:cubicBezTo>
                    <a:pt x="65" y="231"/>
                    <a:pt x="62" y="232"/>
                    <a:pt x="62" y="232"/>
                  </a:cubicBezTo>
                  <a:cubicBezTo>
                    <a:pt x="60" y="233"/>
                    <a:pt x="63" y="234"/>
                    <a:pt x="63" y="234"/>
                  </a:cubicBezTo>
                  <a:cubicBezTo>
                    <a:pt x="63" y="234"/>
                    <a:pt x="60" y="234"/>
                    <a:pt x="61" y="236"/>
                  </a:cubicBezTo>
                  <a:cubicBezTo>
                    <a:pt x="63" y="237"/>
                    <a:pt x="62" y="238"/>
                    <a:pt x="61" y="239"/>
                  </a:cubicBezTo>
                  <a:cubicBezTo>
                    <a:pt x="61" y="240"/>
                    <a:pt x="58" y="240"/>
                    <a:pt x="57" y="240"/>
                  </a:cubicBezTo>
                  <a:cubicBezTo>
                    <a:pt x="55" y="240"/>
                    <a:pt x="54" y="242"/>
                    <a:pt x="53" y="244"/>
                  </a:cubicBezTo>
                  <a:cubicBezTo>
                    <a:pt x="54" y="244"/>
                    <a:pt x="58" y="244"/>
                    <a:pt x="58" y="245"/>
                  </a:cubicBezTo>
                  <a:cubicBezTo>
                    <a:pt x="58" y="246"/>
                    <a:pt x="53" y="247"/>
                    <a:pt x="53" y="248"/>
                  </a:cubicBezTo>
                  <a:cubicBezTo>
                    <a:pt x="53" y="249"/>
                    <a:pt x="55" y="249"/>
                    <a:pt x="55" y="251"/>
                  </a:cubicBezTo>
                  <a:cubicBezTo>
                    <a:pt x="55" y="251"/>
                    <a:pt x="52" y="252"/>
                    <a:pt x="52" y="252"/>
                  </a:cubicBezTo>
                  <a:cubicBezTo>
                    <a:pt x="51" y="253"/>
                    <a:pt x="51" y="254"/>
                    <a:pt x="50" y="255"/>
                  </a:cubicBezTo>
                  <a:cubicBezTo>
                    <a:pt x="50" y="256"/>
                    <a:pt x="48" y="255"/>
                    <a:pt x="48" y="257"/>
                  </a:cubicBezTo>
                  <a:cubicBezTo>
                    <a:pt x="47" y="258"/>
                    <a:pt x="49" y="260"/>
                    <a:pt x="51" y="260"/>
                  </a:cubicBezTo>
                  <a:cubicBezTo>
                    <a:pt x="53" y="261"/>
                    <a:pt x="55" y="262"/>
                    <a:pt x="58" y="264"/>
                  </a:cubicBezTo>
                  <a:cubicBezTo>
                    <a:pt x="59" y="265"/>
                    <a:pt x="60" y="266"/>
                    <a:pt x="61" y="266"/>
                  </a:cubicBezTo>
                  <a:cubicBezTo>
                    <a:pt x="62" y="268"/>
                    <a:pt x="62" y="267"/>
                    <a:pt x="64" y="266"/>
                  </a:cubicBezTo>
                  <a:cubicBezTo>
                    <a:pt x="67" y="266"/>
                    <a:pt x="70" y="269"/>
                    <a:pt x="73" y="269"/>
                  </a:cubicBezTo>
                  <a:cubicBezTo>
                    <a:pt x="76" y="269"/>
                    <a:pt x="79" y="271"/>
                    <a:pt x="82" y="272"/>
                  </a:cubicBezTo>
                  <a:cubicBezTo>
                    <a:pt x="85" y="273"/>
                    <a:pt x="87" y="272"/>
                    <a:pt x="90" y="272"/>
                  </a:cubicBezTo>
                  <a:cubicBezTo>
                    <a:pt x="91" y="273"/>
                    <a:pt x="92" y="274"/>
                    <a:pt x="92" y="275"/>
                  </a:cubicBezTo>
                  <a:cubicBezTo>
                    <a:pt x="92" y="276"/>
                    <a:pt x="93" y="276"/>
                    <a:pt x="94" y="276"/>
                  </a:cubicBezTo>
                  <a:cubicBezTo>
                    <a:pt x="97" y="277"/>
                    <a:pt x="99" y="282"/>
                    <a:pt x="103" y="280"/>
                  </a:cubicBezTo>
                  <a:cubicBezTo>
                    <a:pt x="104" y="279"/>
                    <a:pt x="106" y="278"/>
                    <a:pt x="105" y="277"/>
                  </a:cubicBezTo>
                  <a:cubicBezTo>
                    <a:pt x="104" y="276"/>
                    <a:pt x="103" y="275"/>
                    <a:pt x="102" y="274"/>
                  </a:cubicBezTo>
                  <a:cubicBezTo>
                    <a:pt x="100" y="272"/>
                    <a:pt x="99" y="270"/>
                    <a:pt x="100" y="267"/>
                  </a:cubicBezTo>
                  <a:cubicBezTo>
                    <a:pt x="100" y="265"/>
                    <a:pt x="99" y="263"/>
                    <a:pt x="97" y="262"/>
                  </a:cubicBezTo>
                  <a:cubicBezTo>
                    <a:pt x="95" y="261"/>
                    <a:pt x="98" y="259"/>
                    <a:pt x="99" y="258"/>
                  </a:cubicBezTo>
                  <a:cubicBezTo>
                    <a:pt x="100" y="256"/>
                    <a:pt x="100" y="254"/>
                    <a:pt x="103" y="254"/>
                  </a:cubicBezTo>
                  <a:cubicBezTo>
                    <a:pt x="104" y="254"/>
                    <a:pt x="105" y="253"/>
                    <a:pt x="106" y="252"/>
                  </a:cubicBezTo>
                  <a:cubicBezTo>
                    <a:pt x="107" y="251"/>
                    <a:pt x="108" y="251"/>
                    <a:pt x="109" y="250"/>
                  </a:cubicBezTo>
                  <a:cubicBezTo>
                    <a:pt x="108" y="250"/>
                    <a:pt x="106" y="249"/>
                    <a:pt x="106" y="248"/>
                  </a:cubicBezTo>
                  <a:cubicBezTo>
                    <a:pt x="106" y="247"/>
                    <a:pt x="108" y="248"/>
                    <a:pt x="108" y="248"/>
                  </a:cubicBezTo>
                  <a:cubicBezTo>
                    <a:pt x="108" y="247"/>
                    <a:pt x="106" y="244"/>
                    <a:pt x="105" y="243"/>
                  </a:cubicBezTo>
                  <a:cubicBezTo>
                    <a:pt x="104" y="241"/>
                    <a:pt x="103" y="241"/>
                    <a:pt x="101" y="241"/>
                  </a:cubicBezTo>
                  <a:cubicBezTo>
                    <a:pt x="98" y="241"/>
                    <a:pt x="100" y="239"/>
                    <a:pt x="98" y="238"/>
                  </a:cubicBezTo>
                  <a:cubicBezTo>
                    <a:pt x="97" y="237"/>
                    <a:pt x="94" y="237"/>
                    <a:pt x="96" y="235"/>
                  </a:cubicBezTo>
                  <a:cubicBezTo>
                    <a:pt x="97" y="233"/>
                    <a:pt x="99" y="232"/>
                    <a:pt x="97" y="231"/>
                  </a:cubicBezTo>
                  <a:cubicBezTo>
                    <a:pt x="96" y="229"/>
                    <a:pt x="98" y="228"/>
                    <a:pt x="99" y="227"/>
                  </a:cubicBezTo>
                  <a:cubicBezTo>
                    <a:pt x="99" y="226"/>
                    <a:pt x="101" y="223"/>
                    <a:pt x="101" y="224"/>
                  </a:cubicBezTo>
                  <a:cubicBezTo>
                    <a:pt x="102" y="225"/>
                    <a:pt x="103" y="227"/>
                    <a:pt x="104" y="228"/>
                  </a:cubicBezTo>
                  <a:cubicBezTo>
                    <a:pt x="106" y="228"/>
                    <a:pt x="107" y="227"/>
                    <a:pt x="107" y="226"/>
                  </a:cubicBezTo>
                  <a:cubicBezTo>
                    <a:pt x="106" y="224"/>
                    <a:pt x="106" y="223"/>
                    <a:pt x="108" y="222"/>
                  </a:cubicBezTo>
                  <a:cubicBezTo>
                    <a:pt x="110" y="221"/>
                    <a:pt x="110" y="219"/>
                    <a:pt x="112" y="219"/>
                  </a:cubicBezTo>
                  <a:cubicBezTo>
                    <a:pt x="114" y="218"/>
                    <a:pt x="116" y="215"/>
                    <a:pt x="118" y="216"/>
                  </a:cubicBezTo>
                  <a:cubicBezTo>
                    <a:pt x="120" y="216"/>
                    <a:pt x="120" y="218"/>
                    <a:pt x="122" y="216"/>
                  </a:cubicBezTo>
                  <a:cubicBezTo>
                    <a:pt x="124" y="215"/>
                    <a:pt x="124" y="216"/>
                    <a:pt x="126" y="217"/>
                  </a:cubicBezTo>
                  <a:cubicBezTo>
                    <a:pt x="128" y="217"/>
                    <a:pt x="130" y="217"/>
                    <a:pt x="132" y="218"/>
                  </a:cubicBezTo>
                  <a:cubicBezTo>
                    <a:pt x="134" y="219"/>
                    <a:pt x="134" y="221"/>
                    <a:pt x="136" y="223"/>
                  </a:cubicBezTo>
                  <a:cubicBezTo>
                    <a:pt x="136" y="223"/>
                    <a:pt x="136" y="220"/>
                    <a:pt x="138" y="221"/>
                  </a:cubicBezTo>
                  <a:cubicBezTo>
                    <a:pt x="139" y="221"/>
                    <a:pt x="140" y="223"/>
                    <a:pt x="142" y="223"/>
                  </a:cubicBezTo>
                  <a:cubicBezTo>
                    <a:pt x="143" y="224"/>
                    <a:pt x="144" y="222"/>
                    <a:pt x="145" y="221"/>
                  </a:cubicBezTo>
                  <a:cubicBezTo>
                    <a:pt x="147" y="219"/>
                    <a:pt x="148" y="221"/>
                    <a:pt x="150" y="221"/>
                  </a:cubicBezTo>
                  <a:cubicBezTo>
                    <a:pt x="152" y="221"/>
                    <a:pt x="153" y="219"/>
                    <a:pt x="155" y="220"/>
                  </a:cubicBezTo>
                  <a:cubicBezTo>
                    <a:pt x="157" y="221"/>
                    <a:pt x="158" y="222"/>
                    <a:pt x="160" y="223"/>
                  </a:cubicBezTo>
                  <a:cubicBezTo>
                    <a:pt x="162" y="224"/>
                    <a:pt x="161" y="223"/>
                    <a:pt x="163" y="222"/>
                  </a:cubicBezTo>
                  <a:cubicBezTo>
                    <a:pt x="164" y="221"/>
                    <a:pt x="168" y="222"/>
                    <a:pt x="169" y="222"/>
                  </a:cubicBezTo>
                  <a:cubicBezTo>
                    <a:pt x="170" y="222"/>
                    <a:pt x="172" y="220"/>
                    <a:pt x="172" y="219"/>
                  </a:cubicBezTo>
                  <a:cubicBezTo>
                    <a:pt x="172" y="217"/>
                    <a:pt x="169" y="217"/>
                    <a:pt x="168" y="216"/>
                  </a:cubicBezTo>
                  <a:cubicBezTo>
                    <a:pt x="161" y="213"/>
                    <a:pt x="171" y="214"/>
                    <a:pt x="169" y="210"/>
                  </a:cubicBezTo>
                  <a:cubicBezTo>
                    <a:pt x="168" y="209"/>
                    <a:pt x="166" y="209"/>
                    <a:pt x="169" y="208"/>
                  </a:cubicBezTo>
                  <a:cubicBezTo>
                    <a:pt x="170" y="207"/>
                    <a:pt x="172" y="208"/>
                    <a:pt x="173" y="207"/>
                  </a:cubicBezTo>
                  <a:cubicBezTo>
                    <a:pt x="177" y="207"/>
                    <a:pt x="166" y="202"/>
                    <a:pt x="171" y="200"/>
                  </a:cubicBezTo>
                  <a:cubicBezTo>
                    <a:pt x="172" y="200"/>
                    <a:pt x="174" y="200"/>
                    <a:pt x="175" y="200"/>
                  </a:cubicBezTo>
                  <a:cubicBezTo>
                    <a:pt x="178" y="200"/>
                    <a:pt x="180" y="200"/>
                    <a:pt x="183" y="199"/>
                  </a:cubicBezTo>
                  <a:cubicBezTo>
                    <a:pt x="185" y="198"/>
                    <a:pt x="187" y="198"/>
                    <a:pt x="189" y="198"/>
                  </a:cubicBezTo>
                  <a:cubicBezTo>
                    <a:pt x="191" y="197"/>
                    <a:pt x="193" y="196"/>
                    <a:pt x="196" y="196"/>
                  </a:cubicBezTo>
                  <a:cubicBezTo>
                    <a:pt x="200" y="195"/>
                    <a:pt x="204" y="194"/>
                    <a:pt x="208" y="192"/>
                  </a:cubicBezTo>
                  <a:cubicBezTo>
                    <a:pt x="211" y="190"/>
                    <a:pt x="217" y="190"/>
                    <a:pt x="219" y="194"/>
                  </a:cubicBezTo>
                  <a:cubicBezTo>
                    <a:pt x="220" y="196"/>
                    <a:pt x="219" y="196"/>
                    <a:pt x="220" y="198"/>
                  </a:cubicBezTo>
                  <a:cubicBezTo>
                    <a:pt x="220" y="201"/>
                    <a:pt x="224" y="198"/>
                    <a:pt x="226" y="199"/>
                  </a:cubicBezTo>
                  <a:cubicBezTo>
                    <a:pt x="227" y="199"/>
                    <a:pt x="226" y="200"/>
                    <a:pt x="227" y="200"/>
                  </a:cubicBezTo>
                  <a:cubicBezTo>
                    <a:pt x="228" y="201"/>
                    <a:pt x="228" y="200"/>
                    <a:pt x="228" y="200"/>
                  </a:cubicBezTo>
                  <a:cubicBezTo>
                    <a:pt x="229" y="199"/>
                    <a:pt x="230" y="200"/>
                    <a:pt x="231" y="201"/>
                  </a:cubicBezTo>
                  <a:cubicBezTo>
                    <a:pt x="232" y="201"/>
                    <a:pt x="232" y="201"/>
                    <a:pt x="231" y="202"/>
                  </a:cubicBezTo>
                  <a:cubicBezTo>
                    <a:pt x="230" y="205"/>
                    <a:pt x="237" y="203"/>
                    <a:pt x="239" y="202"/>
                  </a:cubicBezTo>
                  <a:cubicBezTo>
                    <a:pt x="239" y="202"/>
                    <a:pt x="248" y="197"/>
                    <a:pt x="248" y="198"/>
                  </a:cubicBezTo>
                  <a:cubicBezTo>
                    <a:pt x="248" y="199"/>
                    <a:pt x="246" y="201"/>
                    <a:pt x="248" y="202"/>
                  </a:cubicBezTo>
                  <a:cubicBezTo>
                    <a:pt x="250" y="202"/>
                    <a:pt x="251" y="203"/>
                    <a:pt x="252" y="204"/>
                  </a:cubicBezTo>
                  <a:cubicBezTo>
                    <a:pt x="255" y="207"/>
                    <a:pt x="256" y="210"/>
                    <a:pt x="258" y="213"/>
                  </a:cubicBezTo>
                  <a:cubicBezTo>
                    <a:pt x="260" y="216"/>
                    <a:pt x="261" y="219"/>
                    <a:pt x="263" y="221"/>
                  </a:cubicBezTo>
                  <a:cubicBezTo>
                    <a:pt x="266" y="224"/>
                    <a:pt x="266" y="217"/>
                    <a:pt x="269" y="220"/>
                  </a:cubicBezTo>
                  <a:cubicBezTo>
                    <a:pt x="273" y="224"/>
                    <a:pt x="275" y="222"/>
                    <a:pt x="280" y="221"/>
                  </a:cubicBezTo>
                  <a:cubicBezTo>
                    <a:pt x="282" y="220"/>
                    <a:pt x="283" y="223"/>
                    <a:pt x="284" y="224"/>
                  </a:cubicBezTo>
                  <a:cubicBezTo>
                    <a:pt x="285" y="226"/>
                    <a:pt x="287" y="226"/>
                    <a:pt x="288" y="228"/>
                  </a:cubicBezTo>
                  <a:cubicBezTo>
                    <a:pt x="289" y="230"/>
                    <a:pt x="291" y="230"/>
                    <a:pt x="293" y="230"/>
                  </a:cubicBezTo>
                  <a:cubicBezTo>
                    <a:pt x="296" y="229"/>
                    <a:pt x="295" y="230"/>
                    <a:pt x="296" y="231"/>
                  </a:cubicBezTo>
                  <a:cubicBezTo>
                    <a:pt x="298" y="235"/>
                    <a:pt x="304" y="230"/>
                    <a:pt x="307" y="230"/>
                  </a:cubicBezTo>
                  <a:cubicBezTo>
                    <a:pt x="310" y="229"/>
                    <a:pt x="313" y="226"/>
                    <a:pt x="316" y="225"/>
                  </a:cubicBezTo>
                  <a:cubicBezTo>
                    <a:pt x="320" y="222"/>
                    <a:pt x="322" y="222"/>
                    <a:pt x="327" y="223"/>
                  </a:cubicBezTo>
                  <a:cubicBezTo>
                    <a:pt x="329" y="223"/>
                    <a:pt x="329" y="224"/>
                    <a:pt x="331" y="226"/>
                  </a:cubicBezTo>
                  <a:cubicBezTo>
                    <a:pt x="332" y="227"/>
                    <a:pt x="334" y="227"/>
                    <a:pt x="336" y="227"/>
                  </a:cubicBezTo>
                  <a:cubicBezTo>
                    <a:pt x="338" y="227"/>
                    <a:pt x="339" y="228"/>
                    <a:pt x="341" y="228"/>
                  </a:cubicBezTo>
                  <a:cubicBezTo>
                    <a:pt x="343" y="230"/>
                    <a:pt x="344" y="228"/>
                    <a:pt x="346" y="227"/>
                  </a:cubicBezTo>
                  <a:cubicBezTo>
                    <a:pt x="349" y="224"/>
                    <a:pt x="344" y="222"/>
                    <a:pt x="346" y="219"/>
                  </a:cubicBezTo>
                  <a:cubicBezTo>
                    <a:pt x="347" y="217"/>
                    <a:pt x="351" y="213"/>
                    <a:pt x="353" y="214"/>
                  </a:cubicBezTo>
                  <a:cubicBezTo>
                    <a:pt x="357" y="216"/>
                    <a:pt x="362" y="216"/>
                    <a:pt x="366" y="218"/>
                  </a:cubicBezTo>
                  <a:cubicBezTo>
                    <a:pt x="368" y="219"/>
                    <a:pt x="367" y="221"/>
                    <a:pt x="368" y="222"/>
                  </a:cubicBezTo>
                  <a:cubicBezTo>
                    <a:pt x="369" y="225"/>
                    <a:pt x="371" y="225"/>
                    <a:pt x="374" y="226"/>
                  </a:cubicBezTo>
                  <a:cubicBezTo>
                    <a:pt x="378" y="227"/>
                    <a:pt x="382" y="224"/>
                    <a:pt x="386" y="225"/>
                  </a:cubicBezTo>
                  <a:cubicBezTo>
                    <a:pt x="387" y="225"/>
                    <a:pt x="389" y="225"/>
                    <a:pt x="390" y="226"/>
                  </a:cubicBezTo>
                  <a:cubicBezTo>
                    <a:pt x="392" y="227"/>
                    <a:pt x="394" y="227"/>
                    <a:pt x="396" y="229"/>
                  </a:cubicBezTo>
                  <a:cubicBezTo>
                    <a:pt x="401" y="233"/>
                    <a:pt x="409" y="233"/>
                    <a:pt x="415" y="231"/>
                  </a:cubicBezTo>
                  <a:cubicBezTo>
                    <a:pt x="419" y="230"/>
                    <a:pt x="422" y="228"/>
                    <a:pt x="426" y="227"/>
                  </a:cubicBezTo>
                  <a:cubicBezTo>
                    <a:pt x="428" y="225"/>
                    <a:pt x="431" y="227"/>
                    <a:pt x="433" y="227"/>
                  </a:cubicBezTo>
                  <a:cubicBezTo>
                    <a:pt x="435" y="228"/>
                    <a:pt x="436" y="226"/>
                    <a:pt x="438" y="227"/>
                  </a:cubicBezTo>
                  <a:cubicBezTo>
                    <a:pt x="439" y="228"/>
                    <a:pt x="443" y="231"/>
                    <a:pt x="445" y="230"/>
                  </a:cubicBezTo>
                  <a:cubicBezTo>
                    <a:pt x="446" y="230"/>
                    <a:pt x="448" y="229"/>
                    <a:pt x="449" y="228"/>
                  </a:cubicBezTo>
                  <a:cubicBezTo>
                    <a:pt x="452" y="227"/>
                    <a:pt x="453" y="227"/>
                    <a:pt x="453" y="225"/>
                  </a:cubicBezTo>
                  <a:cubicBezTo>
                    <a:pt x="453" y="221"/>
                    <a:pt x="456" y="217"/>
                    <a:pt x="458" y="215"/>
                  </a:cubicBezTo>
                  <a:cubicBezTo>
                    <a:pt x="459" y="214"/>
                    <a:pt x="460" y="212"/>
                    <a:pt x="459" y="211"/>
                  </a:cubicBezTo>
                  <a:cubicBezTo>
                    <a:pt x="458" y="210"/>
                    <a:pt x="455" y="210"/>
                    <a:pt x="457" y="208"/>
                  </a:cubicBezTo>
                  <a:cubicBezTo>
                    <a:pt x="460" y="205"/>
                    <a:pt x="465" y="205"/>
                    <a:pt x="470" y="204"/>
                  </a:cubicBezTo>
                  <a:cubicBezTo>
                    <a:pt x="472" y="204"/>
                    <a:pt x="474" y="204"/>
                    <a:pt x="476" y="205"/>
                  </a:cubicBezTo>
                  <a:cubicBezTo>
                    <a:pt x="478" y="206"/>
                    <a:pt x="481" y="206"/>
                    <a:pt x="483" y="207"/>
                  </a:cubicBezTo>
                  <a:cubicBezTo>
                    <a:pt x="486" y="208"/>
                    <a:pt x="487" y="212"/>
                    <a:pt x="489" y="215"/>
                  </a:cubicBezTo>
                  <a:cubicBezTo>
                    <a:pt x="490" y="218"/>
                    <a:pt x="492" y="221"/>
                    <a:pt x="493" y="224"/>
                  </a:cubicBezTo>
                  <a:cubicBezTo>
                    <a:pt x="493" y="225"/>
                    <a:pt x="493" y="227"/>
                    <a:pt x="494" y="229"/>
                  </a:cubicBezTo>
                  <a:cubicBezTo>
                    <a:pt x="494" y="230"/>
                    <a:pt x="497" y="230"/>
                    <a:pt x="498" y="230"/>
                  </a:cubicBezTo>
                  <a:cubicBezTo>
                    <a:pt x="502" y="231"/>
                    <a:pt x="507" y="233"/>
                    <a:pt x="508" y="237"/>
                  </a:cubicBezTo>
                  <a:cubicBezTo>
                    <a:pt x="509" y="240"/>
                    <a:pt x="510" y="242"/>
                    <a:pt x="514" y="242"/>
                  </a:cubicBezTo>
                  <a:cubicBezTo>
                    <a:pt x="515" y="242"/>
                    <a:pt x="517" y="242"/>
                    <a:pt x="518" y="242"/>
                  </a:cubicBezTo>
                  <a:cubicBezTo>
                    <a:pt x="520" y="242"/>
                    <a:pt x="520" y="240"/>
                    <a:pt x="522" y="240"/>
                  </a:cubicBezTo>
                  <a:cubicBezTo>
                    <a:pt x="525" y="240"/>
                    <a:pt x="528" y="237"/>
                    <a:pt x="530" y="241"/>
                  </a:cubicBezTo>
                  <a:cubicBezTo>
                    <a:pt x="530" y="243"/>
                    <a:pt x="530" y="243"/>
                    <a:pt x="529" y="244"/>
                  </a:cubicBezTo>
                  <a:cubicBezTo>
                    <a:pt x="527" y="246"/>
                    <a:pt x="527" y="247"/>
                    <a:pt x="526" y="249"/>
                  </a:cubicBezTo>
                  <a:cubicBezTo>
                    <a:pt x="525" y="252"/>
                    <a:pt x="523" y="255"/>
                    <a:pt x="521" y="258"/>
                  </a:cubicBezTo>
                  <a:cubicBezTo>
                    <a:pt x="520" y="260"/>
                    <a:pt x="519" y="259"/>
                    <a:pt x="518" y="258"/>
                  </a:cubicBezTo>
                  <a:cubicBezTo>
                    <a:pt x="516" y="257"/>
                    <a:pt x="516" y="258"/>
                    <a:pt x="514" y="259"/>
                  </a:cubicBezTo>
                  <a:cubicBezTo>
                    <a:pt x="513" y="259"/>
                    <a:pt x="511" y="260"/>
                    <a:pt x="511" y="260"/>
                  </a:cubicBezTo>
                  <a:cubicBezTo>
                    <a:pt x="510" y="261"/>
                    <a:pt x="513" y="265"/>
                    <a:pt x="513" y="267"/>
                  </a:cubicBezTo>
                  <a:cubicBezTo>
                    <a:pt x="512" y="268"/>
                    <a:pt x="512" y="270"/>
                    <a:pt x="512" y="271"/>
                  </a:cubicBezTo>
                  <a:cubicBezTo>
                    <a:pt x="511" y="273"/>
                    <a:pt x="509" y="272"/>
                    <a:pt x="509" y="274"/>
                  </a:cubicBezTo>
                  <a:cubicBezTo>
                    <a:pt x="511" y="273"/>
                    <a:pt x="512" y="274"/>
                    <a:pt x="514" y="272"/>
                  </a:cubicBezTo>
                  <a:cubicBezTo>
                    <a:pt x="515" y="270"/>
                    <a:pt x="517" y="272"/>
                    <a:pt x="519" y="272"/>
                  </a:cubicBezTo>
                  <a:cubicBezTo>
                    <a:pt x="523" y="274"/>
                    <a:pt x="527" y="272"/>
                    <a:pt x="531" y="269"/>
                  </a:cubicBezTo>
                  <a:cubicBezTo>
                    <a:pt x="534" y="266"/>
                    <a:pt x="537" y="262"/>
                    <a:pt x="540" y="259"/>
                  </a:cubicBezTo>
                  <a:cubicBezTo>
                    <a:pt x="543" y="255"/>
                    <a:pt x="546" y="251"/>
                    <a:pt x="549" y="247"/>
                  </a:cubicBezTo>
                  <a:cubicBezTo>
                    <a:pt x="554" y="240"/>
                    <a:pt x="559" y="235"/>
                    <a:pt x="558" y="226"/>
                  </a:cubicBezTo>
                  <a:cubicBezTo>
                    <a:pt x="558" y="222"/>
                    <a:pt x="559" y="220"/>
                    <a:pt x="561" y="217"/>
                  </a:cubicBezTo>
                  <a:cubicBezTo>
                    <a:pt x="562" y="215"/>
                    <a:pt x="562" y="214"/>
                    <a:pt x="563" y="212"/>
                  </a:cubicBezTo>
                  <a:cubicBezTo>
                    <a:pt x="563" y="212"/>
                    <a:pt x="563" y="211"/>
                    <a:pt x="563" y="210"/>
                  </a:cubicBezTo>
                  <a:cubicBezTo>
                    <a:pt x="563" y="209"/>
                    <a:pt x="561" y="208"/>
                    <a:pt x="561" y="207"/>
                  </a:cubicBezTo>
                  <a:cubicBezTo>
                    <a:pt x="561" y="207"/>
                    <a:pt x="563" y="208"/>
                    <a:pt x="563" y="207"/>
                  </a:cubicBezTo>
                  <a:cubicBezTo>
                    <a:pt x="562" y="206"/>
                    <a:pt x="562" y="205"/>
                    <a:pt x="561" y="205"/>
                  </a:cubicBezTo>
                  <a:cubicBezTo>
                    <a:pt x="560" y="204"/>
                    <a:pt x="558" y="201"/>
                    <a:pt x="557" y="200"/>
                  </a:cubicBezTo>
                  <a:cubicBezTo>
                    <a:pt x="556" y="200"/>
                    <a:pt x="551" y="198"/>
                    <a:pt x="550" y="199"/>
                  </a:cubicBezTo>
                  <a:cubicBezTo>
                    <a:pt x="550" y="200"/>
                    <a:pt x="551" y="201"/>
                    <a:pt x="550" y="201"/>
                  </a:cubicBezTo>
                  <a:cubicBezTo>
                    <a:pt x="548" y="201"/>
                    <a:pt x="548" y="203"/>
                    <a:pt x="547" y="203"/>
                  </a:cubicBezTo>
                  <a:cubicBezTo>
                    <a:pt x="545" y="205"/>
                    <a:pt x="544" y="202"/>
                    <a:pt x="544" y="201"/>
                  </a:cubicBezTo>
                  <a:cubicBezTo>
                    <a:pt x="544" y="199"/>
                    <a:pt x="546" y="198"/>
                    <a:pt x="543" y="199"/>
                  </a:cubicBezTo>
                  <a:cubicBezTo>
                    <a:pt x="540" y="200"/>
                    <a:pt x="544" y="202"/>
                    <a:pt x="540" y="202"/>
                  </a:cubicBezTo>
                  <a:cubicBezTo>
                    <a:pt x="539" y="202"/>
                    <a:pt x="541" y="197"/>
                    <a:pt x="540" y="196"/>
                  </a:cubicBezTo>
                  <a:cubicBezTo>
                    <a:pt x="540" y="197"/>
                    <a:pt x="529" y="197"/>
                    <a:pt x="534" y="194"/>
                  </a:cubicBezTo>
                  <a:cubicBezTo>
                    <a:pt x="538" y="191"/>
                    <a:pt x="542" y="188"/>
                    <a:pt x="546" y="185"/>
                  </a:cubicBezTo>
                  <a:cubicBezTo>
                    <a:pt x="547" y="184"/>
                    <a:pt x="548" y="182"/>
                    <a:pt x="549" y="181"/>
                  </a:cubicBezTo>
                  <a:cubicBezTo>
                    <a:pt x="552" y="179"/>
                    <a:pt x="555" y="177"/>
                    <a:pt x="557" y="175"/>
                  </a:cubicBezTo>
                  <a:cubicBezTo>
                    <a:pt x="558" y="174"/>
                    <a:pt x="559" y="172"/>
                    <a:pt x="561" y="171"/>
                  </a:cubicBezTo>
                  <a:cubicBezTo>
                    <a:pt x="563" y="169"/>
                    <a:pt x="565" y="167"/>
                    <a:pt x="567" y="165"/>
                  </a:cubicBezTo>
                  <a:cubicBezTo>
                    <a:pt x="571" y="162"/>
                    <a:pt x="577" y="162"/>
                    <a:pt x="582" y="162"/>
                  </a:cubicBezTo>
                  <a:cubicBezTo>
                    <a:pt x="583" y="162"/>
                    <a:pt x="584" y="162"/>
                    <a:pt x="585" y="162"/>
                  </a:cubicBezTo>
                  <a:cubicBezTo>
                    <a:pt x="586" y="163"/>
                    <a:pt x="586" y="164"/>
                    <a:pt x="587" y="164"/>
                  </a:cubicBezTo>
                  <a:cubicBezTo>
                    <a:pt x="588" y="163"/>
                    <a:pt x="590" y="163"/>
                    <a:pt x="591" y="162"/>
                  </a:cubicBezTo>
                  <a:cubicBezTo>
                    <a:pt x="592" y="162"/>
                    <a:pt x="593" y="163"/>
                    <a:pt x="594" y="163"/>
                  </a:cubicBezTo>
                  <a:cubicBezTo>
                    <a:pt x="595" y="163"/>
                    <a:pt x="596" y="163"/>
                    <a:pt x="597" y="163"/>
                  </a:cubicBezTo>
                  <a:cubicBezTo>
                    <a:pt x="597" y="162"/>
                    <a:pt x="598" y="163"/>
                    <a:pt x="599" y="163"/>
                  </a:cubicBezTo>
                  <a:cubicBezTo>
                    <a:pt x="601" y="163"/>
                    <a:pt x="601" y="160"/>
                    <a:pt x="604" y="160"/>
                  </a:cubicBezTo>
                  <a:cubicBezTo>
                    <a:pt x="605" y="160"/>
                    <a:pt x="607" y="160"/>
                    <a:pt x="608" y="160"/>
                  </a:cubicBezTo>
                  <a:cubicBezTo>
                    <a:pt x="609" y="161"/>
                    <a:pt x="610" y="162"/>
                    <a:pt x="611" y="162"/>
                  </a:cubicBezTo>
                  <a:cubicBezTo>
                    <a:pt x="612" y="163"/>
                    <a:pt x="616" y="161"/>
                    <a:pt x="616" y="164"/>
                  </a:cubicBezTo>
                  <a:cubicBezTo>
                    <a:pt x="616" y="164"/>
                    <a:pt x="613" y="164"/>
                    <a:pt x="613" y="165"/>
                  </a:cubicBezTo>
                  <a:cubicBezTo>
                    <a:pt x="612" y="167"/>
                    <a:pt x="616" y="166"/>
                    <a:pt x="616" y="166"/>
                  </a:cubicBezTo>
                  <a:cubicBezTo>
                    <a:pt x="618" y="166"/>
                    <a:pt x="620" y="166"/>
                    <a:pt x="621" y="166"/>
                  </a:cubicBezTo>
                  <a:cubicBezTo>
                    <a:pt x="622" y="165"/>
                    <a:pt x="622" y="165"/>
                    <a:pt x="623" y="164"/>
                  </a:cubicBezTo>
                  <a:cubicBezTo>
                    <a:pt x="624" y="164"/>
                    <a:pt x="625" y="165"/>
                    <a:pt x="627" y="165"/>
                  </a:cubicBezTo>
                  <a:cubicBezTo>
                    <a:pt x="628" y="165"/>
                    <a:pt x="635" y="163"/>
                    <a:pt x="631" y="162"/>
                  </a:cubicBezTo>
                  <a:cubicBezTo>
                    <a:pt x="629" y="162"/>
                    <a:pt x="628" y="163"/>
                    <a:pt x="628" y="160"/>
                  </a:cubicBezTo>
                  <a:cubicBezTo>
                    <a:pt x="628" y="159"/>
                    <a:pt x="630" y="156"/>
                    <a:pt x="631" y="155"/>
                  </a:cubicBezTo>
                  <a:cubicBezTo>
                    <a:pt x="633" y="154"/>
                    <a:pt x="634" y="153"/>
                    <a:pt x="636" y="151"/>
                  </a:cubicBezTo>
                  <a:cubicBezTo>
                    <a:pt x="637" y="150"/>
                    <a:pt x="639" y="150"/>
                    <a:pt x="640" y="148"/>
                  </a:cubicBezTo>
                  <a:cubicBezTo>
                    <a:pt x="641" y="146"/>
                    <a:pt x="642" y="145"/>
                    <a:pt x="644" y="145"/>
                  </a:cubicBezTo>
                  <a:cubicBezTo>
                    <a:pt x="646" y="145"/>
                    <a:pt x="649" y="144"/>
                    <a:pt x="651" y="144"/>
                  </a:cubicBezTo>
                  <a:cubicBezTo>
                    <a:pt x="653" y="144"/>
                    <a:pt x="654" y="146"/>
                    <a:pt x="655" y="146"/>
                  </a:cubicBezTo>
                  <a:cubicBezTo>
                    <a:pt x="656" y="145"/>
                    <a:pt x="657" y="143"/>
                    <a:pt x="658" y="144"/>
                  </a:cubicBezTo>
                  <a:cubicBezTo>
                    <a:pt x="659" y="145"/>
                    <a:pt x="656" y="148"/>
                    <a:pt x="656" y="149"/>
                  </a:cubicBezTo>
                  <a:cubicBezTo>
                    <a:pt x="656" y="151"/>
                    <a:pt x="657" y="149"/>
                    <a:pt x="659" y="150"/>
                  </a:cubicBezTo>
                  <a:cubicBezTo>
                    <a:pt x="659" y="150"/>
                    <a:pt x="657" y="152"/>
                    <a:pt x="657" y="153"/>
                  </a:cubicBezTo>
                  <a:cubicBezTo>
                    <a:pt x="657" y="154"/>
                    <a:pt x="664" y="149"/>
                    <a:pt x="664" y="149"/>
                  </a:cubicBezTo>
                  <a:cubicBezTo>
                    <a:pt x="665" y="148"/>
                    <a:pt x="666" y="147"/>
                    <a:pt x="668" y="146"/>
                  </a:cubicBezTo>
                  <a:cubicBezTo>
                    <a:pt x="669" y="145"/>
                    <a:pt x="672" y="147"/>
                    <a:pt x="672" y="145"/>
                  </a:cubicBezTo>
                  <a:cubicBezTo>
                    <a:pt x="671" y="143"/>
                    <a:pt x="672" y="139"/>
                    <a:pt x="675" y="139"/>
                  </a:cubicBezTo>
                  <a:cubicBezTo>
                    <a:pt x="676" y="138"/>
                    <a:pt x="678" y="137"/>
                    <a:pt x="679" y="138"/>
                  </a:cubicBezTo>
                  <a:cubicBezTo>
                    <a:pt x="680" y="138"/>
                    <a:pt x="682" y="140"/>
                    <a:pt x="683" y="139"/>
                  </a:cubicBezTo>
                  <a:cubicBezTo>
                    <a:pt x="681" y="140"/>
                    <a:pt x="678" y="139"/>
                    <a:pt x="677" y="142"/>
                  </a:cubicBezTo>
                  <a:cubicBezTo>
                    <a:pt x="677" y="143"/>
                    <a:pt x="677" y="144"/>
                    <a:pt x="677" y="145"/>
                  </a:cubicBezTo>
                  <a:cubicBezTo>
                    <a:pt x="677" y="146"/>
                    <a:pt x="675" y="146"/>
                    <a:pt x="676" y="147"/>
                  </a:cubicBezTo>
                  <a:cubicBezTo>
                    <a:pt x="676" y="148"/>
                    <a:pt x="677" y="148"/>
                    <a:pt x="676" y="149"/>
                  </a:cubicBezTo>
                  <a:cubicBezTo>
                    <a:pt x="675" y="149"/>
                    <a:pt x="674" y="150"/>
                    <a:pt x="675" y="151"/>
                  </a:cubicBezTo>
                  <a:cubicBezTo>
                    <a:pt x="675" y="151"/>
                    <a:pt x="669" y="153"/>
                    <a:pt x="669" y="154"/>
                  </a:cubicBezTo>
                  <a:cubicBezTo>
                    <a:pt x="667" y="155"/>
                    <a:pt x="666" y="157"/>
                    <a:pt x="664" y="158"/>
                  </a:cubicBezTo>
                  <a:cubicBezTo>
                    <a:pt x="662" y="160"/>
                    <a:pt x="660" y="161"/>
                    <a:pt x="658" y="163"/>
                  </a:cubicBezTo>
                  <a:cubicBezTo>
                    <a:pt x="654" y="166"/>
                    <a:pt x="651" y="173"/>
                    <a:pt x="646" y="173"/>
                  </a:cubicBezTo>
                  <a:cubicBezTo>
                    <a:pt x="645" y="173"/>
                    <a:pt x="641" y="174"/>
                    <a:pt x="641" y="175"/>
                  </a:cubicBezTo>
                  <a:cubicBezTo>
                    <a:pt x="641" y="178"/>
                    <a:pt x="641" y="179"/>
                    <a:pt x="638" y="181"/>
                  </a:cubicBezTo>
                  <a:cubicBezTo>
                    <a:pt x="634" y="184"/>
                    <a:pt x="634" y="190"/>
                    <a:pt x="635" y="195"/>
                  </a:cubicBezTo>
                  <a:cubicBezTo>
                    <a:pt x="636" y="200"/>
                    <a:pt x="635" y="206"/>
                    <a:pt x="638" y="210"/>
                  </a:cubicBezTo>
                  <a:cubicBezTo>
                    <a:pt x="639" y="212"/>
                    <a:pt x="639" y="215"/>
                    <a:pt x="639" y="217"/>
                  </a:cubicBezTo>
                  <a:cubicBezTo>
                    <a:pt x="639" y="217"/>
                    <a:pt x="639" y="219"/>
                    <a:pt x="640" y="219"/>
                  </a:cubicBezTo>
                  <a:cubicBezTo>
                    <a:pt x="641" y="219"/>
                    <a:pt x="639" y="222"/>
                    <a:pt x="640" y="222"/>
                  </a:cubicBezTo>
                  <a:cubicBezTo>
                    <a:pt x="640" y="222"/>
                    <a:pt x="645" y="218"/>
                    <a:pt x="645" y="217"/>
                  </a:cubicBezTo>
                  <a:cubicBezTo>
                    <a:pt x="647" y="215"/>
                    <a:pt x="648" y="213"/>
                    <a:pt x="649" y="210"/>
                  </a:cubicBezTo>
                  <a:cubicBezTo>
                    <a:pt x="650" y="208"/>
                    <a:pt x="654" y="206"/>
                    <a:pt x="655" y="206"/>
                  </a:cubicBezTo>
                  <a:cubicBezTo>
                    <a:pt x="658" y="208"/>
                    <a:pt x="655" y="202"/>
                    <a:pt x="656" y="201"/>
                  </a:cubicBezTo>
                  <a:cubicBezTo>
                    <a:pt x="658" y="198"/>
                    <a:pt x="659" y="197"/>
                    <a:pt x="662" y="197"/>
                  </a:cubicBezTo>
                  <a:cubicBezTo>
                    <a:pt x="665" y="197"/>
                    <a:pt x="669" y="197"/>
                    <a:pt x="667" y="194"/>
                  </a:cubicBezTo>
                  <a:cubicBezTo>
                    <a:pt x="664" y="191"/>
                    <a:pt x="666" y="188"/>
                    <a:pt x="669" y="186"/>
                  </a:cubicBezTo>
                  <a:cubicBezTo>
                    <a:pt x="670" y="185"/>
                    <a:pt x="670" y="187"/>
                    <a:pt x="671" y="187"/>
                  </a:cubicBezTo>
                  <a:cubicBezTo>
                    <a:pt x="673" y="187"/>
                    <a:pt x="673" y="184"/>
                    <a:pt x="673" y="183"/>
                  </a:cubicBezTo>
                  <a:cubicBezTo>
                    <a:pt x="671" y="181"/>
                    <a:pt x="669" y="180"/>
                    <a:pt x="671" y="177"/>
                  </a:cubicBezTo>
                  <a:cubicBezTo>
                    <a:pt x="671" y="177"/>
                    <a:pt x="674" y="176"/>
                    <a:pt x="673" y="175"/>
                  </a:cubicBezTo>
                  <a:cubicBezTo>
                    <a:pt x="672" y="175"/>
                    <a:pt x="671" y="173"/>
                    <a:pt x="670" y="173"/>
                  </a:cubicBezTo>
                  <a:cubicBezTo>
                    <a:pt x="669" y="173"/>
                    <a:pt x="670" y="174"/>
                    <a:pt x="669" y="174"/>
                  </a:cubicBezTo>
                  <a:cubicBezTo>
                    <a:pt x="667" y="174"/>
                    <a:pt x="666" y="173"/>
                    <a:pt x="667" y="171"/>
                  </a:cubicBezTo>
                  <a:cubicBezTo>
                    <a:pt x="668" y="169"/>
                    <a:pt x="670" y="168"/>
                    <a:pt x="672" y="165"/>
                  </a:cubicBezTo>
                  <a:cubicBezTo>
                    <a:pt x="673" y="163"/>
                    <a:pt x="673" y="160"/>
                    <a:pt x="676" y="158"/>
                  </a:cubicBezTo>
                  <a:cubicBezTo>
                    <a:pt x="677" y="157"/>
                    <a:pt x="677" y="159"/>
                    <a:pt x="677" y="159"/>
                  </a:cubicBezTo>
                  <a:cubicBezTo>
                    <a:pt x="679" y="159"/>
                    <a:pt x="679" y="157"/>
                    <a:pt x="680" y="158"/>
                  </a:cubicBezTo>
                  <a:cubicBezTo>
                    <a:pt x="681" y="158"/>
                    <a:pt x="681" y="159"/>
                    <a:pt x="682" y="158"/>
                  </a:cubicBezTo>
                  <a:cubicBezTo>
                    <a:pt x="684" y="157"/>
                    <a:pt x="685" y="156"/>
                    <a:pt x="687" y="155"/>
                  </a:cubicBezTo>
                  <a:cubicBezTo>
                    <a:pt x="690" y="154"/>
                    <a:pt x="686" y="158"/>
                    <a:pt x="688" y="159"/>
                  </a:cubicBezTo>
                  <a:cubicBezTo>
                    <a:pt x="688" y="160"/>
                    <a:pt x="692" y="156"/>
                    <a:pt x="693" y="156"/>
                  </a:cubicBezTo>
                  <a:cubicBezTo>
                    <a:pt x="695" y="155"/>
                    <a:pt x="697" y="154"/>
                    <a:pt x="700" y="154"/>
                  </a:cubicBezTo>
                  <a:cubicBezTo>
                    <a:pt x="702" y="154"/>
                    <a:pt x="704" y="154"/>
                    <a:pt x="705" y="156"/>
                  </a:cubicBezTo>
                  <a:cubicBezTo>
                    <a:pt x="706" y="156"/>
                    <a:pt x="707" y="157"/>
                    <a:pt x="708" y="158"/>
                  </a:cubicBezTo>
                  <a:cubicBezTo>
                    <a:pt x="709" y="159"/>
                    <a:pt x="709" y="156"/>
                    <a:pt x="710" y="156"/>
                  </a:cubicBezTo>
                  <a:cubicBezTo>
                    <a:pt x="718" y="149"/>
                    <a:pt x="727" y="146"/>
                    <a:pt x="736" y="142"/>
                  </a:cubicBezTo>
                  <a:cubicBezTo>
                    <a:pt x="738" y="141"/>
                    <a:pt x="741" y="140"/>
                    <a:pt x="742" y="138"/>
                  </a:cubicBezTo>
                  <a:cubicBezTo>
                    <a:pt x="743" y="136"/>
                    <a:pt x="743" y="139"/>
                    <a:pt x="745" y="139"/>
                  </a:cubicBezTo>
                  <a:cubicBezTo>
                    <a:pt x="746" y="139"/>
                    <a:pt x="748" y="139"/>
                    <a:pt x="749" y="139"/>
                  </a:cubicBezTo>
                  <a:cubicBezTo>
                    <a:pt x="750" y="140"/>
                    <a:pt x="751" y="141"/>
                    <a:pt x="752" y="141"/>
                  </a:cubicBezTo>
                  <a:cubicBezTo>
                    <a:pt x="755" y="141"/>
                    <a:pt x="755" y="137"/>
                    <a:pt x="754" y="135"/>
                  </a:cubicBezTo>
                  <a:cubicBezTo>
                    <a:pt x="754" y="134"/>
                    <a:pt x="750" y="132"/>
                    <a:pt x="751" y="131"/>
                  </a:cubicBezTo>
                  <a:cubicBezTo>
                    <a:pt x="751" y="130"/>
                    <a:pt x="749" y="125"/>
                    <a:pt x="748" y="126"/>
                  </a:cubicBezTo>
                  <a:cubicBezTo>
                    <a:pt x="748" y="127"/>
                    <a:pt x="746" y="125"/>
                    <a:pt x="745" y="125"/>
                  </a:cubicBezTo>
                  <a:cubicBezTo>
                    <a:pt x="744" y="124"/>
                    <a:pt x="745" y="123"/>
                    <a:pt x="744" y="122"/>
                  </a:cubicBezTo>
                  <a:cubicBezTo>
                    <a:pt x="744" y="121"/>
                    <a:pt x="741" y="122"/>
                    <a:pt x="741" y="122"/>
                  </a:cubicBezTo>
                  <a:cubicBezTo>
                    <a:pt x="740" y="123"/>
                    <a:pt x="737" y="122"/>
                    <a:pt x="738" y="121"/>
                  </a:cubicBezTo>
                  <a:cubicBezTo>
                    <a:pt x="738" y="120"/>
                    <a:pt x="741" y="121"/>
                    <a:pt x="742" y="121"/>
                  </a:cubicBezTo>
                  <a:cubicBezTo>
                    <a:pt x="742" y="120"/>
                    <a:pt x="739" y="120"/>
                    <a:pt x="739" y="120"/>
                  </a:cubicBezTo>
                  <a:cubicBezTo>
                    <a:pt x="739" y="117"/>
                    <a:pt x="747" y="122"/>
                    <a:pt x="748" y="122"/>
                  </a:cubicBezTo>
                  <a:cubicBezTo>
                    <a:pt x="750" y="123"/>
                    <a:pt x="756" y="121"/>
                    <a:pt x="758" y="119"/>
                  </a:cubicBezTo>
                  <a:cubicBezTo>
                    <a:pt x="759" y="118"/>
                    <a:pt x="757" y="118"/>
                    <a:pt x="757" y="117"/>
                  </a:cubicBezTo>
                  <a:cubicBezTo>
                    <a:pt x="757" y="117"/>
                    <a:pt x="761" y="117"/>
                    <a:pt x="761" y="115"/>
                  </a:cubicBezTo>
                  <a:cubicBezTo>
                    <a:pt x="760" y="114"/>
                    <a:pt x="758" y="113"/>
                    <a:pt x="759" y="112"/>
                  </a:cubicBezTo>
                  <a:cubicBezTo>
                    <a:pt x="759" y="111"/>
                    <a:pt x="761" y="109"/>
                    <a:pt x="761" y="109"/>
                  </a:cubicBezTo>
                  <a:cubicBezTo>
                    <a:pt x="762" y="109"/>
                    <a:pt x="766" y="110"/>
                    <a:pt x="766" y="109"/>
                  </a:cubicBezTo>
                  <a:cubicBezTo>
                    <a:pt x="765" y="110"/>
                    <a:pt x="762" y="111"/>
                    <a:pt x="763" y="112"/>
                  </a:cubicBezTo>
                  <a:cubicBezTo>
                    <a:pt x="764" y="113"/>
                    <a:pt x="765" y="114"/>
                    <a:pt x="765" y="114"/>
                  </a:cubicBezTo>
                  <a:cubicBezTo>
                    <a:pt x="765" y="115"/>
                    <a:pt x="764" y="116"/>
                    <a:pt x="765" y="116"/>
                  </a:cubicBezTo>
                  <a:cubicBezTo>
                    <a:pt x="767" y="116"/>
                    <a:pt x="769" y="115"/>
                    <a:pt x="771" y="115"/>
                  </a:cubicBezTo>
                  <a:cubicBezTo>
                    <a:pt x="773" y="115"/>
                    <a:pt x="775" y="115"/>
                    <a:pt x="777" y="116"/>
                  </a:cubicBezTo>
                  <a:cubicBezTo>
                    <a:pt x="778" y="117"/>
                    <a:pt x="778" y="117"/>
                    <a:pt x="778" y="119"/>
                  </a:cubicBezTo>
                  <a:cubicBezTo>
                    <a:pt x="778" y="120"/>
                    <a:pt x="782" y="121"/>
                    <a:pt x="783" y="121"/>
                  </a:cubicBezTo>
                  <a:cubicBezTo>
                    <a:pt x="784" y="122"/>
                    <a:pt x="790" y="126"/>
                    <a:pt x="791" y="124"/>
                  </a:cubicBezTo>
                  <a:cubicBezTo>
                    <a:pt x="790" y="127"/>
                    <a:pt x="796" y="124"/>
                    <a:pt x="796" y="124"/>
                  </a:cubicBezTo>
                  <a:cubicBezTo>
                    <a:pt x="796" y="123"/>
                    <a:pt x="792" y="123"/>
                    <a:pt x="793" y="122"/>
                  </a:cubicBezTo>
                  <a:cubicBezTo>
                    <a:pt x="793" y="120"/>
                    <a:pt x="796" y="122"/>
                    <a:pt x="796" y="122"/>
                  </a:cubicBezTo>
                  <a:cubicBezTo>
                    <a:pt x="796" y="120"/>
                    <a:pt x="795" y="122"/>
                    <a:pt x="796" y="119"/>
                  </a:cubicBezTo>
                  <a:cubicBezTo>
                    <a:pt x="796" y="118"/>
                    <a:pt x="796" y="117"/>
                    <a:pt x="796" y="116"/>
                  </a:cubicBezTo>
                  <a:cubicBezTo>
                    <a:pt x="795" y="115"/>
                    <a:pt x="794" y="115"/>
                    <a:pt x="794" y="114"/>
                  </a:cubicBezTo>
                  <a:cubicBezTo>
                    <a:pt x="794" y="114"/>
                    <a:pt x="801" y="116"/>
                    <a:pt x="802" y="115"/>
                  </a:cubicBezTo>
                  <a:cubicBezTo>
                    <a:pt x="802" y="115"/>
                    <a:pt x="801" y="114"/>
                    <a:pt x="800" y="114"/>
                  </a:cubicBezTo>
                  <a:cubicBezTo>
                    <a:pt x="801" y="114"/>
                    <a:pt x="804" y="115"/>
                    <a:pt x="805" y="114"/>
                  </a:cubicBezTo>
                  <a:cubicBezTo>
                    <a:pt x="805" y="113"/>
                    <a:pt x="805" y="112"/>
                    <a:pt x="806" y="111"/>
                  </a:cubicBezTo>
                  <a:cubicBezTo>
                    <a:pt x="806" y="111"/>
                    <a:pt x="809" y="111"/>
                    <a:pt x="809" y="111"/>
                  </a:cubicBezTo>
                  <a:cubicBezTo>
                    <a:pt x="809" y="111"/>
                    <a:pt x="808" y="111"/>
                    <a:pt x="808" y="111"/>
                  </a:cubicBezTo>
                  <a:cubicBezTo>
                    <a:pt x="807" y="110"/>
                    <a:pt x="810" y="111"/>
                    <a:pt x="808" y="111"/>
                  </a:cubicBezTo>
                  <a:close/>
                  <a:moveTo>
                    <a:pt x="405" y="192"/>
                  </a:moveTo>
                  <a:cubicBezTo>
                    <a:pt x="404" y="195"/>
                    <a:pt x="404" y="198"/>
                    <a:pt x="403" y="201"/>
                  </a:cubicBezTo>
                  <a:cubicBezTo>
                    <a:pt x="402" y="203"/>
                    <a:pt x="399" y="202"/>
                    <a:pt x="399" y="204"/>
                  </a:cubicBezTo>
                  <a:cubicBezTo>
                    <a:pt x="399" y="204"/>
                    <a:pt x="401" y="204"/>
                    <a:pt x="402" y="204"/>
                  </a:cubicBezTo>
                  <a:cubicBezTo>
                    <a:pt x="402" y="204"/>
                    <a:pt x="393" y="210"/>
                    <a:pt x="392" y="210"/>
                  </a:cubicBezTo>
                  <a:cubicBezTo>
                    <a:pt x="391" y="211"/>
                    <a:pt x="390" y="212"/>
                    <a:pt x="388" y="212"/>
                  </a:cubicBezTo>
                  <a:cubicBezTo>
                    <a:pt x="387" y="213"/>
                    <a:pt x="386" y="215"/>
                    <a:pt x="385" y="216"/>
                  </a:cubicBezTo>
                  <a:cubicBezTo>
                    <a:pt x="384" y="217"/>
                    <a:pt x="377" y="219"/>
                    <a:pt x="376" y="217"/>
                  </a:cubicBezTo>
                  <a:cubicBezTo>
                    <a:pt x="376" y="216"/>
                    <a:pt x="383" y="214"/>
                    <a:pt x="384" y="213"/>
                  </a:cubicBezTo>
                  <a:cubicBezTo>
                    <a:pt x="387" y="211"/>
                    <a:pt x="390" y="208"/>
                    <a:pt x="393" y="206"/>
                  </a:cubicBezTo>
                  <a:cubicBezTo>
                    <a:pt x="395" y="205"/>
                    <a:pt x="395" y="202"/>
                    <a:pt x="397" y="201"/>
                  </a:cubicBezTo>
                  <a:cubicBezTo>
                    <a:pt x="399" y="198"/>
                    <a:pt x="401" y="195"/>
                    <a:pt x="402" y="192"/>
                  </a:cubicBezTo>
                  <a:cubicBezTo>
                    <a:pt x="402" y="190"/>
                    <a:pt x="402" y="190"/>
                    <a:pt x="404" y="189"/>
                  </a:cubicBezTo>
                  <a:cubicBezTo>
                    <a:pt x="406" y="188"/>
                    <a:pt x="405" y="191"/>
                    <a:pt x="405" y="192"/>
                  </a:cubicBezTo>
                  <a:cubicBezTo>
                    <a:pt x="404" y="193"/>
                    <a:pt x="405" y="190"/>
                    <a:pt x="405" y="19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09" name="Freeform 721"/>
            <p:cNvSpPr>
              <a:spLocks/>
            </p:cNvSpPr>
            <p:nvPr/>
          </p:nvSpPr>
          <p:spPr bwMode="auto">
            <a:xfrm>
              <a:off x="9099284" y="3113304"/>
              <a:ext cx="70082" cy="149721"/>
            </a:xfrm>
            <a:custGeom>
              <a:avLst/>
              <a:gdLst>
                <a:gd name="T0" fmla="*/ 13 w 15"/>
                <a:gd name="T1" fmla="*/ 26 h 32"/>
                <a:gd name="T2" fmla="*/ 10 w 15"/>
                <a:gd name="T3" fmla="*/ 13 h 32"/>
                <a:gd name="T4" fmla="*/ 9 w 15"/>
                <a:gd name="T5" fmla="*/ 4 h 32"/>
                <a:gd name="T6" fmla="*/ 9 w 15"/>
                <a:gd name="T7" fmla="*/ 1 h 32"/>
                <a:gd name="T8" fmla="*/ 6 w 15"/>
                <a:gd name="T9" fmla="*/ 0 h 32"/>
                <a:gd name="T10" fmla="*/ 7 w 15"/>
                <a:gd name="T11" fmla="*/ 3 h 32"/>
                <a:gd name="T12" fmla="*/ 6 w 15"/>
                <a:gd name="T13" fmla="*/ 5 h 32"/>
                <a:gd name="T14" fmla="*/ 4 w 15"/>
                <a:gd name="T15" fmla="*/ 7 h 32"/>
                <a:gd name="T16" fmla="*/ 4 w 15"/>
                <a:gd name="T17" fmla="*/ 9 h 32"/>
                <a:gd name="T18" fmla="*/ 2 w 15"/>
                <a:gd name="T19" fmla="*/ 14 h 32"/>
                <a:gd name="T20" fmla="*/ 5 w 15"/>
                <a:gd name="T21" fmla="*/ 20 h 32"/>
                <a:gd name="T22" fmla="*/ 6 w 15"/>
                <a:gd name="T23" fmla="*/ 32 h 32"/>
                <a:gd name="T24" fmla="*/ 15 w 15"/>
                <a:gd name="T25" fmla="*/ 32 h 32"/>
                <a:gd name="T26" fmla="*/ 13 w 15"/>
                <a:gd name="T27" fmla="*/ 26 h 32"/>
                <a:gd name="T28" fmla="*/ 13 w 15"/>
                <a:gd name="T29" fmla="*/ 26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32">
                  <a:moveTo>
                    <a:pt x="13" y="26"/>
                  </a:moveTo>
                  <a:cubicBezTo>
                    <a:pt x="13" y="22"/>
                    <a:pt x="9" y="17"/>
                    <a:pt x="10" y="13"/>
                  </a:cubicBezTo>
                  <a:cubicBezTo>
                    <a:pt x="11" y="10"/>
                    <a:pt x="10" y="7"/>
                    <a:pt x="9" y="4"/>
                  </a:cubicBezTo>
                  <a:cubicBezTo>
                    <a:pt x="9" y="3"/>
                    <a:pt x="9" y="2"/>
                    <a:pt x="9" y="1"/>
                  </a:cubicBezTo>
                  <a:cubicBezTo>
                    <a:pt x="9" y="0"/>
                    <a:pt x="6" y="0"/>
                    <a:pt x="6" y="0"/>
                  </a:cubicBezTo>
                  <a:cubicBezTo>
                    <a:pt x="6" y="1"/>
                    <a:pt x="7" y="2"/>
                    <a:pt x="7" y="3"/>
                  </a:cubicBezTo>
                  <a:cubicBezTo>
                    <a:pt x="8" y="4"/>
                    <a:pt x="7" y="5"/>
                    <a:pt x="6" y="5"/>
                  </a:cubicBezTo>
                  <a:cubicBezTo>
                    <a:pt x="5" y="6"/>
                    <a:pt x="4" y="5"/>
                    <a:pt x="4" y="7"/>
                  </a:cubicBezTo>
                  <a:cubicBezTo>
                    <a:pt x="4" y="8"/>
                    <a:pt x="4" y="8"/>
                    <a:pt x="4" y="9"/>
                  </a:cubicBezTo>
                  <a:cubicBezTo>
                    <a:pt x="3" y="11"/>
                    <a:pt x="3" y="13"/>
                    <a:pt x="2" y="14"/>
                  </a:cubicBezTo>
                  <a:cubicBezTo>
                    <a:pt x="0" y="15"/>
                    <a:pt x="4" y="18"/>
                    <a:pt x="5" y="20"/>
                  </a:cubicBezTo>
                  <a:cubicBezTo>
                    <a:pt x="6" y="22"/>
                    <a:pt x="4" y="32"/>
                    <a:pt x="6" y="32"/>
                  </a:cubicBezTo>
                  <a:cubicBezTo>
                    <a:pt x="9" y="32"/>
                    <a:pt x="12" y="32"/>
                    <a:pt x="15" y="32"/>
                  </a:cubicBezTo>
                  <a:cubicBezTo>
                    <a:pt x="15" y="30"/>
                    <a:pt x="14" y="28"/>
                    <a:pt x="13" y="26"/>
                  </a:cubicBezTo>
                  <a:cubicBezTo>
                    <a:pt x="13" y="24"/>
                    <a:pt x="13" y="27"/>
                    <a:pt x="13" y="2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0" name="Freeform 722"/>
            <p:cNvSpPr>
              <a:spLocks/>
            </p:cNvSpPr>
            <p:nvPr/>
          </p:nvSpPr>
          <p:spPr bwMode="auto">
            <a:xfrm>
              <a:off x="9113618" y="3258244"/>
              <a:ext cx="70082" cy="108308"/>
            </a:xfrm>
            <a:custGeom>
              <a:avLst/>
              <a:gdLst>
                <a:gd name="T0" fmla="*/ 12 w 15"/>
                <a:gd name="T1" fmla="*/ 1 h 23"/>
                <a:gd name="T2" fmla="*/ 7 w 15"/>
                <a:gd name="T3" fmla="*/ 1 h 23"/>
                <a:gd name="T4" fmla="*/ 2 w 15"/>
                <a:gd name="T5" fmla="*/ 2 h 23"/>
                <a:gd name="T6" fmla="*/ 1 w 15"/>
                <a:gd name="T7" fmla="*/ 7 h 23"/>
                <a:gd name="T8" fmla="*/ 2 w 15"/>
                <a:gd name="T9" fmla="*/ 11 h 23"/>
                <a:gd name="T10" fmla="*/ 1 w 15"/>
                <a:gd name="T11" fmla="*/ 23 h 23"/>
                <a:gd name="T12" fmla="*/ 4 w 15"/>
                <a:gd name="T13" fmla="*/ 20 h 23"/>
                <a:gd name="T14" fmla="*/ 7 w 15"/>
                <a:gd name="T15" fmla="*/ 20 h 23"/>
                <a:gd name="T16" fmla="*/ 9 w 15"/>
                <a:gd name="T17" fmla="*/ 23 h 23"/>
                <a:gd name="T18" fmla="*/ 9 w 15"/>
                <a:gd name="T19" fmla="*/ 20 h 23"/>
                <a:gd name="T20" fmla="*/ 6 w 15"/>
                <a:gd name="T21" fmla="*/ 16 h 23"/>
                <a:gd name="T22" fmla="*/ 4 w 15"/>
                <a:gd name="T23" fmla="*/ 7 h 23"/>
                <a:gd name="T24" fmla="*/ 9 w 15"/>
                <a:gd name="T25" fmla="*/ 3 h 23"/>
                <a:gd name="T26" fmla="*/ 15 w 15"/>
                <a:gd name="T27" fmla="*/ 6 h 23"/>
                <a:gd name="T28" fmla="*/ 12 w 15"/>
                <a:gd name="T29" fmla="*/ 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 h="23">
                  <a:moveTo>
                    <a:pt x="12" y="1"/>
                  </a:moveTo>
                  <a:cubicBezTo>
                    <a:pt x="11" y="1"/>
                    <a:pt x="9" y="1"/>
                    <a:pt x="7" y="1"/>
                  </a:cubicBezTo>
                  <a:cubicBezTo>
                    <a:pt x="5" y="1"/>
                    <a:pt x="3" y="0"/>
                    <a:pt x="2" y="2"/>
                  </a:cubicBezTo>
                  <a:cubicBezTo>
                    <a:pt x="2" y="4"/>
                    <a:pt x="1" y="5"/>
                    <a:pt x="1" y="7"/>
                  </a:cubicBezTo>
                  <a:cubicBezTo>
                    <a:pt x="1" y="8"/>
                    <a:pt x="2" y="9"/>
                    <a:pt x="2" y="11"/>
                  </a:cubicBezTo>
                  <a:cubicBezTo>
                    <a:pt x="2" y="12"/>
                    <a:pt x="0" y="23"/>
                    <a:pt x="1" y="23"/>
                  </a:cubicBezTo>
                  <a:cubicBezTo>
                    <a:pt x="3" y="22"/>
                    <a:pt x="1" y="19"/>
                    <a:pt x="4" y="20"/>
                  </a:cubicBezTo>
                  <a:cubicBezTo>
                    <a:pt x="5" y="20"/>
                    <a:pt x="7" y="19"/>
                    <a:pt x="7" y="20"/>
                  </a:cubicBezTo>
                  <a:cubicBezTo>
                    <a:pt x="8" y="20"/>
                    <a:pt x="8" y="23"/>
                    <a:pt x="9" y="23"/>
                  </a:cubicBezTo>
                  <a:cubicBezTo>
                    <a:pt x="9" y="23"/>
                    <a:pt x="9" y="20"/>
                    <a:pt x="9" y="20"/>
                  </a:cubicBezTo>
                  <a:cubicBezTo>
                    <a:pt x="9" y="18"/>
                    <a:pt x="7" y="17"/>
                    <a:pt x="6" y="16"/>
                  </a:cubicBezTo>
                  <a:cubicBezTo>
                    <a:pt x="5" y="14"/>
                    <a:pt x="2" y="9"/>
                    <a:pt x="4" y="7"/>
                  </a:cubicBezTo>
                  <a:cubicBezTo>
                    <a:pt x="7" y="5"/>
                    <a:pt x="6" y="4"/>
                    <a:pt x="9" y="3"/>
                  </a:cubicBezTo>
                  <a:cubicBezTo>
                    <a:pt x="11" y="2"/>
                    <a:pt x="14" y="4"/>
                    <a:pt x="15" y="6"/>
                  </a:cubicBezTo>
                  <a:cubicBezTo>
                    <a:pt x="14" y="4"/>
                    <a:pt x="13" y="2"/>
                    <a:pt x="12"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1" name="Freeform 723"/>
            <p:cNvSpPr>
              <a:spLocks/>
            </p:cNvSpPr>
            <p:nvPr/>
          </p:nvSpPr>
          <p:spPr bwMode="auto">
            <a:xfrm>
              <a:off x="8744095" y="3576800"/>
              <a:ext cx="98752" cy="117866"/>
            </a:xfrm>
            <a:custGeom>
              <a:avLst/>
              <a:gdLst>
                <a:gd name="T0" fmla="*/ 5 w 21"/>
                <a:gd name="T1" fmla="*/ 1 h 25"/>
                <a:gd name="T2" fmla="*/ 4 w 21"/>
                <a:gd name="T3" fmla="*/ 7 h 25"/>
                <a:gd name="T4" fmla="*/ 1 w 21"/>
                <a:gd name="T5" fmla="*/ 9 h 25"/>
                <a:gd name="T6" fmla="*/ 3 w 21"/>
                <a:gd name="T7" fmla="*/ 11 h 25"/>
                <a:gd name="T8" fmla="*/ 2 w 21"/>
                <a:gd name="T9" fmla="*/ 14 h 25"/>
                <a:gd name="T10" fmla="*/ 3 w 21"/>
                <a:gd name="T11" fmla="*/ 16 h 25"/>
                <a:gd name="T12" fmla="*/ 1 w 21"/>
                <a:gd name="T13" fmla="*/ 20 h 25"/>
                <a:gd name="T14" fmla="*/ 3 w 21"/>
                <a:gd name="T15" fmla="*/ 21 h 25"/>
                <a:gd name="T16" fmla="*/ 0 w 21"/>
                <a:gd name="T17" fmla="*/ 24 h 25"/>
                <a:gd name="T18" fmla="*/ 2 w 21"/>
                <a:gd name="T19" fmla="*/ 23 h 25"/>
                <a:gd name="T20" fmla="*/ 3 w 21"/>
                <a:gd name="T21" fmla="*/ 24 h 25"/>
                <a:gd name="T22" fmla="*/ 6 w 21"/>
                <a:gd name="T23" fmla="*/ 22 h 25"/>
                <a:gd name="T24" fmla="*/ 8 w 21"/>
                <a:gd name="T25" fmla="*/ 22 h 25"/>
                <a:gd name="T26" fmla="*/ 9 w 21"/>
                <a:gd name="T27" fmla="*/ 22 h 25"/>
                <a:gd name="T28" fmla="*/ 12 w 21"/>
                <a:gd name="T29" fmla="*/ 21 h 25"/>
                <a:gd name="T30" fmla="*/ 14 w 21"/>
                <a:gd name="T31" fmla="*/ 20 h 25"/>
                <a:gd name="T32" fmla="*/ 17 w 21"/>
                <a:gd name="T33" fmla="*/ 18 h 25"/>
                <a:gd name="T34" fmla="*/ 20 w 21"/>
                <a:gd name="T35" fmla="*/ 20 h 25"/>
                <a:gd name="T36" fmla="*/ 19 w 21"/>
                <a:gd name="T37" fmla="*/ 16 h 25"/>
                <a:gd name="T38" fmla="*/ 17 w 21"/>
                <a:gd name="T39" fmla="*/ 12 h 25"/>
                <a:gd name="T40" fmla="*/ 12 w 21"/>
                <a:gd name="T41" fmla="*/ 0 h 25"/>
                <a:gd name="T42" fmla="*/ 5 w 21"/>
                <a:gd name="T43" fmla="*/ 1 h 25"/>
                <a:gd name="T44" fmla="*/ 5 w 21"/>
                <a:gd name="T4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1" h="25">
                  <a:moveTo>
                    <a:pt x="5" y="1"/>
                  </a:moveTo>
                  <a:cubicBezTo>
                    <a:pt x="3" y="2"/>
                    <a:pt x="2" y="6"/>
                    <a:pt x="4" y="7"/>
                  </a:cubicBezTo>
                  <a:cubicBezTo>
                    <a:pt x="7" y="10"/>
                    <a:pt x="2" y="9"/>
                    <a:pt x="1" y="9"/>
                  </a:cubicBezTo>
                  <a:cubicBezTo>
                    <a:pt x="1" y="9"/>
                    <a:pt x="3" y="11"/>
                    <a:pt x="3" y="11"/>
                  </a:cubicBezTo>
                  <a:cubicBezTo>
                    <a:pt x="3" y="13"/>
                    <a:pt x="3" y="13"/>
                    <a:pt x="2" y="14"/>
                  </a:cubicBezTo>
                  <a:cubicBezTo>
                    <a:pt x="2" y="14"/>
                    <a:pt x="3" y="15"/>
                    <a:pt x="3" y="16"/>
                  </a:cubicBezTo>
                  <a:cubicBezTo>
                    <a:pt x="2" y="17"/>
                    <a:pt x="1" y="20"/>
                    <a:pt x="1" y="20"/>
                  </a:cubicBezTo>
                  <a:cubicBezTo>
                    <a:pt x="1" y="20"/>
                    <a:pt x="3" y="20"/>
                    <a:pt x="3" y="21"/>
                  </a:cubicBezTo>
                  <a:cubicBezTo>
                    <a:pt x="3" y="21"/>
                    <a:pt x="0" y="23"/>
                    <a:pt x="0" y="24"/>
                  </a:cubicBezTo>
                  <a:cubicBezTo>
                    <a:pt x="0" y="24"/>
                    <a:pt x="1" y="23"/>
                    <a:pt x="2" y="23"/>
                  </a:cubicBezTo>
                  <a:cubicBezTo>
                    <a:pt x="2" y="23"/>
                    <a:pt x="2" y="25"/>
                    <a:pt x="3" y="24"/>
                  </a:cubicBezTo>
                  <a:cubicBezTo>
                    <a:pt x="3" y="23"/>
                    <a:pt x="5" y="22"/>
                    <a:pt x="6" y="22"/>
                  </a:cubicBezTo>
                  <a:cubicBezTo>
                    <a:pt x="7" y="21"/>
                    <a:pt x="6" y="25"/>
                    <a:pt x="8" y="22"/>
                  </a:cubicBezTo>
                  <a:cubicBezTo>
                    <a:pt x="9" y="20"/>
                    <a:pt x="8" y="21"/>
                    <a:pt x="9" y="22"/>
                  </a:cubicBezTo>
                  <a:cubicBezTo>
                    <a:pt x="9" y="22"/>
                    <a:pt x="12" y="21"/>
                    <a:pt x="12" y="21"/>
                  </a:cubicBezTo>
                  <a:cubicBezTo>
                    <a:pt x="14" y="21"/>
                    <a:pt x="13" y="20"/>
                    <a:pt x="14" y="20"/>
                  </a:cubicBezTo>
                  <a:cubicBezTo>
                    <a:pt x="16" y="20"/>
                    <a:pt x="16" y="19"/>
                    <a:pt x="17" y="18"/>
                  </a:cubicBezTo>
                  <a:cubicBezTo>
                    <a:pt x="18" y="16"/>
                    <a:pt x="19" y="19"/>
                    <a:pt x="20" y="20"/>
                  </a:cubicBezTo>
                  <a:cubicBezTo>
                    <a:pt x="21" y="20"/>
                    <a:pt x="19" y="16"/>
                    <a:pt x="19" y="16"/>
                  </a:cubicBezTo>
                  <a:cubicBezTo>
                    <a:pt x="18" y="15"/>
                    <a:pt x="17" y="14"/>
                    <a:pt x="17" y="12"/>
                  </a:cubicBezTo>
                  <a:cubicBezTo>
                    <a:pt x="17" y="7"/>
                    <a:pt x="14" y="4"/>
                    <a:pt x="12" y="0"/>
                  </a:cubicBezTo>
                  <a:cubicBezTo>
                    <a:pt x="10" y="2"/>
                    <a:pt x="8" y="1"/>
                    <a:pt x="5" y="1"/>
                  </a:cubicBezTo>
                  <a:cubicBezTo>
                    <a:pt x="5" y="2"/>
                    <a:pt x="6" y="1"/>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2" name="Freeform 724"/>
            <p:cNvSpPr>
              <a:spLocks/>
            </p:cNvSpPr>
            <p:nvPr/>
          </p:nvSpPr>
          <p:spPr bwMode="auto">
            <a:xfrm>
              <a:off x="8702684" y="3450971"/>
              <a:ext cx="149721" cy="144943"/>
            </a:xfrm>
            <a:custGeom>
              <a:avLst/>
              <a:gdLst>
                <a:gd name="T0" fmla="*/ 32 w 32"/>
                <a:gd name="T1" fmla="*/ 3 h 31"/>
                <a:gd name="T2" fmla="*/ 29 w 32"/>
                <a:gd name="T3" fmla="*/ 1 h 31"/>
                <a:gd name="T4" fmla="*/ 27 w 32"/>
                <a:gd name="T5" fmla="*/ 4 h 31"/>
                <a:gd name="T6" fmla="*/ 25 w 32"/>
                <a:gd name="T7" fmla="*/ 5 h 31"/>
                <a:gd name="T8" fmla="*/ 20 w 32"/>
                <a:gd name="T9" fmla="*/ 6 h 31"/>
                <a:gd name="T10" fmla="*/ 20 w 32"/>
                <a:gd name="T11" fmla="*/ 10 h 31"/>
                <a:gd name="T12" fmla="*/ 13 w 32"/>
                <a:gd name="T13" fmla="*/ 9 h 31"/>
                <a:gd name="T14" fmla="*/ 10 w 32"/>
                <a:gd name="T15" fmla="*/ 12 h 31"/>
                <a:gd name="T16" fmla="*/ 0 w 32"/>
                <a:gd name="T17" fmla="*/ 19 h 31"/>
                <a:gd name="T18" fmla="*/ 6 w 32"/>
                <a:gd name="T19" fmla="*/ 21 h 31"/>
                <a:gd name="T20" fmla="*/ 5 w 32"/>
                <a:gd name="T21" fmla="*/ 24 h 31"/>
                <a:gd name="T22" fmla="*/ 6 w 32"/>
                <a:gd name="T23" fmla="*/ 26 h 31"/>
                <a:gd name="T24" fmla="*/ 3 w 32"/>
                <a:gd name="T25" fmla="*/ 29 h 31"/>
                <a:gd name="T26" fmla="*/ 5 w 32"/>
                <a:gd name="T27" fmla="*/ 30 h 31"/>
                <a:gd name="T28" fmla="*/ 5 w 32"/>
                <a:gd name="T29" fmla="*/ 31 h 31"/>
                <a:gd name="T30" fmla="*/ 9 w 32"/>
                <a:gd name="T31" fmla="*/ 31 h 31"/>
                <a:gd name="T32" fmla="*/ 12 w 32"/>
                <a:gd name="T33" fmla="*/ 31 h 31"/>
                <a:gd name="T34" fmla="*/ 14 w 32"/>
                <a:gd name="T35" fmla="*/ 28 h 31"/>
                <a:gd name="T36" fmla="*/ 21 w 32"/>
                <a:gd name="T37" fmla="*/ 27 h 31"/>
                <a:gd name="T38" fmla="*/ 16 w 32"/>
                <a:gd name="T39" fmla="*/ 22 h 31"/>
                <a:gd name="T40" fmla="*/ 20 w 32"/>
                <a:gd name="T41" fmla="*/ 19 h 31"/>
                <a:gd name="T42" fmla="*/ 27 w 32"/>
                <a:gd name="T43" fmla="*/ 14 h 31"/>
                <a:gd name="T44" fmla="*/ 27 w 32"/>
                <a:gd name="T45" fmla="*/ 8 h 31"/>
                <a:gd name="T46" fmla="*/ 32 w 32"/>
                <a:gd name="T47" fmla="*/ 3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2" h="31">
                  <a:moveTo>
                    <a:pt x="32" y="3"/>
                  </a:moveTo>
                  <a:cubicBezTo>
                    <a:pt x="31" y="2"/>
                    <a:pt x="30" y="0"/>
                    <a:pt x="29" y="1"/>
                  </a:cubicBezTo>
                  <a:cubicBezTo>
                    <a:pt x="28" y="1"/>
                    <a:pt x="28" y="3"/>
                    <a:pt x="27" y="4"/>
                  </a:cubicBezTo>
                  <a:cubicBezTo>
                    <a:pt x="27" y="4"/>
                    <a:pt x="26" y="3"/>
                    <a:pt x="25" y="5"/>
                  </a:cubicBezTo>
                  <a:cubicBezTo>
                    <a:pt x="24" y="6"/>
                    <a:pt x="22" y="6"/>
                    <a:pt x="20" y="6"/>
                  </a:cubicBezTo>
                  <a:cubicBezTo>
                    <a:pt x="18" y="7"/>
                    <a:pt x="22" y="9"/>
                    <a:pt x="20" y="10"/>
                  </a:cubicBezTo>
                  <a:cubicBezTo>
                    <a:pt x="17" y="11"/>
                    <a:pt x="16" y="9"/>
                    <a:pt x="13" y="9"/>
                  </a:cubicBezTo>
                  <a:cubicBezTo>
                    <a:pt x="12" y="8"/>
                    <a:pt x="10" y="11"/>
                    <a:pt x="10" y="12"/>
                  </a:cubicBezTo>
                  <a:cubicBezTo>
                    <a:pt x="7" y="15"/>
                    <a:pt x="1" y="15"/>
                    <a:pt x="0" y="19"/>
                  </a:cubicBezTo>
                  <a:cubicBezTo>
                    <a:pt x="0" y="19"/>
                    <a:pt x="6" y="21"/>
                    <a:pt x="6" y="21"/>
                  </a:cubicBezTo>
                  <a:cubicBezTo>
                    <a:pt x="6" y="22"/>
                    <a:pt x="5" y="24"/>
                    <a:pt x="5" y="24"/>
                  </a:cubicBezTo>
                  <a:cubicBezTo>
                    <a:pt x="5" y="26"/>
                    <a:pt x="6" y="25"/>
                    <a:pt x="6" y="26"/>
                  </a:cubicBezTo>
                  <a:cubicBezTo>
                    <a:pt x="6" y="25"/>
                    <a:pt x="2" y="28"/>
                    <a:pt x="3" y="29"/>
                  </a:cubicBezTo>
                  <a:cubicBezTo>
                    <a:pt x="3" y="29"/>
                    <a:pt x="5" y="30"/>
                    <a:pt x="5" y="30"/>
                  </a:cubicBezTo>
                  <a:cubicBezTo>
                    <a:pt x="6" y="30"/>
                    <a:pt x="5" y="30"/>
                    <a:pt x="5" y="31"/>
                  </a:cubicBezTo>
                  <a:cubicBezTo>
                    <a:pt x="5" y="30"/>
                    <a:pt x="9" y="30"/>
                    <a:pt x="9" y="31"/>
                  </a:cubicBezTo>
                  <a:cubicBezTo>
                    <a:pt x="10" y="31"/>
                    <a:pt x="11" y="31"/>
                    <a:pt x="12" y="31"/>
                  </a:cubicBezTo>
                  <a:cubicBezTo>
                    <a:pt x="12" y="31"/>
                    <a:pt x="13" y="29"/>
                    <a:pt x="14" y="28"/>
                  </a:cubicBezTo>
                  <a:cubicBezTo>
                    <a:pt x="17" y="28"/>
                    <a:pt x="19" y="29"/>
                    <a:pt x="21" y="27"/>
                  </a:cubicBezTo>
                  <a:cubicBezTo>
                    <a:pt x="21" y="25"/>
                    <a:pt x="16" y="23"/>
                    <a:pt x="16" y="22"/>
                  </a:cubicBezTo>
                  <a:cubicBezTo>
                    <a:pt x="17" y="21"/>
                    <a:pt x="18" y="20"/>
                    <a:pt x="20" y="19"/>
                  </a:cubicBezTo>
                  <a:cubicBezTo>
                    <a:pt x="22" y="17"/>
                    <a:pt x="24" y="15"/>
                    <a:pt x="27" y="14"/>
                  </a:cubicBezTo>
                  <a:cubicBezTo>
                    <a:pt x="29" y="12"/>
                    <a:pt x="26" y="9"/>
                    <a:pt x="27" y="8"/>
                  </a:cubicBezTo>
                  <a:cubicBezTo>
                    <a:pt x="29" y="6"/>
                    <a:pt x="30" y="4"/>
                    <a:pt x="32" y="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3" name="Freeform 725"/>
            <p:cNvSpPr>
              <a:spLocks/>
            </p:cNvSpPr>
            <p:nvPr/>
          </p:nvSpPr>
          <p:spPr bwMode="auto">
            <a:xfrm>
              <a:off x="5606334" y="3081447"/>
              <a:ext cx="111495" cy="116272"/>
            </a:xfrm>
            <a:custGeom>
              <a:avLst/>
              <a:gdLst>
                <a:gd name="T0" fmla="*/ 21 w 24"/>
                <a:gd name="T1" fmla="*/ 8 h 25"/>
                <a:gd name="T2" fmla="*/ 18 w 24"/>
                <a:gd name="T3" fmla="*/ 5 h 25"/>
                <a:gd name="T4" fmla="*/ 15 w 24"/>
                <a:gd name="T5" fmla="*/ 6 h 25"/>
                <a:gd name="T6" fmla="*/ 16 w 24"/>
                <a:gd name="T7" fmla="*/ 1 h 25"/>
                <a:gd name="T8" fmla="*/ 10 w 24"/>
                <a:gd name="T9" fmla="*/ 1 h 25"/>
                <a:gd name="T10" fmla="*/ 10 w 24"/>
                <a:gd name="T11" fmla="*/ 2 h 25"/>
                <a:gd name="T12" fmla="*/ 9 w 24"/>
                <a:gd name="T13" fmla="*/ 3 h 25"/>
                <a:gd name="T14" fmla="*/ 11 w 24"/>
                <a:gd name="T15" fmla="*/ 4 h 25"/>
                <a:gd name="T16" fmla="*/ 9 w 24"/>
                <a:gd name="T17" fmla="*/ 5 h 25"/>
                <a:gd name="T18" fmla="*/ 2 w 24"/>
                <a:gd name="T19" fmla="*/ 6 h 25"/>
                <a:gd name="T20" fmla="*/ 3 w 24"/>
                <a:gd name="T21" fmla="*/ 7 h 25"/>
                <a:gd name="T22" fmla="*/ 2 w 24"/>
                <a:gd name="T23" fmla="*/ 8 h 25"/>
                <a:gd name="T24" fmla="*/ 2 w 24"/>
                <a:gd name="T25" fmla="*/ 8 h 25"/>
                <a:gd name="T26" fmla="*/ 1 w 24"/>
                <a:gd name="T27" fmla="*/ 8 h 25"/>
                <a:gd name="T28" fmla="*/ 3 w 24"/>
                <a:gd name="T29" fmla="*/ 10 h 25"/>
                <a:gd name="T30" fmla="*/ 6 w 24"/>
                <a:gd name="T31" fmla="*/ 13 h 25"/>
                <a:gd name="T32" fmla="*/ 5 w 24"/>
                <a:gd name="T33" fmla="*/ 17 h 25"/>
                <a:gd name="T34" fmla="*/ 1 w 24"/>
                <a:gd name="T35" fmla="*/ 20 h 25"/>
                <a:gd name="T36" fmla="*/ 3 w 24"/>
                <a:gd name="T37" fmla="*/ 20 h 25"/>
                <a:gd name="T38" fmla="*/ 0 w 24"/>
                <a:gd name="T39" fmla="*/ 22 h 25"/>
                <a:gd name="T40" fmla="*/ 3 w 24"/>
                <a:gd name="T41" fmla="*/ 21 h 25"/>
                <a:gd name="T42" fmla="*/ 2 w 24"/>
                <a:gd name="T43" fmla="*/ 24 h 25"/>
                <a:gd name="T44" fmla="*/ 4 w 24"/>
                <a:gd name="T45" fmla="*/ 23 h 25"/>
                <a:gd name="T46" fmla="*/ 4 w 24"/>
                <a:gd name="T47" fmla="*/ 25 h 25"/>
                <a:gd name="T48" fmla="*/ 8 w 24"/>
                <a:gd name="T49" fmla="*/ 24 h 25"/>
                <a:gd name="T50" fmla="*/ 17 w 24"/>
                <a:gd name="T51" fmla="*/ 20 h 25"/>
                <a:gd name="T52" fmla="*/ 22 w 24"/>
                <a:gd name="T53" fmla="*/ 16 h 25"/>
                <a:gd name="T54" fmla="*/ 21 w 24"/>
                <a:gd name="T55" fmla="*/ 8 h 25"/>
                <a:gd name="T56" fmla="*/ 21 w 24"/>
                <a:gd name="T57" fmla="*/ 8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4" h="25">
                  <a:moveTo>
                    <a:pt x="21" y="8"/>
                  </a:moveTo>
                  <a:cubicBezTo>
                    <a:pt x="20" y="8"/>
                    <a:pt x="19" y="5"/>
                    <a:pt x="18" y="5"/>
                  </a:cubicBezTo>
                  <a:cubicBezTo>
                    <a:pt x="16" y="6"/>
                    <a:pt x="17" y="7"/>
                    <a:pt x="15" y="6"/>
                  </a:cubicBezTo>
                  <a:cubicBezTo>
                    <a:pt x="11" y="5"/>
                    <a:pt x="15" y="3"/>
                    <a:pt x="16" y="1"/>
                  </a:cubicBezTo>
                  <a:cubicBezTo>
                    <a:pt x="14" y="1"/>
                    <a:pt x="11" y="0"/>
                    <a:pt x="10" y="1"/>
                  </a:cubicBezTo>
                  <a:cubicBezTo>
                    <a:pt x="10" y="1"/>
                    <a:pt x="12" y="1"/>
                    <a:pt x="10" y="2"/>
                  </a:cubicBezTo>
                  <a:cubicBezTo>
                    <a:pt x="10" y="2"/>
                    <a:pt x="8" y="3"/>
                    <a:pt x="9" y="3"/>
                  </a:cubicBezTo>
                  <a:cubicBezTo>
                    <a:pt x="9" y="4"/>
                    <a:pt x="11" y="3"/>
                    <a:pt x="11" y="4"/>
                  </a:cubicBezTo>
                  <a:cubicBezTo>
                    <a:pt x="12" y="5"/>
                    <a:pt x="9" y="5"/>
                    <a:pt x="9" y="5"/>
                  </a:cubicBezTo>
                  <a:cubicBezTo>
                    <a:pt x="7" y="6"/>
                    <a:pt x="3" y="5"/>
                    <a:pt x="2" y="6"/>
                  </a:cubicBezTo>
                  <a:cubicBezTo>
                    <a:pt x="2" y="6"/>
                    <a:pt x="3" y="6"/>
                    <a:pt x="3" y="7"/>
                  </a:cubicBezTo>
                  <a:cubicBezTo>
                    <a:pt x="3" y="7"/>
                    <a:pt x="1" y="7"/>
                    <a:pt x="2" y="8"/>
                  </a:cubicBezTo>
                  <a:cubicBezTo>
                    <a:pt x="2" y="8"/>
                    <a:pt x="2" y="8"/>
                    <a:pt x="2" y="8"/>
                  </a:cubicBezTo>
                  <a:cubicBezTo>
                    <a:pt x="3" y="8"/>
                    <a:pt x="1" y="8"/>
                    <a:pt x="1" y="8"/>
                  </a:cubicBezTo>
                  <a:cubicBezTo>
                    <a:pt x="1" y="9"/>
                    <a:pt x="5" y="9"/>
                    <a:pt x="3" y="10"/>
                  </a:cubicBezTo>
                  <a:cubicBezTo>
                    <a:pt x="0" y="12"/>
                    <a:pt x="4" y="13"/>
                    <a:pt x="6" y="13"/>
                  </a:cubicBezTo>
                  <a:cubicBezTo>
                    <a:pt x="7" y="13"/>
                    <a:pt x="5" y="16"/>
                    <a:pt x="5" y="17"/>
                  </a:cubicBezTo>
                  <a:cubicBezTo>
                    <a:pt x="4" y="17"/>
                    <a:pt x="2" y="21"/>
                    <a:pt x="1" y="20"/>
                  </a:cubicBezTo>
                  <a:cubicBezTo>
                    <a:pt x="1" y="20"/>
                    <a:pt x="3" y="20"/>
                    <a:pt x="3" y="20"/>
                  </a:cubicBezTo>
                  <a:cubicBezTo>
                    <a:pt x="2" y="21"/>
                    <a:pt x="1" y="20"/>
                    <a:pt x="0" y="22"/>
                  </a:cubicBezTo>
                  <a:cubicBezTo>
                    <a:pt x="0" y="22"/>
                    <a:pt x="3" y="21"/>
                    <a:pt x="3" y="21"/>
                  </a:cubicBezTo>
                  <a:cubicBezTo>
                    <a:pt x="3" y="21"/>
                    <a:pt x="2" y="23"/>
                    <a:pt x="2" y="24"/>
                  </a:cubicBezTo>
                  <a:cubicBezTo>
                    <a:pt x="2" y="24"/>
                    <a:pt x="4" y="23"/>
                    <a:pt x="4" y="23"/>
                  </a:cubicBezTo>
                  <a:cubicBezTo>
                    <a:pt x="4" y="23"/>
                    <a:pt x="4" y="24"/>
                    <a:pt x="4" y="25"/>
                  </a:cubicBezTo>
                  <a:cubicBezTo>
                    <a:pt x="5" y="25"/>
                    <a:pt x="7" y="24"/>
                    <a:pt x="8" y="24"/>
                  </a:cubicBezTo>
                  <a:cubicBezTo>
                    <a:pt x="11" y="23"/>
                    <a:pt x="14" y="20"/>
                    <a:pt x="17" y="20"/>
                  </a:cubicBezTo>
                  <a:cubicBezTo>
                    <a:pt x="21" y="20"/>
                    <a:pt x="20" y="19"/>
                    <a:pt x="22" y="16"/>
                  </a:cubicBezTo>
                  <a:cubicBezTo>
                    <a:pt x="24" y="13"/>
                    <a:pt x="21" y="11"/>
                    <a:pt x="21" y="8"/>
                  </a:cubicBezTo>
                  <a:cubicBezTo>
                    <a:pt x="20" y="8"/>
                    <a:pt x="21" y="9"/>
                    <a:pt x="21"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4" name="Freeform 726"/>
            <p:cNvSpPr>
              <a:spLocks/>
            </p:cNvSpPr>
            <p:nvPr/>
          </p:nvSpPr>
          <p:spPr bwMode="auto">
            <a:xfrm>
              <a:off x="5662080" y="3076670"/>
              <a:ext cx="74861" cy="46190"/>
            </a:xfrm>
            <a:custGeom>
              <a:avLst/>
              <a:gdLst>
                <a:gd name="T0" fmla="*/ 1 w 16"/>
                <a:gd name="T1" fmla="*/ 6 h 10"/>
                <a:gd name="T2" fmla="*/ 4 w 16"/>
                <a:gd name="T3" fmla="*/ 8 h 10"/>
                <a:gd name="T4" fmla="*/ 5 w 16"/>
                <a:gd name="T5" fmla="*/ 7 h 10"/>
                <a:gd name="T6" fmla="*/ 8 w 16"/>
                <a:gd name="T7" fmla="*/ 8 h 10"/>
                <a:gd name="T8" fmla="*/ 11 w 16"/>
                <a:gd name="T9" fmla="*/ 4 h 10"/>
                <a:gd name="T10" fmla="*/ 11 w 16"/>
                <a:gd name="T11" fmla="*/ 2 h 10"/>
                <a:gd name="T12" fmla="*/ 7 w 16"/>
                <a:gd name="T13" fmla="*/ 1 h 10"/>
                <a:gd name="T14" fmla="*/ 4 w 16"/>
                <a:gd name="T15" fmla="*/ 2 h 10"/>
                <a:gd name="T16" fmla="*/ 1 w 16"/>
                <a:gd name="T17" fmla="*/ 6 h 10"/>
                <a:gd name="T18" fmla="*/ 1 w 16"/>
                <a:gd name="T19"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10">
                  <a:moveTo>
                    <a:pt x="1" y="6"/>
                  </a:moveTo>
                  <a:cubicBezTo>
                    <a:pt x="0" y="7"/>
                    <a:pt x="3" y="8"/>
                    <a:pt x="4" y="8"/>
                  </a:cubicBezTo>
                  <a:cubicBezTo>
                    <a:pt x="4" y="8"/>
                    <a:pt x="5" y="7"/>
                    <a:pt x="5" y="7"/>
                  </a:cubicBezTo>
                  <a:cubicBezTo>
                    <a:pt x="6" y="6"/>
                    <a:pt x="7" y="7"/>
                    <a:pt x="8" y="8"/>
                  </a:cubicBezTo>
                  <a:cubicBezTo>
                    <a:pt x="10" y="10"/>
                    <a:pt x="16" y="5"/>
                    <a:pt x="11" y="4"/>
                  </a:cubicBezTo>
                  <a:cubicBezTo>
                    <a:pt x="12" y="4"/>
                    <a:pt x="11" y="2"/>
                    <a:pt x="11" y="2"/>
                  </a:cubicBezTo>
                  <a:cubicBezTo>
                    <a:pt x="10" y="0"/>
                    <a:pt x="9" y="0"/>
                    <a:pt x="7" y="1"/>
                  </a:cubicBezTo>
                  <a:cubicBezTo>
                    <a:pt x="6" y="1"/>
                    <a:pt x="4" y="1"/>
                    <a:pt x="4" y="2"/>
                  </a:cubicBezTo>
                  <a:cubicBezTo>
                    <a:pt x="3" y="3"/>
                    <a:pt x="1" y="4"/>
                    <a:pt x="1" y="6"/>
                  </a:cubicBezTo>
                  <a:cubicBezTo>
                    <a:pt x="1" y="6"/>
                    <a:pt x="1" y="5"/>
                    <a:pt x="1"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5" name="Freeform 727"/>
            <p:cNvSpPr>
              <a:spLocks/>
            </p:cNvSpPr>
            <p:nvPr/>
          </p:nvSpPr>
          <p:spPr bwMode="auto">
            <a:xfrm>
              <a:off x="5635003" y="3427079"/>
              <a:ext cx="293070" cy="215025"/>
            </a:xfrm>
            <a:custGeom>
              <a:avLst/>
              <a:gdLst>
                <a:gd name="T0" fmla="*/ 58 w 63"/>
                <a:gd name="T1" fmla="*/ 8 h 46"/>
                <a:gd name="T2" fmla="*/ 52 w 63"/>
                <a:gd name="T3" fmla="*/ 6 h 46"/>
                <a:gd name="T4" fmla="*/ 49 w 63"/>
                <a:gd name="T5" fmla="*/ 6 h 46"/>
                <a:gd name="T6" fmla="*/ 45 w 63"/>
                <a:gd name="T7" fmla="*/ 6 h 46"/>
                <a:gd name="T8" fmla="*/ 40 w 63"/>
                <a:gd name="T9" fmla="*/ 4 h 46"/>
                <a:gd name="T10" fmla="*/ 38 w 63"/>
                <a:gd name="T11" fmla="*/ 2 h 46"/>
                <a:gd name="T12" fmla="*/ 35 w 63"/>
                <a:gd name="T13" fmla="*/ 2 h 46"/>
                <a:gd name="T14" fmla="*/ 31 w 63"/>
                <a:gd name="T15" fmla="*/ 2 h 46"/>
                <a:gd name="T16" fmla="*/ 27 w 63"/>
                <a:gd name="T17" fmla="*/ 2 h 46"/>
                <a:gd name="T18" fmla="*/ 17 w 63"/>
                <a:gd name="T19" fmla="*/ 1 h 46"/>
                <a:gd name="T20" fmla="*/ 8 w 63"/>
                <a:gd name="T21" fmla="*/ 0 h 46"/>
                <a:gd name="T22" fmla="*/ 2 w 63"/>
                <a:gd name="T23" fmla="*/ 3 h 46"/>
                <a:gd name="T24" fmla="*/ 2 w 63"/>
                <a:gd name="T25" fmla="*/ 6 h 46"/>
                <a:gd name="T26" fmla="*/ 2 w 63"/>
                <a:gd name="T27" fmla="*/ 11 h 46"/>
                <a:gd name="T28" fmla="*/ 5 w 63"/>
                <a:gd name="T29" fmla="*/ 10 h 46"/>
                <a:gd name="T30" fmla="*/ 7 w 63"/>
                <a:gd name="T31" fmla="*/ 12 h 46"/>
                <a:gd name="T32" fmla="*/ 12 w 63"/>
                <a:gd name="T33" fmla="*/ 11 h 46"/>
                <a:gd name="T34" fmla="*/ 14 w 63"/>
                <a:gd name="T35" fmla="*/ 14 h 46"/>
                <a:gd name="T36" fmla="*/ 13 w 63"/>
                <a:gd name="T37" fmla="*/ 20 h 46"/>
                <a:gd name="T38" fmla="*/ 12 w 63"/>
                <a:gd name="T39" fmla="*/ 25 h 46"/>
                <a:gd name="T40" fmla="*/ 12 w 63"/>
                <a:gd name="T41" fmla="*/ 28 h 46"/>
                <a:gd name="T42" fmla="*/ 10 w 63"/>
                <a:gd name="T43" fmla="*/ 33 h 46"/>
                <a:gd name="T44" fmla="*/ 10 w 63"/>
                <a:gd name="T45" fmla="*/ 38 h 46"/>
                <a:gd name="T46" fmla="*/ 17 w 63"/>
                <a:gd name="T47" fmla="*/ 44 h 46"/>
                <a:gd name="T48" fmla="*/ 20 w 63"/>
                <a:gd name="T49" fmla="*/ 45 h 46"/>
                <a:gd name="T50" fmla="*/ 21 w 63"/>
                <a:gd name="T51" fmla="*/ 43 h 46"/>
                <a:gd name="T52" fmla="*/ 24 w 63"/>
                <a:gd name="T53" fmla="*/ 42 h 46"/>
                <a:gd name="T54" fmla="*/ 36 w 63"/>
                <a:gd name="T55" fmla="*/ 41 h 46"/>
                <a:gd name="T56" fmla="*/ 39 w 63"/>
                <a:gd name="T57" fmla="*/ 38 h 46"/>
                <a:gd name="T58" fmla="*/ 43 w 63"/>
                <a:gd name="T59" fmla="*/ 35 h 46"/>
                <a:gd name="T60" fmla="*/ 47 w 63"/>
                <a:gd name="T61" fmla="*/ 30 h 46"/>
                <a:gd name="T62" fmla="*/ 45 w 63"/>
                <a:gd name="T63" fmla="*/ 26 h 46"/>
                <a:gd name="T64" fmla="*/ 48 w 63"/>
                <a:gd name="T65" fmla="*/ 21 h 46"/>
                <a:gd name="T66" fmla="*/ 50 w 63"/>
                <a:gd name="T67" fmla="*/ 19 h 46"/>
                <a:gd name="T68" fmla="*/ 51 w 63"/>
                <a:gd name="T69" fmla="*/ 17 h 46"/>
                <a:gd name="T70" fmla="*/ 60 w 63"/>
                <a:gd name="T71" fmla="*/ 13 h 46"/>
                <a:gd name="T72" fmla="*/ 63 w 63"/>
                <a:gd name="T73" fmla="*/ 9 h 46"/>
                <a:gd name="T74" fmla="*/ 58 w 63"/>
                <a:gd name="T75" fmla="*/ 8 h 46"/>
                <a:gd name="T76" fmla="*/ 58 w 63"/>
                <a:gd name="T77"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3" h="46">
                  <a:moveTo>
                    <a:pt x="58" y="8"/>
                  </a:moveTo>
                  <a:cubicBezTo>
                    <a:pt x="55" y="8"/>
                    <a:pt x="54" y="7"/>
                    <a:pt x="52" y="6"/>
                  </a:cubicBezTo>
                  <a:cubicBezTo>
                    <a:pt x="51" y="5"/>
                    <a:pt x="50" y="6"/>
                    <a:pt x="49" y="6"/>
                  </a:cubicBezTo>
                  <a:cubicBezTo>
                    <a:pt x="48" y="6"/>
                    <a:pt x="46" y="6"/>
                    <a:pt x="45" y="6"/>
                  </a:cubicBezTo>
                  <a:cubicBezTo>
                    <a:pt x="43" y="5"/>
                    <a:pt x="41" y="4"/>
                    <a:pt x="40" y="4"/>
                  </a:cubicBezTo>
                  <a:cubicBezTo>
                    <a:pt x="39" y="3"/>
                    <a:pt x="39" y="3"/>
                    <a:pt x="38" y="2"/>
                  </a:cubicBezTo>
                  <a:cubicBezTo>
                    <a:pt x="37" y="3"/>
                    <a:pt x="36" y="2"/>
                    <a:pt x="35" y="2"/>
                  </a:cubicBezTo>
                  <a:cubicBezTo>
                    <a:pt x="33" y="1"/>
                    <a:pt x="32" y="2"/>
                    <a:pt x="31" y="2"/>
                  </a:cubicBezTo>
                  <a:cubicBezTo>
                    <a:pt x="29" y="2"/>
                    <a:pt x="28" y="2"/>
                    <a:pt x="27" y="2"/>
                  </a:cubicBezTo>
                  <a:cubicBezTo>
                    <a:pt x="24" y="2"/>
                    <a:pt x="21" y="1"/>
                    <a:pt x="17" y="1"/>
                  </a:cubicBezTo>
                  <a:cubicBezTo>
                    <a:pt x="15" y="1"/>
                    <a:pt x="11" y="0"/>
                    <a:pt x="8" y="0"/>
                  </a:cubicBezTo>
                  <a:cubicBezTo>
                    <a:pt x="7" y="1"/>
                    <a:pt x="4" y="2"/>
                    <a:pt x="2" y="3"/>
                  </a:cubicBezTo>
                  <a:cubicBezTo>
                    <a:pt x="0" y="4"/>
                    <a:pt x="1" y="5"/>
                    <a:pt x="2" y="6"/>
                  </a:cubicBezTo>
                  <a:cubicBezTo>
                    <a:pt x="2" y="8"/>
                    <a:pt x="2" y="9"/>
                    <a:pt x="2" y="11"/>
                  </a:cubicBezTo>
                  <a:cubicBezTo>
                    <a:pt x="3" y="11"/>
                    <a:pt x="5" y="10"/>
                    <a:pt x="5" y="10"/>
                  </a:cubicBezTo>
                  <a:cubicBezTo>
                    <a:pt x="6" y="10"/>
                    <a:pt x="5" y="12"/>
                    <a:pt x="7" y="12"/>
                  </a:cubicBezTo>
                  <a:cubicBezTo>
                    <a:pt x="9" y="12"/>
                    <a:pt x="10" y="11"/>
                    <a:pt x="12" y="11"/>
                  </a:cubicBezTo>
                  <a:cubicBezTo>
                    <a:pt x="14" y="10"/>
                    <a:pt x="16" y="13"/>
                    <a:pt x="14" y="14"/>
                  </a:cubicBezTo>
                  <a:cubicBezTo>
                    <a:pt x="12" y="16"/>
                    <a:pt x="13" y="17"/>
                    <a:pt x="13" y="20"/>
                  </a:cubicBezTo>
                  <a:cubicBezTo>
                    <a:pt x="12" y="21"/>
                    <a:pt x="13" y="24"/>
                    <a:pt x="12" y="25"/>
                  </a:cubicBezTo>
                  <a:cubicBezTo>
                    <a:pt x="9" y="25"/>
                    <a:pt x="10" y="26"/>
                    <a:pt x="12" y="28"/>
                  </a:cubicBezTo>
                  <a:cubicBezTo>
                    <a:pt x="13" y="29"/>
                    <a:pt x="10" y="31"/>
                    <a:pt x="10" y="33"/>
                  </a:cubicBezTo>
                  <a:cubicBezTo>
                    <a:pt x="12" y="35"/>
                    <a:pt x="10" y="36"/>
                    <a:pt x="10" y="38"/>
                  </a:cubicBezTo>
                  <a:cubicBezTo>
                    <a:pt x="13" y="37"/>
                    <a:pt x="15" y="42"/>
                    <a:pt x="17" y="44"/>
                  </a:cubicBezTo>
                  <a:cubicBezTo>
                    <a:pt x="17" y="45"/>
                    <a:pt x="19" y="46"/>
                    <a:pt x="20" y="45"/>
                  </a:cubicBezTo>
                  <a:cubicBezTo>
                    <a:pt x="20" y="45"/>
                    <a:pt x="21" y="44"/>
                    <a:pt x="21" y="43"/>
                  </a:cubicBezTo>
                  <a:cubicBezTo>
                    <a:pt x="22" y="43"/>
                    <a:pt x="24" y="42"/>
                    <a:pt x="24" y="42"/>
                  </a:cubicBezTo>
                  <a:cubicBezTo>
                    <a:pt x="28" y="41"/>
                    <a:pt x="32" y="42"/>
                    <a:pt x="36" y="41"/>
                  </a:cubicBezTo>
                  <a:cubicBezTo>
                    <a:pt x="37" y="40"/>
                    <a:pt x="37" y="39"/>
                    <a:pt x="39" y="38"/>
                  </a:cubicBezTo>
                  <a:cubicBezTo>
                    <a:pt x="41" y="37"/>
                    <a:pt x="42" y="36"/>
                    <a:pt x="43" y="35"/>
                  </a:cubicBezTo>
                  <a:cubicBezTo>
                    <a:pt x="44" y="32"/>
                    <a:pt x="45" y="31"/>
                    <a:pt x="47" y="30"/>
                  </a:cubicBezTo>
                  <a:cubicBezTo>
                    <a:pt x="48" y="29"/>
                    <a:pt x="46" y="27"/>
                    <a:pt x="45" y="26"/>
                  </a:cubicBezTo>
                  <a:cubicBezTo>
                    <a:pt x="45" y="25"/>
                    <a:pt x="47" y="22"/>
                    <a:pt x="48" y="21"/>
                  </a:cubicBezTo>
                  <a:cubicBezTo>
                    <a:pt x="48" y="21"/>
                    <a:pt x="49" y="20"/>
                    <a:pt x="50" y="19"/>
                  </a:cubicBezTo>
                  <a:cubicBezTo>
                    <a:pt x="50" y="19"/>
                    <a:pt x="50" y="17"/>
                    <a:pt x="51" y="17"/>
                  </a:cubicBezTo>
                  <a:cubicBezTo>
                    <a:pt x="54" y="15"/>
                    <a:pt x="57" y="14"/>
                    <a:pt x="60" y="13"/>
                  </a:cubicBezTo>
                  <a:cubicBezTo>
                    <a:pt x="61" y="12"/>
                    <a:pt x="63" y="11"/>
                    <a:pt x="63" y="9"/>
                  </a:cubicBezTo>
                  <a:cubicBezTo>
                    <a:pt x="62" y="7"/>
                    <a:pt x="60" y="9"/>
                    <a:pt x="58" y="8"/>
                  </a:cubicBezTo>
                  <a:cubicBezTo>
                    <a:pt x="55" y="8"/>
                    <a:pt x="60" y="9"/>
                    <a:pt x="58" y="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6" name="Freeform 728"/>
            <p:cNvSpPr>
              <a:spLocks/>
            </p:cNvSpPr>
            <p:nvPr/>
          </p:nvSpPr>
          <p:spPr bwMode="auto">
            <a:xfrm>
              <a:off x="5635003" y="3473271"/>
              <a:ext cx="74861" cy="141758"/>
            </a:xfrm>
            <a:custGeom>
              <a:avLst/>
              <a:gdLst>
                <a:gd name="T0" fmla="*/ 11 w 16"/>
                <a:gd name="T1" fmla="*/ 25 h 30"/>
                <a:gd name="T2" fmla="*/ 11 w 16"/>
                <a:gd name="T3" fmla="*/ 21 h 30"/>
                <a:gd name="T4" fmla="*/ 10 w 16"/>
                <a:gd name="T5" fmla="*/ 16 h 30"/>
                <a:gd name="T6" fmla="*/ 12 w 16"/>
                <a:gd name="T7" fmla="*/ 14 h 30"/>
                <a:gd name="T8" fmla="*/ 13 w 16"/>
                <a:gd name="T9" fmla="*/ 9 h 30"/>
                <a:gd name="T10" fmla="*/ 14 w 16"/>
                <a:gd name="T11" fmla="*/ 4 h 30"/>
                <a:gd name="T12" fmla="*/ 12 w 16"/>
                <a:gd name="T13" fmla="*/ 1 h 30"/>
                <a:gd name="T14" fmla="*/ 7 w 16"/>
                <a:gd name="T15" fmla="*/ 2 h 30"/>
                <a:gd name="T16" fmla="*/ 5 w 16"/>
                <a:gd name="T17" fmla="*/ 0 h 30"/>
                <a:gd name="T18" fmla="*/ 4 w 16"/>
                <a:gd name="T19" fmla="*/ 0 h 30"/>
                <a:gd name="T20" fmla="*/ 3 w 16"/>
                <a:gd name="T21" fmla="*/ 4 h 30"/>
                <a:gd name="T22" fmla="*/ 3 w 16"/>
                <a:gd name="T23" fmla="*/ 8 h 30"/>
                <a:gd name="T24" fmla="*/ 2 w 16"/>
                <a:gd name="T25" fmla="*/ 13 h 30"/>
                <a:gd name="T26" fmla="*/ 0 w 16"/>
                <a:gd name="T27" fmla="*/ 20 h 30"/>
                <a:gd name="T28" fmla="*/ 2 w 16"/>
                <a:gd name="T29" fmla="*/ 22 h 30"/>
                <a:gd name="T30" fmla="*/ 2 w 16"/>
                <a:gd name="T31" fmla="*/ 28 h 30"/>
                <a:gd name="T32" fmla="*/ 6 w 16"/>
                <a:gd name="T33" fmla="*/ 30 h 30"/>
                <a:gd name="T34" fmla="*/ 11 w 16"/>
                <a:gd name="T35" fmla="*/ 25 h 30"/>
                <a:gd name="T36" fmla="*/ 11 w 16"/>
                <a:gd name="T37" fmla="*/ 25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6" h="30">
                  <a:moveTo>
                    <a:pt x="11" y="25"/>
                  </a:moveTo>
                  <a:cubicBezTo>
                    <a:pt x="12" y="23"/>
                    <a:pt x="10" y="22"/>
                    <a:pt x="11" y="21"/>
                  </a:cubicBezTo>
                  <a:cubicBezTo>
                    <a:pt x="12" y="18"/>
                    <a:pt x="12" y="18"/>
                    <a:pt x="10" y="16"/>
                  </a:cubicBezTo>
                  <a:cubicBezTo>
                    <a:pt x="9" y="14"/>
                    <a:pt x="11" y="15"/>
                    <a:pt x="12" y="14"/>
                  </a:cubicBezTo>
                  <a:cubicBezTo>
                    <a:pt x="13" y="13"/>
                    <a:pt x="13" y="10"/>
                    <a:pt x="13" y="9"/>
                  </a:cubicBezTo>
                  <a:cubicBezTo>
                    <a:pt x="13" y="6"/>
                    <a:pt x="12" y="6"/>
                    <a:pt x="14" y="4"/>
                  </a:cubicBezTo>
                  <a:cubicBezTo>
                    <a:pt x="16" y="3"/>
                    <a:pt x="14" y="0"/>
                    <a:pt x="12" y="1"/>
                  </a:cubicBezTo>
                  <a:cubicBezTo>
                    <a:pt x="10" y="1"/>
                    <a:pt x="9" y="2"/>
                    <a:pt x="7" y="2"/>
                  </a:cubicBezTo>
                  <a:cubicBezTo>
                    <a:pt x="5" y="2"/>
                    <a:pt x="6" y="0"/>
                    <a:pt x="5" y="0"/>
                  </a:cubicBezTo>
                  <a:cubicBezTo>
                    <a:pt x="6" y="0"/>
                    <a:pt x="3" y="0"/>
                    <a:pt x="4" y="0"/>
                  </a:cubicBezTo>
                  <a:cubicBezTo>
                    <a:pt x="2" y="1"/>
                    <a:pt x="3" y="2"/>
                    <a:pt x="3" y="4"/>
                  </a:cubicBezTo>
                  <a:cubicBezTo>
                    <a:pt x="3" y="5"/>
                    <a:pt x="3" y="7"/>
                    <a:pt x="3" y="8"/>
                  </a:cubicBezTo>
                  <a:cubicBezTo>
                    <a:pt x="2" y="10"/>
                    <a:pt x="2" y="12"/>
                    <a:pt x="2" y="13"/>
                  </a:cubicBezTo>
                  <a:cubicBezTo>
                    <a:pt x="1" y="16"/>
                    <a:pt x="0" y="17"/>
                    <a:pt x="0" y="20"/>
                  </a:cubicBezTo>
                  <a:cubicBezTo>
                    <a:pt x="1" y="21"/>
                    <a:pt x="2" y="20"/>
                    <a:pt x="2" y="22"/>
                  </a:cubicBezTo>
                  <a:cubicBezTo>
                    <a:pt x="3" y="23"/>
                    <a:pt x="2" y="26"/>
                    <a:pt x="2" y="28"/>
                  </a:cubicBezTo>
                  <a:cubicBezTo>
                    <a:pt x="2" y="30"/>
                    <a:pt x="4" y="30"/>
                    <a:pt x="6" y="30"/>
                  </a:cubicBezTo>
                  <a:cubicBezTo>
                    <a:pt x="10" y="30"/>
                    <a:pt x="9" y="27"/>
                    <a:pt x="11" y="25"/>
                  </a:cubicBezTo>
                  <a:cubicBezTo>
                    <a:pt x="12" y="23"/>
                    <a:pt x="10" y="26"/>
                    <a:pt x="11" y="2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7" name="Freeform 729"/>
            <p:cNvSpPr>
              <a:spLocks/>
            </p:cNvSpPr>
            <p:nvPr/>
          </p:nvSpPr>
          <p:spPr bwMode="auto">
            <a:xfrm>
              <a:off x="6536512" y="4755451"/>
              <a:ext cx="246881" cy="412529"/>
            </a:xfrm>
            <a:custGeom>
              <a:avLst/>
              <a:gdLst>
                <a:gd name="T0" fmla="*/ 52 w 53"/>
                <a:gd name="T1" fmla="*/ 23 h 88"/>
                <a:gd name="T2" fmla="*/ 50 w 53"/>
                <a:gd name="T3" fmla="*/ 3 h 88"/>
                <a:gd name="T4" fmla="*/ 46 w 53"/>
                <a:gd name="T5" fmla="*/ 3 h 88"/>
                <a:gd name="T6" fmla="*/ 41 w 53"/>
                <a:gd name="T7" fmla="*/ 6 h 88"/>
                <a:gd name="T8" fmla="*/ 38 w 53"/>
                <a:gd name="T9" fmla="*/ 7 h 88"/>
                <a:gd name="T10" fmla="*/ 32 w 53"/>
                <a:gd name="T11" fmla="*/ 7 h 88"/>
                <a:gd name="T12" fmla="*/ 28 w 53"/>
                <a:gd name="T13" fmla="*/ 7 h 88"/>
                <a:gd name="T14" fmla="*/ 23 w 53"/>
                <a:gd name="T15" fmla="*/ 7 h 88"/>
                <a:gd name="T16" fmla="*/ 24 w 53"/>
                <a:gd name="T17" fmla="*/ 18 h 88"/>
                <a:gd name="T18" fmla="*/ 25 w 53"/>
                <a:gd name="T19" fmla="*/ 20 h 88"/>
                <a:gd name="T20" fmla="*/ 27 w 53"/>
                <a:gd name="T21" fmla="*/ 22 h 88"/>
                <a:gd name="T22" fmla="*/ 27 w 53"/>
                <a:gd name="T23" fmla="*/ 28 h 88"/>
                <a:gd name="T24" fmla="*/ 25 w 53"/>
                <a:gd name="T25" fmla="*/ 31 h 88"/>
                <a:gd name="T26" fmla="*/ 24 w 53"/>
                <a:gd name="T27" fmla="*/ 35 h 88"/>
                <a:gd name="T28" fmla="*/ 20 w 53"/>
                <a:gd name="T29" fmla="*/ 31 h 88"/>
                <a:gd name="T30" fmla="*/ 21 w 53"/>
                <a:gd name="T31" fmla="*/ 25 h 88"/>
                <a:gd name="T32" fmla="*/ 16 w 53"/>
                <a:gd name="T33" fmla="*/ 22 h 88"/>
                <a:gd name="T34" fmla="*/ 13 w 53"/>
                <a:gd name="T35" fmla="*/ 20 h 88"/>
                <a:gd name="T36" fmla="*/ 2 w 53"/>
                <a:gd name="T37" fmla="*/ 24 h 88"/>
                <a:gd name="T38" fmla="*/ 0 w 53"/>
                <a:gd name="T39" fmla="*/ 26 h 88"/>
                <a:gd name="T40" fmla="*/ 1 w 53"/>
                <a:gd name="T41" fmla="*/ 30 h 88"/>
                <a:gd name="T42" fmla="*/ 12 w 53"/>
                <a:gd name="T43" fmla="*/ 35 h 88"/>
                <a:gd name="T44" fmla="*/ 13 w 53"/>
                <a:gd name="T45" fmla="*/ 44 h 88"/>
                <a:gd name="T46" fmla="*/ 12 w 53"/>
                <a:gd name="T47" fmla="*/ 52 h 88"/>
                <a:gd name="T48" fmla="*/ 6 w 53"/>
                <a:gd name="T49" fmla="*/ 62 h 88"/>
                <a:gd name="T50" fmla="*/ 6 w 53"/>
                <a:gd name="T51" fmla="*/ 69 h 88"/>
                <a:gd name="T52" fmla="*/ 8 w 53"/>
                <a:gd name="T53" fmla="*/ 78 h 88"/>
                <a:gd name="T54" fmla="*/ 9 w 53"/>
                <a:gd name="T55" fmla="*/ 87 h 88"/>
                <a:gd name="T56" fmla="*/ 12 w 53"/>
                <a:gd name="T57" fmla="*/ 86 h 88"/>
                <a:gd name="T58" fmla="*/ 13 w 53"/>
                <a:gd name="T59" fmla="*/ 83 h 88"/>
                <a:gd name="T60" fmla="*/ 11 w 53"/>
                <a:gd name="T61" fmla="*/ 83 h 88"/>
                <a:gd name="T62" fmla="*/ 16 w 53"/>
                <a:gd name="T63" fmla="*/ 77 h 88"/>
                <a:gd name="T64" fmla="*/ 25 w 53"/>
                <a:gd name="T65" fmla="*/ 72 h 88"/>
                <a:gd name="T66" fmla="*/ 25 w 53"/>
                <a:gd name="T67" fmla="*/ 64 h 88"/>
                <a:gd name="T68" fmla="*/ 21 w 53"/>
                <a:gd name="T69" fmla="*/ 48 h 88"/>
                <a:gd name="T70" fmla="*/ 24 w 53"/>
                <a:gd name="T71" fmla="*/ 48 h 88"/>
                <a:gd name="T72" fmla="*/ 29 w 53"/>
                <a:gd name="T73" fmla="*/ 44 h 88"/>
                <a:gd name="T74" fmla="*/ 35 w 53"/>
                <a:gd name="T75" fmla="*/ 38 h 88"/>
                <a:gd name="T76" fmla="*/ 40 w 53"/>
                <a:gd name="T77" fmla="*/ 36 h 88"/>
                <a:gd name="T78" fmla="*/ 46 w 53"/>
                <a:gd name="T79" fmla="*/ 32 h 88"/>
                <a:gd name="T80" fmla="*/ 52 w 53"/>
                <a:gd name="T81" fmla="*/ 23 h 88"/>
                <a:gd name="T82" fmla="*/ 52 w 53"/>
                <a:gd name="T83" fmla="*/ 23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53" h="88">
                  <a:moveTo>
                    <a:pt x="52" y="23"/>
                  </a:moveTo>
                  <a:cubicBezTo>
                    <a:pt x="49" y="17"/>
                    <a:pt x="50" y="9"/>
                    <a:pt x="50" y="3"/>
                  </a:cubicBezTo>
                  <a:cubicBezTo>
                    <a:pt x="50" y="0"/>
                    <a:pt x="48" y="2"/>
                    <a:pt x="46" y="3"/>
                  </a:cubicBezTo>
                  <a:cubicBezTo>
                    <a:pt x="45" y="4"/>
                    <a:pt x="43" y="6"/>
                    <a:pt x="41" y="6"/>
                  </a:cubicBezTo>
                  <a:cubicBezTo>
                    <a:pt x="40" y="6"/>
                    <a:pt x="38" y="5"/>
                    <a:pt x="38" y="7"/>
                  </a:cubicBezTo>
                  <a:cubicBezTo>
                    <a:pt x="36" y="10"/>
                    <a:pt x="34" y="7"/>
                    <a:pt x="32" y="7"/>
                  </a:cubicBezTo>
                  <a:cubicBezTo>
                    <a:pt x="30" y="7"/>
                    <a:pt x="30" y="9"/>
                    <a:pt x="28" y="7"/>
                  </a:cubicBezTo>
                  <a:cubicBezTo>
                    <a:pt x="27" y="7"/>
                    <a:pt x="24" y="7"/>
                    <a:pt x="23" y="7"/>
                  </a:cubicBezTo>
                  <a:cubicBezTo>
                    <a:pt x="20" y="7"/>
                    <a:pt x="21" y="16"/>
                    <a:pt x="24" y="18"/>
                  </a:cubicBezTo>
                  <a:cubicBezTo>
                    <a:pt x="24" y="18"/>
                    <a:pt x="24" y="20"/>
                    <a:pt x="25" y="20"/>
                  </a:cubicBezTo>
                  <a:cubicBezTo>
                    <a:pt x="25" y="21"/>
                    <a:pt x="26" y="21"/>
                    <a:pt x="27" y="22"/>
                  </a:cubicBezTo>
                  <a:cubicBezTo>
                    <a:pt x="27" y="24"/>
                    <a:pt x="27" y="27"/>
                    <a:pt x="27" y="28"/>
                  </a:cubicBezTo>
                  <a:cubicBezTo>
                    <a:pt x="27" y="30"/>
                    <a:pt x="28" y="31"/>
                    <a:pt x="25" y="31"/>
                  </a:cubicBezTo>
                  <a:cubicBezTo>
                    <a:pt x="24" y="31"/>
                    <a:pt x="24" y="34"/>
                    <a:pt x="24" y="35"/>
                  </a:cubicBezTo>
                  <a:cubicBezTo>
                    <a:pt x="23" y="34"/>
                    <a:pt x="21" y="32"/>
                    <a:pt x="20" y="31"/>
                  </a:cubicBezTo>
                  <a:cubicBezTo>
                    <a:pt x="19" y="29"/>
                    <a:pt x="21" y="27"/>
                    <a:pt x="21" y="25"/>
                  </a:cubicBezTo>
                  <a:cubicBezTo>
                    <a:pt x="22" y="20"/>
                    <a:pt x="19" y="24"/>
                    <a:pt x="16" y="22"/>
                  </a:cubicBezTo>
                  <a:cubicBezTo>
                    <a:pt x="15" y="21"/>
                    <a:pt x="15" y="19"/>
                    <a:pt x="13" y="20"/>
                  </a:cubicBezTo>
                  <a:cubicBezTo>
                    <a:pt x="9" y="22"/>
                    <a:pt x="6" y="23"/>
                    <a:pt x="2" y="24"/>
                  </a:cubicBezTo>
                  <a:cubicBezTo>
                    <a:pt x="1" y="25"/>
                    <a:pt x="0" y="25"/>
                    <a:pt x="0" y="26"/>
                  </a:cubicBezTo>
                  <a:cubicBezTo>
                    <a:pt x="0" y="27"/>
                    <a:pt x="1" y="29"/>
                    <a:pt x="1" y="30"/>
                  </a:cubicBezTo>
                  <a:cubicBezTo>
                    <a:pt x="4" y="30"/>
                    <a:pt x="12" y="32"/>
                    <a:pt x="12" y="35"/>
                  </a:cubicBezTo>
                  <a:cubicBezTo>
                    <a:pt x="13" y="38"/>
                    <a:pt x="13" y="41"/>
                    <a:pt x="13" y="44"/>
                  </a:cubicBezTo>
                  <a:cubicBezTo>
                    <a:pt x="12" y="46"/>
                    <a:pt x="14" y="49"/>
                    <a:pt x="12" y="52"/>
                  </a:cubicBezTo>
                  <a:cubicBezTo>
                    <a:pt x="10" y="55"/>
                    <a:pt x="8" y="59"/>
                    <a:pt x="6" y="62"/>
                  </a:cubicBezTo>
                  <a:cubicBezTo>
                    <a:pt x="4" y="64"/>
                    <a:pt x="6" y="68"/>
                    <a:pt x="6" y="69"/>
                  </a:cubicBezTo>
                  <a:cubicBezTo>
                    <a:pt x="8" y="73"/>
                    <a:pt x="8" y="75"/>
                    <a:pt x="8" y="78"/>
                  </a:cubicBezTo>
                  <a:cubicBezTo>
                    <a:pt x="8" y="81"/>
                    <a:pt x="8" y="84"/>
                    <a:pt x="9" y="87"/>
                  </a:cubicBezTo>
                  <a:cubicBezTo>
                    <a:pt x="9" y="88"/>
                    <a:pt x="12" y="87"/>
                    <a:pt x="12" y="86"/>
                  </a:cubicBezTo>
                  <a:cubicBezTo>
                    <a:pt x="13" y="85"/>
                    <a:pt x="13" y="83"/>
                    <a:pt x="13" y="83"/>
                  </a:cubicBezTo>
                  <a:cubicBezTo>
                    <a:pt x="12" y="83"/>
                    <a:pt x="11" y="83"/>
                    <a:pt x="11" y="83"/>
                  </a:cubicBezTo>
                  <a:cubicBezTo>
                    <a:pt x="11" y="80"/>
                    <a:pt x="14" y="78"/>
                    <a:pt x="16" y="77"/>
                  </a:cubicBezTo>
                  <a:cubicBezTo>
                    <a:pt x="19" y="76"/>
                    <a:pt x="23" y="75"/>
                    <a:pt x="25" y="72"/>
                  </a:cubicBezTo>
                  <a:cubicBezTo>
                    <a:pt x="25" y="71"/>
                    <a:pt x="25" y="66"/>
                    <a:pt x="25" y="64"/>
                  </a:cubicBezTo>
                  <a:cubicBezTo>
                    <a:pt x="25" y="62"/>
                    <a:pt x="21" y="48"/>
                    <a:pt x="21" y="48"/>
                  </a:cubicBezTo>
                  <a:cubicBezTo>
                    <a:pt x="22" y="47"/>
                    <a:pt x="22" y="50"/>
                    <a:pt x="24" y="48"/>
                  </a:cubicBezTo>
                  <a:cubicBezTo>
                    <a:pt x="26" y="46"/>
                    <a:pt x="27" y="45"/>
                    <a:pt x="29" y="44"/>
                  </a:cubicBezTo>
                  <a:cubicBezTo>
                    <a:pt x="31" y="43"/>
                    <a:pt x="32" y="37"/>
                    <a:pt x="35" y="38"/>
                  </a:cubicBezTo>
                  <a:cubicBezTo>
                    <a:pt x="36" y="38"/>
                    <a:pt x="38" y="36"/>
                    <a:pt x="40" y="36"/>
                  </a:cubicBezTo>
                  <a:cubicBezTo>
                    <a:pt x="42" y="35"/>
                    <a:pt x="44" y="34"/>
                    <a:pt x="46" y="32"/>
                  </a:cubicBezTo>
                  <a:cubicBezTo>
                    <a:pt x="47" y="31"/>
                    <a:pt x="53" y="25"/>
                    <a:pt x="52" y="23"/>
                  </a:cubicBezTo>
                  <a:cubicBezTo>
                    <a:pt x="51" y="22"/>
                    <a:pt x="52" y="24"/>
                    <a:pt x="52" y="2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8" name="Freeform 730"/>
            <p:cNvSpPr>
              <a:spLocks/>
            </p:cNvSpPr>
            <p:nvPr/>
          </p:nvSpPr>
          <p:spPr bwMode="auto">
            <a:xfrm>
              <a:off x="6592259" y="4742709"/>
              <a:ext cx="74861" cy="176799"/>
            </a:xfrm>
            <a:custGeom>
              <a:avLst/>
              <a:gdLst>
                <a:gd name="T0" fmla="*/ 4 w 16"/>
                <a:gd name="T1" fmla="*/ 25 h 38"/>
                <a:gd name="T2" fmla="*/ 9 w 16"/>
                <a:gd name="T3" fmla="*/ 26 h 38"/>
                <a:gd name="T4" fmla="*/ 8 w 16"/>
                <a:gd name="T5" fmla="*/ 31 h 38"/>
                <a:gd name="T6" fmla="*/ 12 w 16"/>
                <a:gd name="T7" fmla="*/ 38 h 38"/>
                <a:gd name="T8" fmla="*/ 12 w 16"/>
                <a:gd name="T9" fmla="*/ 34 h 38"/>
                <a:gd name="T10" fmla="*/ 15 w 16"/>
                <a:gd name="T11" fmla="*/ 33 h 38"/>
                <a:gd name="T12" fmla="*/ 15 w 16"/>
                <a:gd name="T13" fmla="*/ 27 h 38"/>
                <a:gd name="T14" fmla="*/ 12 w 16"/>
                <a:gd name="T15" fmla="*/ 22 h 38"/>
                <a:gd name="T16" fmla="*/ 8 w 16"/>
                <a:gd name="T17" fmla="*/ 20 h 38"/>
                <a:gd name="T18" fmla="*/ 8 w 16"/>
                <a:gd name="T19" fmla="*/ 16 h 38"/>
                <a:gd name="T20" fmla="*/ 7 w 16"/>
                <a:gd name="T21" fmla="*/ 14 h 38"/>
                <a:gd name="T22" fmla="*/ 8 w 16"/>
                <a:gd name="T23" fmla="*/ 8 h 38"/>
                <a:gd name="T24" fmla="*/ 7 w 16"/>
                <a:gd name="T25" fmla="*/ 3 h 38"/>
                <a:gd name="T26" fmla="*/ 7 w 16"/>
                <a:gd name="T27" fmla="*/ 1 h 38"/>
                <a:gd name="T28" fmla="*/ 2 w 16"/>
                <a:gd name="T29" fmla="*/ 0 h 38"/>
                <a:gd name="T30" fmla="*/ 4 w 16"/>
                <a:gd name="T31" fmla="*/ 6 h 38"/>
                <a:gd name="T32" fmla="*/ 4 w 16"/>
                <a:gd name="T33" fmla="*/ 14 h 38"/>
                <a:gd name="T34" fmla="*/ 2 w 16"/>
                <a:gd name="T35" fmla="*/ 16 h 38"/>
                <a:gd name="T36" fmla="*/ 1 w 16"/>
                <a:gd name="T37" fmla="*/ 20 h 38"/>
                <a:gd name="T38" fmla="*/ 4 w 16"/>
                <a:gd name="T39" fmla="*/ 25 h 38"/>
                <a:gd name="T40" fmla="*/ 4 w 16"/>
                <a:gd name="T41" fmla="*/ 25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6" h="38">
                  <a:moveTo>
                    <a:pt x="4" y="25"/>
                  </a:moveTo>
                  <a:cubicBezTo>
                    <a:pt x="6" y="26"/>
                    <a:pt x="9" y="24"/>
                    <a:pt x="9" y="26"/>
                  </a:cubicBezTo>
                  <a:cubicBezTo>
                    <a:pt x="10" y="28"/>
                    <a:pt x="9" y="29"/>
                    <a:pt x="8" y="31"/>
                  </a:cubicBezTo>
                  <a:cubicBezTo>
                    <a:pt x="6" y="33"/>
                    <a:pt x="10" y="36"/>
                    <a:pt x="12" y="38"/>
                  </a:cubicBezTo>
                  <a:cubicBezTo>
                    <a:pt x="13" y="37"/>
                    <a:pt x="12" y="35"/>
                    <a:pt x="12" y="34"/>
                  </a:cubicBezTo>
                  <a:cubicBezTo>
                    <a:pt x="13" y="33"/>
                    <a:pt x="16" y="35"/>
                    <a:pt x="15" y="33"/>
                  </a:cubicBezTo>
                  <a:cubicBezTo>
                    <a:pt x="15" y="31"/>
                    <a:pt x="15" y="29"/>
                    <a:pt x="15" y="27"/>
                  </a:cubicBezTo>
                  <a:cubicBezTo>
                    <a:pt x="14" y="25"/>
                    <a:pt x="13" y="24"/>
                    <a:pt x="12" y="22"/>
                  </a:cubicBezTo>
                  <a:cubicBezTo>
                    <a:pt x="11" y="25"/>
                    <a:pt x="8" y="21"/>
                    <a:pt x="8" y="20"/>
                  </a:cubicBezTo>
                  <a:cubicBezTo>
                    <a:pt x="8" y="18"/>
                    <a:pt x="8" y="17"/>
                    <a:pt x="8" y="16"/>
                  </a:cubicBezTo>
                  <a:cubicBezTo>
                    <a:pt x="8" y="14"/>
                    <a:pt x="8" y="15"/>
                    <a:pt x="7" y="14"/>
                  </a:cubicBezTo>
                  <a:cubicBezTo>
                    <a:pt x="6" y="14"/>
                    <a:pt x="8" y="8"/>
                    <a:pt x="8" y="8"/>
                  </a:cubicBezTo>
                  <a:cubicBezTo>
                    <a:pt x="8" y="6"/>
                    <a:pt x="7" y="5"/>
                    <a:pt x="7" y="3"/>
                  </a:cubicBezTo>
                  <a:cubicBezTo>
                    <a:pt x="6" y="2"/>
                    <a:pt x="5" y="0"/>
                    <a:pt x="7" y="1"/>
                  </a:cubicBezTo>
                  <a:cubicBezTo>
                    <a:pt x="6" y="0"/>
                    <a:pt x="3" y="0"/>
                    <a:pt x="2" y="0"/>
                  </a:cubicBezTo>
                  <a:cubicBezTo>
                    <a:pt x="2" y="1"/>
                    <a:pt x="6" y="5"/>
                    <a:pt x="4" y="6"/>
                  </a:cubicBezTo>
                  <a:cubicBezTo>
                    <a:pt x="1" y="7"/>
                    <a:pt x="2" y="12"/>
                    <a:pt x="4" y="14"/>
                  </a:cubicBezTo>
                  <a:cubicBezTo>
                    <a:pt x="4" y="15"/>
                    <a:pt x="2" y="15"/>
                    <a:pt x="2" y="16"/>
                  </a:cubicBezTo>
                  <a:cubicBezTo>
                    <a:pt x="1" y="16"/>
                    <a:pt x="1" y="19"/>
                    <a:pt x="1" y="20"/>
                  </a:cubicBezTo>
                  <a:cubicBezTo>
                    <a:pt x="0" y="22"/>
                    <a:pt x="3" y="24"/>
                    <a:pt x="4" y="25"/>
                  </a:cubicBezTo>
                  <a:cubicBezTo>
                    <a:pt x="5" y="26"/>
                    <a:pt x="4" y="24"/>
                    <a:pt x="4" y="2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19" name="Freeform 731"/>
            <p:cNvSpPr>
              <a:spLocks/>
            </p:cNvSpPr>
            <p:nvPr/>
          </p:nvSpPr>
          <p:spPr bwMode="auto">
            <a:xfrm>
              <a:off x="6339008" y="4709261"/>
              <a:ext cx="280328" cy="234139"/>
            </a:xfrm>
            <a:custGeom>
              <a:avLst/>
              <a:gdLst>
                <a:gd name="T0" fmla="*/ 56 w 60"/>
                <a:gd name="T1" fmla="*/ 30 h 50"/>
                <a:gd name="T2" fmla="*/ 55 w 60"/>
                <a:gd name="T3" fmla="*/ 24 h 50"/>
                <a:gd name="T4" fmla="*/ 57 w 60"/>
                <a:gd name="T5" fmla="*/ 22 h 50"/>
                <a:gd name="T6" fmla="*/ 57 w 60"/>
                <a:gd name="T7" fmla="*/ 19 h 50"/>
                <a:gd name="T8" fmla="*/ 58 w 60"/>
                <a:gd name="T9" fmla="*/ 13 h 50"/>
                <a:gd name="T10" fmla="*/ 56 w 60"/>
                <a:gd name="T11" fmla="*/ 8 h 50"/>
                <a:gd name="T12" fmla="*/ 51 w 60"/>
                <a:gd name="T13" fmla="*/ 5 h 50"/>
                <a:gd name="T14" fmla="*/ 48 w 60"/>
                <a:gd name="T15" fmla="*/ 3 h 50"/>
                <a:gd name="T16" fmla="*/ 45 w 60"/>
                <a:gd name="T17" fmla="*/ 0 h 50"/>
                <a:gd name="T18" fmla="*/ 38 w 60"/>
                <a:gd name="T19" fmla="*/ 1 h 50"/>
                <a:gd name="T20" fmla="*/ 34 w 60"/>
                <a:gd name="T21" fmla="*/ 4 h 50"/>
                <a:gd name="T22" fmla="*/ 35 w 60"/>
                <a:gd name="T23" fmla="*/ 10 h 50"/>
                <a:gd name="T24" fmla="*/ 33 w 60"/>
                <a:gd name="T25" fmla="*/ 17 h 50"/>
                <a:gd name="T26" fmla="*/ 37 w 60"/>
                <a:gd name="T27" fmla="*/ 21 h 50"/>
                <a:gd name="T28" fmla="*/ 40 w 60"/>
                <a:gd name="T29" fmla="*/ 23 h 50"/>
                <a:gd name="T30" fmla="*/ 39 w 60"/>
                <a:gd name="T31" fmla="*/ 26 h 50"/>
                <a:gd name="T32" fmla="*/ 35 w 60"/>
                <a:gd name="T33" fmla="*/ 26 h 50"/>
                <a:gd name="T34" fmla="*/ 31 w 60"/>
                <a:gd name="T35" fmla="*/ 22 h 50"/>
                <a:gd name="T36" fmla="*/ 27 w 60"/>
                <a:gd name="T37" fmla="*/ 17 h 50"/>
                <a:gd name="T38" fmla="*/ 20 w 60"/>
                <a:gd name="T39" fmla="*/ 18 h 50"/>
                <a:gd name="T40" fmla="*/ 16 w 60"/>
                <a:gd name="T41" fmla="*/ 16 h 50"/>
                <a:gd name="T42" fmla="*/ 14 w 60"/>
                <a:gd name="T43" fmla="*/ 16 h 50"/>
                <a:gd name="T44" fmla="*/ 11 w 60"/>
                <a:gd name="T45" fmla="*/ 14 h 50"/>
                <a:gd name="T46" fmla="*/ 11 w 60"/>
                <a:gd name="T47" fmla="*/ 20 h 50"/>
                <a:gd name="T48" fmla="*/ 10 w 60"/>
                <a:gd name="T49" fmla="*/ 24 h 50"/>
                <a:gd name="T50" fmla="*/ 2 w 60"/>
                <a:gd name="T51" fmla="*/ 24 h 50"/>
                <a:gd name="T52" fmla="*/ 1 w 60"/>
                <a:gd name="T53" fmla="*/ 29 h 50"/>
                <a:gd name="T54" fmla="*/ 3 w 60"/>
                <a:gd name="T55" fmla="*/ 43 h 50"/>
                <a:gd name="T56" fmla="*/ 8 w 60"/>
                <a:gd name="T57" fmla="*/ 48 h 50"/>
                <a:gd name="T58" fmla="*/ 16 w 60"/>
                <a:gd name="T59" fmla="*/ 50 h 50"/>
                <a:gd name="T60" fmla="*/ 18 w 60"/>
                <a:gd name="T61" fmla="*/ 50 h 50"/>
                <a:gd name="T62" fmla="*/ 22 w 60"/>
                <a:gd name="T63" fmla="*/ 50 h 50"/>
                <a:gd name="T64" fmla="*/ 28 w 60"/>
                <a:gd name="T65" fmla="*/ 47 h 50"/>
                <a:gd name="T66" fmla="*/ 31 w 60"/>
                <a:gd name="T67" fmla="*/ 44 h 50"/>
                <a:gd name="T68" fmla="*/ 35 w 60"/>
                <a:gd name="T69" fmla="*/ 41 h 50"/>
                <a:gd name="T70" fmla="*/ 37 w 60"/>
                <a:gd name="T71" fmla="*/ 38 h 50"/>
                <a:gd name="T72" fmla="*/ 43 w 60"/>
                <a:gd name="T73" fmla="*/ 38 h 50"/>
                <a:gd name="T74" fmla="*/ 42 w 60"/>
                <a:gd name="T75" fmla="*/ 35 h 50"/>
                <a:gd name="T76" fmla="*/ 46 w 60"/>
                <a:gd name="T77" fmla="*/ 33 h 50"/>
                <a:gd name="T78" fmla="*/ 56 w 60"/>
                <a:gd name="T79" fmla="*/ 30 h 50"/>
                <a:gd name="T80" fmla="*/ 56 w 60"/>
                <a:gd name="T81" fmla="*/ 3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0" h="50">
                  <a:moveTo>
                    <a:pt x="56" y="30"/>
                  </a:moveTo>
                  <a:cubicBezTo>
                    <a:pt x="54" y="27"/>
                    <a:pt x="56" y="27"/>
                    <a:pt x="55" y="24"/>
                  </a:cubicBezTo>
                  <a:cubicBezTo>
                    <a:pt x="55" y="23"/>
                    <a:pt x="56" y="23"/>
                    <a:pt x="57" y="22"/>
                  </a:cubicBezTo>
                  <a:cubicBezTo>
                    <a:pt x="58" y="21"/>
                    <a:pt x="57" y="20"/>
                    <a:pt x="57" y="19"/>
                  </a:cubicBezTo>
                  <a:cubicBezTo>
                    <a:pt x="56" y="17"/>
                    <a:pt x="56" y="14"/>
                    <a:pt x="58" y="13"/>
                  </a:cubicBezTo>
                  <a:cubicBezTo>
                    <a:pt x="60" y="12"/>
                    <a:pt x="57" y="9"/>
                    <a:pt x="56" y="8"/>
                  </a:cubicBezTo>
                  <a:cubicBezTo>
                    <a:pt x="55" y="6"/>
                    <a:pt x="53" y="5"/>
                    <a:pt x="51" y="5"/>
                  </a:cubicBezTo>
                  <a:cubicBezTo>
                    <a:pt x="50" y="4"/>
                    <a:pt x="49" y="3"/>
                    <a:pt x="48" y="3"/>
                  </a:cubicBezTo>
                  <a:cubicBezTo>
                    <a:pt x="47" y="2"/>
                    <a:pt x="46" y="1"/>
                    <a:pt x="45" y="0"/>
                  </a:cubicBezTo>
                  <a:cubicBezTo>
                    <a:pt x="45" y="0"/>
                    <a:pt x="39" y="1"/>
                    <a:pt x="38" y="1"/>
                  </a:cubicBezTo>
                  <a:cubicBezTo>
                    <a:pt x="36" y="1"/>
                    <a:pt x="36" y="3"/>
                    <a:pt x="34" y="4"/>
                  </a:cubicBezTo>
                  <a:cubicBezTo>
                    <a:pt x="33" y="6"/>
                    <a:pt x="34" y="9"/>
                    <a:pt x="35" y="10"/>
                  </a:cubicBezTo>
                  <a:cubicBezTo>
                    <a:pt x="35" y="13"/>
                    <a:pt x="33" y="14"/>
                    <a:pt x="33" y="17"/>
                  </a:cubicBezTo>
                  <a:cubicBezTo>
                    <a:pt x="33" y="18"/>
                    <a:pt x="35" y="21"/>
                    <a:pt x="37" y="21"/>
                  </a:cubicBezTo>
                  <a:cubicBezTo>
                    <a:pt x="39" y="21"/>
                    <a:pt x="40" y="20"/>
                    <a:pt x="40" y="23"/>
                  </a:cubicBezTo>
                  <a:cubicBezTo>
                    <a:pt x="40" y="25"/>
                    <a:pt x="40" y="26"/>
                    <a:pt x="39" y="26"/>
                  </a:cubicBezTo>
                  <a:cubicBezTo>
                    <a:pt x="37" y="27"/>
                    <a:pt x="36" y="28"/>
                    <a:pt x="35" y="26"/>
                  </a:cubicBezTo>
                  <a:cubicBezTo>
                    <a:pt x="34" y="24"/>
                    <a:pt x="33" y="22"/>
                    <a:pt x="31" y="22"/>
                  </a:cubicBezTo>
                  <a:cubicBezTo>
                    <a:pt x="29" y="21"/>
                    <a:pt x="28" y="19"/>
                    <a:pt x="27" y="17"/>
                  </a:cubicBezTo>
                  <a:cubicBezTo>
                    <a:pt x="25" y="21"/>
                    <a:pt x="23" y="19"/>
                    <a:pt x="20" y="18"/>
                  </a:cubicBezTo>
                  <a:cubicBezTo>
                    <a:pt x="18" y="18"/>
                    <a:pt x="18" y="16"/>
                    <a:pt x="16" y="16"/>
                  </a:cubicBezTo>
                  <a:cubicBezTo>
                    <a:pt x="16" y="16"/>
                    <a:pt x="15" y="17"/>
                    <a:pt x="14" y="16"/>
                  </a:cubicBezTo>
                  <a:cubicBezTo>
                    <a:pt x="13" y="16"/>
                    <a:pt x="13" y="14"/>
                    <a:pt x="11" y="14"/>
                  </a:cubicBezTo>
                  <a:cubicBezTo>
                    <a:pt x="11" y="16"/>
                    <a:pt x="11" y="18"/>
                    <a:pt x="11" y="20"/>
                  </a:cubicBezTo>
                  <a:cubicBezTo>
                    <a:pt x="11" y="22"/>
                    <a:pt x="12" y="24"/>
                    <a:pt x="10" y="24"/>
                  </a:cubicBezTo>
                  <a:cubicBezTo>
                    <a:pt x="7" y="24"/>
                    <a:pt x="4" y="24"/>
                    <a:pt x="2" y="24"/>
                  </a:cubicBezTo>
                  <a:cubicBezTo>
                    <a:pt x="1" y="24"/>
                    <a:pt x="1" y="28"/>
                    <a:pt x="1" y="29"/>
                  </a:cubicBezTo>
                  <a:cubicBezTo>
                    <a:pt x="1" y="33"/>
                    <a:pt x="0" y="40"/>
                    <a:pt x="3" y="43"/>
                  </a:cubicBezTo>
                  <a:cubicBezTo>
                    <a:pt x="4" y="44"/>
                    <a:pt x="7" y="48"/>
                    <a:pt x="8" y="48"/>
                  </a:cubicBezTo>
                  <a:cubicBezTo>
                    <a:pt x="10" y="47"/>
                    <a:pt x="19" y="47"/>
                    <a:pt x="16" y="50"/>
                  </a:cubicBezTo>
                  <a:cubicBezTo>
                    <a:pt x="18" y="50"/>
                    <a:pt x="17" y="50"/>
                    <a:pt x="18" y="50"/>
                  </a:cubicBezTo>
                  <a:cubicBezTo>
                    <a:pt x="20" y="49"/>
                    <a:pt x="21" y="50"/>
                    <a:pt x="22" y="50"/>
                  </a:cubicBezTo>
                  <a:cubicBezTo>
                    <a:pt x="25" y="50"/>
                    <a:pt x="27" y="50"/>
                    <a:pt x="28" y="47"/>
                  </a:cubicBezTo>
                  <a:cubicBezTo>
                    <a:pt x="29" y="46"/>
                    <a:pt x="30" y="45"/>
                    <a:pt x="31" y="44"/>
                  </a:cubicBezTo>
                  <a:cubicBezTo>
                    <a:pt x="32" y="43"/>
                    <a:pt x="34" y="43"/>
                    <a:pt x="35" y="41"/>
                  </a:cubicBezTo>
                  <a:cubicBezTo>
                    <a:pt x="36" y="40"/>
                    <a:pt x="36" y="39"/>
                    <a:pt x="37" y="38"/>
                  </a:cubicBezTo>
                  <a:cubicBezTo>
                    <a:pt x="39" y="38"/>
                    <a:pt x="41" y="38"/>
                    <a:pt x="43" y="38"/>
                  </a:cubicBezTo>
                  <a:cubicBezTo>
                    <a:pt x="42" y="37"/>
                    <a:pt x="42" y="35"/>
                    <a:pt x="42" y="35"/>
                  </a:cubicBezTo>
                  <a:cubicBezTo>
                    <a:pt x="44" y="34"/>
                    <a:pt x="45" y="34"/>
                    <a:pt x="46" y="33"/>
                  </a:cubicBezTo>
                  <a:cubicBezTo>
                    <a:pt x="49" y="32"/>
                    <a:pt x="53" y="31"/>
                    <a:pt x="56" y="30"/>
                  </a:cubicBezTo>
                  <a:cubicBezTo>
                    <a:pt x="55" y="29"/>
                    <a:pt x="55" y="30"/>
                    <a:pt x="56" y="3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0" name="Freeform 732"/>
            <p:cNvSpPr>
              <a:spLocks/>
            </p:cNvSpPr>
            <p:nvPr/>
          </p:nvSpPr>
          <p:spPr bwMode="auto">
            <a:xfrm>
              <a:off x="6125578" y="4919507"/>
              <a:ext cx="297849" cy="294664"/>
            </a:xfrm>
            <a:custGeom>
              <a:avLst/>
              <a:gdLst>
                <a:gd name="T0" fmla="*/ 33 w 64"/>
                <a:gd name="T1" fmla="*/ 5 h 63"/>
                <a:gd name="T2" fmla="*/ 31 w 64"/>
                <a:gd name="T3" fmla="*/ 2 h 63"/>
                <a:gd name="T4" fmla="*/ 28 w 64"/>
                <a:gd name="T5" fmla="*/ 2 h 63"/>
                <a:gd name="T6" fmla="*/ 18 w 64"/>
                <a:gd name="T7" fmla="*/ 2 h 63"/>
                <a:gd name="T8" fmla="*/ 10 w 64"/>
                <a:gd name="T9" fmla="*/ 2 h 63"/>
                <a:gd name="T10" fmla="*/ 7 w 64"/>
                <a:gd name="T11" fmla="*/ 0 h 63"/>
                <a:gd name="T12" fmla="*/ 4 w 64"/>
                <a:gd name="T13" fmla="*/ 2 h 63"/>
                <a:gd name="T14" fmla="*/ 1 w 64"/>
                <a:gd name="T15" fmla="*/ 2 h 63"/>
                <a:gd name="T16" fmla="*/ 6 w 64"/>
                <a:gd name="T17" fmla="*/ 14 h 63"/>
                <a:gd name="T18" fmla="*/ 9 w 64"/>
                <a:gd name="T19" fmla="*/ 21 h 63"/>
                <a:gd name="T20" fmla="*/ 13 w 64"/>
                <a:gd name="T21" fmla="*/ 29 h 63"/>
                <a:gd name="T22" fmla="*/ 13 w 64"/>
                <a:gd name="T23" fmla="*/ 34 h 63"/>
                <a:gd name="T24" fmla="*/ 14 w 64"/>
                <a:gd name="T25" fmla="*/ 42 h 63"/>
                <a:gd name="T26" fmla="*/ 16 w 64"/>
                <a:gd name="T27" fmla="*/ 51 h 63"/>
                <a:gd name="T28" fmla="*/ 22 w 64"/>
                <a:gd name="T29" fmla="*/ 61 h 63"/>
                <a:gd name="T30" fmla="*/ 28 w 64"/>
                <a:gd name="T31" fmla="*/ 62 h 63"/>
                <a:gd name="T32" fmla="*/ 33 w 64"/>
                <a:gd name="T33" fmla="*/ 62 h 63"/>
                <a:gd name="T34" fmla="*/ 38 w 64"/>
                <a:gd name="T35" fmla="*/ 58 h 63"/>
                <a:gd name="T36" fmla="*/ 38 w 64"/>
                <a:gd name="T37" fmla="*/ 40 h 63"/>
                <a:gd name="T38" fmla="*/ 38 w 64"/>
                <a:gd name="T39" fmla="*/ 28 h 63"/>
                <a:gd name="T40" fmla="*/ 39 w 64"/>
                <a:gd name="T41" fmla="*/ 26 h 63"/>
                <a:gd name="T42" fmla="*/ 43 w 64"/>
                <a:gd name="T43" fmla="*/ 26 h 63"/>
                <a:gd name="T44" fmla="*/ 43 w 64"/>
                <a:gd name="T45" fmla="*/ 7 h 63"/>
                <a:gd name="T46" fmla="*/ 51 w 64"/>
                <a:gd name="T47" fmla="*/ 6 h 63"/>
                <a:gd name="T48" fmla="*/ 53 w 64"/>
                <a:gd name="T49" fmla="*/ 5 h 63"/>
                <a:gd name="T50" fmla="*/ 56 w 64"/>
                <a:gd name="T51" fmla="*/ 8 h 63"/>
                <a:gd name="T52" fmla="*/ 58 w 64"/>
                <a:gd name="T53" fmla="*/ 6 h 63"/>
                <a:gd name="T54" fmla="*/ 62 w 64"/>
                <a:gd name="T55" fmla="*/ 5 h 63"/>
                <a:gd name="T56" fmla="*/ 59 w 64"/>
                <a:gd name="T57" fmla="*/ 2 h 63"/>
                <a:gd name="T58" fmla="*/ 45 w 64"/>
                <a:gd name="T59" fmla="*/ 5 h 63"/>
                <a:gd name="T60" fmla="*/ 33 w 64"/>
                <a:gd name="T61" fmla="*/ 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 h="63">
                  <a:moveTo>
                    <a:pt x="33" y="5"/>
                  </a:moveTo>
                  <a:cubicBezTo>
                    <a:pt x="32" y="5"/>
                    <a:pt x="31" y="2"/>
                    <a:pt x="31" y="2"/>
                  </a:cubicBezTo>
                  <a:cubicBezTo>
                    <a:pt x="30" y="2"/>
                    <a:pt x="29" y="2"/>
                    <a:pt x="28" y="2"/>
                  </a:cubicBezTo>
                  <a:cubicBezTo>
                    <a:pt x="25" y="2"/>
                    <a:pt x="21" y="2"/>
                    <a:pt x="18" y="2"/>
                  </a:cubicBezTo>
                  <a:cubicBezTo>
                    <a:pt x="15" y="2"/>
                    <a:pt x="13" y="2"/>
                    <a:pt x="10" y="2"/>
                  </a:cubicBezTo>
                  <a:cubicBezTo>
                    <a:pt x="9" y="2"/>
                    <a:pt x="9" y="0"/>
                    <a:pt x="7" y="0"/>
                  </a:cubicBezTo>
                  <a:cubicBezTo>
                    <a:pt x="6" y="0"/>
                    <a:pt x="5" y="2"/>
                    <a:pt x="4" y="2"/>
                  </a:cubicBezTo>
                  <a:cubicBezTo>
                    <a:pt x="3" y="2"/>
                    <a:pt x="2" y="2"/>
                    <a:pt x="1" y="2"/>
                  </a:cubicBezTo>
                  <a:cubicBezTo>
                    <a:pt x="0" y="7"/>
                    <a:pt x="4" y="9"/>
                    <a:pt x="6" y="14"/>
                  </a:cubicBezTo>
                  <a:cubicBezTo>
                    <a:pt x="7" y="16"/>
                    <a:pt x="8" y="19"/>
                    <a:pt x="9" y="21"/>
                  </a:cubicBezTo>
                  <a:cubicBezTo>
                    <a:pt x="10" y="24"/>
                    <a:pt x="12" y="26"/>
                    <a:pt x="13" y="29"/>
                  </a:cubicBezTo>
                  <a:cubicBezTo>
                    <a:pt x="13" y="30"/>
                    <a:pt x="13" y="33"/>
                    <a:pt x="13" y="34"/>
                  </a:cubicBezTo>
                  <a:cubicBezTo>
                    <a:pt x="13" y="37"/>
                    <a:pt x="14" y="39"/>
                    <a:pt x="14" y="42"/>
                  </a:cubicBezTo>
                  <a:cubicBezTo>
                    <a:pt x="15" y="45"/>
                    <a:pt x="15" y="48"/>
                    <a:pt x="16" y="51"/>
                  </a:cubicBezTo>
                  <a:cubicBezTo>
                    <a:pt x="17" y="55"/>
                    <a:pt x="20" y="58"/>
                    <a:pt x="22" y="61"/>
                  </a:cubicBezTo>
                  <a:cubicBezTo>
                    <a:pt x="25" y="58"/>
                    <a:pt x="25" y="60"/>
                    <a:pt x="28" y="62"/>
                  </a:cubicBezTo>
                  <a:cubicBezTo>
                    <a:pt x="29" y="63"/>
                    <a:pt x="32" y="63"/>
                    <a:pt x="33" y="62"/>
                  </a:cubicBezTo>
                  <a:cubicBezTo>
                    <a:pt x="36" y="62"/>
                    <a:pt x="38" y="61"/>
                    <a:pt x="38" y="58"/>
                  </a:cubicBezTo>
                  <a:cubicBezTo>
                    <a:pt x="38" y="52"/>
                    <a:pt x="38" y="46"/>
                    <a:pt x="38" y="40"/>
                  </a:cubicBezTo>
                  <a:cubicBezTo>
                    <a:pt x="38" y="36"/>
                    <a:pt x="38" y="32"/>
                    <a:pt x="38" y="28"/>
                  </a:cubicBezTo>
                  <a:cubicBezTo>
                    <a:pt x="38" y="27"/>
                    <a:pt x="38" y="26"/>
                    <a:pt x="39" y="26"/>
                  </a:cubicBezTo>
                  <a:cubicBezTo>
                    <a:pt x="39" y="26"/>
                    <a:pt x="43" y="26"/>
                    <a:pt x="43" y="26"/>
                  </a:cubicBezTo>
                  <a:cubicBezTo>
                    <a:pt x="43" y="20"/>
                    <a:pt x="43" y="13"/>
                    <a:pt x="43" y="7"/>
                  </a:cubicBezTo>
                  <a:cubicBezTo>
                    <a:pt x="46" y="8"/>
                    <a:pt x="48" y="6"/>
                    <a:pt x="51" y="6"/>
                  </a:cubicBezTo>
                  <a:cubicBezTo>
                    <a:pt x="51" y="5"/>
                    <a:pt x="52" y="5"/>
                    <a:pt x="53" y="5"/>
                  </a:cubicBezTo>
                  <a:cubicBezTo>
                    <a:pt x="53" y="5"/>
                    <a:pt x="55" y="8"/>
                    <a:pt x="56" y="8"/>
                  </a:cubicBezTo>
                  <a:cubicBezTo>
                    <a:pt x="57" y="7"/>
                    <a:pt x="56" y="6"/>
                    <a:pt x="58" y="6"/>
                  </a:cubicBezTo>
                  <a:cubicBezTo>
                    <a:pt x="59" y="6"/>
                    <a:pt x="60" y="5"/>
                    <a:pt x="62" y="5"/>
                  </a:cubicBezTo>
                  <a:cubicBezTo>
                    <a:pt x="64" y="4"/>
                    <a:pt x="60" y="2"/>
                    <a:pt x="59" y="2"/>
                  </a:cubicBezTo>
                  <a:cubicBezTo>
                    <a:pt x="54" y="2"/>
                    <a:pt x="50" y="5"/>
                    <a:pt x="45" y="5"/>
                  </a:cubicBezTo>
                  <a:cubicBezTo>
                    <a:pt x="41" y="5"/>
                    <a:pt x="37" y="5"/>
                    <a:pt x="33"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1" name="Freeform 733"/>
            <p:cNvSpPr>
              <a:spLocks/>
            </p:cNvSpPr>
            <p:nvPr/>
          </p:nvSpPr>
          <p:spPr bwMode="auto">
            <a:xfrm>
              <a:off x="6133541" y="4390707"/>
              <a:ext cx="425271" cy="444384"/>
            </a:xfrm>
            <a:custGeom>
              <a:avLst/>
              <a:gdLst>
                <a:gd name="T0" fmla="*/ 89 w 91"/>
                <a:gd name="T1" fmla="*/ 10 h 95"/>
                <a:gd name="T2" fmla="*/ 83 w 91"/>
                <a:gd name="T3" fmla="*/ 4 h 95"/>
                <a:gd name="T4" fmla="*/ 77 w 91"/>
                <a:gd name="T5" fmla="*/ 6 h 95"/>
                <a:gd name="T6" fmla="*/ 72 w 91"/>
                <a:gd name="T7" fmla="*/ 1 h 95"/>
                <a:gd name="T8" fmla="*/ 65 w 91"/>
                <a:gd name="T9" fmla="*/ 1 h 95"/>
                <a:gd name="T10" fmla="*/ 57 w 91"/>
                <a:gd name="T11" fmla="*/ 2 h 95"/>
                <a:gd name="T12" fmla="*/ 48 w 91"/>
                <a:gd name="T13" fmla="*/ 6 h 95"/>
                <a:gd name="T14" fmla="*/ 35 w 91"/>
                <a:gd name="T15" fmla="*/ 2 h 95"/>
                <a:gd name="T16" fmla="*/ 30 w 91"/>
                <a:gd name="T17" fmla="*/ 12 h 95"/>
                <a:gd name="T18" fmla="*/ 19 w 91"/>
                <a:gd name="T19" fmla="*/ 35 h 95"/>
                <a:gd name="T20" fmla="*/ 17 w 91"/>
                <a:gd name="T21" fmla="*/ 48 h 95"/>
                <a:gd name="T22" fmla="*/ 10 w 91"/>
                <a:gd name="T23" fmla="*/ 49 h 95"/>
                <a:gd name="T24" fmla="*/ 2 w 91"/>
                <a:gd name="T25" fmla="*/ 55 h 95"/>
                <a:gd name="T26" fmla="*/ 1 w 91"/>
                <a:gd name="T27" fmla="*/ 59 h 95"/>
                <a:gd name="T28" fmla="*/ 18 w 91"/>
                <a:gd name="T29" fmla="*/ 57 h 95"/>
                <a:gd name="T30" fmla="*/ 26 w 91"/>
                <a:gd name="T31" fmla="*/ 68 h 95"/>
                <a:gd name="T32" fmla="*/ 35 w 91"/>
                <a:gd name="T33" fmla="*/ 63 h 95"/>
                <a:gd name="T34" fmla="*/ 41 w 91"/>
                <a:gd name="T35" fmla="*/ 64 h 95"/>
                <a:gd name="T36" fmla="*/ 46 w 91"/>
                <a:gd name="T37" fmla="*/ 70 h 95"/>
                <a:gd name="T38" fmla="*/ 47 w 91"/>
                <a:gd name="T39" fmla="*/ 78 h 95"/>
                <a:gd name="T40" fmla="*/ 53 w 91"/>
                <a:gd name="T41" fmla="*/ 82 h 95"/>
                <a:gd name="T42" fmla="*/ 60 w 91"/>
                <a:gd name="T43" fmla="*/ 84 h 95"/>
                <a:gd name="T44" fmla="*/ 66 w 91"/>
                <a:gd name="T45" fmla="*/ 87 h 95"/>
                <a:gd name="T46" fmla="*/ 76 w 91"/>
                <a:gd name="T47" fmla="*/ 90 h 95"/>
                <a:gd name="T48" fmla="*/ 84 w 91"/>
                <a:gd name="T49" fmla="*/ 94 h 95"/>
                <a:gd name="T50" fmla="*/ 77 w 91"/>
                <a:gd name="T51" fmla="*/ 85 h 95"/>
                <a:gd name="T52" fmla="*/ 78 w 91"/>
                <a:gd name="T53" fmla="*/ 73 h 95"/>
                <a:gd name="T54" fmla="*/ 80 w 91"/>
                <a:gd name="T55" fmla="*/ 70 h 95"/>
                <a:gd name="T56" fmla="*/ 84 w 91"/>
                <a:gd name="T57" fmla="*/ 63 h 95"/>
                <a:gd name="T58" fmla="*/ 81 w 91"/>
                <a:gd name="T59" fmla="*/ 55 h 95"/>
                <a:gd name="T60" fmla="*/ 81 w 91"/>
                <a:gd name="T61" fmla="*/ 45 h 95"/>
                <a:gd name="T62" fmla="*/ 83 w 91"/>
                <a:gd name="T63" fmla="*/ 28 h 95"/>
                <a:gd name="T64" fmla="*/ 90 w 91"/>
                <a:gd name="T65" fmla="*/ 18 h 95"/>
                <a:gd name="T66" fmla="*/ 90 w 91"/>
                <a:gd name="T67" fmla="*/ 15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95">
                  <a:moveTo>
                    <a:pt x="90" y="15"/>
                  </a:moveTo>
                  <a:cubicBezTo>
                    <a:pt x="89" y="14"/>
                    <a:pt x="89" y="12"/>
                    <a:pt x="89" y="10"/>
                  </a:cubicBezTo>
                  <a:cubicBezTo>
                    <a:pt x="89" y="9"/>
                    <a:pt x="87" y="8"/>
                    <a:pt x="86" y="7"/>
                  </a:cubicBezTo>
                  <a:cubicBezTo>
                    <a:pt x="86" y="6"/>
                    <a:pt x="84" y="4"/>
                    <a:pt x="83" y="4"/>
                  </a:cubicBezTo>
                  <a:cubicBezTo>
                    <a:pt x="82" y="4"/>
                    <a:pt x="82" y="6"/>
                    <a:pt x="80" y="5"/>
                  </a:cubicBezTo>
                  <a:cubicBezTo>
                    <a:pt x="78" y="4"/>
                    <a:pt x="79" y="5"/>
                    <a:pt x="77" y="6"/>
                  </a:cubicBezTo>
                  <a:cubicBezTo>
                    <a:pt x="77" y="6"/>
                    <a:pt x="75" y="5"/>
                    <a:pt x="75" y="4"/>
                  </a:cubicBezTo>
                  <a:cubicBezTo>
                    <a:pt x="74" y="3"/>
                    <a:pt x="73" y="2"/>
                    <a:pt x="72" y="1"/>
                  </a:cubicBezTo>
                  <a:cubicBezTo>
                    <a:pt x="71" y="0"/>
                    <a:pt x="70" y="2"/>
                    <a:pt x="69" y="2"/>
                  </a:cubicBezTo>
                  <a:cubicBezTo>
                    <a:pt x="68" y="3"/>
                    <a:pt x="66" y="2"/>
                    <a:pt x="65" y="1"/>
                  </a:cubicBezTo>
                  <a:cubicBezTo>
                    <a:pt x="63" y="0"/>
                    <a:pt x="63" y="1"/>
                    <a:pt x="61" y="2"/>
                  </a:cubicBezTo>
                  <a:cubicBezTo>
                    <a:pt x="60" y="3"/>
                    <a:pt x="58" y="2"/>
                    <a:pt x="57" y="2"/>
                  </a:cubicBezTo>
                  <a:cubicBezTo>
                    <a:pt x="56" y="3"/>
                    <a:pt x="53" y="3"/>
                    <a:pt x="52" y="3"/>
                  </a:cubicBezTo>
                  <a:cubicBezTo>
                    <a:pt x="49" y="1"/>
                    <a:pt x="51" y="6"/>
                    <a:pt x="48" y="6"/>
                  </a:cubicBezTo>
                  <a:cubicBezTo>
                    <a:pt x="46" y="7"/>
                    <a:pt x="42" y="6"/>
                    <a:pt x="40" y="5"/>
                  </a:cubicBezTo>
                  <a:cubicBezTo>
                    <a:pt x="38" y="4"/>
                    <a:pt x="37" y="2"/>
                    <a:pt x="35" y="2"/>
                  </a:cubicBezTo>
                  <a:cubicBezTo>
                    <a:pt x="34" y="1"/>
                    <a:pt x="32" y="3"/>
                    <a:pt x="31" y="4"/>
                  </a:cubicBezTo>
                  <a:cubicBezTo>
                    <a:pt x="29" y="6"/>
                    <a:pt x="31" y="9"/>
                    <a:pt x="30" y="12"/>
                  </a:cubicBezTo>
                  <a:cubicBezTo>
                    <a:pt x="27" y="17"/>
                    <a:pt x="27" y="23"/>
                    <a:pt x="24" y="27"/>
                  </a:cubicBezTo>
                  <a:cubicBezTo>
                    <a:pt x="22" y="30"/>
                    <a:pt x="21" y="32"/>
                    <a:pt x="19" y="35"/>
                  </a:cubicBezTo>
                  <a:cubicBezTo>
                    <a:pt x="18" y="37"/>
                    <a:pt x="18" y="39"/>
                    <a:pt x="18" y="41"/>
                  </a:cubicBezTo>
                  <a:cubicBezTo>
                    <a:pt x="18" y="44"/>
                    <a:pt x="19" y="46"/>
                    <a:pt x="17" y="48"/>
                  </a:cubicBezTo>
                  <a:cubicBezTo>
                    <a:pt x="16" y="48"/>
                    <a:pt x="11" y="51"/>
                    <a:pt x="11" y="51"/>
                  </a:cubicBezTo>
                  <a:cubicBezTo>
                    <a:pt x="10" y="51"/>
                    <a:pt x="12" y="48"/>
                    <a:pt x="10" y="49"/>
                  </a:cubicBezTo>
                  <a:cubicBezTo>
                    <a:pt x="7" y="51"/>
                    <a:pt x="7" y="53"/>
                    <a:pt x="5" y="50"/>
                  </a:cubicBezTo>
                  <a:cubicBezTo>
                    <a:pt x="4" y="51"/>
                    <a:pt x="2" y="53"/>
                    <a:pt x="2" y="55"/>
                  </a:cubicBezTo>
                  <a:cubicBezTo>
                    <a:pt x="2" y="55"/>
                    <a:pt x="2" y="56"/>
                    <a:pt x="1" y="56"/>
                  </a:cubicBezTo>
                  <a:cubicBezTo>
                    <a:pt x="0" y="57"/>
                    <a:pt x="1" y="58"/>
                    <a:pt x="1" y="59"/>
                  </a:cubicBezTo>
                  <a:cubicBezTo>
                    <a:pt x="5" y="56"/>
                    <a:pt x="8" y="57"/>
                    <a:pt x="13" y="57"/>
                  </a:cubicBezTo>
                  <a:cubicBezTo>
                    <a:pt x="15" y="57"/>
                    <a:pt x="16" y="57"/>
                    <a:pt x="18" y="57"/>
                  </a:cubicBezTo>
                  <a:cubicBezTo>
                    <a:pt x="20" y="57"/>
                    <a:pt x="21" y="60"/>
                    <a:pt x="22" y="62"/>
                  </a:cubicBezTo>
                  <a:cubicBezTo>
                    <a:pt x="23" y="64"/>
                    <a:pt x="24" y="67"/>
                    <a:pt x="26" y="68"/>
                  </a:cubicBezTo>
                  <a:cubicBezTo>
                    <a:pt x="27" y="69"/>
                    <a:pt x="31" y="68"/>
                    <a:pt x="33" y="67"/>
                  </a:cubicBezTo>
                  <a:cubicBezTo>
                    <a:pt x="34" y="67"/>
                    <a:pt x="34" y="64"/>
                    <a:pt x="35" y="63"/>
                  </a:cubicBezTo>
                  <a:cubicBezTo>
                    <a:pt x="35" y="61"/>
                    <a:pt x="38" y="62"/>
                    <a:pt x="39" y="62"/>
                  </a:cubicBezTo>
                  <a:cubicBezTo>
                    <a:pt x="39" y="64"/>
                    <a:pt x="39" y="64"/>
                    <a:pt x="41" y="64"/>
                  </a:cubicBezTo>
                  <a:cubicBezTo>
                    <a:pt x="42" y="64"/>
                    <a:pt x="45" y="63"/>
                    <a:pt x="45" y="65"/>
                  </a:cubicBezTo>
                  <a:cubicBezTo>
                    <a:pt x="45" y="67"/>
                    <a:pt x="46" y="68"/>
                    <a:pt x="46" y="70"/>
                  </a:cubicBezTo>
                  <a:cubicBezTo>
                    <a:pt x="46" y="71"/>
                    <a:pt x="46" y="72"/>
                    <a:pt x="45" y="74"/>
                  </a:cubicBezTo>
                  <a:cubicBezTo>
                    <a:pt x="45" y="75"/>
                    <a:pt x="46" y="77"/>
                    <a:pt x="47" y="78"/>
                  </a:cubicBezTo>
                  <a:cubicBezTo>
                    <a:pt x="48" y="79"/>
                    <a:pt x="47" y="81"/>
                    <a:pt x="47" y="82"/>
                  </a:cubicBezTo>
                  <a:cubicBezTo>
                    <a:pt x="47" y="85"/>
                    <a:pt x="52" y="82"/>
                    <a:pt x="53" y="82"/>
                  </a:cubicBezTo>
                  <a:cubicBezTo>
                    <a:pt x="55" y="82"/>
                    <a:pt x="56" y="82"/>
                    <a:pt x="57" y="83"/>
                  </a:cubicBezTo>
                  <a:cubicBezTo>
                    <a:pt x="59" y="85"/>
                    <a:pt x="58" y="84"/>
                    <a:pt x="60" y="84"/>
                  </a:cubicBezTo>
                  <a:cubicBezTo>
                    <a:pt x="62" y="84"/>
                    <a:pt x="62" y="85"/>
                    <a:pt x="63" y="86"/>
                  </a:cubicBezTo>
                  <a:cubicBezTo>
                    <a:pt x="64" y="86"/>
                    <a:pt x="65" y="87"/>
                    <a:pt x="66" y="87"/>
                  </a:cubicBezTo>
                  <a:cubicBezTo>
                    <a:pt x="69" y="88"/>
                    <a:pt x="70" y="88"/>
                    <a:pt x="71" y="85"/>
                  </a:cubicBezTo>
                  <a:cubicBezTo>
                    <a:pt x="72" y="88"/>
                    <a:pt x="73" y="89"/>
                    <a:pt x="76" y="90"/>
                  </a:cubicBezTo>
                  <a:cubicBezTo>
                    <a:pt x="78" y="91"/>
                    <a:pt x="78" y="94"/>
                    <a:pt x="80" y="95"/>
                  </a:cubicBezTo>
                  <a:cubicBezTo>
                    <a:pt x="80" y="95"/>
                    <a:pt x="84" y="94"/>
                    <a:pt x="84" y="94"/>
                  </a:cubicBezTo>
                  <a:cubicBezTo>
                    <a:pt x="84" y="92"/>
                    <a:pt x="85" y="88"/>
                    <a:pt x="83" y="89"/>
                  </a:cubicBezTo>
                  <a:cubicBezTo>
                    <a:pt x="80" y="90"/>
                    <a:pt x="78" y="88"/>
                    <a:pt x="77" y="85"/>
                  </a:cubicBezTo>
                  <a:cubicBezTo>
                    <a:pt x="77" y="83"/>
                    <a:pt x="79" y="80"/>
                    <a:pt x="78" y="77"/>
                  </a:cubicBezTo>
                  <a:cubicBezTo>
                    <a:pt x="78" y="76"/>
                    <a:pt x="77" y="74"/>
                    <a:pt x="78" y="73"/>
                  </a:cubicBezTo>
                  <a:cubicBezTo>
                    <a:pt x="78" y="73"/>
                    <a:pt x="78" y="72"/>
                    <a:pt x="79" y="72"/>
                  </a:cubicBezTo>
                  <a:cubicBezTo>
                    <a:pt x="80" y="72"/>
                    <a:pt x="79" y="70"/>
                    <a:pt x="80" y="70"/>
                  </a:cubicBezTo>
                  <a:cubicBezTo>
                    <a:pt x="81" y="68"/>
                    <a:pt x="86" y="68"/>
                    <a:pt x="87" y="68"/>
                  </a:cubicBezTo>
                  <a:cubicBezTo>
                    <a:pt x="85" y="67"/>
                    <a:pt x="86" y="64"/>
                    <a:pt x="84" y="63"/>
                  </a:cubicBezTo>
                  <a:cubicBezTo>
                    <a:pt x="83" y="62"/>
                    <a:pt x="82" y="61"/>
                    <a:pt x="82" y="60"/>
                  </a:cubicBezTo>
                  <a:cubicBezTo>
                    <a:pt x="82" y="58"/>
                    <a:pt x="82" y="56"/>
                    <a:pt x="81" y="55"/>
                  </a:cubicBezTo>
                  <a:cubicBezTo>
                    <a:pt x="81" y="53"/>
                    <a:pt x="80" y="52"/>
                    <a:pt x="80" y="50"/>
                  </a:cubicBezTo>
                  <a:cubicBezTo>
                    <a:pt x="80" y="49"/>
                    <a:pt x="80" y="44"/>
                    <a:pt x="81" y="45"/>
                  </a:cubicBezTo>
                  <a:cubicBezTo>
                    <a:pt x="80" y="41"/>
                    <a:pt x="80" y="39"/>
                    <a:pt x="82" y="35"/>
                  </a:cubicBezTo>
                  <a:cubicBezTo>
                    <a:pt x="83" y="32"/>
                    <a:pt x="83" y="31"/>
                    <a:pt x="83" y="28"/>
                  </a:cubicBezTo>
                  <a:cubicBezTo>
                    <a:pt x="83" y="25"/>
                    <a:pt x="85" y="23"/>
                    <a:pt x="87" y="21"/>
                  </a:cubicBezTo>
                  <a:cubicBezTo>
                    <a:pt x="88" y="20"/>
                    <a:pt x="89" y="19"/>
                    <a:pt x="90" y="18"/>
                  </a:cubicBezTo>
                  <a:cubicBezTo>
                    <a:pt x="91" y="17"/>
                    <a:pt x="91" y="17"/>
                    <a:pt x="90" y="15"/>
                  </a:cubicBezTo>
                  <a:cubicBezTo>
                    <a:pt x="89" y="15"/>
                    <a:pt x="91" y="16"/>
                    <a:pt x="90" y="1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2" name="Freeform 734"/>
            <p:cNvSpPr>
              <a:spLocks/>
            </p:cNvSpPr>
            <p:nvPr/>
          </p:nvSpPr>
          <p:spPr bwMode="auto">
            <a:xfrm>
              <a:off x="6128762" y="4653515"/>
              <a:ext cx="262808" cy="294664"/>
            </a:xfrm>
            <a:custGeom>
              <a:avLst/>
              <a:gdLst>
                <a:gd name="T0" fmla="*/ 51 w 56"/>
                <a:gd name="T1" fmla="*/ 27 h 63"/>
                <a:gd name="T2" fmla="*/ 48 w 56"/>
                <a:gd name="T3" fmla="*/ 26 h 63"/>
                <a:gd name="T4" fmla="*/ 47 w 56"/>
                <a:gd name="T5" fmla="*/ 21 h 63"/>
                <a:gd name="T6" fmla="*/ 46 w 56"/>
                <a:gd name="T7" fmla="*/ 12 h 63"/>
                <a:gd name="T8" fmla="*/ 46 w 56"/>
                <a:gd name="T9" fmla="*/ 8 h 63"/>
                <a:gd name="T10" fmla="*/ 43 w 56"/>
                <a:gd name="T11" fmla="*/ 8 h 63"/>
                <a:gd name="T12" fmla="*/ 40 w 56"/>
                <a:gd name="T13" fmla="*/ 6 h 63"/>
                <a:gd name="T14" fmla="*/ 35 w 56"/>
                <a:gd name="T15" fmla="*/ 8 h 63"/>
                <a:gd name="T16" fmla="*/ 34 w 56"/>
                <a:gd name="T17" fmla="*/ 11 h 63"/>
                <a:gd name="T18" fmla="*/ 29 w 56"/>
                <a:gd name="T19" fmla="*/ 12 h 63"/>
                <a:gd name="T20" fmla="*/ 18 w 56"/>
                <a:gd name="T21" fmla="*/ 1 h 63"/>
                <a:gd name="T22" fmla="*/ 3 w 56"/>
                <a:gd name="T23" fmla="*/ 2 h 63"/>
                <a:gd name="T24" fmla="*/ 6 w 56"/>
                <a:gd name="T25" fmla="*/ 12 h 63"/>
                <a:gd name="T26" fmla="*/ 6 w 56"/>
                <a:gd name="T27" fmla="*/ 16 h 63"/>
                <a:gd name="T28" fmla="*/ 6 w 56"/>
                <a:gd name="T29" fmla="*/ 20 h 63"/>
                <a:gd name="T30" fmla="*/ 8 w 56"/>
                <a:gd name="T31" fmla="*/ 33 h 63"/>
                <a:gd name="T32" fmla="*/ 3 w 56"/>
                <a:gd name="T33" fmla="*/ 41 h 63"/>
                <a:gd name="T34" fmla="*/ 0 w 56"/>
                <a:gd name="T35" fmla="*/ 50 h 63"/>
                <a:gd name="T36" fmla="*/ 0 w 56"/>
                <a:gd name="T37" fmla="*/ 55 h 63"/>
                <a:gd name="T38" fmla="*/ 0 w 56"/>
                <a:gd name="T39" fmla="*/ 59 h 63"/>
                <a:gd name="T40" fmla="*/ 3 w 56"/>
                <a:gd name="T41" fmla="*/ 59 h 63"/>
                <a:gd name="T42" fmla="*/ 8 w 56"/>
                <a:gd name="T43" fmla="*/ 58 h 63"/>
                <a:gd name="T44" fmla="*/ 9 w 56"/>
                <a:gd name="T45" fmla="*/ 59 h 63"/>
                <a:gd name="T46" fmla="*/ 16 w 56"/>
                <a:gd name="T47" fmla="*/ 59 h 63"/>
                <a:gd name="T48" fmla="*/ 25 w 56"/>
                <a:gd name="T49" fmla="*/ 59 h 63"/>
                <a:gd name="T50" fmla="*/ 30 w 56"/>
                <a:gd name="T51" fmla="*/ 59 h 63"/>
                <a:gd name="T52" fmla="*/ 39 w 56"/>
                <a:gd name="T53" fmla="*/ 62 h 63"/>
                <a:gd name="T54" fmla="*/ 53 w 56"/>
                <a:gd name="T55" fmla="*/ 60 h 63"/>
                <a:gd name="T56" fmla="*/ 46 w 56"/>
                <a:gd name="T57" fmla="*/ 51 h 63"/>
                <a:gd name="T58" fmla="*/ 46 w 56"/>
                <a:gd name="T59" fmla="*/ 37 h 63"/>
                <a:gd name="T60" fmla="*/ 56 w 56"/>
                <a:gd name="T61" fmla="*/ 35 h 63"/>
                <a:gd name="T62" fmla="*/ 56 w 56"/>
                <a:gd name="T63" fmla="*/ 27 h 63"/>
                <a:gd name="T64" fmla="*/ 51 w 56"/>
                <a:gd name="T65" fmla="*/ 27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56" h="63">
                  <a:moveTo>
                    <a:pt x="51" y="27"/>
                  </a:moveTo>
                  <a:cubicBezTo>
                    <a:pt x="49" y="27"/>
                    <a:pt x="48" y="28"/>
                    <a:pt x="48" y="26"/>
                  </a:cubicBezTo>
                  <a:cubicBezTo>
                    <a:pt x="48" y="24"/>
                    <a:pt x="48" y="23"/>
                    <a:pt x="47" y="21"/>
                  </a:cubicBezTo>
                  <a:cubicBezTo>
                    <a:pt x="45" y="18"/>
                    <a:pt x="48" y="15"/>
                    <a:pt x="46" y="12"/>
                  </a:cubicBezTo>
                  <a:cubicBezTo>
                    <a:pt x="46" y="11"/>
                    <a:pt x="46" y="8"/>
                    <a:pt x="46" y="8"/>
                  </a:cubicBezTo>
                  <a:cubicBezTo>
                    <a:pt x="46" y="8"/>
                    <a:pt x="43" y="8"/>
                    <a:pt x="43" y="8"/>
                  </a:cubicBezTo>
                  <a:cubicBezTo>
                    <a:pt x="40" y="8"/>
                    <a:pt x="40" y="9"/>
                    <a:pt x="40" y="6"/>
                  </a:cubicBezTo>
                  <a:cubicBezTo>
                    <a:pt x="37" y="6"/>
                    <a:pt x="36" y="5"/>
                    <a:pt x="35" y="8"/>
                  </a:cubicBezTo>
                  <a:cubicBezTo>
                    <a:pt x="35" y="8"/>
                    <a:pt x="35" y="11"/>
                    <a:pt x="34" y="11"/>
                  </a:cubicBezTo>
                  <a:cubicBezTo>
                    <a:pt x="33" y="12"/>
                    <a:pt x="31" y="12"/>
                    <a:pt x="29" y="12"/>
                  </a:cubicBezTo>
                  <a:cubicBezTo>
                    <a:pt x="22" y="13"/>
                    <a:pt x="24" y="1"/>
                    <a:pt x="18" y="1"/>
                  </a:cubicBezTo>
                  <a:cubicBezTo>
                    <a:pt x="13" y="1"/>
                    <a:pt x="7" y="0"/>
                    <a:pt x="3" y="2"/>
                  </a:cubicBezTo>
                  <a:cubicBezTo>
                    <a:pt x="1" y="4"/>
                    <a:pt x="6" y="10"/>
                    <a:pt x="6" y="12"/>
                  </a:cubicBezTo>
                  <a:cubicBezTo>
                    <a:pt x="7" y="13"/>
                    <a:pt x="7" y="15"/>
                    <a:pt x="6" y="16"/>
                  </a:cubicBezTo>
                  <a:cubicBezTo>
                    <a:pt x="4" y="17"/>
                    <a:pt x="6" y="19"/>
                    <a:pt x="6" y="20"/>
                  </a:cubicBezTo>
                  <a:cubicBezTo>
                    <a:pt x="9" y="24"/>
                    <a:pt x="11" y="29"/>
                    <a:pt x="8" y="33"/>
                  </a:cubicBezTo>
                  <a:cubicBezTo>
                    <a:pt x="6" y="36"/>
                    <a:pt x="4" y="38"/>
                    <a:pt x="3" y="41"/>
                  </a:cubicBezTo>
                  <a:cubicBezTo>
                    <a:pt x="2" y="44"/>
                    <a:pt x="1" y="47"/>
                    <a:pt x="0" y="50"/>
                  </a:cubicBezTo>
                  <a:cubicBezTo>
                    <a:pt x="0" y="52"/>
                    <a:pt x="0" y="54"/>
                    <a:pt x="0" y="55"/>
                  </a:cubicBezTo>
                  <a:cubicBezTo>
                    <a:pt x="0" y="56"/>
                    <a:pt x="0" y="58"/>
                    <a:pt x="0" y="59"/>
                  </a:cubicBezTo>
                  <a:cubicBezTo>
                    <a:pt x="1" y="59"/>
                    <a:pt x="2" y="59"/>
                    <a:pt x="3" y="59"/>
                  </a:cubicBezTo>
                  <a:cubicBezTo>
                    <a:pt x="5" y="59"/>
                    <a:pt x="5" y="56"/>
                    <a:pt x="8" y="58"/>
                  </a:cubicBezTo>
                  <a:cubicBezTo>
                    <a:pt x="8" y="58"/>
                    <a:pt x="9" y="59"/>
                    <a:pt x="9" y="59"/>
                  </a:cubicBezTo>
                  <a:cubicBezTo>
                    <a:pt x="12" y="59"/>
                    <a:pt x="14" y="59"/>
                    <a:pt x="16" y="59"/>
                  </a:cubicBezTo>
                  <a:cubicBezTo>
                    <a:pt x="19" y="59"/>
                    <a:pt x="22" y="59"/>
                    <a:pt x="25" y="59"/>
                  </a:cubicBezTo>
                  <a:cubicBezTo>
                    <a:pt x="26" y="59"/>
                    <a:pt x="29" y="59"/>
                    <a:pt x="30" y="59"/>
                  </a:cubicBezTo>
                  <a:cubicBezTo>
                    <a:pt x="32" y="63"/>
                    <a:pt x="36" y="62"/>
                    <a:pt x="39" y="62"/>
                  </a:cubicBezTo>
                  <a:cubicBezTo>
                    <a:pt x="44" y="62"/>
                    <a:pt x="48" y="61"/>
                    <a:pt x="53" y="60"/>
                  </a:cubicBezTo>
                  <a:cubicBezTo>
                    <a:pt x="50" y="57"/>
                    <a:pt x="46" y="55"/>
                    <a:pt x="46" y="51"/>
                  </a:cubicBezTo>
                  <a:cubicBezTo>
                    <a:pt x="46" y="46"/>
                    <a:pt x="46" y="41"/>
                    <a:pt x="46" y="37"/>
                  </a:cubicBezTo>
                  <a:cubicBezTo>
                    <a:pt x="46" y="36"/>
                    <a:pt x="56" y="38"/>
                    <a:pt x="56" y="35"/>
                  </a:cubicBezTo>
                  <a:cubicBezTo>
                    <a:pt x="56" y="33"/>
                    <a:pt x="56" y="30"/>
                    <a:pt x="56" y="27"/>
                  </a:cubicBezTo>
                  <a:cubicBezTo>
                    <a:pt x="56" y="24"/>
                    <a:pt x="53" y="27"/>
                    <a:pt x="51" y="2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3" name="Freeform 735"/>
            <p:cNvSpPr>
              <a:spLocks/>
            </p:cNvSpPr>
            <p:nvPr/>
          </p:nvSpPr>
          <p:spPr bwMode="auto">
            <a:xfrm>
              <a:off x="6297597" y="4933843"/>
              <a:ext cx="215025" cy="224582"/>
            </a:xfrm>
            <a:custGeom>
              <a:avLst/>
              <a:gdLst>
                <a:gd name="T0" fmla="*/ 25 w 46"/>
                <a:gd name="T1" fmla="*/ 2 h 48"/>
                <a:gd name="T2" fmla="*/ 21 w 46"/>
                <a:gd name="T3" fmla="*/ 3 h 48"/>
                <a:gd name="T4" fmla="*/ 18 w 46"/>
                <a:gd name="T5" fmla="*/ 4 h 48"/>
                <a:gd name="T6" fmla="*/ 6 w 46"/>
                <a:gd name="T7" fmla="*/ 4 h 48"/>
                <a:gd name="T8" fmla="*/ 6 w 46"/>
                <a:gd name="T9" fmla="*/ 18 h 48"/>
                <a:gd name="T10" fmla="*/ 6 w 46"/>
                <a:gd name="T11" fmla="*/ 23 h 48"/>
                <a:gd name="T12" fmla="*/ 1 w 46"/>
                <a:gd name="T13" fmla="*/ 24 h 48"/>
                <a:gd name="T14" fmla="*/ 1 w 46"/>
                <a:gd name="T15" fmla="*/ 31 h 48"/>
                <a:gd name="T16" fmla="*/ 1 w 46"/>
                <a:gd name="T17" fmla="*/ 38 h 48"/>
                <a:gd name="T18" fmla="*/ 4 w 46"/>
                <a:gd name="T19" fmla="*/ 47 h 48"/>
                <a:gd name="T20" fmla="*/ 8 w 46"/>
                <a:gd name="T21" fmla="*/ 48 h 48"/>
                <a:gd name="T22" fmla="*/ 13 w 46"/>
                <a:gd name="T23" fmla="*/ 44 h 48"/>
                <a:gd name="T24" fmla="*/ 19 w 46"/>
                <a:gd name="T25" fmla="*/ 41 h 48"/>
                <a:gd name="T26" fmla="*/ 29 w 46"/>
                <a:gd name="T27" fmla="*/ 39 h 48"/>
                <a:gd name="T28" fmla="*/ 31 w 46"/>
                <a:gd name="T29" fmla="*/ 37 h 48"/>
                <a:gd name="T30" fmla="*/ 34 w 46"/>
                <a:gd name="T31" fmla="*/ 34 h 48"/>
                <a:gd name="T32" fmla="*/ 43 w 46"/>
                <a:gd name="T33" fmla="*/ 26 h 48"/>
                <a:gd name="T34" fmla="*/ 44 w 46"/>
                <a:gd name="T35" fmla="*/ 22 h 48"/>
                <a:gd name="T36" fmla="*/ 40 w 46"/>
                <a:gd name="T37" fmla="*/ 21 h 48"/>
                <a:gd name="T38" fmla="*/ 38 w 46"/>
                <a:gd name="T39" fmla="*/ 17 h 48"/>
                <a:gd name="T40" fmla="*/ 39 w 46"/>
                <a:gd name="T41" fmla="*/ 15 h 48"/>
                <a:gd name="T42" fmla="*/ 36 w 46"/>
                <a:gd name="T43" fmla="*/ 14 h 48"/>
                <a:gd name="T44" fmla="*/ 36 w 46"/>
                <a:gd name="T45" fmla="*/ 13 h 48"/>
                <a:gd name="T46" fmla="*/ 34 w 46"/>
                <a:gd name="T47" fmla="*/ 12 h 48"/>
                <a:gd name="T48" fmla="*/ 30 w 46"/>
                <a:gd name="T49" fmla="*/ 7 h 48"/>
                <a:gd name="T50" fmla="*/ 25 w 46"/>
                <a:gd name="T51" fmla="*/ 2 h 48"/>
                <a:gd name="T52" fmla="*/ 25 w 46"/>
                <a:gd name="T53"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8">
                  <a:moveTo>
                    <a:pt x="25" y="2"/>
                  </a:moveTo>
                  <a:cubicBezTo>
                    <a:pt x="24" y="3"/>
                    <a:pt x="22" y="3"/>
                    <a:pt x="21" y="3"/>
                  </a:cubicBezTo>
                  <a:cubicBezTo>
                    <a:pt x="19" y="3"/>
                    <a:pt x="20" y="6"/>
                    <a:pt x="18" y="4"/>
                  </a:cubicBezTo>
                  <a:cubicBezTo>
                    <a:pt x="15" y="0"/>
                    <a:pt x="10" y="5"/>
                    <a:pt x="6" y="4"/>
                  </a:cubicBezTo>
                  <a:cubicBezTo>
                    <a:pt x="6" y="9"/>
                    <a:pt x="6" y="14"/>
                    <a:pt x="6" y="18"/>
                  </a:cubicBezTo>
                  <a:cubicBezTo>
                    <a:pt x="6" y="19"/>
                    <a:pt x="7" y="23"/>
                    <a:pt x="6" y="23"/>
                  </a:cubicBezTo>
                  <a:cubicBezTo>
                    <a:pt x="5" y="24"/>
                    <a:pt x="1" y="22"/>
                    <a:pt x="1" y="24"/>
                  </a:cubicBezTo>
                  <a:cubicBezTo>
                    <a:pt x="1" y="26"/>
                    <a:pt x="1" y="29"/>
                    <a:pt x="1" y="31"/>
                  </a:cubicBezTo>
                  <a:cubicBezTo>
                    <a:pt x="1" y="33"/>
                    <a:pt x="0" y="36"/>
                    <a:pt x="1" y="38"/>
                  </a:cubicBezTo>
                  <a:cubicBezTo>
                    <a:pt x="5" y="39"/>
                    <a:pt x="6" y="44"/>
                    <a:pt x="4" y="47"/>
                  </a:cubicBezTo>
                  <a:cubicBezTo>
                    <a:pt x="4" y="48"/>
                    <a:pt x="8" y="48"/>
                    <a:pt x="8" y="48"/>
                  </a:cubicBezTo>
                  <a:cubicBezTo>
                    <a:pt x="10" y="48"/>
                    <a:pt x="11" y="46"/>
                    <a:pt x="13" y="44"/>
                  </a:cubicBezTo>
                  <a:cubicBezTo>
                    <a:pt x="15" y="42"/>
                    <a:pt x="15" y="39"/>
                    <a:pt x="19" y="41"/>
                  </a:cubicBezTo>
                  <a:cubicBezTo>
                    <a:pt x="23" y="43"/>
                    <a:pt x="27" y="44"/>
                    <a:pt x="29" y="39"/>
                  </a:cubicBezTo>
                  <a:cubicBezTo>
                    <a:pt x="29" y="38"/>
                    <a:pt x="29" y="37"/>
                    <a:pt x="31" y="37"/>
                  </a:cubicBezTo>
                  <a:cubicBezTo>
                    <a:pt x="33" y="37"/>
                    <a:pt x="34" y="35"/>
                    <a:pt x="34" y="34"/>
                  </a:cubicBezTo>
                  <a:cubicBezTo>
                    <a:pt x="36" y="31"/>
                    <a:pt x="40" y="28"/>
                    <a:pt x="43" y="26"/>
                  </a:cubicBezTo>
                  <a:cubicBezTo>
                    <a:pt x="45" y="25"/>
                    <a:pt x="46" y="24"/>
                    <a:pt x="44" y="22"/>
                  </a:cubicBezTo>
                  <a:cubicBezTo>
                    <a:pt x="43" y="21"/>
                    <a:pt x="40" y="22"/>
                    <a:pt x="40" y="21"/>
                  </a:cubicBezTo>
                  <a:cubicBezTo>
                    <a:pt x="39" y="20"/>
                    <a:pt x="38" y="19"/>
                    <a:pt x="38" y="17"/>
                  </a:cubicBezTo>
                  <a:cubicBezTo>
                    <a:pt x="38" y="17"/>
                    <a:pt x="39" y="16"/>
                    <a:pt x="39" y="15"/>
                  </a:cubicBezTo>
                  <a:cubicBezTo>
                    <a:pt x="38" y="15"/>
                    <a:pt x="37" y="15"/>
                    <a:pt x="36" y="14"/>
                  </a:cubicBezTo>
                  <a:cubicBezTo>
                    <a:pt x="36" y="14"/>
                    <a:pt x="37" y="13"/>
                    <a:pt x="36" y="13"/>
                  </a:cubicBezTo>
                  <a:cubicBezTo>
                    <a:pt x="35" y="13"/>
                    <a:pt x="35" y="12"/>
                    <a:pt x="34" y="12"/>
                  </a:cubicBezTo>
                  <a:cubicBezTo>
                    <a:pt x="32" y="11"/>
                    <a:pt x="31" y="10"/>
                    <a:pt x="30" y="7"/>
                  </a:cubicBezTo>
                  <a:cubicBezTo>
                    <a:pt x="30" y="6"/>
                    <a:pt x="27" y="2"/>
                    <a:pt x="25" y="2"/>
                  </a:cubicBezTo>
                  <a:cubicBezTo>
                    <a:pt x="25" y="2"/>
                    <a:pt x="26" y="2"/>
                    <a:pt x="25"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4" name="Freeform 736"/>
            <p:cNvSpPr>
              <a:spLocks/>
            </p:cNvSpPr>
            <p:nvPr/>
          </p:nvSpPr>
          <p:spPr bwMode="auto">
            <a:xfrm>
              <a:off x="6413869" y="4887651"/>
              <a:ext cx="183169" cy="162463"/>
            </a:xfrm>
            <a:custGeom>
              <a:avLst/>
              <a:gdLst>
                <a:gd name="T0" fmla="*/ 39 w 39"/>
                <a:gd name="T1" fmla="*/ 22 h 35"/>
                <a:gd name="T2" fmla="*/ 38 w 39"/>
                <a:gd name="T3" fmla="*/ 18 h 35"/>
                <a:gd name="T4" fmla="*/ 39 w 39"/>
                <a:gd name="T5" fmla="*/ 14 h 35"/>
                <a:gd name="T6" fmla="*/ 38 w 39"/>
                <a:gd name="T7" fmla="*/ 7 h 35"/>
                <a:gd name="T8" fmla="*/ 27 w 39"/>
                <a:gd name="T9" fmla="*/ 2 h 35"/>
                <a:gd name="T10" fmla="*/ 24 w 39"/>
                <a:gd name="T11" fmla="*/ 0 h 35"/>
                <a:gd name="T12" fmla="*/ 19 w 39"/>
                <a:gd name="T13" fmla="*/ 3 h 35"/>
                <a:gd name="T14" fmla="*/ 13 w 39"/>
                <a:gd name="T15" fmla="*/ 7 h 35"/>
                <a:gd name="T16" fmla="*/ 9 w 39"/>
                <a:gd name="T17" fmla="*/ 12 h 35"/>
                <a:gd name="T18" fmla="*/ 2 w 39"/>
                <a:gd name="T19" fmla="*/ 12 h 35"/>
                <a:gd name="T20" fmla="*/ 5 w 39"/>
                <a:gd name="T21" fmla="*/ 16 h 35"/>
                <a:gd name="T22" fmla="*/ 8 w 39"/>
                <a:gd name="T23" fmla="*/ 21 h 35"/>
                <a:gd name="T24" fmla="*/ 11 w 39"/>
                <a:gd name="T25" fmla="*/ 23 h 35"/>
                <a:gd name="T26" fmla="*/ 11 w 39"/>
                <a:gd name="T27" fmla="*/ 24 h 35"/>
                <a:gd name="T28" fmla="*/ 14 w 39"/>
                <a:gd name="T29" fmla="*/ 25 h 35"/>
                <a:gd name="T30" fmla="*/ 13 w 39"/>
                <a:gd name="T31" fmla="*/ 28 h 35"/>
                <a:gd name="T32" fmla="*/ 15 w 39"/>
                <a:gd name="T33" fmla="*/ 31 h 35"/>
                <a:gd name="T34" fmla="*/ 20 w 39"/>
                <a:gd name="T35" fmla="*/ 34 h 35"/>
                <a:gd name="T36" fmla="*/ 25 w 39"/>
                <a:gd name="T37" fmla="*/ 35 h 35"/>
                <a:gd name="T38" fmla="*/ 27 w 39"/>
                <a:gd name="T39" fmla="*/ 35 h 35"/>
                <a:gd name="T40" fmla="*/ 34 w 39"/>
                <a:gd name="T41" fmla="*/ 31 h 35"/>
                <a:gd name="T42" fmla="*/ 36 w 39"/>
                <a:gd name="T43" fmla="*/ 27 h 35"/>
                <a:gd name="T44" fmla="*/ 39 w 39"/>
                <a:gd name="T45" fmla="*/ 22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9" h="35">
                  <a:moveTo>
                    <a:pt x="39" y="22"/>
                  </a:moveTo>
                  <a:cubicBezTo>
                    <a:pt x="39" y="21"/>
                    <a:pt x="38" y="19"/>
                    <a:pt x="38" y="18"/>
                  </a:cubicBezTo>
                  <a:cubicBezTo>
                    <a:pt x="38" y="16"/>
                    <a:pt x="39" y="15"/>
                    <a:pt x="39" y="14"/>
                  </a:cubicBezTo>
                  <a:cubicBezTo>
                    <a:pt x="39" y="11"/>
                    <a:pt x="39" y="9"/>
                    <a:pt x="38" y="7"/>
                  </a:cubicBezTo>
                  <a:cubicBezTo>
                    <a:pt x="38" y="4"/>
                    <a:pt x="29" y="2"/>
                    <a:pt x="27" y="2"/>
                  </a:cubicBezTo>
                  <a:cubicBezTo>
                    <a:pt x="27" y="0"/>
                    <a:pt x="27" y="0"/>
                    <a:pt x="24" y="0"/>
                  </a:cubicBezTo>
                  <a:cubicBezTo>
                    <a:pt x="21" y="0"/>
                    <a:pt x="21" y="1"/>
                    <a:pt x="19" y="3"/>
                  </a:cubicBezTo>
                  <a:cubicBezTo>
                    <a:pt x="18" y="5"/>
                    <a:pt x="15" y="6"/>
                    <a:pt x="13" y="7"/>
                  </a:cubicBezTo>
                  <a:cubicBezTo>
                    <a:pt x="12" y="9"/>
                    <a:pt x="11" y="12"/>
                    <a:pt x="9" y="12"/>
                  </a:cubicBezTo>
                  <a:cubicBezTo>
                    <a:pt x="7" y="12"/>
                    <a:pt x="5" y="11"/>
                    <a:pt x="2" y="12"/>
                  </a:cubicBezTo>
                  <a:cubicBezTo>
                    <a:pt x="0" y="13"/>
                    <a:pt x="4" y="15"/>
                    <a:pt x="5" y="16"/>
                  </a:cubicBezTo>
                  <a:cubicBezTo>
                    <a:pt x="6" y="18"/>
                    <a:pt x="6" y="20"/>
                    <a:pt x="8" y="21"/>
                  </a:cubicBezTo>
                  <a:cubicBezTo>
                    <a:pt x="9" y="22"/>
                    <a:pt x="10" y="23"/>
                    <a:pt x="11" y="23"/>
                  </a:cubicBezTo>
                  <a:cubicBezTo>
                    <a:pt x="12" y="23"/>
                    <a:pt x="11" y="24"/>
                    <a:pt x="11" y="24"/>
                  </a:cubicBezTo>
                  <a:cubicBezTo>
                    <a:pt x="12" y="24"/>
                    <a:pt x="13" y="25"/>
                    <a:pt x="14" y="25"/>
                  </a:cubicBezTo>
                  <a:cubicBezTo>
                    <a:pt x="14" y="26"/>
                    <a:pt x="13" y="27"/>
                    <a:pt x="13" y="28"/>
                  </a:cubicBezTo>
                  <a:cubicBezTo>
                    <a:pt x="13" y="29"/>
                    <a:pt x="14" y="31"/>
                    <a:pt x="15" y="31"/>
                  </a:cubicBezTo>
                  <a:cubicBezTo>
                    <a:pt x="18" y="31"/>
                    <a:pt x="19" y="31"/>
                    <a:pt x="20" y="34"/>
                  </a:cubicBezTo>
                  <a:cubicBezTo>
                    <a:pt x="21" y="35"/>
                    <a:pt x="23" y="34"/>
                    <a:pt x="25" y="35"/>
                  </a:cubicBezTo>
                  <a:cubicBezTo>
                    <a:pt x="26" y="35"/>
                    <a:pt x="26" y="35"/>
                    <a:pt x="27" y="35"/>
                  </a:cubicBezTo>
                  <a:cubicBezTo>
                    <a:pt x="31" y="35"/>
                    <a:pt x="32" y="34"/>
                    <a:pt x="34" y="31"/>
                  </a:cubicBezTo>
                  <a:cubicBezTo>
                    <a:pt x="35" y="30"/>
                    <a:pt x="36" y="28"/>
                    <a:pt x="36" y="27"/>
                  </a:cubicBezTo>
                  <a:cubicBezTo>
                    <a:pt x="37" y="25"/>
                    <a:pt x="39" y="24"/>
                    <a:pt x="39" y="2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5" name="Freeform 737"/>
            <p:cNvSpPr>
              <a:spLocks/>
            </p:cNvSpPr>
            <p:nvPr/>
          </p:nvSpPr>
          <p:spPr bwMode="auto">
            <a:xfrm>
              <a:off x="6536512" y="5129753"/>
              <a:ext cx="46190" cy="52562"/>
            </a:xfrm>
            <a:custGeom>
              <a:avLst/>
              <a:gdLst>
                <a:gd name="T0" fmla="*/ 5 w 10"/>
                <a:gd name="T1" fmla="*/ 1 h 11"/>
                <a:gd name="T2" fmla="*/ 7 w 10"/>
                <a:gd name="T3" fmla="*/ 9 h 11"/>
                <a:gd name="T4" fmla="*/ 5 w 10"/>
                <a:gd name="T5" fmla="*/ 1 h 11"/>
                <a:gd name="T6" fmla="*/ 5 w 10"/>
                <a:gd name="T7" fmla="*/ 1 h 11"/>
              </a:gdLst>
              <a:ahLst/>
              <a:cxnLst>
                <a:cxn ang="0">
                  <a:pos x="T0" y="T1"/>
                </a:cxn>
                <a:cxn ang="0">
                  <a:pos x="T2" y="T3"/>
                </a:cxn>
                <a:cxn ang="0">
                  <a:pos x="T4" y="T5"/>
                </a:cxn>
                <a:cxn ang="0">
                  <a:pos x="T6" y="T7"/>
                </a:cxn>
              </a:cxnLst>
              <a:rect l="0" t="0" r="r" b="b"/>
              <a:pathLst>
                <a:path w="10" h="11">
                  <a:moveTo>
                    <a:pt x="5" y="1"/>
                  </a:moveTo>
                  <a:cubicBezTo>
                    <a:pt x="0" y="2"/>
                    <a:pt x="3" y="11"/>
                    <a:pt x="7" y="9"/>
                  </a:cubicBezTo>
                  <a:cubicBezTo>
                    <a:pt x="10" y="8"/>
                    <a:pt x="9" y="0"/>
                    <a:pt x="5" y="1"/>
                  </a:cubicBezTo>
                  <a:cubicBezTo>
                    <a:pt x="3" y="1"/>
                    <a:pt x="6" y="1"/>
                    <a:pt x="5"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6" name="Freeform 738"/>
            <p:cNvSpPr>
              <a:spLocks noEditPoints="1"/>
            </p:cNvSpPr>
            <p:nvPr/>
          </p:nvSpPr>
          <p:spPr bwMode="auto">
            <a:xfrm>
              <a:off x="6222737" y="5045337"/>
              <a:ext cx="369523" cy="323332"/>
            </a:xfrm>
            <a:custGeom>
              <a:avLst/>
              <a:gdLst>
                <a:gd name="T0" fmla="*/ 74 w 79"/>
                <a:gd name="T1" fmla="*/ 27 h 69"/>
                <a:gd name="T2" fmla="*/ 69 w 79"/>
                <a:gd name="T3" fmla="*/ 22 h 69"/>
                <a:gd name="T4" fmla="*/ 72 w 79"/>
                <a:gd name="T5" fmla="*/ 19 h 69"/>
                <a:gd name="T6" fmla="*/ 75 w 79"/>
                <a:gd name="T7" fmla="*/ 20 h 69"/>
                <a:gd name="T8" fmla="*/ 75 w 79"/>
                <a:gd name="T9" fmla="*/ 11 h 69"/>
                <a:gd name="T10" fmla="*/ 73 w 79"/>
                <a:gd name="T11" fmla="*/ 7 h 69"/>
                <a:gd name="T12" fmla="*/ 72 w 79"/>
                <a:gd name="T13" fmla="*/ 1 h 69"/>
                <a:gd name="T14" fmla="*/ 66 w 79"/>
                <a:gd name="T15" fmla="*/ 1 h 69"/>
                <a:gd name="T16" fmla="*/ 60 w 79"/>
                <a:gd name="T17" fmla="*/ 2 h 69"/>
                <a:gd name="T18" fmla="*/ 55 w 79"/>
                <a:gd name="T19" fmla="*/ 5 h 69"/>
                <a:gd name="T20" fmla="*/ 51 w 79"/>
                <a:gd name="T21" fmla="*/ 8 h 69"/>
                <a:gd name="T22" fmla="*/ 49 w 79"/>
                <a:gd name="T23" fmla="*/ 12 h 69"/>
                <a:gd name="T24" fmla="*/ 45 w 79"/>
                <a:gd name="T25" fmla="*/ 14 h 69"/>
                <a:gd name="T26" fmla="*/ 44 w 79"/>
                <a:gd name="T27" fmla="*/ 17 h 69"/>
                <a:gd name="T28" fmla="*/ 34 w 79"/>
                <a:gd name="T29" fmla="*/ 17 h 69"/>
                <a:gd name="T30" fmla="*/ 28 w 79"/>
                <a:gd name="T31" fmla="*/ 21 h 69"/>
                <a:gd name="T32" fmla="*/ 24 w 79"/>
                <a:gd name="T33" fmla="*/ 24 h 69"/>
                <a:gd name="T34" fmla="*/ 20 w 79"/>
                <a:gd name="T35" fmla="*/ 23 h 69"/>
                <a:gd name="T36" fmla="*/ 17 w 79"/>
                <a:gd name="T37" fmla="*/ 14 h 69"/>
                <a:gd name="T38" fmla="*/ 17 w 79"/>
                <a:gd name="T39" fmla="*/ 29 h 69"/>
                <a:gd name="T40" fmla="*/ 17 w 79"/>
                <a:gd name="T41" fmla="*/ 33 h 69"/>
                <a:gd name="T42" fmla="*/ 9 w 79"/>
                <a:gd name="T43" fmla="*/ 35 h 69"/>
                <a:gd name="T44" fmla="*/ 6 w 79"/>
                <a:gd name="T45" fmla="*/ 34 h 69"/>
                <a:gd name="T46" fmla="*/ 2 w 79"/>
                <a:gd name="T47" fmla="*/ 33 h 69"/>
                <a:gd name="T48" fmla="*/ 3 w 79"/>
                <a:gd name="T49" fmla="*/ 40 h 69"/>
                <a:gd name="T50" fmla="*/ 5 w 79"/>
                <a:gd name="T51" fmla="*/ 45 h 69"/>
                <a:gd name="T52" fmla="*/ 9 w 79"/>
                <a:gd name="T53" fmla="*/ 56 h 69"/>
                <a:gd name="T54" fmla="*/ 8 w 79"/>
                <a:gd name="T55" fmla="*/ 60 h 69"/>
                <a:gd name="T56" fmla="*/ 9 w 79"/>
                <a:gd name="T57" fmla="*/ 62 h 69"/>
                <a:gd name="T58" fmla="*/ 10 w 79"/>
                <a:gd name="T59" fmla="*/ 66 h 69"/>
                <a:gd name="T60" fmla="*/ 11 w 79"/>
                <a:gd name="T61" fmla="*/ 64 h 69"/>
                <a:gd name="T62" fmla="*/ 15 w 79"/>
                <a:gd name="T63" fmla="*/ 68 h 69"/>
                <a:gd name="T64" fmla="*/ 21 w 79"/>
                <a:gd name="T65" fmla="*/ 66 h 69"/>
                <a:gd name="T66" fmla="*/ 26 w 79"/>
                <a:gd name="T67" fmla="*/ 65 h 69"/>
                <a:gd name="T68" fmla="*/ 31 w 79"/>
                <a:gd name="T69" fmla="*/ 64 h 69"/>
                <a:gd name="T70" fmla="*/ 38 w 79"/>
                <a:gd name="T71" fmla="*/ 64 h 69"/>
                <a:gd name="T72" fmla="*/ 39 w 79"/>
                <a:gd name="T73" fmla="*/ 64 h 69"/>
                <a:gd name="T74" fmla="*/ 41 w 79"/>
                <a:gd name="T75" fmla="*/ 63 h 69"/>
                <a:gd name="T76" fmla="*/ 42 w 79"/>
                <a:gd name="T77" fmla="*/ 62 h 69"/>
                <a:gd name="T78" fmla="*/ 44 w 79"/>
                <a:gd name="T79" fmla="*/ 65 h 69"/>
                <a:gd name="T80" fmla="*/ 46 w 79"/>
                <a:gd name="T81" fmla="*/ 62 h 69"/>
                <a:gd name="T82" fmla="*/ 57 w 79"/>
                <a:gd name="T83" fmla="*/ 56 h 69"/>
                <a:gd name="T84" fmla="*/ 65 w 79"/>
                <a:gd name="T85" fmla="*/ 48 h 69"/>
                <a:gd name="T86" fmla="*/ 72 w 79"/>
                <a:gd name="T87" fmla="*/ 37 h 69"/>
                <a:gd name="T88" fmla="*/ 77 w 79"/>
                <a:gd name="T89" fmla="*/ 33 h 69"/>
                <a:gd name="T90" fmla="*/ 79 w 79"/>
                <a:gd name="T91" fmla="*/ 25 h 69"/>
                <a:gd name="T92" fmla="*/ 76 w 79"/>
                <a:gd name="T93" fmla="*/ 25 h 69"/>
                <a:gd name="T94" fmla="*/ 74 w 79"/>
                <a:gd name="T95" fmla="*/ 27 h 69"/>
                <a:gd name="T96" fmla="*/ 62 w 79"/>
                <a:gd name="T97" fmla="*/ 39 h 69"/>
                <a:gd name="T98" fmla="*/ 61 w 79"/>
                <a:gd name="T99" fmla="*/ 41 h 69"/>
                <a:gd name="T100" fmla="*/ 57 w 79"/>
                <a:gd name="T101" fmla="*/ 43 h 69"/>
                <a:gd name="T102" fmla="*/ 55 w 79"/>
                <a:gd name="T103" fmla="*/ 44 h 69"/>
                <a:gd name="T104" fmla="*/ 52 w 79"/>
                <a:gd name="T105" fmla="*/ 41 h 69"/>
                <a:gd name="T106" fmla="*/ 56 w 79"/>
                <a:gd name="T107" fmla="*/ 35 h 69"/>
                <a:gd name="T108" fmla="*/ 60 w 79"/>
                <a:gd name="T109" fmla="*/ 35 h 69"/>
                <a:gd name="T110" fmla="*/ 62 w 79"/>
                <a:gd name="T111" fmla="*/ 39 h 69"/>
                <a:gd name="T112" fmla="*/ 62 w 79"/>
                <a:gd name="T113"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9" h="69">
                  <a:moveTo>
                    <a:pt x="74" y="27"/>
                  </a:moveTo>
                  <a:cubicBezTo>
                    <a:pt x="71" y="27"/>
                    <a:pt x="68" y="24"/>
                    <a:pt x="69" y="22"/>
                  </a:cubicBezTo>
                  <a:cubicBezTo>
                    <a:pt x="69" y="20"/>
                    <a:pt x="71" y="19"/>
                    <a:pt x="72" y="19"/>
                  </a:cubicBezTo>
                  <a:cubicBezTo>
                    <a:pt x="73" y="19"/>
                    <a:pt x="74" y="20"/>
                    <a:pt x="75" y="20"/>
                  </a:cubicBezTo>
                  <a:cubicBezTo>
                    <a:pt x="75" y="17"/>
                    <a:pt x="76" y="14"/>
                    <a:pt x="75" y="11"/>
                  </a:cubicBezTo>
                  <a:cubicBezTo>
                    <a:pt x="74" y="10"/>
                    <a:pt x="73" y="8"/>
                    <a:pt x="73" y="7"/>
                  </a:cubicBezTo>
                  <a:cubicBezTo>
                    <a:pt x="72" y="5"/>
                    <a:pt x="72" y="3"/>
                    <a:pt x="72" y="1"/>
                  </a:cubicBezTo>
                  <a:cubicBezTo>
                    <a:pt x="70" y="2"/>
                    <a:pt x="67" y="1"/>
                    <a:pt x="66" y="1"/>
                  </a:cubicBezTo>
                  <a:cubicBezTo>
                    <a:pt x="63" y="0"/>
                    <a:pt x="61" y="0"/>
                    <a:pt x="60" y="2"/>
                  </a:cubicBezTo>
                  <a:cubicBezTo>
                    <a:pt x="58" y="3"/>
                    <a:pt x="56" y="3"/>
                    <a:pt x="55" y="5"/>
                  </a:cubicBezTo>
                  <a:cubicBezTo>
                    <a:pt x="54" y="6"/>
                    <a:pt x="52" y="7"/>
                    <a:pt x="51" y="8"/>
                  </a:cubicBezTo>
                  <a:cubicBezTo>
                    <a:pt x="50" y="9"/>
                    <a:pt x="50" y="11"/>
                    <a:pt x="49" y="12"/>
                  </a:cubicBezTo>
                  <a:cubicBezTo>
                    <a:pt x="48" y="14"/>
                    <a:pt x="46" y="12"/>
                    <a:pt x="45" y="14"/>
                  </a:cubicBezTo>
                  <a:cubicBezTo>
                    <a:pt x="44" y="15"/>
                    <a:pt x="45" y="16"/>
                    <a:pt x="44" y="17"/>
                  </a:cubicBezTo>
                  <a:cubicBezTo>
                    <a:pt x="42" y="21"/>
                    <a:pt x="37" y="18"/>
                    <a:pt x="34" y="17"/>
                  </a:cubicBezTo>
                  <a:cubicBezTo>
                    <a:pt x="31" y="15"/>
                    <a:pt x="30" y="19"/>
                    <a:pt x="28" y="21"/>
                  </a:cubicBezTo>
                  <a:cubicBezTo>
                    <a:pt x="27" y="22"/>
                    <a:pt x="26" y="24"/>
                    <a:pt x="24" y="24"/>
                  </a:cubicBezTo>
                  <a:cubicBezTo>
                    <a:pt x="24" y="24"/>
                    <a:pt x="20" y="24"/>
                    <a:pt x="20" y="23"/>
                  </a:cubicBezTo>
                  <a:cubicBezTo>
                    <a:pt x="22" y="20"/>
                    <a:pt x="21" y="15"/>
                    <a:pt x="17" y="14"/>
                  </a:cubicBezTo>
                  <a:cubicBezTo>
                    <a:pt x="17" y="19"/>
                    <a:pt x="17" y="24"/>
                    <a:pt x="17" y="29"/>
                  </a:cubicBezTo>
                  <a:cubicBezTo>
                    <a:pt x="17" y="29"/>
                    <a:pt x="18" y="32"/>
                    <a:pt x="17" y="33"/>
                  </a:cubicBezTo>
                  <a:cubicBezTo>
                    <a:pt x="14" y="35"/>
                    <a:pt x="13" y="36"/>
                    <a:pt x="9" y="35"/>
                  </a:cubicBezTo>
                  <a:cubicBezTo>
                    <a:pt x="8" y="35"/>
                    <a:pt x="7" y="35"/>
                    <a:pt x="6" y="34"/>
                  </a:cubicBezTo>
                  <a:cubicBezTo>
                    <a:pt x="5" y="32"/>
                    <a:pt x="4" y="31"/>
                    <a:pt x="2" y="33"/>
                  </a:cubicBezTo>
                  <a:cubicBezTo>
                    <a:pt x="0" y="35"/>
                    <a:pt x="2" y="38"/>
                    <a:pt x="3" y="40"/>
                  </a:cubicBezTo>
                  <a:cubicBezTo>
                    <a:pt x="4" y="41"/>
                    <a:pt x="5" y="43"/>
                    <a:pt x="5" y="45"/>
                  </a:cubicBezTo>
                  <a:cubicBezTo>
                    <a:pt x="7" y="49"/>
                    <a:pt x="11" y="51"/>
                    <a:pt x="9" y="56"/>
                  </a:cubicBezTo>
                  <a:cubicBezTo>
                    <a:pt x="8" y="58"/>
                    <a:pt x="7" y="58"/>
                    <a:pt x="8" y="60"/>
                  </a:cubicBezTo>
                  <a:cubicBezTo>
                    <a:pt x="9" y="61"/>
                    <a:pt x="9" y="62"/>
                    <a:pt x="9" y="62"/>
                  </a:cubicBezTo>
                  <a:cubicBezTo>
                    <a:pt x="10" y="63"/>
                    <a:pt x="9" y="65"/>
                    <a:pt x="10" y="66"/>
                  </a:cubicBezTo>
                  <a:cubicBezTo>
                    <a:pt x="10" y="66"/>
                    <a:pt x="10" y="64"/>
                    <a:pt x="11" y="64"/>
                  </a:cubicBezTo>
                  <a:cubicBezTo>
                    <a:pt x="11" y="64"/>
                    <a:pt x="14" y="67"/>
                    <a:pt x="15" y="68"/>
                  </a:cubicBezTo>
                  <a:cubicBezTo>
                    <a:pt x="17" y="69"/>
                    <a:pt x="19" y="66"/>
                    <a:pt x="21" y="66"/>
                  </a:cubicBezTo>
                  <a:cubicBezTo>
                    <a:pt x="23" y="65"/>
                    <a:pt x="25" y="67"/>
                    <a:pt x="26" y="65"/>
                  </a:cubicBezTo>
                  <a:cubicBezTo>
                    <a:pt x="28" y="64"/>
                    <a:pt x="29" y="64"/>
                    <a:pt x="31" y="64"/>
                  </a:cubicBezTo>
                  <a:cubicBezTo>
                    <a:pt x="33" y="64"/>
                    <a:pt x="35" y="64"/>
                    <a:pt x="38" y="64"/>
                  </a:cubicBezTo>
                  <a:cubicBezTo>
                    <a:pt x="38" y="64"/>
                    <a:pt x="39" y="64"/>
                    <a:pt x="39" y="64"/>
                  </a:cubicBezTo>
                  <a:cubicBezTo>
                    <a:pt x="40" y="64"/>
                    <a:pt x="40" y="63"/>
                    <a:pt x="41" y="63"/>
                  </a:cubicBezTo>
                  <a:cubicBezTo>
                    <a:pt x="41" y="63"/>
                    <a:pt x="41" y="62"/>
                    <a:pt x="42" y="62"/>
                  </a:cubicBezTo>
                  <a:cubicBezTo>
                    <a:pt x="42" y="63"/>
                    <a:pt x="42" y="65"/>
                    <a:pt x="44" y="65"/>
                  </a:cubicBezTo>
                  <a:cubicBezTo>
                    <a:pt x="44" y="65"/>
                    <a:pt x="43" y="61"/>
                    <a:pt x="46" y="62"/>
                  </a:cubicBezTo>
                  <a:cubicBezTo>
                    <a:pt x="50" y="63"/>
                    <a:pt x="54" y="59"/>
                    <a:pt x="57" y="56"/>
                  </a:cubicBezTo>
                  <a:cubicBezTo>
                    <a:pt x="60" y="54"/>
                    <a:pt x="62" y="51"/>
                    <a:pt x="65" y="48"/>
                  </a:cubicBezTo>
                  <a:cubicBezTo>
                    <a:pt x="68" y="45"/>
                    <a:pt x="69" y="41"/>
                    <a:pt x="72" y="37"/>
                  </a:cubicBezTo>
                  <a:cubicBezTo>
                    <a:pt x="73" y="36"/>
                    <a:pt x="76" y="35"/>
                    <a:pt x="77" y="33"/>
                  </a:cubicBezTo>
                  <a:cubicBezTo>
                    <a:pt x="78" y="31"/>
                    <a:pt x="79" y="27"/>
                    <a:pt x="79" y="25"/>
                  </a:cubicBezTo>
                  <a:cubicBezTo>
                    <a:pt x="78" y="25"/>
                    <a:pt x="77" y="25"/>
                    <a:pt x="76" y="25"/>
                  </a:cubicBezTo>
                  <a:cubicBezTo>
                    <a:pt x="75" y="25"/>
                    <a:pt x="75" y="27"/>
                    <a:pt x="74" y="27"/>
                  </a:cubicBezTo>
                  <a:close/>
                  <a:moveTo>
                    <a:pt x="62" y="39"/>
                  </a:moveTo>
                  <a:cubicBezTo>
                    <a:pt x="61" y="39"/>
                    <a:pt x="61" y="41"/>
                    <a:pt x="61" y="41"/>
                  </a:cubicBezTo>
                  <a:cubicBezTo>
                    <a:pt x="60" y="43"/>
                    <a:pt x="58" y="42"/>
                    <a:pt x="57" y="43"/>
                  </a:cubicBezTo>
                  <a:cubicBezTo>
                    <a:pt x="56" y="43"/>
                    <a:pt x="56" y="44"/>
                    <a:pt x="55" y="44"/>
                  </a:cubicBezTo>
                  <a:cubicBezTo>
                    <a:pt x="53" y="44"/>
                    <a:pt x="52" y="42"/>
                    <a:pt x="52" y="41"/>
                  </a:cubicBezTo>
                  <a:cubicBezTo>
                    <a:pt x="51" y="39"/>
                    <a:pt x="54" y="36"/>
                    <a:pt x="56" y="35"/>
                  </a:cubicBezTo>
                  <a:cubicBezTo>
                    <a:pt x="57" y="34"/>
                    <a:pt x="59" y="34"/>
                    <a:pt x="60" y="35"/>
                  </a:cubicBezTo>
                  <a:cubicBezTo>
                    <a:pt x="61" y="36"/>
                    <a:pt x="64" y="38"/>
                    <a:pt x="62" y="39"/>
                  </a:cubicBezTo>
                  <a:cubicBezTo>
                    <a:pt x="61" y="39"/>
                    <a:pt x="63" y="38"/>
                    <a:pt x="62" y="39"/>
                  </a:cubicBezTo>
                  <a:close/>
                </a:path>
              </a:pathLst>
            </a:custGeom>
            <a:solidFill>
              <a:schemeClr val="bg2"/>
            </a:solidFill>
            <a:ln w="9525"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7" name="Freeform 739"/>
            <p:cNvSpPr>
              <a:spLocks/>
            </p:cNvSpPr>
            <p:nvPr/>
          </p:nvSpPr>
          <p:spPr bwMode="auto">
            <a:xfrm>
              <a:off x="6461652" y="5199836"/>
              <a:ext cx="60525" cy="62119"/>
            </a:xfrm>
            <a:custGeom>
              <a:avLst/>
              <a:gdLst>
                <a:gd name="T0" fmla="*/ 11 w 13"/>
                <a:gd name="T1" fmla="*/ 4 h 13"/>
                <a:gd name="T2" fmla="*/ 3 w 13"/>
                <a:gd name="T3" fmla="*/ 3 h 13"/>
                <a:gd name="T4" fmla="*/ 2 w 13"/>
                <a:gd name="T5" fmla="*/ 9 h 13"/>
                <a:gd name="T6" fmla="*/ 7 w 13"/>
                <a:gd name="T7" fmla="*/ 9 h 13"/>
                <a:gd name="T8" fmla="*/ 11 w 13"/>
                <a:gd name="T9" fmla="*/ 4 h 13"/>
                <a:gd name="T10" fmla="*/ 11 w 13"/>
                <a:gd name="T11" fmla="*/ 4 h 13"/>
              </a:gdLst>
              <a:ahLst/>
              <a:cxnLst>
                <a:cxn ang="0">
                  <a:pos x="T0" y="T1"/>
                </a:cxn>
                <a:cxn ang="0">
                  <a:pos x="T2" y="T3"/>
                </a:cxn>
                <a:cxn ang="0">
                  <a:pos x="T4" y="T5"/>
                </a:cxn>
                <a:cxn ang="0">
                  <a:pos x="T6" y="T7"/>
                </a:cxn>
                <a:cxn ang="0">
                  <a:pos x="T8" y="T9"/>
                </a:cxn>
                <a:cxn ang="0">
                  <a:pos x="T10" y="T11"/>
                </a:cxn>
              </a:cxnLst>
              <a:rect l="0" t="0" r="r" b="b"/>
              <a:pathLst>
                <a:path w="13" h="13">
                  <a:moveTo>
                    <a:pt x="11" y="4"/>
                  </a:moveTo>
                  <a:cubicBezTo>
                    <a:pt x="9" y="2"/>
                    <a:pt x="5" y="0"/>
                    <a:pt x="3" y="3"/>
                  </a:cubicBezTo>
                  <a:cubicBezTo>
                    <a:pt x="1" y="5"/>
                    <a:pt x="0" y="7"/>
                    <a:pt x="2" y="9"/>
                  </a:cubicBezTo>
                  <a:cubicBezTo>
                    <a:pt x="4" y="13"/>
                    <a:pt x="5" y="9"/>
                    <a:pt x="7" y="9"/>
                  </a:cubicBezTo>
                  <a:cubicBezTo>
                    <a:pt x="10" y="9"/>
                    <a:pt x="13" y="5"/>
                    <a:pt x="11" y="4"/>
                  </a:cubicBezTo>
                  <a:cubicBezTo>
                    <a:pt x="10" y="3"/>
                    <a:pt x="12" y="4"/>
                    <a:pt x="11"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8" name="Freeform 740"/>
            <p:cNvSpPr>
              <a:spLocks/>
            </p:cNvSpPr>
            <p:nvPr/>
          </p:nvSpPr>
          <p:spPr bwMode="auto">
            <a:xfrm>
              <a:off x="6133541" y="4620065"/>
              <a:ext cx="23891" cy="38226"/>
            </a:xfrm>
            <a:custGeom>
              <a:avLst/>
              <a:gdLst>
                <a:gd name="T0" fmla="*/ 2 w 5"/>
                <a:gd name="T1" fmla="*/ 5 h 8"/>
                <a:gd name="T2" fmla="*/ 5 w 5"/>
                <a:gd name="T3" fmla="*/ 1 h 8"/>
                <a:gd name="T4" fmla="*/ 1 w 5"/>
                <a:gd name="T5" fmla="*/ 3 h 8"/>
                <a:gd name="T6" fmla="*/ 0 w 5"/>
                <a:gd name="T7" fmla="*/ 8 h 8"/>
                <a:gd name="T8" fmla="*/ 2 w 5"/>
                <a:gd name="T9" fmla="*/ 5 h 8"/>
              </a:gdLst>
              <a:ahLst/>
              <a:cxnLst>
                <a:cxn ang="0">
                  <a:pos x="T0" y="T1"/>
                </a:cxn>
                <a:cxn ang="0">
                  <a:pos x="T2" y="T3"/>
                </a:cxn>
                <a:cxn ang="0">
                  <a:pos x="T4" y="T5"/>
                </a:cxn>
                <a:cxn ang="0">
                  <a:pos x="T6" y="T7"/>
                </a:cxn>
                <a:cxn ang="0">
                  <a:pos x="T8" y="T9"/>
                </a:cxn>
              </a:cxnLst>
              <a:rect l="0" t="0" r="r" b="b"/>
              <a:pathLst>
                <a:path w="5" h="8">
                  <a:moveTo>
                    <a:pt x="2" y="5"/>
                  </a:moveTo>
                  <a:cubicBezTo>
                    <a:pt x="2" y="4"/>
                    <a:pt x="4" y="2"/>
                    <a:pt x="5" y="1"/>
                  </a:cubicBezTo>
                  <a:cubicBezTo>
                    <a:pt x="4" y="0"/>
                    <a:pt x="2" y="2"/>
                    <a:pt x="1" y="3"/>
                  </a:cubicBezTo>
                  <a:cubicBezTo>
                    <a:pt x="0" y="4"/>
                    <a:pt x="0" y="6"/>
                    <a:pt x="0" y="8"/>
                  </a:cubicBezTo>
                  <a:cubicBezTo>
                    <a:pt x="2" y="7"/>
                    <a:pt x="2" y="6"/>
                    <a:pt x="2"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29" name="Freeform 741"/>
            <p:cNvSpPr>
              <a:spLocks/>
            </p:cNvSpPr>
            <p:nvPr/>
          </p:nvSpPr>
          <p:spPr bwMode="auto">
            <a:xfrm>
              <a:off x="6111241" y="4428933"/>
              <a:ext cx="162463" cy="210246"/>
            </a:xfrm>
            <a:custGeom>
              <a:avLst/>
              <a:gdLst>
                <a:gd name="T0" fmla="*/ 11 w 35"/>
                <a:gd name="T1" fmla="*/ 44 h 45"/>
                <a:gd name="T2" fmla="*/ 15 w 35"/>
                <a:gd name="T3" fmla="*/ 41 h 45"/>
                <a:gd name="T4" fmla="*/ 16 w 35"/>
                <a:gd name="T5" fmla="*/ 43 h 45"/>
                <a:gd name="T6" fmla="*/ 23 w 35"/>
                <a:gd name="T7" fmla="*/ 37 h 45"/>
                <a:gd name="T8" fmla="*/ 25 w 35"/>
                <a:gd name="T9" fmla="*/ 26 h 45"/>
                <a:gd name="T10" fmla="*/ 31 w 35"/>
                <a:gd name="T11" fmla="*/ 16 h 45"/>
                <a:gd name="T12" fmla="*/ 33 w 35"/>
                <a:gd name="T13" fmla="*/ 8 h 45"/>
                <a:gd name="T14" fmla="*/ 35 w 35"/>
                <a:gd name="T15" fmla="*/ 2 h 45"/>
                <a:gd name="T16" fmla="*/ 29 w 35"/>
                <a:gd name="T17" fmla="*/ 1 h 45"/>
                <a:gd name="T18" fmla="*/ 26 w 35"/>
                <a:gd name="T19" fmla="*/ 2 h 45"/>
                <a:gd name="T20" fmla="*/ 25 w 35"/>
                <a:gd name="T21" fmla="*/ 6 h 45"/>
                <a:gd name="T22" fmla="*/ 20 w 35"/>
                <a:gd name="T23" fmla="*/ 10 h 45"/>
                <a:gd name="T24" fmla="*/ 10 w 35"/>
                <a:gd name="T25" fmla="*/ 8 h 45"/>
                <a:gd name="T26" fmla="*/ 13 w 35"/>
                <a:gd name="T27" fmla="*/ 13 h 45"/>
                <a:gd name="T28" fmla="*/ 14 w 35"/>
                <a:gd name="T29" fmla="*/ 19 h 45"/>
                <a:gd name="T30" fmla="*/ 15 w 35"/>
                <a:gd name="T31" fmla="*/ 22 h 45"/>
                <a:gd name="T32" fmla="*/ 16 w 35"/>
                <a:gd name="T33" fmla="*/ 25 h 45"/>
                <a:gd name="T34" fmla="*/ 15 w 35"/>
                <a:gd name="T35" fmla="*/ 32 h 45"/>
                <a:gd name="T36" fmla="*/ 13 w 35"/>
                <a:gd name="T37" fmla="*/ 31 h 45"/>
                <a:gd name="T38" fmla="*/ 10 w 35"/>
                <a:gd name="T39" fmla="*/ 32 h 45"/>
                <a:gd name="T40" fmla="*/ 8 w 35"/>
                <a:gd name="T41" fmla="*/ 29 h 45"/>
                <a:gd name="T42" fmla="*/ 6 w 35"/>
                <a:gd name="T43" fmla="*/ 32 h 45"/>
                <a:gd name="T44" fmla="*/ 4 w 35"/>
                <a:gd name="T45" fmla="*/ 32 h 45"/>
                <a:gd name="T46" fmla="*/ 3 w 35"/>
                <a:gd name="T47" fmla="*/ 35 h 45"/>
                <a:gd name="T48" fmla="*/ 0 w 35"/>
                <a:gd name="T49" fmla="*/ 39 h 45"/>
                <a:gd name="T50" fmla="*/ 5 w 35"/>
                <a:gd name="T51" fmla="*/ 45 h 45"/>
                <a:gd name="T52" fmla="*/ 8 w 35"/>
                <a:gd name="T53" fmla="*/ 42 h 45"/>
                <a:gd name="T54" fmla="*/ 11 w 35"/>
                <a:gd name="T55" fmla="*/ 44 h 45"/>
                <a:gd name="T56" fmla="*/ 11 w 35"/>
                <a:gd name="T57" fmla="*/ 44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35" h="45">
                  <a:moveTo>
                    <a:pt x="11" y="44"/>
                  </a:moveTo>
                  <a:cubicBezTo>
                    <a:pt x="12" y="44"/>
                    <a:pt x="14" y="42"/>
                    <a:pt x="15" y="41"/>
                  </a:cubicBezTo>
                  <a:cubicBezTo>
                    <a:pt x="17" y="40"/>
                    <a:pt x="15" y="43"/>
                    <a:pt x="16" y="43"/>
                  </a:cubicBezTo>
                  <a:cubicBezTo>
                    <a:pt x="16" y="43"/>
                    <a:pt x="23" y="39"/>
                    <a:pt x="23" y="37"/>
                  </a:cubicBezTo>
                  <a:cubicBezTo>
                    <a:pt x="23" y="33"/>
                    <a:pt x="23" y="29"/>
                    <a:pt x="25" y="26"/>
                  </a:cubicBezTo>
                  <a:cubicBezTo>
                    <a:pt x="27" y="22"/>
                    <a:pt x="30" y="19"/>
                    <a:pt x="31" y="16"/>
                  </a:cubicBezTo>
                  <a:cubicBezTo>
                    <a:pt x="32" y="13"/>
                    <a:pt x="32" y="11"/>
                    <a:pt x="33" y="8"/>
                  </a:cubicBezTo>
                  <a:cubicBezTo>
                    <a:pt x="33" y="6"/>
                    <a:pt x="35" y="4"/>
                    <a:pt x="35" y="2"/>
                  </a:cubicBezTo>
                  <a:cubicBezTo>
                    <a:pt x="33" y="2"/>
                    <a:pt x="31" y="0"/>
                    <a:pt x="29" y="1"/>
                  </a:cubicBezTo>
                  <a:cubicBezTo>
                    <a:pt x="28" y="1"/>
                    <a:pt x="26" y="1"/>
                    <a:pt x="26" y="2"/>
                  </a:cubicBezTo>
                  <a:cubicBezTo>
                    <a:pt x="25" y="4"/>
                    <a:pt x="25" y="5"/>
                    <a:pt x="25" y="6"/>
                  </a:cubicBezTo>
                  <a:cubicBezTo>
                    <a:pt x="24" y="9"/>
                    <a:pt x="23" y="10"/>
                    <a:pt x="20" y="10"/>
                  </a:cubicBezTo>
                  <a:cubicBezTo>
                    <a:pt x="17" y="9"/>
                    <a:pt x="13" y="8"/>
                    <a:pt x="10" y="8"/>
                  </a:cubicBezTo>
                  <a:cubicBezTo>
                    <a:pt x="10" y="10"/>
                    <a:pt x="9" y="14"/>
                    <a:pt x="13" y="13"/>
                  </a:cubicBezTo>
                  <a:cubicBezTo>
                    <a:pt x="17" y="11"/>
                    <a:pt x="14" y="17"/>
                    <a:pt x="14" y="19"/>
                  </a:cubicBezTo>
                  <a:cubicBezTo>
                    <a:pt x="14" y="20"/>
                    <a:pt x="14" y="21"/>
                    <a:pt x="15" y="22"/>
                  </a:cubicBezTo>
                  <a:cubicBezTo>
                    <a:pt x="16" y="23"/>
                    <a:pt x="16" y="24"/>
                    <a:pt x="16" y="25"/>
                  </a:cubicBezTo>
                  <a:cubicBezTo>
                    <a:pt x="16" y="27"/>
                    <a:pt x="16" y="30"/>
                    <a:pt x="15" y="32"/>
                  </a:cubicBezTo>
                  <a:cubicBezTo>
                    <a:pt x="15" y="33"/>
                    <a:pt x="13" y="31"/>
                    <a:pt x="13" y="31"/>
                  </a:cubicBezTo>
                  <a:cubicBezTo>
                    <a:pt x="11" y="31"/>
                    <a:pt x="11" y="33"/>
                    <a:pt x="10" y="32"/>
                  </a:cubicBezTo>
                  <a:cubicBezTo>
                    <a:pt x="10" y="31"/>
                    <a:pt x="9" y="30"/>
                    <a:pt x="8" y="29"/>
                  </a:cubicBezTo>
                  <a:cubicBezTo>
                    <a:pt x="7" y="29"/>
                    <a:pt x="7" y="31"/>
                    <a:pt x="6" y="32"/>
                  </a:cubicBezTo>
                  <a:cubicBezTo>
                    <a:pt x="6" y="32"/>
                    <a:pt x="4" y="32"/>
                    <a:pt x="4" y="32"/>
                  </a:cubicBezTo>
                  <a:cubicBezTo>
                    <a:pt x="2" y="32"/>
                    <a:pt x="3" y="34"/>
                    <a:pt x="3" y="35"/>
                  </a:cubicBezTo>
                  <a:cubicBezTo>
                    <a:pt x="4" y="38"/>
                    <a:pt x="3" y="37"/>
                    <a:pt x="0" y="39"/>
                  </a:cubicBezTo>
                  <a:cubicBezTo>
                    <a:pt x="2" y="41"/>
                    <a:pt x="4" y="42"/>
                    <a:pt x="5" y="45"/>
                  </a:cubicBezTo>
                  <a:cubicBezTo>
                    <a:pt x="6" y="44"/>
                    <a:pt x="7" y="43"/>
                    <a:pt x="8" y="42"/>
                  </a:cubicBezTo>
                  <a:cubicBezTo>
                    <a:pt x="10" y="41"/>
                    <a:pt x="10" y="43"/>
                    <a:pt x="11" y="44"/>
                  </a:cubicBezTo>
                  <a:cubicBezTo>
                    <a:pt x="12" y="44"/>
                    <a:pt x="10" y="43"/>
                    <a:pt x="11" y="4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0" name="Freeform 742"/>
            <p:cNvSpPr>
              <a:spLocks/>
            </p:cNvSpPr>
            <p:nvPr/>
          </p:nvSpPr>
          <p:spPr bwMode="auto">
            <a:xfrm>
              <a:off x="6181324" y="4260099"/>
              <a:ext cx="297849" cy="210246"/>
            </a:xfrm>
            <a:custGeom>
              <a:avLst/>
              <a:gdLst>
                <a:gd name="T0" fmla="*/ 12 w 64"/>
                <a:gd name="T1" fmla="*/ 37 h 45"/>
                <a:gd name="T2" fmla="*/ 17 w 64"/>
                <a:gd name="T3" fmla="*/ 37 h 45"/>
                <a:gd name="T4" fmla="*/ 20 w 64"/>
                <a:gd name="T5" fmla="*/ 38 h 45"/>
                <a:gd name="T6" fmla="*/ 21 w 64"/>
                <a:gd name="T7" fmla="*/ 33 h 45"/>
                <a:gd name="T8" fmla="*/ 25 w 64"/>
                <a:gd name="T9" fmla="*/ 30 h 45"/>
                <a:gd name="T10" fmla="*/ 30 w 64"/>
                <a:gd name="T11" fmla="*/ 33 h 45"/>
                <a:gd name="T12" fmla="*/ 36 w 64"/>
                <a:gd name="T13" fmla="*/ 34 h 45"/>
                <a:gd name="T14" fmla="*/ 39 w 64"/>
                <a:gd name="T15" fmla="*/ 34 h 45"/>
                <a:gd name="T16" fmla="*/ 41 w 64"/>
                <a:gd name="T17" fmla="*/ 30 h 45"/>
                <a:gd name="T18" fmla="*/ 45 w 64"/>
                <a:gd name="T19" fmla="*/ 31 h 45"/>
                <a:gd name="T20" fmla="*/ 50 w 64"/>
                <a:gd name="T21" fmla="*/ 31 h 45"/>
                <a:gd name="T22" fmla="*/ 55 w 64"/>
                <a:gd name="T23" fmla="*/ 29 h 45"/>
                <a:gd name="T24" fmla="*/ 60 w 64"/>
                <a:gd name="T25" fmla="*/ 30 h 45"/>
                <a:gd name="T26" fmla="*/ 58 w 64"/>
                <a:gd name="T27" fmla="*/ 24 h 45"/>
                <a:gd name="T28" fmla="*/ 55 w 64"/>
                <a:gd name="T29" fmla="*/ 20 h 45"/>
                <a:gd name="T30" fmla="*/ 51 w 64"/>
                <a:gd name="T31" fmla="*/ 16 h 45"/>
                <a:gd name="T32" fmla="*/ 47 w 64"/>
                <a:gd name="T33" fmla="*/ 13 h 45"/>
                <a:gd name="T34" fmla="*/ 46 w 64"/>
                <a:gd name="T35" fmla="*/ 12 h 45"/>
                <a:gd name="T36" fmla="*/ 44 w 64"/>
                <a:gd name="T37" fmla="*/ 12 h 45"/>
                <a:gd name="T38" fmla="*/ 44 w 64"/>
                <a:gd name="T39" fmla="*/ 6 h 45"/>
                <a:gd name="T40" fmla="*/ 41 w 64"/>
                <a:gd name="T41" fmla="*/ 1 h 45"/>
                <a:gd name="T42" fmla="*/ 41 w 64"/>
                <a:gd name="T43" fmla="*/ 0 h 45"/>
                <a:gd name="T44" fmla="*/ 38 w 64"/>
                <a:gd name="T45" fmla="*/ 0 h 45"/>
                <a:gd name="T46" fmla="*/ 35 w 64"/>
                <a:gd name="T47" fmla="*/ 3 h 45"/>
                <a:gd name="T48" fmla="*/ 26 w 64"/>
                <a:gd name="T49" fmla="*/ 10 h 45"/>
                <a:gd name="T50" fmla="*/ 22 w 64"/>
                <a:gd name="T51" fmla="*/ 11 h 45"/>
                <a:gd name="T52" fmla="*/ 19 w 64"/>
                <a:gd name="T53" fmla="*/ 15 h 45"/>
                <a:gd name="T54" fmla="*/ 13 w 64"/>
                <a:gd name="T55" fmla="*/ 17 h 45"/>
                <a:gd name="T56" fmla="*/ 9 w 64"/>
                <a:gd name="T57" fmla="*/ 17 h 45"/>
                <a:gd name="T58" fmla="*/ 6 w 64"/>
                <a:gd name="T59" fmla="*/ 18 h 45"/>
                <a:gd name="T60" fmla="*/ 3 w 64"/>
                <a:gd name="T61" fmla="*/ 23 h 45"/>
                <a:gd name="T62" fmla="*/ 4 w 64"/>
                <a:gd name="T63" fmla="*/ 34 h 45"/>
                <a:gd name="T64" fmla="*/ 6 w 64"/>
                <a:gd name="T65" fmla="*/ 39 h 45"/>
                <a:gd name="T66" fmla="*/ 9 w 64"/>
                <a:gd name="T67" fmla="*/ 45 h 45"/>
                <a:gd name="T68" fmla="*/ 12 w 64"/>
                <a:gd name="T69"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4" h="45">
                  <a:moveTo>
                    <a:pt x="12" y="37"/>
                  </a:moveTo>
                  <a:cubicBezTo>
                    <a:pt x="13" y="37"/>
                    <a:pt x="16" y="36"/>
                    <a:pt x="17" y="37"/>
                  </a:cubicBezTo>
                  <a:cubicBezTo>
                    <a:pt x="17" y="38"/>
                    <a:pt x="20" y="38"/>
                    <a:pt x="20" y="38"/>
                  </a:cubicBezTo>
                  <a:cubicBezTo>
                    <a:pt x="21" y="36"/>
                    <a:pt x="20" y="34"/>
                    <a:pt x="21" y="33"/>
                  </a:cubicBezTo>
                  <a:cubicBezTo>
                    <a:pt x="21" y="32"/>
                    <a:pt x="23" y="29"/>
                    <a:pt x="25" y="30"/>
                  </a:cubicBezTo>
                  <a:cubicBezTo>
                    <a:pt x="27" y="30"/>
                    <a:pt x="28" y="32"/>
                    <a:pt x="30" y="33"/>
                  </a:cubicBezTo>
                  <a:cubicBezTo>
                    <a:pt x="32" y="34"/>
                    <a:pt x="34" y="34"/>
                    <a:pt x="36" y="34"/>
                  </a:cubicBezTo>
                  <a:cubicBezTo>
                    <a:pt x="37" y="34"/>
                    <a:pt x="39" y="35"/>
                    <a:pt x="39" y="34"/>
                  </a:cubicBezTo>
                  <a:cubicBezTo>
                    <a:pt x="40" y="33"/>
                    <a:pt x="40" y="29"/>
                    <a:pt x="41" y="30"/>
                  </a:cubicBezTo>
                  <a:cubicBezTo>
                    <a:pt x="43" y="31"/>
                    <a:pt x="43" y="31"/>
                    <a:pt x="45" y="31"/>
                  </a:cubicBezTo>
                  <a:cubicBezTo>
                    <a:pt x="47" y="30"/>
                    <a:pt x="48" y="31"/>
                    <a:pt x="50" y="31"/>
                  </a:cubicBezTo>
                  <a:cubicBezTo>
                    <a:pt x="52" y="31"/>
                    <a:pt x="53" y="28"/>
                    <a:pt x="55" y="29"/>
                  </a:cubicBezTo>
                  <a:cubicBezTo>
                    <a:pt x="56" y="29"/>
                    <a:pt x="58" y="31"/>
                    <a:pt x="60" y="30"/>
                  </a:cubicBezTo>
                  <a:cubicBezTo>
                    <a:pt x="64" y="28"/>
                    <a:pt x="59" y="26"/>
                    <a:pt x="58" y="24"/>
                  </a:cubicBezTo>
                  <a:cubicBezTo>
                    <a:pt x="57" y="22"/>
                    <a:pt x="57" y="21"/>
                    <a:pt x="55" y="20"/>
                  </a:cubicBezTo>
                  <a:cubicBezTo>
                    <a:pt x="53" y="19"/>
                    <a:pt x="52" y="18"/>
                    <a:pt x="51" y="16"/>
                  </a:cubicBezTo>
                  <a:cubicBezTo>
                    <a:pt x="51" y="14"/>
                    <a:pt x="49" y="14"/>
                    <a:pt x="47" y="13"/>
                  </a:cubicBezTo>
                  <a:cubicBezTo>
                    <a:pt x="47" y="13"/>
                    <a:pt x="47" y="12"/>
                    <a:pt x="46" y="12"/>
                  </a:cubicBezTo>
                  <a:cubicBezTo>
                    <a:pt x="46" y="12"/>
                    <a:pt x="44" y="12"/>
                    <a:pt x="44" y="12"/>
                  </a:cubicBezTo>
                  <a:cubicBezTo>
                    <a:pt x="43" y="11"/>
                    <a:pt x="44" y="7"/>
                    <a:pt x="44" y="6"/>
                  </a:cubicBezTo>
                  <a:cubicBezTo>
                    <a:pt x="44" y="4"/>
                    <a:pt x="42" y="3"/>
                    <a:pt x="41" y="1"/>
                  </a:cubicBezTo>
                  <a:cubicBezTo>
                    <a:pt x="41" y="1"/>
                    <a:pt x="41" y="0"/>
                    <a:pt x="41" y="0"/>
                  </a:cubicBezTo>
                  <a:cubicBezTo>
                    <a:pt x="40" y="0"/>
                    <a:pt x="39" y="0"/>
                    <a:pt x="38" y="0"/>
                  </a:cubicBezTo>
                  <a:cubicBezTo>
                    <a:pt x="36" y="1"/>
                    <a:pt x="36" y="1"/>
                    <a:pt x="35" y="3"/>
                  </a:cubicBezTo>
                  <a:cubicBezTo>
                    <a:pt x="35" y="6"/>
                    <a:pt x="28" y="10"/>
                    <a:pt x="26" y="10"/>
                  </a:cubicBezTo>
                  <a:cubicBezTo>
                    <a:pt x="25" y="10"/>
                    <a:pt x="21" y="10"/>
                    <a:pt x="22" y="11"/>
                  </a:cubicBezTo>
                  <a:cubicBezTo>
                    <a:pt x="23" y="13"/>
                    <a:pt x="20" y="15"/>
                    <a:pt x="19" y="15"/>
                  </a:cubicBezTo>
                  <a:cubicBezTo>
                    <a:pt x="17" y="16"/>
                    <a:pt x="15" y="17"/>
                    <a:pt x="13" y="17"/>
                  </a:cubicBezTo>
                  <a:cubicBezTo>
                    <a:pt x="11" y="18"/>
                    <a:pt x="11" y="16"/>
                    <a:pt x="9" y="17"/>
                  </a:cubicBezTo>
                  <a:cubicBezTo>
                    <a:pt x="7" y="18"/>
                    <a:pt x="6" y="17"/>
                    <a:pt x="6" y="18"/>
                  </a:cubicBezTo>
                  <a:cubicBezTo>
                    <a:pt x="5" y="20"/>
                    <a:pt x="4" y="22"/>
                    <a:pt x="3" y="23"/>
                  </a:cubicBezTo>
                  <a:cubicBezTo>
                    <a:pt x="0" y="27"/>
                    <a:pt x="2" y="30"/>
                    <a:pt x="4" y="34"/>
                  </a:cubicBezTo>
                  <a:cubicBezTo>
                    <a:pt x="5" y="36"/>
                    <a:pt x="5" y="37"/>
                    <a:pt x="6" y="39"/>
                  </a:cubicBezTo>
                  <a:cubicBezTo>
                    <a:pt x="8" y="41"/>
                    <a:pt x="9" y="42"/>
                    <a:pt x="9" y="45"/>
                  </a:cubicBezTo>
                  <a:cubicBezTo>
                    <a:pt x="9" y="44"/>
                    <a:pt x="10" y="37"/>
                    <a:pt x="12" y="3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1" name="Freeform 743"/>
            <p:cNvSpPr>
              <a:spLocks/>
            </p:cNvSpPr>
            <p:nvPr/>
          </p:nvSpPr>
          <p:spPr bwMode="auto">
            <a:xfrm>
              <a:off x="5850027" y="3960658"/>
              <a:ext cx="546322" cy="383858"/>
            </a:xfrm>
            <a:custGeom>
              <a:avLst/>
              <a:gdLst>
                <a:gd name="T0" fmla="*/ 83 w 117"/>
                <a:gd name="T1" fmla="*/ 82 h 82"/>
                <a:gd name="T2" fmla="*/ 93 w 117"/>
                <a:gd name="T3" fmla="*/ 76 h 82"/>
                <a:gd name="T4" fmla="*/ 105 w 117"/>
                <a:gd name="T5" fmla="*/ 68 h 82"/>
                <a:gd name="T6" fmla="*/ 112 w 117"/>
                <a:gd name="T7" fmla="*/ 64 h 82"/>
                <a:gd name="T8" fmla="*/ 107 w 117"/>
                <a:gd name="T9" fmla="*/ 55 h 82"/>
                <a:gd name="T10" fmla="*/ 110 w 117"/>
                <a:gd name="T11" fmla="*/ 46 h 82"/>
                <a:gd name="T12" fmla="*/ 114 w 117"/>
                <a:gd name="T13" fmla="*/ 40 h 82"/>
                <a:gd name="T14" fmla="*/ 117 w 117"/>
                <a:gd name="T15" fmla="*/ 21 h 82"/>
                <a:gd name="T16" fmla="*/ 81 w 117"/>
                <a:gd name="T17" fmla="*/ 1 h 82"/>
                <a:gd name="T18" fmla="*/ 75 w 117"/>
                <a:gd name="T19" fmla="*/ 2 h 82"/>
                <a:gd name="T20" fmla="*/ 67 w 117"/>
                <a:gd name="T21" fmla="*/ 2 h 82"/>
                <a:gd name="T22" fmla="*/ 59 w 117"/>
                <a:gd name="T23" fmla="*/ 1 h 82"/>
                <a:gd name="T24" fmla="*/ 29 w 117"/>
                <a:gd name="T25" fmla="*/ 21 h 82"/>
                <a:gd name="T26" fmla="*/ 22 w 117"/>
                <a:gd name="T27" fmla="*/ 25 h 82"/>
                <a:gd name="T28" fmla="*/ 19 w 117"/>
                <a:gd name="T29" fmla="*/ 42 h 82"/>
                <a:gd name="T30" fmla="*/ 8 w 117"/>
                <a:gd name="T31" fmla="*/ 43 h 82"/>
                <a:gd name="T32" fmla="*/ 5 w 117"/>
                <a:gd name="T33" fmla="*/ 51 h 82"/>
                <a:gd name="T34" fmla="*/ 11 w 117"/>
                <a:gd name="T35" fmla="*/ 56 h 82"/>
                <a:gd name="T36" fmla="*/ 19 w 117"/>
                <a:gd name="T37" fmla="*/ 62 h 82"/>
                <a:gd name="T38" fmla="*/ 21 w 117"/>
                <a:gd name="T39" fmla="*/ 55 h 82"/>
                <a:gd name="T40" fmla="*/ 28 w 117"/>
                <a:gd name="T41" fmla="*/ 50 h 82"/>
                <a:gd name="T42" fmla="*/ 35 w 117"/>
                <a:gd name="T43" fmla="*/ 53 h 82"/>
                <a:gd name="T44" fmla="*/ 46 w 117"/>
                <a:gd name="T45" fmla="*/ 55 h 82"/>
                <a:gd name="T46" fmla="*/ 64 w 117"/>
                <a:gd name="T47" fmla="*/ 53 h 82"/>
                <a:gd name="T48" fmla="*/ 68 w 117"/>
                <a:gd name="T49" fmla="*/ 47 h 82"/>
                <a:gd name="T50" fmla="*/ 77 w 117"/>
                <a:gd name="T51" fmla="*/ 31 h 82"/>
                <a:gd name="T52" fmla="*/ 79 w 117"/>
                <a:gd name="T53" fmla="*/ 16 h 82"/>
                <a:gd name="T54" fmla="*/ 75 w 117"/>
                <a:gd name="T55" fmla="*/ 2 h 82"/>
                <a:gd name="T56" fmla="*/ 78 w 117"/>
                <a:gd name="T57" fmla="*/ 16 h 82"/>
                <a:gd name="T58" fmla="*/ 77 w 117"/>
                <a:gd name="T59" fmla="*/ 35 h 82"/>
                <a:gd name="T60" fmla="*/ 68 w 117"/>
                <a:gd name="T61" fmla="*/ 46 h 82"/>
                <a:gd name="T62" fmla="*/ 72 w 117"/>
                <a:gd name="T63" fmla="*/ 55 h 82"/>
                <a:gd name="T64" fmla="*/ 75 w 117"/>
                <a:gd name="T65" fmla="*/ 65 h 82"/>
                <a:gd name="T66" fmla="*/ 72 w 117"/>
                <a:gd name="T67" fmla="*/ 74 h 82"/>
                <a:gd name="T68" fmla="*/ 77 w 117"/>
                <a:gd name="T69" fmla="*/ 81 h 82"/>
                <a:gd name="T70" fmla="*/ 80 w 117"/>
                <a:gd name="T71" fmla="*/ 8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7" h="82">
                  <a:moveTo>
                    <a:pt x="80" y="81"/>
                  </a:moveTo>
                  <a:cubicBezTo>
                    <a:pt x="81" y="80"/>
                    <a:pt x="82" y="82"/>
                    <a:pt x="83" y="82"/>
                  </a:cubicBezTo>
                  <a:cubicBezTo>
                    <a:pt x="85" y="81"/>
                    <a:pt x="87" y="80"/>
                    <a:pt x="89" y="79"/>
                  </a:cubicBezTo>
                  <a:cubicBezTo>
                    <a:pt x="90" y="79"/>
                    <a:pt x="93" y="78"/>
                    <a:pt x="93" y="76"/>
                  </a:cubicBezTo>
                  <a:cubicBezTo>
                    <a:pt x="93" y="74"/>
                    <a:pt x="94" y="75"/>
                    <a:pt x="96" y="74"/>
                  </a:cubicBezTo>
                  <a:cubicBezTo>
                    <a:pt x="99" y="74"/>
                    <a:pt x="103" y="71"/>
                    <a:pt x="105" y="68"/>
                  </a:cubicBezTo>
                  <a:cubicBezTo>
                    <a:pt x="106" y="67"/>
                    <a:pt x="106" y="66"/>
                    <a:pt x="107" y="65"/>
                  </a:cubicBezTo>
                  <a:cubicBezTo>
                    <a:pt x="108" y="64"/>
                    <a:pt x="110" y="64"/>
                    <a:pt x="112" y="64"/>
                  </a:cubicBezTo>
                  <a:cubicBezTo>
                    <a:pt x="112" y="62"/>
                    <a:pt x="110" y="61"/>
                    <a:pt x="109" y="59"/>
                  </a:cubicBezTo>
                  <a:cubicBezTo>
                    <a:pt x="109" y="58"/>
                    <a:pt x="110" y="55"/>
                    <a:pt x="107" y="55"/>
                  </a:cubicBezTo>
                  <a:cubicBezTo>
                    <a:pt x="106" y="55"/>
                    <a:pt x="109" y="53"/>
                    <a:pt x="108" y="52"/>
                  </a:cubicBezTo>
                  <a:cubicBezTo>
                    <a:pt x="108" y="49"/>
                    <a:pt x="109" y="48"/>
                    <a:pt x="110" y="46"/>
                  </a:cubicBezTo>
                  <a:cubicBezTo>
                    <a:pt x="110" y="44"/>
                    <a:pt x="112" y="44"/>
                    <a:pt x="112" y="42"/>
                  </a:cubicBezTo>
                  <a:cubicBezTo>
                    <a:pt x="112" y="41"/>
                    <a:pt x="113" y="40"/>
                    <a:pt x="114" y="40"/>
                  </a:cubicBezTo>
                  <a:cubicBezTo>
                    <a:pt x="117" y="40"/>
                    <a:pt x="117" y="40"/>
                    <a:pt x="117" y="38"/>
                  </a:cubicBezTo>
                  <a:cubicBezTo>
                    <a:pt x="117" y="32"/>
                    <a:pt x="117" y="27"/>
                    <a:pt x="117" y="21"/>
                  </a:cubicBezTo>
                  <a:cubicBezTo>
                    <a:pt x="117" y="19"/>
                    <a:pt x="113" y="18"/>
                    <a:pt x="111" y="17"/>
                  </a:cubicBezTo>
                  <a:cubicBezTo>
                    <a:pt x="101" y="12"/>
                    <a:pt x="91" y="6"/>
                    <a:pt x="81" y="1"/>
                  </a:cubicBezTo>
                  <a:cubicBezTo>
                    <a:pt x="80" y="1"/>
                    <a:pt x="80" y="0"/>
                    <a:pt x="79" y="0"/>
                  </a:cubicBezTo>
                  <a:cubicBezTo>
                    <a:pt x="78" y="1"/>
                    <a:pt x="76" y="2"/>
                    <a:pt x="75" y="2"/>
                  </a:cubicBezTo>
                  <a:cubicBezTo>
                    <a:pt x="74" y="3"/>
                    <a:pt x="72" y="5"/>
                    <a:pt x="71" y="5"/>
                  </a:cubicBezTo>
                  <a:cubicBezTo>
                    <a:pt x="70" y="5"/>
                    <a:pt x="69" y="3"/>
                    <a:pt x="67" y="2"/>
                  </a:cubicBezTo>
                  <a:cubicBezTo>
                    <a:pt x="66" y="1"/>
                    <a:pt x="65" y="1"/>
                    <a:pt x="64" y="1"/>
                  </a:cubicBezTo>
                  <a:cubicBezTo>
                    <a:pt x="62" y="0"/>
                    <a:pt x="61" y="0"/>
                    <a:pt x="59" y="1"/>
                  </a:cubicBezTo>
                  <a:cubicBezTo>
                    <a:pt x="52" y="5"/>
                    <a:pt x="45" y="10"/>
                    <a:pt x="38" y="14"/>
                  </a:cubicBezTo>
                  <a:cubicBezTo>
                    <a:pt x="35" y="16"/>
                    <a:pt x="32" y="18"/>
                    <a:pt x="29" y="21"/>
                  </a:cubicBezTo>
                  <a:cubicBezTo>
                    <a:pt x="28" y="22"/>
                    <a:pt x="27" y="22"/>
                    <a:pt x="26" y="22"/>
                  </a:cubicBezTo>
                  <a:cubicBezTo>
                    <a:pt x="23" y="22"/>
                    <a:pt x="22" y="22"/>
                    <a:pt x="22" y="25"/>
                  </a:cubicBezTo>
                  <a:cubicBezTo>
                    <a:pt x="22" y="28"/>
                    <a:pt x="22" y="31"/>
                    <a:pt x="22" y="34"/>
                  </a:cubicBezTo>
                  <a:cubicBezTo>
                    <a:pt x="22" y="37"/>
                    <a:pt x="21" y="40"/>
                    <a:pt x="19" y="42"/>
                  </a:cubicBezTo>
                  <a:cubicBezTo>
                    <a:pt x="18" y="43"/>
                    <a:pt x="15" y="43"/>
                    <a:pt x="14" y="43"/>
                  </a:cubicBezTo>
                  <a:cubicBezTo>
                    <a:pt x="12" y="43"/>
                    <a:pt x="10" y="43"/>
                    <a:pt x="8" y="43"/>
                  </a:cubicBezTo>
                  <a:cubicBezTo>
                    <a:pt x="6" y="43"/>
                    <a:pt x="4" y="44"/>
                    <a:pt x="2" y="44"/>
                  </a:cubicBezTo>
                  <a:cubicBezTo>
                    <a:pt x="0" y="44"/>
                    <a:pt x="5" y="51"/>
                    <a:pt x="5" y="51"/>
                  </a:cubicBezTo>
                  <a:cubicBezTo>
                    <a:pt x="6" y="54"/>
                    <a:pt x="7" y="56"/>
                    <a:pt x="10" y="57"/>
                  </a:cubicBezTo>
                  <a:cubicBezTo>
                    <a:pt x="10" y="57"/>
                    <a:pt x="11" y="56"/>
                    <a:pt x="11" y="56"/>
                  </a:cubicBezTo>
                  <a:cubicBezTo>
                    <a:pt x="12" y="57"/>
                    <a:pt x="12" y="60"/>
                    <a:pt x="14" y="58"/>
                  </a:cubicBezTo>
                  <a:cubicBezTo>
                    <a:pt x="16" y="56"/>
                    <a:pt x="18" y="61"/>
                    <a:pt x="19" y="62"/>
                  </a:cubicBezTo>
                  <a:cubicBezTo>
                    <a:pt x="19" y="61"/>
                    <a:pt x="20" y="59"/>
                    <a:pt x="20" y="58"/>
                  </a:cubicBezTo>
                  <a:cubicBezTo>
                    <a:pt x="20" y="57"/>
                    <a:pt x="21" y="56"/>
                    <a:pt x="21" y="55"/>
                  </a:cubicBezTo>
                  <a:cubicBezTo>
                    <a:pt x="22" y="52"/>
                    <a:pt x="22" y="52"/>
                    <a:pt x="25" y="51"/>
                  </a:cubicBezTo>
                  <a:cubicBezTo>
                    <a:pt x="26" y="50"/>
                    <a:pt x="27" y="50"/>
                    <a:pt x="28" y="50"/>
                  </a:cubicBezTo>
                  <a:cubicBezTo>
                    <a:pt x="29" y="49"/>
                    <a:pt x="30" y="51"/>
                    <a:pt x="31" y="51"/>
                  </a:cubicBezTo>
                  <a:cubicBezTo>
                    <a:pt x="33" y="51"/>
                    <a:pt x="34" y="52"/>
                    <a:pt x="35" y="53"/>
                  </a:cubicBezTo>
                  <a:cubicBezTo>
                    <a:pt x="36" y="54"/>
                    <a:pt x="37" y="54"/>
                    <a:pt x="39" y="54"/>
                  </a:cubicBezTo>
                  <a:cubicBezTo>
                    <a:pt x="42" y="52"/>
                    <a:pt x="43" y="55"/>
                    <a:pt x="46" y="55"/>
                  </a:cubicBezTo>
                  <a:cubicBezTo>
                    <a:pt x="49" y="55"/>
                    <a:pt x="52" y="53"/>
                    <a:pt x="55" y="53"/>
                  </a:cubicBezTo>
                  <a:cubicBezTo>
                    <a:pt x="57" y="53"/>
                    <a:pt x="61" y="54"/>
                    <a:pt x="64" y="53"/>
                  </a:cubicBezTo>
                  <a:cubicBezTo>
                    <a:pt x="65" y="53"/>
                    <a:pt x="66" y="52"/>
                    <a:pt x="67" y="51"/>
                  </a:cubicBezTo>
                  <a:cubicBezTo>
                    <a:pt x="69" y="50"/>
                    <a:pt x="68" y="49"/>
                    <a:pt x="68" y="47"/>
                  </a:cubicBezTo>
                  <a:cubicBezTo>
                    <a:pt x="68" y="42"/>
                    <a:pt x="73" y="39"/>
                    <a:pt x="77" y="35"/>
                  </a:cubicBezTo>
                  <a:cubicBezTo>
                    <a:pt x="78" y="34"/>
                    <a:pt x="77" y="32"/>
                    <a:pt x="77" y="31"/>
                  </a:cubicBezTo>
                  <a:cubicBezTo>
                    <a:pt x="77" y="28"/>
                    <a:pt x="77" y="26"/>
                    <a:pt x="77" y="23"/>
                  </a:cubicBezTo>
                  <a:cubicBezTo>
                    <a:pt x="78" y="21"/>
                    <a:pt x="79" y="18"/>
                    <a:pt x="79" y="16"/>
                  </a:cubicBezTo>
                  <a:cubicBezTo>
                    <a:pt x="78" y="14"/>
                    <a:pt x="77" y="12"/>
                    <a:pt x="76" y="11"/>
                  </a:cubicBezTo>
                  <a:cubicBezTo>
                    <a:pt x="74" y="8"/>
                    <a:pt x="75" y="5"/>
                    <a:pt x="75" y="2"/>
                  </a:cubicBezTo>
                  <a:cubicBezTo>
                    <a:pt x="75" y="5"/>
                    <a:pt x="75" y="7"/>
                    <a:pt x="75" y="9"/>
                  </a:cubicBezTo>
                  <a:cubicBezTo>
                    <a:pt x="75" y="11"/>
                    <a:pt x="78" y="14"/>
                    <a:pt x="78" y="16"/>
                  </a:cubicBezTo>
                  <a:cubicBezTo>
                    <a:pt x="79" y="19"/>
                    <a:pt x="77" y="23"/>
                    <a:pt x="77" y="26"/>
                  </a:cubicBezTo>
                  <a:cubicBezTo>
                    <a:pt x="77" y="28"/>
                    <a:pt x="78" y="32"/>
                    <a:pt x="77" y="35"/>
                  </a:cubicBezTo>
                  <a:cubicBezTo>
                    <a:pt x="76" y="37"/>
                    <a:pt x="72" y="39"/>
                    <a:pt x="71" y="41"/>
                  </a:cubicBezTo>
                  <a:cubicBezTo>
                    <a:pt x="69" y="42"/>
                    <a:pt x="68" y="44"/>
                    <a:pt x="68" y="46"/>
                  </a:cubicBezTo>
                  <a:cubicBezTo>
                    <a:pt x="67" y="49"/>
                    <a:pt x="69" y="50"/>
                    <a:pt x="70" y="53"/>
                  </a:cubicBezTo>
                  <a:cubicBezTo>
                    <a:pt x="70" y="54"/>
                    <a:pt x="71" y="54"/>
                    <a:pt x="72" y="55"/>
                  </a:cubicBezTo>
                  <a:cubicBezTo>
                    <a:pt x="74" y="56"/>
                    <a:pt x="75" y="57"/>
                    <a:pt x="75" y="59"/>
                  </a:cubicBezTo>
                  <a:cubicBezTo>
                    <a:pt x="75" y="61"/>
                    <a:pt x="75" y="63"/>
                    <a:pt x="75" y="65"/>
                  </a:cubicBezTo>
                  <a:cubicBezTo>
                    <a:pt x="75" y="66"/>
                    <a:pt x="76" y="68"/>
                    <a:pt x="77" y="70"/>
                  </a:cubicBezTo>
                  <a:cubicBezTo>
                    <a:pt x="74" y="70"/>
                    <a:pt x="67" y="70"/>
                    <a:pt x="72" y="74"/>
                  </a:cubicBezTo>
                  <a:cubicBezTo>
                    <a:pt x="74" y="75"/>
                    <a:pt x="75" y="76"/>
                    <a:pt x="76" y="78"/>
                  </a:cubicBezTo>
                  <a:cubicBezTo>
                    <a:pt x="76" y="79"/>
                    <a:pt x="77" y="80"/>
                    <a:pt x="77" y="81"/>
                  </a:cubicBezTo>
                  <a:cubicBezTo>
                    <a:pt x="77" y="82"/>
                    <a:pt x="80" y="81"/>
                    <a:pt x="80" y="81"/>
                  </a:cubicBezTo>
                  <a:cubicBezTo>
                    <a:pt x="82" y="80"/>
                    <a:pt x="80" y="81"/>
                    <a:pt x="80" y="8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2" name="Freeform 744"/>
            <p:cNvSpPr>
              <a:spLocks/>
            </p:cNvSpPr>
            <p:nvPr/>
          </p:nvSpPr>
          <p:spPr bwMode="auto">
            <a:xfrm>
              <a:off x="6343786" y="3970214"/>
              <a:ext cx="383859" cy="473054"/>
            </a:xfrm>
            <a:custGeom>
              <a:avLst/>
              <a:gdLst>
                <a:gd name="T0" fmla="*/ 6 w 82"/>
                <a:gd name="T1" fmla="*/ 39 h 101"/>
                <a:gd name="T2" fmla="*/ 6 w 82"/>
                <a:gd name="T3" fmla="*/ 41 h 101"/>
                <a:gd name="T4" fmla="*/ 4 w 82"/>
                <a:gd name="T5" fmla="*/ 43 h 101"/>
                <a:gd name="T6" fmla="*/ 2 w 82"/>
                <a:gd name="T7" fmla="*/ 49 h 101"/>
                <a:gd name="T8" fmla="*/ 2 w 82"/>
                <a:gd name="T9" fmla="*/ 51 h 101"/>
                <a:gd name="T10" fmla="*/ 1 w 82"/>
                <a:gd name="T11" fmla="*/ 53 h 101"/>
                <a:gd name="T12" fmla="*/ 4 w 82"/>
                <a:gd name="T13" fmla="*/ 58 h 101"/>
                <a:gd name="T14" fmla="*/ 6 w 82"/>
                <a:gd name="T15" fmla="*/ 60 h 101"/>
                <a:gd name="T16" fmla="*/ 6 w 82"/>
                <a:gd name="T17" fmla="*/ 63 h 101"/>
                <a:gd name="T18" fmla="*/ 9 w 82"/>
                <a:gd name="T19" fmla="*/ 68 h 101"/>
                <a:gd name="T20" fmla="*/ 9 w 82"/>
                <a:gd name="T21" fmla="*/ 74 h 101"/>
                <a:gd name="T22" fmla="*/ 15 w 82"/>
                <a:gd name="T23" fmla="*/ 76 h 101"/>
                <a:gd name="T24" fmla="*/ 18 w 82"/>
                <a:gd name="T25" fmla="*/ 81 h 101"/>
                <a:gd name="T26" fmla="*/ 22 w 82"/>
                <a:gd name="T27" fmla="*/ 84 h 101"/>
                <a:gd name="T28" fmla="*/ 26 w 82"/>
                <a:gd name="T29" fmla="*/ 88 h 101"/>
                <a:gd name="T30" fmla="*/ 26 w 82"/>
                <a:gd name="T31" fmla="*/ 91 h 101"/>
                <a:gd name="T32" fmla="*/ 28 w 82"/>
                <a:gd name="T33" fmla="*/ 92 h 101"/>
                <a:gd name="T34" fmla="*/ 32 w 82"/>
                <a:gd name="T35" fmla="*/ 96 h 101"/>
                <a:gd name="T36" fmla="*/ 35 w 82"/>
                <a:gd name="T37" fmla="*/ 95 h 101"/>
                <a:gd name="T38" fmla="*/ 39 w 82"/>
                <a:gd name="T39" fmla="*/ 94 h 101"/>
                <a:gd name="T40" fmla="*/ 44 w 82"/>
                <a:gd name="T41" fmla="*/ 100 h 101"/>
                <a:gd name="T42" fmla="*/ 51 w 82"/>
                <a:gd name="T43" fmla="*/ 100 h 101"/>
                <a:gd name="T44" fmla="*/ 55 w 82"/>
                <a:gd name="T45" fmla="*/ 98 h 101"/>
                <a:gd name="T46" fmla="*/ 59 w 82"/>
                <a:gd name="T47" fmla="*/ 97 h 101"/>
                <a:gd name="T48" fmla="*/ 69 w 82"/>
                <a:gd name="T49" fmla="*/ 94 h 101"/>
                <a:gd name="T50" fmla="*/ 69 w 82"/>
                <a:gd name="T51" fmla="*/ 91 h 101"/>
                <a:gd name="T52" fmla="*/ 66 w 82"/>
                <a:gd name="T53" fmla="*/ 90 h 101"/>
                <a:gd name="T54" fmla="*/ 61 w 82"/>
                <a:gd name="T55" fmla="*/ 83 h 101"/>
                <a:gd name="T56" fmla="*/ 59 w 82"/>
                <a:gd name="T57" fmla="*/ 80 h 101"/>
                <a:gd name="T58" fmla="*/ 56 w 82"/>
                <a:gd name="T59" fmla="*/ 78 h 101"/>
                <a:gd name="T60" fmla="*/ 59 w 82"/>
                <a:gd name="T61" fmla="*/ 75 h 101"/>
                <a:gd name="T62" fmla="*/ 61 w 82"/>
                <a:gd name="T63" fmla="*/ 67 h 101"/>
                <a:gd name="T64" fmla="*/ 62 w 82"/>
                <a:gd name="T65" fmla="*/ 64 h 101"/>
                <a:gd name="T66" fmla="*/ 65 w 82"/>
                <a:gd name="T67" fmla="*/ 62 h 101"/>
                <a:gd name="T68" fmla="*/ 65 w 82"/>
                <a:gd name="T69" fmla="*/ 58 h 101"/>
                <a:gd name="T70" fmla="*/ 67 w 82"/>
                <a:gd name="T71" fmla="*/ 55 h 101"/>
                <a:gd name="T72" fmla="*/ 71 w 82"/>
                <a:gd name="T73" fmla="*/ 52 h 101"/>
                <a:gd name="T74" fmla="*/ 72 w 82"/>
                <a:gd name="T75" fmla="*/ 45 h 101"/>
                <a:gd name="T76" fmla="*/ 72 w 82"/>
                <a:gd name="T77" fmla="*/ 42 h 101"/>
                <a:gd name="T78" fmla="*/ 74 w 82"/>
                <a:gd name="T79" fmla="*/ 37 h 101"/>
                <a:gd name="T80" fmla="*/ 79 w 82"/>
                <a:gd name="T81" fmla="*/ 29 h 101"/>
                <a:gd name="T82" fmla="*/ 82 w 82"/>
                <a:gd name="T83" fmla="*/ 27 h 101"/>
                <a:gd name="T84" fmla="*/ 79 w 82"/>
                <a:gd name="T85" fmla="*/ 23 h 101"/>
                <a:gd name="T86" fmla="*/ 76 w 82"/>
                <a:gd name="T87" fmla="*/ 17 h 101"/>
                <a:gd name="T88" fmla="*/ 76 w 82"/>
                <a:gd name="T89" fmla="*/ 11 h 101"/>
                <a:gd name="T90" fmla="*/ 75 w 82"/>
                <a:gd name="T91" fmla="*/ 9 h 101"/>
                <a:gd name="T92" fmla="*/ 74 w 82"/>
                <a:gd name="T93" fmla="*/ 5 h 101"/>
                <a:gd name="T94" fmla="*/ 68 w 82"/>
                <a:gd name="T95" fmla="*/ 0 h 101"/>
                <a:gd name="T96" fmla="*/ 64 w 82"/>
                <a:gd name="T97" fmla="*/ 2 h 101"/>
                <a:gd name="T98" fmla="*/ 60 w 82"/>
                <a:gd name="T99" fmla="*/ 5 h 101"/>
                <a:gd name="T100" fmla="*/ 56 w 82"/>
                <a:gd name="T101" fmla="*/ 5 h 101"/>
                <a:gd name="T102" fmla="*/ 46 w 82"/>
                <a:gd name="T103" fmla="*/ 5 h 101"/>
                <a:gd name="T104" fmla="*/ 17 w 82"/>
                <a:gd name="T105" fmla="*/ 5 h 101"/>
                <a:gd name="T106" fmla="*/ 16 w 82"/>
                <a:gd name="T107" fmla="*/ 14 h 101"/>
                <a:gd name="T108" fmla="*/ 13 w 82"/>
                <a:gd name="T109" fmla="*/ 16 h 101"/>
                <a:gd name="T110" fmla="*/ 11 w 82"/>
                <a:gd name="T111" fmla="*/ 18 h 101"/>
                <a:gd name="T112" fmla="*/ 11 w 82"/>
                <a:gd name="T113" fmla="*/ 32 h 101"/>
                <a:gd name="T114" fmla="*/ 11 w 82"/>
                <a:gd name="T115" fmla="*/ 37 h 101"/>
                <a:gd name="T116" fmla="*/ 6 w 82"/>
                <a:gd name="T117" fmla="*/ 39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2" h="101">
                  <a:moveTo>
                    <a:pt x="6" y="39"/>
                  </a:moveTo>
                  <a:cubicBezTo>
                    <a:pt x="6" y="39"/>
                    <a:pt x="6" y="40"/>
                    <a:pt x="6" y="41"/>
                  </a:cubicBezTo>
                  <a:cubicBezTo>
                    <a:pt x="5" y="42"/>
                    <a:pt x="4" y="42"/>
                    <a:pt x="4" y="43"/>
                  </a:cubicBezTo>
                  <a:cubicBezTo>
                    <a:pt x="4" y="45"/>
                    <a:pt x="2" y="47"/>
                    <a:pt x="2" y="49"/>
                  </a:cubicBezTo>
                  <a:cubicBezTo>
                    <a:pt x="2" y="50"/>
                    <a:pt x="3" y="51"/>
                    <a:pt x="2" y="51"/>
                  </a:cubicBezTo>
                  <a:cubicBezTo>
                    <a:pt x="2" y="52"/>
                    <a:pt x="0" y="53"/>
                    <a:pt x="1" y="53"/>
                  </a:cubicBezTo>
                  <a:cubicBezTo>
                    <a:pt x="4" y="53"/>
                    <a:pt x="3" y="57"/>
                    <a:pt x="4" y="58"/>
                  </a:cubicBezTo>
                  <a:cubicBezTo>
                    <a:pt x="4" y="59"/>
                    <a:pt x="5" y="59"/>
                    <a:pt x="6" y="60"/>
                  </a:cubicBezTo>
                  <a:cubicBezTo>
                    <a:pt x="6" y="61"/>
                    <a:pt x="6" y="62"/>
                    <a:pt x="6" y="63"/>
                  </a:cubicBezTo>
                  <a:cubicBezTo>
                    <a:pt x="7" y="65"/>
                    <a:pt x="9" y="66"/>
                    <a:pt x="9" y="68"/>
                  </a:cubicBezTo>
                  <a:cubicBezTo>
                    <a:pt x="9" y="69"/>
                    <a:pt x="8" y="74"/>
                    <a:pt x="9" y="74"/>
                  </a:cubicBezTo>
                  <a:cubicBezTo>
                    <a:pt x="12" y="74"/>
                    <a:pt x="13" y="75"/>
                    <a:pt x="15" y="76"/>
                  </a:cubicBezTo>
                  <a:cubicBezTo>
                    <a:pt x="17" y="77"/>
                    <a:pt x="16" y="80"/>
                    <a:pt x="18" y="81"/>
                  </a:cubicBezTo>
                  <a:cubicBezTo>
                    <a:pt x="19" y="82"/>
                    <a:pt x="22" y="82"/>
                    <a:pt x="22" y="84"/>
                  </a:cubicBezTo>
                  <a:cubicBezTo>
                    <a:pt x="22" y="86"/>
                    <a:pt x="25" y="87"/>
                    <a:pt x="26" y="88"/>
                  </a:cubicBezTo>
                  <a:cubicBezTo>
                    <a:pt x="26" y="89"/>
                    <a:pt x="26" y="90"/>
                    <a:pt x="26" y="91"/>
                  </a:cubicBezTo>
                  <a:cubicBezTo>
                    <a:pt x="27" y="91"/>
                    <a:pt x="28" y="92"/>
                    <a:pt x="28" y="92"/>
                  </a:cubicBezTo>
                  <a:cubicBezTo>
                    <a:pt x="29" y="93"/>
                    <a:pt x="30" y="95"/>
                    <a:pt x="32" y="96"/>
                  </a:cubicBezTo>
                  <a:cubicBezTo>
                    <a:pt x="33" y="97"/>
                    <a:pt x="33" y="93"/>
                    <a:pt x="35" y="95"/>
                  </a:cubicBezTo>
                  <a:cubicBezTo>
                    <a:pt x="37" y="96"/>
                    <a:pt x="37" y="94"/>
                    <a:pt x="39" y="94"/>
                  </a:cubicBezTo>
                  <a:cubicBezTo>
                    <a:pt x="41" y="95"/>
                    <a:pt x="42" y="98"/>
                    <a:pt x="44" y="100"/>
                  </a:cubicBezTo>
                  <a:cubicBezTo>
                    <a:pt x="46" y="95"/>
                    <a:pt x="49" y="101"/>
                    <a:pt x="51" y="100"/>
                  </a:cubicBezTo>
                  <a:cubicBezTo>
                    <a:pt x="52" y="99"/>
                    <a:pt x="53" y="98"/>
                    <a:pt x="55" y="98"/>
                  </a:cubicBezTo>
                  <a:cubicBezTo>
                    <a:pt x="56" y="98"/>
                    <a:pt x="58" y="98"/>
                    <a:pt x="59" y="97"/>
                  </a:cubicBezTo>
                  <a:cubicBezTo>
                    <a:pt x="61" y="93"/>
                    <a:pt x="65" y="91"/>
                    <a:pt x="69" y="94"/>
                  </a:cubicBezTo>
                  <a:cubicBezTo>
                    <a:pt x="69" y="93"/>
                    <a:pt x="69" y="92"/>
                    <a:pt x="69" y="91"/>
                  </a:cubicBezTo>
                  <a:cubicBezTo>
                    <a:pt x="69" y="90"/>
                    <a:pt x="66" y="90"/>
                    <a:pt x="66" y="90"/>
                  </a:cubicBezTo>
                  <a:cubicBezTo>
                    <a:pt x="64" y="88"/>
                    <a:pt x="63" y="85"/>
                    <a:pt x="61" y="83"/>
                  </a:cubicBezTo>
                  <a:cubicBezTo>
                    <a:pt x="60" y="82"/>
                    <a:pt x="60" y="81"/>
                    <a:pt x="59" y="80"/>
                  </a:cubicBezTo>
                  <a:cubicBezTo>
                    <a:pt x="58" y="79"/>
                    <a:pt x="57" y="79"/>
                    <a:pt x="56" y="78"/>
                  </a:cubicBezTo>
                  <a:cubicBezTo>
                    <a:pt x="53" y="75"/>
                    <a:pt x="59" y="75"/>
                    <a:pt x="59" y="75"/>
                  </a:cubicBezTo>
                  <a:cubicBezTo>
                    <a:pt x="61" y="74"/>
                    <a:pt x="60" y="69"/>
                    <a:pt x="61" y="67"/>
                  </a:cubicBezTo>
                  <a:cubicBezTo>
                    <a:pt x="61" y="66"/>
                    <a:pt x="61" y="64"/>
                    <a:pt x="62" y="64"/>
                  </a:cubicBezTo>
                  <a:cubicBezTo>
                    <a:pt x="63" y="63"/>
                    <a:pt x="65" y="63"/>
                    <a:pt x="65" y="62"/>
                  </a:cubicBezTo>
                  <a:cubicBezTo>
                    <a:pt x="65" y="61"/>
                    <a:pt x="65" y="60"/>
                    <a:pt x="65" y="58"/>
                  </a:cubicBezTo>
                  <a:cubicBezTo>
                    <a:pt x="65" y="57"/>
                    <a:pt x="66" y="56"/>
                    <a:pt x="67" y="55"/>
                  </a:cubicBezTo>
                  <a:cubicBezTo>
                    <a:pt x="68" y="53"/>
                    <a:pt x="70" y="54"/>
                    <a:pt x="71" y="52"/>
                  </a:cubicBezTo>
                  <a:cubicBezTo>
                    <a:pt x="71" y="50"/>
                    <a:pt x="72" y="48"/>
                    <a:pt x="72" y="45"/>
                  </a:cubicBezTo>
                  <a:cubicBezTo>
                    <a:pt x="72" y="44"/>
                    <a:pt x="72" y="43"/>
                    <a:pt x="72" y="42"/>
                  </a:cubicBezTo>
                  <a:cubicBezTo>
                    <a:pt x="72" y="40"/>
                    <a:pt x="74" y="38"/>
                    <a:pt x="74" y="37"/>
                  </a:cubicBezTo>
                  <a:cubicBezTo>
                    <a:pt x="74" y="33"/>
                    <a:pt x="75" y="30"/>
                    <a:pt x="79" y="29"/>
                  </a:cubicBezTo>
                  <a:cubicBezTo>
                    <a:pt x="80" y="29"/>
                    <a:pt x="81" y="29"/>
                    <a:pt x="82" y="27"/>
                  </a:cubicBezTo>
                  <a:cubicBezTo>
                    <a:pt x="82" y="26"/>
                    <a:pt x="80" y="24"/>
                    <a:pt x="79" y="23"/>
                  </a:cubicBezTo>
                  <a:cubicBezTo>
                    <a:pt x="77" y="21"/>
                    <a:pt x="76" y="19"/>
                    <a:pt x="76" y="17"/>
                  </a:cubicBezTo>
                  <a:cubicBezTo>
                    <a:pt x="76" y="16"/>
                    <a:pt x="75" y="11"/>
                    <a:pt x="76" y="11"/>
                  </a:cubicBezTo>
                  <a:cubicBezTo>
                    <a:pt x="77" y="10"/>
                    <a:pt x="76" y="10"/>
                    <a:pt x="75" y="9"/>
                  </a:cubicBezTo>
                  <a:cubicBezTo>
                    <a:pt x="74" y="8"/>
                    <a:pt x="74" y="7"/>
                    <a:pt x="74" y="5"/>
                  </a:cubicBezTo>
                  <a:cubicBezTo>
                    <a:pt x="72" y="3"/>
                    <a:pt x="69" y="2"/>
                    <a:pt x="68" y="0"/>
                  </a:cubicBezTo>
                  <a:cubicBezTo>
                    <a:pt x="67" y="0"/>
                    <a:pt x="65" y="1"/>
                    <a:pt x="64" y="2"/>
                  </a:cubicBezTo>
                  <a:cubicBezTo>
                    <a:pt x="63" y="5"/>
                    <a:pt x="61" y="3"/>
                    <a:pt x="60" y="5"/>
                  </a:cubicBezTo>
                  <a:cubicBezTo>
                    <a:pt x="59" y="9"/>
                    <a:pt x="58" y="5"/>
                    <a:pt x="56" y="5"/>
                  </a:cubicBezTo>
                  <a:cubicBezTo>
                    <a:pt x="52" y="5"/>
                    <a:pt x="49" y="5"/>
                    <a:pt x="46" y="5"/>
                  </a:cubicBezTo>
                  <a:cubicBezTo>
                    <a:pt x="37" y="5"/>
                    <a:pt x="27" y="5"/>
                    <a:pt x="17" y="5"/>
                  </a:cubicBezTo>
                  <a:cubicBezTo>
                    <a:pt x="15" y="5"/>
                    <a:pt x="16" y="12"/>
                    <a:pt x="16" y="14"/>
                  </a:cubicBezTo>
                  <a:cubicBezTo>
                    <a:pt x="16" y="16"/>
                    <a:pt x="15" y="16"/>
                    <a:pt x="13" y="16"/>
                  </a:cubicBezTo>
                  <a:cubicBezTo>
                    <a:pt x="10" y="16"/>
                    <a:pt x="11" y="16"/>
                    <a:pt x="11" y="18"/>
                  </a:cubicBezTo>
                  <a:cubicBezTo>
                    <a:pt x="11" y="23"/>
                    <a:pt x="11" y="27"/>
                    <a:pt x="11" y="32"/>
                  </a:cubicBezTo>
                  <a:cubicBezTo>
                    <a:pt x="11" y="34"/>
                    <a:pt x="11" y="36"/>
                    <a:pt x="11" y="37"/>
                  </a:cubicBezTo>
                  <a:cubicBezTo>
                    <a:pt x="11" y="39"/>
                    <a:pt x="7" y="38"/>
                    <a:pt x="6" y="3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3" name="Freeform 745"/>
            <p:cNvSpPr>
              <a:spLocks/>
            </p:cNvSpPr>
            <p:nvPr/>
          </p:nvSpPr>
          <p:spPr bwMode="auto">
            <a:xfrm>
              <a:off x="6679863" y="4091265"/>
              <a:ext cx="149721" cy="135387"/>
            </a:xfrm>
            <a:custGeom>
              <a:avLst/>
              <a:gdLst>
                <a:gd name="T0" fmla="*/ 3 w 32"/>
                <a:gd name="T1" fmla="*/ 19 h 29"/>
                <a:gd name="T2" fmla="*/ 7 w 32"/>
                <a:gd name="T3" fmla="*/ 20 h 29"/>
                <a:gd name="T4" fmla="*/ 7 w 32"/>
                <a:gd name="T5" fmla="*/ 17 h 29"/>
                <a:gd name="T6" fmla="*/ 10 w 32"/>
                <a:gd name="T7" fmla="*/ 19 h 29"/>
                <a:gd name="T8" fmla="*/ 12 w 32"/>
                <a:gd name="T9" fmla="*/ 18 h 29"/>
                <a:gd name="T10" fmla="*/ 14 w 32"/>
                <a:gd name="T11" fmla="*/ 18 h 29"/>
                <a:gd name="T12" fmla="*/ 29 w 32"/>
                <a:gd name="T13" fmla="*/ 29 h 29"/>
                <a:gd name="T14" fmla="*/ 32 w 32"/>
                <a:gd name="T15" fmla="*/ 27 h 29"/>
                <a:gd name="T16" fmla="*/ 24 w 32"/>
                <a:gd name="T17" fmla="*/ 19 h 29"/>
                <a:gd name="T18" fmla="*/ 19 w 32"/>
                <a:gd name="T19" fmla="*/ 16 h 29"/>
                <a:gd name="T20" fmla="*/ 17 w 32"/>
                <a:gd name="T21" fmla="*/ 14 h 29"/>
                <a:gd name="T22" fmla="*/ 17 w 32"/>
                <a:gd name="T23" fmla="*/ 16 h 29"/>
                <a:gd name="T24" fmla="*/ 16 w 32"/>
                <a:gd name="T25" fmla="*/ 14 h 29"/>
                <a:gd name="T26" fmla="*/ 14 w 32"/>
                <a:gd name="T27" fmla="*/ 9 h 29"/>
                <a:gd name="T28" fmla="*/ 10 w 32"/>
                <a:gd name="T29" fmla="*/ 0 h 29"/>
                <a:gd name="T30" fmla="*/ 2 w 32"/>
                <a:gd name="T31" fmla="*/ 7 h 29"/>
                <a:gd name="T32" fmla="*/ 1 w 32"/>
                <a:gd name="T33" fmla="*/ 13 h 29"/>
                <a:gd name="T34" fmla="*/ 0 w 32"/>
                <a:gd name="T35" fmla="*/ 20 h 29"/>
                <a:gd name="T36" fmla="*/ 3 w 32"/>
                <a:gd name="T37" fmla="*/ 1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2" h="29">
                  <a:moveTo>
                    <a:pt x="3" y="19"/>
                  </a:moveTo>
                  <a:cubicBezTo>
                    <a:pt x="4" y="19"/>
                    <a:pt x="6" y="21"/>
                    <a:pt x="7" y="20"/>
                  </a:cubicBezTo>
                  <a:cubicBezTo>
                    <a:pt x="7" y="19"/>
                    <a:pt x="6" y="17"/>
                    <a:pt x="7" y="17"/>
                  </a:cubicBezTo>
                  <a:cubicBezTo>
                    <a:pt x="9" y="17"/>
                    <a:pt x="9" y="19"/>
                    <a:pt x="10" y="19"/>
                  </a:cubicBezTo>
                  <a:cubicBezTo>
                    <a:pt x="11" y="19"/>
                    <a:pt x="12" y="18"/>
                    <a:pt x="12" y="18"/>
                  </a:cubicBezTo>
                  <a:cubicBezTo>
                    <a:pt x="13" y="17"/>
                    <a:pt x="14" y="18"/>
                    <a:pt x="14" y="18"/>
                  </a:cubicBezTo>
                  <a:cubicBezTo>
                    <a:pt x="22" y="18"/>
                    <a:pt x="25" y="24"/>
                    <a:pt x="29" y="29"/>
                  </a:cubicBezTo>
                  <a:cubicBezTo>
                    <a:pt x="30" y="29"/>
                    <a:pt x="31" y="28"/>
                    <a:pt x="32" y="27"/>
                  </a:cubicBezTo>
                  <a:cubicBezTo>
                    <a:pt x="29" y="25"/>
                    <a:pt x="26" y="22"/>
                    <a:pt x="24" y="19"/>
                  </a:cubicBezTo>
                  <a:cubicBezTo>
                    <a:pt x="23" y="17"/>
                    <a:pt x="21" y="17"/>
                    <a:pt x="19" y="16"/>
                  </a:cubicBezTo>
                  <a:cubicBezTo>
                    <a:pt x="18" y="16"/>
                    <a:pt x="18" y="14"/>
                    <a:pt x="17" y="14"/>
                  </a:cubicBezTo>
                  <a:cubicBezTo>
                    <a:pt x="16" y="14"/>
                    <a:pt x="17" y="15"/>
                    <a:pt x="17" y="16"/>
                  </a:cubicBezTo>
                  <a:cubicBezTo>
                    <a:pt x="17" y="16"/>
                    <a:pt x="16" y="14"/>
                    <a:pt x="16" y="14"/>
                  </a:cubicBezTo>
                  <a:cubicBezTo>
                    <a:pt x="15" y="12"/>
                    <a:pt x="14" y="11"/>
                    <a:pt x="14" y="9"/>
                  </a:cubicBezTo>
                  <a:cubicBezTo>
                    <a:pt x="13" y="6"/>
                    <a:pt x="13" y="3"/>
                    <a:pt x="10" y="0"/>
                  </a:cubicBezTo>
                  <a:cubicBezTo>
                    <a:pt x="9" y="4"/>
                    <a:pt x="4" y="4"/>
                    <a:pt x="2" y="7"/>
                  </a:cubicBezTo>
                  <a:cubicBezTo>
                    <a:pt x="1" y="9"/>
                    <a:pt x="2" y="11"/>
                    <a:pt x="1" y="13"/>
                  </a:cubicBezTo>
                  <a:cubicBezTo>
                    <a:pt x="0" y="15"/>
                    <a:pt x="0" y="17"/>
                    <a:pt x="0" y="20"/>
                  </a:cubicBezTo>
                  <a:cubicBezTo>
                    <a:pt x="1" y="19"/>
                    <a:pt x="2" y="19"/>
                    <a:pt x="3" y="1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4" name="Freeform 746"/>
            <p:cNvSpPr>
              <a:spLocks/>
            </p:cNvSpPr>
            <p:nvPr/>
          </p:nvSpPr>
          <p:spPr bwMode="auto">
            <a:xfrm>
              <a:off x="6601816" y="4156570"/>
              <a:ext cx="345631" cy="286699"/>
            </a:xfrm>
            <a:custGeom>
              <a:avLst/>
              <a:gdLst>
                <a:gd name="T0" fmla="*/ 70 w 74"/>
                <a:gd name="T1" fmla="*/ 38 h 61"/>
                <a:gd name="T2" fmla="*/ 57 w 74"/>
                <a:gd name="T3" fmla="*/ 33 h 61"/>
                <a:gd name="T4" fmla="*/ 51 w 74"/>
                <a:gd name="T5" fmla="*/ 29 h 61"/>
                <a:gd name="T6" fmla="*/ 48 w 74"/>
                <a:gd name="T7" fmla="*/ 24 h 61"/>
                <a:gd name="T8" fmla="*/ 51 w 74"/>
                <a:gd name="T9" fmla="*/ 20 h 61"/>
                <a:gd name="T10" fmla="*/ 45 w 74"/>
                <a:gd name="T11" fmla="*/ 23 h 61"/>
                <a:gd name="T12" fmla="*/ 44 w 74"/>
                <a:gd name="T13" fmla="*/ 18 h 61"/>
                <a:gd name="T14" fmla="*/ 44 w 74"/>
                <a:gd name="T15" fmla="*/ 12 h 61"/>
                <a:gd name="T16" fmla="*/ 37 w 74"/>
                <a:gd name="T17" fmla="*/ 5 h 61"/>
                <a:gd name="T18" fmla="*/ 28 w 74"/>
                <a:gd name="T19" fmla="*/ 4 h 61"/>
                <a:gd name="T20" fmla="*/ 24 w 74"/>
                <a:gd name="T21" fmla="*/ 5 h 61"/>
                <a:gd name="T22" fmla="*/ 21 w 74"/>
                <a:gd name="T23" fmla="*/ 5 h 61"/>
                <a:gd name="T24" fmla="*/ 18 w 74"/>
                <a:gd name="T25" fmla="*/ 5 h 61"/>
                <a:gd name="T26" fmla="*/ 17 w 74"/>
                <a:gd name="T27" fmla="*/ 8 h 61"/>
                <a:gd name="T28" fmla="*/ 15 w 74"/>
                <a:gd name="T29" fmla="*/ 13 h 61"/>
                <a:gd name="T30" fmla="*/ 12 w 74"/>
                <a:gd name="T31" fmla="*/ 14 h 61"/>
                <a:gd name="T32" fmla="*/ 10 w 74"/>
                <a:gd name="T33" fmla="*/ 18 h 61"/>
                <a:gd name="T34" fmla="*/ 10 w 74"/>
                <a:gd name="T35" fmla="*/ 23 h 61"/>
                <a:gd name="T36" fmla="*/ 5 w 74"/>
                <a:gd name="T37" fmla="*/ 34 h 61"/>
                <a:gd name="T38" fmla="*/ 1 w 74"/>
                <a:gd name="T39" fmla="*/ 35 h 61"/>
                <a:gd name="T40" fmla="*/ 2 w 74"/>
                <a:gd name="T41" fmla="*/ 38 h 61"/>
                <a:gd name="T42" fmla="*/ 9 w 74"/>
                <a:gd name="T43" fmla="*/ 47 h 61"/>
                <a:gd name="T44" fmla="*/ 13 w 74"/>
                <a:gd name="T45" fmla="*/ 50 h 61"/>
                <a:gd name="T46" fmla="*/ 14 w 74"/>
                <a:gd name="T47" fmla="*/ 54 h 61"/>
                <a:gd name="T48" fmla="*/ 20 w 74"/>
                <a:gd name="T49" fmla="*/ 55 h 61"/>
                <a:gd name="T50" fmla="*/ 25 w 74"/>
                <a:gd name="T51" fmla="*/ 59 h 61"/>
                <a:gd name="T52" fmla="*/ 33 w 74"/>
                <a:gd name="T53" fmla="*/ 60 h 61"/>
                <a:gd name="T54" fmla="*/ 39 w 74"/>
                <a:gd name="T55" fmla="*/ 57 h 61"/>
                <a:gd name="T56" fmla="*/ 47 w 74"/>
                <a:gd name="T57" fmla="*/ 56 h 61"/>
                <a:gd name="T58" fmla="*/ 54 w 74"/>
                <a:gd name="T59" fmla="*/ 53 h 61"/>
                <a:gd name="T60" fmla="*/ 59 w 74"/>
                <a:gd name="T61" fmla="*/ 53 h 61"/>
                <a:gd name="T62" fmla="*/ 74 w 74"/>
                <a:gd name="T63" fmla="*/ 38 h 61"/>
                <a:gd name="T64" fmla="*/ 70 w 74"/>
                <a:gd name="T65" fmla="*/ 38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4" h="61">
                  <a:moveTo>
                    <a:pt x="70" y="38"/>
                  </a:moveTo>
                  <a:cubicBezTo>
                    <a:pt x="65" y="36"/>
                    <a:pt x="61" y="35"/>
                    <a:pt x="57" y="33"/>
                  </a:cubicBezTo>
                  <a:cubicBezTo>
                    <a:pt x="54" y="32"/>
                    <a:pt x="53" y="31"/>
                    <a:pt x="51" y="29"/>
                  </a:cubicBezTo>
                  <a:cubicBezTo>
                    <a:pt x="50" y="28"/>
                    <a:pt x="49" y="26"/>
                    <a:pt x="48" y="24"/>
                  </a:cubicBezTo>
                  <a:cubicBezTo>
                    <a:pt x="48" y="23"/>
                    <a:pt x="51" y="21"/>
                    <a:pt x="51" y="20"/>
                  </a:cubicBezTo>
                  <a:cubicBezTo>
                    <a:pt x="49" y="21"/>
                    <a:pt x="47" y="22"/>
                    <a:pt x="45" y="23"/>
                  </a:cubicBezTo>
                  <a:cubicBezTo>
                    <a:pt x="43" y="23"/>
                    <a:pt x="43" y="19"/>
                    <a:pt x="44" y="18"/>
                  </a:cubicBezTo>
                  <a:cubicBezTo>
                    <a:pt x="47" y="15"/>
                    <a:pt x="46" y="15"/>
                    <a:pt x="44" y="12"/>
                  </a:cubicBezTo>
                  <a:cubicBezTo>
                    <a:pt x="42" y="10"/>
                    <a:pt x="40" y="6"/>
                    <a:pt x="37" y="5"/>
                  </a:cubicBezTo>
                  <a:cubicBezTo>
                    <a:pt x="35" y="5"/>
                    <a:pt x="30" y="3"/>
                    <a:pt x="28" y="4"/>
                  </a:cubicBezTo>
                  <a:cubicBezTo>
                    <a:pt x="26" y="7"/>
                    <a:pt x="24" y="0"/>
                    <a:pt x="24" y="5"/>
                  </a:cubicBezTo>
                  <a:cubicBezTo>
                    <a:pt x="24" y="7"/>
                    <a:pt x="22" y="6"/>
                    <a:pt x="21" y="5"/>
                  </a:cubicBezTo>
                  <a:cubicBezTo>
                    <a:pt x="20" y="5"/>
                    <a:pt x="19" y="5"/>
                    <a:pt x="18" y="5"/>
                  </a:cubicBezTo>
                  <a:cubicBezTo>
                    <a:pt x="16" y="6"/>
                    <a:pt x="17" y="6"/>
                    <a:pt x="17" y="8"/>
                  </a:cubicBezTo>
                  <a:cubicBezTo>
                    <a:pt x="17" y="9"/>
                    <a:pt x="16" y="12"/>
                    <a:pt x="15" y="13"/>
                  </a:cubicBezTo>
                  <a:cubicBezTo>
                    <a:pt x="15" y="14"/>
                    <a:pt x="12" y="13"/>
                    <a:pt x="12" y="14"/>
                  </a:cubicBezTo>
                  <a:cubicBezTo>
                    <a:pt x="12" y="16"/>
                    <a:pt x="10" y="17"/>
                    <a:pt x="10" y="18"/>
                  </a:cubicBezTo>
                  <a:cubicBezTo>
                    <a:pt x="10" y="19"/>
                    <a:pt x="11" y="22"/>
                    <a:pt x="10" y="23"/>
                  </a:cubicBezTo>
                  <a:cubicBezTo>
                    <a:pt x="4" y="24"/>
                    <a:pt x="6" y="30"/>
                    <a:pt x="5" y="34"/>
                  </a:cubicBezTo>
                  <a:cubicBezTo>
                    <a:pt x="4" y="35"/>
                    <a:pt x="3" y="35"/>
                    <a:pt x="1" y="35"/>
                  </a:cubicBezTo>
                  <a:cubicBezTo>
                    <a:pt x="0" y="36"/>
                    <a:pt x="0" y="38"/>
                    <a:pt x="2" y="38"/>
                  </a:cubicBezTo>
                  <a:cubicBezTo>
                    <a:pt x="5" y="39"/>
                    <a:pt x="8" y="45"/>
                    <a:pt x="9" y="47"/>
                  </a:cubicBezTo>
                  <a:cubicBezTo>
                    <a:pt x="10" y="49"/>
                    <a:pt x="11" y="49"/>
                    <a:pt x="13" y="50"/>
                  </a:cubicBezTo>
                  <a:cubicBezTo>
                    <a:pt x="14" y="51"/>
                    <a:pt x="13" y="53"/>
                    <a:pt x="14" y="54"/>
                  </a:cubicBezTo>
                  <a:cubicBezTo>
                    <a:pt x="16" y="56"/>
                    <a:pt x="18" y="54"/>
                    <a:pt x="20" y="55"/>
                  </a:cubicBezTo>
                  <a:cubicBezTo>
                    <a:pt x="21" y="56"/>
                    <a:pt x="23" y="58"/>
                    <a:pt x="25" y="59"/>
                  </a:cubicBezTo>
                  <a:cubicBezTo>
                    <a:pt x="27" y="59"/>
                    <a:pt x="31" y="61"/>
                    <a:pt x="33" y="60"/>
                  </a:cubicBezTo>
                  <a:cubicBezTo>
                    <a:pt x="35" y="58"/>
                    <a:pt x="36" y="56"/>
                    <a:pt x="39" y="57"/>
                  </a:cubicBezTo>
                  <a:cubicBezTo>
                    <a:pt x="42" y="58"/>
                    <a:pt x="45" y="57"/>
                    <a:pt x="47" y="56"/>
                  </a:cubicBezTo>
                  <a:cubicBezTo>
                    <a:pt x="49" y="54"/>
                    <a:pt x="51" y="53"/>
                    <a:pt x="54" y="53"/>
                  </a:cubicBezTo>
                  <a:cubicBezTo>
                    <a:pt x="55" y="53"/>
                    <a:pt x="59" y="53"/>
                    <a:pt x="59" y="53"/>
                  </a:cubicBezTo>
                  <a:cubicBezTo>
                    <a:pt x="64" y="48"/>
                    <a:pt x="69" y="43"/>
                    <a:pt x="74" y="38"/>
                  </a:cubicBezTo>
                  <a:cubicBezTo>
                    <a:pt x="73" y="38"/>
                    <a:pt x="71" y="38"/>
                    <a:pt x="70" y="3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5" name="Freeform 747"/>
            <p:cNvSpPr>
              <a:spLocks/>
            </p:cNvSpPr>
            <p:nvPr/>
          </p:nvSpPr>
          <p:spPr bwMode="auto">
            <a:xfrm>
              <a:off x="6619337" y="4240986"/>
              <a:ext cx="406157" cy="388636"/>
            </a:xfrm>
            <a:custGeom>
              <a:avLst/>
              <a:gdLst>
                <a:gd name="T0" fmla="*/ 86 w 87"/>
                <a:gd name="T1" fmla="*/ 1 h 83"/>
                <a:gd name="T2" fmla="*/ 83 w 87"/>
                <a:gd name="T3" fmla="*/ 0 h 83"/>
                <a:gd name="T4" fmla="*/ 79 w 87"/>
                <a:gd name="T5" fmla="*/ 3 h 83"/>
                <a:gd name="T6" fmla="*/ 71 w 87"/>
                <a:gd name="T7" fmla="*/ 3 h 83"/>
                <a:gd name="T8" fmla="*/ 69 w 87"/>
                <a:gd name="T9" fmla="*/ 4 h 83"/>
                <a:gd name="T10" fmla="*/ 68 w 87"/>
                <a:gd name="T11" fmla="*/ 3 h 83"/>
                <a:gd name="T12" fmla="*/ 63 w 87"/>
                <a:gd name="T13" fmla="*/ 6 h 83"/>
                <a:gd name="T14" fmla="*/ 58 w 87"/>
                <a:gd name="T15" fmla="*/ 5 h 83"/>
                <a:gd name="T16" fmla="*/ 53 w 87"/>
                <a:gd name="T17" fmla="*/ 7 h 83"/>
                <a:gd name="T18" fmla="*/ 47 w 87"/>
                <a:gd name="T19" fmla="*/ 2 h 83"/>
                <a:gd name="T20" fmla="*/ 44 w 87"/>
                <a:gd name="T21" fmla="*/ 6 h 83"/>
                <a:gd name="T22" fmla="*/ 48 w 87"/>
                <a:gd name="T23" fmla="*/ 12 h 83"/>
                <a:gd name="T24" fmla="*/ 56 w 87"/>
                <a:gd name="T25" fmla="*/ 16 h 83"/>
                <a:gd name="T26" fmla="*/ 70 w 87"/>
                <a:gd name="T27" fmla="*/ 20 h 83"/>
                <a:gd name="T28" fmla="*/ 63 w 87"/>
                <a:gd name="T29" fmla="*/ 27 h 83"/>
                <a:gd name="T30" fmla="*/ 58 w 87"/>
                <a:gd name="T31" fmla="*/ 33 h 83"/>
                <a:gd name="T32" fmla="*/ 55 w 87"/>
                <a:gd name="T33" fmla="*/ 35 h 83"/>
                <a:gd name="T34" fmla="*/ 48 w 87"/>
                <a:gd name="T35" fmla="*/ 35 h 83"/>
                <a:gd name="T36" fmla="*/ 42 w 87"/>
                <a:gd name="T37" fmla="*/ 38 h 83"/>
                <a:gd name="T38" fmla="*/ 36 w 87"/>
                <a:gd name="T39" fmla="*/ 39 h 83"/>
                <a:gd name="T40" fmla="*/ 32 w 87"/>
                <a:gd name="T41" fmla="*/ 39 h 83"/>
                <a:gd name="T42" fmla="*/ 26 w 87"/>
                <a:gd name="T43" fmla="*/ 42 h 83"/>
                <a:gd name="T44" fmla="*/ 21 w 87"/>
                <a:gd name="T45" fmla="*/ 41 h 83"/>
                <a:gd name="T46" fmla="*/ 16 w 87"/>
                <a:gd name="T47" fmla="*/ 37 h 83"/>
                <a:gd name="T48" fmla="*/ 11 w 87"/>
                <a:gd name="T49" fmla="*/ 37 h 83"/>
                <a:gd name="T50" fmla="*/ 7 w 87"/>
                <a:gd name="T51" fmla="*/ 34 h 83"/>
                <a:gd name="T52" fmla="*/ 0 w 87"/>
                <a:gd name="T53" fmla="*/ 39 h 83"/>
                <a:gd name="T54" fmla="*/ 3 w 87"/>
                <a:gd name="T55" fmla="*/ 41 h 83"/>
                <a:gd name="T56" fmla="*/ 4 w 87"/>
                <a:gd name="T57" fmla="*/ 45 h 83"/>
                <a:gd name="T58" fmla="*/ 3 w 87"/>
                <a:gd name="T59" fmla="*/ 54 h 83"/>
                <a:gd name="T60" fmla="*/ 0 w 87"/>
                <a:gd name="T61" fmla="*/ 58 h 83"/>
                <a:gd name="T62" fmla="*/ 3 w 87"/>
                <a:gd name="T63" fmla="*/ 60 h 83"/>
                <a:gd name="T64" fmla="*/ 1 w 87"/>
                <a:gd name="T65" fmla="*/ 65 h 83"/>
                <a:gd name="T66" fmla="*/ 4 w 87"/>
                <a:gd name="T67" fmla="*/ 66 h 83"/>
                <a:gd name="T68" fmla="*/ 15 w 87"/>
                <a:gd name="T69" fmla="*/ 73 h 83"/>
                <a:gd name="T70" fmla="*/ 19 w 87"/>
                <a:gd name="T71" fmla="*/ 77 h 83"/>
                <a:gd name="T72" fmla="*/ 26 w 87"/>
                <a:gd name="T73" fmla="*/ 83 h 83"/>
                <a:gd name="T74" fmla="*/ 30 w 87"/>
                <a:gd name="T75" fmla="*/ 76 h 83"/>
                <a:gd name="T76" fmla="*/ 33 w 87"/>
                <a:gd name="T77" fmla="*/ 72 h 83"/>
                <a:gd name="T78" fmla="*/ 35 w 87"/>
                <a:gd name="T79" fmla="*/ 69 h 83"/>
                <a:gd name="T80" fmla="*/ 40 w 87"/>
                <a:gd name="T81" fmla="*/ 65 h 83"/>
                <a:gd name="T82" fmla="*/ 59 w 87"/>
                <a:gd name="T83" fmla="*/ 48 h 83"/>
                <a:gd name="T84" fmla="*/ 77 w 87"/>
                <a:gd name="T85" fmla="*/ 24 h 83"/>
                <a:gd name="T86" fmla="*/ 84 w 87"/>
                <a:gd name="T87" fmla="*/ 14 h 83"/>
                <a:gd name="T88" fmla="*/ 86 w 87"/>
                <a:gd name="T89" fmla="*/ 7 h 83"/>
                <a:gd name="T90" fmla="*/ 86 w 87"/>
                <a:gd name="T91" fmla="*/ 1 h 83"/>
                <a:gd name="T92" fmla="*/ 86 w 87"/>
                <a:gd name="T93" fmla="*/ 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7" h="83">
                  <a:moveTo>
                    <a:pt x="86" y="1"/>
                  </a:moveTo>
                  <a:cubicBezTo>
                    <a:pt x="87" y="0"/>
                    <a:pt x="84" y="0"/>
                    <a:pt x="83" y="0"/>
                  </a:cubicBezTo>
                  <a:cubicBezTo>
                    <a:pt x="82" y="1"/>
                    <a:pt x="81" y="2"/>
                    <a:pt x="79" y="3"/>
                  </a:cubicBezTo>
                  <a:cubicBezTo>
                    <a:pt x="77" y="3"/>
                    <a:pt x="74" y="3"/>
                    <a:pt x="71" y="3"/>
                  </a:cubicBezTo>
                  <a:cubicBezTo>
                    <a:pt x="71" y="4"/>
                    <a:pt x="70" y="4"/>
                    <a:pt x="69" y="4"/>
                  </a:cubicBezTo>
                  <a:cubicBezTo>
                    <a:pt x="68" y="4"/>
                    <a:pt x="68" y="3"/>
                    <a:pt x="68" y="3"/>
                  </a:cubicBezTo>
                  <a:cubicBezTo>
                    <a:pt x="66" y="4"/>
                    <a:pt x="65" y="6"/>
                    <a:pt x="63" y="6"/>
                  </a:cubicBezTo>
                  <a:cubicBezTo>
                    <a:pt x="61" y="6"/>
                    <a:pt x="61" y="5"/>
                    <a:pt x="58" y="5"/>
                  </a:cubicBezTo>
                  <a:cubicBezTo>
                    <a:pt x="57" y="6"/>
                    <a:pt x="55" y="8"/>
                    <a:pt x="53" y="7"/>
                  </a:cubicBezTo>
                  <a:cubicBezTo>
                    <a:pt x="50" y="6"/>
                    <a:pt x="49" y="5"/>
                    <a:pt x="47" y="2"/>
                  </a:cubicBezTo>
                  <a:cubicBezTo>
                    <a:pt x="47" y="3"/>
                    <a:pt x="44" y="5"/>
                    <a:pt x="44" y="6"/>
                  </a:cubicBezTo>
                  <a:cubicBezTo>
                    <a:pt x="45" y="8"/>
                    <a:pt x="46" y="10"/>
                    <a:pt x="48" y="12"/>
                  </a:cubicBezTo>
                  <a:cubicBezTo>
                    <a:pt x="50" y="14"/>
                    <a:pt x="53" y="15"/>
                    <a:pt x="56" y="16"/>
                  </a:cubicBezTo>
                  <a:cubicBezTo>
                    <a:pt x="61" y="18"/>
                    <a:pt x="65" y="20"/>
                    <a:pt x="70" y="20"/>
                  </a:cubicBezTo>
                  <a:cubicBezTo>
                    <a:pt x="68" y="22"/>
                    <a:pt x="65" y="25"/>
                    <a:pt x="63" y="27"/>
                  </a:cubicBezTo>
                  <a:cubicBezTo>
                    <a:pt x="61" y="29"/>
                    <a:pt x="59" y="31"/>
                    <a:pt x="58" y="33"/>
                  </a:cubicBezTo>
                  <a:cubicBezTo>
                    <a:pt x="57" y="33"/>
                    <a:pt x="56" y="35"/>
                    <a:pt x="55" y="35"/>
                  </a:cubicBezTo>
                  <a:cubicBezTo>
                    <a:pt x="53" y="36"/>
                    <a:pt x="50" y="34"/>
                    <a:pt x="48" y="35"/>
                  </a:cubicBezTo>
                  <a:cubicBezTo>
                    <a:pt x="46" y="35"/>
                    <a:pt x="44" y="37"/>
                    <a:pt x="42" y="38"/>
                  </a:cubicBezTo>
                  <a:cubicBezTo>
                    <a:pt x="40" y="39"/>
                    <a:pt x="38" y="40"/>
                    <a:pt x="36" y="39"/>
                  </a:cubicBezTo>
                  <a:cubicBezTo>
                    <a:pt x="35" y="39"/>
                    <a:pt x="33" y="38"/>
                    <a:pt x="32" y="39"/>
                  </a:cubicBezTo>
                  <a:cubicBezTo>
                    <a:pt x="29" y="41"/>
                    <a:pt x="29" y="43"/>
                    <a:pt x="26" y="42"/>
                  </a:cubicBezTo>
                  <a:cubicBezTo>
                    <a:pt x="24" y="41"/>
                    <a:pt x="22" y="41"/>
                    <a:pt x="21" y="41"/>
                  </a:cubicBezTo>
                  <a:cubicBezTo>
                    <a:pt x="19" y="40"/>
                    <a:pt x="17" y="38"/>
                    <a:pt x="16" y="37"/>
                  </a:cubicBezTo>
                  <a:cubicBezTo>
                    <a:pt x="15" y="37"/>
                    <a:pt x="12" y="38"/>
                    <a:pt x="11" y="37"/>
                  </a:cubicBezTo>
                  <a:cubicBezTo>
                    <a:pt x="10" y="36"/>
                    <a:pt x="8" y="34"/>
                    <a:pt x="7" y="34"/>
                  </a:cubicBezTo>
                  <a:cubicBezTo>
                    <a:pt x="3" y="35"/>
                    <a:pt x="2" y="36"/>
                    <a:pt x="0" y="39"/>
                  </a:cubicBezTo>
                  <a:cubicBezTo>
                    <a:pt x="0" y="40"/>
                    <a:pt x="3" y="40"/>
                    <a:pt x="3" y="41"/>
                  </a:cubicBezTo>
                  <a:cubicBezTo>
                    <a:pt x="3" y="43"/>
                    <a:pt x="3" y="44"/>
                    <a:pt x="4" y="45"/>
                  </a:cubicBezTo>
                  <a:cubicBezTo>
                    <a:pt x="6" y="47"/>
                    <a:pt x="5" y="52"/>
                    <a:pt x="3" y="54"/>
                  </a:cubicBezTo>
                  <a:cubicBezTo>
                    <a:pt x="2" y="55"/>
                    <a:pt x="1" y="56"/>
                    <a:pt x="0" y="58"/>
                  </a:cubicBezTo>
                  <a:cubicBezTo>
                    <a:pt x="0" y="61"/>
                    <a:pt x="2" y="59"/>
                    <a:pt x="3" y="60"/>
                  </a:cubicBezTo>
                  <a:cubicBezTo>
                    <a:pt x="3" y="60"/>
                    <a:pt x="0" y="64"/>
                    <a:pt x="1" y="65"/>
                  </a:cubicBezTo>
                  <a:cubicBezTo>
                    <a:pt x="2" y="65"/>
                    <a:pt x="3" y="66"/>
                    <a:pt x="4" y="66"/>
                  </a:cubicBezTo>
                  <a:cubicBezTo>
                    <a:pt x="8" y="69"/>
                    <a:pt x="12" y="71"/>
                    <a:pt x="15" y="73"/>
                  </a:cubicBezTo>
                  <a:cubicBezTo>
                    <a:pt x="18" y="74"/>
                    <a:pt x="19" y="74"/>
                    <a:pt x="19" y="77"/>
                  </a:cubicBezTo>
                  <a:cubicBezTo>
                    <a:pt x="19" y="79"/>
                    <a:pt x="25" y="82"/>
                    <a:pt x="26" y="83"/>
                  </a:cubicBezTo>
                  <a:cubicBezTo>
                    <a:pt x="28" y="80"/>
                    <a:pt x="29" y="78"/>
                    <a:pt x="30" y="76"/>
                  </a:cubicBezTo>
                  <a:cubicBezTo>
                    <a:pt x="30" y="74"/>
                    <a:pt x="31" y="72"/>
                    <a:pt x="33" y="72"/>
                  </a:cubicBezTo>
                  <a:cubicBezTo>
                    <a:pt x="34" y="71"/>
                    <a:pt x="34" y="70"/>
                    <a:pt x="35" y="69"/>
                  </a:cubicBezTo>
                  <a:cubicBezTo>
                    <a:pt x="37" y="68"/>
                    <a:pt x="38" y="67"/>
                    <a:pt x="40" y="65"/>
                  </a:cubicBezTo>
                  <a:cubicBezTo>
                    <a:pt x="45" y="57"/>
                    <a:pt x="52" y="53"/>
                    <a:pt x="59" y="48"/>
                  </a:cubicBezTo>
                  <a:cubicBezTo>
                    <a:pt x="68" y="42"/>
                    <a:pt x="73" y="33"/>
                    <a:pt x="77" y="24"/>
                  </a:cubicBezTo>
                  <a:cubicBezTo>
                    <a:pt x="79" y="20"/>
                    <a:pt x="82" y="18"/>
                    <a:pt x="84" y="14"/>
                  </a:cubicBezTo>
                  <a:cubicBezTo>
                    <a:pt x="85" y="12"/>
                    <a:pt x="85" y="9"/>
                    <a:pt x="86" y="7"/>
                  </a:cubicBezTo>
                  <a:cubicBezTo>
                    <a:pt x="86" y="6"/>
                    <a:pt x="85" y="2"/>
                    <a:pt x="86" y="1"/>
                  </a:cubicBezTo>
                  <a:cubicBezTo>
                    <a:pt x="86" y="1"/>
                    <a:pt x="86" y="1"/>
                    <a:pt x="86"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6" name="Freeform 748"/>
            <p:cNvSpPr>
              <a:spLocks/>
            </p:cNvSpPr>
            <p:nvPr/>
          </p:nvSpPr>
          <p:spPr bwMode="auto">
            <a:xfrm>
              <a:off x="6802507" y="4218687"/>
              <a:ext cx="41412" cy="50968"/>
            </a:xfrm>
            <a:custGeom>
              <a:avLst/>
              <a:gdLst>
                <a:gd name="T0" fmla="*/ 3 w 9"/>
                <a:gd name="T1" fmla="*/ 2 h 11"/>
                <a:gd name="T2" fmla="*/ 1 w 9"/>
                <a:gd name="T3" fmla="*/ 5 h 11"/>
                <a:gd name="T4" fmla="*/ 0 w 9"/>
                <a:gd name="T5" fmla="*/ 10 h 11"/>
                <a:gd name="T6" fmla="*/ 8 w 9"/>
                <a:gd name="T7" fmla="*/ 7 h 11"/>
                <a:gd name="T8" fmla="*/ 4 w 9"/>
                <a:gd name="T9" fmla="*/ 6 h 11"/>
                <a:gd name="T10" fmla="*/ 8 w 9"/>
                <a:gd name="T11" fmla="*/ 3 h 11"/>
                <a:gd name="T12" fmla="*/ 3 w 9"/>
                <a:gd name="T13" fmla="*/ 2 h 11"/>
              </a:gdLst>
              <a:ahLst/>
              <a:cxnLst>
                <a:cxn ang="0">
                  <a:pos x="T0" y="T1"/>
                </a:cxn>
                <a:cxn ang="0">
                  <a:pos x="T2" y="T3"/>
                </a:cxn>
                <a:cxn ang="0">
                  <a:pos x="T4" y="T5"/>
                </a:cxn>
                <a:cxn ang="0">
                  <a:pos x="T6" y="T7"/>
                </a:cxn>
                <a:cxn ang="0">
                  <a:pos x="T8" y="T9"/>
                </a:cxn>
                <a:cxn ang="0">
                  <a:pos x="T10" y="T11"/>
                </a:cxn>
                <a:cxn ang="0">
                  <a:pos x="T12" y="T13"/>
                </a:cxn>
              </a:cxnLst>
              <a:rect l="0" t="0" r="r" b="b"/>
              <a:pathLst>
                <a:path w="9" h="11">
                  <a:moveTo>
                    <a:pt x="3" y="2"/>
                  </a:moveTo>
                  <a:cubicBezTo>
                    <a:pt x="2" y="3"/>
                    <a:pt x="1" y="4"/>
                    <a:pt x="1" y="5"/>
                  </a:cubicBezTo>
                  <a:cubicBezTo>
                    <a:pt x="0" y="5"/>
                    <a:pt x="0" y="9"/>
                    <a:pt x="0" y="10"/>
                  </a:cubicBezTo>
                  <a:cubicBezTo>
                    <a:pt x="2" y="11"/>
                    <a:pt x="7" y="7"/>
                    <a:pt x="8" y="7"/>
                  </a:cubicBezTo>
                  <a:cubicBezTo>
                    <a:pt x="8" y="6"/>
                    <a:pt x="5" y="5"/>
                    <a:pt x="4" y="6"/>
                  </a:cubicBezTo>
                  <a:cubicBezTo>
                    <a:pt x="5" y="5"/>
                    <a:pt x="9" y="4"/>
                    <a:pt x="8" y="3"/>
                  </a:cubicBezTo>
                  <a:cubicBezTo>
                    <a:pt x="7" y="0"/>
                    <a:pt x="5" y="0"/>
                    <a:pt x="3" y="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7" name="Freeform 749"/>
            <p:cNvSpPr>
              <a:spLocks/>
            </p:cNvSpPr>
            <p:nvPr/>
          </p:nvSpPr>
          <p:spPr bwMode="auto">
            <a:xfrm>
              <a:off x="6522179" y="4424156"/>
              <a:ext cx="121050" cy="130608"/>
            </a:xfrm>
            <a:custGeom>
              <a:avLst/>
              <a:gdLst>
                <a:gd name="T0" fmla="*/ 22 w 26"/>
                <a:gd name="T1" fmla="*/ 18 h 28"/>
                <a:gd name="T2" fmla="*/ 25 w 26"/>
                <a:gd name="T3" fmla="*/ 14 h 28"/>
                <a:gd name="T4" fmla="*/ 26 w 26"/>
                <a:gd name="T5" fmla="*/ 8 h 28"/>
                <a:gd name="T6" fmla="*/ 24 w 26"/>
                <a:gd name="T7" fmla="*/ 3 h 28"/>
                <a:gd name="T8" fmla="*/ 21 w 26"/>
                <a:gd name="T9" fmla="*/ 0 h 28"/>
                <a:gd name="T10" fmla="*/ 16 w 26"/>
                <a:gd name="T11" fmla="*/ 1 h 28"/>
                <a:gd name="T12" fmla="*/ 12 w 26"/>
                <a:gd name="T13" fmla="*/ 3 h 28"/>
                <a:gd name="T14" fmla="*/ 6 w 26"/>
                <a:gd name="T15" fmla="*/ 2 h 28"/>
                <a:gd name="T16" fmla="*/ 7 w 26"/>
                <a:gd name="T17" fmla="*/ 8 h 28"/>
                <a:gd name="T18" fmla="*/ 6 w 26"/>
                <a:gd name="T19" fmla="*/ 12 h 28"/>
                <a:gd name="T20" fmla="*/ 2 w 26"/>
                <a:gd name="T21" fmla="*/ 16 h 28"/>
                <a:gd name="T22" fmla="*/ 0 w 26"/>
                <a:gd name="T23" fmla="*/ 22 h 28"/>
                <a:gd name="T24" fmla="*/ 0 w 26"/>
                <a:gd name="T25" fmla="*/ 27 h 28"/>
                <a:gd name="T26" fmla="*/ 4 w 26"/>
                <a:gd name="T27" fmla="*/ 26 h 28"/>
                <a:gd name="T28" fmla="*/ 11 w 26"/>
                <a:gd name="T29" fmla="*/ 25 h 28"/>
                <a:gd name="T30" fmla="*/ 14 w 26"/>
                <a:gd name="T31" fmla="*/ 20 h 28"/>
                <a:gd name="T32" fmla="*/ 21 w 26"/>
                <a:gd name="T33" fmla="*/ 20 h 28"/>
                <a:gd name="T34" fmla="*/ 22 w 26"/>
                <a:gd name="T35" fmla="*/ 18 h 28"/>
                <a:gd name="T36" fmla="*/ 22 w 26"/>
                <a:gd name="T37" fmla="*/ 1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6" h="28">
                  <a:moveTo>
                    <a:pt x="22" y="18"/>
                  </a:moveTo>
                  <a:cubicBezTo>
                    <a:pt x="22" y="16"/>
                    <a:pt x="24" y="15"/>
                    <a:pt x="25" y="14"/>
                  </a:cubicBezTo>
                  <a:cubicBezTo>
                    <a:pt x="26" y="13"/>
                    <a:pt x="26" y="10"/>
                    <a:pt x="26" y="8"/>
                  </a:cubicBezTo>
                  <a:cubicBezTo>
                    <a:pt x="26" y="6"/>
                    <a:pt x="24" y="5"/>
                    <a:pt x="24" y="3"/>
                  </a:cubicBezTo>
                  <a:cubicBezTo>
                    <a:pt x="24" y="1"/>
                    <a:pt x="22" y="1"/>
                    <a:pt x="21" y="0"/>
                  </a:cubicBezTo>
                  <a:cubicBezTo>
                    <a:pt x="20" y="1"/>
                    <a:pt x="18" y="0"/>
                    <a:pt x="16" y="1"/>
                  </a:cubicBezTo>
                  <a:cubicBezTo>
                    <a:pt x="15" y="2"/>
                    <a:pt x="13" y="4"/>
                    <a:pt x="12" y="3"/>
                  </a:cubicBezTo>
                  <a:cubicBezTo>
                    <a:pt x="10" y="1"/>
                    <a:pt x="7" y="0"/>
                    <a:pt x="6" y="2"/>
                  </a:cubicBezTo>
                  <a:cubicBezTo>
                    <a:pt x="5" y="4"/>
                    <a:pt x="6" y="7"/>
                    <a:pt x="7" y="8"/>
                  </a:cubicBezTo>
                  <a:cubicBezTo>
                    <a:pt x="8" y="10"/>
                    <a:pt x="7" y="10"/>
                    <a:pt x="6" y="12"/>
                  </a:cubicBezTo>
                  <a:cubicBezTo>
                    <a:pt x="5" y="14"/>
                    <a:pt x="3" y="15"/>
                    <a:pt x="2" y="16"/>
                  </a:cubicBezTo>
                  <a:cubicBezTo>
                    <a:pt x="1" y="18"/>
                    <a:pt x="0" y="19"/>
                    <a:pt x="0" y="22"/>
                  </a:cubicBezTo>
                  <a:cubicBezTo>
                    <a:pt x="0" y="23"/>
                    <a:pt x="1" y="25"/>
                    <a:pt x="0" y="27"/>
                  </a:cubicBezTo>
                  <a:cubicBezTo>
                    <a:pt x="2" y="28"/>
                    <a:pt x="2" y="27"/>
                    <a:pt x="4" y="26"/>
                  </a:cubicBezTo>
                  <a:cubicBezTo>
                    <a:pt x="6" y="25"/>
                    <a:pt x="9" y="25"/>
                    <a:pt x="11" y="25"/>
                  </a:cubicBezTo>
                  <a:cubicBezTo>
                    <a:pt x="10" y="22"/>
                    <a:pt x="12" y="21"/>
                    <a:pt x="14" y="20"/>
                  </a:cubicBezTo>
                  <a:cubicBezTo>
                    <a:pt x="16" y="19"/>
                    <a:pt x="20" y="17"/>
                    <a:pt x="21" y="20"/>
                  </a:cubicBezTo>
                  <a:cubicBezTo>
                    <a:pt x="21" y="19"/>
                    <a:pt x="21" y="18"/>
                    <a:pt x="22" y="18"/>
                  </a:cubicBezTo>
                  <a:cubicBezTo>
                    <a:pt x="22" y="16"/>
                    <a:pt x="21" y="18"/>
                    <a:pt x="22" y="18"/>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8" name="Freeform 750"/>
            <p:cNvSpPr>
              <a:spLocks/>
            </p:cNvSpPr>
            <p:nvPr/>
          </p:nvSpPr>
          <p:spPr bwMode="auto">
            <a:xfrm>
              <a:off x="6507843" y="4573876"/>
              <a:ext cx="46190" cy="46190"/>
            </a:xfrm>
            <a:custGeom>
              <a:avLst/>
              <a:gdLst>
                <a:gd name="T0" fmla="*/ 1 w 10"/>
                <a:gd name="T1" fmla="*/ 6 h 10"/>
                <a:gd name="T2" fmla="*/ 3 w 10"/>
                <a:gd name="T3" fmla="*/ 10 h 10"/>
                <a:gd name="T4" fmla="*/ 9 w 10"/>
                <a:gd name="T5" fmla="*/ 5 h 10"/>
                <a:gd name="T6" fmla="*/ 8 w 10"/>
                <a:gd name="T7" fmla="*/ 0 h 10"/>
                <a:gd name="T8" fmla="*/ 4 w 10"/>
                <a:gd name="T9" fmla="*/ 1 h 10"/>
                <a:gd name="T10" fmla="*/ 0 w 10"/>
                <a:gd name="T11" fmla="*/ 1 h 10"/>
                <a:gd name="T12" fmla="*/ 1 w 10"/>
                <a:gd name="T13" fmla="*/ 6 h 10"/>
              </a:gdLst>
              <a:ahLst/>
              <a:cxnLst>
                <a:cxn ang="0">
                  <a:pos x="T0" y="T1"/>
                </a:cxn>
                <a:cxn ang="0">
                  <a:pos x="T2" y="T3"/>
                </a:cxn>
                <a:cxn ang="0">
                  <a:pos x="T4" y="T5"/>
                </a:cxn>
                <a:cxn ang="0">
                  <a:pos x="T6" y="T7"/>
                </a:cxn>
                <a:cxn ang="0">
                  <a:pos x="T8" y="T9"/>
                </a:cxn>
                <a:cxn ang="0">
                  <a:pos x="T10" y="T11"/>
                </a:cxn>
                <a:cxn ang="0">
                  <a:pos x="T12" y="T13"/>
                </a:cxn>
              </a:cxnLst>
              <a:rect l="0" t="0" r="r" b="b"/>
              <a:pathLst>
                <a:path w="10" h="10">
                  <a:moveTo>
                    <a:pt x="1" y="6"/>
                  </a:moveTo>
                  <a:cubicBezTo>
                    <a:pt x="2" y="7"/>
                    <a:pt x="2" y="9"/>
                    <a:pt x="3" y="10"/>
                  </a:cubicBezTo>
                  <a:cubicBezTo>
                    <a:pt x="5" y="9"/>
                    <a:pt x="7" y="7"/>
                    <a:pt x="9" y="5"/>
                  </a:cubicBezTo>
                  <a:cubicBezTo>
                    <a:pt x="10" y="3"/>
                    <a:pt x="5" y="4"/>
                    <a:pt x="8" y="0"/>
                  </a:cubicBezTo>
                  <a:cubicBezTo>
                    <a:pt x="7" y="0"/>
                    <a:pt x="3" y="0"/>
                    <a:pt x="4" y="1"/>
                  </a:cubicBezTo>
                  <a:cubicBezTo>
                    <a:pt x="5" y="3"/>
                    <a:pt x="1" y="2"/>
                    <a:pt x="0" y="1"/>
                  </a:cubicBezTo>
                  <a:cubicBezTo>
                    <a:pt x="0" y="3"/>
                    <a:pt x="1" y="4"/>
                    <a:pt x="1" y="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39" name="Freeform 751"/>
            <p:cNvSpPr>
              <a:spLocks/>
            </p:cNvSpPr>
            <p:nvPr/>
          </p:nvSpPr>
          <p:spPr bwMode="auto">
            <a:xfrm>
              <a:off x="6507843" y="4545206"/>
              <a:ext cx="50968" cy="43005"/>
            </a:xfrm>
            <a:custGeom>
              <a:avLst/>
              <a:gdLst>
                <a:gd name="T0" fmla="*/ 3 w 11"/>
                <a:gd name="T1" fmla="*/ 1 h 9"/>
                <a:gd name="T2" fmla="*/ 0 w 11"/>
                <a:gd name="T3" fmla="*/ 7 h 9"/>
                <a:gd name="T4" fmla="*/ 4 w 11"/>
                <a:gd name="T5" fmla="*/ 7 h 9"/>
                <a:gd name="T6" fmla="*/ 8 w 11"/>
                <a:gd name="T7" fmla="*/ 6 h 9"/>
                <a:gd name="T8" fmla="*/ 7 w 11"/>
                <a:gd name="T9" fmla="*/ 0 h 9"/>
                <a:gd name="T10" fmla="*/ 3 w 11"/>
                <a:gd name="T11" fmla="*/ 1 h 9"/>
                <a:gd name="T12" fmla="*/ 3 w 11"/>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11" h="9">
                  <a:moveTo>
                    <a:pt x="3" y="1"/>
                  </a:moveTo>
                  <a:cubicBezTo>
                    <a:pt x="1" y="2"/>
                    <a:pt x="0" y="5"/>
                    <a:pt x="0" y="7"/>
                  </a:cubicBezTo>
                  <a:cubicBezTo>
                    <a:pt x="1" y="8"/>
                    <a:pt x="5" y="9"/>
                    <a:pt x="4" y="7"/>
                  </a:cubicBezTo>
                  <a:cubicBezTo>
                    <a:pt x="3" y="6"/>
                    <a:pt x="7" y="6"/>
                    <a:pt x="8" y="6"/>
                  </a:cubicBezTo>
                  <a:cubicBezTo>
                    <a:pt x="11" y="5"/>
                    <a:pt x="8" y="1"/>
                    <a:pt x="7" y="0"/>
                  </a:cubicBezTo>
                  <a:cubicBezTo>
                    <a:pt x="5" y="1"/>
                    <a:pt x="5" y="2"/>
                    <a:pt x="3" y="1"/>
                  </a:cubicBezTo>
                  <a:cubicBezTo>
                    <a:pt x="2" y="1"/>
                    <a:pt x="4" y="1"/>
                    <a:pt x="3"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0" name="Freeform 752"/>
            <p:cNvSpPr>
              <a:spLocks/>
            </p:cNvSpPr>
            <p:nvPr/>
          </p:nvSpPr>
          <p:spPr bwMode="auto">
            <a:xfrm>
              <a:off x="6517400" y="4530871"/>
              <a:ext cx="251658" cy="272364"/>
            </a:xfrm>
            <a:custGeom>
              <a:avLst/>
              <a:gdLst>
                <a:gd name="T0" fmla="*/ 41 w 54"/>
                <a:gd name="T1" fmla="*/ 13 h 58"/>
                <a:gd name="T2" fmla="*/ 23 w 54"/>
                <a:gd name="T3" fmla="*/ 3 h 58"/>
                <a:gd name="T4" fmla="*/ 17 w 54"/>
                <a:gd name="T5" fmla="*/ 7 h 58"/>
                <a:gd name="T6" fmla="*/ 21 w 54"/>
                <a:gd name="T7" fmla="*/ 9 h 58"/>
                <a:gd name="T8" fmla="*/ 17 w 54"/>
                <a:gd name="T9" fmla="*/ 9 h 58"/>
                <a:gd name="T10" fmla="*/ 13 w 54"/>
                <a:gd name="T11" fmla="*/ 10 h 58"/>
                <a:gd name="T12" fmla="*/ 11 w 54"/>
                <a:gd name="T13" fmla="*/ 8 h 58"/>
                <a:gd name="T14" fmla="*/ 12 w 54"/>
                <a:gd name="T15" fmla="*/ 4 h 58"/>
                <a:gd name="T16" fmla="*/ 5 w 54"/>
                <a:gd name="T17" fmla="*/ 3 h 58"/>
                <a:gd name="T18" fmla="*/ 7 w 54"/>
                <a:gd name="T19" fmla="*/ 8 h 58"/>
                <a:gd name="T20" fmla="*/ 5 w 54"/>
                <a:gd name="T21" fmla="*/ 12 h 58"/>
                <a:gd name="T22" fmla="*/ 6 w 54"/>
                <a:gd name="T23" fmla="*/ 16 h 58"/>
                <a:gd name="T24" fmla="*/ 2 w 54"/>
                <a:gd name="T25" fmla="*/ 18 h 58"/>
                <a:gd name="T26" fmla="*/ 1 w 54"/>
                <a:gd name="T27" fmla="*/ 21 h 58"/>
                <a:gd name="T28" fmla="*/ 5 w 54"/>
                <a:gd name="T29" fmla="*/ 33 h 58"/>
                <a:gd name="T30" fmla="*/ 12 w 54"/>
                <a:gd name="T31" fmla="*/ 42 h 58"/>
                <a:gd name="T32" fmla="*/ 15 w 54"/>
                <a:gd name="T33" fmla="*/ 43 h 58"/>
                <a:gd name="T34" fmla="*/ 17 w 54"/>
                <a:gd name="T35" fmla="*/ 45 h 58"/>
                <a:gd name="T36" fmla="*/ 24 w 54"/>
                <a:gd name="T37" fmla="*/ 47 h 58"/>
                <a:gd name="T38" fmla="*/ 25 w 54"/>
                <a:gd name="T39" fmla="*/ 53 h 58"/>
                <a:gd name="T40" fmla="*/ 27 w 54"/>
                <a:gd name="T41" fmla="*/ 55 h 58"/>
                <a:gd name="T42" fmla="*/ 30 w 54"/>
                <a:gd name="T43" fmla="*/ 55 h 58"/>
                <a:gd name="T44" fmla="*/ 33 w 54"/>
                <a:gd name="T45" fmla="*/ 56 h 58"/>
                <a:gd name="T46" fmla="*/ 36 w 54"/>
                <a:gd name="T47" fmla="*/ 55 h 58"/>
                <a:gd name="T48" fmla="*/ 42 w 54"/>
                <a:gd name="T49" fmla="*/ 55 h 58"/>
                <a:gd name="T50" fmla="*/ 46 w 54"/>
                <a:gd name="T51" fmla="*/ 54 h 58"/>
                <a:gd name="T52" fmla="*/ 54 w 54"/>
                <a:gd name="T53" fmla="*/ 49 h 58"/>
                <a:gd name="T54" fmla="*/ 49 w 54"/>
                <a:gd name="T55" fmla="*/ 36 h 58"/>
                <a:gd name="T56" fmla="*/ 49 w 54"/>
                <a:gd name="T57" fmla="*/ 32 h 58"/>
                <a:gd name="T58" fmla="*/ 46 w 54"/>
                <a:gd name="T59" fmla="*/ 28 h 58"/>
                <a:gd name="T60" fmla="*/ 48 w 54"/>
                <a:gd name="T61" fmla="*/ 20 h 58"/>
                <a:gd name="T62" fmla="*/ 45 w 54"/>
                <a:gd name="T63" fmla="*/ 18 h 58"/>
                <a:gd name="T64" fmla="*/ 41 w 54"/>
                <a:gd name="T65" fmla="*/ 16 h 58"/>
                <a:gd name="T66" fmla="*/ 41 w 54"/>
                <a:gd name="T67" fmla="*/ 13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4" h="58">
                  <a:moveTo>
                    <a:pt x="41" y="13"/>
                  </a:moveTo>
                  <a:cubicBezTo>
                    <a:pt x="35" y="9"/>
                    <a:pt x="29" y="6"/>
                    <a:pt x="23" y="3"/>
                  </a:cubicBezTo>
                  <a:cubicBezTo>
                    <a:pt x="22" y="5"/>
                    <a:pt x="19" y="7"/>
                    <a:pt x="17" y="7"/>
                  </a:cubicBezTo>
                  <a:cubicBezTo>
                    <a:pt x="17" y="7"/>
                    <a:pt x="21" y="8"/>
                    <a:pt x="21" y="9"/>
                  </a:cubicBezTo>
                  <a:cubicBezTo>
                    <a:pt x="20" y="10"/>
                    <a:pt x="18" y="9"/>
                    <a:pt x="17" y="9"/>
                  </a:cubicBezTo>
                  <a:cubicBezTo>
                    <a:pt x="15" y="8"/>
                    <a:pt x="15" y="9"/>
                    <a:pt x="13" y="10"/>
                  </a:cubicBezTo>
                  <a:cubicBezTo>
                    <a:pt x="13" y="10"/>
                    <a:pt x="11" y="9"/>
                    <a:pt x="11" y="8"/>
                  </a:cubicBezTo>
                  <a:cubicBezTo>
                    <a:pt x="10" y="7"/>
                    <a:pt x="11" y="5"/>
                    <a:pt x="12" y="4"/>
                  </a:cubicBezTo>
                  <a:cubicBezTo>
                    <a:pt x="13" y="0"/>
                    <a:pt x="7" y="2"/>
                    <a:pt x="5" y="3"/>
                  </a:cubicBezTo>
                  <a:cubicBezTo>
                    <a:pt x="6" y="4"/>
                    <a:pt x="8" y="7"/>
                    <a:pt x="7" y="8"/>
                  </a:cubicBezTo>
                  <a:cubicBezTo>
                    <a:pt x="7" y="9"/>
                    <a:pt x="3" y="12"/>
                    <a:pt x="5" y="12"/>
                  </a:cubicBezTo>
                  <a:cubicBezTo>
                    <a:pt x="8" y="13"/>
                    <a:pt x="7" y="14"/>
                    <a:pt x="6" y="16"/>
                  </a:cubicBezTo>
                  <a:cubicBezTo>
                    <a:pt x="5" y="16"/>
                    <a:pt x="3" y="17"/>
                    <a:pt x="2" y="18"/>
                  </a:cubicBezTo>
                  <a:cubicBezTo>
                    <a:pt x="0" y="19"/>
                    <a:pt x="1" y="19"/>
                    <a:pt x="1" y="21"/>
                  </a:cubicBezTo>
                  <a:cubicBezTo>
                    <a:pt x="2" y="26"/>
                    <a:pt x="4" y="29"/>
                    <a:pt x="5" y="33"/>
                  </a:cubicBezTo>
                  <a:cubicBezTo>
                    <a:pt x="5" y="38"/>
                    <a:pt x="9" y="40"/>
                    <a:pt x="12" y="42"/>
                  </a:cubicBezTo>
                  <a:cubicBezTo>
                    <a:pt x="13" y="43"/>
                    <a:pt x="14" y="43"/>
                    <a:pt x="15" y="43"/>
                  </a:cubicBezTo>
                  <a:cubicBezTo>
                    <a:pt x="16" y="43"/>
                    <a:pt x="16" y="44"/>
                    <a:pt x="17" y="45"/>
                  </a:cubicBezTo>
                  <a:cubicBezTo>
                    <a:pt x="19" y="45"/>
                    <a:pt x="22" y="45"/>
                    <a:pt x="24" y="47"/>
                  </a:cubicBezTo>
                  <a:cubicBezTo>
                    <a:pt x="25" y="48"/>
                    <a:pt x="25" y="51"/>
                    <a:pt x="25" y="53"/>
                  </a:cubicBezTo>
                  <a:cubicBezTo>
                    <a:pt x="26" y="54"/>
                    <a:pt x="25" y="55"/>
                    <a:pt x="27" y="55"/>
                  </a:cubicBezTo>
                  <a:cubicBezTo>
                    <a:pt x="28" y="55"/>
                    <a:pt x="29" y="55"/>
                    <a:pt x="30" y="55"/>
                  </a:cubicBezTo>
                  <a:cubicBezTo>
                    <a:pt x="31" y="55"/>
                    <a:pt x="32" y="55"/>
                    <a:pt x="33" y="56"/>
                  </a:cubicBezTo>
                  <a:cubicBezTo>
                    <a:pt x="34" y="57"/>
                    <a:pt x="35" y="56"/>
                    <a:pt x="36" y="55"/>
                  </a:cubicBezTo>
                  <a:cubicBezTo>
                    <a:pt x="38" y="54"/>
                    <a:pt x="40" y="58"/>
                    <a:pt x="42" y="55"/>
                  </a:cubicBezTo>
                  <a:cubicBezTo>
                    <a:pt x="42" y="53"/>
                    <a:pt x="45" y="54"/>
                    <a:pt x="46" y="54"/>
                  </a:cubicBezTo>
                  <a:cubicBezTo>
                    <a:pt x="49" y="53"/>
                    <a:pt x="51" y="51"/>
                    <a:pt x="54" y="49"/>
                  </a:cubicBezTo>
                  <a:cubicBezTo>
                    <a:pt x="49" y="46"/>
                    <a:pt x="49" y="42"/>
                    <a:pt x="49" y="36"/>
                  </a:cubicBezTo>
                  <a:cubicBezTo>
                    <a:pt x="48" y="35"/>
                    <a:pt x="50" y="33"/>
                    <a:pt x="49" y="32"/>
                  </a:cubicBezTo>
                  <a:cubicBezTo>
                    <a:pt x="48" y="31"/>
                    <a:pt x="46" y="30"/>
                    <a:pt x="46" y="28"/>
                  </a:cubicBezTo>
                  <a:cubicBezTo>
                    <a:pt x="46" y="27"/>
                    <a:pt x="48" y="20"/>
                    <a:pt x="48" y="20"/>
                  </a:cubicBezTo>
                  <a:cubicBezTo>
                    <a:pt x="47" y="20"/>
                    <a:pt x="46" y="19"/>
                    <a:pt x="45" y="18"/>
                  </a:cubicBezTo>
                  <a:cubicBezTo>
                    <a:pt x="44" y="17"/>
                    <a:pt x="43" y="17"/>
                    <a:pt x="41" y="16"/>
                  </a:cubicBezTo>
                  <a:cubicBezTo>
                    <a:pt x="41" y="15"/>
                    <a:pt x="41" y="14"/>
                    <a:pt x="41" y="1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1" name="Freeform 753"/>
            <p:cNvSpPr>
              <a:spLocks/>
            </p:cNvSpPr>
            <p:nvPr/>
          </p:nvSpPr>
          <p:spPr bwMode="auto">
            <a:xfrm>
              <a:off x="6060275" y="4465567"/>
              <a:ext cx="125829" cy="144943"/>
            </a:xfrm>
            <a:custGeom>
              <a:avLst/>
              <a:gdLst>
                <a:gd name="T0" fmla="*/ 15 w 27"/>
                <a:gd name="T1" fmla="*/ 29 h 31"/>
                <a:gd name="T2" fmla="*/ 15 w 27"/>
                <a:gd name="T3" fmla="*/ 24 h 31"/>
                <a:gd name="T4" fmla="*/ 17 w 27"/>
                <a:gd name="T5" fmla="*/ 24 h 31"/>
                <a:gd name="T6" fmla="*/ 19 w 27"/>
                <a:gd name="T7" fmla="*/ 21 h 31"/>
                <a:gd name="T8" fmla="*/ 21 w 27"/>
                <a:gd name="T9" fmla="*/ 24 h 31"/>
                <a:gd name="T10" fmla="*/ 24 w 27"/>
                <a:gd name="T11" fmla="*/ 23 h 31"/>
                <a:gd name="T12" fmla="*/ 26 w 27"/>
                <a:gd name="T13" fmla="*/ 24 h 31"/>
                <a:gd name="T14" fmla="*/ 26 w 27"/>
                <a:gd name="T15" fmla="*/ 21 h 31"/>
                <a:gd name="T16" fmla="*/ 26 w 27"/>
                <a:gd name="T17" fmla="*/ 14 h 31"/>
                <a:gd name="T18" fmla="*/ 25 w 27"/>
                <a:gd name="T19" fmla="*/ 11 h 31"/>
                <a:gd name="T20" fmla="*/ 26 w 27"/>
                <a:gd name="T21" fmla="*/ 6 h 31"/>
                <a:gd name="T22" fmla="*/ 21 w 27"/>
                <a:gd name="T23" fmla="*/ 4 h 31"/>
                <a:gd name="T24" fmla="*/ 19 w 27"/>
                <a:gd name="T25" fmla="*/ 0 h 31"/>
                <a:gd name="T26" fmla="*/ 14 w 27"/>
                <a:gd name="T27" fmla="*/ 0 h 31"/>
                <a:gd name="T28" fmla="*/ 11 w 27"/>
                <a:gd name="T29" fmla="*/ 7 h 31"/>
                <a:gd name="T30" fmla="*/ 5 w 27"/>
                <a:gd name="T31" fmla="*/ 7 h 31"/>
                <a:gd name="T32" fmla="*/ 4 w 27"/>
                <a:gd name="T33" fmla="*/ 7 h 31"/>
                <a:gd name="T34" fmla="*/ 4 w 27"/>
                <a:gd name="T35" fmla="*/ 10 h 31"/>
                <a:gd name="T36" fmla="*/ 0 w 27"/>
                <a:gd name="T37" fmla="*/ 16 h 31"/>
                <a:gd name="T38" fmla="*/ 4 w 27"/>
                <a:gd name="T39" fmla="*/ 23 h 31"/>
                <a:gd name="T40" fmla="*/ 9 w 27"/>
                <a:gd name="T41" fmla="*/ 28 h 31"/>
                <a:gd name="T42" fmla="*/ 11 w 27"/>
                <a:gd name="T43" fmla="*/ 31 h 31"/>
                <a:gd name="T44" fmla="*/ 15 w 27"/>
                <a:gd name="T45" fmla="*/ 29 h 31"/>
                <a:gd name="T46" fmla="*/ 15 w 27"/>
                <a:gd name="T47" fmla="*/ 29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7" h="31">
                  <a:moveTo>
                    <a:pt x="15" y="29"/>
                  </a:moveTo>
                  <a:cubicBezTo>
                    <a:pt x="15" y="28"/>
                    <a:pt x="13" y="24"/>
                    <a:pt x="15" y="24"/>
                  </a:cubicBezTo>
                  <a:cubicBezTo>
                    <a:pt x="15" y="24"/>
                    <a:pt x="17" y="24"/>
                    <a:pt x="17" y="24"/>
                  </a:cubicBezTo>
                  <a:cubicBezTo>
                    <a:pt x="18" y="23"/>
                    <a:pt x="18" y="21"/>
                    <a:pt x="19" y="21"/>
                  </a:cubicBezTo>
                  <a:cubicBezTo>
                    <a:pt x="20" y="22"/>
                    <a:pt x="21" y="23"/>
                    <a:pt x="21" y="24"/>
                  </a:cubicBezTo>
                  <a:cubicBezTo>
                    <a:pt x="22" y="25"/>
                    <a:pt x="22" y="23"/>
                    <a:pt x="24" y="23"/>
                  </a:cubicBezTo>
                  <a:cubicBezTo>
                    <a:pt x="24" y="23"/>
                    <a:pt x="26" y="25"/>
                    <a:pt x="26" y="24"/>
                  </a:cubicBezTo>
                  <a:cubicBezTo>
                    <a:pt x="26" y="23"/>
                    <a:pt x="26" y="22"/>
                    <a:pt x="26" y="21"/>
                  </a:cubicBezTo>
                  <a:cubicBezTo>
                    <a:pt x="27" y="19"/>
                    <a:pt x="27" y="16"/>
                    <a:pt x="26" y="14"/>
                  </a:cubicBezTo>
                  <a:cubicBezTo>
                    <a:pt x="25" y="13"/>
                    <a:pt x="25" y="12"/>
                    <a:pt x="25" y="11"/>
                  </a:cubicBezTo>
                  <a:cubicBezTo>
                    <a:pt x="25" y="9"/>
                    <a:pt x="27" y="8"/>
                    <a:pt x="26" y="6"/>
                  </a:cubicBezTo>
                  <a:cubicBezTo>
                    <a:pt x="25" y="3"/>
                    <a:pt x="21" y="7"/>
                    <a:pt x="21" y="4"/>
                  </a:cubicBezTo>
                  <a:cubicBezTo>
                    <a:pt x="21" y="2"/>
                    <a:pt x="22" y="0"/>
                    <a:pt x="19" y="0"/>
                  </a:cubicBezTo>
                  <a:cubicBezTo>
                    <a:pt x="18" y="0"/>
                    <a:pt x="16" y="0"/>
                    <a:pt x="14" y="0"/>
                  </a:cubicBezTo>
                  <a:cubicBezTo>
                    <a:pt x="10" y="0"/>
                    <a:pt x="15" y="7"/>
                    <a:pt x="11" y="7"/>
                  </a:cubicBezTo>
                  <a:cubicBezTo>
                    <a:pt x="9" y="7"/>
                    <a:pt x="7" y="7"/>
                    <a:pt x="5" y="7"/>
                  </a:cubicBezTo>
                  <a:cubicBezTo>
                    <a:pt x="4" y="7"/>
                    <a:pt x="4" y="7"/>
                    <a:pt x="4" y="7"/>
                  </a:cubicBezTo>
                  <a:cubicBezTo>
                    <a:pt x="2" y="9"/>
                    <a:pt x="4" y="9"/>
                    <a:pt x="4" y="10"/>
                  </a:cubicBezTo>
                  <a:cubicBezTo>
                    <a:pt x="4" y="12"/>
                    <a:pt x="0" y="14"/>
                    <a:pt x="0" y="16"/>
                  </a:cubicBezTo>
                  <a:cubicBezTo>
                    <a:pt x="1" y="18"/>
                    <a:pt x="3" y="21"/>
                    <a:pt x="4" y="23"/>
                  </a:cubicBezTo>
                  <a:cubicBezTo>
                    <a:pt x="6" y="24"/>
                    <a:pt x="7" y="26"/>
                    <a:pt x="9" y="28"/>
                  </a:cubicBezTo>
                  <a:cubicBezTo>
                    <a:pt x="10" y="29"/>
                    <a:pt x="11" y="30"/>
                    <a:pt x="11" y="31"/>
                  </a:cubicBezTo>
                  <a:cubicBezTo>
                    <a:pt x="12" y="30"/>
                    <a:pt x="14" y="30"/>
                    <a:pt x="15" y="29"/>
                  </a:cubicBezTo>
                  <a:cubicBezTo>
                    <a:pt x="15" y="29"/>
                    <a:pt x="14" y="30"/>
                    <a:pt x="15" y="29"/>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2" name="Freeform 754"/>
            <p:cNvSpPr>
              <a:spLocks/>
            </p:cNvSpPr>
            <p:nvPr/>
          </p:nvSpPr>
          <p:spPr bwMode="auto">
            <a:xfrm>
              <a:off x="6068237" y="4465567"/>
              <a:ext cx="52562" cy="33448"/>
            </a:xfrm>
            <a:custGeom>
              <a:avLst/>
              <a:gdLst>
                <a:gd name="T0" fmla="*/ 11 w 11"/>
                <a:gd name="T1" fmla="*/ 7 h 7"/>
                <a:gd name="T2" fmla="*/ 11 w 11"/>
                <a:gd name="T3" fmla="*/ 0 h 7"/>
                <a:gd name="T4" fmla="*/ 3 w 11"/>
                <a:gd name="T5" fmla="*/ 1 h 7"/>
                <a:gd name="T6" fmla="*/ 0 w 11"/>
                <a:gd name="T7" fmla="*/ 4 h 7"/>
                <a:gd name="T8" fmla="*/ 2 w 11"/>
                <a:gd name="T9" fmla="*/ 7 h 7"/>
                <a:gd name="T10" fmla="*/ 11 w 11"/>
                <a:gd name="T11" fmla="*/ 7 h 7"/>
              </a:gdLst>
              <a:ahLst/>
              <a:cxnLst>
                <a:cxn ang="0">
                  <a:pos x="T0" y="T1"/>
                </a:cxn>
                <a:cxn ang="0">
                  <a:pos x="T2" y="T3"/>
                </a:cxn>
                <a:cxn ang="0">
                  <a:pos x="T4" y="T5"/>
                </a:cxn>
                <a:cxn ang="0">
                  <a:pos x="T6" y="T7"/>
                </a:cxn>
                <a:cxn ang="0">
                  <a:pos x="T8" y="T9"/>
                </a:cxn>
                <a:cxn ang="0">
                  <a:pos x="T10" y="T11"/>
                </a:cxn>
              </a:cxnLst>
              <a:rect l="0" t="0" r="r" b="b"/>
              <a:pathLst>
                <a:path w="11" h="7">
                  <a:moveTo>
                    <a:pt x="11" y="7"/>
                  </a:moveTo>
                  <a:cubicBezTo>
                    <a:pt x="11" y="5"/>
                    <a:pt x="11" y="2"/>
                    <a:pt x="11" y="0"/>
                  </a:cubicBezTo>
                  <a:cubicBezTo>
                    <a:pt x="8" y="0"/>
                    <a:pt x="6" y="1"/>
                    <a:pt x="3" y="1"/>
                  </a:cubicBezTo>
                  <a:cubicBezTo>
                    <a:pt x="4" y="2"/>
                    <a:pt x="1" y="3"/>
                    <a:pt x="0" y="4"/>
                  </a:cubicBezTo>
                  <a:cubicBezTo>
                    <a:pt x="0" y="5"/>
                    <a:pt x="2" y="6"/>
                    <a:pt x="2" y="7"/>
                  </a:cubicBezTo>
                  <a:lnTo>
                    <a:pt x="11" y="7"/>
                  </a:ln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3" name="Freeform 755"/>
            <p:cNvSpPr>
              <a:spLocks/>
            </p:cNvSpPr>
            <p:nvPr/>
          </p:nvSpPr>
          <p:spPr bwMode="auto">
            <a:xfrm>
              <a:off x="6050716" y="4213910"/>
              <a:ext cx="172020" cy="265993"/>
            </a:xfrm>
            <a:custGeom>
              <a:avLst/>
              <a:gdLst>
                <a:gd name="T0" fmla="*/ 29 w 37"/>
                <a:gd name="T1" fmla="*/ 55 h 57"/>
                <a:gd name="T2" fmla="*/ 37 w 37"/>
                <a:gd name="T3" fmla="*/ 55 h 57"/>
                <a:gd name="T4" fmla="*/ 33 w 37"/>
                <a:gd name="T5" fmla="*/ 48 h 57"/>
                <a:gd name="T6" fmla="*/ 32 w 37"/>
                <a:gd name="T7" fmla="*/ 44 h 57"/>
                <a:gd name="T8" fmla="*/ 30 w 37"/>
                <a:gd name="T9" fmla="*/ 40 h 57"/>
                <a:gd name="T10" fmla="*/ 32 w 37"/>
                <a:gd name="T11" fmla="*/ 32 h 57"/>
                <a:gd name="T12" fmla="*/ 34 w 37"/>
                <a:gd name="T13" fmla="*/ 27 h 57"/>
                <a:gd name="T14" fmla="*/ 31 w 37"/>
                <a:gd name="T15" fmla="*/ 21 h 57"/>
                <a:gd name="T16" fmla="*/ 28 w 37"/>
                <a:gd name="T17" fmla="*/ 16 h 57"/>
                <a:gd name="T18" fmla="*/ 34 w 37"/>
                <a:gd name="T19" fmla="*/ 16 h 57"/>
                <a:gd name="T20" fmla="*/ 32 w 37"/>
                <a:gd name="T21" fmla="*/ 6 h 57"/>
                <a:gd name="T22" fmla="*/ 30 w 37"/>
                <a:gd name="T23" fmla="*/ 2 h 57"/>
                <a:gd name="T24" fmla="*/ 27 w 37"/>
                <a:gd name="T25" fmla="*/ 0 h 57"/>
                <a:gd name="T26" fmla="*/ 28 w 37"/>
                <a:gd name="T27" fmla="*/ 9 h 57"/>
                <a:gd name="T28" fmla="*/ 23 w 37"/>
                <a:gd name="T29" fmla="*/ 18 h 57"/>
                <a:gd name="T30" fmla="*/ 21 w 37"/>
                <a:gd name="T31" fmla="*/ 22 h 57"/>
                <a:gd name="T32" fmla="*/ 18 w 37"/>
                <a:gd name="T33" fmla="*/ 27 h 57"/>
                <a:gd name="T34" fmla="*/ 15 w 37"/>
                <a:gd name="T35" fmla="*/ 33 h 57"/>
                <a:gd name="T36" fmla="*/ 11 w 37"/>
                <a:gd name="T37" fmla="*/ 31 h 57"/>
                <a:gd name="T38" fmla="*/ 2 w 37"/>
                <a:gd name="T39" fmla="*/ 39 h 57"/>
                <a:gd name="T40" fmla="*/ 1 w 37"/>
                <a:gd name="T41" fmla="*/ 42 h 57"/>
                <a:gd name="T42" fmla="*/ 4 w 37"/>
                <a:gd name="T43" fmla="*/ 45 h 57"/>
                <a:gd name="T44" fmla="*/ 5 w 37"/>
                <a:gd name="T45" fmla="*/ 45 h 57"/>
                <a:gd name="T46" fmla="*/ 7 w 37"/>
                <a:gd name="T47" fmla="*/ 48 h 57"/>
                <a:gd name="T48" fmla="*/ 7 w 37"/>
                <a:gd name="T49" fmla="*/ 55 h 57"/>
                <a:gd name="T50" fmla="*/ 16 w 37"/>
                <a:gd name="T51" fmla="*/ 54 h 57"/>
                <a:gd name="T52" fmla="*/ 29 w 37"/>
                <a:gd name="T53" fmla="*/ 55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7" h="57">
                  <a:moveTo>
                    <a:pt x="29" y="55"/>
                  </a:moveTo>
                  <a:cubicBezTo>
                    <a:pt x="32" y="55"/>
                    <a:pt x="35" y="57"/>
                    <a:pt x="37" y="55"/>
                  </a:cubicBezTo>
                  <a:cubicBezTo>
                    <a:pt x="37" y="51"/>
                    <a:pt x="35" y="50"/>
                    <a:pt x="33" y="48"/>
                  </a:cubicBezTo>
                  <a:cubicBezTo>
                    <a:pt x="32" y="47"/>
                    <a:pt x="32" y="46"/>
                    <a:pt x="32" y="44"/>
                  </a:cubicBezTo>
                  <a:cubicBezTo>
                    <a:pt x="31" y="43"/>
                    <a:pt x="30" y="42"/>
                    <a:pt x="30" y="40"/>
                  </a:cubicBezTo>
                  <a:cubicBezTo>
                    <a:pt x="29" y="36"/>
                    <a:pt x="31" y="35"/>
                    <a:pt x="32" y="32"/>
                  </a:cubicBezTo>
                  <a:cubicBezTo>
                    <a:pt x="33" y="30"/>
                    <a:pt x="34" y="29"/>
                    <a:pt x="34" y="27"/>
                  </a:cubicBezTo>
                  <a:cubicBezTo>
                    <a:pt x="33" y="25"/>
                    <a:pt x="33" y="23"/>
                    <a:pt x="31" y="21"/>
                  </a:cubicBezTo>
                  <a:cubicBezTo>
                    <a:pt x="31" y="21"/>
                    <a:pt x="26" y="18"/>
                    <a:pt x="28" y="16"/>
                  </a:cubicBezTo>
                  <a:cubicBezTo>
                    <a:pt x="29" y="15"/>
                    <a:pt x="32" y="16"/>
                    <a:pt x="34" y="16"/>
                  </a:cubicBezTo>
                  <a:cubicBezTo>
                    <a:pt x="32" y="12"/>
                    <a:pt x="32" y="10"/>
                    <a:pt x="32" y="6"/>
                  </a:cubicBezTo>
                  <a:cubicBezTo>
                    <a:pt x="32" y="5"/>
                    <a:pt x="32" y="3"/>
                    <a:pt x="30" y="2"/>
                  </a:cubicBezTo>
                  <a:cubicBezTo>
                    <a:pt x="30" y="1"/>
                    <a:pt x="27" y="0"/>
                    <a:pt x="27" y="0"/>
                  </a:cubicBezTo>
                  <a:cubicBezTo>
                    <a:pt x="27" y="2"/>
                    <a:pt x="33" y="7"/>
                    <a:pt x="28" y="9"/>
                  </a:cubicBezTo>
                  <a:cubicBezTo>
                    <a:pt x="25" y="11"/>
                    <a:pt x="24" y="14"/>
                    <a:pt x="23" y="18"/>
                  </a:cubicBezTo>
                  <a:cubicBezTo>
                    <a:pt x="22" y="19"/>
                    <a:pt x="22" y="22"/>
                    <a:pt x="21" y="22"/>
                  </a:cubicBezTo>
                  <a:cubicBezTo>
                    <a:pt x="19" y="23"/>
                    <a:pt x="19" y="25"/>
                    <a:pt x="18" y="27"/>
                  </a:cubicBezTo>
                  <a:cubicBezTo>
                    <a:pt x="17" y="29"/>
                    <a:pt x="16" y="31"/>
                    <a:pt x="15" y="33"/>
                  </a:cubicBezTo>
                  <a:cubicBezTo>
                    <a:pt x="13" y="35"/>
                    <a:pt x="12" y="31"/>
                    <a:pt x="11" y="31"/>
                  </a:cubicBezTo>
                  <a:cubicBezTo>
                    <a:pt x="6" y="31"/>
                    <a:pt x="3" y="35"/>
                    <a:pt x="2" y="39"/>
                  </a:cubicBezTo>
                  <a:cubicBezTo>
                    <a:pt x="2" y="40"/>
                    <a:pt x="0" y="41"/>
                    <a:pt x="1" y="42"/>
                  </a:cubicBezTo>
                  <a:cubicBezTo>
                    <a:pt x="2" y="43"/>
                    <a:pt x="3" y="44"/>
                    <a:pt x="4" y="45"/>
                  </a:cubicBezTo>
                  <a:cubicBezTo>
                    <a:pt x="4" y="46"/>
                    <a:pt x="5" y="44"/>
                    <a:pt x="5" y="45"/>
                  </a:cubicBezTo>
                  <a:cubicBezTo>
                    <a:pt x="6" y="46"/>
                    <a:pt x="7" y="47"/>
                    <a:pt x="7" y="48"/>
                  </a:cubicBezTo>
                  <a:cubicBezTo>
                    <a:pt x="8" y="50"/>
                    <a:pt x="7" y="53"/>
                    <a:pt x="7" y="55"/>
                  </a:cubicBezTo>
                  <a:cubicBezTo>
                    <a:pt x="10" y="54"/>
                    <a:pt x="13" y="54"/>
                    <a:pt x="16" y="54"/>
                  </a:cubicBezTo>
                  <a:cubicBezTo>
                    <a:pt x="20" y="54"/>
                    <a:pt x="25" y="55"/>
                    <a:pt x="29" y="5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4" name="Freeform 756"/>
            <p:cNvSpPr>
              <a:spLocks/>
            </p:cNvSpPr>
            <p:nvPr/>
          </p:nvSpPr>
          <p:spPr bwMode="auto">
            <a:xfrm>
              <a:off x="5867549" y="4226652"/>
              <a:ext cx="70082" cy="144943"/>
            </a:xfrm>
            <a:custGeom>
              <a:avLst/>
              <a:gdLst>
                <a:gd name="T0" fmla="*/ 11 w 15"/>
                <a:gd name="T1" fmla="*/ 0 h 31"/>
                <a:gd name="T2" fmla="*/ 9 w 15"/>
                <a:gd name="T3" fmla="*/ 4 h 31"/>
                <a:gd name="T4" fmla="*/ 4 w 15"/>
                <a:gd name="T5" fmla="*/ 5 h 31"/>
                <a:gd name="T6" fmla="*/ 1 w 15"/>
                <a:gd name="T7" fmla="*/ 8 h 31"/>
                <a:gd name="T8" fmla="*/ 3 w 15"/>
                <a:gd name="T9" fmla="*/ 13 h 31"/>
                <a:gd name="T10" fmla="*/ 6 w 15"/>
                <a:gd name="T11" fmla="*/ 31 h 31"/>
                <a:gd name="T12" fmla="*/ 11 w 15"/>
                <a:gd name="T13" fmla="*/ 30 h 31"/>
                <a:gd name="T14" fmla="*/ 11 w 15"/>
                <a:gd name="T15" fmla="*/ 27 h 31"/>
                <a:gd name="T16" fmla="*/ 11 w 15"/>
                <a:gd name="T17" fmla="*/ 18 h 31"/>
                <a:gd name="T18" fmla="*/ 15 w 15"/>
                <a:gd name="T19" fmla="*/ 9 h 31"/>
                <a:gd name="T20" fmla="*/ 14 w 15"/>
                <a:gd name="T21" fmla="*/ 3 h 31"/>
                <a:gd name="T22" fmla="*/ 11 w 15"/>
                <a:gd name="T23" fmla="*/ 0 h 31"/>
                <a:gd name="T24" fmla="*/ 11 w 15"/>
                <a:gd name="T25"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 h="31">
                  <a:moveTo>
                    <a:pt x="11" y="0"/>
                  </a:moveTo>
                  <a:cubicBezTo>
                    <a:pt x="9" y="2"/>
                    <a:pt x="10" y="2"/>
                    <a:pt x="9" y="4"/>
                  </a:cubicBezTo>
                  <a:cubicBezTo>
                    <a:pt x="8" y="6"/>
                    <a:pt x="6" y="5"/>
                    <a:pt x="4" y="5"/>
                  </a:cubicBezTo>
                  <a:cubicBezTo>
                    <a:pt x="4" y="5"/>
                    <a:pt x="2" y="7"/>
                    <a:pt x="1" y="8"/>
                  </a:cubicBezTo>
                  <a:cubicBezTo>
                    <a:pt x="0" y="9"/>
                    <a:pt x="2" y="11"/>
                    <a:pt x="3" y="13"/>
                  </a:cubicBezTo>
                  <a:cubicBezTo>
                    <a:pt x="7" y="18"/>
                    <a:pt x="4" y="25"/>
                    <a:pt x="6" y="31"/>
                  </a:cubicBezTo>
                  <a:cubicBezTo>
                    <a:pt x="7" y="31"/>
                    <a:pt x="9" y="31"/>
                    <a:pt x="11" y="30"/>
                  </a:cubicBezTo>
                  <a:cubicBezTo>
                    <a:pt x="12" y="30"/>
                    <a:pt x="12" y="29"/>
                    <a:pt x="11" y="27"/>
                  </a:cubicBezTo>
                  <a:cubicBezTo>
                    <a:pt x="11" y="24"/>
                    <a:pt x="11" y="21"/>
                    <a:pt x="11" y="18"/>
                  </a:cubicBezTo>
                  <a:cubicBezTo>
                    <a:pt x="11" y="14"/>
                    <a:pt x="14" y="12"/>
                    <a:pt x="15" y="9"/>
                  </a:cubicBezTo>
                  <a:cubicBezTo>
                    <a:pt x="15" y="6"/>
                    <a:pt x="15" y="5"/>
                    <a:pt x="14" y="3"/>
                  </a:cubicBezTo>
                  <a:cubicBezTo>
                    <a:pt x="14" y="3"/>
                    <a:pt x="11" y="0"/>
                    <a:pt x="11" y="0"/>
                  </a:cubicBezTo>
                  <a:cubicBezTo>
                    <a:pt x="10" y="1"/>
                    <a:pt x="11" y="0"/>
                    <a:pt x="11" y="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5" name="Freeform 757"/>
            <p:cNvSpPr>
              <a:spLocks/>
            </p:cNvSpPr>
            <p:nvPr/>
          </p:nvSpPr>
          <p:spPr bwMode="auto">
            <a:xfrm>
              <a:off x="5915332" y="4190016"/>
              <a:ext cx="275550" cy="238916"/>
            </a:xfrm>
            <a:custGeom>
              <a:avLst/>
              <a:gdLst>
                <a:gd name="T0" fmla="*/ 31 w 59"/>
                <a:gd name="T1" fmla="*/ 42 h 51"/>
                <a:gd name="T2" fmla="*/ 37 w 59"/>
                <a:gd name="T3" fmla="*/ 37 h 51"/>
                <a:gd name="T4" fmla="*/ 40 w 59"/>
                <a:gd name="T5" fmla="*/ 36 h 51"/>
                <a:gd name="T6" fmla="*/ 43 w 59"/>
                <a:gd name="T7" fmla="*/ 38 h 51"/>
                <a:gd name="T8" fmla="*/ 47 w 59"/>
                <a:gd name="T9" fmla="*/ 32 h 51"/>
                <a:gd name="T10" fmla="*/ 48 w 59"/>
                <a:gd name="T11" fmla="*/ 28 h 51"/>
                <a:gd name="T12" fmla="*/ 51 w 59"/>
                <a:gd name="T13" fmla="*/ 27 h 51"/>
                <a:gd name="T14" fmla="*/ 56 w 59"/>
                <a:gd name="T15" fmla="*/ 14 h 51"/>
                <a:gd name="T16" fmla="*/ 59 w 59"/>
                <a:gd name="T17" fmla="*/ 11 h 51"/>
                <a:gd name="T18" fmla="*/ 57 w 59"/>
                <a:gd name="T19" fmla="*/ 8 h 51"/>
                <a:gd name="T20" fmla="*/ 56 w 59"/>
                <a:gd name="T21" fmla="*/ 6 h 51"/>
                <a:gd name="T22" fmla="*/ 54 w 59"/>
                <a:gd name="T23" fmla="*/ 1 h 51"/>
                <a:gd name="T24" fmla="*/ 48 w 59"/>
                <a:gd name="T25" fmla="*/ 5 h 51"/>
                <a:gd name="T26" fmla="*/ 40 w 59"/>
                <a:gd name="T27" fmla="*/ 4 h 51"/>
                <a:gd name="T28" fmla="*/ 32 w 59"/>
                <a:gd name="T29" fmla="*/ 6 h 51"/>
                <a:gd name="T30" fmla="*/ 26 w 59"/>
                <a:gd name="T31" fmla="*/ 4 h 51"/>
                <a:gd name="T32" fmla="*/ 19 w 59"/>
                <a:gd name="T33" fmla="*/ 3 h 51"/>
                <a:gd name="T34" fmla="*/ 13 w 59"/>
                <a:gd name="T35" fmla="*/ 1 h 51"/>
                <a:gd name="T36" fmla="*/ 8 w 59"/>
                <a:gd name="T37" fmla="*/ 3 h 51"/>
                <a:gd name="T38" fmla="*/ 7 w 59"/>
                <a:gd name="T39" fmla="*/ 6 h 51"/>
                <a:gd name="T40" fmla="*/ 6 w 59"/>
                <a:gd name="T41" fmla="*/ 10 h 51"/>
                <a:gd name="T42" fmla="*/ 5 w 59"/>
                <a:gd name="T43" fmla="*/ 16 h 51"/>
                <a:gd name="T44" fmla="*/ 1 w 59"/>
                <a:gd name="T45" fmla="*/ 24 h 51"/>
                <a:gd name="T46" fmla="*/ 2 w 59"/>
                <a:gd name="T47" fmla="*/ 38 h 51"/>
                <a:gd name="T48" fmla="*/ 5 w 59"/>
                <a:gd name="T49" fmla="*/ 38 h 51"/>
                <a:gd name="T50" fmla="*/ 9 w 59"/>
                <a:gd name="T51" fmla="*/ 39 h 51"/>
                <a:gd name="T52" fmla="*/ 14 w 59"/>
                <a:gd name="T53" fmla="*/ 43 h 51"/>
                <a:gd name="T54" fmla="*/ 14 w 59"/>
                <a:gd name="T55" fmla="*/ 45 h 51"/>
                <a:gd name="T56" fmla="*/ 16 w 59"/>
                <a:gd name="T57" fmla="*/ 48 h 51"/>
                <a:gd name="T58" fmla="*/ 23 w 59"/>
                <a:gd name="T59" fmla="*/ 47 h 51"/>
                <a:gd name="T60" fmla="*/ 22 w 59"/>
                <a:gd name="T61" fmla="*/ 48 h 51"/>
                <a:gd name="T62" fmla="*/ 27 w 59"/>
                <a:gd name="T63" fmla="*/ 47 h 51"/>
                <a:gd name="T64" fmla="*/ 30 w 59"/>
                <a:gd name="T65" fmla="*/ 47 h 51"/>
                <a:gd name="T66" fmla="*/ 31 w 59"/>
                <a:gd name="T67" fmla="*/ 42 h 51"/>
                <a:gd name="T68" fmla="*/ 31 w 59"/>
                <a:gd name="T69" fmla="*/ 42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9" h="51">
                  <a:moveTo>
                    <a:pt x="31" y="42"/>
                  </a:moveTo>
                  <a:cubicBezTo>
                    <a:pt x="32" y="40"/>
                    <a:pt x="35" y="37"/>
                    <a:pt x="37" y="37"/>
                  </a:cubicBezTo>
                  <a:cubicBezTo>
                    <a:pt x="38" y="36"/>
                    <a:pt x="40" y="36"/>
                    <a:pt x="40" y="36"/>
                  </a:cubicBezTo>
                  <a:cubicBezTo>
                    <a:pt x="41" y="37"/>
                    <a:pt x="42" y="39"/>
                    <a:pt x="43" y="38"/>
                  </a:cubicBezTo>
                  <a:cubicBezTo>
                    <a:pt x="45" y="37"/>
                    <a:pt x="46" y="34"/>
                    <a:pt x="47" y="32"/>
                  </a:cubicBezTo>
                  <a:cubicBezTo>
                    <a:pt x="47" y="31"/>
                    <a:pt x="48" y="29"/>
                    <a:pt x="48" y="28"/>
                  </a:cubicBezTo>
                  <a:cubicBezTo>
                    <a:pt x="49" y="27"/>
                    <a:pt x="50" y="28"/>
                    <a:pt x="51" y="27"/>
                  </a:cubicBezTo>
                  <a:cubicBezTo>
                    <a:pt x="51" y="25"/>
                    <a:pt x="53" y="14"/>
                    <a:pt x="56" y="14"/>
                  </a:cubicBezTo>
                  <a:cubicBezTo>
                    <a:pt x="58" y="14"/>
                    <a:pt x="59" y="12"/>
                    <a:pt x="59" y="11"/>
                  </a:cubicBezTo>
                  <a:cubicBezTo>
                    <a:pt x="59" y="9"/>
                    <a:pt x="57" y="9"/>
                    <a:pt x="57" y="8"/>
                  </a:cubicBezTo>
                  <a:cubicBezTo>
                    <a:pt x="57" y="7"/>
                    <a:pt x="56" y="7"/>
                    <a:pt x="56" y="6"/>
                  </a:cubicBezTo>
                  <a:cubicBezTo>
                    <a:pt x="55" y="4"/>
                    <a:pt x="55" y="3"/>
                    <a:pt x="54" y="1"/>
                  </a:cubicBezTo>
                  <a:cubicBezTo>
                    <a:pt x="53" y="2"/>
                    <a:pt x="50" y="5"/>
                    <a:pt x="48" y="5"/>
                  </a:cubicBezTo>
                  <a:cubicBezTo>
                    <a:pt x="45" y="4"/>
                    <a:pt x="43" y="4"/>
                    <a:pt x="40" y="4"/>
                  </a:cubicBezTo>
                  <a:cubicBezTo>
                    <a:pt x="37" y="4"/>
                    <a:pt x="35" y="6"/>
                    <a:pt x="32" y="6"/>
                  </a:cubicBezTo>
                  <a:cubicBezTo>
                    <a:pt x="30" y="6"/>
                    <a:pt x="28" y="3"/>
                    <a:pt x="26" y="4"/>
                  </a:cubicBezTo>
                  <a:cubicBezTo>
                    <a:pt x="22" y="6"/>
                    <a:pt x="21" y="5"/>
                    <a:pt x="19" y="3"/>
                  </a:cubicBezTo>
                  <a:cubicBezTo>
                    <a:pt x="18" y="2"/>
                    <a:pt x="15" y="0"/>
                    <a:pt x="13" y="1"/>
                  </a:cubicBezTo>
                  <a:cubicBezTo>
                    <a:pt x="12" y="1"/>
                    <a:pt x="9" y="2"/>
                    <a:pt x="8" y="3"/>
                  </a:cubicBezTo>
                  <a:cubicBezTo>
                    <a:pt x="7" y="4"/>
                    <a:pt x="8" y="5"/>
                    <a:pt x="7" y="6"/>
                  </a:cubicBezTo>
                  <a:cubicBezTo>
                    <a:pt x="7" y="7"/>
                    <a:pt x="6" y="9"/>
                    <a:pt x="6" y="10"/>
                  </a:cubicBezTo>
                  <a:cubicBezTo>
                    <a:pt x="5" y="12"/>
                    <a:pt x="5" y="14"/>
                    <a:pt x="5" y="16"/>
                  </a:cubicBezTo>
                  <a:cubicBezTo>
                    <a:pt x="5" y="19"/>
                    <a:pt x="2" y="21"/>
                    <a:pt x="1" y="24"/>
                  </a:cubicBezTo>
                  <a:cubicBezTo>
                    <a:pt x="0" y="27"/>
                    <a:pt x="1" y="34"/>
                    <a:pt x="2" y="38"/>
                  </a:cubicBezTo>
                  <a:cubicBezTo>
                    <a:pt x="2" y="39"/>
                    <a:pt x="4" y="38"/>
                    <a:pt x="5" y="38"/>
                  </a:cubicBezTo>
                  <a:cubicBezTo>
                    <a:pt x="6" y="38"/>
                    <a:pt x="8" y="39"/>
                    <a:pt x="9" y="39"/>
                  </a:cubicBezTo>
                  <a:cubicBezTo>
                    <a:pt x="10" y="40"/>
                    <a:pt x="14" y="42"/>
                    <a:pt x="14" y="43"/>
                  </a:cubicBezTo>
                  <a:cubicBezTo>
                    <a:pt x="14" y="44"/>
                    <a:pt x="14" y="44"/>
                    <a:pt x="14" y="45"/>
                  </a:cubicBezTo>
                  <a:cubicBezTo>
                    <a:pt x="14" y="46"/>
                    <a:pt x="15" y="47"/>
                    <a:pt x="16" y="48"/>
                  </a:cubicBezTo>
                  <a:cubicBezTo>
                    <a:pt x="18" y="51"/>
                    <a:pt x="21" y="46"/>
                    <a:pt x="23" y="47"/>
                  </a:cubicBezTo>
                  <a:cubicBezTo>
                    <a:pt x="23" y="47"/>
                    <a:pt x="22" y="48"/>
                    <a:pt x="22" y="48"/>
                  </a:cubicBezTo>
                  <a:cubicBezTo>
                    <a:pt x="22" y="47"/>
                    <a:pt x="27" y="47"/>
                    <a:pt x="27" y="47"/>
                  </a:cubicBezTo>
                  <a:cubicBezTo>
                    <a:pt x="29" y="47"/>
                    <a:pt x="29" y="45"/>
                    <a:pt x="30" y="47"/>
                  </a:cubicBezTo>
                  <a:cubicBezTo>
                    <a:pt x="31" y="45"/>
                    <a:pt x="31" y="44"/>
                    <a:pt x="31" y="42"/>
                  </a:cubicBezTo>
                  <a:cubicBezTo>
                    <a:pt x="32" y="41"/>
                    <a:pt x="31" y="43"/>
                    <a:pt x="31" y="4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6" name="Freeform 758"/>
            <p:cNvSpPr>
              <a:spLocks/>
            </p:cNvSpPr>
            <p:nvPr/>
          </p:nvSpPr>
          <p:spPr bwMode="auto">
            <a:xfrm>
              <a:off x="5717828" y="4161345"/>
              <a:ext cx="197504" cy="140164"/>
            </a:xfrm>
            <a:custGeom>
              <a:avLst/>
              <a:gdLst>
                <a:gd name="T0" fmla="*/ 35 w 42"/>
                <a:gd name="T1" fmla="*/ 20 h 30"/>
                <a:gd name="T2" fmla="*/ 41 w 42"/>
                <a:gd name="T3" fmla="*/ 17 h 30"/>
                <a:gd name="T4" fmla="*/ 38 w 42"/>
                <a:gd name="T5" fmla="*/ 13 h 30"/>
                <a:gd name="T6" fmla="*/ 33 w 42"/>
                <a:gd name="T7" fmla="*/ 10 h 30"/>
                <a:gd name="T8" fmla="*/ 32 w 42"/>
                <a:gd name="T9" fmla="*/ 7 h 30"/>
                <a:gd name="T10" fmla="*/ 30 w 42"/>
                <a:gd name="T11" fmla="*/ 1 h 30"/>
                <a:gd name="T12" fmla="*/ 26 w 42"/>
                <a:gd name="T13" fmla="*/ 0 h 30"/>
                <a:gd name="T14" fmla="*/ 22 w 42"/>
                <a:gd name="T15" fmla="*/ 2 h 30"/>
                <a:gd name="T16" fmla="*/ 19 w 42"/>
                <a:gd name="T17" fmla="*/ 4 h 30"/>
                <a:gd name="T18" fmla="*/ 17 w 42"/>
                <a:gd name="T19" fmla="*/ 5 h 30"/>
                <a:gd name="T20" fmla="*/ 11 w 42"/>
                <a:gd name="T21" fmla="*/ 10 h 30"/>
                <a:gd name="T22" fmla="*/ 9 w 42"/>
                <a:gd name="T23" fmla="*/ 10 h 30"/>
                <a:gd name="T24" fmla="*/ 7 w 42"/>
                <a:gd name="T25" fmla="*/ 14 h 30"/>
                <a:gd name="T26" fmla="*/ 5 w 42"/>
                <a:gd name="T27" fmla="*/ 16 h 30"/>
                <a:gd name="T28" fmla="*/ 2 w 42"/>
                <a:gd name="T29" fmla="*/ 18 h 30"/>
                <a:gd name="T30" fmla="*/ 1 w 42"/>
                <a:gd name="T31" fmla="*/ 24 h 30"/>
                <a:gd name="T32" fmla="*/ 8 w 42"/>
                <a:gd name="T33" fmla="*/ 28 h 30"/>
                <a:gd name="T34" fmla="*/ 16 w 42"/>
                <a:gd name="T35" fmla="*/ 30 h 30"/>
                <a:gd name="T36" fmla="*/ 15 w 42"/>
                <a:gd name="T37" fmla="*/ 22 h 30"/>
                <a:gd name="T38" fmla="*/ 26 w 42"/>
                <a:gd name="T39" fmla="*/ 22 h 30"/>
                <a:gd name="T40" fmla="*/ 35 w 42"/>
                <a:gd name="T41" fmla="*/ 20 h 30"/>
                <a:gd name="T42" fmla="*/ 35 w 42"/>
                <a:gd name="T43" fmla="*/ 20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30">
                  <a:moveTo>
                    <a:pt x="35" y="20"/>
                  </a:moveTo>
                  <a:cubicBezTo>
                    <a:pt x="37" y="17"/>
                    <a:pt x="40" y="20"/>
                    <a:pt x="41" y="17"/>
                  </a:cubicBezTo>
                  <a:cubicBezTo>
                    <a:pt x="42" y="16"/>
                    <a:pt x="39" y="13"/>
                    <a:pt x="38" y="13"/>
                  </a:cubicBezTo>
                  <a:cubicBezTo>
                    <a:pt x="37" y="15"/>
                    <a:pt x="34" y="11"/>
                    <a:pt x="33" y="10"/>
                  </a:cubicBezTo>
                  <a:cubicBezTo>
                    <a:pt x="33" y="9"/>
                    <a:pt x="33" y="8"/>
                    <a:pt x="32" y="7"/>
                  </a:cubicBezTo>
                  <a:cubicBezTo>
                    <a:pt x="30" y="5"/>
                    <a:pt x="30" y="4"/>
                    <a:pt x="30" y="1"/>
                  </a:cubicBezTo>
                  <a:cubicBezTo>
                    <a:pt x="29" y="1"/>
                    <a:pt x="27" y="0"/>
                    <a:pt x="26" y="0"/>
                  </a:cubicBezTo>
                  <a:cubicBezTo>
                    <a:pt x="24" y="1"/>
                    <a:pt x="23" y="2"/>
                    <a:pt x="22" y="2"/>
                  </a:cubicBezTo>
                  <a:cubicBezTo>
                    <a:pt x="21" y="3"/>
                    <a:pt x="20" y="4"/>
                    <a:pt x="19" y="4"/>
                  </a:cubicBezTo>
                  <a:cubicBezTo>
                    <a:pt x="18" y="6"/>
                    <a:pt x="18" y="4"/>
                    <a:pt x="17" y="5"/>
                  </a:cubicBezTo>
                  <a:cubicBezTo>
                    <a:pt x="15" y="6"/>
                    <a:pt x="13" y="11"/>
                    <a:pt x="11" y="10"/>
                  </a:cubicBezTo>
                  <a:cubicBezTo>
                    <a:pt x="10" y="10"/>
                    <a:pt x="9" y="8"/>
                    <a:pt x="9" y="10"/>
                  </a:cubicBezTo>
                  <a:cubicBezTo>
                    <a:pt x="8" y="11"/>
                    <a:pt x="8" y="13"/>
                    <a:pt x="7" y="14"/>
                  </a:cubicBezTo>
                  <a:cubicBezTo>
                    <a:pt x="7" y="15"/>
                    <a:pt x="7" y="16"/>
                    <a:pt x="5" y="16"/>
                  </a:cubicBezTo>
                  <a:cubicBezTo>
                    <a:pt x="5" y="16"/>
                    <a:pt x="1" y="17"/>
                    <a:pt x="2" y="18"/>
                  </a:cubicBezTo>
                  <a:cubicBezTo>
                    <a:pt x="5" y="20"/>
                    <a:pt x="0" y="23"/>
                    <a:pt x="1" y="24"/>
                  </a:cubicBezTo>
                  <a:cubicBezTo>
                    <a:pt x="3" y="25"/>
                    <a:pt x="5" y="30"/>
                    <a:pt x="8" y="28"/>
                  </a:cubicBezTo>
                  <a:cubicBezTo>
                    <a:pt x="11" y="26"/>
                    <a:pt x="13" y="27"/>
                    <a:pt x="16" y="30"/>
                  </a:cubicBezTo>
                  <a:cubicBezTo>
                    <a:pt x="15" y="27"/>
                    <a:pt x="15" y="24"/>
                    <a:pt x="15" y="22"/>
                  </a:cubicBezTo>
                  <a:cubicBezTo>
                    <a:pt x="19" y="22"/>
                    <a:pt x="22" y="22"/>
                    <a:pt x="26" y="22"/>
                  </a:cubicBezTo>
                  <a:cubicBezTo>
                    <a:pt x="29" y="22"/>
                    <a:pt x="34" y="23"/>
                    <a:pt x="35" y="20"/>
                  </a:cubicBezTo>
                  <a:cubicBezTo>
                    <a:pt x="36" y="18"/>
                    <a:pt x="35" y="20"/>
                    <a:pt x="35" y="2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7" name="Freeform 759"/>
            <p:cNvSpPr>
              <a:spLocks/>
            </p:cNvSpPr>
            <p:nvPr/>
          </p:nvSpPr>
          <p:spPr bwMode="auto">
            <a:xfrm>
              <a:off x="5850028" y="4264876"/>
              <a:ext cx="46190" cy="111495"/>
            </a:xfrm>
            <a:custGeom>
              <a:avLst/>
              <a:gdLst>
                <a:gd name="T0" fmla="*/ 9 w 10"/>
                <a:gd name="T1" fmla="*/ 10 h 24"/>
                <a:gd name="T2" fmla="*/ 8 w 10"/>
                <a:gd name="T3" fmla="*/ 6 h 24"/>
                <a:gd name="T4" fmla="*/ 5 w 10"/>
                <a:gd name="T5" fmla="*/ 0 h 24"/>
                <a:gd name="T6" fmla="*/ 2 w 10"/>
                <a:gd name="T7" fmla="*/ 0 h 24"/>
                <a:gd name="T8" fmla="*/ 2 w 10"/>
                <a:gd name="T9" fmla="*/ 3 h 24"/>
                <a:gd name="T10" fmla="*/ 2 w 10"/>
                <a:gd name="T11" fmla="*/ 9 h 24"/>
                <a:gd name="T12" fmla="*/ 4 w 10"/>
                <a:gd name="T13" fmla="*/ 15 h 24"/>
                <a:gd name="T14" fmla="*/ 4 w 10"/>
                <a:gd name="T15" fmla="*/ 21 h 24"/>
                <a:gd name="T16" fmla="*/ 6 w 10"/>
                <a:gd name="T17" fmla="*/ 23 h 24"/>
                <a:gd name="T18" fmla="*/ 9 w 10"/>
                <a:gd name="T19" fmla="*/ 23 h 24"/>
                <a:gd name="T20" fmla="*/ 9 w 10"/>
                <a:gd name="T21" fmla="*/ 10 h 24"/>
                <a:gd name="T22" fmla="*/ 9 w 10"/>
                <a:gd name="T23" fmla="*/ 1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24">
                  <a:moveTo>
                    <a:pt x="9" y="10"/>
                  </a:moveTo>
                  <a:cubicBezTo>
                    <a:pt x="9" y="9"/>
                    <a:pt x="9" y="7"/>
                    <a:pt x="8" y="6"/>
                  </a:cubicBezTo>
                  <a:cubicBezTo>
                    <a:pt x="7" y="5"/>
                    <a:pt x="4" y="1"/>
                    <a:pt x="5" y="0"/>
                  </a:cubicBezTo>
                  <a:cubicBezTo>
                    <a:pt x="4" y="0"/>
                    <a:pt x="3" y="0"/>
                    <a:pt x="2" y="0"/>
                  </a:cubicBezTo>
                  <a:cubicBezTo>
                    <a:pt x="0" y="0"/>
                    <a:pt x="2" y="2"/>
                    <a:pt x="2" y="3"/>
                  </a:cubicBezTo>
                  <a:cubicBezTo>
                    <a:pt x="3" y="5"/>
                    <a:pt x="2" y="7"/>
                    <a:pt x="2" y="9"/>
                  </a:cubicBezTo>
                  <a:cubicBezTo>
                    <a:pt x="1" y="12"/>
                    <a:pt x="3" y="12"/>
                    <a:pt x="4" y="15"/>
                  </a:cubicBezTo>
                  <a:cubicBezTo>
                    <a:pt x="4" y="17"/>
                    <a:pt x="3" y="19"/>
                    <a:pt x="4" y="21"/>
                  </a:cubicBezTo>
                  <a:cubicBezTo>
                    <a:pt x="4" y="22"/>
                    <a:pt x="5" y="23"/>
                    <a:pt x="6" y="23"/>
                  </a:cubicBezTo>
                  <a:cubicBezTo>
                    <a:pt x="7" y="24"/>
                    <a:pt x="10" y="24"/>
                    <a:pt x="9" y="23"/>
                  </a:cubicBezTo>
                  <a:cubicBezTo>
                    <a:pt x="9" y="19"/>
                    <a:pt x="9" y="15"/>
                    <a:pt x="9" y="10"/>
                  </a:cubicBezTo>
                  <a:cubicBezTo>
                    <a:pt x="9" y="7"/>
                    <a:pt x="9" y="13"/>
                    <a:pt x="9" y="10"/>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8" name="Freeform 760"/>
            <p:cNvSpPr>
              <a:spLocks/>
            </p:cNvSpPr>
            <p:nvPr/>
          </p:nvSpPr>
          <p:spPr bwMode="auto">
            <a:xfrm>
              <a:off x="5649338" y="4269655"/>
              <a:ext cx="148127" cy="144943"/>
            </a:xfrm>
            <a:custGeom>
              <a:avLst/>
              <a:gdLst>
                <a:gd name="T0" fmla="*/ 26 w 32"/>
                <a:gd name="T1" fmla="*/ 4 h 31"/>
                <a:gd name="T2" fmla="*/ 21 w 32"/>
                <a:gd name="T3" fmla="*/ 5 h 31"/>
                <a:gd name="T4" fmla="*/ 15 w 32"/>
                <a:gd name="T5" fmla="*/ 1 h 31"/>
                <a:gd name="T6" fmla="*/ 13 w 32"/>
                <a:gd name="T7" fmla="*/ 1 h 31"/>
                <a:gd name="T8" fmla="*/ 10 w 32"/>
                <a:gd name="T9" fmla="*/ 2 h 31"/>
                <a:gd name="T10" fmla="*/ 6 w 32"/>
                <a:gd name="T11" fmla="*/ 2 h 31"/>
                <a:gd name="T12" fmla="*/ 4 w 32"/>
                <a:gd name="T13" fmla="*/ 3 h 31"/>
                <a:gd name="T14" fmla="*/ 3 w 32"/>
                <a:gd name="T15" fmla="*/ 6 h 31"/>
                <a:gd name="T16" fmla="*/ 5 w 32"/>
                <a:gd name="T17" fmla="*/ 7 h 31"/>
                <a:gd name="T18" fmla="*/ 3 w 32"/>
                <a:gd name="T19" fmla="*/ 9 h 31"/>
                <a:gd name="T20" fmla="*/ 5 w 32"/>
                <a:gd name="T21" fmla="*/ 12 h 31"/>
                <a:gd name="T22" fmla="*/ 3 w 32"/>
                <a:gd name="T23" fmla="*/ 13 h 31"/>
                <a:gd name="T24" fmla="*/ 2 w 32"/>
                <a:gd name="T25" fmla="*/ 16 h 31"/>
                <a:gd name="T26" fmla="*/ 2 w 32"/>
                <a:gd name="T27" fmla="*/ 19 h 31"/>
                <a:gd name="T28" fmla="*/ 3 w 32"/>
                <a:gd name="T29" fmla="*/ 23 h 31"/>
                <a:gd name="T30" fmla="*/ 7 w 32"/>
                <a:gd name="T31" fmla="*/ 26 h 31"/>
                <a:gd name="T32" fmla="*/ 7 w 32"/>
                <a:gd name="T33" fmla="*/ 31 h 31"/>
                <a:gd name="T34" fmla="*/ 19 w 32"/>
                <a:gd name="T35" fmla="*/ 28 h 31"/>
                <a:gd name="T36" fmla="*/ 26 w 32"/>
                <a:gd name="T37" fmla="*/ 28 h 31"/>
                <a:gd name="T38" fmla="*/ 30 w 32"/>
                <a:gd name="T39" fmla="*/ 26 h 31"/>
                <a:gd name="T40" fmla="*/ 28 w 32"/>
                <a:gd name="T41" fmla="*/ 21 h 31"/>
                <a:gd name="T42" fmla="*/ 30 w 32"/>
                <a:gd name="T43" fmla="*/ 15 h 31"/>
                <a:gd name="T44" fmla="*/ 26 w 32"/>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2" h="31">
                  <a:moveTo>
                    <a:pt x="26" y="4"/>
                  </a:moveTo>
                  <a:cubicBezTo>
                    <a:pt x="24" y="4"/>
                    <a:pt x="23" y="6"/>
                    <a:pt x="21" y="5"/>
                  </a:cubicBezTo>
                  <a:cubicBezTo>
                    <a:pt x="19" y="5"/>
                    <a:pt x="17" y="0"/>
                    <a:pt x="15" y="1"/>
                  </a:cubicBezTo>
                  <a:cubicBezTo>
                    <a:pt x="14" y="2"/>
                    <a:pt x="13" y="2"/>
                    <a:pt x="13" y="1"/>
                  </a:cubicBezTo>
                  <a:cubicBezTo>
                    <a:pt x="12" y="0"/>
                    <a:pt x="11" y="2"/>
                    <a:pt x="10" y="2"/>
                  </a:cubicBezTo>
                  <a:cubicBezTo>
                    <a:pt x="8" y="3"/>
                    <a:pt x="7" y="2"/>
                    <a:pt x="6" y="2"/>
                  </a:cubicBezTo>
                  <a:cubicBezTo>
                    <a:pt x="5" y="1"/>
                    <a:pt x="5" y="3"/>
                    <a:pt x="4" y="3"/>
                  </a:cubicBezTo>
                  <a:cubicBezTo>
                    <a:pt x="3" y="3"/>
                    <a:pt x="2" y="5"/>
                    <a:pt x="3" y="6"/>
                  </a:cubicBezTo>
                  <a:cubicBezTo>
                    <a:pt x="3" y="7"/>
                    <a:pt x="5" y="7"/>
                    <a:pt x="5" y="7"/>
                  </a:cubicBezTo>
                  <a:cubicBezTo>
                    <a:pt x="5" y="8"/>
                    <a:pt x="3" y="9"/>
                    <a:pt x="3" y="9"/>
                  </a:cubicBezTo>
                  <a:cubicBezTo>
                    <a:pt x="3" y="10"/>
                    <a:pt x="5" y="11"/>
                    <a:pt x="5" y="12"/>
                  </a:cubicBezTo>
                  <a:cubicBezTo>
                    <a:pt x="5" y="12"/>
                    <a:pt x="3" y="11"/>
                    <a:pt x="3" y="13"/>
                  </a:cubicBezTo>
                  <a:cubicBezTo>
                    <a:pt x="3" y="14"/>
                    <a:pt x="4" y="16"/>
                    <a:pt x="2" y="16"/>
                  </a:cubicBezTo>
                  <a:cubicBezTo>
                    <a:pt x="3" y="17"/>
                    <a:pt x="3" y="18"/>
                    <a:pt x="2" y="19"/>
                  </a:cubicBezTo>
                  <a:cubicBezTo>
                    <a:pt x="2" y="21"/>
                    <a:pt x="0" y="21"/>
                    <a:pt x="3" y="23"/>
                  </a:cubicBezTo>
                  <a:cubicBezTo>
                    <a:pt x="4" y="23"/>
                    <a:pt x="6" y="24"/>
                    <a:pt x="7" y="26"/>
                  </a:cubicBezTo>
                  <a:cubicBezTo>
                    <a:pt x="8" y="27"/>
                    <a:pt x="7" y="29"/>
                    <a:pt x="7" y="31"/>
                  </a:cubicBezTo>
                  <a:cubicBezTo>
                    <a:pt x="11" y="30"/>
                    <a:pt x="14" y="28"/>
                    <a:pt x="19" y="28"/>
                  </a:cubicBezTo>
                  <a:cubicBezTo>
                    <a:pt x="21" y="27"/>
                    <a:pt x="24" y="28"/>
                    <a:pt x="26" y="28"/>
                  </a:cubicBezTo>
                  <a:cubicBezTo>
                    <a:pt x="28" y="28"/>
                    <a:pt x="31" y="29"/>
                    <a:pt x="30" y="26"/>
                  </a:cubicBezTo>
                  <a:cubicBezTo>
                    <a:pt x="30" y="24"/>
                    <a:pt x="29" y="23"/>
                    <a:pt x="28" y="21"/>
                  </a:cubicBezTo>
                  <a:cubicBezTo>
                    <a:pt x="28" y="19"/>
                    <a:pt x="29" y="17"/>
                    <a:pt x="30" y="15"/>
                  </a:cubicBezTo>
                  <a:cubicBezTo>
                    <a:pt x="31" y="11"/>
                    <a:pt x="32" y="4"/>
                    <a:pt x="26"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49" name="Freeform 761"/>
            <p:cNvSpPr>
              <a:spLocks/>
            </p:cNvSpPr>
            <p:nvPr/>
          </p:nvSpPr>
          <p:spPr bwMode="auto">
            <a:xfrm>
              <a:off x="5775168" y="4264876"/>
              <a:ext cx="106717" cy="140164"/>
            </a:xfrm>
            <a:custGeom>
              <a:avLst/>
              <a:gdLst>
                <a:gd name="T0" fmla="*/ 19 w 23"/>
                <a:gd name="T1" fmla="*/ 13 h 30"/>
                <a:gd name="T2" fmla="*/ 18 w 23"/>
                <a:gd name="T3" fmla="*/ 6 h 30"/>
                <a:gd name="T4" fmla="*/ 17 w 23"/>
                <a:gd name="T5" fmla="*/ 0 h 30"/>
                <a:gd name="T6" fmla="*/ 3 w 23"/>
                <a:gd name="T7" fmla="*/ 0 h 30"/>
                <a:gd name="T8" fmla="*/ 4 w 23"/>
                <a:gd name="T9" fmla="*/ 11 h 30"/>
                <a:gd name="T10" fmla="*/ 1 w 23"/>
                <a:gd name="T11" fmla="*/ 22 h 30"/>
                <a:gd name="T12" fmla="*/ 3 w 23"/>
                <a:gd name="T13" fmla="*/ 30 h 30"/>
                <a:gd name="T14" fmla="*/ 10 w 23"/>
                <a:gd name="T15" fmla="*/ 29 h 30"/>
                <a:gd name="T16" fmla="*/ 23 w 23"/>
                <a:gd name="T17" fmla="*/ 24 h 30"/>
                <a:gd name="T18" fmla="*/ 20 w 23"/>
                <a:gd name="T19" fmla="*/ 19 h 30"/>
                <a:gd name="T20" fmla="*/ 19 w 23"/>
                <a:gd name="T21" fmla="*/ 13 h 30"/>
                <a:gd name="T22" fmla="*/ 19 w 23"/>
                <a:gd name="T23" fmla="*/ 13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3" h="30">
                  <a:moveTo>
                    <a:pt x="19" y="13"/>
                  </a:moveTo>
                  <a:cubicBezTo>
                    <a:pt x="17" y="11"/>
                    <a:pt x="18" y="8"/>
                    <a:pt x="18" y="6"/>
                  </a:cubicBezTo>
                  <a:cubicBezTo>
                    <a:pt x="19" y="4"/>
                    <a:pt x="16" y="2"/>
                    <a:pt x="17" y="0"/>
                  </a:cubicBezTo>
                  <a:cubicBezTo>
                    <a:pt x="12" y="0"/>
                    <a:pt x="8" y="0"/>
                    <a:pt x="3" y="0"/>
                  </a:cubicBezTo>
                  <a:cubicBezTo>
                    <a:pt x="3" y="3"/>
                    <a:pt x="4" y="7"/>
                    <a:pt x="4" y="11"/>
                  </a:cubicBezTo>
                  <a:cubicBezTo>
                    <a:pt x="4" y="15"/>
                    <a:pt x="0" y="18"/>
                    <a:pt x="1" y="22"/>
                  </a:cubicBezTo>
                  <a:cubicBezTo>
                    <a:pt x="2" y="25"/>
                    <a:pt x="4" y="26"/>
                    <a:pt x="3" y="30"/>
                  </a:cubicBezTo>
                  <a:cubicBezTo>
                    <a:pt x="6" y="30"/>
                    <a:pt x="7" y="30"/>
                    <a:pt x="10" y="29"/>
                  </a:cubicBezTo>
                  <a:cubicBezTo>
                    <a:pt x="15" y="28"/>
                    <a:pt x="19" y="26"/>
                    <a:pt x="23" y="24"/>
                  </a:cubicBezTo>
                  <a:cubicBezTo>
                    <a:pt x="21" y="23"/>
                    <a:pt x="20" y="21"/>
                    <a:pt x="20" y="19"/>
                  </a:cubicBezTo>
                  <a:cubicBezTo>
                    <a:pt x="20" y="17"/>
                    <a:pt x="20" y="15"/>
                    <a:pt x="19" y="13"/>
                  </a:cubicBezTo>
                  <a:cubicBezTo>
                    <a:pt x="17" y="11"/>
                    <a:pt x="20" y="15"/>
                    <a:pt x="19" y="13"/>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0" name="Freeform 762"/>
            <p:cNvSpPr>
              <a:spLocks/>
            </p:cNvSpPr>
            <p:nvPr/>
          </p:nvSpPr>
          <p:spPr bwMode="auto">
            <a:xfrm>
              <a:off x="5541030" y="4279211"/>
              <a:ext cx="70082" cy="84417"/>
            </a:xfrm>
            <a:custGeom>
              <a:avLst/>
              <a:gdLst>
                <a:gd name="T0" fmla="*/ 12 w 15"/>
                <a:gd name="T1" fmla="*/ 14 h 18"/>
                <a:gd name="T2" fmla="*/ 14 w 15"/>
                <a:gd name="T3" fmla="*/ 6 h 18"/>
                <a:gd name="T4" fmla="*/ 5 w 15"/>
                <a:gd name="T5" fmla="*/ 3 h 18"/>
                <a:gd name="T6" fmla="*/ 1 w 15"/>
                <a:gd name="T7" fmla="*/ 8 h 18"/>
                <a:gd name="T8" fmla="*/ 4 w 15"/>
                <a:gd name="T9" fmla="*/ 12 h 18"/>
                <a:gd name="T10" fmla="*/ 7 w 15"/>
                <a:gd name="T11" fmla="*/ 16 h 18"/>
                <a:gd name="T12" fmla="*/ 10 w 15"/>
                <a:gd name="T13" fmla="*/ 16 h 18"/>
                <a:gd name="T14" fmla="*/ 12 w 15"/>
                <a:gd name="T15" fmla="*/ 14 h 18"/>
                <a:gd name="T16" fmla="*/ 12 w 15"/>
                <a:gd name="T17" fmla="*/ 1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5" h="18">
                  <a:moveTo>
                    <a:pt x="12" y="14"/>
                  </a:moveTo>
                  <a:cubicBezTo>
                    <a:pt x="15" y="13"/>
                    <a:pt x="15" y="8"/>
                    <a:pt x="14" y="6"/>
                  </a:cubicBezTo>
                  <a:cubicBezTo>
                    <a:pt x="12" y="2"/>
                    <a:pt x="8" y="0"/>
                    <a:pt x="5" y="3"/>
                  </a:cubicBezTo>
                  <a:cubicBezTo>
                    <a:pt x="3" y="4"/>
                    <a:pt x="0" y="6"/>
                    <a:pt x="1" y="8"/>
                  </a:cubicBezTo>
                  <a:cubicBezTo>
                    <a:pt x="2" y="10"/>
                    <a:pt x="2" y="11"/>
                    <a:pt x="4" y="12"/>
                  </a:cubicBezTo>
                  <a:cubicBezTo>
                    <a:pt x="5" y="14"/>
                    <a:pt x="5" y="15"/>
                    <a:pt x="7" y="16"/>
                  </a:cubicBezTo>
                  <a:cubicBezTo>
                    <a:pt x="8" y="17"/>
                    <a:pt x="9" y="18"/>
                    <a:pt x="10" y="16"/>
                  </a:cubicBezTo>
                  <a:cubicBezTo>
                    <a:pt x="10" y="15"/>
                    <a:pt x="11" y="15"/>
                    <a:pt x="12" y="14"/>
                  </a:cubicBezTo>
                  <a:cubicBezTo>
                    <a:pt x="14" y="13"/>
                    <a:pt x="11" y="15"/>
                    <a:pt x="12" y="1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1" name="Freeform 763"/>
            <p:cNvSpPr>
              <a:spLocks/>
            </p:cNvSpPr>
            <p:nvPr/>
          </p:nvSpPr>
          <p:spPr bwMode="auto">
            <a:xfrm>
              <a:off x="5582442" y="4315846"/>
              <a:ext cx="103530" cy="98753"/>
            </a:xfrm>
            <a:custGeom>
              <a:avLst/>
              <a:gdLst>
                <a:gd name="T0" fmla="*/ 21 w 22"/>
                <a:gd name="T1" fmla="*/ 17 h 21"/>
                <a:gd name="T2" fmla="*/ 19 w 22"/>
                <a:gd name="T3" fmla="*/ 13 h 21"/>
                <a:gd name="T4" fmla="*/ 16 w 22"/>
                <a:gd name="T5" fmla="*/ 11 h 21"/>
                <a:gd name="T6" fmla="*/ 16 w 22"/>
                <a:gd name="T7" fmla="*/ 6 h 21"/>
                <a:gd name="T8" fmla="*/ 13 w 22"/>
                <a:gd name="T9" fmla="*/ 8 h 21"/>
                <a:gd name="T10" fmla="*/ 9 w 22"/>
                <a:gd name="T11" fmla="*/ 1 h 21"/>
                <a:gd name="T12" fmla="*/ 5 w 22"/>
                <a:gd name="T13" fmla="*/ 4 h 21"/>
                <a:gd name="T14" fmla="*/ 0 w 22"/>
                <a:gd name="T15" fmla="*/ 9 h 21"/>
                <a:gd name="T16" fmla="*/ 12 w 22"/>
                <a:gd name="T17" fmla="*/ 18 h 21"/>
                <a:gd name="T18" fmla="*/ 19 w 22"/>
                <a:gd name="T19" fmla="*/ 21 h 21"/>
                <a:gd name="T20" fmla="*/ 21 w 22"/>
                <a:gd name="T21" fmla="*/ 17 h 21"/>
                <a:gd name="T22" fmla="*/ 21 w 22"/>
                <a:gd name="T23" fmla="*/ 17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 h="21">
                  <a:moveTo>
                    <a:pt x="21" y="17"/>
                  </a:moveTo>
                  <a:cubicBezTo>
                    <a:pt x="22" y="15"/>
                    <a:pt x="20" y="14"/>
                    <a:pt x="19" y="13"/>
                  </a:cubicBezTo>
                  <a:cubicBezTo>
                    <a:pt x="18" y="13"/>
                    <a:pt x="14" y="12"/>
                    <a:pt x="16" y="11"/>
                  </a:cubicBezTo>
                  <a:cubicBezTo>
                    <a:pt x="17" y="10"/>
                    <a:pt x="17" y="7"/>
                    <a:pt x="16" y="6"/>
                  </a:cubicBezTo>
                  <a:cubicBezTo>
                    <a:pt x="15" y="4"/>
                    <a:pt x="14" y="8"/>
                    <a:pt x="13" y="8"/>
                  </a:cubicBezTo>
                  <a:cubicBezTo>
                    <a:pt x="10" y="8"/>
                    <a:pt x="11" y="0"/>
                    <a:pt x="9" y="1"/>
                  </a:cubicBezTo>
                  <a:cubicBezTo>
                    <a:pt x="8" y="2"/>
                    <a:pt x="6" y="3"/>
                    <a:pt x="5" y="4"/>
                  </a:cubicBezTo>
                  <a:cubicBezTo>
                    <a:pt x="4" y="6"/>
                    <a:pt x="2" y="7"/>
                    <a:pt x="0" y="9"/>
                  </a:cubicBezTo>
                  <a:cubicBezTo>
                    <a:pt x="5" y="12"/>
                    <a:pt x="8" y="15"/>
                    <a:pt x="12" y="18"/>
                  </a:cubicBezTo>
                  <a:cubicBezTo>
                    <a:pt x="14" y="20"/>
                    <a:pt x="16" y="21"/>
                    <a:pt x="19" y="21"/>
                  </a:cubicBezTo>
                  <a:cubicBezTo>
                    <a:pt x="22" y="21"/>
                    <a:pt x="20" y="19"/>
                    <a:pt x="21" y="17"/>
                  </a:cubicBezTo>
                  <a:cubicBezTo>
                    <a:pt x="22" y="15"/>
                    <a:pt x="21" y="19"/>
                    <a:pt x="21" y="1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2" name="Freeform 764"/>
            <p:cNvSpPr>
              <a:spLocks/>
            </p:cNvSpPr>
            <p:nvPr/>
          </p:nvSpPr>
          <p:spPr bwMode="auto">
            <a:xfrm>
              <a:off x="5509174" y="4221873"/>
              <a:ext cx="162463" cy="136979"/>
            </a:xfrm>
            <a:custGeom>
              <a:avLst/>
              <a:gdLst>
                <a:gd name="T0" fmla="*/ 10 w 35"/>
                <a:gd name="T1" fmla="*/ 16 h 29"/>
                <a:gd name="T2" fmla="*/ 20 w 35"/>
                <a:gd name="T3" fmla="*/ 17 h 29"/>
                <a:gd name="T4" fmla="*/ 21 w 35"/>
                <a:gd name="T5" fmla="*/ 23 h 29"/>
                <a:gd name="T6" fmla="*/ 25 w 35"/>
                <a:gd name="T7" fmla="*/ 21 h 29"/>
                <a:gd name="T8" fmla="*/ 29 w 35"/>
                <a:gd name="T9" fmla="*/ 27 h 29"/>
                <a:gd name="T10" fmla="*/ 31 w 35"/>
                <a:gd name="T11" fmla="*/ 26 h 29"/>
                <a:gd name="T12" fmla="*/ 33 w 35"/>
                <a:gd name="T13" fmla="*/ 25 h 29"/>
                <a:gd name="T14" fmla="*/ 33 w 35"/>
                <a:gd name="T15" fmla="*/ 23 h 29"/>
                <a:gd name="T16" fmla="*/ 35 w 35"/>
                <a:gd name="T17" fmla="*/ 22 h 29"/>
                <a:gd name="T18" fmla="*/ 34 w 35"/>
                <a:gd name="T19" fmla="*/ 19 h 29"/>
                <a:gd name="T20" fmla="*/ 33 w 35"/>
                <a:gd name="T21" fmla="*/ 16 h 29"/>
                <a:gd name="T22" fmla="*/ 33 w 35"/>
                <a:gd name="T23" fmla="*/ 12 h 29"/>
                <a:gd name="T24" fmla="*/ 32 w 35"/>
                <a:gd name="T25" fmla="*/ 8 h 29"/>
                <a:gd name="T26" fmla="*/ 26 w 35"/>
                <a:gd name="T27" fmla="*/ 2 h 29"/>
                <a:gd name="T28" fmla="*/ 24 w 35"/>
                <a:gd name="T29" fmla="*/ 3 h 29"/>
                <a:gd name="T30" fmla="*/ 22 w 35"/>
                <a:gd name="T31" fmla="*/ 3 h 29"/>
                <a:gd name="T32" fmla="*/ 19 w 35"/>
                <a:gd name="T33" fmla="*/ 3 h 29"/>
                <a:gd name="T34" fmla="*/ 18 w 35"/>
                <a:gd name="T35" fmla="*/ 3 h 29"/>
                <a:gd name="T36" fmla="*/ 15 w 35"/>
                <a:gd name="T37" fmla="*/ 2 h 29"/>
                <a:gd name="T38" fmla="*/ 10 w 35"/>
                <a:gd name="T39" fmla="*/ 1 h 29"/>
                <a:gd name="T40" fmla="*/ 5 w 35"/>
                <a:gd name="T41" fmla="*/ 1 h 29"/>
                <a:gd name="T42" fmla="*/ 5 w 35"/>
                <a:gd name="T43" fmla="*/ 4 h 29"/>
                <a:gd name="T44" fmla="*/ 3 w 35"/>
                <a:gd name="T45" fmla="*/ 6 h 29"/>
                <a:gd name="T46" fmla="*/ 0 w 35"/>
                <a:gd name="T47" fmla="*/ 8 h 29"/>
                <a:gd name="T48" fmla="*/ 3 w 35"/>
                <a:gd name="T49" fmla="*/ 13 h 29"/>
                <a:gd name="T50" fmla="*/ 8 w 35"/>
                <a:gd name="T51" fmla="*/ 19 h 29"/>
                <a:gd name="T52" fmla="*/ 10 w 35"/>
                <a:gd name="T53" fmla="*/ 16 h 29"/>
                <a:gd name="T54" fmla="*/ 10 w 35"/>
                <a:gd name="T55" fmla="*/ 16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35" h="29">
                  <a:moveTo>
                    <a:pt x="10" y="16"/>
                  </a:moveTo>
                  <a:cubicBezTo>
                    <a:pt x="14" y="14"/>
                    <a:pt x="18" y="12"/>
                    <a:pt x="20" y="17"/>
                  </a:cubicBezTo>
                  <a:cubicBezTo>
                    <a:pt x="22" y="19"/>
                    <a:pt x="21" y="20"/>
                    <a:pt x="21" y="23"/>
                  </a:cubicBezTo>
                  <a:cubicBezTo>
                    <a:pt x="22" y="24"/>
                    <a:pt x="24" y="21"/>
                    <a:pt x="25" y="21"/>
                  </a:cubicBezTo>
                  <a:cubicBezTo>
                    <a:pt x="27" y="20"/>
                    <a:pt x="27" y="29"/>
                    <a:pt x="29" y="27"/>
                  </a:cubicBezTo>
                  <a:cubicBezTo>
                    <a:pt x="30" y="27"/>
                    <a:pt x="30" y="26"/>
                    <a:pt x="31" y="26"/>
                  </a:cubicBezTo>
                  <a:cubicBezTo>
                    <a:pt x="31" y="25"/>
                    <a:pt x="33" y="26"/>
                    <a:pt x="33" y="25"/>
                  </a:cubicBezTo>
                  <a:cubicBezTo>
                    <a:pt x="34" y="24"/>
                    <a:pt x="33" y="23"/>
                    <a:pt x="33" y="23"/>
                  </a:cubicBezTo>
                  <a:cubicBezTo>
                    <a:pt x="33" y="21"/>
                    <a:pt x="35" y="22"/>
                    <a:pt x="35" y="22"/>
                  </a:cubicBezTo>
                  <a:cubicBezTo>
                    <a:pt x="35" y="21"/>
                    <a:pt x="32" y="20"/>
                    <a:pt x="34" y="19"/>
                  </a:cubicBezTo>
                  <a:cubicBezTo>
                    <a:pt x="35" y="18"/>
                    <a:pt x="35" y="17"/>
                    <a:pt x="33" y="16"/>
                  </a:cubicBezTo>
                  <a:cubicBezTo>
                    <a:pt x="32" y="15"/>
                    <a:pt x="34" y="13"/>
                    <a:pt x="33" y="12"/>
                  </a:cubicBezTo>
                  <a:cubicBezTo>
                    <a:pt x="32" y="11"/>
                    <a:pt x="33" y="10"/>
                    <a:pt x="32" y="8"/>
                  </a:cubicBezTo>
                  <a:cubicBezTo>
                    <a:pt x="31" y="7"/>
                    <a:pt x="29" y="0"/>
                    <a:pt x="26" y="2"/>
                  </a:cubicBezTo>
                  <a:cubicBezTo>
                    <a:pt x="26" y="2"/>
                    <a:pt x="25" y="3"/>
                    <a:pt x="24" y="3"/>
                  </a:cubicBezTo>
                  <a:cubicBezTo>
                    <a:pt x="23" y="3"/>
                    <a:pt x="23" y="3"/>
                    <a:pt x="22" y="3"/>
                  </a:cubicBezTo>
                  <a:cubicBezTo>
                    <a:pt x="21" y="4"/>
                    <a:pt x="20" y="3"/>
                    <a:pt x="19" y="3"/>
                  </a:cubicBezTo>
                  <a:cubicBezTo>
                    <a:pt x="18" y="3"/>
                    <a:pt x="18" y="4"/>
                    <a:pt x="18" y="3"/>
                  </a:cubicBezTo>
                  <a:cubicBezTo>
                    <a:pt x="16" y="2"/>
                    <a:pt x="17" y="2"/>
                    <a:pt x="15" y="2"/>
                  </a:cubicBezTo>
                  <a:cubicBezTo>
                    <a:pt x="12" y="3"/>
                    <a:pt x="12" y="1"/>
                    <a:pt x="10" y="1"/>
                  </a:cubicBezTo>
                  <a:cubicBezTo>
                    <a:pt x="8" y="0"/>
                    <a:pt x="6" y="0"/>
                    <a:pt x="5" y="1"/>
                  </a:cubicBezTo>
                  <a:cubicBezTo>
                    <a:pt x="5" y="2"/>
                    <a:pt x="3" y="3"/>
                    <a:pt x="5" y="4"/>
                  </a:cubicBezTo>
                  <a:cubicBezTo>
                    <a:pt x="6" y="5"/>
                    <a:pt x="5" y="6"/>
                    <a:pt x="3" y="6"/>
                  </a:cubicBezTo>
                  <a:cubicBezTo>
                    <a:pt x="1" y="6"/>
                    <a:pt x="0" y="6"/>
                    <a:pt x="0" y="8"/>
                  </a:cubicBezTo>
                  <a:cubicBezTo>
                    <a:pt x="1" y="10"/>
                    <a:pt x="2" y="11"/>
                    <a:pt x="3" y="13"/>
                  </a:cubicBezTo>
                  <a:cubicBezTo>
                    <a:pt x="5" y="15"/>
                    <a:pt x="6" y="16"/>
                    <a:pt x="8" y="19"/>
                  </a:cubicBezTo>
                  <a:cubicBezTo>
                    <a:pt x="9" y="18"/>
                    <a:pt x="9" y="17"/>
                    <a:pt x="10" y="16"/>
                  </a:cubicBezTo>
                  <a:cubicBezTo>
                    <a:pt x="11" y="16"/>
                    <a:pt x="10" y="17"/>
                    <a:pt x="10" y="16"/>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3" name="Freeform 765"/>
            <p:cNvSpPr>
              <a:spLocks/>
            </p:cNvSpPr>
            <p:nvPr/>
          </p:nvSpPr>
          <p:spPr bwMode="auto">
            <a:xfrm>
              <a:off x="5466170" y="4226652"/>
              <a:ext cx="74861" cy="33448"/>
            </a:xfrm>
            <a:custGeom>
              <a:avLst/>
              <a:gdLst>
                <a:gd name="T0" fmla="*/ 10 w 16"/>
                <a:gd name="T1" fmla="*/ 5 h 7"/>
                <a:gd name="T2" fmla="*/ 14 w 16"/>
                <a:gd name="T3" fmla="*/ 3 h 7"/>
                <a:gd name="T4" fmla="*/ 14 w 16"/>
                <a:gd name="T5" fmla="*/ 0 h 7"/>
                <a:gd name="T6" fmla="*/ 7 w 16"/>
                <a:gd name="T7" fmla="*/ 0 h 7"/>
                <a:gd name="T8" fmla="*/ 4 w 16"/>
                <a:gd name="T9" fmla="*/ 0 h 7"/>
                <a:gd name="T10" fmla="*/ 0 w 16"/>
                <a:gd name="T11" fmla="*/ 1 h 7"/>
                <a:gd name="T12" fmla="*/ 3 w 16"/>
                <a:gd name="T13" fmla="*/ 3 h 7"/>
                <a:gd name="T14" fmla="*/ 7 w 16"/>
                <a:gd name="T15" fmla="*/ 3 h 7"/>
                <a:gd name="T16" fmla="*/ 9 w 16"/>
                <a:gd name="T17" fmla="*/ 7 h 7"/>
                <a:gd name="T18" fmla="*/ 10 w 16"/>
                <a:gd name="T19"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7">
                  <a:moveTo>
                    <a:pt x="10" y="5"/>
                  </a:moveTo>
                  <a:cubicBezTo>
                    <a:pt x="11" y="5"/>
                    <a:pt x="16" y="5"/>
                    <a:pt x="14" y="3"/>
                  </a:cubicBezTo>
                  <a:cubicBezTo>
                    <a:pt x="12" y="2"/>
                    <a:pt x="14" y="1"/>
                    <a:pt x="14" y="0"/>
                  </a:cubicBezTo>
                  <a:cubicBezTo>
                    <a:pt x="12" y="0"/>
                    <a:pt x="9" y="0"/>
                    <a:pt x="7" y="0"/>
                  </a:cubicBezTo>
                  <a:cubicBezTo>
                    <a:pt x="5" y="0"/>
                    <a:pt x="5" y="1"/>
                    <a:pt x="4" y="0"/>
                  </a:cubicBezTo>
                  <a:cubicBezTo>
                    <a:pt x="2" y="0"/>
                    <a:pt x="2" y="0"/>
                    <a:pt x="0" y="1"/>
                  </a:cubicBezTo>
                  <a:cubicBezTo>
                    <a:pt x="1" y="2"/>
                    <a:pt x="1" y="3"/>
                    <a:pt x="3" y="3"/>
                  </a:cubicBezTo>
                  <a:cubicBezTo>
                    <a:pt x="4" y="3"/>
                    <a:pt x="7" y="3"/>
                    <a:pt x="7" y="3"/>
                  </a:cubicBezTo>
                  <a:cubicBezTo>
                    <a:pt x="5" y="5"/>
                    <a:pt x="7" y="6"/>
                    <a:pt x="9" y="7"/>
                  </a:cubicBezTo>
                  <a:cubicBezTo>
                    <a:pt x="9" y="7"/>
                    <a:pt x="9" y="5"/>
                    <a:pt x="10" y="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4" name="Freeform 766"/>
            <p:cNvSpPr>
              <a:spLocks/>
            </p:cNvSpPr>
            <p:nvPr/>
          </p:nvSpPr>
          <p:spPr bwMode="auto">
            <a:xfrm>
              <a:off x="5461391" y="4194795"/>
              <a:ext cx="70082" cy="19114"/>
            </a:xfrm>
            <a:custGeom>
              <a:avLst/>
              <a:gdLst>
                <a:gd name="T0" fmla="*/ 4 w 15"/>
                <a:gd name="T1" fmla="*/ 4 h 4"/>
                <a:gd name="T2" fmla="*/ 9 w 15"/>
                <a:gd name="T3" fmla="*/ 3 h 4"/>
                <a:gd name="T4" fmla="*/ 15 w 15"/>
                <a:gd name="T5" fmla="*/ 2 h 4"/>
                <a:gd name="T6" fmla="*/ 8 w 15"/>
                <a:gd name="T7" fmla="*/ 1 h 4"/>
                <a:gd name="T8" fmla="*/ 0 w 15"/>
                <a:gd name="T9" fmla="*/ 4 h 4"/>
                <a:gd name="T10" fmla="*/ 4 w 15"/>
                <a:gd name="T11" fmla="*/ 4 h 4"/>
                <a:gd name="T12" fmla="*/ 4 w 15"/>
                <a:gd name="T13" fmla="*/ 4 h 4"/>
              </a:gdLst>
              <a:ahLst/>
              <a:cxnLst>
                <a:cxn ang="0">
                  <a:pos x="T0" y="T1"/>
                </a:cxn>
                <a:cxn ang="0">
                  <a:pos x="T2" y="T3"/>
                </a:cxn>
                <a:cxn ang="0">
                  <a:pos x="T4" y="T5"/>
                </a:cxn>
                <a:cxn ang="0">
                  <a:pos x="T6" y="T7"/>
                </a:cxn>
                <a:cxn ang="0">
                  <a:pos x="T8" y="T9"/>
                </a:cxn>
                <a:cxn ang="0">
                  <a:pos x="T10" y="T11"/>
                </a:cxn>
                <a:cxn ang="0">
                  <a:pos x="T12" y="T13"/>
                </a:cxn>
              </a:cxnLst>
              <a:rect l="0" t="0" r="r" b="b"/>
              <a:pathLst>
                <a:path w="15" h="4">
                  <a:moveTo>
                    <a:pt x="4" y="4"/>
                  </a:moveTo>
                  <a:cubicBezTo>
                    <a:pt x="6" y="3"/>
                    <a:pt x="7" y="2"/>
                    <a:pt x="9" y="3"/>
                  </a:cubicBezTo>
                  <a:cubicBezTo>
                    <a:pt x="10" y="3"/>
                    <a:pt x="14" y="4"/>
                    <a:pt x="15" y="2"/>
                  </a:cubicBezTo>
                  <a:cubicBezTo>
                    <a:pt x="15" y="3"/>
                    <a:pt x="9" y="0"/>
                    <a:pt x="8" y="1"/>
                  </a:cubicBezTo>
                  <a:cubicBezTo>
                    <a:pt x="5" y="2"/>
                    <a:pt x="1" y="0"/>
                    <a:pt x="0" y="4"/>
                  </a:cubicBezTo>
                  <a:cubicBezTo>
                    <a:pt x="2" y="4"/>
                    <a:pt x="3" y="4"/>
                    <a:pt x="4" y="4"/>
                  </a:cubicBezTo>
                  <a:cubicBezTo>
                    <a:pt x="5" y="4"/>
                    <a:pt x="4" y="4"/>
                    <a:pt x="4" y="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5" name="Freeform 767"/>
            <p:cNvSpPr>
              <a:spLocks/>
            </p:cNvSpPr>
            <p:nvPr/>
          </p:nvSpPr>
          <p:spPr bwMode="auto">
            <a:xfrm>
              <a:off x="5451834" y="3866685"/>
              <a:ext cx="280328" cy="318553"/>
            </a:xfrm>
            <a:custGeom>
              <a:avLst/>
              <a:gdLst>
                <a:gd name="T0" fmla="*/ 5 w 60"/>
                <a:gd name="T1" fmla="*/ 57 h 68"/>
                <a:gd name="T2" fmla="*/ 15 w 60"/>
                <a:gd name="T3" fmla="*/ 57 h 68"/>
                <a:gd name="T4" fmla="*/ 18 w 60"/>
                <a:gd name="T5" fmla="*/ 59 h 68"/>
                <a:gd name="T6" fmla="*/ 21 w 60"/>
                <a:gd name="T7" fmla="*/ 63 h 68"/>
                <a:gd name="T8" fmla="*/ 27 w 60"/>
                <a:gd name="T9" fmla="*/ 64 h 68"/>
                <a:gd name="T10" fmla="*/ 32 w 60"/>
                <a:gd name="T11" fmla="*/ 64 h 68"/>
                <a:gd name="T12" fmla="*/ 35 w 60"/>
                <a:gd name="T13" fmla="*/ 62 h 68"/>
                <a:gd name="T14" fmla="*/ 39 w 60"/>
                <a:gd name="T15" fmla="*/ 62 h 68"/>
                <a:gd name="T16" fmla="*/ 44 w 60"/>
                <a:gd name="T17" fmla="*/ 61 h 68"/>
                <a:gd name="T18" fmla="*/ 53 w 60"/>
                <a:gd name="T19" fmla="*/ 61 h 68"/>
                <a:gd name="T20" fmla="*/ 58 w 60"/>
                <a:gd name="T21" fmla="*/ 61 h 68"/>
                <a:gd name="T22" fmla="*/ 58 w 60"/>
                <a:gd name="T23" fmla="*/ 54 h 68"/>
                <a:gd name="T24" fmla="*/ 56 w 60"/>
                <a:gd name="T25" fmla="*/ 38 h 68"/>
                <a:gd name="T26" fmla="*/ 52 w 60"/>
                <a:gd name="T27" fmla="*/ 12 h 68"/>
                <a:gd name="T28" fmla="*/ 60 w 60"/>
                <a:gd name="T29" fmla="*/ 12 h 68"/>
                <a:gd name="T30" fmla="*/ 43 w 60"/>
                <a:gd name="T31" fmla="*/ 0 h 68"/>
                <a:gd name="T32" fmla="*/ 42 w 60"/>
                <a:gd name="T33" fmla="*/ 7 h 68"/>
                <a:gd name="T34" fmla="*/ 37 w 60"/>
                <a:gd name="T35" fmla="*/ 7 h 68"/>
                <a:gd name="T36" fmla="*/ 29 w 60"/>
                <a:gd name="T37" fmla="*/ 7 h 68"/>
                <a:gd name="T38" fmla="*/ 26 w 60"/>
                <a:gd name="T39" fmla="*/ 7 h 68"/>
                <a:gd name="T40" fmla="*/ 26 w 60"/>
                <a:gd name="T41" fmla="*/ 12 h 68"/>
                <a:gd name="T42" fmla="*/ 26 w 60"/>
                <a:gd name="T43" fmla="*/ 19 h 68"/>
                <a:gd name="T44" fmla="*/ 20 w 60"/>
                <a:gd name="T45" fmla="*/ 25 h 68"/>
                <a:gd name="T46" fmla="*/ 20 w 60"/>
                <a:gd name="T47" fmla="*/ 32 h 68"/>
                <a:gd name="T48" fmla="*/ 16 w 60"/>
                <a:gd name="T49" fmla="*/ 32 h 68"/>
                <a:gd name="T50" fmla="*/ 3 w 60"/>
                <a:gd name="T51" fmla="*/ 32 h 68"/>
                <a:gd name="T52" fmla="*/ 1 w 60"/>
                <a:gd name="T53" fmla="*/ 33 h 68"/>
                <a:gd name="T54" fmla="*/ 4 w 60"/>
                <a:gd name="T55" fmla="*/ 36 h 68"/>
                <a:gd name="T56" fmla="*/ 3 w 60"/>
                <a:gd name="T57" fmla="*/ 41 h 68"/>
                <a:gd name="T58" fmla="*/ 6 w 60"/>
                <a:gd name="T59" fmla="*/ 48 h 68"/>
                <a:gd name="T60" fmla="*/ 3 w 60"/>
                <a:gd name="T61" fmla="*/ 58 h 68"/>
                <a:gd name="T62" fmla="*/ 5 w 60"/>
                <a:gd name="T63" fmla="*/ 5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0" h="68">
                  <a:moveTo>
                    <a:pt x="5" y="57"/>
                  </a:moveTo>
                  <a:cubicBezTo>
                    <a:pt x="7" y="57"/>
                    <a:pt x="13" y="55"/>
                    <a:pt x="15" y="57"/>
                  </a:cubicBezTo>
                  <a:cubicBezTo>
                    <a:pt x="16" y="58"/>
                    <a:pt x="17" y="58"/>
                    <a:pt x="18" y="59"/>
                  </a:cubicBezTo>
                  <a:cubicBezTo>
                    <a:pt x="19" y="61"/>
                    <a:pt x="20" y="62"/>
                    <a:pt x="21" y="63"/>
                  </a:cubicBezTo>
                  <a:cubicBezTo>
                    <a:pt x="22" y="64"/>
                    <a:pt x="26" y="68"/>
                    <a:pt x="27" y="64"/>
                  </a:cubicBezTo>
                  <a:cubicBezTo>
                    <a:pt x="28" y="58"/>
                    <a:pt x="30" y="65"/>
                    <a:pt x="32" y="64"/>
                  </a:cubicBezTo>
                  <a:cubicBezTo>
                    <a:pt x="33" y="62"/>
                    <a:pt x="33" y="62"/>
                    <a:pt x="35" y="62"/>
                  </a:cubicBezTo>
                  <a:cubicBezTo>
                    <a:pt x="37" y="62"/>
                    <a:pt x="38" y="62"/>
                    <a:pt x="39" y="62"/>
                  </a:cubicBezTo>
                  <a:cubicBezTo>
                    <a:pt x="41" y="61"/>
                    <a:pt x="43" y="61"/>
                    <a:pt x="44" y="61"/>
                  </a:cubicBezTo>
                  <a:cubicBezTo>
                    <a:pt x="47" y="61"/>
                    <a:pt x="50" y="61"/>
                    <a:pt x="53" y="61"/>
                  </a:cubicBezTo>
                  <a:cubicBezTo>
                    <a:pt x="54" y="61"/>
                    <a:pt x="57" y="62"/>
                    <a:pt x="58" y="61"/>
                  </a:cubicBezTo>
                  <a:cubicBezTo>
                    <a:pt x="59" y="61"/>
                    <a:pt x="58" y="55"/>
                    <a:pt x="58" y="54"/>
                  </a:cubicBezTo>
                  <a:cubicBezTo>
                    <a:pt x="57" y="48"/>
                    <a:pt x="56" y="43"/>
                    <a:pt x="56" y="38"/>
                  </a:cubicBezTo>
                  <a:cubicBezTo>
                    <a:pt x="55" y="29"/>
                    <a:pt x="53" y="21"/>
                    <a:pt x="52" y="12"/>
                  </a:cubicBezTo>
                  <a:cubicBezTo>
                    <a:pt x="55" y="12"/>
                    <a:pt x="58" y="12"/>
                    <a:pt x="60" y="12"/>
                  </a:cubicBezTo>
                  <a:cubicBezTo>
                    <a:pt x="54" y="8"/>
                    <a:pt x="48" y="4"/>
                    <a:pt x="43" y="0"/>
                  </a:cubicBezTo>
                  <a:cubicBezTo>
                    <a:pt x="43" y="1"/>
                    <a:pt x="43" y="7"/>
                    <a:pt x="42" y="7"/>
                  </a:cubicBezTo>
                  <a:cubicBezTo>
                    <a:pt x="41" y="7"/>
                    <a:pt x="39" y="7"/>
                    <a:pt x="37" y="7"/>
                  </a:cubicBezTo>
                  <a:cubicBezTo>
                    <a:pt x="35" y="7"/>
                    <a:pt x="32" y="7"/>
                    <a:pt x="29" y="7"/>
                  </a:cubicBezTo>
                  <a:cubicBezTo>
                    <a:pt x="29" y="7"/>
                    <a:pt x="26" y="7"/>
                    <a:pt x="26" y="7"/>
                  </a:cubicBezTo>
                  <a:cubicBezTo>
                    <a:pt x="25" y="8"/>
                    <a:pt x="26" y="11"/>
                    <a:pt x="26" y="12"/>
                  </a:cubicBezTo>
                  <a:cubicBezTo>
                    <a:pt x="26" y="14"/>
                    <a:pt x="26" y="17"/>
                    <a:pt x="26" y="19"/>
                  </a:cubicBezTo>
                  <a:cubicBezTo>
                    <a:pt x="26" y="22"/>
                    <a:pt x="20" y="21"/>
                    <a:pt x="20" y="25"/>
                  </a:cubicBezTo>
                  <a:cubicBezTo>
                    <a:pt x="20" y="26"/>
                    <a:pt x="21" y="31"/>
                    <a:pt x="20" y="32"/>
                  </a:cubicBezTo>
                  <a:cubicBezTo>
                    <a:pt x="20" y="32"/>
                    <a:pt x="17" y="32"/>
                    <a:pt x="16" y="32"/>
                  </a:cubicBezTo>
                  <a:cubicBezTo>
                    <a:pt x="12" y="32"/>
                    <a:pt x="7" y="32"/>
                    <a:pt x="3" y="32"/>
                  </a:cubicBezTo>
                  <a:cubicBezTo>
                    <a:pt x="2" y="32"/>
                    <a:pt x="0" y="31"/>
                    <a:pt x="1" y="33"/>
                  </a:cubicBezTo>
                  <a:cubicBezTo>
                    <a:pt x="2" y="34"/>
                    <a:pt x="3" y="35"/>
                    <a:pt x="4" y="36"/>
                  </a:cubicBezTo>
                  <a:cubicBezTo>
                    <a:pt x="5" y="38"/>
                    <a:pt x="4" y="40"/>
                    <a:pt x="3" y="41"/>
                  </a:cubicBezTo>
                  <a:cubicBezTo>
                    <a:pt x="3" y="44"/>
                    <a:pt x="6" y="45"/>
                    <a:pt x="6" y="48"/>
                  </a:cubicBezTo>
                  <a:cubicBezTo>
                    <a:pt x="7" y="51"/>
                    <a:pt x="4" y="55"/>
                    <a:pt x="3" y="58"/>
                  </a:cubicBezTo>
                  <a:cubicBezTo>
                    <a:pt x="4" y="58"/>
                    <a:pt x="4" y="57"/>
                    <a:pt x="5" y="5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6" name="Freeform 768"/>
            <p:cNvSpPr>
              <a:spLocks/>
            </p:cNvSpPr>
            <p:nvPr/>
          </p:nvSpPr>
          <p:spPr bwMode="auto">
            <a:xfrm>
              <a:off x="5451834" y="4129491"/>
              <a:ext cx="135385" cy="106717"/>
            </a:xfrm>
            <a:custGeom>
              <a:avLst/>
              <a:gdLst>
                <a:gd name="T0" fmla="*/ 8 w 29"/>
                <a:gd name="T1" fmla="*/ 22 h 23"/>
                <a:gd name="T2" fmla="*/ 10 w 29"/>
                <a:gd name="T3" fmla="*/ 21 h 23"/>
                <a:gd name="T4" fmla="*/ 15 w 29"/>
                <a:gd name="T5" fmla="*/ 21 h 23"/>
                <a:gd name="T6" fmla="*/ 23 w 29"/>
                <a:gd name="T7" fmla="*/ 21 h 23"/>
                <a:gd name="T8" fmla="*/ 27 w 29"/>
                <a:gd name="T9" fmla="*/ 22 h 23"/>
                <a:gd name="T10" fmla="*/ 29 w 29"/>
                <a:gd name="T11" fmla="*/ 19 h 23"/>
                <a:gd name="T12" fmla="*/ 25 w 29"/>
                <a:gd name="T13" fmla="*/ 14 h 23"/>
                <a:gd name="T14" fmla="*/ 25 w 29"/>
                <a:gd name="T15" fmla="*/ 10 h 23"/>
                <a:gd name="T16" fmla="*/ 19 w 29"/>
                <a:gd name="T17" fmla="*/ 4 h 23"/>
                <a:gd name="T18" fmla="*/ 9 w 29"/>
                <a:gd name="T19" fmla="*/ 1 h 23"/>
                <a:gd name="T20" fmla="*/ 5 w 29"/>
                <a:gd name="T21" fmla="*/ 1 h 23"/>
                <a:gd name="T22" fmla="*/ 2 w 29"/>
                <a:gd name="T23" fmla="*/ 6 h 23"/>
                <a:gd name="T24" fmla="*/ 1 w 29"/>
                <a:gd name="T25" fmla="*/ 10 h 23"/>
                <a:gd name="T26" fmla="*/ 2 w 29"/>
                <a:gd name="T27" fmla="*/ 12 h 23"/>
                <a:gd name="T28" fmla="*/ 2 w 29"/>
                <a:gd name="T29" fmla="*/ 14 h 23"/>
                <a:gd name="T30" fmla="*/ 4 w 29"/>
                <a:gd name="T31" fmla="*/ 15 h 23"/>
                <a:gd name="T32" fmla="*/ 9 w 29"/>
                <a:gd name="T33" fmla="*/ 15 h 23"/>
                <a:gd name="T34" fmla="*/ 10 w 29"/>
                <a:gd name="T35" fmla="*/ 14 h 23"/>
                <a:gd name="T36" fmla="*/ 17 w 29"/>
                <a:gd name="T37" fmla="*/ 16 h 23"/>
                <a:gd name="T38" fmla="*/ 11 w 29"/>
                <a:gd name="T39" fmla="*/ 17 h 23"/>
                <a:gd name="T40" fmla="*/ 6 w 29"/>
                <a:gd name="T41" fmla="*/ 18 h 23"/>
                <a:gd name="T42" fmla="*/ 3 w 29"/>
                <a:gd name="T43" fmla="*/ 21 h 23"/>
                <a:gd name="T44" fmla="*/ 5 w 29"/>
                <a:gd name="T45" fmla="*/ 21 h 23"/>
                <a:gd name="T46" fmla="*/ 8 w 29"/>
                <a:gd name="T47" fmla="*/ 2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9" h="23">
                  <a:moveTo>
                    <a:pt x="8" y="22"/>
                  </a:moveTo>
                  <a:cubicBezTo>
                    <a:pt x="9" y="22"/>
                    <a:pt x="9" y="21"/>
                    <a:pt x="10" y="21"/>
                  </a:cubicBezTo>
                  <a:cubicBezTo>
                    <a:pt x="12" y="21"/>
                    <a:pt x="13" y="21"/>
                    <a:pt x="15" y="21"/>
                  </a:cubicBezTo>
                  <a:cubicBezTo>
                    <a:pt x="17" y="21"/>
                    <a:pt x="20" y="20"/>
                    <a:pt x="23" y="21"/>
                  </a:cubicBezTo>
                  <a:cubicBezTo>
                    <a:pt x="24" y="22"/>
                    <a:pt x="25" y="23"/>
                    <a:pt x="27" y="22"/>
                  </a:cubicBezTo>
                  <a:cubicBezTo>
                    <a:pt x="29" y="22"/>
                    <a:pt x="29" y="21"/>
                    <a:pt x="29" y="19"/>
                  </a:cubicBezTo>
                  <a:cubicBezTo>
                    <a:pt x="29" y="17"/>
                    <a:pt x="25" y="16"/>
                    <a:pt x="25" y="14"/>
                  </a:cubicBezTo>
                  <a:cubicBezTo>
                    <a:pt x="25" y="14"/>
                    <a:pt x="25" y="10"/>
                    <a:pt x="25" y="10"/>
                  </a:cubicBezTo>
                  <a:cubicBezTo>
                    <a:pt x="24" y="10"/>
                    <a:pt x="20" y="5"/>
                    <a:pt x="19" y="4"/>
                  </a:cubicBezTo>
                  <a:cubicBezTo>
                    <a:pt x="16" y="1"/>
                    <a:pt x="13" y="0"/>
                    <a:pt x="9" y="1"/>
                  </a:cubicBezTo>
                  <a:cubicBezTo>
                    <a:pt x="8" y="1"/>
                    <a:pt x="5" y="0"/>
                    <a:pt x="5" y="1"/>
                  </a:cubicBezTo>
                  <a:cubicBezTo>
                    <a:pt x="4" y="2"/>
                    <a:pt x="2" y="4"/>
                    <a:pt x="2" y="6"/>
                  </a:cubicBezTo>
                  <a:cubicBezTo>
                    <a:pt x="3" y="8"/>
                    <a:pt x="3" y="9"/>
                    <a:pt x="1" y="10"/>
                  </a:cubicBezTo>
                  <a:cubicBezTo>
                    <a:pt x="0" y="10"/>
                    <a:pt x="3" y="12"/>
                    <a:pt x="2" y="12"/>
                  </a:cubicBezTo>
                  <a:cubicBezTo>
                    <a:pt x="4" y="13"/>
                    <a:pt x="2" y="13"/>
                    <a:pt x="2" y="14"/>
                  </a:cubicBezTo>
                  <a:cubicBezTo>
                    <a:pt x="2" y="14"/>
                    <a:pt x="3" y="15"/>
                    <a:pt x="4" y="15"/>
                  </a:cubicBezTo>
                  <a:cubicBezTo>
                    <a:pt x="4" y="16"/>
                    <a:pt x="8" y="15"/>
                    <a:pt x="9" y="15"/>
                  </a:cubicBezTo>
                  <a:cubicBezTo>
                    <a:pt x="10" y="15"/>
                    <a:pt x="10" y="14"/>
                    <a:pt x="10" y="14"/>
                  </a:cubicBezTo>
                  <a:cubicBezTo>
                    <a:pt x="11" y="14"/>
                    <a:pt x="17" y="17"/>
                    <a:pt x="17" y="16"/>
                  </a:cubicBezTo>
                  <a:cubicBezTo>
                    <a:pt x="16" y="18"/>
                    <a:pt x="12" y="17"/>
                    <a:pt x="11" y="17"/>
                  </a:cubicBezTo>
                  <a:cubicBezTo>
                    <a:pt x="9" y="16"/>
                    <a:pt x="8" y="18"/>
                    <a:pt x="6" y="18"/>
                  </a:cubicBezTo>
                  <a:cubicBezTo>
                    <a:pt x="3" y="18"/>
                    <a:pt x="1" y="18"/>
                    <a:pt x="3" y="21"/>
                  </a:cubicBezTo>
                  <a:cubicBezTo>
                    <a:pt x="3" y="22"/>
                    <a:pt x="4" y="21"/>
                    <a:pt x="5" y="21"/>
                  </a:cubicBezTo>
                  <a:cubicBezTo>
                    <a:pt x="6" y="21"/>
                    <a:pt x="7" y="22"/>
                    <a:pt x="8" y="2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7" name="Freeform 769"/>
            <p:cNvSpPr>
              <a:spLocks/>
            </p:cNvSpPr>
            <p:nvPr/>
          </p:nvSpPr>
          <p:spPr bwMode="auto">
            <a:xfrm>
              <a:off x="5569700" y="3919245"/>
              <a:ext cx="391822" cy="364746"/>
            </a:xfrm>
            <a:custGeom>
              <a:avLst/>
              <a:gdLst>
                <a:gd name="T0" fmla="*/ 27 w 84"/>
                <a:gd name="T1" fmla="*/ 1 h 78"/>
                <a:gd name="T2" fmla="*/ 33 w 84"/>
                <a:gd name="T3" fmla="*/ 45 h 78"/>
                <a:gd name="T4" fmla="*/ 32 w 84"/>
                <a:gd name="T5" fmla="*/ 50 h 78"/>
                <a:gd name="T6" fmla="*/ 19 w 84"/>
                <a:gd name="T7" fmla="*/ 50 h 78"/>
                <a:gd name="T8" fmla="*/ 15 w 84"/>
                <a:gd name="T9" fmla="*/ 50 h 78"/>
                <a:gd name="T10" fmla="*/ 12 w 84"/>
                <a:gd name="T11" fmla="*/ 51 h 78"/>
                <a:gd name="T12" fmla="*/ 8 w 84"/>
                <a:gd name="T13" fmla="*/ 51 h 78"/>
                <a:gd name="T14" fmla="*/ 6 w 84"/>
                <a:gd name="T15" fmla="*/ 52 h 78"/>
                <a:gd name="T16" fmla="*/ 3 w 84"/>
                <a:gd name="T17" fmla="*/ 50 h 78"/>
                <a:gd name="T18" fmla="*/ 0 w 84"/>
                <a:gd name="T19" fmla="*/ 55 h 78"/>
                <a:gd name="T20" fmla="*/ 0 w 84"/>
                <a:gd name="T21" fmla="*/ 59 h 78"/>
                <a:gd name="T22" fmla="*/ 3 w 84"/>
                <a:gd name="T23" fmla="*/ 63 h 78"/>
                <a:gd name="T24" fmla="*/ 4 w 84"/>
                <a:gd name="T25" fmla="*/ 67 h 78"/>
                <a:gd name="T26" fmla="*/ 7 w 84"/>
                <a:gd name="T27" fmla="*/ 68 h 78"/>
                <a:gd name="T28" fmla="*/ 11 w 84"/>
                <a:gd name="T29" fmla="*/ 68 h 78"/>
                <a:gd name="T30" fmla="*/ 15 w 84"/>
                <a:gd name="T31" fmla="*/ 66 h 78"/>
                <a:gd name="T32" fmla="*/ 20 w 84"/>
                <a:gd name="T33" fmla="*/ 75 h 78"/>
                <a:gd name="T34" fmla="*/ 20 w 84"/>
                <a:gd name="T35" fmla="*/ 77 h 78"/>
                <a:gd name="T36" fmla="*/ 23 w 84"/>
                <a:gd name="T37" fmla="*/ 77 h 78"/>
                <a:gd name="T38" fmla="*/ 27 w 84"/>
                <a:gd name="T39" fmla="*/ 77 h 78"/>
                <a:gd name="T40" fmla="*/ 30 w 84"/>
                <a:gd name="T41" fmla="*/ 77 h 78"/>
                <a:gd name="T42" fmla="*/ 35 w 84"/>
                <a:gd name="T43" fmla="*/ 71 h 78"/>
                <a:gd name="T44" fmla="*/ 35 w 84"/>
                <a:gd name="T45" fmla="*/ 69 h 78"/>
                <a:gd name="T46" fmla="*/ 39 w 84"/>
                <a:gd name="T47" fmla="*/ 67 h 78"/>
                <a:gd name="T48" fmla="*/ 40 w 84"/>
                <a:gd name="T49" fmla="*/ 63 h 78"/>
                <a:gd name="T50" fmla="*/ 42 w 84"/>
                <a:gd name="T51" fmla="*/ 62 h 78"/>
                <a:gd name="T52" fmla="*/ 49 w 84"/>
                <a:gd name="T53" fmla="*/ 57 h 78"/>
                <a:gd name="T54" fmla="*/ 51 w 84"/>
                <a:gd name="T55" fmla="*/ 57 h 78"/>
                <a:gd name="T56" fmla="*/ 52 w 84"/>
                <a:gd name="T57" fmla="*/ 56 h 78"/>
                <a:gd name="T58" fmla="*/ 55 w 84"/>
                <a:gd name="T59" fmla="*/ 54 h 78"/>
                <a:gd name="T60" fmla="*/ 65 w 84"/>
                <a:gd name="T61" fmla="*/ 53 h 78"/>
                <a:gd name="T62" fmla="*/ 70 w 84"/>
                <a:gd name="T63" fmla="*/ 52 h 78"/>
                <a:gd name="T64" fmla="*/ 78 w 84"/>
                <a:gd name="T65" fmla="*/ 51 h 78"/>
                <a:gd name="T66" fmla="*/ 82 w 84"/>
                <a:gd name="T67" fmla="*/ 31 h 78"/>
                <a:gd name="T68" fmla="*/ 77 w 84"/>
                <a:gd name="T69" fmla="*/ 32 h 78"/>
                <a:gd name="T70" fmla="*/ 77 w 84"/>
                <a:gd name="T71" fmla="*/ 28 h 78"/>
                <a:gd name="T72" fmla="*/ 70 w 84"/>
                <a:gd name="T73" fmla="*/ 26 h 78"/>
                <a:gd name="T74" fmla="*/ 66 w 84"/>
                <a:gd name="T75" fmla="*/ 22 h 78"/>
                <a:gd name="T76" fmla="*/ 63 w 84"/>
                <a:gd name="T77" fmla="*/ 20 h 78"/>
                <a:gd name="T78" fmla="*/ 56 w 84"/>
                <a:gd name="T79" fmla="*/ 14 h 78"/>
                <a:gd name="T80" fmla="*/ 39 w 84"/>
                <a:gd name="T81" fmla="*/ 3 h 78"/>
                <a:gd name="T82" fmla="*/ 35 w 84"/>
                <a:gd name="T83" fmla="*/ 1 h 78"/>
                <a:gd name="T84" fmla="*/ 27 w 84"/>
                <a:gd name="T85" fmla="*/ 1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84" h="78">
                  <a:moveTo>
                    <a:pt x="27" y="1"/>
                  </a:moveTo>
                  <a:cubicBezTo>
                    <a:pt x="29" y="16"/>
                    <a:pt x="31" y="31"/>
                    <a:pt x="33" y="45"/>
                  </a:cubicBezTo>
                  <a:cubicBezTo>
                    <a:pt x="33" y="47"/>
                    <a:pt x="35" y="50"/>
                    <a:pt x="32" y="50"/>
                  </a:cubicBezTo>
                  <a:cubicBezTo>
                    <a:pt x="28" y="50"/>
                    <a:pt x="23" y="50"/>
                    <a:pt x="19" y="50"/>
                  </a:cubicBezTo>
                  <a:cubicBezTo>
                    <a:pt x="17" y="50"/>
                    <a:pt x="16" y="50"/>
                    <a:pt x="15" y="50"/>
                  </a:cubicBezTo>
                  <a:cubicBezTo>
                    <a:pt x="14" y="50"/>
                    <a:pt x="13" y="51"/>
                    <a:pt x="12" y="51"/>
                  </a:cubicBezTo>
                  <a:cubicBezTo>
                    <a:pt x="11" y="52"/>
                    <a:pt x="10" y="51"/>
                    <a:pt x="8" y="51"/>
                  </a:cubicBezTo>
                  <a:cubicBezTo>
                    <a:pt x="7" y="51"/>
                    <a:pt x="7" y="53"/>
                    <a:pt x="6" y="52"/>
                  </a:cubicBezTo>
                  <a:cubicBezTo>
                    <a:pt x="5" y="52"/>
                    <a:pt x="4" y="50"/>
                    <a:pt x="3" y="50"/>
                  </a:cubicBezTo>
                  <a:cubicBezTo>
                    <a:pt x="2" y="50"/>
                    <a:pt x="2" y="56"/>
                    <a:pt x="0" y="55"/>
                  </a:cubicBezTo>
                  <a:cubicBezTo>
                    <a:pt x="0" y="56"/>
                    <a:pt x="0" y="58"/>
                    <a:pt x="0" y="59"/>
                  </a:cubicBezTo>
                  <a:cubicBezTo>
                    <a:pt x="0" y="61"/>
                    <a:pt x="2" y="61"/>
                    <a:pt x="3" y="63"/>
                  </a:cubicBezTo>
                  <a:cubicBezTo>
                    <a:pt x="4" y="64"/>
                    <a:pt x="3" y="66"/>
                    <a:pt x="4" y="67"/>
                  </a:cubicBezTo>
                  <a:cubicBezTo>
                    <a:pt x="5" y="69"/>
                    <a:pt x="6" y="67"/>
                    <a:pt x="7" y="68"/>
                  </a:cubicBezTo>
                  <a:cubicBezTo>
                    <a:pt x="7" y="69"/>
                    <a:pt x="10" y="68"/>
                    <a:pt x="11" y="68"/>
                  </a:cubicBezTo>
                  <a:cubicBezTo>
                    <a:pt x="12" y="68"/>
                    <a:pt x="14" y="66"/>
                    <a:pt x="15" y="66"/>
                  </a:cubicBezTo>
                  <a:cubicBezTo>
                    <a:pt x="17" y="68"/>
                    <a:pt x="18" y="73"/>
                    <a:pt x="20" y="75"/>
                  </a:cubicBezTo>
                  <a:cubicBezTo>
                    <a:pt x="20" y="75"/>
                    <a:pt x="19" y="77"/>
                    <a:pt x="20" y="77"/>
                  </a:cubicBezTo>
                  <a:cubicBezTo>
                    <a:pt x="21" y="78"/>
                    <a:pt x="22" y="76"/>
                    <a:pt x="23" y="77"/>
                  </a:cubicBezTo>
                  <a:cubicBezTo>
                    <a:pt x="24" y="78"/>
                    <a:pt x="26" y="78"/>
                    <a:pt x="27" y="77"/>
                  </a:cubicBezTo>
                  <a:cubicBezTo>
                    <a:pt x="29" y="75"/>
                    <a:pt x="29" y="77"/>
                    <a:pt x="30" y="77"/>
                  </a:cubicBezTo>
                  <a:cubicBezTo>
                    <a:pt x="33" y="77"/>
                    <a:pt x="35" y="73"/>
                    <a:pt x="35" y="71"/>
                  </a:cubicBezTo>
                  <a:cubicBezTo>
                    <a:pt x="35" y="70"/>
                    <a:pt x="33" y="70"/>
                    <a:pt x="35" y="69"/>
                  </a:cubicBezTo>
                  <a:cubicBezTo>
                    <a:pt x="36" y="68"/>
                    <a:pt x="38" y="69"/>
                    <a:pt x="39" y="67"/>
                  </a:cubicBezTo>
                  <a:cubicBezTo>
                    <a:pt x="39" y="66"/>
                    <a:pt x="40" y="64"/>
                    <a:pt x="40" y="63"/>
                  </a:cubicBezTo>
                  <a:cubicBezTo>
                    <a:pt x="41" y="61"/>
                    <a:pt x="41" y="60"/>
                    <a:pt x="42" y="62"/>
                  </a:cubicBezTo>
                  <a:cubicBezTo>
                    <a:pt x="45" y="64"/>
                    <a:pt x="47" y="56"/>
                    <a:pt x="49" y="57"/>
                  </a:cubicBezTo>
                  <a:cubicBezTo>
                    <a:pt x="50" y="57"/>
                    <a:pt x="50" y="57"/>
                    <a:pt x="51" y="57"/>
                  </a:cubicBezTo>
                  <a:cubicBezTo>
                    <a:pt x="51" y="57"/>
                    <a:pt x="52" y="56"/>
                    <a:pt x="52" y="56"/>
                  </a:cubicBezTo>
                  <a:cubicBezTo>
                    <a:pt x="53" y="55"/>
                    <a:pt x="54" y="55"/>
                    <a:pt x="55" y="54"/>
                  </a:cubicBezTo>
                  <a:cubicBezTo>
                    <a:pt x="58" y="51"/>
                    <a:pt x="61" y="54"/>
                    <a:pt x="65" y="53"/>
                  </a:cubicBezTo>
                  <a:cubicBezTo>
                    <a:pt x="67" y="53"/>
                    <a:pt x="68" y="52"/>
                    <a:pt x="70" y="52"/>
                  </a:cubicBezTo>
                  <a:cubicBezTo>
                    <a:pt x="73" y="52"/>
                    <a:pt x="76" y="52"/>
                    <a:pt x="78" y="51"/>
                  </a:cubicBezTo>
                  <a:cubicBezTo>
                    <a:pt x="84" y="49"/>
                    <a:pt x="82" y="36"/>
                    <a:pt x="82" y="31"/>
                  </a:cubicBezTo>
                  <a:cubicBezTo>
                    <a:pt x="81" y="32"/>
                    <a:pt x="78" y="34"/>
                    <a:pt x="77" y="32"/>
                  </a:cubicBezTo>
                  <a:cubicBezTo>
                    <a:pt x="76" y="31"/>
                    <a:pt x="78" y="29"/>
                    <a:pt x="77" y="28"/>
                  </a:cubicBezTo>
                  <a:cubicBezTo>
                    <a:pt x="76" y="26"/>
                    <a:pt x="72" y="27"/>
                    <a:pt x="70" y="26"/>
                  </a:cubicBezTo>
                  <a:cubicBezTo>
                    <a:pt x="68" y="26"/>
                    <a:pt x="67" y="23"/>
                    <a:pt x="66" y="22"/>
                  </a:cubicBezTo>
                  <a:cubicBezTo>
                    <a:pt x="66" y="21"/>
                    <a:pt x="65" y="20"/>
                    <a:pt x="63" y="20"/>
                  </a:cubicBezTo>
                  <a:cubicBezTo>
                    <a:pt x="61" y="18"/>
                    <a:pt x="58" y="16"/>
                    <a:pt x="56" y="14"/>
                  </a:cubicBezTo>
                  <a:cubicBezTo>
                    <a:pt x="50" y="11"/>
                    <a:pt x="44" y="7"/>
                    <a:pt x="39" y="3"/>
                  </a:cubicBezTo>
                  <a:cubicBezTo>
                    <a:pt x="38" y="3"/>
                    <a:pt x="36" y="1"/>
                    <a:pt x="35" y="1"/>
                  </a:cubicBezTo>
                  <a:cubicBezTo>
                    <a:pt x="33" y="0"/>
                    <a:pt x="30" y="1"/>
                    <a:pt x="27" y="1"/>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8" name="Freeform 770"/>
            <p:cNvSpPr>
              <a:spLocks/>
            </p:cNvSpPr>
            <p:nvPr/>
          </p:nvSpPr>
          <p:spPr bwMode="auto">
            <a:xfrm>
              <a:off x="6409091" y="3750410"/>
              <a:ext cx="258029" cy="251658"/>
            </a:xfrm>
            <a:custGeom>
              <a:avLst/>
              <a:gdLst>
                <a:gd name="T0" fmla="*/ 45 w 55"/>
                <a:gd name="T1" fmla="*/ 54 h 54"/>
                <a:gd name="T2" fmla="*/ 48 w 55"/>
                <a:gd name="T3" fmla="*/ 51 h 54"/>
                <a:gd name="T4" fmla="*/ 51 w 55"/>
                <a:gd name="T5" fmla="*/ 48 h 54"/>
                <a:gd name="T6" fmla="*/ 54 w 55"/>
                <a:gd name="T7" fmla="*/ 44 h 54"/>
                <a:gd name="T8" fmla="*/ 55 w 55"/>
                <a:gd name="T9" fmla="*/ 42 h 54"/>
                <a:gd name="T10" fmla="*/ 50 w 55"/>
                <a:gd name="T11" fmla="*/ 36 h 54"/>
                <a:gd name="T12" fmla="*/ 45 w 55"/>
                <a:gd name="T13" fmla="*/ 25 h 54"/>
                <a:gd name="T14" fmla="*/ 40 w 55"/>
                <a:gd name="T15" fmla="*/ 16 h 54"/>
                <a:gd name="T16" fmla="*/ 38 w 55"/>
                <a:gd name="T17" fmla="*/ 8 h 54"/>
                <a:gd name="T18" fmla="*/ 47 w 55"/>
                <a:gd name="T19" fmla="*/ 22 h 54"/>
                <a:gd name="T20" fmla="*/ 49 w 55"/>
                <a:gd name="T21" fmla="*/ 19 h 54"/>
                <a:gd name="T22" fmla="*/ 48 w 55"/>
                <a:gd name="T23" fmla="*/ 14 h 54"/>
                <a:gd name="T24" fmla="*/ 47 w 55"/>
                <a:gd name="T25" fmla="*/ 2 h 54"/>
                <a:gd name="T26" fmla="*/ 38 w 55"/>
                <a:gd name="T27" fmla="*/ 2 h 54"/>
                <a:gd name="T28" fmla="*/ 25 w 55"/>
                <a:gd name="T29" fmla="*/ 3 h 54"/>
                <a:gd name="T30" fmla="*/ 16 w 55"/>
                <a:gd name="T31" fmla="*/ 3 h 54"/>
                <a:gd name="T32" fmla="*/ 4 w 55"/>
                <a:gd name="T33" fmla="*/ 1 h 54"/>
                <a:gd name="T34" fmla="*/ 3 w 55"/>
                <a:gd name="T35" fmla="*/ 0 h 54"/>
                <a:gd name="T36" fmla="*/ 1 w 55"/>
                <a:gd name="T37" fmla="*/ 3 h 54"/>
                <a:gd name="T38" fmla="*/ 2 w 55"/>
                <a:gd name="T39" fmla="*/ 7 h 54"/>
                <a:gd name="T40" fmla="*/ 1 w 55"/>
                <a:gd name="T41" fmla="*/ 11 h 54"/>
                <a:gd name="T42" fmla="*/ 2 w 55"/>
                <a:gd name="T43" fmla="*/ 13 h 54"/>
                <a:gd name="T44" fmla="*/ 2 w 55"/>
                <a:gd name="T45" fmla="*/ 25 h 54"/>
                <a:gd name="T46" fmla="*/ 2 w 55"/>
                <a:gd name="T47" fmla="*/ 52 h 54"/>
                <a:gd name="T48" fmla="*/ 34 w 55"/>
                <a:gd name="T49" fmla="*/ 52 h 54"/>
                <a:gd name="T50" fmla="*/ 40 w 55"/>
                <a:gd name="T51" fmla="*/ 52 h 54"/>
                <a:gd name="T52" fmla="*/ 45 w 55"/>
                <a:gd name="T53" fmla="*/ 54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5" h="54">
                  <a:moveTo>
                    <a:pt x="45" y="54"/>
                  </a:moveTo>
                  <a:cubicBezTo>
                    <a:pt x="46" y="54"/>
                    <a:pt x="46" y="51"/>
                    <a:pt x="48" y="51"/>
                  </a:cubicBezTo>
                  <a:cubicBezTo>
                    <a:pt x="51" y="51"/>
                    <a:pt x="49" y="49"/>
                    <a:pt x="51" y="48"/>
                  </a:cubicBezTo>
                  <a:cubicBezTo>
                    <a:pt x="54" y="47"/>
                    <a:pt x="54" y="47"/>
                    <a:pt x="54" y="44"/>
                  </a:cubicBezTo>
                  <a:cubicBezTo>
                    <a:pt x="53" y="42"/>
                    <a:pt x="53" y="42"/>
                    <a:pt x="55" y="42"/>
                  </a:cubicBezTo>
                  <a:cubicBezTo>
                    <a:pt x="54" y="42"/>
                    <a:pt x="51" y="37"/>
                    <a:pt x="50" y="36"/>
                  </a:cubicBezTo>
                  <a:cubicBezTo>
                    <a:pt x="49" y="32"/>
                    <a:pt x="47" y="28"/>
                    <a:pt x="45" y="25"/>
                  </a:cubicBezTo>
                  <a:cubicBezTo>
                    <a:pt x="43" y="22"/>
                    <a:pt x="42" y="18"/>
                    <a:pt x="40" y="16"/>
                  </a:cubicBezTo>
                  <a:cubicBezTo>
                    <a:pt x="39" y="15"/>
                    <a:pt x="37" y="9"/>
                    <a:pt x="38" y="8"/>
                  </a:cubicBezTo>
                  <a:cubicBezTo>
                    <a:pt x="38" y="8"/>
                    <a:pt x="46" y="22"/>
                    <a:pt x="47" y="22"/>
                  </a:cubicBezTo>
                  <a:cubicBezTo>
                    <a:pt x="48" y="22"/>
                    <a:pt x="49" y="19"/>
                    <a:pt x="49" y="19"/>
                  </a:cubicBezTo>
                  <a:cubicBezTo>
                    <a:pt x="49" y="17"/>
                    <a:pt x="49" y="15"/>
                    <a:pt x="48" y="14"/>
                  </a:cubicBezTo>
                  <a:cubicBezTo>
                    <a:pt x="48" y="10"/>
                    <a:pt x="47" y="6"/>
                    <a:pt x="47" y="2"/>
                  </a:cubicBezTo>
                  <a:cubicBezTo>
                    <a:pt x="45" y="4"/>
                    <a:pt x="40" y="4"/>
                    <a:pt x="38" y="2"/>
                  </a:cubicBezTo>
                  <a:cubicBezTo>
                    <a:pt x="34" y="0"/>
                    <a:pt x="29" y="1"/>
                    <a:pt x="25" y="3"/>
                  </a:cubicBezTo>
                  <a:cubicBezTo>
                    <a:pt x="22" y="5"/>
                    <a:pt x="19" y="4"/>
                    <a:pt x="16" y="3"/>
                  </a:cubicBezTo>
                  <a:cubicBezTo>
                    <a:pt x="12" y="2"/>
                    <a:pt x="8" y="2"/>
                    <a:pt x="4" y="1"/>
                  </a:cubicBezTo>
                  <a:cubicBezTo>
                    <a:pt x="4" y="1"/>
                    <a:pt x="3" y="0"/>
                    <a:pt x="3" y="0"/>
                  </a:cubicBezTo>
                  <a:cubicBezTo>
                    <a:pt x="2" y="1"/>
                    <a:pt x="2" y="2"/>
                    <a:pt x="1" y="3"/>
                  </a:cubicBezTo>
                  <a:cubicBezTo>
                    <a:pt x="0" y="4"/>
                    <a:pt x="3" y="5"/>
                    <a:pt x="2" y="7"/>
                  </a:cubicBezTo>
                  <a:cubicBezTo>
                    <a:pt x="1" y="8"/>
                    <a:pt x="1" y="9"/>
                    <a:pt x="1" y="11"/>
                  </a:cubicBezTo>
                  <a:cubicBezTo>
                    <a:pt x="2" y="11"/>
                    <a:pt x="2" y="12"/>
                    <a:pt x="2" y="13"/>
                  </a:cubicBezTo>
                  <a:cubicBezTo>
                    <a:pt x="2" y="17"/>
                    <a:pt x="2" y="21"/>
                    <a:pt x="2" y="25"/>
                  </a:cubicBezTo>
                  <a:cubicBezTo>
                    <a:pt x="2" y="28"/>
                    <a:pt x="2" y="52"/>
                    <a:pt x="2" y="52"/>
                  </a:cubicBezTo>
                  <a:cubicBezTo>
                    <a:pt x="13" y="52"/>
                    <a:pt x="23" y="52"/>
                    <a:pt x="34" y="52"/>
                  </a:cubicBezTo>
                  <a:cubicBezTo>
                    <a:pt x="36" y="52"/>
                    <a:pt x="38" y="52"/>
                    <a:pt x="40" y="52"/>
                  </a:cubicBezTo>
                  <a:cubicBezTo>
                    <a:pt x="42" y="52"/>
                    <a:pt x="43" y="54"/>
                    <a:pt x="45" y="5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59" name="Freeform 771"/>
            <p:cNvSpPr>
              <a:spLocks/>
            </p:cNvSpPr>
            <p:nvPr/>
          </p:nvSpPr>
          <p:spPr bwMode="auto">
            <a:xfrm>
              <a:off x="6026825" y="3605470"/>
              <a:ext cx="93975" cy="181577"/>
            </a:xfrm>
            <a:custGeom>
              <a:avLst/>
              <a:gdLst>
                <a:gd name="T0" fmla="*/ 14 w 20"/>
                <a:gd name="T1" fmla="*/ 34 h 39"/>
                <a:gd name="T2" fmla="*/ 17 w 20"/>
                <a:gd name="T3" fmla="*/ 30 h 39"/>
                <a:gd name="T4" fmla="*/ 20 w 20"/>
                <a:gd name="T5" fmla="*/ 27 h 39"/>
                <a:gd name="T6" fmla="*/ 20 w 20"/>
                <a:gd name="T7" fmla="*/ 24 h 39"/>
                <a:gd name="T8" fmla="*/ 19 w 20"/>
                <a:gd name="T9" fmla="*/ 23 h 39"/>
                <a:gd name="T10" fmla="*/ 17 w 20"/>
                <a:gd name="T11" fmla="*/ 20 h 39"/>
                <a:gd name="T12" fmla="*/ 14 w 20"/>
                <a:gd name="T13" fmla="*/ 20 h 39"/>
                <a:gd name="T14" fmla="*/ 16 w 20"/>
                <a:gd name="T15" fmla="*/ 16 h 39"/>
                <a:gd name="T16" fmla="*/ 17 w 20"/>
                <a:gd name="T17" fmla="*/ 10 h 39"/>
                <a:gd name="T18" fmla="*/ 15 w 20"/>
                <a:gd name="T19" fmla="*/ 6 h 39"/>
                <a:gd name="T20" fmla="*/ 18 w 20"/>
                <a:gd name="T21" fmla="*/ 4 h 39"/>
                <a:gd name="T22" fmla="*/ 18 w 20"/>
                <a:gd name="T23" fmla="*/ 1 h 39"/>
                <a:gd name="T24" fmla="*/ 15 w 20"/>
                <a:gd name="T25" fmla="*/ 3 h 39"/>
                <a:gd name="T26" fmla="*/ 14 w 20"/>
                <a:gd name="T27" fmla="*/ 2 h 39"/>
                <a:gd name="T28" fmla="*/ 11 w 20"/>
                <a:gd name="T29" fmla="*/ 0 h 39"/>
                <a:gd name="T30" fmla="*/ 5 w 20"/>
                <a:gd name="T31" fmla="*/ 4 h 39"/>
                <a:gd name="T32" fmla="*/ 2 w 20"/>
                <a:gd name="T33" fmla="*/ 17 h 39"/>
                <a:gd name="T34" fmla="*/ 1 w 20"/>
                <a:gd name="T35" fmla="*/ 21 h 39"/>
                <a:gd name="T36" fmla="*/ 4 w 20"/>
                <a:gd name="T37" fmla="*/ 26 h 39"/>
                <a:gd name="T38" fmla="*/ 8 w 20"/>
                <a:gd name="T39" fmla="*/ 30 h 39"/>
                <a:gd name="T40" fmla="*/ 10 w 20"/>
                <a:gd name="T41" fmla="*/ 39 h 39"/>
                <a:gd name="T42" fmla="*/ 14 w 20"/>
                <a:gd name="T43" fmla="*/ 34 h 39"/>
                <a:gd name="T44" fmla="*/ 14 w 20"/>
                <a:gd name="T45" fmla="*/ 34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0" h="39">
                  <a:moveTo>
                    <a:pt x="14" y="34"/>
                  </a:moveTo>
                  <a:cubicBezTo>
                    <a:pt x="12" y="32"/>
                    <a:pt x="16" y="30"/>
                    <a:pt x="17" y="30"/>
                  </a:cubicBezTo>
                  <a:cubicBezTo>
                    <a:pt x="19" y="29"/>
                    <a:pt x="20" y="28"/>
                    <a:pt x="20" y="27"/>
                  </a:cubicBezTo>
                  <a:cubicBezTo>
                    <a:pt x="20" y="26"/>
                    <a:pt x="20" y="25"/>
                    <a:pt x="20" y="24"/>
                  </a:cubicBezTo>
                  <a:cubicBezTo>
                    <a:pt x="20" y="23"/>
                    <a:pt x="19" y="23"/>
                    <a:pt x="19" y="23"/>
                  </a:cubicBezTo>
                  <a:cubicBezTo>
                    <a:pt x="18" y="22"/>
                    <a:pt x="18" y="21"/>
                    <a:pt x="17" y="20"/>
                  </a:cubicBezTo>
                  <a:cubicBezTo>
                    <a:pt x="16" y="20"/>
                    <a:pt x="15" y="21"/>
                    <a:pt x="14" y="20"/>
                  </a:cubicBezTo>
                  <a:cubicBezTo>
                    <a:pt x="11" y="18"/>
                    <a:pt x="14" y="17"/>
                    <a:pt x="16" y="16"/>
                  </a:cubicBezTo>
                  <a:cubicBezTo>
                    <a:pt x="18" y="15"/>
                    <a:pt x="19" y="12"/>
                    <a:pt x="17" y="10"/>
                  </a:cubicBezTo>
                  <a:cubicBezTo>
                    <a:pt x="17" y="9"/>
                    <a:pt x="14" y="7"/>
                    <a:pt x="15" y="6"/>
                  </a:cubicBezTo>
                  <a:cubicBezTo>
                    <a:pt x="16" y="5"/>
                    <a:pt x="17" y="5"/>
                    <a:pt x="18" y="4"/>
                  </a:cubicBezTo>
                  <a:cubicBezTo>
                    <a:pt x="18" y="4"/>
                    <a:pt x="18" y="1"/>
                    <a:pt x="18" y="1"/>
                  </a:cubicBezTo>
                  <a:cubicBezTo>
                    <a:pt x="17" y="1"/>
                    <a:pt x="16" y="4"/>
                    <a:pt x="15" y="3"/>
                  </a:cubicBezTo>
                  <a:cubicBezTo>
                    <a:pt x="15" y="3"/>
                    <a:pt x="14" y="2"/>
                    <a:pt x="14" y="2"/>
                  </a:cubicBezTo>
                  <a:cubicBezTo>
                    <a:pt x="13" y="1"/>
                    <a:pt x="12" y="0"/>
                    <a:pt x="11" y="0"/>
                  </a:cubicBezTo>
                  <a:cubicBezTo>
                    <a:pt x="9" y="1"/>
                    <a:pt x="6" y="2"/>
                    <a:pt x="5" y="4"/>
                  </a:cubicBezTo>
                  <a:cubicBezTo>
                    <a:pt x="3" y="8"/>
                    <a:pt x="5" y="14"/>
                    <a:pt x="2" y="17"/>
                  </a:cubicBezTo>
                  <a:cubicBezTo>
                    <a:pt x="0" y="19"/>
                    <a:pt x="0" y="19"/>
                    <a:pt x="1" y="21"/>
                  </a:cubicBezTo>
                  <a:cubicBezTo>
                    <a:pt x="1" y="23"/>
                    <a:pt x="4" y="24"/>
                    <a:pt x="4" y="26"/>
                  </a:cubicBezTo>
                  <a:cubicBezTo>
                    <a:pt x="5" y="28"/>
                    <a:pt x="8" y="29"/>
                    <a:pt x="8" y="30"/>
                  </a:cubicBezTo>
                  <a:cubicBezTo>
                    <a:pt x="9" y="33"/>
                    <a:pt x="10" y="37"/>
                    <a:pt x="10" y="39"/>
                  </a:cubicBezTo>
                  <a:cubicBezTo>
                    <a:pt x="12" y="39"/>
                    <a:pt x="16" y="37"/>
                    <a:pt x="14" y="34"/>
                  </a:cubicBezTo>
                  <a:cubicBezTo>
                    <a:pt x="13" y="33"/>
                    <a:pt x="15" y="35"/>
                    <a:pt x="14" y="3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0" name="Freeform 772"/>
            <p:cNvSpPr>
              <a:spLocks/>
            </p:cNvSpPr>
            <p:nvPr/>
          </p:nvSpPr>
          <p:spPr bwMode="auto">
            <a:xfrm>
              <a:off x="6068239" y="3712184"/>
              <a:ext cx="355189" cy="342447"/>
            </a:xfrm>
            <a:custGeom>
              <a:avLst/>
              <a:gdLst>
                <a:gd name="T0" fmla="*/ 21 w 76"/>
                <a:gd name="T1" fmla="*/ 55 h 73"/>
                <a:gd name="T2" fmla="*/ 25 w 76"/>
                <a:gd name="T3" fmla="*/ 57 h 73"/>
                <a:gd name="T4" fmla="*/ 28 w 76"/>
                <a:gd name="T5" fmla="*/ 55 h 73"/>
                <a:gd name="T6" fmla="*/ 33 w 76"/>
                <a:gd name="T7" fmla="*/ 53 h 73"/>
                <a:gd name="T8" fmla="*/ 44 w 76"/>
                <a:gd name="T9" fmla="*/ 59 h 73"/>
                <a:gd name="T10" fmla="*/ 70 w 76"/>
                <a:gd name="T11" fmla="*/ 73 h 73"/>
                <a:gd name="T12" fmla="*/ 71 w 76"/>
                <a:gd name="T13" fmla="*/ 71 h 73"/>
                <a:gd name="T14" fmla="*/ 75 w 76"/>
                <a:gd name="T15" fmla="*/ 71 h 73"/>
                <a:gd name="T16" fmla="*/ 75 w 76"/>
                <a:gd name="T17" fmla="*/ 66 h 73"/>
                <a:gd name="T18" fmla="*/ 75 w 76"/>
                <a:gd name="T19" fmla="*/ 44 h 73"/>
                <a:gd name="T20" fmla="*/ 75 w 76"/>
                <a:gd name="T21" fmla="*/ 24 h 73"/>
                <a:gd name="T22" fmla="*/ 75 w 76"/>
                <a:gd name="T23" fmla="*/ 20 h 73"/>
                <a:gd name="T24" fmla="*/ 74 w 76"/>
                <a:gd name="T25" fmla="*/ 17 h 73"/>
                <a:gd name="T26" fmla="*/ 76 w 76"/>
                <a:gd name="T27" fmla="*/ 14 h 73"/>
                <a:gd name="T28" fmla="*/ 74 w 76"/>
                <a:gd name="T29" fmla="*/ 11 h 73"/>
                <a:gd name="T30" fmla="*/ 76 w 76"/>
                <a:gd name="T31" fmla="*/ 8 h 73"/>
                <a:gd name="T32" fmla="*/ 67 w 76"/>
                <a:gd name="T33" fmla="*/ 5 h 73"/>
                <a:gd name="T34" fmla="*/ 61 w 76"/>
                <a:gd name="T35" fmla="*/ 2 h 73"/>
                <a:gd name="T36" fmla="*/ 51 w 76"/>
                <a:gd name="T37" fmla="*/ 6 h 73"/>
                <a:gd name="T38" fmla="*/ 51 w 76"/>
                <a:gd name="T39" fmla="*/ 9 h 73"/>
                <a:gd name="T40" fmla="*/ 50 w 76"/>
                <a:gd name="T41" fmla="*/ 14 h 73"/>
                <a:gd name="T42" fmla="*/ 41 w 76"/>
                <a:gd name="T43" fmla="*/ 13 h 73"/>
                <a:gd name="T44" fmla="*/ 36 w 76"/>
                <a:gd name="T45" fmla="*/ 12 h 73"/>
                <a:gd name="T46" fmla="*/ 31 w 76"/>
                <a:gd name="T47" fmla="*/ 10 h 73"/>
                <a:gd name="T48" fmla="*/ 29 w 76"/>
                <a:gd name="T49" fmla="*/ 6 h 73"/>
                <a:gd name="T50" fmla="*/ 23 w 76"/>
                <a:gd name="T51" fmla="*/ 3 h 73"/>
                <a:gd name="T52" fmla="*/ 17 w 76"/>
                <a:gd name="T53" fmla="*/ 2 h 73"/>
                <a:gd name="T54" fmla="*/ 11 w 76"/>
                <a:gd name="T55" fmla="*/ 0 h 73"/>
                <a:gd name="T56" fmla="*/ 11 w 76"/>
                <a:gd name="T57" fmla="*/ 4 h 73"/>
                <a:gd name="T58" fmla="*/ 9 w 76"/>
                <a:gd name="T59" fmla="*/ 6 h 73"/>
                <a:gd name="T60" fmla="*/ 5 w 76"/>
                <a:gd name="T61" fmla="*/ 8 h 73"/>
                <a:gd name="T62" fmla="*/ 5 w 76"/>
                <a:gd name="T63" fmla="*/ 14 h 73"/>
                <a:gd name="T64" fmla="*/ 1 w 76"/>
                <a:gd name="T65" fmla="*/ 17 h 73"/>
                <a:gd name="T66" fmla="*/ 3 w 76"/>
                <a:gd name="T67" fmla="*/ 21 h 73"/>
                <a:gd name="T68" fmla="*/ 3 w 76"/>
                <a:gd name="T69" fmla="*/ 26 h 73"/>
                <a:gd name="T70" fmla="*/ 3 w 76"/>
                <a:gd name="T71" fmla="*/ 31 h 73"/>
                <a:gd name="T72" fmla="*/ 3 w 76"/>
                <a:gd name="T73" fmla="*/ 34 h 73"/>
                <a:gd name="T74" fmla="*/ 3 w 76"/>
                <a:gd name="T75" fmla="*/ 37 h 73"/>
                <a:gd name="T76" fmla="*/ 1 w 76"/>
                <a:gd name="T77" fmla="*/ 40 h 73"/>
                <a:gd name="T78" fmla="*/ 4 w 76"/>
                <a:gd name="T79" fmla="*/ 46 h 73"/>
                <a:gd name="T80" fmla="*/ 7 w 76"/>
                <a:gd name="T81" fmla="*/ 48 h 73"/>
                <a:gd name="T82" fmla="*/ 11 w 76"/>
                <a:gd name="T83" fmla="*/ 49 h 73"/>
                <a:gd name="T84" fmla="*/ 14 w 76"/>
                <a:gd name="T85" fmla="*/ 53 h 73"/>
                <a:gd name="T86" fmla="*/ 21 w 76"/>
                <a:gd name="T87" fmla="*/ 55 h 73"/>
                <a:gd name="T88" fmla="*/ 21 w 76"/>
                <a:gd name="T89" fmla="*/ 5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6" h="73">
                  <a:moveTo>
                    <a:pt x="21" y="55"/>
                  </a:moveTo>
                  <a:cubicBezTo>
                    <a:pt x="21" y="56"/>
                    <a:pt x="24" y="58"/>
                    <a:pt x="25" y="57"/>
                  </a:cubicBezTo>
                  <a:cubicBezTo>
                    <a:pt x="26" y="56"/>
                    <a:pt x="27" y="56"/>
                    <a:pt x="28" y="55"/>
                  </a:cubicBezTo>
                  <a:cubicBezTo>
                    <a:pt x="29" y="55"/>
                    <a:pt x="32" y="53"/>
                    <a:pt x="33" y="53"/>
                  </a:cubicBezTo>
                  <a:cubicBezTo>
                    <a:pt x="37" y="55"/>
                    <a:pt x="40" y="57"/>
                    <a:pt x="44" y="59"/>
                  </a:cubicBezTo>
                  <a:cubicBezTo>
                    <a:pt x="53" y="64"/>
                    <a:pt x="61" y="69"/>
                    <a:pt x="70" y="73"/>
                  </a:cubicBezTo>
                  <a:cubicBezTo>
                    <a:pt x="70" y="71"/>
                    <a:pt x="69" y="71"/>
                    <a:pt x="71" y="71"/>
                  </a:cubicBezTo>
                  <a:cubicBezTo>
                    <a:pt x="71" y="71"/>
                    <a:pt x="75" y="71"/>
                    <a:pt x="75" y="71"/>
                  </a:cubicBezTo>
                  <a:cubicBezTo>
                    <a:pt x="75" y="69"/>
                    <a:pt x="75" y="68"/>
                    <a:pt x="75" y="66"/>
                  </a:cubicBezTo>
                  <a:cubicBezTo>
                    <a:pt x="75" y="59"/>
                    <a:pt x="75" y="52"/>
                    <a:pt x="75" y="44"/>
                  </a:cubicBezTo>
                  <a:cubicBezTo>
                    <a:pt x="75" y="37"/>
                    <a:pt x="75" y="30"/>
                    <a:pt x="75" y="24"/>
                  </a:cubicBezTo>
                  <a:cubicBezTo>
                    <a:pt x="75" y="22"/>
                    <a:pt x="75" y="21"/>
                    <a:pt x="75" y="20"/>
                  </a:cubicBezTo>
                  <a:cubicBezTo>
                    <a:pt x="74" y="19"/>
                    <a:pt x="74" y="18"/>
                    <a:pt x="74" y="17"/>
                  </a:cubicBezTo>
                  <a:cubicBezTo>
                    <a:pt x="74" y="16"/>
                    <a:pt x="76" y="15"/>
                    <a:pt x="76" y="14"/>
                  </a:cubicBezTo>
                  <a:cubicBezTo>
                    <a:pt x="76" y="13"/>
                    <a:pt x="74" y="12"/>
                    <a:pt x="74" y="11"/>
                  </a:cubicBezTo>
                  <a:cubicBezTo>
                    <a:pt x="74" y="10"/>
                    <a:pt x="75" y="9"/>
                    <a:pt x="76" y="8"/>
                  </a:cubicBezTo>
                  <a:cubicBezTo>
                    <a:pt x="73" y="6"/>
                    <a:pt x="70" y="7"/>
                    <a:pt x="67" y="5"/>
                  </a:cubicBezTo>
                  <a:cubicBezTo>
                    <a:pt x="65" y="4"/>
                    <a:pt x="64" y="2"/>
                    <a:pt x="61" y="2"/>
                  </a:cubicBezTo>
                  <a:cubicBezTo>
                    <a:pt x="57" y="2"/>
                    <a:pt x="53" y="3"/>
                    <a:pt x="51" y="6"/>
                  </a:cubicBezTo>
                  <a:cubicBezTo>
                    <a:pt x="50" y="7"/>
                    <a:pt x="50" y="8"/>
                    <a:pt x="51" y="9"/>
                  </a:cubicBezTo>
                  <a:cubicBezTo>
                    <a:pt x="52" y="11"/>
                    <a:pt x="51" y="12"/>
                    <a:pt x="50" y="14"/>
                  </a:cubicBezTo>
                  <a:cubicBezTo>
                    <a:pt x="48" y="17"/>
                    <a:pt x="44" y="15"/>
                    <a:pt x="41" y="13"/>
                  </a:cubicBezTo>
                  <a:cubicBezTo>
                    <a:pt x="39" y="13"/>
                    <a:pt x="38" y="12"/>
                    <a:pt x="36" y="12"/>
                  </a:cubicBezTo>
                  <a:cubicBezTo>
                    <a:pt x="34" y="11"/>
                    <a:pt x="32" y="12"/>
                    <a:pt x="31" y="10"/>
                  </a:cubicBezTo>
                  <a:cubicBezTo>
                    <a:pt x="30" y="9"/>
                    <a:pt x="30" y="7"/>
                    <a:pt x="29" y="6"/>
                  </a:cubicBezTo>
                  <a:cubicBezTo>
                    <a:pt x="28" y="4"/>
                    <a:pt x="25" y="4"/>
                    <a:pt x="23" y="3"/>
                  </a:cubicBezTo>
                  <a:cubicBezTo>
                    <a:pt x="21" y="2"/>
                    <a:pt x="19" y="2"/>
                    <a:pt x="17" y="2"/>
                  </a:cubicBezTo>
                  <a:cubicBezTo>
                    <a:pt x="15" y="2"/>
                    <a:pt x="14" y="1"/>
                    <a:pt x="11" y="0"/>
                  </a:cubicBezTo>
                  <a:cubicBezTo>
                    <a:pt x="11" y="1"/>
                    <a:pt x="11" y="2"/>
                    <a:pt x="11" y="4"/>
                  </a:cubicBezTo>
                  <a:cubicBezTo>
                    <a:pt x="11" y="5"/>
                    <a:pt x="11" y="4"/>
                    <a:pt x="9" y="6"/>
                  </a:cubicBezTo>
                  <a:cubicBezTo>
                    <a:pt x="8" y="7"/>
                    <a:pt x="7" y="7"/>
                    <a:pt x="5" y="8"/>
                  </a:cubicBezTo>
                  <a:cubicBezTo>
                    <a:pt x="3" y="10"/>
                    <a:pt x="6" y="12"/>
                    <a:pt x="5" y="14"/>
                  </a:cubicBezTo>
                  <a:cubicBezTo>
                    <a:pt x="4" y="16"/>
                    <a:pt x="1" y="16"/>
                    <a:pt x="1" y="17"/>
                  </a:cubicBezTo>
                  <a:cubicBezTo>
                    <a:pt x="1" y="19"/>
                    <a:pt x="2" y="20"/>
                    <a:pt x="3" y="21"/>
                  </a:cubicBezTo>
                  <a:cubicBezTo>
                    <a:pt x="3" y="23"/>
                    <a:pt x="3" y="25"/>
                    <a:pt x="3" y="26"/>
                  </a:cubicBezTo>
                  <a:cubicBezTo>
                    <a:pt x="3" y="28"/>
                    <a:pt x="4" y="29"/>
                    <a:pt x="3" y="31"/>
                  </a:cubicBezTo>
                  <a:cubicBezTo>
                    <a:pt x="3" y="32"/>
                    <a:pt x="3" y="33"/>
                    <a:pt x="3" y="34"/>
                  </a:cubicBezTo>
                  <a:cubicBezTo>
                    <a:pt x="3" y="35"/>
                    <a:pt x="4" y="36"/>
                    <a:pt x="3" y="37"/>
                  </a:cubicBezTo>
                  <a:cubicBezTo>
                    <a:pt x="3" y="38"/>
                    <a:pt x="0" y="38"/>
                    <a:pt x="1" y="40"/>
                  </a:cubicBezTo>
                  <a:cubicBezTo>
                    <a:pt x="3" y="42"/>
                    <a:pt x="4" y="43"/>
                    <a:pt x="4" y="46"/>
                  </a:cubicBezTo>
                  <a:cubicBezTo>
                    <a:pt x="4" y="48"/>
                    <a:pt x="6" y="47"/>
                    <a:pt x="7" y="48"/>
                  </a:cubicBezTo>
                  <a:cubicBezTo>
                    <a:pt x="9" y="48"/>
                    <a:pt x="10" y="48"/>
                    <a:pt x="11" y="49"/>
                  </a:cubicBezTo>
                  <a:cubicBezTo>
                    <a:pt x="12" y="50"/>
                    <a:pt x="13" y="52"/>
                    <a:pt x="14" y="53"/>
                  </a:cubicBezTo>
                  <a:cubicBezTo>
                    <a:pt x="16" y="54"/>
                    <a:pt x="19" y="53"/>
                    <a:pt x="21" y="55"/>
                  </a:cubicBezTo>
                  <a:cubicBezTo>
                    <a:pt x="22" y="56"/>
                    <a:pt x="20" y="54"/>
                    <a:pt x="21" y="55"/>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1" name="Freeform 773"/>
            <p:cNvSpPr>
              <a:spLocks/>
            </p:cNvSpPr>
            <p:nvPr/>
          </p:nvSpPr>
          <p:spPr bwMode="auto">
            <a:xfrm>
              <a:off x="5456613" y="3857128"/>
              <a:ext cx="195911" cy="159278"/>
            </a:xfrm>
            <a:custGeom>
              <a:avLst/>
              <a:gdLst>
                <a:gd name="T0" fmla="*/ 19 w 42"/>
                <a:gd name="T1" fmla="*/ 34 h 34"/>
                <a:gd name="T2" fmla="*/ 20 w 42"/>
                <a:gd name="T3" fmla="*/ 25 h 34"/>
                <a:gd name="T4" fmla="*/ 24 w 42"/>
                <a:gd name="T5" fmla="*/ 22 h 34"/>
                <a:gd name="T6" fmla="*/ 25 w 42"/>
                <a:gd name="T7" fmla="*/ 20 h 34"/>
                <a:gd name="T8" fmla="*/ 25 w 42"/>
                <a:gd name="T9" fmla="*/ 9 h 34"/>
                <a:gd name="T10" fmla="*/ 32 w 42"/>
                <a:gd name="T11" fmla="*/ 9 h 34"/>
                <a:gd name="T12" fmla="*/ 41 w 42"/>
                <a:gd name="T13" fmla="*/ 9 h 34"/>
                <a:gd name="T14" fmla="*/ 42 w 42"/>
                <a:gd name="T15" fmla="*/ 2 h 34"/>
                <a:gd name="T16" fmla="*/ 40 w 42"/>
                <a:gd name="T17" fmla="*/ 0 h 34"/>
                <a:gd name="T18" fmla="*/ 20 w 42"/>
                <a:gd name="T19" fmla="*/ 0 h 34"/>
                <a:gd name="T20" fmla="*/ 15 w 42"/>
                <a:gd name="T21" fmla="*/ 6 h 34"/>
                <a:gd name="T22" fmla="*/ 10 w 42"/>
                <a:gd name="T23" fmla="*/ 17 h 34"/>
                <a:gd name="T24" fmla="*/ 8 w 42"/>
                <a:gd name="T25" fmla="*/ 18 h 34"/>
                <a:gd name="T26" fmla="*/ 4 w 42"/>
                <a:gd name="T27" fmla="*/ 25 h 34"/>
                <a:gd name="T28" fmla="*/ 0 w 42"/>
                <a:gd name="T29" fmla="*/ 34 h 34"/>
                <a:gd name="T30" fmla="*/ 19 w 42"/>
                <a:gd name="T31" fmla="*/ 3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34">
                  <a:moveTo>
                    <a:pt x="19" y="34"/>
                  </a:moveTo>
                  <a:cubicBezTo>
                    <a:pt x="19" y="31"/>
                    <a:pt x="18" y="26"/>
                    <a:pt x="20" y="25"/>
                  </a:cubicBezTo>
                  <a:cubicBezTo>
                    <a:pt x="21" y="24"/>
                    <a:pt x="23" y="23"/>
                    <a:pt x="24" y="22"/>
                  </a:cubicBezTo>
                  <a:cubicBezTo>
                    <a:pt x="25" y="22"/>
                    <a:pt x="25" y="20"/>
                    <a:pt x="25" y="20"/>
                  </a:cubicBezTo>
                  <a:cubicBezTo>
                    <a:pt x="25" y="16"/>
                    <a:pt x="25" y="13"/>
                    <a:pt x="25" y="9"/>
                  </a:cubicBezTo>
                  <a:cubicBezTo>
                    <a:pt x="25" y="9"/>
                    <a:pt x="31" y="9"/>
                    <a:pt x="32" y="9"/>
                  </a:cubicBezTo>
                  <a:cubicBezTo>
                    <a:pt x="35" y="9"/>
                    <a:pt x="38" y="9"/>
                    <a:pt x="41" y="9"/>
                  </a:cubicBezTo>
                  <a:cubicBezTo>
                    <a:pt x="42" y="9"/>
                    <a:pt x="42" y="3"/>
                    <a:pt x="42" y="2"/>
                  </a:cubicBezTo>
                  <a:cubicBezTo>
                    <a:pt x="42" y="0"/>
                    <a:pt x="42" y="0"/>
                    <a:pt x="40" y="0"/>
                  </a:cubicBezTo>
                  <a:cubicBezTo>
                    <a:pt x="33" y="0"/>
                    <a:pt x="27" y="0"/>
                    <a:pt x="20" y="0"/>
                  </a:cubicBezTo>
                  <a:cubicBezTo>
                    <a:pt x="18" y="2"/>
                    <a:pt x="17" y="4"/>
                    <a:pt x="15" y="6"/>
                  </a:cubicBezTo>
                  <a:cubicBezTo>
                    <a:pt x="11" y="9"/>
                    <a:pt x="11" y="12"/>
                    <a:pt x="10" y="17"/>
                  </a:cubicBezTo>
                  <a:cubicBezTo>
                    <a:pt x="10" y="17"/>
                    <a:pt x="9" y="18"/>
                    <a:pt x="8" y="18"/>
                  </a:cubicBezTo>
                  <a:cubicBezTo>
                    <a:pt x="6" y="20"/>
                    <a:pt x="5" y="22"/>
                    <a:pt x="4" y="25"/>
                  </a:cubicBezTo>
                  <a:cubicBezTo>
                    <a:pt x="2" y="28"/>
                    <a:pt x="0" y="30"/>
                    <a:pt x="0" y="34"/>
                  </a:cubicBezTo>
                  <a:cubicBezTo>
                    <a:pt x="6" y="34"/>
                    <a:pt x="13" y="34"/>
                    <a:pt x="19" y="34"/>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2" name="Freeform 774"/>
            <p:cNvSpPr>
              <a:spLocks/>
            </p:cNvSpPr>
            <p:nvPr/>
          </p:nvSpPr>
          <p:spPr bwMode="auto">
            <a:xfrm>
              <a:off x="5550586" y="3632546"/>
              <a:ext cx="280328" cy="224582"/>
            </a:xfrm>
            <a:custGeom>
              <a:avLst/>
              <a:gdLst>
                <a:gd name="T0" fmla="*/ 22 w 60"/>
                <a:gd name="T1" fmla="*/ 48 h 48"/>
                <a:gd name="T2" fmla="*/ 23 w 60"/>
                <a:gd name="T3" fmla="*/ 41 h 48"/>
                <a:gd name="T4" fmla="*/ 29 w 60"/>
                <a:gd name="T5" fmla="*/ 37 h 48"/>
                <a:gd name="T6" fmla="*/ 33 w 60"/>
                <a:gd name="T7" fmla="*/ 37 h 48"/>
                <a:gd name="T8" fmla="*/ 38 w 60"/>
                <a:gd name="T9" fmla="*/ 35 h 48"/>
                <a:gd name="T10" fmla="*/ 40 w 60"/>
                <a:gd name="T11" fmla="*/ 32 h 48"/>
                <a:gd name="T12" fmla="*/ 45 w 60"/>
                <a:gd name="T13" fmla="*/ 31 h 48"/>
                <a:gd name="T14" fmla="*/ 46 w 60"/>
                <a:gd name="T15" fmla="*/ 28 h 48"/>
                <a:gd name="T16" fmla="*/ 50 w 60"/>
                <a:gd name="T17" fmla="*/ 25 h 48"/>
                <a:gd name="T18" fmla="*/ 53 w 60"/>
                <a:gd name="T19" fmla="*/ 23 h 48"/>
                <a:gd name="T20" fmla="*/ 58 w 60"/>
                <a:gd name="T21" fmla="*/ 24 h 48"/>
                <a:gd name="T22" fmla="*/ 56 w 60"/>
                <a:gd name="T23" fmla="*/ 16 h 48"/>
                <a:gd name="T24" fmla="*/ 56 w 60"/>
                <a:gd name="T25" fmla="*/ 10 h 48"/>
                <a:gd name="T26" fmla="*/ 55 w 60"/>
                <a:gd name="T27" fmla="*/ 7 h 48"/>
                <a:gd name="T28" fmla="*/ 51 w 60"/>
                <a:gd name="T29" fmla="*/ 6 h 48"/>
                <a:gd name="T30" fmla="*/ 47 w 60"/>
                <a:gd name="T31" fmla="*/ 6 h 48"/>
                <a:gd name="T32" fmla="*/ 42 w 60"/>
                <a:gd name="T33" fmla="*/ 6 h 48"/>
                <a:gd name="T34" fmla="*/ 35 w 60"/>
                <a:gd name="T35" fmla="*/ 4 h 48"/>
                <a:gd name="T36" fmla="*/ 30 w 60"/>
                <a:gd name="T37" fmla="*/ 13 h 48"/>
                <a:gd name="T38" fmla="*/ 20 w 60"/>
                <a:gd name="T39" fmla="*/ 19 h 48"/>
                <a:gd name="T40" fmla="*/ 16 w 60"/>
                <a:gd name="T41" fmla="*/ 27 h 48"/>
                <a:gd name="T42" fmla="*/ 16 w 60"/>
                <a:gd name="T43" fmla="*/ 35 h 48"/>
                <a:gd name="T44" fmla="*/ 14 w 60"/>
                <a:gd name="T45" fmla="*/ 39 h 48"/>
                <a:gd name="T46" fmla="*/ 9 w 60"/>
                <a:gd name="T47" fmla="*/ 42 h 48"/>
                <a:gd name="T48" fmla="*/ 5 w 60"/>
                <a:gd name="T49" fmla="*/ 45 h 48"/>
                <a:gd name="T50" fmla="*/ 0 w 60"/>
                <a:gd name="T51" fmla="*/ 48 h 48"/>
                <a:gd name="T52" fmla="*/ 22 w 60"/>
                <a:gd name="T53"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0" h="48">
                  <a:moveTo>
                    <a:pt x="22" y="48"/>
                  </a:moveTo>
                  <a:cubicBezTo>
                    <a:pt x="22" y="45"/>
                    <a:pt x="21" y="43"/>
                    <a:pt x="23" y="41"/>
                  </a:cubicBezTo>
                  <a:cubicBezTo>
                    <a:pt x="25" y="40"/>
                    <a:pt x="28" y="39"/>
                    <a:pt x="29" y="37"/>
                  </a:cubicBezTo>
                  <a:cubicBezTo>
                    <a:pt x="30" y="37"/>
                    <a:pt x="32" y="37"/>
                    <a:pt x="33" y="37"/>
                  </a:cubicBezTo>
                  <a:cubicBezTo>
                    <a:pt x="34" y="36"/>
                    <a:pt x="36" y="36"/>
                    <a:pt x="38" y="35"/>
                  </a:cubicBezTo>
                  <a:cubicBezTo>
                    <a:pt x="39" y="34"/>
                    <a:pt x="39" y="33"/>
                    <a:pt x="40" y="32"/>
                  </a:cubicBezTo>
                  <a:cubicBezTo>
                    <a:pt x="41" y="31"/>
                    <a:pt x="44" y="32"/>
                    <a:pt x="45" y="31"/>
                  </a:cubicBezTo>
                  <a:cubicBezTo>
                    <a:pt x="46" y="30"/>
                    <a:pt x="46" y="29"/>
                    <a:pt x="46" y="28"/>
                  </a:cubicBezTo>
                  <a:cubicBezTo>
                    <a:pt x="46" y="26"/>
                    <a:pt x="49" y="26"/>
                    <a:pt x="50" y="25"/>
                  </a:cubicBezTo>
                  <a:cubicBezTo>
                    <a:pt x="51" y="24"/>
                    <a:pt x="51" y="23"/>
                    <a:pt x="53" y="23"/>
                  </a:cubicBezTo>
                  <a:cubicBezTo>
                    <a:pt x="54" y="23"/>
                    <a:pt x="57" y="24"/>
                    <a:pt x="58" y="24"/>
                  </a:cubicBezTo>
                  <a:cubicBezTo>
                    <a:pt x="60" y="23"/>
                    <a:pt x="56" y="17"/>
                    <a:pt x="56" y="16"/>
                  </a:cubicBezTo>
                  <a:cubicBezTo>
                    <a:pt x="56" y="14"/>
                    <a:pt x="56" y="12"/>
                    <a:pt x="56" y="10"/>
                  </a:cubicBezTo>
                  <a:cubicBezTo>
                    <a:pt x="55" y="9"/>
                    <a:pt x="55" y="8"/>
                    <a:pt x="55" y="7"/>
                  </a:cubicBezTo>
                  <a:cubicBezTo>
                    <a:pt x="53" y="7"/>
                    <a:pt x="52" y="6"/>
                    <a:pt x="51" y="6"/>
                  </a:cubicBezTo>
                  <a:cubicBezTo>
                    <a:pt x="50" y="5"/>
                    <a:pt x="48" y="6"/>
                    <a:pt x="47" y="6"/>
                  </a:cubicBezTo>
                  <a:cubicBezTo>
                    <a:pt x="46" y="5"/>
                    <a:pt x="44" y="6"/>
                    <a:pt x="42" y="6"/>
                  </a:cubicBezTo>
                  <a:cubicBezTo>
                    <a:pt x="40" y="6"/>
                    <a:pt x="36" y="0"/>
                    <a:pt x="35" y="4"/>
                  </a:cubicBezTo>
                  <a:cubicBezTo>
                    <a:pt x="34" y="7"/>
                    <a:pt x="33" y="10"/>
                    <a:pt x="30" y="13"/>
                  </a:cubicBezTo>
                  <a:cubicBezTo>
                    <a:pt x="27" y="16"/>
                    <a:pt x="23" y="16"/>
                    <a:pt x="20" y="19"/>
                  </a:cubicBezTo>
                  <a:cubicBezTo>
                    <a:pt x="18" y="21"/>
                    <a:pt x="17" y="24"/>
                    <a:pt x="16" y="27"/>
                  </a:cubicBezTo>
                  <a:cubicBezTo>
                    <a:pt x="16" y="29"/>
                    <a:pt x="17" y="32"/>
                    <a:pt x="16" y="35"/>
                  </a:cubicBezTo>
                  <a:cubicBezTo>
                    <a:pt x="15" y="36"/>
                    <a:pt x="14" y="38"/>
                    <a:pt x="14" y="39"/>
                  </a:cubicBezTo>
                  <a:cubicBezTo>
                    <a:pt x="13" y="41"/>
                    <a:pt x="11" y="41"/>
                    <a:pt x="9" y="42"/>
                  </a:cubicBezTo>
                  <a:cubicBezTo>
                    <a:pt x="8" y="43"/>
                    <a:pt x="7" y="44"/>
                    <a:pt x="5" y="45"/>
                  </a:cubicBezTo>
                  <a:cubicBezTo>
                    <a:pt x="4" y="46"/>
                    <a:pt x="2" y="46"/>
                    <a:pt x="0" y="48"/>
                  </a:cubicBezTo>
                  <a:lnTo>
                    <a:pt x="22" y="48"/>
                  </a:ln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3" name="Freeform 775"/>
            <p:cNvSpPr>
              <a:spLocks/>
            </p:cNvSpPr>
            <p:nvPr/>
          </p:nvSpPr>
          <p:spPr bwMode="auto">
            <a:xfrm>
              <a:off x="5649339" y="3610247"/>
              <a:ext cx="484203" cy="461904"/>
            </a:xfrm>
            <a:custGeom>
              <a:avLst/>
              <a:gdLst>
                <a:gd name="T0" fmla="*/ 35 w 104"/>
                <a:gd name="T1" fmla="*/ 22 h 99"/>
                <a:gd name="T2" fmla="*/ 36 w 104"/>
                <a:gd name="T3" fmla="*/ 29 h 99"/>
                <a:gd name="T4" fmla="*/ 31 w 104"/>
                <a:gd name="T5" fmla="*/ 28 h 99"/>
                <a:gd name="T6" fmla="*/ 29 w 104"/>
                <a:gd name="T7" fmla="*/ 30 h 99"/>
                <a:gd name="T8" fmla="*/ 26 w 104"/>
                <a:gd name="T9" fmla="*/ 31 h 99"/>
                <a:gd name="T10" fmla="*/ 24 w 104"/>
                <a:gd name="T11" fmla="*/ 35 h 99"/>
                <a:gd name="T12" fmla="*/ 20 w 104"/>
                <a:gd name="T13" fmla="*/ 37 h 99"/>
                <a:gd name="T14" fmla="*/ 17 w 104"/>
                <a:gd name="T15" fmla="*/ 40 h 99"/>
                <a:gd name="T16" fmla="*/ 11 w 104"/>
                <a:gd name="T17" fmla="*/ 42 h 99"/>
                <a:gd name="T18" fmla="*/ 8 w 104"/>
                <a:gd name="T19" fmla="*/ 43 h 99"/>
                <a:gd name="T20" fmla="*/ 4 w 104"/>
                <a:gd name="T21" fmla="*/ 45 h 99"/>
                <a:gd name="T22" fmla="*/ 1 w 104"/>
                <a:gd name="T23" fmla="*/ 52 h 99"/>
                <a:gd name="T24" fmla="*/ 2 w 104"/>
                <a:gd name="T25" fmla="*/ 56 h 99"/>
                <a:gd name="T26" fmla="*/ 6 w 104"/>
                <a:gd name="T27" fmla="*/ 59 h 99"/>
                <a:gd name="T28" fmla="*/ 37 w 104"/>
                <a:gd name="T29" fmla="*/ 79 h 99"/>
                <a:gd name="T30" fmla="*/ 48 w 104"/>
                <a:gd name="T31" fmla="*/ 86 h 99"/>
                <a:gd name="T32" fmla="*/ 49 w 104"/>
                <a:gd name="T33" fmla="*/ 87 h 99"/>
                <a:gd name="T34" fmla="*/ 58 w 104"/>
                <a:gd name="T35" fmla="*/ 93 h 99"/>
                <a:gd name="T36" fmla="*/ 61 w 104"/>
                <a:gd name="T37" fmla="*/ 99 h 99"/>
                <a:gd name="T38" fmla="*/ 67 w 104"/>
                <a:gd name="T39" fmla="*/ 97 h 99"/>
                <a:gd name="T40" fmla="*/ 72 w 104"/>
                <a:gd name="T41" fmla="*/ 96 h 99"/>
                <a:gd name="T42" fmla="*/ 85 w 104"/>
                <a:gd name="T43" fmla="*/ 87 h 99"/>
                <a:gd name="T44" fmla="*/ 100 w 104"/>
                <a:gd name="T45" fmla="*/ 77 h 99"/>
                <a:gd name="T46" fmla="*/ 104 w 104"/>
                <a:gd name="T47" fmla="*/ 75 h 99"/>
                <a:gd name="T48" fmla="*/ 97 w 104"/>
                <a:gd name="T49" fmla="*/ 69 h 99"/>
                <a:gd name="T50" fmla="*/ 94 w 104"/>
                <a:gd name="T51" fmla="*/ 69 h 99"/>
                <a:gd name="T52" fmla="*/ 92 w 104"/>
                <a:gd name="T53" fmla="*/ 63 h 99"/>
                <a:gd name="T54" fmla="*/ 92 w 104"/>
                <a:gd name="T55" fmla="*/ 60 h 99"/>
                <a:gd name="T56" fmla="*/ 93 w 104"/>
                <a:gd name="T57" fmla="*/ 55 h 99"/>
                <a:gd name="T58" fmla="*/ 93 w 104"/>
                <a:gd name="T59" fmla="*/ 50 h 99"/>
                <a:gd name="T60" fmla="*/ 93 w 104"/>
                <a:gd name="T61" fmla="*/ 46 h 99"/>
                <a:gd name="T62" fmla="*/ 92 w 104"/>
                <a:gd name="T63" fmla="*/ 42 h 99"/>
                <a:gd name="T64" fmla="*/ 91 w 104"/>
                <a:gd name="T65" fmla="*/ 37 h 99"/>
                <a:gd name="T66" fmla="*/ 87 w 104"/>
                <a:gd name="T67" fmla="*/ 27 h 99"/>
                <a:gd name="T68" fmla="*/ 82 w 104"/>
                <a:gd name="T69" fmla="*/ 20 h 99"/>
                <a:gd name="T70" fmla="*/ 85 w 104"/>
                <a:gd name="T71" fmla="*/ 13 h 99"/>
                <a:gd name="T72" fmla="*/ 86 w 104"/>
                <a:gd name="T73" fmla="*/ 2 h 99"/>
                <a:gd name="T74" fmla="*/ 84 w 104"/>
                <a:gd name="T75" fmla="*/ 1 h 99"/>
                <a:gd name="T76" fmla="*/ 81 w 104"/>
                <a:gd name="T77" fmla="*/ 0 h 99"/>
                <a:gd name="T78" fmla="*/ 79 w 104"/>
                <a:gd name="T79" fmla="*/ 1 h 99"/>
                <a:gd name="T80" fmla="*/ 75 w 104"/>
                <a:gd name="T81" fmla="*/ 0 h 99"/>
                <a:gd name="T82" fmla="*/ 72 w 104"/>
                <a:gd name="T83" fmla="*/ 2 h 99"/>
                <a:gd name="T84" fmla="*/ 68 w 104"/>
                <a:gd name="T85" fmla="*/ 1 h 99"/>
                <a:gd name="T86" fmla="*/ 61 w 104"/>
                <a:gd name="T87" fmla="*/ 2 h 99"/>
                <a:gd name="T88" fmla="*/ 46 w 104"/>
                <a:gd name="T89" fmla="*/ 5 h 99"/>
                <a:gd name="T90" fmla="*/ 43 w 104"/>
                <a:gd name="T91" fmla="*/ 7 h 99"/>
                <a:gd name="T92" fmla="*/ 39 w 104"/>
                <a:gd name="T93" fmla="*/ 8 h 99"/>
                <a:gd name="T94" fmla="*/ 34 w 104"/>
                <a:gd name="T95" fmla="*/ 12 h 99"/>
                <a:gd name="T96" fmla="*/ 35 w 104"/>
                <a:gd name="T97" fmla="*/ 22 h 99"/>
                <a:gd name="T98" fmla="*/ 35 w 104"/>
                <a:gd name="T99" fmla="*/ 22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4" h="99">
                  <a:moveTo>
                    <a:pt x="35" y="22"/>
                  </a:moveTo>
                  <a:cubicBezTo>
                    <a:pt x="36" y="23"/>
                    <a:pt x="40" y="29"/>
                    <a:pt x="36" y="29"/>
                  </a:cubicBezTo>
                  <a:cubicBezTo>
                    <a:pt x="35" y="28"/>
                    <a:pt x="32" y="27"/>
                    <a:pt x="31" y="28"/>
                  </a:cubicBezTo>
                  <a:cubicBezTo>
                    <a:pt x="30" y="29"/>
                    <a:pt x="30" y="29"/>
                    <a:pt x="29" y="30"/>
                  </a:cubicBezTo>
                  <a:cubicBezTo>
                    <a:pt x="28" y="31"/>
                    <a:pt x="27" y="31"/>
                    <a:pt x="26" y="31"/>
                  </a:cubicBezTo>
                  <a:cubicBezTo>
                    <a:pt x="24" y="32"/>
                    <a:pt x="25" y="34"/>
                    <a:pt x="24" y="35"/>
                  </a:cubicBezTo>
                  <a:cubicBezTo>
                    <a:pt x="24" y="37"/>
                    <a:pt x="21" y="36"/>
                    <a:pt x="20" y="37"/>
                  </a:cubicBezTo>
                  <a:cubicBezTo>
                    <a:pt x="18" y="37"/>
                    <a:pt x="18" y="39"/>
                    <a:pt x="17" y="40"/>
                  </a:cubicBezTo>
                  <a:cubicBezTo>
                    <a:pt x="15" y="42"/>
                    <a:pt x="13" y="41"/>
                    <a:pt x="11" y="42"/>
                  </a:cubicBezTo>
                  <a:cubicBezTo>
                    <a:pt x="10" y="42"/>
                    <a:pt x="9" y="42"/>
                    <a:pt x="8" y="43"/>
                  </a:cubicBezTo>
                  <a:cubicBezTo>
                    <a:pt x="7" y="43"/>
                    <a:pt x="5" y="44"/>
                    <a:pt x="4" y="45"/>
                  </a:cubicBezTo>
                  <a:cubicBezTo>
                    <a:pt x="0" y="47"/>
                    <a:pt x="1" y="48"/>
                    <a:pt x="1" y="52"/>
                  </a:cubicBezTo>
                  <a:cubicBezTo>
                    <a:pt x="1" y="55"/>
                    <a:pt x="0" y="55"/>
                    <a:pt x="2" y="56"/>
                  </a:cubicBezTo>
                  <a:cubicBezTo>
                    <a:pt x="3" y="57"/>
                    <a:pt x="5" y="58"/>
                    <a:pt x="6" y="59"/>
                  </a:cubicBezTo>
                  <a:cubicBezTo>
                    <a:pt x="16" y="66"/>
                    <a:pt x="26" y="72"/>
                    <a:pt x="37" y="79"/>
                  </a:cubicBezTo>
                  <a:cubicBezTo>
                    <a:pt x="40" y="81"/>
                    <a:pt x="44" y="84"/>
                    <a:pt x="48" y="86"/>
                  </a:cubicBezTo>
                  <a:cubicBezTo>
                    <a:pt x="48" y="87"/>
                    <a:pt x="49" y="87"/>
                    <a:pt x="49" y="87"/>
                  </a:cubicBezTo>
                  <a:cubicBezTo>
                    <a:pt x="52" y="92"/>
                    <a:pt x="54" y="92"/>
                    <a:pt x="58" y="93"/>
                  </a:cubicBezTo>
                  <a:cubicBezTo>
                    <a:pt x="61" y="94"/>
                    <a:pt x="58" y="98"/>
                    <a:pt x="61" y="99"/>
                  </a:cubicBezTo>
                  <a:cubicBezTo>
                    <a:pt x="62" y="99"/>
                    <a:pt x="65" y="98"/>
                    <a:pt x="67" y="97"/>
                  </a:cubicBezTo>
                  <a:cubicBezTo>
                    <a:pt x="68" y="97"/>
                    <a:pt x="71" y="97"/>
                    <a:pt x="72" y="96"/>
                  </a:cubicBezTo>
                  <a:cubicBezTo>
                    <a:pt x="76" y="93"/>
                    <a:pt x="80" y="90"/>
                    <a:pt x="85" y="87"/>
                  </a:cubicBezTo>
                  <a:cubicBezTo>
                    <a:pt x="90" y="84"/>
                    <a:pt x="95" y="80"/>
                    <a:pt x="100" y="77"/>
                  </a:cubicBezTo>
                  <a:cubicBezTo>
                    <a:pt x="101" y="77"/>
                    <a:pt x="102" y="76"/>
                    <a:pt x="104" y="75"/>
                  </a:cubicBezTo>
                  <a:cubicBezTo>
                    <a:pt x="102" y="71"/>
                    <a:pt x="101" y="70"/>
                    <a:pt x="97" y="69"/>
                  </a:cubicBezTo>
                  <a:cubicBezTo>
                    <a:pt x="96" y="69"/>
                    <a:pt x="94" y="69"/>
                    <a:pt x="94" y="69"/>
                  </a:cubicBezTo>
                  <a:cubicBezTo>
                    <a:pt x="94" y="66"/>
                    <a:pt x="94" y="65"/>
                    <a:pt x="92" y="63"/>
                  </a:cubicBezTo>
                  <a:cubicBezTo>
                    <a:pt x="91" y="61"/>
                    <a:pt x="91" y="61"/>
                    <a:pt x="92" y="60"/>
                  </a:cubicBezTo>
                  <a:cubicBezTo>
                    <a:pt x="94" y="58"/>
                    <a:pt x="93" y="57"/>
                    <a:pt x="93" y="55"/>
                  </a:cubicBezTo>
                  <a:cubicBezTo>
                    <a:pt x="93" y="53"/>
                    <a:pt x="94" y="52"/>
                    <a:pt x="93" y="50"/>
                  </a:cubicBezTo>
                  <a:cubicBezTo>
                    <a:pt x="93" y="49"/>
                    <a:pt x="93" y="48"/>
                    <a:pt x="93" y="46"/>
                  </a:cubicBezTo>
                  <a:cubicBezTo>
                    <a:pt x="93" y="45"/>
                    <a:pt x="93" y="43"/>
                    <a:pt x="92" y="42"/>
                  </a:cubicBezTo>
                  <a:cubicBezTo>
                    <a:pt x="91" y="41"/>
                    <a:pt x="91" y="39"/>
                    <a:pt x="91" y="37"/>
                  </a:cubicBezTo>
                  <a:cubicBezTo>
                    <a:pt x="91" y="34"/>
                    <a:pt x="90" y="30"/>
                    <a:pt x="87" y="27"/>
                  </a:cubicBezTo>
                  <a:cubicBezTo>
                    <a:pt x="85" y="25"/>
                    <a:pt x="83" y="23"/>
                    <a:pt x="82" y="20"/>
                  </a:cubicBezTo>
                  <a:cubicBezTo>
                    <a:pt x="80" y="16"/>
                    <a:pt x="84" y="17"/>
                    <a:pt x="85" y="13"/>
                  </a:cubicBezTo>
                  <a:cubicBezTo>
                    <a:pt x="85" y="9"/>
                    <a:pt x="85" y="6"/>
                    <a:pt x="86" y="2"/>
                  </a:cubicBezTo>
                  <a:cubicBezTo>
                    <a:pt x="85" y="2"/>
                    <a:pt x="85" y="1"/>
                    <a:pt x="84" y="1"/>
                  </a:cubicBezTo>
                  <a:cubicBezTo>
                    <a:pt x="82" y="2"/>
                    <a:pt x="82" y="0"/>
                    <a:pt x="81" y="0"/>
                  </a:cubicBezTo>
                  <a:cubicBezTo>
                    <a:pt x="80" y="0"/>
                    <a:pt x="80" y="1"/>
                    <a:pt x="79" y="1"/>
                  </a:cubicBezTo>
                  <a:cubicBezTo>
                    <a:pt x="77" y="1"/>
                    <a:pt x="77" y="0"/>
                    <a:pt x="75" y="0"/>
                  </a:cubicBezTo>
                  <a:cubicBezTo>
                    <a:pt x="74" y="1"/>
                    <a:pt x="73" y="1"/>
                    <a:pt x="72" y="2"/>
                  </a:cubicBezTo>
                  <a:cubicBezTo>
                    <a:pt x="70" y="3"/>
                    <a:pt x="70" y="2"/>
                    <a:pt x="68" y="1"/>
                  </a:cubicBezTo>
                  <a:cubicBezTo>
                    <a:pt x="66" y="1"/>
                    <a:pt x="63" y="1"/>
                    <a:pt x="61" y="2"/>
                  </a:cubicBezTo>
                  <a:cubicBezTo>
                    <a:pt x="56" y="3"/>
                    <a:pt x="51" y="3"/>
                    <a:pt x="46" y="5"/>
                  </a:cubicBezTo>
                  <a:cubicBezTo>
                    <a:pt x="45" y="6"/>
                    <a:pt x="44" y="7"/>
                    <a:pt x="43" y="7"/>
                  </a:cubicBezTo>
                  <a:cubicBezTo>
                    <a:pt x="42" y="8"/>
                    <a:pt x="40" y="8"/>
                    <a:pt x="39" y="8"/>
                  </a:cubicBezTo>
                  <a:cubicBezTo>
                    <a:pt x="37" y="9"/>
                    <a:pt x="37" y="12"/>
                    <a:pt x="34" y="12"/>
                  </a:cubicBezTo>
                  <a:cubicBezTo>
                    <a:pt x="35" y="15"/>
                    <a:pt x="35" y="18"/>
                    <a:pt x="35" y="22"/>
                  </a:cubicBezTo>
                  <a:cubicBezTo>
                    <a:pt x="36" y="23"/>
                    <a:pt x="35" y="20"/>
                    <a:pt x="35" y="22"/>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64" name="Freeform 776"/>
            <p:cNvSpPr>
              <a:spLocks/>
            </p:cNvSpPr>
            <p:nvPr/>
          </p:nvSpPr>
          <p:spPr bwMode="auto">
            <a:xfrm>
              <a:off x="4148946" y="1859791"/>
              <a:ext cx="1425532" cy="1062380"/>
            </a:xfrm>
            <a:custGeom>
              <a:avLst/>
              <a:gdLst>
                <a:gd name="T0" fmla="*/ 33 w 305"/>
                <a:gd name="T1" fmla="*/ 54 h 227"/>
                <a:gd name="T2" fmla="*/ 1 w 305"/>
                <a:gd name="T3" fmla="*/ 63 h 227"/>
                <a:gd name="T4" fmla="*/ 19 w 305"/>
                <a:gd name="T5" fmla="*/ 72 h 227"/>
                <a:gd name="T6" fmla="*/ 24 w 305"/>
                <a:gd name="T7" fmla="*/ 75 h 227"/>
                <a:gd name="T8" fmla="*/ 20 w 305"/>
                <a:gd name="T9" fmla="*/ 81 h 227"/>
                <a:gd name="T10" fmla="*/ 36 w 305"/>
                <a:gd name="T11" fmla="*/ 86 h 227"/>
                <a:gd name="T12" fmla="*/ 73 w 305"/>
                <a:gd name="T13" fmla="*/ 93 h 227"/>
                <a:gd name="T14" fmla="*/ 87 w 305"/>
                <a:gd name="T15" fmla="*/ 112 h 227"/>
                <a:gd name="T16" fmla="*/ 88 w 305"/>
                <a:gd name="T17" fmla="*/ 122 h 227"/>
                <a:gd name="T18" fmla="*/ 89 w 305"/>
                <a:gd name="T19" fmla="*/ 131 h 227"/>
                <a:gd name="T20" fmla="*/ 104 w 305"/>
                <a:gd name="T21" fmla="*/ 129 h 227"/>
                <a:gd name="T22" fmla="*/ 106 w 305"/>
                <a:gd name="T23" fmla="*/ 135 h 227"/>
                <a:gd name="T24" fmla="*/ 106 w 305"/>
                <a:gd name="T25" fmla="*/ 144 h 227"/>
                <a:gd name="T26" fmla="*/ 109 w 305"/>
                <a:gd name="T27" fmla="*/ 155 h 227"/>
                <a:gd name="T28" fmla="*/ 106 w 305"/>
                <a:gd name="T29" fmla="*/ 160 h 227"/>
                <a:gd name="T30" fmla="*/ 100 w 305"/>
                <a:gd name="T31" fmla="*/ 162 h 227"/>
                <a:gd name="T32" fmla="*/ 112 w 305"/>
                <a:gd name="T33" fmla="*/ 165 h 227"/>
                <a:gd name="T34" fmla="*/ 112 w 305"/>
                <a:gd name="T35" fmla="*/ 169 h 227"/>
                <a:gd name="T36" fmla="*/ 107 w 305"/>
                <a:gd name="T37" fmla="*/ 172 h 227"/>
                <a:gd name="T38" fmla="*/ 107 w 305"/>
                <a:gd name="T39" fmla="*/ 180 h 227"/>
                <a:gd name="T40" fmla="*/ 110 w 305"/>
                <a:gd name="T41" fmla="*/ 192 h 227"/>
                <a:gd name="T42" fmla="*/ 114 w 305"/>
                <a:gd name="T43" fmla="*/ 193 h 227"/>
                <a:gd name="T44" fmla="*/ 120 w 305"/>
                <a:gd name="T45" fmla="*/ 210 h 227"/>
                <a:gd name="T46" fmla="*/ 138 w 305"/>
                <a:gd name="T47" fmla="*/ 219 h 227"/>
                <a:gd name="T48" fmla="*/ 142 w 305"/>
                <a:gd name="T49" fmla="*/ 224 h 227"/>
                <a:gd name="T50" fmla="*/ 151 w 305"/>
                <a:gd name="T51" fmla="*/ 214 h 227"/>
                <a:gd name="T52" fmla="*/ 156 w 305"/>
                <a:gd name="T53" fmla="*/ 200 h 227"/>
                <a:gd name="T54" fmla="*/ 163 w 305"/>
                <a:gd name="T55" fmla="*/ 192 h 227"/>
                <a:gd name="T56" fmla="*/ 173 w 305"/>
                <a:gd name="T57" fmla="*/ 179 h 227"/>
                <a:gd name="T58" fmla="*/ 193 w 305"/>
                <a:gd name="T59" fmla="*/ 173 h 227"/>
                <a:gd name="T60" fmla="*/ 216 w 305"/>
                <a:gd name="T61" fmla="*/ 160 h 227"/>
                <a:gd name="T62" fmla="*/ 232 w 305"/>
                <a:gd name="T63" fmla="*/ 142 h 227"/>
                <a:gd name="T64" fmla="*/ 234 w 305"/>
                <a:gd name="T65" fmla="*/ 130 h 227"/>
                <a:gd name="T66" fmla="*/ 253 w 305"/>
                <a:gd name="T67" fmla="*/ 129 h 227"/>
                <a:gd name="T68" fmla="*/ 233 w 305"/>
                <a:gd name="T69" fmla="*/ 119 h 227"/>
                <a:gd name="T70" fmla="*/ 238 w 305"/>
                <a:gd name="T71" fmla="*/ 113 h 227"/>
                <a:gd name="T72" fmla="*/ 262 w 305"/>
                <a:gd name="T73" fmla="*/ 112 h 227"/>
                <a:gd name="T74" fmla="*/ 258 w 305"/>
                <a:gd name="T75" fmla="*/ 106 h 227"/>
                <a:gd name="T76" fmla="*/ 266 w 305"/>
                <a:gd name="T77" fmla="*/ 95 h 227"/>
                <a:gd name="T78" fmla="*/ 253 w 305"/>
                <a:gd name="T79" fmla="*/ 80 h 227"/>
                <a:gd name="T80" fmla="*/ 263 w 305"/>
                <a:gd name="T81" fmla="*/ 66 h 227"/>
                <a:gd name="T82" fmla="*/ 268 w 305"/>
                <a:gd name="T83" fmla="*/ 51 h 227"/>
                <a:gd name="T84" fmla="*/ 283 w 305"/>
                <a:gd name="T85" fmla="*/ 38 h 227"/>
                <a:gd name="T86" fmla="*/ 291 w 305"/>
                <a:gd name="T87" fmla="*/ 33 h 227"/>
                <a:gd name="T88" fmla="*/ 259 w 305"/>
                <a:gd name="T89" fmla="*/ 28 h 227"/>
                <a:gd name="T90" fmla="*/ 238 w 305"/>
                <a:gd name="T91" fmla="*/ 21 h 227"/>
                <a:gd name="T92" fmla="*/ 256 w 305"/>
                <a:gd name="T93" fmla="*/ 14 h 227"/>
                <a:gd name="T94" fmla="*/ 206 w 305"/>
                <a:gd name="T95" fmla="*/ 8 h 227"/>
                <a:gd name="T96" fmla="*/ 213 w 305"/>
                <a:gd name="T97" fmla="*/ 0 h 227"/>
                <a:gd name="T98" fmla="*/ 173 w 305"/>
                <a:gd name="T99" fmla="*/ 8 h 227"/>
                <a:gd name="T100" fmla="*/ 155 w 305"/>
                <a:gd name="T101" fmla="*/ 10 h 227"/>
                <a:gd name="T102" fmla="*/ 154 w 305"/>
                <a:gd name="T103" fmla="*/ 11 h 227"/>
                <a:gd name="T104" fmla="*/ 140 w 305"/>
                <a:gd name="T105" fmla="*/ 14 h 227"/>
                <a:gd name="T106" fmla="*/ 111 w 305"/>
                <a:gd name="T107" fmla="*/ 14 h 227"/>
                <a:gd name="T108" fmla="*/ 98 w 305"/>
                <a:gd name="T109" fmla="*/ 23 h 227"/>
                <a:gd name="T110" fmla="*/ 73 w 305"/>
                <a:gd name="T111" fmla="*/ 21 h 227"/>
                <a:gd name="T112" fmla="*/ 55 w 305"/>
                <a:gd name="T113" fmla="*/ 3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05" h="227">
                  <a:moveTo>
                    <a:pt x="32" y="37"/>
                  </a:moveTo>
                  <a:cubicBezTo>
                    <a:pt x="31" y="38"/>
                    <a:pt x="26" y="40"/>
                    <a:pt x="27" y="41"/>
                  </a:cubicBezTo>
                  <a:cubicBezTo>
                    <a:pt x="28" y="42"/>
                    <a:pt x="30" y="42"/>
                    <a:pt x="32" y="43"/>
                  </a:cubicBezTo>
                  <a:cubicBezTo>
                    <a:pt x="34" y="43"/>
                    <a:pt x="36" y="43"/>
                    <a:pt x="39" y="43"/>
                  </a:cubicBezTo>
                  <a:cubicBezTo>
                    <a:pt x="39" y="43"/>
                    <a:pt x="44" y="42"/>
                    <a:pt x="45" y="42"/>
                  </a:cubicBezTo>
                  <a:cubicBezTo>
                    <a:pt x="44" y="42"/>
                    <a:pt x="42" y="43"/>
                    <a:pt x="41" y="44"/>
                  </a:cubicBezTo>
                  <a:cubicBezTo>
                    <a:pt x="40" y="45"/>
                    <a:pt x="39" y="46"/>
                    <a:pt x="40" y="48"/>
                  </a:cubicBezTo>
                  <a:cubicBezTo>
                    <a:pt x="42" y="50"/>
                    <a:pt x="36" y="55"/>
                    <a:pt x="33" y="54"/>
                  </a:cubicBezTo>
                  <a:cubicBezTo>
                    <a:pt x="32" y="53"/>
                    <a:pt x="30" y="54"/>
                    <a:pt x="28" y="54"/>
                  </a:cubicBezTo>
                  <a:cubicBezTo>
                    <a:pt x="27" y="53"/>
                    <a:pt x="25" y="54"/>
                    <a:pt x="24" y="54"/>
                  </a:cubicBezTo>
                  <a:cubicBezTo>
                    <a:pt x="23" y="54"/>
                    <a:pt x="21" y="54"/>
                    <a:pt x="20" y="56"/>
                  </a:cubicBezTo>
                  <a:cubicBezTo>
                    <a:pt x="19" y="57"/>
                    <a:pt x="18" y="57"/>
                    <a:pt x="16" y="57"/>
                  </a:cubicBezTo>
                  <a:cubicBezTo>
                    <a:pt x="13" y="58"/>
                    <a:pt x="10" y="59"/>
                    <a:pt x="7" y="59"/>
                  </a:cubicBezTo>
                  <a:cubicBezTo>
                    <a:pt x="6" y="59"/>
                    <a:pt x="4" y="58"/>
                    <a:pt x="4" y="59"/>
                  </a:cubicBezTo>
                  <a:cubicBezTo>
                    <a:pt x="3" y="60"/>
                    <a:pt x="0" y="60"/>
                    <a:pt x="0" y="62"/>
                  </a:cubicBezTo>
                  <a:cubicBezTo>
                    <a:pt x="0" y="63"/>
                    <a:pt x="1" y="62"/>
                    <a:pt x="1" y="63"/>
                  </a:cubicBezTo>
                  <a:cubicBezTo>
                    <a:pt x="1" y="63"/>
                    <a:pt x="0" y="64"/>
                    <a:pt x="0" y="64"/>
                  </a:cubicBezTo>
                  <a:cubicBezTo>
                    <a:pt x="0" y="65"/>
                    <a:pt x="2" y="67"/>
                    <a:pt x="3" y="68"/>
                  </a:cubicBezTo>
                  <a:cubicBezTo>
                    <a:pt x="3" y="68"/>
                    <a:pt x="4" y="67"/>
                    <a:pt x="4" y="67"/>
                  </a:cubicBezTo>
                  <a:cubicBezTo>
                    <a:pt x="5" y="66"/>
                    <a:pt x="6" y="67"/>
                    <a:pt x="7" y="68"/>
                  </a:cubicBezTo>
                  <a:cubicBezTo>
                    <a:pt x="8" y="68"/>
                    <a:pt x="13" y="69"/>
                    <a:pt x="13" y="67"/>
                  </a:cubicBezTo>
                  <a:cubicBezTo>
                    <a:pt x="13" y="68"/>
                    <a:pt x="12" y="68"/>
                    <a:pt x="13" y="69"/>
                  </a:cubicBezTo>
                  <a:cubicBezTo>
                    <a:pt x="13" y="70"/>
                    <a:pt x="15" y="71"/>
                    <a:pt x="16" y="71"/>
                  </a:cubicBezTo>
                  <a:cubicBezTo>
                    <a:pt x="17" y="72"/>
                    <a:pt x="18" y="72"/>
                    <a:pt x="19" y="72"/>
                  </a:cubicBezTo>
                  <a:cubicBezTo>
                    <a:pt x="21" y="72"/>
                    <a:pt x="21" y="70"/>
                    <a:pt x="22" y="71"/>
                  </a:cubicBezTo>
                  <a:cubicBezTo>
                    <a:pt x="24" y="71"/>
                    <a:pt x="27" y="71"/>
                    <a:pt x="28" y="71"/>
                  </a:cubicBezTo>
                  <a:cubicBezTo>
                    <a:pt x="29" y="71"/>
                    <a:pt x="29" y="70"/>
                    <a:pt x="30" y="69"/>
                  </a:cubicBezTo>
                  <a:cubicBezTo>
                    <a:pt x="31" y="69"/>
                    <a:pt x="34" y="71"/>
                    <a:pt x="34" y="72"/>
                  </a:cubicBezTo>
                  <a:cubicBezTo>
                    <a:pt x="34" y="73"/>
                    <a:pt x="24" y="72"/>
                    <a:pt x="22" y="73"/>
                  </a:cubicBezTo>
                  <a:cubicBezTo>
                    <a:pt x="20" y="73"/>
                    <a:pt x="23" y="74"/>
                    <a:pt x="24" y="74"/>
                  </a:cubicBezTo>
                  <a:cubicBezTo>
                    <a:pt x="26" y="75"/>
                    <a:pt x="27" y="74"/>
                    <a:pt x="29" y="75"/>
                  </a:cubicBezTo>
                  <a:cubicBezTo>
                    <a:pt x="28" y="74"/>
                    <a:pt x="26" y="75"/>
                    <a:pt x="24" y="75"/>
                  </a:cubicBezTo>
                  <a:cubicBezTo>
                    <a:pt x="21" y="75"/>
                    <a:pt x="18" y="74"/>
                    <a:pt x="15" y="74"/>
                  </a:cubicBezTo>
                  <a:cubicBezTo>
                    <a:pt x="13" y="74"/>
                    <a:pt x="9" y="74"/>
                    <a:pt x="9" y="76"/>
                  </a:cubicBezTo>
                  <a:cubicBezTo>
                    <a:pt x="8" y="77"/>
                    <a:pt x="11" y="78"/>
                    <a:pt x="12" y="78"/>
                  </a:cubicBezTo>
                  <a:cubicBezTo>
                    <a:pt x="13" y="78"/>
                    <a:pt x="15" y="77"/>
                    <a:pt x="15" y="77"/>
                  </a:cubicBezTo>
                  <a:cubicBezTo>
                    <a:pt x="16" y="78"/>
                    <a:pt x="15" y="78"/>
                    <a:pt x="15" y="79"/>
                  </a:cubicBezTo>
                  <a:cubicBezTo>
                    <a:pt x="16" y="80"/>
                    <a:pt x="18" y="80"/>
                    <a:pt x="19" y="80"/>
                  </a:cubicBezTo>
                  <a:cubicBezTo>
                    <a:pt x="21" y="80"/>
                    <a:pt x="23" y="80"/>
                    <a:pt x="25" y="80"/>
                  </a:cubicBezTo>
                  <a:cubicBezTo>
                    <a:pt x="25" y="80"/>
                    <a:pt x="21" y="81"/>
                    <a:pt x="20" y="81"/>
                  </a:cubicBezTo>
                  <a:cubicBezTo>
                    <a:pt x="16" y="82"/>
                    <a:pt x="19" y="84"/>
                    <a:pt x="21" y="85"/>
                  </a:cubicBezTo>
                  <a:cubicBezTo>
                    <a:pt x="23" y="86"/>
                    <a:pt x="25" y="86"/>
                    <a:pt x="27" y="87"/>
                  </a:cubicBezTo>
                  <a:cubicBezTo>
                    <a:pt x="27" y="87"/>
                    <a:pt x="31" y="87"/>
                    <a:pt x="31" y="87"/>
                  </a:cubicBezTo>
                  <a:cubicBezTo>
                    <a:pt x="31" y="87"/>
                    <a:pt x="29" y="86"/>
                    <a:pt x="29" y="85"/>
                  </a:cubicBezTo>
                  <a:cubicBezTo>
                    <a:pt x="29" y="84"/>
                    <a:pt x="31" y="85"/>
                    <a:pt x="31" y="85"/>
                  </a:cubicBezTo>
                  <a:cubicBezTo>
                    <a:pt x="32" y="86"/>
                    <a:pt x="33" y="85"/>
                    <a:pt x="34" y="84"/>
                  </a:cubicBezTo>
                  <a:cubicBezTo>
                    <a:pt x="34" y="84"/>
                    <a:pt x="35" y="83"/>
                    <a:pt x="36" y="83"/>
                  </a:cubicBezTo>
                  <a:cubicBezTo>
                    <a:pt x="37" y="84"/>
                    <a:pt x="36" y="86"/>
                    <a:pt x="36" y="86"/>
                  </a:cubicBezTo>
                  <a:cubicBezTo>
                    <a:pt x="37" y="87"/>
                    <a:pt x="40" y="85"/>
                    <a:pt x="41" y="85"/>
                  </a:cubicBezTo>
                  <a:cubicBezTo>
                    <a:pt x="43" y="84"/>
                    <a:pt x="43" y="84"/>
                    <a:pt x="44" y="85"/>
                  </a:cubicBezTo>
                  <a:cubicBezTo>
                    <a:pt x="45" y="86"/>
                    <a:pt x="46" y="84"/>
                    <a:pt x="47" y="84"/>
                  </a:cubicBezTo>
                  <a:cubicBezTo>
                    <a:pt x="48" y="83"/>
                    <a:pt x="50" y="84"/>
                    <a:pt x="51" y="84"/>
                  </a:cubicBezTo>
                  <a:cubicBezTo>
                    <a:pt x="54" y="84"/>
                    <a:pt x="58" y="85"/>
                    <a:pt x="61" y="86"/>
                  </a:cubicBezTo>
                  <a:cubicBezTo>
                    <a:pt x="63" y="86"/>
                    <a:pt x="65" y="88"/>
                    <a:pt x="67" y="88"/>
                  </a:cubicBezTo>
                  <a:cubicBezTo>
                    <a:pt x="69" y="88"/>
                    <a:pt x="71" y="89"/>
                    <a:pt x="72" y="90"/>
                  </a:cubicBezTo>
                  <a:cubicBezTo>
                    <a:pt x="74" y="91"/>
                    <a:pt x="73" y="92"/>
                    <a:pt x="73" y="93"/>
                  </a:cubicBezTo>
                  <a:cubicBezTo>
                    <a:pt x="73" y="94"/>
                    <a:pt x="75" y="96"/>
                    <a:pt x="76" y="96"/>
                  </a:cubicBezTo>
                  <a:cubicBezTo>
                    <a:pt x="77" y="97"/>
                    <a:pt x="79" y="96"/>
                    <a:pt x="80" y="97"/>
                  </a:cubicBezTo>
                  <a:cubicBezTo>
                    <a:pt x="80" y="99"/>
                    <a:pt x="82" y="100"/>
                    <a:pt x="83" y="101"/>
                  </a:cubicBezTo>
                  <a:cubicBezTo>
                    <a:pt x="84" y="102"/>
                    <a:pt x="83" y="104"/>
                    <a:pt x="84" y="105"/>
                  </a:cubicBezTo>
                  <a:cubicBezTo>
                    <a:pt x="84" y="106"/>
                    <a:pt x="86" y="107"/>
                    <a:pt x="86" y="109"/>
                  </a:cubicBezTo>
                  <a:cubicBezTo>
                    <a:pt x="86" y="110"/>
                    <a:pt x="85" y="110"/>
                    <a:pt x="86" y="111"/>
                  </a:cubicBezTo>
                  <a:cubicBezTo>
                    <a:pt x="86" y="111"/>
                    <a:pt x="87" y="112"/>
                    <a:pt x="87" y="112"/>
                  </a:cubicBezTo>
                  <a:cubicBezTo>
                    <a:pt x="87" y="112"/>
                    <a:pt x="87" y="112"/>
                    <a:pt x="87" y="112"/>
                  </a:cubicBezTo>
                  <a:cubicBezTo>
                    <a:pt x="88" y="111"/>
                    <a:pt x="90" y="113"/>
                    <a:pt x="89" y="114"/>
                  </a:cubicBezTo>
                  <a:cubicBezTo>
                    <a:pt x="88" y="115"/>
                    <a:pt x="88" y="115"/>
                    <a:pt x="88" y="117"/>
                  </a:cubicBezTo>
                  <a:cubicBezTo>
                    <a:pt x="88" y="116"/>
                    <a:pt x="90" y="115"/>
                    <a:pt x="91" y="117"/>
                  </a:cubicBezTo>
                  <a:cubicBezTo>
                    <a:pt x="91" y="118"/>
                    <a:pt x="91" y="118"/>
                    <a:pt x="91" y="119"/>
                  </a:cubicBezTo>
                  <a:cubicBezTo>
                    <a:pt x="91" y="119"/>
                    <a:pt x="91" y="121"/>
                    <a:pt x="91" y="120"/>
                  </a:cubicBezTo>
                  <a:cubicBezTo>
                    <a:pt x="91" y="121"/>
                    <a:pt x="93" y="121"/>
                    <a:pt x="93" y="121"/>
                  </a:cubicBezTo>
                  <a:cubicBezTo>
                    <a:pt x="92" y="120"/>
                    <a:pt x="89" y="126"/>
                    <a:pt x="90" y="122"/>
                  </a:cubicBezTo>
                  <a:cubicBezTo>
                    <a:pt x="90" y="122"/>
                    <a:pt x="88" y="121"/>
                    <a:pt x="88" y="122"/>
                  </a:cubicBezTo>
                  <a:cubicBezTo>
                    <a:pt x="88" y="122"/>
                    <a:pt x="89" y="122"/>
                    <a:pt x="89" y="122"/>
                  </a:cubicBezTo>
                  <a:cubicBezTo>
                    <a:pt x="89" y="123"/>
                    <a:pt x="86" y="123"/>
                    <a:pt x="87" y="124"/>
                  </a:cubicBezTo>
                  <a:cubicBezTo>
                    <a:pt x="87" y="124"/>
                    <a:pt x="90" y="125"/>
                    <a:pt x="89" y="125"/>
                  </a:cubicBezTo>
                  <a:cubicBezTo>
                    <a:pt x="87" y="127"/>
                    <a:pt x="91" y="127"/>
                    <a:pt x="92" y="126"/>
                  </a:cubicBezTo>
                  <a:cubicBezTo>
                    <a:pt x="91" y="127"/>
                    <a:pt x="90" y="127"/>
                    <a:pt x="88" y="127"/>
                  </a:cubicBezTo>
                  <a:cubicBezTo>
                    <a:pt x="88" y="127"/>
                    <a:pt x="86" y="129"/>
                    <a:pt x="86" y="129"/>
                  </a:cubicBezTo>
                  <a:cubicBezTo>
                    <a:pt x="86" y="129"/>
                    <a:pt x="87" y="130"/>
                    <a:pt x="87" y="130"/>
                  </a:cubicBezTo>
                  <a:cubicBezTo>
                    <a:pt x="89" y="131"/>
                    <a:pt x="88" y="131"/>
                    <a:pt x="89" y="131"/>
                  </a:cubicBezTo>
                  <a:cubicBezTo>
                    <a:pt x="90" y="131"/>
                    <a:pt x="94" y="133"/>
                    <a:pt x="95" y="131"/>
                  </a:cubicBezTo>
                  <a:cubicBezTo>
                    <a:pt x="95" y="128"/>
                    <a:pt x="97" y="129"/>
                    <a:pt x="98" y="128"/>
                  </a:cubicBezTo>
                  <a:cubicBezTo>
                    <a:pt x="98" y="128"/>
                    <a:pt x="96" y="122"/>
                    <a:pt x="96" y="122"/>
                  </a:cubicBezTo>
                  <a:cubicBezTo>
                    <a:pt x="96" y="123"/>
                    <a:pt x="98" y="126"/>
                    <a:pt x="98" y="126"/>
                  </a:cubicBezTo>
                  <a:cubicBezTo>
                    <a:pt x="99" y="128"/>
                    <a:pt x="100" y="126"/>
                    <a:pt x="101" y="126"/>
                  </a:cubicBezTo>
                  <a:cubicBezTo>
                    <a:pt x="101" y="126"/>
                    <a:pt x="98" y="130"/>
                    <a:pt x="98" y="130"/>
                  </a:cubicBezTo>
                  <a:cubicBezTo>
                    <a:pt x="98" y="130"/>
                    <a:pt x="102" y="129"/>
                    <a:pt x="102" y="129"/>
                  </a:cubicBezTo>
                  <a:cubicBezTo>
                    <a:pt x="103" y="129"/>
                    <a:pt x="104" y="129"/>
                    <a:pt x="104" y="129"/>
                  </a:cubicBezTo>
                  <a:cubicBezTo>
                    <a:pt x="105" y="129"/>
                    <a:pt x="106" y="128"/>
                    <a:pt x="107" y="128"/>
                  </a:cubicBezTo>
                  <a:cubicBezTo>
                    <a:pt x="107" y="129"/>
                    <a:pt x="106" y="130"/>
                    <a:pt x="105" y="130"/>
                  </a:cubicBezTo>
                  <a:cubicBezTo>
                    <a:pt x="104" y="130"/>
                    <a:pt x="102" y="130"/>
                    <a:pt x="101" y="131"/>
                  </a:cubicBezTo>
                  <a:cubicBezTo>
                    <a:pt x="100" y="132"/>
                    <a:pt x="103" y="131"/>
                    <a:pt x="103" y="131"/>
                  </a:cubicBezTo>
                  <a:cubicBezTo>
                    <a:pt x="105" y="131"/>
                    <a:pt x="107" y="131"/>
                    <a:pt x="109" y="131"/>
                  </a:cubicBezTo>
                  <a:cubicBezTo>
                    <a:pt x="108" y="131"/>
                    <a:pt x="104" y="131"/>
                    <a:pt x="104" y="132"/>
                  </a:cubicBezTo>
                  <a:cubicBezTo>
                    <a:pt x="104" y="132"/>
                    <a:pt x="106" y="133"/>
                    <a:pt x="106" y="134"/>
                  </a:cubicBezTo>
                  <a:cubicBezTo>
                    <a:pt x="106" y="134"/>
                    <a:pt x="106" y="135"/>
                    <a:pt x="106" y="135"/>
                  </a:cubicBezTo>
                  <a:cubicBezTo>
                    <a:pt x="106" y="136"/>
                    <a:pt x="105" y="136"/>
                    <a:pt x="106" y="137"/>
                  </a:cubicBezTo>
                  <a:cubicBezTo>
                    <a:pt x="106" y="137"/>
                    <a:pt x="108" y="136"/>
                    <a:pt x="109" y="136"/>
                  </a:cubicBezTo>
                  <a:cubicBezTo>
                    <a:pt x="110" y="136"/>
                    <a:pt x="109" y="136"/>
                    <a:pt x="110" y="137"/>
                  </a:cubicBezTo>
                  <a:cubicBezTo>
                    <a:pt x="111" y="138"/>
                    <a:pt x="111" y="139"/>
                    <a:pt x="112" y="140"/>
                  </a:cubicBezTo>
                  <a:cubicBezTo>
                    <a:pt x="112" y="141"/>
                    <a:pt x="109" y="141"/>
                    <a:pt x="109" y="141"/>
                  </a:cubicBezTo>
                  <a:cubicBezTo>
                    <a:pt x="105" y="138"/>
                    <a:pt x="99" y="136"/>
                    <a:pt x="95" y="137"/>
                  </a:cubicBezTo>
                  <a:cubicBezTo>
                    <a:pt x="91" y="137"/>
                    <a:pt x="96" y="140"/>
                    <a:pt x="98" y="140"/>
                  </a:cubicBezTo>
                  <a:cubicBezTo>
                    <a:pt x="101" y="141"/>
                    <a:pt x="103" y="144"/>
                    <a:pt x="106" y="144"/>
                  </a:cubicBezTo>
                  <a:cubicBezTo>
                    <a:pt x="107" y="144"/>
                    <a:pt x="108" y="143"/>
                    <a:pt x="110" y="143"/>
                  </a:cubicBezTo>
                  <a:cubicBezTo>
                    <a:pt x="110" y="144"/>
                    <a:pt x="113" y="144"/>
                    <a:pt x="113" y="144"/>
                  </a:cubicBezTo>
                  <a:cubicBezTo>
                    <a:pt x="114" y="145"/>
                    <a:pt x="113" y="146"/>
                    <a:pt x="113" y="146"/>
                  </a:cubicBezTo>
                  <a:cubicBezTo>
                    <a:pt x="110" y="147"/>
                    <a:pt x="114" y="148"/>
                    <a:pt x="113" y="149"/>
                  </a:cubicBezTo>
                  <a:cubicBezTo>
                    <a:pt x="113" y="150"/>
                    <a:pt x="111" y="149"/>
                    <a:pt x="111" y="151"/>
                  </a:cubicBezTo>
                  <a:cubicBezTo>
                    <a:pt x="111" y="152"/>
                    <a:pt x="113" y="152"/>
                    <a:pt x="113" y="152"/>
                  </a:cubicBezTo>
                  <a:cubicBezTo>
                    <a:pt x="112" y="153"/>
                    <a:pt x="110" y="151"/>
                    <a:pt x="110" y="152"/>
                  </a:cubicBezTo>
                  <a:cubicBezTo>
                    <a:pt x="109" y="153"/>
                    <a:pt x="109" y="154"/>
                    <a:pt x="109" y="155"/>
                  </a:cubicBezTo>
                  <a:cubicBezTo>
                    <a:pt x="109" y="155"/>
                    <a:pt x="111" y="155"/>
                    <a:pt x="111" y="155"/>
                  </a:cubicBezTo>
                  <a:cubicBezTo>
                    <a:pt x="111" y="156"/>
                    <a:pt x="109" y="157"/>
                    <a:pt x="108" y="157"/>
                  </a:cubicBezTo>
                  <a:cubicBezTo>
                    <a:pt x="107" y="157"/>
                    <a:pt x="106" y="157"/>
                    <a:pt x="105" y="157"/>
                  </a:cubicBezTo>
                  <a:cubicBezTo>
                    <a:pt x="104" y="156"/>
                    <a:pt x="103" y="156"/>
                    <a:pt x="102" y="157"/>
                  </a:cubicBezTo>
                  <a:cubicBezTo>
                    <a:pt x="101" y="158"/>
                    <a:pt x="101" y="157"/>
                    <a:pt x="100" y="158"/>
                  </a:cubicBezTo>
                  <a:cubicBezTo>
                    <a:pt x="100" y="158"/>
                    <a:pt x="103" y="161"/>
                    <a:pt x="104" y="161"/>
                  </a:cubicBezTo>
                  <a:cubicBezTo>
                    <a:pt x="104" y="160"/>
                    <a:pt x="104" y="160"/>
                    <a:pt x="103" y="160"/>
                  </a:cubicBezTo>
                  <a:cubicBezTo>
                    <a:pt x="103" y="160"/>
                    <a:pt x="106" y="160"/>
                    <a:pt x="106" y="160"/>
                  </a:cubicBezTo>
                  <a:cubicBezTo>
                    <a:pt x="106" y="160"/>
                    <a:pt x="111" y="158"/>
                    <a:pt x="111" y="159"/>
                  </a:cubicBezTo>
                  <a:cubicBezTo>
                    <a:pt x="110" y="159"/>
                    <a:pt x="109" y="159"/>
                    <a:pt x="108" y="160"/>
                  </a:cubicBezTo>
                  <a:cubicBezTo>
                    <a:pt x="109" y="159"/>
                    <a:pt x="111" y="161"/>
                    <a:pt x="110" y="161"/>
                  </a:cubicBezTo>
                  <a:cubicBezTo>
                    <a:pt x="111" y="161"/>
                    <a:pt x="114" y="162"/>
                    <a:pt x="115" y="162"/>
                  </a:cubicBezTo>
                  <a:cubicBezTo>
                    <a:pt x="114" y="162"/>
                    <a:pt x="112" y="162"/>
                    <a:pt x="112" y="162"/>
                  </a:cubicBezTo>
                  <a:cubicBezTo>
                    <a:pt x="112" y="162"/>
                    <a:pt x="116" y="165"/>
                    <a:pt x="116" y="165"/>
                  </a:cubicBezTo>
                  <a:cubicBezTo>
                    <a:pt x="113" y="165"/>
                    <a:pt x="111" y="161"/>
                    <a:pt x="108" y="161"/>
                  </a:cubicBezTo>
                  <a:cubicBezTo>
                    <a:pt x="106" y="161"/>
                    <a:pt x="101" y="160"/>
                    <a:pt x="100" y="162"/>
                  </a:cubicBezTo>
                  <a:cubicBezTo>
                    <a:pt x="100" y="163"/>
                    <a:pt x="99" y="163"/>
                    <a:pt x="98" y="164"/>
                  </a:cubicBezTo>
                  <a:cubicBezTo>
                    <a:pt x="97" y="164"/>
                    <a:pt x="97" y="166"/>
                    <a:pt x="98" y="165"/>
                  </a:cubicBezTo>
                  <a:cubicBezTo>
                    <a:pt x="100" y="165"/>
                    <a:pt x="102" y="164"/>
                    <a:pt x="103" y="162"/>
                  </a:cubicBezTo>
                  <a:cubicBezTo>
                    <a:pt x="103" y="163"/>
                    <a:pt x="105" y="163"/>
                    <a:pt x="105" y="163"/>
                  </a:cubicBezTo>
                  <a:cubicBezTo>
                    <a:pt x="106" y="163"/>
                    <a:pt x="108" y="166"/>
                    <a:pt x="108" y="163"/>
                  </a:cubicBezTo>
                  <a:cubicBezTo>
                    <a:pt x="108" y="162"/>
                    <a:pt x="110" y="164"/>
                    <a:pt x="110" y="164"/>
                  </a:cubicBezTo>
                  <a:cubicBezTo>
                    <a:pt x="110" y="164"/>
                    <a:pt x="114" y="164"/>
                    <a:pt x="113" y="165"/>
                  </a:cubicBezTo>
                  <a:cubicBezTo>
                    <a:pt x="113" y="165"/>
                    <a:pt x="112" y="165"/>
                    <a:pt x="112" y="165"/>
                  </a:cubicBezTo>
                  <a:cubicBezTo>
                    <a:pt x="112" y="165"/>
                    <a:pt x="114" y="166"/>
                    <a:pt x="114" y="166"/>
                  </a:cubicBezTo>
                  <a:cubicBezTo>
                    <a:pt x="113" y="166"/>
                    <a:pt x="111" y="166"/>
                    <a:pt x="110" y="165"/>
                  </a:cubicBezTo>
                  <a:cubicBezTo>
                    <a:pt x="109" y="164"/>
                    <a:pt x="109" y="165"/>
                    <a:pt x="109" y="166"/>
                  </a:cubicBezTo>
                  <a:cubicBezTo>
                    <a:pt x="109" y="165"/>
                    <a:pt x="103" y="164"/>
                    <a:pt x="102" y="164"/>
                  </a:cubicBezTo>
                  <a:cubicBezTo>
                    <a:pt x="101" y="164"/>
                    <a:pt x="95" y="166"/>
                    <a:pt x="96" y="168"/>
                  </a:cubicBezTo>
                  <a:cubicBezTo>
                    <a:pt x="97" y="169"/>
                    <a:pt x="103" y="167"/>
                    <a:pt x="104" y="167"/>
                  </a:cubicBezTo>
                  <a:cubicBezTo>
                    <a:pt x="105" y="167"/>
                    <a:pt x="107" y="167"/>
                    <a:pt x="108" y="168"/>
                  </a:cubicBezTo>
                  <a:cubicBezTo>
                    <a:pt x="108" y="168"/>
                    <a:pt x="112" y="169"/>
                    <a:pt x="112" y="169"/>
                  </a:cubicBezTo>
                  <a:cubicBezTo>
                    <a:pt x="112" y="170"/>
                    <a:pt x="107" y="168"/>
                    <a:pt x="107" y="168"/>
                  </a:cubicBezTo>
                  <a:cubicBezTo>
                    <a:pt x="105" y="167"/>
                    <a:pt x="102" y="168"/>
                    <a:pt x="100" y="168"/>
                  </a:cubicBezTo>
                  <a:cubicBezTo>
                    <a:pt x="93" y="170"/>
                    <a:pt x="101" y="172"/>
                    <a:pt x="103" y="171"/>
                  </a:cubicBezTo>
                  <a:cubicBezTo>
                    <a:pt x="102" y="172"/>
                    <a:pt x="101" y="173"/>
                    <a:pt x="99" y="173"/>
                  </a:cubicBezTo>
                  <a:cubicBezTo>
                    <a:pt x="96" y="174"/>
                    <a:pt x="101" y="175"/>
                    <a:pt x="101" y="175"/>
                  </a:cubicBezTo>
                  <a:cubicBezTo>
                    <a:pt x="101" y="175"/>
                    <a:pt x="97" y="174"/>
                    <a:pt x="97" y="176"/>
                  </a:cubicBezTo>
                  <a:cubicBezTo>
                    <a:pt x="97" y="179"/>
                    <a:pt x="99" y="177"/>
                    <a:pt x="101" y="176"/>
                  </a:cubicBezTo>
                  <a:cubicBezTo>
                    <a:pt x="103" y="175"/>
                    <a:pt x="105" y="173"/>
                    <a:pt x="107" y="172"/>
                  </a:cubicBezTo>
                  <a:cubicBezTo>
                    <a:pt x="108" y="172"/>
                    <a:pt x="114" y="169"/>
                    <a:pt x="114" y="171"/>
                  </a:cubicBezTo>
                  <a:cubicBezTo>
                    <a:pt x="114" y="171"/>
                    <a:pt x="111" y="171"/>
                    <a:pt x="111" y="171"/>
                  </a:cubicBezTo>
                  <a:cubicBezTo>
                    <a:pt x="111" y="171"/>
                    <a:pt x="113" y="171"/>
                    <a:pt x="114" y="172"/>
                  </a:cubicBezTo>
                  <a:cubicBezTo>
                    <a:pt x="111" y="170"/>
                    <a:pt x="98" y="178"/>
                    <a:pt x="99" y="179"/>
                  </a:cubicBezTo>
                  <a:cubicBezTo>
                    <a:pt x="99" y="180"/>
                    <a:pt x="105" y="178"/>
                    <a:pt x="106" y="178"/>
                  </a:cubicBezTo>
                  <a:cubicBezTo>
                    <a:pt x="106" y="178"/>
                    <a:pt x="102" y="179"/>
                    <a:pt x="101" y="180"/>
                  </a:cubicBezTo>
                  <a:cubicBezTo>
                    <a:pt x="101" y="180"/>
                    <a:pt x="103" y="184"/>
                    <a:pt x="104" y="183"/>
                  </a:cubicBezTo>
                  <a:cubicBezTo>
                    <a:pt x="105" y="182"/>
                    <a:pt x="106" y="180"/>
                    <a:pt x="107" y="180"/>
                  </a:cubicBezTo>
                  <a:cubicBezTo>
                    <a:pt x="108" y="180"/>
                    <a:pt x="112" y="181"/>
                    <a:pt x="112" y="181"/>
                  </a:cubicBezTo>
                  <a:cubicBezTo>
                    <a:pt x="112" y="181"/>
                    <a:pt x="108" y="181"/>
                    <a:pt x="108" y="181"/>
                  </a:cubicBezTo>
                  <a:cubicBezTo>
                    <a:pt x="106" y="181"/>
                    <a:pt x="105" y="182"/>
                    <a:pt x="104" y="183"/>
                  </a:cubicBezTo>
                  <a:cubicBezTo>
                    <a:pt x="104" y="184"/>
                    <a:pt x="104" y="185"/>
                    <a:pt x="104" y="186"/>
                  </a:cubicBezTo>
                  <a:cubicBezTo>
                    <a:pt x="105" y="189"/>
                    <a:pt x="105" y="188"/>
                    <a:pt x="107" y="187"/>
                  </a:cubicBezTo>
                  <a:cubicBezTo>
                    <a:pt x="106" y="188"/>
                    <a:pt x="105" y="192"/>
                    <a:pt x="106" y="193"/>
                  </a:cubicBezTo>
                  <a:cubicBezTo>
                    <a:pt x="106" y="193"/>
                    <a:pt x="109" y="189"/>
                    <a:pt x="110" y="189"/>
                  </a:cubicBezTo>
                  <a:cubicBezTo>
                    <a:pt x="110" y="190"/>
                    <a:pt x="109" y="191"/>
                    <a:pt x="110" y="192"/>
                  </a:cubicBezTo>
                  <a:cubicBezTo>
                    <a:pt x="110" y="193"/>
                    <a:pt x="111" y="191"/>
                    <a:pt x="112" y="191"/>
                  </a:cubicBezTo>
                  <a:cubicBezTo>
                    <a:pt x="114" y="189"/>
                    <a:pt x="110" y="187"/>
                    <a:pt x="110" y="186"/>
                  </a:cubicBezTo>
                  <a:cubicBezTo>
                    <a:pt x="110" y="186"/>
                    <a:pt x="112" y="189"/>
                    <a:pt x="113" y="189"/>
                  </a:cubicBezTo>
                  <a:cubicBezTo>
                    <a:pt x="114" y="190"/>
                    <a:pt x="114" y="189"/>
                    <a:pt x="115" y="188"/>
                  </a:cubicBezTo>
                  <a:cubicBezTo>
                    <a:pt x="114" y="188"/>
                    <a:pt x="117" y="191"/>
                    <a:pt x="116" y="192"/>
                  </a:cubicBezTo>
                  <a:cubicBezTo>
                    <a:pt x="117" y="191"/>
                    <a:pt x="114" y="189"/>
                    <a:pt x="114" y="191"/>
                  </a:cubicBezTo>
                  <a:cubicBezTo>
                    <a:pt x="114" y="193"/>
                    <a:pt x="116" y="195"/>
                    <a:pt x="114" y="196"/>
                  </a:cubicBezTo>
                  <a:cubicBezTo>
                    <a:pt x="114" y="196"/>
                    <a:pt x="114" y="193"/>
                    <a:pt x="114" y="193"/>
                  </a:cubicBezTo>
                  <a:cubicBezTo>
                    <a:pt x="114" y="192"/>
                    <a:pt x="112" y="194"/>
                    <a:pt x="111" y="194"/>
                  </a:cubicBezTo>
                  <a:cubicBezTo>
                    <a:pt x="110" y="194"/>
                    <a:pt x="109" y="196"/>
                    <a:pt x="109" y="197"/>
                  </a:cubicBezTo>
                  <a:cubicBezTo>
                    <a:pt x="108" y="199"/>
                    <a:pt x="111" y="197"/>
                    <a:pt x="111" y="198"/>
                  </a:cubicBezTo>
                  <a:cubicBezTo>
                    <a:pt x="112" y="199"/>
                    <a:pt x="110" y="200"/>
                    <a:pt x="110" y="200"/>
                  </a:cubicBezTo>
                  <a:cubicBezTo>
                    <a:pt x="110" y="200"/>
                    <a:pt x="112" y="199"/>
                    <a:pt x="113" y="201"/>
                  </a:cubicBezTo>
                  <a:cubicBezTo>
                    <a:pt x="113" y="203"/>
                    <a:pt x="115" y="204"/>
                    <a:pt x="115" y="205"/>
                  </a:cubicBezTo>
                  <a:cubicBezTo>
                    <a:pt x="114" y="207"/>
                    <a:pt x="115" y="207"/>
                    <a:pt x="117" y="209"/>
                  </a:cubicBezTo>
                  <a:cubicBezTo>
                    <a:pt x="118" y="210"/>
                    <a:pt x="119" y="212"/>
                    <a:pt x="120" y="210"/>
                  </a:cubicBezTo>
                  <a:cubicBezTo>
                    <a:pt x="120" y="210"/>
                    <a:pt x="121" y="215"/>
                    <a:pt x="122" y="215"/>
                  </a:cubicBezTo>
                  <a:cubicBezTo>
                    <a:pt x="123" y="216"/>
                    <a:pt x="122" y="215"/>
                    <a:pt x="123" y="215"/>
                  </a:cubicBezTo>
                  <a:cubicBezTo>
                    <a:pt x="124" y="216"/>
                    <a:pt x="125" y="217"/>
                    <a:pt x="126" y="218"/>
                  </a:cubicBezTo>
                  <a:cubicBezTo>
                    <a:pt x="128" y="219"/>
                    <a:pt x="130" y="220"/>
                    <a:pt x="132" y="219"/>
                  </a:cubicBezTo>
                  <a:cubicBezTo>
                    <a:pt x="133" y="219"/>
                    <a:pt x="136" y="219"/>
                    <a:pt x="136" y="218"/>
                  </a:cubicBezTo>
                  <a:cubicBezTo>
                    <a:pt x="136" y="218"/>
                    <a:pt x="136" y="221"/>
                    <a:pt x="136" y="221"/>
                  </a:cubicBezTo>
                  <a:cubicBezTo>
                    <a:pt x="136" y="221"/>
                    <a:pt x="138" y="217"/>
                    <a:pt x="138" y="218"/>
                  </a:cubicBezTo>
                  <a:cubicBezTo>
                    <a:pt x="139" y="218"/>
                    <a:pt x="138" y="219"/>
                    <a:pt x="138" y="219"/>
                  </a:cubicBezTo>
                  <a:cubicBezTo>
                    <a:pt x="138" y="220"/>
                    <a:pt x="139" y="220"/>
                    <a:pt x="139" y="220"/>
                  </a:cubicBezTo>
                  <a:cubicBezTo>
                    <a:pt x="139" y="220"/>
                    <a:pt x="136" y="221"/>
                    <a:pt x="137" y="222"/>
                  </a:cubicBezTo>
                  <a:cubicBezTo>
                    <a:pt x="138" y="222"/>
                    <a:pt x="138" y="222"/>
                    <a:pt x="139" y="221"/>
                  </a:cubicBezTo>
                  <a:cubicBezTo>
                    <a:pt x="140" y="222"/>
                    <a:pt x="139" y="223"/>
                    <a:pt x="139" y="223"/>
                  </a:cubicBezTo>
                  <a:cubicBezTo>
                    <a:pt x="139" y="224"/>
                    <a:pt x="142" y="221"/>
                    <a:pt x="142" y="222"/>
                  </a:cubicBezTo>
                  <a:cubicBezTo>
                    <a:pt x="142" y="223"/>
                    <a:pt x="140" y="224"/>
                    <a:pt x="140" y="225"/>
                  </a:cubicBezTo>
                  <a:cubicBezTo>
                    <a:pt x="140" y="224"/>
                    <a:pt x="143" y="223"/>
                    <a:pt x="142" y="225"/>
                  </a:cubicBezTo>
                  <a:cubicBezTo>
                    <a:pt x="142" y="225"/>
                    <a:pt x="142" y="225"/>
                    <a:pt x="142" y="224"/>
                  </a:cubicBezTo>
                  <a:cubicBezTo>
                    <a:pt x="142" y="226"/>
                    <a:pt x="145" y="223"/>
                    <a:pt x="145" y="223"/>
                  </a:cubicBezTo>
                  <a:cubicBezTo>
                    <a:pt x="146" y="224"/>
                    <a:pt x="145" y="226"/>
                    <a:pt x="145" y="227"/>
                  </a:cubicBezTo>
                  <a:cubicBezTo>
                    <a:pt x="144" y="225"/>
                    <a:pt x="153" y="225"/>
                    <a:pt x="147" y="222"/>
                  </a:cubicBezTo>
                  <a:cubicBezTo>
                    <a:pt x="148" y="222"/>
                    <a:pt x="153" y="222"/>
                    <a:pt x="150" y="221"/>
                  </a:cubicBezTo>
                  <a:cubicBezTo>
                    <a:pt x="147" y="219"/>
                    <a:pt x="151" y="220"/>
                    <a:pt x="152" y="218"/>
                  </a:cubicBezTo>
                  <a:cubicBezTo>
                    <a:pt x="152" y="218"/>
                    <a:pt x="149" y="218"/>
                    <a:pt x="149" y="218"/>
                  </a:cubicBezTo>
                  <a:cubicBezTo>
                    <a:pt x="150" y="217"/>
                    <a:pt x="151" y="216"/>
                    <a:pt x="152" y="216"/>
                  </a:cubicBezTo>
                  <a:cubicBezTo>
                    <a:pt x="154" y="214"/>
                    <a:pt x="151" y="215"/>
                    <a:pt x="151" y="214"/>
                  </a:cubicBezTo>
                  <a:cubicBezTo>
                    <a:pt x="151" y="214"/>
                    <a:pt x="154" y="213"/>
                    <a:pt x="154" y="212"/>
                  </a:cubicBezTo>
                  <a:cubicBezTo>
                    <a:pt x="154" y="211"/>
                    <a:pt x="154" y="209"/>
                    <a:pt x="153" y="208"/>
                  </a:cubicBezTo>
                  <a:cubicBezTo>
                    <a:pt x="152" y="208"/>
                    <a:pt x="154" y="207"/>
                    <a:pt x="153" y="206"/>
                  </a:cubicBezTo>
                  <a:cubicBezTo>
                    <a:pt x="153" y="206"/>
                    <a:pt x="151" y="205"/>
                    <a:pt x="151" y="205"/>
                  </a:cubicBezTo>
                  <a:cubicBezTo>
                    <a:pt x="151" y="205"/>
                    <a:pt x="155" y="204"/>
                    <a:pt x="156" y="204"/>
                  </a:cubicBezTo>
                  <a:cubicBezTo>
                    <a:pt x="159" y="204"/>
                    <a:pt x="156" y="203"/>
                    <a:pt x="155" y="202"/>
                  </a:cubicBezTo>
                  <a:cubicBezTo>
                    <a:pt x="155" y="202"/>
                    <a:pt x="160" y="202"/>
                    <a:pt x="160" y="202"/>
                  </a:cubicBezTo>
                  <a:cubicBezTo>
                    <a:pt x="159" y="201"/>
                    <a:pt x="157" y="201"/>
                    <a:pt x="156" y="200"/>
                  </a:cubicBezTo>
                  <a:cubicBezTo>
                    <a:pt x="156" y="200"/>
                    <a:pt x="160" y="201"/>
                    <a:pt x="160" y="200"/>
                  </a:cubicBezTo>
                  <a:cubicBezTo>
                    <a:pt x="161" y="200"/>
                    <a:pt x="160" y="200"/>
                    <a:pt x="160" y="199"/>
                  </a:cubicBezTo>
                  <a:cubicBezTo>
                    <a:pt x="161" y="199"/>
                    <a:pt x="161" y="199"/>
                    <a:pt x="161" y="199"/>
                  </a:cubicBezTo>
                  <a:cubicBezTo>
                    <a:pt x="162" y="198"/>
                    <a:pt x="158" y="197"/>
                    <a:pt x="158" y="197"/>
                  </a:cubicBezTo>
                  <a:cubicBezTo>
                    <a:pt x="158" y="197"/>
                    <a:pt x="163" y="197"/>
                    <a:pt x="162" y="196"/>
                  </a:cubicBezTo>
                  <a:cubicBezTo>
                    <a:pt x="162" y="195"/>
                    <a:pt x="163" y="195"/>
                    <a:pt x="161" y="194"/>
                  </a:cubicBezTo>
                  <a:cubicBezTo>
                    <a:pt x="161" y="194"/>
                    <a:pt x="158" y="194"/>
                    <a:pt x="158" y="193"/>
                  </a:cubicBezTo>
                  <a:cubicBezTo>
                    <a:pt x="158" y="193"/>
                    <a:pt x="163" y="192"/>
                    <a:pt x="163" y="192"/>
                  </a:cubicBezTo>
                  <a:cubicBezTo>
                    <a:pt x="165" y="192"/>
                    <a:pt x="164" y="189"/>
                    <a:pt x="162" y="189"/>
                  </a:cubicBezTo>
                  <a:cubicBezTo>
                    <a:pt x="161" y="188"/>
                    <a:pt x="158" y="187"/>
                    <a:pt x="161" y="186"/>
                  </a:cubicBezTo>
                  <a:cubicBezTo>
                    <a:pt x="163" y="186"/>
                    <a:pt x="166" y="187"/>
                    <a:pt x="167" y="185"/>
                  </a:cubicBezTo>
                  <a:cubicBezTo>
                    <a:pt x="167" y="185"/>
                    <a:pt x="165" y="183"/>
                    <a:pt x="165" y="183"/>
                  </a:cubicBezTo>
                  <a:cubicBezTo>
                    <a:pt x="165" y="182"/>
                    <a:pt x="167" y="182"/>
                    <a:pt x="167" y="182"/>
                  </a:cubicBezTo>
                  <a:cubicBezTo>
                    <a:pt x="168" y="181"/>
                    <a:pt x="170" y="181"/>
                    <a:pt x="172" y="182"/>
                  </a:cubicBezTo>
                  <a:cubicBezTo>
                    <a:pt x="172" y="182"/>
                    <a:pt x="174" y="182"/>
                    <a:pt x="174" y="182"/>
                  </a:cubicBezTo>
                  <a:cubicBezTo>
                    <a:pt x="175" y="181"/>
                    <a:pt x="173" y="180"/>
                    <a:pt x="173" y="179"/>
                  </a:cubicBezTo>
                  <a:cubicBezTo>
                    <a:pt x="174" y="178"/>
                    <a:pt x="177" y="174"/>
                    <a:pt x="179" y="176"/>
                  </a:cubicBezTo>
                  <a:cubicBezTo>
                    <a:pt x="178" y="175"/>
                    <a:pt x="175" y="181"/>
                    <a:pt x="176" y="181"/>
                  </a:cubicBezTo>
                  <a:cubicBezTo>
                    <a:pt x="177" y="182"/>
                    <a:pt x="179" y="179"/>
                    <a:pt x="181" y="179"/>
                  </a:cubicBezTo>
                  <a:cubicBezTo>
                    <a:pt x="181" y="179"/>
                    <a:pt x="183" y="180"/>
                    <a:pt x="183" y="180"/>
                  </a:cubicBezTo>
                  <a:cubicBezTo>
                    <a:pt x="183" y="180"/>
                    <a:pt x="183" y="178"/>
                    <a:pt x="183" y="178"/>
                  </a:cubicBezTo>
                  <a:cubicBezTo>
                    <a:pt x="186" y="179"/>
                    <a:pt x="186" y="178"/>
                    <a:pt x="187" y="177"/>
                  </a:cubicBezTo>
                  <a:cubicBezTo>
                    <a:pt x="188" y="176"/>
                    <a:pt x="189" y="176"/>
                    <a:pt x="190" y="176"/>
                  </a:cubicBezTo>
                  <a:cubicBezTo>
                    <a:pt x="192" y="175"/>
                    <a:pt x="192" y="174"/>
                    <a:pt x="193" y="173"/>
                  </a:cubicBezTo>
                  <a:cubicBezTo>
                    <a:pt x="194" y="172"/>
                    <a:pt x="196" y="170"/>
                    <a:pt x="197" y="168"/>
                  </a:cubicBezTo>
                  <a:cubicBezTo>
                    <a:pt x="199" y="166"/>
                    <a:pt x="199" y="165"/>
                    <a:pt x="201" y="165"/>
                  </a:cubicBezTo>
                  <a:cubicBezTo>
                    <a:pt x="202" y="164"/>
                    <a:pt x="205" y="164"/>
                    <a:pt x="205" y="162"/>
                  </a:cubicBezTo>
                  <a:cubicBezTo>
                    <a:pt x="204" y="162"/>
                    <a:pt x="203" y="157"/>
                    <a:pt x="203" y="157"/>
                  </a:cubicBezTo>
                  <a:cubicBezTo>
                    <a:pt x="204" y="157"/>
                    <a:pt x="207" y="160"/>
                    <a:pt x="208" y="160"/>
                  </a:cubicBezTo>
                  <a:cubicBezTo>
                    <a:pt x="209" y="161"/>
                    <a:pt x="210" y="161"/>
                    <a:pt x="211" y="161"/>
                  </a:cubicBezTo>
                  <a:cubicBezTo>
                    <a:pt x="211" y="161"/>
                    <a:pt x="213" y="160"/>
                    <a:pt x="213" y="160"/>
                  </a:cubicBezTo>
                  <a:cubicBezTo>
                    <a:pt x="214" y="160"/>
                    <a:pt x="215" y="161"/>
                    <a:pt x="216" y="160"/>
                  </a:cubicBezTo>
                  <a:cubicBezTo>
                    <a:pt x="216" y="160"/>
                    <a:pt x="214" y="158"/>
                    <a:pt x="217" y="159"/>
                  </a:cubicBezTo>
                  <a:cubicBezTo>
                    <a:pt x="219" y="159"/>
                    <a:pt x="221" y="159"/>
                    <a:pt x="223" y="158"/>
                  </a:cubicBezTo>
                  <a:cubicBezTo>
                    <a:pt x="228" y="157"/>
                    <a:pt x="232" y="156"/>
                    <a:pt x="237" y="154"/>
                  </a:cubicBezTo>
                  <a:cubicBezTo>
                    <a:pt x="238" y="153"/>
                    <a:pt x="254" y="143"/>
                    <a:pt x="255" y="143"/>
                  </a:cubicBezTo>
                  <a:cubicBezTo>
                    <a:pt x="254" y="143"/>
                    <a:pt x="247" y="143"/>
                    <a:pt x="246" y="143"/>
                  </a:cubicBezTo>
                  <a:cubicBezTo>
                    <a:pt x="244" y="142"/>
                    <a:pt x="242" y="141"/>
                    <a:pt x="240" y="141"/>
                  </a:cubicBezTo>
                  <a:cubicBezTo>
                    <a:pt x="238" y="141"/>
                    <a:pt x="236" y="142"/>
                    <a:pt x="235" y="142"/>
                  </a:cubicBezTo>
                  <a:cubicBezTo>
                    <a:pt x="233" y="143"/>
                    <a:pt x="233" y="141"/>
                    <a:pt x="232" y="142"/>
                  </a:cubicBezTo>
                  <a:cubicBezTo>
                    <a:pt x="231" y="142"/>
                    <a:pt x="230" y="144"/>
                    <a:pt x="229" y="144"/>
                  </a:cubicBezTo>
                  <a:cubicBezTo>
                    <a:pt x="225" y="144"/>
                    <a:pt x="232" y="140"/>
                    <a:pt x="233" y="141"/>
                  </a:cubicBezTo>
                  <a:cubicBezTo>
                    <a:pt x="232" y="140"/>
                    <a:pt x="229" y="141"/>
                    <a:pt x="228" y="141"/>
                  </a:cubicBezTo>
                  <a:cubicBezTo>
                    <a:pt x="225" y="141"/>
                    <a:pt x="223" y="140"/>
                    <a:pt x="221" y="140"/>
                  </a:cubicBezTo>
                  <a:cubicBezTo>
                    <a:pt x="222" y="140"/>
                    <a:pt x="225" y="138"/>
                    <a:pt x="226" y="137"/>
                  </a:cubicBezTo>
                  <a:cubicBezTo>
                    <a:pt x="226" y="134"/>
                    <a:pt x="228" y="135"/>
                    <a:pt x="229" y="136"/>
                  </a:cubicBezTo>
                  <a:cubicBezTo>
                    <a:pt x="231" y="136"/>
                    <a:pt x="239" y="134"/>
                    <a:pt x="240" y="133"/>
                  </a:cubicBezTo>
                  <a:cubicBezTo>
                    <a:pt x="240" y="132"/>
                    <a:pt x="235" y="131"/>
                    <a:pt x="234" y="130"/>
                  </a:cubicBezTo>
                  <a:cubicBezTo>
                    <a:pt x="235" y="131"/>
                    <a:pt x="239" y="132"/>
                    <a:pt x="240" y="132"/>
                  </a:cubicBezTo>
                  <a:cubicBezTo>
                    <a:pt x="241" y="133"/>
                    <a:pt x="245" y="133"/>
                    <a:pt x="245" y="135"/>
                  </a:cubicBezTo>
                  <a:cubicBezTo>
                    <a:pt x="244" y="138"/>
                    <a:pt x="246" y="139"/>
                    <a:pt x="248" y="139"/>
                  </a:cubicBezTo>
                  <a:cubicBezTo>
                    <a:pt x="248" y="139"/>
                    <a:pt x="254" y="139"/>
                    <a:pt x="253" y="138"/>
                  </a:cubicBezTo>
                  <a:cubicBezTo>
                    <a:pt x="253" y="138"/>
                    <a:pt x="253" y="140"/>
                    <a:pt x="254" y="140"/>
                  </a:cubicBezTo>
                  <a:cubicBezTo>
                    <a:pt x="256" y="139"/>
                    <a:pt x="257" y="136"/>
                    <a:pt x="257" y="134"/>
                  </a:cubicBezTo>
                  <a:cubicBezTo>
                    <a:pt x="257" y="133"/>
                    <a:pt x="257" y="129"/>
                    <a:pt x="255" y="130"/>
                  </a:cubicBezTo>
                  <a:cubicBezTo>
                    <a:pt x="253" y="132"/>
                    <a:pt x="254" y="130"/>
                    <a:pt x="253" y="129"/>
                  </a:cubicBezTo>
                  <a:cubicBezTo>
                    <a:pt x="251" y="127"/>
                    <a:pt x="248" y="126"/>
                    <a:pt x="245" y="124"/>
                  </a:cubicBezTo>
                  <a:cubicBezTo>
                    <a:pt x="244" y="123"/>
                    <a:pt x="243" y="123"/>
                    <a:pt x="242" y="122"/>
                  </a:cubicBezTo>
                  <a:cubicBezTo>
                    <a:pt x="242" y="122"/>
                    <a:pt x="238" y="123"/>
                    <a:pt x="238" y="124"/>
                  </a:cubicBezTo>
                  <a:cubicBezTo>
                    <a:pt x="238" y="124"/>
                    <a:pt x="239" y="123"/>
                    <a:pt x="238" y="123"/>
                  </a:cubicBezTo>
                  <a:cubicBezTo>
                    <a:pt x="238" y="123"/>
                    <a:pt x="237" y="122"/>
                    <a:pt x="237" y="122"/>
                  </a:cubicBezTo>
                  <a:cubicBezTo>
                    <a:pt x="237" y="121"/>
                    <a:pt x="241" y="122"/>
                    <a:pt x="241" y="121"/>
                  </a:cubicBezTo>
                  <a:cubicBezTo>
                    <a:pt x="241" y="119"/>
                    <a:pt x="241" y="118"/>
                    <a:pt x="238" y="118"/>
                  </a:cubicBezTo>
                  <a:cubicBezTo>
                    <a:pt x="236" y="119"/>
                    <a:pt x="235" y="121"/>
                    <a:pt x="233" y="119"/>
                  </a:cubicBezTo>
                  <a:cubicBezTo>
                    <a:pt x="233" y="119"/>
                    <a:pt x="229" y="119"/>
                    <a:pt x="229" y="118"/>
                  </a:cubicBezTo>
                  <a:cubicBezTo>
                    <a:pt x="229" y="116"/>
                    <a:pt x="234" y="119"/>
                    <a:pt x="234" y="119"/>
                  </a:cubicBezTo>
                  <a:cubicBezTo>
                    <a:pt x="235" y="119"/>
                    <a:pt x="240" y="118"/>
                    <a:pt x="240" y="117"/>
                  </a:cubicBezTo>
                  <a:cubicBezTo>
                    <a:pt x="241" y="117"/>
                    <a:pt x="236" y="115"/>
                    <a:pt x="235" y="115"/>
                  </a:cubicBezTo>
                  <a:cubicBezTo>
                    <a:pt x="233" y="115"/>
                    <a:pt x="230" y="115"/>
                    <a:pt x="228" y="116"/>
                  </a:cubicBezTo>
                  <a:cubicBezTo>
                    <a:pt x="229" y="116"/>
                    <a:pt x="233" y="113"/>
                    <a:pt x="233" y="114"/>
                  </a:cubicBezTo>
                  <a:cubicBezTo>
                    <a:pt x="233" y="113"/>
                    <a:pt x="229" y="113"/>
                    <a:pt x="229" y="112"/>
                  </a:cubicBezTo>
                  <a:cubicBezTo>
                    <a:pt x="232" y="113"/>
                    <a:pt x="235" y="115"/>
                    <a:pt x="238" y="113"/>
                  </a:cubicBezTo>
                  <a:cubicBezTo>
                    <a:pt x="238" y="113"/>
                    <a:pt x="241" y="112"/>
                    <a:pt x="241" y="111"/>
                  </a:cubicBezTo>
                  <a:cubicBezTo>
                    <a:pt x="240" y="110"/>
                    <a:pt x="238" y="109"/>
                    <a:pt x="238" y="108"/>
                  </a:cubicBezTo>
                  <a:cubicBezTo>
                    <a:pt x="238" y="109"/>
                    <a:pt x="241" y="110"/>
                    <a:pt x="242" y="110"/>
                  </a:cubicBezTo>
                  <a:cubicBezTo>
                    <a:pt x="244" y="111"/>
                    <a:pt x="243" y="109"/>
                    <a:pt x="245" y="109"/>
                  </a:cubicBezTo>
                  <a:cubicBezTo>
                    <a:pt x="246" y="109"/>
                    <a:pt x="254" y="111"/>
                    <a:pt x="254" y="111"/>
                  </a:cubicBezTo>
                  <a:cubicBezTo>
                    <a:pt x="253" y="111"/>
                    <a:pt x="246" y="110"/>
                    <a:pt x="246" y="110"/>
                  </a:cubicBezTo>
                  <a:cubicBezTo>
                    <a:pt x="248" y="114"/>
                    <a:pt x="254" y="113"/>
                    <a:pt x="257" y="113"/>
                  </a:cubicBezTo>
                  <a:cubicBezTo>
                    <a:pt x="258" y="112"/>
                    <a:pt x="261" y="113"/>
                    <a:pt x="262" y="112"/>
                  </a:cubicBezTo>
                  <a:cubicBezTo>
                    <a:pt x="265" y="111"/>
                    <a:pt x="264" y="109"/>
                    <a:pt x="262" y="108"/>
                  </a:cubicBezTo>
                  <a:cubicBezTo>
                    <a:pt x="261" y="107"/>
                    <a:pt x="258" y="106"/>
                    <a:pt x="257" y="106"/>
                  </a:cubicBezTo>
                  <a:cubicBezTo>
                    <a:pt x="256" y="106"/>
                    <a:pt x="257" y="109"/>
                    <a:pt x="257" y="110"/>
                  </a:cubicBezTo>
                  <a:cubicBezTo>
                    <a:pt x="256" y="109"/>
                    <a:pt x="256" y="108"/>
                    <a:pt x="255" y="107"/>
                  </a:cubicBezTo>
                  <a:cubicBezTo>
                    <a:pt x="255" y="106"/>
                    <a:pt x="254" y="107"/>
                    <a:pt x="253" y="106"/>
                  </a:cubicBezTo>
                  <a:cubicBezTo>
                    <a:pt x="254" y="107"/>
                    <a:pt x="256" y="101"/>
                    <a:pt x="256" y="100"/>
                  </a:cubicBezTo>
                  <a:cubicBezTo>
                    <a:pt x="256" y="100"/>
                    <a:pt x="257" y="103"/>
                    <a:pt x="257" y="103"/>
                  </a:cubicBezTo>
                  <a:cubicBezTo>
                    <a:pt x="257" y="105"/>
                    <a:pt x="257" y="106"/>
                    <a:pt x="258" y="106"/>
                  </a:cubicBezTo>
                  <a:cubicBezTo>
                    <a:pt x="261" y="106"/>
                    <a:pt x="263" y="105"/>
                    <a:pt x="265" y="105"/>
                  </a:cubicBezTo>
                  <a:cubicBezTo>
                    <a:pt x="266" y="105"/>
                    <a:pt x="272" y="103"/>
                    <a:pt x="270" y="101"/>
                  </a:cubicBezTo>
                  <a:cubicBezTo>
                    <a:pt x="268" y="100"/>
                    <a:pt x="267" y="102"/>
                    <a:pt x="266" y="101"/>
                  </a:cubicBezTo>
                  <a:cubicBezTo>
                    <a:pt x="266" y="100"/>
                    <a:pt x="266" y="100"/>
                    <a:pt x="266" y="99"/>
                  </a:cubicBezTo>
                  <a:cubicBezTo>
                    <a:pt x="267" y="98"/>
                    <a:pt x="266" y="97"/>
                    <a:pt x="265" y="97"/>
                  </a:cubicBezTo>
                  <a:cubicBezTo>
                    <a:pt x="265" y="96"/>
                    <a:pt x="262" y="96"/>
                    <a:pt x="261" y="96"/>
                  </a:cubicBezTo>
                  <a:cubicBezTo>
                    <a:pt x="259" y="96"/>
                    <a:pt x="258" y="98"/>
                    <a:pt x="256" y="96"/>
                  </a:cubicBezTo>
                  <a:cubicBezTo>
                    <a:pt x="260" y="99"/>
                    <a:pt x="262" y="91"/>
                    <a:pt x="266" y="95"/>
                  </a:cubicBezTo>
                  <a:cubicBezTo>
                    <a:pt x="267" y="97"/>
                    <a:pt x="269" y="94"/>
                    <a:pt x="269" y="92"/>
                  </a:cubicBezTo>
                  <a:cubicBezTo>
                    <a:pt x="269" y="91"/>
                    <a:pt x="266" y="88"/>
                    <a:pt x="266" y="88"/>
                  </a:cubicBezTo>
                  <a:cubicBezTo>
                    <a:pt x="266" y="87"/>
                    <a:pt x="269" y="90"/>
                    <a:pt x="269" y="91"/>
                  </a:cubicBezTo>
                  <a:cubicBezTo>
                    <a:pt x="269" y="92"/>
                    <a:pt x="271" y="90"/>
                    <a:pt x="270" y="88"/>
                  </a:cubicBezTo>
                  <a:cubicBezTo>
                    <a:pt x="269" y="87"/>
                    <a:pt x="267" y="85"/>
                    <a:pt x="266" y="84"/>
                  </a:cubicBezTo>
                  <a:cubicBezTo>
                    <a:pt x="264" y="84"/>
                    <a:pt x="261" y="85"/>
                    <a:pt x="259" y="84"/>
                  </a:cubicBezTo>
                  <a:cubicBezTo>
                    <a:pt x="258" y="83"/>
                    <a:pt x="258" y="81"/>
                    <a:pt x="256" y="81"/>
                  </a:cubicBezTo>
                  <a:cubicBezTo>
                    <a:pt x="256" y="80"/>
                    <a:pt x="252" y="81"/>
                    <a:pt x="253" y="80"/>
                  </a:cubicBezTo>
                  <a:cubicBezTo>
                    <a:pt x="254" y="78"/>
                    <a:pt x="254" y="77"/>
                    <a:pt x="256" y="79"/>
                  </a:cubicBezTo>
                  <a:cubicBezTo>
                    <a:pt x="258" y="81"/>
                    <a:pt x="260" y="78"/>
                    <a:pt x="262" y="77"/>
                  </a:cubicBezTo>
                  <a:cubicBezTo>
                    <a:pt x="265" y="75"/>
                    <a:pt x="271" y="81"/>
                    <a:pt x="274" y="78"/>
                  </a:cubicBezTo>
                  <a:cubicBezTo>
                    <a:pt x="275" y="77"/>
                    <a:pt x="275" y="72"/>
                    <a:pt x="272" y="73"/>
                  </a:cubicBezTo>
                  <a:cubicBezTo>
                    <a:pt x="271" y="73"/>
                    <a:pt x="270" y="74"/>
                    <a:pt x="269" y="73"/>
                  </a:cubicBezTo>
                  <a:cubicBezTo>
                    <a:pt x="267" y="73"/>
                    <a:pt x="265" y="72"/>
                    <a:pt x="263" y="70"/>
                  </a:cubicBezTo>
                  <a:cubicBezTo>
                    <a:pt x="260" y="68"/>
                    <a:pt x="271" y="71"/>
                    <a:pt x="271" y="70"/>
                  </a:cubicBezTo>
                  <a:cubicBezTo>
                    <a:pt x="270" y="68"/>
                    <a:pt x="265" y="67"/>
                    <a:pt x="263" y="66"/>
                  </a:cubicBezTo>
                  <a:cubicBezTo>
                    <a:pt x="260" y="65"/>
                    <a:pt x="260" y="66"/>
                    <a:pt x="259" y="68"/>
                  </a:cubicBezTo>
                  <a:cubicBezTo>
                    <a:pt x="259" y="69"/>
                    <a:pt x="257" y="70"/>
                    <a:pt x="256" y="69"/>
                  </a:cubicBezTo>
                  <a:cubicBezTo>
                    <a:pt x="255" y="69"/>
                    <a:pt x="258" y="65"/>
                    <a:pt x="258" y="64"/>
                  </a:cubicBezTo>
                  <a:cubicBezTo>
                    <a:pt x="258" y="63"/>
                    <a:pt x="259" y="61"/>
                    <a:pt x="260" y="60"/>
                  </a:cubicBezTo>
                  <a:cubicBezTo>
                    <a:pt x="260" y="59"/>
                    <a:pt x="260" y="57"/>
                    <a:pt x="261" y="57"/>
                  </a:cubicBezTo>
                  <a:cubicBezTo>
                    <a:pt x="262" y="57"/>
                    <a:pt x="264" y="57"/>
                    <a:pt x="265" y="56"/>
                  </a:cubicBezTo>
                  <a:cubicBezTo>
                    <a:pt x="265" y="56"/>
                    <a:pt x="270" y="51"/>
                    <a:pt x="270" y="52"/>
                  </a:cubicBezTo>
                  <a:cubicBezTo>
                    <a:pt x="270" y="52"/>
                    <a:pt x="268" y="51"/>
                    <a:pt x="268" y="51"/>
                  </a:cubicBezTo>
                  <a:cubicBezTo>
                    <a:pt x="268" y="50"/>
                    <a:pt x="268" y="49"/>
                    <a:pt x="268" y="48"/>
                  </a:cubicBezTo>
                  <a:cubicBezTo>
                    <a:pt x="268" y="46"/>
                    <a:pt x="269" y="46"/>
                    <a:pt x="271" y="46"/>
                  </a:cubicBezTo>
                  <a:cubicBezTo>
                    <a:pt x="273" y="46"/>
                    <a:pt x="281" y="43"/>
                    <a:pt x="276" y="43"/>
                  </a:cubicBezTo>
                  <a:cubicBezTo>
                    <a:pt x="273" y="43"/>
                    <a:pt x="268" y="42"/>
                    <a:pt x="266" y="44"/>
                  </a:cubicBezTo>
                  <a:cubicBezTo>
                    <a:pt x="265" y="45"/>
                    <a:pt x="265" y="47"/>
                    <a:pt x="263" y="46"/>
                  </a:cubicBezTo>
                  <a:cubicBezTo>
                    <a:pt x="261" y="45"/>
                    <a:pt x="263" y="43"/>
                    <a:pt x="264" y="42"/>
                  </a:cubicBezTo>
                  <a:cubicBezTo>
                    <a:pt x="266" y="39"/>
                    <a:pt x="270" y="41"/>
                    <a:pt x="273" y="41"/>
                  </a:cubicBezTo>
                  <a:cubicBezTo>
                    <a:pt x="277" y="41"/>
                    <a:pt x="281" y="42"/>
                    <a:pt x="283" y="38"/>
                  </a:cubicBezTo>
                  <a:cubicBezTo>
                    <a:pt x="284" y="38"/>
                    <a:pt x="280" y="37"/>
                    <a:pt x="280" y="37"/>
                  </a:cubicBezTo>
                  <a:cubicBezTo>
                    <a:pt x="278" y="36"/>
                    <a:pt x="276" y="37"/>
                    <a:pt x="274" y="37"/>
                  </a:cubicBezTo>
                  <a:cubicBezTo>
                    <a:pt x="272" y="37"/>
                    <a:pt x="271" y="36"/>
                    <a:pt x="269" y="36"/>
                  </a:cubicBezTo>
                  <a:cubicBezTo>
                    <a:pt x="268" y="36"/>
                    <a:pt x="266" y="36"/>
                    <a:pt x="265" y="36"/>
                  </a:cubicBezTo>
                  <a:cubicBezTo>
                    <a:pt x="266" y="37"/>
                    <a:pt x="269" y="36"/>
                    <a:pt x="271" y="36"/>
                  </a:cubicBezTo>
                  <a:cubicBezTo>
                    <a:pt x="274" y="36"/>
                    <a:pt x="276" y="35"/>
                    <a:pt x="279" y="35"/>
                  </a:cubicBezTo>
                  <a:cubicBezTo>
                    <a:pt x="283" y="36"/>
                    <a:pt x="285" y="34"/>
                    <a:pt x="288" y="34"/>
                  </a:cubicBezTo>
                  <a:cubicBezTo>
                    <a:pt x="289" y="34"/>
                    <a:pt x="291" y="34"/>
                    <a:pt x="291" y="33"/>
                  </a:cubicBezTo>
                  <a:cubicBezTo>
                    <a:pt x="291" y="33"/>
                    <a:pt x="289" y="31"/>
                    <a:pt x="290" y="31"/>
                  </a:cubicBezTo>
                  <a:cubicBezTo>
                    <a:pt x="295" y="30"/>
                    <a:pt x="300" y="29"/>
                    <a:pt x="304" y="26"/>
                  </a:cubicBezTo>
                  <a:cubicBezTo>
                    <a:pt x="305" y="25"/>
                    <a:pt x="301" y="24"/>
                    <a:pt x="301" y="24"/>
                  </a:cubicBezTo>
                  <a:cubicBezTo>
                    <a:pt x="298" y="23"/>
                    <a:pt x="295" y="22"/>
                    <a:pt x="293" y="22"/>
                  </a:cubicBezTo>
                  <a:cubicBezTo>
                    <a:pt x="287" y="21"/>
                    <a:pt x="282" y="20"/>
                    <a:pt x="277" y="25"/>
                  </a:cubicBezTo>
                  <a:cubicBezTo>
                    <a:pt x="275" y="28"/>
                    <a:pt x="273" y="26"/>
                    <a:pt x="269" y="26"/>
                  </a:cubicBezTo>
                  <a:cubicBezTo>
                    <a:pt x="268" y="26"/>
                    <a:pt x="264" y="29"/>
                    <a:pt x="265" y="26"/>
                  </a:cubicBezTo>
                  <a:cubicBezTo>
                    <a:pt x="265" y="24"/>
                    <a:pt x="260" y="27"/>
                    <a:pt x="259" y="28"/>
                  </a:cubicBezTo>
                  <a:cubicBezTo>
                    <a:pt x="257" y="29"/>
                    <a:pt x="255" y="30"/>
                    <a:pt x="253" y="31"/>
                  </a:cubicBezTo>
                  <a:cubicBezTo>
                    <a:pt x="252" y="31"/>
                    <a:pt x="244" y="37"/>
                    <a:pt x="244" y="37"/>
                  </a:cubicBezTo>
                  <a:cubicBezTo>
                    <a:pt x="242" y="35"/>
                    <a:pt x="264" y="22"/>
                    <a:pt x="251" y="19"/>
                  </a:cubicBezTo>
                  <a:cubicBezTo>
                    <a:pt x="246" y="19"/>
                    <a:pt x="247" y="22"/>
                    <a:pt x="243" y="24"/>
                  </a:cubicBezTo>
                  <a:cubicBezTo>
                    <a:pt x="240" y="25"/>
                    <a:pt x="238" y="25"/>
                    <a:pt x="235" y="26"/>
                  </a:cubicBezTo>
                  <a:cubicBezTo>
                    <a:pt x="234" y="26"/>
                    <a:pt x="229" y="28"/>
                    <a:pt x="228" y="28"/>
                  </a:cubicBezTo>
                  <a:cubicBezTo>
                    <a:pt x="226" y="25"/>
                    <a:pt x="233" y="24"/>
                    <a:pt x="235" y="24"/>
                  </a:cubicBezTo>
                  <a:cubicBezTo>
                    <a:pt x="235" y="23"/>
                    <a:pt x="241" y="22"/>
                    <a:pt x="238" y="21"/>
                  </a:cubicBezTo>
                  <a:cubicBezTo>
                    <a:pt x="235" y="20"/>
                    <a:pt x="232" y="20"/>
                    <a:pt x="229" y="20"/>
                  </a:cubicBezTo>
                  <a:cubicBezTo>
                    <a:pt x="221" y="20"/>
                    <a:pt x="213" y="21"/>
                    <a:pt x="205" y="23"/>
                  </a:cubicBezTo>
                  <a:cubicBezTo>
                    <a:pt x="205" y="23"/>
                    <a:pt x="202" y="25"/>
                    <a:pt x="201" y="24"/>
                  </a:cubicBezTo>
                  <a:cubicBezTo>
                    <a:pt x="201" y="22"/>
                    <a:pt x="200" y="22"/>
                    <a:pt x="202" y="22"/>
                  </a:cubicBezTo>
                  <a:cubicBezTo>
                    <a:pt x="206" y="20"/>
                    <a:pt x="210" y="19"/>
                    <a:pt x="214" y="18"/>
                  </a:cubicBezTo>
                  <a:cubicBezTo>
                    <a:pt x="221" y="17"/>
                    <a:pt x="229" y="18"/>
                    <a:pt x="237" y="18"/>
                  </a:cubicBezTo>
                  <a:cubicBezTo>
                    <a:pt x="239" y="18"/>
                    <a:pt x="241" y="18"/>
                    <a:pt x="243" y="18"/>
                  </a:cubicBezTo>
                  <a:cubicBezTo>
                    <a:pt x="247" y="16"/>
                    <a:pt x="252" y="16"/>
                    <a:pt x="256" y="14"/>
                  </a:cubicBezTo>
                  <a:cubicBezTo>
                    <a:pt x="258" y="14"/>
                    <a:pt x="259" y="13"/>
                    <a:pt x="256" y="12"/>
                  </a:cubicBezTo>
                  <a:cubicBezTo>
                    <a:pt x="254" y="11"/>
                    <a:pt x="250" y="10"/>
                    <a:pt x="248" y="11"/>
                  </a:cubicBezTo>
                  <a:cubicBezTo>
                    <a:pt x="246" y="11"/>
                    <a:pt x="246" y="10"/>
                    <a:pt x="244" y="9"/>
                  </a:cubicBezTo>
                  <a:cubicBezTo>
                    <a:pt x="242" y="9"/>
                    <a:pt x="240" y="11"/>
                    <a:pt x="238" y="11"/>
                  </a:cubicBezTo>
                  <a:cubicBezTo>
                    <a:pt x="238" y="11"/>
                    <a:pt x="240" y="8"/>
                    <a:pt x="241" y="8"/>
                  </a:cubicBezTo>
                  <a:cubicBezTo>
                    <a:pt x="242" y="6"/>
                    <a:pt x="238" y="6"/>
                    <a:pt x="237" y="6"/>
                  </a:cubicBezTo>
                  <a:cubicBezTo>
                    <a:pt x="231" y="7"/>
                    <a:pt x="226" y="7"/>
                    <a:pt x="220" y="6"/>
                  </a:cubicBezTo>
                  <a:cubicBezTo>
                    <a:pt x="215" y="6"/>
                    <a:pt x="211" y="8"/>
                    <a:pt x="206" y="8"/>
                  </a:cubicBezTo>
                  <a:cubicBezTo>
                    <a:pt x="204" y="8"/>
                    <a:pt x="201" y="8"/>
                    <a:pt x="199" y="8"/>
                  </a:cubicBezTo>
                  <a:cubicBezTo>
                    <a:pt x="197" y="9"/>
                    <a:pt x="194" y="8"/>
                    <a:pt x="193" y="9"/>
                  </a:cubicBezTo>
                  <a:cubicBezTo>
                    <a:pt x="196" y="8"/>
                    <a:pt x="199" y="8"/>
                    <a:pt x="202" y="7"/>
                  </a:cubicBezTo>
                  <a:cubicBezTo>
                    <a:pt x="207" y="7"/>
                    <a:pt x="211" y="6"/>
                    <a:pt x="215" y="6"/>
                  </a:cubicBezTo>
                  <a:cubicBezTo>
                    <a:pt x="217" y="6"/>
                    <a:pt x="237" y="6"/>
                    <a:pt x="237" y="4"/>
                  </a:cubicBezTo>
                  <a:cubicBezTo>
                    <a:pt x="236" y="4"/>
                    <a:pt x="233" y="3"/>
                    <a:pt x="232" y="2"/>
                  </a:cubicBezTo>
                  <a:cubicBezTo>
                    <a:pt x="229" y="2"/>
                    <a:pt x="227" y="2"/>
                    <a:pt x="224" y="2"/>
                  </a:cubicBezTo>
                  <a:cubicBezTo>
                    <a:pt x="220" y="2"/>
                    <a:pt x="216" y="1"/>
                    <a:pt x="213" y="0"/>
                  </a:cubicBezTo>
                  <a:cubicBezTo>
                    <a:pt x="206" y="0"/>
                    <a:pt x="200" y="0"/>
                    <a:pt x="194" y="0"/>
                  </a:cubicBezTo>
                  <a:cubicBezTo>
                    <a:pt x="191" y="1"/>
                    <a:pt x="188" y="1"/>
                    <a:pt x="185" y="1"/>
                  </a:cubicBezTo>
                  <a:cubicBezTo>
                    <a:pt x="184" y="1"/>
                    <a:pt x="183" y="3"/>
                    <a:pt x="183" y="3"/>
                  </a:cubicBezTo>
                  <a:cubicBezTo>
                    <a:pt x="181" y="3"/>
                    <a:pt x="179" y="2"/>
                    <a:pt x="177" y="2"/>
                  </a:cubicBezTo>
                  <a:cubicBezTo>
                    <a:pt x="176" y="2"/>
                    <a:pt x="175" y="3"/>
                    <a:pt x="173" y="3"/>
                  </a:cubicBezTo>
                  <a:cubicBezTo>
                    <a:pt x="171" y="3"/>
                    <a:pt x="171" y="4"/>
                    <a:pt x="173" y="4"/>
                  </a:cubicBezTo>
                  <a:cubicBezTo>
                    <a:pt x="176" y="5"/>
                    <a:pt x="179" y="5"/>
                    <a:pt x="181" y="6"/>
                  </a:cubicBezTo>
                  <a:cubicBezTo>
                    <a:pt x="180" y="5"/>
                    <a:pt x="174" y="7"/>
                    <a:pt x="173" y="8"/>
                  </a:cubicBezTo>
                  <a:cubicBezTo>
                    <a:pt x="173" y="8"/>
                    <a:pt x="170" y="8"/>
                    <a:pt x="170" y="8"/>
                  </a:cubicBezTo>
                  <a:cubicBezTo>
                    <a:pt x="170" y="8"/>
                    <a:pt x="172" y="10"/>
                    <a:pt x="172" y="10"/>
                  </a:cubicBezTo>
                  <a:cubicBezTo>
                    <a:pt x="171" y="10"/>
                    <a:pt x="169" y="9"/>
                    <a:pt x="168" y="8"/>
                  </a:cubicBezTo>
                  <a:cubicBezTo>
                    <a:pt x="167" y="7"/>
                    <a:pt x="164" y="8"/>
                    <a:pt x="163" y="8"/>
                  </a:cubicBezTo>
                  <a:cubicBezTo>
                    <a:pt x="160" y="7"/>
                    <a:pt x="157" y="6"/>
                    <a:pt x="154" y="5"/>
                  </a:cubicBezTo>
                  <a:cubicBezTo>
                    <a:pt x="152" y="4"/>
                    <a:pt x="150" y="6"/>
                    <a:pt x="147" y="6"/>
                  </a:cubicBezTo>
                  <a:cubicBezTo>
                    <a:pt x="146" y="6"/>
                    <a:pt x="140" y="5"/>
                    <a:pt x="140" y="7"/>
                  </a:cubicBezTo>
                  <a:cubicBezTo>
                    <a:pt x="139" y="7"/>
                    <a:pt x="153" y="9"/>
                    <a:pt x="155" y="10"/>
                  </a:cubicBezTo>
                  <a:cubicBezTo>
                    <a:pt x="158" y="10"/>
                    <a:pt x="161" y="10"/>
                    <a:pt x="163" y="11"/>
                  </a:cubicBezTo>
                  <a:cubicBezTo>
                    <a:pt x="164" y="11"/>
                    <a:pt x="165" y="11"/>
                    <a:pt x="166" y="12"/>
                  </a:cubicBezTo>
                  <a:cubicBezTo>
                    <a:pt x="166" y="12"/>
                    <a:pt x="166" y="15"/>
                    <a:pt x="166" y="15"/>
                  </a:cubicBezTo>
                  <a:cubicBezTo>
                    <a:pt x="166" y="16"/>
                    <a:pt x="165" y="14"/>
                    <a:pt x="165" y="13"/>
                  </a:cubicBezTo>
                  <a:cubicBezTo>
                    <a:pt x="164" y="12"/>
                    <a:pt x="161" y="12"/>
                    <a:pt x="160" y="11"/>
                  </a:cubicBezTo>
                  <a:cubicBezTo>
                    <a:pt x="160" y="11"/>
                    <a:pt x="157" y="11"/>
                    <a:pt x="157" y="11"/>
                  </a:cubicBezTo>
                  <a:cubicBezTo>
                    <a:pt x="157" y="12"/>
                    <a:pt x="158" y="14"/>
                    <a:pt x="158" y="14"/>
                  </a:cubicBezTo>
                  <a:cubicBezTo>
                    <a:pt x="156" y="14"/>
                    <a:pt x="155" y="11"/>
                    <a:pt x="154" y="11"/>
                  </a:cubicBezTo>
                  <a:cubicBezTo>
                    <a:pt x="152" y="11"/>
                    <a:pt x="150" y="11"/>
                    <a:pt x="148" y="10"/>
                  </a:cubicBezTo>
                  <a:cubicBezTo>
                    <a:pt x="147" y="10"/>
                    <a:pt x="139" y="10"/>
                    <a:pt x="139" y="10"/>
                  </a:cubicBezTo>
                  <a:cubicBezTo>
                    <a:pt x="138" y="12"/>
                    <a:pt x="151" y="17"/>
                    <a:pt x="151" y="17"/>
                  </a:cubicBezTo>
                  <a:cubicBezTo>
                    <a:pt x="151" y="18"/>
                    <a:pt x="146" y="17"/>
                    <a:pt x="146" y="17"/>
                  </a:cubicBezTo>
                  <a:cubicBezTo>
                    <a:pt x="143" y="17"/>
                    <a:pt x="142" y="16"/>
                    <a:pt x="143" y="19"/>
                  </a:cubicBezTo>
                  <a:cubicBezTo>
                    <a:pt x="142" y="19"/>
                    <a:pt x="141" y="18"/>
                    <a:pt x="140" y="17"/>
                  </a:cubicBezTo>
                  <a:cubicBezTo>
                    <a:pt x="140" y="16"/>
                    <a:pt x="142" y="17"/>
                    <a:pt x="143" y="16"/>
                  </a:cubicBezTo>
                  <a:cubicBezTo>
                    <a:pt x="143" y="16"/>
                    <a:pt x="141" y="14"/>
                    <a:pt x="140" y="14"/>
                  </a:cubicBezTo>
                  <a:cubicBezTo>
                    <a:pt x="138" y="13"/>
                    <a:pt x="136" y="12"/>
                    <a:pt x="133" y="12"/>
                  </a:cubicBezTo>
                  <a:cubicBezTo>
                    <a:pt x="132" y="12"/>
                    <a:pt x="130" y="11"/>
                    <a:pt x="129" y="12"/>
                  </a:cubicBezTo>
                  <a:cubicBezTo>
                    <a:pt x="128" y="12"/>
                    <a:pt x="131" y="15"/>
                    <a:pt x="131" y="15"/>
                  </a:cubicBezTo>
                  <a:cubicBezTo>
                    <a:pt x="134" y="17"/>
                    <a:pt x="138" y="17"/>
                    <a:pt x="142" y="20"/>
                  </a:cubicBezTo>
                  <a:cubicBezTo>
                    <a:pt x="143" y="20"/>
                    <a:pt x="144" y="21"/>
                    <a:pt x="143" y="22"/>
                  </a:cubicBezTo>
                  <a:cubicBezTo>
                    <a:pt x="141" y="24"/>
                    <a:pt x="139" y="22"/>
                    <a:pt x="137" y="21"/>
                  </a:cubicBezTo>
                  <a:cubicBezTo>
                    <a:pt x="132" y="18"/>
                    <a:pt x="126" y="16"/>
                    <a:pt x="120" y="15"/>
                  </a:cubicBezTo>
                  <a:cubicBezTo>
                    <a:pt x="117" y="14"/>
                    <a:pt x="114" y="13"/>
                    <a:pt x="111" y="14"/>
                  </a:cubicBezTo>
                  <a:cubicBezTo>
                    <a:pt x="110" y="14"/>
                    <a:pt x="113" y="17"/>
                    <a:pt x="113" y="18"/>
                  </a:cubicBezTo>
                  <a:cubicBezTo>
                    <a:pt x="113" y="18"/>
                    <a:pt x="117" y="21"/>
                    <a:pt x="117" y="21"/>
                  </a:cubicBezTo>
                  <a:cubicBezTo>
                    <a:pt x="117" y="22"/>
                    <a:pt x="111" y="21"/>
                    <a:pt x="111" y="21"/>
                  </a:cubicBezTo>
                  <a:cubicBezTo>
                    <a:pt x="111" y="23"/>
                    <a:pt x="115" y="22"/>
                    <a:pt x="115" y="24"/>
                  </a:cubicBezTo>
                  <a:cubicBezTo>
                    <a:pt x="115" y="24"/>
                    <a:pt x="111" y="23"/>
                    <a:pt x="110" y="22"/>
                  </a:cubicBezTo>
                  <a:cubicBezTo>
                    <a:pt x="108" y="21"/>
                    <a:pt x="106" y="21"/>
                    <a:pt x="103" y="20"/>
                  </a:cubicBezTo>
                  <a:cubicBezTo>
                    <a:pt x="101" y="19"/>
                    <a:pt x="101" y="20"/>
                    <a:pt x="101" y="22"/>
                  </a:cubicBezTo>
                  <a:cubicBezTo>
                    <a:pt x="100" y="23"/>
                    <a:pt x="99" y="23"/>
                    <a:pt x="98" y="23"/>
                  </a:cubicBezTo>
                  <a:cubicBezTo>
                    <a:pt x="98" y="24"/>
                    <a:pt x="98" y="26"/>
                    <a:pt x="97" y="26"/>
                  </a:cubicBezTo>
                  <a:cubicBezTo>
                    <a:pt x="97" y="27"/>
                    <a:pt x="97" y="24"/>
                    <a:pt x="97" y="23"/>
                  </a:cubicBezTo>
                  <a:cubicBezTo>
                    <a:pt x="97" y="22"/>
                    <a:pt x="98" y="21"/>
                    <a:pt x="98" y="20"/>
                  </a:cubicBezTo>
                  <a:cubicBezTo>
                    <a:pt x="97" y="16"/>
                    <a:pt x="93" y="16"/>
                    <a:pt x="90" y="16"/>
                  </a:cubicBezTo>
                  <a:cubicBezTo>
                    <a:pt x="86" y="17"/>
                    <a:pt x="82" y="18"/>
                    <a:pt x="78" y="18"/>
                  </a:cubicBezTo>
                  <a:cubicBezTo>
                    <a:pt x="77" y="19"/>
                    <a:pt x="75" y="19"/>
                    <a:pt x="74" y="19"/>
                  </a:cubicBezTo>
                  <a:cubicBezTo>
                    <a:pt x="74" y="19"/>
                    <a:pt x="69" y="20"/>
                    <a:pt x="69" y="20"/>
                  </a:cubicBezTo>
                  <a:cubicBezTo>
                    <a:pt x="70" y="21"/>
                    <a:pt x="72" y="21"/>
                    <a:pt x="73" y="21"/>
                  </a:cubicBezTo>
                  <a:cubicBezTo>
                    <a:pt x="74" y="22"/>
                    <a:pt x="75" y="23"/>
                    <a:pt x="77" y="24"/>
                  </a:cubicBezTo>
                  <a:cubicBezTo>
                    <a:pt x="77" y="24"/>
                    <a:pt x="81" y="27"/>
                    <a:pt x="81" y="27"/>
                  </a:cubicBezTo>
                  <a:cubicBezTo>
                    <a:pt x="80" y="27"/>
                    <a:pt x="76" y="25"/>
                    <a:pt x="75" y="25"/>
                  </a:cubicBezTo>
                  <a:cubicBezTo>
                    <a:pt x="73" y="24"/>
                    <a:pt x="72" y="22"/>
                    <a:pt x="70" y="22"/>
                  </a:cubicBezTo>
                  <a:cubicBezTo>
                    <a:pt x="67" y="21"/>
                    <a:pt x="64" y="22"/>
                    <a:pt x="61" y="22"/>
                  </a:cubicBezTo>
                  <a:cubicBezTo>
                    <a:pt x="58" y="23"/>
                    <a:pt x="58" y="22"/>
                    <a:pt x="60" y="25"/>
                  </a:cubicBezTo>
                  <a:cubicBezTo>
                    <a:pt x="60" y="26"/>
                    <a:pt x="60" y="29"/>
                    <a:pt x="60" y="30"/>
                  </a:cubicBezTo>
                  <a:cubicBezTo>
                    <a:pt x="60" y="32"/>
                    <a:pt x="56" y="30"/>
                    <a:pt x="55" y="30"/>
                  </a:cubicBezTo>
                  <a:cubicBezTo>
                    <a:pt x="54" y="30"/>
                    <a:pt x="51" y="28"/>
                    <a:pt x="50" y="30"/>
                  </a:cubicBezTo>
                  <a:cubicBezTo>
                    <a:pt x="49" y="31"/>
                    <a:pt x="50" y="34"/>
                    <a:pt x="50" y="34"/>
                  </a:cubicBezTo>
                  <a:cubicBezTo>
                    <a:pt x="49" y="35"/>
                    <a:pt x="48" y="33"/>
                    <a:pt x="47" y="32"/>
                  </a:cubicBezTo>
                  <a:cubicBezTo>
                    <a:pt x="45" y="31"/>
                    <a:pt x="43" y="31"/>
                    <a:pt x="42" y="32"/>
                  </a:cubicBezTo>
                  <a:cubicBezTo>
                    <a:pt x="39" y="34"/>
                    <a:pt x="36" y="36"/>
                    <a:pt x="32" y="37"/>
                  </a:cubicBezTo>
                  <a:cubicBezTo>
                    <a:pt x="31" y="38"/>
                    <a:pt x="34" y="37"/>
                    <a:pt x="32" y="37"/>
                  </a:cubicBezTo>
                  <a:close/>
                </a:path>
              </a:pathLst>
            </a:custGeom>
            <a:solidFill>
              <a:schemeClr val="bg2"/>
            </a:solidFill>
            <a:ln w="4763" cap="flat">
              <a:solidFill>
                <a:schemeClr val="bg1"/>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sp>
        <p:nvSpPr>
          <p:cNvPr id="2367" name="Freeform 2366"/>
          <p:cNvSpPr/>
          <p:nvPr/>
        </p:nvSpPr>
        <p:spPr>
          <a:xfrm>
            <a:off x="1356798" y="2738040"/>
            <a:ext cx="846963" cy="572174"/>
          </a:xfrm>
          <a:custGeom>
            <a:avLst/>
            <a:gdLst>
              <a:gd name="connsiteX0" fmla="*/ 0 w 1771135"/>
              <a:gd name="connsiteY0" fmla="*/ 0 h 606899"/>
              <a:gd name="connsiteX1" fmla="*/ 1771135 w 1771135"/>
              <a:gd name="connsiteY1" fmla="*/ 0 h 606899"/>
              <a:gd name="connsiteX2" fmla="*/ 1771135 w 1771135"/>
              <a:gd name="connsiteY2" fmla="*/ 340585 h 606899"/>
              <a:gd name="connsiteX3" fmla="*/ 1040030 w 1771135"/>
              <a:gd name="connsiteY3" fmla="*/ 340585 h 606899"/>
              <a:gd name="connsiteX4" fmla="*/ 885567 w 1771135"/>
              <a:gd name="connsiteY4" fmla="*/ 606899 h 606899"/>
              <a:gd name="connsiteX5" fmla="*/ 731105 w 1771135"/>
              <a:gd name="connsiteY5" fmla="*/ 340585 h 606899"/>
              <a:gd name="connsiteX6" fmla="*/ 0 w 1771135"/>
              <a:gd name="connsiteY6" fmla="*/ 340585 h 606899"/>
              <a:gd name="connsiteX0" fmla="*/ 0 w 1771135"/>
              <a:gd name="connsiteY0" fmla="*/ 0 h 532758"/>
              <a:gd name="connsiteX1" fmla="*/ 1771135 w 1771135"/>
              <a:gd name="connsiteY1" fmla="*/ 0 h 532758"/>
              <a:gd name="connsiteX2" fmla="*/ 1771135 w 1771135"/>
              <a:gd name="connsiteY2" fmla="*/ 340585 h 532758"/>
              <a:gd name="connsiteX3" fmla="*/ 1040030 w 1771135"/>
              <a:gd name="connsiteY3" fmla="*/ 340585 h 532758"/>
              <a:gd name="connsiteX4" fmla="*/ 893805 w 1771135"/>
              <a:gd name="connsiteY4" fmla="*/ 532758 h 532758"/>
              <a:gd name="connsiteX5" fmla="*/ 731105 w 1771135"/>
              <a:gd name="connsiteY5" fmla="*/ 340585 h 532758"/>
              <a:gd name="connsiteX6" fmla="*/ 0 w 1771135"/>
              <a:gd name="connsiteY6" fmla="*/ 340585 h 532758"/>
              <a:gd name="connsiteX7" fmla="*/ 0 w 1771135"/>
              <a:gd name="connsiteY7" fmla="*/ 0 h 532758"/>
              <a:gd name="connsiteX0" fmla="*/ 0 w 1771135"/>
              <a:gd name="connsiteY0" fmla="*/ 0 h 466856"/>
              <a:gd name="connsiteX1" fmla="*/ 1771135 w 1771135"/>
              <a:gd name="connsiteY1" fmla="*/ 0 h 466856"/>
              <a:gd name="connsiteX2" fmla="*/ 1771135 w 1771135"/>
              <a:gd name="connsiteY2" fmla="*/ 340585 h 466856"/>
              <a:gd name="connsiteX3" fmla="*/ 1040030 w 1771135"/>
              <a:gd name="connsiteY3" fmla="*/ 340585 h 466856"/>
              <a:gd name="connsiteX4" fmla="*/ 893805 w 1771135"/>
              <a:gd name="connsiteY4" fmla="*/ 466856 h 466856"/>
              <a:gd name="connsiteX5" fmla="*/ 731105 w 1771135"/>
              <a:gd name="connsiteY5" fmla="*/ 340585 h 466856"/>
              <a:gd name="connsiteX6" fmla="*/ 0 w 1771135"/>
              <a:gd name="connsiteY6" fmla="*/ 340585 h 466856"/>
              <a:gd name="connsiteX7" fmla="*/ 0 w 1771135"/>
              <a:gd name="connsiteY7" fmla="*/ 0 h 4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1135" h="466856">
                <a:moveTo>
                  <a:pt x="0" y="0"/>
                </a:moveTo>
                <a:lnTo>
                  <a:pt x="1771135" y="0"/>
                </a:lnTo>
                <a:lnTo>
                  <a:pt x="1771135" y="340585"/>
                </a:lnTo>
                <a:lnTo>
                  <a:pt x="1040030" y="340585"/>
                </a:lnTo>
                <a:lnTo>
                  <a:pt x="893805" y="466856"/>
                </a:lnTo>
                <a:lnTo>
                  <a:pt x="731105" y="340585"/>
                </a:lnTo>
                <a:lnTo>
                  <a:pt x="0" y="340585"/>
                </a:lnTo>
                <a:lnTo>
                  <a:pt x="0" y="0"/>
                </a:lnTo>
                <a:close/>
              </a:path>
            </a:pathLst>
          </a:custGeom>
          <a:solidFill>
            <a:schemeClr val="accent2">
              <a:lumMod val="60000"/>
              <a:lumOff val="40000"/>
            </a:schemeClr>
          </a:solidFill>
          <a:ln>
            <a:noFill/>
          </a:ln>
          <a:effectLst>
            <a:outerShdw blurRad="38100" dist="381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216000" rtlCol="0" anchor="ctr"/>
          <a:lstStyle/>
          <a:p>
            <a:pPr algn="ctr"/>
            <a:r>
              <a:rPr lang="id-ID" sz="1600" b="1" dirty="0">
                <a:latin typeface="+mj-lt"/>
              </a:rPr>
              <a:t>850k</a:t>
            </a:r>
          </a:p>
        </p:txBody>
      </p:sp>
      <p:sp>
        <p:nvSpPr>
          <p:cNvPr id="2368" name="Freeform 2367"/>
          <p:cNvSpPr/>
          <p:nvPr/>
        </p:nvSpPr>
        <p:spPr>
          <a:xfrm>
            <a:off x="2296132" y="3632985"/>
            <a:ext cx="846963" cy="572174"/>
          </a:xfrm>
          <a:custGeom>
            <a:avLst/>
            <a:gdLst>
              <a:gd name="connsiteX0" fmla="*/ 0 w 1771135"/>
              <a:gd name="connsiteY0" fmla="*/ 0 h 606899"/>
              <a:gd name="connsiteX1" fmla="*/ 1771135 w 1771135"/>
              <a:gd name="connsiteY1" fmla="*/ 0 h 606899"/>
              <a:gd name="connsiteX2" fmla="*/ 1771135 w 1771135"/>
              <a:gd name="connsiteY2" fmla="*/ 340585 h 606899"/>
              <a:gd name="connsiteX3" fmla="*/ 1040030 w 1771135"/>
              <a:gd name="connsiteY3" fmla="*/ 340585 h 606899"/>
              <a:gd name="connsiteX4" fmla="*/ 885567 w 1771135"/>
              <a:gd name="connsiteY4" fmla="*/ 606899 h 606899"/>
              <a:gd name="connsiteX5" fmla="*/ 731105 w 1771135"/>
              <a:gd name="connsiteY5" fmla="*/ 340585 h 606899"/>
              <a:gd name="connsiteX6" fmla="*/ 0 w 1771135"/>
              <a:gd name="connsiteY6" fmla="*/ 340585 h 606899"/>
              <a:gd name="connsiteX0" fmla="*/ 0 w 1771135"/>
              <a:gd name="connsiteY0" fmla="*/ 0 h 532758"/>
              <a:gd name="connsiteX1" fmla="*/ 1771135 w 1771135"/>
              <a:gd name="connsiteY1" fmla="*/ 0 h 532758"/>
              <a:gd name="connsiteX2" fmla="*/ 1771135 w 1771135"/>
              <a:gd name="connsiteY2" fmla="*/ 340585 h 532758"/>
              <a:gd name="connsiteX3" fmla="*/ 1040030 w 1771135"/>
              <a:gd name="connsiteY3" fmla="*/ 340585 h 532758"/>
              <a:gd name="connsiteX4" fmla="*/ 893805 w 1771135"/>
              <a:gd name="connsiteY4" fmla="*/ 532758 h 532758"/>
              <a:gd name="connsiteX5" fmla="*/ 731105 w 1771135"/>
              <a:gd name="connsiteY5" fmla="*/ 340585 h 532758"/>
              <a:gd name="connsiteX6" fmla="*/ 0 w 1771135"/>
              <a:gd name="connsiteY6" fmla="*/ 340585 h 532758"/>
              <a:gd name="connsiteX7" fmla="*/ 0 w 1771135"/>
              <a:gd name="connsiteY7" fmla="*/ 0 h 532758"/>
              <a:gd name="connsiteX0" fmla="*/ 0 w 1771135"/>
              <a:gd name="connsiteY0" fmla="*/ 0 h 466856"/>
              <a:gd name="connsiteX1" fmla="*/ 1771135 w 1771135"/>
              <a:gd name="connsiteY1" fmla="*/ 0 h 466856"/>
              <a:gd name="connsiteX2" fmla="*/ 1771135 w 1771135"/>
              <a:gd name="connsiteY2" fmla="*/ 340585 h 466856"/>
              <a:gd name="connsiteX3" fmla="*/ 1040030 w 1771135"/>
              <a:gd name="connsiteY3" fmla="*/ 340585 h 466856"/>
              <a:gd name="connsiteX4" fmla="*/ 893805 w 1771135"/>
              <a:gd name="connsiteY4" fmla="*/ 466856 h 466856"/>
              <a:gd name="connsiteX5" fmla="*/ 731105 w 1771135"/>
              <a:gd name="connsiteY5" fmla="*/ 340585 h 466856"/>
              <a:gd name="connsiteX6" fmla="*/ 0 w 1771135"/>
              <a:gd name="connsiteY6" fmla="*/ 340585 h 466856"/>
              <a:gd name="connsiteX7" fmla="*/ 0 w 1771135"/>
              <a:gd name="connsiteY7" fmla="*/ 0 h 4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1135" h="466856">
                <a:moveTo>
                  <a:pt x="0" y="0"/>
                </a:moveTo>
                <a:lnTo>
                  <a:pt x="1771135" y="0"/>
                </a:lnTo>
                <a:lnTo>
                  <a:pt x="1771135" y="340585"/>
                </a:lnTo>
                <a:lnTo>
                  <a:pt x="1040030" y="340585"/>
                </a:lnTo>
                <a:lnTo>
                  <a:pt x="893805" y="466856"/>
                </a:lnTo>
                <a:lnTo>
                  <a:pt x="731105" y="340585"/>
                </a:lnTo>
                <a:lnTo>
                  <a:pt x="0" y="340585"/>
                </a:lnTo>
                <a:lnTo>
                  <a:pt x="0" y="0"/>
                </a:lnTo>
                <a:close/>
              </a:path>
            </a:pathLst>
          </a:custGeom>
          <a:solidFill>
            <a:schemeClr val="accent1">
              <a:lumMod val="60000"/>
              <a:lumOff val="40000"/>
            </a:schemeClr>
          </a:solidFill>
          <a:ln>
            <a:noFill/>
          </a:ln>
          <a:effectLst>
            <a:outerShdw blurRad="38100" dist="381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216000" rtlCol="0" anchor="ctr"/>
          <a:lstStyle/>
          <a:p>
            <a:pPr algn="ctr"/>
            <a:r>
              <a:rPr lang="id-ID" sz="1600" b="1" dirty="0">
                <a:latin typeface="+mj-lt"/>
              </a:rPr>
              <a:t>317k</a:t>
            </a:r>
          </a:p>
        </p:txBody>
      </p:sp>
      <p:sp>
        <p:nvSpPr>
          <p:cNvPr id="2369" name="Freeform 2368"/>
          <p:cNvSpPr/>
          <p:nvPr/>
        </p:nvSpPr>
        <p:spPr>
          <a:xfrm>
            <a:off x="5584435" y="3915257"/>
            <a:ext cx="846963" cy="572174"/>
          </a:xfrm>
          <a:custGeom>
            <a:avLst/>
            <a:gdLst>
              <a:gd name="connsiteX0" fmla="*/ 0 w 1771135"/>
              <a:gd name="connsiteY0" fmla="*/ 0 h 606899"/>
              <a:gd name="connsiteX1" fmla="*/ 1771135 w 1771135"/>
              <a:gd name="connsiteY1" fmla="*/ 0 h 606899"/>
              <a:gd name="connsiteX2" fmla="*/ 1771135 w 1771135"/>
              <a:gd name="connsiteY2" fmla="*/ 340585 h 606899"/>
              <a:gd name="connsiteX3" fmla="*/ 1040030 w 1771135"/>
              <a:gd name="connsiteY3" fmla="*/ 340585 h 606899"/>
              <a:gd name="connsiteX4" fmla="*/ 885567 w 1771135"/>
              <a:gd name="connsiteY4" fmla="*/ 606899 h 606899"/>
              <a:gd name="connsiteX5" fmla="*/ 731105 w 1771135"/>
              <a:gd name="connsiteY5" fmla="*/ 340585 h 606899"/>
              <a:gd name="connsiteX6" fmla="*/ 0 w 1771135"/>
              <a:gd name="connsiteY6" fmla="*/ 340585 h 606899"/>
              <a:gd name="connsiteX0" fmla="*/ 0 w 1771135"/>
              <a:gd name="connsiteY0" fmla="*/ 0 h 532758"/>
              <a:gd name="connsiteX1" fmla="*/ 1771135 w 1771135"/>
              <a:gd name="connsiteY1" fmla="*/ 0 h 532758"/>
              <a:gd name="connsiteX2" fmla="*/ 1771135 w 1771135"/>
              <a:gd name="connsiteY2" fmla="*/ 340585 h 532758"/>
              <a:gd name="connsiteX3" fmla="*/ 1040030 w 1771135"/>
              <a:gd name="connsiteY3" fmla="*/ 340585 h 532758"/>
              <a:gd name="connsiteX4" fmla="*/ 893805 w 1771135"/>
              <a:gd name="connsiteY4" fmla="*/ 532758 h 532758"/>
              <a:gd name="connsiteX5" fmla="*/ 731105 w 1771135"/>
              <a:gd name="connsiteY5" fmla="*/ 340585 h 532758"/>
              <a:gd name="connsiteX6" fmla="*/ 0 w 1771135"/>
              <a:gd name="connsiteY6" fmla="*/ 340585 h 532758"/>
              <a:gd name="connsiteX7" fmla="*/ 0 w 1771135"/>
              <a:gd name="connsiteY7" fmla="*/ 0 h 532758"/>
              <a:gd name="connsiteX0" fmla="*/ 0 w 1771135"/>
              <a:gd name="connsiteY0" fmla="*/ 0 h 466856"/>
              <a:gd name="connsiteX1" fmla="*/ 1771135 w 1771135"/>
              <a:gd name="connsiteY1" fmla="*/ 0 h 466856"/>
              <a:gd name="connsiteX2" fmla="*/ 1771135 w 1771135"/>
              <a:gd name="connsiteY2" fmla="*/ 340585 h 466856"/>
              <a:gd name="connsiteX3" fmla="*/ 1040030 w 1771135"/>
              <a:gd name="connsiteY3" fmla="*/ 340585 h 466856"/>
              <a:gd name="connsiteX4" fmla="*/ 893805 w 1771135"/>
              <a:gd name="connsiteY4" fmla="*/ 466856 h 466856"/>
              <a:gd name="connsiteX5" fmla="*/ 731105 w 1771135"/>
              <a:gd name="connsiteY5" fmla="*/ 340585 h 466856"/>
              <a:gd name="connsiteX6" fmla="*/ 0 w 1771135"/>
              <a:gd name="connsiteY6" fmla="*/ 340585 h 466856"/>
              <a:gd name="connsiteX7" fmla="*/ 0 w 1771135"/>
              <a:gd name="connsiteY7" fmla="*/ 0 h 4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1135" h="466856">
                <a:moveTo>
                  <a:pt x="0" y="0"/>
                </a:moveTo>
                <a:lnTo>
                  <a:pt x="1771135" y="0"/>
                </a:lnTo>
                <a:lnTo>
                  <a:pt x="1771135" y="340585"/>
                </a:lnTo>
                <a:lnTo>
                  <a:pt x="1040030" y="340585"/>
                </a:lnTo>
                <a:lnTo>
                  <a:pt x="893805" y="466856"/>
                </a:lnTo>
                <a:lnTo>
                  <a:pt x="731105" y="340585"/>
                </a:lnTo>
                <a:lnTo>
                  <a:pt x="0" y="340585"/>
                </a:lnTo>
                <a:lnTo>
                  <a:pt x="0" y="0"/>
                </a:lnTo>
                <a:close/>
              </a:path>
            </a:pathLst>
          </a:custGeom>
          <a:solidFill>
            <a:schemeClr val="accent5">
              <a:lumMod val="60000"/>
              <a:lumOff val="40000"/>
            </a:schemeClr>
          </a:solidFill>
          <a:ln>
            <a:noFill/>
          </a:ln>
          <a:effectLst>
            <a:outerShdw blurRad="38100" dist="381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216000" rtlCol="0" anchor="ctr"/>
          <a:lstStyle/>
          <a:p>
            <a:pPr algn="ctr"/>
            <a:r>
              <a:rPr lang="id-ID" sz="1600" b="1" dirty="0">
                <a:latin typeface="+mj-lt"/>
              </a:rPr>
              <a:t>390k</a:t>
            </a:r>
          </a:p>
        </p:txBody>
      </p:sp>
      <p:sp>
        <p:nvSpPr>
          <p:cNvPr id="2370" name="Freeform 2369"/>
          <p:cNvSpPr/>
          <p:nvPr/>
        </p:nvSpPr>
        <p:spPr>
          <a:xfrm>
            <a:off x="5071996" y="2726503"/>
            <a:ext cx="846963" cy="572174"/>
          </a:xfrm>
          <a:custGeom>
            <a:avLst/>
            <a:gdLst>
              <a:gd name="connsiteX0" fmla="*/ 0 w 1771135"/>
              <a:gd name="connsiteY0" fmla="*/ 0 h 606899"/>
              <a:gd name="connsiteX1" fmla="*/ 1771135 w 1771135"/>
              <a:gd name="connsiteY1" fmla="*/ 0 h 606899"/>
              <a:gd name="connsiteX2" fmla="*/ 1771135 w 1771135"/>
              <a:gd name="connsiteY2" fmla="*/ 340585 h 606899"/>
              <a:gd name="connsiteX3" fmla="*/ 1040030 w 1771135"/>
              <a:gd name="connsiteY3" fmla="*/ 340585 h 606899"/>
              <a:gd name="connsiteX4" fmla="*/ 885567 w 1771135"/>
              <a:gd name="connsiteY4" fmla="*/ 606899 h 606899"/>
              <a:gd name="connsiteX5" fmla="*/ 731105 w 1771135"/>
              <a:gd name="connsiteY5" fmla="*/ 340585 h 606899"/>
              <a:gd name="connsiteX6" fmla="*/ 0 w 1771135"/>
              <a:gd name="connsiteY6" fmla="*/ 340585 h 606899"/>
              <a:gd name="connsiteX0" fmla="*/ 0 w 1771135"/>
              <a:gd name="connsiteY0" fmla="*/ 0 h 532758"/>
              <a:gd name="connsiteX1" fmla="*/ 1771135 w 1771135"/>
              <a:gd name="connsiteY1" fmla="*/ 0 h 532758"/>
              <a:gd name="connsiteX2" fmla="*/ 1771135 w 1771135"/>
              <a:gd name="connsiteY2" fmla="*/ 340585 h 532758"/>
              <a:gd name="connsiteX3" fmla="*/ 1040030 w 1771135"/>
              <a:gd name="connsiteY3" fmla="*/ 340585 h 532758"/>
              <a:gd name="connsiteX4" fmla="*/ 893805 w 1771135"/>
              <a:gd name="connsiteY4" fmla="*/ 532758 h 532758"/>
              <a:gd name="connsiteX5" fmla="*/ 731105 w 1771135"/>
              <a:gd name="connsiteY5" fmla="*/ 340585 h 532758"/>
              <a:gd name="connsiteX6" fmla="*/ 0 w 1771135"/>
              <a:gd name="connsiteY6" fmla="*/ 340585 h 532758"/>
              <a:gd name="connsiteX7" fmla="*/ 0 w 1771135"/>
              <a:gd name="connsiteY7" fmla="*/ 0 h 532758"/>
              <a:gd name="connsiteX0" fmla="*/ 0 w 1771135"/>
              <a:gd name="connsiteY0" fmla="*/ 0 h 466856"/>
              <a:gd name="connsiteX1" fmla="*/ 1771135 w 1771135"/>
              <a:gd name="connsiteY1" fmla="*/ 0 h 466856"/>
              <a:gd name="connsiteX2" fmla="*/ 1771135 w 1771135"/>
              <a:gd name="connsiteY2" fmla="*/ 340585 h 466856"/>
              <a:gd name="connsiteX3" fmla="*/ 1040030 w 1771135"/>
              <a:gd name="connsiteY3" fmla="*/ 340585 h 466856"/>
              <a:gd name="connsiteX4" fmla="*/ 893805 w 1771135"/>
              <a:gd name="connsiteY4" fmla="*/ 466856 h 466856"/>
              <a:gd name="connsiteX5" fmla="*/ 731105 w 1771135"/>
              <a:gd name="connsiteY5" fmla="*/ 340585 h 466856"/>
              <a:gd name="connsiteX6" fmla="*/ 0 w 1771135"/>
              <a:gd name="connsiteY6" fmla="*/ 340585 h 466856"/>
              <a:gd name="connsiteX7" fmla="*/ 0 w 1771135"/>
              <a:gd name="connsiteY7" fmla="*/ 0 h 4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1135" h="466856">
                <a:moveTo>
                  <a:pt x="0" y="0"/>
                </a:moveTo>
                <a:lnTo>
                  <a:pt x="1771135" y="0"/>
                </a:lnTo>
                <a:lnTo>
                  <a:pt x="1771135" y="340585"/>
                </a:lnTo>
                <a:lnTo>
                  <a:pt x="1040030" y="340585"/>
                </a:lnTo>
                <a:lnTo>
                  <a:pt x="893805" y="466856"/>
                </a:lnTo>
                <a:lnTo>
                  <a:pt x="731105" y="340585"/>
                </a:lnTo>
                <a:lnTo>
                  <a:pt x="0" y="340585"/>
                </a:lnTo>
                <a:lnTo>
                  <a:pt x="0" y="0"/>
                </a:lnTo>
                <a:close/>
              </a:path>
            </a:pathLst>
          </a:custGeom>
          <a:solidFill>
            <a:schemeClr val="accent4">
              <a:lumMod val="60000"/>
              <a:lumOff val="40000"/>
            </a:schemeClr>
          </a:solidFill>
          <a:ln>
            <a:noFill/>
          </a:ln>
          <a:effectLst>
            <a:outerShdw blurRad="38100" dist="381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216000" rtlCol="0" anchor="ctr"/>
          <a:lstStyle/>
          <a:p>
            <a:pPr algn="ctr"/>
            <a:r>
              <a:rPr lang="id-ID" sz="1600" b="1" dirty="0">
                <a:latin typeface="+mj-lt"/>
              </a:rPr>
              <a:t>190k</a:t>
            </a:r>
          </a:p>
        </p:txBody>
      </p:sp>
      <p:sp>
        <p:nvSpPr>
          <p:cNvPr id="2371" name="Freeform 2370"/>
          <p:cNvSpPr/>
          <p:nvPr/>
        </p:nvSpPr>
        <p:spPr>
          <a:xfrm>
            <a:off x="3160360" y="2337829"/>
            <a:ext cx="846963" cy="572174"/>
          </a:xfrm>
          <a:custGeom>
            <a:avLst/>
            <a:gdLst>
              <a:gd name="connsiteX0" fmla="*/ 0 w 1771135"/>
              <a:gd name="connsiteY0" fmla="*/ 0 h 606899"/>
              <a:gd name="connsiteX1" fmla="*/ 1771135 w 1771135"/>
              <a:gd name="connsiteY1" fmla="*/ 0 h 606899"/>
              <a:gd name="connsiteX2" fmla="*/ 1771135 w 1771135"/>
              <a:gd name="connsiteY2" fmla="*/ 340585 h 606899"/>
              <a:gd name="connsiteX3" fmla="*/ 1040030 w 1771135"/>
              <a:gd name="connsiteY3" fmla="*/ 340585 h 606899"/>
              <a:gd name="connsiteX4" fmla="*/ 885567 w 1771135"/>
              <a:gd name="connsiteY4" fmla="*/ 606899 h 606899"/>
              <a:gd name="connsiteX5" fmla="*/ 731105 w 1771135"/>
              <a:gd name="connsiteY5" fmla="*/ 340585 h 606899"/>
              <a:gd name="connsiteX6" fmla="*/ 0 w 1771135"/>
              <a:gd name="connsiteY6" fmla="*/ 340585 h 606899"/>
              <a:gd name="connsiteX0" fmla="*/ 0 w 1771135"/>
              <a:gd name="connsiteY0" fmla="*/ 0 h 532758"/>
              <a:gd name="connsiteX1" fmla="*/ 1771135 w 1771135"/>
              <a:gd name="connsiteY1" fmla="*/ 0 h 532758"/>
              <a:gd name="connsiteX2" fmla="*/ 1771135 w 1771135"/>
              <a:gd name="connsiteY2" fmla="*/ 340585 h 532758"/>
              <a:gd name="connsiteX3" fmla="*/ 1040030 w 1771135"/>
              <a:gd name="connsiteY3" fmla="*/ 340585 h 532758"/>
              <a:gd name="connsiteX4" fmla="*/ 893805 w 1771135"/>
              <a:gd name="connsiteY4" fmla="*/ 532758 h 532758"/>
              <a:gd name="connsiteX5" fmla="*/ 731105 w 1771135"/>
              <a:gd name="connsiteY5" fmla="*/ 340585 h 532758"/>
              <a:gd name="connsiteX6" fmla="*/ 0 w 1771135"/>
              <a:gd name="connsiteY6" fmla="*/ 340585 h 532758"/>
              <a:gd name="connsiteX7" fmla="*/ 0 w 1771135"/>
              <a:gd name="connsiteY7" fmla="*/ 0 h 532758"/>
              <a:gd name="connsiteX0" fmla="*/ 0 w 1771135"/>
              <a:gd name="connsiteY0" fmla="*/ 0 h 466856"/>
              <a:gd name="connsiteX1" fmla="*/ 1771135 w 1771135"/>
              <a:gd name="connsiteY1" fmla="*/ 0 h 466856"/>
              <a:gd name="connsiteX2" fmla="*/ 1771135 w 1771135"/>
              <a:gd name="connsiteY2" fmla="*/ 340585 h 466856"/>
              <a:gd name="connsiteX3" fmla="*/ 1040030 w 1771135"/>
              <a:gd name="connsiteY3" fmla="*/ 340585 h 466856"/>
              <a:gd name="connsiteX4" fmla="*/ 893805 w 1771135"/>
              <a:gd name="connsiteY4" fmla="*/ 466856 h 466856"/>
              <a:gd name="connsiteX5" fmla="*/ 731105 w 1771135"/>
              <a:gd name="connsiteY5" fmla="*/ 340585 h 466856"/>
              <a:gd name="connsiteX6" fmla="*/ 0 w 1771135"/>
              <a:gd name="connsiteY6" fmla="*/ 340585 h 466856"/>
              <a:gd name="connsiteX7" fmla="*/ 0 w 1771135"/>
              <a:gd name="connsiteY7" fmla="*/ 0 h 46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1135" h="466856">
                <a:moveTo>
                  <a:pt x="0" y="0"/>
                </a:moveTo>
                <a:lnTo>
                  <a:pt x="1771135" y="0"/>
                </a:lnTo>
                <a:lnTo>
                  <a:pt x="1771135" y="340585"/>
                </a:lnTo>
                <a:lnTo>
                  <a:pt x="1040030" y="340585"/>
                </a:lnTo>
                <a:lnTo>
                  <a:pt x="893805" y="466856"/>
                </a:lnTo>
                <a:lnTo>
                  <a:pt x="731105" y="340585"/>
                </a:lnTo>
                <a:lnTo>
                  <a:pt x="0" y="340585"/>
                </a:lnTo>
                <a:lnTo>
                  <a:pt x="0" y="0"/>
                </a:lnTo>
                <a:close/>
              </a:path>
            </a:pathLst>
          </a:custGeom>
          <a:solidFill>
            <a:schemeClr val="accent3">
              <a:lumMod val="60000"/>
              <a:lumOff val="40000"/>
            </a:schemeClr>
          </a:solidFill>
          <a:ln>
            <a:noFill/>
          </a:ln>
          <a:effectLst>
            <a:outerShdw blurRad="38100" dist="38100" dir="5400000" sx="97000" sy="97000" algn="t" rotWithShape="0">
              <a:prstClr val="black">
                <a:alpha val="25000"/>
              </a:prstClr>
            </a:outerShdw>
          </a:effectLst>
        </p:spPr>
        <p:style>
          <a:lnRef idx="2">
            <a:schemeClr val="accent1">
              <a:shade val="50000"/>
            </a:schemeClr>
          </a:lnRef>
          <a:fillRef idx="1">
            <a:schemeClr val="accent1"/>
          </a:fillRef>
          <a:effectRef idx="0">
            <a:schemeClr val="accent1"/>
          </a:effectRef>
          <a:fontRef idx="minor">
            <a:schemeClr val="lt1"/>
          </a:fontRef>
        </p:style>
        <p:txBody>
          <a:bodyPr bIns="216000" rtlCol="0" anchor="ctr"/>
          <a:lstStyle/>
          <a:p>
            <a:pPr algn="ctr"/>
            <a:r>
              <a:rPr lang="id-ID" sz="1600" b="1" dirty="0">
                <a:latin typeface="+mj-lt"/>
              </a:rPr>
              <a:t>257k</a:t>
            </a:r>
          </a:p>
        </p:txBody>
      </p:sp>
    </p:spTree>
    <p:extLst>
      <p:ext uri="{BB962C8B-B14F-4D97-AF65-F5344CB8AC3E}">
        <p14:creationId xmlns:p14="http://schemas.microsoft.com/office/powerpoint/2010/main" val="1641380649"/>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588"/>
                                        </p:tgtEl>
                                        <p:attrNameLst>
                                          <p:attrName>style.visibility</p:attrName>
                                        </p:attrNameLst>
                                      </p:cBhvr>
                                      <p:to>
                                        <p:strVal val="visible"/>
                                      </p:to>
                                    </p:set>
                                    <p:animEffect transition="in" filter="barn(outVertical)">
                                      <p:cBhvr>
                                        <p:cTn id="11" dur="500"/>
                                        <p:tgtEl>
                                          <p:spTgt spid="588"/>
                                        </p:tgtEl>
                                      </p:cBhvr>
                                    </p:animEffect>
                                  </p:childTnLst>
                                </p:cTn>
                              </p:par>
                            </p:childTnLst>
                          </p:cTn>
                        </p:par>
                        <p:par>
                          <p:cTn id="12" fill="hold">
                            <p:stCondLst>
                              <p:cond delay="500"/>
                            </p:stCondLst>
                            <p:childTnLst>
                              <p:par>
                                <p:cTn id="13" presetID="53" presetClass="entr" presetSubtype="16" fill="hold" nodeType="afterEffect">
                                  <p:stCondLst>
                                    <p:cond delay="0"/>
                                  </p:stCondLst>
                                  <p:childTnLst>
                                    <p:set>
                                      <p:cBhvr>
                                        <p:cTn id="14" dur="1" fill="hold">
                                          <p:stCondLst>
                                            <p:cond delay="0"/>
                                          </p:stCondLst>
                                        </p:cTn>
                                        <p:tgtEl>
                                          <p:spTgt spid="2087"/>
                                        </p:tgtEl>
                                        <p:attrNameLst>
                                          <p:attrName>style.visibility</p:attrName>
                                        </p:attrNameLst>
                                      </p:cBhvr>
                                      <p:to>
                                        <p:strVal val="visible"/>
                                      </p:to>
                                    </p:set>
                                    <p:anim calcmode="lin" valueType="num">
                                      <p:cBhvr>
                                        <p:cTn id="15" dur="500" fill="hold"/>
                                        <p:tgtEl>
                                          <p:spTgt spid="2087"/>
                                        </p:tgtEl>
                                        <p:attrNameLst>
                                          <p:attrName>ppt_w</p:attrName>
                                        </p:attrNameLst>
                                      </p:cBhvr>
                                      <p:tavLst>
                                        <p:tav tm="0">
                                          <p:val>
                                            <p:fltVal val="0"/>
                                          </p:val>
                                        </p:tav>
                                        <p:tav tm="100000">
                                          <p:val>
                                            <p:strVal val="#ppt_w"/>
                                          </p:val>
                                        </p:tav>
                                      </p:tavLst>
                                    </p:anim>
                                    <p:anim calcmode="lin" valueType="num">
                                      <p:cBhvr>
                                        <p:cTn id="16" dur="500" fill="hold"/>
                                        <p:tgtEl>
                                          <p:spTgt spid="2087"/>
                                        </p:tgtEl>
                                        <p:attrNameLst>
                                          <p:attrName>ppt_h</p:attrName>
                                        </p:attrNameLst>
                                      </p:cBhvr>
                                      <p:tavLst>
                                        <p:tav tm="0">
                                          <p:val>
                                            <p:fltVal val="0"/>
                                          </p:val>
                                        </p:tav>
                                        <p:tav tm="100000">
                                          <p:val>
                                            <p:strVal val="#ppt_h"/>
                                          </p:val>
                                        </p:tav>
                                      </p:tavLst>
                                    </p:anim>
                                    <p:animEffect transition="in" filter="fade">
                                      <p:cBhvr>
                                        <p:cTn id="17" dur="500"/>
                                        <p:tgtEl>
                                          <p:spTgt spid="2087"/>
                                        </p:tgtEl>
                                      </p:cBhvr>
                                    </p:animEffect>
                                  </p:childTnLst>
                                </p:cTn>
                              </p:par>
                            </p:childTnLst>
                          </p:cTn>
                        </p:par>
                        <p:par>
                          <p:cTn id="18" fill="hold">
                            <p:stCondLst>
                              <p:cond delay="1000"/>
                            </p:stCondLst>
                            <p:childTnLst>
                              <p:par>
                                <p:cTn id="19" presetID="42" presetClass="entr" presetSubtype="0" fill="hold" grpId="0" nodeType="afterEffect">
                                  <p:stCondLst>
                                    <p:cond delay="0"/>
                                  </p:stCondLst>
                                  <p:childTnLst>
                                    <p:set>
                                      <p:cBhvr>
                                        <p:cTn id="20" dur="1" fill="hold">
                                          <p:stCondLst>
                                            <p:cond delay="0"/>
                                          </p:stCondLst>
                                        </p:cTn>
                                        <p:tgtEl>
                                          <p:spTgt spid="2368"/>
                                        </p:tgtEl>
                                        <p:attrNameLst>
                                          <p:attrName>style.visibility</p:attrName>
                                        </p:attrNameLst>
                                      </p:cBhvr>
                                      <p:to>
                                        <p:strVal val="visible"/>
                                      </p:to>
                                    </p:set>
                                    <p:animEffect transition="in" filter="fade">
                                      <p:cBhvr>
                                        <p:cTn id="21" dur="1000"/>
                                        <p:tgtEl>
                                          <p:spTgt spid="2368"/>
                                        </p:tgtEl>
                                      </p:cBhvr>
                                    </p:animEffect>
                                    <p:anim calcmode="lin" valueType="num">
                                      <p:cBhvr>
                                        <p:cTn id="22" dur="1000" fill="hold"/>
                                        <p:tgtEl>
                                          <p:spTgt spid="2368"/>
                                        </p:tgtEl>
                                        <p:attrNameLst>
                                          <p:attrName>ppt_x</p:attrName>
                                        </p:attrNameLst>
                                      </p:cBhvr>
                                      <p:tavLst>
                                        <p:tav tm="0">
                                          <p:val>
                                            <p:strVal val="#ppt_x"/>
                                          </p:val>
                                        </p:tav>
                                        <p:tav tm="100000">
                                          <p:val>
                                            <p:strVal val="#ppt_x"/>
                                          </p:val>
                                        </p:tav>
                                      </p:tavLst>
                                    </p:anim>
                                    <p:anim calcmode="lin" valueType="num">
                                      <p:cBhvr>
                                        <p:cTn id="23" dur="1000" fill="hold"/>
                                        <p:tgtEl>
                                          <p:spTgt spid="2368"/>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2367"/>
                                        </p:tgtEl>
                                        <p:attrNameLst>
                                          <p:attrName>style.visibility</p:attrName>
                                        </p:attrNameLst>
                                      </p:cBhvr>
                                      <p:to>
                                        <p:strVal val="visible"/>
                                      </p:to>
                                    </p:set>
                                    <p:animEffect transition="in" filter="fade">
                                      <p:cBhvr>
                                        <p:cTn id="26" dur="1000"/>
                                        <p:tgtEl>
                                          <p:spTgt spid="2367"/>
                                        </p:tgtEl>
                                      </p:cBhvr>
                                    </p:animEffect>
                                    <p:anim calcmode="lin" valueType="num">
                                      <p:cBhvr>
                                        <p:cTn id="27" dur="1000" fill="hold"/>
                                        <p:tgtEl>
                                          <p:spTgt spid="2367"/>
                                        </p:tgtEl>
                                        <p:attrNameLst>
                                          <p:attrName>ppt_x</p:attrName>
                                        </p:attrNameLst>
                                      </p:cBhvr>
                                      <p:tavLst>
                                        <p:tav tm="0">
                                          <p:val>
                                            <p:strVal val="#ppt_x"/>
                                          </p:val>
                                        </p:tav>
                                        <p:tav tm="100000">
                                          <p:val>
                                            <p:strVal val="#ppt_x"/>
                                          </p:val>
                                        </p:tav>
                                      </p:tavLst>
                                    </p:anim>
                                    <p:anim calcmode="lin" valueType="num">
                                      <p:cBhvr>
                                        <p:cTn id="28" dur="1000" fill="hold"/>
                                        <p:tgtEl>
                                          <p:spTgt spid="236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2371"/>
                                        </p:tgtEl>
                                        <p:attrNameLst>
                                          <p:attrName>style.visibility</p:attrName>
                                        </p:attrNameLst>
                                      </p:cBhvr>
                                      <p:to>
                                        <p:strVal val="visible"/>
                                      </p:to>
                                    </p:set>
                                    <p:animEffect transition="in" filter="fade">
                                      <p:cBhvr>
                                        <p:cTn id="31" dur="1000"/>
                                        <p:tgtEl>
                                          <p:spTgt spid="2371"/>
                                        </p:tgtEl>
                                      </p:cBhvr>
                                    </p:animEffect>
                                    <p:anim calcmode="lin" valueType="num">
                                      <p:cBhvr>
                                        <p:cTn id="32" dur="1000" fill="hold"/>
                                        <p:tgtEl>
                                          <p:spTgt spid="2371"/>
                                        </p:tgtEl>
                                        <p:attrNameLst>
                                          <p:attrName>ppt_x</p:attrName>
                                        </p:attrNameLst>
                                      </p:cBhvr>
                                      <p:tavLst>
                                        <p:tav tm="0">
                                          <p:val>
                                            <p:strVal val="#ppt_x"/>
                                          </p:val>
                                        </p:tav>
                                        <p:tav tm="100000">
                                          <p:val>
                                            <p:strVal val="#ppt_x"/>
                                          </p:val>
                                        </p:tav>
                                      </p:tavLst>
                                    </p:anim>
                                    <p:anim calcmode="lin" valueType="num">
                                      <p:cBhvr>
                                        <p:cTn id="33" dur="1000" fill="hold"/>
                                        <p:tgtEl>
                                          <p:spTgt spid="2371"/>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2370"/>
                                        </p:tgtEl>
                                        <p:attrNameLst>
                                          <p:attrName>style.visibility</p:attrName>
                                        </p:attrNameLst>
                                      </p:cBhvr>
                                      <p:to>
                                        <p:strVal val="visible"/>
                                      </p:to>
                                    </p:set>
                                    <p:animEffect transition="in" filter="fade">
                                      <p:cBhvr>
                                        <p:cTn id="36" dur="1000"/>
                                        <p:tgtEl>
                                          <p:spTgt spid="2370"/>
                                        </p:tgtEl>
                                      </p:cBhvr>
                                    </p:animEffect>
                                    <p:anim calcmode="lin" valueType="num">
                                      <p:cBhvr>
                                        <p:cTn id="37" dur="1000" fill="hold"/>
                                        <p:tgtEl>
                                          <p:spTgt spid="2370"/>
                                        </p:tgtEl>
                                        <p:attrNameLst>
                                          <p:attrName>ppt_x</p:attrName>
                                        </p:attrNameLst>
                                      </p:cBhvr>
                                      <p:tavLst>
                                        <p:tav tm="0">
                                          <p:val>
                                            <p:strVal val="#ppt_x"/>
                                          </p:val>
                                        </p:tav>
                                        <p:tav tm="100000">
                                          <p:val>
                                            <p:strVal val="#ppt_x"/>
                                          </p:val>
                                        </p:tav>
                                      </p:tavLst>
                                    </p:anim>
                                    <p:anim calcmode="lin" valueType="num">
                                      <p:cBhvr>
                                        <p:cTn id="38" dur="1000" fill="hold"/>
                                        <p:tgtEl>
                                          <p:spTgt spid="2370"/>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2369"/>
                                        </p:tgtEl>
                                        <p:attrNameLst>
                                          <p:attrName>style.visibility</p:attrName>
                                        </p:attrNameLst>
                                      </p:cBhvr>
                                      <p:to>
                                        <p:strVal val="visible"/>
                                      </p:to>
                                    </p:set>
                                    <p:animEffect transition="in" filter="fade">
                                      <p:cBhvr>
                                        <p:cTn id="41" dur="1000"/>
                                        <p:tgtEl>
                                          <p:spTgt spid="2369"/>
                                        </p:tgtEl>
                                      </p:cBhvr>
                                    </p:animEffect>
                                    <p:anim calcmode="lin" valueType="num">
                                      <p:cBhvr>
                                        <p:cTn id="42" dur="1000" fill="hold"/>
                                        <p:tgtEl>
                                          <p:spTgt spid="2369"/>
                                        </p:tgtEl>
                                        <p:attrNameLst>
                                          <p:attrName>ppt_x</p:attrName>
                                        </p:attrNameLst>
                                      </p:cBhvr>
                                      <p:tavLst>
                                        <p:tav tm="0">
                                          <p:val>
                                            <p:strVal val="#ppt_x"/>
                                          </p:val>
                                        </p:tav>
                                        <p:tav tm="100000">
                                          <p:val>
                                            <p:strVal val="#ppt_x"/>
                                          </p:val>
                                        </p:tav>
                                      </p:tavLst>
                                    </p:anim>
                                    <p:anim calcmode="lin" valueType="num">
                                      <p:cBhvr>
                                        <p:cTn id="43" dur="1000" fill="hold"/>
                                        <p:tgtEl>
                                          <p:spTgt spid="2369"/>
                                        </p:tgtEl>
                                        <p:attrNameLst>
                                          <p:attrName>ppt_y</p:attrName>
                                        </p:attrNameLst>
                                      </p:cBhvr>
                                      <p:tavLst>
                                        <p:tav tm="0">
                                          <p:val>
                                            <p:strVal val="#ppt_y+.1"/>
                                          </p:val>
                                        </p:tav>
                                        <p:tav tm="100000">
                                          <p:val>
                                            <p:strVal val="#ppt_y"/>
                                          </p:val>
                                        </p:tav>
                                      </p:tavLst>
                                    </p:anim>
                                  </p:childTnLst>
                                </p:cTn>
                              </p:par>
                            </p:childTnLst>
                          </p:cTn>
                        </p:par>
                        <p:par>
                          <p:cTn id="44" fill="hold">
                            <p:stCondLst>
                              <p:cond delay="2000"/>
                            </p:stCondLst>
                            <p:childTnLst>
                              <p:par>
                                <p:cTn id="45" presetID="10" presetClass="entr" presetSubtype="0" fill="hold" grpId="0" nodeType="afterEffect">
                                  <p:stCondLst>
                                    <p:cond delay="0"/>
                                  </p:stCondLst>
                                  <p:childTnLst>
                                    <p:set>
                                      <p:cBhvr>
                                        <p:cTn id="46" dur="1" fill="hold">
                                          <p:stCondLst>
                                            <p:cond delay="0"/>
                                          </p:stCondLst>
                                        </p:cTn>
                                        <p:tgtEl>
                                          <p:spTgt spid="580"/>
                                        </p:tgtEl>
                                        <p:attrNameLst>
                                          <p:attrName>style.visibility</p:attrName>
                                        </p:attrNameLst>
                                      </p:cBhvr>
                                      <p:to>
                                        <p:strVal val="visible"/>
                                      </p:to>
                                    </p:set>
                                    <p:animEffect transition="in" filter="fade">
                                      <p:cBhvr>
                                        <p:cTn id="47" dur="500"/>
                                        <p:tgtEl>
                                          <p:spTgt spid="580"/>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81"/>
                                        </p:tgtEl>
                                        <p:attrNameLst>
                                          <p:attrName>style.visibility</p:attrName>
                                        </p:attrNameLst>
                                      </p:cBhvr>
                                      <p:to>
                                        <p:strVal val="visible"/>
                                      </p:to>
                                    </p:set>
                                    <p:animEffect transition="in" filter="fade">
                                      <p:cBhvr>
                                        <p:cTn id="50" dur="500"/>
                                        <p:tgtEl>
                                          <p:spTgt spid="581"/>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582"/>
                                        </p:tgtEl>
                                        <p:attrNameLst>
                                          <p:attrName>style.visibility</p:attrName>
                                        </p:attrNameLst>
                                      </p:cBhvr>
                                      <p:to>
                                        <p:strVal val="visible"/>
                                      </p:to>
                                    </p:set>
                                    <p:animEffect transition="in" filter="fade">
                                      <p:cBhvr>
                                        <p:cTn id="53" dur="500"/>
                                        <p:tgtEl>
                                          <p:spTgt spid="582"/>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583"/>
                                        </p:tgtEl>
                                        <p:attrNameLst>
                                          <p:attrName>style.visibility</p:attrName>
                                        </p:attrNameLst>
                                      </p:cBhvr>
                                      <p:to>
                                        <p:strVal val="visible"/>
                                      </p:to>
                                    </p:set>
                                    <p:animEffect transition="in" filter="fade">
                                      <p:cBhvr>
                                        <p:cTn id="56" dur="500"/>
                                        <p:tgtEl>
                                          <p:spTgt spid="583"/>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584"/>
                                        </p:tgtEl>
                                        <p:attrNameLst>
                                          <p:attrName>style.visibility</p:attrName>
                                        </p:attrNameLst>
                                      </p:cBhvr>
                                      <p:to>
                                        <p:strVal val="visible"/>
                                      </p:to>
                                    </p:set>
                                    <p:animEffect transition="in" filter="fade">
                                      <p:cBhvr>
                                        <p:cTn id="59" dur="500"/>
                                        <p:tgtEl>
                                          <p:spTgt spid="58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585"/>
                                        </p:tgtEl>
                                        <p:attrNameLst>
                                          <p:attrName>style.visibility</p:attrName>
                                        </p:attrNameLst>
                                      </p:cBhvr>
                                      <p:to>
                                        <p:strVal val="visible"/>
                                      </p:to>
                                    </p:set>
                                    <p:animEffect transition="in" filter="fade">
                                      <p:cBhvr>
                                        <p:cTn id="62" dur="500"/>
                                        <p:tgtEl>
                                          <p:spTgt spid="585"/>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586"/>
                                        </p:tgtEl>
                                        <p:attrNameLst>
                                          <p:attrName>style.visibility</p:attrName>
                                        </p:attrNameLst>
                                      </p:cBhvr>
                                      <p:to>
                                        <p:strVal val="visible"/>
                                      </p:to>
                                    </p:set>
                                    <p:animEffect transition="in" filter="fade">
                                      <p:cBhvr>
                                        <p:cTn id="65" dur="500"/>
                                        <p:tgtEl>
                                          <p:spTgt spid="586"/>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587"/>
                                        </p:tgtEl>
                                        <p:attrNameLst>
                                          <p:attrName>style.visibility</p:attrName>
                                        </p:attrNameLst>
                                      </p:cBhvr>
                                      <p:to>
                                        <p:strVal val="visible"/>
                                      </p:to>
                                    </p:set>
                                    <p:animEffect transition="in" filter="fade">
                                      <p:cBhvr>
                                        <p:cTn id="68" dur="500"/>
                                        <p:tgtEl>
                                          <p:spTgt spid="587"/>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874"/>
                                        </p:tgtEl>
                                        <p:attrNameLst>
                                          <p:attrName>style.visibility</p:attrName>
                                        </p:attrNameLst>
                                      </p:cBhvr>
                                      <p:to>
                                        <p:strVal val="visible"/>
                                      </p:to>
                                    </p:set>
                                    <p:animEffect transition="in" filter="fade">
                                      <p:cBhvr>
                                        <p:cTn id="71" dur="500"/>
                                        <p:tgtEl>
                                          <p:spTgt spid="874"/>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875"/>
                                        </p:tgtEl>
                                        <p:attrNameLst>
                                          <p:attrName>style.visibility</p:attrName>
                                        </p:attrNameLst>
                                      </p:cBhvr>
                                      <p:to>
                                        <p:strVal val="visible"/>
                                      </p:to>
                                    </p:set>
                                    <p:animEffect transition="in" filter="fade">
                                      <p:cBhvr>
                                        <p:cTn id="74" dur="500"/>
                                        <p:tgtEl>
                                          <p:spTgt spid="875"/>
                                        </p:tgtEl>
                                      </p:cBhvr>
                                    </p:animEffect>
                                  </p:childTnLst>
                                </p:cTn>
                              </p:par>
                            </p:childTnLst>
                          </p:cTn>
                        </p:par>
                        <p:par>
                          <p:cTn id="75" fill="hold">
                            <p:stCondLst>
                              <p:cond delay="2500"/>
                            </p:stCondLst>
                            <p:childTnLst>
                              <p:par>
                                <p:cTn id="76" presetID="10" presetClass="entr" presetSubtype="0" fill="hold" grpId="0" nodeType="afterEffect">
                                  <p:stCondLst>
                                    <p:cond delay="0"/>
                                  </p:stCondLst>
                                  <p:childTnLst>
                                    <p:set>
                                      <p:cBhvr>
                                        <p:cTn id="77" dur="1" fill="hold">
                                          <p:stCondLst>
                                            <p:cond delay="0"/>
                                          </p:stCondLst>
                                        </p:cTn>
                                        <p:tgtEl>
                                          <p:spTgt spid="877"/>
                                        </p:tgtEl>
                                        <p:attrNameLst>
                                          <p:attrName>style.visibility</p:attrName>
                                        </p:attrNameLst>
                                      </p:cBhvr>
                                      <p:to>
                                        <p:strVal val="visible"/>
                                      </p:to>
                                    </p:set>
                                    <p:animEffect transition="in" filter="fade">
                                      <p:cBhvr>
                                        <p:cTn id="78" dur="500"/>
                                        <p:tgtEl>
                                          <p:spTgt spid="877"/>
                                        </p:tgtEl>
                                      </p:cBhvr>
                                    </p:animEffect>
                                  </p:childTnLst>
                                </p:cTn>
                              </p:par>
                            </p:childTnLst>
                          </p:cTn>
                        </p:par>
                        <p:par>
                          <p:cTn id="79" fill="hold">
                            <p:stCondLst>
                              <p:cond delay="3000"/>
                            </p:stCondLst>
                            <p:childTnLst>
                              <p:par>
                                <p:cTn id="80" presetID="10" presetClass="entr" presetSubtype="0" fill="hold" grpId="0" nodeType="afterEffect">
                                  <p:stCondLst>
                                    <p:cond delay="0"/>
                                  </p:stCondLst>
                                  <p:childTnLst>
                                    <p:set>
                                      <p:cBhvr>
                                        <p:cTn id="81" dur="1" fill="hold">
                                          <p:stCondLst>
                                            <p:cond delay="0"/>
                                          </p:stCondLst>
                                        </p:cTn>
                                        <p:tgtEl>
                                          <p:spTgt spid="879"/>
                                        </p:tgtEl>
                                        <p:attrNameLst>
                                          <p:attrName>style.visibility</p:attrName>
                                        </p:attrNameLst>
                                      </p:cBhvr>
                                      <p:to>
                                        <p:strVal val="visible"/>
                                      </p:to>
                                    </p:set>
                                    <p:animEffect transition="in" filter="fade">
                                      <p:cBhvr>
                                        <p:cTn id="82" dur="500"/>
                                        <p:tgtEl>
                                          <p:spTgt spid="879"/>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878"/>
                                        </p:tgtEl>
                                        <p:attrNameLst>
                                          <p:attrName>style.visibility</p:attrName>
                                        </p:attrNameLst>
                                      </p:cBhvr>
                                      <p:to>
                                        <p:strVal val="visible"/>
                                      </p:to>
                                    </p:set>
                                    <p:animEffect transition="in" filter="fade">
                                      <p:cBhvr>
                                        <p:cTn id="85" dur="500"/>
                                        <p:tgtEl>
                                          <p:spTgt spid="878"/>
                                        </p:tgtEl>
                                      </p:cBhvr>
                                    </p:animEffect>
                                  </p:childTnLst>
                                </p:cTn>
                              </p:par>
                            </p:childTnLst>
                          </p:cTn>
                        </p:par>
                        <p:par>
                          <p:cTn id="86" fill="hold">
                            <p:stCondLst>
                              <p:cond delay="3500"/>
                            </p:stCondLst>
                            <p:childTnLst>
                              <p:par>
                                <p:cTn id="87" presetID="10" presetClass="entr" presetSubtype="0" fill="hold" grpId="0" nodeType="afterEffect">
                                  <p:stCondLst>
                                    <p:cond delay="0"/>
                                  </p:stCondLst>
                                  <p:childTnLst>
                                    <p:set>
                                      <p:cBhvr>
                                        <p:cTn id="88" dur="1" fill="hold">
                                          <p:stCondLst>
                                            <p:cond delay="0"/>
                                          </p:stCondLst>
                                        </p:cTn>
                                        <p:tgtEl>
                                          <p:spTgt spid="876"/>
                                        </p:tgtEl>
                                        <p:attrNameLst>
                                          <p:attrName>style.visibility</p:attrName>
                                        </p:attrNameLst>
                                      </p:cBhvr>
                                      <p:to>
                                        <p:strVal val="visible"/>
                                      </p:to>
                                    </p:set>
                                    <p:animEffect transition="in" filter="fade">
                                      <p:cBhvr>
                                        <p:cTn id="89" dur="500"/>
                                        <p:tgtEl>
                                          <p:spTgt spid="876"/>
                                        </p:tgtEl>
                                      </p:cBhvr>
                                    </p:animEffect>
                                  </p:childTnLst>
                                </p:cTn>
                              </p:par>
                            </p:childTnLst>
                          </p:cTn>
                        </p:par>
                        <p:par>
                          <p:cTn id="90" fill="hold">
                            <p:stCondLst>
                              <p:cond delay="4000"/>
                            </p:stCondLst>
                            <p:childTnLst>
                              <p:par>
                                <p:cTn id="91" presetID="10" presetClass="entr" presetSubtype="0" fill="hold" grpId="0" nodeType="afterEffect">
                                  <p:stCondLst>
                                    <p:cond delay="0"/>
                                  </p:stCondLst>
                                  <p:childTnLst>
                                    <p:set>
                                      <p:cBhvr>
                                        <p:cTn id="92" dur="1" fill="hold">
                                          <p:stCondLst>
                                            <p:cond delay="0"/>
                                          </p:stCondLst>
                                        </p:cTn>
                                        <p:tgtEl>
                                          <p:spTgt spid="1797"/>
                                        </p:tgtEl>
                                        <p:attrNameLst>
                                          <p:attrName>style.visibility</p:attrName>
                                        </p:attrNameLst>
                                      </p:cBhvr>
                                      <p:to>
                                        <p:strVal val="visible"/>
                                      </p:to>
                                    </p:set>
                                    <p:animEffect transition="in" filter="fade">
                                      <p:cBhvr>
                                        <p:cTn id="93" dur="500"/>
                                        <p:tgtEl>
                                          <p:spTgt spid="1797"/>
                                        </p:tgtEl>
                                      </p:cBhvr>
                                    </p:animEffect>
                                  </p:childTnLst>
                                </p:cTn>
                              </p:par>
                            </p:childTnLst>
                          </p:cTn>
                        </p:par>
                        <p:par>
                          <p:cTn id="94" fill="hold">
                            <p:stCondLst>
                              <p:cond delay="4500"/>
                            </p:stCondLst>
                            <p:childTnLst>
                              <p:par>
                                <p:cTn id="95" presetID="10" presetClass="entr" presetSubtype="0" fill="hold" grpId="0" nodeType="afterEffect">
                                  <p:stCondLst>
                                    <p:cond delay="0"/>
                                  </p:stCondLst>
                                  <p:childTnLst>
                                    <p:set>
                                      <p:cBhvr>
                                        <p:cTn id="96" dur="1" fill="hold">
                                          <p:stCondLst>
                                            <p:cond delay="0"/>
                                          </p:stCondLst>
                                        </p:cTn>
                                        <p:tgtEl>
                                          <p:spTgt spid="2085"/>
                                        </p:tgtEl>
                                        <p:attrNameLst>
                                          <p:attrName>style.visibility</p:attrName>
                                        </p:attrNameLst>
                                      </p:cBhvr>
                                      <p:to>
                                        <p:strVal val="visible"/>
                                      </p:to>
                                    </p:set>
                                    <p:animEffect transition="in" filter="fade">
                                      <p:cBhvr>
                                        <p:cTn id="97" dur="500"/>
                                        <p:tgtEl>
                                          <p:spTgt spid="2085"/>
                                        </p:tgtEl>
                                      </p:cBhvr>
                                    </p:animEffect>
                                  </p:childTnLst>
                                </p:cTn>
                              </p:par>
                            </p:childTnLst>
                          </p:cTn>
                        </p:par>
                        <p:par>
                          <p:cTn id="98" fill="hold">
                            <p:stCondLst>
                              <p:cond delay="5000"/>
                            </p:stCondLst>
                            <p:childTnLst>
                              <p:par>
                                <p:cTn id="99" presetID="10" presetClass="entr" presetSubtype="0" fill="hold" grpId="0" nodeType="afterEffect">
                                  <p:stCondLst>
                                    <p:cond delay="0"/>
                                  </p:stCondLst>
                                  <p:childTnLst>
                                    <p:set>
                                      <p:cBhvr>
                                        <p:cTn id="100" dur="1" fill="hold">
                                          <p:stCondLst>
                                            <p:cond delay="0"/>
                                          </p:stCondLst>
                                        </p:cTn>
                                        <p:tgtEl>
                                          <p:spTgt spid="2086"/>
                                        </p:tgtEl>
                                        <p:attrNameLst>
                                          <p:attrName>style.visibility</p:attrName>
                                        </p:attrNameLst>
                                      </p:cBhvr>
                                      <p:to>
                                        <p:strVal val="visible"/>
                                      </p:to>
                                    </p:set>
                                    <p:animEffect transition="in" filter="fade">
                                      <p:cBhvr>
                                        <p:cTn id="101" dur="500"/>
                                        <p:tgtEl>
                                          <p:spTgt spid="2086"/>
                                        </p:tgtEl>
                                      </p:cBhvr>
                                    </p:animEffect>
                                  </p:childTnLst>
                                </p:cTn>
                              </p:par>
                            </p:childTnLst>
                          </p:cTn>
                        </p:par>
                        <p:par>
                          <p:cTn id="102" fill="hold">
                            <p:stCondLst>
                              <p:cond delay="5500"/>
                            </p:stCondLst>
                            <p:childTnLst>
                              <p:par>
                                <p:cTn id="103" presetID="22" presetClass="entr" presetSubtype="4" fill="hold" nodeType="afterEffect">
                                  <p:stCondLst>
                                    <p:cond delay="0"/>
                                  </p:stCondLst>
                                  <p:childTnLst>
                                    <p:set>
                                      <p:cBhvr>
                                        <p:cTn id="104" dur="1" fill="hold">
                                          <p:stCondLst>
                                            <p:cond delay="0"/>
                                          </p:stCondLst>
                                        </p:cTn>
                                        <p:tgtEl>
                                          <p:spTgt spid="1798"/>
                                        </p:tgtEl>
                                        <p:attrNameLst>
                                          <p:attrName>style.visibility</p:attrName>
                                        </p:attrNameLst>
                                      </p:cBhvr>
                                      <p:to>
                                        <p:strVal val="visible"/>
                                      </p:to>
                                    </p:set>
                                    <p:animEffect transition="in" filter="wipe(down)">
                                      <p:cBhvr>
                                        <p:cTn id="105" dur="500"/>
                                        <p:tgtEl>
                                          <p:spTgt spid="1798"/>
                                        </p:tgtEl>
                                      </p:cBhvr>
                                    </p:animEffect>
                                  </p:childTnLst>
                                </p:cTn>
                              </p:par>
                              <p:par>
                                <p:cTn id="106" presetID="22" presetClass="entr" presetSubtype="4" fill="hold" nodeType="withEffect">
                                  <p:stCondLst>
                                    <p:cond delay="0"/>
                                  </p:stCondLst>
                                  <p:childTnLst>
                                    <p:set>
                                      <p:cBhvr>
                                        <p:cTn id="107" dur="1" fill="hold">
                                          <p:stCondLst>
                                            <p:cond delay="0"/>
                                          </p:stCondLst>
                                        </p:cTn>
                                        <p:tgtEl>
                                          <p:spTgt spid="1799"/>
                                        </p:tgtEl>
                                        <p:attrNameLst>
                                          <p:attrName>style.visibility</p:attrName>
                                        </p:attrNameLst>
                                      </p:cBhvr>
                                      <p:to>
                                        <p:strVal val="visible"/>
                                      </p:to>
                                    </p:set>
                                    <p:animEffect transition="in" filter="wipe(down)">
                                      <p:cBhvr>
                                        <p:cTn id="108" dur="500"/>
                                        <p:tgtEl>
                                          <p:spTgt spid="17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80" grpId="0" animBg="1"/>
      <p:bldP spid="581" grpId="0"/>
      <p:bldP spid="582" grpId="0" animBg="1"/>
      <p:bldP spid="583" grpId="0"/>
      <p:bldP spid="584" grpId="0" animBg="1"/>
      <p:bldP spid="585" grpId="0"/>
      <p:bldP spid="586" grpId="0" animBg="1"/>
      <p:bldP spid="587" grpId="0"/>
      <p:bldP spid="874" grpId="0" animBg="1"/>
      <p:bldP spid="875" grpId="0"/>
      <p:bldP spid="876" grpId="0"/>
      <p:bldP spid="877" grpId="0"/>
      <p:bldP spid="878" grpId="0"/>
      <p:bldP spid="879" grpId="0"/>
      <p:bldP spid="1797" grpId="0"/>
      <p:bldP spid="2085" grpId="0"/>
      <p:bldP spid="2086" grpId="0"/>
      <p:bldP spid="2367" grpId="0" animBg="1"/>
      <p:bldP spid="2368" grpId="0" animBg="1"/>
      <p:bldP spid="2369" grpId="0" animBg="1"/>
      <p:bldP spid="2370" grpId="0" animBg="1"/>
      <p:bldP spid="2371"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38</a:t>
            </a:fld>
            <a:endParaRPr lang="id-ID"/>
          </a:p>
        </p:txBody>
      </p:sp>
      <p:sp>
        <p:nvSpPr>
          <p:cNvPr id="3" name="TextBox 2"/>
          <p:cNvSpPr txBox="1"/>
          <p:nvPr/>
        </p:nvSpPr>
        <p:spPr>
          <a:xfrm>
            <a:off x="5227883" y="600349"/>
            <a:ext cx="1728230" cy="523220"/>
          </a:xfrm>
          <a:prstGeom prst="rect">
            <a:avLst/>
          </a:prstGeom>
          <a:noFill/>
        </p:spPr>
        <p:txBody>
          <a:bodyPr wrap="none" rtlCol="0">
            <a:spAutoFit/>
          </a:bodyPr>
          <a:lstStyle/>
          <a:p>
            <a:pPr algn="ctr"/>
            <a:r>
              <a:rPr lang="id-ID" sz="2800" dirty="0">
                <a:latin typeface="+mj-lt"/>
              </a:rPr>
              <a:t>USA Map</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5" name="Group 4"/>
          <p:cNvGrpSpPr/>
          <p:nvPr/>
        </p:nvGrpSpPr>
        <p:grpSpPr>
          <a:xfrm>
            <a:off x="935380" y="2175049"/>
            <a:ext cx="5756040" cy="3504463"/>
            <a:chOff x="450851" y="1746250"/>
            <a:chExt cx="6075361" cy="3698876"/>
          </a:xfrm>
          <a:solidFill>
            <a:schemeClr val="bg2"/>
          </a:solidFill>
        </p:grpSpPr>
        <p:sp>
          <p:nvSpPr>
            <p:cNvPr id="6" name="Freeform 5"/>
            <p:cNvSpPr>
              <a:spLocks/>
            </p:cNvSpPr>
            <p:nvPr/>
          </p:nvSpPr>
          <p:spPr bwMode="auto">
            <a:xfrm>
              <a:off x="5970588" y="2874963"/>
              <a:ext cx="17462" cy="25400"/>
            </a:xfrm>
            <a:custGeom>
              <a:avLst/>
              <a:gdLst>
                <a:gd name="T0" fmla="*/ 19 w 21"/>
                <a:gd name="T1" fmla="*/ 6 h 31"/>
                <a:gd name="T2" fmla="*/ 21 w 21"/>
                <a:gd name="T3" fmla="*/ 11 h 31"/>
                <a:gd name="T4" fmla="*/ 19 w 21"/>
                <a:gd name="T5" fmla="*/ 16 h 31"/>
                <a:gd name="T6" fmla="*/ 16 w 21"/>
                <a:gd name="T7" fmla="*/ 21 h 31"/>
                <a:gd name="T8" fmla="*/ 12 w 21"/>
                <a:gd name="T9" fmla="*/ 24 h 31"/>
                <a:gd name="T10" fmla="*/ 9 w 21"/>
                <a:gd name="T11" fmla="*/ 28 h 31"/>
                <a:gd name="T12" fmla="*/ 3 w 21"/>
                <a:gd name="T13" fmla="*/ 30 h 31"/>
                <a:gd name="T14" fmla="*/ 0 w 21"/>
                <a:gd name="T15" fmla="*/ 31 h 31"/>
                <a:gd name="T16" fmla="*/ 0 w 21"/>
                <a:gd name="T17" fmla="*/ 30 h 31"/>
                <a:gd name="T18" fmla="*/ 1 w 21"/>
                <a:gd name="T19" fmla="*/ 26 h 31"/>
                <a:gd name="T20" fmla="*/ 1 w 21"/>
                <a:gd name="T21" fmla="*/ 21 h 31"/>
                <a:gd name="T22" fmla="*/ 3 w 21"/>
                <a:gd name="T23" fmla="*/ 18 h 31"/>
                <a:gd name="T24" fmla="*/ 2 w 21"/>
                <a:gd name="T25" fmla="*/ 12 h 31"/>
                <a:gd name="T26" fmla="*/ 2 w 21"/>
                <a:gd name="T27" fmla="*/ 7 h 31"/>
                <a:gd name="T28" fmla="*/ 5 w 21"/>
                <a:gd name="T29" fmla="*/ 4 h 31"/>
                <a:gd name="T30" fmla="*/ 10 w 21"/>
                <a:gd name="T31" fmla="*/ 3 h 31"/>
                <a:gd name="T32" fmla="*/ 14 w 21"/>
                <a:gd name="T33" fmla="*/ 2 h 31"/>
                <a:gd name="T34" fmla="*/ 16 w 21"/>
                <a:gd name="T35" fmla="*/ 0 h 31"/>
                <a:gd name="T36" fmla="*/ 17 w 21"/>
                <a:gd name="T37" fmla="*/ 3 h 31"/>
                <a:gd name="T38" fmla="*/ 19 w 21"/>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1" h="31">
                  <a:moveTo>
                    <a:pt x="19" y="6"/>
                  </a:moveTo>
                  <a:cubicBezTo>
                    <a:pt x="20" y="7"/>
                    <a:pt x="21" y="10"/>
                    <a:pt x="21" y="11"/>
                  </a:cubicBezTo>
                  <a:cubicBezTo>
                    <a:pt x="21" y="12"/>
                    <a:pt x="20" y="14"/>
                    <a:pt x="19" y="16"/>
                  </a:cubicBezTo>
                  <a:cubicBezTo>
                    <a:pt x="18" y="17"/>
                    <a:pt x="17" y="19"/>
                    <a:pt x="16" y="21"/>
                  </a:cubicBezTo>
                  <a:cubicBezTo>
                    <a:pt x="15" y="22"/>
                    <a:pt x="13" y="23"/>
                    <a:pt x="12" y="24"/>
                  </a:cubicBezTo>
                  <a:cubicBezTo>
                    <a:pt x="11" y="25"/>
                    <a:pt x="10" y="27"/>
                    <a:pt x="9" y="28"/>
                  </a:cubicBezTo>
                  <a:cubicBezTo>
                    <a:pt x="8" y="29"/>
                    <a:pt x="5" y="29"/>
                    <a:pt x="3" y="30"/>
                  </a:cubicBezTo>
                  <a:cubicBezTo>
                    <a:pt x="3" y="30"/>
                    <a:pt x="0" y="31"/>
                    <a:pt x="0" y="31"/>
                  </a:cubicBezTo>
                  <a:cubicBezTo>
                    <a:pt x="0" y="31"/>
                    <a:pt x="0" y="30"/>
                    <a:pt x="0" y="30"/>
                  </a:cubicBezTo>
                  <a:cubicBezTo>
                    <a:pt x="0" y="29"/>
                    <a:pt x="0" y="27"/>
                    <a:pt x="1" y="26"/>
                  </a:cubicBezTo>
                  <a:cubicBezTo>
                    <a:pt x="1" y="25"/>
                    <a:pt x="1" y="22"/>
                    <a:pt x="1" y="21"/>
                  </a:cubicBezTo>
                  <a:cubicBezTo>
                    <a:pt x="2" y="20"/>
                    <a:pt x="3" y="19"/>
                    <a:pt x="3" y="18"/>
                  </a:cubicBezTo>
                  <a:cubicBezTo>
                    <a:pt x="3" y="17"/>
                    <a:pt x="2" y="14"/>
                    <a:pt x="2" y="12"/>
                  </a:cubicBezTo>
                  <a:cubicBezTo>
                    <a:pt x="2" y="11"/>
                    <a:pt x="1" y="8"/>
                    <a:pt x="2" y="7"/>
                  </a:cubicBezTo>
                  <a:cubicBezTo>
                    <a:pt x="2" y="6"/>
                    <a:pt x="4" y="4"/>
                    <a:pt x="5" y="4"/>
                  </a:cubicBezTo>
                  <a:cubicBezTo>
                    <a:pt x="6" y="3"/>
                    <a:pt x="8" y="3"/>
                    <a:pt x="10" y="3"/>
                  </a:cubicBezTo>
                  <a:cubicBezTo>
                    <a:pt x="11" y="3"/>
                    <a:pt x="13" y="2"/>
                    <a:pt x="14" y="2"/>
                  </a:cubicBezTo>
                  <a:cubicBezTo>
                    <a:pt x="14" y="1"/>
                    <a:pt x="16" y="0"/>
                    <a:pt x="16" y="0"/>
                  </a:cubicBezTo>
                  <a:cubicBezTo>
                    <a:pt x="16" y="0"/>
                    <a:pt x="17" y="2"/>
                    <a:pt x="17" y="3"/>
                  </a:cubicBezTo>
                  <a:cubicBezTo>
                    <a:pt x="18" y="4"/>
                    <a:pt x="19" y="5"/>
                    <a:pt x="19" y="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 name="Freeform 6"/>
            <p:cNvSpPr>
              <a:spLocks/>
            </p:cNvSpPr>
            <p:nvPr/>
          </p:nvSpPr>
          <p:spPr bwMode="auto">
            <a:xfrm>
              <a:off x="6229350" y="2644775"/>
              <a:ext cx="7937" cy="12700"/>
            </a:xfrm>
            <a:custGeom>
              <a:avLst/>
              <a:gdLst>
                <a:gd name="T0" fmla="*/ 9 w 10"/>
                <a:gd name="T1" fmla="*/ 14 h 14"/>
                <a:gd name="T2" fmla="*/ 7 w 10"/>
                <a:gd name="T3" fmla="*/ 12 h 14"/>
                <a:gd name="T4" fmla="*/ 7 w 10"/>
                <a:gd name="T5" fmla="*/ 8 h 14"/>
                <a:gd name="T6" fmla="*/ 4 w 10"/>
                <a:gd name="T7" fmla="*/ 6 h 14"/>
                <a:gd name="T8" fmla="*/ 1 w 10"/>
                <a:gd name="T9" fmla="*/ 3 h 14"/>
                <a:gd name="T10" fmla="*/ 2 w 10"/>
                <a:gd name="T11" fmla="*/ 1 h 14"/>
                <a:gd name="T12" fmla="*/ 4 w 10"/>
                <a:gd name="T13" fmla="*/ 1 h 14"/>
                <a:gd name="T14" fmla="*/ 6 w 10"/>
                <a:gd name="T15" fmla="*/ 4 h 14"/>
                <a:gd name="T16" fmla="*/ 9 w 10"/>
                <a:gd name="T17" fmla="*/ 5 h 14"/>
                <a:gd name="T18" fmla="*/ 10 w 10"/>
                <a:gd name="T19" fmla="*/ 7 h 14"/>
                <a:gd name="T20" fmla="*/ 10 w 10"/>
                <a:gd name="T21" fmla="*/ 11 h 14"/>
                <a:gd name="T22" fmla="*/ 9 w 10"/>
                <a:gd name="T23" fmla="*/ 14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4">
                  <a:moveTo>
                    <a:pt x="9" y="14"/>
                  </a:moveTo>
                  <a:cubicBezTo>
                    <a:pt x="8" y="14"/>
                    <a:pt x="7" y="12"/>
                    <a:pt x="7" y="12"/>
                  </a:cubicBezTo>
                  <a:cubicBezTo>
                    <a:pt x="7" y="11"/>
                    <a:pt x="7" y="9"/>
                    <a:pt x="7" y="8"/>
                  </a:cubicBezTo>
                  <a:cubicBezTo>
                    <a:pt x="6" y="7"/>
                    <a:pt x="5" y="7"/>
                    <a:pt x="4" y="6"/>
                  </a:cubicBezTo>
                  <a:cubicBezTo>
                    <a:pt x="3" y="5"/>
                    <a:pt x="1" y="4"/>
                    <a:pt x="1" y="3"/>
                  </a:cubicBezTo>
                  <a:cubicBezTo>
                    <a:pt x="0" y="3"/>
                    <a:pt x="1" y="1"/>
                    <a:pt x="2" y="1"/>
                  </a:cubicBezTo>
                  <a:cubicBezTo>
                    <a:pt x="2" y="0"/>
                    <a:pt x="3" y="1"/>
                    <a:pt x="4" y="1"/>
                  </a:cubicBezTo>
                  <a:cubicBezTo>
                    <a:pt x="4" y="2"/>
                    <a:pt x="5" y="4"/>
                    <a:pt x="6" y="4"/>
                  </a:cubicBezTo>
                  <a:cubicBezTo>
                    <a:pt x="6" y="5"/>
                    <a:pt x="8" y="4"/>
                    <a:pt x="9" y="5"/>
                  </a:cubicBezTo>
                  <a:cubicBezTo>
                    <a:pt x="9" y="5"/>
                    <a:pt x="10" y="7"/>
                    <a:pt x="10" y="7"/>
                  </a:cubicBezTo>
                  <a:cubicBezTo>
                    <a:pt x="10" y="8"/>
                    <a:pt x="10" y="10"/>
                    <a:pt x="10" y="11"/>
                  </a:cubicBezTo>
                  <a:cubicBezTo>
                    <a:pt x="10" y="12"/>
                    <a:pt x="10" y="14"/>
                    <a:pt x="9" y="1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 name="Freeform 7"/>
            <p:cNvSpPr>
              <a:spLocks/>
            </p:cNvSpPr>
            <p:nvPr/>
          </p:nvSpPr>
          <p:spPr bwMode="auto">
            <a:xfrm>
              <a:off x="6230938" y="2660650"/>
              <a:ext cx="4762" cy="17463"/>
            </a:xfrm>
            <a:custGeom>
              <a:avLst/>
              <a:gdLst>
                <a:gd name="T0" fmla="*/ 6 w 6"/>
                <a:gd name="T1" fmla="*/ 11 h 20"/>
                <a:gd name="T2" fmla="*/ 5 w 6"/>
                <a:gd name="T3" fmla="*/ 7 h 20"/>
                <a:gd name="T4" fmla="*/ 4 w 6"/>
                <a:gd name="T5" fmla="*/ 4 h 20"/>
                <a:gd name="T6" fmla="*/ 3 w 6"/>
                <a:gd name="T7" fmla="*/ 1 h 20"/>
                <a:gd name="T8" fmla="*/ 2 w 6"/>
                <a:gd name="T9" fmla="*/ 0 h 20"/>
                <a:gd name="T10" fmla="*/ 1 w 6"/>
                <a:gd name="T11" fmla="*/ 3 h 20"/>
                <a:gd name="T12" fmla="*/ 0 w 6"/>
                <a:gd name="T13" fmla="*/ 7 h 20"/>
                <a:gd name="T14" fmla="*/ 2 w 6"/>
                <a:gd name="T15" fmla="*/ 10 h 20"/>
                <a:gd name="T16" fmla="*/ 3 w 6"/>
                <a:gd name="T17" fmla="*/ 14 h 20"/>
                <a:gd name="T18" fmla="*/ 2 w 6"/>
                <a:gd name="T19" fmla="*/ 18 h 20"/>
                <a:gd name="T20" fmla="*/ 3 w 6"/>
                <a:gd name="T21" fmla="*/ 20 h 20"/>
                <a:gd name="T22" fmla="*/ 5 w 6"/>
                <a:gd name="T23" fmla="*/ 19 h 20"/>
                <a:gd name="T24" fmla="*/ 6 w 6"/>
                <a:gd name="T25" fmla="*/ 16 h 20"/>
                <a:gd name="T26" fmla="*/ 6 w 6"/>
                <a:gd name="T27" fmla="*/ 11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20">
                  <a:moveTo>
                    <a:pt x="6" y="11"/>
                  </a:moveTo>
                  <a:cubicBezTo>
                    <a:pt x="6" y="10"/>
                    <a:pt x="5" y="8"/>
                    <a:pt x="5" y="7"/>
                  </a:cubicBezTo>
                  <a:cubicBezTo>
                    <a:pt x="5" y="7"/>
                    <a:pt x="4" y="5"/>
                    <a:pt x="4" y="4"/>
                  </a:cubicBezTo>
                  <a:cubicBezTo>
                    <a:pt x="4" y="3"/>
                    <a:pt x="4" y="1"/>
                    <a:pt x="3" y="1"/>
                  </a:cubicBezTo>
                  <a:cubicBezTo>
                    <a:pt x="3" y="0"/>
                    <a:pt x="2" y="0"/>
                    <a:pt x="2" y="0"/>
                  </a:cubicBezTo>
                  <a:cubicBezTo>
                    <a:pt x="1" y="1"/>
                    <a:pt x="1" y="2"/>
                    <a:pt x="1" y="3"/>
                  </a:cubicBezTo>
                  <a:cubicBezTo>
                    <a:pt x="0" y="4"/>
                    <a:pt x="0" y="6"/>
                    <a:pt x="0" y="7"/>
                  </a:cubicBezTo>
                  <a:cubicBezTo>
                    <a:pt x="0" y="7"/>
                    <a:pt x="2" y="9"/>
                    <a:pt x="2" y="10"/>
                  </a:cubicBezTo>
                  <a:cubicBezTo>
                    <a:pt x="2" y="11"/>
                    <a:pt x="3" y="13"/>
                    <a:pt x="3" y="14"/>
                  </a:cubicBezTo>
                  <a:cubicBezTo>
                    <a:pt x="3" y="15"/>
                    <a:pt x="2" y="17"/>
                    <a:pt x="2" y="18"/>
                  </a:cubicBezTo>
                  <a:cubicBezTo>
                    <a:pt x="2" y="18"/>
                    <a:pt x="2" y="19"/>
                    <a:pt x="3" y="20"/>
                  </a:cubicBezTo>
                  <a:cubicBezTo>
                    <a:pt x="3" y="20"/>
                    <a:pt x="5" y="20"/>
                    <a:pt x="5" y="19"/>
                  </a:cubicBezTo>
                  <a:cubicBezTo>
                    <a:pt x="6" y="19"/>
                    <a:pt x="6" y="17"/>
                    <a:pt x="6" y="16"/>
                  </a:cubicBezTo>
                  <a:cubicBezTo>
                    <a:pt x="6" y="15"/>
                    <a:pt x="6" y="13"/>
                    <a:pt x="6" y="1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 name="Freeform 8"/>
            <p:cNvSpPr>
              <a:spLocks/>
            </p:cNvSpPr>
            <p:nvPr/>
          </p:nvSpPr>
          <p:spPr bwMode="auto">
            <a:xfrm>
              <a:off x="6357938" y="2640013"/>
              <a:ext cx="36512" cy="25400"/>
            </a:xfrm>
            <a:custGeom>
              <a:avLst/>
              <a:gdLst>
                <a:gd name="T0" fmla="*/ 42 w 42"/>
                <a:gd name="T1" fmla="*/ 17 h 29"/>
                <a:gd name="T2" fmla="*/ 39 w 42"/>
                <a:gd name="T3" fmla="*/ 12 h 29"/>
                <a:gd name="T4" fmla="*/ 35 w 42"/>
                <a:gd name="T5" fmla="*/ 9 h 29"/>
                <a:gd name="T6" fmla="*/ 31 w 42"/>
                <a:gd name="T7" fmla="*/ 4 h 29"/>
                <a:gd name="T8" fmla="*/ 27 w 42"/>
                <a:gd name="T9" fmla="*/ 0 h 29"/>
                <a:gd name="T10" fmla="*/ 24 w 42"/>
                <a:gd name="T11" fmla="*/ 0 h 29"/>
                <a:gd name="T12" fmla="*/ 24 w 42"/>
                <a:gd name="T13" fmla="*/ 3 h 29"/>
                <a:gd name="T14" fmla="*/ 27 w 42"/>
                <a:gd name="T15" fmla="*/ 5 h 29"/>
                <a:gd name="T16" fmla="*/ 27 w 42"/>
                <a:gd name="T17" fmla="*/ 10 h 29"/>
                <a:gd name="T18" fmla="*/ 25 w 42"/>
                <a:gd name="T19" fmla="*/ 15 h 29"/>
                <a:gd name="T20" fmla="*/ 21 w 42"/>
                <a:gd name="T21" fmla="*/ 18 h 29"/>
                <a:gd name="T22" fmla="*/ 12 w 42"/>
                <a:gd name="T23" fmla="*/ 22 h 29"/>
                <a:gd name="T24" fmla="*/ 7 w 42"/>
                <a:gd name="T25" fmla="*/ 23 h 29"/>
                <a:gd name="T26" fmla="*/ 3 w 42"/>
                <a:gd name="T27" fmla="*/ 22 h 29"/>
                <a:gd name="T28" fmla="*/ 0 w 42"/>
                <a:gd name="T29" fmla="*/ 22 h 29"/>
                <a:gd name="T30" fmla="*/ 2 w 42"/>
                <a:gd name="T31" fmla="*/ 27 h 29"/>
                <a:gd name="T32" fmla="*/ 8 w 42"/>
                <a:gd name="T33" fmla="*/ 28 h 29"/>
                <a:gd name="T34" fmla="*/ 15 w 42"/>
                <a:gd name="T35" fmla="*/ 29 h 29"/>
                <a:gd name="T36" fmla="*/ 24 w 42"/>
                <a:gd name="T37" fmla="*/ 28 h 29"/>
                <a:gd name="T38" fmla="*/ 31 w 42"/>
                <a:gd name="T39" fmla="*/ 25 h 29"/>
                <a:gd name="T40" fmla="*/ 38 w 42"/>
                <a:gd name="T41" fmla="*/ 23 h 29"/>
                <a:gd name="T42" fmla="*/ 41 w 42"/>
                <a:gd name="T43" fmla="*/ 19 h 29"/>
                <a:gd name="T44" fmla="*/ 42 w 42"/>
                <a:gd name="T45" fmla="*/ 17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2" h="29">
                  <a:moveTo>
                    <a:pt x="42" y="17"/>
                  </a:moveTo>
                  <a:cubicBezTo>
                    <a:pt x="41" y="15"/>
                    <a:pt x="40" y="13"/>
                    <a:pt x="39" y="12"/>
                  </a:cubicBezTo>
                  <a:cubicBezTo>
                    <a:pt x="38" y="11"/>
                    <a:pt x="36" y="10"/>
                    <a:pt x="35" y="9"/>
                  </a:cubicBezTo>
                  <a:cubicBezTo>
                    <a:pt x="33" y="8"/>
                    <a:pt x="32" y="5"/>
                    <a:pt x="31" y="4"/>
                  </a:cubicBezTo>
                  <a:cubicBezTo>
                    <a:pt x="30" y="3"/>
                    <a:pt x="28" y="1"/>
                    <a:pt x="27" y="0"/>
                  </a:cubicBezTo>
                  <a:cubicBezTo>
                    <a:pt x="26" y="0"/>
                    <a:pt x="25" y="0"/>
                    <a:pt x="24" y="0"/>
                  </a:cubicBezTo>
                  <a:cubicBezTo>
                    <a:pt x="24" y="1"/>
                    <a:pt x="24" y="3"/>
                    <a:pt x="24" y="3"/>
                  </a:cubicBezTo>
                  <a:cubicBezTo>
                    <a:pt x="24" y="4"/>
                    <a:pt x="26" y="5"/>
                    <a:pt x="27" y="5"/>
                  </a:cubicBezTo>
                  <a:cubicBezTo>
                    <a:pt x="27" y="7"/>
                    <a:pt x="27" y="9"/>
                    <a:pt x="27" y="10"/>
                  </a:cubicBezTo>
                  <a:cubicBezTo>
                    <a:pt x="27" y="12"/>
                    <a:pt x="25" y="14"/>
                    <a:pt x="25" y="15"/>
                  </a:cubicBezTo>
                  <a:cubicBezTo>
                    <a:pt x="24" y="16"/>
                    <a:pt x="22" y="18"/>
                    <a:pt x="21" y="18"/>
                  </a:cubicBezTo>
                  <a:cubicBezTo>
                    <a:pt x="19" y="19"/>
                    <a:pt x="15" y="21"/>
                    <a:pt x="12" y="22"/>
                  </a:cubicBezTo>
                  <a:cubicBezTo>
                    <a:pt x="11" y="23"/>
                    <a:pt x="8" y="23"/>
                    <a:pt x="7" y="23"/>
                  </a:cubicBezTo>
                  <a:cubicBezTo>
                    <a:pt x="6" y="23"/>
                    <a:pt x="4" y="22"/>
                    <a:pt x="3" y="22"/>
                  </a:cubicBezTo>
                  <a:cubicBezTo>
                    <a:pt x="2" y="22"/>
                    <a:pt x="1" y="22"/>
                    <a:pt x="0" y="22"/>
                  </a:cubicBezTo>
                  <a:cubicBezTo>
                    <a:pt x="0" y="23"/>
                    <a:pt x="1" y="26"/>
                    <a:pt x="2" y="27"/>
                  </a:cubicBezTo>
                  <a:cubicBezTo>
                    <a:pt x="3" y="28"/>
                    <a:pt x="6" y="28"/>
                    <a:pt x="8" y="28"/>
                  </a:cubicBezTo>
                  <a:cubicBezTo>
                    <a:pt x="9" y="29"/>
                    <a:pt x="13" y="29"/>
                    <a:pt x="15" y="29"/>
                  </a:cubicBezTo>
                  <a:cubicBezTo>
                    <a:pt x="17" y="29"/>
                    <a:pt x="22" y="29"/>
                    <a:pt x="24" y="28"/>
                  </a:cubicBezTo>
                  <a:cubicBezTo>
                    <a:pt x="26" y="28"/>
                    <a:pt x="29" y="26"/>
                    <a:pt x="31" y="25"/>
                  </a:cubicBezTo>
                  <a:cubicBezTo>
                    <a:pt x="33" y="25"/>
                    <a:pt x="37" y="24"/>
                    <a:pt x="38" y="23"/>
                  </a:cubicBezTo>
                  <a:cubicBezTo>
                    <a:pt x="39" y="22"/>
                    <a:pt x="41" y="20"/>
                    <a:pt x="41" y="19"/>
                  </a:cubicBezTo>
                  <a:cubicBezTo>
                    <a:pt x="41" y="18"/>
                    <a:pt x="42" y="17"/>
                    <a:pt x="42" y="17"/>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297613" y="2646363"/>
              <a:ext cx="41275" cy="33338"/>
            </a:xfrm>
            <a:custGeom>
              <a:avLst/>
              <a:gdLst>
                <a:gd name="T0" fmla="*/ 49 w 50"/>
                <a:gd name="T1" fmla="*/ 12 h 39"/>
                <a:gd name="T2" fmla="*/ 48 w 50"/>
                <a:gd name="T3" fmla="*/ 6 h 39"/>
                <a:gd name="T4" fmla="*/ 45 w 50"/>
                <a:gd name="T5" fmla="*/ 4 h 39"/>
                <a:gd name="T6" fmla="*/ 42 w 50"/>
                <a:gd name="T7" fmla="*/ 6 h 39"/>
                <a:gd name="T8" fmla="*/ 43 w 50"/>
                <a:gd name="T9" fmla="*/ 9 h 39"/>
                <a:gd name="T10" fmla="*/ 41 w 50"/>
                <a:gd name="T11" fmla="*/ 12 h 39"/>
                <a:gd name="T12" fmla="*/ 38 w 50"/>
                <a:gd name="T13" fmla="*/ 10 h 39"/>
                <a:gd name="T14" fmla="*/ 34 w 50"/>
                <a:gd name="T15" fmla="*/ 11 h 39"/>
                <a:gd name="T16" fmla="*/ 31 w 50"/>
                <a:gd name="T17" fmla="*/ 8 h 39"/>
                <a:gd name="T18" fmla="*/ 30 w 50"/>
                <a:gd name="T19" fmla="*/ 4 h 39"/>
                <a:gd name="T20" fmla="*/ 26 w 50"/>
                <a:gd name="T21" fmla="*/ 1 h 39"/>
                <a:gd name="T22" fmla="*/ 23 w 50"/>
                <a:gd name="T23" fmla="*/ 0 h 39"/>
                <a:gd name="T24" fmla="*/ 20 w 50"/>
                <a:gd name="T25" fmla="*/ 4 h 39"/>
                <a:gd name="T26" fmla="*/ 17 w 50"/>
                <a:gd name="T27" fmla="*/ 7 h 39"/>
                <a:gd name="T28" fmla="*/ 14 w 50"/>
                <a:gd name="T29" fmla="*/ 10 h 39"/>
                <a:gd name="T30" fmla="*/ 11 w 50"/>
                <a:gd name="T31" fmla="*/ 15 h 39"/>
                <a:gd name="T32" fmla="*/ 10 w 50"/>
                <a:gd name="T33" fmla="*/ 18 h 39"/>
                <a:gd name="T34" fmla="*/ 10 w 50"/>
                <a:gd name="T35" fmla="*/ 24 h 39"/>
                <a:gd name="T36" fmla="*/ 7 w 50"/>
                <a:gd name="T37" fmla="*/ 29 h 39"/>
                <a:gd name="T38" fmla="*/ 2 w 50"/>
                <a:gd name="T39" fmla="*/ 28 h 39"/>
                <a:gd name="T40" fmla="*/ 0 w 50"/>
                <a:gd name="T41" fmla="*/ 31 h 39"/>
                <a:gd name="T42" fmla="*/ 2 w 50"/>
                <a:gd name="T43" fmla="*/ 35 h 39"/>
                <a:gd name="T44" fmla="*/ 5 w 50"/>
                <a:gd name="T45" fmla="*/ 35 h 39"/>
                <a:gd name="T46" fmla="*/ 6 w 50"/>
                <a:gd name="T47" fmla="*/ 37 h 39"/>
                <a:gd name="T48" fmla="*/ 10 w 50"/>
                <a:gd name="T49" fmla="*/ 38 h 39"/>
                <a:gd name="T50" fmla="*/ 12 w 50"/>
                <a:gd name="T51" fmla="*/ 35 h 39"/>
                <a:gd name="T52" fmla="*/ 13 w 50"/>
                <a:gd name="T53" fmla="*/ 31 h 39"/>
                <a:gd name="T54" fmla="*/ 18 w 50"/>
                <a:gd name="T55" fmla="*/ 28 h 39"/>
                <a:gd name="T56" fmla="*/ 26 w 50"/>
                <a:gd name="T57" fmla="*/ 24 h 39"/>
                <a:gd name="T58" fmla="*/ 32 w 50"/>
                <a:gd name="T59" fmla="*/ 22 h 39"/>
                <a:gd name="T60" fmla="*/ 40 w 50"/>
                <a:gd name="T61" fmla="*/ 20 h 39"/>
                <a:gd name="T62" fmla="*/ 47 w 50"/>
                <a:gd name="T63" fmla="*/ 18 h 39"/>
                <a:gd name="T64" fmla="*/ 50 w 50"/>
                <a:gd name="T65" fmla="*/ 14 h 39"/>
                <a:gd name="T66" fmla="*/ 49 w 50"/>
                <a:gd name="T67" fmla="*/ 12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50" h="39">
                  <a:moveTo>
                    <a:pt x="49" y="12"/>
                  </a:moveTo>
                  <a:cubicBezTo>
                    <a:pt x="49" y="10"/>
                    <a:pt x="49" y="7"/>
                    <a:pt x="48" y="6"/>
                  </a:cubicBezTo>
                  <a:cubicBezTo>
                    <a:pt x="47" y="5"/>
                    <a:pt x="45" y="4"/>
                    <a:pt x="45" y="4"/>
                  </a:cubicBezTo>
                  <a:cubicBezTo>
                    <a:pt x="44" y="4"/>
                    <a:pt x="42" y="5"/>
                    <a:pt x="42" y="6"/>
                  </a:cubicBezTo>
                  <a:cubicBezTo>
                    <a:pt x="42" y="6"/>
                    <a:pt x="43" y="8"/>
                    <a:pt x="43" y="9"/>
                  </a:cubicBezTo>
                  <a:cubicBezTo>
                    <a:pt x="43" y="10"/>
                    <a:pt x="42" y="11"/>
                    <a:pt x="41" y="12"/>
                  </a:cubicBezTo>
                  <a:cubicBezTo>
                    <a:pt x="40" y="12"/>
                    <a:pt x="39" y="10"/>
                    <a:pt x="38" y="10"/>
                  </a:cubicBezTo>
                  <a:cubicBezTo>
                    <a:pt x="37" y="10"/>
                    <a:pt x="35" y="11"/>
                    <a:pt x="34" y="11"/>
                  </a:cubicBezTo>
                  <a:cubicBezTo>
                    <a:pt x="33" y="10"/>
                    <a:pt x="32" y="8"/>
                    <a:pt x="31" y="8"/>
                  </a:cubicBezTo>
                  <a:cubicBezTo>
                    <a:pt x="31" y="7"/>
                    <a:pt x="31" y="5"/>
                    <a:pt x="30" y="4"/>
                  </a:cubicBezTo>
                  <a:cubicBezTo>
                    <a:pt x="30" y="3"/>
                    <a:pt x="27" y="2"/>
                    <a:pt x="26" y="1"/>
                  </a:cubicBezTo>
                  <a:cubicBezTo>
                    <a:pt x="25" y="1"/>
                    <a:pt x="24" y="0"/>
                    <a:pt x="23" y="0"/>
                  </a:cubicBezTo>
                  <a:cubicBezTo>
                    <a:pt x="22" y="0"/>
                    <a:pt x="21" y="3"/>
                    <a:pt x="20" y="4"/>
                  </a:cubicBezTo>
                  <a:cubicBezTo>
                    <a:pt x="19" y="4"/>
                    <a:pt x="18" y="6"/>
                    <a:pt x="17" y="7"/>
                  </a:cubicBezTo>
                  <a:cubicBezTo>
                    <a:pt x="17" y="8"/>
                    <a:pt x="15" y="9"/>
                    <a:pt x="14" y="10"/>
                  </a:cubicBezTo>
                  <a:cubicBezTo>
                    <a:pt x="13" y="11"/>
                    <a:pt x="12" y="13"/>
                    <a:pt x="11" y="15"/>
                  </a:cubicBezTo>
                  <a:cubicBezTo>
                    <a:pt x="11" y="15"/>
                    <a:pt x="10" y="17"/>
                    <a:pt x="10" y="18"/>
                  </a:cubicBezTo>
                  <a:cubicBezTo>
                    <a:pt x="10" y="20"/>
                    <a:pt x="10" y="22"/>
                    <a:pt x="10" y="24"/>
                  </a:cubicBezTo>
                  <a:cubicBezTo>
                    <a:pt x="9" y="25"/>
                    <a:pt x="8" y="28"/>
                    <a:pt x="7" y="29"/>
                  </a:cubicBezTo>
                  <a:cubicBezTo>
                    <a:pt x="6" y="29"/>
                    <a:pt x="3" y="28"/>
                    <a:pt x="2" y="28"/>
                  </a:cubicBezTo>
                  <a:cubicBezTo>
                    <a:pt x="1" y="29"/>
                    <a:pt x="0" y="30"/>
                    <a:pt x="0" y="31"/>
                  </a:cubicBezTo>
                  <a:cubicBezTo>
                    <a:pt x="0" y="32"/>
                    <a:pt x="1" y="35"/>
                    <a:pt x="2" y="35"/>
                  </a:cubicBezTo>
                  <a:cubicBezTo>
                    <a:pt x="3" y="36"/>
                    <a:pt x="4" y="35"/>
                    <a:pt x="5" y="35"/>
                  </a:cubicBezTo>
                  <a:cubicBezTo>
                    <a:pt x="5" y="36"/>
                    <a:pt x="6" y="37"/>
                    <a:pt x="6" y="37"/>
                  </a:cubicBezTo>
                  <a:cubicBezTo>
                    <a:pt x="7" y="38"/>
                    <a:pt x="9" y="39"/>
                    <a:pt x="10" y="38"/>
                  </a:cubicBezTo>
                  <a:cubicBezTo>
                    <a:pt x="11" y="38"/>
                    <a:pt x="11" y="36"/>
                    <a:pt x="12" y="35"/>
                  </a:cubicBezTo>
                  <a:cubicBezTo>
                    <a:pt x="12" y="34"/>
                    <a:pt x="13" y="31"/>
                    <a:pt x="13" y="31"/>
                  </a:cubicBezTo>
                  <a:cubicBezTo>
                    <a:pt x="14" y="30"/>
                    <a:pt x="17" y="29"/>
                    <a:pt x="18" y="28"/>
                  </a:cubicBezTo>
                  <a:cubicBezTo>
                    <a:pt x="20" y="27"/>
                    <a:pt x="24" y="25"/>
                    <a:pt x="26" y="24"/>
                  </a:cubicBezTo>
                  <a:cubicBezTo>
                    <a:pt x="27" y="24"/>
                    <a:pt x="31" y="23"/>
                    <a:pt x="32" y="22"/>
                  </a:cubicBezTo>
                  <a:cubicBezTo>
                    <a:pt x="34" y="22"/>
                    <a:pt x="38" y="21"/>
                    <a:pt x="40" y="20"/>
                  </a:cubicBezTo>
                  <a:cubicBezTo>
                    <a:pt x="42" y="20"/>
                    <a:pt x="45" y="19"/>
                    <a:pt x="47" y="18"/>
                  </a:cubicBezTo>
                  <a:cubicBezTo>
                    <a:pt x="48" y="17"/>
                    <a:pt x="49" y="15"/>
                    <a:pt x="50" y="14"/>
                  </a:cubicBezTo>
                  <a:cubicBezTo>
                    <a:pt x="50" y="14"/>
                    <a:pt x="49" y="12"/>
                    <a:pt x="49" y="1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1" name="Freeform 10"/>
            <p:cNvSpPr>
              <a:spLocks/>
            </p:cNvSpPr>
            <p:nvPr/>
          </p:nvSpPr>
          <p:spPr bwMode="auto">
            <a:xfrm>
              <a:off x="6238875" y="2522538"/>
              <a:ext cx="6350" cy="6350"/>
            </a:xfrm>
            <a:custGeom>
              <a:avLst/>
              <a:gdLst>
                <a:gd name="T0" fmla="*/ 6 w 7"/>
                <a:gd name="T1" fmla="*/ 3 h 8"/>
                <a:gd name="T2" fmla="*/ 2 w 7"/>
                <a:gd name="T3" fmla="*/ 0 h 8"/>
                <a:gd name="T4" fmla="*/ 0 w 7"/>
                <a:gd name="T5" fmla="*/ 2 h 8"/>
                <a:gd name="T6" fmla="*/ 1 w 7"/>
                <a:gd name="T7" fmla="*/ 5 h 8"/>
                <a:gd name="T8" fmla="*/ 5 w 7"/>
                <a:gd name="T9" fmla="*/ 8 h 8"/>
                <a:gd name="T10" fmla="*/ 7 w 7"/>
                <a:gd name="T11" fmla="*/ 6 h 8"/>
                <a:gd name="T12" fmla="*/ 6 w 7"/>
                <a:gd name="T13" fmla="*/ 3 h 8"/>
              </a:gdLst>
              <a:ahLst/>
              <a:cxnLst>
                <a:cxn ang="0">
                  <a:pos x="T0" y="T1"/>
                </a:cxn>
                <a:cxn ang="0">
                  <a:pos x="T2" y="T3"/>
                </a:cxn>
                <a:cxn ang="0">
                  <a:pos x="T4" y="T5"/>
                </a:cxn>
                <a:cxn ang="0">
                  <a:pos x="T6" y="T7"/>
                </a:cxn>
                <a:cxn ang="0">
                  <a:pos x="T8" y="T9"/>
                </a:cxn>
                <a:cxn ang="0">
                  <a:pos x="T10" y="T11"/>
                </a:cxn>
                <a:cxn ang="0">
                  <a:pos x="T12" y="T13"/>
                </a:cxn>
              </a:cxnLst>
              <a:rect l="0" t="0" r="r" b="b"/>
              <a:pathLst>
                <a:path w="7" h="8">
                  <a:moveTo>
                    <a:pt x="6" y="3"/>
                  </a:moveTo>
                  <a:cubicBezTo>
                    <a:pt x="5" y="2"/>
                    <a:pt x="3" y="0"/>
                    <a:pt x="2" y="0"/>
                  </a:cubicBezTo>
                  <a:cubicBezTo>
                    <a:pt x="2" y="0"/>
                    <a:pt x="0" y="1"/>
                    <a:pt x="0" y="2"/>
                  </a:cubicBezTo>
                  <a:cubicBezTo>
                    <a:pt x="0" y="3"/>
                    <a:pt x="1" y="4"/>
                    <a:pt x="1" y="5"/>
                  </a:cubicBezTo>
                  <a:cubicBezTo>
                    <a:pt x="2" y="6"/>
                    <a:pt x="4" y="8"/>
                    <a:pt x="5" y="8"/>
                  </a:cubicBezTo>
                  <a:cubicBezTo>
                    <a:pt x="6" y="8"/>
                    <a:pt x="7" y="7"/>
                    <a:pt x="7" y="6"/>
                  </a:cubicBezTo>
                  <a:cubicBezTo>
                    <a:pt x="7" y="5"/>
                    <a:pt x="6" y="4"/>
                    <a:pt x="6" y="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2" name="Freeform 11"/>
            <p:cNvSpPr>
              <a:spLocks/>
            </p:cNvSpPr>
            <p:nvPr/>
          </p:nvSpPr>
          <p:spPr bwMode="auto">
            <a:xfrm>
              <a:off x="5984875" y="2457450"/>
              <a:ext cx="393700" cy="211138"/>
            </a:xfrm>
            <a:custGeom>
              <a:avLst/>
              <a:gdLst>
                <a:gd name="T0" fmla="*/ 247 w 466"/>
                <a:gd name="T1" fmla="*/ 38 h 250"/>
                <a:gd name="T2" fmla="*/ 256 w 466"/>
                <a:gd name="T3" fmla="*/ 22 h 250"/>
                <a:gd name="T4" fmla="*/ 277 w 466"/>
                <a:gd name="T5" fmla="*/ 5 h 250"/>
                <a:gd name="T6" fmla="*/ 291 w 466"/>
                <a:gd name="T7" fmla="*/ 0 h 250"/>
                <a:gd name="T8" fmla="*/ 307 w 466"/>
                <a:gd name="T9" fmla="*/ 27 h 250"/>
                <a:gd name="T10" fmla="*/ 321 w 466"/>
                <a:gd name="T11" fmla="*/ 26 h 250"/>
                <a:gd name="T12" fmla="*/ 331 w 466"/>
                <a:gd name="T13" fmla="*/ 28 h 250"/>
                <a:gd name="T14" fmla="*/ 325 w 466"/>
                <a:gd name="T15" fmla="*/ 43 h 250"/>
                <a:gd name="T16" fmla="*/ 305 w 466"/>
                <a:gd name="T17" fmla="*/ 54 h 250"/>
                <a:gd name="T18" fmla="*/ 306 w 466"/>
                <a:gd name="T19" fmla="*/ 66 h 250"/>
                <a:gd name="T20" fmla="*/ 297 w 466"/>
                <a:gd name="T21" fmla="*/ 77 h 250"/>
                <a:gd name="T22" fmla="*/ 301 w 466"/>
                <a:gd name="T23" fmla="*/ 94 h 250"/>
                <a:gd name="T24" fmla="*/ 305 w 466"/>
                <a:gd name="T25" fmla="*/ 107 h 250"/>
                <a:gd name="T26" fmla="*/ 311 w 466"/>
                <a:gd name="T27" fmla="*/ 99 h 250"/>
                <a:gd name="T28" fmla="*/ 321 w 466"/>
                <a:gd name="T29" fmla="*/ 101 h 250"/>
                <a:gd name="T30" fmla="*/ 350 w 466"/>
                <a:gd name="T31" fmla="*/ 118 h 250"/>
                <a:gd name="T32" fmla="*/ 356 w 466"/>
                <a:gd name="T33" fmla="*/ 138 h 250"/>
                <a:gd name="T34" fmla="*/ 358 w 466"/>
                <a:gd name="T35" fmla="*/ 145 h 250"/>
                <a:gd name="T36" fmla="*/ 376 w 466"/>
                <a:gd name="T37" fmla="*/ 147 h 250"/>
                <a:gd name="T38" fmla="*/ 391 w 466"/>
                <a:gd name="T39" fmla="*/ 169 h 250"/>
                <a:gd name="T40" fmla="*/ 422 w 466"/>
                <a:gd name="T41" fmla="*/ 170 h 250"/>
                <a:gd name="T42" fmla="*/ 442 w 466"/>
                <a:gd name="T43" fmla="*/ 153 h 250"/>
                <a:gd name="T44" fmla="*/ 440 w 466"/>
                <a:gd name="T45" fmla="*/ 132 h 250"/>
                <a:gd name="T46" fmla="*/ 438 w 466"/>
                <a:gd name="T47" fmla="*/ 136 h 250"/>
                <a:gd name="T48" fmla="*/ 428 w 466"/>
                <a:gd name="T49" fmla="*/ 113 h 250"/>
                <a:gd name="T50" fmla="*/ 413 w 466"/>
                <a:gd name="T51" fmla="*/ 119 h 250"/>
                <a:gd name="T52" fmla="*/ 412 w 466"/>
                <a:gd name="T53" fmla="*/ 104 h 250"/>
                <a:gd name="T54" fmla="*/ 453 w 466"/>
                <a:gd name="T55" fmla="*/ 130 h 250"/>
                <a:gd name="T56" fmla="*/ 464 w 466"/>
                <a:gd name="T57" fmla="*/ 172 h 250"/>
                <a:gd name="T58" fmla="*/ 462 w 466"/>
                <a:gd name="T59" fmla="*/ 189 h 250"/>
                <a:gd name="T60" fmla="*/ 458 w 466"/>
                <a:gd name="T61" fmla="*/ 169 h 250"/>
                <a:gd name="T62" fmla="*/ 430 w 466"/>
                <a:gd name="T63" fmla="*/ 185 h 250"/>
                <a:gd name="T64" fmla="*/ 423 w 466"/>
                <a:gd name="T65" fmla="*/ 186 h 250"/>
                <a:gd name="T66" fmla="*/ 407 w 466"/>
                <a:gd name="T67" fmla="*/ 196 h 250"/>
                <a:gd name="T68" fmla="*/ 389 w 466"/>
                <a:gd name="T69" fmla="*/ 213 h 250"/>
                <a:gd name="T70" fmla="*/ 364 w 466"/>
                <a:gd name="T71" fmla="*/ 244 h 250"/>
                <a:gd name="T72" fmla="*/ 359 w 466"/>
                <a:gd name="T73" fmla="*/ 242 h 250"/>
                <a:gd name="T74" fmla="*/ 382 w 466"/>
                <a:gd name="T75" fmla="*/ 215 h 250"/>
                <a:gd name="T76" fmla="*/ 380 w 466"/>
                <a:gd name="T77" fmla="*/ 196 h 250"/>
                <a:gd name="T78" fmla="*/ 373 w 466"/>
                <a:gd name="T79" fmla="*/ 186 h 250"/>
                <a:gd name="T80" fmla="*/ 366 w 466"/>
                <a:gd name="T81" fmla="*/ 195 h 250"/>
                <a:gd name="T82" fmla="*/ 358 w 466"/>
                <a:gd name="T83" fmla="*/ 202 h 250"/>
                <a:gd name="T84" fmla="*/ 357 w 466"/>
                <a:gd name="T85" fmla="*/ 212 h 250"/>
                <a:gd name="T86" fmla="*/ 353 w 466"/>
                <a:gd name="T87" fmla="*/ 213 h 250"/>
                <a:gd name="T88" fmla="*/ 348 w 466"/>
                <a:gd name="T89" fmla="*/ 217 h 250"/>
                <a:gd name="T90" fmla="*/ 346 w 466"/>
                <a:gd name="T91" fmla="*/ 229 h 250"/>
                <a:gd name="T92" fmla="*/ 327 w 466"/>
                <a:gd name="T93" fmla="*/ 239 h 250"/>
                <a:gd name="T94" fmla="*/ 296 w 466"/>
                <a:gd name="T95" fmla="*/ 202 h 250"/>
                <a:gd name="T96" fmla="*/ 269 w 466"/>
                <a:gd name="T97" fmla="*/ 163 h 250"/>
                <a:gd name="T98" fmla="*/ 97 w 466"/>
                <a:gd name="T99" fmla="*/ 212 h 250"/>
                <a:gd name="T100" fmla="*/ 2 w 466"/>
                <a:gd name="T101" fmla="*/ 232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466" h="250">
                  <a:moveTo>
                    <a:pt x="98" y="86"/>
                  </a:moveTo>
                  <a:cubicBezTo>
                    <a:pt x="99" y="85"/>
                    <a:pt x="99" y="85"/>
                    <a:pt x="99" y="85"/>
                  </a:cubicBezTo>
                  <a:cubicBezTo>
                    <a:pt x="242" y="47"/>
                    <a:pt x="242" y="47"/>
                    <a:pt x="242" y="47"/>
                  </a:cubicBezTo>
                  <a:cubicBezTo>
                    <a:pt x="242" y="47"/>
                    <a:pt x="246" y="44"/>
                    <a:pt x="247" y="42"/>
                  </a:cubicBezTo>
                  <a:cubicBezTo>
                    <a:pt x="247" y="41"/>
                    <a:pt x="246" y="39"/>
                    <a:pt x="247" y="38"/>
                  </a:cubicBezTo>
                  <a:cubicBezTo>
                    <a:pt x="248" y="37"/>
                    <a:pt x="253" y="38"/>
                    <a:pt x="254" y="36"/>
                  </a:cubicBezTo>
                  <a:cubicBezTo>
                    <a:pt x="255" y="36"/>
                    <a:pt x="255" y="33"/>
                    <a:pt x="254" y="32"/>
                  </a:cubicBezTo>
                  <a:cubicBezTo>
                    <a:pt x="254" y="31"/>
                    <a:pt x="253" y="30"/>
                    <a:pt x="252" y="30"/>
                  </a:cubicBezTo>
                  <a:cubicBezTo>
                    <a:pt x="252" y="29"/>
                    <a:pt x="252" y="27"/>
                    <a:pt x="253" y="26"/>
                  </a:cubicBezTo>
                  <a:cubicBezTo>
                    <a:pt x="253" y="25"/>
                    <a:pt x="255" y="22"/>
                    <a:pt x="256" y="22"/>
                  </a:cubicBezTo>
                  <a:cubicBezTo>
                    <a:pt x="258" y="21"/>
                    <a:pt x="261" y="21"/>
                    <a:pt x="263" y="21"/>
                  </a:cubicBezTo>
                  <a:cubicBezTo>
                    <a:pt x="264" y="20"/>
                    <a:pt x="265" y="19"/>
                    <a:pt x="266" y="18"/>
                  </a:cubicBezTo>
                  <a:cubicBezTo>
                    <a:pt x="266" y="17"/>
                    <a:pt x="265" y="13"/>
                    <a:pt x="266" y="12"/>
                  </a:cubicBezTo>
                  <a:cubicBezTo>
                    <a:pt x="267" y="11"/>
                    <a:pt x="270" y="10"/>
                    <a:pt x="271" y="9"/>
                  </a:cubicBezTo>
                  <a:cubicBezTo>
                    <a:pt x="272" y="8"/>
                    <a:pt x="276" y="6"/>
                    <a:pt x="277" y="5"/>
                  </a:cubicBezTo>
                  <a:cubicBezTo>
                    <a:pt x="277" y="4"/>
                    <a:pt x="277" y="2"/>
                    <a:pt x="278" y="2"/>
                  </a:cubicBezTo>
                  <a:cubicBezTo>
                    <a:pt x="279" y="1"/>
                    <a:pt x="281" y="1"/>
                    <a:pt x="282" y="1"/>
                  </a:cubicBezTo>
                  <a:cubicBezTo>
                    <a:pt x="283" y="1"/>
                    <a:pt x="286" y="2"/>
                    <a:pt x="287" y="2"/>
                  </a:cubicBezTo>
                  <a:cubicBezTo>
                    <a:pt x="288" y="2"/>
                    <a:pt x="289" y="2"/>
                    <a:pt x="290" y="2"/>
                  </a:cubicBezTo>
                  <a:cubicBezTo>
                    <a:pt x="290" y="2"/>
                    <a:pt x="291" y="1"/>
                    <a:pt x="291" y="0"/>
                  </a:cubicBezTo>
                  <a:cubicBezTo>
                    <a:pt x="292" y="2"/>
                    <a:pt x="294" y="5"/>
                    <a:pt x="295" y="7"/>
                  </a:cubicBezTo>
                  <a:cubicBezTo>
                    <a:pt x="296" y="8"/>
                    <a:pt x="297" y="12"/>
                    <a:pt x="298" y="13"/>
                  </a:cubicBezTo>
                  <a:cubicBezTo>
                    <a:pt x="298" y="14"/>
                    <a:pt x="300" y="17"/>
                    <a:pt x="301" y="18"/>
                  </a:cubicBezTo>
                  <a:cubicBezTo>
                    <a:pt x="302" y="20"/>
                    <a:pt x="304" y="22"/>
                    <a:pt x="306" y="24"/>
                  </a:cubicBezTo>
                  <a:cubicBezTo>
                    <a:pt x="306" y="25"/>
                    <a:pt x="307" y="27"/>
                    <a:pt x="307" y="27"/>
                  </a:cubicBezTo>
                  <a:cubicBezTo>
                    <a:pt x="308" y="28"/>
                    <a:pt x="309" y="28"/>
                    <a:pt x="310" y="28"/>
                  </a:cubicBezTo>
                  <a:cubicBezTo>
                    <a:pt x="311" y="29"/>
                    <a:pt x="313" y="30"/>
                    <a:pt x="314" y="31"/>
                  </a:cubicBezTo>
                  <a:cubicBezTo>
                    <a:pt x="315" y="31"/>
                    <a:pt x="317" y="32"/>
                    <a:pt x="318" y="32"/>
                  </a:cubicBezTo>
                  <a:cubicBezTo>
                    <a:pt x="319" y="32"/>
                    <a:pt x="320" y="31"/>
                    <a:pt x="320" y="30"/>
                  </a:cubicBezTo>
                  <a:cubicBezTo>
                    <a:pt x="321" y="29"/>
                    <a:pt x="320" y="27"/>
                    <a:pt x="321" y="26"/>
                  </a:cubicBezTo>
                  <a:cubicBezTo>
                    <a:pt x="321" y="25"/>
                    <a:pt x="321" y="24"/>
                    <a:pt x="322" y="23"/>
                  </a:cubicBezTo>
                  <a:cubicBezTo>
                    <a:pt x="322" y="23"/>
                    <a:pt x="324" y="21"/>
                    <a:pt x="325" y="22"/>
                  </a:cubicBezTo>
                  <a:cubicBezTo>
                    <a:pt x="326" y="22"/>
                    <a:pt x="327" y="23"/>
                    <a:pt x="327" y="24"/>
                  </a:cubicBezTo>
                  <a:cubicBezTo>
                    <a:pt x="328" y="24"/>
                    <a:pt x="328" y="27"/>
                    <a:pt x="328" y="27"/>
                  </a:cubicBezTo>
                  <a:cubicBezTo>
                    <a:pt x="329" y="28"/>
                    <a:pt x="331" y="27"/>
                    <a:pt x="331" y="28"/>
                  </a:cubicBezTo>
                  <a:cubicBezTo>
                    <a:pt x="332" y="29"/>
                    <a:pt x="332" y="31"/>
                    <a:pt x="331" y="32"/>
                  </a:cubicBezTo>
                  <a:cubicBezTo>
                    <a:pt x="331" y="33"/>
                    <a:pt x="329" y="34"/>
                    <a:pt x="328" y="35"/>
                  </a:cubicBezTo>
                  <a:cubicBezTo>
                    <a:pt x="328" y="36"/>
                    <a:pt x="330" y="39"/>
                    <a:pt x="330" y="40"/>
                  </a:cubicBezTo>
                  <a:cubicBezTo>
                    <a:pt x="330" y="41"/>
                    <a:pt x="328" y="42"/>
                    <a:pt x="327" y="43"/>
                  </a:cubicBezTo>
                  <a:cubicBezTo>
                    <a:pt x="327" y="43"/>
                    <a:pt x="325" y="43"/>
                    <a:pt x="325" y="43"/>
                  </a:cubicBezTo>
                  <a:cubicBezTo>
                    <a:pt x="323" y="43"/>
                    <a:pt x="322" y="46"/>
                    <a:pt x="321" y="46"/>
                  </a:cubicBezTo>
                  <a:cubicBezTo>
                    <a:pt x="321" y="47"/>
                    <a:pt x="319" y="47"/>
                    <a:pt x="319" y="48"/>
                  </a:cubicBezTo>
                  <a:cubicBezTo>
                    <a:pt x="318" y="48"/>
                    <a:pt x="316" y="50"/>
                    <a:pt x="315" y="50"/>
                  </a:cubicBezTo>
                  <a:cubicBezTo>
                    <a:pt x="313" y="51"/>
                    <a:pt x="311" y="52"/>
                    <a:pt x="309" y="53"/>
                  </a:cubicBezTo>
                  <a:cubicBezTo>
                    <a:pt x="308" y="53"/>
                    <a:pt x="306" y="54"/>
                    <a:pt x="305" y="54"/>
                  </a:cubicBezTo>
                  <a:cubicBezTo>
                    <a:pt x="305" y="55"/>
                    <a:pt x="303" y="56"/>
                    <a:pt x="303" y="57"/>
                  </a:cubicBezTo>
                  <a:cubicBezTo>
                    <a:pt x="303" y="58"/>
                    <a:pt x="303" y="60"/>
                    <a:pt x="304" y="60"/>
                  </a:cubicBezTo>
                  <a:cubicBezTo>
                    <a:pt x="305" y="61"/>
                    <a:pt x="308" y="60"/>
                    <a:pt x="308" y="60"/>
                  </a:cubicBezTo>
                  <a:cubicBezTo>
                    <a:pt x="309" y="61"/>
                    <a:pt x="310" y="64"/>
                    <a:pt x="310" y="65"/>
                  </a:cubicBezTo>
                  <a:cubicBezTo>
                    <a:pt x="309" y="66"/>
                    <a:pt x="307" y="65"/>
                    <a:pt x="306" y="66"/>
                  </a:cubicBezTo>
                  <a:cubicBezTo>
                    <a:pt x="306" y="66"/>
                    <a:pt x="306" y="68"/>
                    <a:pt x="305" y="69"/>
                  </a:cubicBezTo>
                  <a:cubicBezTo>
                    <a:pt x="305" y="69"/>
                    <a:pt x="304" y="70"/>
                    <a:pt x="304" y="71"/>
                  </a:cubicBezTo>
                  <a:cubicBezTo>
                    <a:pt x="303" y="71"/>
                    <a:pt x="301" y="72"/>
                    <a:pt x="300" y="72"/>
                  </a:cubicBezTo>
                  <a:cubicBezTo>
                    <a:pt x="300" y="73"/>
                    <a:pt x="300" y="75"/>
                    <a:pt x="300" y="76"/>
                  </a:cubicBezTo>
                  <a:cubicBezTo>
                    <a:pt x="299" y="76"/>
                    <a:pt x="298" y="77"/>
                    <a:pt x="297" y="77"/>
                  </a:cubicBezTo>
                  <a:cubicBezTo>
                    <a:pt x="297" y="77"/>
                    <a:pt x="295" y="79"/>
                    <a:pt x="295" y="80"/>
                  </a:cubicBezTo>
                  <a:cubicBezTo>
                    <a:pt x="295" y="81"/>
                    <a:pt x="295" y="83"/>
                    <a:pt x="296" y="84"/>
                  </a:cubicBezTo>
                  <a:cubicBezTo>
                    <a:pt x="296" y="85"/>
                    <a:pt x="299" y="86"/>
                    <a:pt x="299" y="87"/>
                  </a:cubicBezTo>
                  <a:cubicBezTo>
                    <a:pt x="300" y="88"/>
                    <a:pt x="301" y="90"/>
                    <a:pt x="301" y="91"/>
                  </a:cubicBezTo>
                  <a:cubicBezTo>
                    <a:pt x="302" y="91"/>
                    <a:pt x="302" y="93"/>
                    <a:pt x="301" y="94"/>
                  </a:cubicBezTo>
                  <a:cubicBezTo>
                    <a:pt x="301" y="94"/>
                    <a:pt x="299" y="94"/>
                    <a:pt x="298" y="94"/>
                  </a:cubicBezTo>
                  <a:cubicBezTo>
                    <a:pt x="298" y="94"/>
                    <a:pt x="296" y="94"/>
                    <a:pt x="295" y="94"/>
                  </a:cubicBezTo>
                  <a:cubicBezTo>
                    <a:pt x="294" y="96"/>
                    <a:pt x="296" y="100"/>
                    <a:pt x="297" y="101"/>
                  </a:cubicBezTo>
                  <a:cubicBezTo>
                    <a:pt x="298" y="102"/>
                    <a:pt x="300" y="105"/>
                    <a:pt x="301" y="106"/>
                  </a:cubicBezTo>
                  <a:cubicBezTo>
                    <a:pt x="302" y="106"/>
                    <a:pt x="304" y="107"/>
                    <a:pt x="305" y="107"/>
                  </a:cubicBezTo>
                  <a:cubicBezTo>
                    <a:pt x="306" y="107"/>
                    <a:pt x="308" y="105"/>
                    <a:pt x="308" y="105"/>
                  </a:cubicBezTo>
                  <a:cubicBezTo>
                    <a:pt x="309" y="105"/>
                    <a:pt x="311" y="105"/>
                    <a:pt x="311" y="105"/>
                  </a:cubicBezTo>
                  <a:cubicBezTo>
                    <a:pt x="312" y="104"/>
                    <a:pt x="312" y="103"/>
                    <a:pt x="313" y="102"/>
                  </a:cubicBezTo>
                  <a:cubicBezTo>
                    <a:pt x="313" y="102"/>
                    <a:pt x="313" y="100"/>
                    <a:pt x="312" y="100"/>
                  </a:cubicBezTo>
                  <a:cubicBezTo>
                    <a:pt x="312" y="99"/>
                    <a:pt x="311" y="99"/>
                    <a:pt x="311" y="99"/>
                  </a:cubicBezTo>
                  <a:cubicBezTo>
                    <a:pt x="310" y="98"/>
                    <a:pt x="309" y="97"/>
                    <a:pt x="309" y="96"/>
                  </a:cubicBezTo>
                  <a:cubicBezTo>
                    <a:pt x="309" y="95"/>
                    <a:pt x="310" y="95"/>
                    <a:pt x="311" y="94"/>
                  </a:cubicBezTo>
                  <a:cubicBezTo>
                    <a:pt x="312" y="94"/>
                    <a:pt x="315" y="95"/>
                    <a:pt x="316" y="96"/>
                  </a:cubicBezTo>
                  <a:cubicBezTo>
                    <a:pt x="317" y="96"/>
                    <a:pt x="317" y="99"/>
                    <a:pt x="318" y="99"/>
                  </a:cubicBezTo>
                  <a:cubicBezTo>
                    <a:pt x="318" y="100"/>
                    <a:pt x="320" y="101"/>
                    <a:pt x="321" y="101"/>
                  </a:cubicBezTo>
                  <a:cubicBezTo>
                    <a:pt x="322" y="101"/>
                    <a:pt x="325" y="100"/>
                    <a:pt x="326" y="100"/>
                  </a:cubicBezTo>
                  <a:cubicBezTo>
                    <a:pt x="327" y="100"/>
                    <a:pt x="330" y="100"/>
                    <a:pt x="332" y="101"/>
                  </a:cubicBezTo>
                  <a:cubicBezTo>
                    <a:pt x="333" y="101"/>
                    <a:pt x="335" y="103"/>
                    <a:pt x="336" y="104"/>
                  </a:cubicBezTo>
                  <a:cubicBezTo>
                    <a:pt x="337" y="105"/>
                    <a:pt x="341" y="108"/>
                    <a:pt x="342" y="110"/>
                  </a:cubicBezTo>
                  <a:cubicBezTo>
                    <a:pt x="344" y="112"/>
                    <a:pt x="348" y="116"/>
                    <a:pt x="350" y="118"/>
                  </a:cubicBezTo>
                  <a:cubicBezTo>
                    <a:pt x="352" y="119"/>
                    <a:pt x="354" y="121"/>
                    <a:pt x="355" y="122"/>
                  </a:cubicBezTo>
                  <a:cubicBezTo>
                    <a:pt x="356" y="123"/>
                    <a:pt x="357" y="125"/>
                    <a:pt x="357" y="126"/>
                  </a:cubicBezTo>
                  <a:cubicBezTo>
                    <a:pt x="357" y="127"/>
                    <a:pt x="356" y="131"/>
                    <a:pt x="356" y="132"/>
                  </a:cubicBezTo>
                  <a:cubicBezTo>
                    <a:pt x="356" y="133"/>
                    <a:pt x="355" y="134"/>
                    <a:pt x="355" y="134"/>
                  </a:cubicBezTo>
                  <a:cubicBezTo>
                    <a:pt x="355" y="135"/>
                    <a:pt x="356" y="137"/>
                    <a:pt x="356" y="138"/>
                  </a:cubicBezTo>
                  <a:cubicBezTo>
                    <a:pt x="356" y="138"/>
                    <a:pt x="355" y="139"/>
                    <a:pt x="354" y="140"/>
                  </a:cubicBezTo>
                  <a:cubicBezTo>
                    <a:pt x="353" y="140"/>
                    <a:pt x="352" y="138"/>
                    <a:pt x="351" y="139"/>
                  </a:cubicBezTo>
                  <a:cubicBezTo>
                    <a:pt x="351" y="139"/>
                    <a:pt x="350" y="140"/>
                    <a:pt x="351" y="141"/>
                  </a:cubicBezTo>
                  <a:cubicBezTo>
                    <a:pt x="351" y="142"/>
                    <a:pt x="354" y="142"/>
                    <a:pt x="355" y="143"/>
                  </a:cubicBezTo>
                  <a:cubicBezTo>
                    <a:pt x="356" y="143"/>
                    <a:pt x="357" y="145"/>
                    <a:pt x="358" y="145"/>
                  </a:cubicBezTo>
                  <a:cubicBezTo>
                    <a:pt x="359" y="146"/>
                    <a:pt x="362" y="146"/>
                    <a:pt x="364" y="146"/>
                  </a:cubicBezTo>
                  <a:cubicBezTo>
                    <a:pt x="364" y="147"/>
                    <a:pt x="366" y="147"/>
                    <a:pt x="366" y="146"/>
                  </a:cubicBezTo>
                  <a:cubicBezTo>
                    <a:pt x="367" y="146"/>
                    <a:pt x="368" y="145"/>
                    <a:pt x="369" y="145"/>
                  </a:cubicBezTo>
                  <a:cubicBezTo>
                    <a:pt x="369" y="145"/>
                    <a:pt x="370" y="144"/>
                    <a:pt x="371" y="144"/>
                  </a:cubicBezTo>
                  <a:cubicBezTo>
                    <a:pt x="373" y="144"/>
                    <a:pt x="375" y="146"/>
                    <a:pt x="376" y="147"/>
                  </a:cubicBezTo>
                  <a:cubicBezTo>
                    <a:pt x="377" y="148"/>
                    <a:pt x="379" y="150"/>
                    <a:pt x="379" y="151"/>
                  </a:cubicBezTo>
                  <a:cubicBezTo>
                    <a:pt x="380" y="153"/>
                    <a:pt x="381" y="155"/>
                    <a:pt x="382" y="156"/>
                  </a:cubicBezTo>
                  <a:cubicBezTo>
                    <a:pt x="382" y="158"/>
                    <a:pt x="381" y="161"/>
                    <a:pt x="381" y="162"/>
                  </a:cubicBezTo>
                  <a:cubicBezTo>
                    <a:pt x="381" y="163"/>
                    <a:pt x="383" y="165"/>
                    <a:pt x="383" y="166"/>
                  </a:cubicBezTo>
                  <a:cubicBezTo>
                    <a:pt x="385" y="167"/>
                    <a:pt x="389" y="169"/>
                    <a:pt x="391" y="169"/>
                  </a:cubicBezTo>
                  <a:cubicBezTo>
                    <a:pt x="393" y="170"/>
                    <a:pt x="397" y="171"/>
                    <a:pt x="399" y="171"/>
                  </a:cubicBezTo>
                  <a:cubicBezTo>
                    <a:pt x="400" y="171"/>
                    <a:pt x="403" y="171"/>
                    <a:pt x="404" y="171"/>
                  </a:cubicBezTo>
                  <a:cubicBezTo>
                    <a:pt x="406" y="171"/>
                    <a:pt x="409" y="169"/>
                    <a:pt x="411" y="168"/>
                  </a:cubicBezTo>
                  <a:cubicBezTo>
                    <a:pt x="412" y="168"/>
                    <a:pt x="416" y="168"/>
                    <a:pt x="418" y="168"/>
                  </a:cubicBezTo>
                  <a:cubicBezTo>
                    <a:pt x="419" y="168"/>
                    <a:pt x="421" y="170"/>
                    <a:pt x="422" y="170"/>
                  </a:cubicBezTo>
                  <a:cubicBezTo>
                    <a:pt x="422" y="170"/>
                    <a:pt x="423" y="168"/>
                    <a:pt x="424" y="168"/>
                  </a:cubicBezTo>
                  <a:cubicBezTo>
                    <a:pt x="424" y="167"/>
                    <a:pt x="425" y="165"/>
                    <a:pt x="426" y="164"/>
                  </a:cubicBezTo>
                  <a:cubicBezTo>
                    <a:pt x="427" y="163"/>
                    <a:pt x="429" y="161"/>
                    <a:pt x="430" y="161"/>
                  </a:cubicBezTo>
                  <a:cubicBezTo>
                    <a:pt x="431" y="160"/>
                    <a:pt x="434" y="159"/>
                    <a:pt x="435" y="159"/>
                  </a:cubicBezTo>
                  <a:cubicBezTo>
                    <a:pt x="437" y="157"/>
                    <a:pt x="440" y="155"/>
                    <a:pt x="442" y="153"/>
                  </a:cubicBezTo>
                  <a:cubicBezTo>
                    <a:pt x="443" y="152"/>
                    <a:pt x="445" y="150"/>
                    <a:pt x="446" y="149"/>
                  </a:cubicBezTo>
                  <a:cubicBezTo>
                    <a:pt x="447" y="148"/>
                    <a:pt x="448" y="145"/>
                    <a:pt x="448" y="143"/>
                  </a:cubicBezTo>
                  <a:cubicBezTo>
                    <a:pt x="447" y="141"/>
                    <a:pt x="445" y="138"/>
                    <a:pt x="444" y="136"/>
                  </a:cubicBezTo>
                  <a:cubicBezTo>
                    <a:pt x="444" y="135"/>
                    <a:pt x="444" y="133"/>
                    <a:pt x="443" y="132"/>
                  </a:cubicBezTo>
                  <a:cubicBezTo>
                    <a:pt x="443" y="132"/>
                    <a:pt x="441" y="132"/>
                    <a:pt x="440" y="132"/>
                  </a:cubicBezTo>
                  <a:cubicBezTo>
                    <a:pt x="440" y="131"/>
                    <a:pt x="440" y="130"/>
                    <a:pt x="440" y="129"/>
                  </a:cubicBezTo>
                  <a:cubicBezTo>
                    <a:pt x="440" y="129"/>
                    <a:pt x="439" y="127"/>
                    <a:pt x="438" y="127"/>
                  </a:cubicBezTo>
                  <a:cubicBezTo>
                    <a:pt x="437" y="128"/>
                    <a:pt x="436" y="130"/>
                    <a:pt x="436" y="130"/>
                  </a:cubicBezTo>
                  <a:cubicBezTo>
                    <a:pt x="436" y="131"/>
                    <a:pt x="438" y="133"/>
                    <a:pt x="438" y="133"/>
                  </a:cubicBezTo>
                  <a:cubicBezTo>
                    <a:pt x="438" y="134"/>
                    <a:pt x="438" y="136"/>
                    <a:pt x="438" y="136"/>
                  </a:cubicBezTo>
                  <a:cubicBezTo>
                    <a:pt x="437" y="137"/>
                    <a:pt x="436" y="137"/>
                    <a:pt x="436" y="137"/>
                  </a:cubicBezTo>
                  <a:cubicBezTo>
                    <a:pt x="434" y="137"/>
                    <a:pt x="434" y="134"/>
                    <a:pt x="433" y="132"/>
                  </a:cubicBezTo>
                  <a:cubicBezTo>
                    <a:pt x="433" y="131"/>
                    <a:pt x="433" y="129"/>
                    <a:pt x="432" y="127"/>
                  </a:cubicBezTo>
                  <a:cubicBezTo>
                    <a:pt x="432" y="125"/>
                    <a:pt x="431" y="120"/>
                    <a:pt x="430" y="118"/>
                  </a:cubicBezTo>
                  <a:cubicBezTo>
                    <a:pt x="429" y="117"/>
                    <a:pt x="429" y="114"/>
                    <a:pt x="428" y="113"/>
                  </a:cubicBezTo>
                  <a:cubicBezTo>
                    <a:pt x="427" y="111"/>
                    <a:pt x="424" y="110"/>
                    <a:pt x="422" y="110"/>
                  </a:cubicBezTo>
                  <a:cubicBezTo>
                    <a:pt x="421" y="109"/>
                    <a:pt x="417" y="108"/>
                    <a:pt x="416" y="109"/>
                  </a:cubicBezTo>
                  <a:cubicBezTo>
                    <a:pt x="415" y="109"/>
                    <a:pt x="414" y="111"/>
                    <a:pt x="413" y="112"/>
                  </a:cubicBezTo>
                  <a:cubicBezTo>
                    <a:pt x="413" y="113"/>
                    <a:pt x="414" y="115"/>
                    <a:pt x="414" y="116"/>
                  </a:cubicBezTo>
                  <a:cubicBezTo>
                    <a:pt x="414" y="116"/>
                    <a:pt x="414" y="119"/>
                    <a:pt x="413" y="119"/>
                  </a:cubicBezTo>
                  <a:cubicBezTo>
                    <a:pt x="412" y="120"/>
                    <a:pt x="410" y="118"/>
                    <a:pt x="409" y="117"/>
                  </a:cubicBezTo>
                  <a:cubicBezTo>
                    <a:pt x="408" y="116"/>
                    <a:pt x="407" y="114"/>
                    <a:pt x="406" y="114"/>
                  </a:cubicBezTo>
                  <a:cubicBezTo>
                    <a:pt x="406" y="113"/>
                    <a:pt x="404" y="112"/>
                    <a:pt x="404" y="111"/>
                  </a:cubicBezTo>
                  <a:cubicBezTo>
                    <a:pt x="403" y="110"/>
                    <a:pt x="405" y="108"/>
                    <a:pt x="406" y="107"/>
                  </a:cubicBezTo>
                  <a:cubicBezTo>
                    <a:pt x="407" y="106"/>
                    <a:pt x="410" y="105"/>
                    <a:pt x="412" y="104"/>
                  </a:cubicBezTo>
                  <a:cubicBezTo>
                    <a:pt x="414" y="104"/>
                    <a:pt x="419" y="104"/>
                    <a:pt x="422" y="104"/>
                  </a:cubicBezTo>
                  <a:cubicBezTo>
                    <a:pt x="424" y="105"/>
                    <a:pt x="427" y="106"/>
                    <a:pt x="429" y="107"/>
                  </a:cubicBezTo>
                  <a:cubicBezTo>
                    <a:pt x="432" y="109"/>
                    <a:pt x="437" y="113"/>
                    <a:pt x="439" y="115"/>
                  </a:cubicBezTo>
                  <a:cubicBezTo>
                    <a:pt x="441" y="117"/>
                    <a:pt x="444" y="121"/>
                    <a:pt x="446" y="123"/>
                  </a:cubicBezTo>
                  <a:cubicBezTo>
                    <a:pt x="447" y="125"/>
                    <a:pt x="451" y="128"/>
                    <a:pt x="453" y="130"/>
                  </a:cubicBezTo>
                  <a:cubicBezTo>
                    <a:pt x="455" y="133"/>
                    <a:pt x="457" y="140"/>
                    <a:pt x="459" y="143"/>
                  </a:cubicBezTo>
                  <a:cubicBezTo>
                    <a:pt x="460" y="145"/>
                    <a:pt x="462" y="150"/>
                    <a:pt x="463" y="153"/>
                  </a:cubicBezTo>
                  <a:cubicBezTo>
                    <a:pt x="464" y="155"/>
                    <a:pt x="464" y="160"/>
                    <a:pt x="464" y="162"/>
                  </a:cubicBezTo>
                  <a:cubicBezTo>
                    <a:pt x="465" y="164"/>
                    <a:pt x="464" y="166"/>
                    <a:pt x="464" y="167"/>
                  </a:cubicBezTo>
                  <a:cubicBezTo>
                    <a:pt x="464" y="168"/>
                    <a:pt x="463" y="171"/>
                    <a:pt x="464" y="172"/>
                  </a:cubicBezTo>
                  <a:cubicBezTo>
                    <a:pt x="464" y="173"/>
                    <a:pt x="465" y="176"/>
                    <a:pt x="465" y="176"/>
                  </a:cubicBezTo>
                  <a:cubicBezTo>
                    <a:pt x="465" y="176"/>
                    <a:pt x="466" y="180"/>
                    <a:pt x="465" y="181"/>
                  </a:cubicBezTo>
                  <a:cubicBezTo>
                    <a:pt x="465" y="183"/>
                    <a:pt x="465" y="186"/>
                    <a:pt x="465" y="187"/>
                  </a:cubicBezTo>
                  <a:cubicBezTo>
                    <a:pt x="465" y="188"/>
                    <a:pt x="466" y="192"/>
                    <a:pt x="464" y="193"/>
                  </a:cubicBezTo>
                  <a:cubicBezTo>
                    <a:pt x="463" y="193"/>
                    <a:pt x="462" y="190"/>
                    <a:pt x="462" y="189"/>
                  </a:cubicBezTo>
                  <a:cubicBezTo>
                    <a:pt x="461" y="188"/>
                    <a:pt x="460" y="186"/>
                    <a:pt x="460" y="185"/>
                  </a:cubicBezTo>
                  <a:cubicBezTo>
                    <a:pt x="459" y="183"/>
                    <a:pt x="460" y="181"/>
                    <a:pt x="460" y="180"/>
                  </a:cubicBezTo>
                  <a:cubicBezTo>
                    <a:pt x="460" y="178"/>
                    <a:pt x="461" y="176"/>
                    <a:pt x="461" y="175"/>
                  </a:cubicBezTo>
                  <a:cubicBezTo>
                    <a:pt x="461" y="174"/>
                    <a:pt x="461" y="173"/>
                    <a:pt x="461" y="172"/>
                  </a:cubicBezTo>
                  <a:cubicBezTo>
                    <a:pt x="460" y="171"/>
                    <a:pt x="459" y="170"/>
                    <a:pt x="458" y="169"/>
                  </a:cubicBezTo>
                  <a:cubicBezTo>
                    <a:pt x="457" y="168"/>
                    <a:pt x="455" y="168"/>
                    <a:pt x="454" y="169"/>
                  </a:cubicBezTo>
                  <a:cubicBezTo>
                    <a:pt x="452" y="169"/>
                    <a:pt x="451" y="171"/>
                    <a:pt x="449" y="172"/>
                  </a:cubicBezTo>
                  <a:cubicBezTo>
                    <a:pt x="448" y="173"/>
                    <a:pt x="444" y="175"/>
                    <a:pt x="442" y="176"/>
                  </a:cubicBezTo>
                  <a:cubicBezTo>
                    <a:pt x="441" y="177"/>
                    <a:pt x="437" y="179"/>
                    <a:pt x="436" y="181"/>
                  </a:cubicBezTo>
                  <a:cubicBezTo>
                    <a:pt x="434" y="182"/>
                    <a:pt x="431" y="183"/>
                    <a:pt x="430" y="185"/>
                  </a:cubicBezTo>
                  <a:cubicBezTo>
                    <a:pt x="429" y="186"/>
                    <a:pt x="429" y="188"/>
                    <a:pt x="429" y="189"/>
                  </a:cubicBezTo>
                  <a:cubicBezTo>
                    <a:pt x="428" y="190"/>
                    <a:pt x="427" y="191"/>
                    <a:pt x="427" y="191"/>
                  </a:cubicBezTo>
                  <a:cubicBezTo>
                    <a:pt x="426" y="190"/>
                    <a:pt x="426" y="189"/>
                    <a:pt x="426" y="188"/>
                  </a:cubicBezTo>
                  <a:cubicBezTo>
                    <a:pt x="425" y="188"/>
                    <a:pt x="425" y="187"/>
                    <a:pt x="425" y="186"/>
                  </a:cubicBezTo>
                  <a:cubicBezTo>
                    <a:pt x="424" y="186"/>
                    <a:pt x="423" y="186"/>
                    <a:pt x="423" y="186"/>
                  </a:cubicBezTo>
                  <a:cubicBezTo>
                    <a:pt x="422" y="187"/>
                    <a:pt x="421" y="188"/>
                    <a:pt x="420" y="188"/>
                  </a:cubicBezTo>
                  <a:cubicBezTo>
                    <a:pt x="419" y="188"/>
                    <a:pt x="417" y="188"/>
                    <a:pt x="416" y="188"/>
                  </a:cubicBezTo>
                  <a:cubicBezTo>
                    <a:pt x="414" y="189"/>
                    <a:pt x="414" y="192"/>
                    <a:pt x="414" y="193"/>
                  </a:cubicBezTo>
                  <a:cubicBezTo>
                    <a:pt x="413" y="194"/>
                    <a:pt x="411" y="195"/>
                    <a:pt x="410" y="195"/>
                  </a:cubicBezTo>
                  <a:cubicBezTo>
                    <a:pt x="409" y="196"/>
                    <a:pt x="407" y="196"/>
                    <a:pt x="407" y="196"/>
                  </a:cubicBezTo>
                  <a:cubicBezTo>
                    <a:pt x="406" y="197"/>
                    <a:pt x="406" y="199"/>
                    <a:pt x="405" y="200"/>
                  </a:cubicBezTo>
                  <a:cubicBezTo>
                    <a:pt x="405" y="202"/>
                    <a:pt x="405" y="204"/>
                    <a:pt x="404" y="206"/>
                  </a:cubicBezTo>
                  <a:cubicBezTo>
                    <a:pt x="403" y="207"/>
                    <a:pt x="401" y="208"/>
                    <a:pt x="401" y="208"/>
                  </a:cubicBezTo>
                  <a:cubicBezTo>
                    <a:pt x="400" y="208"/>
                    <a:pt x="396" y="211"/>
                    <a:pt x="395" y="211"/>
                  </a:cubicBezTo>
                  <a:cubicBezTo>
                    <a:pt x="393" y="212"/>
                    <a:pt x="390" y="212"/>
                    <a:pt x="389" y="213"/>
                  </a:cubicBezTo>
                  <a:cubicBezTo>
                    <a:pt x="387" y="214"/>
                    <a:pt x="386" y="218"/>
                    <a:pt x="385" y="220"/>
                  </a:cubicBezTo>
                  <a:cubicBezTo>
                    <a:pt x="384" y="222"/>
                    <a:pt x="381" y="225"/>
                    <a:pt x="379" y="227"/>
                  </a:cubicBezTo>
                  <a:cubicBezTo>
                    <a:pt x="378" y="229"/>
                    <a:pt x="375" y="232"/>
                    <a:pt x="373" y="234"/>
                  </a:cubicBezTo>
                  <a:cubicBezTo>
                    <a:pt x="372" y="235"/>
                    <a:pt x="370" y="238"/>
                    <a:pt x="369" y="239"/>
                  </a:cubicBezTo>
                  <a:cubicBezTo>
                    <a:pt x="368" y="241"/>
                    <a:pt x="365" y="243"/>
                    <a:pt x="364" y="244"/>
                  </a:cubicBezTo>
                  <a:cubicBezTo>
                    <a:pt x="362" y="245"/>
                    <a:pt x="360" y="247"/>
                    <a:pt x="358" y="248"/>
                  </a:cubicBezTo>
                  <a:cubicBezTo>
                    <a:pt x="357" y="248"/>
                    <a:pt x="356" y="250"/>
                    <a:pt x="355" y="250"/>
                  </a:cubicBezTo>
                  <a:cubicBezTo>
                    <a:pt x="354" y="249"/>
                    <a:pt x="353" y="248"/>
                    <a:pt x="353" y="248"/>
                  </a:cubicBezTo>
                  <a:cubicBezTo>
                    <a:pt x="352" y="247"/>
                    <a:pt x="353" y="245"/>
                    <a:pt x="354" y="245"/>
                  </a:cubicBezTo>
                  <a:cubicBezTo>
                    <a:pt x="355" y="244"/>
                    <a:pt x="358" y="243"/>
                    <a:pt x="359" y="242"/>
                  </a:cubicBezTo>
                  <a:cubicBezTo>
                    <a:pt x="361" y="241"/>
                    <a:pt x="363" y="239"/>
                    <a:pt x="364" y="238"/>
                  </a:cubicBezTo>
                  <a:cubicBezTo>
                    <a:pt x="366" y="236"/>
                    <a:pt x="369" y="232"/>
                    <a:pt x="370" y="230"/>
                  </a:cubicBezTo>
                  <a:cubicBezTo>
                    <a:pt x="372" y="229"/>
                    <a:pt x="374" y="225"/>
                    <a:pt x="376" y="224"/>
                  </a:cubicBezTo>
                  <a:cubicBezTo>
                    <a:pt x="377" y="222"/>
                    <a:pt x="379" y="220"/>
                    <a:pt x="380" y="218"/>
                  </a:cubicBezTo>
                  <a:cubicBezTo>
                    <a:pt x="380" y="218"/>
                    <a:pt x="382" y="216"/>
                    <a:pt x="382" y="215"/>
                  </a:cubicBezTo>
                  <a:cubicBezTo>
                    <a:pt x="383" y="214"/>
                    <a:pt x="384" y="212"/>
                    <a:pt x="384" y="210"/>
                  </a:cubicBezTo>
                  <a:cubicBezTo>
                    <a:pt x="384" y="209"/>
                    <a:pt x="383" y="207"/>
                    <a:pt x="382" y="206"/>
                  </a:cubicBezTo>
                  <a:cubicBezTo>
                    <a:pt x="381" y="206"/>
                    <a:pt x="379" y="205"/>
                    <a:pt x="379" y="204"/>
                  </a:cubicBezTo>
                  <a:cubicBezTo>
                    <a:pt x="378" y="203"/>
                    <a:pt x="378" y="201"/>
                    <a:pt x="378" y="199"/>
                  </a:cubicBezTo>
                  <a:cubicBezTo>
                    <a:pt x="379" y="198"/>
                    <a:pt x="380" y="197"/>
                    <a:pt x="380" y="196"/>
                  </a:cubicBezTo>
                  <a:cubicBezTo>
                    <a:pt x="379" y="195"/>
                    <a:pt x="378" y="193"/>
                    <a:pt x="377" y="193"/>
                  </a:cubicBezTo>
                  <a:cubicBezTo>
                    <a:pt x="377" y="192"/>
                    <a:pt x="376" y="191"/>
                    <a:pt x="376" y="191"/>
                  </a:cubicBezTo>
                  <a:cubicBezTo>
                    <a:pt x="376" y="190"/>
                    <a:pt x="377" y="189"/>
                    <a:pt x="377" y="189"/>
                  </a:cubicBezTo>
                  <a:cubicBezTo>
                    <a:pt x="377" y="188"/>
                    <a:pt x="378" y="187"/>
                    <a:pt x="378" y="186"/>
                  </a:cubicBezTo>
                  <a:cubicBezTo>
                    <a:pt x="377" y="185"/>
                    <a:pt x="374" y="186"/>
                    <a:pt x="373" y="186"/>
                  </a:cubicBezTo>
                  <a:cubicBezTo>
                    <a:pt x="372" y="186"/>
                    <a:pt x="370" y="187"/>
                    <a:pt x="369" y="187"/>
                  </a:cubicBezTo>
                  <a:cubicBezTo>
                    <a:pt x="368" y="187"/>
                    <a:pt x="366" y="186"/>
                    <a:pt x="365" y="187"/>
                  </a:cubicBezTo>
                  <a:cubicBezTo>
                    <a:pt x="365" y="187"/>
                    <a:pt x="364" y="189"/>
                    <a:pt x="364" y="189"/>
                  </a:cubicBezTo>
                  <a:cubicBezTo>
                    <a:pt x="364" y="190"/>
                    <a:pt x="366" y="191"/>
                    <a:pt x="366" y="192"/>
                  </a:cubicBezTo>
                  <a:cubicBezTo>
                    <a:pt x="366" y="193"/>
                    <a:pt x="366" y="194"/>
                    <a:pt x="366" y="195"/>
                  </a:cubicBezTo>
                  <a:cubicBezTo>
                    <a:pt x="365" y="195"/>
                    <a:pt x="364" y="195"/>
                    <a:pt x="364" y="196"/>
                  </a:cubicBezTo>
                  <a:cubicBezTo>
                    <a:pt x="363" y="196"/>
                    <a:pt x="363" y="197"/>
                    <a:pt x="363" y="198"/>
                  </a:cubicBezTo>
                  <a:cubicBezTo>
                    <a:pt x="363" y="199"/>
                    <a:pt x="365" y="200"/>
                    <a:pt x="365" y="200"/>
                  </a:cubicBezTo>
                  <a:cubicBezTo>
                    <a:pt x="364" y="201"/>
                    <a:pt x="363" y="203"/>
                    <a:pt x="362" y="203"/>
                  </a:cubicBezTo>
                  <a:cubicBezTo>
                    <a:pt x="361" y="203"/>
                    <a:pt x="359" y="202"/>
                    <a:pt x="358" y="202"/>
                  </a:cubicBezTo>
                  <a:cubicBezTo>
                    <a:pt x="358" y="203"/>
                    <a:pt x="358" y="204"/>
                    <a:pt x="358" y="204"/>
                  </a:cubicBezTo>
                  <a:cubicBezTo>
                    <a:pt x="358" y="205"/>
                    <a:pt x="360" y="205"/>
                    <a:pt x="360" y="206"/>
                  </a:cubicBezTo>
                  <a:cubicBezTo>
                    <a:pt x="361" y="206"/>
                    <a:pt x="360" y="208"/>
                    <a:pt x="359" y="209"/>
                  </a:cubicBezTo>
                  <a:cubicBezTo>
                    <a:pt x="358" y="209"/>
                    <a:pt x="356" y="209"/>
                    <a:pt x="355" y="210"/>
                  </a:cubicBezTo>
                  <a:cubicBezTo>
                    <a:pt x="355" y="210"/>
                    <a:pt x="357" y="212"/>
                    <a:pt x="357" y="212"/>
                  </a:cubicBezTo>
                  <a:cubicBezTo>
                    <a:pt x="358" y="213"/>
                    <a:pt x="360" y="212"/>
                    <a:pt x="360" y="212"/>
                  </a:cubicBezTo>
                  <a:cubicBezTo>
                    <a:pt x="361" y="213"/>
                    <a:pt x="360" y="215"/>
                    <a:pt x="360" y="215"/>
                  </a:cubicBezTo>
                  <a:cubicBezTo>
                    <a:pt x="359" y="216"/>
                    <a:pt x="358" y="216"/>
                    <a:pt x="357" y="216"/>
                  </a:cubicBezTo>
                  <a:cubicBezTo>
                    <a:pt x="357" y="216"/>
                    <a:pt x="355" y="216"/>
                    <a:pt x="354" y="216"/>
                  </a:cubicBezTo>
                  <a:cubicBezTo>
                    <a:pt x="354" y="215"/>
                    <a:pt x="353" y="214"/>
                    <a:pt x="353" y="213"/>
                  </a:cubicBezTo>
                  <a:cubicBezTo>
                    <a:pt x="352" y="212"/>
                    <a:pt x="352" y="211"/>
                    <a:pt x="352" y="210"/>
                  </a:cubicBezTo>
                  <a:cubicBezTo>
                    <a:pt x="351" y="210"/>
                    <a:pt x="349" y="210"/>
                    <a:pt x="348" y="210"/>
                  </a:cubicBezTo>
                  <a:cubicBezTo>
                    <a:pt x="348" y="210"/>
                    <a:pt x="346" y="211"/>
                    <a:pt x="346" y="212"/>
                  </a:cubicBezTo>
                  <a:cubicBezTo>
                    <a:pt x="346" y="213"/>
                    <a:pt x="348" y="214"/>
                    <a:pt x="348" y="215"/>
                  </a:cubicBezTo>
                  <a:cubicBezTo>
                    <a:pt x="348" y="216"/>
                    <a:pt x="348" y="217"/>
                    <a:pt x="348" y="217"/>
                  </a:cubicBezTo>
                  <a:cubicBezTo>
                    <a:pt x="348" y="218"/>
                    <a:pt x="346" y="218"/>
                    <a:pt x="346" y="219"/>
                  </a:cubicBezTo>
                  <a:cubicBezTo>
                    <a:pt x="346" y="219"/>
                    <a:pt x="346" y="221"/>
                    <a:pt x="346" y="222"/>
                  </a:cubicBezTo>
                  <a:cubicBezTo>
                    <a:pt x="346" y="222"/>
                    <a:pt x="347" y="223"/>
                    <a:pt x="347" y="223"/>
                  </a:cubicBezTo>
                  <a:cubicBezTo>
                    <a:pt x="348" y="224"/>
                    <a:pt x="349" y="226"/>
                    <a:pt x="348" y="227"/>
                  </a:cubicBezTo>
                  <a:cubicBezTo>
                    <a:pt x="348" y="228"/>
                    <a:pt x="347" y="228"/>
                    <a:pt x="346" y="229"/>
                  </a:cubicBezTo>
                  <a:cubicBezTo>
                    <a:pt x="345" y="229"/>
                    <a:pt x="344" y="230"/>
                    <a:pt x="343" y="230"/>
                  </a:cubicBezTo>
                  <a:cubicBezTo>
                    <a:pt x="342" y="231"/>
                    <a:pt x="341" y="234"/>
                    <a:pt x="341" y="236"/>
                  </a:cubicBezTo>
                  <a:cubicBezTo>
                    <a:pt x="340" y="236"/>
                    <a:pt x="338" y="238"/>
                    <a:pt x="337" y="238"/>
                  </a:cubicBezTo>
                  <a:cubicBezTo>
                    <a:pt x="336" y="239"/>
                    <a:pt x="332" y="238"/>
                    <a:pt x="331" y="238"/>
                  </a:cubicBezTo>
                  <a:cubicBezTo>
                    <a:pt x="330" y="238"/>
                    <a:pt x="328" y="239"/>
                    <a:pt x="327" y="239"/>
                  </a:cubicBezTo>
                  <a:cubicBezTo>
                    <a:pt x="327" y="239"/>
                    <a:pt x="327" y="240"/>
                    <a:pt x="326" y="240"/>
                  </a:cubicBezTo>
                  <a:cubicBezTo>
                    <a:pt x="318" y="223"/>
                    <a:pt x="318" y="223"/>
                    <a:pt x="318" y="223"/>
                  </a:cubicBezTo>
                  <a:cubicBezTo>
                    <a:pt x="318" y="215"/>
                    <a:pt x="318" y="215"/>
                    <a:pt x="318" y="215"/>
                  </a:cubicBezTo>
                  <a:cubicBezTo>
                    <a:pt x="309" y="215"/>
                    <a:pt x="309" y="215"/>
                    <a:pt x="309" y="215"/>
                  </a:cubicBezTo>
                  <a:cubicBezTo>
                    <a:pt x="296" y="202"/>
                    <a:pt x="296" y="202"/>
                    <a:pt x="296" y="202"/>
                  </a:cubicBezTo>
                  <a:cubicBezTo>
                    <a:pt x="287" y="202"/>
                    <a:pt x="287" y="202"/>
                    <a:pt x="287" y="202"/>
                  </a:cubicBezTo>
                  <a:cubicBezTo>
                    <a:pt x="283" y="198"/>
                    <a:pt x="283" y="198"/>
                    <a:pt x="283" y="198"/>
                  </a:cubicBezTo>
                  <a:cubicBezTo>
                    <a:pt x="281" y="184"/>
                    <a:pt x="281" y="184"/>
                    <a:pt x="281" y="184"/>
                  </a:cubicBezTo>
                  <a:cubicBezTo>
                    <a:pt x="273" y="184"/>
                    <a:pt x="273" y="184"/>
                    <a:pt x="273" y="184"/>
                  </a:cubicBezTo>
                  <a:cubicBezTo>
                    <a:pt x="269" y="163"/>
                    <a:pt x="269" y="163"/>
                    <a:pt x="269" y="163"/>
                  </a:cubicBezTo>
                  <a:cubicBezTo>
                    <a:pt x="222" y="180"/>
                    <a:pt x="222" y="180"/>
                    <a:pt x="222" y="180"/>
                  </a:cubicBezTo>
                  <a:cubicBezTo>
                    <a:pt x="218" y="180"/>
                    <a:pt x="218" y="180"/>
                    <a:pt x="218" y="180"/>
                  </a:cubicBezTo>
                  <a:cubicBezTo>
                    <a:pt x="214" y="180"/>
                    <a:pt x="214" y="180"/>
                    <a:pt x="214" y="180"/>
                  </a:cubicBezTo>
                  <a:cubicBezTo>
                    <a:pt x="119" y="208"/>
                    <a:pt x="119" y="208"/>
                    <a:pt x="119" y="208"/>
                  </a:cubicBezTo>
                  <a:cubicBezTo>
                    <a:pt x="97" y="212"/>
                    <a:pt x="97" y="212"/>
                    <a:pt x="97" y="212"/>
                  </a:cubicBezTo>
                  <a:cubicBezTo>
                    <a:pt x="97" y="218"/>
                    <a:pt x="97" y="218"/>
                    <a:pt x="97" y="218"/>
                  </a:cubicBezTo>
                  <a:cubicBezTo>
                    <a:pt x="91" y="222"/>
                    <a:pt x="91" y="222"/>
                    <a:pt x="91" y="222"/>
                  </a:cubicBezTo>
                  <a:cubicBezTo>
                    <a:pt x="89" y="214"/>
                    <a:pt x="89" y="214"/>
                    <a:pt x="89" y="214"/>
                  </a:cubicBezTo>
                  <a:cubicBezTo>
                    <a:pt x="6" y="238"/>
                    <a:pt x="6" y="238"/>
                    <a:pt x="6" y="238"/>
                  </a:cubicBezTo>
                  <a:cubicBezTo>
                    <a:pt x="2" y="232"/>
                    <a:pt x="2" y="232"/>
                    <a:pt x="2" y="232"/>
                  </a:cubicBezTo>
                  <a:cubicBezTo>
                    <a:pt x="0" y="112"/>
                    <a:pt x="0" y="112"/>
                    <a:pt x="0" y="112"/>
                  </a:cubicBezTo>
                  <a:lnTo>
                    <a:pt x="98" y="86"/>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3" name="Freeform 12"/>
            <p:cNvSpPr>
              <a:spLocks/>
            </p:cNvSpPr>
            <p:nvPr/>
          </p:nvSpPr>
          <p:spPr bwMode="auto">
            <a:xfrm>
              <a:off x="6169025" y="2601913"/>
              <a:ext cx="88900" cy="107950"/>
            </a:xfrm>
            <a:custGeom>
              <a:avLst/>
              <a:gdLst>
                <a:gd name="T0" fmla="*/ 94 w 106"/>
                <a:gd name="T1" fmla="*/ 51 h 129"/>
                <a:gd name="T2" fmla="*/ 76 w 106"/>
                <a:gd name="T3" fmla="*/ 37 h 129"/>
                <a:gd name="T4" fmla="*/ 60 w 106"/>
                <a:gd name="T5" fmla="*/ 30 h 129"/>
                <a:gd name="T6" fmla="*/ 51 w 106"/>
                <a:gd name="T7" fmla="*/ 20 h 129"/>
                <a:gd name="T8" fmla="*/ 4 w 106"/>
                <a:gd name="T9" fmla="*/ 15 h 129"/>
                <a:gd name="T10" fmla="*/ 0 w 106"/>
                <a:gd name="T11" fmla="*/ 16 h 129"/>
                <a:gd name="T12" fmla="*/ 29 w 106"/>
                <a:gd name="T13" fmla="*/ 109 h 129"/>
                <a:gd name="T14" fmla="*/ 29 w 106"/>
                <a:gd name="T15" fmla="*/ 119 h 129"/>
                <a:gd name="T16" fmla="*/ 28 w 106"/>
                <a:gd name="T17" fmla="*/ 129 h 129"/>
                <a:gd name="T18" fmla="*/ 34 w 106"/>
                <a:gd name="T19" fmla="*/ 128 h 129"/>
                <a:gd name="T20" fmla="*/ 44 w 106"/>
                <a:gd name="T21" fmla="*/ 123 h 129"/>
                <a:gd name="T22" fmla="*/ 54 w 106"/>
                <a:gd name="T23" fmla="*/ 115 h 129"/>
                <a:gd name="T24" fmla="*/ 65 w 106"/>
                <a:gd name="T25" fmla="*/ 108 h 129"/>
                <a:gd name="T26" fmla="*/ 73 w 106"/>
                <a:gd name="T27" fmla="*/ 104 h 129"/>
                <a:gd name="T28" fmla="*/ 72 w 106"/>
                <a:gd name="T29" fmla="*/ 96 h 129"/>
                <a:gd name="T30" fmla="*/ 72 w 106"/>
                <a:gd name="T31" fmla="*/ 89 h 129"/>
                <a:gd name="T32" fmla="*/ 74 w 106"/>
                <a:gd name="T33" fmla="*/ 81 h 129"/>
                <a:gd name="T34" fmla="*/ 67 w 106"/>
                <a:gd name="T35" fmla="*/ 75 h 129"/>
                <a:gd name="T36" fmla="*/ 68 w 106"/>
                <a:gd name="T37" fmla="*/ 69 h 129"/>
                <a:gd name="T38" fmla="*/ 68 w 106"/>
                <a:gd name="T39" fmla="*/ 61 h 129"/>
                <a:gd name="T40" fmla="*/ 63 w 106"/>
                <a:gd name="T41" fmla="*/ 56 h 129"/>
                <a:gd name="T42" fmla="*/ 59 w 106"/>
                <a:gd name="T43" fmla="*/ 54 h 129"/>
                <a:gd name="T44" fmla="*/ 65 w 106"/>
                <a:gd name="T45" fmla="*/ 51 h 129"/>
                <a:gd name="T46" fmla="*/ 69 w 106"/>
                <a:gd name="T47" fmla="*/ 50 h 129"/>
                <a:gd name="T48" fmla="*/ 68 w 106"/>
                <a:gd name="T49" fmla="*/ 44 h 129"/>
                <a:gd name="T50" fmla="*/ 73 w 106"/>
                <a:gd name="T51" fmla="*/ 42 h 129"/>
                <a:gd name="T52" fmla="*/ 78 w 106"/>
                <a:gd name="T53" fmla="*/ 40 h 129"/>
                <a:gd name="T54" fmla="*/ 77 w 106"/>
                <a:gd name="T55" fmla="*/ 46 h 129"/>
                <a:gd name="T56" fmla="*/ 82 w 106"/>
                <a:gd name="T57" fmla="*/ 50 h 129"/>
                <a:gd name="T58" fmla="*/ 85 w 106"/>
                <a:gd name="T59" fmla="*/ 54 h 129"/>
                <a:gd name="T60" fmla="*/ 85 w 106"/>
                <a:gd name="T61" fmla="*/ 65 h 129"/>
                <a:gd name="T62" fmla="*/ 83 w 106"/>
                <a:gd name="T63" fmla="*/ 72 h 129"/>
                <a:gd name="T64" fmla="*/ 84 w 106"/>
                <a:gd name="T65" fmla="*/ 79 h 129"/>
                <a:gd name="T66" fmla="*/ 84 w 106"/>
                <a:gd name="T67" fmla="*/ 84 h 129"/>
                <a:gd name="T68" fmla="*/ 83 w 106"/>
                <a:gd name="T69" fmla="*/ 89 h 129"/>
                <a:gd name="T70" fmla="*/ 89 w 106"/>
                <a:gd name="T71" fmla="*/ 80 h 129"/>
                <a:gd name="T72" fmla="*/ 94 w 106"/>
                <a:gd name="T73" fmla="*/ 79 h 129"/>
                <a:gd name="T74" fmla="*/ 94 w 106"/>
                <a:gd name="T75" fmla="*/ 71 h 129"/>
                <a:gd name="T76" fmla="*/ 92 w 106"/>
                <a:gd name="T77" fmla="*/ 64 h 129"/>
                <a:gd name="T78" fmla="*/ 88 w 106"/>
                <a:gd name="T79" fmla="*/ 58 h 129"/>
                <a:gd name="T80" fmla="*/ 92 w 106"/>
                <a:gd name="T81" fmla="*/ 55 h 129"/>
                <a:gd name="T82" fmla="*/ 95 w 106"/>
                <a:gd name="T83" fmla="*/ 63 h 129"/>
                <a:gd name="T84" fmla="*/ 98 w 106"/>
                <a:gd name="T85" fmla="*/ 70 h 129"/>
                <a:gd name="T86" fmla="*/ 102 w 106"/>
                <a:gd name="T87" fmla="*/ 77 h 129"/>
                <a:gd name="T88" fmla="*/ 102 w 106"/>
                <a:gd name="T89" fmla="*/ 82 h 129"/>
                <a:gd name="T90" fmla="*/ 106 w 106"/>
                <a:gd name="T91" fmla="*/ 78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06" h="129">
                  <a:moveTo>
                    <a:pt x="94" y="54"/>
                  </a:moveTo>
                  <a:cubicBezTo>
                    <a:pt x="94" y="51"/>
                    <a:pt x="94" y="51"/>
                    <a:pt x="94" y="51"/>
                  </a:cubicBezTo>
                  <a:cubicBezTo>
                    <a:pt x="89" y="51"/>
                    <a:pt x="89" y="51"/>
                    <a:pt x="89" y="51"/>
                  </a:cubicBezTo>
                  <a:cubicBezTo>
                    <a:pt x="76" y="37"/>
                    <a:pt x="76" y="37"/>
                    <a:pt x="76" y="37"/>
                  </a:cubicBezTo>
                  <a:cubicBezTo>
                    <a:pt x="66" y="37"/>
                    <a:pt x="66" y="37"/>
                    <a:pt x="66" y="37"/>
                  </a:cubicBezTo>
                  <a:cubicBezTo>
                    <a:pt x="60" y="30"/>
                    <a:pt x="60" y="30"/>
                    <a:pt x="60" y="30"/>
                  </a:cubicBezTo>
                  <a:cubicBezTo>
                    <a:pt x="59" y="20"/>
                    <a:pt x="59" y="20"/>
                    <a:pt x="59" y="20"/>
                  </a:cubicBezTo>
                  <a:cubicBezTo>
                    <a:pt x="51" y="20"/>
                    <a:pt x="51" y="20"/>
                    <a:pt x="51" y="20"/>
                  </a:cubicBezTo>
                  <a:cubicBezTo>
                    <a:pt x="47" y="0"/>
                    <a:pt x="47" y="0"/>
                    <a:pt x="47" y="0"/>
                  </a:cubicBezTo>
                  <a:cubicBezTo>
                    <a:pt x="4" y="15"/>
                    <a:pt x="4" y="15"/>
                    <a:pt x="4" y="15"/>
                  </a:cubicBezTo>
                  <a:cubicBezTo>
                    <a:pt x="0" y="15"/>
                    <a:pt x="0" y="15"/>
                    <a:pt x="0" y="15"/>
                  </a:cubicBezTo>
                  <a:cubicBezTo>
                    <a:pt x="0" y="16"/>
                    <a:pt x="0" y="16"/>
                    <a:pt x="0" y="16"/>
                  </a:cubicBezTo>
                  <a:cubicBezTo>
                    <a:pt x="15" y="59"/>
                    <a:pt x="15" y="59"/>
                    <a:pt x="15" y="59"/>
                  </a:cubicBezTo>
                  <a:cubicBezTo>
                    <a:pt x="29" y="109"/>
                    <a:pt x="29" y="109"/>
                    <a:pt x="29" y="109"/>
                  </a:cubicBezTo>
                  <a:cubicBezTo>
                    <a:pt x="23" y="114"/>
                    <a:pt x="23" y="114"/>
                    <a:pt x="23" y="114"/>
                  </a:cubicBezTo>
                  <a:cubicBezTo>
                    <a:pt x="29" y="119"/>
                    <a:pt x="29" y="119"/>
                    <a:pt x="29" y="119"/>
                  </a:cubicBezTo>
                  <a:cubicBezTo>
                    <a:pt x="29" y="127"/>
                    <a:pt x="29" y="127"/>
                    <a:pt x="29" y="127"/>
                  </a:cubicBezTo>
                  <a:cubicBezTo>
                    <a:pt x="28" y="129"/>
                    <a:pt x="28" y="129"/>
                    <a:pt x="28" y="129"/>
                  </a:cubicBezTo>
                  <a:cubicBezTo>
                    <a:pt x="28" y="128"/>
                    <a:pt x="29" y="128"/>
                    <a:pt x="30" y="128"/>
                  </a:cubicBezTo>
                  <a:cubicBezTo>
                    <a:pt x="31" y="128"/>
                    <a:pt x="33" y="128"/>
                    <a:pt x="34" y="128"/>
                  </a:cubicBezTo>
                  <a:cubicBezTo>
                    <a:pt x="36" y="127"/>
                    <a:pt x="39" y="126"/>
                    <a:pt x="40" y="125"/>
                  </a:cubicBezTo>
                  <a:cubicBezTo>
                    <a:pt x="41" y="124"/>
                    <a:pt x="43" y="123"/>
                    <a:pt x="44" y="123"/>
                  </a:cubicBezTo>
                  <a:cubicBezTo>
                    <a:pt x="46" y="122"/>
                    <a:pt x="48" y="119"/>
                    <a:pt x="49" y="118"/>
                  </a:cubicBezTo>
                  <a:cubicBezTo>
                    <a:pt x="50" y="117"/>
                    <a:pt x="53" y="116"/>
                    <a:pt x="54" y="115"/>
                  </a:cubicBezTo>
                  <a:cubicBezTo>
                    <a:pt x="55" y="114"/>
                    <a:pt x="57" y="112"/>
                    <a:pt x="58" y="112"/>
                  </a:cubicBezTo>
                  <a:cubicBezTo>
                    <a:pt x="60" y="111"/>
                    <a:pt x="63" y="108"/>
                    <a:pt x="65" y="108"/>
                  </a:cubicBezTo>
                  <a:cubicBezTo>
                    <a:pt x="66" y="107"/>
                    <a:pt x="69" y="107"/>
                    <a:pt x="70" y="107"/>
                  </a:cubicBezTo>
                  <a:cubicBezTo>
                    <a:pt x="71" y="106"/>
                    <a:pt x="73" y="105"/>
                    <a:pt x="73" y="104"/>
                  </a:cubicBezTo>
                  <a:cubicBezTo>
                    <a:pt x="74" y="103"/>
                    <a:pt x="74" y="100"/>
                    <a:pt x="74" y="99"/>
                  </a:cubicBezTo>
                  <a:cubicBezTo>
                    <a:pt x="74" y="98"/>
                    <a:pt x="72" y="97"/>
                    <a:pt x="72" y="96"/>
                  </a:cubicBezTo>
                  <a:cubicBezTo>
                    <a:pt x="71" y="96"/>
                    <a:pt x="73" y="94"/>
                    <a:pt x="73" y="94"/>
                  </a:cubicBezTo>
                  <a:cubicBezTo>
                    <a:pt x="73" y="93"/>
                    <a:pt x="72" y="90"/>
                    <a:pt x="72" y="89"/>
                  </a:cubicBezTo>
                  <a:cubicBezTo>
                    <a:pt x="72" y="88"/>
                    <a:pt x="73" y="86"/>
                    <a:pt x="74" y="85"/>
                  </a:cubicBezTo>
                  <a:cubicBezTo>
                    <a:pt x="74" y="84"/>
                    <a:pt x="74" y="82"/>
                    <a:pt x="74" y="81"/>
                  </a:cubicBezTo>
                  <a:cubicBezTo>
                    <a:pt x="73" y="80"/>
                    <a:pt x="72" y="78"/>
                    <a:pt x="71" y="77"/>
                  </a:cubicBezTo>
                  <a:cubicBezTo>
                    <a:pt x="70" y="76"/>
                    <a:pt x="68" y="76"/>
                    <a:pt x="67" y="75"/>
                  </a:cubicBezTo>
                  <a:cubicBezTo>
                    <a:pt x="67" y="74"/>
                    <a:pt x="65" y="73"/>
                    <a:pt x="65" y="72"/>
                  </a:cubicBezTo>
                  <a:cubicBezTo>
                    <a:pt x="66" y="71"/>
                    <a:pt x="68" y="70"/>
                    <a:pt x="68" y="69"/>
                  </a:cubicBezTo>
                  <a:cubicBezTo>
                    <a:pt x="69" y="69"/>
                    <a:pt x="70" y="67"/>
                    <a:pt x="70" y="66"/>
                  </a:cubicBezTo>
                  <a:cubicBezTo>
                    <a:pt x="70" y="65"/>
                    <a:pt x="69" y="63"/>
                    <a:pt x="68" y="61"/>
                  </a:cubicBezTo>
                  <a:cubicBezTo>
                    <a:pt x="68" y="60"/>
                    <a:pt x="66" y="58"/>
                    <a:pt x="66" y="57"/>
                  </a:cubicBezTo>
                  <a:cubicBezTo>
                    <a:pt x="65" y="57"/>
                    <a:pt x="63" y="56"/>
                    <a:pt x="63" y="56"/>
                  </a:cubicBezTo>
                  <a:cubicBezTo>
                    <a:pt x="62" y="56"/>
                    <a:pt x="61" y="57"/>
                    <a:pt x="60" y="56"/>
                  </a:cubicBezTo>
                  <a:cubicBezTo>
                    <a:pt x="60" y="56"/>
                    <a:pt x="59" y="55"/>
                    <a:pt x="59" y="54"/>
                  </a:cubicBezTo>
                  <a:cubicBezTo>
                    <a:pt x="59" y="53"/>
                    <a:pt x="61" y="52"/>
                    <a:pt x="62" y="51"/>
                  </a:cubicBezTo>
                  <a:cubicBezTo>
                    <a:pt x="62" y="51"/>
                    <a:pt x="64" y="50"/>
                    <a:pt x="65" y="51"/>
                  </a:cubicBezTo>
                  <a:cubicBezTo>
                    <a:pt x="66" y="51"/>
                    <a:pt x="67" y="52"/>
                    <a:pt x="67" y="52"/>
                  </a:cubicBezTo>
                  <a:cubicBezTo>
                    <a:pt x="68" y="52"/>
                    <a:pt x="69" y="51"/>
                    <a:pt x="69" y="50"/>
                  </a:cubicBezTo>
                  <a:cubicBezTo>
                    <a:pt x="70" y="50"/>
                    <a:pt x="70" y="48"/>
                    <a:pt x="70" y="47"/>
                  </a:cubicBezTo>
                  <a:cubicBezTo>
                    <a:pt x="70" y="46"/>
                    <a:pt x="68" y="45"/>
                    <a:pt x="68" y="44"/>
                  </a:cubicBezTo>
                  <a:cubicBezTo>
                    <a:pt x="69" y="44"/>
                    <a:pt x="69" y="42"/>
                    <a:pt x="70" y="42"/>
                  </a:cubicBezTo>
                  <a:cubicBezTo>
                    <a:pt x="70" y="42"/>
                    <a:pt x="72" y="42"/>
                    <a:pt x="73" y="42"/>
                  </a:cubicBezTo>
                  <a:cubicBezTo>
                    <a:pt x="74" y="42"/>
                    <a:pt x="75" y="40"/>
                    <a:pt x="76" y="39"/>
                  </a:cubicBezTo>
                  <a:cubicBezTo>
                    <a:pt x="76" y="39"/>
                    <a:pt x="77" y="39"/>
                    <a:pt x="78" y="40"/>
                  </a:cubicBezTo>
                  <a:cubicBezTo>
                    <a:pt x="78" y="40"/>
                    <a:pt x="78" y="42"/>
                    <a:pt x="78" y="42"/>
                  </a:cubicBezTo>
                  <a:cubicBezTo>
                    <a:pt x="78" y="43"/>
                    <a:pt x="77" y="45"/>
                    <a:pt x="77" y="46"/>
                  </a:cubicBezTo>
                  <a:cubicBezTo>
                    <a:pt x="78" y="47"/>
                    <a:pt x="80" y="48"/>
                    <a:pt x="80" y="49"/>
                  </a:cubicBezTo>
                  <a:cubicBezTo>
                    <a:pt x="81" y="49"/>
                    <a:pt x="82" y="50"/>
                    <a:pt x="82" y="50"/>
                  </a:cubicBezTo>
                  <a:cubicBezTo>
                    <a:pt x="83" y="51"/>
                    <a:pt x="81" y="53"/>
                    <a:pt x="82" y="54"/>
                  </a:cubicBezTo>
                  <a:cubicBezTo>
                    <a:pt x="82" y="54"/>
                    <a:pt x="84" y="54"/>
                    <a:pt x="85" y="54"/>
                  </a:cubicBezTo>
                  <a:cubicBezTo>
                    <a:pt x="85" y="55"/>
                    <a:pt x="84" y="57"/>
                    <a:pt x="84" y="58"/>
                  </a:cubicBezTo>
                  <a:cubicBezTo>
                    <a:pt x="84" y="60"/>
                    <a:pt x="85" y="63"/>
                    <a:pt x="85" y="65"/>
                  </a:cubicBezTo>
                  <a:cubicBezTo>
                    <a:pt x="84" y="66"/>
                    <a:pt x="84" y="67"/>
                    <a:pt x="84" y="67"/>
                  </a:cubicBezTo>
                  <a:cubicBezTo>
                    <a:pt x="83" y="68"/>
                    <a:pt x="83" y="71"/>
                    <a:pt x="83" y="72"/>
                  </a:cubicBezTo>
                  <a:cubicBezTo>
                    <a:pt x="83" y="73"/>
                    <a:pt x="83" y="75"/>
                    <a:pt x="83" y="77"/>
                  </a:cubicBezTo>
                  <a:cubicBezTo>
                    <a:pt x="83" y="77"/>
                    <a:pt x="84" y="79"/>
                    <a:pt x="84" y="79"/>
                  </a:cubicBezTo>
                  <a:cubicBezTo>
                    <a:pt x="84" y="80"/>
                    <a:pt x="85" y="81"/>
                    <a:pt x="85" y="82"/>
                  </a:cubicBezTo>
                  <a:cubicBezTo>
                    <a:pt x="85" y="82"/>
                    <a:pt x="85" y="83"/>
                    <a:pt x="84" y="84"/>
                  </a:cubicBezTo>
                  <a:cubicBezTo>
                    <a:pt x="84" y="84"/>
                    <a:pt x="83" y="86"/>
                    <a:pt x="83" y="86"/>
                  </a:cubicBezTo>
                  <a:cubicBezTo>
                    <a:pt x="83" y="87"/>
                    <a:pt x="83" y="89"/>
                    <a:pt x="83" y="89"/>
                  </a:cubicBezTo>
                  <a:cubicBezTo>
                    <a:pt x="85" y="89"/>
                    <a:pt x="88" y="88"/>
                    <a:pt x="89" y="86"/>
                  </a:cubicBezTo>
                  <a:cubicBezTo>
                    <a:pt x="89" y="85"/>
                    <a:pt x="88" y="82"/>
                    <a:pt x="89" y="80"/>
                  </a:cubicBezTo>
                  <a:cubicBezTo>
                    <a:pt x="90" y="80"/>
                    <a:pt x="91" y="79"/>
                    <a:pt x="92" y="79"/>
                  </a:cubicBezTo>
                  <a:cubicBezTo>
                    <a:pt x="93" y="79"/>
                    <a:pt x="94" y="79"/>
                    <a:pt x="94" y="79"/>
                  </a:cubicBezTo>
                  <a:cubicBezTo>
                    <a:pt x="95" y="79"/>
                    <a:pt x="95" y="77"/>
                    <a:pt x="96" y="76"/>
                  </a:cubicBezTo>
                  <a:cubicBezTo>
                    <a:pt x="96" y="75"/>
                    <a:pt x="95" y="72"/>
                    <a:pt x="94" y="71"/>
                  </a:cubicBezTo>
                  <a:cubicBezTo>
                    <a:pt x="94" y="70"/>
                    <a:pt x="92" y="69"/>
                    <a:pt x="92" y="68"/>
                  </a:cubicBezTo>
                  <a:cubicBezTo>
                    <a:pt x="91" y="67"/>
                    <a:pt x="92" y="65"/>
                    <a:pt x="92" y="64"/>
                  </a:cubicBezTo>
                  <a:cubicBezTo>
                    <a:pt x="91" y="63"/>
                    <a:pt x="90" y="62"/>
                    <a:pt x="89" y="61"/>
                  </a:cubicBezTo>
                  <a:cubicBezTo>
                    <a:pt x="89" y="60"/>
                    <a:pt x="88" y="59"/>
                    <a:pt x="88" y="58"/>
                  </a:cubicBezTo>
                  <a:cubicBezTo>
                    <a:pt x="88" y="57"/>
                    <a:pt x="89" y="55"/>
                    <a:pt x="90" y="55"/>
                  </a:cubicBezTo>
                  <a:cubicBezTo>
                    <a:pt x="90" y="55"/>
                    <a:pt x="91" y="55"/>
                    <a:pt x="92" y="55"/>
                  </a:cubicBezTo>
                  <a:cubicBezTo>
                    <a:pt x="93" y="56"/>
                    <a:pt x="95" y="57"/>
                    <a:pt x="95" y="58"/>
                  </a:cubicBezTo>
                  <a:cubicBezTo>
                    <a:pt x="95" y="59"/>
                    <a:pt x="95" y="61"/>
                    <a:pt x="95" y="63"/>
                  </a:cubicBezTo>
                  <a:cubicBezTo>
                    <a:pt x="95" y="64"/>
                    <a:pt x="96" y="67"/>
                    <a:pt x="96" y="68"/>
                  </a:cubicBezTo>
                  <a:cubicBezTo>
                    <a:pt x="97" y="69"/>
                    <a:pt x="98" y="70"/>
                    <a:pt x="98" y="70"/>
                  </a:cubicBezTo>
                  <a:cubicBezTo>
                    <a:pt x="98" y="71"/>
                    <a:pt x="99" y="72"/>
                    <a:pt x="100" y="73"/>
                  </a:cubicBezTo>
                  <a:cubicBezTo>
                    <a:pt x="100" y="74"/>
                    <a:pt x="102" y="75"/>
                    <a:pt x="102" y="77"/>
                  </a:cubicBezTo>
                  <a:cubicBezTo>
                    <a:pt x="102" y="77"/>
                    <a:pt x="101" y="79"/>
                    <a:pt x="101" y="80"/>
                  </a:cubicBezTo>
                  <a:cubicBezTo>
                    <a:pt x="101" y="80"/>
                    <a:pt x="101" y="82"/>
                    <a:pt x="102" y="82"/>
                  </a:cubicBezTo>
                  <a:cubicBezTo>
                    <a:pt x="103" y="82"/>
                    <a:pt x="104" y="81"/>
                    <a:pt x="105" y="81"/>
                  </a:cubicBezTo>
                  <a:cubicBezTo>
                    <a:pt x="105" y="80"/>
                    <a:pt x="106" y="79"/>
                    <a:pt x="106" y="78"/>
                  </a:cubicBezTo>
                  <a:lnTo>
                    <a:pt x="94" y="5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4" name="Freeform 13"/>
            <p:cNvSpPr>
              <a:spLocks/>
            </p:cNvSpPr>
            <p:nvPr/>
          </p:nvSpPr>
          <p:spPr bwMode="auto">
            <a:xfrm>
              <a:off x="5718175" y="3195638"/>
              <a:ext cx="23812" cy="28575"/>
            </a:xfrm>
            <a:custGeom>
              <a:avLst/>
              <a:gdLst>
                <a:gd name="T0" fmla="*/ 29 w 29"/>
                <a:gd name="T1" fmla="*/ 14 h 34"/>
                <a:gd name="T2" fmla="*/ 17 w 29"/>
                <a:gd name="T3" fmla="*/ 34 h 34"/>
                <a:gd name="T4" fmla="*/ 17 w 29"/>
                <a:gd name="T5" fmla="*/ 34 h 34"/>
                <a:gd name="T6" fmla="*/ 17 w 29"/>
                <a:gd name="T7" fmla="*/ 29 h 34"/>
                <a:gd name="T8" fmla="*/ 13 w 29"/>
                <a:gd name="T9" fmla="*/ 22 h 34"/>
                <a:gd name="T10" fmla="*/ 9 w 29"/>
                <a:gd name="T11" fmla="*/ 20 h 34"/>
                <a:gd name="T12" fmla="*/ 3 w 29"/>
                <a:gd name="T13" fmla="*/ 17 h 34"/>
                <a:gd name="T14" fmla="*/ 0 w 29"/>
                <a:gd name="T15" fmla="*/ 14 h 34"/>
                <a:gd name="T16" fmla="*/ 0 w 29"/>
                <a:gd name="T17" fmla="*/ 14 h 34"/>
                <a:gd name="T18" fmla="*/ 9 w 29"/>
                <a:gd name="T19" fmla="*/ 0 h 34"/>
                <a:gd name="T20" fmla="*/ 29 w 29"/>
                <a:gd name="T21" fmla="*/ 14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34">
                  <a:moveTo>
                    <a:pt x="29" y="14"/>
                  </a:moveTo>
                  <a:cubicBezTo>
                    <a:pt x="17" y="34"/>
                    <a:pt x="17" y="34"/>
                    <a:pt x="17" y="34"/>
                  </a:cubicBezTo>
                  <a:cubicBezTo>
                    <a:pt x="17" y="34"/>
                    <a:pt x="17" y="34"/>
                    <a:pt x="17" y="34"/>
                  </a:cubicBezTo>
                  <a:cubicBezTo>
                    <a:pt x="17" y="33"/>
                    <a:pt x="17" y="30"/>
                    <a:pt x="17" y="29"/>
                  </a:cubicBezTo>
                  <a:cubicBezTo>
                    <a:pt x="16" y="28"/>
                    <a:pt x="15" y="24"/>
                    <a:pt x="13" y="22"/>
                  </a:cubicBezTo>
                  <a:cubicBezTo>
                    <a:pt x="13" y="21"/>
                    <a:pt x="10" y="20"/>
                    <a:pt x="9" y="20"/>
                  </a:cubicBezTo>
                  <a:cubicBezTo>
                    <a:pt x="8" y="19"/>
                    <a:pt x="4" y="18"/>
                    <a:pt x="3" y="17"/>
                  </a:cubicBezTo>
                  <a:cubicBezTo>
                    <a:pt x="2" y="16"/>
                    <a:pt x="1" y="15"/>
                    <a:pt x="0" y="14"/>
                  </a:cubicBezTo>
                  <a:cubicBezTo>
                    <a:pt x="0" y="14"/>
                    <a:pt x="0" y="14"/>
                    <a:pt x="0" y="14"/>
                  </a:cubicBezTo>
                  <a:cubicBezTo>
                    <a:pt x="9" y="0"/>
                    <a:pt x="9" y="0"/>
                    <a:pt x="9" y="0"/>
                  </a:cubicBezTo>
                  <a:lnTo>
                    <a:pt x="29" y="1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5" name="Freeform 14"/>
            <p:cNvSpPr>
              <a:spLocks/>
            </p:cNvSpPr>
            <p:nvPr/>
          </p:nvSpPr>
          <p:spPr bwMode="auto">
            <a:xfrm>
              <a:off x="5030788" y="4737100"/>
              <a:ext cx="15875" cy="9525"/>
            </a:xfrm>
            <a:custGeom>
              <a:avLst/>
              <a:gdLst>
                <a:gd name="T0" fmla="*/ 8 w 18"/>
                <a:gd name="T1" fmla="*/ 1 h 11"/>
                <a:gd name="T2" fmla="*/ 7 w 18"/>
                <a:gd name="T3" fmla="*/ 3 h 11"/>
                <a:gd name="T4" fmla="*/ 3 w 18"/>
                <a:gd name="T5" fmla="*/ 3 h 11"/>
                <a:gd name="T6" fmla="*/ 0 w 18"/>
                <a:gd name="T7" fmla="*/ 4 h 11"/>
                <a:gd name="T8" fmla="*/ 2 w 18"/>
                <a:gd name="T9" fmla="*/ 6 h 11"/>
                <a:gd name="T10" fmla="*/ 4 w 18"/>
                <a:gd name="T11" fmla="*/ 10 h 11"/>
                <a:gd name="T12" fmla="*/ 10 w 18"/>
                <a:gd name="T13" fmla="*/ 11 h 11"/>
                <a:gd name="T14" fmla="*/ 14 w 18"/>
                <a:gd name="T15" fmla="*/ 11 h 11"/>
                <a:gd name="T16" fmla="*/ 17 w 18"/>
                <a:gd name="T17" fmla="*/ 8 h 11"/>
                <a:gd name="T18" fmla="*/ 17 w 18"/>
                <a:gd name="T19" fmla="*/ 4 h 11"/>
                <a:gd name="T20" fmla="*/ 17 w 18"/>
                <a:gd name="T21" fmla="*/ 1 h 11"/>
                <a:gd name="T22" fmla="*/ 12 w 18"/>
                <a:gd name="T23" fmla="*/ 0 h 11"/>
                <a:gd name="T24" fmla="*/ 8 w 18"/>
                <a:gd name="T25" fmla="*/ 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8" h="11">
                  <a:moveTo>
                    <a:pt x="8" y="1"/>
                  </a:moveTo>
                  <a:cubicBezTo>
                    <a:pt x="8" y="2"/>
                    <a:pt x="7" y="3"/>
                    <a:pt x="7" y="3"/>
                  </a:cubicBezTo>
                  <a:cubicBezTo>
                    <a:pt x="6" y="4"/>
                    <a:pt x="4" y="3"/>
                    <a:pt x="3" y="3"/>
                  </a:cubicBezTo>
                  <a:cubicBezTo>
                    <a:pt x="3" y="3"/>
                    <a:pt x="0" y="4"/>
                    <a:pt x="0" y="4"/>
                  </a:cubicBezTo>
                  <a:cubicBezTo>
                    <a:pt x="0" y="5"/>
                    <a:pt x="2" y="6"/>
                    <a:pt x="2" y="6"/>
                  </a:cubicBezTo>
                  <a:cubicBezTo>
                    <a:pt x="3" y="7"/>
                    <a:pt x="4" y="9"/>
                    <a:pt x="4" y="10"/>
                  </a:cubicBezTo>
                  <a:cubicBezTo>
                    <a:pt x="6" y="10"/>
                    <a:pt x="8" y="11"/>
                    <a:pt x="10" y="11"/>
                  </a:cubicBezTo>
                  <a:cubicBezTo>
                    <a:pt x="11" y="11"/>
                    <a:pt x="13" y="11"/>
                    <a:pt x="14" y="11"/>
                  </a:cubicBezTo>
                  <a:cubicBezTo>
                    <a:pt x="15" y="10"/>
                    <a:pt x="17" y="9"/>
                    <a:pt x="17" y="8"/>
                  </a:cubicBezTo>
                  <a:cubicBezTo>
                    <a:pt x="18" y="7"/>
                    <a:pt x="18" y="5"/>
                    <a:pt x="17" y="4"/>
                  </a:cubicBezTo>
                  <a:cubicBezTo>
                    <a:pt x="17" y="3"/>
                    <a:pt x="17" y="2"/>
                    <a:pt x="17" y="1"/>
                  </a:cubicBezTo>
                  <a:cubicBezTo>
                    <a:pt x="16" y="0"/>
                    <a:pt x="13" y="0"/>
                    <a:pt x="12" y="0"/>
                  </a:cubicBezTo>
                  <a:cubicBezTo>
                    <a:pt x="11" y="0"/>
                    <a:pt x="9" y="1"/>
                    <a:pt x="8" y="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 name="Freeform 15"/>
            <p:cNvSpPr>
              <a:spLocks/>
            </p:cNvSpPr>
            <p:nvPr/>
          </p:nvSpPr>
          <p:spPr bwMode="auto">
            <a:xfrm>
              <a:off x="5048250" y="4716463"/>
              <a:ext cx="44450" cy="34925"/>
            </a:xfrm>
            <a:custGeom>
              <a:avLst/>
              <a:gdLst>
                <a:gd name="T0" fmla="*/ 1 w 54"/>
                <a:gd name="T1" fmla="*/ 36 h 43"/>
                <a:gd name="T2" fmla="*/ 0 w 54"/>
                <a:gd name="T3" fmla="*/ 38 h 43"/>
                <a:gd name="T4" fmla="*/ 1 w 54"/>
                <a:gd name="T5" fmla="*/ 41 h 43"/>
                <a:gd name="T6" fmla="*/ 5 w 54"/>
                <a:gd name="T7" fmla="*/ 42 h 43"/>
                <a:gd name="T8" fmla="*/ 10 w 54"/>
                <a:gd name="T9" fmla="*/ 39 h 43"/>
                <a:gd name="T10" fmla="*/ 15 w 54"/>
                <a:gd name="T11" fmla="*/ 37 h 43"/>
                <a:gd name="T12" fmla="*/ 19 w 54"/>
                <a:gd name="T13" fmla="*/ 34 h 43"/>
                <a:gd name="T14" fmla="*/ 24 w 54"/>
                <a:gd name="T15" fmla="*/ 29 h 43"/>
                <a:gd name="T16" fmla="*/ 30 w 54"/>
                <a:gd name="T17" fmla="*/ 26 h 43"/>
                <a:gd name="T18" fmla="*/ 34 w 54"/>
                <a:gd name="T19" fmla="*/ 23 h 43"/>
                <a:gd name="T20" fmla="*/ 39 w 54"/>
                <a:gd name="T21" fmla="*/ 20 h 43"/>
                <a:gd name="T22" fmla="*/ 46 w 54"/>
                <a:gd name="T23" fmla="*/ 12 h 43"/>
                <a:gd name="T24" fmla="*/ 50 w 54"/>
                <a:gd name="T25" fmla="*/ 8 h 43"/>
                <a:gd name="T26" fmla="*/ 53 w 54"/>
                <a:gd name="T27" fmla="*/ 4 h 43"/>
                <a:gd name="T28" fmla="*/ 53 w 54"/>
                <a:gd name="T29" fmla="*/ 1 h 43"/>
                <a:gd name="T30" fmla="*/ 50 w 54"/>
                <a:gd name="T31" fmla="*/ 1 h 43"/>
                <a:gd name="T32" fmla="*/ 48 w 54"/>
                <a:gd name="T33" fmla="*/ 5 h 43"/>
                <a:gd name="T34" fmla="*/ 44 w 54"/>
                <a:gd name="T35" fmla="*/ 9 h 43"/>
                <a:gd name="T36" fmla="*/ 40 w 54"/>
                <a:gd name="T37" fmla="*/ 12 h 43"/>
                <a:gd name="T38" fmla="*/ 36 w 54"/>
                <a:gd name="T39" fmla="*/ 15 h 43"/>
                <a:gd name="T40" fmla="*/ 33 w 54"/>
                <a:gd name="T41" fmla="*/ 18 h 43"/>
                <a:gd name="T42" fmla="*/ 27 w 54"/>
                <a:gd name="T43" fmla="*/ 22 h 43"/>
                <a:gd name="T44" fmla="*/ 21 w 54"/>
                <a:gd name="T45" fmla="*/ 24 h 43"/>
                <a:gd name="T46" fmla="*/ 19 w 54"/>
                <a:gd name="T47" fmla="*/ 27 h 43"/>
                <a:gd name="T48" fmla="*/ 16 w 54"/>
                <a:gd name="T49" fmla="*/ 31 h 43"/>
                <a:gd name="T50" fmla="*/ 13 w 54"/>
                <a:gd name="T51" fmla="*/ 34 h 43"/>
                <a:gd name="T52" fmla="*/ 8 w 54"/>
                <a:gd name="T53" fmla="*/ 37 h 43"/>
                <a:gd name="T54" fmla="*/ 4 w 54"/>
                <a:gd name="T55" fmla="*/ 38 h 43"/>
                <a:gd name="T56" fmla="*/ 1 w 54"/>
                <a:gd name="T57" fmla="*/ 3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4" h="43">
                  <a:moveTo>
                    <a:pt x="1" y="36"/>
                  </a:moveTo>
                  <a:cubicBezTo>
                    <a:pt x="0" y="36"/>
                    <a:pt x="0" y="37"/>
                    <a:pt x="0" y="38"/>
                  </a:cubicBezTo>
                  <a:cubicBezTo>
                    <a:pt x="0" y="39"/>
                    <a:pt x="1" y="40"/>
                    <a:pt x="1" y="41"/>
                  </a:cubicBezTo>
                  <a:cubicBezTo>
                    <a:pt x="2" y="41"/>
                    <a:pt x="4" y="43"/>
                    <a:pt x="5" y="42"/>
                  </a:cubicBezTo>
                  <a:cubicBezTo>
                    <a:pt x="7" y="42"/>
                    <a:pt x="8" y="40"/>
                    <a:pt x="10" y="39"/>
                  </a:cubicBezTo>
                  <a:cubicBezTo>
                    <a:pt x="11" y="38"/>
                    <a:pt x="14" y="38"/>
                    <a:pt x="15" y="37"/>
                  </a:cubicBezTo>
                  <a:cubicBezTo>
                    <a:pt x="16" y="36"/>
                    <a:pt x="18" y="35"/>
                    <a:pt x="19" y="34"/>
                  </a:cubicBezTo>
                  <a:cubicBezTo>
                    <a:pt x="20" y="33"/>
                    <a:pt x="22" y="30"/>
                    <a:pt x="24" y="29"/>
                  </a:cubicBezTo>
                  <a:cubicBezTo>
                    <a:pt x="25" y="28"/>
                    <a:pt x="28" y="27"/>
                    <a:pt x="30" y="26"/>
                  </a:cubicBezTo>
                  <a:cubicBezTo>
                    <a:pt x="31" y="25"/>
                    <a:pt x="33" y="24"/>
                    <a:pt x="34" y="23"/>
                  </a:cubicBezTo>
                  <a:cubicBezTo>
                    <a:pt x="35" y="22"/>
                    <a:pt x="38" y="21"/>
                    <a:pt x="39" y="20"/>
                  </a:cubicBezTo>
                  <a:cubicBezTo>
                    <a:pt x="41" y="19"/>
                    <a:pt x="44" y="14"/>
                    <a:pt x="46" y="12"/>
                  </a:cubicBezTo>
                  <a:cubicBezTo>
                    <a:pt x="47" y="11"/>
                    <a:pt x="49" y="9"/>
                    <a:pt x="50" y="8"/>
                  </a:cubicBezTo>
                  <a:cubicBezTo>
                    <a:pt x="51" y="7"/>
                    <a:pt x="53" y="6"/>
                    <a:pt x="53" y="4"/>
                  </a:cubicBezTo>
                  <a:cubicBezTo>
                    <a:pt x="53" y="3"/>
                    <a:pt x="54" y="1"/>
                    <a:pt x="53" y="1"/>
                  </a:cubicBezTo>
                  <a:cubicBezTo>
                    <a:pt x="52" y="0"/>
                    <a:pt x="50" y="1"/>
                    <a:pt x="50" y="1"/>
                  </a:cubicBezTo>
                  <a:cubicBezTo>
                    <a:pt x="49" y="2"/>
                    <a:pt x="49" y="4"/>
                    <a:pt x="48" y="5"/>
                  </a:cubicBezTo>
                  <a:cubicBezTo>
                    <a:pt x="47" y="6"/>
                    <a:pt x="45" y="8"/>
                    <a:pt x="44" y="9"/>
                  </a:cubicBezTo>
                  <a:cubicBezTo>
                    <a:pt x="43" y="10"/>
                    <a:pt x="41" y="11"/>
                    <a:pt x="40" y="12"/>
                  </a:cubicBezTo>
                  <a:cubicBezTo>
                    <a:pt x="39" y="13"/>
                    <a:pt x="37" y="14"/>
                    <a:pt x="36" y="15"/>
                  </a:cubicBezTo>
                  <a:cubicBezTo>
                    <a:pt x="35" y="16"/>
                    <a:pt x="34" y="17"/>
                    <a:pt x="33" y="18"/>
                  </a:cubicBezTo>
                  <a:cubicBezTo>
                    <a:pt x="31" y="19"/>
                    <a:pt x="28" y="21"/>
                    <a:pt x="27" y="22"/>
                  </a:cubicBezTo>
                  <a:cubicBezTo>
                    <a:pt x="25" y="22"/>
                    <a:pt x="23" y="23"/>
                    <a:pt x="21" y="24"/>
                  </a:cubicBezTo>
                  <a:cubicBezTo>
                    <a:pt x="21" y="25"/>
                    <a:pt x="19" y="26"/>
                    <a:pt x="19" y="27"/>
                  </a:cubicBezTo>
                  <a:cubicBezTo>
                    <a:pt x="18" y="28"/>
                    <a:pt x="17" y="30"/>
                    <a:pt x="16" y="31"/>
                  </a:cubicBezTo>
                  <a:cubicBezTo>
                    <a:pt x="15" y="32"/>
                    <a:pt x="14" y="33"/>
                    <a:pt x="13" y="34"/>
                  </a:cubicBezTo>
                  <a:cubicBezTo>
                    <a:pt x="12" y="35"/>
                    <a:pt x="9" y="36"/>
                    <a:pt x="8" y="37"/>
                  </a:cubicBezTo>
                  <a:cubicBezTo>
                    <a:pt x="7" y="37"/>
                    <a:pt x="5" y="38"/>
                    <a:pt x="4" y="38"/>
                  </a:cubicBezTo>
                  <a:cubicBezTo>
                    <a:pt x="3" y="38"/>
                    <a:pt x="2" y="36"/>
                    <a:pt x="1" y="3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 name="Freeform 16"/>
            <p:cNvSpPr>
              <a:spLocks/>
            </p:cNvSpPr>
            <p:nvPr/>
          </p:nvSpPr>
          <p:spPr bwMode="auto">
            <a:xfrm>
              <a:off x="5480050" y="5102225"/>
              <a:ext cx="41275" cy="36513"/>
            </a:xfrm>
            <a:custGeom>
              <a:avLst/>
              <a:gdLst>
                <a:gd name="T0" fmla="*/ 45 w 48"/>
                <a:gd name="T1" fmla="*/ 36 h 44"/>
                <a:gd name="T2" fmla="*/ 47 w 48"/>
                <a:gd name="T3" fmla="*/ 37 h 44"/>
                <a:gd name="T4" fmla="*/ 44 w 48"/>
                <a:gd name="T5" fmla="*/ 41 h 44"/>
                <a:gd name="T6" fmla="*/ 40 w 48"/>
                <a:gd name="T7" fmla="*/ 44 h 44"/>
                <a:gd name="T8" fmla="*/ 33 w 48"/>
                <a:gd name="T9" fmla="*/ 44 h 44"/>
                <a:gd name="T10" fmla="*/ 26 w 48"/>
                <a:gd name="T11" fmla="*/ 40 h 44"/>
                <a:gd name="T12" fmla="*/ 21 w 48"/>
                <a:gd name="T13" fmla="*/ 39 h 44"/>
                <a:gd name="T14" fmla="*/ 19 w 48"/>
                <a:gd name="T15" fmla="*/ 36 h 44"/>
                <a:gd name="T16" fmla="*/ 17 w 48"/>
                <a:gd name="T17" fmla="*/ 31 h 44"/>
                <a:gd name="T18" fmla="*/ 14 w 48"/>
                <a:gd name="T19" fmla="*/ 24 h 44"/>
                <a:gd name="T20" fmla="*/ 9 w 48"/>
                <a:gd name="T21" fmla="*/ 19 h 44"/>
                <a:gd name="T22" fmla="*/ 7 w 48"/>
                <a:gd name="T23" fmla="*/ 15 h 44"/>
                <a:gd name="T24" fmla="*/ 3 w 48"/>
                <a:gd name="T25" fmla="*/ 11 h 44"/>
                <a:gd name="T26" fmla="*/ 1 w 48"/>
                <a:gd name="T27" fmla="*/ 7 h 44"/>
                <a:gd name="T28" fmla="*/ 0 w 48"/>
                <a:gd name="T29" fmla="*/ 3 h 44"/>
                <a:gd name="T30" fmla="*/ 2 w 48"/>
                <a:gd name="T31" fmla="*/ 0 h 44"/>
                <a:gd name="T32" fmla="*/ 4 w 48"/>
                <a:gd name="T33" fmla="*/ 1 h 44"/>
                <a:gd name="T34" fmla="*/ 7 w 48"/>
                <a:gd name="T35" fmla="*/ 4 h 44"/>
                <a:gd name="T36" fmla="*/ 8 w 48"/>
                <a:gd name="T37" fmla="*/ 7 h 44"/>
                <a:gd name="T38" fmla="*/ 11 w 48"/>
                <a:gd name="T39" fmla="*/ 11 h 44"/>
                <a:gd name="T40" fmla="*/ 12 w 48"/>
                <a:gd name="T41" fmla="*/ 14 h 44"/>
                <a:gd name="T42" fmla="*/ 14 w 48"/>
                <a:gd name="T43" fmla="*/ 19 h 44"/>
                <a:gd name="T44" fmla="*/ 17 w 48"/>
                <a:gd name="T45" fmla="*/ 21 h 44"/>
                <a:gd name="T46" fmla="*/ 20 w 48"/>
                <a:gd name="T47" fmla="*/ 26 h 44"/>
                <a:gd name="T48" fmla="*/ 21 w 48"/>
                <a:gd name="T49" fmla="*/ 31 h 44"/>
                <a:gd name="T50" fmla="*/ 25 w 48"/>
                <a:gd name="T51" fmla="*/ 35 h 44"/>
                <a:gd name="T52" fmla="*/ 28 w 48"/>
                <a:gd name="T53" fmla="*/ 36 h 44"/>
                <a:gd name="T54" fmla="*/ 33 w 48"/>
                <a:gd name="T55" fmla="*/ 37 h 44"/>
                <a:gd name="T56" fmla="*/ 37 w 48"/>
                <a:gd name="T57" fmla="*/ 37 h 44"/>
                <a:gd name="T58" fmla="*/ 40 w 48"/>
                <a:gd name="T59" fmla="*/ 35 h 44"/>
                <a:gd name="T60" fmla="*/ 42 w 48"/>
                <a:gd name="T61" fmla="*/ 35 h 44"/>
                <a:gd name="T62" fmla="*/ 45 w 48"/>
                <a:gd name="T63" fmla="*/ 36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8" h="44">
                  <a:moveTo>
                    <a:pt x="45" y="36"/>
                  </a:moveTo>
                  <a:cubicBezTo>
                    <a:pt x="45" y="36"/>
                    <a:pt x="47" y="36"/>
                    <a:pt x="47" y="37"/>
                  </a:cubicBezTo>
                  <a:cubicBezTo>
                    <a:pt x="48" y="38"/>
                    <a:pt x="45" y="40"/>
                    <a:pt x="44" y="41"/>
                  </a:cubicBezTo>
                  <a:cubicBezTo>
                    <a:pt x="43" y="42"/>
                    <a:pt x="41" y="43"/>
                    <a:pt x="40" y="44"/>
                  </a:cubicBezTo>
                  <a:cubicBezTo>
                    <a:pt x="38" y="44"/>
                    <a:pt x="34" y="44"/>
                    <a:pt x="33" y="44"/>
                  </a:cubicBezTo>
                  <a:cubicBezTo>
                    <a:pt x="31" y="43"/>
                    <a:pt x="28" y="41"/>
                    <a:pt x="26" y="40"/>
                  </a:cubicBezTo>
                  <a:cubicBezTo>
                    <a:pt x="25" y="40"/>
                    <a:pt x="22" y="40"/>
                    <a:pt x="21" y="39"/>
                  </a:cubicBezTo>
                  <a:cubicBezTo>
                    <a:pt x="21" y="39"/>
                    <a:pt x="20" y="37"/>
                    <a:pt x="19" y="36"/>
                  </a:cubicBezTo>
                  <a:cubicBezTo>
                    <a:pt x="18" y="35"/>
                    <a:pt x="17" y="32"/>
                    <a:pt x="17" y="31"/>
                  </a:cubicBezTo>
                  <a:cubicBezTo>
                    <a:pt x="16" y="29"/>
                    <a:pt x="15" y="25"/>
                    <a:pt x="14" y="24"/>
                  </a:cubicBezTo>
                  <a:cubicBezTo>
                    <a:pt x="13" y="22"/>
                    <a:pt x="10" y="21"/>
                    <a:pt x="9" y="19"/>
                  </a:cubicBezTo>
                  <a:cubicBezTo>
                    <a:pt x="8" y="18"/>
                    <a:pt x="8" y="16"/>
                    <a:pt x="7" y="15"/>
                  </a:cubicBezTo>
                  <a:cubicBezTo>
                    <a:pt x="6" y="14"/>
                    <a:pt x="4" y="12"/>
                    <a:pt x="3" y="11"/>
                  </a:cubicBezTo>
                  <a:cubicBezTo>
                    <a:pt x="3" y="10"/>
                    <a:pt x="1" y="9"/>
                    <a:pt x="1" y="7"/>
                  </a:cubicBezTo>
                  <a:cubicBezTo>
                    <a:pt x="0" y="6"/>
                    <a:pt x="0" y="4"/>
                    <a:pt x="0" y="3"/>
                  </a:cubicBezTo>
                  <a:cubicBezTo>
                    <a:pt x="0" y="2"/>
                    <a:pt x="1" y="0"/>
                    <a:pt x="2" y="0"/>
                  </a:cubicBezTo>
                  <a:cubicBezTo>
                    <a:pt x="2" y="0"/>
                    <a:pt x="4" y="0"/>
                    <a:pt x="4" y="1"/>
                  </a:cubicBezTo>
                  <a:cubicBezTo>
                    <a:pt x="5" y="1"/>
                    <a:pt x="7" y="3"/>
                    <a:pt x="7" y="4"/>
                  </a:cubicBezTo>
                  <a:cubicBezTo>
                    <a:pt x="8" y="5"/>
                    <a:pt x="7" y="6"/>
                    <a:pt x="8" y="7"/>
                  </a:cubicBezTo>
                  <a:cubicBezTo>
                    <a:pt x="8" y="8"/>
                    <a:pt x="10" y="10"/>
                    <a:pt x="11" y="11"/>
                  </a:cubicBezTo>
                  <a:cubicBezTo>
                    <a:pt x="11" y="12"/>
                    <a:pt x="12" y="14"/>
                    <a:pt x="12" y="14"/>
                  </a:cubicBezTo>
                  <a:cubicBezTo>
                    <a:pt x="12" y="16"/>
                    <a:pt x="13" y="18"/>
                    <a:pt x="14" y="19"/>
                  </a:cubicBezTo>
                  <a:cubicBezTo>
                    <a:pt x="14" y="20"/>
                    <a:pt x="16" y="20"/>
                    <a:pt x="17" y="21"/>
                  </a:cubicBezTo>
                  <a:cubicBezTo>
                    <a:pt x="18" y="22"/>
                    <a:pt x="19" y="25"/>
                    <a:pt x="20" y="26"/>
                  </a:cubicBezTo>
                  <a:cubicBezTo>
                    <a:pt x="20" y="28"/>
                    <a:pt x="20" y="30"/>
                    <a:pt x="21" y="31"/>
                  </a:cubicBezTo>
                  <a:cubicBezTo>
                    <a:pt x="22" y="32"/>
                    <a:pt x="24" y="35"/>
                    <a:pt x="25" y="35"/>
                  </a:cubicBezTo>
                  <a:cubicBezTo>
                    <a:pt x="26" y="36"/>
                    <a:pt x="28" y="36"/>
                    <a:pt x="28" y="36"/>
                  </a:cubicBezTo>
                  <a:cubicBezTo>
                    <a:pt x="30" y="36"/>
                    <a:pt x="32" y="37"/>
                    <a:pt x="33" y="37"/>
                  </a:cubicBezTo>
                  <a:cubicBezTo>
                    <a:pt x="34" y="37"/>
                    <a:pt x="36" y="38"/>
                    <a:pt x="37" y="37"/>
                  </a:cubicBezTo>
                  <a:cubicBezTo>
                    <a:pt x="38" y="37"/>
                    <a:pt x="39" y="35"/>
                    <a:pt x="40" y="35"/>
                  </a:cubicBezTo>
                  <a:cubicBezTo>
                    <a:pt x="41" y="35"/>
                    <a:pt x="42" y="35"/>
                    <a:pt x="42" y="35"/>
                  </a:cubicBezTo>
                  <a:cubicBezTo>
                    <a:pt x="43" y="35"/>
                    <a:pt x="44" y="36"/>
                    <a:pt x="45" y="3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 name="Freeform 17"/>
            <p:cNvSpPr>
              <a:spLocks/>
            </p:cNvSpPr>
            <p:nvPr/>
          </p:nvSpPr>
          <p:spPr bwMode="auto">
            <a:xfrm>
              <a:off x="925513" y="1831975"/>
              <a:ext cx="7937" cy="9525"/>
            </a:xfrm>
            <a:custGeom>
              <a:avLst/>
              <a:gdLst>
                <a:gd name="T0" fmla="*/ 8 w 10"/>
                <a:gd name="T1" fmla="*/ 10 h 10"/>
                <a:gd name="T2" fmla="*/ 10 w 10"/>
                <a:gd name="T3" fmla="*/ 8 h 10"/>
                <a:gd name="T4" fmla="*/ 8 w 10"/>
                <a:gd name="T5" fmla="*/ 5 h 10"/>
                <a:gd name="T6" fmla="*/ 6 w 10"/>
                <a:gd name="T7" fmla="*/ 4 h 10"/>
                <a:gd name="T8" fmla="*/ 4 w 10"/>
                <a:gd name="T9" fmla="*/ 0 h 10"/>
                <a:gd name="T10" fmla="*/ 3 w 10"/>
                <a:gd name="T11" fmla="*/ 1 h 10"/>
                <a:gd name="T12" fmla="*/ 2 w 10"/>
                <a:gd name="T13" fmla="*/ 5 h 10"/>
                <a:gd name="T14" fmla="*/ 1 w 10"/>
                <a:gd name="T15" fmla="*/ 6 h 10"/>
                <a:gd name="T16" fmla="*/ 3 w 10"/>
                <a:gd name="T17" fmla="*/ 9 h 10"/>
                <a:gd name="T18" fmla="*/ 5 w 10"/>
                <a:gd name="T19" fmla="*/ 9 h 10"/>
                <a:gd name="T20" fmla="*/ 8 w 10"/>
                <a:gd name="T21"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 h="10">
                  <a:moveTo>
                    <a:pt x="8" y="10"/>
                  </a:moveTo>
                  <a:cubicBezTo>
                    <a:pt x="9" y="10"/>
                    <a:pt x="10" y="8"/>
                    <a:pt x="10" y="8"/>
                  </a:cubicBezTo>
                  <a:cubicBezTo>
                    <a:pt x="10" y="7"/>
                    <a:pt x="9" y="5"/>
                    <a:pt x="8" y="5"/>
                  </a:cubicBezTo>
                  <a:cubicBezTo>
                    <a:pt x="7" y="4"/>
                    <a:pt x="6" y="4"/>
                    <a:pt x="6" y="4"/>
                  </a:cubicBezTo>
                  <a:cubicBezTo>
                    <a:pt x="5" y="3"/>
                    <a:pt x="5" y="1"/>
                    <a:pt x="4" y="0"/>
                  </a:cubicBezTo>
                  <a:cubicBezTo>
                    <a:pt x="4" y="0"/>
                    <a:pt x="3" y="0"/>
                    <a:pt x="3" y="1"/>
                  </a:cubicBezTo>
                  <a:cubicBezTo>
                    <a:pt x="2" y="2"/>
                    <a:pt x="2" y="4"/>
                    <a:pt x="2" y="5"/>
                  </a:cubicBezTo>
                  <a:cubicBezTo>
                    <a:pt x="2" y="5"/>
                    <a:pt x="1" y="6"/>
                    <a:pt x="1" y="6"/>
                  </a:cubicBezTo>
                  <a:cubicBezTo>
                    <a:pt x="0" y="7"/>
                    <a:pt x="2" y="8"/>
                    <a:pt x="3" y="9"/>
                  </a:cubicBezTo>
                  <a:cubicBezTo>
                    <a:pt x="3" y="9"/>
                    <a:pt x="4" y="9"/>
                    <a:pt x="5" y="9"/>
                  </a:cubicBezTo>
                  <a:cubicBezTo>
                    <a:pt x="5" y="9"/>
                    <a:pt x="7" y="10"/>
                    <a:pt x="8" y="1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 name="Freeform 18"/>
            <p:cNvSpPr>
              <a:spLocks/>
            </p:cNvSpPr>
            <p:nvPr/>
          </p:nvSpPr>
          <p:spPr bwMode="auto">
            <a:xfrm>
              <a:off x="917575" y="1827213"/>
              <a:ext cx="7937" cy="9525"/>
            </a:xfrm>
            <a:custGeom>
              <a:avLst/>
              <a:gdLst>
                <a:gd name="T0" fmla="*/ 8 w 9"/>
                <a:gd name="T1" fmla="*/ 9 h 11"/>
                <a:gd name="T2" fmla="*/ 6 w 9"/>
                <a:gd name="T3" fmla="*/ 11 h 11"/>
                <a:gd name="T4" fmla="*/ 2 w 9"/>
                <a:gd name="T5" fmla="*/ 11 h 11"/>
                <a:gd name="T6" fmla="*/ 1 w 9"/>
                <a:gd name="T7" fmla="*/ 7 h 11"/>
                <a:gd name="T8" fmla="*/ 0 w 9"/>
                <a:gd name="T9" fmla="*/ 3 h 11"/>
                <a:gd name="T10" fmla="*/ 3 w 9"/>
                <a:gd name="T11" fmla="*/ 1 h 11"/>
                <a:gd name="T12" fmla="*/ 5 w 9"/>
                <a:gd name="T13" fmla="*/ 0 h 11"/>
                <a:gd name="T14" fmla="*/ 6 w 9"/>
                <a:gd name="T15" fmla="*/ 1 h 11"/>
                <a:gd name="T16" fmla="*/ 6 w 9"/>
                <a:gd name="T17" fmla="*/ 4 h 11"/>
                <a:gd name="T18" fmla="*/ 8 w 9"/>
                <a:gd name="T19" fmla="*/ 6 h 11"/>
                <a:gd name="T20" fmla="*/ 8 w 9"/>
                <a:gd name="T21"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 h="11">
                  <a:moveTo>
                    <a:pt x="8" y="9"/>
                  </a:moveTo>
                  <a:cubicBezTo>
                    <a:pt x="8" y="10"/>
                    <a:pt x="7" y="11"/>
                    <a:pt x="6" y="11"/>
                  </a:cubicBezTo>
                  <a:cubicBezTo>
                    <a:pt x="5" y="11"/>
                    <a:pt x="3" y="11"/>
                    <a:pt x="2" y="11"/>
                  </a:cubicBezTo>
                  <a:cubicBezTo>
                    <a:pt x="1" y="10"/>
                    <a:pt x="1" y="8"/>
                    <a:pt x="1" y="7"/>
                  </a:cubicBezTo>
                  <a:cubicBezTo>
                    <a:pt x="1" y="6"/>
                    <a:pt x="0" y="4"/>
                    <a:pt x="0" y="3"/>
                  </a:cubicBezTo>
                  <a:cubicBezTo>
                    <a:pt x="0" y="3"/>
                    <a:pt x="2" y="2"/>
                    <a:pt x="3" y="1"/>
                  </a:cubicBezTo>
                  <a:cubicBezTo>
                    <a:pt x="3" y="1"/>
                    <a:pt x="4" y="0"/>
                    <a:pt x="5" y="0"/>
                  </a:cubicBezTo>
                  <a:cubicBezTo>
                    <a:pt x="5" y="0"/>
                    <a:pt x="6" y="1"/>
                    <a:pt x="6" y="1"/>
                  </a:cubicBezTo>
                  <a:cubicBezTo>
                    <a:pt x="6" y="2"/>
                    <a:pt x="6" y="4"/>
                    <a:pt x="6" y="4"/>
                  </a:cubicBezTo>
                  <a:cubicBezTo>
                    <a:pt x="7" y="5"/>
                    <a:pt x="8" y="5"/>
                    <a:pt x="8" y="6"/>
                  </a:cubicBezTo>
                  <a:cubicBezTo>
                    <a:pt x="9" y="7"/>
                    <a:pt x="8" y="8"/>
                    <a:pt x="8" y="9"/>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 name="Freeform 19"/>
            <p:cNvSpPr>
              <a:spLocks/>
            </p:cNvSpPr>
            <p:nvPr/>
          </p:nvSpPr>
          <p:spPr bwMode="auto">
            <a:xfrm>
              <a:off x="925513" y="1824038"/>
              <a:ext cx="4762" cy="4763"/>
            </a:xfrm>
            <a:custGeom>
              <a:avLst/>
              <a:gdLst>
                <a:gd name="T0" fmla="*/ 5 w 5"/>
                <a:gd name="T1" fmla="*/ 2 h 5"/>
                <a:gd name="T2" fmla="*/ 3 w 5"/>
                <a:gd name="T3" fmla="*/ 0 h 5"/>
                <a:gd name="T4" fmla="*/ 0 w 5"/>
                <a:gd name="T5" fmla="*/ 1 h 5"/>
                <a:gd name="T6" fmla="*/ 0 w 5"/>
                <a:gd name="T7" fmla="*/ 3 h 5"/>
                <a:gd name="T8" fmla="*/ 2 w 5"/>
                <a:gd name="T9" fmla="*/ 5 h 5"/>
                <a:gd name="T10" fmla="*/ 3 w 5"/>
                <a:gd name="T11" fmla="*/ 5 h 5"/>
                <a:gd name="T12" fmla="*/ 5 w 5"/>
                <a:gd name="T13" fmla="*/ 2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5" y="2"/>
                  </a:moveTo>
                  <a:cubicBezTo>
                    <a:pt x="5" y="2"/>
                    <a:pt x="4" y="0"/>
                    <a:pt x="3" y="0"/>
                  </a:cubicBezTo>
                  <a:cubicBezTo>
                    <a:pt x="2" y="0"/>
                    <a:pt x="1" y="0"/>
                    <a:pt x="0" y="1"/>
                  </a:cubicBezTo>
                  <a:cubicBezTo>
                    <a:pt x="0" y="1"/>
                    <a:pt x="0" y="3"/>
                    <a:pt x="0" y="3"/>
                  </a:cubicBezTo>
                  <a:cubicBezTo>
                    <a:pt x="1" y="4"/>
                    <a:pt x="2" y="5"/>
                    <a:pt x="2" y="5"/>
                  </a:cubicBezTo>
                  <a:cubicBezTo>
                    <a:pt x="2" y="5"/>
                    <a:pt x="3" y="5"/>
                    <a:pt x="3" y="5"/>
                  </a:cubicBezTo>
                  <a:cubicBezTo>
                    <a:pt x="4" y="4"/>
                    <a:pt x="5" y="3"/>
                    <a:pt x="5" y="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 name="Freeform 20"/>
            <p:cNvSpPr>
              <a:spLocks/>
            </p:cNvSpPr>
            <p:nvPr/>
          </p:nvSpPr>
          <p:spPr bwMode="auto">
            <a:xfrm>
              <a:off x="876300" y="1803400"/>
              <a:ext cx="44450" cy="47625"/>
            </a:xfrm>
            <a:custGeom>
              <a:avLst/>
              <a:gdLst>
                <a:gd name="T0" fmla="*/ 48 w 53"/>
                <a:gd name="T1" fmla="*/ 22 h 58"/>
                <a:gd name="T2" fmla="*/ 53 w 53"/>
                <a:gd name="T3" fmla="*/ 21 h 58"/>
                <a:gd name="T4" fmla="*/ 53 w 53"/>
                <a:gd name="T5" fmla="*/ 17 h 58"/>
                <a:gd name="T6" fmla="*/ 48 w 53"/>
                <a:gd name="T7" fmla="*/ 13 h 58"/>
                <a:gd name="T8" fmla="*/ 43 w 53"/>
                <a:gd name="T9" fmla="*/ 7 h 58"/>
                <a:gd name="T10" fmla="*/ 38 w 53"/>
                <a:gd name="T11" fmla="*/ 5 h 58"/>
                <a:gd name="T12" fmla="*/ 32 w 53"/>
                <a:gd name="T13" fmla="*/ 6 h 58"/>
                <a:gd name="T14" fmla="*/ 30 w 53"/>
                <a:gd name="T15" fmla="*/ 8 h 58"/>
                <a:gd name="T16" fmla="*/ 27 w 53"/>
                <a:gd name="T17" fmla="*/ 11 h 58"/>
                <a:gd name="T18" fmla="*/ 23 w 53"/>
                <a:gd name="T19" fmla="*/ 13 h 58"/>
                <a:gd name="T20" fmla="*/ 19 w 53"/>
                <a:gd name="T21" fmla="*/ 15 h 58"/>
                <a:gd name="T22" fmla="*/ 18 w 53"/>
                <a:gd name="T23" fmla="*/ 18 h 58"/>
                <a:gd name="T24" fmla="*/ 19 w 53"/>
                <a:gd name="T25" fmla="*/ 21 h 58"/>
                <a:gd name="T26" fmla="*/ 22 w 53"/>
                <a:gd name="T27" fmla="*/ 24 h 58"/>
                <a:gd name="T28" fmla="*/ 24 w 53"/>
                <a:gd name="T29" fmla="*/ 27 h 58"/>
                <a:gd name="T30" fmla="*/ 23 w 53"/>
                <a:gd name="T31" fmla="*/ 28 h 58"/>
                <a:gd name="T32" fmla="*/ 16 w 53"/>
                <a:gd name="T33" fmla="*/ 29 h 58"/>
                <a:gd name="T34" fmla="*/ 15 w 53"/>
                <a:gd name="T35" fmla="*/ 25 h 58"/>
                <a:gd name="T36" fmla="*/ 13 w 53"/>
                <a:gd name="T37" fmla="*/ 20 h 58"/>
                <a:gd name="T38" fmla="*/ 10 w 53"/>
                <a:gd name="T39" fmla="*/ 17 h 58"/>
                <a:gd name="T40" fmla="*/ 11 w 53"/>
                <a:gd name="T41" fmla="*/ 12 h 58"/>
                <a:gd name="T42" fmla="*/ 10 w 53"/>
                <a:gd name="T43" fmla="*/ 8 h 58"/>
                <a:gd name="T44" fmla="*/ 8 w 53"/>
                <a:gd name="T45" fmla="*/ 5 h 58"/>
                <a:gd name="T46" fmla="*/ 4 w 53"/>
                <a:gd name="T47" fmla="*/ 2 h 58"/>
                <a:gd name="T48" fmla="*/ 1 w 53"/>
                <a:gd name="T49" fmla="*/ 1 h 58"/>
                <a:gd name="T50" fmla="*/ 1 w 53"/>
                <a:gd name="T51" fmla="*/ 3 h 58"/>
                <a:gd name="T52" fmla="*/ 3 w 53"/>
                <a:gd name="T53" fmla="*/ 7 h 58"/>
                <a:gd name="T54" fmla="*/ 6 w 53"/>
                <a:gd name="T55" fmla="*/ 10 h 58"/>
                <a:gd name="T56" fmla="*/ 7 w 53"/>
                <a:gd name="T57" fmla="*/ 12 h 58"/>
                <a:gd name="T58" fmla="*/ 6 w 53"/>
                <a:gd name="T59" fmla="*/ 14 h 58"/>
                <a:gd name="T60" fmla="*/ 3 w 53"/>
                <a:gd name="T61" fmla="*/ 14 h 58"/>
                <a:gd name="T62" fmla="*/ 2 w 53"/>
                <a:gd name="T63" fmla="*/ 15 h 58"/>
                <a:gd name="T64" fmla="*/ 1 w 53"/>
                <a:gd name="T65" fmla="*/ 18 h 58"/>
                <a:gd name="T66" fmla="*/ 1 w 53"/>
                <a:gd name="T67" fmla="*/ 22 h 58"/>
                <a:gd name="T68" fmla="*/ 0 w 53"/>
                <a:gd name="T69" fmla="*/ 27 h 58"/>
                <a:gd name="T70" fmla="*/ 2 w 53"/>
                <a:gd name="T71" fmla="*/ 34 h 58"/>
                <a:gd name="T72" fmla="*/ 6 w 53"/>
                <a:gd name="T73" fmla="*/ 37 h 58"/>
                <a:gd name="T74" fmla="*/ 10 w 53"/>
                <a:gd name="T75" fmla="*/ 41 h 58"/>
                <a:gd name="T76" fmla="*/ 12 w 53"/>
                <a:gd name="T77" fmla="*/ 44 h 58"/>
                <a:gd name="T78" fmla="*/ 15 w 53"/>
                <a:gd name="T79" fmla="*/ 47 h 58"/>
                <a:gd name="T80" fmla="*/ 20 w 53"/>
                <a:gd name="T81" fmla="*/ 48 h 58"/>
                <a:gd name="T82" fmla="*/ 26 w 53"/>
                <a:gd name="T83" fmla="*/ 48 h 58"/>
                <a:gd name="T84" fmla="*/ 27 w 53"/>
                <a:gd name="T85" fmla="*/ 51 h 58"/>
                <a:gd name="T86" fmla="*/ 27 w 53"/>
                <a:gd name="T87" fmla="*/ 55 h 58"/>
                <a:gd name="T88" fmla="*/ 30 w 53"/>
                <a:gd name="T89" fmla="*/ 57 h 58"/>
                <a:gd name="T90" fmla="*/ 33 w 53"/>
                <a:gd name="T91" fmla="*/ 58 h 58"/>
                <a:gd name="T92" fmla="*/ 37 w 53"/>
                <a:gd name="T93" fmla="*/ 56 h 58"/>
                <a:gd name="T94" fmla="*/ 38 w 53"/>
                <a:gd name="T95" fmla="*/ 51 h 58"/>
                <a:gd name="T96" fmla="*/ 37 w 53"/>
                <a:gd name="T97" fmla="*/ 48 h 58"/>
                <a:gd name="T98" fmla="*/ 39 w 53"/>
                <a:gd name="T99" fmla="*/ 46 h 58"/>
                <a:gd name="T100" fmla="*/ 41 w 53"/>
                <a:gd name="T101" fmla="*/ 45 h 58"/>
                <a:gd name="T102" fmla="*/ 43 w 53"/>
                <a:gd name="T103" fmla="*/ 44 h 58"/>
                <a:gd name="T104" fmla="*/ 43 w 53"/>
                <a:gd name="T105" fmla="*/ 40 h 58"/>
                <a:gd name="T106" fmla="*/ 43 w 53"/>
                <a:gd name="T107" fmla="*/ 38 h 58"/>
                <a:gd name="T108" fmla="*/ 46 w 53"/>
                <a:gd name="T109" fmla="*/ 36 h 58"/>
                <a:gd name="T110" fmla="*/ 44 w 53"/>
                <a:gd name="T111" fmla="*/ 32 h 58"/>
                <a:gd name="T112" fmla="*/ 44 w 53"/>
                <a:gd name="T113" fmla="*/ 28 h 58"/>
                <a:gd name="T114" fmla="*/ 45 w 53"/>
                <a:gd name="T115" fmla="*/ 23 h 58"/>
                <a:gd name="T116" fmla="*/ 48 w 53"/>
                <a:gd name="T117" fmla="*/ 2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3" h="58">
                  <a:moveTo>
                    <a:pt x="48" y="22"/>
                  </a:moveTo>
                  <a:cubicBezTo>
                    <a:pt x="49" y="22"/>
                    <a:pt x="52" y="22"/>
                    <a:pt x="53" y="21"/>
                  </a:cubicBezTo>
                  <a:cubicBezTo>
                    <a:pt x="53" y="20"/>
                    <a:pt x="53" y="18"/>
                    <a:pt x="53" y="17"/>
                  </a:cubicBezTo>
                  <a:cubicBezTo>
                    <a:pt x="52" y="15"/>
                    <a:pt x="49" y="14"/>
                    <a:pt x="48" y="13"/>
                  </a:cubicBezTo>
                  <a:cubicBezTo>
                    <a:pt x="47" y="12"/>
                    <a:pt x="45" y="8"/>
                    <a:pt x="43" y="7"/>
                  </a:cubicBezTo>
                  <a:cubicBezTo>
                    <a:pt x="42" y="6"/>
                    <a:pt x="40" y="5"/>
                    <a:pt x="38" y="5"/>
                  </a:cubicBezTo>
                  <a:cubicBezTo>
                    <a:pt x="37" y="5"/>
                    <a:pt x="34" y="5"/>
                    <a:pt x="32" y="6"/>
                  </a:cubicBezTo>
                  <a:cubicBezTo>
                    <a:pt x="32" y="6"/>
                    <a:pt x="30" y="8"/>
                    <a:pt x="30" y="8"/>
                  </a:cubicBezTo>
                  <a:cubicBezTo>
                    <a:pt x="29" y="9"/>
                    <a:pt x="28" y="10"/>
                    <a:pt x="27" y="11"/>
                  </a:cubicBezTo>
                  <a:cubicBezTo>
                    <a:pt x="26" y="11"/>
                    <a:pt x="24" y="13"/>
                    <a:pt x="23" y="13"/>
                  </a:cubicBezTo>
                  <a:cubicBezTo>
                    <a:pt x="22" y="14"/>
                    <a:pt x="20" y="14"/>
                    <a:pt x="19" y="15"/>
                  </a:cubicBezTo>
                  <a:cubicBezTo>
                    <a:pt x="19" y="16"/>
                    <a:pt x="18" y="17"/>
                    <a:pt x="18" y="18"/>
                  </a:cubicBezTo>
                  <a:cubicBezTo>
                    <a:pt x="18" y="19"/>
                    <a:pt x="18" y="21"/>
                    <a:pt x="19" y="21"/>
                  </a:cubicBezTo>
                  <a:cubicBezTo>
                    <a:pt x="19" y="22"/>
                    <a:pt x="21" y="23"/>
                    <a:pt x="22" y="24"/>
                  </a:cubicBezTo>
                  <a:cubicBezTo>
                    <a:pt x="22" y="24"/>
                    <a:pt x="24" y="26"/>
                    <a:pt x="24" y="27"/>
                  </a:cubicBezTo>
                  <a:cubicBezTo>
                    <a:pt x="24" y="27"/>
                    <a:pt x="23" y="28"/>
                    <a:pt x="23" y="28"/>
                  </a:cubicBezTo>
                  <a:cubicBezTo>
                    <a:pt x="21" y="29"/>
                    <a:pt x="17" y="30"/>
                    <a:pt x="16" y="29"/>
                  </a:cubicBezTo>
                  <a:cubicBezTo>
                    <a:pt x="15" y="28"/>
                    <a:pt x="15" y="26"/>
                    <a:pt x="15" y="25"/>
                  </a:cubicBezTo>
                  <a:cubicBezTo>
                    <a:pt x="15" y="24"/>
                    <a:pt x="13" y="21"/>
                    <a:pt x="13" y="20"/>
                  </a:cubicBezTo>
                  <a:cubicBezTo>
                    <a:pt x="12" y="19"/>
                    <a:pt x="11" y="18"/>
                    <a:pt x="10" y="17"/>
                  </a:cubicBezTo>
                  <a:cubicBezTo>
                    <a:pt x="10" y="16"/>
                    <a:pt x="11" y="13"/>
                    <a:pt x="11" y="12"/>
                  </a:cubicBezTo>
                  <a:cubicBezTo>
                    <a:pt x="11" y="11"/>
                    <a:pt x="10" y="9"/>
                    <a:pt x="10" y="8"/>
                  </a:cubicBezTo>
                  <a:cubicBezTo>
                    <a:pt x="10" y="7"/>
                    <a:pt x="9" y="6"/>
                    <a:pt x="8" y="5"/>
                  </a:cubicBezTo>
                  <a:cubicBezTo>
                    <a:pt x="7" y="4"/>
                    <a:pt x="5" y="3"/>
                    <a:pt x="4" y="2"/>
                  </a:cubicBezTo>
                  <a:cubicBezTo>
                    <a:pt x="3" y="2"/>
                    <a:pt x="1" y="0"/>
                    <a:pt x="1" y="1"/>
                  </a:cubicBezTo>
                  <a:cubicBezTo>
                    <a:pt x="0" y="1"/>
                    <a:pt x="0" y="3"/>
                    <a:pt x="1" y="3"/>
                  </a:cubicBezTo>
                  <a:cubicBezTo>
                    <a:pt x="1" y="5"/>
                    <a:pt x="3" y="6"/>
                    <a:pt x="3" y="7"/>
                  </a:cubicBezTo>
                  <a:cubicBezTo>
                    <a:pt x="4" y="8"/>
                    <a:pt x="5" y="9"/>
                    <a:pt x="6" y="10"/>
                  </a:cubicBezTo>
                  <a:cubicBezTo>
                    <a:pt x="6" y="10"/>
                    <a:pt x="7" y="11"/>
                    <a:pt x="7" y="12"/>
                  </a:cubicBezTo>
                  <a:cubicBezTo>
                    <a:pt x="7" y="13"/>
                    <a:pt x="7" y="14"/>
                    <a:pt x="6" y="14"/>
                  </a:cubicBezTo>
                  <a:cubicBezTo>
                    <a:pt x="5" y="14"/>
                    <a:pt x="4" y="13"/>
                    <a:pt x="3" y="14"/>
                  </a:cubicBezTo>
                  <a:cubicBezTo>
                    <a:pt x="3" y="14"/>
                    <a:pt x="2" y="15"/>
                    <a:pt x="2" y="15"/>
                  </a:cubicBezTo>
                  <a:cubicBezTo>
                    <a:pt x="1" y="16"/>
                    <a:pt x="1" y="17"/>
                    <a:pt x="1" y="18"/>
                  </a:cubicBezTo>
                  <a:cubicBezTo>
                    <a:pt x="1" y="19"/>
                    <a:pt x="1" y="21"/>
                    <a:pt x="1" y="22"/>
                  </a:cubicBezTo>
                  <a:cubicBezTo>
                    <a:pt x="1" y="23"/>
                    <a:pt x="0" y="26"/>
                    <a:pt x="0" y="27"/>
                  </a:cubicBezTo>
                  <a:cubicBezTo>
                    <a:pt x="1" y="29"/>
                    <a:pt x="1" y="32"/>
                    <a:pt x="2" y="34"/>
                  </a:cubicBezTo>
                  <a:cubicBezTo>
                    <a:pt x="2" y="35"/>
                    <a:pt x="5" y="36"/>
                    <a:pt x="6" y="37"/>
                  </a:cubicBezTo>
                  <a:cubicBezTo>
                    <a:pt x="7" y="38"/>
                    <a:pt x="9" y="40"/>
                    <a:pt x="10" y="41"/>
                  </a:cubicBezTo>
                  <a:cubicBezTo>
                    <a:pt x="11" y="41"/>
                    <a:pt x="11" y="43"/>
                    <a:pt x="12" y="44"/>
                  </a:cubicBezTo>
                  <a:cubicBezTo>
                    <a:pt x="13" y="45"/>
                    <a:pt x="14" y="46"/>
                    <a:pt x="15" y="47"/>
                  </a:cubicBezTo>
                  <a:cubicBezTo>
                    <a:pt x="17" y="47"/>
                    <a:pt x="19" y="48"/>
                    <a:pt x="20" y="48"/>
                  </a:cubicBezTo>
                  <a:cubicBezTo>
                    <a:pt x="21" y="48"/>
                    <a:pt x="25" y="47"/>
                    <a:pt x="26" y="48"/>
                  </a:cubicBezTo>
                  <a:cubicBezTo>
                    <a:pt x="26" y="48"/>
                    <a:pt x="26" y="50"/>
                    <a:pt x="27" y="51"/>
                  </a:cubicBezTo>
                  <a:cubicBezTo>
                    <a:pt x="27" y="52"/>
                    <a:pt x="26" y="54"/>
                    <a:pt x="27" y="55"/>
                  </a:cubicBezTo>
                  <a:cubicBezTo>
                    <a:pt x="27" y="55"/>
                    <a:pt x="29" y="57"/>
                    <a:pt x="30" y="57"/>
                  </a:cubicBezTo>
                  <a:cubicBezTo>
                    <a:pt x="30" y="57"/>
                    <a:pt x="32" y="58"/>
                    <a:pt x="33" y="58"/>
                  </a:cubicBezTo>
                  <a:cubicBezTo>
                    <a:pt x="34" y="58"/>
                    <a:pt x="36" y="57"/>
                    <a:pt x="37" y="56"/>
                  </a:cubicBezTo>
                  <a:cubicBezTo>
                    <a:pt x="38" y="55"/>
                    <a:pt x="38" y="53"/>
                    <a:pt x="38" y="51"/>
                  </a:cubicBezTo>
                  <a:cubicBezTo>
                    <a:pt x="38" y="51"/>
                    <a:pt x="37" y="49"/>
                    <a:pt x="37" y="48"/>
                  </a:cubicBezTo>
                  <a:cubicBezTo>
                    <a:pt x="37" y="47"/>
                    <a:pt x="38" y="46"/>
                    <a:pt x="39" y="46"/>
                  </a:cubicBezTo>
                  <a:cubicBezTo>
                    <a:pt x="39" y="45"/>
                    <a:pt x="40" y="45"/>
                    <a:pt x="41" y="45"/>
                  </a:cubicBezTo>
                  <a:cubicBezTo>
                    <a:pt x="42" y="45"/>
                    <a:pt x="43" y="44"/>
                    <a:pt x="43" y="44"/>
                  </a:cubicBezTo>
                  <a:cubicBezTo>
                    <a:pt x="43" y="43"/>
                    <a:pt x="43" y="41"/>
                    <a:pt x="43" y="40"/>
                  </a:cubicBezTo>
                  <a:cubicBezTo>
                    <a:pt x="43" y="40"/>
                    <a:pt x="43" y="38"/>
                    <a:pt x="43" y="38"/>
                  </a:cubicBezTo>
                  <a:cubicBezTo>
                    <a:pt x="44" y="37"/>
                    <a:pt x="45" y="36"/>
                    <a:pt x="46" y="36"/>
                  </a:cubicBezTo>
                  <a:cubicBezTo>
                    <a:pt x="46" y="35"/>
                    <a:pt x="44" y="33"/>
                    <a:pt x="44" y="32"/>
                  </a:cubicBezTo>
                  <a:cubicBezTo>
                    <a:pt x="44" y="31"/>
                    <a:pt x="44" y="29"/>
                    <a:pt x="44" y="28"/>
                  </a:cubicBezTo>
                  <a:cubicBezTo>
                    <a:pt x="44" y="27"/>
                    <a:pt x="44" y="24"/>
                    <a:pt x="45" y="23"/>
                  </a:cubicBezTo>
                  <a:cubicBezTo>
                    <a:pt x="45" y="22"/>
                    <a:pt x="47" y="22"/>
                    <a:pt x="48" y="2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 name="Freeform 21"/>
            <p:cNvSpPr>
              <a:spLocks/>
            </p:cNvSpPr>
            <p:nvPr/>
          </p:nvSpPr>
          <p:spPr bwMode="auto">
            <a:xfrm>
              <a:off x="890588" y="1801813"/>
              <a:ext cx="7937" cy="7938"/>
            </a:xfrm>
            <a:custGeom>
              <a:avLst/>
              <a:gdLst>
                <a:gd name="T0" fmla="*/ 7 w 9"/>
                <a:gd name="T1" fmla="*/ 8 h 10"/>
                <a:gd name="T2" fmla="*/ 9 w 9"/>
                <a:gd name="T3" fmla="*/ 4 h 10"/>
                <a:gd name="T4" fmla="*/ 7 w 9"/>
                <a:gd name="T5" fmla="*/ 1 h 10"/>
                <a:gd name="T6" fmla="*/ 4 w 9"/>
                <a:gd name="T7" fmla="*/ 1 h 10"/>
                <a:gd name="T8" fmla="*/ 0 w 9"/>
                <a:gd name="T9" fmla="*/ 3 h 10"/>
                <a:gd name="T10" fmla="*/ 2 w 9"/>
                <a:gd name="T11" fmla="*/ 5 h 10"/>
                <a:gd name="T12" fmla="*/ 1 w 9"/>
                <a:gd name="T13" fmla="*/ 8 h 10"/>
                <a:gd name="T14" fmla="*/ 3 w 9"/>
                <a:gd name="T15" fmla="*/ 10 h 10"/>
                <a:gd name="T16" fmla="*/ 5 w 9"/>
                <a:gd name="T17" fmla="*/ 10 h 10"/>
                <a:gd name="T18" fmla="*/ 7 w 9"/>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 h="10">
                  <a:moveTo>
                    <a:pt x="7" y="8"/>
                  </a:moveTo>
                  <a:cubicBezTo>
                    <a:pt x="8" y="7"/>
                    <a:pt x="9" y="5"/>
                    <a:pt x="9" y="4"/>
                  </a:cubicBezTo>
                  <a:cubicBezTo>
                    <a:pt x="9" y="3"/>
                    <a:pt x="8" y="1"/>
                    <a:pt x="7" y="1"/>
                  </a:cubicBezTo>
                  <a:cubicBezTo>
                    <a:pt x="7" y="0"/>
                    <a:pt x="5" y="1"/>
                    <a:pt x="4" y="1"/>
                  </a:cubicBezTo>
                  <a:cubicBezTo>
                    <a:pt x="3" y="1"/>
                    <a:pt x="0" y="2"/>
                    <a:pt x="0" y="3"/>
                  </a:cubicBezTo>
                  <a:cubicBezTo>
                    <a:pt x="0" y="3"/>
                    <a:pt x="1" y="4"/>
                    <a:pt x="2" y="5"/>
                  </a:cubicBezTo>
                  <a:cubicBezTo>
                    <a:pt x="2" y="6"/>
                    <a:pt x="1" y="7"/>
                    <a:pt x="1" y="8"/>
                  </a:cubicBezTo>
                  <a:cubicBezTo>
                    <a:pt x="1" y="9"/>
                    <a:pt x="2" y="10"/>
                    <a:pt x="3" y="10"/>
                  </a:cubicBezTo>
                  <a:cubicBezTo>
                    <a:pt x="3" y="10"/>
                    <a:pt x="5" y="10"/>
                    <a:pt x="5" y="10"/>
                  </a:cubicBezTo>
                  <a:cubicBezTo>
                    <a:pt x="6" y="10"/>
                    <a:pt x="7" y="9"/>
                    <a:pt x="7" y="8"/>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 name="Freeform 22"/>
            <p:cNvSpPr>
              <a:spLocks/>
            </p:cNvSpPr>
            <p:nvPr/>
          </p:nvSpPr>
          <p:spPr bwMode="auto">
            <a:xfrm>
              <a:off x="898525" y="1762125"/>
              <a:ext cx="7937" cy="6350"/>
            </a:xfrm>
            <a:custGeom>
              <a:avLst/>
              <a:gdLst>
                <a:gd name="T0" fmla="*/ 9 w 9"/>
                <a:gd name="T1" fmla="*/ 3 h 8"/>
                <a:gd name="T2" fmla="*/ 0 w 9"/>
                <a:gd name="T3" fmla="*/ 0 h 8"/>
                <a:gd name="T4" fmla="*/ 0 w 9"/>
                <a:gd name="T5" fmla="*/ 3 h 8"/>
                <a:gd name="T6" fmla="*/ 2 w 9"/>
                <a:gd name="T7" fmla="*/ 6 h 8"/>
                <a:gd name="T8" fmla="*/ 5 w 9"/>
                <a:gd name="T9" fmla="*/ 8 h 8"/>
                <a:gd name="T10" fmla="*/ 7 w 9"/>
                <a:gd name="T11" fmla="*/ 7 h 8"/>
                <a:gd name="T12" fmla="*/ 8 w 9"/>
                <a:gd name="T13" fmla="*/ 6 h 8"/>
                <a:gd name="T14" fmla="*/ 9 w 9"/>
                <a:gd name="T15" fmla="*/ 3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8">
                  <a:moveTo>
                    <a:pt x="9" y="3"/>
                  </a:moveTo>
                  <a:cubicBezTo>
                    <a:pt x="0" y="0"/>
                    <a:pt x="0" y="0"/>
                    <a:pt x="0" y="0"/>
                  </a:cubicBezTo>
                  <a:cubicBezTo>
                    <a:pt x="0" y="0"/>
                    <a:pt x="0" y="2"/>
                    <a:pt x="0" y="3"/>
                  </a:cubicBezTo>
                  <a:cubicBezTo>
                    <a:pt x="0" y="4"/>
                    <a:pt x="1" y="5"/>
                    <a:pt x="2" y="6"/>
                  </a:cubicBezTo>
                  <a:cubicBezTo>
                    <a:pt x="3" y="6"/>
                    <a:pt x="4" y="8"/>
                    <a:pt x="5" y="8"/>
                  </a:cubicBezTo>
                  <a:cubicBezTo>
                    <a:pt x="6" y="8"/>
                    <a:pt x="7" y="8"/>
                    <a:pt x="7" y="7"/>
                  </a:cubicBezTo>
                  <a:cubicBezTo>
                    <a:pt x="8" y="7"/>
                    <a:pt x="8" y="6"/>
                    <a:pt x="8" y="6"/>
                  </a:cubicBezTo>
                  <a:cubicBezTo>
                    <a:pt x="9" y="5"/>
                    <a:pt x="9" y="3"/>
                    <a:pt x="9" y="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4" name="Freeform 23"/>
            <p:cNvSpPr>
              <a:spLocks/>
            </p:cNvSpPr>
            <p:nvPr/>
          </p:nvSpPr>
          <p:spPr bwMode="auto">
            <a:xfrm>
              <a:off x="706438" y="1768475"/>
              <a:ext cx="774700" cy="552450"/>
            </a:xfrm>
            <a:custGeom>
              <a:avLst/>
              <a:gdLst>
                <a:gd name="T0" fmla="*/ 844 w 918"/>
                <a:gd name="T1" fmla="*/ 623 h 655"/>
                <a:gd name="T2" fmla="*/ 580 w 918"/>
                <a:gd name="T3" fmla="*/ 613 h 655"/>
                <a:gd name="T4" fmla="*/ 516 w 918"/>
                <a:gd name="T5" fmla="*/ 604 h 655"/>
                <a:gd name="T6" fmla="*/ 439 w 918"/>
                <a:gd name="T7" fmla="*/ 621 h 655"/>
                <a:gd name="T8" fmla="*/ 361 w 918"/>
                <a:gd name="T9" fmla="*/ 614 h 655"/>
                <a:gd name="T10" fmla="*/ 315 w 918"/>
                <a:gd name="T11" fmla="*/ 610 h 655"/>
                <a:gd name="T12" fmla="*/ 259 w 918"/>
                <a:gd name="T13" fmla="*/ 587 h 655"/>
                <a:gd name="T14" fmla="*/ 205 w 918"/>
                <a:gd name="T15" fmla="*/ 595 h 655"/>
                <a:gd name="T16" fmla="*/ 151 w 918"/>
                <a:gd name="T17" fmla="*/ 579 h 655"/>
                <a:gd name="T18" fmla="*/ 134 w 918"/>
                <a:gd name="T19" fmla="*/ 528 h 655"/>
                <a:gd name="T20" fmla="*/ 106 w 918"/>
                <a:gd name="T21" fmla="*/ 463 h 655"/>
                <a:gd name="T22" fmla="*/ 65 w 918"/>
                <a:gd name="T23" fmla="*/ 440 h 655"/>
                <a:gd name="T24" fmla="*/ 30 w 918"/>
                <a:gd name="T25" fmla="*/ 428 h 655"/>
                <a:gd name="T26" fmla="*/ 6 w 918"/>
                <a:gd name="T27" fmla="*/ 422 h 655"/>
                <a:gd name="T28" fmla="*/ 16 w 918"/>
                <a:gd name="T29" fmla="*/ 361 h 655"/>
                <a:gd name="T30" fmla="*/ 22 w 918"/>
                <a:gd name="T31" fmla="*/ 387 h 655"/>
                <a:gd name="T32" fmla="*/ 42 w 918"/>
                <a:gd name="T33" fmla="*/ 358 h 655"/>
                <a:gd name="T34" fmla="*/ 26 w 918"/>
                <a:gd name="T35" fmla="*/ 351 h 655"/>
                <a:gd name="T36" fmla="*/ 25 w 918"/>
                <a:gd name="T37" fmla="*/ 322 h 655"/>
                <a:gd name="T38" fmla="*/ 45 w 918"/>
                <a:gd name="T39" fmla="*/ 305 h 655"/>
                <a:gd name="T40" fmla="*/ 20 w 918"/>
                <a:gd name="T41" fmla="*/ 308 h 655"/>
                <a:gd name="T42" fmla="*/ 18 w 918"/>
                <a:gd name="T43" fmla="*/ 217 h 655"/>
                <a:gd name="T44" fmla="*/ 7 w 918"/>
                <a:gd name="T45" fmla="*/ 129 h 655"/>
                <a:gd name="T46" fmla="*/ 14 w 918"/>
                <a:gd name="T47" fmla="*/ 77 h 655"/>
                <a:gd name="T48" fmla="*/ 29 w 918"/>
                <a:gd name="T49" fmla="*/ 50 h 655"/>
                <a:gd name="T50" fmla="*/ 85 w 918"/>
                <a:gd name="T51" fmla="*/ 102 h 655"/>
                <a:gd name="T52" fmla="*/ 153 w 918"/>
                <a:gd name="T53" fmla="*/ 127 h 655"/>
                <a:gd name="T54" fmla="*/ 195 w 918"/>
                <a:gd name="T55" fmla="*/ 139 h 655"/>
                <a:gd name="T56" fmla="*/ 216 w 918"/>
                <a:gd name="T57" fmla="*/ 152 h 655"/>
                <a:gd name="T58" fmla="*/ 228 w 918"/>
                <a:gd name="T59" fmla="*/ 162 h 655"/>
                <a:gd name="T60" fmla="*/ 231 w 918"/>
                <a:gd name="T61" fmla="*/ 174 h 655"/>
                <a:gd name="T62" fmla="*/ 229 w 918"/>
                <a:gd name="T63" fmla="*/ 197 h 655"/>
                <a:gd name="T64" fmla="*/ 230 w 918"/>
                <a:gd name="T65" fmla="*/ 203 h 655"/>
                <a:gd name="T66" fmla="*/ 249 w 918"/>
                <a:gd name="T67" fmla="*/ 200 h 655"/>
                <a:gd name="T68" fmla="*/ 243 w 918"/>
                <a:gd name="T69" fmla="*/ 228 h 655"/>
                <a:gd name="T70" fmla="*/ 240 w 918"/>
                <a:gd name="T71" fmla="*/ 260 h 655"/>
                <a:gd name="T72" fmla="*/ 234 w 918"/>
                <a:gd name="T73" fmla="*/ 287 h 655"/>
                <a:gd name="T74" fmla="*/ 232 w 918"/>
                <a:gd name="T75" fmla="*/ 301 h 655"/>
                <a:gd name="T76" fmla="*/ 250 w 918"/>
                <a:gd name="T77" fmla="*/ 270 h 655"/>
                <a:gd name="T78" fmla="*/ 251 w 918"/>
                <a:gd name="T79" fmla="*/ 240 h 655"/>
                <a:gd name="T80" fmla="*/ 272 w 918"/>
                <a:gd name="T81" fmla="*/ 198 h 655"/>
                <a:gd name="T82" fmla="*/ 277 w 918"/>
                <a:gd name="T83" fmla="*/ 155 h 655"/>
                <a:gd name="T84" fmla="*/ 267 w 918"/>
                <a:gd name="T85" fmla="*/ 154 h 655"/>
                <a:gd name="T86" fmla="*/ 260 w 918"/>
                <a:gd name="T87" fmla="*/ 150 h 655"/>
                <a:gd name="T88" fmla="*/ 282 w 918"/>
                <a:gd name="T89" fmla="*/ 127 h 655"/>
                <a:gd name="T90" fmla="*/ 261 w 918"/>
                <a:gd name="T91" fmla="*/ 108 h 655"/>
                <a:gd name="T92" fmla="*/ 254 w 918"/>
                <a:gd name="T93" fmla="*/ 125 h 655"/>
                <a:gd name="T94" fmla="*/ 252 w 918"/>
                <a:gd name="T95" fmla="*/ 166 h 655"/>
                <a:gd name="T96" fmla="*/ 269 w 918"/>
                <a:gd name="T97" fmla="*/ 172 h 655"/>
                <a:gd name="T98" fmla="*/ 260 w 918"/>
                <a:gd name="T99" fmla="*/ 185 h 655"/>
                <a:gd name="T100" fmla="*/ 247 w 918"/>
                <a:gd name="T101" fmla="*/ 164 h 655"/>
                <a:gd name="T102" fmla="*/ 234 w 918"/>
                <a:gd name="T103" fmla="*/ 132 h 655"/>
                <a:gd name="T104" fmla="*/ 257 w 918"/>
                <a:gd name="T105" fmla="*/ 91 h 655"/>
                <a:gd name="T106" fmla="*/ 269 w 918"/>
                <a:gd name="T107" fmla="*/ 91 h 655"/>
                <a:gd name="T108" fmla="*/ 286 w 918"/>
                <a:gd name="T109" fmla="*/ 80 h 655"/>
                <a:gd name="T110" fmla="*/ 272 w 918"/>
                <a:gd name="T111" fmla="*/ 49 h 655"/>
                <a:gd name="T112" fmla="*/ 263 w 918"/>
                <a:gd name="T113" fmla="*/ 45 h 655"/>
                <a:gd name="T114" fmla="*/ 262 w 918"/>
                <a:gd name="T115" fmla="*/ 24 h 655"/>
                <a:gd name="T116" fmla="*/ 266 w 918"/>
                <a:gd name="T117" fmla="*/ 0 h 6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8" h="655">
                  <a:moveTo>
                    <a:pt x="918" y="139"/>
                  </a:moveTo>
                  <a:cubicBezTo>
                    <a:pt x="837" y="582"/>
                    <a:pt x="837" y="582"/>
                    <a:pt x="837" y="582"/>
                  </a:cubicBezTo>
                  <a:cubicBezTo>
                    <a:pt x="837" y="582"/>
                    <a:pt x="836" y="585"/>
                    <a:pt x="835" y="587"/>
                  </a:cubicBezTo>
                  <a:cubicBezTo>
                    <a:pt x="835" y="588"/>
                    <a:pt x="834" y="590"/>
                    <a:pt x="834" y="592"/>
                  </a:cubicBezTo>
                  <a:cubicBezTo>
                    <a:pt x="835" y="592"/>
                    <a:pt x="836" y="593"/>
                    <a:pt x="836" y="594"/>
                  </a:cubicBezTo>
                  <a:cubicBezTo>
                    <a:pt x="837" y="595"/>
                    <a:pt x="836" y="597"/>
                    <a:pt x="836" y="598"/>
                  </a:cubicBezTo>
                  <a:cubicBezTo>
                    <a:pt x="837" y="599"/>
                    <a:pt x="840" y="601"/>
                    <a:pt x="841" y="603"/>
                  </a:cubicBezTo>
                  <a:cubicBezTo>
                    <a:pt x="841" y="604"/>
                    <a:pt x="840" y="606"/>
                    <a:pt x="840" y="607"/>
                  </a:cubicBezTo>
                  <a:cubicBezTo>
                    <a:pt x="840" y="609"/>
                    <a:pt x="843" y="611"/>
                    <a:pt x="843" y="613"/>
                  </a:cubicBezTo>
                  <a:cubicBezTo>
                    <a:pt x="843" y="614"/>
                    <a:pt x="840" y="617"/>
                    <a:pt x="840" y="618"/>
                  </a:cubicBezTo>
                  <a:cubicBezTo>
                    <a:pt x="840" y="620"/>
                    <a:pt x="843" y="621"/>
                    <a:pt x="844" y="623"/>
                  </a:cubicBezTo>
                  <a:cubicBezTo>
                    <a:pt x="844" y="624"/>
                    <a:pt x="844" y="626"/>
                    <a:pt x="843" y="627"/>
                  </a:cubicBezTo>
                  <a:cubicBezTo>
                    <a:pt x="843" y="628"/>
                    <a:pt x="840" y="630"/>
                    <a:pt x="840" y="631"/>
                  </a:cubicBezTo>
                  <a:cubicBezTo>
                    <a:pt x="839" y="632"/>
                    <a:pt x="839" y="633"/>
                    <a:pt x="838" y="634"/>
                  </a:cubicBezTo>
                  <a:cubicBezTo>
                    <a:pt x="838" y="635"/>
                    <a:pt x="836" y="635"/>
                    <a:pt x="835" y="636"/>
                  </a:cubicBezTo>
                  <a:cubicBezTo>
                    <a:pt x="834" y="637"/>
                    <a:pt x="834" y="639"/>
                    <a:pt x="834" y="640"/>
                  </a:cubicBezTo>
                  <a:cubicBezTo>
                    <a:pt x="835" y="642"/>
                    <a:pt x="839" y="644"/>
                    <a:pt x="839" y="645"/>
                  </a:cubicBezTo>
                  <a:cubicBezTo>
                    <a:pt x="841" y="650"/>
                    <a:pt x="837" y="650"/>
                    <a:pt x="839" y="655"/>
                  </a:cubicBezTo>
                  <a:cubicBezTo>
                    <a:pt x="839" y="655"/>
                    <a:pt x="837" y="654"/>
                    <a:pt x="837" y="654"/>
                  </a:cubicBezTo>
                  <a:cubicBezTo>
                    <a:pt x="593" y="606"/>
                    <a:pt x="593" y="606"/>
                    <a:pt x="593" y="606"/>
                  </a:cubicBezTo>
                  <a:cubicBezTo>
                    <a:pt x="593" y="606"/>
                    <a:pt x="588" y="609"/>
                    <a:pt x="586" y="610"/>
                  </a:cubicBezTo>
                  <a:cubicBezTo>
                    <a:pt x="585" y="611"/>
                    <a:pt x="582" y="613"/>
                    <a:pt x="580" y="613"/>
                  </a:cubicBezTo>
                  <a:cubicBezTo>
                    <a:pt x="578" y="613"/>
                    <a:pt x="575" y="614"/>
                    <a:pt x="574" y="614"/>
                  </a:cubicBezTo>
                  <a:cubicBezTo>
                    <a:pt x="572" y="614"/>
                    <a:pt x="567" y="615"/>
                    <a:pt x="565" y="614"/>
                  </a:cubicBezTo>
                  <a:cubicBezTo>
                    <a:pt x="563" y="613"/>
                    <a:pt x="561" y="611"/>
                    <a:pt x="560" y="610"/>
                  </a:cubicBezTo>
                  <a:cubicBezTo>
                    <a:pt x="558" y="610"/>
                    <a:pt x="556" y="609"/>
                    <a:pt x="554" y="609"/>
                  </a:cubicBezTo>
                  <a:cubicBezTo>
                    <a:pt x="552" y="609"/>
                    <a:pt x="549" y="610"/>
                    <a:pt x="547" y="610"/>
                  </a:cubicBezTo>
                  <a:cubicBezTo>
                    <a:pt x="545" y="610"/>
                    <a:pt x="542" y="611"/>
                    <a:pt x="540" y="611"/>
                  </a:cubicBezTo>
                  <a:cubicBezTo>
                    <a:pt x="539" y="611"/>
                    <a:pt x="537" y="609"/>
                    <a:pt x="536" y="609"/>
                  </a:cubicBezTo>
                  <a:cubicBezTo>
                    <a:pt x="535" y="609"/>
                    <a:pt x="532" y="611"/>
                    <a:pt x="531" y="610"/>
                  </a:cubicBezTo>
                  <a:cubicBezTo>
                    <a:pt x="529" y="610"/>
                    <a:pt x="527" y="610"/>
                    <a:pt x="526" y="609"/>
                  </a:cubicBezTo>
                  <a:cubicBezTo>
                    <a:pt x="525" y="609"/>
                    <a:pt x="523" y="606"/>
                    <a:pt x="522" y="605"/>
                  </a:cubicBezTo>
                  <a:cubicBezTo>
                    <a:pt x="520" y="604"/>
                    <a:pt x="517" y="604"/>
                    <a:pt x="516" y="604"/>
                  </a:cubicBezTo>
                  <a:cubicBezTo>
                    <a:pt x="515" y="605"/>
                    <a:pt x="513" y="606"/>
                    <a:pt x="512" y="607"/>
                  </a:cubicBezTo>
                  <a:cubicBezTo>
                    <a:pt x="511" y="608"/>
                    <a:pt x="509" y="611"/>
                    <a:pt x="508" y="612"/>
                  </a:cubicBezTo>
                  <a:cubicBezTo>
                    <a:pt x="507" y="612"/>
                    <a:pt x="505" y="613"/>
                    <a:pt x="504" y="613"/>
                  </a:cubicBezTo>
                  <a:cubicBezTo>
                    <a:pt x="501" y="614"/>
                    <a:pt x="497" y="615"/>
                    <a:pt x="495" y="615"/>
                  </a:cubicBezTo>
                  <a:cubicBezTo>
                    <a:pt x="493" y="615"/>
                    <a:pt x="488" y="612"/>
                    <a:pt x="486" y="612"/>
                  </a:cubicBezTo>
                  <a:cubicBezTo>
                    <a:pt x="483" y="611"/>
                    <a:pt x="475" y="612"/>
                    <a:pt x="472" y="613"/>
                  </a:cubicBezTo>
                  <a:cubicBezTo>
                    <a:pt x="469" y="613"/>
                    <a:pt x="464" y="615"/>
                    <a:pt x="461" y="615"/>
                  </a:cubicBezTo>
                  <a:cubicBezTo>
                    <a:pt x="459" y="616"/>
                    <a:pt x="455" y="616"/>
                    <a:pt x="453" y="616"/>
                  </a:cubicBezTo>
                  <a:cubicBezTo>
                    <a:pt x="451" y="616"/>
                    <a:pt x="448" y="616"/>
                    <a:pt x="446" y="616"/>
                  </a:cubicBezTo>
                  <a:cubicBezTo>
                    <a:pt x="445" y="616"/>
                    <a:pt x="442" y="617"/>
                    <a:pt x="442" y="617"/>
                  </a:cubicBezTo>
                  <a:cubicBezTo>
                    <a:pt x="441" y="618"/>
                    <a:pt x="440" y="620"/>
                    <a:pt x="439" y="621"/>
                  </a:cubicBezTo>
                  <a:cubicBezTo>
                    <a:pt x="437" y="621"/>
                    <a:pt x="435" y="622"/>
                    <a:pt x="433" y="622"/>
                  </a:cubicBezTo>
                  <a:cubicBezTo>
                    <a:pt x="432" y="622"/>
                    <a:pt x="429" y="621"/>
                    <a:pt x="428" y="621"/>
                  </a:cubicBezTo>
                  <a:cubicBezTo>
                    <a:pt x="426" y="620"/>
                    <a:pt x="422" y="623"/>
                    <a:pt x="419" y="623"/>
                  </a:cubicBezTo>
                  <a:cubicBezTo>
                    <a:pt x="416" y="623"/>
                    <a:pt x="408" y="623"/>
                    <a:pt x="404" y="622"/>
                  </a:cubicBezTo>
                  <a:cubicBezTo>
                    <a:pt x="403" y="621"/>
                    <a:pt x="400" y="619"/>
                    <a:pt x="398" y="617"/>
                  </a:cubicBezTo>
                  <a:cubicBezTo>
                    <a:pt x="397" y="616"/>
                    <a:pt x="396" y="612"/>
                    <a:pt x="395" y="611"/>
                  </a:cubicBezTo>
                  <a:cubicBezTo>
                    <a:pt x="394" y="610"/>
                    <a:pt x="391" y="608"/>
                    <a:pt x="389" y="608"/>
                  </a:cubicBezTo>
                  <a:cubicBezTo>
                    <a:pt x="387" y="607"/>
                    <a:pt x="384" y="608"/>
                    <a:pt x="382" y="609"/>
                  </a:cubicBezTo>
                  <a:cubicBezTo>
                    <a:pt x="381" y="609"/>
                    <a:pt x="379" y="612"/>
                    <a:pt x="377" y="613"/>
                  </a:cubicBezTo>
                  <a:cubicBezTo>
                    <a:pt x="375" y="613"/>
                    <a:pt x="371" y="614"/>
                    <a:pt x="369" y="614"/>
                  </a:cubicBezTo>
                  <a:cubicBezTo>
                    <a:pt x="367" y="614"/>
                    <a:pt x="363" y="613"/>
                    <a:pt x="361" y="614"/>
                  </a:cubicBezTo>
                  <a:cubicBezTo>
                    <a:pt x="360" y="614"/>
                    <a:pt x="356" y="614"/>
                    <a:pt x="355" y="615"/>
                  </a:cubicBezTo>
                  <a:cubicBezTo>
                    <a:pt x="354" y="616"/>
                    <a:pt x="352" y="618"/>
                    <a:pt x="351" y="618"/>
                  </a:cubicBezTo>
                  <a:cubicBezTo>
                    <a:pt x="350" y="619"/>
                    <a:pt x="348" y="618"/>
                    <a:pt x="347" y="617"/>
                  </a:cubicBezTo>
                  <a:cubicBezTo>
                    <a:pt x="346" y="617"/>
                    <a:pt x="346" y="615"/>
                    <a:pt x="345" y="614"/>
                  </a:cubicBezTo>
                  <a:cubicBezTo>
                    <a:pt x="343" y="614"/>
                    <a:pt x="339" y="614"/>
                    <a:pt x="338" y="614"/>
                  </a:cubicBezTo>
                  <a:cubicBezTo>
                    <a:pt x="336" y="613"/>
                    <a:pt x="332" y="611"/>
                    <a:pt x="332" y="611"/>
                  </a:cubicBezTo>
                  <a:cubicBezTo>
                    <a:pt x="331" y="611"/>
                    <a:pt x="328" y="612"/>
                    <a:pt x="327" y="612"/>
                  </a:cubicBezTo>
                  <a:cubicBezTo>
                    <a:pt x="325" y="613"/>
                    <a:pt x="325" y="617"/>
                    <a:pt x="324" y="618"/>
                  </a:cubicBezTo>
                  <a:cubicBezTo>
                    <a:pt x="323" y="619"/>
                    <a:pt x="319" y="619"/>
                    <a:pt x="318" y="619"/>
                  </a:cubicBezTo>
                  <a:cubicBezTo>
                    <a:pt x="317" y="618"/>
                    <a:pt x="315" y="617"/>
                    <a:pt x="314" y="616"/>
                  </a:cubicBezTo>
                  <a:cubicBezTo>
                    <a:pt x="314" y="614"/>
                    <a:pt x="315" y="611"/>
                    <a:pt x="315" y="610"/>
                  </a:cubicBezTo>
                  <a:cubicBezTo>
                    <a:pt x="315" y="609"/>
                    <a:pt x="314" y="606"/>
                    <a:pt x="313" y="605"/>
                  </a:cubicBezTo>
                  <a:cubicBezTo>
                    <a:pt x="312" y="604"/>
                    <a:pt x="309" y="603"/>
                    <a:pt x="307" y="602"/>
                  </a:cubicBezTo>
                  <a:cubicBezTo>
                    <a:pt x="306" y="600"/>
                    <a:pt x="303" y="597"/>
                    <a:pt x="302" y="596"/>
                  </a:cubicBezTo>
                  <a:cubicBezTo>
                    <a:pt x="301" y="596"/>
                    <a:pt x="298" y="595"/>
                    <a:pt x="297" y="595"/>
                  </a:cubicBezTo>
                  <a:cubicBezTo>
                    <a:pt x="296" y="595"/>
                    <a:pt x="293" y="596"/>
                    <a:pt x="292" y="596"/>
                  </a:cubicBezTo>
                  <a:cubicBezTo>
                    <a:pt x="290" y="596"/>
                    <a:pt x="287" y="595"/>
                    <a:pt x="286" y="594"/>
                  </a:cubicBezTo>
                  <a:cubicBezTo>
                    <a:pt x="285" y="593"/>
                    <a:pt x="283" y="590"/>
                    <a:pt x="281" y="589"/>
                  </a:cubicBezTo>
                  <a:cubicBezTo>
                    <a:pt x="280" y="588"/>
                    <a:pt x="278" y="586"/>
                    <a:pt x="277" y="586"/>
                  </a:cubicBezTo>
                  <a:cubicBezTo>
                    <a:pt x="275" y="586"/>
                    <a:pt x="272" y="588"/>
                    <a:pt x="271" y="588"/>
                  </a:cubicBezTo>
                  <a:cubicBezTo>
                    <a:pt x="269" y="588"/>
                    <a:pt x="267" y="588"/>
                    <a:pt x="265" y="588"/>
                  </a:cubicBezTo>
                  <a:cubicBezTo>
                    <a:pt x="264" y="587"/>
                    <a:pt x="261" y="586"/>
                    <a:pt x="259" y="587"/>
                  </a:cubicBezTo>
                  <a:cubicBezTo>
                    <a:pt x="258" y="587"/>
                    <a:pt x="256" y="588"/>
                    <a:pt x="254" y="588"/>
                  </a:cubicBezTo>
                  <a:cubicBezTo>
                    <a:pt x="253" y="588"/>
                    <a:pt x="250" y="586"/>
                    <a:pt x="248" y="586"/>
                  </a:cubicBezTo>
                  <a:cubicBezTo>
                    <a:pt x="247" y="585"/>
                    <a:pt x="245" y="583"/>
                    <a:pt x="244" y="582"/>
                  </a:cubicBezTo>
                  <a:cubicBezTo>
                    <a:pt x="243" y="582"/>
                    <a:pt x="240" y="582"/>
                    <a:pt x="239" y="583"/>
                  </a:cubicBezTo>
                  <a:cubicBezTo>
                    <a:pt x="237" y="583"/>
                    <a:pt x="235" y="585"/>
                    <a:pt x="233" y="586"/>
                  </a:cubicBezTo>
                  <a:cubicBezTo>
                    <a:pt x="232" y="587"/>
                    <a:pt x="231" y="590"/>
                    <a:pt x="230" y="590"/>
                  </a:cubicBezTo>
                  <a:cubicBezTo>
                    <a:pt x="228" y="591"/>
                    <a:pt x="225" y="590"/>
                    <a:pt x="224" y="590"/>
                  </a:cubicBezTo>
                  <a:cubicBezTo>
                    <a:pt x="223" y="590"/>
                    <a:pt x="221" y="592"/>
                    <a:pt x="220" y="592"/>
                  </a:cubicBezTo>
                  <a:cubicBezTo>
                    <a:pt x="219" y="592"/>
                    <a:pt x="216" y="591"/>
                    <a:pt x="215" y="592"/>
                  </a:cubicBezTo>
                  <a:cubicBezTo>
                    <a:pt x="214" y="592"/>
                    <a:pt x="212" y="593"/>
                    <a:pt x="211" y="593"/>
                  </a:cubicBezTo>
                  <a:cubicBezTo>
                    <a:pt x="209" y="594"/>
                    <a:pt x="206" y="595"/>
                    <a:pt x="205" y="595"/>
                  </a:cubicBezTo>
                  <a:cubicBezTo>
                    <a:pt x="204" y="594"/>
                    <a:pt x="201" y="593"/>
                    <a:pt x="200" y="593"/>
                  </a:cubicBezTo>
                  <a:cubicBezTo>
                    <a:pt x="198" y="593"/>
                    <a:pt x="195" y="593"/>
                    <a:pt x="193" y="594"/>
                  </a:cubicBezTo>
                  <a:cubicBezTo>
                    <a:pt x="192" y="594"/>
                    <a:pt x="190" y="595"/>
                    <a:pt x="189" y="596"/>
                  </a:cubicBezTo>
                  <a:cubicBezTo>
                    <a:pt x="188" y="596"/>
                    <a:pt x="184" y="597"/>
                    <a:pt x="182" y="597"/>
                  </a:cubicBezTo>
                  <a:cubicBezTo>
                    <a:pt x="181" y="597"/>
                    <a:pt x="178" y="597"/>
                    <a:pt x="177" y="596"/>
                  </a:cubicBezTo>
                  <a:cubicBezTo>
                    <a:pt x="176" y="595"/>
                    <a:pt x="175" y="591"/>
                    <a:pt x="174" y="590"/>
                  </a:cubicBezTo>
                  <a:cubicBezTo>
                    <a:pt x="174" y="589"/>
                    <a:pt x="171" y="588"/>
                    <a:pt x="170" y="588"/>
                  </a:cubicBezTo>
                  <a:cubicBezTo>
                    <a:pt x="169" y="587"/>
                    <a:pt x="167" y="588"/>
                    <a:pt x="166" y="588"/>
                  </a:cubicBezTo>
                  <a:cubicBezTo>
                    <a:pt x="165" y="588"/>
                    <a:pt x="163" y="588"/>
                    <a:pt x="162" y="587"/>
                  </a:cubicBezTo>
                  <a:cubicBezTo>
                    <a:pt x="161" y="587"/>
                    <a:pt x="159" y="584"/>
                    <a:pt x="158" y="584"/>
                  </a:cubicBezTo>
                  <a:cubicBezTo>
                    <a:pt x="157" y="582"/>
                    <a:pt x="153" y="580"/>
                    <a:pt x="151" y="579"/>
                  </a:cubicBezTo>
                  <a:cubicBezTo>
                    <a:pt x="149" y="578"/>
                    <a:pt x="146" y="577"/>
                    <a:pt x="144" y="577"/>
                  </a:cubicBezTo>
                  <a:cubicBezTo>
                    <a:pt x="142" y="576"/>
                    <a:pt x="139" y="575"/>
                    <a:pt x="138" y="574"/>
                  </a:cubicBezTo>
                  <a:cubicBezTo>
                    <a:pt x="136" y="573"/>
                    <a:pt x="133" y="569"/>
                    <a:pt x="132" y="568"/>
                  </a:cubicBezTo>
                  <a:cubicBezTo>
                    <a:pt x="131" y="567"/>
                    <a:pt x="129" y="564"/>
                    <a:pt x="129" y="563"/>
                  </a:cubicBezTo>
                  <a:cubicBezTo>
                    <a:pt x="129" y="562"/>
                    <a:pt x="129" y="559"/>
                    <a:pt x="129" y="558"/>
                  </a:cubicBezTo>
                  <a:cubicBezTo>
                    <a:pt x="130" y="556"/>
                    <a:pt x="131" y="554"/>
                    <a:pt x="132" y="553"/>
                  </a:cubicBezTo>
                  <a:cubicBezTo>
                    <a:pt x="132" y="551"/>
                    <a:pt x="133" y="549"/>
                    <a:pt x="134" y="547"/>
                  </a:cubicBezTo>
                  <a:cubicBezTo>
                    <a:pt x="134" y="546"/>
                    <a:pt x="134" y="542"/>
                    <a:pt x="133" y="541"/>
                  </a:cubicBezTo>
                  <a:cubicBezTo>
                    <a:pt x="133" y="539"/>
                    <a:pt x="131" y="537"/>
                    <a:pt x="131" y="536"/>
                  </a:cubicBezTo>
                  <a:cubicBezTo>
                    <a:pt x="131" y="535"/>
                    <a:pt x="132" y="533"/>
                    <a:pt x="132" y="532"/>
                  </a:cubicBezTo>
                  <a:cubicBezTo>
                    <a:pt x="133" y="531"/>
                    <a:pt x="134" y="529"/>
                    <a:pt x="134" y="528"/>
                  </a:cubicBezTo>
                  <a:cubicBezTo>
                    <a:pt x="135" y="527"/>
                    <a:pt x="134" y="524"/>
                    <a:pt x="134" y="523"/>
                  </a:cubicBezTo>
                  <a:cubicBezTo>
                    <a:pt x="134" y="521"/>
                    <a:pt x="136" y="519"/>
                    <a:pt x="136" y="517"/>
                  </a:cubicBezTo>
                  <a:cubicBezTo>
                    <a:pt x="136" y="516"/>
                    <a:pt x="137" y="513"/>
                    <a:pt x="136" y="511"/>
                  </a:cubicBezTo>
                  <a:cubicBezTo>
                    <a:pt x="136" y="510"/>
                    <a:pt x="135" y="508"/>
                    <a:pt x="134" y="507"/>
                  </a:cubicBezTo>
                  <a:cubicBezTo>
                    <a:pt x="133" y="505"/>
                    <a:pt x="132" y="501"/>
                    <a:pt x="131" y="499"/>
                  </a:cubicBezTo>
                  <a:cubicBezTo>
                    <a:pt x="131" y="497"/>
                    <a:pt x="132" y="493"/>
                    <a:pt x="132" y="491"/>
                  </a:cubicBezTo>
                  <a:cubicBezTo>
                    <a:pt x="131" y="490"/>
                    <a:pt x="130" y="487"/>
                    <a:pt x="129" y="486"/>
                  </a:cubicBezTo>
                  <a:cubicBezTo>
                    <a:pt x="128" y="485"/>
                    <a:pt x="125" y="483"/>
                    <a:pt x="124" y="482"/>
                  </a:cubicBezTo>
                  <a:cubicBezTo>
                    <a:pt x="122" y="480"/>
                    <a:pt x="119" y="476"/>
                    <a:pt x="118" y="474"/>
                  </a:cubicBezTo>
                  <a:cubicBezTo>
                    <a:pt x="116" y="472"/>
                    <a:pt x="113" y="468"/>
                    <a:pt x="111" y="466"/>
                  </a:cubicBezTo>
                  <a:cubicBezTo>
                    <a:pt x="110" y="465"/>
                    <a:pt x="107" y="463"/>
                    <a:pt x="106" y="463"/>
                  </a:cubicBezTo>
                  <a:cubicBezTo>
                    <a:pt x="105" y="462"/>
                    <a:pt x="101" y="462"/>
                    <a:pt x="100" y="462"/>
                  </a:cubicBezTo>
                  <a:cubicBezTo>
                    <a:pt x="98" y="463"/>
                    <a:pt x="95" y="463"/>
                    <a:pt x="93" y="463"/>
                  </a:cubicBezTo>
                  <a:cubicBezTo>
                    <a:pt x="92" y="464"/>
                    <a:pt x="89" y="466"/>
                    <a:pt x="88" y="466"/>
                  </a:cubicBezTo>
                  <a:cubicBezTo>
                    <a:pt x="86" y="467"/>
                    <a:pt x="84" y="464"/>
                    <a:pt x="82" y="464"/>
                  </a:cubicBezTo>
                  <a:cubicBezTo>
                    <a:pt x="81" y="464"/>
                    <a:pt x="79" y="464"/>
                    <a:pt x="78" y="464"/>
                  </a:cubicBezTo>
                  <a:cubicBezTo>
                    <a:pt x="77" y="463"/>
                    <a:pt x="75" y="461"/>
                    <a:pt x="75" y="459"/>
                  </a:cubicBezTo>
                  <a:cubicBezTo>
                    <a:pt x="74" y="459"/>
                    <a:pt x="72" y="457"/>
                    <a:pt x="72" y="456"/>
                  </a:cubicBezTo>
                  <a:cubicBezTo>
                    <a:pt x="72" y="455"/>
                    <a:pt x="73" y="452"/>
                    <a:pt x="73" y="451"/>
                  </a:cubicBezTo>
                  <a:cubicBezTo>
                    <a:pt x="74" y="449"/>
                    <a:pt x="74" y="447"/>
                    <a:pt x="74" y="445"/>
                  </a:cubicBezTo>
                  <a:cubicBezTo>
                    <a:pt x="73" y="444"/>
                    <a:pt x="71" y="441"/>
                    <a:pt x="69" y="440"/>
                  </a:cubicBezTo>
                  <a:cubicBezTo>
                    <a:pt x="69" y="439"/>
                    <a:pt x="66" y="440"/>
                    <a:pt x="65" y="440"/>
                  </a:cubicBezTo>
                  <a:cubicBezTo>
                    <a:pt x="64" y="440"/>
                    <a:pt x="62" y="439"/>
                    <a:pt x="61" y="439"/>
                  </a:cubicBezTo>
                  <a:cubicBezTo>
                    <a:pt x="59" y="438"/>
                    <a:pt x="56" y="438"/>
                    <a:pt x="55" y="437"/>
                  </a:cubicBezTo>
                  <a:cubicBezTo>
                    <a:pt x="53" y="437"/>
                    <a:pt x="51" y="437"/>
                    <a:pt x="49" y="436"/>
                  </a:cubicBezTo>
                  <a:cubicBezTo>
                    <a:pt x="49" y="436"/>
                    <a:pt x="47" y="437"/>
                    <a:pt x="47" y="436"/>
                  </a:cubicBezTo>
                  <a:cubicBezTo>
                    <a:pt x="46" y="435"/>
                    <a:pt x="47" y="433"/>
                    <a:pt x="47" y="432"/>
                  </a:cubicBezTo>
                  <a:cubicBezTo>
                    <a:pt x="47" y="431"/>
                    <a:pt x="47" y="428"/>
                    <a:pt x="46" y="427"/>
                  </a:cubicBezTo>
                  <a:cubicBezTo>
                    <a:pt x="45" y="427"/>
                    <a:pt x="42" y="428"/>
                    <a:pt x="40" y="429"/>
                  </a:cubicBezTo>
                  <a:cubicBezTo>
                    <a:pt x="40" y="429"/>
                    <a:pt x="39" y="430"/>
                    <a:pt x="38" y="431"/>
                  </a:cubicBezTo>
                  <a:cubicBezTo>
                    <a:pt x="38" y="431"/>
                    <a:pt x="35" y="431"/>
                    <a:pt x="35" y="431"/>
                  </a:cubicBezTo>
                  <a:cubicBezTo>
                    <a:pt x="34" y="430"/>
                    <a:pt x="35" y="428"/>
                    <a:pt x="34" y="428"/>
                  </a:cubicBezTo>
                  <a:cubicBezTo>
                    <a:pt x="34" y="427"/>
                    <a:pt x="31" y="427"/>
                    <a:pt x="30" y="428"/>
                  </a:cubicBezTo>
                  <a:cubicBezTo>
                    <a:pt x="29" y="428"/>
                    <a:pt x="27" y="431"/>
                    <a:pt x="26" y="432"/>
                  </a:cubicBezTo>
                  <a:cubicBezTo>
                    <a:pt x="25" y="433"/>
                    <a:pt x="24" y="436"/>
                    <a:pt x="23" y="436"/>
                  </a:cubicBezTo>
                  <a:cubicBezTo>
                    <a:pt x="22" y="436"/>
                    <a:pt x="21" y="434"/>
                    <a:pt x="20" y="433"/>
                  </a:cubicBezTo>
                  <a:cubicBezTo>
                    <a:pt x="19" y="433"/>
                    <a:pt x="17" y="431"/>
                    <a:pt x="16" y="431"/>
                  </a:cubicBezTo>
                  <a:cubicBezTo>
                    <a:pt x="15" y="430"/>
                    <a:pt x="14" y="429"/>
                    <a:pt x="13" y="429"/>
                  </a:cubicBezTo>
                  <a:cubicBezTo>
                    <a:pt x="13" y="428"/>
                    <a:pt x="13" y="426"/>
                    <a:pt x="13" y="425"/>
                  </a:cubicBezTo>
                  <a:cubicBezTo>
                    <a:pt x="13" y="424"/>
                    <a:pt x="14" y="422"/>
                    <a:pt x="14" y="421"/>
                  </a:cubicBezTo>
                  <a:cubicBezTo>
                    <a:pt x="13" y="420"/>
                    <a:pt x="12" y="419"/>
                    <a:pt x="12" y="418"/>
                  </a:cubicBezTo>
                  <a:cubicBezTo>
                    <a:pt x="11" y="417"/>
                    <a:pt x="10" y="417"/>
                    <a:pt x="10" y="416"/>
                  </a:cubicBezTo>
                  <a:cubicBezTo>
                    <a:pt x="9" y="416"/>
                    <a:pt x="7" y="417"/>
                    <a:pt x="7" y="417"/>
                  </a:cubicBezTo>
                  <a:cubicBezTo>
                    <a:pt x="6" y="418"/>
                    <a:pt x="7" y="421"/>
                    <a:pt x="6" y="422"/>
                  </a:cubicBezTo>
                  <a:cubicBezTo>
                    <a:pt x="6" y="423"/>
                    <a:pt x="4" y="424"/>
                    <a:pt x="3" y="424"/>
                  </a:cubicBezTo>
                  <a:cubicBezTo>
                    <a:pt x="2" y="424"/>
                    <a:pt x="1" y="421"/>
                    <a:pt x="1" y="420"/>
                  </a:cubicBezTo>
                  <a:cubicBezTo>
                    <a:pt x="0" y="419"/>
                    <a:pt x="0" y="417"/>
                    <a:pt x="0" y="416"/>
                  </a:cubicBezTo>
                  <a:cubicBezTo>
                    <a:pt x="1" y="414"/>
                    <a:pt x="3" y="412"/>
                    <a:pt x="3" y="411"/>
                  </a:cubicBezTo>
                  <a:cubicBezTo>
                    <a:pt x="4" y="409"/>
                    <a:pt x="6" y="405"/>
                    <a:pt x="6" y="403"/>
                  </a:cubicBezTo>
                  <a:cubicBezTo>
                    <a:pt x="7" y="402"/>
                    <a:pt x="8" y="398"/>
                    <a:pt x="9" y="397"/>
                  </a:cubicBezTo>
                  <a:cubicBezTo>
                    <a:pt x="9" y="395"/>
                    <a:pt x="10" y="391"/>
                    <a:pt x="10" y="389"/>
                  </a:cubicBezTo>
                  <a:cubicBezTo>
                    <a:pt x="10" y="387"/>
                    <a:pt x="10" y="383"/>
                    <a:pt x="11" y="381"/>
                  </a:cubicBezTo>
                  <a:cubicBezTo>
                    <a:pt x="11" y="379"/>
                    <a:pt x="12" y="375"/>
                    <a:pt x="13" y="373"/>
                  </a:cubicBezTo>
                  <a:cubicBezTo>
                    <a:pt x="13" y="371"/>
                    <a:pt x="14" y="367"/>
                    <a:pt x="14" y="365"/>
                  </a:cubicBezTo>
                  <a:cubicBezTo>
                    <a:pt x="15" y="364"/>
                    <a:pt x="15" y="362"/>
                    <a:pt x="16" y="361"/>
                  </a:cubicBezTo>
                  <a:cubicBezTo>
                    <a:pt x="17" y="361"/>
                    <a:pt x="18" y="359"/>
                    <a:pt x="19" y="360"/>
                  </a:cubicBezTo>
                  <a:cubicBezTo>
                    <a:pt x="20" y="360"/>
                    <a:pt x="21" y="362"/>
                    <a:pt x="21" y="363"/>
                  </a:cubicBezTo>
                  <a:cubicBezTo>
                    <a:pt x="21" y="363"/>
                    <a:pt x="21" y="365"/>
                    <a:pt x="21" y="366"/>
                  </a:cubicBezTo>
                  <a:cubicBezTo>
                    <a:pt x="21" y="368"/>
                    <a:pt x="21" y="370"/>
                    <a:pt x="20" y="372"/>
                  </a:cubicBezTo>
                  <a:cubicBezTo>
                    <a:pt x="20" y="373"/>
                    <a:pt x="19" y="375"/>
                    <a:pt x="19" y="377"/>
                  </a:cubicBezTo>
                  <a:cubicBezTo>
                    <a:pt x="18" y="378"/>
                    <a:pt x="17" y="379"/>
                    <a:pt x="16" y="380"/>
                  </a:cubicBezTo>
                  <a:cubicBezTo>
                    <a:pt x="16" y="381"/>
                    <a:pt x="14" y="383"/>
                    <a:pt x="14" y="385"/>
                  </a:cubicBezTo>
                  <a:cubicBezTo>
                    <a:pt x="14" y="386"/>
                    <a:pt x="15" y="390"/>
                    <a:pt x="16" y="391"/>
                  </a:cubicBezTo>
                  <a:cubicBezTo>
                    <a:pt x="16" y="392"/>
                    <a:pt x="17" y="393"/>
                    <a:pt x="18" y="393"/>
                  </a:cubicBezTo>
                  <a:cubicBezTo>
                    <a:pt x="19" y="393"/>
                    <a:pt x="18" y="389"/>
                    <a:pt x="19" y="388"/>
                  </a:cubicBezTo>
                  <a:cubicBezTo>
                    <a:pt x="19" y="387"/>
                    <a:pt x="21" y="387"/>
                    <a:pt x="22" y="387"/>
                  </a:cubicBezTo>
                  <a:cubicBezTo>
                    <a:pt x="23" y="388"/>
                    <a:pt x="22" y="390"/>
                    <a:pt x="23" y="391"/>
                  </a:cubicBezTo>
                  <a:cubicBezTo>
                    <a:pt x="24" y="391"/>
                    <a:pt x="25" y="390"/>
                    <a:pt x="26" y="390"/>
                  </a:cubicBezTo>
                  <a:cubicBezTo>
                    <a:pt x="27" y="389"/>
                    <a:pt x="28" y="386"/>
                    <a:pt x="29" y="385"/>
                  </a:cubicBezTo>
                  <a:cubicBezTo>
                    <a:pt x="30" y="384"/>
                    <a:pt x="31" y="383"/>
                    <a:pt x="31" y="382"/>
                  </a:cubicBezTo>
                  <a:cubicBezTo>
                    <a:pt x="32" y="380"/>
                    <a:pt x="32" y="376"/>
                    <a:pt x="32" y="375"/>
                  </a:cubicBezTo>
                  <a:cubicBezTo>
                    <a:pt x="31" y="373"/>
                    <a:pt x="30" y="370"/>
                    <a:pt x="29" y="369"/>
                  </a:cubicBezTo>
                  <a:cubicBezTo>
                    <a:pt x="29" y="367"/>
                    <a:pt x="27" y="365"/>
                    <a:pt x="28" y="364"/>
                  </a:cubicBezTo>
                  <a:cubicBezTo>
                    <a:pt x="29" y="363"/>
                    <a:pt x="31" y="363"/>
                    <a:pt x="32" y="363"/>
                  </a:cubicBezTo>
                  <a:cubicBezTo>
                    <a:pt x="32" y="362"/>
                    <a:pt x="34" y="361"/>
                    <a:pt x="34" y="361"/>
                  </a:cubicBezTo>
                  <a:cubicBezTo>
                    <a:pt x="35" y="360"/>
                    <a:pt x="36" y="358"/>
                    <a:pt x="37" y="358"/>
                  </a:cubicBezTo>
                  <a:cubicBezTo>
                    <a:pt x="38" y="357"/>
                    <a:pt x="41" y="358"/>
                    <a:pt x="42" y="358"/>
                  </a:cubicBezTo>
                  <a:cubicBezTo>
                    <a:pt x="43" y="357"/>
                    <a:pt x="45" y="356"/>
                    <a:pt x="45" y="355"/>
                  </a:cubicBezTo>
                  <a:cubicBezTo>
                    <a:pt x="45" y="355"/>
                    <a:pt x="45" y="353"/>
                    <a:pt x="45" y="352"/>
                  </a:cubicBezTo>
                  <a:cubicBezTo>
                    <a:pt x="45" y="351"/>
                    <a:pt x="43" y="351"/>
                    <a:pt x="43" y="350"/>
                  </a:cubicBezTo>
                  <a:cubicBezTo>
                    <a:pt x="42" y="350"/>
                    <a:pt x="43" y="348"/>
                    <a:pt x="42" y="347"/>
                  </a:cubicBezTo>
                  <a:cubicBezTo>
                    <a:pt x="42" y="346"/>
                    <a:pt x="41" y="346"/>
                    <a:pt x="40" y="346"/>
                  </a:cubicBezTo>
                  <a:cubicBezTo>
                    <a:pt x="39" y="346"/>
                    <a:pt x="39" y="350"/>
                    <a:pt x="38" y="350"/>
                  </a:cubicBezTo>
                  <a:cubicBezTo>
                    <a:pt x="37" y="350"/>
                    <a:pt x="35" y="350"/>
                    <a:pt x="35" y="350"/>
                  </a:cubicBezTo>
                  <a:cubicBezTo>
                    <a:pt x="34" y="349"/>
                    <a:pt x="34" y="347"/>
                    <a:pt x="33" y="347"/>
                  </a:cubicBezTo>
                  <a:cubicBezTo>
                    <a:pt x="33" y="346"/>
                    <a:pt x="32" y="347"/>
                    <a:pt x="32" y="347"/>
                  </a:cubicBezTo>
                  <a:cubicBezTo>
                    <a:pt x="31" y="348"/>
                    <a:pt x="30" y="350"/>
                    <a:pt x="29" y="351"/>
                  </a:cubicBezTo>
                  <a:cubicBezTo>
                    <a:pt x="29" y="351"/>
                    <a:pt x="27" y="351"/>
                    <a:pt x="26" y="351"/>
                  </a:cubicBezTo>
                  <a:cubicBezTo>
                    <a:pt x="25" y="350"/>
                    <a:pt x="25" y="347"/>
                    <a:pt x="24" y="346"/>
                  </a:cubicBezTo>
                  <a:cubicBezTo>
                    <a:pt x="23" y="345"/>
                    <a:pt x="21" y="345"/>
                    <a:pt x="20" y="344"/>
                  </a:cubicBezTo>
                  <a:cubicBezTo>
                    <a:pt x="19" y="343"/>
                    <a:pt x="18" y="340"/>
                    <a:pt x="18" y="339"/>
                  </a:cubicBezTo>
                  <a:cubicBezTo>
                    <a:pt x="18" y="338"/>
                    <a:pt x="19" y="335"/>
                    <a:pt x="19" y="333"/>
                  </a:cubicBezTo>
                  <a:cubicBezTo>
                    <a:pt x="19" y="332"/>
                    <a:pt x="19" y="329"/>
                    <a:pt x="19" y="327"/>
                  </a:cubicBezTo>
                  <a:cubicBezTo>
                    <a:pt x="19" y="325"/>
                    <a:pt x="19" y="321"/>
                    <a:pt x="19" y="319"/>
                  </a:cubicBezTo>
                  <a:cubicBezTo>
                    <a:pt x="19" y="317"/>
                    <a:pt x="20" y="315"/>
                    <a:pt x="21" y="314"/>
                  </a:cubicBezTo>
                  <a:cubicBezTo>
                    <a:pt x="21" y="314"/>
                    <a:pt x="22" y="312"/>
                    <a:pt x="23" y="312"/>
                  </a:cubicBezTo>
                  <a:cubicBezTo>
                    <a:pt x="24" y="312"/>
                    <a:pt x="25" y="313"/>
                    <a:pt x="25" y="314"/>
                  </a:cubicBezTo>
                  <a:cubicBezTo>
                    <a:pt x="25" y="315"/>
                    <a:pt x="26" y="317"/>
                    <a:pt x="25" y="318"/>
                  </a:cubicBezTo>
                  <a:cubicBezTo>
                    <a:pt x="25" y="319"/>
                    <a:pt x="24" y="321"/>
                    <a:pt x="25" y="322"/>
                  </a:cubicBezTo>
                  <a:cubicBezTo>
                    <a:pt x="25" y="322"/>
                    <a:pt x="28" y="322"/>
                    <a:pt x="29" y="321"/>
                  </a:cubicBezTo>
                  <a:cubicBezTo>
                    <a:pt x="30" y="320"/>
                    <a:pt x="30" y="318"/>
                    <a:pt x="31" y="317"/>
                  </a:cubicBezTo>
                  <a:cubicBezTo>
                    <a:pt x="32" y="316"/>
                    <a:pt x="35" y="316"/>
                    <a:pt x="36" y="315"/>
                  </a:cubicBezTo>
                  <a:cubicBezTo>
                    <a:pt x="37" y="315"/>
                    <a:pt x="38" y="314"/>
                    <a:pt x="39" y="314"/>
                  </a:cubicBezTo>
                  <a:cubicBezTo>
                    <a:pt x="40" y="313"/>
                    <a:pt x="42" y="314"/>
                    <a:pt x="44" y="314"/>
                  </a:cubicBezTo>
                  <a:cubicBezTo>
                    <a:pt x="46" y="315"/>
                    <a:pt x="49" y="315"/>
                    <a:pt x="51" y="315"/>
                  </a:cubicBezTo>
                  <a:cubicBezTo>
                    <a:pt x="52" y="314"/>
                    <a:pt x="54" y="313"/>
                    <a:pt x="54" y="312"/>
                  </a:cubicBezTo>
                  <a:cubicBezTo>
                    <a:pt x="54" y="312"/>
                    <a:pt x="54" y="310"/>
                    <a:pt x="53" y="310"/>
                  </a:cubicBezTo>
                  <a:cubicBezTo>
                    <a:pt x="53" y="309"/>
                    <a:pt x="51" y="308"/>
                    <a:pt x="51" y="308"/>
                  </a:cubicBezTo>
                  <a:cubicBezTo>
                    <a:pt x="49" y="307"/>
                    <a:pt x="46" y="309"/>
                    <a:pt x="45" y="308"/>
                  </a:cubicBezTo>
                  <a:cubicBezTo>
                    <a:pt x="45" y="308"/>
                    <a:pt x="45" y="306"/>
                    <a:pt x="45" y="305"/>
                  </a:cubicBezTo>
                  <a:cubicBezTo>
                    <a:pt x="44" y="304"/>
                    <a:pt x="40" y="305"/>
                    <a:pt x="39" y="304"/>
                  </a:cubicBezTo>
                  <a:cubicBezTo>
                    <a:pt x="39" y="304"/>
                    <a:pt x="39" y="302"/>
                    <a:pt x="39" y="302"/>
                  </a:cubicBezTo>
                  <a:cubicBezTo>
                    <a:pt x="39" y="301"/>
                    <a:pt x="40" y="300"/>
                    <a:pt x="40" y="299"/>
                  </a:cubicBezTo>
                  <a:cubicBezTo>
                    <a:pt x="40" y="298"/>
                    <a:pt x="40" y="296"/>
                    <a:pt x="40" y="295"/>
                  </a:cubicBezTo>
                  <a:cubicBezTo>
                    <a:pt x="39" y="294"/>
                    <a:pt x="37" y="294"/>
                    <a:pt x="36" y="294"/>
                  </a:cubicBezTo>
                  <a:cubicBezTo>
                    <a:pt x="36" y="293"/>
                    <a:pt x="34" y="292"/>
                    <a:pt x="33" y="292"/>
                  </a:cubicBezTo>
                  <a:cubicBezTo>
                    <a:pt x="32" y="291"/>
                    <a:pt x="29" y="291"/>
                    <a:pt x="28" y="292"/>
                  </a:cubicBezTo>
                  <a:cubicBezTo>
                    <a:pt x="27" y="292"/>
                    <a:pt x="25" y="293"/>
                    <a:pt x="25" y="294"/>
                  </a:cubicBezTo>
                  <a:cubicBezTo>
                    <a:pt x="24" y="296"/>
                    <a:pt x="24" y="299"/>
                    <a:pt x="24" y="301"/>
                  </a:cubicBezTo>
                  <a:cubicBezTo>
                    <a:pt x="24" y="302"/>
                    <a:pt x="25" y="305"/>
                    <a:pt x="25" y="306"/>
                  </a:cubicBezTo>
                  <a:cubicBezTo>
                    <a:pt x="24" y="307"/>
                    <a:pt x="21" y="307"/>
                    <a:pt x="20" y="308"/>
                  </a:cubicBezTo>
                  <a:cubicBezTo>
                    <a:pt x="19" y="308"/>
                    <a:pt x="17" y="309"/>
                    <a:pt x="16" y="308"/>
                  </a:cubicBezTo>
                  <a:cubicBezTo>
                    <a:pt x="15" y="307"/>
                    <a:pt x="16" y="305"/>
                    <a:pt x="16" y="304"/>
                  </a:cubicBezTo>
                  <a:cubicBezTo>
                    <a:pt x="16" y="302"/>
                    <a:pt x="19" y="300"/>
                    <a:pt x="19" y="298"/>
                  </a:cubicBezTo>
                  <a:cubicBezTo>
                    <a:pt x="20" y="295"/>
                    <a:pt x="20" y="289"/>
                    <a:pt x="21" y="286"/>
                  </a:cubicBezTo>
                  <a:cubicBezTo>
                    <a:pt x="21" y="284"/>
                    <a:pt x="24" y="279"/>
                    <a:pt x="25" y="277"/>
                  </a:cubicBezTo>
                  <a:cubicBezTo>
                    <a:pt x="26" y="273"/>
                    <a:pt x="26" y="265"/>
                    <a:pt x="26" y="262"/>
                  </a:cubicBezTo>
                  <a:cubicBezTo>
                    <a:pt x="26" y="259"/>
                    <a:pt x="26" y="253"/>
                    <a:pt x="25" y="250"/>
                  </a:cubicBezTo>
                  <a:cubicBezTo>
                    <a:pt x="25" y="249"/>
                    <a:pt x="24" y="246"/>
                    <a:pt x="24" y="245"/>
                  </a:cubicBezTo>
                  <a:cubicBezTo>
                    <a:pt x="23" y="242"/>
                    <a:pt x="20" y="237"/>
                    <a:pt x="19" y="234"/>
                  </a:cubicBezTo>
                  <a:cubicBezTo>
                    <a:pt x="19" y="232"/>
                    <a:pt x="18" y="228"/>
                    <a:pt x="18" y="226"/>
                  </a:cubicBezTo>
                  <a:cubicBezTo>
                    <a:pt x="18" y="224"/>
                    <a:pt x="18" y="219"/>
                    <a:pt x="18" y="217"/>
                  </a:cubicBezTo>
                  <a:cubicBezTo>
                    <a:pt x="19" y="215"/>
                    <a:pt x="21" y="210"/>
                    <a:pt x="22" y="208"/>
                  </a:cubicBezTo>
                  <a:cubicBezTo>
                    <a:pt x="23" y="205"/>
                    <a:pt x="23" y="198"/>
                    <a:pt x="23" y="194"/>
                  </a:cubicBezTo>
                  <a:cubicBezTo>
                    <a:pt x="24" y="191"/>
                    <a:pt x="24" y="184"/>
                    <a:pt x="24" y="181"/>
                  </a:cubicBezTo>
                  <a:cubicBezTo>
                    <a:pt x="24" y="176"/>
                    <a:pt x="26" y="165"/>
                    <a:pt x="23" y="160"/>
                  </a:cubicBezTo>
                  <a:cubicBezTo>
                    <a:pt x="22" y="159"/>
                    <a:pt x="18" y="159"/>
                    <a:pt x="17" y="158"/>
                  </a:cubicBezTo>
                  <a:cubicBezTo>
                    <a:pt x="17" y="156"/>
                    <a:pt x="18" y="152"/>
                    <a:pt x="18" y="150"/>
                  </a:cubicBezTo>
                  <a:cubicBezTo>
                    <a:pt x="18" y="149"/>
                    <a:pt x="18" y="147"/>
                    <a:pt x="17" y="146"/>
                  </a:cubicBezTo>
                  <a:cubicBezTo>
                    <a:pt x="17" y="145"/>
                    <a:pt x="15" y="142"/>
                    <a:pt x="14" y="141"/>
                  </a:cubicBezTo>
                  <a:cubicBezTo>
                    <a:pt x="13" y="140"/>
                    <a:pt x="12" y="137"/>
                    <a:pt x="11" y="136"/>
                  </a:cubicBezTo>
                  <a:cubicBezTo>
                    <a:pt x="11" y="136"/>
                    <a:pt x="8" y="136"/>
                    <a:pt x="8" y="136"/>
                  </a:cubicBezTo>
                  <a:cubicBezTo>
                    <a:pt x="7" y="135"/>
                    <a:pt x="7" y="131"/>
                    <a:pt x="7" y="129"/>
                  </a:cubicBezTo>
                  <a:cubicBezTo>
                    <a:pt x="6" y="127"/>
                    <a:pt x="5" y="124"/>
                    <a:pt x="5" y="122"/>
                  </a:cubicBezTo>
                  <a:cubicBezTo>
                    <a:pt x="4" y="120"/>
                    <a:pt x="4" y="117"/>
                    <a:pt x="5" y="115"/>
                  </a:cubicBezTo>
                  <a:cubicBezTo>
                    <a:pt x="5" y="114"/>
                    <a:pt x="7" y="110"/>
                    <a:pt x="8" y="108"/>
                  </a:cubicBezTo>
                  <a:cubicBezTo>
                    <a:pt x="8" y="106"/>
                    <a:pt x="6" y="102"/>
                    <a:pt x="7" y="100"/>
                  </a:cubicBezTo>
                  <a:cubicBezTo>
                    <a:pt x="7" y="99"/>
                    <a:pt x="9" y="98"/>
                    <a:pt x="9" y="98"/>
                  </a:cubicBezTo>
                  <a:cubicBezTo>
                    <a:pt x="10" y="97"/>
                    <a:pt x="10" y="94"/>
                    <a:pt x="10" y="93"/>
                  </a:cubicBezTo>
                  <a:cubicBezTo>
                    <a:pt x="10" y="92"/>
                    <a:pt x="8" y="90"/>
                    <a:pt x="7" y="89"/>
                  </a:cubicBezTo>
                  <a:cubicBezTo>
                    <a:pt x="7" y="87"/>
                    <a:pt x="7" y="84"/>
                    <a:pt x="7" y="83"/>
                  </a:cubicBezTo>
                  <a:cubicBezTo>
                    <a:pt x="8" y="83"/>
                    <a:pt x="9" y="82"/>
                    <a:pt x="10" y="82"/>
                  </a:cubicBezTo>
                  <a:cubicBezTo>
                    <a:pt x="10" y="81"/>
                    <a:pt x="12" y="80"/>
                    <a:pt x="12" y="80"/>
                  </a:cubicBezTo>
                  <a:cubicBezTo>
                    <a:pt x="13" y="79"/>
                    <a:pt x="14" y="78"/>
                    <a:pt x="14" y="77"/>
                  </a:cubicBezTo>
                  <a:cubicBezTo>
                    <a:pt x="15" y="76"/>
                    <a:pt x="14" y="73"/>
                    <a:pt x="14" y="72"/>
                  </a:cubicBezTo>
                  <a:cubicBezTo>
                    <a:pt x="14" y="71"/>
                    <a:pt x="15" y="69"/>
                    <a:pt x="15" y="68"/>
                  </a:cubicBezTo>
                  <a:cubicBezTo>
                    <a:pt x="16" y="67"/>
                    <a:pt x="18" y="65"/>
                    <a:pt x="19" y="65"/>
                  </a:cubicBezTo>
                  <a:cubicBezTo>
                    <a:pt x="20" y="64"/>
                    <a:pt x="22" y="63"/>
                    <a:pt x="22" y="62"/>
                  </a:cubicBezTo>
                  <a:cubicBezTo>
                    <a:pt x="22" y="61"/>
                    <a:pt x="23" y="59"/>
                    <a:pt x="23" y="58"/>
                  </a:cubicBezTo>
                  <a:cubicBezTo>
                    <a:pt x="23" y="57"/>
                    <a:pt x="23" y="55"/>
                    <a:pt x="23" y="55"/>
                  </a:cubicBezTo>
                  <a:cubicBezTo>
                    <a:pt x="22" y="54"/>
                    <a:pt x="20" y="54"/>
                    <a:pt x="19" y="53"/>
                  </a:cubicBezTo>
                  <a:cubicBezTo>
                    <a:pt x="19" y="53"/>
                    <a:pt x="18" y="50"/>
                    <a:pt x="18" y="49"/>
                  </a:cubicBezTo>
                  <a:cubicBezTo>
                    <a:pt x="18" y="49"/>
                    <a:pt x="19" y="48"/>
                    <a:pt x="20" y="47"/>
                  </a:cubicBezTo>
                  <a:cubicBezTo>
                    <a:pt x="21" y="47"/>
                    <a:pt x="23" y="47"/>
                    <a:pt x="24" y="48"/>
                  </a:cubicBezTo>
                  <a:cubicBezTo>
                    <a:pt x="26" y="48"/>
                    <a:pt x="28" y="49"/>
                    <a:pt x="29" y="50"/>
                  </a:cubicBezTo>
                  <a:cubicBezTo>
                    <a:pt x="31" y="51"/>
                    <a:pt x="34" y="55"/>
                    <a:pt x="36" y="57"/>
                  </a:cubicBezTo>
                  <a:cubicBezTo>
                    <a:pt x="37" y="59"/>
                    <a:pt x="41" y="62"/>
                    <a:pt x="43" y="63"/>
                  </a:cubicBezTo>
                  <a:cubicBezTo>
                    <a:pt x="45" y="65"/>
                    <a:pt x="50" y="69"/>
                    <a:pt x="52" y="71"/>
                  </a:cubicBezTo>
                  <a:cubicBezTo>
                    <a:pt x="54" y="73"/>
                    <a:pt x="58" y="78"/>
                    <a:pt x="61" y="80"/>
                  </a:cubicBezTo>
                  <a:cubicBezTo>
                    <a:pt x="61" y="80"/>
                    <a:pt x="63" y="82"/>
                    <a:pt x="64" y="82"/>
                  </a:cubicBezTo>
                  <a:cubicBezTo>
                    <a:pt x="65" y="83"/>
                    <a:pt x="67" y="82"/>
                    <a:pt x="68" y="82"/>
                  </a:cubicBezTo>
                  <a:cubicBezTo>
                    <a:pt x="69" y="82"/>
                    <a:pt x="70" y="83"/>
                    <a:pt x="71" y="83"/>
                  </a:cubicBezTo>
                  <a:cubicBezTo>
                    <a:pt x="72" y="85"/>
                    <a:pt x="75" y="87"/>
                    <a:pt x="77" y="89"/>
                  </a:cubicBezTo>
                  <a:cubicBezTo>
                    <a:pt x="78" y="89"/>
                    <a:pt x="79" y="91"/>
                    <a:pt x="80" y="92"/>
                  </a:cubicBezTo>
                  <a:cubicBezTo>
                    <a:pt x="80" y="93"/>
                    <a:pt x="82" y="96"/>
                    <a:pt x="82" y="97"/>
                  </a:cubicBezTo>
                  <a:cubicBezTo>
                    <a:pt x="83" y="99"/>
                    <a:pt x="84" y="101"/>
                    <a:pt x="85" y="102"/>
                  </a:cubicBezTo>
                  <a:cubicBezTo>
                    <a:pt x="87" y="103"/>
                    <a:pt x="92" y="105"/>
                    <a:pt x="94" y="106"/>
                  </a:cubicBezTo>
                  <a:cubicBezTo>
                    <a:pt x="97" y="108"/>
                    <a:pt x="103" y="111"/>
                    <a:pt x="106" y="112"/>
                  </a:cubicBezTo>
                  <a:cubicBezTo>
                    <a:pt x="109" y="113"/>
                    <a:pt x="115" y="115"/>
                    <a:pt x="117" y="115"/>
                  </a:cubicBezTo>
                  <a:cubicBezTo>
                    <a:pt x="119" y="115"/>
                    <a:pt x="122" y="114"/>
                    <a:pt x="124" y="114"/>
                  </a:cubicBezTo>
                  <a:cubicBezTo>
                    <a:pt x="125" y="114"/>
                    <a:pt x="127" y="114"/>
                    <a:pt x="128" y="115"/>
                  </a:cubicBezTo>
                  <a:cubicBezTo>
                    <a:pt x="130" y="116"/>
                    <a:pt x="132" y="120"/>
                    <a:pt x="133" y="121"/>
                  </a:cubicBezTo>
                  <a:cubicBezTo>
                    <a:pt x="134" y="122"/>
                    <a:pt x="136" y="122"/>
                    <a:pt x="136" y="122"/>
                  </a:cubicBezTo>
                  <a:cubicBezTo>
                    <a:pt x="137" y="122"/>
                    <a:pt x="139" y="121"/>
                    <a:pt x="140" y="121"/>
                  </a:cubicBezTo>
                  <a:cubicBezTo>
                    <a:pt x="141" y="121"/>
                    <a:pt x="142" y="122"/>
                    <a:pt x="143" y="122"/>
                  </a:cubicBezTo>
                  <a:cubicBezTo>
                    <a:pt x="144" y="123"/>
                    <a:pt x="146" y="125"/>
                    <a:pt x="147" y="125"/>
                  </a:cubicBezTo>
                  <a:cubicBezTo>
                    <a:pt x="148" y="126"/>
                    <a:pt x="152" y="126"/>
                    <a:pt x="153" y="127"/>
                  </a:cubicBezTo>
                  <a:cubicBezTo>
                    <a:pt x="154" y="128"/>
                    <a:pt x="156" y="130"/>
                    <a:pt x="157" y="131"/>
                  </a:cubicBezTo>
                  <a:cubicBezTo>
                    <a:pt x="158" y="132"/>
                    <a:pt x="160" y="132"/>
                    <a:pt x="161" y="132"/>
                  </a:cubicBezTo>
                  <a:cubicBezTo>
                    <a:pt x="163" y="133"/>
                    <a:pt x="166" y="134"/>
                    <a:pt x="168" y="134"/>
                  </a:cubicBezTo>
                  <a:cubicBezTo>
                    <a:pt x="170" y="134"/>
                    <a:pt x="173" y="135"/>
                    <a:pt x="175" y="135"/>
                  </a:cubicBezTo>
                  <a:cubicBezTo>
                    <a:pt x="176" y="135"/>
                    <a:pt x="178" y="136"/>
                    <a:pt x="179" y="135"/>
                  </a:cubicBezTo>
                  <a:cubicBezTo>
                    <a:pt x="180" y="135"/>
                    <a:pt x="181" y="133"/>
                    <a:pt x="182" y="133"/>
                  </a:cubicBezTo>
                  <a:cubicBezTo>
                    <a:pt x="183" y="132"/>
                    <a:pt x="184" y="131"/>
                    <a:pt x="184" y="131"/>
                  </a:cubicBezTo>
                  <a:cubicBezTo>
                    <a:pt x="185" y="130"/>
                    <a:pt x="187" y="129"/>
                    <a:pt x="188" y="130"/>
                  </a:cubicBezTo>
                  <a:cubicBezTo>
                    <a:pt x="189" y="130"/>
                    <a:pt x="189" y="131"/>
                    <a:pt x="189" y="131"/>
                  </a:cubicBezTo>
                  <a:cubicBezTo>
                    <a:pt x="190" y="132"/>
                    <a:pt x="191" y="135"/>
                    <a:pt x="191" y="136"/>
                  </a:cubicBezTo>
                  <a:cubicBezTo>
                    <a:pt x="192" y="137"/>
                    <a:pt x="194" y="138"/>
                    <a:pt x="195" y="139"/>
                  </a:cubicBezTo>
                  <a:cubicBezTo>
                    <a:pt x="195" y="140"/>
                    <a:pt x="196" y="143"/>
                    <a:pt x="196" y="145"/>
                  </a:cubicBezTo>
                  <a:cubicBezTo>
                    <a:pt x="197" y="145"/>
                    <a:pt x="198" y="147"/>
                    <a:pt x="198" y="147"/>
                  </a:cubicBezTo>
                  <a:cubicBezTo>
                    <a:pt x="200" y="147"/>
                    <a:pt x="202" y="146"/>
                    <a:pt x="203" y="146"/>
                  </a:cubicBezTo>
                  <a:cubicBezTo>
                    <a:pt x="204" y="146"/>
                    <a:pt x="207" y="146"/>
                    <a:pt x="208" y="147"/>
                  </a:cubicBezTo>
                  <a:cubicBezTo>
                    <a:pt x="209" y="147"/>
                    <a:pt x="210" y="149"/>
                    <a:pt x="211" y="150"/>
                  </a:cubicBezTo>
                  <a:cubicBezTo>
                    <a:pt x="211" y="151"/>
                    <a:pt x="209" y="153"/>
                    <a:pt x="210" y="154"/>
                  </a:cubicBezTo>
                  <a:cubicBezTo>
                    <a:pt x="210" y="155"/>
                    <a:pt x="211" y="157"/>
                    <a:pt x="212" y="158"/>
                  </a:cubicBezTo>
                  <a:cubicBezTo>
                    <a:pt x="213" y="158"/>
                    <a:pt x="215" y="159"/>
                    <a:pt x="216" y="159"/>
                  </a:cubicBezTo>
                  <a:cubicBezTo>
                    <a:pt x="217" y="159"/>
                    <a:pt x="219" y="159"/>
                    <a:pt x="219" y="158"/>
                  </a:cubicBezTo>
                  <a:cubicBezTo>
                    <a:pt x="219" y="157"/>
                    <a:pt x="218" y="155"/>
                    <a:pt x="217" y="154"/>
                  </a:cubicBezTo>
                  <a:cubicBezTo>
                    <a:pt x="217" y="154"/>
                    <a:pt x="216" y="153"/>
                    <a:pt x="216" y="152"/>
                  </a:cubicBezTo>
                  <a:cubicBezTo>
                    <a:pt x="215" y="152"/>
                    <a:pt x="216" y="150"/>
                    <a:pt x="216" y="149"/>
                  </a:cubicBezTo>
                  <a:cubicBezTo>
                    <a:pt x="216" y="149"/>
                    <a:pt x="218" y="148"/>
                    <a:pt x="219" y="148"/>
                  </a:cubicBezTo>
                  <a:cubicBezTo>
                    <a:pt x="219" y="147"/>
                    <a:pt x="220" y="145"/>
                    <a:pt x="221" y="145"/>
                  </a:cubicBezTo>
                  <a:cubicBezTo>
                    <a:pt x="222" y="145"/>
                    <a:pt x="225" y="145"/>
                    <a:pt x="226" y="145"/>
                  </a:cubicBezTo>
                  <a:cubicBezTo>
                    <a:pt x="227" y="145"/>
                    <a:pt x="230" y="144"/>
                    <a:pt x="231" y="145"/>
                  </a:cubicBezTo>
                  <a:cubicBezTo>
                    <a:pt x="231" y="146"/>
                    <a:pt x="232" y="148"/>
                    <a:pt x="232" y="148"/>
                  </a:cubicBezTo>
                  <a:cubicBezTo>
                    <a:pt x="231" y="149"/>
                    <a:pt x="229" y="150"/>
                    <a:pt x="228" y="150"/>
                  </a:cubicBezTo>
                  <a:cubicBezTo>
                    <a:pt x="227" y="151"/>
                    <a:pt x="225" y="152"/>
                    <a:pt x="225" y="153"/>
                  </a:cubicBezTo>
                  <a:cubicBezTo>
                    <a:pt x="225" y="154"/>
                    <a:pt x="224" y="156"/>
                    <a:pt x="225" y="156"/>
                  </a:cubicBezTo>
                  <a:cubicBezTo>
                    <a:pt x="225" y="157"/>
                    <a:pt x="226" y="159"/>
                    <a:pt x="226" y="160"/>
                  </a:cubicBezTo>
                  <a:cubicBezTo>
                    <a:pt x="227" y="161"/>
                    <a:pt x="227" y="162"/>
                    <a:pt x="228" y="162"/>
                  </a:cubicBezTo>
                  <a:cubicBezTo>
                    <a:pt x="228" y="162"/>
                    <a:pt x="230" y="162"/>
                    <a:pt x="231" y="162"/>
                  </a:cubicBezTo>
                  <a:cubicBezTo>
                    <a:pt x="231" y="161"/>
                    <a:pt x="231" y="159"/>
                    <a:pt x="231" y="158"/>
                  </a:cubicBezTo>
                  <a:cubicBezTo>
                    <a:pt x="232" y="157"/>
                    <a:pt x="232" y="156"/>
                    <a:pt x="233" y="156"/>
                  </a:cubicBezTo>
                  <a:cubicBezTo>
                    <a:pt x="234" y="155"/>
                    <a:pt x="235" y="154"/>
                    <a:pt x="236" y="155"/>
                  </a:cubicBezTo>
                  <a:cubicBezTo>
                    <a:pt x="237" y="155"/>
                    <a:pt x="237" y="158"/>
                    <a:pt x="237" y="158"/>
                  </a:cubicBezTo>
                  <a:cubicBezTo>
                    <a:pt x="237" y="160"/>
                    <a:pt x="236" y="162"/>
                    <a:pt x="236" y="163"/>
                  </a:cubicBezTo>
                  <a:cubicBezTo>
                    <a:pt x="236" y="164"/>
                    <a:pt x="237" y="166"/>
                    <a:pt x="237" y="167"/>
                  </a:cubicBezTo>
                  <a:cubicBezTo>
                    <a:pt x="237" y="168"/>
                    <a:pt x="237" y="170"/>
                    <a:pt x="236" y="170"/>
                  </a:cubicBezTo>
                  <a:cubicBezTo>
                    <a:pt x="235" y="171"/>
                    <a:pt x="234" y="169"/>
                    <a:pt x="233" y="169"/>
                  </a:cubicBezTo>
                  <a:cubicBezTo>
                    <a:pt x="232" y="169"/>
                    <a:pt x="231" y="170"/>
                    <a:pt x="231" y="170"/>
                  </a:cubicBezTo>
                  <a:cubicBezTo>
                    <a:pt x="230" y="171"/>
                    <a:pt x="231" y="173"/>
                    <a:pt x="231" y="174"/>
                  </a:cubicBezTo>
                  <a:cubicBezTo>
                    <a:pt x="232" y="174"/>
                    <a:pt x="233" y="175"/>
                    <a:pt x="233" y="176"/>
                  </a:cubicBezTo>
                  <a:cubicBezTo>
                    <a:pt x="233" y="177"/>
                    <a:pt x="233" y="178"/>
                    <a:pt x="232" y="179"/>
                  </a:cubicBezTo>
                  <a:cubicBezTo>
                    <a:pt x="232" y="180"/>
                    <a:pt x="232" y="182"/>
                    <a:pt x="232" y="182"/>
                  </a:cubicBezTo>
                  <a:cubicBezTo>
                    <a:pt x="233" y="183"/>
                    <a:pt x="234" y="184"/>
                    <a:pt x="235" y="185"/>
                  </a:cubicBezTo>
                  <a:cubicBezTo>
                    <a:pt x="235" y="186"/>
                    <a:pt x="234" y="188"/>
                    <a:pt x="234" y="189"/>
                  </a:cubicBezTo>
                  <a:cubicBezTo>
                    <a:pt x="234" y="190"/>
                    <a:pt x="236" y="191"/>
                    <a:pt x="236" y="192"/>
                  </a:cubicBezTo>
                  <a:cubicBezTo>
                    <a:pt x="236" y="193"/>
                    <a:pt x="235" y="194"/>
                    <a:pt x="235" y="195"/>
                  </a:cubicBezTo>
                  <a:cubicBezTo>
                    <a:pt x="234" y="195"/>
                    <a:pt x="233" y="196"/>
                    <a:pt x="232" y="196"/>
                  </a:cubicBezTo>
                  <a:cubicBezTo>
                    <a:pt x="232" y="196"/>
                    <a:pt x="231" y="195"/>
                    <a:pt x="231" y="194"/>
                  </a:cubicBezTo>
                  <a:cubicBezTo>
                    <a:pt x="230" y="194"/>
                    <a:pt x="229" y="194"/>
                    <a:pt x="229" y="194"/>
                  </a:cubicBezTo>
                  <a:cubicBezTo>
                    <a:pt x="228" y="194"/>
                    <a:pt x="229" y="197"/>
                    <a:pt x="229" y="197"/>
                  </a:cubicBezTo>
                  <a:cubicBezTo>
                    <a:pt x="228" y="198"/>
                    <a:pt x="226" y="199"/>
                    <a:pt x="225" y="199"/>
                  </a:cubicBezTo>
                  <a:cubicBezTo>
                    <a:pt x="225" y="200"/>
                    <a:pt x="223" y="200"/>
                    <a:pt x="222" y="201"/>
                  </a:cubicBezTo>
                  <a:cubicBezTo>
                    <a:pt x="221" y="202"/>
                    <a:pt x="220" y="204"/>
                    <a:pt x="219" y="205"/>
                  </a:cubicBezTo>
                  <a:cubicBezTo>
                    <a:pt x="219" y="206"/>
                    <a:pt x="218" y="207"/>
                    <a:pt x="217" y="208"/>
                  </a:cubicBezTo>
                  <a:cubicBezTo>
                    <a:pt x="216" y="209"/>
                    <a:pt x="215" y="212"/>
                    <a:pt x="215" y="213"/>
                  </a:cubicBezTo>
                  <a:cubicBezTo>
                    <a:pt x="215" y="214"/>
                    <a:pt x="217" y="215"/>
                    <a:pt x="218" y="215"/>
                  </a:cubicBezTo>
                  <a:cubicBezTo>
                    <a:pt x="219" y="215"/>
                    <a:pt x="220" y="214"/>
                    <a:pt x="220" y="213"/>
                  </a:cubicBezTo>
                  <a:cubicBezTo>
                    <a:pt x="221" y="213"/>
                    <a:pt x="222" y="211"/>
                    <a:pt x="222" y="210"/>
                  </a:cubicBezTo>
                  <a:cubicBezTo>
                    <a:pt x="223" y="210"/>
                    <a:pt x="225" y="210"/>
                    <a:pt x="225" y="209"/>
                  </a:cubicBezTo>
                  <a:cubicBezTo>
                    <a:pt x="226" y="209"/>
                    <a:pt x="226" y="206"/>
                    <a:pt x="227" y="206"/>
                  </a:cubicBezTo>
                  <a:cubicBezTo>
                    <a:pt x="228" y="205"/>
                    <a:pt x="229" y="204"/>
                    <a:pt x="230" y="203"/>
                  </a:cubicBezTo>
                  <a:cubicBezTo>
                    <a:pt x="231" y="203"/>
                    <a:pt x="233" y="202"/>
                    <a:pt x="234" y="202"/>
                  </a:cubicBezTo>
                  <a:cubicBezTo>
                    <a:pt x="235" y="201"/>
                    <a:pt x="236" y="200"/>
                    <a:pt x="237" y="199"/>
                  </a:cubicBezTo>
                  <a:cubicBezTo>
                    <a:pt x="238" y="199"/>
                    <a:pt x="239" y="198"/>
                    <a:pt x="239" y="198"/>
                  </a:cubicBezTo>
                  <a:cubicBezTo>
                    <a:pt x="240" y="198"/>
                    <a:pt x="241" y="198"/>
                    <a:pt x="241" y="197"/>
                  </a:cubicBezTo>
                  <a:cubicBezTo>
                    <a:pt x="242" y="197"/>
                    <a:pt x="242" y="195"/>
                    <a:pt x="242" y="194"/>
                  </a:cubicBezTo>
                  <a:cubicBezTo>
                    <a:pt x="242" y="193"/>
                    <a:pt x="241" y="191"/>
                    <a:pt x="241" y="190"/>
                  </a:cubicBezTo>
                  <a:cubicBezTo>
                    <a:pt x="241" y="189"/>
                    <a:pt x="239" y="186"/>
                    <a:pt x="240" y="185"/>
                  </a:cubicBezTo>
                  <a:cubicBezTo>
                    <a:pt x="241" y="185"/>
                    <a:pt x="242" y="187"/>
                    <a:pt x="242" y="187"/>
                  </a:cubicBezTo>
                  <a:cubicBezTo>
                    <a:pt x="243" y="188"/>
                    <a:pt x="245" y="189"/>
                    <a:pt x="246" y="189"/>
                  </a:cubicBezTo>
                  <a:cubicBezTo>
                    <a:pt x="247" y="190"/>
                    <a:pt x="248" y="191"/>
                    <a:pt x="249" y="191"/>
                  </a:cubicBezTo>
                  <a:cubicBezTo>
                    <a:pt x="250" y="193"/>
                    <a:pt x="249" y="198"/>
                    <a:pt x="249" y="200"/>
                  </a:cubicBezTo>
                  <a:cubicBezTo>
                    <a:pt x="249" y="201"/>
                    <a:pt x="249" y="202"/>
                    <a:pt x="249" y="203"/>
                  </a:cubicBezTo>
                  <a:cubicBezTo>
                    <a:pt x="249" y="204"/>
                    <a:pt x="250" y="206"/>
                    <a:pt x="250" y="207"/>
                  </a:cubicBezTo>
                  <a:cubicBezTo>
                    <a:pt x="249" y="208"/>
                    <a:pt x="248" y="210"/>
                    <a:pt x="248" y="211"/>
                  </a:cubicBezTo>
                  <a:cubicBezTo>
                    <a:pt x="248" y="212"/>
                    <a:pt x="249" y="213"/>
                    <a:pt x="250" y="214"/>
                  </a:cubicBezTo>
                  <a:cubicBezTo>
                    <a:pt x="250" y="215"/>
                    <a:pt x="249" y="218"/>
                    <a:pt x="249" y="219"/>
                  </a:cubicBezTo>
                  <a:cubicBezTo>
                    <a:pt x="249" y="219"/>
                    <a:pt x="248" y="221"/>
                    <a:pt x="248" y="221"/>
                  </a:cubicBezTo>
                  <a:cubicBezTo>
                    <a:pt x="247" y="221"/>
                    <a:pt x="245" y="218"/>
                    <a:pt x="244" y="218"/>
                  </a:cubicBezTo>
                  <a:cubicBezTo>
                    <a:pt x="243" y="218"/>
                    <a:pt x="240" y="218"/>
                    <a:pt x="239" y="219"/>
                  </a:cubicBezTo>
                  <a:cubicBezTo>
                    <a:pt x="239" y="219"/>
                    <a:pt x="239" y="221"/>
                    <a:pt x="239" y="222"/>
                  </a:cubicBezTo>
                  <a:cubicBezTo>
                    <a:pt x="239" y="223"/>
                    <a:pt x="240" y="223"/>
                    <a:pt x="241" y="224"/>
                  </a:cubicBezTo>
                  <a:cubicBezTo>
                    <a:pt x="241" y="224"/>
                    <a:pt x="243" y="227"/>
                    <a:pt x="243" y="228"/>
                  </a:cubicBezTo>
                  <a:cubicBezTo>
                    <a:pt x="243" y="229"/>
                    <a:pt x="242" y="231"/>
                    <a:pt x="241" y="232"/>
                  </a:cubicBezTo>
                  <a:cubicBezTo>
                    <a:pt x="241" y="233"/>
                    <a:pt x="240" y="235"/>
                    <a:pt x="240" y="236"/>
                  </a:cubicBezTo>
                  <a:cubicBezTo>
                    <a:pt x="240" y="237"/>
                    <a:pt x="241" y="238"/>
                    <a:pt x="242" y="239"/>
                  </a:cubicBezTo>
                  <a:cubicBezTo>
                    <a:pt x="242" y="240"/>
                    <a:pt x="241" y="242"/>
                    <a:pt x="241" y="243"/>
                  </a:cubicBezTo>
                  <a:cubicBezTo>
                    <a:pt x="240" y="244"/>
                    <a:pt x="241" y="247"/>
                    <a:pt x="240" y="248"/>
                  </a:cubicBezTo>
                  <a:cubicBezTo>
                    <a:pt x="239" y="248"/>
                    <a:pt x="236" y="247"/>
                    <a:pt x="235" y="247"/>
                  </a:cubicBezTo>
                  <a:cubicBezTo>
                    <a:pt x="234" y="248"/>
                    <a:pt x="232" y="250"/>
                    <a:pt x="232" y="251"/>
                  </a:cubicBezTo>
                  <a:cubicBezTo>
                    <a:pt x="232" y="252"/>
                    <a:pt x="231" y="253"/>
                    <a:pt x="231" y="254"/>
                  </a:cubicBezTo>
                  <a:cubicBezTo>
                    <a:pt x="232" y="255"/>
                    <a:pt x="234" y="255"/>
                    <a:pt x="234" y="256"/>
                  </a:cubicBezTo>
                  <a:cubicBezTo>
                    <a:pt x="235" y="256"/>
                    <a:pt x="236" y="258"/>
                    <a:pt x="236" y="258"/>
                  </a:cubicBezTo>
                  <a:cubicBezTo>
                    <a:pt x="237" y="259"/>
                    <a:pt x="239" y="260"/>
                    <a:pt x="240" y="260"/>
                  </a:cubicBezTo>
                  <a:cubicBezTo>
                    <a:pt x="240" y="261"/>
                    <a:pt x="240" y="263"/>
                    <a:pt x="240" y="263"/>
                  </a:cubicBezTo>
                  <a:cubicBezTo>
                    <a:pt x="241" y="265"/>
                    <a:pt x="242" y="267"/>
                    <a:pt x="242" y="268"/>
                  </a:cubicBezTo>
                  <a:cubicBezTo>
                    <a:pt x="242" y="269"/>
                    <a:pt x="241" y="272"/>
                    <a:pt x="240" y="273"/>
                  </a:cubicBezTo>
                  <a:cubicBezTo>
                    <a:pt x="240" y="273"/>
                    <a:pt x="239" y="275"/>
                    <a:pt x="239" y="276"/>
                  </a:cubicBezTo>
                  <a:cubicBezTo>
                    <a:pt x="239" y="277"/>
                    <a:pt x="239" y="278"/>
                    <a:pt x="239" y="278"/>
                  </a:cubicBezTo>
                  <a:cubicBezTo>
                    <a:pt x="240" y="279"/>
                    <a:pt x="241" y="279"/>
                    <a:pt x="242" y="279"/>
                  </a:cubicBezTo>
                  <a:cubicBezTo>
                    <a:pt x="243" y="279"/>
                    <a:pt x="245" y="280"/>
                    <a:pt x="245" y="280"/>
                  </a:cubicBezTo>
                  <a:cubicBezTo>
                    <a:pt x="245" y="281"/>
                    <a:pt x="245" y="283"/>
                    <a:pt x="245" y="283"/>
                  </a:cubicBezTo>
                  <a:cubicBezTo>
                    <a:pt x="245" y="284"/>
                    <a:pt x="243" y="284"/>
                    <a:pt x="242" y="285"/>
                  </a:cubicBezTo>
                  <a:cubicBezTo>
                    <a:pt x="241" y="285"/>
                    <a:pt x="239" y="285"/>
                    <a:pt x="237" y="285"/>
                  </a:cubicBezTo>
                  <a:cubicBezTo>
                    <a:pt x="236" y="285"/>
                    <a:pt x="235" y="287"/>
                    <a:pt x="234" y="287"/>
                  </a:cubicBezTo>
                  <a:cubicBezTo>
                    <a:pt x="233" y="288"/>
                    <a:pt x="230" y="288"/>
                    <a:pt x="229" y="288"/>
                  </a:cubicBezTo>
                  <a:cubicBezTo>
                    <a:pt x="229" y="288"/>
                    <a:pt x="227" y="287"/>
                    <a:pt x="227" y="286"/>
                  </a:cubicBezTo>
                  <a:cubicBezTo>
                    <a:pt x="226" y="285"/>
                    <a:pt x="227" y="284"/>
                    <a:pt x="226" y="283"/>
                  </a:cubicBezTo>
                  <a:cubicBezTo>
                    <a:pt x="226" y="283"/>
                    <a:pt x="225" y="283"/>
                    <a:pt x="224" y="283"/>
                  </a:cubicBezTo>
                  <a:cubicBezTo>
                    <a:pt x="223" y="284"/>
                    <a:pt x="222" y="284"/>
                    <a:pt x="221" y="285"/>
                  </a:cubicBezTo>
                  <a:cubicBezTo>
                    <a:pt x="221" y="286"/>
                    <a:pt x="220" y="287"/>
                    <a:pt x="220" y="288"/>
                  </a:cubicBezTo>
                  <a:cubicBezTo>
                    <a:pt x="220" y="289"/>
                    <a:pt x="220" y="290"/>
                    <a:pt x="221" y="290"/>
                  </a:cubicBezTo>
                  <a:cubicBezTo>
                    <a:pt x="221" y="291"/>
                    <a:pt x="223" y="291"/>
                    <a:pt x="224" y="291"/>
                  </a:cubicBezTo>
                  <a:cubicBezTo>
                    <a:pt x="225" y="291"/>
                    <a:pt x="226" y="293"/>
                    <a:pt x="226" y="293"/>
                  </a:cubicBezTo>
                  <a:cubicBezTo>
                    <a:pt x="227" y="294"/>
                    <a:pt x="227" y="297"/>
                    <a:pt x="228" y="298"/>
                  </a:cubicBezTo>
                  <a:cubicBezTo>
                    <a:pt x="229" y="299"/>
                    <a:pt x="231" y="301"/>
                    <a:pt x="232" y="301"/>
                  </a:cubicBezTo>
                  <a:cubicBezTo>
                    <a:pt x="233" y="301"/>
                    <a:pt x="235" y="302"/>
                    <a:pt x="236" y="301"/>
                  </a:cubicBezTo>
                  <a:cubicBezTo>
                    <a:pt x="237" y="301"/>
                    <a:pt x="237" y="299"/>
                    <a:pt x="237" y="298"/>
                  </a:cubicBezTo>
                  <a:cubicBezTo>
                    <a:pt x="237" y="297"/>
                    <a:pt x="235" y="295"/>
                    <a:pt x="235" y="294"/>
                  </a:cubicBezTo>
                  <a:cubicBezTo>
                    <a:pt x="236" y="293"/>
                    <a:pt x="238" y="292"/>
                    <a:pt x="239" y="292"/>
                  </a:cubicBezTo>
                  <a:cubicBezTo>
                    <a:pt x="240" y="292"/>
                    <a:pt x="242" y="294"/>
                    <a:pt x="243" y="294"/>
                  </a:cubicBezTo>
                  <a:cubicBezTo>
                    <a:pt x="245" y="293"/>
                    <a:pt x="248" y="292"/>
                    <a:pt x="249" y="291"/>
                  </a:cubicBezTo>
                  <a:cubicBezTo>
                    <a:pt x="249" y="290"/>
                    <a:pt x="250" y="287"/>
                    <a:pt x="250" y="286"/>
                  </a:cubicBezTo>
                  <a:cubicBezTo>
                    <a:pt x="251" y="285"/>
                    <a:pt x="251" y="282"/>
                    <a:pt x="250" y="280"/>
                  </a:cubicBezTo>
                  <a:cubicBezTo>
                    <a:pt x="250" y="279"/>
                    <a:pt x="248" y="278"/>
                    <a:pt x="248" y="277"/>
                  </a:cubicBezTo>
                  <a:cubicBezTo>
                    <a:pt x="247" y="276"/>
                    <a:pt x="247" y="273"/>
                    <a:pt x="247" y="272"/>
                  </a:cubicBezTo>
                  <a:cubicBezTo>
                    <a:pt x="248" y="271"/>
                    <a:pt x="249" y="271"/>
                    <a:pt x="250" y="270"/>
                  </a:cubicBezTo>
                  <a:cubicBezTo>
                    <a:pt x="251" y="270"/>
                    <a:pt x="252" y="268"/>
                    <a:pt x="252" y="266"/>
                  </a:cubicBezTo>
                  <a:cubicBezTo>
                    <a:pt x="251" y="265"/>
                    <a:pt x="249" y="264"/>
                    <a:pt x="249" y="264"/>
                  </a:cubicBezTo>
                  <a:cubicBezTo>
                    <a:pt x="248" y="263"/>
                    <a:pt x="248" y="261"/>
                    <a:pt x="248" y="260"/>
                  </a:cubicBezTo>
                  <a:cubicBezTo>
                    <a:pt x="248" y="259"/>
                    <a:pt x="249" y="257"/>
                    <a:pt x="250" y="256"/>
                  </a:cubicBezTo>
                  <a:cubicBezTo>
                    <a:pt x="250" y="255"/>
                    <a:pt x="249" y="252"/>
                    <a:pt x="250" y="251"/>
                  </a:cubicBezTo>
                  <a:cubicBezTo>
                    <a:pt x="250" y="251"/>
                    <a:pt x="252" y="250"/>
                    <a:pt x="253" y="250"/>
                  </a:cubicBezTo>
                  <a:cubicBezTo>
                    <a:pt x="254" y="250"/>
                    <a:pt x="256" y="251"/>
                    <a:pt x="257" y="250"/>
                  </a:cubicBezTo>
                  <a:cubicBezTo>
                    <a:pt x="258" y="250"/>
                    <a:pt x="260" y="247"/>
                    <a:pt x="259" y="246"/>
                  </a:cubicBezTo>
                  <a:cubicBezTo>
                    <a:pt x="259" y="246"/>
                    <a:pt x="258" y="245"/>
                    <a:pt x="258" y="244"/>
                  </a:cubicBezTo>
                  <a:cubicBezTo>
                    <a:pt x="257" y="244"/>
                    <a:pt x="256" y="242"/>
                    <a:pt x="255" y="242"/>
                  </a:cubicBezTo>
                  <a:cubicBezTo>
                    <a:pt x="254" y="241"/>
                    <a:pt x="252" y="241"/>
                    <a:pt x="251" y="240"/>
                  </a:cubicBezTo>
                  <a:cubicBezTo>
                    <a:pt x="250" y="239"/>
                    <a:pt x="250" y="236"/>
                    <a:pt x="251" y="235"/>
                  </a:cubicBezTo>
                  <a:cubicBezTo>
                    <a:pt x="251" y="234"/>
                    <a:pt x="252" y="233"/>
                    <a:pt x="252" y="232"/>
                  </a:cubicBezTo>
                  <a:cubicBezTo>
                    <a:pt x="253" y="231"/>
                    <a:pt x="256" y="229"/>
                    <a:pt x="257" y="228"/>
                  </a:cubicBezTo>
                  <a:cubicBezTo>
                    <a:pt x="258" y="227"/>
                    <a:pt x="259" y="225"/>
                    <a:pt x="260" y="224"/>
                  </a:cubicBezTo>
                  <a:cubicBezTo>
                    <a:pt x="260" y="223"/>
                    <a:pt x="259" y="221"/>
                    <a:pt x="259" y="219"/>
                  </a:cubicBezTo>
                  <a:cubicBezTo>
                    <a:pt x="260" y="218"/>
                    <a:pt x="260" y="214"/>
                    <a:pt x="261" y="213"/>
                  </a:cubicBezTo>
                  <a:cubicBezTo>
                    <a:pt x="261" y="212"/>
                    <a:pt x="262" y="210"/>
                    <a:pt x="263" y="210"/>
                  </a:cubicBezTo>
                  <a:cubicBezTo>
                    <a:pt x="264" y="209"/>
                    <a:pt x="265" y="208"/>
                    <a:pt x="265" y="208"/>
                  </a:cubicBezTo>
                  <a:cubicBezTo>
                    <a:pt x="266" y="207"/>
                    <a:pt x="269" y="206"/>
                    <a:pt x="269" y="205"/>
                  </a:cubicBezTo>
                  <a:cubicBezTo>
                    <a:pt x="270" y="204"/>
                    <a:pt x="270" y="202"/>
                    <a:pt x="270" y="201"/>
                  </a:cubicBezTo>
                  <a:cubicBezTo>
                    <a:pt x="271" y="200"/>
                    <a:pt x="272" y="199"/>
                    <a:pt x="272" y="198"/>
                  </a:cubicBezTo>
                  <a:cubicBezTo>
                    <a:pt x="273" y="197"/>
                    <a:pt x="274" y="195"/>
                    <a:pt x="275" y="194"/>
                  </a:cubicBezTo>
                  <a:cubicBezTo>
                    <a:pt x="276" y="193"/>
                    <a:pt x="276" y="191"/>
                    <a:pt x="277" y="191"/>
                  </a:cubicBezTo>
                  <a:cubicBezTo>
                    <a:pt x="278" y="190"/>
                    <a:pt x="281" y="191"/>
                    <a:pt x="282" y="191"/>
                  </a:cubicBezTo>
                  <a:cubicBezTo>
                    <a:pt x="283" y="190"/>
                    <a:pt x="284" y="189"/>
                    <a:pt x="285" y="189"/>
                  </a:cubicBezTo>
                  <a:cubicBezTo>
                    <a:pt x="285" y="188"/>
                    <a:pt x="285" y="186"/>
                    <a:pt x="285" y="186"/>
                  </a:cubicBezTo>
                  <a:cubicBezTo>
                    <a:pt x="285" y="185"/>
                    <a:pt x="286" y="183"/>
                    <a:pt x="287" y="182"/>
                  </a:cubicBezTo>
                  <a:cubicBezTo>
                    <a:pt x="287" y="181"/>
                    <a:pt x="288" y="178"/>
                    <a:pt x="288" y="177"/>
                  </a:cubicBezTo>
                  <a:cubicBezTo>
                    <a:pt x="288" y="176"/>
                    <a:pt x="285" y="176"/>
                    <a:pt x="284" y="175"/>
                  </a:cubicBezTo>
                  <a:cubicBezTo>
                    <a:pt x="283" y="173"/>
                    <a:pt x="281" y="170"/>
                    <a:pt x="280" y="169"/>
                  </a:cubicBezTo>
                  <a:cubicBezTo>
                    <a:pt x="279" y="167"/>
                    <a:pt x="278" y="163"/>
                    <a:pt x="277" y="161"/>
                  </a:cubicBezTo>
                  <a:cubicBezTo>
                    <a:pt x="277" y="160"/>
                    <a:pt x="277" y="157"/>
                    <a:pt x="277" y="155"/>
                  </a:cubicBezTo>
                  <a:cubicBezTo>
                    <a:pt x="277" y="154"/>
                    <a:pt x="279" y="152"/>
                    <a:pt x="279" y="150"/>
                  </a:cubicBezTo>
                  <a:cubicBezTo>
                    <a:pt x="279" y="149"/>
                    <a:pt x="277" y="147"/>
                    <a:pt x="277" y="146"/>
                  </a:cubicBezTo>
                  <a:cubicBezTo>
                    <a:pt x="277" y="145"/>
                    <a:pt x="277" y="142"/>
                    <a:pt x="277" y="141"/>
                  </a:cubicBezTo>
                  <a:cubicBezTo>
                    <a:pt x="276" y="140"/>
                    <a:pt x="275" y="139"/>
                    <a:pt x="274" y="139"/>
                  </a:cubicBezTo>
                  <a:cubicBezTo>
                    <a:pt x="273" y="139"/>
                    <a:pt x="271" y="139"/>
                    <a:pt x="271" y="140"/>
                  </a:cubicBezTo>
                  <a:cubicBezTo>
                    <a:pt x="270" y="140"/>
                    <a:pt x="270" y="142"/>
                    <a:pt x="270" y="143"/>
                  </a:cubicBezTo>
                  <a:cubicBezTo>
                    <a:pt x="270" y="143"/>
                    <a:pt x="269" y="145"/>
                    <a:pt x="269" y="145"/>
                  </a:cubicBezTo>
                  <a:cubicBezTo>
                    <a:pt x="268" y="145"/>
                    <a:pt x="266" y="145"/>
                    <a:pt x="266" y="145"/>
                  </a:cubicBezTo>
                  <a:cubicBezTo>
                    <a:pt x="265" y="146"/>
                    <a:pt x="266" y="147"/>
                    <a:pt x="266" y="147"/>
                  </a:cubicBezTo>
                  <a:cubicBezTo>
                    <a:pt x="265" y="148"/>
                    <a:pt x="265" y="150"/>
                    <a:pt x="265" y="151"/>
                  </a:cubicBezTo>
                  <a:cubicBezTo>
                    <a:pt x="266" y="152"/>
                    <a:pt x="267" y="153"/>
                    <a:pt x="267" y="154"/>
                  </a:cubicBezTo>
                  <a:cubicBezTo>
                    <a:pt x="268" y="154"/>
                    <a:pt x="269" y="155"/>
                    <a:pt x="269" y="156"/>
                  </a:cubicBezTo>
                  <a:cubicBezTo>
                    <a:pt x="270" y="156"/>
                    <a:pt x="271" y="158"/>
                    <a:pt x="272" y="159"/>
                  </a:cubicBezTo>
                  <a:cubicBezTo>
                    <a:pt x="272" y="160"/>
                    <a:pt x="273" y="162"/>
                    <a:pt x="273" y="163"/>
                  </a:cubicBezTo>
                  <a:cubicBezTo>
                    <a:pt x="274" y="164"/>
                    <a:pt x="273" y="166"/>
                    <a:pt x="273" y="167"/>
                  </a:cubicBezTo>
                  <a:cubicBezTo>
                    <a:pt x="273" y="168"/>
                    <a:pt x="273" y="170"/>
                    <a:pt x="272" y="170"/>
                  </a:cubicBezTo>
                  <a:cubicBezTo>
                    <a:pt x="272" y="170"/>
                    <a:pt x="271" y="169"/>
                    <a:pt x="270" y="168"/>
                  </a:cubicBezTo>
                  <a:cubicBezTo>
                    <a:pt x="270" y="167"/>
                    <a:pt x="271" y="165"/>
                    <a:pt x="270" y="164"/>
                  </a:cubicBezTo>
                  <a:cubicBezTo>
                    <a:pt x="270" y="163"/>
                    <a:pt x="269" y="161"/>
                    <a:pt x="268" y="160"/>
                  </a:cubicBezTo>
                  <a:cubicBezTo>
                    <a:pt x="267" y="159"/>
                    <a:pt x="266" y="156"/>
                    <a:pt x="265" y="156"/>
                  </a:cubicBezTo>
                  <a:cubicBezTo>
                    <a:pt x="264" y="155"/>
                    <a:pt x="262" y="154"/>
                    <a:pt x="261" y="153"/>
                  </a:cubicBezTo>
                  <a:cubicBezTo>
                    <a:pt x="261" y="153"/>
                    <a:pt x="260" y="151"/>
                    <a:pt x="260" y="150"/>
                  </a:cubicBezTo>
                  <a:cubicBezTo>
                    <a:pt x="260" y="149"/>
                    <a:pt x="260" y="147"/>
                    <a:pt x="260" y="147"/>
                  </a:cubicBezTo>
                  <a:cubicBezTo>
                    <a:pt x="259" y="145"/>
                    <a:pt x="258" y="143"/>
                    <a:pt x="258" y="142"/>
                  </a:cubicBezTo>
                  <a:cubicBezTo>
                    <a:pt x="259" y="141"/>
                    <a:pt x="260" y="139"/>
                    <a:pt x="260" y="139"/>
                  </a:cubicBezTo>
                  <a:cubicBezTo>
                    <a:pt x="261" y="138"/>
                    <a:pt x="261" y="136"/>
                    <a:pt x="261" y="135"/>
                  </a:cubicBezTo>
                  <a:cubicBezTo>
                    <a:pt x="262" y="134"/>
                    <a:pt x="263" y="133"/>
                    <a:pt x="264" y="133"/>
                  </a:cubicBezTo>
                  <a:cubicBezTo>
                    <a:pt x="265" y="133"/>
                    <a:pt x="267" y="134"/>
                    <a:pt x="268" y="134"/>
                  </a:cubicBezTo>
                  <a:cubicBezTo>
                    <a:pt x="269" y="134"/>
                    <a:pt x="271" y="133"/>
                    <a:pt x="272" y="133"/>
                  </a:cubicBezTo>
                  <a:cubicBezTo>
                    <a:pt x="273" y="134"/>
                    <a:pt x="275" y="135"/>
                    <a:pt x="276" y="136"/>
                  </a:cubicBezTo>
                  <a:cubicBezTo>
                    <a:pt x="276" y="136"/>
                    <a:pt x="278" y="136"/>
                    <a:pt x="278" y="136"/>
                  </a:cubicBezTo>
                  <a:cubicBezTo>
                    <a:pt x="278" y="136"/>
                    <a:pt x="281" y="133"/>
                    <a:pt x="281" y="132"/>
                  </a:cubicBezTo>
                  <a:cubicBezTo>
                    <a:pt x="282" y="131"/>
                    <a:pt x="283" y="129"/>
                    <a:pt x="282" y="127"/>
                  </a:cubicBezTo>
                  <a:cubicBezTo>
                    <a:pt x="282" y="126"/>
                    <a:pt x="280" y="123"/>
                    <a:pt x="279" y="122"/>
                  </a:cubicBezTo>
                  <a:cubicBezTo>
                    <a:pt x="278" y="120"/>
                    <a:pt x="274" y="120"/>
                    <a:pt x="273" y="118"/>
                  </a:cubicBezTo>
                  <a:cubicBezTo>
                    <a:pt x="272" y="117"/>
                    <a:pt x="270" y="115"/>
                    <a:pt x="269" y="114"/>
                  </a:cubicBezTo>
                  <a:cubicBezTo>
                    <a:pt x="269" y="113"/>
                    <a:pt x="267" y="112"/>
                    <a:pt x="267" y="111"/>
                  </a:cubicBezTo>
                  <a:cubicBezTo>
                    <a:pt x="267" y="109"/>
                    <a:pt x="266" y="107"/>
                    <a:pt x="266" y="105"/>
                  </a:cubicBezTo>
                  <a:cubicBezTo>
                    <a:pt x="267" y="105"/>
                    <a:pt x="268" y="103"/>
                    <a:pt x="268" y="103"/>
                  </a:cubicBezTo>
                  <a:cubicBezTo>
                    <a:pt x="268" y="102"/>
                    <a:pt x="268" y="100"/>
                    <a:pt x="267" y="99"/>
                  </a:cubicBezTo>
                  <a:cubicBezTo>
                    <a:pt x="267" y="99"/>
                    <a:pt x="266" y="100"/>
                    <a:pt x="265" y="100"/>
                  </a:cubicBezTo>
                  <a:cubicBezTo>
                    <a:pt x="264" y="101"/>
                    <a:pt x="262" y="101"/>
                    <a:pt x="262" y="102"/>
                  </a:cubicBezTo>
                  <a:cubicBezTo>
                    <a:pt x="261" y="102"/>
                    <a:pt x="261" y="104"/>
                    <a:pt x="261" y="105"/>
                  </a:cubicBezTo>
                  <a:cubicBezTo>
                    <a:pt x="261" y="106"/>
                    <a:pt x="261" y="107"/>
                    <a:pt x="261" y="108"/>
                  </a:cubicBezTo>
                  <a:cubicBezTo>
                    <a:pt x="261" y="109"/>
                    <a:pt x="261" y="111"/>
                    <a:pt x="261" y="111"/>
                  </a:cubicBezTo>
                  <a:cubicBezTo>
                    <a:pt x="261" y="112"/>
                    <a:pt x="259" y="112"/>
                    <a:pt x="259" y="113"/>
                  </a:cubicBezTo>
                  <a:cubicBezTo>
                    <a:pt x="259" y="114"/>
                    <a:pt x="261" y="115"/>
                    <a:pt x="261" y="116"/>
                  </a:cubicBezTo>
                  <a:cubicBezTo>
                    <a:pt x="262" y="117"/>
                    <a:pt x="264" y="118"/>
                    <a:pt x="264" y="119"/>
                  </a:cubicBezTo>
                  <a:cubicBezTo>
                    <a:pt x="265" y="119"/>
                    <a:pt x="266" y="120"/>
                    <a:pt x="267" y="121"/>
                  </a:cubicBezTo>
                  <a:cubicBezTo>
                    <a:pt x="267" y="122"/>
                    <a:pt x="268" y="124"/>
                    <a:pt x="268" y="125"/>
                  </a:cubicBezTo>
                  <a:cubicBezTo>
                    <a:pt x="268" y="126"/>
                    <a:pt x="266" y="127"/>
                    <a:pt x="266" y="127"/>
                  </a:cubicBezTo>
                  <a:cubicBezTo>
                    <a:pt x="265" y="128"/>
                    <a:pt x="264" y="129"/>
                    <a:pt x="263" y="128"/>
                  </a:cubicBezTo>
                  <a:cubicBezTo>
                    <a:pt x="262" y="128"/>
                    <a:pt x="260" y="127"/>
                    <a:pt x="259" y="127"/>
                  </a:cubicBezTo>
                  <a:cubicBezTo>
                    <a:pt x="259" y="126"/>
                    <a:pt x="259" y="124"/>
                    <a:pt x="258" y="124"/>
                  </a:cubicBezTo>
                  <a:cubicBezTo>
                    <a:pt x="257" y="123"/>
                    <a:pt x="255" y="125"/>
                    <a:pt x="254" y="125"/>
                  </a:cubicBezTo>
                  <a:cubicBezTo>
                    <a:pt x="253" y="126"/>
                    <a:pt x="253" y="128"/>
                    <a:pt x="252" y="129"/>
                  </a:cubicBezTo>
                  <a:cubicBezTo>
                    <a:pt x="251" y="129"/>
                    <a:pt x="249" y="128"/>
                    <a:pt x="248" y="128"/>
                  </a:cubicBezTo>
                  <a:cubicBezTo>
                    <a:pt x="247" y="129"/>
                    <a:pt x="246" y="132"/>
                    <a:pt x="247" y="133"/>
                  </a:cubicBezTo>
                  <a:cubicBezTo>
                    <a:pt x="247" y="134"/>
                    <a:pt x="249" y="135"/>
                    <a:pt x="249" y="135"/>
                  </a:cubicBezTo>
                  <a:cubicBezTo>
                    <a:pt x="250" y="136"/>
                    <a:pt x="251" y="137"/>
                    <a:pt x="252" y="137"/>
                  </a:cubicBezTo>
                  <a:cubicBezTo>
                    <a:pt x="252" y="138"/>
                    <a:pt x="252" y="141"/>
                    <a:pt x="252" y="142"/>
                  </a:cubicBezTo>
                  <a:cubicBezTo>
                    <a:pt x="253" y="144"/>
                    <a:pt x="254" y="147"/>
                    <a:pt x="254" y="149"/>
                  </a:cubicBezTo>
                  <a:cubicBezTo>
                    <a:pt x="254" y="150"/>
                    <a:pt x="254" y="152"/>
                    <a:pt x="254" y="153"/>
                  </a:cubicBezTo>
                  <a:cubicBezTo>
                    <a:pt x="253" y="155"/>
                    <a:pt x="253" y="157"/>
                    <a:pt x="253" y="158"/>
                  </a:cubicBezTo>
                  <a:cubicBezTo>
                    <a:pt x="252" y="159"/>
                    <a:pt x="252" y="161"/>
                    <a:pt x="252" y="162"/>
                  </a:cubicBezTo>
                  <a:cubicBezTo>
                    <a:pt x="252" y="163"/>
                    <a:pt x="251" y="165"/>
                    <a:pt x="252" y="166"/>
                  </a:cubicBezTo>
                  <a:cubicBezTo>
                    <a:pt x="252" y="166"/>
                    <a:pt x="254" y="167"/>
                    <a:pt x="254" y="167"/>
                  </a:cubicBezTo>
                  <a:cubicBezTo>
                    <a:pt x="255" y="167"/>
                    <a:pt x="256" y="166"/>
                    <a:pt x="256" y="166"/>
                  </a:cubicBezTo>
                  <a:cubicBezTo>
                    <a:pt x="257" y="165"/>
                    <a:pt x="257" y="163"/>
                    <a:pt x="257" y="162"/>
                  </a:cubicBezTo>
                  <a:cubicBezTo>
                    <a:pt x="257" y="162"/>
                    <a:pt x="257" y="161"/>
                    <a:pt x="257" y="160"/>
                  </a:cubicBezTo>
                  <a:cubicBezTo>
                    <a:pt x="257" y="160"/>
                    <a:pt x="257" y="159"/>
                    <a:pt x="258" y="159"/>
                  </a:cubicBezTo>
                  <a:cubicBezTo>
                    <a:pt x="259" y="158"/>
                    <a:pt x="260" y="159"/>
                    <a:pt x="261" y="160"/>
                  </a:cubicBezTo>
                  <a:cubicBezTo>
                    <a:pt x="262" y="160"/>
                    <a:pt x="263" y="161"/>
                    <a:pt x="263" y="161"/>
                  </a:cubicBezTo>
                  <a:cubicBezTo>
                    <a:pt x="263" y="162"/>
                    <a:pt x="263" y="164"/>
                    <a:pt x="263" y="165"/>
                  </a:cubicBezTo>
                  <a:cubicBezTo>
                    <a:pt x="263" y="166"/>
                    <a:pt x="264" y="168"/>
                    <a:pt x="264" y="168"/>
                  </a:cubicBezTo>
                  <a:cubicBezTo>
                    <a:pt x="265" y="169"/>
                    <a:pt x="266" y="171"/>
                    <a:pt x="266" y="171"/>
                  </a:cubicBezTo>
                  <a:cubicBezTo>
                    <a:pt x="267" y="172"/>
                    <a:pt x="268" y="172"/>
                    <a:pt x="269" y="172"/>
                  </a:cubicBezTo>
                  <a:cubicBezTo>
                    <a:pt x="269" y="173"/>
                    <a:pt x="270" y="174"/>
                    <a:pt x="270" y="175"/>
                  </a:cubicBezTo>
                  <a:cubicBezTo>
                    <a:pt x="271" y="176"/>
                    <a:pt x="271" y="178"/>
                    <a:pt x="271" y="179"/>
                  </a:cubicBezTo>
                  <a:cubicBezTo>
                    <a:pt x="271" y="180"/>
                    <a:pt x="272" y="183"/>
                    <a:pt x="272" y="184"/>
                  </a:cubicBezTo>
                  <a:cubicBezTo>
                    <a:pt x="272" y="185"/>
                    <a:pt x="272" y="187"/>
                    <a:pt x="271" y="188"/>
                  </a:cubicBezTo>
                  <a:cubicBezTo>
                    <a:pt x="271" y="188"/>
                    <a:pt x="270" y="190"/>
                    <a:pt x="269" y="190"/>
                  </a:cubicBezTo>
                  <a:cubicBezTo>
                    <a:pt x="269" y="191"/>
                    <a:pt x="267" y="192"/>
                    <a:pt x="267" y="193"/>
                  </a:cubicBezTo>
                  <a:cubicBezTo>
                    <a:pt x="266" y="193"/>
                    <a:pt x="266" y="195"/>
                    <a:pt x="265" y="195"/>
                  </a:cubicBezTo>
                  <a:cubicBezTo>
                    <a:pt x="265" y="195"/>
                    <a:pt x="264" y="196"/>
                    <a:pt x="264" y="196"/>
                  </a:cubicBezTo>
                  <a:cubicBezTo>
                    <a:pt x="263" y="196"/>
                    <a:pt x="261" y="195"/>
                    <a:pt x="261" y="194"/>
                  </a:cubicBezTo>
                  <a:cubicBezTo>
                    <a:pt x="260" y="193"/>
                    <a:pt x="259" y="191"/>
                    <a:pt x="258" y="190"/>
                  </a:cubicBezTo>
                  <a:cubicBezTo>
                    <a:pt x="258" y="189"/>
                    <a:pt x="260" y="186"/>
                    <a:pt x="260" y="185"/>
                  </a:cubicBezTo>
                  <a:cubicBezTo>
                    <a:pt x="260" y="184"/>
                    <a:pt x="259" y="184"/>
                    <a:pt x="259" y="183"/>
                  </a:cubicBezTo>
                  <a:cubicBezTo>
                    <a:pt x="258" y="182"/>
                    <a:pt x="259" y="180"/>
                    <a:pt x="259" y="180"/>
                  </a:cubicBezTo>
                  <a:cubicBezTo>
                    <a:pt x="258" y="179"/>
                    <a:pt x="257" y="178"/>
                    <a:pt x="256" y="178"/>
                  </a:cubicBezTo>
                  <a:cubicBezTo>
                    <a:pt x="255" y="178"/>
                    <a:pt x="254" y="179"/>
                    <a:pt x="253" y="179"/>
                  </a:cubicBezTo>
                  <a:cubicBezTo>
                    <a:pt x="253" y="179"/>
                    <a:pt x="252" y="181"/>
                    <a:pt x="251" y="180"/>
                  </a:cubicBezTo>
                  <a:cubicBezTo>
                    <a:pt x="250" y="180"/>
                    <a:pt x="249" y="179"/>
                    <a:pt x="249" y="178"/>
                  </a:cubicBezTo>
                  <a:cubicBezTo>
                    <a:pt x="249" y="178"/>
                    <a:pt x="250" y="177"/>
                    <a:pt x="250" y="176"/>
                  </a:cubicBezTo>
                  <a:cubicBezTo>
                    <a:pt x="250" y="175"/>
                    <a:pt x="250" y="174"/>
                    <a:pt x="250" y="174"/>
                  </a:cubicBezTo>
                  <a:cubicBezTo>
                    <a:pt x="249" y="173"/>
                    <a:pt x="247" y="172"/>
                    <a:pt x="246" y="171"/>
                  </a:cubicBezTo>
                  <a:cubicBezTo>
                    <a:pt x="246" y="170"/>
                    <a:pt x="245" y="168"/>
                    <a:pt x="245" y="167"/>
                  </a:cubicBezTo>
                  <a:cubicBezTo>
                    <a:pt x="245" y="167"/>
                    <a:pt x="247" y="165"/>
                    <a:pt x="247" y="164"/>
                  </a:cubicBezTo>
                  <a:cubicBezTo>
                    <a:pt x="247" y="164"/>
                    <a:pt x="246" y="162"/>
                    <a:pt x="246" y="162"/>
                  </a:cubicBezTo>
                  <a:cubicBezTo>
                    <a:pt x="246" y="161"/>
                    <a:pt x="246" y="159"/>
                    <a:pt x="246" y="159"/>
                  </a:cubicBezTo>
                  <a:cubicBezTo>
                    <a:pt x="247" y="158"/>
                    <a:pt x="248" y="157"/>
                    <a:pt x="249" y="156"/>
                  </a:cubicBezTo>
                  <a:cubicBezTo>
                    <a:pt x="249" y="155"/>
                    <a:pt x="249" y="153"/>
                    <a:pt x="249" y="151"/>
                  </a:cubicBezTo>
                  <a:cubicBezTo>
                    <a:pt x="249" y="150"/>
                    <a:pt x="248" y="148"/>
                    <a:pt x="248" y="147"/>
                  </a:cubicBezTo>
                  <a:cubicBezTo>
                    <a:pt x="247" y="147"/>
                    <a:pt x="247" y="145"/>
                    <a:pt x="247" y="144"/>
                  </a:cubicBezTo>
                  <a:cubicBezTo>
                    <a:pt x="246" y="144"/>
                    <a:pt x="243" y="145"/>
                    <a:pt x="242" y="144"/>
                  </a:cubicBezTo>
                  <a:cubicBezTo>
                    <a:pt x="242" y="144"/>
                    <a:pt x="242" y="142"/>
                    <a:pt x="241" y="142"/>
                  </a:cubicBezTo>
                  <a:cubicBezTo>
                    <a:pt x="241" y="141"/>
                    <a:pt x="240" y="139"/>
                    <a:pt x="239" y="139"/>
                  </a:cubicBezTo>
                  <a:cubicBezTo>
                    <a:pt x="239" y="138"/>
                    <a:pt x="237" y="136"/>
                    <a:pt x="237" y="136"/>
                  </a:cubicBezTo>
                  <a:cubicBezTo>
                    <a:pt x="236" y="135"/>
                    <a:pt x="234" y="133"/>
                    <a:pt x="234" y="132"/>
                  </a:cubicBezTo>
                  <a:cubicBezTo>
                    <a:pt x="233" y="131"/>
                    <a:pt x="232" y="128"/>
                    <a:pt x="233" y="127"/>
                  </a:cubicBezTo>
                  <a:cubicBezTo>
                    <a:pt x="233" y="125"/>
                    <a:pt x="236" y="124"/>
                    <a:pt x="238" y="122"/>
                  </a:cubicBezTo>
                  <a:cubicBezTo>
                    <a:pt x="239" y="121"/>
                    <a:pt x="241" y="119"/>
                    <a:pt x="242" y="118"/>
                  </a:cubicBezTo>
                  <a:cubicBezTo>
                    <a:pt x="243" y="117"/>
                    <a:pt x="246" y="115"/>
                    <a:pt x="248" y="113"/>
                  </a:cubicBezTo>
                  <a:cubicBezTo>
                    <a:pt x="249" y="113"/>
                    <a:pt x="250" y="112"/>
                    <a:pt x="251" y="111"/>
                  </a:cubicBezTo>
                  <a:cubicBezTo>
                    <a:pt x="251" y="110"/>
                    <a:pt x="253" y="109"/>
                    <a:pt x="253" y="108"/>
                  </a:cubicBezTo>
                  <a:cubicBezTo>
                    <a:pt x="253" y="107"/>
                    <a:pt x="254" y="105"/>
                    <a:pt x="254" y="104"/>
                  </a:cubicBezTo>
                  <a:cubicBezTo>
                    <a:pt x="254" y="103"/>
                    <a:pt x="254" y="101"/>
                    <a:pt x="254" y="100"/>
                  </a:cubicBezTo>
                  <a:cubicBezTo>
                    <a:pt x="254" y="99"/>
                    <a:pt x="254" y="97"/>
                    <a:pt x="254" y="96"/>
                  </a:cubicBezTo>
                  <a:cubicBezTo>
                    <a:pt x="255" y="96"/>
                    <a:pt x="256" y="95"/>
                    <a:pt x="256" y="94"/>
                  </a:cubicBezTo>
                  <a:cubicBezTo>
                    <a:pt x="257" y="93"/>
                    <a:pt x="257" y="92"/>
                    <a:pt x="257" y="91"/>
                  </a:cubicBezTo>
                  <a:cubicBezTo>
                    <a:pt x="256" y="91"/>
                    <a:pt x="255" y="91"/>
                    <a:pt x="254" y="91"/>
                  </a:cubicBezTo>
                  <a:cubicBezTo>
                    <a:pt x="254" y="92"/>
                    <a:pt x="253" y="93"/>
                    <a:pt x="253" y="93"/>
                  </a:cubicBezTo>
                  <a:cubicBezTo>
                    <a:pt x="252" y="93"/>
                    <a:pt x="251" y="93"/>
                    <a:pt x="250" y="93"/>
                  </a:cubicBezTo>
                  <a:cubicBezTo>
                    <a:pt x="250" y="93"/>
                    <a:pt x="250" y="91"/>
                    <a:pt x="250" y="90"/>
                  </a:cubicBezTo>
                  <a:cubicBezTo>
                    <a:pt x="251" y="89"/>
                    <a:pt x="252" y="88"/>
                    <a:pt x="253" y="87"/>
                  </a:cubicBezTo>
                  <a:cubicBezTo>
                    <a:pt x="253" y="87"/>
                    <a:pt x="254" y="86"/>
                    <a:pt x="255" y="86"/>
                  </a:cubicBezTo>
                  <a:cubicBezTo>
                    <a:pt x="256" y="86"/>
                    <a:pt x="258" y="86"/>
                    <a:pt x="259" y="86"/>
                  </a:cubicBezTo>
                  <a:cubicBezTo>
                    <a:pt x="260" y="86"/>
                    <a:pt x="262" y="86"/>
                    <a:pt x="263" y="86"/>
                  </a:cubicBezTo>
                  <a:cubicBezTo>
                    <a:pt x="264" y="86"/>
                    <a:pt x="265" y="87"/>
                    <a:pt x="265" y="87"/>
                  </a:cubicBezTo>
                  <a:cubicBezTo>
                    <a:pt x="266" y="88"/>
                    <a:pt x="267" y="89"/>
                    <a:pt x="268" y="89"/>
                  </a:cubicBezTo>
                  <a:cubicBezTo>
                    <a:pt x="268" y="90"/>
                    <a:pt x="269" y="91"/>
                    <a:pt x="269" y="91"/>
                  </a:cubicBezTo>
                  <a:cubicBezTo>
                    <a:pt x="270" y="92"/>
                    <a:pt x="270" y="95"/>
                    <a:pt x="270" y="96"/>
                  </a:cubicBezTo>
                  <a:cubicBezTo>
                    <a:pt x="271" y="96"/>
                    <a:pt x="272" y="97"/>
                    <a:pt x="273" y="98"/>
                  </a:cubicBezTo>
                  <a:cubicBezTo>
                    <a:pt x="273" y="98"/>
                    <a:pt x="276" y="99"/>
                    <a:pt x="276" y="99"/>
                  </a:cubicBezTo>
                  <a:cubicBezTo>
                    <a:pt x="278" y="98"/>
                    <a:pt x="278" y="94"/>
                    <a:pt x="278" y="92"/>
                  </a:cubicBezTo>
                  <a:cubicBezTo>
                    <a:pt x="278" y="91"/>
                    <a:pt x="278" y="89"/>
                    <a:pt x="278" y="88"/>
                  </a:cubicBezTo>
                  <a:cubicBezTo>
                    <a:pt x="278" y="87"/>
                    <a:pt x="278" y="84"/>
                    <a:pt x="278" y="83"/>
                  </a:cubicBezTo>
                  <a:cubicBezTo>
                    <a:pt x="277" y="82"/>
                    <a:pt x="275" y="81"/>
                    <a:pt x="275" y="80"/>
                  </a:cubicBezTo>
                  <a:cubicBezTo>
                    <a:pt x="275" y="80"/>
                    <a:pt x="276" y="78"/>
                    <a:pt x="276" y="78"/>
                  </a:cubicBezTo>
                  <a:cubicBezTo>
                    <a:pt x="277" y="78"/>
                    <a:pt x="279" y="79"/>
                    <a:pt x="280" y="79"/>
                  </a:cubicBezTo>
                  <a:cubicBezTo>
                    <a:pt x="281" y="80"/>
                    <a:pt x="281" y="82"/>
                    <a:pt x="281" y="82"/>
                  </a:cubicBezTo>
                  <a:cubicBezTo>
                    <a:pt x="282" y="83"/>
                    <a:pt x="285" y="81"/>
                    <a:pt x="286" y="80"/>
                  </a:cubicBezTo>
                  <a:cubicBezTo>
                    <a:pt x="286" y="80"/>
                    <a:pt x="288" y="78"/>
                    <a:pt x="288" y="77"/>
                  </a:cubicBezTo>
                  <a:cubicBezTo>
                    <a:pt x="288" y="76"/>
                    <a:pt x="287" y="73"/>
                    <a:pt x="286" y="72"/>
                  </a:cubicBezTo>
                  <a:cubicBezTo>
                    <a:pt x="286" y="70"/>
                    <a:pt x="283" y="68"/>
                    <a:pt x="282" y="66"/>
                  </a:cubicBezTo>
                  <a:cubicBezTo>
                    <a:pt x="281" y="64"/>
                    <a:pt x="281" y="61"/>
                    <a:pt x="281" y="59"/>
                  </a:cubicBezTo>
                  <a:cubicBezTo>
                    <a:pt x="281" y="58"/>
                    <a:pt x="282" y="56"/>
                    <a:pt x="283" y="55"/>
                  </a:cubicBezTo>
                  <a:cubicBezTo>
                    <a:pt x="283" y="55"/>
                    <a:pt x="285" y="54"/>
                    <a:pt x="285" y="53"/>
                  </a:cubicBezTo>
                  <a:cubicBezTo>
                    <a:pt x="286" y="52"/>
                    <a:pt x="286" y="51"/>
                    <a:pt x="286" y="50"/>
                  </a:cubicBezTo>
                  <a:cubicBezTo>
                    <a:pt x="285" y="49"/>
                    <a:pt x="284" y="47"/>
                    <a:pt x="283" y="47"/>
                  </a:cubicBezTo>
                  <a:cubicBezTo>
                    <a:pt x="283" y="46"/>
                    <a:pt x="281" y="45"/>
                    <a:pt x="279" y="45"/>
                  </a:cubicBezTo>
                  <a:cubicBezTo>
                    <a:pt x="278" y="45"/>
                    <a:pt x="276" y="45"/>
                    <a:pt x="275" y="46"/>
                  </a:cubicBezTo>
                  <a:cubicBezTo>
                    <a:pt x="274" y="46"/>
                    <a:pt x="273" y="48"/>
                    <a:pt x="272" y="49"/>
                  </a:cubicBezTo>
                  <a:cubicBezTo>
                    <a:pt x="271" y="49"/>
                    <a:pt x="271" y="51"/>
                    <a:pt x="271" y="52"/>
                  </a:cubicBezTo>
                  <a:cubicBezTo>
                    <a:pt x="271" y="53"/>
                    <a:pt x="271" y="54"/>
                    <a:pt x="271" y="55"/>
                  </a:cubicBezTo>
                  <a:cubicBezTo>
                    <a:pt x="271" y="55"/>
                    <a:pt x="270" y="56"/>
                    <a:pt x="270" y="57"/>
                  </a:cubicBezTo>
                  <a:cubicBezTo>
                    <a:pt x="269" y="58"/>
                    <a:pt x="271" y="59"/>
                    <a:pt x="270" y="60"/>
                  </a:cubicBezTo>
                  <a:cubicBezTo>
                    <a:pt x="270" y="61"/>
                    <a:pt x="268" y="62"/>
                    <a:pt x="267" y="62"/>
                  </a:cubicBezTo>
                  <a:cubicBezTo>
                    <a:pt x="266" y="62"/>
                    <a:pt x="265" y="60"/>
                    <a:pt x="265" y="59"/>
                  </a:cubicBezTo>
                  <a:cubicBezTo>
                    <a:pt x="264" y="58"/>
                    <a:pt x="264" y="57"/>
                    <a:pt x="264" y="56"/>
                  </a:cubicBezTo>
                  <a:cubicBezTo>
                    <a:pt x="263" y="55"/>
                    <a:pt x="263" y="53"/>
                    <a:pt x="263" y="52"/>
                  </a:cubicBezTo>
                  <a:cubicBezTo>
                    <a:pt x="263" y="51"/>
                    <a:pt x="261" y="50"/>
                    <a:pt x="261" y="50"/>
                  </a:cubicBezTo>
                  <a:cubicBezTo>
                    <a:pt x="261" y="49"/>
                    <a:pt x="259" y="47"/>
                    <a:pt x="259" y="46"/>
                  </a:cubicBezTo>
                  <a:cubicBezTo>
                    <a:pt x="260" y="45"/>
                    <a:pt x="262" y="45"/>
                    <a:pt x="263" y="45"/>
                  </a:cubicBezTo>
                  <a:cubicBezTo>
                    <a:pt x="264" y="45"/>
                    <a:pt x="266" y="47"/>
                    <a:pt x="267" y="46"/>
                  </a:cubicBezTo>
                  <a:cubicBezTo>
                    <a:pt x="267" y="46"/>
                    <a:pt x="268" y="45"/>
                    <a:pt x="268" y="45"/>
                  </a:cubicBezTo>
                  <a:cubicBezTo>
                    <a:pt x="268" y="44"/>
                    <a:pt x="270" y="43"/>
                    <a:pt x="270" y="43"/>
                  </a:cubicBezTo>
                  <a:cubicBezTo>
                    <a:pt x="270" y="42"/>
                    <a:pt x="270" y="41"/>
                    <a:pt x="270" y="40"/>
                  </a:cubicBezTo>
                  <a:cubicBezTo>
                    <a:pt x="270" y="40"/>
                    <a:pt x="269" y="38"/>
                    <a:pt x="268" y="38"/>
                  </a:cubicBezTo>
                  <a:cubicBezTo>
                    <a:pt x="267" y="38"/>
                    <a:pt x="266" y="38"/>
                    <a:pt x="265" y="38"/>
                  </a:cubicBezTo>
                  <a:cubicBezTo>
                    <a:pt x="265" y="38"/>
                    <a:pt x="263" y="37"/>
                    <a:pt x="263" y="36"/>
                  </a:cubicBezTo>
                  <a:cubicBezTo>
                    <a:pt x="263" y="35"/>
                    <a:pt x="265" y="33"/>
                    <a:pt x="265" y="32"/>
                  </a:cubicBezTo>
                  <a:cubicBezTo>
                    <a:pt x="265" y="31"/>
                    <a:pt x="265" y="30"/>
                    <a:pt x="265" y="29"/>
                  </a:cubicBezTo>
                  <a:cubicBezTo>
                    <a:pt x="265" y="28"/>
                    <a:pt x="265" y="27"/>
                    <a:pt x="264" y="26"/>
                  </a:cubicBezTo>
                  <a:cubicBezTo>
                    <a:pt x="264" y="26"/>
                    <a:pt x="263" y="25"/>
                    <a:pt x="262" y="24"/>
                  </a:cubicBezTo>
                  <a:cubicBezTo>
                    <a:pt x="262" y="24"/>
                    <a:pt x="261" y="22"/>
                    <a:pt x="260" y="22"/>
                  </a:cubicBezTo>
                  <a:cubicBezTo>
                    <a:pt x="260" y="21"/>
                    <a:pt x="259" y="18"/>
                    <a:pt x="260" y="18"/>
                  </a:cubicBezTo>
                  <a:cubicBezTo>
                    <a:pt x="260" y="17"/>
                    <a:pt x="262" y="18"/>
                    <a:pt x="263" y="18"/>
                  </a:cubicBezTo>
                  <a:cubicBezTo>
                    <a:pt x="264" y="17"/>
                    <a:pt x="265" y="14"/>
                    <a:pt x="265" y="13"/>
                  </a:cubicBezTo>
                  <a:cubicBezTo>
                    <a:pt x="265" y="12"/>
                    <a:pt x="265" y="10"/>
                    <a:pt x="264" y="10"/>
                  </a:cubicBezTo>
                  <a:cubicBezTo>
                    <a:pt x="263" y="9"/>
                    <a:pt x="261" y="11"/>
                    <a:pt x="259" y="11"/>
                  </a:cubicBezTo>
                  <a:cubicBezTo>
                    <a:pt x="259" y="11"/>
                    <a:pt x="258" y="10"/>
                    <a:pt x="257" y="9"/>
                  </a:cubicBezTo>
                  <a:cubicBezTo>
                    <a:pt x="257" y="8"/>
                    <a:pt x="258" y="6"/>
                    <a:pt x="258" y="6"/>
                  </a:cubicBezTo>
                  <a:cubicBezTo>
                    <a:pt x="259" y="5"/>
                    <a:pt x="261" y="4"/>
                    <a:pt x="261" y="4"/>
                  </a:cubicBezTo>
                  <a:cubicBezTo>
                    <a:pt x="262" y="4"/>
                    <a:pt x="264" y="3"/>
                    <a:pt x="264" y="3"/>
                  </a:cubicBezTo>
                  <a:cubicBezTo>
                    <a:pt x="265" y="2"/>
                    <a:pt x="265" y="1"/>
                    <a:pt x="266" y="0"/>
                  </a:cubicBezTo>
                  <a:cubicBezTo>
                    <a:pt x="266" y="0"/>
                    <a:pt x="268" y="0"/>
                    <a:pt x="268" y="0"/>
                  </a:cubicBezTo>
                  <a:cubicBezTo>
                    <a:pt x="580" y="74"/>
                    <a:pt x="580" y="74"/>
                    <a:pt x="580" y="74"/>
                  </a:cubicBezTo>
                  <a:lnTo>
                    <a:pt x="918" y="139"/>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5" name="Freeform 24"/>
            <p:cNvSpPr>
              <a:spLocks/>
            </p:cNvSpPr>
            <p:nvPr/>
          </p:nvSpPr>
          <p:spPr bwMode="auto">
            <a:xfrm>
              <a:off x="582613" y="3379788"/>
              <a:ext cx="3175" cy="4763"/>
            </a:xfrm>
            <a:custGeom>
              <a:avLst/>
              <a:gdLst>
                <a:gd name="T0" fmla="*/ 2 w 4"/>
                <a:gd name="T1" fmla="*/ 0 h 7"/>
                <a:gd name="T2" fmla="*/ 0 w 4"/>
                <a:gd name="T3" fmla="*/ 0 h 7"/>
                <a:gd name="T4" fmla="*/ 0 w 4"/>
                <a:gd name="T5" fmla="*/ 3 h 7"/>
                <a:gd name="T6" fmla="*/ 1 w 4"/>
                <a:gd name="T7" fmla="*/ 4 h 7"/>
                <a:gd name="T8" fmla="*/ 2 w 4"/>
                <a:gd name="T9" fmla="*/ 7 h 7"/>
                <a:gd name="T10" fmla="*/ 3 w 4"/>
                <a:gd name="T11" fmla="*/ 5 h 7"/>
                <a:gd name="T12" fmla="*/ 4 w 4"/>
                <a:gd name="T13" fmla="*/ 2 h 7"/>
                <a:gd name="T14" fmla="*/ 2 w 4"/>
                <a:gd name="T15" fmla="*/ 0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7">
                  <a:moveTo>
                    <a:pt x="2" y="0"/>
                  </a:moveTo>
                  <a:cubicBezTo>
                    <a:pt x="2" y="0"/>
                    <a:pt x="0" y="0"/>
                    <a:pt x="0" y="0"/>
                  </a:cubicBezTo>
                  <a:cubicBezTo>
                    <a:pt x="0" y="1"/>
                    <a:pt x="0" y="2"/>
                    <a:pt x="0" y="3"/>
                  </a:cubicBezTo>
                  <a:cubicBezTo>
                    <a:pt x="0" y="3"/>
                    <a:pt x="1" y="4"/>
                    <a:pt x="1" y="4"/>
                  </a:cubicBezTo>
                  <a:cubicBezTo>
                    <a:pt x="2" y="5"/>
                    <a:pt x="1" y="7"/>
                    <a:pt x="2" y="7"/>
                  </a:cubicBezTo>
                  <a:cubicBezTo>
                    <a:pt x="2" y="7"/>
                    <a:pt x="3" y="6"/>
                    <a:pt x="3" y="5"/>
                  </a:cubicBezTo>
                  <a:cubicBezTo>
                    <a:pt x="4" y="4"/>
                    <a:pt x="4" y="3"/>
                    <a:pt x="4" y="2"/>
                  </a:cubicBezTo>
                  <a:cubicBezTo>
                    <a:pt x="4" y="1"/>
                    <a:pt x="3" y="1"/>
                    <a:pt x="2" y="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6" name="Freeform 25"/>
            <p:cNvSpPr>
              <a:spLocks/>
            </p:cNvSpPr>
            <p:nvPr/>
          </p:nvSpPr>
          <p:spPr bwMode="auto">
            <a:xfrm>
              <a:off x="522288" y="2132013"/>
              <a:ext cx="928687" cy="766763"/>
            </a:xfrm>
            <a:custGeom>
              <a:avLst/>
              <a:gdLst>
                <a:gd name="T0" fmla="*/ 1073 w 1102"/>
                <a:gd name="T1" fmla="*/ 260 h 910"/>
                <a:gd name="T2" fmla="*/ 1055 w 1102"/>
                <a:gd name="T3" fmla="*/ 229 h 910"/>
                <a:gd name="T4" fmla="*/ 792 w 1102"/>
                <a:gd name="T5" fmla="*/ 189 h 910"/>
                <a:gd name="T6" fmla="*/ 765 w 1102"/>
                <a:gd name="T7" fmla="*/ 185 h 910"/>
                <a:gd name="T8" fmla="*/ 743 w 1102"/>
                <a:gd name="T9" fmla="*/ 184 h 910"/>
                <a:gd name="T10" fmla="*/ 724 w 1102"/>
                <a:gd name="T11" fmla="*/ 188 h 910"/>
                <a:gd name="T12" fmla="*/ 691 w 1102"/>
                <a:gd name="T13" fmla="*/ 188 h 910"/>
                <a:gd name="T14" fmla="*/ 663 w 1102"/>
                <a:gd name="T15" fmla="*/ 192 h 910"/>
                <a:gd name="T16" fmla="*/ 639 w 1102"/>
                <a:gd name="T17" fmla="*/ 198 h 910"/>
                <a:gd name="T18" fmla="*/ 607 w 1102"/>
                <a:gd name="T19" fmla="*/ 183 h 910"/>
                <a:gd name="T20" fmla="*/ 581 w 1102"/>
                <a:gd name="T21" fmla="*/ 189 h 910"/>
                <a:gd name="T22" fmla="*/ 560 w 1102"/>
                <a:gd name="T23" fmla="*/ 189 h 910"/>
                <a:gd name="T24" fmla="*/ 539 w 1102"/>
                <a:gd name="T25" fmla="*/ 194 h 910"/>
                <a:gd name="T26" fmla="*/ 520 w 1102"/>
                <a:gd name="T27" fmla="*/ 173 h 910"/>
                <a:gd name="T28" fmla="*/ 497 w 1102"/>
                <a:gd name="T29" fmla="*/ 163 h 910"/>
                <a:gd name="T30" fmla="*/ 479 w 1102"/>
                <a:gd name="T31" fmla="*/ 162 h 910"/>
                <a:gd name="T32" fmla="*/ 456 w 1102"/>
                <a:gd name="T33" fmla="*/ 160 h 910"/>
                <a:gd name="T34" fmla="*/ 439 w 1102"/>
                <a:gd name="T35" fmla="*/ 167 h 910"/>
                <a:gd name="T36" fmla="*/ 418 w 1102"/>
                <a:gd name="T37" fmla="*/ 168 h 910"/>
                <a:gd name="T38" fmla="*/ 393 w 1102"/>
                <a:gd name="T39" fmla="*/ 170 h 910"/>
                <a:gd name="T40" fmla="*/ 375 w 1102"/>
                <a:gd name="T41" fmla="*/ 159 h 910"/>
                <a:gd name="T42" fmla="*/ 343 w 1102"/>
                <a:gd name="T43" fmla="*/ 134 h 910"/>
                <a:gd name="T44" fmla="*/ 345 w 1102"/>
                <a:gd name="T45" fmla="*/ 106 h 910"/>
                <a:gd name="T46" fmla="*/ 350 w 1102"/>
                <a:gd name="T47" fmla="*/ 86 h 910"/>
                <a:gd name="T48" fmla="*/ 342 w 1102"/>
                <a:gd name="T49" fmla="*/ 58 h 910"/>
                <a:gd name="T50" fmla="*/ 320 w 1102"/>
                <a:gd name="T51" fmla="*/ 38 h 910"/>
                <a:gd name="T52" fmla="*/ 300 w 1102"/>
                <a:gd name="T53" fmla="*/ 39 h 910"/>
                <a:gd name="T54" fmla="*/ 287 w 1102"/>
                <a:gd name="T55" fmla="*/ 20 h 910"/>
                <a:gd name="T56" fmla="*/ 279 w 1102"/>
                <a:gd name="T57" fmla="*/ 14 h 910"/>
                <a:gd name="T58" fmla="*/ 264 w 1102"/>
                <a:gd name="T59" fmla="*/ 13 h 910"/>
                <a:gd name="T60" fmla="*/ 241 w 1102"/>
                <a:gd name="T61" fmla="*/ 16 h 910"/>
                <a:gd name="T62" fmla="*/ 226 w 1102"/>
                <a:gd name="T63" fmla="*/ 2 h 910"/>
                <a:gd name="T64" fmla="*/ 215 w 1102"/>
                <a:gd name="T65" fmla="*/ 48 h 910"/>
                <a:gd name="T66" fmla="*/ 211 w 1102"/>
                <a:gd name="T67" fmla="*/ 93 h 910"/>
                <a:gd name="T68" fmla="*/ 193 w 1102"/>
                <a:gd name="T69" fmla="*/ 144 h 910"/>
                <a:gd name="T70" fmla="*/ 183 w 1102"/>
                <a:gd name="T71" fmla="*/ 182 h 910"/>
                <a:gd name="T72" fmla="*/ 167 w 1102"/>
                <a:gd name="T73" fmla="*/ 218 h 910"/>
                <a:gd name="T74" fmla="*/ 150 w 1102"/>
                <a:gd name="T75" fmla="*/ 262 h 910"/>
                <a:gd name="T76" fmla="*/ 139 w 1102"/>
                <a:gd name="T77" fmla="*/ 301 h 910"/>
                <a:gd name="T78" fmla="*/ 116 w 1102"/>
                <a:gd name="T79" fmla="*/ 364 h 910"/>
                <a:gd name="T80" fmla="*/ 57 w 1102"/>
                <a:gd name="T81" fmla="*/ 477 h 910"/>
                <a:gd name="T82" fmla="*/ 39 w 1102"/>
                <a:gd name="T83" fmla="*/ 510 h 910"/>
                <a:gd name="T84" fmla="*/ 13 w 1102"/>
                <a:gd name="T85" fmla="*/ 551 h 910"/>
                <a:gd name="T86" fmla="*/ 15 w 1102"/>
                <a:gd name="T87" fmla="*/ 580 h 910"/>
                <a:gd name="T88" fmla="*/ 9 w 1102"/>
                <a:gd name="T89" fmla="*/ 625 h 910"/>
                <a:gd name="T90" fmla="*/ 3 w 1102"/>
                <a:gd name="T91" fmla="*/ 666 h 910"/>
                <a:gd name="T92" fmla="*/ 4 w 1102"/>
                <a:gd name="T93" fmla="*/ 696 h 910"/>
                <a:gd name="T94" fmla="*/ 552 w 1102"/>
                <a:gd name="T95" fmla="*/ 839 h 910"/>
                <a:gd name="T96" fmla="*/ 985 w 1102"/>
                <a:gd name="T97" fmla="*/ 587 h 910"/>
                <a:gd name="T98" fmla="*/ 991 w 1102"/>
                <a:gd name="T99" fmla="*/ 558 h 910"/>
                <a:gd name="T100" fmla="*/ 998 w 1102"/>
                <a:gd name="T101" fmla="*/ 533 h 910"/>
                <a:gd name="T102" fmla="*/ 982 w 1102"/>
                <a:gd name="T103" fmla="*/ 515 h 910"/>
                <a:gd name="T104" fmla="*/ 968 w 1102"/>
                <a:gd name="T105" fmla="*/ 494 h 910"/>
                <a:gd name="T106" fmla="*/ 988 w 1102"/>
                <a:gd name="T107" fmla="*/ 464 h 910"/>
                <a:gd name="T108" fmla="*/ 1014 w 1102"/>
                <a:gd name="T109" fmla="*/ 434 h 910"/>
                <a:gd name="T110" fmla="*/ 1036 w 1102"/>
                <a:gd name="T111" fmla="*/ 392 h 910"/>
                <a:gd name="T112" fmla="*/ 1063 w 1102"/>
                <a:gd name="T113" fmla="*/ 354 h 910"/>
                <a:gd name="T114" fmla="*/ 1096 w 1102"/>
                <a:gd name="T115" fmla="*/ 307 h 9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102" h="910">
                  <a:moveTo>
                    <a:pt x="1095" y="286"/>
                  </a:moveTo>
                  <a:cubicBezTo>
                    <a:pt x="1095" y="285"/>
                    <a:pt x="1095" y="283"/>
                    <a:pt x="1095" y="282"/>
                  </a:cubicBezTo>
                  <a:cubicBezTo>
                    <a:pt x="1095" y="281"/>
                    <a:pt x="1096" y="278"/>
                    <a:pt x="1095" y="276"/>
                  </a:cubicBezTo>
                  <a:cubicBezTo>
                    <a:pt x="1095" y="274"/>
                    <a:pt x="1093" y="269"/>
                    <a:pt x="1091" y="267"/>
                  </a:cubicBezTo>
                  <a:cubicBezTo>
                    <a:pt x="1090" y="267"/>
                    <a:pt x="1087" y="268"/>
                    <a:pt x="1085" y="268"/>
                  </a:cubicBezTo>
                  <a:cubicBezTo>
                    <a:pt x="1084" y="267"/>
                    <a:pt x="1082" y="266"/>
                    <a:pt x="1081" y="265"/>
                  </a:cubicBezTo>
                  <a:cubicBezTo>
                    <a:pt x="1080" y="264"/>
                    <a:pt x="1080" y="259"/>
                    <a:pt x="1078" y="259"/>
                  </a:cubicBezTo>
                  <a:cubicBezTo>
                    <a:pt x="1077" y="258"/>
                    <a:pt x="1074" y="260"/>
                    <a:pt x="1073" y="260"/>
                  </a:cubicBezTo>
                  <a:cubicBezTo>
                    <a:pt x="1072" y="259"/>
                    <a:pt x="1070" y="258"/>
                    <a:pt x="1069" y="257"/>
                  </a:cubicBezTo>
                  <a:cubicBezTo>
                    <a:pt x="1068" y="256"/>
                    <a:pt x="1069" y="253"/>
                    <a:pt x="1068" y="252"/>
                  </a:cubicBezTo>
                  <a:cubicBezTo>
                    <a:pt x="1068" y="250"/>
                    <a:pt x="1067" y="248"/>
                    <a:pt x="1066" y="247"/>
                  </a:cubicBezTo>
                  <a:cubicBezTo>
                    <a:pt x="1065" y="245"/>
                    <a:pt x="1062" y="242"/>
                    <a:pt x="1062" y="241"/>
                  </a:cubicBezTo>
                  <a:cubicBezTo>
                    <a:pt x="1061" y="239"/>
                    <a:pt x="1061" y="234"/>
                    <a:pt x="1061" y="231"/>
                  </a:cubicBezTo>
                  <a:cubicBezTo>
                    <a:pt x="1060" y="230"/>
                    <a:pt x="1060" y="227"/>
                    <a:pt x="1059" y="226"/>
                  </a:cubicBezTo>
                  <a:cubicBezTo>
                    <a:pt x="1055" y="228"/>
                    <a:pt x="1055" y="228"/>
                    <a:pt x="1055" y="228"/>
                  </a:cubicBezTo>
                  <a:cubicBezTo>
                    <a:pt x="1055" y="229"/>
                    <a:pt x="1055" y="229"/>
                    <a:pt x="1055" y="229"/>
                  </a:cubicBezTo>
                  <a:cubicBezTo>
                    <a:pt x="1054" y="229"/>
                    <a:pt x="1054" y="229"/>
                    <a:pt x="1054" y="229"/>
                  </a:cubicBezTo>
                  <a:cubicBezTo>
                    <a:pt x="1055" y="229"/>
                    <a:pt x="1055" y="229"/>
                    <a:pt x="1055" y="229"/>
                  </a:cubicBezTo>
                  <a:cubicBezTo>
                    <a:pt x="1055" y="229"/>
                    <a:pt x="1054" y="229"/>
                    <a:pt x="1054" y="229"/>
                  </a:cubicBezTo>
                  <a:cubicBezTo>
                    <a:pt x="813" y="182"/>
                    <a:pt x="813" y="182"/>
                    <a:pt x="813" y="182"/>
                  </a:cubicBezTo>
                  <a:cubicBezTo>
                    <a:pt x="811" y="183"/>
                    <a:pt x="809" y="184"/>
                    <a:pt x="808" y="185"/>
                  </a:cubicBezTo>
                  <a:cubicBezTo>
                    <a:pt x="807" y="185"/>
                    <a:pt x="803" y="187"/>
                    <a:pt x="800" y="188"/>
                  </a:cubicBezTo>
                  <a:cubicBezTo>
                    <a:pt x="798" y="189"/>
                    <a:pt x="794" y="189"/>
                    <a:pt x="793" y="189"/>
                  </a:cubicBezTo>
                  <a:cubicBezTo>
                    <a:pt x="793" y="189"/>
                    <a:pt x="792" y="189"/>
                    <a:pt x="792" y="189"/>
                  </a:cubicBezTo>
                  <a:cubicBezTo>
                    <a:pt x="790" y="189"/>
                    <a:pt x="789" y="189"/>
                    <a:pt x="787" y="189"/>
                  </a:cubicBezTo>
                  <a:cubicBezTo>
                    <a:pt x="785" y="189"/>
                    <a:pt x="783" y="189"/>
                    <a:pt x="782" y="189"/>
                  </a:cubicBezTo>
                  <a:cubicBezTo>
                    <a:pt x="780" y="188"/>
                    <a:pt x="779" y="187"/>
                    <a:pt x="778" y="186"/>
                  </a:cubicBezTo>
                  <a:cubicBezTo>
                    <a:pt x="777" y="185"/>
                    <a:pt x="777" y="185"/>
                    <a:pt x="776" y="185"/>
                  </a:cubicBezTo>
                  <a:cubicBezTo>
                    <a:pt x="776" y="185"/>
                    <a:pt x="774" y="184"/>
                    <a:pt x="773" y="184"/>
                  </a:cubicBezTo>
                  <a:cubicBezTo>
                    <a:pt x="772" y="184"/>
                    <a:pt x="770" y="184"/>
                    <a:pt x="769" y="185"/>
                  </a:cubicBezTo>
                  <a:cubicBezTo>
                    <a:pt x="768" y="185"/>
                    <a:pt x="767" y="185"/>
                    <a:pt x="766" y="185"/>
                  </a:cubicBezTo>
                  <a:cubicBezTo>
                    <a:pt x="766" y="185"/>
                    <a:pt x="766" y="185"/>
                    <a:pt x="765" y="185"/>
                  </a:cubicBezTo>
                  <a:cubicBezTo>
                    <a:pt x="764" y="186"/>
                    <a:pt x="762" y="186"/>
                    <a:pt x="760" y="186"/>
                  </a:cubicBezTo>
                  <a:cubicBezTo>
                    <a:pt x="759" y="186"/>
                    <a:pt x="759" y="186"/>
                    <a:pt x="759" y="186"/>
                  </a:cubicBezTo>
                  <a:cubicBezTo>
                    <a:pt x="758" y="186"/>
                    <a:pt x="756" y="185"/>
                    <a:pt x="755" y="185"/>
                  </a:cubicBezTo>
                  <a:cubicBezTo>
                    <a:pt x="755" y="185"/>
                    <a:pt x="755" y="185"/>
                    <a:pt x="755" y="185"/>
                  </a:cubicBezTo>
                  <a:cubicBezTo>
                    <a:pt x="754" y="185"/>
                    <a:pt x="754" y="185"/>
                    <a:pt x="754" y="185"/>
                  </a:cubicBezTo>
                  <a:cubicBezTo>
                    <a:pt x="752" y="185"/>
                    <a:pt x="751" y="186"/>
                    <a:pt x="750" y="186"/>
                  </a:cubicBezTo>
                  <a:cubicBezTo>
                    <a:pt x="749" y="186"/>
                    <a:pt x="749" y="186"/>
                    <a:pt x="749" y="186"/>
                  </a:cubicBezTo>
                  <a:cubicBezTo>
                    <a:pt x="747" y="186"/>
                    <a:pt x="745" y="185"/>
                    <a:pt x="743" y="184"/>
                  </a:cubicBezTo>
                  <a:cubicBezTo>
                    <a:pt x="741" y="183"/>
                    <a:pt x="740" y="182"/>
                    <a:pt x="739" y="181"/>
                  </a:cubicBezTo>
                  <a:cubicBezTo>
                    <a:pt x="739" y="180"/>
                    <a:pt x="739" y="180"/>
                    <a:pt x="738" y="180"/>
                  </a:cubicBezTo>
                  <a:cubicBezTo>
                    <a:pt x="738" y="179"/>
                    <a:pt x="737" y="179"/>
                    <a:pt x="736" y="179"/>
                  </a:cubicBezTo>
                  <a:cubicBezTo>
                    <a:pt x="736" y="179"/>
                    <a:pt x="736" y="179"/>
                    <a:pt x="736" y="179"/>
                  </a:cubicBezTo>
                  <a:cubicBezTo>
                    <a:pt x="736" y="180"/>
                    <a:pt x="735" y="180"/>
                    <a:pt x="734" y="181"/>
                  </a:cubicBezTo>
                  <a:cubicBezTo>
                    <a:pt x="734" y="181"/>
                    <a:pt x="734" y="182"/>
                    <a:pt x="733" y="182"/>
                  </a:cubicBezTo>
                  <a:cubicBezTo>
                    <a:pt x="732" y="183"/>
                    <a:pt x="731" y="185"/>
                    <a:pt x="730" y="186"/>
                  </a:cubicBezTo>
                  <a:cubicBezTo>
                    <a:pt x="728" y="187"/>
                    <a:pt x="726" y="187"/>
                    <a:pt x="724" y="188"/>
                  </a:cubicBezTo>
                  <a:cubicBezTo>
                    <a:pt x="724" y="188"/>
                    <a:pt x="724" y="188"/>
                    <a:pt x="724" y="188"/>
                  </a:cubicBezTo>
                  <a:cubicBezTo>
                    <a:pt x="724" y="188"/>
                    <a:pt x="723" y="188"/>
                    <a:pt x="723" y="188"/>
                  </a:cubicBezTo>
                  <a:cubicBezTo>
                    <a:pt x="720" y="189"/>
                    <a:pt x="717" y="190"/>
                    <a:pt x="714" y="190"/>
                  </a:cubicBezTo>
                  <a:cubicBezTo>
                    <a:pt x="714" y="190"/>
                    <a:pt x="714" y="190"/>
                    <a:pt x="713" y="190"/>
                  </a:cubicBezTo>
                  <a:cubicBezTo>
                    <a:pt x="711" y="190"/>
                    <a:pt x="709" y="189"/>
                    <a:pt x="707" y="188"/>
                  </a:cubicBezTo>
                  <a:cubicBezTo>
                    <a:pt x="706" y="188"/>
                    <a:pt x="705" y="187"/>
                    <a:pt x="704" y="187"/>
                  </a:cubicBezTo>
                  <a:cubicBezTo>
                    <a:pt x="704" y="187"/>
                    <a:pt x="703" y="187"/>
                    <a:pt x="702" y="187"/>
                  </a:cubicBezTo>
                  <a:cubicBezTo>
                    <a:pt x="699" y="187"/>
                    <a:pt x="694" y="187"/>
                    <a:pt x="691" y="188"/>
                  </a:cubicBezTo>
                  <a:cubicBezTo>
                    <a:pt x="690" y="188"/>
                    <a:pt x="688" y="189"/>
                    <a:pt x="686" y="189"/>
                  </a:cubicBezTo>
                  <a:cubicBezTo>
                    <a:pt x="684" y="190"/>
                    <a:pt x="682" y="190"/>
                    <a:pt x="681" y="190"/>
                  </a:cubicBezTo>
                  <a:cubicBezTo>
                    <a:pt x="679" y="191"/>
                    <a:pt x="675" y="191"/>
                    <a:pt x="673" y="192"/>
                  </a:cubicBezTo>
                  <a:cubicBezTo>
                    <a:pt x="672" y="192"/>
                    <a:pt x="672" y="192"/>
                    <a:pt x="672" y="192"/>
                  </a:cubicBezTo>
                  <a:cubicBezTo>
                    <a:pt x="671" y="192"/>
                    <a:pt x="670" y="191"/>
                    <a:pt x="669" y="191"/>
                  </a:cubicBezTo>
                  <a:cubicBezTo>
                    <a:pt x="668" y="191"/>
                    <a:pt x="667" y="191"/>
                    <a:pt x="666" y="191"/>
                  </a:cubicBezTo>
                  <a:cubicBezTo>
                    <a:pt x="666" y="191"/>
                    <a:pt x="665" y="191"/>
                    <a:pt x="665" y="191"/>
                  </a:cubicBezTo>
                  <a:cubicBezTo>
                    <a:pt x="665" y="191"/>
                    <a:pt x="664" y="192"/>
                    <a:pt x="663" y="192"/>
                  </a:cubicBezTo>
                  <a:cubicBezTo>
                    <a:pt x="663" y="192"/>
                    <a:pt x="663" y="192"/>
                    <a:pt x="663" y="192"/>
                  </a:cubicBezTo>
                  <a:cubicBezTo>
                    <a:pt x="663" y="193"/>
                    <a:pt x="662" y="194"/>
                    <a:pt x="660" y="195"/>
                  </a:cubicBezTo>
                  <a:cubicBezTo>
                    <a:pt x="659" y="196"/>
                    <a:pt x="655" y="198"/>
                    <a:pt x="652" y="198"/>
                  </a:cubicBezTo>
                  <a:cubicBezTo>
                    <a:pt x="652" y="198"/>
                    <a:pt x="652" y="198"/>
                    <a:pt x="652" y="198"/>
                  </a:cubicBezTo>
                  <a:cubicBezTo>
                    <a:pt x="650" y="198"/>
                    <a:pt x="649" y="197"/>
                    <a:pt x="647" y="196"/>
                  </a:cubicBezTo>
                  <a:cubicBezTo>
                    <a:pt x="647" y="196"/>
                    <a:pt x="647" y="196"/>
                    <a:pt x="647" y="196"/>
                  </a:cubicBezTo>
                  <a:cubicBezTo>
                    <a:pt x="646" y="196"/>
                    <a:pt x="645" y="196"/>
                    <a:pt x="644" y="197"/>
                  </a:cubicBezTo>
                  <a:cubicBezTo>
                    <a:pt x="642" y="197"/>
                    <a:pt x="641" y="198"/>
                    <a:pt x="639" y="198"/>
                  </a:cubicBezTo>
                  <a:cubicBezTo>
                    <a:pt x="637" y="198"/>
                    <a:pt x="635" y="198"/>
                    <a:pt x="633" y="198"/>
                  </a:cubicBezTo>
                  <a:cubicBezTo>
                    <a:pt x="628" y="198"/>
                    <a:pt x="624" y="198"/>
                    <a:pt x="622" y="197"/>
                  </a:cubicBezTo>
                  <a:cubicBezTo>
                    <a:pt x="619" y="196"/>
                    <a:pt x="615" y="193"/>
                    <a:pt x="613" y="191"/>
                  </a:cubicBezTo>
                  <a:cubicBezTo>
                    <a:pt x="612" y="189"/>
                    <a:pt x="612" y="188"/>
                    <a:pt x="611" y="186"/>
                  </a:cubicBezTo>
                  <a:cubicBezTo>
                    <a:pt x="611" y="186"/>
                    <a:pt x="610" y="185"/>
                    <a:pt x="610" y="184"/>
                  </a:cubicBezTo>
                  <a:cubicBezTo>
                    <a:pt x="610" y="184"/>
                    <a:pt x="608" y="183"/>
                    <a:pt x="607" y="183"/>
                  </a:cubicBezTo>
                  <a:cubicBezTo>
                    <a:pt x="607" y="183"/>
                    <a:pt x="607" y="183"/>
                    <a:pt x="607" y="183"/>
                  </a:cubicBezTo>
                  <a:cubicBezTo>
                    <a:pt x="607" y="183"/>
                    <a:pt x="607" y="183"/>
                    <a:pt x="607" y="183"/>
                  </a:cubicBezTo>
                  <a:cubicBezTo>
                    <a:pt x="605" y="183"/>
                    <a:pt x="604" y="183"/>
                    <a:pt x="603" y="183"/>
                  </a:cubicBezTo>
                  <a:cubicBezTo>
                    <a:pt x="603" y="183"/>
                    <a:pt x="602" y="184"/>
                    <a:pt x="602" y="184"/>
                  </a:cubicBezTo>
                  <a:cubicBezTo>
                    <a:pt x="601" y="185"/>
                    <a:pt x="600" y="187"/>
                    <a:pt x="598" y="187"/>
                  </a:cubicBezTo>
                  <a:cubicBezTo>
                    <a:pt x="595" y="189"/>
                    <a:pt x="589" y="189"/>
                    <a:pt x="589" y="189"/>
                  </a:cubicBezTo>
                  <a:cubicBezTo>
                    <a:pt x="588" y="189"/>
                    <a:pt x="588" y="189"/>
                    <a:pt x="588" y="189"/>
                  </a:cubicBezTo>
                  <a:cubicBezTo>
                    <a:pt x="587" y="189"/>
                    <a:pt x="585" y="189"/>
                    <a:pt x="584" y="189"/>
                  </a:cubicBezTo>
                  <a:cubicBezTo>
                    <a:pt x="583" y="189"/>
                    <a:pt x="582" y="189"/>
                    <a:pt x="581" y="189"/>
                  </a:cubicBezTo>
                  <a:cubicBezTo>
                    <a:pt x="581" y="189"/>
                    <a:pt x="581" y="189"/>
                    <a:pt x="581" y="189"/>
                  </a:cubicBezTo>
                  <a:cubicBezTo>
                    <a:pt x="579" y="189"/>
                    <a:pt x="577" y="189"/>
                    <a:pt x="576" y="190"/>
                  </a:cubicBezTo>
                  <a:cubicBezTo>
                    <a:pt x="576" y="190"/>
                    <a:pt x="576" y="190"/>
                    <a:pt x="576" y="190"/>
                  </a:cubicBezTo>
                  <a:cubicBezTo>
                    <a:pt x="575" y="191"/>
                    <a:pt x="573" y="193"/>
                    <a:pt x="571" y="193"/>
                  </a:cubicBezTo>
                  <a:cubicBezTo>
                    <a:pt x="571" y="194"/>
                    <a:pt x="570" y="194"/>
                    <a:pt x="569" y="194"/>
                  </a:cubicBezTo>
                  <a:cubicBezTo>
                    <a:pt x="568" y="194"/>
                    <a:pt x="565" y="193"/>
                    <a:pt x="563" y="192"/>
                  </a:cubicBezTo>
                  <a:cubicBezTo>
                    <a:pt x="562" y="191"/>
                    <a:pt x="561" y="190"/>
                    <a:pt x="561" y="189"/>
                  </a:cubicBezTo>
                  <a:cubicBezTo>
                    <a:pt x="561" y="189"/>
                    <a:pt x="561" y="189"/>
                    <a:pt x="561" y="189"/>
                  </a:cubicBezTo>
                  <a:cubicBezTo>
                    <a:pt x="560" y="189"/>
                    <a:pt x="560" y="189"/>
                    <a:pt x="560" y="189"/>
                  </a:cubicBezTo>
                  <a:cubicBezTo>
                    <a:pt x="559" y="189"/>
                    <a:pt x="559" y="189"/>
                    <a:pt x="559" y="189"/>
                  </a:cubicBezTo>
                  <a:cubicBezTo>
                    <a:pt x="558" y="189"/>
                    <a:pt x="556" y="189"/>
                    <a:pt x="555" y="189"/>
                  </a:cubicBezTo>
                  <a:cubicBezTo>
                    <a:pt x="554" y="188"/>
                    <a:pt x="552" y="188"/>
                    <a:pt x="550" y="187"/>
                  </a:cubicBezTo>
                  <a:cubicBezTo>
                    <a:pt x="550" y="187"/>
                    <a:pt x="550" y="186"/>
                    <a:pt x="550" y="186"/>
                  </a:cubicBezTo>
                  <a:cubicBezTo>
                    <a:pt x="550" y="186"/>
                    <a:pt x="549" y="186"/>
                    <a:pt x="549" y="187"/>
                  </a:cubicBezTo>
                  <a:cubicBezTo>
                    <a:pt x="549" y="187"/>
                    <a:pt x="549" y="187"/>
                    <a:pt x="549" y="187"/>
                  </a:cubicBezTo>
                  <a:cubicBezTo>
                    <a:pt x="548" y="189"/>
                    <a:pt x="548" y="191"/>
                    <a:pt x="546" y="192"/>
                  </a:cubicBezTo>
                  <a:cubicBezTo>
                    <a:pt x="543" y="194"/>
                    <a:pt x="540" y="194"/>
                    <a:pt x="539" y="194"/>
                  </a:cubicBezTo>
                  <a:cubicBezTo>
                    <a:pt x="538" y="194"/>
                    <a:pt x="537" y="194"/>
                    <a:pt x="536" y="194"/>
                  </a:cubicBezTo>
                  <a:cubicBezTo>
                    <a:pt x="534" y="193"/>
                    <a:pt x="530" y="191"/>
                    <a:pt x="528" y="188"/>
                  </a:cubicBezTo>
                  <a:cubicBezTo>
                    <a:pt x="527" y="185"/>
                    <a:pt x="528" y="183"/>
                    <a:pt x="529" y="181"/>
                  </a:cubicBezTo>
                  <a:cubicBezTo>
                    <a:pt x="529" y="181"/>
                    <a:pt x="529" y="180"/>
                    <a:pt x="529" y="180"/>
                  </a:cubicBezTo>
                  <a:cubicBezTo>
                    <a:pt x="529" y="180"/>
                    <a:pt x="529" y="179"/>
                    <a:pt x="528" y="179"/>
                  </a:cubicBezTo>
                  <a:cubicBezTo>
                    <a:pt x="528" y="178"/>
                    <a:pt x="527" y="178"/>
                    <a:pt x="526" y="178"/>
                  </a:cubicBezTo>
                  <a:cubicBezTo>
                    <a:pt x="525" y="177"/>
                    <a:pt x="524" y="176"/>
                    <a:pt x="523" y="176"/>
                  </a:cubicBezTo>
                  <a:cubicBezTo>
                    <a:pt x="522" y="175"/>
                    <a:pt x="521" y="174"/>
                    <a:pt x="520" y="173"/>
                  </a:cubicBezTo>
                  <a:cubicBezTo>
                    <a:pt x="520" y="172"/>
                    <a:pt x="519" y="171"/>
                    <a:pt x="518" y="171"/>
                  </a:cubicBezTo>
                  <a:cubicBezTo>
                    <a:pt x="518" y="171"/>
                    <a:pt x="517" y="171"/>
                    <a:pt x="516" y="170"/>
                  </a:cubicBezTo>
                  <a:cubicBezTo>
                    <a:pt x="516" y="170"/>
                    <a:pt x="515" y="171"/>
                    <a:pt x="514" y="171"/>
                  </a:cubicBezTo>
                  <a:cubicBezTo>
                    <a:pt x="513" y="171"/>
                    <a:pt x="512" y="171"/>
                    <a:pt x="511" y="171"/>
                  </a:cubicBezTo>
                  <a:cubicBezTo>
                    <a:pt x="511" y="171"/>
                    <a:pt x="510" y="171"/>
                    <a:pt x="510" y="171"/>
                  </a:cubicBezTo>
                  <a:cubicBezTo>
                    <a:pt x="508" y="171"/>
                    <a:pt x="504" y="169"/>
                    <a:pt x="502" y="168"/>
                  </a:cubicBezTo>
                  <a:cubicBezTo>
                    <a:pt x="501" y="167"/>
                    <a:pt x="500" y="166"/>
                    <a:pt x="499" y="165"/>
                  </a:cubicBezTo>
                  <a:cubicBezTo>
                    <a:pt x="498" y="164"/>
                    <a:pt x="497" y="163"/>
                    <a:pt x="497" y="163"/>
                  </a:cubicBezTo>
                  <a:cubicBezTo>
                    <a:pt x="496" y="162"/>
                    <a:pt x="496" y="162"/>
                    <a:pt x="495" y="162"/>
                  </a:cubicBezTo>
                  <a:cubicBezTo>
                    <a:pt x="495" y="162"/>
                    <a:pt x="495" y="162"/>
                    <a:pt x="495" y="162"/>
                  </a:cubicBezTo>
                  <a:cubicBezTo>
                    <a:pt x="493" y="163"/>
                    <a:pt x="492" y="163"/>
                    <a:pt x="490" y="163"/>
                  </a:cubicBezTo>
                  <a:cubicBezTo>
                    <a:pt x="490" y="163"/>
                    <a:pt x="490" y="163"/>
                    <a:pt x="489" y="163"/>
                  </a:cubicBezTo>
                  <a:cubicBezTo>
                    <a:pt x="488" y="163"/>
                    <a:pt x="486" y="163"/>
                    <a:pt x="485" y="163"/>
                  </a:cubicBezTo>
                  <a:cubicBezTo>
                    <a:pt x="484" y="163"/>
                    <a:pt x="484" y="163"/>
                    <a:pt x="483" y="163"/>
                  </a:cubicBezTo>
                  <a:cubicBezTo>
                    <a:pt x="483" y="163"/>
                    <a:pt x="482" y="162"/>
                    <a:pt x="481" y="162"/>
                  </a:cubicBezTo>
                  <a:cubicBezTo>
                    <a:pt x="481" y="162"/>
                    <a:pt x="479" y="162"/>
                    <a:pt x="479" y="162"/>
                  </a:cubicBezTo>
                  <a:cubicBezTo>
                    <a:pt x="478" y="162"/>
                    <a:pt x="478" y="162"/>
                    <a:pt x="478" y="162"/>
                  </a:cubicBezTo>
                  <a:cubicBezTo>
                    <a:pt x="476" y="162"/>
                    <a:pt x="475" y="163"/>
                    <a:pt x="473" y="163"/>
                  </a:cubicBezTo>
                  <a:cubicBezTo>
                    <a:pt x="473" y="163"/>
                    <a:pt x="473" y="163"/>
                    <a:pt x="473" y="163"/>
                  </a:cubicBezTo>
                  <a:cubicBezTo>
                    <a:pt x="470" y="163"/>
                    <a:pt x="465" y="160"/>
                    <a:pt x="465" y="160"/>
                  </a:cubicBezTo>
                  <a:cubicBezTo>
                    <a:pt x="464" y="160"/>
                    <a:pt x="463" y="159"/>
                    <a:pt x="462" y="158"/>
                  </a:cubicBezTo>
                  <a:cubicBezTo>
                    <a:pt x="462" y="158"/>
                    <a:pt x="461" y="157"/>
                    <a:pt x="461" y="157"/>
                  </a:cubicBezTo>
                  <a:cubicBezTo>
                    <a:pt x="460" y="157"/>
                    <a:pt x="459" y="157"/>
                    <a:pt x="459" y="158"/>
                  </a:cubicBezTo>
                  <a:cubicBezTo>
                    <a:pt x="458" y="158"/>
                    <a:pt x="457" y="159"/>
                    <a:pt x="456" y="160"/>
                  </a:cubicBezTo>
                  <a:cubicBezTo>
                    <a:pt x="456" y="160"/>
                    <a:pt x="455" y="160"/>
                    <a:pt x="455" y="161"/>
                  </a:cubicBezTo>
                  <a:cubicBezTo>
                    <a:pt x="454" y="162"/>
                    <a:pt x="453" y="164"/>
                    <a:pt x="451" y="165"/>
                  </a:cubicBezTo>
                  <a:cubicBezTo>
                    <a:pt x="450" y="165"/>
                    <a:pt x="449" y="166"/>
                    <a:pt x="447" y="166"/>
                  </a:cubicBezTo>
                  <a:cubicBezTo>
                    <a:pt x="447" y="166"/>
                    <a:pt x="446" y="165"/>
                    <a:pt x="445" y="165"/>
                  </a:cubicBezTo>
                  <a:cubicBezTo>
                    <a:pt x="445" y="165"/>
                    <a:pt x="444" y="165"/>
                    <a:pt x="444" y="165"/>
                  </a:cubicBezTo>
                  <a:cubicBezTo>
                    <a:pt x="444" y="165"/>
                    <a:pt x="444" y="165"/>
                    <a:pt x="444" y="165"/>
                  </a:cubicBezTo>
                  <a:cubicBezTo>
                    <a:pt x="443" y="166"/>
                    <a:pt x="442" y="167"/>
                    <a:pt x="440" y="167"/>
                  </a:cubicBezTo>
                  <a:cubicBezTo>
                    <a:pt x="440" y="167"/>
                    <a:pt x="439" y="167"/>
                    <a:pt x="439" y="167"/>
                  </a:cubicBezTo>
                  <a:cubicBezTo>
                    <a:pt x="438" y="167"/>
                    <a:pt x="437" y="167"/>
                    <a:pt x="436" y="167"/>
                  </a:cubicBezTo>
                  <a:cubicBezTo>
                    <a:pt x="435" y="167"/>
                    <a:pt x="435" y="167"/>
                    <a:pt x="435" y="167"/>
                  </a:cubicBezTo>
                  <a:cubicBezTo>
                    <a:pt x="435" y="167"/>
                    <a:pt x="434" y="167"/>
                    <a:pt x="434" y="167"/>
                  </a:cubicBezTo>
                  <a:cubicBezTo>
                    <a:pt x="433" y="168"/>
                    <a:pt x="432" y="168"/>
                    <a:pt x="431" y="168"/>
                  </a:cubicBezTo>
                  <a:cubicBezTo>
                    <a:pt x="431" y="168"/>
                    <a:pt x="427" y="170"/>
                    <a:pt x="424" y="170"/>
                  </a:cubicBezTo>
                  <a:cubicBezTo>
                    <a:pt x="424" y="170"/>
                    <a:pt x="424" y="170"/>
                    <a:pt x="423" y="170"/>
                  </a:cubicBezTo>
                  <a:cubicBezTo>
                    <a:pt x="422" y="170"/>
                    <a:pt x="421" y="169"/>
                    <a:pt x="420" y="169"/>
                  </a:cubicBezTo>
                  <a:cubicBezTo>
                    <a:pt x="419" y="169"/>
                    <a:pt x="419" y="168"/>
                    <a:pt x="418" y="168"/>
                  </a:cubicBezTo>
                  <a:cubicBezTo>
                    <a:pt x="418" y="168"/>
                    <a:pt x="418" y="168"/>
                    <a:pt x="418" y="168"/>
                  </a:cubicBezTo>
                  <a:cubicBezTo>
                    <a:pt x="416" y="168"/>
                    <a:pt x="414" y="169"/>
                    <a:pt x="414" y="169"/>
                  </a:cubicBezTo>
                  <a:cubicBezTo>
                    <a:pt x="414" y="169"/>
                    <a:pt x="413" y="169"/>
                    <a:pt x="413" y="169"/>
                  </a:cubicBezTo>
                  <a:cubicBezTo>
                    <a:pt x="412" y="170"/>
                    <a:pt x="411" y="170"/>
                    <a:pt x="410" y="171"/>
                  </a:cubicBezTo>
                  <a:cubicBezTo>
                    <a:pt x="407" y="172"/>
                    <a:pt x="403" y="172"/>
                    <a:pt x="401" y="172"/>
                  </a:cubicBezTo>
                  <a:cubicBezTo>
                    <a:pt x="401" y="172"/>
                    <a:pt x="401" y="172"/>
                    <a:pt x="400" y="172"/>
                  </a:cubicBezTo>
                  <a:cubicBezTo>
                    <a:pt x="400" y="172"/>
                    <a:pt x="399" y="172"/>
                    <a:pt x="399" y="172"/>
                  </a:cubicBezTo>
                  <a:cubicBezTo>
                    <a:pt x="397" y="172"/>
                    <a:pt x="395" y="172"/>
                    <a:pt x="393" y="170"/>
                  </a:cubicBezTo>
                  <a:cubicBezTo>
                    <a:pt x="391" y="169"/>
                    <a:pt x="390" y="166"/>
                    <a:pt x="389" y="164"/>
                  </a:cubicBezTo>
                  <a:cubicBezTo>
                    <a:pt x="389" y="164"/>
                    <a:pt x="389" y="164"/>
                    <a:pt x="389" y="163"/>
                  </a:cubicBezTo>
                  <a:cubicBezTo>
                    <a:pt x="389" y="163"/>
                    <a:pt x="389" y="163"/>
                    <a:pt x="388" y="163"/>
                  </a:cubicBezTo>
                  <a:cubicBezTo>
                    <a:pt x="388" y="163"/>
                    <a:pt x="388" y="163"/>
                    <a:pt x="388" y="163"/>
                  </a:cubicBezTo>
                  <a:cubicBezTo>
                    <a:pt x="387" y="163"/>
                    <a:pt x="386" y="163"/>
                    <a:pt x="385" y="163"/>
                  </a:cubicBezTo>
                  <a:cubicBezTo>
                    <a:pt x="385" y="163"/>
                    <a:pt x="385" y="163"/>
                    <a:pt x="385" y="163"/>
                  </a:cubicBezTo>
                  <a:cubicBezTo>
                    <a:pt x="383" y="163"/>
                    <a:pt x="380" y="162"/>
                    <a:pt x="379" y="162"/>
                  </a:cubicBezTo>
                  <a:cubicBezTo>
                    <a:pt x="377" y="161"/>
                    <a:pt x="376" y="160"/>
                    <a:pt x="375" y="159"/>
                  </a:cubicBezTo>
                  <a:cubicBezTo>
                    <a:pt x="375" y="158"/>
                    <a:pt x="374" y="158"/>
                    <a:pt x="374" y="158"/>
                  </a:cubicBezTo>
                  <a:cubicBezTo>
                    <a:pt x="373" y="156"/>
                    <a:pt x="369" y="154"/>
                    <a:pt x="368" y="154"/>
                  </a:cubicBezTo>
                  <a:cubicBezTo>
                    <a:pt x="367" y="153"/>
                    <a:pt x="365" y="153"/>
                    <a:pt x="364" y="152"/>
                  </a:cubicBezTo>
                  <a:cubicBezTo>
                    <a:pt x="363" y="152"/>
                    <a:pt x="362" y="152"/>
                    <a:pt x="361" y="151"/>
                  </a:cubicBezTo>
                  <a:cubicBezTo>
                    <a:pt x="361" y="151"/>
                    <a:pt x="361" y="151"/>
                    <a:pt x="360" y="151"/>
                  </a:cubicBezTo>
                  <a:cubicBezTo>
                    <a:pt x="358" y="150"/>
                    <a:pt x="356" y="149"/>
                    <a:pt x="354" y="148"/>
                  </a:cubicBezTo>
                  <a:cubicBezTo>
                    <a:pt x="351" y="146"/>
                    <a:pt x="348" y="142"/>
                    <a:pt x="347" y="141"/>
                  </a:cubicBezTo>
                  <a:cubicBezTo>
                    <a:pt x="344" y="138"/>
                    <a:pt x="343" y="136"/>
                    <a:pt x="343" y="134"/>
                  </a:cubicBezTo>
                  <a:cubicBezTo>
                    <a:pt x="342" y="131"/>
                    <a:pt x="343" y="127"/>
                    <a:pt x="343" y="126"/>
                  </a:cubicBezTo>
                  <a:cubicBezTo>
                    <a:pt x="344" y="125"/>
                    <a:pt x="344" y="123"/>
                    <a:pt x="345" y="122"/>
                  </a:cubicBezTo>
                  <a:cubicBezTo>
                    <a:pt x="345" y="121"/>
                    <a:pt x="346" y="121"/>
                    <a:pt x="346" y="121"/>
                  </a:cubicBezTo>
                  <a:cubicBezTo>
                    <a:pt x="346" y="120"/>
                    <a:pt x="346" y="120"/>
                    <a:pt x="346" y="119"/>
                  </a:cubicBezTo>
                  <a:cubicBezTo>
                    <a:pt x="347" y="119"/>
                    <a:pt x="347" y="117"/>
                    <a:pt x="348" y="116"/>
                  </a:cubicBezTo>
                  <a:cubicBezTo>
                    <a:pt x="348" y="115"/>
                    <a:pt x="348" y="113"/>
                    <a:pt x="347" y="112"/>
                  </a:cubicBezTo>
                  <a:cubicBezTo>
                    <a:pt x="347" y="112"/>
                    <a:pt x="347" y="111"/>
                    <a:pt x="347" y="111"/>
                  </a:cubicBezTo>
                  <a:cubicBezTo>
                    <a:pt x="346" y="110"/>
                    <a:pt x="345" y="108"/>
                    <a:pt x="345" y="106"/>
                  </a:cubicBezTo>
                  <a:cubicBezTo>
                    <a:pt x="345" y="104"/>
                    <a:pt x="346" y="102"/>
                    <a:pt x="346" y="100"/>
                  </a:cubicBezTo>
                  <a:cubicBezTo>
                    <a:pt x="346" y="100"/>
                    <a:pt x="346" y="100"/>
                    <a:pt x="346" y="100"/>
                  </a:cubicBezTo>
                  <a:cubicBezTo>
                    <a:pt x="347" y="99"/>
                    <a:pt x="347" y="98"/>
                    <a:pt x="348" y="98"/>
                  </a:cubicBezTo>
                  <a:cubicBezTo>
                    <a:pt x="348" y="97"/>
                    <a:pt x="348" y="97"/>
                    <a:pt x="348" y="97"/>
                  </a:cubicBezTo>
                  <a:cubicBezTo>
                    <a:pt x="348" y="96"/>
                    <a:pt x="348" y="96"/>
                    <a:pt x="348" y="96"/>
                  </a:cubicBezTo>
                  <a:cubicBezTo>
                    <a:pt x="348" y="94"/>
                    <a:pt x="348" y="93"/>
                    <a:pt x="348" y="92"/>
                  </a:cubicBezTo>
                  <a:cubicBezTo>
                    <a:pt x="348" y="91"/>
                    <a:pt x="349" y="89"/>
                    <a:pt x="349" y="88"/>
                  </a:cubicBezTo>
                  <a:cubicBezTo>
                    <a:pt x="350" y="87"/>
                    <a:pt x="350" y="87"/>
                    <a:pt x="350" y="86"/>
                  </a:cubicBezTo>
                  <a:cubicBezTo>
                    <a:pt x="350" y="85"/>
                    <a:pt x="350" y="84"/>
                    <a:pt x="350" y="83"/>
                  </a:cubicBezTo>
                  <a:cubicBezTo>
                    <a:pt x="350" y="82"/>
                    <a:pt x="350" y="82"/>
                    <a:pt x="350" y="82"/>
                  </a:cubicBezTo>
                  <a:cubicBezTo>
                    <a:pt x="349" y="81"/>
                    <a:pt x="349" y="80"/>
                    <a:pt x="348" y="79"/>
                  </a:cubicBezTo>
                  <a:cubicBezTo>
                    <a:pt x="348" y="77"/>
                    <a:pt x="346" y="73"/>
                    <a:pt x="345" y="70"/>
                  </a:cubicBezTo>
                  <a:cubicBezTo>
                    <a:pt x="345" y="68"/>
                    <a:pt x="345" y="66"/>
                    <a:pt x="345" y="65"/>
                  </a:cubicBezTo>
                  <a:cubicBezTo>
                    <a:pt x="346" y="64"/>
                    <a:pt x="346" y="63"/>
                    <a:pt x="346" y="62"/>
                  </a:cubicBezTo>
                  <a:cubicBezTo>
                    <a:pt x="345" y="61"/>
                    <a:pt x="345" y="60"/>
                    <a:pt x="344" y="60"/>
                  </a:cubicBezTo>
                  <a:cubicBezTo>
                    <a:pt x="344" y="59"/>
                    <a:pt x="343" y="59"/>
                    <a:pt x="342" y="58"/>
                  </a:cubicBezTo>
                  <a:cubicBezTo>
                    <a:pt x="341" y="57"/>
                    <a:pt x="340" y="56"/>
                    <a:pt x="339" y="55"/>
                  </a:cubicBezTo>
                  <a:cubicBezTo>
                    <a:pt x="338" y="54"/>
                    <a:pt x="336" y="52"/>
                    <a:pt x="335" y="50"/>
                  </a:cubicBezTo>
                  <a:cubicBezTo>
                    <a:pt x="334" y="49"/>
                    <a:pt x="333" y="48"/>
                    <a:pt x="333" y="48"/>
                  </a:cubicBezTo>
                  <a:cubicBezTo>
                    <a:pt x="331" y="46"/>
                    <a:pt x="328" y="42"/>
                    <a:pt x="326" y="40"/>
                  </a:cubicBezTo>
                  <a:cubicBezTo>
                    <a:pt x="326" y="40"/>
                    <a:pt x="326" y="40"/>
                    <a:pt x="325" y="40"/>
                  </a:cubicBezTo>
                  <a:cubicBezTo>
                    <a:pt x="325" y="39"/>
                    <a:pt x="324" y="38"/>
                    <a:pt x="323" y="38"/>
                  </a:cubicBezTo>
                  <a:cubicBezTo>
                    <a:pt x="323" y="37"/>
                    <a:pt x="323" y="37"/>
                    <a:pt x="322" y="37"/>
                  </a:cubicBezTo>
                  <a:cubicBezTo>
                    <a:pt x="322" y="37"/>
                    <a:pt x="321" y="38"/>
                    <a:pt x="320" y="38"/>
                  </a:cubicBezTo>
                  <a:cubicBezTo>
                    <a:pt x="319" y="38"/>
                    <a:pt x="319" y="38"/>
                    <a:pt x="319" y="38"/>
                  </a:cubicBezTo>
                  <a:cubicBezTo>
                    <a:pt x="316" y="38"/>
                    <a:pt x="315" y="38"/>
                    <a:pt x="314" y="38"/>
                  </a:cubicBezTo>
                  <a:cubicBezTo>
                    <a:pt x="314" y="38"/>
                    <a:pt x="313" y="39"/>
                    <a:pt x="313" y="39"/>
                  </a:cubicBezTo>
                  <a:cubicBezTo>
                    <a:pt x="312" y="40"/>
                    <a:pt x="310" y="41"/>
                    <a:pt x="307" y="42"/>
                  </a:cubicBezTo>
                  <a:cubicBezTo>
                    <a:pt x="307" y="42"/>
                    <a:pt x="307" y="42"/>
                    <a:pt x="307" y="42"/>
                  </a:cubicBezTo>
                  <a:cubicBezTo>
                    <a:pt x="307" y="42"/>
                    <a:pt x="307" y="42"/>
                    <a:pt x="307" y="42"/>
                  </a:cubicBezTo>
                  <a:cubicBezTo>
                    <a:pt x="304" y="42"/>
                    <a:pt x="303" y="41"/>
                    <a:pt x="301" y="40"/>
                  </a:cubicBezTo>
                  <a:cubicBezTo>
                    <a:pt x="301" y="39"/>
                    <a:pt x="300" y="39"/>
                    <a:pt x="300" y="39"/>
                  </a:cubicBezTo>
                  <a:cubicBezTo>
                    <a:pt x="300" y="39"/>
                    <a:pt x="300" y="39"/>
                    <a:pt x="299" y="39"/>
                  </a:cubicBezTo>
                  <a:cubicBezTo>
                    <a:pt x="298" y="39"/>
                    <a:pt x="296" y="39"/>
                    <a:pt x="294" y="38"/>
                  </a:cubicBezTo>
                  <a:cubicBezTo>
                    <a:pt x="293" y="37"/>
                    <a:pt x="291" y="35"/>
                    <a:pt x="290" y="33"/>
                  </a:cubicBezTo>
                  <a:cubicBezTo>
                    <a:pt x="290" y="33"/>
                    <a:pt x="290" y="33"/>
                    <a:pt x="290" y="33"/>
                  </a:cubicBezTo>
                  <a:cubicBezTo>
                    <a:pt x="289" y="33"/>
                    <a:pt x="289" y="32"/>
                    <a:pt x="289" y="32"/>
                  </a:cubicBezTo>
                  <a:cubicBezTo>
                    <a:pt x="288" y="31"/>
                    <a:pt x="286" y="29"/>
                    <a:pt x="286" y="27"/>
                  </a:cubicBezTo>
                  <a:cubicBezTo>
                    <a:pt x="286" y="25"/>
                    <a:pt x="286" y="23"/>
                    <a:pt x="287" y="21"/>
                  </a:cubicBezTo>
                  <a:cubicBezTo>
                    <a:pt x="287" y="21"/>
                    <a:pt x="287" y="20"/>
                    <a:pt x="287" y="20"/>
                  </a:cubicBezTo>
                  <a:cubicBezTo>
                    <a:pt x="288" y="19"/>
                    <a:pt x="288" y="19"/>
                    <a:pt x="288" y="19"/>
                  </a:cubicBezTo>
                  <a:cubicBezTo>
                    <a:pt x="288" y="19"/>
                    <a:pt x="288" y="17"/>
                    <a:pt x="288" y="17"/>
                  </a:cubicBezTo>
                  <a:cubicBezTo>
                    <a:pt x="288" y="16"/>
                    <a:pt x="287" y="15"/>
                    <a:pt x="286" y="15"/>
                  </a:cubicBezTo>
                  <a:cubicBezTo>
                    <a:pt x="286" y="15"/>
                    <a:pt x="286" y="15"/>
                    <a:pt x="285" y="15"/>
                  </a:cubicBezTo>
                  <a:cubicBezTo>
                    <a:pt x="285" y="15"/>
                    <a:pt x="285" y="15"/>
                    <a:pt x="284" y="15"/>
                  </a:cubicBezTo>
                  <a:cubicBezTo>
                    <a:pt x="284" y="15"/>
                    <a:pt x="284" y="15"/>
                    <a:pt x="284" y="15"/>
                  </a:cubicBezTo>
                  <a:cubicBezTo>
                    <a:pt x="283" y="15"/>
                    <a:pt x="283" y="15"/>
                    <a:pt x="282" y="15"/>
                  </a:cubicBezTo>
                  <a:cubicBezTo>
                    <a:pt x="281" y="15"/>
                    <a:pt x="280" y="14"/>
                    <a:pt x="279" y="14"/>
                  </a:cubicBezTo>
                  <a:cubicBezTo>
                    <a:pt x="277" y="14"/>
                    <a:pt x="277" y="14"/>
                    <a:pt x="277" y="14"/>
                  </a:cubicBezTo>
                  <a:cubicBezTo>
                    <a:pt x="276" y="13"/>
                    <a:pt x="276" y="13"/>
                    <a:pt x="276" y="13"/>
                  </a:cubicBezTo>
                  <a:cubicBezTo>
                    <a:pt x="275" y="13"/>
                    <a:pt x="274" y="13"/>
                    <a:pt x="274" y="13"/>
                  </a:cubicBezTo>
                  <a:cubicBezTo>
                    <a:pt x="273" y="12"/>
                    <a:pt x="273" y="12"/>
                    <a:pt x="272" y="12"/>
                  </a:cubicBezTo>
                  <a:cubicBezTo>
                    <a:pt x="272" y="12"/>
                    <a:pt x="272" y="12"/>
                    <a:pt x="272" y="12"/>
                  </a:cubicBezTo>
                  <a:cubicBezTo>
                    <a:pt x="271" y="13"/>
                    <a:pt x="271" y="14"/>
                    <a:pt x="270" y="14"/>
                  </a:cubicBezTo>
                  <a:cubicBezTo>
                    <a:pt x="270" y="14"/>
                    <a:pt x="268" y="14"/>
                    <a:pt x="268" y="14"/>
                  </a:cubicBezTo>
                  <a:cubicBezTo>
                    <a:pt x="267" y="14"/>
                    <a:pt x="265" y="13"/>
                    <a:pt x="264" y="13"/>
                  </a:cubicBezTo>
                  <a:cubicBezTo>
                    <a:pt x="263" y="13"/>
                    <a:pt x="262" y="15"/>
                    <a:pt x="261" y="15"/>
                  </a:cubicBezTo>
                  <a:cubicBezTo>
                    <a:pt x="260" y="15"/>
                    <a:pt x="257" y="14"/>
                    <a:pt x="255" y="14"/>
                  </a:cubicBezTo>
                  <a:cubicBezTo>
                    <a:pt x="255" y="13"/>
                    <a:pt x="254" y="11"/>
                    <a:pt x="253" y="11"/>
                  </a:cubicBezTo>
                  <a:cubicBezTo>
                    <a:pt x="252" y="11"/>
                    <a:pt x="250" y="13"/>
                    <a:pt x="249" y="13"/>
                  </a:cubicBezTo>
                  <a:cubicBezTo>
                    <a:pt x="248" y="13"/>
                    <a:pt x="246" y="13"/>
                    <a:pt x="244" y="13"/>
                  </a:cubicBezTo>
                  <a:cubicBezTo>
                    <a:pt x="244" y="13"/>
                    <a:pt x="242" y="11"/>
                    <a:pt x="241" y="11"/>
                  </a:cubicBezTo>
                  <a:cubicBezTo>
                    <a:pt x="241" y="12"/>
                    <a:pt x="240" y="13"/>
                    <a:pt x="240" y="14"/>
                  </a:cubicBezTo>
                  <a:cubicBezTo>
                    <a:pt x="240" y="14"/>
                    <a:pt x="241" y="15"/>
                    <a:pt x="241" y="16"/>
                  </a:cubicBezTo>
                  <a:cubicBezTo>
                    <a:pt x="242" y="17"/>
                    <a:pt x="241" y="18"/>
                    <a:pt x="241" y="18"/>
                  </a:cubicBezTo>
                  <a:cubicBezTo>
                    <a:pt x="240" y="18"/>
                    <a:pt x="238" y="18"/>
                    <a:pt x="238" y="17"/>
                  </a:cubicBezTo>
                  <a:cubicBezTo>
                    <a:pt x="237" y="17"/>
                    <a:pt x="236" y="15"/>
                    <a:pt x="235" y="14"/>
                  </a:cubicBezTo>
                  <a:cubicBezTo>
                    <a:pt x="234" y="13"/>
                    <a:pt x="234" y="10"/>
                    <a:pt x="233" y="9"/>
                  </a:cubicBezTo>
                  <a:cubicBezTo>
                    <a:pt x="233" y="8"/>
                    <a:pt x="231" y="6"/>
                    <a:pt x="230" y="5"/>
                  </a:cubicBezTo>
                  <a:cubicBezTo>
                    <a:pt x="229" y="4"/>
                    <a:pt x="228" y="3"/>
                    <a:pt x="228" y="3"/>
                  </a:cubicBezTo>
                  <a:cubicBezTo>
                    <a:pt x="227" y="2"/>
                    <a:pt x="227" y="0"/>
                    <a:pt x="226" y="0"/>
                  </a:cubicBezTo>
                  <a:cubicBezTo>
                    <a:pt x="226" y="0"/>
                    <a:pt x="226" y="2"/>
                    <a:pt x="226" y="2"/>
                  </a:cubicBezTo>
                  <a:cubicBezTo>
                    <a:pt x="225" y="4"/>
                    <a:pt x="225" y="6"/>
                    <a:pt x="225" y="7"/>
                  </a:cubicBezTo>
                  <a:cubicBezTo>
                    <a:pt x="225" y="9"/>
                    <a:pt x="226" y="11"/>
                    <a:pt x="226" y="12"/>
                  </a:cubicBezTo>
                  <a:cubicBezTo>
                    <a:pt x="227" y="13"/>
                    <a:pt x="227" y="16"/>
                    <a:pt x="227" y="17"/>
                  </a:cubicBezTo>
                  <a:cubicBezTo>
                    <a:pt x="228" y="20"/>
                    <a:pt x="228" y="25"/>
                    <a:pt x="228" y="28"/>
                  </a:cubicBezTo>
                  <a:cubicBezTo>
                    <a:pt x="227" y="31"/>
                    <a:pt x="227" y="36"/>
                    <a:pt x="226" y="39"/>
                  </a:cubicBezTo>
                  <a:cubicBezTo>
                    <a:pt x="225" y="40"/>
                    <a:pt x="224" y="43"/>
                    <a:pt x="223" y="44"/>
                  </a:cubicBezTo>
                  <a:cubicBezTo>
                    <a:pt x="222" y="45"/>
                    <a:pt x="219" y="45"/>
                    <a:pt x="218" y="45"/>
                  </a:cubicBezTo>
                  <a:cubicBezTo>
                    <a:pt x="217" y="46"/>
                    <a:pt x="215" y="47"/>
                    <a:pt x="215" y="48"/>
                  </a:cubicBezTo>
                  <a:cubicBezTo>
                    <a:pt x="214" y="49"/>
                    <a:pt x="214" y="51"/>
                    <a:pt x="214" y="52"/>
                  </a:cubicBezTo>
                  <a:cubicBezTo>
                    <a:pt x="215" y="53"/>
                    <a:pt x="216" y="55"/>
                    <a:pt x="216" y="56"/>
                  </a:cubicBezTo>
                  <a:cubicBezTo>
                    <a:pt x="216" y="57"/>
                    <a:pt x="215" y="60"/>
                    <a:pt x="215" y="61"/>
                  </a:cubicBezTo>
                  <a:cubicBezTo>
                    <a:pt x="215" y="63"/>
                    <a:pt x="213" y="67"/>
                    <a:pt x="213" y="69"/>
                  </a:cubicBezTo>
                  <a:cubicBezTo>
                    <a:pt x="212" y="71"/>
                    <a:pt x="208" y="75"/>
                    <a:pt x="208" y="78"/>
                  </a:cubicBezTo>
                  <a:cubicBezTo>
                    <a:pt x="208" y="79"/>
                    <a:pt x="209" y="82"/>
                    <a:pt x="209" y="83"/>
                  </a:cubicBezTo>
                  <a:cubicBezTo>
                    <a:pt x="210" y="84"/>
                    <a:pt x="211" y="86"/>
                    <a:pt x="211" y="87"/>
                  </a:cubicBezTo>
                  <a:cubicBezTo>
                    <a:pt x="211" y="89"/>
                    <a:pt x="211" y="92"/>
                    <a:pt x="211" y="93"/>
                  </a:cubicBezTo>
                  <a:cubicBezTo>
                    <a:pt x="210" y="96"/>
                    <a:pt x="208" y="101"/>
                    <a:pt x="207" y="104"/>
                  </a:cubicBezTo>
                  <a:cubicBezTo>
                    <a:pt x="206" y="106"/>
                    <a:pt x="205" y="112"/>
                    <a:pt x="204" y="114"/>
                  </a:cubicBezTo>
                  <a:cubicBezTo>
                    <a:pt x="203" y="116"/>
                    <a:pt x="202" y="120"/>
                    <a:pt x="201" y="121"/>
                  </a:cubicBezTo>
                  <a:cubicBezTo>
                    <a:pt x="200" y="122"/>
                    <a:pt x="199" y="124"/>
                    <a:pt x="198" y="125"/>
                  </a:cubicBezTo>
                  <a:cubicBezTo>
                    <a:pt x="198" y="126"/>
                    <a:pt x="196" y="127"/>
                    <a:pt x="196" y="128"/>
                  </a:cubicBezTo>
                  <a:cubicBezTo>
                    <a:pt x="196" y="129"/>
                    <a:pt x="195" y="131"/>
                    <a:pt x="195" y="132"/>
                  </a:cubicBezTo>
                  <a:cubicBezTo>
                    <a:pt x="195" y="133"/>
                    <a:pt x="197" y="136"/>
                    <a:pt x="197" y="137"/>
                  </a:cubicBezTo>
                  <a:cubicBezTo>
                    <a:pt x="197" y="139"/>
                    <a:pt x="194" y="142"/>
                    <a:pt x="193" y="144"/>
                  </a:cubicBezTo>
                  <a:cubicBezTo>
                    <a:pt x="193" y="145"/>
                    <a:pt x="192" y="148"/>
                    <a:pt x="191" y="148"/>
                  </a:cubicBezTo>
                  <a:cubicBezTo>
                    <a:pt x="190" y="149"/>
                    <a:pt x="188" y="148"/>
                    <a:pt x="187" y="149"/>
                  </a:cubicBezTo>
                  <a:cubicBezTo>
                    <a:pt x="187" y="149"/>
                    <a:pt x="187" y="151"/>
                    <a:pt x="187" y="151"/>
                  </a:cubicBezTo>
                  <a:cubicBezTo>
                    <a:pt x="187" y="153"/>
                    <a:pt x="190" y="153"/>
                    <a:pt x="191" y="154"/>
                  </a:cubicBezTo>
                  <a:cubicBezTo>
                    <a:pt x="192" y="156"/>
                    <a:pt x="191" y="159"/>
                    <a:pt x="190" y="161"/>
                  </a:cubicBezTo>
                  <a:cubicBezTo>
                    <a:pt x="190" y="163"/>
                    <a:pt x="188" y="166"/>
                    <a:pt x="187" y="168"/>
                  </a:cubicBezTo>
                  <a:cubicBezTo>
                    <a:pt x="186" y="170"/>
                    <a:pt x="185" y="174"/>
                    <a:pt x="184" y="176"/>
                  </a:cubicBezTo>
                  <a:cubicBezTo>
                    <a:pt x="184" y="178"/>
                    <a:pt x="183" y="181"/>
                    <a:pt x="183" y="182"/>
                  </a:cubicBezTo>
                  <a:cubicBezTo>
                    <a:pt x="182" y="184"/>
                    <a:pt x="181" y="186"/>
                    <a:pt x="180" y="188"/>
                  </a:cubicBezTo>
                  <a:cubicBezTo>
                    <a:pt x="180" y="189"/>
                    <a:pt x="179" y="190"/>
                    <a:pt x="178" y="191"/>
                  </a:cubicBezTo>
                  <a:cubicBezTo>
                    <a:pt x="177" y="192"/>
                    <a:pt x="175" y="193"/>
                    <a:pt x="174" y="194"/>
                  </a:cubicBezTo>
                  <a:cubicBezTo>
                    <a:pt x="174" y="195"/>
                    <a:pt x="172" y="196"/>
                    <a:pt x="172" y="197"/>
                  </a:cubicBezTo>
                  <a:cubicBezTo>
                    <a:pt x="172" y="198"/>
                    <a:pt x="172" y="200"/>
                    <a:pt x="172" y="201"/>
                  </a:cubicBezTo>
                  <a:cubicBezTo>
                    <a:pt x="172" y="202"/>
                    <a:pt x="172" y="205"/>
                    <a:pt x="171" y="206"/>
                  </a:cubicBezTo>
                  <a:cubicBezTo>
                    <a:pt x="171" y="207"/>
                    <a:pt x="170" y="210"/>
                    <a:pt x="169" y="211"/>
                  </a:cubicBezTo>
                  <a:cubicBezTo>
                    <a:pt x="168" y="213"/>
                    <a:pt x="168" y="217"/>
                    <a:pt x="167" y="218"/>
                  </a:cubicBezTo>
                  <a:cubicBezTo>
                    <a:pt x="166" y="221"/>
                    <a:pt x="164" y="225"/>
                    <a:pt x="163" y="227"/>
                  </a:cubicBezTo>
                  <a:cubicBezTo>
                    <a:pt x="162" y="229"/>
                    <a:pt x="160" y="232"/>
                    <a:pt x="159" y="233"/>
                  </a:cubicBezTo>
                  <a:cubicBezTo>
                    <a:pt x="158" y="234"/>
                    <a:pt x="156" y="236"/>
                    <a:pt x="155" y="237"/>
                  </a:cubicBezTo>
                  <a:cubicBezTo>
                    <a:pt x="155" y="238"/>
                    <a:pt x="154" y="240"/>
                    <a:pt x="153" y="241"/>
                  </a:cubicBezTo>
                  <a:cubicBezTo>
                    <a:pt x="153" y="243"/>
                    <a:pt x="154" y="247"/>
                    <a:pt x="154" y="248"/>
                  </a:cubicBezTo>
                  <a:cubicBezTo>
                    <a:pt x="154" y="249"/>
                    <a:pt x="153" y="251"/>
                    <a:pt x="153" y="252"/>
                  </a:cubicBezTo>
                  <a:cubicBezTo>
                    <a:pt x="153" y="253"/>
                    <a:pt x="152" y="256"/>
                    <a:pt x="151" y="258"/>
                  </a:cubicBezTo>
                  <a:cubicBezTo>
                    <a:pt x="151" y="259"/>
                    <a:pt x="150" y="261"/>
                    <a:pt x="150" y="262"/>
                  </a:cubicBezTo>
                  <a:cubicBezTo>
                    <a:pt x="150" y="263"/>
                    <a:pt x="150" y="264"/>
                    <a:pt x="150" y="265"/>
                  </a:cubicBezTo>
                  <a:cubicBezTo>
                    <a:pt x="150" y="266"/>
                    <a:pt x="150" y="267"/>
                    <a:pt x="149" y="267"/>
                  </a:cubicBezTo>
                  <a:cubicBezTo>
                    <a:pt x="149" y="268"/>
                    <a:pt x="147" y="269"/>
                    <a:pt x="147" y="270"/>
                  </a:cubicBezTo>
                  <a:cubicBezTo>
                    <a:pt x="146" y="271"/>
                    <a:pt x="147" y="273"/>
                    <a:pt x="147" y="274"/>
                  </a:cubicBezTo>
                  <a:cubicBezTo>
                    <a:pt x="147" y="275"/>
                    <a:pt x="146" y="277"/>
                    <a:pt x="146" y="278"/>
                  </a:cubicBezTo>
                  <a:cubicBezTo>
                    <a:pt x="145" y="280"/>
                    <a:pt x="144" y="283"/>
                    <a:pt x="143" y="285"/>
                  </a:cubicBezTo>
                  <a:cubicBezTo>
                    <a:pt x="142" y="287"/>
                    <a:pt x="140" y="292"/>
                    <a:pt x="139" y="294"/>
                  </a:cubicBezTo>
                  <a:cubicBezTo>
                    <a:pt x="139" y="296"/>
                    <a:pt x="140" y="300"/>
                    <a:pt x="139" y="301"/>
                  </a:cubicBezTo>
                  <a:cubicBezTo>
                    <a:pt x="139" y="303"/>
                    <a:pt x="137" y="306"/>
                    <a:pt x="137" y="308"/>
                  </a:cubicBezTo>
                  <a:cubicBezTo>
                    <a:pt x="136" y="310"/>
                    <a:pt x="133" y="314"/>
                    <a:pt x="131" y="316"/>
                  </a:cubicBezTo>
                  <a:cubicBezTo>
                    <a:pt x="131" y="318"/>
                    <a:pt x="128" y="321"/>
                    <a:pt x="128" y="322"/>
                  </a:cubicBezTo>
                  <a:cubicBezTo>
                    <a:pt x="127" y="323"/>
                    <a:pt x="127" y="325"/>
                    <a:pt x="127" y="326"/>
                  </a:cubicBezTo>
                  <a:cubicBezTo>
                    <a:pt x="127" y="328"/>
                    <a:pt x="126" y="332"/>
                    <a:pt x="126" y="333"/>
                  </a:cubicBezTo>
                  <a:cubicBezTo>
                    <a:pt x="125" y="336"/>
                    <a:pt x="124" y="341"/>
                    <a:pt x="123" y="343"/>
                  </a:cubicBezTo>
                  <a:cubicBezTo>
                    <a:pt x="122" y="344"/>
                    <a:pt x="121" y="348"/>
                    <a:pt x="120" y="349"/>
                  </a:cubicBezTo>
                  <a:cubicBezTo>
                    <a:pt x="119" y="353"/>
                    <a:pt x="117" y="361"/>
                    <a:pt x="116" y="364"/>
                  </a:cubicBezTo>
                  <a:cubicBezTo>
                    <a:pt x="114" y="370"/>
                    <a:pt x="110" y="380"/>
                    <a:pt x="108" y="386"/>
                  </a:cubicBezTo>
                  <a:cubicBezTo>
                    <a:pt x="105" y="394"/>
                    <a:pt x="98" y="411"/>
                    <a:pt x="94" y="419"/>
                  </a:cubicBezTo>
                  <a:cubicBezTo>
                    <a:pt x="92" y="424"/>
                    <a:pt x="88" y="432"/>
                    <a:pt x="86" y="437"/>
                  </a:cubicBezTo>
                  <a:cubicBezTo>
                    <a:pt x="84" y="440"/>
                    <a:pt x="81" y="447"/>
                    <a:pt x="80" y="450"/>
                  </a:cubicBezTo>
                  <a:cubicBezTo>
                    <a:pt x="78" y="453"/>
                    <a:pt x="73" y="459"/>
                    <a:pt x="71" y="462"/>
                  </a:cubicBezTo>
                  <a:cubicBezTo>
                    <a:pt x="70" y="464"/>
                    <a:pt x="67" y="468"/>
                    <a:pt x="65" y="470"/>
                  </a:cubicBezTo>
                  <a:cubicBezTo>
                    <a:pt x="64" y="471"/>
                    <a:pt x="61" y="473"/>
                    <a:pt x="60" y="475"/>
                  </a:cubicBezTo>
                  <a:cubicBezTo>
                    <a:pt x="59" y="475"/>
                    <a:pt x="58" y="477"/>
                    <a:pt x="57" y="477"/>
                  </a:cubicBezTo>
                  <a:cubicBezTo>
                    <a:pt x="56" y="478"/>
                    <a:pt x="54" y="477"/>
                    <a:pt x="54" y="477"/>
                  </a:cubicBezTo>
                  <a:cubicBezTo>
                    <a:pt x="53" y="478"/>
                    <a:pt x="51" y="479"/>
                    <a:pt x="51" y="480"/>
                  </a:cubicBezTo>
                  <a:cubicBezTo>
                    <a:pt x="50" y="481"/>
                    <a:pt x="49" y="483"/>
                    <a:pt x="49" y="484"/>
                  </a:cubicBezTo>
                  <a:cubicBezTo>
                    <a:pt x="49" y="486"/>
                    <a:pt x="49" y="489"/>
                    <a:pt x="49" y="491"/>
                  </a:cubicBezTo>
                  <a:cubicBezTo>
                    <a:pt x="49" y="492"/>
                    <a:pt x="48" y="494"/>
                    <a:pt x="48" y="495"/>
                  </a:cubicBezTo>
                  <a:cubicBezTo>
                    <a:pt x="47" y="497"/>
                    <a:pt x="45" y="500"/>
                    <a:pt x="44" y="501"/>
                  </a:cubicBezTo>
                  <a:cubicBezTo>
                    <a:pt x="43" y="503"/>
                    <a:pt x="42" y="505"/>
                    <a:pt x="41" y="506"/>
                  </a:cubicBezTo>
                  <a:cubicBezTo>
                    <a:pt x="41" y="507"/>
                    <a:pt x="40" y="509"/>
                    <a:pt x="39" y="510"/>
                  </a:cubicBezTo>
                  <a:cubicBezTo>
                    <a:pt x="38" y="511"/>
                    <a:pt x="36" y="512"/>
                    <a:pt x="36" y="513"/>
                  </a:cubicBezTo>
                  <a:cubicBezTo>
                    <a:pt x="35" y="514"/>
                    <a:pt x="36" y="516"/>
                    <a:pt x="36" y="517"/>
                  </a:cubicBezTo>
                  <a:cubicBezTo>
                    <a:pt x="35" y="519"/>
                    <a:pt x="34" y="521"/>
                    <a:pt x="33" y="522"/>
                  </a:cubicBezTo>
                  <a:cubicBezTo>
                    <a:pt x="32" y="524"/>
                    <a:pt x="31" y="527"/>
                    <a:pt x="30" y="528"/>
                  </a:cubicBezTo>
                  <a:cubicBezTo>
                    <a:pt x="30" y="530"/>
                    <a:pt x="28" y="532"/>
                    <a:pt x="27" y="533"/>
                  </a:cubicBezTo>
                  <a:cubicBezTo>
                    <a:pt x="26" y="535"/>
                    <a:pt x="24" y="537"/>
                    <a:pt x="23" y="538"/>
                  </a:cubicBezTo>
                  <a:cubicBezTo>
                    <a:pt x="22" y="540"/>
                    <a:pt x="20" y="545"/>
                    <a:pt x="18" y="547"/>
                  </a:cubicBezTo>
                  <a:cubicBezTo>
                    <a:pt x="17" y="548"/>
                    <a:pt x="14" y="550"/>
                    <a:pt x="13" y="551"/>
                  </a:cubicBezTo>
                  <a:cubicBezTo>
                    <a:pt x="12" y="552"/>
                    <a:pt x="11" y="554"/>
                    <a:pt x="10" y="555"/>
                  </a:cubicBezTo>
                  <a:cubicBezTo>
                    <a:pt x="10" y="556"/>
                    <a:pt x="10" y="559"/>
                    <a:pt x="10" y="560"/>
                  </a:cubicBezTo>
                  <a:cubicBezTo>
                    <a:pt x="10" y="561"/>
                    <a:pt x="11" y="564"/>
                    <a:pt x="11" y="566"/>
                  </a:cubicBezTo>
                  <a:cubicBezTo>
                    <a:pt x="11" y="567"/>
                    <a:pt x="10" y="569"/>
                    <a:pt x="10" y="570"/>
                  </a:cubicBezTo>
                  <a:cubicBezTo>
                    <a:pt x="10" y="571"/>
                    <a:pt x="9" y="574"/>
                    <a:pt x="10" y="575"/>
                  </a:cubicBezTo>
                  <a:cubicBezTo>
                    <a:pt x="11" y="575"/>
                    <a:pt x="12" y="575"/>
                    <a:pt x="13" y="575"/>
                  </a:cubicBezTo>
                  <a:cubicBezTo>
                    <a:pt x="13" y="576"/>
                    <a:pt x="13" y="577"/>
                    <a:pt x="13" y="578"/>
                  </a:cubicBezTo>
                  <a:cubicBezTo>
                    <a:pt x="13" y="579"/>
                    <a:pt x="15" y="579"/>
                    <a:pt x="15" y="580"/>
                  </a:cubicBezTo>
                  <a:cubicBezTo>
                    <a:pt x="16" y="581"/>
                    <a:pt x="16" y="583"/>
                    <a:pt x="16" y="584"/>
                  </a:cubicBezTo>
                  <a:cubicBezTo>
                    <a:pt x="16" y="585"/>
                    <a:pt x="14" y="586"/>
                    <a:pt x="14" y="587"/>
                  </a:cubicBezTo>
                  <a:cubicBezTo>
                    <a:pt x="14" y="588"/>
                    <a:pt x="15" y="589"/>
                    <a:pt x="15" y="589"/>
                  </a:cubicBezTo>
                  <a:cubicBezTo>
                    <a:pt x="16" y="590"/>
                    <a:pt x="18" y="592"/>
                    <a:pt x="19" y="593"/>
                  </a:cubicBezTo>
                  <a:cubicBezTo>
                    <a:pt x="19" y="595"/>
                    <a:pt x="19" y="599"/>
                    <a:pt x="18" y="601"/>
                  </a:cubicBezTo>
                  <a:cubicBezTo>
                    <a:pt x="18" y="604"/>
                    <a:pt x="17" y="608"/>
                    <a:pt x="16" y="610"/>
                  </a:cubicBezTo>
                  <a:cubicBezTo>
                    <a:pt x="15" y="612"/>
                    <a:pt x="12" y="615"/>
                    <a:pt x="11" y="617"/>
                  </a:cubicBezTo>
                  <a:cubicBezTo>
                    <a:pt x="10" y="619"/>
                    <a:pt x="10" y="623"/>
                    <a:pt x="9" y="625"/>
                  </a:cubicBezTo>
                  <a:cubicBezTo>
                    <a:pt x="8" y="627"/>
                    <a:pt x="6" y="630"/>
                    <a:pt x="6" y="631"/>
                  </a:cubicBezTo>
                  <a:cubicBezTo>
                    <a:pt x="5" y="633"/>
                    <a:pt x="5" y="638"/>
                    <a:pt x="4" y="640"/>
                  </a:cubicBezTo>
                  <a:cubicBezTo>
                    <a:pt x="4" y="641"/>
                    <a:pt x="2" y="643"/>
                    <a:pt x="2" y="644"/>
                  </a:cubicBezTo>
                  <a:cubicBezTo>
                    <a:pt x="2" y="645"/>
                    <a:pt x="2" y="647"/>
                    <a:pt x="2" y="648"/>
                  </a:cubicBezTo>
                  <a:cubicBezTo>
                    <a:pt x="2" y="650"/>
                    <a:pt x="4" y="653"/>
                    <a:pt x="3" y="655"/>
                  </a:cubicBezTo>
                  <a:cubicBezTo>
                    <a:pt x="3" y="656"/>
                    <a:pt x="1" y="657"/>
                    <a:pt x="1" y="658"/>
                  </a:cubicBezTo>
                  <a:cubicBezTo>
                    <a:pt x="1" y="659"/>
                    <a:pt x="0" y="661"/>
                    <a:pt x="1" y="662"/>
                  </a:cubicBezTo>
                  <a:cubicBezTo>
                    <a:pt x="1" y="663"/>
                    <a:pt x="2" y="665"/>
                    <a:pt x="3" y="666"/>
                  </a:cubicBezTo>
                  <a:cubicBezTo>
                    <a:pt x="3" y="667"/>
                    <a:pt x="3" y="669"/>
                    <a:pt x="3" y="670"/>
                  </a:cubicBezTo>
                  <a:cubicBezTo>
                    <a:pt x="3" y="671"/>
                    <a:pt x="3" y="674"/>
                    <a:pt x="2" y="675"/>
                  </a:cubicBezTo>
                  <a:cubicBezTo>
                    <a:pt x="2" y="676"/>
                    <a:pt x="2" y="678"/>
                    <a:pt x="2" y="679"/>
                  </a:cubicBezTo>
                  <a:cubicBezTo>
                    <a:pt x="2" y="679"/>
                    <a:pt x="3" y="681"/>
                    <a:pt x="3" y="681"/>
                  </a:cubicBezTo>
                  <a:cubicBezTo>
                    <a:pt x="3" y="682"/>
                    <a:pt x="2" y="683"/>
                    <a:pt x="1" y="684"/>
                  </a:cubicBezTo>
                  <a:cubicBezTo>
                    <a:pt x="1" y="685"/>
                    <a:pt x="0" y="688"/>
                    <a:pt x="1" y="689"/>
                  </a:cubicBezTo>
                  <a:cubicBezTo>
                    <a:pt x="1" y="690"/>
                    <a:pt x="3" y="691"/>
                    <a:pt x="4" y="691"/>
                  </a:cubicBezTo>
                  <a:cubicBezTo>
                    <a:pt x="4" y="693"/>
                    <a:pt x="4" y="695"/>
                    <a:pt x="4" y="696"/>
                  </a:cubicBezTo>
                  <a:cubicBezTo>
                    <a:pt x="5" y="697"/>
                    <a:pt x="6" y="699"/>
                    <a:pt x="7" y="699"/>
                  </a:cubicBezTo>
                  <a:cubicBezTo>
                    <a:pt x="7" y="700"/>
                    <a:pt x="9" y="700"/>
                    <a:pt x="10" y="701"/>
                  </a:cubicBezTo>
                  <a:cubicBezTo>
                    <a:pt x="11" y="702"/>
                    <a:pt x="13" y="704"/>
                    <a:pt x="14" y="706"/>
                  </a:cubicBezTo>
                  <a:cubicBezTo>
                    <a:pt x="14" y="707"/>
                    <a:pt x="14" y="709"/>
                    <a:pt x="15" y="711"/>
                  </a:cubicBezTo>
                  <a:cubicBezTo>
                    <a:pt x="138" y="741"/>
                    <a:pt x="138" y="741"/>
                    <a:pt x="138" y="741"/>
                  </a:cubicBezTo>
                  <a:cubicBezTo>
                    <a:pt x="361" y="795"/>
                    <a:pt x="361" y="795"/>
                    <a:pt x="361" y="795"/>
                  </a:cubicBezTo>
                  <a:cubicBezTo>
                    <a:pt x="543" y="837"/>
                    <a:pt x="543" y="837"/>
                    <a:pt x="543" y="837"/>
                  </a:cubicBezTo>
                  <a:cubicBezTo>
                    <a:pt x="552" y="839"/>
                    <a:pt x="552" y="839"/>
                    <a:pt x="552" y="839"/>
                  </a:cubicBezTo>
                  <a:cubicBezTo>
                    <a:pt x="920" y="910"/>
                    <a:pt x="920" y="910"/>
                    <a:pt x="920" y="910"/>
                  </a:cubicBezTo>
                  <a:cubicBezTo>
                    <a:pt x="920" y="910"/>
                    <a:pt x="920" y="910"/>
                    <a:pt x="920" y="910"/>
                  </a:cubicBezTo>
                  <a:cubicBezTo>
                    <a:pt x="972" y="625"/>
                    <a:pt x="972" y="625"/>
                    <a:pt x="972" y="625"/>
                  </a:cubicBezTo>
                  <a:cubicBezTo>
                    <a:pt x="972" y="625"/>
                    <a:pt x="975" y="615"/>
                    <a:pt x="976" y="612"/>
                  </a:cubicBezTo>
                  <a:cubicBezTo>
                    <a:pt x="976" y="609"/>
                    <a:pt x="975" y="604"/>
                    <a:pt x="975" y="601"/>
                  </a:cubicBezTo>
                  <a:cubicBezTo>
                    <a:pt x="976" y="599"/>
                    <a:pt x="976" y="594"/>
                    <a:pt x="977" y="592"/>
                  </a:cubicBezTo>
                  <a:cubicBezTo>
                    <a:pt x="978" y="591"/>
                    <a:pt x="980" y="590"/>
                    <a:pt x="981" y="590"/>
                  </a:cubicBezTo>
                  <a:cubicBezTo>
                    <a:pt x="982" y="589"/>
                    <a:pt x="984" y="588"/>
                    <a:pt x="985" y="587"/>
                  </a:cubicBezTo>
                  <a:cubicBezTo>
                    <a:pt x="986" y="586"/>
                    <a:pt x="986" y="584"/>
                    <a:pt x="986" y="583"/>
                  </a:cubicBezTo>
                  <a:cubicBezTo>
                    <a:pt x="987" y="582"/>
                    <a:pt x="988" y="581"/>
                    <a:pt x="988" y="580"/>
                  </a:cubicBezTo>
                  <a:cubicBezTo>
                    <a:pt x="989" y="579"/>
                    <a:pt x="988" y="575"/>
                    <a:pt x="989" y="574"/>
                  </a:cubicBezTo>
                  <a:cubicBezTo>
                    <a:pt x="989" y="573"/>
                    <a:pt x="991" y="572"/>
                    <a:pt x="992" y="571"/>
                  </a:cubicBezTo>
                  <a:cubicBezTo>
                    <a:pt x="992" y="570"/>
                    <a:pt x="993" y="568"/>
                    <a:pt x="994" y="567"/>
                  </a:cubicBezTo>
                  <a:cubicBezTo>
                    <a:pt x="994" y="566"/>
                    <a:pt x="995" y="563"/>
                    <a:pt x="995" y="561"/>
                  </a:cubicBezTo>
                  <a:cubicBezTo>
                    <a:pt x="994" y="560"/>
                    <a:pt x="993" y="559"/>
                    <a:pt x="992" y="558"/>
                  </a:cubicBezTo>
                  <a:cubicBezTo>
                    <a:pt x="992" y="558"/>
                    <a:pt x="991" y="558"/>
                    <a:pt x="991" y="558"/>
                  </a:cubicBezTo>
                  <a:cubicBezTo>
                    <a:pt x="990" y="557"/>
                    <a:pt x="990" y="553"/>
                    <a:pt x="990" y="552"/>
                  </a:cubicBezTo>
                  <a:cubicBezTo>
                    <a:pt x="991" y="551"/>
                    <a:pt x="995" y="552"/>
                    <a:pt x="997" y="551"/>
                  </a:cubicBezTo>
                  <a:cubicBezTo>
                    <a:pt x="998" y="551"/>
                    <a:pt x="999" y="549"/>
                    <a:pt x="999" y="548"/>
                  </a:cubicBezTo>
                  <a:cubicBezTo>
                    <a:pt x="1000" y="548"/>
                    <a:pt x="1001" y="545"/>
                    <a:pt x="1001" y="545"/>
                  </a:cubicBezTo>
                  <a:cubicBezTo>
                    <a:pt x="1002" y="544"/>
                    <a:pt x="1003" y="543"/>
                    <a:pt x="1003" y="542"/>
                  </a:cubicBezTo>
                  <a:cubicBezTo>
                    <a:pt x="1004" y="541"/>
                    <a:pt x="1005" y="538"/>
                    <a:pt x="1004" y="537"/>
                  </a:cubicBezTo>
                  <a:cubicBezTo>
                    <a:pt x="1004" y="536"/>
                    <a:pt x="1003" y="534"/>
                    <a:pt x="1002" y="533"/>
                  </a:cubicBezTo>
                  <a:cubicBezTo>
                    <a:pt x="1001" y="533"/>
                    <a:pt x="999" y="533"/>
                    <a:pt x="998" y="533"/>
                  </a:cubicBezTo>
                  <a:cubicBezTo>
                    <a:pt x="997" y="533"/>
                    <a:pt x="996" y="531"/>
                    <a:pt x="996" y="530"/>
                  </a:cubicBezTo>
                  <a:cubicBezTo>
                    <a:pt x="995" y="529"/>
                    <a:pt x="997" y="526"/>
                    <a:pt x="996" y="525"/>
                  </a:cubicBezTo>
                  <a:cubicBezTo>
                    <a:pt x="996" y="524"/>
                    <a:pt x="994" y="523"/>
                    <a:pt x="993" y="522"/>
                  </a:cubicBezTo>
                  <a:cubicBezTo>
                    <a:pt x="992" y="522"/>
                    <a:pt x="991" y="522"/>
                    <a:pt x="990" y="522"/>
                  </a:cubicBezTo>
                  <a:cubicBezTo>
                    <a:pt x="990" y="523"/>
                    <a:pt x="989" y="525"/>
                    <a:pt x="988" y="525"/>
                  </a:cubicBezTo>
                  <a:cubicBezTo>
                    <a:pt x="987" y="525"/>
                    <a:pt x="986" y="523"/>
                    <a:pt x="986" y="523"/>
                  </a:cubicBezTo>
                  <a:cubicBezTo>
                    <a:pt x="985" y="522"/>
                    <a:pt x="984" y="521"/>
                    <a:pt x="984" y="520"/>
                  </a:cubicBezTo>
                  <a:cubicBezTo>
                    <a:pt x="983" y="519"/>
                    <a:pt x="983" y="515"/>
                    <a:pt x="982" y="515"/>
                  </a:cubicBezTo>
                  <a:cubicBezTo>
                    <a:pt x="981" y="515"/>
                    <a:pt x="980" y="517"/>
                    <a:pt x="979" y="518"/>
                  </a:cubicBezTo>
                  <a:cubicBezTo>
                    <a:pt x="978" y="518"/>
                    <a:pt x="975" y="519"/>
                    <a:pt x="974" y="518"/>
                  </a:cubicBezTo>
                  <a:cubicBezTo>
                    <a:pt x="973" y="518"/>
                    <a:pt x="972" y="515"/>
                    <a:pt x="972" y="514"/>
                  </a:cubicBezTo>
                  <a:cubicBezTo>
                    <a:pt x="971" y="513"/>
                    <a:pt x="969" y="513"/>
                    <a:pt x="969" y="512"/>
                  </a:cubicBezTo>
                  <a:cubicBezTo>
                    <a:pt x="968" y="511"/>
                    <a:pt x="968" y="508"/>
                    <a:pt x="969" y="507"/>
                  </a:cubicBezTo>
                  <a:cubicBezTo>
                    <a:pt x="969" y="506"/>
                    <a:pt x="972" y="505"/>
                    <a:pt x="972" y="504"/>
                  </a:cubicBezTo>
                  <a:cubicBezTo>
                    <a:pt x="973" y="502"/>
                    <a:pt x="971" y="500"/>
                    <a:pt x="970" y="499"/>
                  </a:cubicBezTo>
                  <a:cubicBezTo>
                    <a:pt x="970" y="497"/>
                    <a:pt x="968" y="495"/>
                    <a:pt x="968" y="494"/>
                  </a:cubicBezTo>
                  <a:cubicBezTo>
                    <a:pt x="968" y="493"/>
                    <a:pt x="970" y="491"/>
                    <a:pt x="971" y="490"/>
                  </a:cubicBezTo>
                  <a:cubicBezTo>
                    <a:pt x="972" y="489"/>
                    <a:pt x="973" y="487"/>
                    <a:pt x="973" y="486"/>
                  </a:cubicBezTo>
                  <a:cubicBezTo>
                    <a:pt x="974" y="485"/>
                    <a:pt x="973" y="482"/>
                    <a:pt x="973" y="481"/>
                  </a:cubicBezTo>
                  <a:cubicBezTo>
                    <a:pt x="974" y="479"/>
                    <a:pt x="977" y="477"/>
                    <a:pt x="978" y="475"/>
                  </a:cubicBezTo>
                  <a:cubicBezTo>
                    <a:pt x="979" y="475"/>
                    <a:pt x="980" y="472"/>
                    <a:pt x="980" y="472"/>
                  </a:cubicBezTo>
                  <a:cubicBezTo>
                    <a:pt x="981" y="471"/>
                    <a:pt x="983" y="472"/>
                    <a:pt x="984" y="471"/>
                  </a:cubicBezTo>
                  <a:cubicBezTo>
                    <a:pt x="985" y="470"/>
                    <a:pt x="984" y="467"/>
                    <a:pt x="985" y="466"/>
                  </a:cubicBezTo>
                  <a:cubicBezTo>
                    <a:pt x="986" y="465"/>
                    <a:pt x="988" y="465"/>
                    <a:pt x="988" y="464"/>
                  </a:cubicBezTo>
                  <a:cubicBezTo>
                    <a:pt x="989" y="463"/>
                    <a:pt x="988" y="460"/>
                    <a:pt x="989" y="459"/>
                  </a:cubicBezTo>
                  <a:cubicBezTo>
                    <a:pt x="990" y="457"/>
                    <a:pt x="993" y="456"/>
                    <a:pt x="994" y="454"/>
                  </a:cubicBezTo>
                  <a:cubicBezTo>
                    <a:pt x="995" y="453"/>
                    <a:pt x="996" y="449"/>
                    <a:pt x="997" y="447"/>
                  </a:cubicBezTo>
                  <a:cubicBezTo>
                    <a:pt x="998" y="446"/>
                    <a:pt x="1000" y="445"/>
                    <a:pt x="1001" y="443"/>
                  </a:cubicBezTo>
                  <a:cubicBezTo>
                    <a:pt x="1001" y="442"/>
                    <a:pt x="1001" y="438"/>
                    <a:pt x="1002" y="437"/>
                  </a:cubicBezTo>
                  <a:cubicBezTo>
                    <a:pt x="1003" y="436"/>
                    <a:pt x="1005" y="436"/>
                    <a:pt x="1006" y="436"/>
                  </a:cubicBezTo>
                  <a:cubicBezTo>
                    <a:pt x="1008" y="436"/>
                    <a:pt x="1010" y="437"/>
                    <a:pt x="1011" y="436"/>
                  </a:cubicBezTo>
                  <a:cubicBezTo>
                    <a:pt x="1012" y="436"/>
                    <a:pt x="1013" y="434"/>
                    <a:pt x="1014" y="434"/>
                  </a:cubicBezTo>
                  <a:cubicBezTo>
                    <a:pt x="1015" y="433"/>
                    <a:pt x="1018" y="433"/>
                    <a:pt x="1019" y="432"/>
                  </a:cubicBezTo>
                  <a:cubicBezTo>
                    <a:pt x="1021" y="431"/>
                    <a:pt x="1021" y="426"/>
                    <a:pt x="1023" y="424"/>
                  </a:cubicBezTo>
                  <a:cubicBezTo>
                    <a:pt x="1024" y="423"/>
                    <a:pt x="1029" y="422"/>
                    <a:pt x="1030" y="420"/>
                  </a:cubicBezTo>
                  <a:cubicBezTo>
                    <a:pt x="1032" y="419"/>
                    <a:pt x="1033" y="415"/>
                    <a:pt x="1034" y="413"/>
                  </a:cubicBezTo>
                  <a:cubicBezTo>
                    <a:pt x="1035" y="412"/>
                    <a:pt x="1035" y="410"/>
                    <a:pt x="1035" y="409"/>
                  </a:cubicBezTo>
                  <a:cubicBezTo>
                    <a:pt x="1035" y="407"/>
                    <a:pt x="1032" y="404"/>
                    <a:pt x="1032" y="403"/>
                  </a:cubicBezTo>
                  <a:cubicBezTo>
                    <a:pt x="1032" y="401"/>
                    <a:pt x="1035" y="400"/>
                    <a:pt x="1036" y="399"/>
                  </a:cubicBezTo>
                  <a:cubicBezTo>
                    <a:pt x="1036" y="397"/>
                    <a:pt x="1035" y="394"/>
                    <a:pt x="1036" y="392"/>
                  </a:cubicBezTo>
                  <a:cubicBezTo>
                    <a:pt x="1037" y="391"/>
                    <a:pt x="1040" y="391"/>
                    <a:pt x="1041" y="390"/>
                  </a:cubicBezTo>
                  <a:cubicBezTo>
                    <a:pt x="1043" y="389"/>
                    <a:pt x="1045" y="387"/>
                    <a:pt x="1046" y="386"/>
                  </a:cubicBezTo>
                  <a:cubicBezTo>
                    <a:pt x="1046" y="385"/>
                    <a:pt x="1046" y="382"/>
                    <a:pt x="1047" y="381"/>
                  </a:cubicBezTo>
                  <a:cubicBezTo>
                    <a:pt x="1048" y="380"/>
                    <a:pt x="1050" y="380"/>
                    <a:pt x="1051" y="379"/>
                  </a:cubicBezTo>
                  <a:cubicBezTo>
                    <a:pt x="1052" y="378"/>
                    <a:pt x="1054" y="376"/>
                    <a:pt x="1055" y="374"/>
                  </a:cubicBezTo>
                  <a:cubicBezTo>
                    <a:pt x="1055" y="373"/>
                    <a:pt x="1056" y="370"/>
                    <a:pt x="1057" y="368"/>
                  </a:cubicBezTo>
                  <a:cubicBezTo>
                    <a:pt x="1058" y="366"/>
                    <a:pt x="1059" y="361"/>
                    <a:pt x="1060" y="359"/>
                  </a:cubicBezTo>
                  <a:cubicBezTo>
                    <a:pt x="1060" y="358"/>
                    <a:pt x="1062" y="356"/>
                    <a:pt x="1063" y="354"/>
                  </a:cubicBezTo>
                  <a:cubicBezTo>
                    <a:pt x="1064" y="353"/>
                    <a:pt x="1065" y="351"/>
                    <a:pt x="1066" y="350"/>
                  </a:cubicBezTo>
                  <a:cubicBezTo>
                    <a:pt x="1067" y="348"/>
                    <a:pt x="1067" y="345"/>
                    <a:pt x="1067" y="344"/>
                  </a:cubicBezTo>
                  <a:cubicBezTo>
                    <a:pt x="1068" y="343"/>
                    <a:pt x="1070" y="341"/>
                    <a:pt x="1071" y="340"/>
                  </a:cubicBezTo>
                  <a:cubicBezTo>
                    <a:pt x="1073" y="337"/>
                    <a:pt x="1076" y="333"/>
                    <a:pt x="1077" y="331"/>
                  </a:cubicBezTo>
                  <a:cubicBezTo>
                    <a:pt x="1079" y="329"/>
                    <a:pt x="1084" y="327"/>
                    <a:pt x="1085" y="324"/>
                  </a:cubicBezTo>
                  <a:cubicBezTo>
                    <a:pt x="1087" y="323"/>
                    <a:pt x="1086" y="318"/>
                    <a:pt x="1087" y="316"/>
                  </a:cubicBezTo>
                  <a:cubicBezTo>
                    <a:pt x="1087" y="315"/>
                    <a:pt x="1090" y="313"/>
                    <a:pt x="1091" y="312"/>
                  </a:cubicBezTo>
                  <a:cubicBezTo>
                    <a:pt x="1092" y="310"/>
                    <a:pt x="1095" y="308"/>
                    <a:pt x="1096" y="307"/>
                  </a:cubicBezTo>
                  <a:cubicBezTo>
                    <a:pt x="1097" y="306"/>
                    <a:pt x="1100" y="303"/>
                    <a:pt x="1101" y="301"/>
                  </a:cubicBezTo>
                  <a:cubicBezTo>
                    <a:pt x="1102" y="299"/>
                    <a:pt x="1101" y="295"/>
                    <a:pt x="1100" y="294"/>
                  </a:cubicBezTo>
                  <a:cubicBezTo>
                    <a:pt x="1100" y="291"/>
                    <a:pt x="1096" y="288"/>
                    <a:pt x="1095" y="28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7" name="Freeform 26"/>
            <p:cNvSpPr>
              <a:spLocks/>
            </p:cNvSpPr>
            <p:nvPr/>
          </p:nvSpPr>
          <p:spPr bwMode="auto">
            <a:xfrm>
              <a:off x="1301750" y="1887538"/>
              <a:ext cx="681037" cy="1106488"/>
            </a:xfrm>
            <a:custGeom>
              <a:avLst/>
              <a:gdLst>
                <a:gd name="T0" fmla="*/ 791 w 808"/>
                <a:gd name="T1" fmla="*/ 852 h 1312"/>
                <a:gd name="T2" fmla="*/ 767 w 808"/>
                <a:gd name="T3" fmla="*/ 834 h 1312"/>
                <a:gd name="T4" fmla="*/ 760 w 808"/>
                <a:gd name="T5" fmla="*/ 864 h 1312"/>
                <a:gd name="T6" fmla="*/ 723 w 808"/>
                <a:gd name="T7" fmla="*/ 862 h 1312"/>
                <a:gd name="T8" fmla="*/ 691 w 808"/>
                <a:gd name="T9" fmla="*/ 856 h 1312"/>
                <a:gd name="T10" fmla="*/ 665 w 808"/>
                <a:gd name="T11" fmla="*/ 850 h 1312"/>
                <a:gd name="T12" fmla="*/ 644 w 808"/>
                <a:gd name="T13" fmla="*/ 867 h 1312"/>
                <a:gd name="T14" fmla="*/ 618 w 808"/>
                <a:gd name="T15" fmla="*/ 857 h 1312"/>
                <a:gd name="T16" fmla="*/ 588 w 808"/>
                <a:gd name="T17" fmla="*/ 861 h 1312"/>
                <a:gd name="T18" fmla="*/ 574 w 808"/>
                <a:gd name="T19" fmla="*/ 864 h 1312"/>
                <a:gd name="T20" fmla="*/ 562 w 808"/>
                <a:gd name="T21" fmla="*/ 832 h 1312"/>
                <a:gd name="T22" fmla="*/ 558 w 808"/>
                <a:gd name="T23" fmla="*/ 802 h 1312"/>
                <a:gd name="T24" fmla="*/ 531 w 808"/>
                <a:gd name="T25" fmla="*/ 789 h 1312"/>
                <a:gd name="T26" fmla="*/ 522 w 808"/>
                <a:gd name="T27" fmla="*/ 763 h 1312"/>
                <a:gd name="T28" fmla="*/ 520 w 808"/>
                <a:gd name="T29" fmla="*/ 733 h 1312"/>
                <a:gd name="T30" fmla="*/ 504 w 808"/>
                <a:gd name="T31" fmla="*/ 701 h 1312"/>
                <a:gd name="T32" fmla="*/ 500 w 808"/>
                <a:gd name="T33" fmla="*/ 666 h 1312"/>
                <a:gd name="T34" fmla="*/ 495 w 808"/>
                <a:gd name="T35" fmla="*/ 640 h 1312"/>
                <a:gd name="T36" fmla="*/ 475 w 808"/>
                <a:gd name="T37" fmla="*/ 623 h 1312"/>
                <a:gd name="T38" fmla="*/ 456 w 808"/>
                <a:gd name="T39" fmla="*/ 644 h 1312"/>
                <a:gd name="T40" fmla="*/ 432 w 808"/>
                <a:gd name="T41" fmla="*/ 657 h 1312"/>
                <a:gd name="T42" fmla="*/ 409 w 808"/>
                <a:gd name="T43" fmla="*/ 637 h 1312"/>
                <a:gd name="T44" fmla="*/ 416 w 808"/>
                <a:gd name="T45" fmla="*/ 614 h 1312"/>
                <a:gd name="T46" fmla="*/ 424 w 808"/>
                <a:gd name="T47" fmla="*/ 588 h 1312"/>
                <a:gd name="T48" fmla="*/ 432 w 808"/>
                <a:gd name="T49" fmla="*/ 567 h 1312"/>
                <a:gd name="T50" fmla="*/ 424 w 808"/>
                <a:gd name="T51" fmla="*/ 541 h 1312"/>
                <a:gd name="T52" fmla="*/ 435 w 808"/>
                <a:gd name="T53" fmla="*/ 516 h 1312"/>
                <a:gd name="T54" fmla="*/ 451 w 808"/>
                <a:gd name="T55" fmla="*/ 486 h 1312"/>
                <a:gd name="T56" fmla="*/ 462 w 808"/>
                <a:gd name="T57" fmla="*/ 459 h 1312"/>
                <a:gd name="T58" fmla="*/ 435 w 808"/>
                <a:gd name="T59" fmla="*/ 450 h 1312"/>
                <a:gd name="T60" fmla="*/ 420 w 808"/>
                <a:gd name="T61" fmla="*/ 432 h 1312"/>
                <a:gd name="T62" fmla="*/ 406 w 808"/>
                <a:gd name="T63" fmla="*/ 421 h 1312"/>
                <a:gd name="T64" fmla="*/ 393 w 808"/>
                <a:gd name="T65" fmla="*/ 393 h 1312"/>
                <a:gd name="T66" fmla="*/ 373 w 808"/>
                <a:gd name="T67" fmla="*/ 358 h 1312"/>
                <a:gd name="T68" fmla="*/ 357 w 808"/>
                <a:gd name="T69" fmla="*/ 329 h 1312"/>
                <a:gd name="T70" fmla="*/ 324 w 808"/>
                <a:gd name="T71" fmla="*/ 299 h 1312"/>
                <a:gd name="T72" fmla="*/ 322 w 808"/>
                <a:gd name="T73" fmla="*/ 279 h 1312"/>
                <a:gd name="T74" fmla="*/ 322 w 808"/>
                <a:gd name="T75" fmla="*/ 253 h 1312"/>
                <a:gd name="T76" fmla="*/ 313 w 808"/>
                <a:gd name="T77" fmla="*/ 230 h 1312"/>
                <a:gd name="T78" fmla="*/ 298 w 808"/>
                <a:gd name="T79" fmla="*/ 197 h 1312"/>
                <a:gd name="T80" fmla="*/ 134 w 808"/>
                <a:gd name="T81" fmla="*/ 449 h 1312"/>
                <a:gd name="T82" fmla="*/ 142 w 808"/>
                <a:gd name="T83" fmla="*/ 473 h 1312"/>
                <a:gd name="T84" fmla="*/ 134 w 808"/>
                <a:gd name="T85" fmla="*/ 499 h 1312"/>
                <a:gd name="T86" fmla="*/ 141 w 808"/>
                <a:gd name="T87" fmla="*/ 529 h 1312"/>
                <a:gd name="T88" fmla="*/ 156 w 808"/>
                <a:gd name="T89" fmla="*/ 544 h 1312"/>
                <a:gd name="T90" fmla="*/ 175 w 808"/>
                <a:gd name="T91" fmla="*/ 570 h 1312"/>
                <a:gd name="T92" fmla="*/ 172 w 808"/>
                <a:gd name="T93" fmla="*/ 603 h 1312"/>
                <a:gd name="T94" fmla="*/ 152 w 808"/>
                <a:gd name="T95" fmla="*/ 629 h 1312"/>
                <a:gd name="T96" fmla="*/ 141 w 808"/>
                <a:gd name="T97" fmla="*/ 649 h 1312"/>
                <a:gd name="T98" fmla="*/ 126 w 808"/>
                <a:gd name="T99" fmla="*/ 675 h 1312"/>
                <a:gd name="T100" fmla="*/ 109 w 808"/>
                <a:gd name="T101" fmla="*/ 714 h 1312"/>
                <a:gd name="T102" fmla="*/ 87 w 808"/>
                <a:gd name="T103" fmla="*/ 731 h 1312"/>
                <a:gd name="T104" fmla="*/ 75 w 808"/>
                <a:gd name="T105" fmla="*/ 743 h 1312"/>
                <a:gd name="T106" fmla="*/ 58 w 808"/>
                <a:gd name="T107" fmla="*/ 767 h 1312"/>
                <a:gd name="T108" fmla="*/ 50 w 808"/>
                <a:gd name="T109" fmla="*/ 787 h 1312"/>
                <a:gd name="T110" fmla="*/ 58 w 808"/>
                <a:gd name="T111" fmla="*/ 800 h 1312"/>
                <a:gd name="T112" fmla="*/ 79 w 808"/>
                <a:gd name="T113" fmla="*/ 819 h 1312"/>
                <a:gd name="T114" fmla="*/ 73 w 808"/>
                <a:gd name="T115" fmla="*/ 847 h 1312"/>
                <a:gd name="T116" fmla="*/ 66 w 808"/>
                <a:gd name="T117" fmla="*/ 876 h 1312"/>
                <a:gd name="T118" fmla="*/ 56 w 808"/>
                <a:gd name="T119" fmla="*/ 902 h 1312"/>
                <a:gd name="T120" fmla="*/ 705 w 808"/>
                <a:gd name="T121" fmla="*/ 1306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808" h="1312">
                  <a:moveTo>
                    <a:pt x="806" y="883"/>
                  </a:moveTo>
                  <a:cubicBezTo>
                    <a:pt x="804" y="882"/>
                    <a:pt x="802" y="880"/>
                    <a:pt x="801" y="879"/>
                  </a:cubicBezTo>
                  <a:cubicBezTo>
                    <a:pt x="800" y="878"/>
                    <a:pt x="799" y="873"/>
                    <a:pt x="798" y="872"/>
                  </a:cubicBezTo>
                  <a:cubicBezTo>
                    <a:pt x="798" y="871"/>
                    <a:pt x="796" y="869"/>
                    <a:pt x="796" y="869"/>
                  </a:cubicBezTo>
                  <a:cubicBezTo>
                    <a:pt x="795" y="868"/>
                    <a:pt x="794" y="865"/>
                    <a:pt x="793" y="864"/>
                  </a:cubicBezTo>
                  <a:cubicBezTo>
                    <a:pt x="792" y="864"/>
                    <a:pt x="790" y="863"/>
                    <a:pt x="790" y="862"/>
                  </a:cubicBezTo>
                  <a:cubicBezTo>
                    <a:pt x="789" y="861"/>
                    <a:pt x="790" y="859"/>
                    <a:pt x="791" y="858"/>
                  </a:cubicBezTo>
                  <a:cubicBezTo>
                    <a:pt x="791" y="856"/>
                    <a:pt x="791" y="853"/>
                    <a:pt x="791" y="852"/>
                  </a:cubicBezTo>
                  <a:cubicBezTo>
                    <a:pt x="790" y="850"/>
                    <a:pt x="786" y="849"/>
                    <a:pt x="785" y="848"/>
                  </a:cubicBezTo>
                  <a:cubicBezTo>
                    <a:pt x="785" y="846"/>
                    <a:pt x="785" y="843"/>
                    <a:pt x="785" y="841"/>
                  </a:cubicBezTo>
                  <a:cubicBezTo>
                    <a:pt x="784" y="840"/>
                    <a:pt x="784" y="837"/>
                    <a:pt x="783" y="836"/>
                  </a:cubicBezTo>
                  <a:cubicBezTo>
                    <a:pt x="782" y="836"/>
                    <a:pt x="780" y="836"/>
                    <a:pt x="779" y="835"/>
                  </a:cubicBezTo>
                  <a:cubicBezTo>
                    <a:pt x="778" y="834"/>
                    <a:pt x="777" y="832"/>
                    <a:pt x="776" y="831"/>
                  </a:cubicBezTo>
                  <a:cubicBezTo>
                    <a:pt x="775" y="830"/>
                    <a:pt x="773" y="829"/>
                    <a:pt x="772" y="830"/>
                  </a:cubicBezTo>
                  <a:cubicBezTo>
                    <a:pt x="771" y="831"/>
                    <a:pt x="773" y="835"/>
                    <a:pt x="772" y="836"/>
                  </a:cubicBezTo>
                  <a:cubicBezTo>
                    <a:pt x="770" y="837"/>
                    <a:pt x="768" y="834"/>
                    <a:pt x="767" y="834"/>
                  </a:cubicBezTo>
                  <a:cubicBezTo>
                    <a:pt x="765" y="834"/>
                    <a:pt x="763" y="834"/>
                    <a:pt x="762" y="835"/>
                  </a:cubicBezTo>
                  <a:cubicBezTo>
                    <a:pt x="761" y="835"/>
                    <a:pt x="760" y="837"/>
                    <a:pt x="760" y="838"/>
                  </a:cubicBezTo>
                  <a:cubicBezTo>
                    <a:pt x="760" y="839"/>
                    <a:pt x="761" y="841"/>
                    <a:pt x="761" y="842"/>
                  </a:cubicBezTo>
                  <a:cubicBezTo>
                    <a:pt x="761" y="844"/>
                    <a:pt x="759" y="846"/>
                    <a:pt x="758" y="848"/>
                  </a:cubicBezTo>
                  <a:cubicBezTo>
                    <a:pt x="757" y="848"/>
                    <a:pt x="755" y="849"/>
                    <a:pt x="754" y="850"/>
                  </a:cubicBezTo>
                  <a:cubicBezTo>
                    <a:pt x="754" y="851"/>
                    <a:pt x="753" y="853"/>
                    <a:pt x="754" y="854"/>
                  </a:cubicBezTo>
                  <a:cubicBezTo>
                    <a:pt x="754" y="856"/>
                    <a:pt x="757" y="858"/>
                    <a:pt x="758" y="859"/>
                  </a:cubicBezTo>
                  <a:cubicBezTo>
                    <a:pt x="758" y="861"/>
                    <a:pt x="760" y="863"/>
                    <a:pt x="760" y="864"/>
                  </a:cubicBezTo>
                  <a:cubicBezTo>
                    <a:pt x="759" y="865"/>
                    <a:pt x="757" y="867"/>
                    <a:pt x="756" y="867"/>
                  </a:cubicBezTo>
                  <a:cubicBezTo>
                    <a:pt x="755" y="867"/>
                    <a:pt x="752" y="866"/>
                    <a:pt x="751" y="865"/>
                  </a:cubicBezTo>
                  <a:cubicBezTo>
                    <a:pt x="750" y="864"/>
                    <a:pt x="749" y="862"/>
                    <a:pt x="747" y="861"/>
                  </a:cubicBezTo>
                  <a:cubicBezTo>
                    <a:pt x="747" y="861"/>
                    <a:pt x="745" y="860"/>
                    <a:pt x="745" y="860"/>
                  </a:cubicBezTo>
                  <a:cubicBezTo>
                    <a:pt x="743" y="860"/>
                    <a:pt x="741" y="862"/>
                    <a:pt x="740" y="862"/>
                  </a:cubicBezTo>
                  <a:cubicBezTo>
                    <a:pt x="738" y="862"/>
                    <a:pt x="736" y="859"/>
                    <a:pt x="734" y="859"/>
                  </a:cubicBezTo>
                  <a:cubicBezTo>
                    <a:pt x="733" y="859"/>
                    <a:pt x="730" y="859"/>
                    <a:pt x="729" y="860"/>
                  </a:cubicBezTo>
                  <a:cubicBezTo>
                    <a:pt x="727" y="860"/>
                    <a:pt x="724" y="862"/>
                    <a:pt x="723" y="862"/>
                  </a:cubicBezTo>
                  <a:cubicBezTo>
                    <a:pt x="722" y="863"/>
                    <a:pt x="719" y="864"/>
                    <a:pt x="718" y="865"/>
                  </a:cubicBezTo>
                  <a:cubicBezTo>
                    <a:pt x="717" y="865"/>
                    <a:pt x="714" y="866"/>
                    <a:pt x="713" y="866"/>
                  </a:cubicBezTo>
                  <a:cubicBezTo>
                    <a:pt x="712" y="865"/>
                    <a:pt x="711" y="862"/>
                    <a:pt x="711" y="861"/>
                  </a:cubicBezTo>
                  <a:cubicBezTo>
                    <a:pt x="710" y="860"/>
                    <a:pt x="710" y="856"/>
                    <a:pt x="709" y="855"/>
                  </a:cubicBezTo>
                  <a:cubicBezTo>
                    <a:pt x="708" y="854"/>
                    <a:pt x="705" y="854"/>
                    <a:pt x="703" y="854"/>
                  </a:cubicBezTo>
                  <a:cubicBezTo>
                    <a:pt x="702" y="855"/>
                    <a:pt x="699" y="857"/>
                    <a:pt x="698" y="857"/>
                  </a:cubicBezTo>
                  <a:cubicBezTo>
                    <a:pt x="697" y="858"/>
                    <a:pt x="695" y="858"/>
                    <a:pt x="694" y="858"/>
                  </a:cubicBezTo>
                  <a:cubicBezTo>
                    <a:pt x="693" y="858"/>
                    <a:pt x="692" y="856"/>
                    <a:pt x="691" y="856"/>
                  </a:cubicBezTo>
                  <a:cubicBezTo>
                    <a:pt x="690" y="856"/>
                    <a:pt x="689" y="859"/>
                    <a:pt x="688" y="860"/>
                  </a:cubicBezTo>
                  <a:cubicBezTo>
                    <a:pt x="687" y="860"/>
                    <a:pt x="686" y="858"/>
                    <a:pt x="685" y="858"/>
                  </a:cubicBezTo>
                  <a:cubicBezTo>
                    <a:pt x="684" y="857"/>
                    <a:pt x="681" y="858"/>
                    <a:pt x="680" y="858"/>
                  </a:cubicBezTo>
                  <a:cubicBezTo>
                    <a:pt x="679" y="858"/>
                    <a:pt x="678" y="857"/>
                    <a:pt x="677" y="856"/>
                  </a:cubicBezTo>
                  <a:cubicBezTo>
                    <a:pt x="677" y="856"/>
                    <a:pt x="675" y="854"/>
                    <a:pt x="675" y="854"/>
                  </a:cubicBezTo>
                  <a:cubicBezTo>
                    <a:pt x="673" y="854"/>
                    <a:pt x="671" y="857"/>
                    <a:pt x="670" y="857"/>
                  </a:cubicBezTo>
                  <a:cubicBezTo>
                    <a:pt x="669" y="857"/>
                    <a:pt x="667" y="856"/>
                    <a:pt x="666" y="855"/>
                  </a:cubicBezTo>
                  <a:cubicBezTo>
                    <a:pt x="666" y="854"/>
                    <a:pt x="666" y="851"/>
                    <a:pt x="665" y="850"/>
                  </a:cubicBezTo>
                  <a:cubicBezTo>
                    <a:pt x="665" y="849"/>
                    <a:pt x="662" y="847"/>
                    <a:pt x="661" y="847"/>
                  </a:cubicBezTo>
                  <a:cubicBezTo>
                    <a:pt x="661" y="847"/>
                    <a:pt x="658" y="847"/>
                    <a:pt x="657" y="847"/>
                  </a:cubicBezTo>
                  <a:cubicBezTo>
                    <a:pt x="657" y="848"/>
                    <a:pt x="657" y="850"/>
                    <a:pt x="656" y="851"/>
                  </a:cubicBezTo>
                  <a:cubicBezTo>
                    <a:pt x="655" y="852"/>
                    <a:pt x="653" y="852"/>
                    <a:pt x="652" y="852"/>
                  </a:cubicBezTo>
                  <a:cubicBezTo>
                    <a:pt x="651" y="852"/>
                    <a:pt x="649" y="852"/>
                    <a:pt x="648" y="852"/>
                  </a:cubicBezTo>
                  <a:cubicBezTo>
                    <a:pt x="648" y="853"/>
                    <a:pt x="647" y="855"/>
                    <a:pt x="647" y="856"/>
                  </a:cubicBezTo>
                  <a:cubicBezTo>
                    <a:pt x="647" y="858"/>
                    <a:pt x="648" y="861"/>
                    <a:pt x="647" y="863"/>
                  </a:cubicBezTo>
                  <a:cubicBezTo>
                    <a:pt x="647" y="864"/>
                    <a:pt x="645" y="867"/>
                    <a:pt x="644" y="867"/>
                  </a:cubicBezTo>
                  <a:cubicBezTo>
                    <a:pt x="643" y="868"/>
                    <a:pt x="641" y="866"/>
                    <a:pt x="640" y="865"/>
                  </a:cubicBezTo>
                  <a:cubicBezTo>
                    <a:pt x="639" y="865"/>
                    <a:pt x="638" y="862"/>
                    <a:pt x="637" y="861"/>
                  </a:cubicBezTo>
                  <a:cubicBezTo>
                    <a:pt x="637" y="860"/>
                    <a:pt x="635" y="860"/>
                    <a:pt x="634" y="860"/>
                  </a:cubicBezTo>
                  <a:cubicBezTo>
                    <a:pt x="633" y="860"/>
                    <a:pt x="631" y="862"/>
                    <a:pt x="630" y="862"/>
                  </a:cubicBezTo>
                  <a:cubicBezTo>
                    <a:pt x="629" y="862"/>
                    <a:pt x="627" y="861"/>
                    <a:pt x="627" y="861"/>
                  </a:cubicBezTo>
                  <a:cubicBezTo>
                    <a:pt x="626" y="860"/>
                    <a:pt x="625" y="858"/>
                    <a:pt x="625" y="858"/>
                  </a:cubicBezTo>
                  <a:cubicBezTo>
                    <a:pt x="624" y="858"/>
                    <a:pt x="622" y="859"/>
                    <a:pt x="621" y="858"/>
                  </a:cubicBezTo>
                  <a:cubicBezTo>
                    <a:pt x="620" y="858"/>
                    <a:pt x="619" y="857"/>
                    <a:pt x="618" y="857"/>
                  </a:cubicBezTo>
                  <a:cubicBezTo>
                    <a:pt x="617" y="856"/>
                    <a:pt x="614" y="856"/>
                    <a:pt x="612" y="856"/>
                  </a:cubicBezTo>
                  <a:cubicBezTo>
                    <a:pt x="611" y="856"/>
                    <a:pt x="609" y="856"/>
                    <a:pt x="608" y="856"/>
                  </a:cubicBezTo>
                  <a:cubicBezTo>
                    <a:pt x="608" y="855"/>
                    <a:pt x="607" y="853"/>
                    <a:pt x="607" y="853"/>
                  </a:cubicBezTo>
                  <a:cubicBezTo>
                    <a:pt x="606" y="852"/>
                    <a:pt x="604" y="851"/>
                    <a:pt x="603" y="851"/>
                  </a:cubicBezTo>
                  <a:cubicBezTo>
                    <a:pt x="602" y="851"/>
                    <a:pt x="601" y="852"/>
                    <a:pt x="600" y="853"/>
                  </a:cubicBezTo>
                  <a:cubicBezTo>
                    <a:pt x="599" y="853"/>
                    <a:pt x="597" y="852"/>
                    <a:pt x="596" y="853"/>
                  </a:cubicBezTo>
                  <a:cubicBezTo>
                    <a:pt x="595" y="853"/>
                    <a:pt x="592" y="856"/>
                    <a:pt x="591" y="857"/>
                  </a:cubicBezTo>
                  <a:cubicBezTo>
                    <a:pt x="590" y="858"/>
                    <a:pt x="589" y="859"/>
                    <a:pt x="588" y="861"/>
                  </a:cubicBezTo>
                  <a:cubicBezTo>
                    <a:pt x="588" y="861"/>
                    <a:pt x="588" y="863"/>
                    <a:pt x="588" y="864"/>
                  </a:cubicBezTo>
                  <a:cubicBezTo>
                    <a:pt x="588" y="865"/>
                    <a:pt x="589" y="866"/>
                    <a:pt x="590" y="867"/>
                  </a:cubicBezTo>
                  <a:cubicBezTo>
                    <a:pt x="590" y="868"/>
                    <a:pt x="591" y="871"/>
                    <a:pt x="590" y="872"/>
                  </a:cubicBezTo>
                  <a:cubicBezTo>
                    <a:pt x="590" y="873"/>
                    <a:pt x="588" y="874"/>
                    <a:pt x="587" y="874"/>
                  </a:cubicBezTo>
                  <a:cubicBezTo>
                    <a:pt x="586" y="875"/>
                    <a:pt x="584" y="875"/>
                    <a:pt x="582" y="875"/>
                  </a:cubicBezTo>
                  <a:cubicBezTo>
                    <a:pt x="581" y="874"/>
                    <a:pt x="580" y="872"/>
                    <a:pt x="580" y="871"/>
                  </a:cubicBezTo>
                  <a:cubicBezTo>
                    <a:pt x="579" y="870"/>
                    <a:pt x="579" y="867"/>
                    <a:pt x="578" y="866"/>
                  </a:cubicBezTo>
                  <a:cubicBezTo>
                    <a:pt x="577" y="866"/>
                    <a:pt x="575" y="865"/>
                    <a:pt x="574" y="864"/>
                  </a:cubicBezTo>
                  <a:cubicBezTo>
                    <a:pt x="573" y="864"/>
                    <a:pt x="571" y="862"/>
                    <a:pt x="570" y="861"/>
                  </a:cubicBezTo>
                  <a:cubicBezTo>
                    <a:pt x="569" y="861"/>
                    <a:pt x="567" y="859"/>
                    <a:pt x="567" y="858"/>
                  </a:cubicBezTo>
                  <a:cubicBezTo>
                    <a:pt x="566" y="856"/>
                    <a:pt x="566" y="852"/>
                    <a:pt x="566" y="852"/>
                  </a:cubicBezTo>
                  <a:cubicBezTo>
                    <a:pt x="566" y="851"/>
                    <a:pt x="565" y="848"/>
                    <a:pt x="565" y="846"/>
                  </a:cubicBezTo>
                  <a:cubicBezTo>
                    <a:pt x="565" y="845"/>
                    <a:pt x="566" y="843"/>
                    <a:pt x="566" y="843"/>
                  </a:cubicBezTo>
                  <a:cubicBezTo>
                    <a:pt x="566" y="842"/>
                    <a:pt x="565" y="840"/>
                    <a:pt x="565" y="839"/>
                  </a:cubicBezTo>
                  <a:cubicBezTo>
                    <a:pt x="565" y="839"/>
                    <a:pt x="565" y="837"/>
                    <a:pt x="564" y="836"/>
                  </a:cubicBezTo>
                  <a:cubicBezTo>
                    <a:pt x="564" y="835"/>
                    <a:pt x="562" y="833"/>
                    <a:pt x="562" y="832"/>
                  </a:cubicBezTo>
                  <a:cubicBezTo>
                    <a:pt x="561" y="831"/>
                    <a:pt x="561" y="829"/>
                    <a:pt x="561" y="828"/>
                  </a:cubicBezTo>
                  <a:cubicBezTo>
                    <a:pt x="562" y="827"/>
                    <a:pt x="564" y="827"/>
                    <a:pt x="564" y="827"/>
                  </a:cubicBezTo>
                  <a:cubicBezTo>
                    <a:pt x="565" y="826"/>
                    <a:pt x="566" y="824"/>
                    <a:pt x="566" y="823"/>
                  </a:cubicBezTo>
                  <a:cubicBezTo>
                    <a:pt x="566" y="822"/>
                    <a:pt x="565" y="820"/>
                    <a:pt x="565" y="819"/>
                  </a:cubicBezTo>
                  <a:cubicBezTo>
                    <a:pt x="565" y="817"/>
                    <a:pt x="564" y="814"/>
                    <a:pt x="563" y="813"/>
                  </a:cubicBezTo>
                  <a:cubicBezTo>
                    <a:pt x="563" y="812"/>
                    <a:pt x="561" y="811"/>
                    <a:pt x="560" y="810"/>
                  </a:cubicBezTo>
                  <a:cubicBezTo>
                    <a:pt x="560" y="809"/>
                    <a:pt x="560" y="806"/>
                    <a:pt x="560" y="805"/>
                  </a:cubicBezTo>
                  <a:cubicBezTo>
                    <a:pt x="560" y="804"/>
                    <a:pt x="558" y="803"/>
                    <a:pt x="558" y="802"/>
                  </a:cubicBezTo>
                  <a:cubicBezTo>
                    <a:pt x="558" y="801"/>
                    <a:pt x="558" y="798"/>
                    <a:pt x="558" y="797"/>
                  </a:cubicBezTo>
                  <a:cubicBezTo>
                    <a:pt x="557" y="796"/>
                    <a:pt x="555" y="796"/>
                    <a:pt x="554" y="796"/>
                  </a:cubicBezTo>
                  <a:cubicBezTo>
                    <a:pt x="553" y="795"/>
                    <a:pt x="552" y="792"/>
                    <a:pt x="551" y="791"/>
                  </a:cubicBezTo>
                  <a:cubicBezTo>
                    <a:pt x="550" y="790"/>
                    <a:pt x="548" y="788"/>
                    <a:pt x="547" y="788"/>
                  </a:cubicBezTo>
                  <a:cubicBezTo>
                    <a:pt x="546" y="787"/>
                    <a:pt x="543" y="788"/>
                    <a:pt x="542" y="788"/>
                  </a:cubicBezTo>
                  <a:cubicBezTo>
                    <a:pt x="541" y="789"/>
                    <a:pt x="539" y="791"/>
                    <a:pt x="538" y="791"/>
                  </a:cubicBezTo>
                  <a:cubicBezTo>
                    <a:pt x="537" y="792"/>
                    <a:pt x="535" y="793"/>
                    <a:pt x="534" y="793"/>
                  </a:cubicBezTo>
                  <a:cubicBezTo>
                    <a:pt x="533" y="793"/>
                    <a:pt x="532" y="790"/>
                    <a:pt x="531" y="789"/>
                  </a:cubicBezTo>
                  <a:cubicBezTo>
                    <a:pt x="531" y="788"/>
                    <a:pt x="531" y="786"/>
                    <a:pt x="530" y="785"/>
                  </a:cubicBezTo>
                  <a:cubicBezTo>
                    <a:pt x="530" y="784"/>
                    <a:pt x="529" y="783"/>
                    <a:pt x="528" y="782"/>
                  </a:cubicBezTo>
                  <a:cubicBezTo>
                    <a:pt x="527" y="782"/>
                    <a:pt x="524" y="781"/>
                    <a:pt x="523" y="780"/>
                  </a:cubicBezTo>
                  <a:cubicBezTo>
                    <a:pt x="522" y="779"/>
                    <a:pt x="521" y="777"/>
                    <a:pt x="520" y="776"/>
                  </a:cubicBezTo>
                  <a:cubicBezTo>
                    <a:pt x="520" y="774"/>
                    <a:pt x="520" y="771"/>
                    <a:pt x="520" y="770"/>
                  </a:cubicBezTo>
                  <a:cubicBezTo>
                    <a:pt x="520" y="769"/>
                    <a:pt x="519" y="767"/>
                    <a:pt x="519" y="766"/>
                  </a:cubicBezTo>
                  <a:cubicBezTo>
                    <a:pt x="519" y="765"/>
                    <a:pt x="518" y="764"/>
                    <a:pt x="519" y="763"/>
                  </a:cubicBezTo>
                  <a:cubicBezTo>
                    <a:pt x="519" y="763"/>
                    <a:pt x="521" y="764"/>
                    <a:pt x="522" y="763"/>
                  </a:cubicBezTo>
                  <a:cubicBezTo>
                    <a:pt x="523" y="763"/>
                    <a:pt x="524" y="762"/>
                    <a:pt x="525" y="761"/>
                  </a:cubicBezTo>
                  <a:cubicBezTo>
                    <a:pt x="526" y="760"/>
                    <a:pt x="525" y="757"/>
                    <a:pt x="526" y="755"/>
                  </a:cubicBezTo>
                  <a:cubicBezTo>
                    <a:pt x="526" y="754"/>
                    <a:pt x="529" y="753"/>
                    <a:pt x="529" y="752"/>
                  </a:cubicBezTo>
                  <a:cubicBezTo>
                    <a:pt x="529" y="751"/>
                    <a:pt x="528" y="749"/>
                    <a:pt x="527" y="748"/>
                  </a:cubicBezTo>
                  <a:cubicBezTo>
                    <a:pt x="527" y="747"/>
                    <a:pt x="527" y="744"/>
                    <a:pt x="526" y="743"/>
                  </a:cubicBezTo>
                  <a:cubicBezTo>
                    <a:pt x="525" y="742"/>
                    <a:pt x="522" y="742"/>
                    <a:pt x="521" y="742"/>
                  </a:cubicBezTo>
                  <a:cubicBezTo>
                    <a:pt x="520" y="741"/>
                    <a:pt x="520" y="739"/>
                    <a:pt x="520" y="738"/>
                  </a:cubicBezTo>
                  <a:cubicBezTo>
                    <a:pt x="519" y="737"/>
                    <a:pt x="521" y="734"/>
                    <a:pt x="520" y="733"/>
                  </a:cubicBezTo>
                  <a:cubicBezTo>
                    <a:pt x="519" y="732"/>
                    <a:pt x="517" y="732"/>
                    <a:pt x="516" y="732"/>
                  </a:cubicBezTo>
                  <a:cubicBezTo>
                    <a:pt x="515" y="731"/>
                    <a:pt x="513" y="729"/>
                    <a:pt x="512" y="728"/>
                  </a:cubicBezTo>
                  <a:cubicBezTo>
                    <a:pt x="512" y="727"/>
                    <a:pt x="512" y="725"/>
                    <a:pt x="512" y="724"/>
                  </a:cubicBezTo>
                  <a:cubicBezTo>
                    <a:pt x="512" y="722"/>
                    <a:pt x="513" y="719"/>
                    <a:pt x="512" y="717"/>
                  </a:cubicBezTo>
                  <a:cubicBezTo>
                    <a:pt x="512" y="716"/>
                    <a:pt x="509" y="715"/>
                    <a:pt x="508" y="714"/>
                  </a:cubicBezTo>
                  <a:cubicBezTo>
                    <a:pt x="507" y="712"/>
                    <a:pt x="507" y="710"/>
                    <a:pt x="506" y="709"/>
                  </a:cubicBezTo>
                  <a:cubicBezTo>
                    <a:pt x="506" y="708"/>
                    <a:pt x="504" y="707"/>
                    <a:pt x="504" y="706"/>
                  </a:cubicBezTo>
                  <a:cubicBezTo>
                    <a:pt x="503" y="705"/>
                    <a:pt x="504" y="702"/>
                    <a:pt x="504" y="701"/>
                  </a:cubicBezTo>
                  <a:cubicBezTo>
                    <a:pt x="503" y="699"/>
                    <a:pt x="501" y="697"/>
                    <a:pt x="500" y="695"/>
                  </a:cubicBezTo>
                  <a:cubicBezTo>
                    <a:pt x="500" y="694"/>
                    <a:pt x="498" y="692"/>
                    <a:pt x="498" y="690"/>
                  </a:cubicBezTo>
                  <a:cubicBezTo>
                    <a:pt x="498" y="689"/>
                    <a:pt x="499" y="687"/>
                    <a:pt x="499" y="685"/>
                  </a:cubicBezTo>
                  <a:cubicBezTo>
                    <a:pt x="500" y="684"/>
                    <a:pt x="500" y="682"/>
                    <a:pt x="500" y="681"/>
                  </a:cubicBezTo>
                  <a:cubicBezTo>
                    <a:pt x="499" y="680"/>
                    <a:pt x="497" y="678"/>
                    <a:pt x="496" y="677"/>
                  </a:cubicBezTo>
                  <a:cubicBezTo>
                    <a:pt x="496" y="676"/>
                    <a:pt x="497" y="674"/>
                    <a:pt x="497" y="672"/>
                  </a:cubicBezTo>
                  <a:cubicBezTo>
                    <a:pt x="497" y="671"/>
                    <a:pt x="496" y="669"/>
                    <a:pt x="496" y="668"/>
                  </a:cubicBezTo>
                  <a:cubicBezTo>
                    <a:pt x="497" y="667"/>
                    <a:pt x="500" y="667"/>
                    <a:pt x="500" y="666"/>
                  </a:cubicBezTo>
                  <a:cubicBezTo>
                    <a:pt x="501" y="665"/>
                    <a:pt x="501" y="663"/>
                    <a:pt x="501" y="662"/>
                  </a:cubicBezTo>
                  <a:cubicBezTo>
                    <a:pt x="501" y="661"/>
                    <a:pt x="500" y="659"/>
                    <a:pt x="500" y="658"/>
                  </a:cubicBezTo>
                  <a:cubicBezTo>
                    <a:pt x="499" y="657"/>
                    <a:pt x="497" y="658"/>
                    <a:pt x="496" y="658"/>
                  </a:cubicBezTo>
                  <a:cubicBezTo>
                    <a:pt x="495" y="658"/>
                    <a:pt x="493" y="657"/>
                    <a:pt x="493" y="656"/>
                  </a:cubicBezTo>
                  <a:cubicBezTo>
                    <a:pt x="492" y="654"/>
                    <a:pt x="494" y="650"/>
                    <a:pt x="494" y="649"/>
                  </a:cubicBezTo>
                  <a:cubicBezTo>
                    <a:pt x="495" y="648"/>
                    <a:pt x="496" y="647"/>
                    <a:pt x="497" y="646"/>
                  </a:cubicBezTo>
                  <a:cubicBezTo>
                    <a:pt x="497" y="646"/>
                    <a:pt x="497" y="644"/>
                    <a:pt x="497" y="643"/>
                  </a:cubicBezTo>
                  <a:cubicBezTo>
                    <a:pt x="497" y="642"/>
                    <a:pt x="496" y="640"/>
                    <a:pt x="495" y="640"/>
                  </a:cubicBezTo>
                  <a:cubicBezTo>
                    <a:pt x="494" y="639"/>
                    <a:pt x="493" y="639"/>
                    <a:pt x="492" y="638"/>
                  </a:cubicBezTo>
                  <a:cubicBezTo>
                    <a:pt x="491" y="638"/>
                    <a:pt x="489" y="639"/>
                    <a:pt x="489" y="639"/>
                  </a:cubicBezTo>
                  <a:cubicBezTo>
                    <a:pt x="488" y="639"/>
                    <a:pt x="486" y="639"/>
                    <a:pt x="485" y="638"/>
                  </a:cubicBezTo>
                  <a:cubicBezTo>
                    <a:pt x="485" y="637"/>
                    <a:pt x="487" y="634"/>
                    <a:pt x="486" y="633"/>
                  </a:cubicBezTo>
                  <a:cubicBezTo>
                    <a:pt x="486" y="632"/>
                    <a:pt x="485" y="630"/>
                    <a:pt x="484" y="629"/>
                  </a:cubicBezTo>
                  <a:cubicBezTo>
                    <a:pt x="483" y="628"/>
                    <a:pt x="483" y="626"/>
                    <a:pt x="482" y="626"/>
                  </a:cubicBezTo>
                  <a:cubicBezTo>
                    <a:pt x="481" y="625"/>
                    <a:pt x="479" y="623"/>
                    <a:pt x="478" y="623"/>
                  </a:cubicBezTo>
                  <a:cubicBezTo>
                    <a:pt x="478" y="623"/>
                    <a:pt x="476" y="623"/>
                    <a:pt x="475" y="623"/>
                  </a:cubicBezTo>
                  <a:cubicBezTo>
                    <a:pt x="474" y="624"/>
                    <a:pt x="474" y="626"/>
                    <a:pt x="473" y="627"/>
                  </a:cubicBezTo>
                  <a:cubicBezTo>
                    <a:pt x="473" y="628"/>
                    <a:pt x="473" y="631"/>
                    <a:pt x="472" y="632"/>
                  </a:cubicBezTo>
                  <a:cubicBezTo>
                    <a:pt x="472" y="633"/>
                    <a:pt x="469" y="633"/>
                    <a:pt x="469" y="633"/>
                  </a:cubicBezTo>
                  <a:cubicBezTo>
                    <a:pt x="468" y="634"/>
                    <a:pt x="465" y="634"/>
                    <a:pt x="465" y="635"/>
                  </a:cubicBezTo>
                  <a:cubicBezTo>
                    <a:pt x="464" y="636"/>
                    <a:pt x="465" y="638"/>
                    <a:pt x="464" y="639"/>
                  </a:cubicBezTo>
                  <a:cubicBezTo>
                    <a:pt x="464" y="640"/>
                    <a:pt x="463" y="641"/>
                    <a:pt x="463" y="641"/>
                  </a:cubicBezTo>
                  <a:cubicBezTo>
                    <a:pt x="462" y="641"/>
                    <a:pt x="460" y="641"/>
                    <a:pt x="459" y="641"/>
                  </a:cubicBezTo>
                  <a:cubicBezTo>
                    <a:pt x="458" y="642"/>
                    <a:pt x="457" y="644"/>
                    <a:pt x="456" y="644"/>
                  </a:cubicBezTo>
                  <a:cubicBezTo>
                    <a:pt x="456" y="645"/>
                    <a:pt x="455" y="645"/>
                    <a:pt x="455" y="646"/>
                  </a:cubicBezTo>
                  <a:cubicBezTo>
                    <a:pt x="453" y="647"/>
                    <a:pt x="450" y="649"/>
                    <a:pt x="448" y="648"/>
                  </a:cubicBezTo>
                  <a:cubicBezTo>
                    <a:pt x="447" y="648"/>
                    <a:pt x="446" y="646"/>
                    <a:pt x="445" y="646"/>
                  </a:cubicBezTo>
                  <a:cubicBezTo>
                    <a:pt x="444" y="646"/>
                    <a:pt x="442" y="647"/>
                    <a:pt x="442" y="647"/>
                  </a:cubicBezTo>
                  <a:cubicBezTo>
                    <a:pt x="441" y="648"/>
                    <a:pt x="441" y="650"/>
                    <a:pt x="441" y="651"/>
                  </a:cubicBezTo>
                  <a:cubicBezTo>
                    <a:pt x="441" y="652"/>
                    <a:pt x="440" y="653"/>
                    <a:pt x="439" y="654"/>
                  </a:cubicBezTo>
                  <a:cubicBezTo>
                    <a:pt x="438" y="654"/>
                    <a:pt x="437" y="656"/>
                    <a:pt x="436" y="657"/>
                  </a:cubicBezTo>
                  <a:cubicBezTo>
                    <a:pt x="435" y="657"/>
                    <a:pt x="433" y="657"/>
                    <a:pt x="432" y="657"/>
                  </a:cubicBezTo>
                  <a:cubicBezTo>
                    <a:pt x="431" y="658"/>
                    <a:pt x="431" y="659"/>
                    <a:pt x="430" y="659"/>
                  </a:cubicBezTo>
                  <a:cubicBezTo>
                    <a:pt x="429" y="659"/>
                    <a:pt x="428" y="657"/>
                    <a:pt x="427" y="657"/>
                  </a:cubicBezTo>
                  <a:cubicBezTo>
                    <a:pt x="427" y="656"/>
                    <a:pt x="427" y="653"/>
                    <a:pt x="427" y="652"/>
                  </a:cubicBezTo>
                  <a:cubicBezTo>
                    <a:pt x="426" y="651"/>
                    <a:pt x="425" y="649"/>
                    <a:pt x="424" y="649"/>
                  </a:cubicBezTo>
                  <a:cubicBezTo>
                    <a:pt x="422" y="648"/>
                    <a:pt x="419" y="647"/>
                    <a:pt x="418" y="645"/>
                  </a:cubicBezTo>
                  <a:cubicBezTo>
                    <a:pt x="417" y="644"/>
                    <a:pt x="417" y="640"/>
                    <a:pt x="416" y="639"/>
                  </a:cubicBezTo>
                  <a:cubicBezTo>
                    <a:pt x="415" y="639"/>
                    <a:pt x="413" y="639"/>
                    <a:pt x="412" y="638"/>
                  </a:cubicBezTo>
                  <a:cubicBezTo>
                    <a:pt x="411" y="638"/>
                    <a:pt x="410" y="637"/>
                    <a:pt x="409" y="637"/>
                  </a:cubicBezTo>
                  <a:cubicBezTo>
                    <a:pt x="408" y="636"/>
                    <a:pt x="406" y="636"/>
                    <a:pt x="406" y="635"/>
                  </a:cubicBezTo>
                  <a:cubicBezTo>
                    <a:pt x="405" y="635"/>
                    <a:pt x="406" y="632"/>
                    <a:pt x="406" y="632"/>
                  </a:cubicBezTo>
                  <a:cubicBezTo>
                    <a:pt x="406" y="631"/>
                    <a:pt x="407" y="629"/>
                    <a:pt x="408" y="628"/>
                  </a:cubicBezTo>
                  <a:cubicBezTo>
                    <a:pt x="408" y="627"/>
                    <a:pt x="406" y="626"/>
                    <a:pt x="406" y="625"/>
                  </a:cubicBezTo>
                  <a:cubicBezTo>
                    <a:pt x="407" y="624"/>
                    <a:pt x="408" y="623"/>
                    <a:pt x="409" y="622"/>
                  </a:cubicBezTo>
                  <a:cubicBezTo>
                    <a:pt x="410" y="622"/>
                    <a:pt x="412" y="623"/>
                    <a:pt x="413" y="622"/>
                  </a:cubicBezTo>
                  <a:cubicBezTo>
                    <a:pt x="414" y="622"/>
                    <a:pt x="416" y="619"/>
                    <a:pt x="416" y="618"/>
                  </a:cubicBezTo>
                  <a:cubicBezTo>
                    <a:pt x="416" y="617"/>
                    <a:pt x="416" y="615"/>
                    <a:pt x="416" y="614"/>
                  </a:cubicBezTo>
                  <a:cubicBezTo>
                    <a:pt x="416" y="613"/>
                    <a:pt x="415" y="611"/>
                    <a:pt x="415" y="610"/>
                  </a:cubicBezTo>
                  <a:cubicBezTo>
                    <a:pt x="414" y="609"/>
                    <a:pt x="412" y="608"/>
                    <a:pt x="411" y="606"/>
                  </a:cubicBezTo>
                  <a:cubicBezTo>
                    <a:pt x="411" y="606"/>
                    <a:pt x="411" y="604"/>
                    <a:pt x="411" y="603"/>
                  </a:cubicBezTo>
                  <a:cubicBezTo>
                    <a:pt x="410" y="602"/>
                    <a:pt x="409" y="600"/>
                    <a:pt x="410" y="599"/>
                  </a:cubicBezTo>
                  <a:cubicBezTo>
                    <a:pt x="410" y="598"/>
                    <a:pt x="413" y="597"/>
                    <a:pt x="413" y="596"/>
                  </a:cubicBezTo>
                  <a:cubicBezTo>
                    <a:pt x="414" y="596"/>
                    <a:pt x="417" y="594"/>
                    <a:pt x="418" y="593"/>
                  </a:cubicBezTo>
                  <a:cubicBezTo>
                    <a:pt x="418" y="592"/>
                    <a:pt x="417" y="589"/>
                    <a:pt x="418" y="589"/>
                  </a:cubicBezTo>
                  <a:cubicBezTo>
                    <a:pt x="419" y="588"/>
                    <a:pt x="422" y="588"/>
                    <a:pt x="424" y="588"/>
                  </a:cubicBezTo>
                  <a:cubicBezTo>
                    <a:pt x="424" y="588"/>
                    <a:pt x="426" y="589"/>
                    <a:pt x="427" y="589"/>
                  </a:cubicBezTo>
                  <a:cubicBezTo>
                    <a:pt x="427" y="589"/>
                    <a:pt x="429" y="589"/>
                    <a:pt x="429" y="589"/>
                  </a:cubicBezTo>
                  <a:cubicBezTo>
                    <a:pt x="430" y="589"/>
                    <a:pt x="433" y="589"/>
                    <a:pt x="434" y="588"/>
                  </a:cubicBezTo>
                  <a:cubicBezTo>
                    <a:pt x="435" y="587"/>
                    <a:pt x="435" y="584"/>
                    <a:pt x="435" y="583"/>
                  </a:cubicBezTo>
                  <a:cubicBezTo>
                    <a:pt x="435" y="582"/>
                    <a:pt x="433" y="581"/>
                    <a:pt x="433" y="580"/>
                  </a:cubicBezTo>
                  <a:cubicBezTo>
                    <a:pt x="432" y="578"/>
                    <a:pt x="431" y="576"/>
                    <a:pt x="431" y="575"/>
                  </a:cubicBezTo>
                  <a:cubicBezTo>
                    <a:pt x="431" y="574"/>
                    <a:pt x="432" y="573"/>
                    <a:pt x="432" y="572"/>
                  </a:cubicBezTo>
                  <a:cubicBezTo>
                    <a:pt x="432" y="571"/>
                    <a:pt x="433" y="568"/>
                    <a:pt x="432" y="567"/>
                  </a:cubicBezTo>
                  <a:cubicBezTo>
                    <a:pt x="432" y="566"/>
                    <a:pt x="431" y="565"/>
                    <a:pt x="430" y="564"/>
                  </a:cubicBezTo>
                  <a:cubicBezTo>
                    <a:pt x="429" y="564"/>
                    <a:pt x="427" y="564"/>
                    <a:pt x="427" y="563"/>
                  </a:cubicBezTo>
                  <a:cubicBezTo>
                    <a:pt x="426" y="562"/>
                    <a:pt x="425" y="559"/>
                    <a:pt x="426" y="557"/>
                  </a:cubicBezTo>
                  <a:cubicBezTo>
                    <a:pt x="426" y="556"/>
                    <a:pt x="428" y="553"/>
                    <a:pt x="429" y="552"/>
                  </a:cubicBezTo>
                  <a:cubicBezTo>
                    <a:pt x="429" y="551"/>
                    <a:pt x="431" y="550"/>
                    <a:pt x="431" y="549"/>
                  </a:cubicBezTo>
                  <a:cubicBezTo>
                    <a:pt x="431" y="548"/>
                    <a:pt x="432" y="545"/>
                    <a:pt x="431" y="544"/>
                  </a:cubicBezTo>
                  <a:cubicBezTo>
                    <a:pt x="431" y="543"/>
                    <a:pt x="429" y="543"/>
                    <a:pt x="428" y="542"/>
                  </a:cubicBezTo>
                  <a:cubicBezTo>
                    <a:pt x="427" y="542"/>
                    <a:pt x="425" y="542"/>
                    <a:pt x="424" y="541"/>
                  </a:cubicBezTo>
                  <a:cubicBezTo>
                    <a:pt x="423" y="541"/>
                    <a:pt x="423" y="538"/>
                    <a:pt x="424" y="537"/>
                  </a:cubicBezTo>
                  <a:cubicBezTo>
                    <a:pt x="424" y="536"/>
                    <a:pt x="425" y="534"/>
                    <a:pt x="426" y="534"/>
                  </a:cubicBezTo>
                  <a:cubicBezTo>
                    <a:pt x="426" y="534"/>
                    <a:pt x="428" y="534"/>
                    <a:pt x="429" y="534"/>
                  </a:cubicBezTo>
                  <a:cubicBezTo>
                    <a:pt x="430" y="534"/>
                    <a:pt x="432" y="535"/>
                    <a:pt x="433" y="535"/>
                  </a:cubicBezTo>
                  <a:cubicBezTo>
                    <a:pt x="434" y="534"/>
                    <a:pt x="436" y="532"/>
                    <a:pt x="436" y="531"/>
                  </a:cubicBezTo>
                  <a:cubicBezTo>
                    <a:pt x="437" y="529"/>
                    <a:pt x="437" y="526"/>
                    <a:pt x="436" y="524"/>
                  </a:cubicBezTo>
                  <a:cubicBezTo>
                    <a:pt x="436" y="523"/>
                    <a:pt x="434" y="521"/>
                    <a:pt x="434" y="520"/>
                  </a:cubicBezTo>
                  <a:cubicBezTo>
                    <a:pt x="434" y="519"/>
                    <a:pt x="435" y="517"/>
                    <a:pt x="435" y="516"/>
                  </a:cubicBezTo>
                  <a:cubicBezTo>
                    <a:pt x="436" y="516"/>
                    <a:pt x="439" y="516"/>
                    <a:pt x="439" y="516"/>
                  </a:cubicBezTo>
                  <a:cubicBezTo>
                    <a:pt x="440" y="515"/>
                    <a:pt x="440" y="512"/>
                    <a:pt x="440" y="510"/>
                  </a:cubicBezTo>
                  <a:cubicBezTo>
                    <a:pt x="441" y="509"/>
                    <a:pt x="442" y="508"/>
                    <a:pt x="443" y="508"/>
                  </a:cubicBezTo>
                  <a:cubicBezTo>
                    <a:pt x="443" y="507"/>
                    <a:pt x="444" y="504"/>
                    <a:pt x="444" y="503"/>
                  </a:cubicBezTo>
                  <a:cubicBezTo>
                    <a:pt x="444" y="501"/>
                    <a:pt x="442" y="499"/>
                    <a:pt x="442" y="498"/>
                  </a:cubicBezTo>
                  <a:cubicBezTo>
                    <a:pt x="442" y="497"/>
                    <a:pt x="445" y="496"/>
                    <a:pt x="446" y="495"/>
                  </a:cubicBezTo>
                  <a:cubicBezTo>
                    <a:pt x="448" y="494"/>
                    <a:pt x="450" y="492"/>
                    <a:pt x="451" y="490"/>
                  </a:cubicBezTo>
                  <a:cubicBezTo>
                    <a:pt x="451" y="489"/>
                    <a:pt x="451" y="487"/>
                    <a:pt x="451" y="486"/>
                  </a:cubicBezTo>
                  <a:cubicBezTo>
                    <a:pt x="450" y="485"/>
                    <a:pt x="448" y="484"/>
                    <a:pt x="448" y="483"/>
                  </a:cubicBezTo>
                  <a:cubicBezTo>
                    <a:pt x="448" y="482"/>
                    <a:pt x="448" y="479"/>
                    <a:pt x="449" y="479"/>
                  </a:cubicBezTo>
                  <a:cubicBezTo>
                    <a:pt x="449" y="478"/>
                    <a:pt x="452" y="479"/>
                    <a:pt x="453" y="479"/>
                  </a:cubicBezTo>
                  <a:cubicBezTo>
                    <a:pt x="453" y="479"/>
                    <a:pt x="454" y="477"/>
                    <a:pt x="454" y="476"/>
                  </a:cubicBezTo>
                  <a:cubicBezTo>
                    <a:pt x="455" y="475"/>
                    <a:pt x="455" y="472"/>
                    <a:pt x="456" y="470"/>
                  </a:cubicBezTo>
                  <a:cubicBezTo>
                    <a:pt x="456" y="469"/>
                    <a:pt x="458" y="468"/>
                    <a:pt x="458" y="468"/>
                  </a:cubicBezTo>
                  <a:cubicBezTo>
                    <a:pt x="459" y="466"/>
                    <a:pt x="458" y="464"/>
                    <a:pt x="459" y="463"/>
                  </a:cubicBezTo>
                  <a:cubicBezTo>
                    <a:pt x="459" y="462"/>
                    <a:pt x="461" y="460"/>
                    <a:pt x="462" y="459"/>
                  </a:cubicBezTo>
                  <a:cubicBezTo>
                    <a:pt x="462" y="458"/>
                    <a:pt x="463" y="455"/>
                    <a:pt x="463" y="454"/>
                  </a:cubicBezTo>
                  <a:cubicBezTo>
                    <a:pt x="462" y="452"/>
                    <a:pt x="460" y="450"/>
                    <a:pt x="459" y="449"/>
                  </a:cubicBezTo>
                  <a:cubicBezTo>
                    <a:pt x="458" y="449"/>
                    <a:pt x="456" y="448"/>
                    <a:pt x="455" y="448"/>
                  </a:cubicBezTo>
                  <a:cubicBezTo>
                    <a:pt x="454" y="449"/>
                    <a:pt x="451" y="450"/>
                    <a:pt x="450" y="450"/>
                  </a:cubicBezTo>
                  <a:cubicBezTo>
                    <a:pt x="449" y="451"/>
                    <a:pt x="447" y="453"/>
                    <a:pt x="446" y="454"/>
                  </a:cubicBezTo>
                  <a:cubicBezTo>
                    <a:pt x="445" y="454"/>
                    <a:pt x="443" y="454"/>
                    <a:pt x="442" y="454"/>
                  </a:cubicBezTo>
                  <a:cubicBezTo>
                    <a:pt x="441" y="453"/>
                    <a:pt x="440" y="452"/>
                    <a:pt x="439" y="451"/>
                  </a:cubicBezTo>
                  <a:cubicBezTo>
                    <a:pt x="438" y="451"/>
                    <a:pt x="436" y="450"/>
                    <a:pt x="435" y="450"/>
                  </a:cubicBezTo>
                  <a:cubicBezTo>
                    <a:pt x="434" y="450"/>
                    <a:pt x="432" y="452"/>
                    <a:pt x="431" y="452"/>
                  </a:cubicBezTo>
                  <a:cubicBezTo>
                    <a:pt x="430" y="452"/>
                    <a:pt x="429" y="452"/>
                    <a:pt x="428" y="451"/>
                  </a:cubicBezTo>
                  <a:cubicBezTo>
                    <a:pt x="428" y="451"/>
                    <a:pt x="427" y="449"/>
                    <a:pt x="427" y="448"/>
                  </a:cubicBezTo>
                  <a:cubicBezTo>
                    <a:pt x="426" y="447"/>
                    <a:pt x="425" y="446"/>
                    <a:pt x="424" y="445"/>
                  </a:cubicBezTo>
                  <a:cubicBezTo>
                    <a:pt x="424" y="444"/>
                    <a:pt x="426" y="443"/>
                    <a:pt x="427" y="442"/>
                  </a:cubicBezTo>
                  <a:cubicBezTo>
                    <a:pt x="427" y="441"/>
                    <a:pt x="428" y="438"/>
                    <a:pt x="428" y="437"/>
                  </a:cubicBezTo>
                  <a:cubicBezTo>
                    <a:pt x="427" y="436"/>
                    <a:pt x="426" y="434"/>
                    <a:pt x="425" y="433"/>
                  </a:cubicBezTo>
                  <a:cubicBezTo>
                    <a:pt x="424" y="432"/>
                    <a:pt x="421" y="432"/>
                    <a:pt x="420" y="432"/>
                  </a:cubicBezTo>
                  <a:cubicBezTo>
                    <a:pt x="419" y="433"/>
                    <a:pt x="417" y="435"/>
                    <a:pt x="416" y="436"/>
                  </a:cubicBezTo>
                  <a:cubicBezTo>
                    <a:pt x="415" y="436"/>
                    <a:pt x="415" y="438"/>
                    <a:pt x="414" y="438"/>
                  </a:cubicBezTo>
                  <a:cubicBezTo>
                    <a:pt x="413" y="438"/>
                    <a:pt x="411" y="438"/>
                    <a:pt x="411" y="437"/>
                  </a:cubicBezTo>
                  <a:cubicBezTo>
                    <a:pt x="410" y="437"/>
                    <a:pt x="408" y="435"/>
                    <a:pt x="408" y="434"/>
                  </a:cubicBezTo>
                  <a:cubicBezTo>
                    <a:pt x="408" y="433"/>
                    <a:pt x="410" y="432"/>
                    <a:pt x="410" y="431"/>
                  </a:cubicBezTo>
                  <a:cubicBezTo>
                    <a:pt x="411" y="430"/>
                    <a:pt x="413" y="428"/>
                    <a:pt x="413" y="427"/>
                  </a:cubicBezTo>
                  <a:cubicBezTo>
                    <a:pt x="413" y="425"/>
                    <a:pt x="411" y="423"/>
                    <a:pt x="410" y="423"/>
                  </a:cubicBezTo>
                  <a:cubicBezTo>
                    <a:pt x="409" y="422"/>
                    <a:pt x="407" y="422"/>
                    <a:pt x="406" y="421"/>
                  </a:cubicBezTo>
                  <a:cubicBezTo>
                    <a:pt x="405" y="420"/>
                    <a:pt x="404" y="418"/>
                    <a:pt x="403" y="417"/>
                  </a:cubicBezTo>
                  <a:cubicBezTo>
                    <a:pt x="403" y="417"/>
                    <a:pt x="402" y="416"/>
                    <a:pt x="401" y="416"/>
                  </a:cubicBezTo>
                  <a:cubicBezTo>
                    <a:pt x="400" y="415"/>
                    <a:pt x="398" y="415"/>
                    <a:pt x="397" y="415"/>
                  </a:cubicBezTo>
                  <a:cubicBezTo>
                    <a:pt x="396" y="414"/>
                    <a:pt x="395" y="412"/>
                    <a:pt x="395" y="412"/>
                  </a:cubicBezTo>
                  <a:cubicBezTo>
                    <a:pt x="394" y="410"/>
                    <a:pt x="394" y="407"/>
                    <a:pt x="395" y="406"/>
                  </a:cubicBezTo>
                  <a:cubicBezTo>
                    <a:pt x="395" y="405"/>
                    <a:pt x="397" y="402"/>
                    <a:pt x="397" y="401"/>
                  </a:cubicBezTo>
                  <a:cubicBezTo>
                    <a:pt x="397" y="399"/>
                    <a:pt x="398" y="397"/>
                    <a:pt x="397" y="396"/>
                  </a:cubicBezTo>
                  <a:cubicBezTo>
                    <a:pt x="396" y="395"/>
                    <a:pt x="394" y="394"/>
                    <a:pt x="393" y="393"/>
                  </a:cubicBezTo>
                  <a:cubicBezTo>
                    <a:pt x="392" y="391"/>
                    <a:pt x="392" y="388"/>
                    <a:pt x="391" y="387"/>
                  </a:cubicBezTo>
                  <a:cubicBezTo>
                    <a:pt x="390" y="386"/>
                    <a:pt x="387" y="386"/>
                    <a:pt x="386" y="386"/>
                  </a:cubicBezTo>
                  <a:cubicBezTo>
                    <a:pt x="385" y="385"/>
                    <a:pt x="384" y="382"/>
                    <a:pt x="383" y="381"/>
                  </a:cubicBezTo>
                  <a:cubicBezTo>
                    <a:pt x="383" y="379"/>
                    <a:pt x="384" y="377"/>
                    <a:pt x="384" y="375"/>
                  </a:cubicBezTo>
                  <a:cubicBezTo>
                    <a:pt x="384" y="374"/>
                    <a:pt x="383" y="372"/>
                    <a:pt x="382" y="371"/>
                  </a:cubicBezTo>
                  <a:cubicBezTo>
                    <a:pt x="381" y="370"/>
                    <a:pt x="379" y="369"/>
                    <a:pt x="378" y="368"/>
                  </a:cubicBezTo>
                  <a:cubicBezTo>
                    <a:pt x="377" y="367"/>
                    <a:pt x="377" y="363"/>
                    <a:pt x="376" y="361"/>
                  </a:cubicBezTo>
                  <a:cubicBezTo>
                    <a:pt x="376" y="361"/>
                    <a:pt x="374" y="359"/>
                    <a:pt x="373" y="358"/>
                  </a:cubicBezTo>
                  <a:cubicBezTo>
                    <a:pt x="372" y="357"/>
                    <a:pt x="372" y="352"/>
                    <a:pt x="371" y="351"/>
                  </a:cubicBezTo>
                  <a:cubicBezTo>
                    <a:pt x="370" y="350"/>
                    <a:pt x="367" y="351"/>
                    <a:pt x="366" y="350"/>
                  </a:cubicBezTo>
                  <a:cubicBezTo>
                    <a:pt x="365" y="349"/>
                    <a:pt x="366" y="346"/>
                    <a:pt x="365" y="345"/>
                  </a:cubicBezTo>
                  <a:cubicBezTo>
                    <a:pt x="364" y="344"/>
                    <a:pt x="362" y="344"/>
                    <a:pt x="362" y="344"/>
                  </a:cubicBezTo>
                  <a:cubicBezTo>
                    <a:pt x="361" y="343"/>
                    <a:pt x="361" y="341"/>
                    <a:pt x="361" y="340"/>
                  </a:cubicBezTo>
                  <a:cubicBezTo>
                    <a:pt x="361" y="340"/>
                    <a:pt x="361" y="338"/>
                    <a:pt x="361" y="337"/>
                  </a:cubicBezTo>
                  <a:cubicBezTo>
                    <a:pt x="361" y="336"/>
                    <a:pt x="360" y="333"/>
                    <a:pt x="360" y="331"/>
                  </a:cubicBezTo>
                  <a:cubicBezTo>
                    <a:pt x="359" y="331"/>
                    <a:pt x="358" y="330"/>
                    <a:pt x="357" y="329"/>
                  </a:cubicBezTo>
                  <a:cubicBezTo>
                    <a:pt x="355" y="329"/>
                    <a:pt x="351" y="329"/>
                    <a:pt x="350" y="329"/>
                  </a:cubicBezTo>
                  <a:cubicBezTo>
                    <a:pt x="348" y="328"/>
                    <a:pt x="346" y="325"/>
                    <a:pt x="344" y="324"/>
                  </a:cubicBezTo>
                  <a:cubicBezTo>
                    <a:pt x="343" y="323"/>
                    <a:pt x="340" y="322"/>
                    <a:pt x="339" y="321"/>
                  </a:cubicBezTo>
                  <a:cubicBezTo>
                    <a:pt x="338" y="320"/>
                    <a:pt x="337" y="318"/>
                    <a:pt x="336" y="316"/>
                  </a:cubicBezTo>
                  <a:cubicBezTo>
                    <a:pt x="336" y="314"/>
                    <a:pt x="336" y="310"/>
                    <a:pt x="335" y="309"/>
                  </a:cubicBezTo>
                  <a:cubicBezTo>
                    <a:pt x="334" y="307"/>
                    <a:pt x="332" y="305"/>
                    <a:pt x="330" y="304"/>
                  </a:cubicBezTo>
                  <a:cubicBezTo>
                    <a:pt x="330" y="304"/>
                    <a:pt x="327" y="304"/>
                    <a:pt x="327" y="303"/>
                  </a:cubicBezTo>
                  <a:cubicBezTo>
                    <a:pt x="326" y="303"/>
                    <a:pt x="325" y="300"/>
                    <a:pt x="324" y="299"/>
                  </a:cubicBezTo>
                  <a:cubicBezTo>
                    <a:pt x="323" y="299"/>
                    <a:pt x="321" y="298"/>
                    <a:pt x="320" y="297"/>
                  </a:cubicBezTo>
                  <a:cubicBezTo>
                    <a:pt x="319" y="297"/>
                    <a:pt x="316" y="295"/>
                    <a:pt x="316" y="294"/>
                  </a:cubicBezTo>
                  <a:cubicBezTo>
                    <a:pt x="315" y="292"/>
                    <a:pt x="317" y="290"/>
                    <a:pt x="318" y="289"/>
                  </a:cubicBezTo>
                  <a:cubicBezTo>
                    <a:pt x="319" y="289"/>
                    <a:pt x="321" y="290"/>
                    <a:pt x="322" y="290"/>
                  </a:cubicBezTo>
                  <a:cubicBezTo>
                    <a:pt x="323" y="290"/>
                    <a:pt x="325" y="291"/>
                    <a:pt x="326" y="290"/>
                  </a:cubicBezTo>
                  <a:cubicBezTo>
                    <a:pt x="327" y="289"/>
                    <a:pt x="327" y="287"/>
                    <a:pt x="327" y="286"/>
                  </a:cubicBezTo>
                  <a:cubicBezTo>
                    <a:pt x="326" y="285"/>
                    <a:pt x="324" y="285"/>
                    <a:pt x="323" y="284"/>
                  </a:cubicBezTo>
                  <a:cubicBezTo>
                    <a:pt x="322" y="283"/>
                    <a:pt x="323" y="280"/>
                    <a:pt x="322" y="279"/>
                  </a:cubicBezTo>
                  <a:cubicBezTo>
                    <a:pt x="322" y="278"/>
                    <a:pt x="320" y="277"/>
                    <a:pt x="319" y="276"/>
                  </a:cubicBezTo>
                  <a:cubicBezTo>
                    <a:pt x="319" y="275"/>
                    <a:pt x="317" y="274"/>
                    <a:pt x="317" y="273"/>
                  </a:cubicBezTo>
                  <a:cubicBezTo>
                    <a:pt x="317" y="272"/>
                    <a:pt x="319" y="269"/>
                    <a:pt x="320" y="269"/>
                  </a:cubicBezTo>
                  <a:cubicBezTo>
                    <a:pt x="321" y="268"/>
                    <a:pt x="324" y="270"/>
                    <a:pt x="325" y="269"/>
                  </a:cubicBezTo>
                  <a:cubicBezTo>
                    <a:pt x="326" y="269"/>
                    <a:pt x="327" y="267"/>
                    <a:pt x="327" y="266"/>
                  </a:cubicBezTo>
                  <a:cubicBezTo>
                    <a:pt x="328" y="264"/>
                    <a:pt x="326" y="261"/>
                    <a:pt x="325" y="260"/>
                  </a:cubicBezTo>
                  <a:cubicBezTo>
                    <a:pt x="325" y="259"/>
                    <a:pt x="323" y="258"/>
                    <a:pt x="322" y="257"/>
                  </a:cubicBezTo>
                  <a:cubicBezTo>
                    <a:pt x="322" y="256"/>
                    <a:pt x="322" y="254"/>
                    <a:pt x="322" y="253"/>
                  </a:cubicBezTo>
                  <a:cubicBezTo>
                    <a:pt x="323" y="252"/>
                    <a:pt x="324" y="251"/>
                    <a:pt x="325" y="251"/>
                  </a:cubicBezTo>
                  <a:cubicBezTo>
                    <a:pt x="325" y="250"/>
                    <a:pt x="325" y="247"/>
                    <a:pt x="325" y="246"/>
                  </a:cubicBezTo>
                  <a:cubicBezTo>
                    <a:pt x="324" y="245"/>
                    <a:pt x="323" y="244"/>
                    <a:pt x="322" y="243"/>
                  </a:cubicBezTo>
                  <a:cubicBezTo>
                    <a:pt x="321" y="243"/>
                    <a:pt x="319" y="243"/>
                    <a:pt x="319" y="242"/>
                  </a:cubicBezTo>
                  <a:cubicBezTo>
                    <a:pt x="319" y="241"/>
                    <a:pt x="320" y="239"/>
                    <a:pt x="320" y="238"/>
                  </a:cubicBezTo>
                  <a:cubicBezTo>
                    <a:pt x="320" y="237"/>
                    <a:pt x="318" y="237"/>
                    <a:pt x="318" y="236"/>
                  </a:cubicBezTo>
                  <a:cubicBezTo>
                    <a:pt x="317" y="236"/>
                    <a:pt x="315" y="236"/>
                    <a:pt x="314" y="235"/>
                  </a:cubicBezTo>
                  <a:cubicBezTo>
                    <a:pt x="313" y="234"/>
                    <a:pt x="313" y="231"/>
                    <a:pt x="313" y="230"/>
                  </a:cubicBezTo>
                  <a:cubicBezTo>
                    <a:pt x="313" y="229"/>
                    <a:pt x="314" y="226"/>
                    <a:pt x="314" y="225"/>
                  </a:cubicBezTo>
                  <a:cubicBezTo>
                    <a:pt x="314" y="224"/>
                    <a:pt x="314" y="222"/>
                    <a:pt x="313" y="221"/>
                  </a:cubicBezTo>
                  <a:cubicBezTo>
                    <a:pt x="313" y="220"/>
                    <a:pt x="310" y="220"/>
                    <a:pt x="309" y="219"/>
                  </a:cubicBezTo>
                  <a:cubicBezTo>
                    <a:pt x="309" y="219"/>
                    <a:pt x="307" y="217"/>
                    <a:pt x="307" y="217"/>
                  </a:cubicBezTo>
                  <a:cubicBezTo>
                    <a:pt x="307" y="216"/>
                    <a:pt x="307" y="214"/>
                    <a:pt x="307" y="213"/>
                  </a:cubicBezTo>
                  <a:cubicBezTo>
                    <a:pt x="306" y="211"/>
                    <a:pt x="305" y="208"/>
                    <a:pt x="303" y="206"/>
                  </a:cubicBezTo>
                  <a:cubicBezTo>
                    <a:pt x="303" y="205"/>
                    <a:pt x="300" y="204"/>
                    <a:pt x="299" y="203"/>
                  </a:cubicBezTo>
                  <a:cubicBezTo>
                    <a:pt x="298" y="201"/>
                    <a:pt x="298" y="198"/>
                    <a:pt x="298" y="197"/>
                  </a:cubicBezTo>
                  <a:cubicBezTo>
                    <a:pt x="297" y="196"/>
                    <a:pt x="296" y="194"/>
                    <a:pt x="295" y="193"/>
                  </a:cubicBezTo>
                  <a:cubicBezTo>
                    <a:pt x="295" y="192"/>
                    <a:pt x="296" y="189"/>
                    <a:pt x="296" y="189"/>
                  </a:cubicBezTo>
                  <a:cubicBezTo>
                    <a:pt x="325" y="18"/>
                    <a:pt x="325" y="18"/>
                    <a:pt x="325" y="18"/>
                  </a:cubicBezTo>
                  <a:cubicBezTo>
                    <a:pt x="217" y="0"/>
                    <a:pt x="217" y="0"/>
                    <a:pt x="217" y="0"/>
                  </a:cubicBezTo>
                  <a:cubicBezTo>
                    <a:pt x="136" y="444"/>
                    <a:pt x="136" y="444"/>
                    <a:pt x="136" y="444"/>
                  </a:cubicBezTo>
                  <a:cubicBezTo>
                    <a:pt x="136" y="444"/>
                    <a:pt x="136" y="444"/>
                    <a:pt x="136" y="444"/>
                  </a:cubicBezTo>
                  <a:cubicBezTo>
                    <a:pt x="135" y="446"/>
                    <a:pt x="134" y="448"/>
                    <a:pt x="134" y="448"/>
                  </a:cubicBezTo>
                  <a:cubicBezTo>
                    <a:pt x="134" y="449"/>
                    <a:pt x="134" y="449"/>
                    <a:pt x="134" y="449"/>
                  </a:cubicBezTo>
                  <a:cubicBezTo>
                    <a:pt x="134" y="449"/>
                    <a:pt x="134" y="449"/>
                    <a:pt x="134" y="450"/>
                  </a:cubicBezTo>
                  <a:cubicBezTo>
                    <a:pt x="134" y="450"/>
                    <a:pt x="135" y="451"/>
                    <a:pt x="135" y="452"/>
                  </a:cubicBezTo>
                  <a:cubicBezTo>
                    <a:pt x="136" y="453"/>
                    <a:pt x="136" y="455"/>
                    <a:pt x="135" y="456"/>
                  </a:cubicBezTo>
                  <a:cubicBezTo>
                    <a:pt x="136" y="456"/>
                    <a:pt x="136" y="456"/>
                    <a:pt x="136" y="457"/>
                  </a:cubicBezTo>
                  <a:cubicBezTo>
                    <a:pt x="137" y="458"/>
                    <a:pt x="139" y="460"/>
                    <a:pt x="140" y="462"/>
                  </a:cubicBezTo>
                  <a:cubicBezTo>
                    <a:pt x="140" y="463"/>
                    <a:pt x="140" y="465"/>
                    <a:pt x="139" y="466"/>
                  </a:cubicBezTo>
                  <a:cubicBezTo>
                    <a:pt x="139" y="466"/>
                    <a:pt x="140" y="467"/>
                    <a:pt x="140" y="467"/>
                  </a:cubicBezTo>
                  <a:cubicBezTo>
                    <a:pt x="141" y="468"/>
                    <a:pt x="142" y="470"/>
                    <a:pt x="142" y="473"/>
                  </a:cubicBezTo>
                  <a:cubicBezTo>
                    <a:pt x="142" y="475"/>
                    <a:pt x="141" y="476"/>
                    <a:pt x="140" y="478"/>
                  </a:cubicBezTo>
                  <a:cubicBezTo>
                    <a:pt x="141" y="479"/>
                    <a:pt x="142" y="480"/>
                    <a:pt x="143" y="481"/>
                  </a:cubicBezTo>
                  <a:cubicBezTo>
                    <a:pt x="143" y="483"/>
                    <a:pt x="143" y="487"/>
                    <a:pt x="142" y="489"/>
                  </a:cubicBezTo>
                  <a:cubicBezTo>
                    <a:pt x="141" y="490"/>
                    <a:pt x="140" y="492"/>
                    <a:pt x="139" y="493"/>
                  </a:cubicBezTo>
                  <a:cubicBezTo>
                    <a:pt x="139" y="493"/>
                    <a:pt x="138" y="493"/>
                    <a:pt x="138" y="493"/>
                  </a:cubicBezTo>
                  <a:cubicBezTo>
                    <a:pt x="138" y="494"/>
                    <a:pt x="138" y="494"/>
                    <a:pt x="138" y="494"/>
                  </a:cubicBezTo>
                  <a:cubicBezTo>
                    <a:pt x="138" y="495"/>
                    <a:pt x="137" y="496"/>
                    <a:pt x="136" y="497"/>
                  </a:cubicBezTo>
                  <a:cubicBezTo>
                    <a:pt x="136" y="498"/>
                    <a:pt x="135" y="499"/>
                    <a:pt x="134" y="499"/>
                  </a:cubicBezTo>
                  <a:cubicBezTo>
                    <a:pt x="136" y="500"/>
                    <a:pt x="137" y="501"/>
                    <a:pt x="138" y="503"/>
                  </a:cubicBezTo>
                  <a:cubicBezTo>
                    <a:pt x="139" y="507"/>
                    <a:pt x="138" y="510"/>
                    <a:pt x="138" y="512"/>
                  </a:cubicBezTo>
                  <a:cubicBezTo>
                    <a:pt x="138" y="512"/>
                    <a:pt x="138" y="512"/>
                    <a:pt x="138" y="513"/>
                  </a:cubicBezTo>
                  <a:cubicBezTo>
                    <a:pt x="138" y="513"/>
                    <a:pt x="138" y="513"/>
                    <a:pt x="138" y="513"/>
                  </a:cubicBezTo>
                  <a:cubicBezTo>
                    <a:pt x="138" y="513"/>
                    <a:pt x="138" y="513"/>
                    <a:pt x="138" y="513"/>
                  </a:cubicBezTo>
                  <a:cubicBezTo>
                    <a:pt x="139" y="515"/>
                    <a:pt x="140" y="518"/>
                    <a:pt x="141" y="520"/>
                  </a:cubicBezTo>
                  <a:cubicBezTo>
                    <a:pt x="141" y="522"/>
                    <a:pt x="141" y="523"/>
                    <a:pt x="141" y="525"/>
                  </a:cubicBezTo>
                  <a:cubicBezTo>
                    <a:pt x="141" y="526"/>
                    <a:pt x="141" y="528"/>
                    <a:pt x="141" y="529"/>
                  </a:cubicBezTo>
                  <a:cubicBezTo>
                    <a:pt x="142" y="529"/>
                    <a:pt x="142" y="530"/>
                    <a:pt x="143" y="531"/>
                  </a:cubicBezTo>
                  <a:cubicBezTo>
                    <a:pt x="144" y="532"/>
                    <a:pt x="145" y="533"/>
                    <a:pt x="146" y="534"/>
                  </a:cubicBezTo>
                  <a:cubicBezTo>
                    <a:pt x="147" y="536"/>
                    <a:pt x="148" y="539"/>
                    <a:pt x="148" y="540"/>
                  </a:cubicBezTo>
                  <a:cubicBezTo>
                    <a:pt x="148" y="541"/>
                    <a:pt x="148" y="543"/>
                    <a:pt x="149" y="544"/>
                  </a:cubicBezTo>
                  <a:cubicBezTo>
                    <a:pt x="149" y="544"/>
                    <a:pt x="149" y="544"/>
                    <a:pt x="149" y="544"/>
                  </a:cubicBezTo>
                  <a:cubicBezTo>
                    <a:pt x="149" y="544"/>
                    <a:pt x="149" y="544"/>
                    <a:pt x="149" y="544"/>
                  </a:cubicBezTo>
                  <a:cubicBezTo>
                    <a:pt x="150" y="544"/>
                    <a:pt x="151" y="543"/>
                    <a:pt x="153" y="543"/>
                  </a:cubicBezTo>
                  <a:cubicBezTo>
                    <a:pt x="154" y="543"/>
                    <a:pt x="155" y="544"/>
                    <a:pt x="156" y="544"/>
                  </a:cubicBezTo>
                  <a:cubicBezTo>
                    <a:pt x="159" y="546"/>
                    <a:pt x="159" y="549"/>
                    <a:pt x="160" y="551"/>
                  </a:cubicBezTo>
                  <a:cubicBezTo>
                    <a:pt x="160" y="551"/>
                    <a:pt x="160" y="552"/>
                    <a:pt x="160" y="552"/>
                  </a:cubicBezTo>
                  <a:cubicBezTo>
                    <a:pt x="160" y="552"/>
                    <a:pt x="161" y="552"/>
                    <a:pt x="161" y="552"/>
                  </a:cubicBezTo>
                  <a:cubicBezTo>
                    <a:pt x="161" y="552"/>
                    <a:pt x="162" y="552"/>
                    <a:pt x="162" y="552"/>
                  </a:cubicBezTo>
                  <a:cubicBezTo>
                    <a:pt x="163" y="552"/>
                    <a:pt x="164" y="552"/>
                    <a:pt x="165" y="552"/>
                  </a:cubicBezTo>
                  <a:cubicBezTo>
                    <a:pt x="166" y="552"/>
                    <a:pt x="168" y="552"/>
                    <a:pt x="169" y="553"/>
                  </a:cubicBezTo>
                  <a:cubicBezTo>
                    <a:pt x="173" y="556"/>
                    <a:pt x="175" y="564"/>
                    <a:pt x="175" y="565"/>
                  </a:cubicBezTo>
                  <a:cubicBezTo>
                    <a:pt x="176" y="567"/>
                    <a:pt x="175" y="569"/>
                    <a:pt x="175" y="570"/>
                  </a:cubicBezTo>
                  <a:cubicBezTo>
                    <a:pt x="175" y="571"/>
                    <a:pt x="175" y="572"/>
                    <a:pt x="175" y="572"/>
                  </a:cubicBezTo>
                  <a:cubicBezTo>
                    <a:pt x="175" y="574"/>
                    <a:pt x="175" y="574"/>
                    <a:pt x="175" y="575"/>
                  </a:cubicBezTo>
                  <a:cubicBezTo>
                    <a:pt x="176" y="575"/>
                    <a:pt x="176" y="576"/>
                    <a:pt x="177" y="577"/>
                  </a:cubicBezTo>
                  <a:cubicBezTo>
                    <a:pt x="178" y="578"/>
                    <a:pt x="180" y="580"/>
                    <a:pt x="180" y="582"/>
                  </a:cubicBezTo>
                  <a:cubicBezTo>
                    <a:pt x="181" y="584"/>
                    <a:pt x="182" y="589"/>
                    <a:pt x="181" y="593"/>
                  </a:cubicBezTo>
                  <a:cubicBezTo>
                    <a:pt x="180" y="595"/>
                    <a:pt x="178" y="597"/>
                    <a:pt x="176" y="600"/>
                  </a:cubicBezTo>
                  <a:cubicBezTo>
                    <a:pt x="175" y="600"/>
                    <a:pt x="175" y="600"/>
                    <a:pt x="175" y="601"/>
                  </a:cubicBezTo>
                  <a:cubicBezTo>
                    <a:pt x="174" y="601"/>
                    <a:pt x="173" y="602"/>
                    <a:pt x="172" y="603"/>
                  </a:cubicBezTo>
                  <a:cubicBezTo>
                    <a:pt x="171" y="604"/>
                    <a:pt x="170" y="605"/>
                    <a:pt x="170" y="605"/>
                  </a:cubicBezTo>
                  <a:cubicBezTo>
                    <a:pt x="169" y="606"/>
                    <a:pt x="169" y="606"/>
                    <a:pt x="168" y="606"/>
                  </a:cubicBezTo>
                  <a:cubicBezTo>
                    <a:pt x="168" y="607"/>
                    <a:pt x="167" y="608"/>
                    <a:pt x="166" y="608"/>
                  </a:cubicBezTo>
                  <a:cubicBezTo>
                    <a:pt x="166" y="609"/>
                    <a:pt x="166" y="610"/>
                    <a:pt x="166" y="610"/>
                  </a:cubicBezTo>
                  <a:cubicBezTo>
                    <a:pt x="166" y="612"/>
                    <a:pt x="166" y="615"/>
                    <a:pt x="165" y="617"/>
                  </a:cubicBezTo>
                  <a:cubicBezTo>
                    <a:pt x="164" y="619"/>
                    <a:pt x="161" y="621"/>
                    <a:pt x="159" y="623"/>
                  </a:cubicBezTo>
                  <a:cubicBezTo>
                    <a:pt x="158" y="623"/>
                    <a:pt x="156" y="624"/>
                    <a:pt x="156" y="624"/>
                  </a:cubicBezTo>
                  <a:cubicBezTo>
                    <a:pt x="155" y="625"/>
                    <a:pt x="154" y="628"/>
                    <a:pt x="152" y="629"/>
                  </a:cubicBezTo>
                  <a:cubicBezTo>
                    <a:pt x="152" y="631"/>
                    <a:pt x="151" y="632"/>
                    <a:pt x="150" y="633"/>
                  </a:cubicBezTo>
                  <a:cubicBezTo>
                    <a:pt x="150" y="633"/>
                    <a:pt x="149" y="634"/>
                    <a:pt x="149" y="634"/>
                  </a:cubicBezTo>
                  <a:cubicBezTo>
                    <a:pt x="148" y="635"/>
                    <a:pt x="147" y="636"/>
                    <a:pt x="147" y="636"/>
                  </a:cubicBezTo>
                  <a:cubicBezTo>
                    <a:pt x="147" y="637"/>
                    <a:pt x="147" y="638"/>
                    <a:pt x="147" y="638"/>
                  </a:cubicBezTo>
                  <a:cubicBezTo>
                    <a:pt x="146" y="639"/>
                    <a:pt x="146" y="641"/>
                    <a:pt x="146" y="642"/>
                  </a:cubicBezTo>
                  <a:cubicBezTo>
                    <a:pt x="145" y="643"/>
                    <a:pt x="144" y="645"/>
                    <a:pt x="143" y="646"/>
                  </a:cubicBezTo>
                  <a:cubicBezTo>
                    <a:pt x="143" y="647"/>
                    <a:pt x="142" y="647"/>
                    <a:pt x="142" y="647"/>
                  </a:cubicBezTo>
                  <a:cubicBezTo>
                    <a:pt x="142" y="648"/>
                    <a:pt x="142" y="648"/>
                    <a:pt x="141" y="649"/>
                  </a:cubicBezTo>
                  <a:cubicBezTo>
                    <a:pt x="141" y="649"/>
                    <a:pt x="140" y="651"/>
                    <a:pt x="139" y="651"/>
                  </a:cubicBezTo>
                  <a:cubicBezTo>
                    <a:pt x="139" y="652"/>
                    <a:pt x="138" y="655"/>
                    <a:pt x="138" y="657"/>
                  </a:cubicBezTo>
                  <a:cubicBezTo>
                    <a:pt x="137" y="658"/>
                    <a:pt x="137" y="659"/>
                    <a:pt x="137" y="660"/>
                  </a:cubicBezTo>
                  <a:cubicBezTo>
                    <a:pt x="136" y="661"/>
                    <a:pt x="136" y="661"/>
                    <a:pt x="136" y="661"/>
                  </a:cubicBezTo>
                  <a:cubicBezTo>
                    <a:pt x="135" y="664"/>
                    <a:pt x="135" y="665"/>
                    <a:pt x="134" y="667"/>
                  </a:cubicBezTo>
                  <a:cubicBezTo>
                    <a:pt x="133" y="669"/>
                    <a:pt x="131" y="671"/>
                    <a:pt x="129" y="673"/>
                  </a:cubicBezTo>
                  <a:cubicBezTo>
                    <a:pt x="128" y="673"/>
                    <a:pt x="127" y="674"/>
                    <a:pt x="126" y="674"/>
                  </a:cubicBezTo>
                  <a:cubicBezTo>
                    <a:pt x="126" y="674"/>
                    <a:pt x="126" y="675"/>
                    <a:pt x="126" y="675"/>
                  </a:cubicBezTo>
                  <a:cubicBezTo>
                    <a:pt x="126" y="676"/>
                    <a:pt x="126" y="677"/>
                    <a:pt x="125" y="678"/>
                  </a:cubicBezTo>
                  <a:cubicBezTo>
                    <a:pt x="124" y="680"/>
                    <a:pt x="121" y="683"/>
                    <a:pt x="119" y="684"/>
                  </a:cubicBezTo>
                  <a:cubicBezTo>
                    <a:pt x="118" y="685"/>
                    <a:pt x="117" y="686"/>
                    <a:pt x="116" y="686"/>
                  </a:cubicBezTo>
                  <a:cubicBezTo>
                    <a:pt x="116" y="687"/>
                    <a:pt x="116" y="689"/>
                    <a:pt x="115" y="690"/>
                  </a:cubicBezTo>
                  <a:cubicBezTo>
                    <a:pt x="115" y="692"/>
                    <a:pt x="114" y="693"/>
                    <a:pt x="113" y="694"/>
                  </a:cubicBezTo>
                  <a:cubicBezTo>
                    <a:pt x="114" y="695"/>
                    <a:pt x="115" y="697"/>
                    <a:pt x="115" y="699"/>
                  </a:cubicBezTo>
                  <a:cubicBezTo>
                    <a:pt x="115" y="701"/>
                    <a:pt x="115" y="702"/>
                    <a:pt x="114" y="705"/>
                  </a:cubicBezTo>
                  <a:cubicBezTo>
                    <a:pt x="112" y="709"/>
                    <a:pt x="111" y="712"/>
                    <a:pt x="109" y="714"/>
                  </a:cubicBezTo>
                  <a:cubicBezTo>
                    <a:pt x="108" y="715"/>
                    <a:pt x="106" y="716"/>
                    <a:pt x="104" y="717"/>
                  </a:cubicBezTo>
                  <a:cubicBezTo>
                    <a:pt x="103" y="717"/>
                    <a:pt x="102" y="718"/>
                    <a:pt x="102" y="718"/>
                  </a:cubicBezTo>
                  <a:cubicBezTo>
                    <a:pt x="101" y="718"/>
                    <a:pt x="101" y="719"/>
                    <a:pt x="101" y="720"/>
                  </a:cubicBezTo>
                  <a:cubicBezTo>
                    <a:pt x="100" y="722"/>
                    <a:pt x="99" y="724"/>
                    <a:pt x="97" y="726"/>
                  </a:cubicBezTo>
                  <a:cubicBezTo>
                    <a:pt x="96" y="727"/>
                    <a:pt x="94" y="728"/>
                    <a:pt x="92" y="728"/>
                  </a:cubicBezTo>
                  <a:cubicBezTo>
                    <a:pt x="92" y="728"/>
                    <a:pt x="92" y="728"/>
                    <a:pt x="91" y="728"/>
                  </a:cubicBezTo>
                  <a:cubicBezTo>
                    <a:pt x="91" y="728"/>
                    <a:pt x="91" y="729"/>
                    <a:pt x="91" y="729"/>
                  </a:cubicBezTo>
                  <a:cubicBezTo>
                    <a:pt x="90" y="730"/>
                    <a:pt x="89" y="731"/>
                    <a:pt x="87" y="731"/>
                  </a:cubicBezTo>
                  <a:cubicBezTo>
                    <a:pt x="86" y="731"/>
                    <a:pt x="86" y="731"/>
                    <a:pt x="85" y="731"/>
                  </a:cubicBezTo>
                  <a:cubicBezTo>
                    <a:pt x="84" y="731"/>
                    <a:pt x="83" y="731"/>
                    <a:pt x="82" y="731"/>
                  </a:cubicBezTo>
                  <a:cubicBezTo>
                    <a:pt x="82" y="731"/>
                    <a:pt x="82" y="731"/>
                    <a:pt x="82" y="731"/>
                  </a:cubicBezTo>
                  <a:cubicBezTo>
                    <a:pt x="81" y="731"/>
                    <a:pt x="81" y="731"/>
                    <a:pt x="81" y="731"/>
                  </a:cubicBezTo>
                  <a:cubicBezTo>
                    <a:pt x="81" y="732"/>
                    <a:pt x="81" y="734"/>
                    <a:pt x="80" y="736"/>
                  </a:cubicBezTo>
                  <a:cubicBezTo>
                    <a:pt x="79" y="737"/>
                    <a:pt x="78" y="739"/>
                    <a:pt x="77" y="740"/>
                  </a:cubicBezTo>
                  <a:cubicBezTo>
                    <a:pt x="77" y="740"/>
                    <a:pt x="76" y="740"/>
                    <a:pt x="76" y="740"/>
                  </a:cubicBezTo>
                  <a:cubicBezTo>
                    <a:pt x="76" y="741"/>
                    <a:pt x="75" y="742"/>
                    <a:pt x="75" y="743"/>
                  </a:cubicBezTo>
                  <a:cubicBezTo>
                    <a:pt x="75" y="744"/>
                    <a:pt x="74" y="746"/>
                    <a:pt x="73" y="748"/>
                  </a:cubicBezTo>
                  <a:cubicBezTo>
                    <a:pt x="72" y="749"/>
                    <a:pt x="71" y="750"/>
                    <a:pt x="69" y="751"/>
                  </a:cubicBezTo>
                  <a:cubicBezTo>
                    <a:pt x="69" y="751"/>
                    <a:pt x="69" y="751"/>
                    <a:pt x="69" y="751"/>
                  </a:cubicBezTo>
                  <a:cubicBezTo>
                    <a:pt x="69" y="751"/>
                    <a:pt x="69" y="751"/>
                    <a:pt x="69" y="751"/>
                  </a:cubicBezTo>
                  <a:cubicBezTo>
                    <a:pt x="69" y="753"/>
                    <a:pt x="69" y="755"/>
                    <a:pt x="67" y="757"/>
                  </a:cubicBezTo>
                  <a:cubicBezTo>
                    <a:pt x="67" y="758"/>
                    <a:pt x="66" y="759"/>
                    <a:pt x="65" y="759"/>
                  </a:cubicBezTo>
                  <a:cubicBezTo>
                    <a:pt x="65" y="761"/>
                    <a:pt x="64" y="763"/>
                    <a:pt x="62" y="765"/>
                  </a:cubicBezTo>
                  <a:cubicBezTo>
                    <a:pt x="61" y="766"/>
                    <a:pt x="60" y="767"/>
                    <a:pt x="58" y="767"/>
                  </a:cubicBezTo>
                  <a:cubicBezTo>
                    <a:pt x="58" y="767"/>
                    <a:pt x="58" y="768"/>
                    <a:pt x="57" y="769"/>
                  </a:cubicBezTo>
                  <a:cubicBezTo>
                    <a:pt x="57" y="770"/>
                    <a:pt x="56" y="770"/>
                    <a:pt x="55" y="771"/>
                  </a:cubicBezTo>
                  <a:cubicBezTo>
                    <a:pt x="54" y="772"/>
                    <a:pt x="54" y="772"/>
                    <a:pt x="53" y="773"/>
                  </a:cubicBezTo>
                  <a:cubicBezTo>
                    <a:pt x="53" y="773"/>
                    <a:pt x="53" y="773"/>
                    <a:pt x="53" y="773"/>
                  </a:cubicBezTo>
                  <a:cubicBezTo>
                    <a:pt x="53" y="775"/>
                    <a:pt x="54" y="776"/>
                    <a:pt x="53" y="778"/>
                  </a:cubicBezTo>
                  <a:cubicBezTo>
                    <a:pt x="52" y="780"/>
                    <a:pt x="50" y="783"/>
                    <a:pt x="50" y="783"/>
                  </a:cubicBezTo>
                  <a:cubicBezTo>
                    <a:pt x="50" y="784"/>
                    <a:pt x="50" y="784"/>
                    <a:pt x="49" y="785"/>
                  </a:cubicBezTo>
                  <a:cubicBezTo>
                    <a:pt x="49" y="785"/>
                    <a:pt x="50" y="786"/>
                    <a:pt x="50" y="787"/>
                  </a:cubicBezTo>
                  <a:cubicBezTo>
                    <a:pt x="50" y="787"/>
                    <a:pt x="50" y="787"/>
                    <a:pt x="51" y="788"/>
                  </a:cubicBezTo>
                  <a:cubicBezTo>
                    <a:pt x="52" y="789"/>
                    <a:pt x="53" y="792"/>
                    <a:pt x="52" y="795"/>
                  </a:cubicBezTo>
                  <a:cubicBezTo>
                    <a:pt x="52" y="797"/>
                    <a:pt x="50" y="798"/>
                    <a:pt x="49" y="799"/>
                  </a:cubicBezTo>
                  <a:cubicBezTo>
                    <a:pt x="50" y="800"/>
                    <a:pt x="50" y="800"/>
                    <a:pt x="51" y="801"/>
                  </a:cubicBezTo>
                  <a:cubicBezTo>
                    <a:pt x="51" y="801"/>
                    <a:pt x="51" y="802"/>
                    <a:pt x="52" y="803"/>
                  </a:cubicBezTo>
                  <a:cubicBezTo>
                    <a:pt x="53" y="801"/>
                    <a:pt x="54" y="800"/>
                    <a:pt x="57" y="800"/>
                  </a:cubicBezTo>
                  <a:cubicBezTo>
                    <a:pt x="57" y="800"/>
                    <a:pt x="57" y="800"/>
                    <a:pt x="57" y="800"/>
                  </a:cubicBezTo>
                  <a:cubicBezTo>
                    <a:pt x="58" y="800"/>
                    <a:pt x="58" y="800"/>
                    <a:pt x="58" y="800"/>
                  </a:cubicBezTo>
                  <a:cubicBezTo>
                    <a:pt x="62" y="801"/>
                    <a:pt x="63" y="805"/>
                    <a:pt x="63" y="807"/>
                  </a:cubicBezTo>
                  <a:cubicBezTo>
                    <a:pt x="63" y="807"/>
                    <a:pt x="63" y="807"/>
                    <a:pt x="63" y="808"/>
                  </a:cubicBezTo>
                  <a:cubicBezTo>
                    <a:pt x="63" y="808"/>
                    <a:pt x="63" y="808"/>
                    <a:pt x="63" y="808"/>
                  </a:cubicBezTo>
                  <a:cubicBezTo>
                    <a:pt x="65" y="807"/>
                    <a:pt x="66" y="807"/>
                    <a:pt x="67" y="807"/>
                  </a:cubicBezTo>
                  <a:cubicBezTo>
                    <a:pt x="68" y="807"/>
                    <a:pt x="69" y="807"/>
                    <a:pt x="69" y="807"/>
                  </a:cubicBezTo>
                  <a:cubicBezTo>
                    <a:pt x="72" y="808"/>
                    <a:pt x="75" y="811"/>
                    <a:pt x="76" y="813"/>
                  </a:cubicBezTo>
                  <a:cubicBezTo>
                    <a:pt x="77" y="815"/>
                    <a:pt x="77" y="817"/>
                    <a:pt x="76" y="818"/>
                  </a:cubicBezTo>
                  <a:cubicBezTo>
                    <a:pt x="77" y="818"/>
                    <a:pt x="78" y="818"/>
                    <a:pt x="79" y="819"/>
                  </a:cubicBezTo>
                  <a:cubicBezTo>
                    <a:pt x="81" y="820"/>
                    <a:pt x="84" y="823"/>
                    <a:pt x="84" y="825"/>
                  </a:cubicBezTo>
                  <a:cubicBezTo>
                    <a:pt x="85" y="828"/>
                    <a:pt x="84" y="833"/>
                    <a:pt x="83" y="834"/>
                  </a:cubicBezTo>
                  <a:cubicBezTo>
                    <a:pt x="83" y="836"/>
                    <a:pt x="82" y="836"/>
                    <a:pt x="81" y="837"/>
                  </a:cubicBezTo>
                  <a:cubicBezTo>
                    <a:pt x="81" y="837"/>
                    <a:pt x="81" y="837"/>
                    <a:pt x="81" y="838"/>
                  </a:cubicBezTo>
                  <a:cubicBezTo>
                    <a:pt x="80" y="838"/>
                    <a:pt x="80" y="838"/>
                    <a:pt x="80" y="839"/>
                  </a:cubicBezTo>
                  <a:cubicBezTo>
                    <a:pt x="80" y="840"/>
                    <a:pt x="79" y="841"/>
                    <a:pt x="79" y="841"/>
                  </a:cubicBezTo>
                  <a:cubicBezTo>
                    <a:pt x="77" y="844"/>
                    <a:pt x="75" y="845"/>
                    <a:pt x="74" y="846"/>
                  </a:cubicBezTo>
                  <a:cubicBezTo>
                    <a:pt x="74" y="846"/>
                    <a:pt x="73" y="846"/>
                    <a:pt x="73" y="847"/>
                  </a:cubicBezTo>
                  <a:cubicBezTo>
                    <a:pt x="74" y="848"/>
                    <a:pt x="74" y="849"/>
                    <a:pt x="75" y="850"/>
                  </a:cubicBezTo>
                  <a:cubicBezTo>
                    <a:pt x="75" y="854"/>
                    <a:pt x="74" y="859"/>
                    <a:pt x="74" y="859"/>
                  </a:cubicBezTo>
                  <a:cubicBezTo>
                    <a:pt x="73" y="861"/>
                    <a:pt x="72" y="863"/>
                    <a:pt x="71" y="865"/>
                  </a:cubicBezTo>
                  <a:cubicBezTo>
                    <a:pt x="70" y="865"/>
                    <a:pt x="69" y="866"/>
                    <a:pt x="69" y="866"/>
                  </a:cubicBezTo>
                  <a:cubicBezTo>
                    <a:pt x="69" y="866"/>
                    <a:pt x="69" y="867"/>
                    <a:pt x="69" y="867"/>
                  </a:cubicBezTo>
                  <a:cubicBezTo>
                    <a:pt x="69" y="869"/>
                    <a:pt x="69" y="871"/>
                    <a:pt x="68" y="872"/>
                  </a:cubicBezTo>
                  <a:cubicBezTo>
                    <a:pt x="68" y="874"/>
                    <a:pt x="67" y="875"/>
                    <a:pt x="66" y="875"/>
                  </a:cubicBezTo>
                  <a:cubicBezTo>
                    <a:pt x="66" y="875"/>
                    <a:pt x="66" y="876"/>
                    <a:pt x="66" y="876"/>
                  </a:cubicBezTo>
                  <a:cubicBezTo>
                    <a:pt x="66" y="877"/>
                    <a:pt x="65" y="879"/>
                    <a:pt x="64" y="880"/>
                  </a:cubicBezTo>
                  <a:cubicBezTo>
                    <a:pt x="63" y="882"/>
                    <a:pt x="61" y="883"/>
                    <a:pt x="59" y="883"/>
                  </a:cubicBezTo>
                  <a:cubicBezTo>
                    <a:pt x="59" y="884"/>
                    <a:pt x="59" y="884"/>
                    <a:pt x="58" y="884"/>
                  </a:cubicBezTo>
                  <a:cubicBezTo>
                    <a:pt x="58" y="884"/>
                    <a:pt x="58" y="884"/>
                    <a:pt x="57" y="885"/>
                  </a:cubicBezTo>
                  <a:cubicBezTo>
                    <a:pt x="57" y="885"/>
                    <a:pt x="57" y="885"/>
                    <a:pt x="57" y="885"/>
                  </a:cubicBezTo>
                  <a:cubicBezTo>
                    <a:pt x="56" y="886"/>
                    <a:pt x="56" y="888"/>
                    <a:pt x="55" y="892"/>
                  </a:cubicBezTo>
                  <a:cubicBezTo>
                    <a:pt x="55" y="893"/>
                    <a:pt x="55" y="895"/>
                    <a:pt x="56" y="896"/>
                  </a:cubicBezTo>
                  <a:cubicBezTo>
                    <a:pt x="56" y="898"/>
                    <a:pt x="56" y="901"/>
                    <a:pt x="56" y="902"/>
                  </a:cubicBezTo>
                  <a:cubicBezTo>
                    <a:pt x="55" y="906"/>
                    <a:pt x="53" y="914"/>
                    <a:pt x="52" y="916"/>
                  </a:cubicBezTo>
                  <a:cubicBezTo>
                    <a:pt x="0" y="1201"/>
                    <a:pt x="0" y="1201"/>
                    <a:pt x="0" y="1201"/>
                  </a:cubicBezTo>
                  <a:cubicBezTo>
                    <a:pt x="249" y="1244"/>
                    <a:pt x="249" y="1244"/>
                    <a:pt x="249" y="1244"/>
                  </a:cubicBezTo>
                  <a:cubicBezTo>
                    <a:pt x="288" y="1250"/>
                    <a:pt x="288" y="1250"/>
                    <a:pt x="288" y="1250"/>
                  </a:cubicBezTo>
                  <a:cubicBezTo>
                    <a:pt x="346" y="1259"/>
                    <a:pt x="346" y="1259"/>
                    <a:pt x="346" y="1259"/>
                  </a:cubicBezTo>
                  <a:cubicBezTo>
                    <a:pt x="376" y="1263"/>
                    <a:pt x="376" y="1263"/>
                    <a:pt x="376" y="1263"/>
                  </a:cubicBezTo>
                  <a:cubicBezTo>
                    <a:pt x="509" y="1283"/>
                    <a:pt x="509" y="1283"/>
                    <a:pt x="509" y="1283"/>
                  </a:cubicBezTo>
                  <a:cubicBezTo>
                    <a:pt x="705" y="1306"/>
                    <a:pt x="705" y="1306"/>
                    <a:pt x="705" y="1306"/>
                  </a:cubicBezTo>
                  <a:cubicBezTo>
                    <a:pt x="759" y="1312"/>
                    <a:pt x="759" y="1312"/>
                    <a:pt x="759" y="1312"/>
                  </a:cubicBezTo>
                  <a:cubicBezTo>
                    <a:pt x="808" y="882"/>
                    <a:pt x="808" y="882"/>
                    <a:pt x="808" y="882"/>
                  </a:cubicBezTo>
                  <a:cubicBezTo>
                    <a:pt x="807" y="883"/>
                    <a:pt x="806" y="883"/>
                    <a:pt x="806" y="88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8" name="Freeform 27"/>
            <p:cNvSpPr>
              <a:spLocks/>
            </p:cNvSpPr>
            <p:nvPr/>
          </p:nvSpPr>
          <p:spPr bwMode="auto">
            <a:xfrm>
              <a:off x="450851" y="2735263"/>
              <a:ext cx="989012" cy="1565275"/>
            </a:xfrm>
            <a:custGeom>
              <a:avLst/>
              <a:gdLst>
                <a:gd name="T0" fmla="*/ 1142 w 1171"/>
                <a:gd name="T1" fmla="*/ 1555 h 1855"/>
                <a:gd name="T2" fmla="*/ 1124 w 1171"/>
                <a:gd name="T3" fmla="*/ 1500 h 1855"/>
                <a:gd name="T4" fmla="*/ 968 w 1171"/>
                <a:gd name="T5" fmla="*/ 1254 h 1855"/>
                <a:gd name="T6" fmla="*/ 97 w 1171"/>
                <a:gd name="T7" fmla="*/ 6 h 1855"/>
                <a:gd name="T8" fmla="*/ 92 w 1171"/>
                <a:gd name="T9" fmla="*/ 53 h 1855"/>
                <a:gd name="T10" fmla="*/ 66 w 1171"/>
                <a:gd name="T11" fmla="*/ 141 h 1855"/>
                <a:gd name="T12" fmla="*/ 12 w 1171"/>
                <a:gd name="T13" fmla="*/ 236 h 1855"/>
                <a:gd name="T14" fmla="*/ 4 w 1171"/>
                <a:gd name="T15" fmla="*/ 280 h 1855"/>
                <a:gd name="T16" fmla="*/ 27 w 1171"/>
                <a:gd name="T17" fmla="*/ 330 h 1855"/>
                <a:gd name="T18" fmla="*/ 47 w 1171"/>
                <a:gd name="T19" fmla="*/ 380 h 1855"/>
                <a:gd name="T20" fmla="*/ 38 w 1171"/>
                <a:gd name="T21" fmla="*/ 436 h 1855"/>
                <a:gd name="T22" fmla="*/ 35 w 1171"/>
                <a:gd name="T23" fmla="*/ 508 h 1855"/>
                <a:gd name="T24" fmla="*/ 43 w 1171"/>
                <a:gd name="T25" fmla="*/ 568 h 1855"/>
                <a:gd name="T26" fmla="*/ 73 w 1171"/>
                <a:gd name="T27" fmla="*/ 623 h 1855"/>
                <a:gd name="T28" fmla="*/ 93 w 1171"/>
                <a:gd name="T29" fmla="*/ 670 h 1855"/>
                <a:gd name="T30" fmla="*/ 82 w 1171"/>
                <a:gd name="T31" fmla="*/ 719 h 1855"/>
                <a:gd name="T32" fmla="*/ 112 w 1171"/>
                <a:gd name="T33" fmla="*/ 738 h 1855"/>
                <a:gd name="T34" fmla="*/ 143 w 1171"/>
                <a:gd name="T35" fmla="*/ 759 h 1855"/>
                <a:gd name="T36" fmla="*/ 148 w 1171"/>
                <a:gd name="T37" fmla="*/ 739 h 1855"/>
                <a:gd name="T38" fmla="*/ 160 w 1171"/>
                <a:gd name="T39" fmla="*/ 713 h 1855"/>
                <a:gd name="T40" fmla="*/ 172 w 1171"/>
                <a:gd name="T41" fmla="*/ 736 h 1855"/>
                <a:gd name="T42" fmla="*/ 163 w 1171"/>
                <a:gd name="T43" fmla="*/ 751 h 1855"/>
                <a:gd name="T44" fmla="*/ 166 w 1171"/>
                <a:gd name="T45" fmla="*/ 778 h 1855"/>
                <a:gd name="T46" fmla="*/ 177 w 1171"/>
                <a:gd name="T47" fmla="*/ 817 h 1855"/>
                <a:gd name="T48" fmla="*/ 156 w 1171"/>
                <a:gd name="T49" fmla="*/ 810 h 1855"/>
                <a:gd name="T50" fmla="*/ 154 w 1171"/>
                <a:gd name="T51" fmla="*/ 785 h 1855"/>
                <a:gd name="T52" fmla="*/ 136 w 1171"/>
                <a:gd name="T53" fmla="*/ 769 h 1855"/>
                <a:gd name="T54" fmla="*/ 126 w 1171"/>
                <a:gd name="T55" fmla="*/ 809 h 1855"/>
                <a:gd name="T56" fmla="*/ 129 w 1171"/>
                <a:gd name="T57" fmla="*/ 855 h 1855"/>
                <a:gd name="T58" fmla="*/ 140 w 1171"/>
                <a:gd name="T59" fmla="*/ 896 h 1855"/>
                <a:gd name="T60" fmla="*/ 187 w 1171"/>
                <a:gd name="T61" fmla="*/ 929 h 1855"/>
                <a:gd name="T62" fmla="*/ 176 w 1171"/>
                <a:gd name="T63" fmla="*/ 990 h 1855"/>
                <a:gd name="T64" fmla="*/ 160 w 1171"/>
                <a:gd name="T65" fmla="*/ 1005 h 1855"/>
                <a:gd name="T66" fmla="*/ 179 w 1171"/>
                <a:gd name="T67" fmla="*/ 1065 h 1855"/>
                <a:gd name="T68" fmla="*/ 201 w 1171"/>
                <a:gd name="T69" fmla="*/ 1122 h 1855"/>
                <a:gd name="T70" fmla="*/ 221 w 1171"/>
                <a:gd name="T71" fmla="*/ 1172 h 1855"/>
                <a:gd name="T72" fmla="*/ 246 w 1171"/>
                <a:gd name="T73" fmla="*/ 1207 h 1855"/>
                <a:gd name="T74" fmla="*/ 259 w 1171"/>
                <a:gd name="T75" fmla="*/ 1246 h 1855"/>
                <a:gd name="T76" fmla="*/ 276 w 1171"/>
                <a:gd name="T77" fmla="*/ 1270 h 1855"/>
                <a:gd name="T78" fmla="*/ 273 w 1171"/>
                <a:gd name="T79" fmla="*/ 1317 h 1855"/>
                <a:gd name="T80" fmla="*/ 275 w 1171"/>
                <a:gd name="T81" fmla="*/ 1354 h 1855"/>
                <a:gd name="T82" fmla="*/ 281 w 1171"/>
                <a:gd name="T83" fmla="*/ 1391 h 1855"/>
                <a:gd name="T84" fmla="*/ 333 w 1171"/>
                <a:gd name="T85" fmla="*/ 1410 h 1855"/>
                <a:gd name="T86" fmla="*/ 380 w 1171"/>
                <a:gd name="T87" fmla="*/ 1430 h 1855"/>
                <a:gd name="T88" fmla="*/ 429 w 1171"/>
                <a:gd name="T89" fmla="*/ 1455 h 1855"/>
                <a:gd name="T90" fmla="*/ 451 w 1171"/>
                <a:gd name="T91" fmla="*/ 1494 h 1855"/>
                <a:gd name="T92" fmla="*/ 498 w 1171"/>
                <a:gd name="T93" fmla="*/ 1524 h 1855"/>
                <a:gd name="T94" fmla="*/ 548 w 1171"/>
                <a:gd name="T95" fmla="*/ 1540 h 1855"/>
                <a:gd name="T96" fmla="*/ 567 w 1171"/>
                <a:gd name="T97" fmla="*/ 1595 h 1855"/>
                <a:gd name="T98" fmla="*/ 612 w 1171"/>
                <a:gd name="T99" fmla="*/ 1620 h 1855"/>
                <a:gd name="T100" fmla="*/ 648 w 1171"/>
                <a:gd name="T101" fmla="*/ 1657 h 1855"/>
                <a:gd name="T102" fmla="*/ 685 w 1171"/>
                <a:gd name="T103" fmla="*/ 1741 h 1855"/>
                <a:gd name="T104" fmla="*/ 678 w 1171"/>
                <a:gd name="T105" fmla="*/ 1790 h 1855"/>
                <a:gd name="T106" fmla="*/ 1046 w 1171"/>
                <a:gd name="T107" fmla="*/ 1854 h 1855"/>
                <a:gd name="T108" fmla="*/ 1080 w 1171"/>
                <a:gd name="T109" fmla="*/ 1842 h 1855"/>
                <a:gd name="T110" fmla="*/ 1072 w 1171"/>
                <a:gd name="T111" fmla="*/ 1804 h 1855"/>
                <a:gd name="T112" fmla="*/ 1066 w 1171"/>
                <a:gd name="T113" fmla="*/ 1764 h 1855"/>
                <a:gd name="T114" fmla="*/ 1073 w 1171"/>
                <a:gd name="T115" fmla="*/ 1736 h 1855"/>
                <a:gd name="T116" fmla="*/ 1099 w 1171"/>
                <a:gd name="T117" fmla="*/ 1692 h 1855"/>
                <a:gd name="T118" fmla="*/ 1105 w 1171"/>
                <a:gd name="T119" fmla="*/ 1650 h 1855"/>
                <a:gd name="T120" fmla="*/ 1140 w 1171"/>
                <a:gd name="T121" fmla="*/ 1617 h 18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71" h="1855">
                  <a:moveTo>
                    <a:pt x="1168" y="1587"/>
                  </a:moveTo>
                  <a:cubicBezTo>
                    <a:pt x="1167" y="1586"/>
                    <a:pt x="1167" y="1584"/>
                    <a:pt x="1167" y="1583"/>
                  </a:cubicBezTo>
                  <a:cubicBezTo>
                    <a:pt x="1165" y="1582"/>
                    <a:pt x="1162" y="1582"/>
                    <a:pt x="1161" y="1581"/>
                  </a:cubicBezTo>
                  <a:cubicBezTo>
                    <a:pt x="1160" y="1580"/>
                    <a:pt x="1159" y="1578"/>
                    <a:pt x="1159" y="1577"/>
                  </a:cubicBezTo>
                  <a:cubicBezTo>
                    <a:pt x="1158" y="1576"/>
                    <a:pt x="1156" y="1574"/>
                    <a:pt x="1156" y="1573"/>
                  </a:cubicBezTo>
                  <a:cubicBezTo>
                    <a:pt x="1155" y="1573"/>
                    <a:pt x="1153" y="1572"/>
                    <a:pt x="1153" y="1572"/>
                  </a:cubicBezTo>
                  <a:cubicBezTo>
                    <a:pt x="1152" y="1571"/>
                    <a:pt x="1152" y="1568"/>
                    <a:pt x="1151" y="1567"/>
                  </a:cubicBezTo>
                  <a:cubicBezTo>
                    <a:pt x="1151" y="1566"/>
                    <a:pt x="1149" y="1565"/>
                    <a:pt x="1148" y="1564"/>
                  </a:cubicBezTo>
                  <a:cubicBezTo>
                    <a:pt x="1147" y="1564"/>
                    <a:pt x="1144" y="1564"/>
                    <a:pt x="1143" y="1563"/>
                  </a:cubicBezTo>
                  <a:cubicBezTo>
                    <a:pt x="1142" y="1563"/>
                    <a:pt x="1141" y="1561"/>
                    <a:pt x="1141" y="1561"/>
                  </a:cubicBezTo>
                  <a:cubicBezTo>
                    <a:pt x="1140" y="1559"/>
                    <a:pt x="1141" y="1556"/>
                    <a:pt x="1142" y="1555"/>
                  </a:cubicBezTo>
                  <a:cubicBezTo>
                    <a:pt x="1142" y="1554"/>
                    <a:pt x="1144" y="1553"/>
                    <a:pt x="1145" y="1551"/>
                  </a:cubicBezTo>
                  <a:cubicBezTo>
                    <a:pt x="1145" y="1550"/>
                    <a:pt x="1144" y="1547"/>
                    <a:pt x="1144" y="1546"/>
                  </a:cubicBezTo>
                  <a:cubicBezTo>
                    <a:pt x="1143" y="1544"/>
                    <a:pt x="1140" y="1541"/>
                    <a:pt x="1139" y="1540"/>
                  </a:cubicBezTo>
                  <a:cubicBezTo>
                    <a:pt x="1138" y="1539"/>
                    <a:pt x="1136" y="1537"/>
                    <a:pt x="1136" y="1536"/>
                  </a:cubicBezTo>
                  <a:cubicBezTo>
                    <a:pt x="1136" y="1535"/>
                    <a:pt x="1138" y="1534"/>
                    <a:pt x="1138" y="1533"/>
                  </a:cubicBezTo>
                  <a:cubicBezTo>
                    <a:pt x="1138" y="1531"/>
                    <a:pt x="1136" y="1529"/>
                    <a:pt x="1136" y="1527"/>
                  </a:cubicBezTo>
                  <a:cubicBezTo>
                    <a:pt x="1135" y="1525"/>
                    <a:pt x="1135" y="1522"/>
                    <a:pt x="1135" y="1520"/>
                  </a:cubicBezTo>
                  <a:cubicBezTo>
                    <a:pt x="1135" y="1518"/>
                    <a:pt x="1135" y="1515"/>
                    <a:pt x="1134" y="1514"/>
                  </a:cubicBezTo>
                  <a:cubicBezTo>
                    <a:pt x="1133" y="1512"/>
                    <a:pt x="1131" y="1510"/>
                    <a:pt x="1130" y="1509"/>
                  </a:cubicBezTo>
                  <a:cubicBezTo>
                    <a:pt x="1129" y="1508"/>
                    <a:pt x="1126" y="1506"/>
                    <a:pt x="1126" y="1505"/>
                  </a:cubicBezTo>
                  <a:cubicBezTo>
                    <a:pt x="1125" y="1504"/>
                    <a:pt x="1124" y="1502"/>
                    <a:pt x="1124" y="1500"/>
                  </a:cubicBezTo>
                  <a:cubicBezTo>
                    <a:pt x="1123" y="1499"/>
                    <a:pt x="1124" y="1495"/>
                    <a:pt x="1123" y="1494"/>
                  </a:cubicBezTo>
                  <a:cubicBezTo>
                    <a:pt x="1123" y="1493"/>
                    <a:pt x="1122" y="1490"/>
                    <a:pt x="1121" y="1489"/>
                  </a:cubicBezTo>
                  <a:cubicBezTo>
                    <a:pt x="1120" y="1488"/>
                    <a:pt x="1117" y="1487"/>
                    <a:pt x="1117" y="1486"/>
                  </a:cubicBezTo>
                  <a:cubicBezTo>
                    <a:pt x="1116" y="1485"/>
                    <a:pt x="1116" y="1483"/>
                    <a:pt x="1116" y="1482"/>
                  </a:cubicBezTo>
                  <a:cubicBezTo>
                    <a:pt x="1116" y="1480"/>
                    <a:pt x="1117" y="1476"/>
                    <a:pt x="1118" y="1474"/>
                  </a:cubicBezTo>
                  <a:cubicBezTo>
                    <a:pt x="1118" y="1473"/>
                    <a:pt x="1120" y="1471"/>
                    <a:pt x="1119" y="1470"/>
                  </a:cubicBezTo>
                  <a:cubicBezTo>
                    <a:pt x="1119" y="1469"/>
                    <a:pt x="1118" y="1468"/>
                    <a:pt x="1118" y="1467"/>
                  </a:cubicBezTo>
                  <a:cubicBezTo>
                    <a:pt x="1117" y="1467"/>
                    <a:pt x="1119" y="1465"/>
                    <a:pt x="1119" y="1464"/>
                  </a:cubicBezTo>
                  <a:cubicBezTo>
                    <a:pt x="1119" y="1463"/>
                    <a:pt x="1119" y="1461"/>
                    <a:pt x="1119" y="1459"/>
                  </a:cubicBezTo>
                  <a:cubicBezTo>
                    <a:pt x="1118" y="1458"/>
                    <a:pt x="1115" y="1454"/>
                    <a:pt x="1115" y="1454"/>
                  </a:cubicBezTo>
                  <a:cubicBezTo>
                    <a:pt x="968" y="1254"/>
                    <a:pt x="968" y="1254"/>
                    <a:pt x="968" y="1254"/>
                  </a:cubicBezTo>
                  <a:cubicBezTo>
                    <a:pt x="831" y="1066"/>
                    <a:pt x="831" y="1066"/>
                    <a:pt x="831" y="1066"/>
                  </a:cubicBezTo>
                  <a:cubicBezTo>
                    <a:pt x="593" y="741"/>
                    <a:pt x="593" y="741"/>
                    <a:pt x="593" y="741"/>
                  </a:cubicBezTo>
                  <a:cubicBezTo>
                    <a:pt x="517" y="637"/>
                    <a:pt x="517" y="637"/>
                    <a:pt x="517" y="637"/>
                  </a:cubicBezTo>
                  <a:cubicBezTo>
                    <a:pt x="521" y="612"/>
                    <a:pt x="521" y="612"/>
                    <a:pt x="521" y="612"/>
                  </a:cubicBezTo>
                  <a:cubicBezTo>
                    <a:pt x="563" y="421"/>
                    <a:pt x="563" y="421"/>
                    <a:pt x="563" y="421"/>
                  </a:cubicBezTo>
                  <a:cubicBezTo>
                    <a:pt x="605" y="219"/>
                    <a:pt x="605" y="219"/>
                    <a:pt x="605" y="219"/>
                  </a:cubicBezTo>
                  <a:cubicBezTo>
                    <a:pt x="625" y="126"/>
                    <a:pt x="625" y="126"/>
                    <a:pt x="625" y="126"/>
                  </a:cubicBezTo>
                  <a:cubicBezTo>
                    <a:pt x="443" y="84"/>
                    <a:pt x="443" y="84"/>
                    <a:pt x="443" y="84"/>
                  </a:cubicBezTo>
                  <a:cubicBezTo>
                    <a:pt x="220" y="30"/>
                    <a:pt x="220" y="30"/>
                    <a:pt x="220" y="30"/>
                  </a:cubicBezTo>
                  <a:cubicBezTo>
                    <a:pt x="98" y="0"/>
                    <a:pt x="98" y="0"/>
                    <a:pt x="98" y="0"/>
                  </a:cubicBezTo>
                  <a:cubicBezTo>
                    <a:pt x="97" y="2"/>
                    <a:pt x="97" y="4"/>
                    <a:pt x="97" y="6"/>
                  </a:cubicBezTo>
                  <a:cubicBezTo>
                    <a:pt x="96" y="8"/>
                    <a:pt x="94" y="12"/>
                    <a:pt x="93" y="15"/>
                  </a:cubicBezTo>
                  <a:cubicBezTo>
                    <a:pt x="92" y="17"/>
                    <a:pt x="90" y="21"/>
                    <a:pt x="89" y="22"/>
                  </a:cubicBezTo>
                  <a:cubicBezTo>
                    <a:pt x="88" y="24"/>
                    <a:pt x="85" y="25"/>
                    <a:pt x="84" y="26"/>
                  </a:cubicBezTo>
                  <a:cubicBezTo>
                    <a:pt x="83" y="27"/>
                    <a:pt x="82" y="29"/>
                    <a:pt x="82" y="30"/>
                  </a:cubicBezTo>
                  <a:cubicBezTo>
                    <a:pt x="82" y="31"/>
                    <a:pt x="83" y="33"/>
                    <a:pt x="84" y="34"/>
                  </a:cubicBezTo>
                  <a:cubicBezTo>
                    <a:pt x="84" y="35"/>
                    <a:pt x="85" y="36"/>
                    <a:pt x="86" y="37"/>
                  </a:cubicBezTo>
                  <a:cubicBezTo>
                    <a:pt x="87" y="38"/>
                    <a:pt x="88" y="38"/>
                    <a:pt x="89" y="39"/>
                  </a:cubicBezTo>
                  <a:cubicBezTo>
                    <a:pt x="90" y="39"/>
                    <a:pt x="91" y="40"/>
                    <a:pt x="92" y="40"/>
                  </a:cubicBezTo>
                  <a:cubicBezTo>
                    <a:pt x="92" y="41"/>
                    <a:pt x="92" y="42"/>
                    <a:pt x="93" y="43"/>
                  </a:cubicBezTo>
                  <a:cubicBezTo>
                    <a:pt x="93" y="44"/>
                    <a:pt x="94" y="47"/>
                    <a:pt x="93" y="48"/>
                  </a:cubicBezTo>
                  <a:cubicBezTo>
                    <a:pt x="93" y="49"/>
                    <a:pt x="92" y="52"/>
                    <a:pt x="92" y="53"/>
                  </a:cubicBezTo>
                  <a:cubicBezTo>
                    <a:pt x="92" y="54"/>
                    <a:pt x="93" y="56"/>
                    <a:pt x="93" y="57"/>
                  </a:cubicBezTo>
                  <a:cubicBezTo>
                    <a:pt x="93" y="59"/>
                    <a:pt x="93" y="63"/>
                    <a:pt x="93" y="65"/>
                  </a:cubicBezTo>
                  <a:cubicBezTo>
                    <a:pt x="94" y="69"/>
                    <a:pt x="94" y="75"/>
                    <a:pt x="94" y="79"/>
                  </a:cubicBezTo>
                  <a:cubicBezTo>
                    <a:pt x="94" y="81"/>
                    <a:pt x="94" y="87"/>
                    <a:pt x="93" y="89"/>
                  </a:cubicBezTo>
                  <a:cubicBezTo>
                    <a:pt x="93" y="92"/>
                    <a:pt x="91" y="96"/>
                    <a:pt x="90" y="98"/>
                  </a:cubicBezTo>
                  <a:cubicBezTo>
                    <a:pt x="89" y="101"/>
                    <a:pt x="87" y="107"/>
                    <a:pt x="85" y="109"/>
                  </a:cubicBezTo>
                  <a:cubicBezTo>
                    <a:pt x="84" y="112"/>
                    <a:pt x="82" y="116"/>
                    <a:pt x="81" y="119"/>
                  </a:cubicBezTo>
                  <a:cubicBezTo>
                    <a:pt x="80" y="120"/>
                    <a:pt x="78" y="124"/>
                    <a:pt x="77" y="126"/>
                  </a:cubicBezTo>
                  <a:cubicBezTo>
                    <a:pt x="76" y="128"/>
                    <a:pt x="74" y="133"/>
                    <a:pt x="73" y="135"/>
                  </a:cubicBezTo>
                  <a:cubicBezTo>
                    <a:pt x="72" y="136"/>
                    <a:pt x="70" y="138"/>
                    <a:pt x="69" y="139"/>
                  </a:cubicBezTo>
                  <a:cubicBezTo>
                    <a:pt x="68" y="140"/>
                    <a:pt x="66" y="140"/>
                    <a:pt x="66" y="141"/>
                  </a:cubicBezTo>
                  <a:cubicBezTo>
                    <a:pt x="65" y="142"/>
                    <a:pt x="64" y="144"/>
                    <a:pt x="64" y="144"/>
                  </a:cubicBezTo>
                  <a:cubicBezTo>
                    <a:pt x="64" y="146"/>
                    <a:pt x="64" y="148"/>
                    <a:pt x="64" y="149"/>
                  </a:cubicBezTo>
                  <a:cubicBezTo>
                    <a:pt x="64" y="151"/>
                    <a:pt x="63" y="154"/>
                    <a:pt x="64" y="155"/>
                  </a:cubicBezTo>
                  <a:cubicBezTo>
                    <a:pt x="64" y="156"/>
                    <a:pt x="66" y="157"/>
                    <a:pt x="67" y="158"/>
                  </a:cubicBezTo>
                  <a:cubicBezTo>
                    <a:pt x="67" y="159"/>
                    <a:pt x="67" y="162"/>
                    <a:pt x="66" y="163"/>
                  </a:cubicBezTo>
                  <a:cubicBezTo>
                    <a:pt x="66" y="165"/>
                    <a:pt x="65" y="168"/>
                    <a:pt x="64" y="169"/>
                  </a:cubicBezTo>
                  <a:cubicBezTo>
                    <a:pt x="63" y="171"/>
                    <a:pt x="61" y="175"/>
                    <a:pt x="60" y="177"/>
                  </a:cubicBezTo>
                  <a:cubicBezTo>
                    <a:pt x="58" y="181"/>
                    <a:pt x="53" y="188"/>
                    <a:pt x="50" y="191"/>
                  </a:cubicBezTo>
                  <a:cubicBezTo>
                    <a:pt x="47" y="195"/>
                    <a:pt x="40" y="203"/>
                    <a:pt x="37" y="207"/>
                  </a:cubicBezTo>
                  <a:cubicBezTo>
                    <a:pt x="33" y="212"/>
                    <a:pt x="24" y="223"/>
                    <a:pt x="20" y="229"/>
                  </a:cubicBezTo>
                  <a:cubicBezTo>
                    <a:pt x="18" y="231"/>
                    <a:pt x="14" y="234"/>
                    <a:pt x="12" y="236"/>
                  </a:cubicBezTo>
                  <a:cubicBezTo>
                    <a:pt x="12" y="237"/>
                    <a:pt x="10" y="239"/>
                    <a:pt x="9" y="241"/>
                  </a:cubicBezTo>
                  <a:cubicBezTo>
                    <a:pt x="9" y="242"/>
                    <a:pt x="8" y="244"/>
                    <a:pt x="8" y="244"/>
                  </a:cubicBezTo>
                  <a:cubicBezTo>
                    <a:pt x="8" y="245"/>
                    <a:pt x="7" y="247"/>
                    <a:pt x="6" y="247"/>
                  </a:cubicBezTo>
                  <a:cubicBezTo>
                    <a:pt x="6" y="248"/>
                    <a:pt x="4" y="250"/>
                    <a:pt x="3" y="251"/>
                  </a:cubicBezTo>
                  <a:cubicBezTo>
                    <a:pt x="3" y="252"/>
                    <a:pt x="1" y="254"/>
                    <a:pt x="2" y="255"/>
                  </a:cubicBezTo>
                  <a:cubicBezTo>
                    <a:pt x="2" y="256"/>
                    <a:pt x="4" y="257"/>
                    <a:pt x="4" y="258"/>
                  </a:cubicBezTo>
                  <a:cubicBezTo>
                    <a:pt x="5" y="259"/>
                    <a:pt x="5" y="262"/>
                    <a:pt x="5" y="263"/>
                  </a:cubicBezTo>
                  <a:cubicBezTo>
                    <a:pt x="6" y="264"/>
                    <a:pt x="6" y="267"/>
                    <a:pt x="6" y="269"/>
                  </a:cubicBezTo>
                  <a:cubicBezTo>
                    <a:pt x="6" y="270"/>
                    <a:pt x="5" y="271"/>
                    <a:pt x="5" y="272"/>
                  </a:cubicBezTo>
                  <a:cubicBezTo>
                    <a:pt x="4" y="273"/>
                    <a:pt x="5" y="274"/>
                    <a:pt x="5" y="275"/>
                  </a:cubicBezTo>
                  <a:cubicBezTo>
                    <a:pt x="5" y="276"/>
                    <a:pt x="4" y="279"/>
                    <a:pt x="4" y="280"/>
                  </a:cubicBezTo>
                  <a:cubicBezTo>
                    <a:pt x="3" y="280"/>
                    <a:pt x="1" y="281"/>
                    <a:pt x="1" y="282"/>
                  </a:cubicBezTo>
                  <a:cubicBezTo>
                    <a:pt x="0" y="283"/>
                    <a:pt x="1" y="285"/>
                    <a:pt x="1" y="286"/>
                  </a:cubicBezTo>
                  <a:cubicBezTo>
                    <a:pt x="2" y="288"/>
                    <a:pt x="3" y="291"/>
                    <a:pt x="4" y="292"/>
                  </a:cubicBezTo>
                  <a:cubicBezTo>
                    <a:pt x="5" y="294"/>
                    <a:pt x="8" y="299"/>
                    <a:pt x="10" y="301"/>
                  </a:cubicBezTo>
                  <a:cubicBezTo>
                    <a:pt x="11" y="302"/>
                    <a:pt x="15" y="304"/>
                    <a:pt x="16" y="306"/>
                  </a:cubicBezTo>
                  <a:cubicBezTo>
                    <a:pt x="17" y="307"/>
                    <a:pt x="17" y="310"/>
                    <a:pt x="17" y="312"/>
                  </a:cubicBezTo>
                  <a:cubicBezTo>
                    <a:pt x="18" y="313"/>
                    <a:pt x="19" y="314"/>
                    <a:pt x="20" y="315"/>
                  </a:cubicBezTo>
                  <a:cubicBezTo>
                    <a:pt x="20" y="316"/>
                    <a:pt x="23" y="316"/>
                    <a:pt x="24" y="317"/>
                  </a:cubicBezTo>
                  <a:cubicBezTo>
                    <a:pt x="25" y="317"/>
                    <a:pt x="26" y="318"/>
                    <a:pt x="26" y="319"/>
                  </a:cubicBezTo>
                  <a:cubicBezTo>
                    <a:pt x="27" y="321"/>
                    <a:pt x="29" y="324"/>
                    <a:pt x="29" y="326"/>
                  </a:cubicBezTo>
                  <a:cubicBezTo>
                    <a:pt x="29" y="327"/>
                    <a:pt x="28" y="329"/>
                    <a:pt x="27" y="330"/>
                  </a:cubicBezTo>
                  <a:cubicBezTo>
                    <a:pt x="27" y="331"/>
                    <a:pt x="27" y="333"/>
                    <a:pt x="28" y="334"/>
                  </a:cubicBezTo>
                  <a:cubicBezTo>
                    <a:pt x="28" y="335"/>
                    <a:pt x="31" y="337"/>
                    <a:pt x="32" y="338"/>
                  </a:cubicBezTo>
                  <a:cubicBezTo>
                    <a:pt x="33" y="338"/>
                    <a:pt x="34" y="340"/>
                    <a:pt x="35" y="341"/>
                  </a:cubicBezTo>
                  <a:cubicBezTo>
                    <a:pt x="35" y="342"/>
                    <a:pt x="35" y="345"/>
                    <a:pt x="35" y="346"/>
                  </a:cubicBezTo>
                  <a:cubicBezTo>
                    <a:pt x="35" y="348"/>
                    <a:pt x="37" y="351"/>
                    <a:pt x="38" y="352"/>
                  </a:cubicBezTo>
                  <a:cubicBezTo>
                    <a:pt x="39" y="354"/>
                    <a:pt x="41" y="357"/>
                    <a:pt x="42" y="359"/>
                  </a:cubicBezTo>
                  <a:cubicBezTo>
                    <a:pt x="42" y="360"/>
                    <a:pt x="41" y="363"/>
                    <a:pt x="41" y="364"/>
                  </a:cubicBezTo>
                  <a:cubicBezTo>
                    <a:pt x="41" y="365"/>
                    <a:pt x="41" y="367"/>
                    <a:pt x="42" y="368"/>
                  </a:cubicBezTo>
                  <a:cubicBezTo>
                    <a:pt x="43" y="370"/>
                    <a:pt x="46" y="371"/>
                    <a:pt x="46" y="372"/>
                  </a:cubicBezTo>
                  <a:cubicBezTo>
                    <a:pt x="47" y="373"/>
                    <a:pt x="48" y="375"/>
                    <a:pt x="48" y="376"/>
                  </a:cubicBezTo>
                  <a:cubicBezTo>
                    <a:pt x="48" y="377"/>
                    <a:pt x="47" y="379"/>
                    <a:pt x="47" y="380"/>
                  </a:cubicBezTo>
                  <a:cubicBezTo>
                    <a:pt x="47" y="381"/>
                    <a:pt x="47" y="384"/>
                    <a:pt x="47" y="385"/>
                  </a:cubicBezTo>
                  <a:cubicBezTo>
                    <a:pt x="46" y="386"/>
                    <a:pt x="45" y="388"/>
                    <a:pt x="45" y="389"/>
                  </a:cubicBezTo>
                  <a:cubicBezTo>
                    <a:pt x="45" y="390"/>
                    <a:pt x="45" y="392"/>
                    <a:pt x="45" y="393"/>
                  </a:cubicBezTo>
                  <a:cubicBezTo>
                    <a:pt x="45" y="394"/>
                    <a:pt x="47" y="395"/>
                    <a:pt x="48" y="396"/>
                  </a:cubicBezTo>
                  <a:cubicBezTo>
                    <a:pt x="49" y="398"/>
                    <a:pt x="49" y="401"/>
                    <a:pt x="49" y="403"/>
                  </a:cubicBezTo>
                  <a:cubicBezTo>
                    <a:pt x="49" y="405"/>
                    <a:pt x="48" y="409"/>
                    <a:pt x="47" y="411"/>
                  </a:cubicBezTo>
                  <a:cubicBezTo>
                    <a:pt x="47" y="412"/>
                    <a:pt x="45" y="414"/>
                    <a:pt x="45" y="415"/>
                  </a:cubicBezTo>
                  <a:cubicBezTo>
                    <a:pt x="45" y="417"/>
                    <a:pt x="46" y="419"/>
                    <a:pt x="46" y="420"/>
                  </a:cubicBezTo>
                  <a:cubicBezTo>
                    <a:pt x="46" y="421"/>
                    <a:pt x="47" y="422"/>
                    <a:pt x="47" y="423"/>
                  </a:cubicBezTo>
                  <a:cubicBezTo>
                    <a:pt x="47" y="425"/>
                    <a:pt x="46" y="428"/>
                    <a:pt x="46" y="429"/>
                  </a:cubicBezTo>
                  <a:cubicBezTo>
                    <a:pt x="45" y="431"/>
                    <a:pt x="40" y="434"/>
                    <a:pt x="38" y="436"/>
                  </a:cubicBezTo>
                  <a:cubicBezTo>
                    <a:pt x="37" y="438"/>
                    <a:pt x="34" y="442"/>
                    <a:pt x="33" y="445"/>
                  </a:cubicBezTo>
                  <a:cubicBezTo>
                    <a:pt x="33" y="446"/>
                    <a:pt x="31" y="450"/>
                    <a:pt x="31" y="452"/>
                  </a:cubicBezTo>
                  <a:cubicBezTo>
                    <a:pt x="30" y="453"/>
                    <a:pt x="30" y="456"/>
                    <a:pt x="30" y="457"/>
                  </a:cubicBezTo>
                  <a:cubicBezTo>
                    <a:pt x="30" y="459"/>
                    <a:pt x="31" y="461"/>
                    <a:pt x="31" y="463"/>
                  </a:cubicBezTo>
                  <a:cubicBezTo>
                    <a:pt x="31" y="464"/>
                    <a:pt x="30" y="466"/>
                    <a:pt x="30" y="467"/>
                  </a:cubicBezTo>
                  <a:cubicBezTo>
                    <a:pt x="30" y="469"/>
                    <a:pt x="30" y="472"/>
                    <a:pt x="30" y="473"/>
                  </a:cubicBezTo>
                  <a:cubicBezTo>
                    <a:pt x="31" y="475"/>
                    <a:pt x="32" y="479"/>
                    <a:pt x="32" y="481"/>
                  </a:cubicBezTo>
                  <a:cubicBezTo>
                    <a:pt x="32" y="483"/>
                    <a:pt x="33" y="487"/>
                    <a:pt x="33" y="489"/>
                  </a:cubicBezTo>
                  <a:cubicBezTo>
                    <a:pt x="33" y="491"/>
                    <a:pt x="32" y="495"/>
                    <a:pt x="33" y="497"/>
                  </a:cubicBezTo>
                  <a:cubicBezTo>
                    <a:pt x="33" y="498"/>
                    <a:pt x="34" y="500"/>
                    <a:pt x="34" y="501"/>
                  </a:cubicBezTo>
                  <a:cubicBezTo>
                    <a:pt x="35" y="503"/>
                    <a:pt x="35" y="506"/>
                    <a:pt x="35" y="508"/>
                  </a:cubicBezTo>
                  <a:cubicBezTo>
                    <a:pt x="35" y="510"/>
                    <a:pt x="34" y="514"/>
                    <a:pt x="34" y="516"/>
                  </a:cubicBezTo>
                  <a:cubicBezTo>
                    <a:pt x="34" y="518"/>
                    <a:pt x="33" y="520"/>
                    <a:pt x="32" y="522"/>
                  </a:cubicBezTo>
                  <a:cubicBezTo>
                    <a:pt x="32" y="523"/>
                    <a:pt x="30" y="525"/>
                    <a:pt x="29" y="525"/>
                  </a:cubicBezTo>
                  <a:cubicBezTo>
                    <a:pt x="28" y="526"/>
                    <a:pt x="26" y="526"/>
                    <a:pt x="25" y="527"/>
                  </a:cubicBezTo>
                  <a:cubicBezTo>
                    <a:pt x="25" y="528"/>
                    <a:pt x="24" y="531"/>
                    <a:pt x="24" y="532"/>
                  </a:cubicBezTo>
                  <a:cubicBezTo>
                    <a:pt x="24" y="533"/>
                    <a:pt x="26" y="535"/>
                    <a:pt x="27" y="536"/>
                  </a:cubicBezTo>
                  <a:cubicBezTo>
                    <a:pt x="28" y="538"/>
                    <a:pt x="29" y="540"/>
                    <a:pt x="29" y="541"/>
                  </a:cubicBezTo>
                  <a:cubicBezTo>
                    <a:pt x="30" y="543"/>
                    <a:pt x="30" y="547"/>
                    <a:pt x="31" y="549"/>
                  </a:cubicBezTo>
                  <a:cubicBezTo>
                    <a:pt x="32" y="550"/>
                    <a:pt x="33" y="552"/>
                    <a:pt x="34" y="553"/>
                  </a:cubicBezTo>
                  <a:cubicBezTo>
                    <a:pt x="36" y="556"/>
                    <a:pt x="40" y="560"/>
                    <a:pt x="42" y="562"/>
                  </a:cubicBezTo>
                  <a:cubicBezTo>
                    <a:pt x="42" y="564"/>
                    <a:pt x="42" y="566"/>
                    <a:pt x="43" y="568"/>
                  </a:cubicBezTo>
                  <a:cubicBezTo>
                    <a:pt x="43" y="569"/>
                    <a:pt x="43" y="571"/>
                    <a:pt x="44" y="572"/>
                  </a:cubicBezTo>
                  <a:cubicBezTo>
                    <a:pt x="45" y="573"/>
                    <a:pt x="47" y="574"/>
                    <a:pt x="48" y="575"/>
                  </a:cubicBezTo>
                  <a:cubicBezTo>
                    <a:pt x="49" y="576"/>
                    <a:pt x="50" y="579"/>
                    <a:pt x="51" y="580"/>
                  </a:cubicBezTo>
                  <a:cubicBezTo>
                    <a:pt x="52" y="582"/>
                    <a:pt x="53" y="585"/>
                    <a:pt x="54" y="586"/>
                  </a:cubicBezTo>
                  <a:cubicBezTo>
                    <a:pt x="55" y="589"/>
                    <a:pt x="56" y="594"/>
                    <a:pt x="57" y="597"/>
                  </a:cubicBezTo>
                  <a:cubicBezTo>
                    <a:pt x="57" y="598"/>
                    <a:pt x="57" y="600"/>
                    <a:pt x="58" y="601"/>
                  </a:cubicBezTo>
                  <a:cubicBezTo>
                    <a:pt x="58" y="602"/>
                    <a:pt x="59" y="603"/>
                    <a:pt x="60" y="603"/>
                  </a:cubicBezTo>
                  <a:cubicBezTo>
                    <a:pt x="60" y="605"/>
                    <a:pt x="60" y="608"/>
                    <a:pt x="61" y="609"/>
                  </a:cubicBezTo>
                  <a:cubicBezTo>
                    <a:pt x="62" y="610"/>
                    <a:pt x="64" y="612"/>
                    <a:pt x="65" y="613"/>
                  </a:cubicBezTo>
                  <a:cubicBezTo>
                    <a:pt x="66" y="614"/>
                    <a:pt x="67" y="618"/>
                    <a:pt x="69" y="619"/>
                  </a:cubicBezTo>
                  <a:cubicBezTo>
                    <a:pt x="70" y="621"/>
                    <a:pt x="72" y="622"/>
                    <a:pt x="73" y="623"/>
                  </a:cubicBezTo>
                  <a:cubicBezTo>
                    <a:pt x="75" y="624"/>
                    <a:pt x="77" y="626"/>
                    <a:pt x="78" y="627"/>
                  </a:cubicBezTo>
                  <a:cubicBezTo>
                    <a:pt x="79" y="629"/>
                    <a:pt x="82" y="632"/>
                    <a:pt x="83" y="634"/>
                  </a:cubicBezTo>
                  <a:cubicBezTo>
                    <a:pt x="84" y="635"/>
                    <a:pt x="84" y="638"/>
                    <a:pt x="84" y="640"/>
                  </a:cubicBezTo>
                  <a:cubicBezTo>
                    <a:pt x="85" y="642"/>
                    <a:pt x="87" y="646"/>
                    <a:pt x="88" y="648"/>
                  </a:cubicBezTo>
                  <a:cubicBezTo>
                    <a:pt x="88" y="650"/>
                    <a:pt x="87" y="652"/>
                    <a:pt x="86" y="654"/>
                  </a:cubicBezTo>
                  <a:cubicBezTo>
                    <a:pt x="86" y="655"/>
                    <a:pt x="84" y="657"/>
                    <a:pt x="84" y="658"/>
                  </a:cubicBezTo>
                  <a:cubicBezTo>
                    <a:pt x="84" y="660"/>
                    <a:pt x="85" y="663"/>
                    <a:pt x="86" y="663"/>
                  </a:cubicBezTo>
                  <a:cubicBezTo>
                    <a:pt x="87" y="663"/>
                    <a:pt x="88" y="661"/>
                    <a:pt x="89" y="661"/>
                  </a:cubicBezTo>
                  <a:cubicBezTo>
                    <a:pt x="90" y="661"/>
                    <a:pt x="91" y="663"/>
                    <a:pt x="91" y="663"/>
                  </a:cubicBezTo>
                  <a:cubicBezTo>
                    <a:pt x="92" y="664"/>
                    <a:pt x="93" y="665"/>
                    <a:pt x="93" y="665"/>
                  </a:cubicBezTo>
                  <a:cubicBezTo>
                    <a:pt x="93" y="666"/>
                    <a:pt x="93" y="669"/>
                    <a:pt x="93" y="670"/>
                  </a:cubicBezTo>
                  <a:cubicBezTo>
                    <a:pt x="93" y="671"/>
                    <a:pt x="95" y="673"/>
                    <a:pt x="94" y="674"/>
                  </a:cubicBezTo>
                  <a:cubicBezTo>
                    <a:pt x="94" y="675"/>
                    <a:pt x="93" y="675"/>
                    <a:pt x="93" y="675"/>
                  </a:cubicBezTo>
                  <a:cubicBezTo>
                    <a:pt x="92" y="676"/>
                    <a:pt x="91" y="679"/>
                    <a:pt x="91" y="681"/>
                  </a:cubicBezTo>
                  <a:cubicBezTo>
                    <a:pt x="92" y="682"/>
                    <a:pt x="94" y="686"/>
                    <a:pt x="94" y="688"/>
                  </a:cubicBezTo>
                  <a:cubicBezTo>
                    <a:pt x="94" y="689"/>
                    <a:pt x="93" y="693"/>
                    <a:pt x="92" y="694"/>
                  </a:cubicBezTo>
                  <a:cubicBezTo>
                    <a:pt x="91" y="696"/>
                    <a:pt x="89" y="699"/>
                    <a:pt x="88" y="701"/>
                  </a:cubicBezTo>
                  <a:cubicBezTo>
                    <a:pt x="87" y="702"/>
                    <a:pt x="85" y="705"/>
                    <a:pt x="84" y="706"/>
                  </a:cubicBezTo>
                  <a:cubicBezTo>
                    <a:pt x="84" y="707"/>
                    <a:pt x="82" y="709"/>
                    <a:pt x="81" y="710"/>
                  </a:cubicBezTo>
                  <a:cubicBezTo>
                    <a:pt x="81" y="711"/>
                    <a:pt x="79" y="712"/>
                    <a:pt x="78" y="712"/>
                  </a:cubicBezTo>
                  <a:cubicBezTo>
                    <a:pt x="78" y="713"/>
                    <a:pt x="78" y="714"/>
                    <a:pt x="78" y="715"/>
                  </a:cubicBezTo>
                  <a:cubicBezTo>
                    <a:pt x="79" y="716"/>
                    <a:pt x="81" y="718"/>
                    <a:pt x="82" y="719"/>
                  </a:cubicBezTo>
                  <a:cubicBezTo>
                    <a:pt x="83" y="719"/>
                    <a:pt x="84" y="717"/>
                    <a:pt x="85" y="717"/>
                  </a:cubicBezTo>
                  <a:cubicBezTo>
                    <a:pt x="85" y="716"/>
                    <a:pt x="85" y="714"/>
                    <a:pt x="85" y="713"/>
                  </a:cubicBezTo>
                  <a:cubicBezTo>
                    <a:pt x="86" y="712"/>
                    <a:pt x="88" y="712"/>
                    <a:pt x="89" y="712"/>
                  </a:cubicBezTo>
                  <a:cubicBezTo>
                    <a:pt x="90" y="712"/>
                    <a:pt x="91" y="712"/>
                    <a:pt x="91" y="712"/>
                  </a:cubicBezTo>
                  <a:cubicBezTo>
                    <a:pt x="92" y="713"/>
                    <a:pt x="94" y="714"/>
                    <a:pt x="94" y="715"/>
                  </a:cubicBezTo>
                  <a:cubicBezTo>
                    <a:pt x="96" y="715"/>
                    <a:pt x="99" y="716"/>
                    <a:pt x="100" y="717"/>
                  </a:cubicBezTo>
                  <a:cubicBezTo>
                    <a:pt x="101" y="717"/>
                    <a:pt x="101" y="719"/>
                    <a:pt x="102" y="720"/>
                  </a:cubicBezTo>
                  <a:cubicBezTo>
                    <a:pt x="103" y="721"/>
                    <a:pt x="105" y="723"/>
                    <a:pt x="105" y="724"/>
                  </a:cubicBezTo>
                  <a:cubicBezTo>
                    <a:pt x="106" y="726"/>
                    <a:pt x="106" y="729"/>
                    <a:pt x="107" y="730"/>
                  </a:cubicBezTo>
                  <a:cubicBezTo>
                    <a:pt x="107" y="731"/>
                    <a:pt x="109" y="732"/>
                    <a:pt x="109" y="733"/>
                  </a:cubicBezTo>
                  <a:cubicBezTo>
                    <a:pt x="110" y="734"/>
                    <a:pt x="111" y="737"/>
                    <a:pt x="112" y="738"/>
                  </a:cubicBezTo>
                  <a:cubicBezTo>
                    <a:pt x="112" y="739"/>
                    <a:pt x="112" y="742"/>
                    <a:pt x="113" y="742"/>
                  </a:cubicBezTo>
                  <a:cubicBezTo>
                    <a:pt x="114" y="743"/>
                    <a:pt x="115" y="743"/>
                    <a:pt x="116" y="743"/>
                  </a:cubicBezTo>
                  <a:cubicBezTo>
                    <a:pt x="117" y="743"/>
                    <a:pt x="118" y="742"/>
                    <a:pt x="119" y="742"/>
                  </a:cubicBezTo>
                  <a:cubicBezTo>
                    <a:pt x="120" y="742"/>
                    <a:pt x="121" y="743"/>
                    <a:pt x="122" y="743"/>
                  </a:cubicBezTo>
                  <a:cubicBezTo>
                    <a:pt x="123" y="744"/>
                    <a:pt x="125" y="745"/>
                    <a:pt x="126" y="746"/>
                  </a:cubicBezTo>
                  <a:cubicBezTo>
                    <a:pt x="127" y="747"/>
                    <a:pt x="129" y="750"/>
                    <a:pt x="130" y="751"/>
                  </a:cubicBezTo>
                  <a:cubicBezTo>
                    <a:pt x="130" y="752"/>
                    <a:pt x="131" y="755"/>
                    <a:pt x="132" y="756"/>
                  </a:cubicBezTo>
                  <a:cubicBezTo>
                    <a:pt x="133" y="757"/>
                    <a:pt x="135" y="759"/>
                    <a:pt x="136" y="760"/>
                  </a:cubicBezTo>
                  <a:cubicBezTo>
                    <a:pt x="137" y="761"/>
                    <a:pt x="138" y="761"/>
                    <a:pt x="139" y="761"/>
                  </a:cubicBezTo>
                  <a:cubicBezTo>
                    <a:pt x="140" y="762"/>
                    <a:pt x="142" y="762"/>
                    <a:pt x="142" y="762"/>
                  </a:cubicBezTo>
                  <a:cubicBezTo>
                    <a:pt x="143" y="761"/>
                    <a:pt x="143" y="760"/>
                    <a:pt x="143" y="759"/>
                  </a:cubicBezTo>
                  <a:cubicBezTo>
                    <a:pt x="143" y="758"/>
                    <a:pt x="142" y="757"/>
                    <a:pt x="143" y="756"/>
                  </a:cubicBezTo>
                  <a:cubicBezTo>
                    <a:pt x="143" y="755"/>
                    <a:pt x="143" y="754"/>
                    <a:pt x="144" y="754"/>
                  </a:cubicBezTo>
                  <a:cubicBezTo>
                    <a:pt x="144" y="753"/>
                    <a:pt x="145" y="753"/>
                    <a:pt x="146" y="754"/>
                  </a:cubicBezTo>
                  <a:cubicBezTo>
                    <a:pt x="146" y="754"/>
                    <a:pt x="146" y="756"/>
                    <a:pt x="147" y="756"/>
                  </a:cubicBezTo>
                  <a:cubicBezTo>
                    <a:pt x="147" y="757"/>
                    <a:pt x="148" y="759"/>
                    <a:pt x="149" y="759"/>
                  </a:cubicBezTo>
                  <a:cubicBezTo>
                    <a:pt x="150" y="759"/>
                    <a:pt x="151" y="758"/>
                    <a:pt x="152" y="757"/>
                  </a:cubicBezTo>
                  <a:cubicBezTo>
                    <a:pt x="152" y="756"/>
                    <a:pt x="151" y="754"/>
                    <a:pt x="151" y="753"/>
                  </a:cubicBezTo>
                  <a:cubicBezTo>
                    <a:pt x="150" y="752"/>
                    <a:pt x="149" y="751"/>
                    <a:pt x="148" y="750"/>
                  </a:cubicBezTo>
                  <a:cubicBezTo>
                    <a:pt x="148" y="749"/>
                    <a:pt x="146" y="746"/>
                    <a:pt x="145" y="745"/>
                  </a:cubicBezTo>
                  <a:cubicBezTo>
                    <a:pt x="145" y="744"/>
                    <a:pt x="144" y="743"/>
                    <a:pt x="145" y="742"/>
                  </a:cubicBezTo>
                  <a:cubicBezTo>
                    <a:pt x="145" y="741"/>
                    <a:pt x="147" y="740"/>
                    <a:pt x="148" y="739"/>
                  </a:cubicBezTo>
                  <a:cubicBezTo>
                    <a:pt x="148" y="739"/>
                    <a:pt x="149" y="737"/>
                    <a:pt x="150" y="736"/>
                  </a:cubicBezTo>
                  <a:cubicBezTo>
                    <a:pt x="150" y="736"/>
                    <a:pt x="152" y="735"/>
                    <a:pt x="152" y="735"/>
                  </a:cubicBezTo>
                  <a:cubicBezTo>
                    <a:pt x="152" y="734"/>
                    <a:pt x="152" y="733"/>
                    <a:pt x="152" y="732"/>
                  </a:cubicBezTo>
                  <a:cubicBezTo>
                    <a:pt x="152" y="731"/>
                    <a:pt x="149" y="731"/>
                    <a:pt x="149" y="730"/>
                  </a:cubicBezTo>
                  <a:cubicBezTo>
                    <a:pt x="148" y="729"/>
                    <a:pt x="148" y="727"/>
                    <a:pt x="149" y="726"/>
                  </a:cubicBezTo>
                  <a:cubicBezTo>
                    <a:pt x="149" y="725"/>
                    <a:pt x="150" y="724"/>
                    <a:pt x="150" y="723"/>
                  </a:cubicBezTo>
                  <a:cubicBezTo>
                    <a:pt x="151" y="722"/>
                    <a:pt x="153" y="721"/>
                    <a:pt x="153" y="720"/>
                  </a:cubicBezTo>
                  <a:cubicBezTo>
                    <a:pt x="153" y="719"/>
                    <a:pt x="153" y="717"/>
                    <a:pt x="153" y="716"/>
                  </a:cubicBezTo>
                  <a:cubicBezTo>
                    <a:pt x="153" y="715"/>
                    <a:pt x="154" y="713"/>
                    <a:pt x="154" y="712"/>
                  </a:cubicBezTo>
                  <a:cubicBezTo>
                    <a:pt x="155" y="712"/>
                    <a:pt x="157" y="712"/>
                    <a:pt x="158" y="712"/>
                  </a:cubicBezTo>
                  <a:cubicBezTo>
                    <a:pt x="158" y="712"/>
                    <a:pt x="159" y="713"/>
                    <a:pt x="160" y="713"/>
                  </a:cubicBezTo>
                  <a:cubicBezTo>
                    <a:pt x="161" y="713"/>
                    <a:pt x="163" y="712"/>
                    <a:pt x="164" y="711"/>
                  </a:cubicBezTo>
                  <a:cubicBezTo>
                    <a:pt x="165" y="711"/>
                    <a:pt x="165" y="708"/>
                    <a:pt x="166" y="708"/>
                  </a:cubicBezTo>
                  <a:cubicBezTo>
                    <a:pt x="167" y="708"/>
                    <a:pt x="169" y="709"/>
                    <a:pt x="169" y="709"/>
                  </a:cubicBezTo>
                  <a:cubicBezTo>
                    <a:pt x="170" y="710"/>
                    <a:pt x="170" y="712"/>
                    <a:pt x="171" y="713"/>
                  </a:cubicBezTo>
                  <a:cubicBezTo>
                    <a:pt x="171" y="714"/>
                    <a:pt x="173" y="716"/>
                    <a:pt x="174" y="717"/>
                  </a:cubicBezTo>
                  <a:cubicBezTo>
                    <a:pt x="175" y="718"/>
                    <a:pt x="177" y="721"/>
                    <a:pt x="178" y="722"/>
                  </a:cubicBezTo>
                  <a:cubicBezTo>
                    <a:pt x="179" y="723"/>
                    <a:pt x="180" y="725"/>
                    <a:pt x="181" y="726"/>
                  </a:cubicBezTo>
                  <a:cubicBezTo>
                    <a:pt x="181" y="727"/>
                    <a:pt x="181" y="729"/>
                    <a:pt x="180" y="731"/>
                  </a:cubicBezTo>
                  <a:cubicBezTo>
                    <a:pt x="180" y="731"/>
                    <a:pt x="179" y="732"/>
                    <a:pt x="178" y="732"/>
                  </a:cubicBezTo>
                  <a:cubicBezTo>
                    <a:pt x="178" y="733"/>
                    <a:pt x="177" y="735"/>
                    <a:pt x="176" y="735"/>
                  </a:cubicBezTo>
                  <a:cubicBezTo>
                    <a:pt x="175" y="736"/>
                    <a:pt x="173" y="736"/>
                    <a:pt x="172" y="736"/>
                  </a:cubicBezTo>
                  <a:cubicBezTo>
                    <a:pt x="171" y="736"/>
                    <a:pt x="169" y="736"/>
                    <a:pt x="168" y="736"/>
                  </a:cubicBezTo>
                  <a:cubicBezTo>
                    <a:pt x="167" y="735"/>
                    <a:pt x="167" y="733"/>
                    <a:pt x="166" y="733"/>
                  </a:cubicBezTo>
                  <a:cubicBezTo>
                    <a:pt x="166" y="733"/>
                    <a:pt x="165" y="734"/>
                    <a:pt x="165" y="734"/>
                  </a:cubicBezTo>
                  <a:cubicBezTo>
                    <a:pt x="164" y="735"/>
                    <a:pt x="164" y="738"/>
                    <a:pt x="163" y="739"/>
                  </a:cubicBezTo>
                  <a:cubicBezTo>
                    <a:pt x="163" y="739"/>
                    <a:pt x="162" y="740"/>
                    <a:pt x="162" y="740"/>
                  </a:cubicBezTo>
                  <a:cubicBezTo>
                    <a:pt x="161" y="741"/>
                    <a:pt x="158" y="740"/>
                    <a:pt x="157" y="741"/>
                  </a:cubicBezTo>
                  <a:cubicBezTo>
                    <a:pt x="157" y="741"/>
                    <a:pt x="155" y="742"/>
                    <a:pt x="154" y="743"/>
                  </a:cubicBezTo>
                  <a:cubicBezTo>
                    <a:pt x="154" y="743"/>
                    <a:pt x="155" y="745"/>
                    <a:pt x="156" y="746"/>
                  </a:cubicBezTo>
                  <a:cubicBezTo>
                    <a:pt x="156" y="746"/>
                    <a:pt x="158" y="748"/>
                    <a:pt x="158" y="749"/>
                  </a:cubicBezTo>
                  <a:cubicBezTo>
                    <a:pt x="159" y="749"/>
                    <a:pt x="159" y="751"/>
                    <a:pt x="160" y="751"/>
                  </a:cubicBezTo>
                  <a:cubicBezTo>
                    <a:pt x="160" y="751"/>
                    <a:pt x="162" y="751"/>
                    <a:pt x="163" y="751"/>
                  </a:cubicBezTo>
                  <a:cubicBezTo>
                    <a:pt x="164" y="752"/>
                    <a:pt x="165" y="752"/>
                    <a:pt x="166" y="752"/>
                  </a:cubicBezTo>
                  <a:cubicBezTo>
                    <a:pt x="167" y="753"/>
                    <a:pt x="167" y="754"/>
                    <a:pt x="168" y="755"/>
                  </a:cubicBezTo>
                  <a:cubicBezTo>
                    <a:pt x="168" y="756"/>
                    <a:pt x="168" y="757"/>
                    <a:pt x="168" y="758"/>
                  </a:cubicBezTo>
                  <a:cubicBezTo>
                    <a:pt x="168" y="759"/>
                    <a:pt x="167" y="761"/>
                    <a:pt x="166" y="762"/>
                  </a:cubicBezTo>
                  <a:cubicBezTo>
                    <a:pt x="166" y="762"/>
                    <a:pt x="166" y="764"/>
                    <a:pt x="166" y="764"/>
                  </a:cubicBezTo>
                  <a:cubicBezTo>
                    <a:pt x="166" y="765"/>
                    <a:pt x="166" y="766"/>
                    <a:pt x="165" y="766"/>
                  </a:cubicBezTo>
                  <a:cubicBezTo>
                    <a:pt x="165" y="767"/>
                    <a:pt x="163" y="767"/>
                    <a:pt x="163" y="767"/>
                  </a:cubicBezTo>
                  <a:cubicBezTo>
                    <a:pt x="162" y="767"/>
                    <a:pt x="161" y="769"/>
                    <a:pt x="161" y="769"/>
                  </a:cubicBezTo>
                  <a:cubicBezTo>
                    <a:pt x="161" y="770"/>
                    <a:pt x="160" y="773"/>
                    <a:pt x="161" y="774"/>
                  </a:cubicBezTo>
                  <a:cubicBezTo>
                    <a:pt x="161" y="775"/>
                    <a:pt x="162" y="776"/>
                    <a:pt x="163" y="777"/>
                  </a:cubicBezTo>
                  <a:cubicBezTo>
                    <a:pt x="163" y="777"/>
                    <a:pt x="165" y="778"/>
                    <a:pt x="166" y="778"/>
                  </a:cubicBezTo>
                  <a:cubicBezTo>
                    <a:pt x="166" y="779"/>
                    <a:pt x="169" y="778"/>
                    <a:pt x="169" y="779"/>
                  </a:cubicBezTo>
                  <a:cubicBezTo>
                    <a:pt x="170" y="779"/>
                    <a:pt x="170" y="781"/>
                    <a:pt x="170" y="781"/>
                  </a:cubicBezTo>
                  <a:cubicBezTo>
                    <a:pt x="170" y="782"/>
                    <a:pt x="169" y="783"/>
                    <a:pt x="168" y="783"/>
                  </a:cubicBezTo>
                  <a:cubicBezTo>
                    <a:pt x="168" y="784"/>
                    <a:pt x="168" y="786"/>
                    <a:pt x="168" y="787"/>
                  </a:cubicBezTo>
                  <a:cubicBezTo>
                    <a:pt x="168" y="788"/>
                    <a:pt x="169" y="790"/>
                    <a:pt x="169" y="791"/>
                  </a:cubicBezTo>
                  <a:cubicBezTo>
                    <a:pt x="170" y="791"/>
                    <a:pt x="171" y="792"/>
                    <a:pt x="172" y="792"/>
                  </a:cubicBezTo>
                  <a:cubicBezTo>
                    <a:pt x="173" y="793"/>
                    <a:pt x="175" y="794"/>
                    <a:pt x="176" y="795"/>
                  </a:cubicBezTo>
                  <a:cubicBezTo>
                    <a:pt x="176" y="796"/>
                    <a:pt x="177" y="797"/>
                    <a:pt x="178" y="798"/>
                  </a:cubicBezTo>
                  <a:cubicBezTo>
                    <a:pt x="178" y="800"/>
                    <a:pt x="178" y="803"/>
                    <a:pt x="178" y="805"/>
                  </a:cubicBezTo>
                  <a:cubicBezTo>
                    <a:pt x="178" y="807"/>
                    <a:pt x="177" y="810"/>
                    <a:pt x="177" y="812"/>
                  </a:cubicBezTo>
                  <a:cubicBezTo>
                    <a:pt x="177" y="813"/>
                    <a:pt x="177" y="815"/>
                    <a:pt x="177" y="817"/>
                  </a:cubicBezTo>
                  <a:cubicBezTo>
                    <a:pt x="177" y="818"/>
                    <a:pt x="178" y="820"/>
                    <a:pt x="179" y="821"/>
                  </a:cubicBezTo>
                  <a:cubicBezTo>
                    <a:pt x="179" y="822"/>
                    <a:pt x="180" y="824"/>
                    <a:pt x="180" y="824"/>
                  </a:cubicBezTo>
                  <a:cubicBezTo>
                    <a:pt x="180" y="826"/>
                    <a:pt x="180" y="828"/>
                    <a:pt x="179" y="828"/>
                  </a:cubicBezTo>
                  <a:cubicBezTo>
                    <a:pt x="178" y="829"/>
                    <a:pt x="176" y="827"/>
                    <a:pt x="176" y="827"/>
                  </a:cubicBezTo>
                  <a:cubicBezTo>
                    <a:pt x="174" y="827"/>
                    <a:pt x="172" y="828"/>
                    <a:pt x="171" y="827"/>
                  </a:cubicBezTo>
                  <a:cubicBezTo>
                    <a:pt x="170" y="827"/>
                    <a:pt x="168" y="825"/>
                    <a:pt x="168" y="824"/>
                  </a:cubicBezTo>
                  <a:cubicBezTo>
                    <a:pt x="167" y="823"/>
                    <a:pt x="167" y="821"/>
                    <a:pt x="167" y="820"/>
                  </a:cubicBezTo>
                  <a:cubicBezTo>
                    <a:pt x="166" y="819"/>
                    <a:pt x="165" y="818"/>
                    <a:pt x="164" y="817"/>
                  </a:cubicBezTo>
                  <a:cubicBezTo>
                    <a:pt x="164" y="816"/>
                    <a:pt x="163" y="814"/>
                    <a:pt x="162" y="814"/>
                  </a:cubicBezTo>
                  <a:cubicBezTo>
                    <a:pt x="161" y="813"/>
                    <a:pt x="159" y="812"/>
                    <a:pt x="158" y="812"/>
                  </a:cubicBezTo>
                  <a:cubicBezTo>
                    <a:pt x="158" y="811"/>
                    <a:pt x="156" y="810"/>
                    <a:pt x="156" y="810"/>
                  </a:cubicBezTo>
                  <a:cubicBezTo>
                    <a:pt x="155" y="809"/>
                    <a:pt x="154" y="808"/>
                    <a:pt x="153" y="807"/>
                  </a:cubicBezTo>
                  <a:cubicBezTo>
                    <a:pt x="152" y="807"/>
                    <a:pt x="151" y="807"/>
                    <a:pt x="150" y="807"/>
                  </a:cubicBezTo>
                  <a:cubicBezTo>
                    <a:pt x="149" y="806"/>
                    <a:pt x="148" y="806"/>
                    <a:pt x="148" y="805"/>
                  </a:cubicBezTo>
                  <a:cubicBezTo>
                    <a:pt x="147" y="804"/>
                    <a:pt x="149" y="802"/>
                    <a:pt x="149" y="802"/>
                  </a:cubicBezTo>
                  <a:cubicBezTo>
                    <a:pt x="149" y="801"/>
                    <a:pt x="150" y="800"/>
                    <a:pt x="150" y="799"/>
                  </a:cubicBezTo>
                  <a:cubicBezTo>
                    <a:pt x="150" y="798"/>
                    <a:pt x="149" y="797"/>
                    <a:pt x="148" y="797"/>
                  </a:cubicBezTo>
                  <a:cubicBezTo>
                    <a:pt x="148" y="796"/>
                    <a:pt x="149" y="794"/>
                    <a:pt x="150" y="793"/>
                  </a:cubicBezTo>
                  <a:cubicBezTo>
                    <a:pt x="150" y="793"/>
                    <a:pt x="150" y="791"/>
                    <a:pt x="150" y="790"/>
                  </a:cubicBezTo>
                  <a:cubicBezTo>
                    <a:pt x="150" y="789"/>
                    <a:pt x="149" y="787"/>
                    <a:pt x="149" y="786"/>
                  </a:cubicBezTo>
                  <a:cubicBezTo>
                    <a:pt x="149" y="786"/>
                    <a:pt x="150" y="785"/>
                    <a:pt x="151" y="785"/>
                  </a:cubicBezTo>
                  <a:cubicBezTo>
                    <a:pt x="152" y="784"/>
                    <a:pt x="154" y="785"/>
                    <a:pt x="154" y="785"/>
                  </a:cubicBezTo>
                  <a:cubicBezTo>
                    <a:pt x="155" y="785"/>
                    <a:pt x="155" y="784"/>
                    <a:pt x="155" y="783"/>
                  </a:cubicBezTo>
                  <a:cubicBezTo>
                    <a:pt x="155" y="782"/>
                    <a:pt x="154" y="781"/>
                    <a:pt x="153" y="781"/>
                  </a:cubicBezTo>
                  <a:cubicBezTo>
                    <a:pt x="153" y="780"/>
                    <a:pt x="154" y="778"/>
                    <a:pt x="154" y="778"/>
                  </a:cubicBezTo>
                  <a:cubicBezTo>
                    <a:pt x="154" y="777"/>
                    <a:pt x="154" y="775"/>
                    <a:pt x="154" y="774"/>
                  </a:cubicBezTo>
                  <a:cubicBezTo>
                    <a:pt x="154" y="772"/>
                    <a:pt x="154" y="770"/>
                    <a:pt x="153" y="769"/>
                  </a:cubicBezTo>
                  <a:cubicBezTo>
                    <a:pt x="153" y="768"/>
                    <a:pt x="151" y="767"/>
                    <a:pt x="151" y="767"/>
                  </a:cubicBezTo>
                  <a:cubicBezTo>
                    <a:pt x="150" y="766"/>
                    <a:pt x="148" y="766"/>
                    <a:pt x="147" y="766"/>
                  </a:cubicBezTo>
                  <a:cubicBezTo>
                    <a:pt x="146" y="766"/>
                    <a:pt x="144" y="766"/>
                    <a:pt x="143" y="766"/>
                  </a:cubicBezTo>
                  <a:cubicBezTo>
                    <a:pt x="142" y="766"/>
                    <a:pt x="141" y="767"/>
                    <a:pt x="141" y="768"/>
                  </a:cubicBezTo>
                  <a:cubicBezTo>
                    <a:pt x="140" y="768"/>
                    <a:pt x="138" y="767"/>
                    <a:pt x="138" y="768"/>
                  </a:cubicBezTo>
                  <a:cubicBezTo>
                    <a:pt x="137" y="768"/>
                    <a:pt x="136" y="769"/>
                    <a:pt x="136" y="769"/>
                  </a:cubicBezTo>
                  <a:cubicBezTo>
                    <a:pt x="136" y="770"/>
                    <a:pt x="135" y="771"/>
                    <a:pt x="135" y="772"/>
                  </a:cubicBezTo>
                  <a:cubicBezTo>
                    <a:pt x="135" y="774"/>
                    <a:pt x="135" y="777"/>
                    <a:pt x="135" y="779"/>
                  </a:cubicBezTo>
                  <a:cubicBezTo>
                    <a:pt x="135" y="780"/>
                    <a:pt x="134" y="782"/>
                    <a:pt x="134" y="783"/>
                  </a:cubicBezTo>
                  <a:cubicBezTo>
                    <a:pt x="134" y="784"/>
                    <a:pt x="134" y="786"/>
                    <a:pt x="134" y="787"/>
                  </a:cubicBezTo>
                  <a:cubicBezTo>
                    <a:pt x="134" y="789"/>
                    <a:pt x="134" y="791"/>
                    <a:pt x="134" y="792"/>
                  </a:cubicBezTo>
                  <a:cubicBezTo>
                    <a:pt x="133" y="793"/>
                    <a:pt x="132" y="794"/>
                    <a:pt x="132" y="794"/>
                  </a:cubicBezTo>
                  <a:cubicBezTo>
                    <a:pt x="132" y="795"/>
                    <a:pt x="131" y="797"/>
                    <a:pt x="131" y="798"/>
                  </a:cubicBezTo>
                  <a:cubicBezTo>
                    <a:pt x="131" y="798"/>
                    <a:pt x="129" y="799"/>
                    <a:pt x="129" y="799"/>
                  </a:cubicBezTo>
                  <a:cubicBezTo>
                    <a:pt x="128" y="800"/>
                    <a:pt x="127" y="801"/>
                    <a:pt x="127" y="802"/>
                  </a:cubicBezTo>
                  <a:cubicBezTo>
                    <a:pt x="126" y="802"/>
                    <a:pt x="127" y="804"/>
                    <a:pt x="127" y="805"/>
                  </a:cubicBezTo>
                  <a:cubicBezTo>
                    <a:pt x="127" y="806"/>
                    <a:pt x="126" y="808"/>
                    <a:pt x="126" y="809"/>
                  </a:cubicBezTo>
                  <a:cubicBezTo>
                    <a:pt x="125" y="810"/>
                    <a:pt x="125" y="813"/>
                    <a:pt x="125" y="814"/>
                  </a:cubicBezTo>
                  <a:cubicBezTo>
                    <a:pt x="125" y="815"/>
                    <a:pt x="125" y="817"/>
                    <a:pt x="125" y="817"/>
                  </a:cubicBezTo>
                  <a:cubicBezTo>
                    <a:pt x="125" y="818"/>
                    <a:pt x="127" y="818"/>
                    <a:pt x="128" y="818"/>
                  </a:cubicBezTo>
                  <a:cubicBezTo>
                    <a:pt x="128" y="819"/>
                    <a:pt x="131" y="818"/>
                    <a:pt x="131" y="819"/>
                  </a:cubicBezTo>
                  <a:cubicBezTo>
                    <a:pt x="132" y="820"/>
                    <a:pt x="132" y="823"/>
                    <a:pt x="132" y="825"/>
                  </a:cubicBezTo>
                  <a:cubicBezTo>
                    <a:pt x="132" y="826"/>
                    <a:pt x="131" y="829"/>
                    <a:pt x="131" y="831"/>
                  </a:cubicBezTo>
                  <a:cubicBezTo>
                    <a:pt x="131" y="832"/>
                    <a:pt x="131" y="836"/>
                    <a:pt x="132" y="837"/>
                  </a:cubicBezTo>
                  <a:cubicBezTo>
                    <a:pt x="132" y="838"/>
                    <a:pt x="133" y="839"/>
                    <a:pt x="133" y="840"/>
                  </a:cubicBezTo>
                  <a:cubicBezTo>
                    <a:pt x="133" y="841"/>
                    <a:pt x="133" y="844"/>
                    <a:pt x="133" y="846"/>
                  </a:cubicBezTo>
                  <a:cubicBezTo>
                    <a:pt x="133" y="847"/>
                    <a:pt x="132" y="849"/>
                    <a:pt x="131" y="850"/>
                  </a:cubicBezTo>
                  <a:cubicBezTo>
                    <a:pt x="131" y="852"/>
                    <a:pt x="129" y="854"/>
                    <a:pt x="129" y="855"/>
                  </a:cubicBezTo>
                  <a:cubicBezTo>
                    <a:pt x="128" y="857"/>
                    <a:pt x="128" y="859"/>
                    <a:pt x="127" y="861"/>
                  </a:cubicBezTo>
                  <a:cubicBezTo>
                    <a:pt x="127" y="863"/>
                    <a:pt x="126" y="866"/>
                    <a:pt x="126" y="868"/>
                  </a:cubicBezTo>
                  <a:cubicBezTo>
                    <a:pt x="126" y="870"/>
                    <a:pt x="127" y="873"/>
                    <a:pt x="127" y="874"/>
                  </a:cubicBezTo>
                  <a:cubicBezTo>
                    <a:pt x="128" y="875"/>
                    <a:pt x="130" y="876"/>
                    <a:pt x="130" y="877"/>
                  </a:cubicBezTo>
                  <a:cubicBezTo>
                    <a:pt x="131" y="878"/>
                    <a:pt x="130" y="880"/>
                    <a:pt x="131" y="880"/>
                  </a:cubicBezTo>
                  <a:cubicBezTo>
                    <a:pt x="131" y="881"/>
                    <a:pt x="133" y="882"/>
                    <a:pt x="133" y="883"/>
                  </a:cubicBezTo>
                  <a:cubicBezTo>
                    <a:pt x="133" y="884"/>
                    <a:pt x="132" y="887"/>
                    <a:pt x="132" y="888"/>
                  </a:cubicBezTo>
                  <a:cubicBezTo>
                    <a:pt x="133" y="888"/>
                    <a:pt x="134" y="888"/>
                    <a:pt x="135" y="888"/>
                  </a:cubicBezTo>
                  <a:cubicBezTo>
                    <a:pt x="136" y="888"/>
                    <a:pt x="137" y="889"/>
                    <a:pt x="137" y="889"/>
                  </a:cubicBezTo>
                  <a:cubicBezTo>
                    <a:pt x="138" y="890"/>
                    <a:pt x="139" y="891"/>
                    <a:pt x="139" y="892"/>
                  </a:cubicBezTo>
                  <a:cubicBezTo>
                    <a:pt x="139" y="893"/>
                    <a:pt x="140" y="895"/>
                    <a:pt x="140" y="896"/>
                  </a:cubicBezTo>
                  <a:cubicBezTo>
                    <a:pt x="141" y="899"/>
                    <a:pt x="143" y="905"/>
                    <a:pt x="144" y="907"/>
                  </a:cubicBezTo>
                  <a:cubicBezTo>
                    <a:pt x="145" y="910"/>
                    <a:pt x="148" y="915"/>
                    <a:pt x="150" y="917"/>
                  </a:cubicBezTo>
                  <a:cubicBezTo>
                    <a:pt x="151" y="919"/>
                    <a:pt x="154" y="923"/>
                    <a:pt x="156" y="924"/>
                  </a:cubicBezTo>
                  <a:cubicBezTo>
                    <a:pt x="158" y="925"/>
                    <a:pt x="163" y="927"/>
                    <a:pt x="165" y="927"/>
                  </a:cubicBezTo>
                  <a:cubicBezTo>
                    <a:pt x="166" y="927"/>
                    <a:pt x="168" y="926"/>
                    <a:pt x="168" y="925"/>
                  </a:cubicBezTo>
                  <a:cubicBezTo>
                    <a:pt x="169" y="925"/>
                    <a:pt x="171" y="925"/>
                    <a:pt x="172" y="925"/>
                  </a:cubicBezTo>
                  <a:cubicBezTo>
                    <a:pt x="172" y="926"/>
                    <a:pt x="173" y="928"/>
                    <a:pt x="174" y="928"/>
                  </a:cubicBezTo>
                  <a:cubicBezTo>
                    <a:pt x="174" y="928"/>
                    <a:pt x="176" y="927"/>
                    <a:pt x="177" y="927"/>
                  </a:cubicBezTo>
                  <a:cubicBezTo>
                    <a:pt x="178" y="927"/>
                    <a:pt x="179" y="925"/>
                    <a:pt x="179" y="925"/>
                  </a:cubicBezTo>
                  <a:cubicBezTo>
                    <a:pt x="181" y="925"/>
                    <a:pt x="183" y="926"/>
                    <a:pt x="184" y="926"/>
                  </a:cubicBezTo>
                  <a:cubicBezTo>
                    <a:pt x="185" y="927"/>
                    <a:pt x="186" y="928"/>
                    <a:pt x="187" y="929"/>
                  </a:cubicBezTo>
                  <a:cubicBezTo>
                    <a:pt x="187" y="931"/>
                    <a:pt x="188" y="934"/>
                    <a:pt x="189" y="936"/>
                  </a:cubicBezTo>
                  <a:cubicBezTo>
                    <a:pt x="189" y="937"/>
                    <a:pt x="190" y="940"/>
                    <a:pt x="190" y="941"/>
                  </a:cubicBezTo>
                  <a:cubicBezTo>
                    <a:pt x="191" y="943"/>
                    <a:pt x="192" y="947"/>
                    <a:pt x="192" y="949"/>
                  </a:cubicBezTo>
                  <a:cubicBezTo>
                    <a:pt x="193" y="951"/>
                    <a:pt x="193" y="954"/>
                    <a:pt x="193" y="956"/>
                  </a:cubicBezTo>
                  <a:cubicBezTo>
                    <a:pt x="193" y="957"/>
                    <a:pt x="192" y="960"/>
                    <a:pt x="191" y="961"/>
                  </a:cubicBezTo>
                  <a:cubicBezTo>
                    <a:pt x="191" y="963"/>
                    <a:pt x="189" y="965"/>
                    <a:pt x="188" y="967"/>
                  </a:cubicBezTo>
                  <a:cubicBezTo>
                    <a:pt x="187" y="968"/>
                    <a:pt x="187" y="970"/>
                    <a:pt x="186" y="972"/>
                  </a:cubicBezTo>
                  <a:cubicBezTo>
                    <a:pt x="186" y="973"/>
                    <a:pt x="184" y="976"/>
                    <a:pt x="184" y="978"/>
                  </a:cubicBezTo>
                  <a:cubicBezTo>
                    <a:pt x="183" y="979"/>
                    <a:pt x="183" y="982"/>
                    <a:pt x="183" y="983"/>
                  </a:cubicBezTo>
                  <a:cubicBezTo>
                    <a:pt x="182" y="984"/>
                    <a:pt x="180" y="985"/>
                    <a:pt x="180" y="986"/>
                  </a:cubicBezTo>
                  <a:cubicBezTo>
                    <a:pt x="179" y="987"/>
                    <a:pt x="177" y="989"/>
                    <a:pt x="176" y="990"/>
                  </a:cubicBezTo>
                  <a:cubicBezTo>
                    <a:pt x="175" y="990"/>
                    <a:pt x="174" y="990"/>
                    <a:pt x="173" y="989"/>
                  </a:cubicBezTo>
                  <a:cubicBezTo>
                    <a:pt x="172" y="989"/>
                    <a:pt x="172" y="986"/>
                    <a:pt x="171" y="985"/>
                  </a:cubicBezTo>
                  <a:cubicBezTo>
                    <a:pt x="171" y="984"/>
                    <a:pt x="169" y="983"/>
                    <a:pt x="168" y="983"/>
                  </a:cubicBezTo>
                  <a:cubicBezTo>
                    <a:pt x="168" y="982"/>
                    <a:pt x="166" y="983"/>
                    <a:pt x="165" y="984"/>
                  </a:cubicBezTo>
                  <a:cubicBezTo>
                    <a:pt x="164" y="984"/>
                    <a:pt x="163" y="987"/>
                    <a:pt x="162" y="987"/>
                  </a:cubicBezTo>
                  <a:cubicBezTo>
                    <a:pt x="161" y="988"/>
                    <a:pt x="158" y="989"/>
                    <a:pt x="158" y="990"/>
                  </a:cubicBezTo>
                  <a:cubicBezTo>
                    <a:pt x="158" y="991"/>
                    <a:pt x="158" y="993"/>
                    <a:pt x="159" y="994"/>
                  </a:cubicBezTo>
                  <a:cubicBezTo>
                    <a:pt x="159" y="995"/>
                    <a:pt x="162" y="995"/>
                    <a:pt x="163" y="995"/>
                  </a:cubicBezTo>
                  <a:cubicBezTo>
                    <a:pt x="164" y="996"/>
                    <a:pt x="164" y="998"/>
                    <a:pt x="164" y="999"/>
                  </a:cubicBezTo>
                  <a:cubicBezTo>
                    <a:pt x="164" y="999"/>
                    <a:pt x="162" y="1001"/>
                    <a:pt x="162" y="1001"/>
                  </a:cubicBezTo>
                  <a:cubicBezTo>
                    <a:pt x="161" y="1002"/>
                    <a:pt x="160" y="1004"/>
                    <a:pt x="160" y="1005"/>
                  </a:cubicBezTo>
                  <a:cubicBezTo>
                    <a:pt x="160" y="1006"/>
                    <a:pt x="159" y="1009"/>
                    <a:pt x="159" y="1011"/>
                  </a:cubicBezTo>
                  <a:cubicBezTo>
                    <a:pt x="159" y="1012"/>
                    <a:pt x="160" y="1015"/>
                    <a:pt x="160" y="1016"/>
                  </a:cubicBezTo>
                  <a:cubicBezTo>
                    <a:pt x="161" y="1018"/>
                    <a:pt x="161" y="1023"/>
                    <a:pt x="161" y="1025"/>
                  </a:cubicBezTo>
                  <a:cubicBezTo>
                    <a:pt x="161" y="1027"/>
                    <a:pt x="160" y="1030"/>
                    <a:pt x="160" y="1032"/>
                  </a:cubicBezTo>
                  <a:cubicBezTo>
                    <a:pt x="160" y="1034"/>
                    <a:pt x="159" y="1037"/>
                    <a:pt x="159" y="1039"/>
                  </a:cubicBezTo>
                  <a:cubicBezTo>
                    <a:pt x="159" y="1039"/>
                    <a:pt x="160" y="1041"/>
                    <a:pt x="160" y="1041"/>
                  </a:cubicBezTo>
                  <a:cubicBezTo>
                    <a:pt x="161" y="1043"/>
                    <a:pt x="163" y="1045"/>
                    <a:pt x="163" y="1046"/>
                  </a:cubicBezTo>
                  <a:cubicBezTo>
                    <a:pt x="164" y="1047"/>
                    <a:pt x="163" y="1049"/>
                    <a:pt x="163" y="1051"/>
                  </a:cubicBezTo>
                  <a:cubicBezTo>
                    <a:pt x="164" y="1052"/>
                    <a:pt x="165" y="1054"/>
                    <a:pt x="166" y="1055"/>
                  </a:cubicBezTo>
                  <a:cubicBezTo>
                    <a:pt x="167" y="1056"/>
                    <a:pt x="170" y="1057"/>
                    <a:pt x="171" y="1058"/>
                  </a:cubicBezTo>
                  <a:cubicBezTo>
                    <a:pt x="173" y="1059"/>
                    <a:pt x="177" y="1063"/>
                    <a:pt x="179" y="1065"/>
                  </a:cubicBezTo>
                  <a:cubicBezTo>
                    <a:pt x="180" y="1066"/>
                    <a:pt x="183" y="1071"/>
                    <a:pt x="184" y="1073"/>
                  </a:cubicBezTo>
                  <a:cubicBezTo>
                    <a:pt x="185" y="1074"/>
                    <a:pt x="187" y="1078"/>
                    <a:pt x="187" y="1079"/>
                  </a:cubicBezTo>
                  <a:cubicBezTo>
                    <a:pt x="188" y="1081"/>
                    <a:pt x="188" y="1084"/>
                    <a:pt x="188" y="1085"/>
                  </a:cubicBezTo>
                  <a:cubicBezTo>
                    <a:pt x="189" y="1086"/>
                    <a:pt x="189" y="1088"/>
                    <a:pt x="189" y="1089"/>
                  </a:cubicBezTo>
                  <a:cubicBezTo>
                    <a:pt x="190" y="1091"/>
                    <a:pt x="190" y="1094"/>
                    <a:pt x="191" y="1095"/>
                  </a:cubicBezTo>
                  <a:cubicBezTo>
                    <a:pt x="191" y="1096"/>
                    <a:pt x="191" y="1098"/>
                    <a:pt x="192" y="1099"/>
                  </a:cubicBezTo>
                  <a:cubicBezTo>
                    <a:pt x="192" y="1100"/>
                    <a:pt x="194" y="1101"/>
                    <a:pt x="195" y="1101"/>
                  </a:cubicBezTo>
                  <a:cubicBezTo>
                    <a:pt x="196" y="1102"/>
                    <a:pt x="199" y="1104"/>
                    <a:pt x="200" y="1106"/>
                  </a:cubicBezTo>
                  <a:cubicBezTo>
                    <a:pt x="201" y="1107"/>
                    <a:pt x="202" y="1110"/>
                    <a:pt x="202" y="1111"/>
                  </a:cubicBezTo>
                  <a:cubicBezTo>
                    <a:pt x="203" y="1113"/>
                    <a:pt x="202" y="1116"/>
                    <a:pt x="202" y="1117"/>
                  </a:cubicBezTo>
                  <a:cubicBezTo>
                    <a:pt x="202" y="1118"/>
                    <a:pt x="201" y="1120"/>
                    <a:pt x="201" y="1122"/>
                  </a:cubicBezTo>
                  <a:cubicBezTo>
                    <a:pt x="201" y="1123"/>
                    <a:pt x="202" y="1126"/>
                    <a:pt x="202" y="1127"/>
                  </a:cubicBezTo>
                  <a:cubicBezTo>
                    <a:pt x="203" y="1128"/>
                    <a:pt x="205" y="1130"/>
                    <a:pt x="205" y="1131"/>
                  </a:cubicBezTo>
                  <a:cubicBezTo>
                    <a:pt x="206" y="1131"/>
                    <a:pt x="207" y="1134"/>
                    <a:pt x="207" y="1135"/>
                  </a:cubicBezTo>
                  <a:cubicBezTo>
                    <a:pt x="208" y="1136"/>
                    <a:pt x="210" y="1139"/>
                    <a:pt x="211" y="1141"/>
                  </a:cubicBezTo>
                  <a:cubicBezTo>
                    <a:pt x="211" y="1142"/>
                    <a:pt x="213" y="1144"/>
                    <a:pt x="214" y="1145"/>
                  </a:cubicBezTo>
                  <a:cubicBezTo>
                    <a:pt x="214" y="1146"/>
                    <a:pt x="215" y="1147"/>
                    <a:pt x="215" y="1148"/>
                  </a:cubicBezTo>
                  <a:cubicBezTo>
                    <a:pt x="215" y="1150"/>
                    <a:pt x="216" y="1153"/>
                    <a:pt x="216" y="1154"/>
                  </a:cubicBezTo>
                  <a:cubicBezTo>
                    <a:pt x="216" y="1156"/>
                    <a:pt x="214" y="1159"/>
                    <a:pt x="215" y="1160"/>
                  </a:cubicBezTo>
                  <a:cubicBezTo>
                    <a:pt x="215" y="1161"/>
                    <a:pt x="217" y="1163"/>
                    <a:pt x="217" y="1164"/>
                  </a:cubicBezTo>
                  <a:cubicBezTo>
                    <a:pt x="218" y="1165"/>
                    <a:pt x="218" y="1168"/>
                    <a:pt x="218" y="1169"/>
                  </a:cubicBezTo>
                  <a:cubicBezTo>
                    <a:pt x="219" y="1170"/>
                    <a:pt x="220" y="1171"/>
                    <a:pt x="221" y="1172"/>
                  </a:cubicBezTo>
                  <a:cubicBezTo>
                    <a:pt x="222" y="1172"/>
                    <a:pt x="224" y="1173"/>
                    <a:pt x="224" y="1174"/>
                  </a:cubicBezTo>
                  <a:cubicBezTo>
                    <a:pt x="226" y="1174"/>
                    <a:pt x="228" y="1176"/>
                    <a:pt x="229" y="1176"/>
                  </a:cubicBezTo>
                  <a:cubicBezTo>
                    <a:pt x="230" y="1177"/>
                    <a:pt x="231" y="1177"/>
                    <a:pt x="232" y="1177"/>
                  </a:cubicBezTo>
                  <a:cubicBezTo>
                    <a:pt x="232" y="1178"/>
                    <a:pt x="233" y="1179"/>
                    <a:pt x="234" y="1180"/>
                  </a:cubicBezTo>
                  <a:cubicBezTo>
                    <a:pt x="234" y="1181"/>
                    <a:pt x="234" y="1183"/>
                    <a:pt x="234" y="1185"/>
                  </a:cubicBezTo>
                  <a:cubicBezTo>
                    <a:pt x="235" y="1185"/>
                    <a:pt x="236" y="1187"/>
                    <a:pt x="236" y="1188"/>
                  </a:cubicBezTo>
                  <a:cubicBezTo>
                    <a:pt x="237" y="1189"/>
                    <a:pt x="237" y="1192"/>
                    <a:pt x="238" y="1193"/>
                  </a:cubicBezTo>
                  <a:cubicBezTo>
                    <a:pt x="238" y="1194"/>
                    <a:pt x="237" y="1196"/>
                    <a:pt x="238" y="1197"/>
                  </a:cubicBezTo>
                  <a:cubicBezTo>
                    <a:pt x="238" y="1198"/>
                    <a:pt x="240" y="1199"/>
                    <a:pt x="241" y="1200"/>
                  </a:cubicBezTo>
                  <a:cubicBezTo>
                    <a:pt x="241" y="1200"/>
                    <a:pt x="242" y="1202"/>
                    <a:pt x="242" y="1203"/>
                  </a:cubicBezTo>
                  <a:cubicBezTo>
                    <a:pt x="243" y="1204"/>
                    <a:pt x="245" y="1206"/>
                    <a:pt x="246" y="1207"/>
                  </a:cubicBezTo>
                  <a:cubicBezTo>
                    <a:pt x="246" y="1208"/>
                    <a:pt x="247" y="1211"/>
                    <a:pt x="247" y="1212"/>
                  </a:cubicBezTo>
                  <a:cubicBezTo>
                    <a:pt x="248" y="1213"/>
                    <a:pt x="249" y="1214"/>
                    <a:pt x="250" y="1215"/>
                  </a:cubicBezTo>
                  <a:cubicBezTo>
                    <a:pt x="251" y="1215"/>
                    <a:pt x="254" y="1215"/>
                    <a:pt x="255" y="1216"/>
                  </a:cubicBezTo>
                  <a:cubicBezTo>
                    <a:pt x="256" y="1216"/>
                    <a:pt x="257" y="1218"/>
                    <a:pt x="257" y="1218"/>
                  </a:cubicBezTo>
                  <a:cubicBezTo>
                    <a:pt x="258" y="1219"/>
                    <a:pt x="260" y="1218"/>
                    <a:pt x="261" y="1219"/>
                  </a:cubicBezTo>
                  <a:cubicBezTo>
                    <a:pt x="262" y="1220"/>
                    <a:pt x="264" y="1221"/>
                    <a:pt x="264" y="1223"/>
                  </a:cubicBezTo>
                  <a:cubicBezTo>
                    <a:pt x="265" y="1223"/>
                    <a:pt x="264" y="1225"/>
                    <a:pt x="264" y="1226"/>
                  </a:cubicBezTo>
                  <a:cubicBezTo>
                    <a:pt x="264" y="1228"/>
                    <a:pt x="265" y="1232"/>
                    <a:pt x="264" y="1233"/>
                  </a:cubicBezTo>
                  <a:cubicBezTo>
                    <a:pt x="264" y="1234"/>
                    <a:pt x="262" y="1236"/>
                    <a:pt x="262" y="1237"/>
                  </a:cubicBezTo>
                  <a:cubicBezTo>
                    <a:pt x="262" y="1238"/>
                    <a:pt x="261" y="1240"/>
                    <a:pt x="261" y="1241"/>
                  </a:cubicBezTo>
                  <a:cubicBezTo>
                    <a:pt x="260" y="1243"/>
                    <a:pt x="259" y="1245"/>
                    <a:pt x="259" y="1246"/>
                  </a:cubicBezTo>
                  <a:cubicBezTo>
                    <a:pt x="258" y="1246"/>
                    <a:pt x="257" y="1247"/>
                    <a:pt x="257" y="1248"/>
                  </a:cubicBezTo>
                  <a:cubicBezTo>
                    <a:pt x="256" y="1248"/>
                    <a:pt x="255" y="1250"/>
                    <a:pt x="255" y="1251"/>
                  </a:cubicBezTo>
                  <a:cubicBezTo>
                    <a:pt x="255" y="1252"/>
                    <a:pt x="255" y="1255"/>
                    <a:pt x="256" y="1257"/>
                  </a:cubicBezTo>
                  <a:cubicBezTo>
                    <a:pt x="256" y="1258"/>
                    <a:pt x="258" y="1259"/>
                    <a:pt x="258" y="1260"/>
                  </a:cubicBezTo>
                  <a:cubicBezTo>
                    <a:pt x="259" y="1261"/>
                    <a:pt x="261" y="1263"/>
                    <a:pt x="262" y="1264"/>
                  </a:cubicBezTo>
                  <a:cubicBezTo>
                    <a:pt x="263" y="1265"/>
                    <a:pt x="265" y="1266"/>
                    <a:pt x="266" y="1267"/>
                  </a:cubicBezTo>
                  <a:cubicBezTo>
                    <a:pt x="267" y="1268"/>
                    <a:pt x="268" y="1270"/>
                    <a:pt x="268" y="1271"/>
                  </a:cubicBezTo>
                  <a:cubicBezTo>
                    <a:pt x="269" y="1272"/>
                    <a:pt x="269" y="1273"/>
                    <a:pt x="270" y="1274"/>
                  </a:cubicBezTo>
                  <a:cubicBezTo>
                    <a:pt x="270" y="1274"/>
                    <a:pt x="271" y="1273"/>
                    <a:pt x="272" y="1272"/>
                  </a:cubicBezTo>
                  <a:cubicBezTo>
                    <a:pt x="272" y="1271"/>
                    <a:pt x="273" y="1270"/>
                    <a:pt x="274" y="1269"/>
                  </a:cubicBezTo>
                  <a:cubicBezTo>
                    <a:pt x="274" y="1269"/>
                    <a:pt x="276" y="1269"/>
                    <a:pt x="276" y="1270"/>
                  </a:cubicBezTo>
                  <a:cubicBezTo>
                    <a:pt x="277" y="1270"/>
                    <a:pt x="278" y="1271"/>
                    <a:pt x="279" y="1272"/>
                  </a:cubicBezTo>
                  <a:cubicBezTo>
                    <a:pt x="279" y="1273"/>
                    <a:pt x="280" y="1275"/>
                    <a:pt x="281" y="1275"/>
                  </a:cubicBezTo>
                  <a:cubicBezTo>
                    <a:pt x="281" y="1276"/>
                    <a:pt x="283" y="1276"/>
                    <a:pt x="284" y="1277"/>
                  </a:cubicBezTo>
                  <a:cubicBezTo>
                    <a:pt x="285" y="1277"/>
                    <a:pt x="286" y="1279"/>
                    <a:pt x="286" y="1280"/>
                  </a:cubicBezTo>
                  <a:cubicBezTo>
                    <a:pt x="286" y="1281"/>
                    <a:pt x="286" y="1283"/>
                    <a:pt x="286" y="1285"/>
                  </a:cubicBezTo>
                  <a:cubicBezTo>
                    <a:pt x="286" y="1286"/>
                    <a:pt x="286" y="1289"/>
                    <a:pt x="286" y="1290"/>
                  </a:cubicBezTo>
                  <a:cubicBezTo>
                    <a:pt x="285" y="1292"/>
                    <a:pt x="284" y="1295"/>
                    <a:pt x="283" y="1297"/>
                  </a:cubicBezTo>
                  <a:cubicBezTo>
                    <a:pt x="283" y="1298"/>
                    <a:pt x="282" y="1300"/>
                    <a:pt x="282" y="1301"/>
                  </a:cubicBezTo>
                  <a:cubicBezTo>
                    <a:pt x="281" y="1303"/>
                    <a:pt x="279" y="1306"/>
                    <a:pt x="278" y="1307"/>
                  </a:cubicBezTo>
                  <a:cubicBezTo>
                    <a:pt x="277" y="1309"/>
                    <a:pt x="276" y="1311"/>
                    <a:pt x="275" y="1313"/>
                  </a:cubicBezTo>
                  <a:cubicBezTo>
                    <a:pt x="275" y="1314"/>
                    <a:pt x="273" y="1316"/>
                    <a:pt x="273" y="1317"/>
                  </a:cubicBezTo>
                  <a:cubicBezTo>
                    <a:pt x="273" y="1318"/>
                    <a:pt x="273" y="1319"/>
                    <a:pt x="273" y="1320"/>
                  </a:cubicBezTo>
                  <a:cubicBezTo>
                    <a:pt x="274" y="1321"/>
                    <a:pt x="275" y="1322"/>
                    <a:pt x="275" y="1322"/>
                  </a:cubicBezTo>
                  <a:cubicBezTo>
                    <a:pt x="276" y="1323"/>
                    <a:pt x="277" y="1325"/>
                    <a:pt x="278" y="1326"/>
                  </a:cubicBezTo>
                  <a:cubicBezTo>
                    <a:pt x="278" y="1326"/>
                    <a:pt x="279" y="1328"/>
                    <a:pt x="279" y="1329"/>
                  </a:cubicBezTo>
                  <a:cubicBezTo>
                    <a:pt x="279" y="1329"/>
                    <a:pt x="279" y="1331"/>
                    <a:pt x="278" y="1332"/>
                  </a:cubicBezTo>
                  <a:cubicBezTo>
                    <a:pt x="278" y="1333"/>
                    <a:pt x="277" y="1335"/>
                    <a:pt x="277" y="1336"/>
                  </a:cubicBezTo>
                  <a:cubicBezTo>
                    <a:pt x="276" y="1337"/>
                    <a:pt x="274" y="1339"/>
                    <a:pt x="273" y="1339"/>
                  </a:cubicBezTo>
                  <a:cubicBezTo>
                    <a:pt x="273" y="1340"/>
                    <a:pt x="272" y="1342"/>
                    <a:pt x="271" y="1343"/>
                  </a:cubicBezTo>
                  <a:cubicBezTo>
                    <a:pt x="271" y="1344"/>
                    <a:pt x="271" y="1346"/>
                    <a:pt x="271" y="1347"/>
                  </a:cubicBezTo>
                  <a:cubicBezTo>
                    <a:pt x="271" y="1348"/>
                    <a:pt x="273" y="1349"/>
                    <a:pt x="273" y="1350"/>
                  </a:cubicBezTo>
                  <a:cubicBezTo>
                    <a:pt x="274" y="1351"/>
                    <a:pt x="275" y="1353"/>
                    <a:pt x="275" y="1354"/>
                  </a:cubicBezTo>
                  <a:cubicBezTo>
                    <a:pt x="275" y="1355"/>
                    <a:pt x="274" y="1358"/>
                    <a:pt x="274" y="1359"/>
                  </a:cubicBezTo>
                  <a:cubicBezTo>
                    <a:pt x="273" y="1361"/>
                    <a:pt x="271" y="1364"/>
                    <a:pt x="270" y="1366"/>
                  </a:cubicBezTo>
                  <a:cubicBezTo>
                    <a:pt x="269" y="1367"/>
                    <a:pt x="268" y="1368"/>
                    <a:pt x="267" y="1369"/>
                  </a:cubicBezTo>
                  <a:cubicBezTo>
                    <a:pt x="266" y="1369"/>
                    <a:pt x="265" y="1371"/>
                    <a:pt x="264" y="1372"/>
                  </a:cubicBezTo>
                  <a:cubicBezTo>
                    <a:pt x="264" y="1373"/>
                    <a:pt x="264" y="1374"/>
                    <a:pt x="264" y="1375"/>
                  </a:cubicBezTo>
                  <a:cubicBezTo>
                    <a:pt x="264" y="1376"/>
                    <a:pt x="264" y="1378"/>
                    <a:pt x="264" y="1379"/>
                  </a:cubicBezTo>
                  <a:cubicBezTo>
                    <a:pt x="265" y="1379"/>
                    <a:pt x="267" y="1381"/>
                    <a:pt x="267" y="1381"/>
                  </a:cubicBezTo>
                  <a:cubicBezTo>
                    <a:pt x="268" y="1381"/>
                    <a:pt x="270" y="1381"/>
                    <a:pt x="271" y="1381"/>
                  </a:cubicBezTo>
                  <a:cubicBezTo>
                    <a:pt x="272" y="1381"/>
                    <a:pt x="274" y="1382"/>
                    <a:pt x="274" y="1383"/>
                  </a:cubicBezTo>
                  <a:cubicBezTo>
                    <a:pt x="275" y="1384"/>
                    <a:pt x="277" y="1385"/>
                    <a:pt x="278" y="1386"/>
                  </a:cubicBezTo>
                  <a:cubicBezTo>
                    <a:pt x="279" y="1387"/>
                    <a:pt x="280" y="1390"/>
                    <a:pt x="281" y="1391"/>
                  </a:cubicBezTo>
                  <a:cubicBezTo>
                    <a:pt x="281" y="1392"/>
                    <a:pt x="281" y="1394"/>
                    <a:pt x="281" y="1395"/>
                  </a:cubicBezTo>
                  <a:cubicBezTo>
                    <a:pt x="282" y="1396"/>
                    <a:pt x="282" y="1398"/>
                    <a:pt x="282" y="1399"/>
                  </a:cubicBezTo>
                  <a:cubicBezTo>
                    <a:pt x="282" y="1400"/>
                    <a:pt x="283" y="1402"/>
                    <a:pt x="283" y="1403"/>
                  </a:cubicBezTo>
                  <a:cubicBezTo>
                    <a:pt x="284" y="1403"/>
                    <a:pt x="285" y="1404"/>
                    <a:pt x="286" y="1404"/>
                  </a:cubicBezTo>
                  <a:cubicBezTo>
                    <a:pt x="288" y="1405"/>
                    <a:pt x="294" y="1405"/>
                    <a:pt x="296" y="1405"/>
                  </a:cubicBezTo>
                  <a:cubicBezTo>
                    <a:pt x="298" y="1405"/>
                    <a:pt x="301" y="1406"/>
                    <a:pt x="303" y="1406"/>
                  </a:cubicBezTo>
                  <a:cubicBezTo>
                    <a:pt x="305" y="1406"/>
                    <a:pt x="309" y="1405"/>
                    <a:pt x="311" y="1405"/>
                  </a:cubicBezTo>
                  <a:cubicBezTo>
                    <a:pt x="312" y="1405"/>
                    <a:pt x="315" y="1405"/>
                    <a:pt x="317" y="1406"/>
                  </a:cubicBezTo>
                  <a:cubicBezTo>
                    <a:pt x="318" y="1406"/>
                    <a:pt x="321" y="1408"/>
                    <a:pt x="323" y="1408"/>
                  </a:cubicBezTo>
                  <a:cubicBezTo>
                    <a:pt x="324" y="1409"/>
                    <a:pt x="326" y="1409"/>
                    <a:pt x="327" y="1409"/>
                  </a:cubicBezTo>
                  <a:cubicBezTo>
                    <a:pt x="328" y="1409"/>
                    <a:pt x="332" y="1410"/>
                    <a:pt x="333" y="1410"/>
                  </a:cubicBezTo>
                  <a:cubicBezTo>
                    <a:pt x="334" y="1411"/>
                    <a:pt x="336" y="1413"/>
                    <a:pt x="337" y="1414"/>
                  </a:cubicBezTo>
                  <a:cubicBezTo>
                    <a:pt x="339" y="1414"/>
                    <a:pt x="341" y="1413"/>
                    <a:pt x="342" y="1414"/>
                  </a:cubicBezTo>
                  <a:cubicBezTo>
                    <a:pt x="344" y="1414"/>
                    <a:pt x="346" y="1414"/>
                    <a:pt x="347" y="1414"/>
                  </a:cubicBezTo>
                  <a:cubicBezTo>
                    <a:pt x="349" y="1415"/>
                    <a:pt x="352" y="1417"/>
                    <a:pt x="353" y="1418"/>
                  </a:cubicBezTo>
                  <a:cubicBezTo>
                    <a:pt x="354" y="1419"/>
                    <a:pt x="355" y="1421"/>
                    <a:pt x="355" y="1421"/>
                  </a:cubicBezTo>
                  <a:cubicBezTo>
                    <a:pt x="356" y="1422"/>
                    <a:pt x="358" y="1422"/>
                    <a:pt x="359" y="1423"/>
                  </a:cubicBezTo>
                  <a:cubicBezTo>
                    <a:pt x="360" y="1423"/>
                    <a:pt x="361" y="1426"/>
                    <a:pt x="362" y="1427"/>
                  </a:cubicBezTo>
                  <a:cubicBezTo>
                    <a:pt x="363" y="1428"/>
                    <a:pt x="365" y="1429"/>
                    <a:pt x="366" y="1429"/>
                  </a:cubicBezTo>
                  <a:cubicBezTo>
                    <a:pt x="367" y="1429"/>
                    <a:pt x="370" y="1429"/>
                    <a:pt x="371" y="1429"/>
                  </a:cubicBezTo>
                  <a:cubicBezTo>
                    <a:pt x="372" y="1429"/>
                    <a:pt x="375" y="1429"/>
                    <a:pt x="376" y="1429"/>
                  </a:cubicBezTo>
                  <a:cubicBezTo>
                    <a:pt x="377" y="1429"/>
                    <a:pt x="379" y="1429"/>
                    <a:pt x="380" y="1430"/>
                  </a:cubicBezTo>
                  <a:cubicBezTo>
                    <a:pt x="381" y="1431"/>
                    <a:pt x="383" y="1432"/>
                    <a:pt x="384" y="1433"/>
                  </a:cubicBezTo>
                  <a:cubicBezTo>
                    <a:pt x="385" y="1434"/>
                    <a:pt x="385" y="1435"/>
                    <a:pt x="386" y="1436"/>
                  </a:cubicBezTo>
                  <a:cubicBezTo>
                    <a:pt x="386" y="1436"/>
                    <a:pt x="388" y="1436"/>
                    <a:pt x="389" y="1435"/>
                  </a:cubicBezTo>
                  <a:cubicBezTo>
                    <a:pt x="389" y="1435"/>
                    <a:pt x="390" y="1433"/>
                    <a:pt x="391" y="1433"/>
                  </a:cubicBezTo>
                  <a:cubicBezTo>
                    <a:pt x="392" y="1433"/>
                    <a:pt x="394" y="1432"/>
                    <a:pt x="396" y="1432"/>
                  </a:cubicBezTo>
                  <a:cubicBezTo>
                    <a:pt x="397" y="1432"/>
                    <a:pt x="401" y="1432"/>
                    <a:pt x="403" y="1433"/>
                  </a:cubicBezTo>
                  <a:cubicBezTo>
                    <a:pt x="405" y="1433"/>
                    <a:pt x="408" y="1435"/>
                    <a:pt x="410" y="1436"/>
                  </a:cubicBezTo>
                  <a:cubicBezTo>
                    <a:pt x="412" y="1437"/>
                    <a:pt x="415" y="1441"/>
                    <a:pt x="416" y="1443"/>
                  </a:cubicBezTo>
                  <a:cubicBezTo>
                    <a:pt x="418" y="1444"/>
                    <a:pt x="421" y="1445"/>
                    <a:pt x="422" y="1446"/>
                  </a:cubicBezTo>
                  <a:cubicBezTo>
                    <a:pt x="423" y="1447"/>
                    <a:pt x="426" y="1449"/>
                    <a:pt x="427" y="1450"/>
                  </a:cubicBezTo>
                  <a:cubicBezTo>
                    <a:pt x="428" y="1451"/>
                    <a:pt x="429" y="1453"/>
                    <a:pt x="429" y="1455"/>
                  </a:cubicBezTo>
                  <a:cubicBezTo>
                    <a:pt x="430" y="1456"/>
                    <a:pt x="430" y="1458"/>
                    <a:pt x="431" y="1458"/>
                  </a:cubicBezTo>
                  <a:cubicBezTo>
                    <a:pt x="431" y="1459"/>
                    <a:pt x="434" y="1459"/>
                    <a:pt x="434" y="1459"/>
                  </a:cubicBezTo>
                  <a:cubicBezTo>
                    <a:pt x="435" y="1460"/>
                    <a:pt x="435" y="1461"/>
                    <a:pt x="435" y="1461"/>
                  </a:cubicBezTo>
                  <a:cubicBezTo>
                    <a:pt x="436" y="1462"/>
                    <a:pt x="436" y="1464"/>
                    <a:pt x="437" y="1465"/>
                  </a:cubicBezTo>
                  <a:cubicBezTo>
                    <a:pt x="438" y="1466"/>
                    <a:pt x="439" y="1468"/>
                    <a:pt x="440" y="1468"/>
                  </a:cubicBezTo>
                  <a:cubicBezTo>
                    <a:pt x="441" y="1469"/>
                    <a:pt x="443" y="1469"/>
                    <a:pt x="443" y="1470"/>
                  </a:cubicBezTo>
                  <a:cubicBezTo>
                    <a:pt x="444" y="1471"/>
                    <a:pt x="445" y="1475"/>
                    <a:pt x="445" y="1476"/>
                  </a:cubicBezTo>
                  <a:cubicBezTo>
                    <a:pt x="446" y="1478"/>
                    <a:pt x="445" y="1482"/>
                    <a:pt x="445" y="1484"/>
                  </a:cubicBezTo>
                  <a:cubicBezTo>
                    <a:pt x="445" y="1485"/>
                    <a:pt x="446" y="1488"/>
                    <a:pt x="447" y="1489"/>
                  </a:cubicBezTo>
                  <a:cubicBezTo>
                    <a:pt x="447" y="1490"/>
                    <a:pt x="448" y="1492"/>
                    <a:pt x="449" y="1493"/>
                  </a:cubicBezTo>
                  <a:cubicBezTo>
                    <a:pt x="449" y="1493"/>
                    <a:pt x="450" y="1494"/>
                    <a:pt x="451" y="1494"/>
                  </a:cubicBezTo>
                  <a:cubicBezTo>
                    <a:pt x="452" y="1495"/>
                    <a:pt x="454" y="1496"/>
                    <a:pt x="455" y="1496"/>
                  </a:cubicBezTo>
                  <a:cubicBezTo>
                    <a:pt x="455" y="1497"/>
                    <a:pt x="457" y="1499"/>
                    <a:pt x="458" y="1500"/>
                  </a:cubicBezTo>
                  <a:cubicBezTo>
                    <a:pt x="458" y="1501"/>
                    <a:pt x="458" y="1503"/>
                    <a:pt x="459" y="1504"/>
                  </a:cubicBezTo>
                  <a:cubicBezTo>
                    <a:pt x="460" y="1504"/>
                    <a:pt x="462" y="1504"/>
                    <a:pt x="463" y="1504"/>
                  </a:cubicBezTo>
                  <a:cubicBezTo>
                    <a:pt x="463" y="1504"/>
                    <a:pt x="465" y="1505"/>
                    <a:pt x="466" y="1506"/>
                  </a:cubicBezTo>
                  <a:cubicBezTo>
                    <a:pt x="467" y="1506"/>
                    <a:pt x="470" y="1507"/>
                    <a:pt x="472" y="1508"/>
                  </a:cubicBezTo>
                  <a:cubicBezTo>
                    <a:pt x="473" y="1509"/>
                    <a:pt x="476" y="1512"/>
                    <a:pt x="478" y="1514"/>
                  </a:cubicBezTo>
                  <a:cubicBezTo>
                    <a:pt x="479" y="1514"/>
                    <a:pt x="481" y="1516"/>
                    <a:pt x="482" y="1517"/>
                  </a:cubicBezTo>
                  <a:cubicBezTo>
                    <a:pt x="483" y="1518"/>
                    <a:pt x="486" y="1519"/>
                    <a:pt x="488" y="1520"/>
                  </a:cubicBezTo>
                  <a:cubicBezTo>
                    <a:pt x="490" y="1520"/>
                    <a:pt x="493" y="1521"/>
                    <a:pt x="494" y="1521"/>
                  </a:cubicBezTo>
                  <a:cubicBezTo>
                    <a:pt x="495" y="1522"/>
                    <a:pt x="497" y="1523"/>
                    <a:pt x="498" y="1524"/>
                  </a:cubicBezTo>
                  <a:cubicBezTo>
                    <a:pt x="499" y="1525"/>
                    <a:pt x="499" y="1527"/>
                    <a:pt x="500" y="1528"/>
                  </a:cubicBezTo>
                  <a:cubicBezTo>
                    <a:pt x="500" y="1529"/>
                    <a:pt x="501" y="1530"/>
                    <a:pt x="502" y="1530"/>
                  </a:cubicBezTo>
                  <a:cubicBezTo>
                    <a:pt x="503" y="1530"/>
                    <a:pt x="503" y="1528"/>
                    <a:pt x="504" y="1527"/>
                  </a:cubicBezTo>
                  <a:cubicBezTo>
                    <a:pt x="505" y="1527"/>
                    <a:pt x="506" y="1527"/>
                    <a:pt x="507" y="1527"/>
                  </a:cubicBezTo>
                  <a:cubicBezTo>
                    <a:pt x="508" y="1526"/>
                    <a:pt x="511" y="1526"/>
                    <a:pt x="512" y="1526"/>
                  </a:cubicBezTo>
                  <a:cubicBezTo>
                    <a:pt x="514" y="1526"/>
                    <a:pt x="517" y="1527"/>
                    <a:pt x="519" y="1527"/>
                  </a:cubicBezTo>
                  <a:cubicBezTo>
                    <a:pt x="521" y="1528"/>
                    <a:pt x="524" y="1529"/>
                    <a:pt x="526" y="1529"/>
                  </a:cubicBezTo>
                  <a:cubicBezTo>
                    <a:pt x="527" y="1529"/>
                    <a:pt x="530" y="1529"/>
                    <a:pt x="532" y="1529"/>
                  </a:cubicBezTo>
                  <a:cubicBezTo>
                    <a:pt x="533" y="1529"/>
                    <a:pt x="537" y="1530"/>
                    <a:pt x="539" y="1531"/>
                  </a:cubicBezTo>
                  <a:cubicBezTo>
                    <a:pt x="540" y="1531"/>
                    <a:pt x="542" y="1533"/>
                    <a:pt x="543" y="1534"/>
                  </a:cubicBezTo>
                  <a:cubicBezTo>
                    <a:pt x="544" y="1536"/>
                    <a:pt x="547" y="1538"/>
                    <a:pt x="548" y="1540"/>
                  </a:cubicBezTo>
                  <a:cubicBezTo>
                    <a:pt x="549" y="1542"/>
                    <a:pt x="551" y="1548"/>
                    <a:pt x="552" y="1551"/>
                  </a:cubicBezTo>
                  <a:cubicBezTo>
                    <a:pt x="553" y="1555"/>
                    <a:pt x="554" y="1563"/>
                    <a:pt x="554" y="1566"/>
                  </a:cubicBezTo>
                  <a:cubicBezTo>
                    <a:pt x="554" y="1568"/>
                    <a:pt x="553" y="1570"/>
                    <a:pt x="553" y="1572"/>
                  </a:cubicBezTo>
                  <a:cubicBezTo>
                    <a:pt x="552" y="1573"/>
                    <a:pt x="550" y="1575"/>
                    <a:pt x="549" y="1575"/>
                  </a:cubicBezTo>
                  <a:cubicBezTo>
                    <a:pt x="549" y="1576"/>
                    <a:pt x="547" y="1576"/>
                    <a:pt x="547" y="1577"/>
                  </a:cubicBezTo>
                  <a:cubicBezTo>
                    <a:pt x="546" y="1578"/>
                    <a:pt x="546" y="1580"/>
                    <a:pt x="546" y="1581"/>
                  </a:cubicBezTo>
                  <a:cubicBezTo>
                    <a:pt x="546" y="1582"/>
                    <a:pt x="547" y="1584"/>
                    <a:pt x="548" y="1585"/>
                  </a:cubicBezTo>
                  <a:cubicBezTo>
                    <a:pt x="549" y="1586"/>
                    <a:pt x="552" y="1586"/>
                    <a:pt x="553" y="1587"/>
                  </a:cubicBezTo>
                  <a:cubicBezTo>
                    <a:pt x="554" y="1587"/>
                    <a:pt x="556" y="1588"/>
                    <a:pt x="557" y="1589"/>
                  </a:cubicBezTo>
                  <a:cubicBezTo>
                    <a:pt x="558" y="1590"/>
                    <a:pt x="560" y="1593"/>
                    <a:pt x="561" y="1593"/>
                  </a:cubicBezTo>
                  <a:cubicBezTo>
                    <a:pt x="563" y="1594"/>
                    <a:pt x="566" y="1595"/>
                    <a:pt x="567" y="1595"/>
                  </a:cubicBezTo>
                  <a:cubicBezTo>
                    <a:pt x="569" y="1595"/>
                    <a:pt x="572" y="1595"/>
                    <a:pt x="574" y="1595"/>
                  </a:cubicBezTo>
                  <a:cubicBezTo>
                    <a:pt x="575" y="1595"/>
                    <a:pt x="578" y="1595"/>
                    <a:pt x="579" y="1595"/>
                  </a:cubicBezTo>
                  <a:cubicBezTo>
                    <a:pt x="580" y="1594"/>
                    <a:pt x="579" y="1592"/>
                    <a:pt x="580" y="1591"/>
                  </a:cubicBezTo>
                  <a:cubicBezTo>
                    <a:pt x="580" y="1591"/>
                    <a:pt x="581" y="1589"/>
                    <a:pt x="582" y="1588"/>
                  </a:cubicBezTo>
                  <a:cubicBezTo>
                    <a:pt x="583" y="1588"/>
                    <a:pt x="585" y="1588"/>
                    <a:pt x="585" y="1589"/>
                  </a:cubicBezTo>
                  <a:cubicBezTo>
                    <a:pt x="586" y="1589"/>
                    <a:pt x="587" y="1590"/>
                    <a:pt x="588" y="1591"/>
                  </a:cubicBezTo>
                  <a:cubicBezTo>
                    <a:pt x="590" y="1592"/>
                    <a:pt x="593" y="1594"/>
                    <a:pt x="594" y="1595"/>
                  </a:cubicBezTo>
                  <a:cubicBezTo>
                    <a:pt x="595" y="1596"/>
                    <a:pt x="596" y="1599"/>
                    <a:pt x="597" y="1601"/>
                  </a:cubicBezTo>
                  <a:cubicBezTo>
                    <a:pt x="598" y="1602"/>
                    <a:pt x="600" y="1606"/>
                    <a:pt x="601" y="1608"/>
                  </a:cubicBezTo>
                  <a:cubicBezTo>
                    <a:pt x="602" y="1609"/>
                    <a:pt x="603" y="1613"/>
                    <a:pt x="605" y="1614"/>
                  </a:cubicBezTo>
                  <a:cubicBezTo>
                    <a:pt x="606" y="1616"/>
                    <a:pt x="610" y="1618"/>
                    <a:pt x="612" y="1620"/>
                  </a:cubicBezTo>
                  <a:cubicBezTo>
                    <a:pt x="612" y="1621"/>
                    <a:pt x="613" y="1622"/>
                    <a:pt x="614" y="1623"/>
                  </a:cubicBezTo>
                  <a:cubicBezTo>
                    <a:pt x="615" y="1624"/>
                    <a:pt x="618" y="1624"/>
                    <a:pt x="620" y="1625"/>
                  </a:cubicBezTo>
                  <a:cubicBezTo>
                    <a:pt x="622" y="1626"/>
                    <a:pt x="625" y="1630"/>
                    <a:pt x="626" y="1632"/>
                  </a:cubicBezTo>
                  <a:cubicBezTo>
                    <a:pt x="627" y="1633"/>
                    <a:pt x="627" y="1635"/>
                    <a:pt x="628" y="1635"/>
                  </a:cubicBezTo>
                  <a:cubicBezTo>
                    <a:pt x="628" y="1636"/>
                    <a:pt x="630" y="1637"/>
                    <a:pt x="631" y="1638"/>
                  </a:cubicBezTo>
                  <a:cubicBezTo>
                    <a:pt x="632" y="1638"/>
                    <a:pt x="633" y="1640"/>
                    <a:pt x="633" y="1641"/>
                  </a:cubicBezTo>
                  <a:cubicBezTo>
                    <a:pt x="634" y="1642"/>
                    <a:pt x="635" y="1645"/>
                    <a:pt x="636" y="1646"/>
                  </a:cubicBezTo>
                  <a:cubicBezTo>
                    <a:pt x="637" y="1647"/>
                    <a:pt x="637" y="1650"/>
                    <a:pt x="638" y="1652"/>
                  </a:cubicBezTo>
                  <a:cubicBezTo>
                    <a:pt x="638" y="1652"/>
                    <a:pt x="640" y="1653"/>
                    <a:pt x="641" y="1654"/>
                  </a:cubicBezTo>
                  <a:cubicBezTo>
                    <a:pt x="641" y="1654"/>
                    <a:pt x="643" y="1654"/>
                    <a:pt x="644" y="1655"/>
                  </a:cubicBezTo>
                  <a:cubicBezTo>
                    <a:pt x="645" y="1655"/>
                    <a:pt x="647" y="1656"/>
                    <a:pt x="648" y="1657"/>
                  </a:cubicBezTo>
                  <a:cubicBezTo>
                    <a:pt x="649" y="1658"/>
                    <a:pt x="650" y="1661"/>
                    <a:pt x="651" y="1663"/>
                  </a:cubicBezTo>
                  <a:cubicBezTo>
                    <a:pt x="651" y="1664"/>
                    <a:pt x="652" y="1667"/>
                    <a:pt x="653" y="1668"/>
                  </a:cubicBezTo>
                  <a:cubicBezTo>
                    <a:pt x="654" y="1669"/>
                    <a:pt x="656" y="1671"/>
                    <a:pt x="657" y="1672"/>
                  </a:cubicBezTo>
                  <a:cubicBezTo>
                    <a:pt x="658" y="1672"/>
                    <a:pt x="660" y="1674"/>
                    <a:pt x="661" y="1675"/>
                  </a:cubicBezTo>
                  <a:cubicBezTo>
                    <a:pt x="662" y="1676"/>
                    <a:pt x="665" y="1680"/>
                    <a:pt x="666" y="1682"/>
                  </a:cubicBezTo>
                  <a:cubicBezTo>
                    <a:pt x="667" y="1685"/>
                    <a:pt x="668" y="1690"/>
                    <a:pt x="669" y="1693"/>
                  </a:cubicBezTo>
                  <a:cubicBezTo>
                    <a:pt x="670" y="1695"/>
                    <a:pt x="672" y="1699"/>
                    <a:pt x="673" y="1700"/>
                  </a:cubicBezTo>
                  <a:cubicBezTo>
                    <a:pt x="674" y="1703"/>
                    <a:pt x="677" y="1707"/>
                    <a:pt x="678" y="1709"/>
                  </a:cubicBezTo>
                  <a:cubicBezTo>
                    <a:pt x="680" y="1712"/>
                    <a:pt x="683" y="1719"/>
                    <a:pt x="683" y="1722"/>
                  </a:cubicBezTo>
                  <a:cubicBezTo>
                    <a:pt x="684" y="1724"/>
                    <a:pt x="684" y="1728"/>
                    <a:pt x="684" y="1730"/>
                  </a:cubicBezTo>
                  <a:cubicBezTo>
                    <a:pt x="684" y="1733"/>
                    <a:pt x="685" y="1738"/>
                    <a:pt x="685" y="1741"/>
                  </a:cubicBezTo>
                  <a:cubicBezTo>
                    <a:pt x="685" y="1743"/>
                    <a:pt x="686" y="1746"/>
                    <a:pt x="686" y="1748"/>
                  </a:cubicBezTo>
                  <a:cubicBezTo>
                    <a:pt x="686" y="1751"/>
                    <a:pt x="686" y="1758"/>
                    <a:pt x="686" y="1761"/>
                  </a:cubicBezTo>
                  <a:cubicBezTo>
                    <a:pt x="686" y="1762"/>
                    <a:pt x="685" y="1765"/>
                    <a:pt x="684" y="1766"/>
                  </a:cubicBezTo>
                  <a:cubicBezTo>
                    <a:pt x="684" y="1767"/>
                    <a:pt x="683" y="1768"/>
                    <a:pt x="682" y="1768"/>
                  </a:cubicBezTo>
                  <a:cubicBezTo>
                    <a:pt x="681" y="1769"/>
                    <a:pt x="679" y="1769"/>
                    <a:pt x="679" y="1769"/>
                  </a:cubicBezTo>
                  <a:cubicBezTo>
                    <a:pt x="678" y="1770"/>
                    <a:pt x="678" y="1771"/>
                    <a:pt x="678" y="1772"/>
                  </a:cubicBezTo>
                  <a:cubicBezTo>
                    <a:pt x="678" y="1773"/>
                    <a:pt x="679" y="1775"/>
                    <a:pt x="679" y="1776"/>
                  </a:cubicBezTo>
                  <a:cubicBezTo>
                    <a:pt x="680" y="1776"/>
                    <a:pt x="681" y="1777"/>
                    <a:pt x="681" y="1778"/>
                  </a:cubicBezTo>
                  <a:cubicBezTo>
                    <a:pt x="681" y="1779"/>
                    <a:pt x="682" y="1781"/>
                    <a:pt x="682" y="1782"/>
                  </a:cubicBezTo>
                  <a:cubicBezTo>
                    <a:pt x="682" y="1784"/>
                    <a:pt x="682" y="1786"/>
                    <a:pt x="681" y="1787"/>
                  </a:cubicBezTo>
                  <a:cubicBezTo>
                    <a:pt x="681" y="1788"/>
                    <a:pt x="679" y="1789"/>
                    <a:pt x="678" y="1790"/>
                  </a:cubicBezTo>
                  <a:cubicBezTo>
                    <a:pt x="678" y="1791"/>
                    <a:pt x="677" y="1793"/>
                    <a:pt x="677" y="1794"/>
                  </a:cubicBezTo>
                  <a:cubicBezTo>
                    <a:pt x="677" y="1796"/>
                    <a:pt x="678" y="1799"/>
                    <a:pt x="679" y="1800"/>
                  </a:cubicBezTo>
                  <a:cubicBezTo>
                    <a:pt x="679" y="1800"/>
                    <a:pt x="681" y="1801"/>
                    <a:pt x="682" y="1801"/>
                  </a:cubicBezTo>
                  <a:cubicBezTo>
                    <a:pt x="683" y="1801"/>
                    <a:pt x="684" y="1798"/>
                    <a:pt x="685" y="1798"/>
                  </a:cubicBezTo>
                  <a:cubicBezTo>
                    <a:pt x="686" y="1798"/>
                    <a:pt x="689" y="1800"/>
                    <a:pt x="690" y="1801"/>
                  </a:cubicBezTo>
                  <a:cubicBezTo>
                    <a:pt x="691" y="1802"/>
                    <a:pt x="692" y="1804"/>
                    <a:pt x="692" y="1806"/>
                  </a:cubicBezTo>
                  <a:cubicBezTo>
                    <a:pt x="693" y="1807"/>
                    <a:pt x="694" y="1811"/>
                    <a:pt x="694" y="1813"/>
                  </a:cubicBezTo>
                  <a:cubicBezTo>
                    <a:pt x="694" y="1815"/>
                    <a:pt x="693" y="1819"/>
                    <a:pt x="693" y="1821"/>
                  </a:cubicBezTo>
                  <a:cubicBezTo>
                    <a:pt x="693" y="1823"/>
                    <a:pt x="694" y="1827"/>
                    <a:pt x="694" y="1827"/>
                  </a:cubicBezTo>
                  <a:cubicBezTo>
                    <a:pt x="842" y="1839"/>
                    <a:pt x="842" y="1839"/>
                    <a:pt x="842" y="1839"/>
                  </a:cubicBezTo>
                  <a:cubicBezTo>
                    <a:pt x="1046" y="1854"/>
                    <a:pt x="1046" y="1854"/>
                    <a:pt x="1046" y="1854"/>
                  </a:cubicBezTo>
                  <a:cubicBezTo>
                    <a:pt x="1047" y="1853"/>
                    <a:pt x="1047" y="1852"/>
                    <a:pt x="1047" y="1851"/>
                  </a:cubicBezTo>
                  <a:cubicBezTo>
                    <a:pt x="1048" y="1851"/>
                    <a:pt x="1049" y="1850"/>
                    <a:pt x="1050" y="1850"/>
                  </a:cubicBezTo>
                  <a:cubicBezTo>
                    <a:pt x="1050" y="1850"/>
                    <a:pt x="1052" y="1851"/>
                    <a:pt x="1053" y="1851"/>
                  </a:cubicBezTo>
                  <a:cubicBezTo>
                    <a:pt x="1053" y="1852"/>
                    <a:pt x="1055" y="1854"/>
                    <a:pt x="1056" y="1854"/>
                  </a:cubicBezTo>
                  <a:cubicBezTo>
                    <a:pt x="1056" y="1854"/>
                    <a:pt x="1058" y="1854"/>
                    <a:pt x="1059" y="1854"/>
                  </a:cubicBezTo>
                  <a:cubicBezTo>
                    <a:pt x="1060" y="1855"/>
                    <a:pt x="1063" y="1855"/>
                    <a:pt x="1065" y="1855"/>
                  </a:cubicBezTo>
                  <a:cubicBezTo>
                    <a:pt x="1066" y="1854"/>
                    <a:pt x="1067" y="1853"/>
                    <a:pt x="1068" y="1852"/>
                  </a:cubicBezTo>
                  <a:cubicBezTo>
                    <a:pt x="1069" y="1852"/>
                    <a:pt x="1071" y="1853"/>
                    <a:pt x="1072" y="1852"/>
                  </a:cubicBezTo>
                  <a:cubicBezTo>
                    <a:pt x="1073" y="1852"/>
                    <a:pt x="1075" y="1851"/>
                    <a:pt x="1075" y="1850"/>
                  </a:cubicBezTo>
                  <a:cubicBezTo>
                    <a:pt x="1076" y="1849"/>
                    <a:pt x="1075" y="1845"/>
                    <a:pt x="1075" y="1844"/>
                  </a:cubicBezTo>
                  <a:cubicBezTo>
                    <a:pt x="1076" y="1843"/>
                    <a:pt x="1079" y="1842"/>
                    <a:pt x="1080" y="1842"/>
                  </a:cubicBezTo>
                  <a:cubicBezTo>
                    <a:pt x="1082" y="1841"/>
                    <a:pt x="1085" y="1839"/>
                    <a:pt x="1086" y="1838"/>
                  </a:cubicBezTo>
                  <a:cubicBezTo>
                    <a:pt x="1087" y="1836"/>
                    <a:pt x="1088" y="1833"/>
                    <a:pt x="1088" y="1831"/>
                  </a:cubicBezTo>
                  <a:cubicBezTo>
                    <a:pt x="1088" y="1830"/>
                    <a:pt x="1088" y="1828"/>
                    <a:pt x="1088" y="1827"/>
                  </a:cubicBezTo>
                  <a:cubicBezTo>
                    <a:pt x="1087" y="1825"/>
                    <a:pt x="1085" y="1823"/>
                    <a:pt x="1085" y="1822"/>
                  </a:cubicBezTo>
                  <a:cubicBezTo>
                    <a:pt x="1085" y="1821"/>
                    <a:pt x="1089" y="1820"/>
                    <a:pt x="1089" y="1819"/>
                  </a:cubicBezTo>
                  <a:cubicBezTo>
                    <a:pt x="1089" y="1817"/>
                    <a:pt x="1086" y="1816"/>
                    <a:pt x="1086" y="1815"/>
                  </a:cubicBezTo>
                  <a:cubicBezTo>
                    <a:pt x="1085" y="1814"/>
                    <a:pt x="1086" y="1812"/>
                    <a:pt x="1086" y="1810"/>
                  </a:cubicBezTo>
                  <a:cubicBezTo>
                    <a:pt x="1086" y="1809"/>
                    <a:pt x="1085" y="1806"/>
                    <a:pt x="1085" y="1805"/>
                  </a:cubicBezTo>
                  <a:cubicBezTo>
                    <a:pt x="1084" y="1804"/>
                    <a:pt x="1081" y="1803"/>
                    <a:pt x="1079" y="1803"/>
                  </a:cubicBezTo>
                  <a:cubicBezTo>
                    <a:pt x="1079" y="1802"/>
                    <a:pt x="1077" y="1802"/>
                    <a:pt x="1076" y="1802"/>
                  </a:cubicBezTo>
                  <a:cubicBezTo>
                    <a:pt x="1075" y="1802"/>
                    <a:pt x="1073" y="1804"/>
                    <a:pt x="1072" y="1804"/>
                  </a:cubicBezTo>
                  <a:cubicBezTo>
                    <a:pt x="1072" y="1804"/>
                    <a:pt x="1070" y="1803"/>
                    <a:pt x="1069" y="1803"/>
                  </a:cubicBezTo>
                  <a:cubicBezTo>
                    <a:pt x="1068" y="1802"/>
                    <a:pt x="1068" y="1800"/>
                    <a:pt x="1067" y="1800"/>
                  </a:cubicBezTo>
                  <a:cubicBezTo>
                    <a:pt x="1066" y="1800"/>
                    <a:pt x="1065" y="1802"/>
                    <a:pt x="1064" y="1802"/>
                  </a:cubicBezTo>
                  <a:cubicBezTo>
                    <a:pt x="1063" y="1802"/>
                    <a:pt x="1062" y="1800"/>
                    <a:pt x="1062" y="1800"/>
                  </a:cubicBezTo>
                  <a:cubicBezTo>
                    <a:pt x="1061" y="1799"/>
                    <a:pt x="1060" y="1796"/>
                    <a:pt x="1060" y="1795"/>
                  </a:cubicBezTo>
                  <a:cubicBezTo>
                    <a:pt x="1059" y="1794"/>
                    <a:pt x="1057" y="1792"/>
                    <a:pt x="1057" y="1790"/>
                  </a:cubicBezTo>
                  <a:cubicBezTo>
                    <a:pt x="1057" y="1789"/>
                    <a:pt x="1058" y="1787"/>
                    <a:pt x="1058" y="1786"/>
                  </a:cubicBezTo>
                  <a:cubicBezTo>
                    <a:pt x="1059" y="1785"/>
                    <a:pt x="1061" y="1782"/>
                    <a:pt x="1062" y="1781"/>
                  </a:cubicBezTo>
                  <a:cubicBezTo>
                    <a:pt x="1063" y="1779"/>
                    <a:pt x="1065" y="1776"/>
                    <a:pt x="1065" y="1774"/>
                  </a:cubicBezTo>
                  <a:cubicBezTo>
                    <a:pt x="1065" y="1772"/>
                    <a:pt x="1064" y="1770"/>
                    <a:pt x="1064" y="1768"/>
                  </a:cubicBezTo>
                  <a:cubicBezTo>
                    <a:pt x="1064" y="1767"/>
                    <a:pt x="1066" y="1765"/>
                    <a:pt x="1066" y="1764"/>
                  </a:cubicBezTo>
                  <a:cubicBezTo>
                    <a:pt x="1066" y="1763"/>
                    <a:pt x="1067" y="1761"/>
                    <a:pt x="1067" y="1760"/>
                  </a:cubicBezTo>
                  <a:cubicBezTo>
                    <a:pt x="1067" y="1759"/>
                    <a:pt x="1066" y="1758"/>
                    <a:pt x="1066" y="1757"/>
                  </a:cubicBezTo>
                  <a:cubicBezTo>
                    <a:pt x="1065" y="1757"/>
                    <a:pt x="1063" y="1757"/>
                    <a:pt x="1062" y="1756"/>
                  </a:cubicBezTo>
                  <a:cubicBezTo>
                    <a:pt x="1061" y="1756"/>
                    <a:pt x="1060" y="1755"/>
                    <a:pt x="1060" y="1754"/>
                  </a:cubicBezTo>
                  <a:cubicBezTo>
                    <a:pt x="1060" y="1752"/>
                    <a:pt x="1062" y="1751"/>
                    <a:pt x="1063" y="1750"/>
                  </a:cubicBezTo>
                  <a:cubicBezTo>
                    <a:pt x="1064" y="1749"/>
                    <a:pt x="1066" y="1747"/>
                    <a:pt x="1067" y="1746"/>
                  </a:cubicBezTo>
                  <a:cubicBezTo>
                    <a:pt x="1067" y="1744"/>
                    <a:pt x="1066" y="1742"/>
                    <a:pt x="1065" y="1741"/>
                  </a:cubicBezTo>
                  <a:cubicBezTo>
                    <a:pt x="1065" y="1740"/>
                    <a:pt x="1063" y="1738"/>
                    <a:pt x="1063" y="1737"/>
                  </a:cubicBezTo>
                  <a:cubicBezTo>
                    <a:pt x="1063" y="1736"/>
                    <a:pt x="1065" y="1735"/>
                    <a:pt x="1066" y="1735"/>
                  </a:cubicBezTo>
                  <a:cubicBezTo>
                    <a:pt x="1067" y="1735"/>
                    <a:pt x="1070" y="1734"/>
                    <a:pt x="1071" y="1734"/>
                  </a:cubicBezTo>
                  <a:cubicBezTo>
                    <a:pt x="1072" y="1734"/>
                    <a:pt x="1073" y="1735"/>
                    <a:pt x="1073" y="1736"/>
                  </a:cubicBezTo>
                  <a:cubicBezTo>
                    <a:pt x="1074" y="1736"/>
                    <a:pt x="1076" y="1734"/>
                    <a:pt x="1077" y="1733"/>
                  </a:cubicBezTo>
                  <a:cubicBezTo>
                    <a:pt x="1078" y="1733"/>
                    <a:pt x="1079" y="1730"/>
                    <a:pt x="1080" y="1729"/>
                  </a:cubicBezTo>
                  <a:cubicBezTo>
                    <a:pt x="1081" y="1727"/>
                    <a:pt x="1083" y="1724"/>
                    <a:pt x="1084" y="1723"/>
                  </a:cubicBezTo>
                  <a:cubicBezTo>
                    <a:pt x="1085" y="1722"/>
                    <a:pt x="1088" y="1722"/>
                    <a:pt x="1088" y="1721"/>
                  </a:cubicBezTo>
                  <a:cubicBezTo>
                    <a:pt x="1090" y="1720"/>
                    <a:pt x="1091" y="1717"/>
                    <a:pt x="1092" y="1716"/>
                  </a:cubicBezTo>
                  <a:cubicBezTo>
                    <a:pt x="1092" y="1716"/>
                    <a:pt x="1093" y="1716"/>
                    <a:pt x="1093" y="1715"/>
                  </a:cubicBezTo>
                  <a:cubicBezTo>
                    <a:pt x="1094" y="1715"/>
                    <a:pt x="1097" y="1715"/>
                    <a:pt x="1097" y="1714"/>
                  </a:cubicBezTo>
                  <a:cubicBezTo>
                    <a:pt x="1097" y="1712"/>
                    <a:pt x="1094" y="1710"/>
                    <a:pt x="1094" y="1708"/>
                  </a:cubicBezTo>
                  <a:cubicBezTo>
                    <a:pt x="1094" y="1707"/>
                    <a:pt x="1096" y="1705"/>
                    <a:pt x="1097" y="1704"/>
                  </a:cubicBezTo>
                  <a:cubicBezTo>
                    <a:pt x="1097" y="1703"/>
                    <a:pt x="1098" y="1700"/>
                    <a:pt x="1098" y="1699"/>
                  </a:cubicBezTo>
                  <a:cubicBezTo>
                    <a:pt x="1099" y="1697"/>
                    <a:pt x="1098" y="1693"/>
                    <a:pt x="1099" y="1692"/>
                  </a:cubicBezTo>
                  <a:cubicBezTo>
                    <a:pt x="1100" y="1691"/>
                    <a:pt x="1102" y="1691"/>
                    <a:pt x="1103" y="1691"/>
                  </a:cubicBezTo>
                  <a:cubicBezTo>
                    <a:pt x="1103" y="1690"/>
                    <a:pt x="1105" y="1689"/>
                    <a:pt x="1105" y="1688"/>
                  </a:cubicBezTo>
                  <a:cubicBezTo>
                    <a:pt x="1105" y="1687"/>
                    <a:pt x="1103" y="1684"/>
                    <a:pt x="1103" y="1683"/>
                  </a:cubicBezTo>
                  <a:cubicBezTo>
                    <a:pt x="1103" y="1682"/>
                    <a:pt x="1104" y="1679"/>
                    <a:pt x="1104" y="1678"/>
                  </a:cubicBezTo>
                  <a:cubicBezTo>
                    <a:pt x="1104" y="1677"/>
                    <a:pt x="1103" y="1674"/>
                    <a:pt x="1103" y="1673"/>
                  </a:cubicBezTo>
                  <a:cubicBezTo>
                    <a:pt x="1102" y="1672"/>
                    <a:pt x="1102" y="1669"/>
                    <a:pt x="1103" y="1668"/>
                  </a:cubicBezTo>
                  <a:cubicBezTo>
                    <a:pt x="1103" y="1666"/>
                    <a:pt x="1103" y="1663"/>
                    <a:pt x="1104" y="1662"/>
                  </a:cubicBezTo>
                  <a:cubicBezTo>
                    <a:pt x="1105" y="1661"/>
                    <a:pt x="1107" y="1661"/>
                    <a:pt x="1107" y="1660"/>
                  </a:cubicBezTo>
                  <a:cubicBezTo>
                    <a:pt x="1108" y="1659"/>
                    <a:pt x="1106" y="1657"/>
                    <a:pt x="1106" y="1655"/>
                  </a:cubicBezTo>
                  <a:cubicBezTo>
                    <a:pt x="1106" y="1655"/>
                    <a:pt x="1107" y="1653"/>
                    <a:pt x="1107" y="1652"/>
                  </a:cubicBezTo>
                  <a:cubicBezTo>
                    <a:pt x="1107" y="1651"/>
                    <a:pt x="1105" y="1651"/>
                    <a:pt x="1105" y="1650"/>
                  </a:cubicBezTo>
                  <a:cubicBezTo>
                    <a:pt x="1105" y="1649"/>
                    <a:pt x="1105" y="1647"/>
                    <a:pt x="1105" y="1647"/>
                  </a:cubicBezTo>
                  <a:cubicBezTo>
                    <a:pt x="1106" y="1646"/>
                    <a:pt x="1107" y="1646"/>
                    <a:pt x="1108" y="1645"/>
                  </a:cubicBezTo>
                  <a:cubicBezTo>
                    <a:pt x="1109" y="1645"/>
                    <a:pt x="1110" y="1645"/>
                    <a:pt x="1111" y="1644"/>
                  </a:cubicBezTo>
                  <a:cubicBezTo>
                    <a:pt x="1113" y="1643"/>
                    <a:pt x="1115" y="1641"/>
                    <a:pt x="1117" y="1640"/>
                  </a:cubicBezTo>
                  <a:cubicBezTo>
                    <a:pt x="1117" y="1639"/>
                    <a:pt x="1118" y="1636"/>
                    <a:pt x="1119" y="1635"/>
                  </a:cubicBezTo>
                  <a:cubicBezTo>
                    <a:pt x="1120" y="1635"/>
                    <a:pt x="1121" y="1634"/>
                    <a:pt x="1122" y="1633"/>
                  </a:cubicBezTo>
                  <a:cubicBezTo>
                    <a:pt x="1122" y="1632"/>
                    <a:pt x="1121" y="1630"/>
                    <a:pt x="1121" y="1628"/>
                  </a:cubicBezTo>
                  <a:cubicBezTo>
                    <a:pt x="1122" y="1627"/>
                    <a:pt x="1123" y="1624"/>
                    <a:pt x="1124" y="1623"/>
                  </a:cubicBezTo>
                  <a:cubicBezTo>
                    <a:pt x="1125" y="1622"/>
                    <a:pt x="1128" y="1620"/>
                    <a:pt x="1130" y="1620"/>
                  </a:cubicBezTo>
                  <a:cubicBezTo>
                    <a:pt x="1131" y="1619"/>
                    <a:pt x="1134" y="1620"/>
                    <a:pt x="1135" y="1619"/>
                  </a:cubicBezTo>
                  <a:cubicBezTo>
                    <a:pt x="1137" y="1619"/>
                    <a:pt x="1139" y="1618"/>
                    <a:pt x="1140" y="1617"/>
                  </a:cubicBezTo>
                  <a:cubicBezTo>
                    <a:pt x="1141" y="1616"/>
                    <a:pt x="1143" y="1614"/>
                    <a:pt x="1144" y="1614"/>
                  </a:cubicBezTo>
                  <a:cubicBezTo>
                    <a:pt x="1144" y="1613"/>
                    <a:pt x="1146" y="1612"/>
                    <a:pt x="1147" y="1612"/>
                  </a:cubicBezTo>
                  <a:cubicBezTo>
                    <a:pt x="1148" y="1612"/>
                    <a:pt x="1152" y="1612"/>
                    <a:pt x="1153" y="1612"/>
                  </a:cubicBezTo>
                  <a:cubicBezTo>
                    <a:pt x="1154" y="1611"/>
                    <a:pt x="1156" y="1610"/>
                    <a:pt x="1157" y="1609"/>
                  </a:cubicBezTo>
                  <a:cubicBezTo>
                    <a:pt x="1158" y="1608"/>
                    <a:pt x="1161" y="1604"/>
                    <a:pt x="1161" y="1604"/>
                  </a:cubicBezTo>
                  <a:cubicBezTo>
                    <a:pt x="1161" y="1604"/>
                    <a:pt x="1165" y="1602"/>
                    <a:pt x="1166" y="1601"/>
                  </a:cubicBezTo>
                  <a:cubicBezTo>
                    <a:pt x="1167" y="1600"/>
                    <a:pt x="1169" y="1600"/>
                    <a:pt x="1170" y="1599"/>
                  </a:cubicBezTo>
                  <a:cubicBezTo>
                    <a:pt x="1170" y="1598"/>
                    <a:pt x="1171" y="1596"/>
                    <a:pt x="1171" y="1595"/>
                  </a:cubicBezTo>
                  <a:cubicBezTo>
                    <a:pt x="1171" y="1593"/>
                    <a:pt x="1171" y="1591"/>
                    <a:pt x="1170" y="1590"/>
                  </a:cubicBezTo>
                  <a:cubicBezTo>
                    <a:pt x="1170" y="1589"/>
                    <a:pt x="1168" y="1588"/>
                    <a:pt x="1168" y="1587"/>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9" name="Freeform 28"/>
            <p:cNvSpPr>
              <a:spLocks/>
            </p:cNvSpPr>
            <p:nvPr/>
          </p:nvSpPr>
          <p:spPr bwMode="auto">
            <a:xfrm>
              <a:off x="1793875" y="2619375"/>
              <a:ext cx="1587" cy="1588"/>
            </a:xfrm>
            <a:custGeom>
              <a:avLst/>
              <a:gdLst>
                <a:gd name="T0" fmla="*/ 1 w 1"/>
                <a:gd name="T1" fmla="*/ 2 h 2"/>
                <a:gd name="T2" fmla="*/ 1 w 1"/>
                <a:gd name="T3" fmla="*/ 1 h 2"/>
                <a:gd name="T4" fmla="*/ 0 w 1"/>
                <a:gd name="T5" fmla="*/ 0 h 2"/>
                <a:gd name="T6" fmla="*/ 0 w 1"/>
                <a:gd name="T7" fmla="*/ 0 h 2"/>
                <a:gd name="T8" fmla="*/ 0 w 1"/>
                <a:gd name="T9" fmla="*/ 0 h 2"/>
                <a:gd name="T10" fmla="*/ 0 w 1"/>
                <a:gd name="T11" fmla="*/ 1 h 2"/>
                <a:gd name="T12" fmla="*/ 1 w 1"/>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1" h="2">
                  <a:moveTo>
                    <a:pt x="1" y="2"/>
                  </a:moveTo>
                  <a:cubicBezTo>
                    <a:pt x="1" y="1"/>
                    <a:pt x="1" y="1"/>
                    <a:pt x="1" y="1"/>
                  </a:cubicBezTo>
                  <a:cubicBezTo>
                    <a:pt x="1" y="1"/>
                    <a:pt x="1" y="1"/>
                    <a:pt x="0" y="0"/>
                  </a:cubicBezTo>
                  <a:cubicBezTo>
                    <a:pt x="0" y="0"/>
                    <a:pt x="0" y="0"/>
                    <a:pt x="0" y="0"/>
                  </a:cubicBezTo>
                  <a:cubicBezTo>
                    <a:pt x="0" y="0"/>
                    <a:pt x="0" y="0"/>
                    <a:pt x="0" y="0"/>
                  </a:cubicBezTo>
                  <a:cubicBezTo>
                    <a:pt x="0" y="1"/>
                    <a:pt x="0" y="1"/>
                    <a:pt x="0" y="1"/>
                  </a:cubicBezTo>
                  <a:cubicBezTo>
                    <a:pt x="1" y="1"/>
                    <a:pt x="1" y="1"/>
                    <a:pt x="1" y="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0" name="Freeform 29"/>
            <p:cNvSpPr>
              <a:spLocks/>
            </p:cNvSpPr>
            <p:nvPr/>
          </p:nvSpPr>
          <p:spPr bwMode="auto">
            <a:xfrm>
              <a:off x="1554163" y="1903413"/>
              <a:ext cx="1190625" cy="723900"/>
            </a:xfrm>
            <a:custGeom>
              <a:avLst/>
              <a:gdLst>
                <a:gd name="T0" fmla="*/ 251 w 1411"/>
                <a:gd name="T1" fmla="*/ 37 h 858"/>
                <a:gd name="T2" fmla="*/ 3 w 1411"/>
                <a:gd name="T3" fmla="*/ 180 h 858"/>
                <a:gd name="T4" fmla="*/ 12 w 1411"/>
                <a:gd name="T5" fmla="*/ 196 h 858"/>
                <a:gd name="T6" fmla="*/ 20 w 1411"/>
                <a:gd name="T7" fmla="*/ 213 h 858"/>
                <a:gd name="T8" fmla="*/ 28 w 1411"/>
                <a:gd name="T9" fmla="*/ 236 h 858"/>
                <a:gd name="T10" fmla="*/ 31 w 1411"/>
                <a:gd name="T11" fmla="*/ 265 h 858"/>
                <a:gd name="T12" fmla="*/ 41 w 1411"/>
                <a:gd name="T13" fmla="*/ 293 h 858"/>
                <a:gd name="T14" fmla="*/ 53 w 1411"/>
                <a:gd name="T15" fmla="*/ 305 h 858"/>
                <a:gd name="T16" fmla="*/ 70 w 1411"/>
                <a:gd name="T17" fmla="*/ 326 h 858"/>
                <a:gd name="T18" fmla="*/ 82 w 1411"/>
                <a:gd name="T19" fmla="*/ 346 h 858"/>
                <a:gd name="T20" fmla="*/ 94 w 1411"/>
                <a:gd name="T21" fmla="*/ 364 h 858"/>
                <a:gd name="T22" fmla="*/ 100 w 1411"/>
                <a:gd name="T23" fmla="*/ 388 h 858"/>
                <a:gd name="T24" fmla="*/ 109 w 1411"/>
                <a:gd name="T25" fmla="*/ 398 h 858"/>
                <a:gd name="T26" fmla="*/ 128 w 1411"/>
                <a:gd name="T27" fmla="*/ 410 h 858"/>
                <a:gd name="T28" fmla="*/ 136 w 1411"/>
                <a:gd name="T29" fmla="*/ 426 h 858"/>
                <a:gd name="T30" fmla="*/ 155 w 1411"/>
                <a:gd name="T31" fmla="*/ 424 h 858"/>
                <a:gd name="T32" fmla="*/ 163 w 1411"/>
                <a:gd name="T33" fmla="*/ 451 h 858"/>
                <a:gd name="T34" fmla="*/ 155 w 1411"/>
                <a:gd name="T35" fmla="*/ 465 h 858"/>
                <a:gd name="T36" fmla="*/ 145 w 1411"/>
                <a:gd name="T37" fmla="*/ 494 h 858"/>
                <a:gd name="T38" fmla="*/ 136 w 1411"/>
                <a:gd name="T39" fmla="*/ 531 h 858"/>
                <a:gd name="T40" fmla="*/ 137 w 1411"/>
                <a:gd name="T41" fmla="*/ 546 h 858"/>
                <a:gd name="T42" fmla="*/ 138 w 1411"/>
                <a:gd name="T43" fmla="*/ 572 h 858"/>
                <a:gd name="T44" fmla="*/ 123 w 1411"/>
                <a:gd name="T45" fmla="*/ 574 h 858"/>
                <a:gd name="T46" fmla="*/ 116 w 1411"/>
                <a:gd name="T47" fmla="*/ 585 h 858"/>
                <a:gd name="T48" fmla="*/ 113 w 1411"/>
                <a:gd name="T49" fmla="*/ 610 h 858"/>
                <a:gd name="T50" fmla="*/ 122 w 1411"/>
                <a:gd name="T51" fmla="*/ 623 h 858"/>
                <a:gd name="T52" fmla="*/ 135 w 1411"/>
                <a:gd name="T53" fmla="*/ 632 h 858"/>
                <a:gd name="T54" fmla="*/ 145 w 1411"/>
                <a:gd name="T55" fmla="*/ 622 h 858"/>
                <a:gd name="T56" fmla="*/ 161 w 1411"/>
                <a:gd name="T57" fmla="*/ 612 h 858"/>
                <a:gd name="T58" fmla="*/ 172 w 1411"/>
                <a:gd name="T59" fmla="*/ 600 h 858"/>
                <a:gd name="T60" fmla="*/ 192 w 1411"/>
                <a:gd name="T61" fmla="*/ 613 h 858"/>
                <a:gd name="T62" fmla="*/ 201 w 1411"/>
                <a:gd name="T63" fmla="*/ 629 h 858"/>
                <a:gd name="T64" fmla="*/ 205 w 1411"/>
                <a:gd name="T65" fmla="*/ 650 h 858"/>
                <a:gd name="T66" fmla="*/ 204 w 1411"/>
                <a:gd name="T67" fmla="*/ 669 h 858"/>
                <a:gd name="T68" fmla="*/ 211 w 1411"/>
                <a:gd name="T69" fmla="*/ 687 h 858"/>
                <a:gd name="T70" fmla="*/ 217 w 1411"/>
                <a:gd name="T71" fmla="*/ 707 h 858"/>
                <a:gd name="T72" fmla="*/ 230 w 1411"/>
                <a:gd name="T73" fmla="*/ 720 h 858"/>
                <a:gd name="T74" fmla="*/ 231 w 1411"/>
                <a:gd name="T75" fmla="*/ 739 h 858"/>
                <a:gd name="T76" fmla="*/ 228 w 1411"/>
                <a:gd name="T77" fmla="*/ 758 h 858"/>
                <a:gd name="T78" fmla="*/ 248 w 1411"/>
                <a:gd name="T79" fmla="*/ 764 h 858"/>
                <a:gd name="T80" fmla="*/ 263 w 1411"/>
                <a:gd name="T81" fmla="*/ 781 h 858"/>
                <a:gd name="T82" fmla="*/ 271 w 1411"/>
                <a:gd name="T83" fmla="*/ 805 h 858"/>
                <a:gd name="T84" fmla="*/ 271 w 1411"/>
                <a:gd name="T85" fmla="*/ 823 h 858"/>
                <a:gd name="T86" fmla="*/ 277 w 1411"/>
                <a:gd name="T87" fmla="*/ 841 h 858"/>
                <a:gd name="T88" fmla="*/ 294 w 1411"/>
                <a:gd name="T89" fmla="*/ 829 h 858"/>
                <a:gd name="T90" fmla="*/ 310 w 1411"/>
                <a:gd name="T91" fmla="*/ 830 h 858"/>
                <a:gd name="T92" fmla="*/ 327 w 1411"/>
                <a:gd name="T93" fmla="*/ 834 h 858"/>
                <a:gd name="T94" fmla="*/ 345 w 1411"/>
                <a:gd name="T95" fmla="*/ 829 h 858"/>
                <a:gd name="T96" fmla="*/ 361 w 1411"/>
                <a:gd name="T97" fmla="*/ 823 h 858"/>
                <a:gd name="T98" fmla="*/ 380 w 1411"/>
                <a:gd name="T99" fmla="*/ 833 h 858"/>
                <a:gd name="T100" fmla="*/ 390 w 1411"/>
                <a:gd name="T101" fmla="*/ 832 h 858"/>
                <a:gd name="T102" fmla="*/ 412 w 1411"/>
                <a:gd name="T103" fmla="*/ 832 h 858"/>
                <a:gd name="T104" fmla="*/ 421 w 1411"/>
                <a:gd name="T105" fmla="*/ 838 h 858"/>
                <a:gd name="T106" fmla="*/ 445 w 1411"/>
                <a:gd name="T107" fmla="*/ 836 h 858"/>
                <a:gd name="T108" fmla="*/ 456 w 1411"/>
                <a:gd name="T109" fmla="*/ 823 h 858"/>
                <a:gd name="T110" fmla="*/ 473 w 1411"/>
                <a:gd name="T111" fmla="*/ 805 h 858"/>
                <a:gd name="T112" fmla="*/ 491 w 1411"/>
                <a:gd name="T113" fmla="*/ 826 h 858"/>
                <a:gd name="T114" fmla="*/ 500 w 1411"/>
                <a:gd name="T115" fmla="*/ 846 h 858"/>
                <a:gd name="T116" fmla="*/ 509 w 1411"/>
                <a:gd name="T117" fmla="*/ 858 h 858"/>
                <a:gd name="T118" fmla="*/ 636 w 1411"/>
                <a:gd name="T119" fmla="*/ 784 h 858"/>
                <a:gd name="T120" fmla="*/ 1260 w 1411"/>
                <a:gd name="T121" fmla="*/ 836 h 8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411" h="858">
                  <a:moveTo>
                    <a:pt x="1411" y="148"/>
                  </a:moveTo>
                  <a:cubicBezTo>
                    <a:pt x="1172" y="136"/>
                    <a:pt x="1172" y="136"/>
                    <a:pt x="1172" y="136"/>
                  </a:cubicBezTo>
                  <a:cubicBezTo>
                    <a:pt x="925" y="117"/>
                    <a:pt x="925" y="117"/>
                    <a:pt x="925" y="117"/>
                  </a:cubicBezTo>
                  <a:cubicBezTo>
                    <a:pt x="781" y="102"/>
                    <a:pt x="781" y="102"/>
                    <a:pt x="781" y="102"/>
                  </a:cubicBezTo>
                  <a:cubicBezTo>
                    <a:pt x="636" y="89"/>
                    <a:pt x="636" y="89"/>
                    <a:pt x="636" y="89"/>
                  </a:cubicBezTo>
                  <a:cubicBezTo>
                    <a:pt x="469" y="67"/>
                    <a:pt x="469" y="67"/>
                    <a:pt x="469" y="67"/>
                  </a:cubicBezTo>
                  <a:cubicBezTo>
                    <a:pt x="251" y="37"/>
                    <a:pt x="251" y="37"/>
                    <a:pt x="251" y="37"/>
                  </a:cubicBezTo>
                  <a:cubicBezTo>
                    <a:pt x="145" y="20"/>
                    <a:pt x="145" y="20"/>
                    <a:pt x="145" y="20"/>
                  </a:cubicBezTo>
                  <a:cubicBezTo>
                    <a:pt x="30" y="0"/>
                    <a:pt x="30" y="0"/>
                    <a:pt x="30" y="0"/>
                  </a:cubicBezTo>
                  <a:cubicBezTo>
                    <a:pt x="1" y="171"/>
                    <a:pt x="1" y="171"/>
                    <a:pt x="1" y="171"/>
                  </a:cubicBezTo>
                  <a:cubicBezTo>
                    <a:pt x="1" y="172"/>
                    <a:pt x="1" y="172"/>
                    <a:pt x="0" y="173"/>
                  </a:cubicBezTo>
                  <a:cubicBezTo>
                    <a:pt x="1" y="173"/>
                    <a:pt x="1" y="173"/>
                    <a:pt x="1" y="173"/>
                  </a:cubicBezTo>
                  <a:cubicBezTo>
                    <a:pt x="1" y="174"/>
                    <a:pt x="2" y="175"/>
                    <a:pt x="2" y="176"/>
                  </a:cubicBezTo>
                  <a:cubicBezTo>
                    <a:pt x="3" y="177"/>
                    <a:pt x="3" y="178"/>
                    <a:pt x="3" y="180"/>
                  </a:cubicBezTo>
                  <a:cubicBezTo>
                    <a:pt x="3" y="180"/>
                    <a:pt x="3" y="181"/>
                    <a:pt x="3" y="181"/>
                  </a:cubicBezTo>
                  <a:cubicBezTo>
                    <a:pt x="4" y="181"/>
                    <a:pt x="4" y="181"/>
                    <a:pt x="4" y="182"/>
                  </a:cubicBezTo>
                  <a:cubicBezTo>
                    <a:pt x="6" y="182"/>
                    <a:pt x="7" y="183"/>
                    <a:pt x="7" y="184"/>
                  </a:cubicBezTo>
                  <a:cubicBezTo>
                    <a:pt x="9" y="186"/>
                    <a:pt x="11" y="190"/>
                    <a:pt x="12" y="192"/>
                  </a:cubicBezTo>
                  <a:cubicBezTo>
                    <a:pt x="12" y="193"/>
                    <a:pt x="12" y="195"/>
                    <a:pt x="12" y="196"/>
                  </a:cubicBezTo>
                  <a:cubicBezTo>
                    <a:pt x="12" y="196"/>
                    <a:pt x="12" y="196"/>
                    <a:pt x="12" y="196"/>
                  </a:cubicBezTo>
                  <a:cubicBezTo>
                    <a:pt x="12" y="196"/>
                    <a:pt x="12" y="196"/>
                    <a:pt x="12" y="196"/>
                  </a:cubicBezTo>
                  <a:cubicBezTo>
                    <a:pt x="12" y="196"/>
                    <a:pt x="12" y="196"/>
                    <a:pt x="12" y="196"/>
                  </a:cubicBezTo>
                  <a:cubicBezTo>
                    <a:pt x="14" y="196"/>
                    <a:pt x="16" y="197"/>
                    <a:pt x="17" y="198"/>
                  </a:cubicBezTo>
                  <a:cubicBezTo>
                    <a:pt x="20" y="201"/>
                    <a:pt x="19" y="206"/>
                    <a:pt x="19" y="207"/>
                  </a:cubicBezTo>
                  <a:cubicBezTo>
                    <a:pt x="19" y="208"/>
                    <a:pt x="19" y="209"/>
                    <a:pt x="18" y="211"/>
                  </a:cubicBezTo>
                  <a:cubicBezTo>
                    <a:pt x="18" y="211"/>
                    <a:pt x="18" y="211"/>
                    <a:pt x="18" y="211"/>
                  </a:cubicBezTo>
                  <a:cubicBezTo>
                    <a:pt x="18" y="211"/>
                    <a:pt x="18" y="212"/>
                    <a:pt x="18" y="212"/>
                  </a:cubicBezTo>
                  <a:cubicBezTo>
                    <a:pt x="19" y="212"/>
                    <a:pt x="19" y="212"/>
                    <a:pt x="20" y="213"/>
                  </a:cubicBezTo>
                  <a:cubicBezTo>
                    <a:pt x="20" y="213"/>
                    <a:pt x="20" y="213"/>
                    <a:pt x="20" y="213"/>
                  </a:cubicBezTo>
                  <a:cubicBezTo>
                    <a:pt x="21" y="213"/>
                    <a:pt x="23" y="214"/>
                    <a:pt x="24" y="216"/>
                  </a:cubicBezTo>
                  <a:cubicBezTo>
                    <a:pt x="25" y="218"/>
                    <a:pt x="25" y="219"/>
                    <a:pt x="25" y="220"/>
                  </a:cubicBezTo>
                  <a:cubicBezTo>
                    <a:pt x="25" y="220"/>
                    <a:pt x="25" y="220"/>
                    <a:pt x="25" y="220"/>
                  </a:cubicBezTo>
                  <a:cubicBezTo>
                    <a:pt x="28" y="222"/>
                    <a:pt x="29" y="224"/>
                    <a:pt x="29" y="225"/>
                  </a:cubicBezTo>
                  <a:cubicBezTo>
                    <a:pt x="30" y="227"/>
                    <a:pt x="30" y="231"/>
                    <a:pt x="29" y="234"/>
                  </a:cubicBezTo>
                  <a:cubicBezTo>
                    <a:pt x="29" y="235"/>
                    <a:pt x="28" y="235"/>
                    <a:pt x="28" y="236"/>
                  </a:cubicBezTo>
                  <a:cubicBezTo>
                    <a:pt x="28" y="237"/>
                    <a:pt x="29" y="237"/>
                    <a:pt x="30" y="238"/>
                  </a:cubicBezTo>
                  <a:cubicBezTo>
                    <a:pt x="30" y="239"/>
                    <a:pt x="33" y="243"/>
                    <a:pt x="32" y="247"/>
                  </a:cubicBezTo>
                  <a:cubicBezTo>
                    <a:pt x="32" y="250"/>
                    <a:pt x="30" y="254"/>
                    <a:pt x="27" y="255"/>
                  </a:cubicBezTo>
                  <a:cubicBezTo>
                    <a:pt x="26" y="255"/>
                    <a:pt x="26" y="255"/>
                    <a:pt x="25" y="255"/>
                  </a:cubicBezTo>
                  <a:cubicBezTo>
                    <a:pt x="25" y="256"/>
                    <a:pt x="26" y="257"/>
                    <a:pt x="27" y="258"/>
                  </a:cubicBezTo>
                  <a:cubicBezTo>
                    <a:pt x="27" y="259"/>
                    <a:pt x="27" y="260"/>
                    <a:pt x="27" y="261"/>
                  </a:cubicBezTo>
                  <a:cubicBezTo>
                    <a:pt x="29" y="262"/>
                    <a:pt x="30" y="263"/>
                    <a:pt x="31" y="265"/>
                  </a:cubicBezTo>
                  <a:cubicBezTo>
                    <a:pt x="33" y="267"/>
                    <a:pt x="32" y="272"/>
                    <a:pt x="30" y="275"/>
                  </a:cubicBezTo>
                  <a:cubicBezTo>
                    <a:pt x="29" y="275"/>
                    <a:pt x="28" y="276"/>
                    <a:pt x="27" y="276"/>
                  </a:cubicBezTo>
                  <a:cubicBezTo>
                    <a:pt x="27" y="276"/>
                    <a:pt x="28" y="276"/>
                    <a:pt x="28" y="276"/>
                  </a:cubicBezTo>
                  <a:cubicBezTo>
                    <a:pt x="29" y="277"/>
                    <a:pt x="29" y="279"/>
                    <a:pt x="30" y="280"/>
                  </a:cubicBezTo>
                  <a:cubicBezTo>
                    <a:pt x="31" y="280"/>
                    <a:pt x="32" y="280"/>
                    <a:pt x="33" y="281"/>
                  </a:cubicBezTo>
                  <a:cubicBezTo>
                    <a:pt x="35" y="282"/>
                    <a:pt x="38" y="285"/>
                    <a:pt x="39" y="287"/>
                  </a:cubicBezTo>
                  <a:cubicBezTo>
                    <a:pt x="40" y="289"/>
                    <a:pt x="40" y="291"/>
                    <a:pt x="41" y="293"/>
                  </a:cubicBezTo>
                  <a:cubicBezTo>
                    <a:pt x="41" y="294"/>
                    <a:pt x="41" y="295"/>
                    <a:pt x="41" y="296"/>
                  </a:cubicBezTo>
                  <a:cubicBezTo>
                    <a:pt x="42" y="297"/>
                    <a:pt x="42" y="298"/>
                    <a:pt x="42" y="298"/>
                  </a:cubicBezTo>
                  <a:cubicBezTo>
                    <a:pt x="43" y="298"/>
                    <a:pt x="43" y="299"/>
                    <a:pt x="44" y="299"/>
                  </a:cubicBezTo>
                  <a:cubicBezTo>
                    <a:pt x="45" y="299"/>
                    <a:pt x="46" y="300"/>
                    <a:pt x="47" y="300"/>
                  </a:cubicBezTo>
                  <a:cubicBezTo>
                    <a:pt x="48" y="301"/>
                    <a:pt x="49" y="302"/>
                    <a:pt x="50" y="303"/>
                  </a:cubicBezTo>
                  <a:cubicBezTo>
                    <a:pt x="51" y="304"/>
                    <a:pt x="51" y="304"/>
                    <a:pt x="52" y="305"/>
                  </a:cubicBezTo>
                  <a:cubicBezTo>
                    <a:pt x="52" y="305"/>
                    <a:pt x="53" y="305"/>
                    <a:pt x="53" y="305"/>
                  </a:cubicBezTo>
                  <a:cubicBezTo>
                    <a:pt x="55" y="305"/>
                    <a:pt x="57" y="305"/>
                    <a:pt x="59" y="306"/>
                  </a:cubicBezTo>
                  <a:cubicBezTo>
                    <a:pt x="60" y="306"/>
                    <a:pt x="63" y="308"/>
                    <a:pt x="64" y="310"/>
                  </a:cubicBezTo>
                  <a:cubicBezTo>
                    <a:pt x="64" y="310"/>
                    <a:pt x="65" y="312"/>
                    <a:pt x="66" y="317"/>
                  </a:cubicBezTo>
                  <a:cubicBezTo>
                    <a:pt x="66" y="318"/>
                    <a:pt x="66" y="319"/>
                    <a:pt x="66" y="320"/>
                  </a:cubicBezTo>
                  <a:cubicBezTo>
                    <a:pt x="66" y="320"/>
                    <a:pt x="66" y="321"/>
                    <a:pt x="66" y="321"/>
                  </a:cubicBezTo>
                  <a:cubicBezTo>
                    <a:pt x="67" y="321"/>
                    <a:pt x="68" y="322"/>
                    <a:pt x="69" y="323"/>
                  </a:cubicBezTo>
                  <a:cubicBezTo>
                    <a:pt x="70" y="324"/>
                    <a:pt x="70" y="325"/>
                    <a:pt x="70" y="326"/>
                  </a:cubicBezTo>
                  <a:cubicBezTo>
                    <a:pt x="72" y="327"/>
                    <a:pt x="73" y="327"/>
                    <a:pt x="74" y="328"/>
                  </a:cubicBezTo>
                  <a:cubicBezTo>
                    <a:pt x="76" y="330"/>
                    <a:pt x="77" y="333"/>
                    <a:pt x="77" y="335"/>
                  </a:cubicBezTo>
                  <a:cubicBezTo>
                    <a:pt x="77" y="336"/>
                    <a:pt x="77" y="336"/>
                    <a:pt x="77" y="337"/>
                  </a:cubicBezTo>
                  <a:cubicBezTo>
                    <a:pt x="77" y="337"/>
                    <a:pt x="78" y="337"/>
                    <a:pt x="78" y="337"/>
                  </a:cubicBezTo>
                  <a:cubicBezTo>
                    <a:pt x="79" y="338"/>
                    <a:pt x="80" y="339"/>
                    <a:pt x="80" y="340"/>
                  </a:cubicBezTo>
                  <a:cubicBezTo>
                    <a:pt x="81" y="341"/>
                    <a:pt x="82" y="343"/>
                    <a:pt x="82" y="345"/>
                  </a:cubicBezTo>
                  <a:cubicBezTo>
                    <a:pt x="82" y="345"/>
                    <a:pt x="82" y="346"/>
                    <a:pt x="82" y="346"/>
                  </a:cubicBezTo>
                  <a:cubicBezTo>
                    <a:pt x="82" y="346"/>
                    <a:pt x="83" y="346"/>
                    <a:pt x="83" y="346"/>
                  </a:cubicBezTo>
                  <a:cubicBezTo>
                    <a:pt x="84" y="347"/>
                    <a:pt x="85" y="348"/>
                    <a:pt x="86" y="349"/>
                  </a:cubicBezTo>
                  <a:cubicBezTo>
                    <a:pt x="87" y="350"/>
                    <a:pt x="89" y="353"/>
                    <a:pt x="89" y="355"/>
                  </a:cubicBezTo>
                  <a:cubicBezTo>
                    <a:pt x="89" y="357"/>
                    <a:pt x="89" y="359"/>
                    <a:pt x="89" y="360"/>
                  </a:cubicBezTo>
                  <a:cubicBezTo>
                    <a:pt x="89" y="360"/>
                    <a:pt x="89" y="361"/>
                    <a:pt x="88" y="361"/>
                  </a:cubicBezTo>
                  <a:cubicBezTo>
                    <a:pt x="89" y="361"/>
                    <a:pt x="89" y="362"/>
                    <a:pt x="89" y="362"/>
                  </a:cubicBezTo>
                  <a:cubicBezTo>
                    <a:pt x="90" y="362"/>
                    <a:pt x="92" y="363"/>
                    <a:pt x="94" y="364"/>
                  </a:cubicBezTo>
                  <a:cubicBezTo>
                    <a:pt x="96" y="366"/>
                    <a:pt x="96" y="368"/>
                    <a:pt x="97" y="370"/>
                  </a:cubicBezTo>
                  <a:cubicBezTo>
                    <a:pt x="97" y="370"/>
                    <a:pt x="97" y="370"/>
                    <a:pt x="97" y="370"/>
                  </a:cubicBezTo>
                  <a:cubicBezTo>
                    <a:pt x="97" y="370"/>
                    <a:pt x="97" y="370"/>
                    <a:pt x="97" y="371"/>
                  </a:cubicBezTo>
                  <a:cubicBezTo>
                    <a:pt x="99" y="371"/>
                    <a:pt x="100" y="372"/>
                    <a:pt x="102" y="374"/>
                  </a:cubicBezTo>
                  <a:cubicBezTo>
                    <a:pt x="103" y="377"/>
                    <a:pt x="102" y="382"/>
                    <a:pt x="102" y="383"/>
                  </a:cubicBezTo>
                  <a:cubicBezTo>
                    <a:pt x="102" y="384"/>
                    <a:pt x="101" y="386"/>
                    <a:pt x="100" y="387"/>
                  </a:cubicBezTo>
                  <a:cubicBezTo>
                    <a:pt x="100" y="387"/>
                    <a:pt x="100" y="388"/>
                    <a:pt x="100" y="388"/>
                  </a:cubicBezTo>
                  <a:cubicBezTo>
                    <a:pt x="100" y="389"/>
                    <a:pt x="99" y="390"/>
                    <a:pt x="100" y="391"/>
                  </a:cubicBezTo>
                  <a:cubicBezTo>
                    <a:pt x="100" y="391"/>
                    <a:pt x="100" y="391"/>
                    <a:pt x="100" y="391"/>
                  </a:cubicBezTo>
                  <a:cubicBezTo>
                    <a:pt x="100" y="391"/>
                    <a:pt x="100" y="391"/>
                    <a:pt x="101" y="391"/>
                  </a:cubicBezTo>
                  <a:cubicBezTo>
                    <a:pt x="101" y="392"/>
                    <a:pt x="102" y="392"/>
                    <a:pt x="103" y="392"/>
                  </a:cubicBezTo>
                  <a:cubicBezTo>
                    <a:pt x="104" y="393"/>
                    <a:pt x="106" y="394"/>
                    <a:pt x="107" y="395"/>
                  </a:cubicBezTo>
                  <a:cubicBezTo>
                    <a:pt x="108" y="395"/>
                    <a:pt x="109" y="397"/>
                    <a:pt x="109" y="397"/>
                  </a:cubicBezTo>
                  <a:cubicBezTo>
                    <a:pt x="109" y="398"/>
                    <a:pt x="109" y="398"/>
                    <a:pt x="109" y="398"/>
                  </a:cubicBezTo>
                  <a:cubicBezTo>
                    <a:pt x="110" y="398"/>
                    <a:pt x="110" y="398"/>
                    <a:pt x="110" y="398"/>
                  </a:cubicBezTo>
                  <a:cubicBezTo>
                    <a:pt x="111" y="398"/>
                    <a:pt x="112" y="399"/>
                    <a:pt x="113" y="400"/>
                  </a:cubicBezTo>
                  <a:cubicBezTo>
                    <a:pt x="114" y="401"/>
                    <a:pt x="117" y="404"/>
                    <a:pt x="118" y="407"/>
                  </a:cubicBezTo>
                  <a:cubicBezTo>
                    <a:pt x="118" y="408"/>
                    <a:pt x="118" y="408"/>
                    <a:pt x="118" y="409"/>
                  </a:cubicBezTo>
                  <a:cubicBezTo>
                    <a:pt x="118" y="409"/>
                    <a:pt x="118" y="409"/>
                    <a:pt x="119" y="408"/>
                  </a:cubicBezTo>
                  <a:cubicBezTo>
                    <a:pt x="119" y="408"/>
                    <a:pt x="121" y="408"/>
                    <a:pt x="122" y="408"/>
                  </a:cubicBezTo>
                  <a:cubicBezTo>
                    <a:pt x="123" y="408"/>
                    <a:pt x="126" y="408"/>
                    <a:pt x="128" y="410"/>
                  </a:cubicBezTo>
                  <a:cubicBezTo>
                    <a:pt x="131" y="411"/>
                    <a:pt x="132" y="415"/>
                    <a:pt x="133" y="417"/>
                  </a:cubicBezTo>
                  <a:cubicBezTo>
                    <a:pt x="133" y="420"/>
                    <a:pt x="131" y="425"/>
                    <a:pt x="131" y="425"/>
                  </a:cubicBezTo>
                  <a:cubicBezTo>
                    <a:pt x="131" y="425"/>
                    <a:pt x="131" y="426"/>
                    <a:pt x="131" y="426"/>
                  </a:cubicBezTo>
                  <a:cubicBezTo>
                    <a:pt x="131" y="426"/>
                    <a:pt x="131" y="426"/>
                    <a:pt x="131" y="426"/>
                  </a:cubicBezTo>
                  <a:cubicBezTo>
                    <a:pt x="131" y="427"/>
                    <a:pt x="132" y="427"/>
                    <a:pt x="132" y="427"/>
                  </a:cubicBezTo>
                  <a:cubicBezTo>
                    <a:pt x="133" y="427"/>
                    <a:pt x="134" y="426"/>
                    <a:pt x="135" y="426"/>
                  </a:cubicBezTo>
                  <a:cubicBezTo>
                    <a:pt x="135" y="426"/>
                    <a:pt x="135" y="426"/>
                    <a:pt x="136" y="426"/>
                  </a:cubicBezTo>
                  <a:cubicBezTo>
                    <a:pt x="137" y="426"/>
                    <a:pt x="138" y="426"/>
                    <a:pt x="141" y="428"/>
                  </a:cubicBezTo>
                  <a:cubicBezTo>
                    <a:pt x="142" y="428"/>
                    <a:pt x="143" y="429"/>
                    <a:pt x="144" y="429"/>
                  </a:cubicBezTo>
                  <a:cubicBezTo>
                    <a:pt x="144" y="429"/>
                    <a:pt x="144" y="430"/>
                    <a:pt x="144" y="430"/>
                  </a:cubicBezTo>
                  <a:cubicBezTo>
                    <a:pt x="144" y="429"/>
                    <a:pt x="145" y="429"/>
                    <a:pt x="145" y="429"/>
                  </a:cubicBezTo>
                  <a:cubicBezTo>
                    <a:pt x="146" y="428"/>
                    <a:pt x="146" y="427"/>
                    <a:pt x="148" y="427"/>
                  </a:cubicBezTo>
                  <a:cubicBezTo>
                    <a:pt x="148" y="427"/>
                    <a:pt x="152" y="425"/>
                    <a:pt x="155" y="424"/>
                  </a:cubicBezTo>
                  <a:cubicBezTo>
                    <a:pt x="155" y="424"/>
                    <a:pt x="155" y="424"/>
                    <a:pt x="155" y="424"/>
                  </a:cubicBezTo>
                  <a:cubicBezTo>
                    <a:pt x="157" y="424"/>
                    <a:pt x="160" y="425"/>
                    <a:pt x="162" y="426"/>
                  </a:cubicBezTo>
                  <a:cubicBezTo>
                    <a:pt x="164" y="427"/>
                    <a:pt x="167" y="431"/>
                    <a:pt x="167" y="433"/>
                  </a:cubicBezTo>
                  <a:cubicBezTo>
                    <a:pt x="168" y="437"/>
                    <a:pt x="167" y="441"/>
                    <a:pt x="166" y="443"/>
                  </a:cubicBezTo>
                  <a:cubicBezTo>
                    <a:pt x="166" y="444"/>
                    <a:pt x="165" y="445"/>
                    <a:pt x="164" y="446"/>
                  </a:cubicBezTo>
                  <a:cubicBezTo>
                    <a:pt x="164" y="446"/>
                    <a:pt x="164" y="446"/>
                    <a:pt x="164" y="446"/>
                  </a:cubicBezTo>
                  <a:cubicBezTo>
                    <a:pt x="164" y="446"/>
                    <a:pt x="164" y="446"/>
                    <a:pt x="164" y="446"/>
                  </a:cubicBezTo>
                  <a:cubicBezTo>
                    <a:pt x="164" y="448"/>
                    <a:pt x="164" y="449"/>
                    <a:pt x="163" y="451"/>
                  </a:cubicBezTo>
                  <a:cubicBezTo>
                    <a:pt x="162" y="452"/>
                    <a:pt x="161" y="453"/>
                    <a:pt x="161" y="454"/>
                  </a:cubicBezTo>
                  <a:cubicBezTo>
                    <a:pt x="161" y="454"/>
                    <a:pt x="161" y="454"/>
                    <a:pt x="160" y="454"/>
                  </a:cubicBezTo>
                  <a:cubicBezTo>
                    <a:pt x="160" y="454"/>
                    <a:pt x="160" y="455"/>
                    <a:pt x="160" y="456"/>
                  </a:cubicBezTo>
                  <a:cubicBezTo>
                    <a:pt x="160" y="457"/>
                    <a:pt x="160" y="458"/>
                    <a:pt x="159" y="459"/>
                  </a:cubicBezTo>
                  <a:cubicBezTo>
                    <a:pt x="159" y="460"/>
                    <a:pt x="159" y="460"/>
                    <a:pt x="159" y="460"/>
                  </a:cubicBezTo>
                  <a:cubicBezTo>
                    <a:pt x="158" y="461"/>
                    <a:pt x="157" y="463"/>
                    <a:pt x="155" y="464"/>
                  </a:cubicBezTo>
                  <a:cubicBezTo>
                    <a:pt x="155" y="464"/>
                    <a:pt x="155" y="465"/>
                    <a:pt x="155" y="465"/>
                  </a:cubicBezTo>
                  <a:cubicBezTo>
                    <a:pt x="156" y="467"/>
                    <a:pt x="156" y="471"/>
                    <a:pt x="155" y="473"/>
                  </a:cubicBezTo>
                  <a:cubicBezTo>
                    <a:pt x="154" y="476"/>
                    <a:pt x="151" y="479"/>
                    <a:pt x="150" y="480"/>
                  </a:cubicBezTo>
                  <a:cubicBezTo>
                    <a:pt x="149" y="480"/>
                    <a:pt x="149" y="481"/>
                    <a:pt x="148" y="481"/>
                  </a:cubicBezTo>
                  <a:cubicBezTo>
                    <a:pt x="149" y="482"/>
                    <a:pt x="149" y="483"/>
                    <a:pt x="149" y="483"/>
                  </a:cubicBezTo>
                  <a:cubicBezTo>
                    <a:pt x="149" y="486"/>
                    <a:pt x="148" y="489"/>
                    <a:pt x="147" y="491"/>
                  </a:cubicBezTo>
                  <a:cubicBezTo>
                    <a:pt x="147" y="492"/>
                    <a:pt x="146" y="493"/>
                    <a:pt x="145" y="494"/>
                  </a:cubicBezTo>
                  <a:cubicBezTo>
                    <a:pt x="145" y="494"/>
                    <a:pt x="145" y="494"/>
                    <a:pt x="145" y="494"/>
                  </a:cubicBezTo>
                  <a:cubicBezTo>
                    <a:pt x="145" y="496"/>
                    <a:pt x="145" y="498"/>
                    <a:pt x="143" y="500"/>
                  </a:cubicBezTo>
                  <a:cubicBezTo>
                    <a:pt x="142" y="501"/>
                    <a:pt x="141" y="502"/>
                    <a:pt x="140" y="502"/>
                  </a:cubicBezTo>
                  <a:cubicBezTo>
                    <a:pt x="141" y="502"/>
                    <a:pt x="141" y="503"/>
                    <a:pt x="141" y="503"/>
                  </a:cubicBezTo>
                  <a:cubicBezTo>
                    <a:pt x="142" y="506"/>
                    <a:pt x="142" y="511"/>
                    <a:pt x="141" y="514"/>
                  </a:cubicBezTo>
                  <a:cubicBezTo>
                    <a:pt x="140" y="516"/>
                    <a:pt x="137" y="520"/>
                    <a:pt x="134" y="520"/>
                  </a:cubicBezTo>
                  <a:cubicBezTo>
                    <a:pt x="135" y="521"/>
                    <a:pt x="135" y="522"/>
                    <a:pt x="136" y="522"/>
                  </a:cubicBezTo>
                  <a:cubicBezTo>
                    <a:pt x="137" y="525"/>
                    <a:pt x="137" y="529"/>
                    <a:pt x="136" y="531"/>
                  </a:cubicBezTo>
                  <a:cubicBezTo>
                    <a:pt x="135" y="533"/>
                    <a:pt x="134" y="534"/>
                    <a:pt x="134" y="535"/>
                  </a:cubicBezTo>
                  <a:cubicBezTo>
                    <a:pt x="133" y="535"/>
                    <a:pt x="133" y="536"/>
                    <a:pt x="133" y="536"/>
                  </a:cubicBezTo>
                  <a:cubicBezTo>
                    <a:pt x="133" y="536"/>
                    <a:pt x="133" y="537"/>
                    <a:pt x="132" y="537"/>
                  </a:cubicBezTo>
                  <a:cubicBezTo>
                    <a:pt x="132" y="538"/>
                    <a:pt x="131" y="539"/>
                    <a:pt x="131" y="539"/>
                  </a:cubicBezTo>
                  <a:cubicBezTo>
                    <a:pt x="131" y="540"/>
                    <a:pt x="131" y="540"/>
                    <a:pt x="131" y="540"/>
                  </a:cubicBezTo>
                  <a:cubicBezTo>
                    <a:pt x="132" y="540"/>
                    <a:pt x="132" y="541"/>
                    <a:pt x="133" y="541"/>
                  </a:cubicBezTo>
                  <a:cubicBezTo>
                    <a:pt x="133" y="541"/>
                    <a:pt x="136" y="544"/>
                    <a:pt x="137" y="546"/>
                  </a:cubicBezTo>
                  <a:cubicBezTo>
                    <a:pt x="138" y="549"/>
                    <a:pt x="137" y="553"/>
                    <a:pt x="137" y="554"/>
                  </a:cubicBezTo>
                  <a:cubicBezTo>
                    <a:pt x="137" y="555"/>
                    <a:pt x="137" y="556"/>
                    <a:pt x="136" y="556"/>
                  </a:cubicBezTo>
                  <a:cubicBezTo>
                    <a:pt x="136" y="557"/>
                    <a:pt x="137" y="557"/>
                    <a:pt x="137" y="557"/>
                  </a:cubicBezTo>
                  <a:cubicBezTo>
                    <a:pt x="137" y="558"/>
                    <a:pt x="137" y="558"/>
                    <a:pt x="137" y="558"/>
                  </a:cubicBezTo>
                  <a:cubicBezTo>
                    <a:pt x="137" y="558"/>
                    <a:pt x="137" y="559"/>
                    <a:pt x="138" y="559"/>
                  </a:cubicBezTo>
                  <a:cubicBezTo>
                    <a:pt x="138" y="560"/>
                    <a:pt x="140" y="562"/>
                    <a:pt x="140" y="564"/>
                  </a:cubicBezTo>
                  <a:cubicBezTo>
                    <a:pt x="140" y="565"/>
                    <a:pt x="140" y="570"/>
                    <a:pt x="138" y="572"/>
                  </a:cubicBezTo>
                  <a:cubicBezTo>
                    <a:pt x="136" y="574"/>
                    <a:pt x="133" y="575"/>
                    <a:pt x="130" y="575"/>
                  </a:cubicBezTo>
                  <a:cubicBezTo>
                    <a:pt x="130" y="575"/>
                    <a:pt x="130" y="575"/>
                    <a:pt x="130" y="575"/>
                  </a:cubicBezTo>
                  <a:cubicBezTo>
                    <a:pt x="129" y="575"/>
                    <a:pt x="129" y="575"/>
                    <a:pt x="129" y="575"/>
                  </a:cubicBezTo>
                  <a:cubicBezTo>
                    <a:pt x="128" y="575"/>
                    <a:pt x="127" y="575"/>
                    <a:pt x="126" y="575"/>
                  </a:cubicBezTo>
                  <a:cubicBezTo>
                    <a:pt x="125" y="575"/>
                    <a:pt x="124" y="574"/>
                    <a:pt x="123" y="574"/>
                  </a:cubicBezTo>
                  <a:cubicBezTo>
                    <a:pt x="123" y="574"/>
                    <a:pt x="123" y="574"/>
                    <a:pt x="123" y="574"/>
                  </a:cubicBezTo>
                  <a:cubicBezTo>
                    <a:pt x="123" y="574"/>
                    <a:pt x="123" y="574"/>
                    <a:pt x="123" y="574"/>
                  </a:cubicBezTo>
                  <a:cubicBezTo>
                    <a:pt x="123" y="575"/>
                    <a:pt x="123" y="576"/>
                    <a:pt x="122" y="576"/>
                  </a:cubicBezTo>
                  <a:cubicBezTo>
                    <a:pt x="121" y="578"/>
                    <a:pt x="119" y="580"/>
                    <a:pt x="117" y="581"/>
                  </a:cubicBezTo>
                  <a:cubicBezTo>
                    <a:pt x="117" y="581"/>
                    <a:pt x="117" y="581"/>
                    <a:pt x="116" y="582"/>
                  </a:cubicBezTo>
                  <a:cubicBezTo>
                    <a:pt x="116" y="582"/>
                    <a:pt x="116" y="582"/>
                    <a:pt x="116" y="582"/>
                  </a:cubicBezTo>
                  <a:cubicBezTo>
                    <a:pt x="116" y="582"/>
                    <a:pt x="116" y="583"/>
                    <a:pt x="116" y="583"/>
                  </a:cubicBezTo>
                  <a:cubicBezTo>
                    <a:pt x="116" y="583"/>
                    <a:pt x="116" y="584"/>
                    <a:pt x="116" y="585"/>
                  </a:cubicBezTo>
                  <a:cubicBezTo>
                    <a:pt x="116" y="585"/>
                    <a:pt x="116" y="585"/>
                    <a:pt x="116" y="585"/>
                  </a:cubicBezTo>
                  <a:cubicBezTo>
                    <a:pt x="116" y="585"/>
                    <a:pt x="116" y="585"/>
                    <a:pt x="116" y="585"/>
                  </a:cubicBezTo>
                  <a:cubicBezTo>
                    <a:pt x="117" y="586"/>
                    <a:pt x="118" y="587"/>
                    <a:pt x="119" y="588"/>
                  </a:cubicBezTo>
                  <a:cubicBezTo>
                    <a:pt x="120" y="590"/>
                    <a:pt x="121" y="593"/>
                    <a:pt x="121" y="595"/>
                  </a:cubicBezTo>
                  <a:cubicBezTo>
                    <a:pt x="122" y="596"/>
                    <a:pt x="122" y="599"/>
                    <a:pt x="121" y="600"/>
                  </a:cubicBezTo>
                  <a:cubicBezTo>
                    <a:pt x="121" y="601"/>
                    <a:pt x="119" y="606"/>
                    <a:pt x="116" y="608"/>
                  </a:cubicBezTo>
                  <a:cubicBezTo>
                    <a:pt x="115" y="608"/>
                    <a:pt x="114" y="609"/>
                    <a:pt x="113" y="609"/>
                  </a:cubicBezTo>
                  <a:cubicBezTo>
                    <a:pt x="113" y="609"/>
                    <a:pt x="113" y="609"/>
                    <a:pt x="113" y="610"/>
                  </a:cubicBezTo>
                  <a:cubicBezTo>
                    <a:pt x="113" y="611"/>
                    <a:pt x="112" y="612"/>
                    <a:pt x="111" y="613"/>
                  </a:cubicBezTo>
                  <a:cubicBezTo>
                    <a:pt x="112" y="613"/>
                    <a:pt x="113" y="614"/>
                    <a:pt x="113" y="614"/>
                  </a:cubicBezTo>
                  <a:cubicBezTo>
                    <a:pt x="113" y="614"/>
                    <a:pt x="114" y="614"/>
                    <a:pt x="114" y="615"/>
                  </a:cubicBezTo>
                  <a:cubicBezTo>
                    <a:pt x="114" y="615"/>
                    <a:pt x="114" y="615"/>
                    <a:pt x="114" y="615"/>
                  </a:cubicBezTo>
                  <a:cubicBezTo>
                    <a:pt x="116" y="615"/>
                    <a:pt x="118" y="615"/>
                    <a:pt x="119" y="617"/>
                  </a:cubicBezTo>
                  <a:cubicBezTo>
                    <a:pt x="121" y="618"/>
                    <a:pt x="122" y="620"/>
                    <a:pt x="122" y="622"/>
                  </a:cubicBezTo>
                  <a:cubicBezTo>
                    <a:pt x="122" y="622"/>
                    <a:pt x="122" y="623"/>
                    <a:pt x="122" y="623"/>
                  </a:cubicBezTo>
                  <a:cubicBezTo>
                    <a:pt x="123" y="623"/>
                    <a:pt x="123" y="623"/>
                    <a:pt x="124" y="624"/>
                  </a:cubicBezTo>
                  <a:cubicBezTo>
                    <a:pt x="125" y="624"/>
                    <a:pt x="126" y="625"/>
                    <a:pt x="127" y="626"/>
                  </a:cubicBezTo>
                  <a:cubicBezTo>
                    <a:pt x="128" y="627"/>
                    <a:pt x="130" y="629"/>
                    <a:pt x="131" y="631"/>
                  </a:cubicBezTo>
                  <a:cubicBezTo>
                    <a:pt x="132" y="632"/>
                    <a:pt x="132" y="633"/>
                    <a:pt x="132" y="633"/>
                  </a:cubicBezTo>
                  <a:cubicBezTo>
                    <a:pt x="132" y="633"/>
                    <a:pt x="133" y="633"/>
                    <a:pt x="134" y="633"/>
                  </a:cubicBezTo>
                  <a:cubicBezTo>
                    <a:pt x="134" y="633"/>
                    <a:pt x="134" y="633"/>
                    <a:pt x="134" y="633"/>
                  </a:cubicBezTo>
                  <a:cubicBezTo>
                    <a:pt x="134" y="633"/>
                    <a:pt x="134" y="632"/>
                    <a:pt x="135" y="632"/>
                  </a:cubicBezTo>
                  <a:cubicBezTo>
                    <a:pt x="135" y="632"/>
                    <a:pt x="135" y="631"/>
                    <a:pt x="135" y="631"/>
                  </a:cubicBezTo>
                  <a:cubicBezTo>
                    <a:pt x="136" y="631"/>
                    <a:pt x="136" y="631"/>
                    <a:pt x="136" y="631"/>
                  </a:cubicBezTo>
                  <a:cubicBezTo>
                    <a:pt x="136" y="631"/>
                    <a:pt x="136" y="630"/>
                    <a:pt x="136" y="630"/>
                  </a:cubicBezTo>
                  <a:cubicBezTo>
                    <a:pt x="136" y="629"/>
                    <a:pt x="136" y="627"/>
                    <a:pt x="137" y="626"/>
                  </a:cubicBezTo>
                  <a:cubicBezTo>
                    <a:pt x="137" y="625"/>
                    <a:pt x="137" y="625"/>
                    <a:pt x="137" y="625"/>
                  </a:cubicBezTo>
                  <a:cubicBezTo>
                    <a:pt x="139" y="624"/>
                    <a:pt x="142" y="622"/>
                    <a:pt x="145" y="622"/>
                  </a:cubicBezTo>
                  <a:cubicBezTo>
                    <a:pt x="145" y="622"/>
                    <a:pt x="145" y="622"/>
                    <a:pt x="145" y="622"/>
                  </a:cubicBezTo>
                  <a:cubicBezTo>
                    <a:pt x="147" y="622"/>
                    <a:pt x="148" y="623"/>
                    <a:pt x="149" y="624"/>
                  </a:cubicBezTo>
                  <a:cubicBezTo>
                    <a:pt x="150" y="623"/>
                    <a:pt x="151" y="623"/>
                    <a:pt x="152" y="622"/>
                  </a:cubicBezTo>
                  <a:cubicBezTo>
                    <a:pt x="152" y="622"/>
                    <a:pt x="152" y="622"/>
                    <a:pt x="153" y="622"/>
                  </a:cubicBezTo>
                  <a:cubicBezTo>
                    <a:pt x="153" y="622"/>
                    <a:pt x="153" y="622"/>
                    <a:pt x="153" y="621"/>
                  </a:cubicBezTo>
                  <a:cubicBezTo>
                    <a:pt x="154" y="620"/>
                    <a:pt x="155" y="619"/>
                    <a:pt x="156" y="618"/>
                  </a:cubicBezTo>
                  <a:cubicBezTo>
                    <a:pt x="157" y="617"/>
                    <a:pt x="158" y="617"/>
                    <a:pt x="159" y="617"/>
                  </a:cubicBezTo>
                  <a:cubicBezTo>
                    <a:pt x="159" y="615"/>
                    <a:pt x="160" y="614"/>
                    <a:pt x="161" y="612"/>
                  </a:cubicBezTo>
                  <a:cubicBezTo>
                    <a:pt x="162" y="611"/>
                    <a:pt x="164" y="610"/>
                    <a:pt x="166" y="610"/>
                  </a:cubicBezTo>
                  <a:cubicBezTo>
                    <a:pt x="166" y="609"/>
                    <a:pt x="167" y="609"/>
                    <a:pt x="167" y="609"/>
                  </a:cubicBezTo>
                  <a:cubicBezTo>
                    <a:pt x="167" y="609"/>
                    <a:pt x="168" y="609"/>
                    <a:pt x="168" y="609"/>
                  </a:cubicBezTo>
                  <a:cubicBezTo>
                    <a:pt x="168" y="609"/>
                    <a:pt x="168" y="609"/>
                    <a:pt x="168" y="609"/>
                  </a:cubicBezTo>
                  <a:cubicBezTo>
                    <a:pt x="168" y="608"/>
                    <a:pt x="168" y="607"/>
                    <a:pt x="168" y="606"/>
                  </a:cubicBezTo>
                  <a:cubicBezTo>
                    <a:pt x="169" y="606"/>
                    <a:pt x="169" y="606"/>
                    <a:pt x="169" y="606"/>
                  </a:cubicBezTo>
                  <a:cubicBezTo>
                    <a:pt x="169" y="604"/>
                    <a:pt x="170" y="601"/>
                    <a:pt x="172" y="600"/>
                  </a:cubicBezTo>
                  <a:cubicBezTo>
                    <a:pt x="173" y="599"/>
                    <a:pt x="175" y="599"/>
                    <a:pt x="177" y="599"/>
                  </a:cubicBezTo>
                  <a:cubicBezTo>
                    <a:pt x="178" y="599"/>
                    <a:pt x="179" y="599"/>
                    <a:pt x="180" y="599"/>
                  </a:cubicBezTo>
                  <a:cubicBezTo>
                    <a:pt x="183" y="600"/>
                    <a:pt x="186" y="603"/>
                    <a:pt x="186" y="603"/>
                  </a:cubicBezTo>
                  <a:cubicBezTo>
                    <a:pt x="187" y="604"/>
                    <a:pt x="187" y="605"/>
                    <a:pt x="188" y="606"/>
                  </a:cubicBezTo>
                  <a:cubicBezTo>
                    <a:pt x="188" y="607"/>
                    <a:pt x="188" y="607"/>
                    <a:pt x="188" y="607"/>
                  </a:cubicBezTo>
                  <a:cubicBezTo>
                    <a:pt x="188" y="607"/>
                    <a:pt x="189" y="608"/>
                    <a:pt x="189" y="608"/>
                  </a:cubicBezTo>
                  <a:cubicBezTo>
                    <a:pt x="190" y="609"/>
                    <a:pt x="191" y="611"/>
                    <a:pt x="192" y="613"/>
                  </a:cubicBezTo>
                  <a:cubicBezTo>
                    <a:pt x="192" y="613"/>
                    <a:pt x="192" y="614"/>
                    <a:pt x="192" y="614"/>
                  </a:cubicBezTo>
                  <a:cubicBezTo>
                    <a:pt x="192" y="614"/>
                    <a:pt x="192" y="614"/>
                    <a:pt x="192" y="614"/>
                  </a:cubicBezTo>
                  <a:cubicBezTo>
                    <a:pt x="192" y="614"/>
                    <a:pt x="192" y="614"/>
                    <a:pt x="192" y="614"/>
                  </a:cubicBezTo>
                  <a:cubicBezTo>
                    <a:pt x="192" y="614"/>
                    <a:pt x="192" y="614"/>
                    <a:pt x="192" y="614"/>
                  </a:cubicBezTo>
                  <a:cubicBezTo>
                    <a:pt x="194" y="614"/>
                    <a:pt x="197" y="615"/>
                    <a:pt x="198" y="617"/>
                  </a:cubicBezTo>
                  <a:cubicBezTo>
                    <a:pt x="200" y="618"/>
                    <a:pt x="201" y="621"/>
                    <a:pt x="202" y="622"/>
                  </a:cubicBezTo>
                  <a:cubicBezTo>
                    <a:pt x="202" y="623"/>
                    <a:pt x="203" y="627"/>
                    <a:pt x="201" y="629"/>
                  </a:cubicBezTo>
                  <a:cubicBezTo>
                    <a:pt x="201" y="631"/>
                    <a:pt x="200" y="632"/>
                    <a:pt x="199" y="633"/>
                  </a:cubicBezTo>
                  <a:cubicBezTo>
                    <a:pt x="199" y="633"/>
                    <a:pt x="199" y="633"/>
                    <a:pt x="199" y="633"/>
                  </a:cubicBezTo>
                  <a:cubicBezTo>
                    <a:pt x="199" y="633"/>
                    <a:pt x="198" y="633"/>
                    <a:pt x="198" y="634"/>
                  </a:cubicBezTo>
                  <a:cubicBezTo>
                    <a:pt x="198" y="634"/>
                    <a:pt x="199" y="634"/>
                    <a:pt x="199" y="634"/>
                  </a:cubicBezTo>
                  <a:cubicBezTo>
                    <a:pt x="200" y="634"/>
                    <a:pt x="201" y="634"/>
                    <a:pt x="202" y="635"/>
                  </a:cubicBezTo>
                  <a:cubicBezTo>
                    <a:pt x="206" y="637"/>
                    <a:pt x="206" y="642"/>
                    <a:pt x="206" y="642"/>
                  </a:cubicBezTo>
                  <a:cubicBezTo>
                    <a:pt x="206" y="644"/>
                    <a:pt x="206" y="647"/>
                    <a:pt x="205" y="650"/>
                  </a:cubicBezTo>
                  <a:cubicBezTo>
                    <a:pt x="204" y="651"/>
                    <a:pt x="203" y="652"/>
                    <a:pt x="202" y="652"/>
                  </a:cubicBezTo>
                  <a:cubicBezTo>
                    <a:pt x="202" y="653"/>
                    <a:pt x="202" y="653"/>
                    <a:pt x="202" y="653"/>
                  </a:cubicBezTo>
                  <a:cubicBezTo>
                    <a:pt x="202" y="654"/>
                    <a:pt x="202" y="655"/>
                    <a:pt x="201" y="656"/>
                  </a:cubicBezTo>
                  <a:cubicBezTo>
                    <a:pt x="203" y="657"/>
                    <a:pt x="204" y="658"/>
                    <a:pt x="205" y="660"/>
                  </a:cubicBezTo>
                  <a:cubicBezTo>
                    <a:pt x="205" y="662"/>
                    <a:pt x="205" y="664"/>
                    <a:pt x="205" y="666"/>
                  </a:cubicBezTo>
                  <a:cubicBezTo>
                    <a:pt x="205" y="667"/>
                    <a:pt x="204" y="667"/>
                    <a:pt x="204" y="667"/>
                  </a:cubicBezTo>
                  <a:cubicBezTo>
                    <a:pt x="204" y="668"/>
                    <a:pt x="204" y="669"/>
                    <a:pt x="204" y="669"/>
                  </a:cubicBezTo>
                  <a:cubicBezTo>
                    <a:pt x="204" y="670"/>
                    <a:pt x="204" y="671"/>
                    <a:pt x="203" y="671"/>
                  </a:cubicBezTo>
                  <a:cubicBezTo>
                    <a:pt x="204" y="672"/>
                    <a:pt x="204" y="673"/>
                    <a:pt x="205" y="673"/>
                  </a:cubicBezTo>
                  <a:cubicBezTo>
                    <a:pt x="205" y="674"/>
                    <a:pt x="205" y="674"/>
                    <a:pt x="205" y="674"/>
                  </a:cubicBezTo>
                  <a:cubicBezTo>
                    <a:pt x="205" y="674"/>
                    <a:pt x="206" y="675"/>
                    <a:pt x="206" y="675"/>
                  </a:cubicBezTo>
                  <a:cubicBezTo>
                    <a:pt x="207" y="677"/>
                    <a:pt x="208" y="679"/>
                    <a:pt x="209" y="681"/>
                  </a:cubicBezTo>
                  <a:cubicBezTo>
                    <a:pt x="209" y="682"/>
                    <a:pt x="209" y="684"/>
                    <a:pt x="209" y="685"/>
                  </a:cubicBezTo>
                  <a:cubicBezTo>
                    <a:pt x="209" y="685"/>
                    <a:pt x="210" y="686"/>
                    <a:pt x="211" y="687"/>
                  </a:cubicBezTo>
                  <a:cubicBezTo>
                    <a:pt x="211" y="688"/>
                    <a:pt x="212" y="689"/>
                    <a:pt x="212" y="691"/>
                  </a:cubicBezTo>
                  <a:cubicBezTo>
                    <a:pt x="212" y="691"/>
                    <a:pt x="212" y="691"/>
                    <a:pt x="213" y="692"/>
                  </a:cubicBezTo>
                  <a:cubicBezTo>
                    <a:pt x="213" y="692"/>
                    <a:pt x="213" y="692"/>
                    <a:pt x="213" y="692"/>
                  </a:cubicBezTo>
                  <a:cubicBezTo>
                    <a:pt x="215" y="693"/>
                    <a:pt x="216" y="695"/>
                    <a:pt x="217" y="696"/>
                  </a:cubicBezTo>
                  <a:cubicBezTo>
                    <a:pt x="218" y="699"/>
                    <a:pt x="218" y="701"/>
                    <a:pt x="217" y="703"/>
                  </a:cubicBezTo>
                  <a:cubicBezTo>
                    <a:pt x="217" y="704"/>
                    <a:pt x="217" y="704"/>
                    <a:pt x="217" y="705"/>
                  </a:cubicBezTo>
                  <a:cubicBezTo>
                    <a:pt x="217" y="705"/>
                    <a:pt x="217" y="706"/>
                    <a:pt x="217" y="707"/>
                  </a:cubicBezTo>
                  <a:cubicBezTo>
                    <a:pt x="217" y="707"/>
                    <a:pt x="217" y="707"/>
                    <a:pt x="217" y="707"/>
                  </a:cubicBezTo>
                  <a:cubicBezTo>
                    <a:pt x="217" y="708"/>
                    <a:pt x="218" y="708"/>
                    <a:pt x="218" y="708"/>
                  </a:cubicBezTo>
                  <a:cubicBezTo>
                    <a:pt x="218" y="708"/>
                    <a:pt x="218" y="708"/>
                    <a:pt x="218" y="708"/>
                  </a:cubicBezTo>
                  <a:cubicBezTo>
                    <a:pt x="219" y="708"/>
                    <a:pt x="222" y="708"/>
                    <a:pt x="224" y="711"/>
                  </a:cubicBezTo>
                  <a:cubicBezTo>
                    <a:pt x="226" y="713"/>
                    <a:pt x="225" y="716"/>
                    <a:pt x="225" y="718"/>
                  </a:cubicBezTo>
                  <a:cubicBezTo>
                    <a:pt x="225" y="718"/>
                    <a:pt x="225" y="718"/>
                    <a:pt x="225" y="718"/>
                  </a:cubicBezTo>
                  <a:cubicBezTo>
                    <a:pt x="226" y="718"/>
                    <a:pt x="228" y="718"/>
                    <a:pt x="230" y="720"/>
                  </a:cubicBezTo>
                  <a:cubicBezTo>
                    <a:pt x="232" y="722"/>
                    <a:pt x="232" y="725"/>
                    <a:pt x="232" y="727"/>
                  </a:cubicBezTo>
                  <a:cubicBezTo>
                    <a:pt x="232" y="727"/>
                    <a:pt x="232" y="727"/>
                    <a:pt x="232" y="728"/>
                  </a:cubicBezTo>
                  <a:cubicBezTo>
                    <a:pt x="232" y="728"/>
                    <a:pt x="233" y="728"/>
                    <a:pt x="233" y="728"/>
                  </a:cubicBezTo>
                  <a:cubicBezTo>
                    <a:pt x="233" y="729"/>
                    <a:pt x="234" y="731"/>
                    <a:pt x="234" y="733"/>
                  </a:cubicBezTo>
                  <a:cubicBezTo>
                    <a:pt x="234" y="736"/>
                    <a:pt x="232" y="737"/>
                    <a:pt x="231" y="738"/>
                  </a:cubicBezTo>
                  <a:cubicBezTo>
                    <a:pt x="231" y="739"/>
                    <a:pt x="231" y="739"/>
                    <a:pt x="231" y="739"/>
                  </a:cubicBezTo>
                  <a:cubicBezTo>
                    <a:pt x="231" y="739"/>
                    <a:pt x="231" y="739"/>
                    <a:pt x="231" y="739"/>
                  </a:cubicBezTo>
                  <a:cubicBezTo>
                    <a:pt x="230" y="741"/>
                    <a:pt x="230" y="743"/>
                    <a:pt x="229" y="744"/>
                  </a:cubicBezTo>
                  <a:cubicBezTo>
                    <a:pt x="228" y="746"/>
                    <a:pt x="226" y="748"/>
                    <a:pt x="225" y="749"/>
                  </a:cubicBezTo>
                  <a:cubicBezTo>
                    <a:pt x="225" y="749"/>
                    <a:pt x="225" y="750"/>
                    <a:pt x="225" y="750"/>
                  </a:cubicBezTo>
                  <a:cubicBezTo>
                    <a:pt x="225" y="751"/>
                    <a:pt x="225" y="752"/>
                    <a:pt x="225" y="753"/>
                  </a:cubicBezTo>
                  <a:cubicBezTo>
                    <a:pt x="225" y="754"/>
                    <a:pt x="225" y="755"/>
                    <a:pt x="225" y="755"/>
                  </a:cubicBezTo>
                  <a:cubicBezTo>
                    <a:pt x="225" y="756"/>
                    <a:pt x="226" y="757"/>
                    <a:pt x="227" y="757"/>
                  </a:cubicBezTo>
                  <a:cubicBezTo>
                    <a:pt x="227" y="757"/>
                    <a:pt x="227" y="758"/>
                    <a:pt x="228" y="758"/>
                  </a:cubicBezTo>
                  <a:cubicBezTo>
                    <a:pt x="229" y="758"/>
                    <a:pt x="230" y="759"/>
                    <a:pt x="231" y="759"/>
                  </a:cubicBezTo>
                  <a:cubicBezTo>
                    <a:pt x="231" y="759"/>
                    <a:pt x="234" y="761"/>
                    <a:pt x="235" y="764"/>
                  </a:cubicBezTo>
                  <a:cubicBezTo>
                    <a:pt x="236" y="765"/>
                    <a:pt x="236" y="766"/>
                    <a:pt x="236" y="768"/>
                  </a:cubicBezTo>
                  <a:cubicBezTo>
                    <a:pt x="236" y="768"/>
                    <a:pt x="236" y="768"/>
                    <a:pt x="236" y="768"/>
                  </a:cubicBezTo>
                  <a:cubicBezTo>
                    <a:pt x="237" y="767"/>
                    <a:pt x="238" y="765"/>
                    <a:pt x="239" y="765"/>
                  </a:cubicBezTo>
                  <a:cubicBezTo>
                    <a:pt x="241" y="764"/>
                    <a:pt x="244" y="763"/>
                    <a:pt x="246" y="763"/>
                  </a:cubicBezTo>
                  <a:cubicBezTo>
                    <a:pt x="247" y="763"/>
                    <a:pt x="247" y="763"/>
                    <a:pt x="248" y="764"/>
                  </a:cubicBezTo>
                  <a:cubicBezTo>
                    <a:pt x="249" y="764"/>
                    <a:pt x="251" y="765"/>
                    <a:pt x="254" y="768"/>
                  </a:cubicBezTo>
                  <a:cubicBezTo>
                    <a:pt x="255" y="769"/>
                    <a:pt x="256" y="770"/>
                    <a:pt x="256" y="771"/>
                  </a:cubicBezTo>
                  <a:cubicBezTo>
                    <a:pt x="257" y="772"/>
                    <a:pt x="257" y="772"/>
                    <a:pt x="257" y="772"/>
                  </a:cubicBezTo>
                  <a:cubicBezTo>
                    <a:pt x="257" y="772"/>
                    <a:pt x="257" y="772"/>
                    <a:pt x="257" y="772"/>
                  </a:cubicBezTo>
                  <a:cubicBezTo>
                    <a:pt x="259" y="773"/>
                    <a:pt x="260" y="773"/>
                    <a:pt x="262" y="775"/>
                  </a:cubicBezTo>
                  <a:cubicBezTo>
                    <a:pt x="263" y="777"/>
                    <a:pt x="263" y="779"/>
                    <a:pt x="263" y="781"/>
                  </a:cubicBezTo>
                  <a:cubicBezTo>
                    <a:pt x="263" y="781"/>
                    <a:pt x="263" y="781"/>
                    <a:pt x="263" y="781"/>
                  </a:cubicBezTo>
                  <a:cubicBezTo>
                    <a:pt x="263" y="781"/>
                    <a:pt x="263" y="781"/>
                    <a:pt x="263" y="781"/>
                  </a:cubicBezTo>
                  <a:cubicBezTo>
                    <a:pt x="264" y="782"/>
                    <a:pt x="265" y="783"/>
                    <a:pt x="265" y="784"/>
                  </a:cubicBezTo>
                  <a:cubicBezTo>
                    <a:pt x="265" y="786"/>
                    <a:pt x="265" y="787"/>
                    <a:pt x="265" y="789"/>
                  </a:cubicBezTo>
                  <a:cubicBezTo>
                    <a:pt x="266" y="789"/>
                    <a:pt x="267" y="790"/>
                    <a:pt x="268" y="791"/>
                  </a:cubicBezTo>
                  <a:cubicBezTo>
                    <a:pt x="269" y="793"/>
                    <a:pt x="270" y="795"/>
                    <a:pt x="270" y="798"/>
                  </a:cubicBezTo>
                  <a:cubicBezTo>
                    <a:pt x="270" y="799"/>
                    <a:pt x="270" y="799"/>
                    <a:pt x="270" y="799"/>
                  </a:cubicBezTo>
                  <a:cubicBezTo>
                    <a:pt x="271" y="801"/>
                    <a:pt x="271" y="803"/>
                    <a:pt x="271" y="805"/>
                  </a:cubicBezTo>
                  <a:cubicBezTo>
                    <a:pt x="271" y="807"/>
                    <a:pt x="269" y="810"/>
                    <a:pt x="268" y="811"/>
                  </a:cubicBezTo>
                  <a:cubicBezTo>
                    <a:pt x="267" y="812"/>
                    <a:pt x="267" y="812"/>
                    <a:pt x="267" y="812"/>
                  </a:cubicBezTo>
                  <a:cubicBezTo>
                    <a:pt x="268" y="813"/>
                    <a:pt x="269" y="813"/>
                    <a:pt x="269" y="815"/>
                  </a:cubicBezTo>
                  <a:cubicBezTo>
                    <a:pt x="270" y="816"/>
                    <a:pt x="270" y="817"/>
                    <a:pt x="270" y="819"/>
                  </a:cubicBezTo>
                  <a:cubicBezTo>
                    <a:pt x="270" y="819"/>
                    <a:pt x="270" y="819"/>
                    <a:pt x="270" y="819"/>
                  </a:cubicBezTo>
                  <a:cubicBezTo>
                    <a:pt x="270" y="820"/>
                    <a:pt x="270" y="820"/>
                    <a:pt x="270" y="820"/>
                  </a:cubicBezTo>
                  <a:cubicBezTo>
                    <a:pt x="270" y="821"/>
                    <a:pt x="271" y="822"/>
                    <a:pt x="271" y="823"/>
                  </a:cubicBezTo>
                  <a:cubicBezTo>
                    <a:pt x="271" y="824"/>
                    <a:pt x="271" y="826"/>
                    <a:pt x="270" y="827"/>
                  </a:cubicBezTo>
                  <a:cubicBezTo>
                    <a:pt x="270" y="827"/>
                    <a:pt x="270" y="827"/>
                    <a:pt x="270" y="828"/>
                  </a:cubicBezTo>
                  <a:cubicBezTo>
                    <a:pt x="270" y="828"/>
                    <a:pt x="270" y="830"/>
                    <a:pt x="271" y="831"/>
                  </a:cubicBezTo>
                  <a:cubicBezTo>
                    <a:pt x="271" y="832"/>
                    <a:pt x="271" y="832"/>
                    <a:pt x="271" y="833"/>
                  </a:cubicBezTo>
                  <a:cubicBezTo>
                    <a:pt x="271" y="833"/>
                    <a:pt x="271" y="835"/>
                    <a:pt x="271" y="836"/>
                  </a:cubicBezTo>
                  <a:cubicBezTo>
                    <a:pt x="272" y="837"/>
                    <a:pt x="272" y="837"/>
                    <a:pt x="274" y="839"/>
                  </a:cubicBezTo>
                  <a:cubicBezTo>
                    <a:pt x="275" y="839"/>
                    <a:pt x="276" y="840"/>
                    <a:pt x="277" y="841"/>
                  </a:cubicBezTo>
                  <a:cubicBezTo>
                    <a:pt x="277" y="841"/>
                    <a:pt x="278" y="841"/>
                    <a:pt x="278" y="841"/>
                  </a:cubicBezTo>
                  <a:cubicBezTo>
                    <a:pt x="279" y="842"/>
                    <a:pt x="281" y="843"/>
                    <a:pt x="282" y="844"/>
                  </a:cubicBezTo>
                  <a:cubicBezTo>
                    <a:pt x="282" y="844"/>
                    <a:pt x="283" y="845"/>
                    <a:pt x="283" y="845"/>
                  </a:cubicBezTo>
                  <a:cubicBezTo>
                    <a:pt x="283" y="843"/>
                    <a:pt x="283" y="841"/>
                    <a:pt x="283" y="840"/>
                  </a:cubicBezTo>
                  <a:cubicBezTo>
                    <a:pt x="284" y="838"/>
                    <a:pt x="286" y="836"/>
                    <a:pt x="287" y="834"/>
                  </a:cubicBezTo>
                  <a:cubicBezTo>
                    <a:pt x="288" y="834"/>
                    <a:pt x="288" y="834"/>
                    <a:pt x="288" y="834"/>
                  </a:cubicBezTo>
                  <a:cubicBezTo>
                    <a:pt x="290" y="832"/>
                    <a:pt x="292" y="830"/>
                    <a:pt x="294" y="829"/>
                  </a:cubicBezTo>
                  <a:cubicBezTo>
                    <a:pt x="295" y="828"/>
                    <a:pt x="296" y="828"/>
                    <a:pt x="297" y="828"/>
                  </a:cubicBezTo>
                  <a:cubicBezTo>
                    <a:pt x="298" y="828"/>
                    <a:pt x="298" y="828"/>
                    <a:pt x="298" y="828"/>
                  </a:cubicBezTo>
                  <a:cubicBezTo>
                    <a:pt x="299" y="828"/>
                    <a:pt x="299" y="828"/>
                    <a:pt x="299" y="828"/>
                  </a:cubicBezTo>
                  <a:cubicBezTo>
                    <a:pt x="299" y="828"/>
                    <a:pt x="299" y="828"/>
                    <a:pt x="299" y="828"/>
                  </a:cubicBezTo>
                  <a:cubicBezTo>
                    <a:pt x="300" y="828"/>
                    <a:pt x="302" y="827"/>
                    <a:pt x="303" y="827"/>
                  </a:cubicBezTo>
                  <a:cubicBezTo>
                    <a:pt x="304" y="827"/>
                    <a:pt x="304" y="827"/>
                    <a:pt x="304" y="827"/>
                  </a:cubicBezTo>
                  <a:cubicBezTo>
                    <a:pt x="306" y="827"/>
                    <a:pt x="309" y="829"/>
                    <a:pt x="310" y="830"/>
                  </a:cubicBezTo>
                  <a:cubicBezTo>
                    <a:pt x="311" y="831"/>
                    <a:pt x="311" y="831"/>
                    <a:pt x="311" y="831"/>
                  </a:cubicBezTo>
                  <a:cubicBezTo>
                    <a:pt x="312" y="831"/>
                    <a:pt x="312" y="831"/>
                    <a:pt x="312" y="831"/>
                  </a:cubicBezTo>
                  <a:cubicBezTo>
                    <a:pt x="313" y="831"/>
                    <a:pt x="313" y="831"/>
                    <a:pt x="313" y="831"/>
                  </a:cubicBezTo>
                  <a:cubicBezTo>
                    <a:pt x="314" y="832"/>
                    <a:pt x="318" y="832"/>
                    <a:pt x="320" y="833"/>
                  </a:cubicBezTo>
                  <a:cubicBezTo>
                    <a:pt x="321" y="833"/>
                    <a:pt x="321" y="834"/>
                    <a:pt x="322" y="834"/>
                  </a:cubicBezTo>
                  <a:cubicBezTo>
                    <a:pt x="323" y="834"/>
                    <a:pt x="323" y="834"/>
                    <a:pt x="324" y="834"/>
                  </a:cubicBezTo>
                  <a:cubicBezTo>
                    <a:pt x="325" y="834"/>
                    <a:pt x="326" y="834"/>
                    <a:pt x="327" y="834"/>
                  </a:cubicBezTo>
                  <a:cubicBezTo>
                    <a:pt x="328" y="835"/>
                    <a:pt x="329" y="836"/>
                    <a:pt x="330" y="837"/>
                  </a:cubicBezTo>
                  <a:cubicBezTo>
                    <a:pt x="331" y="837"/>
                    <a:pt x="332" y="836"/>
                    <a:pt x="333" y="836"/>
                  </a:cubicBezTo>
                  <a:cubicBezTo>
                    <a:pt x="333" y="836"/>
                    <a:pt x="334" y="836"/>
                    <a:pt x="334" y="836"/>
                  </a:cubicBezTo>
                  <a:cubicBezTo>
                    <a:pt x="335" y="836"/>
                    <a:pt x="338" y="836"/>
                    <a:pt x="340" y="838"/>
                  </a:cubicBezTo>
                  <a:cubicBezTo>
                    <a:pt x="341" y="838"/>
                    <a:pt x="342" y="839"/>
                    <a:pt x="342" y="840"/>
                  </a:cubicBezTo>
                  <a:cubicBezTo>
                    <a:pt x="342" y="838"/>
                    <a:pt x="342" y="837"/>
                    <a:pt x="342" y="836"/>
                  </a:cubicBezTo>
                  <a:cubicBezTo>
                    <a:pt x="343" y="833"/>
                    <a:pt x="343" y="831"/>
                    <a:pt x="345" y="829"/>
                  </a:cubicBezTo>
                  <a:cubicBezTo>
                    <a:pt x="347" y="828"/>
                    <a:pt x="349" y="828"/>
                    <a:pt x="350" y="828"/>
                  </a:cubicBezTo>
                  <a:cubicBezTo>
                    <a:pt x="350" y="828"/>
                    <a:pt x="351" y="828"/>
                    <a:pt x="351" y="828"/>
                  </a:cubicBezTo>
                  <a:cubicBezTo>
                    <a:pt x="351" y="828"/>
                    <a:pt x="352" y="828"/>
                    <a:pt x="352" y="828"/>
                  </a:cubicBezTo>
                  <a:cubicBezTo>
                    <a:pt x="352" y="828"/>
                    <a:pt x="352" y="828"/>
                    <a:pt x="352" y="828"/>
                  </a:cubicBezTo>
                  <a:cubicBezTo>
                    <a:pt x="352" y="827"/>
                    <a:pt x="353" y="825"/>
                    <a:pt x="354" y="824"/>
                  </a:cubicBezTo>
                  <a:cubicBezTo>
                    <a:pt x="356" y="823"/>
                    <a:pt x="358" y="823"/>
                    <a:pt x="360" y="823"/>
                  </a:cubicBezTo>
                  <a:cubicBezTo>
                    <a:pt x="360" y="823"/>
                    <a:pt x="361" y="823"/>
                    <a:pt x="361" y="823"/>
                  </a:cubicBezTo>
                  <a:cubicBezTo>
                    <a:pt x="361" y="823"/>
                    <a:pt x="361" y="823"/>
                    <a:pt x="361" y="823"/>
                  </a:cubicBezTo>
                  <a:cubicBezTo>
                    <a:pt x="364" y="823"/>
                    <a:pt x="368" y="826"/>
                    <a:pt x="370" y="828"/>
                  </a:cubicBezTo>
                  <a:cubicBezTo>
                    <a:pt x="370" y="829"/>
                    <a:pt x="371" y="830"/>
                    <a:pt x="371" y="831"/>
                  </a:cubicBezTo>
                  <a:cubicBezTo>
                    <a:pt x="372" y="831"/>
                    <a:pt x="373" y="830"/>
                    <a:pt x="375" y="830"/>
                  </a:cubicBezTo>
                  <a:cubicBezTo>
                    <a:pt x="375" y="830"/>
                    <a:pt x="375" y="830"/>
                    <a:pt x="375" y="830"/>
                  </a:cubicBezTo>
                  <a:cubicBezTo>
                    <a:pt x="375" y="830"/>
                    <a:pt x="375" y="830"/>
                    <a:pt x="375" y="830"/>
                  </a:cubicBezTo>
                  <a:cubicBezTo>
                    <a:pt x="377" y="830"/>
                    <a:pt x="379" y="832"/>
                    <a:pt x="380" y="833"/>
                  </a:cubicBezTo>
                  <a:cubicBezTo>
                    <a:pt x="380" y="833"/>
                    <a:pt x="380" y="833"/>
                    <a:pt x="380" y="833"/>
                  </a:cubicBezTo>
                  <a:cubicBezTo>
                    <a:pt x="381" y="833"/>
                    <a:pt x="381" y="834"/>
                    <a:pt x="381" y="834"/>
                  </a:cubicBezTo>
                  <a:cubicBezTo>
                    <a:pt x="381" y="834"/>
                    <a:pt x="381" y="834"/>
                    <a:pt x="381" y="834"/>
                  </a:cubicBezTo>
                  <a:cubicBezTo>
                    <a:pt x="382" y="834"/>
                    <a:pt x="384" y="833"/>
                    <a:pt x="385" y="833"/>
                  </a:cubicBezTo>
                  <a:cubicBezTo>
                    <a:pt x="385" y="833"/>
                    <a:pt x="386" y="833"/>
                    <a:pt x="387" y="834"/>
                  </a:cubicBezTo>
                  <a:cubicBezTo>
                    <a:pt x="387" y="834"/>
                    <a:pt x="387" y="834"/>
                    <a:pt x="387" y="834"/>
                  </a:cubicBezTo>
                  <a:cubicBezTo>
                    <a:pt x="388" y="833"/>
                    <a:pt x="389" y="832"/>
                    <a:pt x="390" y="832"/>
                  </a:cubicBezTo>
                  <a:cubicBezTo>
                    <a:pt x="390" y="832"/>
                    <a:pt x="391" y="832"/>
                    <a:pt x="391" y="832"/>
                  </a:cubicBezTo>
                  <a:cubicBezTo>
                    <a:pt x="393" y="832"/>
                    <a:pt x="394" y="833"/>
                    <a:pt x="395" y="834"/>
                  </a:cubicBezTo>
                  <a:cubicBezTo>
                    <a:pt x="396" y="834"/>
                    <a:pt x="396" y="833"/>
                    <a:pt x="396" y="833"/>
                  </a:cubicBezTo>
                  <a:cubicBezTo>
                    <a:pt x="396" y="833"/>
                    <a:pt x="397" y="833"/>
                    <a:pt x="398" y="833"/>
                  </a:cubicBezTo>
                  <a:cubicBezTo>
                    <a:pt x="399" y="832"/>
                    <a:pt x="401" y="831"/>
                    <a:pt x="402" y="830"/>
                  </a:cubicBezTo>
                  <a:cubicBezTo>
                    <a:pt x="403" y="830"/>
                    <a:pt x="404" y="830"/>
                    <a:pt x="405" y="830"/>
                  </a:cubicBezTo>
                  <a:cubicBezTo>
                    <a:pt x="408" y="830"/>
                    <a:pt x="411" y="831"/>
                    <a:pt x="412" y="832"/>
                  </a:cubicBezTo>
                  <a:cubicBezTo>
                    <a:pt x="414" y="834"/>
                    <a:pt x="415" y="837"/>
                    <a:pt x="415" y="839"/>
                  </a:cubicBezTo>
                  <a:cubicBezTo>
                    <a:pt x="415" y="839"/>
                    <a:pt x="416" y="840"/>
                    <a:pt x="416" y="840"/>
                  </a:cubicBezTo>
                  <a:cubicBezTo>
                    <a:pt x="416" y="841"/>
                    <a:pt x="416" y="841"/>
                    <a:pt x="416" y="841"/>
                  </a:cubicBezTo>
                  <a:cubicBezTo>
                    <a:pt x="416" y="841"/>
                    <a:pt x="416" y="841"/>
                    <a:pt x="416" y="841"/>
                  </a:cubicBezTo>
                  <a:cubicBezTo>
                    <a:pt x="417" y="841"/>
                    <a:pt x="418" y="840"/>
                    <a:pt x="419" y="840"/>
                  </a:cubicBezTo>
                  <a:cubicBezTo>
                    <a:pt x="419" y="839"/>
                    <a:pt x="420" y="839"/>
                    <a:pt x="420" y="839"/>
                  </a:cubicBezTo>
                  <a:cubicBezTo>
                    <a:pt x="421" y="839"/>
                    <a:pt x="421" y="838"/>
                    <a:pt x="421" y="838"/>
                  </a:cubicBezTo>
                  <a:cubicBezTo>
                    <a:pt x="424" y="837"/>
                    <a:pt x="426" y="836"/>
                    <a:pt x="427" y="836"/>
                  </a:cubicBezTo>
                  <a:cubicBezTo>
                    <a:pt x="428" y="835"/>
                    <a:pt x="431" y="835"/>
                    <a:pt x="433" y="835"/>
                  </a:cubicBezTo>
                  <a:cubicBezTo>
                    <a:pt x="434" y="835"/>
                    <a:pt x="434" y="835"/>
                    <a:pt x="435" y="835"/>
                  </a:cubicBezTo>
                  <a:cubicBezTo>
                    <a:pt x="437" y="835"/>
                    <a:pt x="438" y="836"/>
                    <a:pt x="440" y="837"/>
                  </a:cubicBezTo>
                  <a:cubicBezTo>
                    <a:pt x="440" y="837"/>
                    <a:pt x="440" y="837"/>
                    <a:pt x="440" y="837"/>
                  </a:cubicBezTo>
                  <a:cubicBezTo>
                    <a:pt x="441" y="837"/>
                    <a:pt x="443" y="836"/>
                    <a:pt x="444" y="836"/>
                  </a:cubicBezTo>
                  <a:cubicBezTo>
                    <a:pt x="445" y="836"/>
                    <a:pt x="445" y="836"/>
                    <a:pt x="445" y="836"/>
                  </a:cubicBezTo>
                  <a:cubicBezTo>
                    <a:pt x="445" y="836"/>
                    <a:pt x="445" y="836"/>
                    <a:pt x="445" y="836"/>
                  </a:cubicBezTo>
                  <a:cubicBezTo>
                    <a:pt x="446" y="836"/>
                    <a:pt x="448" y="837"/>
                    <a:pt x="449" y="837"/>
                  </a:cubicBezTo>
                  <a:cubicBezTo>
                    <a:pt x="449" y="837"/>
                    <a:pt x="449" y="836"/>
                    <a:pt x="449" y="836"/>
                  </a:cubicBezTo>
                  <a:cubicBezTo>
                    <a:pt x="448" y="833"/>
                    <a:pt x="449" y="830"/>
                    <a:pt x="450" y="828"/>
                  </a:cubicBezTo>
                  <a:cubicBezTo>
                    <a:pt x="451" y="827"/>
                    <a:pt x="453" y="826"/>
                    <a:pt x="454" y="825"/>
                  </a:cubicBezTo>
                  <a:cubicBezTo>
                    <a:pt x="454" y="825"/>
                    <a:pt x="454" y="825"/>
                    <a:pt x="454" y="825"/>
                  </a:cubicBezTo>
                  <a:cubicBezTo>
                    <a:pt x="455" y="824"/>
                    <a:pt x="455" y="823"/>
                    <a:pt x="456" y="823"/>
                  </a:cubicBezTo>
                  <a:cubicBezTo>
                    <a:pt x="456" y="823"/>
                    <a:pt x="456" y="823"/>
                    <a:pt x="456" y="823"/>
                  </a:cubicBezTo>
                  <a:cubicBezTo>
                    <a:pt x="455" y="821"/>
                    <a:pt x="455" y="820"/>
                    <a:pt x="455" y="818"/>
                  </a:cubicBezTo>
                  <a:cubicBezTo>
                    <a:pt x="455" y="816"/>
                    <a:pt x="457" y="813"/>
                    <a:pt x="459" y="811"/>
                  </a:cubicBezTo>
                  <a:cubicBezTo>
                    <a:pt x="460" y="810"/>
                    <a:pt x="462" y="810"/>
                    <a:pt x="465" y="810"/>
                  </a:cubicBezTo>
                  <a:cubicBezTo>
                    <a:pt x="466" y="810"/>
                    <a:pt x="466" y="810"/>
                    <a:pt x="467" y="810"/>
                  </a:cubicBezTo>
                  <a:cubicBezTo>
                    <a:pt x="467" y="809"/>
                    <a:pt x="468" y="808"/>
                    <a:pt x="469" y="807"/>
                  </a:cubicBezTo>
                  <a:cubicBezTo>
                    <a:pt x="470" y="806"/>
                    <a:pt x="471" y="805"/>
                    <a:pt x="473" y="805"/>
                  </a:cubicBezTo>
                  <a:cubicBezTo>
                    <a:pt x="475" y="805"/>
                    <a:pt x="478" y="807"/>
                    <a:pt x="479" y="808"/>
                  </a:cubicBezTo>
                  <a:cubicBezTo>
                    <a:pt x="481" y="809"/>
                    <a:pt x="482" y="810"/>
                    <a:pt x="482" y="812"/>
                  </a:cubicBezTo>
                  <a:cubicBezTo>
                    <a:pt x="483" y="812"/>
                    <a:pt x="485" y="812"/>
                    <a:pt x="486" y="814"/>
                  </a:cubicBezTo>
                  <a:cubicBezTo>
                    <a:pt x="488" y="815"/>
                    <a:pt x="489" y="817"/>
                    <a:pt x="490" y="821"/>
                  </a:cubicBezTo>
                  <a:cubicBezTo>
                    <a:pt x="490" y="822"/>
                    <a:pt x="490" y="824"/>
                    <a:pt x="490" y="825"/>
                  </a:cubicBezTo>
                  <a:cubicBezTo>
                    <a:pt x="490" y="825"/>
                    <a:pt x="490" y="826"/>
                    <a:pt x="490" y="826"/>
                  </a:cubicBezTo>
                  <a:cubicBezTo>
                    <a:pt x="490" y="826"/>
                    <a:pt x="490" y="826"/>
                    <a:pt x="491" y="826"/>
                  </a:cubicBezTo>
                  <a:cubicBezTo>
                    <a:pt x="492" y="827"/>
                    <a:pt x="494" y="828"/>
                    <a:pt x="495" y="831"/>
                  </a:cubicBezTo>
                  <a:cubicBezTo>
                    <a:pt x="496" y="833"/>
                    <a:pt x="496" y="836"/>
                    <a:pt x="496" y="838"/>
                  </a:cubicBezTo>
                  <a:cubicBezTo>
                    <a:pt x="496" y="838"/>
                    <a:pt x="496" y="839"/>
                    <a:pt x="496" y="839"/>
                  </a:cubicBezTo>
                  <a:cubicBezTo>
                    <a:pt x="496" y="840"/>
                    <a:pt x="495" y="840"/>
                    <a:pt x="495" y="841"/>
                  </a:cubicBezTo>
                  <a:cubicBezTo>
                    <a:pt x="496" y="841"/>
                    <a:pt x="496" y="841"/>
                    <a:pt x="496" y="842"/>
                  </a:cubicBezTo>
                  <a:cubicBezTo>
                    <a:pt x="497" y="842"/>
                    <a:pt x="498" y="844"/>
                    <a:pt x="499" y="845"/>
                  </a:cubicBezTo>
                  <a:cubicBezTo>
                    <a:pt x="499" y="846"/>
                    <a:pt x="500" y="846"/>
                    <a:pt x="500" y="846"/>
                  </a:cubicBezTo>
                  <a:cubicBezTo>
                    <a:pt x="500" y="847"/>
                    <a:pt x="500" y="847"/>
                    <a:pt x="500" y="847"/>
                  </a:cubicBezTo>
                  <a:cubicBezTo>
                    <a:pt x="501" y="848"/>
                    <a:pt x="502" y="849"/>
                    <a:pt x="503" y="850"/>
                  </a:cubicBezTo>
                  <a:cubicBezTo>
                    <a:pt x="504" y="851"/>
                    <a:pt x="504" y="853"/>
                    <a:pt x="504" y="855"/>
                  </a:cubicBezTo>
                  <a:cubicBezTo>
                    <a:pt x="505" y="856"/>
                    <a:pt x="505" y="857"/>
                    <a:pt x="505" y="857"/>
                  </a:cubicBezTo>
                  <a:cubicBezTo>
                    <a:pt x="505" y="858"/>
                    <a:pt x="506" y="858"/>
                    <a:pt x="507" y="858"/>
                  </a:cubicBezTo>
                  <a:cubicBezTo>
                    <a:pt x="507" y="858"/>
                    <a:pt x="507" y="858"/>
                    <a:pt x="507" y="858"/>
                  </a:cubicBezTo>
                  <a:cubicBezTo>
                    <a:pt x="509" y="858"/>
                    <a:pt x="509" y="858"/>
                    <a:pt x="509" y="858"/>
                  </a:cubicBezTo>
                  <a:cubicBezTo>
                    <a:pt x="519" y="772"/>
                    <a:pt x="519" y="772"/>
                    <a:pt x="519" y="772"/>
                  </a:cubicBezTo>
                  <a:cubicBezTo>
                    <a:pt x="552" y="776"/>
                    <a:pt x="552" y="776"/>
                    <a:pt x="552" y="776"/>
                  </a:cubicBezTo>
                  <a:cubicBezTo>
                    <a:pt x="552" y="776"/>
                    <a:pt x="562" y="779"/>
                    <a:pt x="566" y="780"/>
                  </a:cubicBezTo>
                  <a:cubicBezTo>
                    <a:pt x="574" y="782"/>
                    <a:pt x="590" y="782"/>
                    <a:pt x="598" y="783"/>
                  </a:cubicBezTo>
                  <a:cubicBezTo>
                    <a:pt x="602" y="783"/>
                    <a:pt x="608" y="783"/>
                    <a:pt x="611" y="783"/>
                  </a:cubicBezTo>
                  <a:cubicBezTo>
                    <a:pt x="615" y="783"/>
                    <a:pt x="622" y="786"/>
                    <a:pt x="626" y="786"/>
                  </a:cubicBezTo>
                  <a:cubicBezTo>
                    <a:pt x="629" y="786"/>
                    <a:pt x="636" y="784"/>
                    <a:pt x="636" y="784"/>
                  </a:cubicBezTo>
                  <a:cubicBezTo>
                    <a:pt x="673" y="789"/>
                    <a:pt x="673" y="789"/>
                    <a:pt x="673" y="789"/>
                  </a:cubicBezTo>
                  <a:cubicBezTo>
                    <a:pt x="753" y="797"/>
                    <a:pt x="753" y="797"/>
                    <a:pt x="753" y="797"/>
                  </a:cubicBezTo>
                  <a:cubicBezTo>
                    <a:pt x="791" y="801"/>
                    <a:pt x="791" y="801"/>
                    <a:pt x="791" y="801"/>
                  </a:cubicBezTo>
                  <a:cubicBezTo>
                    <a:pt x="863" y="808"/>
                    <a:pt x="863" y="808"/>
                    <a:pt x="863" y="808"/>
                  </a:cubicBezTo>
                  <a:cubicBezTo>
                    <a:pt x="955" y="815"/>
                    <a:pt x="955" y="815"/>
                    <a:pt x="955" y="815"/>
                  </a:cubicBezTo>
                  <a:cubicBezTo>
                    <a:pt x="1109" y="828"/>
                    <a:pt x="1109" y="828"/>
                    <a:pt x="1109" y="828"/>
                  </a:cubicBezTo>
                  <a:cubicBezTo>
                    <a:pt x="1260" y="836"/>
                    <a:pt x="1260" y="836"/>
                    <a:pt x="1260" y="836"/>
                  </a:cubicBezTo>
                  <a:cubicBezTo>
                    <a:pt x="1380" y="842"/>
                    <a:pt x="1380" y="842"/>
                    <a:pt x="1380" y="842"/>
                  </a:cubicBezTo>
                  <a:cubicBezTo>
                    <a:pt x="1383" y="842"/>
                    <a:pt x="1383" y="842"/>
                    <a:pt x="1383" y="842"/>
                  </a:cubicBezTo>
                  <a:cubicBezTo>
                    <a:pt x="1390" y="677"/>
                    <a:pt x="1390" y="677"/>
                    <a:pt x="1390" y="677"/>
                  </a:cubicBezTo>
                  <a:cubicBezTo>
                    <a:pt x="1411" y="148"/>
                    <a:pt x="1411" y="148"/>
                    <a:pt x="1411" y="148"/>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1" name="Freeform 30"/>
            <p:cNvSpPr>
              <a:spLocks/>
            </p:cNvSpPr>
            <p:nvPr/>
          </p:nvSpPr>
          <p:spPr bwMode="auto">
            <a:xfrm>
              <a:off x="1512888" y="2957513"/>
              <a:ext cx="631825" cy="800100"/>
            </a:xfrm>
            <a:custGeom>
              <a:avLst/>
              <a:gdLst>
                <a:gd name="T0" fmla="*/ 328 w 398"/>
                <a:gd name="T1" fmla="*/ 124 h 504"/>
                <a:gd name="T2" fmla="*/ 259 w 398"/>
                <a:gd name="T3" fmla="*/ 117 h 504"/>
                <a:gd name="T4" fmla="*/ 270 w 398"/>
                <a:gd name="T5" fmla="*/ 25 h 504"/>
                <a:gd name="T6" fmla="*/ 241 w 398"/>
                <a:gd name="T7" fmla="*/ 23 h 504"/>
                <a:gd name="T8" fmla="*/ 137 w 398"/>
                <a:gd name="T9" fmla="*/ 10 h 504"/>
                <a:gd name="T10" fmla="*/ 69 w 398"/>
                <a:gd name="T11" fmla="*/ 0 h 504"/>
                <a:gd name="T12" fmla="*/ 66 w 398"/>
                <a:gd name="T13" fmla="*/ 18 h 504"/>
                <a:gd name="T14" fmla="*/ 44 w 398"/>
                <a:gd name="T15" fmla="*/ 162 h 504"/>
                <a:gd name="T16" fmla="*/ 21 w 398"/>
                <a:gd name="T17" fmla="*/ 319 h 504"/>
                <a:gd name="T18" fmla="*/ 2 w 398"/>
                <a:gd name="T19" fmla="*/ 443 h 504"/>
                <a:gd name="T20" fmla="*/ 0 w 398"/>
                <a:gd name="T21" fmla="*/ 459 h 504"/>
                <a:gd name="T22" fmla="*/ 78 w 398"/>
                <a:gd name="T23" fmla="*/ 470 h 504"/>
                <a:gd name="T24" fmla="*/ 161 w 398"/>
                <a:gd name="T25" fmla="*/ 480 h 504"/>
                <a:gd name="T26" fmla="*/ 253 w 398"/>
                <a:gd name="T27" fmla="*/ 491 h 504"/>
                <a:gd name="T28" fmla="*/ 348 w 398"/>
                <a:gd name="T29" fmla="*/ 502 h 504"/>
                <a:gd name="T30" fmla="*/ 363 w 398"/>
                <a:gd name="T31" fmla="*/ 504 h 504"/>
                <a:gd name="T32" fmla="*/ 371 w 398"/>
                <a:gd name="T33" fmla="*/ 416 h 504"/>
                <a:gd name="T34" fmla="*/ 373 w 398"/>
                <a:gd name="T35" fmla="*/ 396 h 504"/>
                <a:gd name="T36" fmla="*/ 372 w 398"/>
                <a:gd name="T37" fmla="*/ 382 h 504"/>
                <a:gd name="T38" fmla="*/ 375 w 398"/>
                <a:gd name="T39" fmla="*/ 363 h 504"/>
                <a:gd name="T40" fmla="*/ 380 w 398"/>
                <a:gd name="T41" fmla="*/ 313 h 504"/>
                <a:gd name="T42" fmla="*/ 387 w 398"/>
                <a:gd name="T43" fmla="*/ 244 h 504"/>
                <a:gd name="T44" fmla="*/ 398 w 398"/>
                <a:gd name="T45" fmla="*/ 131 h 504"/>
                <a:gd name="T46" fmla="*/ 328 w 398"/>
                <a:gd name="T47" fmla="*/ 124 h 5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98" h="504">
                  <a:moveTo>
                    <a:pt x="328" y="124"/>
                  </a:moveTo>
                  <a:lnTo>
                    <a:pt x="259" y="117"/>
                  </a:lnTo>
                  <a:lnTo>
                    <a:pt x="270" y="25"/>
                  </a:lnTo>
                  <a:lnTo>
                    <a:pt x="241" y="23"/>
                  </a:lnTo>
                  <a:lnTo>
                    <a:pt x="137" y="10"/>
                  </a:lnTo>
                  <a:lnTo>
                    <a:pt x="69" y="0"/>
                  </a:lnTo>
                  <a:lnTo>
                    <a:pt x="66" y="18"/>
                  </a:lnTo>
                  <a:lnTo>
                    <a:pt x="44" y="162"/>
                  </a:lnTo>
                  <a:lnTo>
                    <a:pt x="21" y="319"/>
                  </a:lnTo>
                  <a:lnTo>
                    <a:pt x="2" y="443"/>
                  </a:lnTo>
                  <a:lnTo>
                    <a:pt x="0" y="459"/>
                  </a:lnTo>
                  <a:lnTo>
                    <a:pt x="78" y="470"/>
                  </a:lnTo>
                  <a:lnTo>
                    <a:pt x="161" y="480"/>
                  </a:lnTo>
                  <a:lnTo>
                    <a:pt x="253" y="491"/>
                  </a:lnTo>
                  <a:lnTo>
                    <a:pt x="348" y="502"/>
                  </a:lnTo>
                  <a:lnTo>
                    <a:pt x="363" y="504"/>
                  </a:lnTo>
                  <a:lnTo>
                    <a:pt x="371" y="416"/>
                  </a:lnTo>
                  <a:lnTo>
                    <a:pt x="373" y="396"/>
                  </a:lnTo>
                  <a:lnTo>
                    <a:pt x="372" y="382"/>
                  </a:lnTo>
                  <a:lnTo>
                    <a:pt x="375" y="363"/>
                  </a:lnTo>
                  <a:lnTo>
                    <a:pt x="380" y="313"/>
                  </a:lnTo>
                  <a:lnTo>
                    <a:pt x="387" y="244"/>
                  </a:lnTo>
                  <a:lnTo>
                    <a:pt x="398" y="131"/>
                  </a:lnTo>
                  <a:lnTo>
                    <a:pt x="328" y="12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2" name="Freeform 31"/>
            <p:cNvSpPr>
              <a:spLocks/>
            </p:cNvSpPr>
            <p:nvPr/>
          </p:nvSpPr>
          <p:spPr bwMode="auto">
            <a:xfrm>
              <a:off x="892175" y="2843213"/>
              <a:ext cx="725487" cy="1119188"/>
            </a:xfrm>
            <a:custGeom>
              <a:avLst/>
              <a:gdLst>
                <a:gd name="T0" fmla="*/ 774 w 861"/>
                <a:gd name="T1" fmla="*/ 122 h 1327"/>
                <a:gd name="T2" fmla="*/ 485 w 861"/>
                <a:gd name="T3" fmla="*/ 73 h 1327"/>
                <a:gd name="T4" fmla="*/ 480 w 861"/>
                <a:gd name="T5" fmla="*/ 72 h 1327"/>
                <a:gd name="T6" fmla="*/ 108 w 861"/>
                <a:gd name="T7" fmla="*/ 0 h 1327"/>
                <a:gd name="T8" fmla="*/ 46 w 861"/>
                <a:gd name="T9" fmla="*/ 295 h 1327"/>
                <a:gd name="T10" fmla="*/ 0 w 861"/>
                <a:gd name="T11" fmla="*/ 508 h 1327"/>
                <a:gd name="T12" fmla="*/ 313 w 861"/>
                <a:gd name="T13" fmla="*/ 936 h 1327"/>
                <a:gd name="T14" fmla="*/ 597 w 861"/>
                <a:gd name="T15" fmla="*/ 1324 h 1327"/>
                <a:gd name="T16" fmla="*/ 599 w 861"/>
                <a:gd name="T17" fmla="*/ 1326 h 1327"/>
                <a:gd name="T18" fmla="*/ 603 w 861"/>
                <a:gd name="T19" fmla="*/ 1323 h 1327"/>
                <a:gd name="T20" fmla="*/ 599 w 861"/>
                <a:gd name="T21" fmla="*/ 1319 h 1327"/>
                <a:gd name="T22" fmla="*/ 601 w 861"/>
                <a:gd name="T23" fmla="*/ 1314 h 1327"/>
                <a:gd name="T24" fmla="*/ 610 w 861"/>
                <a:gd name="T25" fmla="*/ 1313 h 1327"/>
                <a:gd name="T26" fmla="*/ 611 w 861"/>
                <a:gd name="T27" fmla="*/ 1305 h 1327"/>
                <a:gd name="T28" fmla="*/ 611 w 861"/>
                <a:gd name="T29" fmla="*/ 1297 h 1327"/>
                <a:gd name="T30" fmla="*/ 610 w 861"/>
                <a:gd name="T31" fmla="*/ 1284 h 1327"/>
                <a:gd name="T32" fmla="*/ 611 w 861"/>
                <a:gd name="T33" fmla="*/ 1270 h 1327"/>
                <a:gd name="T34" fmla="*/ 605 w 861"/>
                <a:gd name="T35" fmla="*/ 1257 h 1327"/>
                <a:gd name="T36" fmla="*/ 606 w 861"/>
                <a:gd name="T37" fmla="*/ 1243 h 1327"/>
                <a:gd name="T38" fmla="*/ 609 w 861"/>
                <a:gd name="T39" fmla="*/ 1234 h 1327"/>
                <a:gd name="T40" fmla="*/ 610 w 861"/>
                <a:gd name="T41" fmla="*/ 1224 h 1327"/>
                <a:gd name="T42" fmla="*/ 608 w 861"/>
                <a:gd name="T43" fmla="*/ 1217 h 1327"/>
                <a:gd name="T44" fmla="*/ 607 w 861"/>
                <a:gd name="T45" fmla="*/ 1210 h 1327"/>
                <a:gd name="T46" fmla="*/ 610 w 861"/>
                <a:gd name="T47" fmla="*/ 1203 h 1327"/>
                <a:gd name="T48" fmla="*/ 610 w 861"/>
                <a:gd name="T49" fmla="*/ 1191 h 1327"/>
                <a:gd name="T50" fmla="*/ 613 w 861"/>
                <a:gd name="T51" fmla="*/ 1183 h 1327"/>
                <a:gd name="T52" fmla="*/ 611 w 861"/>
                <a:gd name="T53" fmla="*/ 1175 h 1327"/>
                <a:gd name="T54" fmla="*/ 609 w 861"/>
                <a:gd name="T55" fmla="*/ 1168 h 1327"/>
                <a:gd name="T56" fmla="*/ 608 w 861"/>
                <a:gd name="T57" fmla="*/ 1161 h 1327"/>
                <a:gd name="T58" fmla="*/ 612 w 861"/>
                <a:gd name="T59" fmla="*/ 1151 h 1327"/>
                <a:gd name="T60" fmla="*/ 612 w 861"/>
                <a:gd name="T61" fmla="*/ 1141 h 1327"/>
                <a:gd name="T62" fmla="*/ 620 w 861"/>
                <a:gd name="T63" fmla="*/ 1140 h 1327"/>
                <a:gd name="T64" fmla="*/ 628 w 861"/>
                <a:gd name="T65" fmla="*/ 1136 h 1327"/>
                <a:gd name="T66" fmla="*/ 634 w 861"/>
                <a:gd name="T67" fmla="*/ 1135 h 1327"/>
                <a:gd name="T68" fmla="*/ 643 w 861"/>
                <a:gd name="T69" fmla="*/ 1138 h 1327"/>
                <a:gd name="T70" fmla="*/ 647 w 861"/>
                <a:gd name="T71" fmla="*/ 1141 h 1327"/>
                <a:gd name="T72" fmla="*/ 653 w 861"/>
                <a:gd name="T73" fmla="*/ 1142 h 1327"/>
                <a:gd name="T74" fmla="*/ 659 w 861"/>
                <a:gd name="T75" fmla="*/ 1139 h 1327"/>
                <a:gd name="T76" fmla="*/ 667 w 861"/>
                <a:gd name="T77" fmla="*/ 1145 h 1327"/>
                <a:gd name="T78" fmla="*/ 670 w 861"/>
                <a:gd name="T79" fmla="*/ 1152 h 1327"/>
                <a:gd name="T80" fmla="*/ 671 w 861"/>
                <a:gd name="T81" fmla="*/ 1159 h 1327"/>
                <a:gd name="T82" fmla="*/ 678 w 861"/>
                <a:gd name="T83" fmla="*/ 1165 h 1327"/>
                <a:gd name="T84" fmla="*/ 688 w 861"/>
                <a:gd name="T85" fmla="*/ 1165 h 1327"/>
                <a:gd name="T86" fmla="*/ 696 w 861"/>
                <a:gd name="T87" fmla="*/ 1160 h 1327"/>
                <a:gd name="T88" fmla="*/ 698 w 861"/>
                <a:gd name="T89" fmla="*/ 1152 h 1327"/>
                <a:gd name="T90" fmla="*/ 704 w 861"/>
                <a:gd name="T91" fmla="*/ 1147 h 1327"/>
                <a:gd name="T92" fmla="*/ 710 w 861"/>
                <a:gd name="T93" fmla="*/ 1140 h 1327"/>
                <a:gd name="T94" fmla="*/ 731 w 861"/>
                <a:gd name="T95" fmla="*/ 999 h 1327"/>
                <a:gd name="T96" fmla="*/ 771 w 861"/>
                <a:gd name="T97" fmla="*/ 737 h 1327"/>
                <a:gd name="T98" fmla="*/ 856 w 861"/>
                <a:gd name="T99" fmla="*/ 169 h 1327"/>
                <a:gd name="T100" fmla="*/ 832 w 861"/>
                <a:gd name="T101" fmla="*/ 131 h 13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61" h="1327">
                  <a:moveTo>
                    <a:pt x="832" y="131"/>
                  </a:moveTo>
                  <a:cubicBezTo>
                    <a:pt x="774" y="122"/>
                    <a:pt x="774" y="122"/>
                    <a:pt x="774" y="122"/>
                  </a:cubicBezTo>
                  <a:cubicBezTo>
                    <a:pt x="734" y="116"/>
                    <a:pt x="734" y="116"/>
                    <a:pt x="734" y="116"/>
                  </a:cubicBezTo>
                  <a:cubicBezTo>
                    <a:pt x="485" y="73"/>
                    <a:pt x="485" y="73"/>
                    <a:pt x="485" y="73"/>
                  </a:cubicBezTo>
                  <a:cubicBezTo>
                    <a:pt x="485" y="74"/>
                    <a:pt x="485" y="74"/>
                    <a:pt x="485" y="74"/>
                  </a:cubicBezTo>
                  <a:cubicBezTo>
                    <a:pt x="480" y="72"/>
                    <a:pt x="480" y="72"/>
                    <a:pt x="480" y="72"/>
                  </a:cubicBezTo>
                  <a:cubicBezTo>
                    <a:pt x="112" y="1"/>
                    <a:pt x="112" y="1"/>
                    <a:pt x="112" y="1"/>
                  </a:cubicBezTo>
                  <a:cubicBezTo>
                    <a:pt x="108" y="0"/>
                    <a:pt x="108" y="0"/>
                    <a:pt x="108" y="0"/>
                  </a:cubicBezTo>
                  <a:cubicBezTo>
                    <a:pt x="88" y="93"/>
                    <a:pt x="88" y="93"/>
                    <a:pt x="88" y="93"/>
                  </a:cubicBezTo>
                  <a:cubicBezTo>
                    <a:pt x="46" y="295"/>
                    <a:pt x="46" y="295"/>
                    <a:pt x="46" y="295"/>
                  </a:cubicBezTo>
                  <a:cubicBezTo>
                    <a:pt x="4" y="486"/>
                    <a:pt x="4" y="486"/>
                    <a:pt x="4" y="486"/>
                  </a:cubicBezTo>
                  <a:cubicBezTo>
                    <a:pt x="0" y="508"/>
                    <a:pt x="0" y="508"/>
                    <a:pt x="0" y="508"/>
                  </a:cubicBezTo>
                  <a:cubicBezTo>
                    <a:pt x="75" y="611"/>
                    <a:pt x="75" y="611"/>
                    <a:pt x="75" y="611"/>
                  </a:cubicBezTo>
                  <a:cubicBezTo>
                    <a:pt x="313" y="936"/>
                    <a:pt x="313" y="936"/>
                    <a:pt x="313" y="936"/>
                  </a:cubicBezTo>
                  <a:cubicBezTo>
                    <a:pt x="450" y="1124"/>
                    <a:pt x="450" y="1124"/>
                    <a:pt x="450" y="1124"/>
                  </a:cubicBezTo>
                  <a:cubicBezTo>
                    <a:pt x="597" y="1324"/>
                    <a:pt x="597" y="1324"/>
                    <a:pt x="597" y="1324"/>
                  </a:cubicBezTo>
                  <a:cubicBezTo>
                    <a:pt x="598" y="1325"/>
                    <a:pt x="598" y="1326"/>
                    <a:pt x="599" y="1327"/>
                  </a:cubicBezTo>
                  <a:cubicBezTo>
                    <a:pt x="599" y="1326"/>
                    <a:pt x="599" y="1326"/>
                    <a:pt x="599" y="1326"/>
                  </a:cubicBezTo>
                  <a:cubicBezTo>
                    <a:pt x="600" y="1326"/>
                    <a:pt x="602" y="1326"/>
                    <a:pt x="602" y="1325"/>
                  </a:cubicBezTo>
                  <a:cubicBezTo>
                    <a:pt x="603" y="1325"/>
                    <a:pt x="603" y="1323"/>
                    <a:pt x="603" y="1323"/>
                  </a:cubicBezTo>
                  <a:cubicBezTo>
                    <a:pt x="603" y="1322"/>
                    <a:pt x="602" y="1320"/>
                    <a:pt x="602" y="1320"/>
                  </a:cubicBezTo>
                  <a:cubicBezTo>
                    <a:pt x="601" y="1319"/>
                    <a:pt x="600" y="1319"/>
                    <a:pt x="599" y="1319"/>
                  </a:cubicBezTo>
                  <a:cubicBezTo>
                    <a:pt x="599" y="1318"/>
                    <a:pt x="599" y="1317"/>
                    <a:pt x="599" y="1316"/>
                  </a:cubicBezTo>
                  <a:cubicBezTo>
                    <a:pt x="599" y="1315"/>
                    <a:pt x="600" y="1314"/>
                    <a:pt x="601" y="1314"/>
                  </a:cubicBezTo>
                  <a:cubicBezTo>
                    <a:pt x="602" y="1314"/>
                    <a:pt x="604" y="1315"/>
                    <a:pt x="605" y="1315"/>
                  </a:cubicBezTo>
                  <a:cubicBezTo>
                    <a:pt x="606" y="1314"/>
                    <a:pt x="609" y="1314"/>
                    <a:pt x="610" y="1313"/>
                  </a:cubicBezTo>
                  <a:cubicBezTo>
                    <a:pt x="610" y="1313"/>
                    <a:pt x="611" y="1311"/>
                    <a:pt x="611" y="1310"/>
                  </a:cubicBezTo>
                  <a:cubicBezTo>
                    <a:pt x="612" y="1309"/>
                    <a:pt x="611" y="1306"/>
                    <a:pt x="611" y="1305"/>
                  </a:cubicBezTo>
                  <a:cubicBezTo>
                    <a:pt x="611" y="1304"/>
                    <a:pt x="612" y="1303"/>
                    <a:pt x="612" y="1302"/>
                  </a:cubicBezTo>
                  <a:cubicBezTo>
                    <a:pt x="612" y="1301"/>
                    <a:pt x="611" y="1298"/>
                    <a:pt x="611" y="1297"/>
                  </a:cubicBezTo>
                  <a:cubicBezTo>
                    <a:pt x="611" y="1295"/>
                    <a:pt x="612" y="1291"/>
                    <a:pt x="612" y="1289"/>
                  </a:cubicBezTo>
                  <a:cubicBezTo>
                    <a:pt x="612" y="1288"/>
                    <a:pt x="610" y="1286"/>
                    <a:pt x="610" y="1284"/>
                  </a:cubicBezTo>
                  <a:cubicBezTo>
                    <a:pt x="610" y="1283"/>
                    <a:pt x="612" y="1280"/>
                    <a:pt x="612" y="1278"/>
                  </a:cubicBezTo>
                  <a:cubicBezTo>
                    <a:pt x="612" y="1276"/>
                    <a:pt x="611" y="1272"/>
                    <a:pt x="611" y="1270"/>
                  </a:cubicBezTo>
                  <a:cubicBezTo>
                    <a:pt x="610" y="1268"/>
                    <a:pt x="609" y="1265"/>
                    <a:pt x="609" y="1263"/>
                  </a:cubicBezTo>
                  <a:cubicBezTo>
                    <a:pt x="608" y="1261"/>
                    <a:pt x="605" y="1259"/>
                    <a:pt x="605" y="1257"/>
                  </a:cubicBezTo>
                  <a:cubicBezTo>
                    <a:pt x="604" y="1255"/>
                    <a:pt x="604" y="1252"/>
                    <a:pt x="604" y="1250"/>
                  </a:cubicBezTo>
                  <a:cubicBezTo>
                    <a:pt x="604" y="1248"/>
                    <a:pt x="605" y="1245"/>
                    <a:pt x="606" y="1243"/>
                  </a:cubicBezTo>
                  <a:cubicBezTo>
                    <a:pt x="606" y="1243"/>
                    <a:pt x="608" y="1242"/>
                    <a:pt x="608" y="1241"/>
                  </a:cubicBezTo>
                  <a:cubicBezTo>
                    <a:pt x="609" y="1240"/>
                    <a:pt x="608" y="1236"/>
                    <a:pt x="609" y="1234"/>
                  </a:cubicBezTo>
                  <a:cubicBezTo>
                    <a:pt x="609" y="1232"/>
                    <a:pt x="611" y="1230"/>
                    <a:pt x="611" y="1229"/>
                  </a:cubicBezTo>
                  <a:cubicBezTo>
                    <a:pt x="611" y="1228"/>
                    <a:pt x="611" y="1225"/>
                    <a:pt x="610" y="1224"/>
                  </a:cubicBezTo>
                  <a:cubicBezTo>
                    <a:pt x="610" y="1223"/>
                    <a:pt x="607" y="1221"/>
                    <a:pt x="607" y="1220"/>
                  </a:cubicBezTo>
                  <a:cubicBezTo>
                    <a:pt x="606" y="1219"/>
                    <a:pt x="608" y="1218"/>
                    <a:pt x="608" y="1217"/>
                  </a:cubicBezTo>
                  <a:cubicBezTo>
                    <a:pt x="609" y="1216"/>
                    <a:pt x="609" y="1214"/>
                    <a:pt x="609" y="1213"/>
                  </a:cubicBezTo>
                  <a:cubicBezTo>
                    <a:pt x="609" y="1213"/>
                    <a:pt x="607" y="1211"/>
                    <a:pt x="607" y="1210"/>
                  </a:cubicBezTo>
                  <a:cubicBezTo>
                    <a:pt x="607" y="1209"/>
                    <a:pt x="607" y="1207"/>
                    <a:pt x="607" y="1206"/>
                  </a:cubicBezTo>
                  <a:cubicBezTo>
                    <a:pt x="607" y="1205"/>
                    <a:pt x="609" y="1204"/>
                    <a:pt x="610" y="1203"/>
                  </a:cubicBezTo>
                  <a:cubicBezTo>
                    <a:pt x="610" y="1201"/>
                    <a:pt x="609" y="1199"/>
                    <a:pt x="609" y="1197"/>
                  </a:cubicBezTo>
                  <a:cubicBezTo>
                    <a:pt x="609" y="1196"/>
                    <a:pt x="610" y="1193"/>
                    <a:pt x="610" y="1191"/>
                  </a:cubicBezTo>
                  <a:cubicBezTo>
                    <a:pt x="610" y="1190"/>
                    <a:pt x="610" y="1186"/>
                    <a:pt x="611" y="1185"/>
                  </a:cubicBezTo>
                  <a:cubicBezTo>
                    <a:pt x="611" y="1184"/>
                    <a:pt x="613" y="1183"/>
                    <a:pt x="613" y="1183"/>
                  </a:cubicBezTo>
                  <a:cubicBezTo>
                    <a:pt x="614" y="1182"/>
                    <a:pt x="615" y="1180"/>
                    <a:pt x="615" y="1179"/>
                  </a:cubicBezTo>
                  <a:cubicBezTo>
                    <a:pt x="614" y="1178"/>
                    <a:pt x="612" y="1177"/>
                    <a:pt x="611" y="1175"/>
                  </a:cubicBezTo>
                  <a:cubicBezTo>
                    <a:pt x="611" y="1174"/>
                    <a:pt x="612" y="1172"/>
                    <a:pt x="611" y="1170"/>
                  </a:cubicBezTo>
                  <a:cubicBezTo>
                    <a:pt x="611" y="1170"/>
                    <a:pt x="609" y="1169"/>
                    <a:pt x="609" y="1168"/>
                  </a:cubicBezTo>
                  <a:cubicBezTo>
                    <a:pt x="609" y="1167"/>
                    <a:pt x="610" y="1165"/>
                    <a:pt x="610" y="1164"/>
                  </a:cubicBezTo>
                  <a:cubicBezTo>
                    <a:pt x="610" y="1163"/>
                    <a:pt x="608" y="1162"/>
                    <a:pt x="608" y="1161"/>
                  </a:cubicBezTo>
                  <a:cubicBezTo>
                    <a:pt x="608" y="1159"/>
                    <a:pt x="610" y="1157"/>
                    <a:pt x="611" y="1155"/>
                  </a:cubicBezTo>
                  <a:cubicBezTo>
                    <a:pt x="611" y="1154"/>
                    <a:pt x="612" y="1152"/>
                    <a:pt x="612" y="1151"/>
                  </a:cubicBezTo>
                  <a:cubicBezTo>
                    <a:pt x="612" y="1150"/>
                    <a:pt x="610" y="1148"/>
                    <a:pt x="610" y="1146"/>
                  </a:cubicBezTo>
                  <a:cubicBezTo>
                    <a:pt x="610" y="1145"/>
                    <a:pt x="611" y="1142"/>
                    <a:pt x="612" y="1141"/>
                  </a:cubicBezTo>
                  <a:cubicBezTo>
                    <a:pt x="613" y="1140"/>
                    <a:pt x="614" y="1139"/>
                    <a:pt x="615" y="1139"/>
                  </a:cubicBezTo>
                  <a:cubicBezTo>
                    <a:pt x="616" y="1139"/>
                    <a:pt x="619" y="1140"/>
                    <a:pt x="620" y="1140"/>
                  </a:cubicBezTo>
                  <a:cubicBezTo>
                    <a:pt x="621" y="1140"/>
                    <a:pt x="623" y="1139"/>
                    <a:pt x="624" y="1139"/>
                  </a:cubicBezTo>
                  <a:cubicBezTo>
                    <a:pt x="625" y="1139"/>
                    <a:pt x="626" y="1136"/>
                    <a:pt x="628" y="1136"/>
                  </a:cubicBezTo>
                  <a:cubicBezTo>
                    <a:pt x="629" y="1136"/>
                    <a:pt x="630" y="1139"/>
                    <a:pt x="631" y="1139"/>
                  </a:cubicBezTo>
                  <a:cubicBezTo>
                    <a:pt x="632" y="1139"/>
                    <a:pt x="633" y="1136"/>
                    <a:pt x="634" y="1135"/>
                  </a:cubicBezTo>
                  <a:cubicBezTo>
                    <a:pt x="635" y="1135"/>
                    <a:pt x="637" y="1135"/>
                    <a:pt x="639" y="1135"/>
                  </a:cubicBezTo>
                  <a:cubicBezTo>
                    <a:pt x="640" y="1135"/>
                    <a:pt x="641" y="1137"/>
                    <a:pt x="643" y="1138"/>
                  </a:cubicBezTo>
                  <a:cubicBezTo>
                    <a:pt x="643" y="1138"/>
                    <a:pt x="645" y="1137"/>
                    <a:pt x="646" y="1138"/>
                  </a:cubicBezTo>
                  <a:cubicBezTo>
                    <a:pt x="646" y="1138"/>
                    <a:pt x="646" y="1140"/>
                    <a:pt x="647" y="1141"/>
                  </a:cubicBezTo>
                  <a:cubicBezTo>
                    <a:pt x="648" y="1141"/>
                    <a:pt x="650" y="1140"/>
                    <a:pt x="651" y="1140"/>
                  </a:cubicBezTo>
                  <a:cubicBezTo>
                    <a:pt x="652" y="1140"/>
                    <a:pt x="653" y="1142"/>
                    <a:pt x="653" y="1142"/>
                  </a:cubicBezTo>
                  <a:cubicBezTo>
                    <a:pt x="654" y="1143"/>
                    <a:pt x="656" y="1142"/>
                    <a:pt x="656" y="1142"/>
                  </a:cubicBezTo>
                  <a:cubicBezTo>
                    <a:pt x="657" y="1142"/>
                    <a:pt x="658" y="1140"/>
                    <a:pt x="659" y="1139"/>
                  </a:cubicBezTo>
                  <a:cubicBezTo>
                    <a:pt x="660" y="1139"/>
                    <a:pt x="662" y="1139"/>
                    <a:pt x="663" y="1140"/>
                  </a:cubicBezTo>
                  <a:cubicBezTo>
                    <a:pt x="664" y="1141"/>
                    <a:pt x="666" y="1143"/>
                    <a:pt x="667" y="1145"/>
                  </a:cubicBezTo>
                  <a:cubicBezTo>
                    <a:pt x="667" y="1146"/>
                    <a:pt x="668" y="1148"/>
                    <a:pt x="668" y="1149"/>
                  </a:cubicBezTo>
                  <a:cubicBezTo>
                    <a:pt x="669" y="1150"/>
                    <a:pt x="670" y="1151"/>
                    <a:pt x="670" y="1152"/>
                  </a:cubicBezTo>
                  <a:cubicBezTo>
                    <a:pt x="671" y="1153"/>
                    <a:pt x="670" y="1155"/>
                    <a:pt x="670" y="1156"/>
                  </a:cubicBezTo>
                  <a:cubicBezTo>
                    <a:pt x="670" y="1157"/>
                    <a:pt x="671" y="1158"/>
                    <a:pt x="671" y="1159"/>
                  </a:cubicBezTo>
                  <a:cubicBezTo>
                    <a:pt x="672" y="1160"/>
                    <a:pt x="675" y="1160"/>
                    <a:pt x="675" y="1160"/>
                  </a:cubicBezTo>
                  <a:cubicBezTo>
                    <a:pt x="677" y="1161"/>
                    <a:pt x="677" y="1165"/>
                    <a:pt x="678" y="1165"/>
                  </a:cubicBezTo>
                  <a:cubicBezTo>
                    <a:pt x="679" y="1166"/>
                    <a:pt x="681" y="1167"/>
                    <a:pt x="683" y="1167"/>
                  </a:cubicBezTo>
                  <a:cubicBezTo>
                    <a:pt x="684" y="1167"/>
                    <a:pt x="686" y="1165"/>
                    <a:pt x="688" y="1165"/>
                  </a:cubicBezTo>
                  <a:cubicBezTo>
                    <a:pt x="689" y="1165"/>
                    <a:pt x="692" y="1166"/>
                    <a:pt x="693" y="1165"/>
                  </a:cubicBezTo>
                  <a:cubicBezTo>
                    <a:pt x="694" y="1164"/>
                    <a:pt x="695" y="1161"/>
                    <a:pt x="696" y="1160"/>
                  </a:cubicBezTo>
                  <a:cubicBezTo>
                    <a:pt x="696" y="1159"/>
                    <a:pt x="698" y="1157"/>
                    <a:pt x="698" y="1156"/>
                  </a:cubicBezTo>
                  <a:cubicBezTo>
                    <a:pt x="699" y="1155"/>
                    <a:pt x="698" y="1153"/>
                    <a:pt x="698" y="1152"/>
                  </a:cubicBezTo>
                  <a:cubicBezTo>
                    <a:pt x="699" y="1152"/>
                    <a:pt x="701" y="1151"/>
                    <a:pt x="702" y="1150"/>
                  </a:cubicBezTo>
                  <a:cubicBezTo>
                    <a:pt x="703" y="1150"/>
                    <a:pt x="704" y="1148"/>
                    <a:pt x="704" y="1147"/>
                  </a:cubicBezTo>
                  <a:cubicBezTo>
                    <a:pt x="705" y="1146"/>
                    <a:pt x="705" y="1144"/>
                    <a:pt x="706" y="1143"/>
                  </a:cubicBezTo>
                  <a:cubicBezTo>
                    <a:pt x="707" y="1142"/>
                    <a:pt x="710" y="1141"/>
                    <a:pt x="710" y="1140"/>
                  </a:cubicBezTo>
                  <a:cubicBezTo>
                    <a:pt x="711" y="1140"/>
                    <a:pt x="712" y="1137"/>
                    <a:pt x="712" y="1137"/>
                  </a:cubicBezTo>
                  <a:cubicBezTo>
                    <a:pt x="731" y="999"/>
                    <a:pt x="731" y="999"/>
                    <a:pt x="731" y="999"/>
                  </a:cubicBezTo>
                  <a:cubicBezTo>
                    <a:pt x="735" y="970"/>
                    <a:pt x="735" y="970"/>
                    <a:pt x="735" y="970"/>
                  </a:cubicBezTo>
                  <a:cubicBezTo>
                    <a:pt x="771" y="737"/>
                    <a:pt x="771" y="737"/>
                    <a:pt x="771" y="737"/>
                  </a:cubicBezTo>
                  <a:cubicBezTo>
                    <a:pt x="814" y="441"/>
                    <a:pt x="814" y="441"/>
                    <a:pt x="814" y="441"/>
                  </a:cubicBezTo>
                  <a:cubicBezTo>
                    <a:pt x="856" y="169"/>
                    <a:pt x="856" y="169"/>
                    <a:pt x="856" y="169"/>
                  </a:cubicBezTo>
                  <a:cubicBezTo>
                    <a:pt x="861" y="135"/>
                    <a:pt x="861" y="135"/>
                    <a:pt x="861" y="135"/>
                  </a:cubicBezTo>
                  <a:lnTo>
                    <a:pt x="832" y="131"/>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3" name="Freeform 32"/>
            <p:cNvSpPr>
              <a:spLocks/>
            </p:cNvSpPr>
            <p:nvPr/>
          </p:nvSpPr>
          <p:spPr bwMode="auto">
            <a:xfrm>
              <a:off x="2730500" y="2027238"/>
              <a:ext cx="765175" cy="455613"/>
            </a:xfrm>
            <a:custGeom>
              <a:avLst/>
              <a:gdLst>
                <a:gd name="T0" fmla="*/ 906 w 907"/>
                <a:gd name="T1" fmla="*/ 506 h 539"/>
                <a:gd name="T2" fmla="*/ 900 w 907"/>
                <a:gd name="T3" fmla="*/ 487 h 539"/>
                <a:gd name="T4" fmla="*/ 899 w 907"/>
                <a:gd name="T5" fmla="*/ 467 h 539"/>
                <a:gd name="T6" fmla="*/ 892 w 907"/>
                <a:gd name="T7" fmla="*/ 458 h 539"/>
                <a:gd name="T8" fmla="*/ 885 w 907"/>
                <a:gd name="T9" fmla="*/ 447 h 539"/>
                <a:gd name="T10" fmla="*/ 881 w 907"/>
                <a:gd name="T11" fmla="*/ 433 h 539"/>
                <a:gd name="T12" fmla="*/ 876 w 907"/>
                <a:gd name="T13" fmla="*/ 415 h 539"/>
                <a:gd name="T14" fmla="*/ 876 w 907"/>
                <a:gd name="T15" fmla="*/ 404 h 539"/>
                <a:gd name="T16" fmla="*/ 875 w 907"/>
                <a:gd name="T17" fmla="*/ 397 h 539"/>
                <a:gd name="T18" fmla="*/ 872 w 907"/>
                <a:gd name="T19" fmla="*/ 382 h 539"/>
                <a:gd name="T20" fmla="*/ 874 w 907"/>
                <a:gd name="T21" fmla="*/ 372 h 539"/>
                <a:gd name="T22" fmla="*/ 872 w 907"/>
                <a:gd name="T23" fmla="*/ 360 h 539"/>
                <a:gd name="T24" fmla="*/ 869 w 907"/>
                <a:gd name="T25" fmla="*/ 354 h 539"/>
                <a:gd name="T26" fmla="*/ 868 w 907"/>
                <a:gd name="T27" fmla="*/ 340 h 539"/>
                <a:gd name="T28" fmla="*/ 866 w 907"/>
                <a:gd name="T29" fmla="*/ 326 h 539"/>
                <a:gd name="T30" fmla="*/ 864 w 907"/>
                <a:gd name="T31" fmla="*/ 316 h 539"/>
                <a:gd name="T32" fmla="*/ 865 w 907"/>
                <a:gd name="T33" fmla="*/ 301 h 539"/>
                <a:gd name="T34" fmla="*/ 862 w 907"/>
                <a:gd name="T35" fmla="*/ 287 h 539"/>
                <a:gd name="T36" fmla="*/ 861 w 907"/>
                <a:gd name="T37" fmla="*/ 277 h 539"/>
                <a:gd name="T38" fmla="*/ 863 w 907"/>
                <a:gd name="T39" fmla="*/ 264 h 539"/>
                <a:gd name="T40" fmla="*/ 861 w 907"/>
                <a:gd name="T41" fmla="*/ 253 h 539"/>
                <a:gd name="T42" fmla="*/ 860 w 907"/>
                <a:gd name="T43" fmla="*/ 242 h 539"/>
                <a:gd name="T44" fmla="*/ 855 w 907"/>
                <a:gd name="T45" fmla="*/ 231 h 539"/>
                <a:gd name="T46" fmla="*/ 851 w 907"/>
                <a:gd name="T47" fmla="*/ 219 h 539"/>
                <a:gd name="T48" fmla="*/ 845 w 907"/>
                <a:gd name="T49" fmla="*/ 210 h 539"/>
                <a:gd name="T50" fmla="*/ 842 w 907"/>
                <a:gd name="T51" fmla="*/ 198 h 539"/>
                <a:gd name="T52" fmla="*/ 839 w 907"/>
                <a:gd name="T53" fmla="*/ 189 h 539"/>
                <a:gd name="T54" fmla="*/ 835 w 907"/>
                <a:gd name="T55" fmla="*/ 181 h 539"/>
                <a:gd name="T56" fmla="*/ 832 w 907"/>
                <a:gd name="T57" fmla="*/ 168 h 539"/>
                <a:gd name="T58" fmla="*/ 828 w 907"/>
                <a:gd name="T59" fmla="*/ 160 h 539"/>
                <a:gd name="T60" fmla="*/ 827 w 907"/>
                <a:gd name="T61" fmla="*/ 154 h 539"/>
                <a:gd name="T62" fmla="*/ 824 w 907"/>
                <a:gd name="T63" fmla="*/ 143 h 539"/>
                <a:gd name="T64" fmla="*/ 825 w 907"/>
                <a:gd name="T65" fmla="*/ 132 h 539"/>
                <a:gd name="T66" fmla="*/ 823 w 907"/>
                <a:gd name="T67" fmla="*/ 117 h 539"/>
                <a:gd name="T68" fmla="*/ 824 w 907"/>
                <a:gd name="T69" fmla="*/ 106 h 539"/>
                <a:gd name="T70" fmla="*/ 820 w 907"/>
                <a:gd name="T71" fmla="*/ 89 h 539"/>
                <a:gd name="T72" fmla="*/ 822 w 907"/>
                <a:gd name="T73" fmla="*/ 76 h 539"/>
                <a:gd name="T74" fmla="*/ 826 w 907"/>
                <a:gd name="T75" fmla="*/ 65 h 539"/>
                <a:gd name="T76" fmla="*/ 824 w 907"/>
                <a:gd name="T77" fmla="*/ 55 h 539"/>
                <a:gd name="T78" fmla="*/ 818 w 907"/>
                <a:gd name="T79" fmla="*/ 39 h 539"/>
                <a:gd name="T80" fmla="*/ 816 w 907"/>
                <a:gd name="T81" fmla="*/ 30 h 539"/>
                <a:gd name="T82" fmla="*/ 809 w 907"/>
                <a:gd name="T83" fmla="*/ 13 h 539"/>
                <a:gd name="T84" fmla="*/ 808 w 907"/>
                <a:gd name="T85" fmla="*/ 3 h 539"/>
                <a:gd name="T86" fmla="*/ 313 w 907"/>
                <a:gd name="T87" fmla="*/ 8 h 539"/>
                <a:gd name="T88" fmla="*/ 0 w 907"/>
                <a:gd name="T89" fmla="*/ 529 h 539"/>
                <a:gd name="T90" fmla="*/ 643 w 907"/>
                <a:gd name="T91" fmla="*/ 539 h 539"/>
                <a:gd name="T92" fmla="*/ 905 w 907"/>
                <a:gd name="T93" fmla="*/ 529 h 539"/>
                <a:gd name="T94" fmla="*/ 906 w 907"/>
                <a:gd name="T95" fmla="*/ 514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907" h="539">
                  <a:moveTo>
                    <a:pt x="906" y="514"/>
                  </a:moveTo>
                  <a:cubicBezTo>
                    <a:pt x="906" y="512"/>
                    <a:pt x="907" y="508"/>
                    <a:pt x="906" y="506"/>
                  </a:cubicBezTo>
                  <a:cubicBezTo>
                    <a:pt x="906" y="503"/>
                    <a:pt x="905" y="499"/>
                    <a:pt x="904" y="497"/>
                  </a:cubicBezTo>
                  <a:cubicBezTo>
                    <a:pt x="903" y="494"/>
                    <a:pt x="901" y="489"/>
                    <a:pt x="900" y="487"/>
                  </a:cubicBezTo>
                  <a:cubicBezTo>
                    <a:pt x="900" y="484"/>
                    <a:pt x="900" y="479"/>
                    <a:pt x="899" y="476"/>
                  </a:cubicBezTo>
                  <a:cubicBezTo>
                    <a:pt x="899" y="474"/>
                    <a:pt x="900" y="469"/>
                    <a:pt x="899" y="467"/>
                  </a:cubicBezTo>
                  <a:cubicBezTo>
                    <a:pt x="899" y="466"/>
                    <a:pt x="897" y="463"/>
                    <a:pt x="896" y="461"/>
                  </a:cubicBezTo>
                  <a:cubicBezTo>
                    <a:pt x="895" y="460"/>
                    <a:pt x="893" y="459"/>
                    <a:pt x="892" y="458"/>
                  </a:cubicBezTo>
                  <a:cubicBezTo>
                    <a:pt x="891" y="457"/>
                    <a:pt x="890" y="453"/>
                    <a:pt x="889" y="452"/>
                  </a:cubicBezTo>
                  <a:cubicBezTo>
                    <a:pt x="888" y="450"/>
                    <a:pt x="886" y="448"/>
                    <a:pt x="885" y="447"/>
                  </a:cubicBezTo>
                  <a:cubicBezTo>
                    <a:pt x="885" y="446"/>
                    <a:pt x="885" y="444"/>
                    <a:pt x="884" y="443"/>
                  </a:cubicBezTo>
                  <a:cubicBezTo>
                    <a:pt x="884" y="440"/>
                    <a:pt x="881" y="436"/>
                    <a:pt x="881" y="433"/>
                  </a:cubicBezTo>
                  <a:cubicBezTo>
                    <a:pt x="880" y="430"/>
                    <a:pt x="882" y="424"/>
                    <a:pt x="881" y="422"/>
                  </a:cubicBezTo>
                  <a:cubicBezTo>
                    <a:pt x="880" y="420"/>
                    <a:pt x="877" y="417"/>
                    <a:pt x="876" y="415"/>
                  </a:cubicBezTo>
                  <a:cubicBezTo>
                    <a:pt x="875" y="414"/>
                    <a:pt x="874" y="411"/>
                    <a:pt x="874" y="409"/>
                  </a:cubicBezTo>
                  <a:cubicBezTo>
                    <a:pt x="874" y="408"/>
                    <a:pt x="876" y="406"/>
                    <a:pt x="876" y="404"/>
                  </a:cubicBezTo>
                  <a:cubicBezTo>
                    <a:pt x="876" y="403"/>
                    <a:pt x="874" y="401"/>
                    <a:pt x="874" y="400"/>
                  </a:cubicBezTo>
                  <a:cubicBezTo>
                    <a:pt x="874" y="399"/>
                    <a:pt x="875" y="398"/>
                    <a:pt x="875" y="397"/>
                  </a:cubicBezTo>
                  <a:cubicBezTo>
                    <a:pt x="875" y="395"/>
                    <a:pt x="875" y="392"/>
                    <a:pt x="875" y="390"/>
                  </a:cubicBezTo>
                  <a:cubicBezTo>
                    <a:pt x="875" y="388"/>
                    <a:pt x="872" y="384"/>
                    <a:pt x="872" y="382"/>
                  </a:cubicBezTo>
                  <a:cubicBezTo>
                    <a:pt x="873" y="380"/>
                    <a:pt x="875" y="379"/>
                    <a:pt x="875" y="378"/>
                  </a:cubicBezTo>
                  <a:cubicBezTo>
                    <a:pt x="875" y="376"/>
                    <a:pt x="874" y="373"/>
                    <a:pt x="874" y="372"/>
                  </a:cubicBezTo>
                  <a:cubicBezTo>
                    <a:pt x="874" y="369"/>
                    <a:pt x="878" y="365"/>
                    <a:pt x="877" y="363"/>
                  </a:cubicBezTo>
                  <a:cubicBezTo>
                    <a:pt x="877" y="362"/>
                    <a:pt x="873" y="362"/>
                    <a:pt x="872" y="360"/>
                  </a:cubicBezTo>
                  <a:cubicBezTo>
                    <a:pt x="872" y="359"/>
                    <a:pt x="872" y="356"/>
                    <a:pt x="871" y="355"/>
                  </a:cubicBezTo>
                  <a:cubicBezTo>
                    <a:pt x="871" y="355"/>
                    <a:pt x="869" y="354"/>
                    <a:pt x="869" y="354"/>
                  </a:cubicBezTo>
                  <a:cubicBezTo>
                    <a:pt x="868" y="352"/>
                    <a:pt x="867" y="349"/>
                    <a:pt x="867" y="348"/>
                  </a:cubicBezTo>
                  <a:cubicBezTo>
                    <a:pt x="867" y="346"/>
                    <a:pt x="868" y="342"/>
                    <a:pt x="868" y="340"/>
                  </a:cubicBezTo>
                  <a:cubicBezTo>
                    <a:pt x="868" y="338"/>
                    <a:pt x="869" y="334"/>
                    <a:pt x="868" y="332"/>
                  </a:cubicBezTo>
                  <a:cubicBezTo>
                    <a:pt x="868" y="330"/>
                    <a:pt x="866" y="327"/>
                    <a:pt x="866" y="326"/>
                  </a:cubicBezTo>
                  <a:cubicBezTo>
                    <a:pt x="866" y="325"/>
                    <a:pt x="867" y="323"/>
                    <a:pt x="867" y="322"/>
                  </a:cubicBezTo>
                  <a:cubicBezTo>
                    <a:pt x="867" y="320"/>
                    <a:pt x="864" y="318"/>
                    <a:pt x="864" y="316"/>
                  </a:cubicBezTo>
                  <a:cubicBezTo>
                    <a:pt x="863" y="314"/>
                    <a:pt x="865" y="310"/>
                    <a:pt x="866" y="308"/>
                  </a:cubicBezTo>
                  <a:cubicBezTo>
                    <a:pt x="866" y="306"/>
                    <a:pt x="864" y="303"/>
                    <a:pt x="865" y="301"/>
                  </a:cubicBezTo>
                  <a:cubicBezTo>
                    <a:pt x="865" y="299"/>
                    <a:pt x="867" y="296"/>
                    <a:pt x="866" y="294"/>
                  </a:cubicBezTo>
                  <a:cubicBezTo>
                    <a:pt x="866" y="292"/>
                    <a:pt x="863" y="289"/>
                    <a:pt x="862" y="287"/>
                  </a:cubicBezTo>
                  <a:cubicBezTo>
                    <a:pt x="862" y="285"/>
                    <a:pt x="864" y="282"/>
                    <a:pt x="864" y="280"/>
                  </a:cubicBezTo>
                  <a:cubicBezTo>
                    <a:pt x="864" y="279"/>
                    <a:pt x="861" y="278"/>
                    <a:pt x="861" y="277"/>
                  </a:cubicBezTo>
                  <a:cubicBezTo>
                    <a:pt x="861" y="275"/>
                    <a:pt x="861" y="272"/>
                    <a:pt x="862" y="270"/>
                  </a:cubicBezTo>
                  <a:cubicBezTo>
                    <a:pt x="862" y="269"/>
                    <a:pt x="863" y="266"/>
                    <a:pt x="863" y="264"/>
                  </a:cubicBezTo>
                  <a:cubicBezTo>
                    <a:pt x="863" y="263"/>
                    <a:pt x="861" y="260"/>
                    <a:pt x="861" y="258"/>
                  </a:cubicBezTo>
                  <a:cubicBezTo>
                    <a:pt x="860" y="257"/>
                    <a:pt x="861" y="254"/>
                    <a:pt x="861" y="253"/>
                  </a:cubicBezTo>
                  <a:cubicBezTo>
                    <a:pt x="861" y="251"/>
                    <a:pt x="862" y="247"/>
                    <a:pt x="862" y="246"/>
                  </a:cubicBezTo>
                  <a:cubicBezTo>
                    <a:pt x="861" y="245"/>
                    <a:pt x="860" y="243"/>
                    <a:pt x="860" y="242"/>
                  </a:cubicBezTo>
                  <a:cubicBezTo>
                    <a:pt x="859" y="241"/>
                    <a:pt x="857" y="240"/>
                    <a:pt x="857" y="239"/>
                  </a:cubicBezTo>
                  <a:cubicBezTo>
                    <a:pt x="856" y="237"/>
                    <a:pt x="856" y="233"/>
                    <a:pt x="855" y="231"/>
                  </a:cubicBezTo>
                  <a:cubicBezTo>
                    <a:pt x="855" y="230"/>
                    <a:pt x="852" y="228"/>
                    <a:pt x="852" y="227"/>
                  </a:cubicBezTo>
                  <a:cubicBezTo>
                    <a:pt x="851" y="225"/>
                    <a:pt x="852" y="221"/>
                    <a:pt x="851" y="219"/>
                  </a:cubicBezTo>
                  <a:cubicBezTo>
                    <a:pt x="851" y="218"/>
                    <a:pt x="848" y="215"/>
                    <a:pt x="847" y="213"/>
                  </a:cubicBezTo>
                  <a:cubicBezTo>
                    <a:pt x="847" y="213"/>
                    <a:pt x="845" y="211"/>
                    <a:pt x="845" y="210"/>
                  </a:cubicBezTo>
                  <a:cubicBezTo>
                    <a:pt x="844" y="209"/>
                    <a:pt x="845" y="206"/>
                    <a:pt x="845" y="204"/>
                  </a:cubicBezTo>
                  <a:cubicBezTo>
                    <a:pt x="845" y="203"/>
                    <a:pt x="843" y="200"/>
                    <a:pt x="842" y="198"/>
                  </a:cubicBezTo>
                  <a:cubicBezTo>
                    <a:pt x="842" y="197"/>
                    <a:pt x="839" y="197"/>
                    <a:pt x="839" y="196"/>
                  </a:cubicBezTo>
                  <a:cubicBezTo>
                    <a:pt x="838" y="194"/>
                    <a:pt x="840" y="191"/>
                    <a:pt x="839" y="189"/>
                  </a:cubicBezTo>
                  <a:cubicBezTo>
                    <a:pt x="839" y="188"/>
                    <a:pt x="836" y="188"/>
                    <a:pt x="836" y="187"/>
                  </a:cubicBezTo>
                  <a:cubicBezTo>
                    <a:pt x="835" y="186"/>
                    <a:pt x="835" y="183"/>
                    <a:pt x="835" y="181"/>
                  </a:cubicBezTo>
                  <a:cubicBezTo>
                    <a:pt x="835" y="179"/>
                    <a:pt x="833" y="175"/>
                    <a:pt x="832" y="173"/>
                  </a:cubicBezTo>
                  <a:cubicBezTo>
                    <a:pt x="832" y="172"/>
                    <a:pt x="832" y="169"/>
                    <a:pt x="832" y="168"/>
                  </a:cubicBezTo>
                  <a:cubicBezTo>
                    <a:pt x="831" y="167"/>
                    <a:pt x="830" y="165"/>
                    <a:pt x="830" y="164"/>
                  </a:cubicBezTo>
                  <a:cubicBezTo>
                    <a:pt x="829" y="163"/>
                    <a:pt x="829" y="161"/>
                    <a:pt x="828" y="160"/>
                  </a:cubicBezTo>
                  <a:cubicBezTo>
                    <a:pt x="828" y="160"/>
                    <a:pt x="827" y="159"/>
                    <a:pt x="827" y="158"/>
                  </a:cubicBezTo>
                  <a:cubicBezTo>
                    <a:pt x="826" y="157"/>
                    <a:pt x="827" y="155"/>
                    <a:pt x="827" y="154"/>
                  </a:cubicBezTo>
                  <a:cubicBezTo>
                    <a:pt x="826" y="153"/>
                    <a:pt x="825" y="152"/>
                    <a:pt x="825" y="151"/>
                  </a:cubicBezTo>
                  <a:cubicBezTo>
                    <a:pt x="824" y="149"/>
                    <a:pt x="824" y="145"/>
                    <a:pt x="824" y="143"/>
                  </a:cubicBezTo>
                  <a:cubicBezTo>
                    <a:pt x="824" y="141"/>
                    <a:pt x="824" y="138"/>
                    <a:pt x="824" y="136"/>
                  </a:cubicBezTo>
                  <a:cubicBezTo>
                    <a:pt x="824" y="135"/>
                    <a:pt x="825" y="133"/>
                    <a:pt x="825" y="132"/>
                  </a:cubicBezTo>
                  <a:cubicBezTo>
                    <a:pt x="826" y="130"/>
                    <a:pt x="827" y="126"/>
                    <a:pt x="827" y="125"/>
                  </a:cubicBezTo>
                  <a:cubicBezTo>
                    <a:pt x="826" y="122"/>
                    <a:pt x="823" y="119"/>
                    <a:pt x="823" y="117"/>
                  </a:cubicBezTo>
                  <a:cubicBezTo>
                    <a:pt x="822" y="115"/>
                    <a:pt x="822" y="112"/>
                    <a:pt x="823" y="111"/>
                  </a:cubicBezTo>
                  <a:cubicBezTo>
                    <a:pt x="823" y="110"/>
                    <a:pt x="824" y="107"/>
                    <a:pt x="824" y="106"/>
                  </a:cubicBezTo>
                  <a:cubicBezTo>
                    <a:pt x="825" y="104"/>
                    <a:pt x="825" y="99"/>
                    <a:pt x="824" y="97"/>
                  </a:cubicBezTo>
                  <a:cubicBezTo>
                    <a:pt x="824" y="95"/>
                    <a:pt x="821" y="91"/>
                    <a:pt x="820" y="89"/>
                  </a:cubicBezTo>
                  <a:cubicBezTo>
                    <a:pt x="819" y="87"/>
                    <a:pt x="818" y="84"/>
                    <a:pt x="819" y="83"/>
                  </a:cubicBezTo>
                  <a:cubicBezTo>
                    <a:pt x="819" y="81"/>
                    <a:pt x="822" y="78"/>
                    <a:pt x="822" y="76"/>
                  </a:cubicBezTo>
                  <a:cubicBezTo>
                    <a:pt x="823" y="74"/>
                    <a:pt x="823" y="71"/>
                    <a:pt x="824" y="69"/>
                  </a:cubicBezTo>
                  <a:cubicBezTo>
                    <a:pt x="824" y="68"/>
                    <a:pt x="826" y="66"/>
                    <a:pt x="826" y="65"/>
                  </a:cubicBezTo>
                  <a:cubicBezTo>
                    <a:pt x="827" y="64"/>
                    <a:pt x="827" y="61"/>
                    <a:pt x="827" y="60"/>
                  </a:cubicBezTo>
                  <a:cubicBezTo>
                    <a:pt x="826" y="59"/>
                    <a:pt x="825" y="56"/>
                    <a:pt x="824" y="55"/>
                  </a:cubicBezTo>
                  <a:cubicBezTo>
                    <a:pt x="823" y="53"/>
                    <a:pt x="820" y="49"/>
                    <a:pt x="819" y="47"/>
                  </a:cubicBezTo>
                  <a:cubicBezTo>
                    <a:pt x="819" y="45"/>
                    <a:pt x="819" y="41"/>
                    <a:pt x="818" y="39"/>
                  </a:cubicBezTo>
                  <a:cubicBezTo>
                    <a:pt x="818" y="38"/>
                    <a:pt x="817" y="36"/>
                    <a:pt x="816" y="35"/>
                  </a:cubicBezTo>
                  <a:cubicBezTo>
                    <a:pt x="816" y="34"/>
                    <a:pt x="816" y="31"/>
                    <a:pt x="816" y="30"/>
                  </a:cubicBezTo>
                  <a:cubicBezTo>
                    <a:pt x="815" y="28"/>
                    <a:pt x="814" y="24"/>
                    <a:pt x="813" y="22"/>
                  </a:cubicBezTo>
                  <a:cubicBezTo>
                    <a:pt x="812" y="20"/>
                    <a:pt x="809" y="16"/>
                    <a:pt x="809" y="13"/>
                  </a:cubicBezTo>
                  <a:cubicBezTo>
                    <a:pt x="809" y="12"/>
                    <a:pt x="809" y="9"/>
                    <a:pt x="809" y="8"/>
                  </a:cubicBezTo>
                  <a:cubicBezTo>
                    <a:pt x="809" y="7"/>
                    <a:pt x="809" y="5"/>
                    <a:pt x="808" y="3"/>
                  </a:cubicBezTo>
                  <a:cubicBezTo>
                    <a:pt x="603" y="9"/>
                    <a:pt x="603" y="9"/>
                    <a:pt x="603" y="9"/>
                  </a:cubicBezTo>
                  <a:cubicBezTo>
                    <a:pt x="313" y="8"/>
                    <a:pt x="313" y="8"/>
                    <a:pt x="313" y="8"/>
                  </a:cubicBezTo>
                  <a:cubicBezTo>
                    <a:pt x="22" y="0"/>
                    <a:pt x="22" y="0"/>
                    <a:pt x="22" y="0"/>
                  </a:cubicBezTo>
                  <a:cubicBezTo>
                    <a:pt x="0" y="529"/>
                    <a:pt x="0" y="529"/>
                    <a:pt x="0" y="529"/>
                  </a:cubicBezTo>
                  <a:cubicBezTo>
                    <a:pt x="244" y="537"/>
                    <a:pt x="244" y="537"/>
                    <a:pt x="244" y="537"/>
                  </a:cubicBezTo>
                  <a:cubicBezTo>
                    <a:pt x="643" y="539"/>
                    <a:pt x="643" y="539"/>
                    <a:pt x="643" y="539"/>
                  </a:cubicBezTo>
                  <a:cubicBezTo>
                    <a:pt x="905" y="534"/>
                    <a:pt x="905" y="534"/>
                    <a:pt x="905" y="534"/>
                  </a:cubicBezTo>
                  <a:cubicBezTo>
                    <a:pt x="905" y="532"/>
                    <a:pt x="905" y="530"/>
                    <a:pt x="905" y="529"/>
                  </a:cubicBezTo>
                  <a:cubicBezTo>
                    <a:pt x="904" y="527"/>
                    <a:pt x="903" y="522"/>
                    <a:pt x="904" y="520"/>
                  </a:cubicBezTo>
                  <a:cubicBezTo>
                    <a:pt x="904" y="519"/>
                    <a:pt x="905" y="516"/>
                    <a:pt x="906" y="51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4" name="Freeform 33"/>
            <p:cNvSpPr>
              <a:spLocks/>
            </p:cNvSpPr>
            <p:nvPr/>
          </p:nvSpPr>
          <p:spPr bwMode="auto">
            <a:xfrm>
              <a:off x="1317625" y="3690938"/>
              <a:ext cx="769937" cy="898525"/>
            </a:xfrm>
            <a:custGeom>
              <a:avLst/>
              <a:gdLst>
                <a:gd name="T0" fmla="*/ 232 w 914"/>
                <a:gd name="T1" fmla="*/ 0 h 1067"/>
                <a:gd name="T2" fmla="*/ 206 w 914"/>
                <a:gd name="T3" fmla="*/ 142 h 1067"/>
                <a:gd name="T4" fmla="*/ 200 w 914"/>
                <a:gd name="T5" fmla="*/ 151 h 1067"/>
                <a:gd name="T6" fmla="*/ 191 w 914"/>
                <a:gd name="T7" fmla="*/ 165 h 1067"/>
                <a:gd name="T8" fmla="*/ 179 w 914"/>
                <a:gd name="T9" fmla="*/ 167 h 1067"/>
                <a:gd name="T10" fmla="*/ 164 w 914"/>
                <a:gd name="T11" fmla="*/ 157 h 1067"/>
                <a:gd name="T12" fmla="*/ 160 w 914"/>
                <a:gd name="T13" fmla="*/ 146 h 1067"/>
                <a:gd name="T14" fmla="*/ 155 w 914"/>
                <a:gd name="T15" fmla="*/ 142 h 1067"/>
                <a:gd name="T16" fmla="*/ 141 w 914"/>
                <a:gd name="T17" fmla="*/ 140 h 1067"/>
                <a:gd name="T18" fmla="*/ 133 w 914"/>
                <a:gd name="T19" fmla="*/ 135 h 1067"/>
                <a:gd name="T20" fmla="*/ 123 w 914"/>
                <a:gd name="T21" fmla="*/ 138 h 1067"/>
                <a:gd name="T22" fmla="*/ 112 w 914"/>
                <a:gd name="T23" fmla="*/ 140 h 1067"/>
                <a:gd name="T24" fmla="*/ 112 w 914"/>
                <a:gd name="T25" fmla="*/ 152 h 1067"/>
                <a:gd name="T26" fmla="*/ 112 w 914"/>
                <a:gd name="T27" fmla="*/ 164 h 1067"/>
                <a:gd name="T28" fmla="*/ 111 w 914"/>
                <a:gd name="T29" fmla="*/ 185 h 1067"/>
                <a:gd name="T30" fmla="*/ 111 w 914"/>
                <a:gd name="T31" fmla="*/ 199 h 1067"/>
                <a:gd name="T32" fmla="*/ 109 w 914"/>
                <a:gd name="T33" fmla="*/ 214 h 1067"/>
                <a:gd name="T34" fmla="*/ 110 w 914"/>
                <a:gd name="T35" fmla="*/ 230 h 1067"/>
                <a:gd name="T36" fmla="*/ 106 w 914"/>
                <a:gd name="T37" fmla="*/ 250 h 1067"/>
                <a:gd name="T38" fmla="*/ 113 w 914"/>
                <a:gd name="T39" fmla="*/ 274 h 1067"/>
                <a:gd name="T40" fmla="*/ 112 w 914"/>
                <a:gd name="T41" fmla="*/ 289 h 1067"/>
                <a:gd name="T42" fmla="*/ 112 w 914"/>
                <a:gd name="T43" fmla="*/ 301 h 1067"/>
                <a:gd name="T44" fmla="*/ 104 w 914"/>
                <a:gd name="T45" fmla="*/ 317 h 1067"/>
                <a:gd name="T46" fmla="*/ 97 w 914"/>
                <a:gd name="T47" fmla="*/ 335 h 1067"/>
                <a:gd name="T48" fmla="*/ 95 w 914"/>
                <a:gd name="T49" fmla="*/ 350 h 1067"/>
                <a:gd name="T50" fmla="*/ 103 w 914"/>
                <a:gd name="T51" fmla="*/ 365 h 1067"/>
                <a:gd name="T52" fmla="*/ 113 w 914"/>
                <a:gd name="T53" fmla="*/ 380 h 1067"/>
                <a:gd name="T54" fmla="*/ 115 w 914"/>
                <a:gd name="T55" fmla="*/ 395 h 1067"/>
                <a:gd name="T56" fmla="*/ 122 w 914"/>
                <a:gd name="T57" fmla="*/ 412 h 1067"/>
                <a:gd name="T58" fmla="*/ 120 w 914"/>
                <a:gd name="T59" fmla="*/ 427 h 1067"/>
                <a:gd name="T60" fmla="*/ 137 w 914"/>
                <a:gd name="T61" fmla="*/ 442 h 1067"/>
                <a:gd name="T62" fmla="*/ 146 w 914"/>
                <a:gd name="T63" fmla="*/ 452 h 1067"/>
                <a:gd name="T64" fmla="*/ 148 w 914"/>
                <a:gd name="T65" fmla="*/ 470 h 1067"/>
                <a:gd name="T66" fmla="*/ 135 w 914"/>
                <a:gd name="T67" fmla="*/ 481 h 1067"/>
                <a:gd name="T68" fmla="*/ 120 w 914"/>
                <a:gd name="T69" fmla="*/ 487 h 1067"/>
                <a:gd name="T70" fmla="*/ 106 w 914"/>
                <a:gd name="T71" fmla="*/ 493 h 1067"/>
                <a:gd name="T72" fmla="*/ 101 w 914"/>
                <a:gd name="T73" fmla="*/ 498 h 1067"/>
                <a:gd name="T74" fmla="*/ 94 w 914"/>
                <a:gd name="T75" fmla="*/ 512 h 1067"/>
                <a:gd name="T76" fmla="*/ 85 w 914"/>
                <a:gd name="T77" fmla="*/ 524 h 1067"/>
                <a:gd name="T78" fmla="*/ 82 w 914"/>
                <a:gd name="T79" fmla="*/ 541 h 1067"/>
                <a:gd name="T80" fmla="*/ 84 w 914"/>
                <a:gd name="T81" fmla="*/ 558 h 1067"/>
                <a:gd name="T82" fmla="*/ 76 w 914"/>
                <a:gd name="T83" fmla="*/ 574 h 1067"/>
                <a:gd name="T84" fmla="*/ 69 w 914"/>
                <a:gd name="T85" fmla="*/ 588 h 1067"/>
                <a:gd name="T86" fmla="*/ 58 w 914"/>
                <a:gd name="T87" fmla="*/ 600 h 1067"/>
                <a:gd name="T88" fmla="*/ 47 w 914"/>
                <a:gd name="T89" fmla="*/ 609 h 1067"/>
                <a:gd name="T90" fmla="*/ 43 w 914"/>
                <a:gd name="T91" fmla="*/ 621 h 1067"/>
                <a:gd name="T92" fmla="*/ 43 w 914"/>
                <a:gd name="T93" fmla="*/ 637 h 1067"/>
                <a:gd name="T94" fmla="*/ 38 w 914"/>
                <a:gd name="T95" fmla="*/ 654 h 1067"/>
                <a:gd name="T96" fmla="*/ 39 w 914"/>
                <a:gd name="T97" fmla="*/ 663 h 1067"/>
                <a:gd name="T98" fmla="*/ 49 w 914"/>
                <a:gd name="T99" fmla="*/ 665 h 1067"/>
                <a:gd name="T100" fmla="*/ 65 w 914"/>
                <a:gd name="T101" fmla="*/ 681 h 1067"/>
                <a:gd name="T102" fmla="*/ 64 w 914"/>
                <a:gd name="T103" fmla="*/ 709 h 1067"/>
                <a:gd name="T104" fmla="*/ 54 w 914"/>
                <a:gd name="T105" fmla="*/ 720 h 1067"/>
                <a:gd name="T106" fmla="*/ 44 w 914"/>
                <a:gd name="T107" fmla="*/ 725 h 1067"/>
                <a:gd name="T108" fmla="*/ 32 w 914"/>
                <a:gd name="T109" fmla="*/ 728 h 1067"/>
                <a:gd name="T110" fmla="*/ 14 w 914"/>
                <a:gd name="T111" fmla="*/ 731 h 1067"/>
                <a:gd name="T112" fmla="*/ 4 w 914"/>
                <a:gd name="T113" fmla="*/ 746 h 1067"/>
                <a:gd name="T114" fmla="*/ 519 w 914"/>
                <a:gd name="T115" fmla="*/ 1036 h 1067"/>
                <a:gd name="T116" fmla="*/ 898 w 914"/>
                <a:gd name="T117" fmla="*/ 252 h 10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4" h="1067">
                  <a:moveTo>
                    <a:pt x="886" y="81"/>
                  </a:moveTo>
                  <a:cubicBezTo>
                    <a:pt x="709" y="61"/>
                    <a:pt x="709" y="61"/>
                    <a:pt x="709" y="61"/>
                  </a:cubicBezTo>
                  <a:cubicBezTo>
                    <a:pt x="534" y="40"/>
                    <a:pt x="534" y="40"/>
                    <a:pt x="534" y="40"/>
                  </a:cubicBezTo>
                  <a:cubicBezTo>
                    <a:pt x="379" y="21"/>
                    <a:pt x="379" y="21"/>
                    <a:pt x="379" y="21"/>
                  </a:cubicBezTo>
                  <a:cubicBezTo>
                    <a:pt x="232" y="0"/>
                    <a:pt x="232" y="0"/>
                    <a:pt x="232" y="0"/>
                  </a:cubicBezTo>
                  <a:cubicBezTo>
                    <a:pt x="213" y="133"/>
                    <a:pt x="213" y="133"/>
                    <a:pt x="213" y="133"/>
                  </a:cubicBezTo>
                  <a:cubicBezTo>
                    <a:pt x="213" y="133"/>
                    <a:pt x="213" y="133"/>
                    <a:pt x="213" y="133"/>
                  </a:cubicBezTo>
                  <a:cubicBezTo>
                    <a:pt x="212" y="137"/>
                    <a:pt x="211" y="138"/>
                    <a:pt x="210" y="139"/>
                  </a:cubicBezTo>
                  <a:cubicBezTo>
                    <a:pt x="209" y="140"/>
                    <a:pt x="208" y="141"/>
                    <a:pt x="207" y="141"/>
                  </a:cubicBezTo>
                  <a:cubicBezTo>
                    <a:pt x="206" y="141"/>
                    <a:pt x="206" y="142"/>
                    <a:pt x="206" y="142"/>
                  </a:cubicBezTo>
                  <a:cubicBezTo>
                    <a:pt x="206" y="142"/>
                    <a:pt x="206" y="142"/>
                    <a:pt x="206" y="143"/>
                  </a:cubicBezTo>
                  <a:cubicBezTo>
                    <a:pt x="205" y="143"/>
                    <a:pt x="205" y="144"/>
                    <a:pt x="205" y="145"/>
                  </a:cubicBezTo>
                  <a:cubicBezTo>
                    <a:pt x="205" y="145"/>
                    <a:pt x="205" y="145"/>
                    <a:pt x="204" y="145"/>
                  </a:cubicBezTo>
                  <a:cubicBezTo>
                    <a:pt x="204" y="147"/>
                    <a:pt x="203" y="148"/>
                    <a:pt x="202" y="149"/>
                  </a:cubicBezTo>
                  <a:cubicBezTo>
                    <a:pt x="201" y="150"/>
                    <a:pt x="200" y="150"/>
                    <a:pt x="200" y="151"/>
                  </a:cubicBezTo>
                  <a:cubicBezTo>
                    <a:pt x="200" y="151"/>
                    <a:pt x="199" y="152"/>
                    <a:pt x="199" y="153"/>
                  </a:cubicBezTo>
                  <a:cubicBezTo>
                    <a:pt x="199" y="155"/>
                    <a:pt x="197" y="156"/>
                    <a:pt x="196" y="157"/>
                  </a:cubicBezTo>
                  <a:cubicBezTo>
                    <a:pt x="196" y="157"/>
                    <a:pt x="196" y="157"/>
                    <a:pt x="196" y="158"/>
                  </a:cubicBezTo>
                  <a:cubicBezTo>
                    <a:pt x="196" y="158"/>
                    <a:pt x="196" y="158"/>
                    <a:pt x="195" y="159"/>
                  </a:cubicBezTo>
                  <a:cubicBezTo>
                    <a:pt x="195" y="161"/>
                    <a:pt x="194" y="163"/>
                    <a:pt x="191" y="165"/>
                  </a:cubicBezTo>
                  <a:cubicBezTo>
                    <a:pt x="190" y="165"/>
                    <a:pt x="189" y="165"/>
                    <a:pt x="188" y="165"/>
                  </a:cubicBezTo>
                  <a:cubicBezTo>
                    <a:pt x="187" y="165"/>
                    <a:pt x="186" y="165"/>
                    <a:pt x="185" y="165"/>
                  </a:cubicBezTo>
                  <a:cubicBezTo>
                    <a:pt x="185" y="165"/>
                    <a:pt x="185" y="165"/>
                    <a:pt x="185" y="165"/>
                  </a:cubicBezTo>
                  <a:cubicBezTo>
                    <a:pt x="184" y="165"/>
                    <a:pt x="184" y="165"/>
                    <a:pt x="184" y="165"/>
                  </a:cubicBezTo>
                  <a:cubicBezTo>
                    <a:pt x="182" y="166"/>
                    <a:pt x="181" y="167"/>
                    <a:pt x="179" y="167"/>
                  </a:cubicBezTo>
                  <a:cubicBezTo>
                    <a:pt x="176" y="167"/>
                    <a:pt x="173" y="166"/>
                    <a:pt x="171" y="164"/>
                  </a:cubicBezTo>
                  <a:cubicBezTo>
                    <a:pt x="170" y="163"/>
                    <a:pt x="169" y="162"/>
                    <a:pt x="168" y="160"/>
                  </a:cubicBezTo>
                  <a:cubicBezTo>
                    <a:pt x="168" y="160"/>
                    <a:pt x="168" y="160"/>
                    <a:pt x="168" y="160"/>
                  </a:cubicBezTo>
                  <a:cubicBezTo>
                    <a:pt x="168" y="160"/>
                    <a:pt x="168" y="160"/>
                    <a:pt x="168" y="160"/>
                  </a:cubicBezTo>
                  <a:cubicBezTo>
                    <a:pt x="167" y="159"/>
                    <a:pt x="165" y="159"/>
                    <a:pt x="164" y="157"/>
                  </a:cubicBezTo>
                  <a:cubicBezTo>
                    <a:pt x="162" y="156"/>
                    <a:pt x="161" y="154"/>
                    <a:pt x="161" y="152"/>
                  </a:cubicBezTo>
                  <a:cubicBezTo>
                    <a:pt x="161" y="151"/>
                    <a:pt x="161" y="150"/>
                    <a:pt x="161" y="148"/>
                  </a:cubicBezTo>
                  <a:cubicBezTo>
                    <a:pt x="161" y="148"/>
                    <a:pt x="161" y="148"/>
                    <a:pt x="161" y="148"/>
                  </a:cubicBezTo>
                  <a:cubicBezTo>
                    <a:pt x="161" y="148"/>
                    <a:pt x="161" y="148"/>
                    <a:pt x="161" y="148"/>
                  </a:cubicBezTo>
                  <a:cubicBezTo>
                    <a:pt x="161" y="148"/>
                    <a:pt x="160" y="147"/>
                    <a:pt x="160" y="146"/>
                  </a:cubicBezTo>
                  <a:cubicBezTo>
                    <a:pt x="159" y="146"/>
                    <a:pt x="159" y="145"/>
                    <a:pt x="159" y="144"/>
                  </a:cubicBezTo>
                  <a:cubicBezTo>
                    <a:pt x="159" y="143"/>
                    <a:pt x="158" y="142"/>
                    <a:pt x="158" y="142"/>
                  </a:cubicBezTo>
                  <a:cubicBezTo>
                    <a:pt x="158" y="142"/>
                    <a:pt x="158" y="142"/>
                    <a:pt x="158" y="142"/>
                  </a:cubicBezTo>
                  <a:cubicBezTo>
                    <a:pt x="157" y="141"/>
                    <a:pt x="157" y="140"/>
                    <a:pt x="157" y="140"/>
                  </a:cubicBezTo>
                  <a:cubicBezTo>
                    <a:pt x="156" y="141"/>
                    <a:pt x="156" y="141"/>
                    <a:pt x="155" y="142"/>
                  </a:cubicBezTo>
                  <a:cubicBezTo>
                    <a:pt x="153" y="142"/>
                    <a:pt x="152" y="143"/>
                    <a:pt x="150" y="143"/>
                  </a:cubicBezTo>
                  <a:cubicBezTo>
                    <a:pt x="149" y="143"/>
                    <a:pt x="148" y="142"/>
                    <a:pt x="148" y="142"/>
                  </a:cubicBezTo>
                  <a:cubicBezTo>
                    <a:pt x="147" y="142"/>
                    <a:pt x="146" y="141"/>
                    <a:pt x="145" y="141"/>
                  </a:cubicBezTo>
                  <a:cubicBezTo>
                    <a:pt x="145" y="141"/>
                    <a:pt x="144" y="141"/>
                    <a:pt x="143" y="141"/>
                  </a:cubicBezTo>
                  <a:cubicBezTo>
                    <a:pt x="142" y="141"/>
                    <a:pt x="142" y="141"/>
                    <a:pt x="141" y="140"/>
                  </a:cubicBezTo>
                  <a:cubicBezTo>
                    <a:pt x="139" y="140"/>
                    <a:pt x="139" y="139"/>
                    <a:pt x="138" y="138"/>
                  </a:cubicBezTo>
                  <a:cubicBezTo>
                    <a:pt x="138" y="138"/>
                    <a:pt x="137" y="138"/>
                    <a:pt x="137" y="137"/>
                  </a:cubicBezTo>
                  <a:cubicBezTo>
                    <a:pt x="136" y="137"/>
                    <a:pt x="135" y="136"/>
                    <a:pt x="134" y="135"/>
                  </a:cubicBezTo>
                  <a:cubicBezTo>
                    <a:pt x="133" y="135"/>
                    <a:pt x="133" y="135"/>
                    <a:pt x="133" y="135"/>
                  </a:cubicBezTo>
                  <a:cubicBezTo>
                    <a:pt x="133" y="135"/>
                    <a:pt x="133" y="135"/>
                    <a:pt x="133" y="135"/>
                  </a:cubicBezTo>
                  <a:cubicBezTo>
                    <a:pt x="133" y="135"/>
                    <a:pt x="133" y="135"/>
                    <a:pt x="132" y="135"/>
                  </a:cubicBezTo>
                  <a:cubicBezTo>
                    <a:pt x="132" y="136"/>
                    <a:pt x="130" y="139"/>
                    <a:pt x="127" y="139"/>
                  </a:cubicBezTo>
                  <a:cubicBezTo>
                    <a:pt x="127" y="139"/>
                    <a:pt x="127" y="139"/>
                    <a:pt x="127" y="139"/>
                  </a:cubicBezTo>
                  <a:cubicBezTo>
                    <a:pt x="127" y="139"/>
                    <a:pt x="127" y="139"/>
                    <a:pt x="127" y="139"/>
                  </a:cubicBezTo>
                  <a:cubicBezTo>
                    <a:pt x="125" y="139"/>
                    <a:pt x="124" y="139"/>
                    <a:pt x="123" y="138"/>
                  </a:cubicBezTo>
                  <a:cubicBezTo>
                    <a:pt x="123" y="138"/>
                    <a:pt x="123" y="138"/>
                    <a:pt x="122" y="139"/>
                  </a:cubicBezTo>
                  <a:cubicBezTo>
                    <a:pt x="121" y="139"/>
                    <a:pt x="119" y="140"/>
                    <a:pt x="117" y="140"/>
                  </a:cubicBezTo>
                  <a:cubicBezTo>
                    <a:pt x="117" y="140"/>
                    <a:pt x="116" y="140"/>
                    <a:pt x="116" y="140"/>
                  </a:cubicBezTo>
                  <a:cubicBezTo>
                    <a:pt x="115" y="140"/>
                    <a:pt x="114" y="140"/>
                    <a:pt x="113" y="140"/>
                  </a:cubicBezTo>
                  <a:cubicBezTo>
                    <a:pt x="112" y="140"/>
                    <a:pt x="112" y="140"/>
                    <a:pt x="112" y="140"/>
                  </a:cubicBezTo>
                  <a:cubicBezTo>
                    <a:pt x="112" y="140"/>
                    <a:pt x="112" y="140"/>
                    <a:pt x="112" y="141"/>
                  </a:cubicBezTo>
                  <a:cubicBezTo>
                    <a:pt x="112" y="141"/>
                    <a:pt x="112" y="142"/>
                    <a:pt x="112" y="142"/>
                  </a:cubicBezTo>
                  <a:cubicBezTo>
                    <a:pt x="112" y="143"/>
                    <a:pt x="113" y="145"/>
                    <a:pt x="113" y="147"/>
                  </a:cubicBezTo>
                  <a:cubicBezTo>
                    <a:pt x="113" y="148"/>
                    <a:pt x="112" y="150"/>
                    <a:pt x="112" y="152"/>
                  </a:cubicBezTo>
                  <a:cubicBezTo>
                    <a:pt x="112" y="152"/>
                    <a:pt x="112" y="152"/>
                    <a:pt x="112" y="152"/>
                  </a:cubicBezTo>
                  <a:cubicBezTo>
                    <a:pt x="111" y="153"/>
                    <a:pt x="111" y="154"/>
                    <a:pt x="110" y="155"/>
                  </a:cubicBezTo>
                  <a:cubicBezTo>
                    <a:pt x="110" y="155"/>
                    <a:pt x="110" y="155"/>
                    <a:pt x="110" y="155"/>
                  </a:cubicBezTo>
                  <a:cubicBezTo>
                    <a:pt x="110" y="156"/>
                    <a:pt x="111" y="157"/>
                    <a:pt x="111" y="159"/>
                  </a:cubicBezTo>
                  <a:cubicBezTo>
                    <a:pt x="111" y="160"/>
                    <a:pt x="111" y="161"/>
                    <a:pt x="111" y="162"/>
                  </a:cubicBezTo>
                  <a:cubicBezTo>
                    <a:pt x="111" y="162"/>
                    <a:pt x="112" y="163"/>
                    <a:pt x="112" y="164"/>
                  </a:cubicBezTo>
                  <a:cubicBezTo>
                    <a:pt x="113" y="165"/>
                    <a:pt x="112" y="167"/>
                    <a:pt x="112" y="168"/>
                  </a:cubicBezTo>
                  <a:cubicBezTo>
                    <a:pt x="114" y="169"/>
                    <a:pt x="115" y="171"/>
                    <a:pt x="116" y="173"/>
                  </a:cubicBezTo>
                  <a:cubicBezTo>
                    <a:pt x="116" y="177"/>
                    <a:pt x="114" y="180"/>
                    <a:pt x="114" y="181"/>
                  </a:cubicBezTo>
                  <a:cubicBezTo>
                    <a:pt x="113" y="182"/>
                    <a:pt x="112" y="182"/>
                    <a:pt x="111" y="183"/>
                  </a:cubicBezTo>
                  <a:cubicBezTo>
                    <a:pt x="111" y="184"/>
                    <a:pt x="111" y="184"/>
                    <a:pt x="111" y="185"/>
                  </a:cubicBezTo>
                  <a:cubicBezTo>
                    <a:pt x="111" y="186"/>
                    <a:pt x="111" y="187"/>
                    <a:pt x="111" y="187"/>
                  </a:cubicBezTo>
                  <a:cubicBezTo>
                    <a:pt x="111" y="188"/>
                    <a:pt x="111" y="188"/>
                    <a:pt x="111" y="188"/>
                  </a:cubicBezTo>
                  <a:cubicBezTo>
                    <a:pt x="111" y="189"/>
                    <a:pt x="110" y="192"/>
                    <a:pt x="110" y="192"/>
                  </a:cubicBezTo>
                  <a:cubicBezTo>
                    <a:pt x="110" y="193"/>
                    <a:pt x="110" y="193"/>
                    <a:pt x="110" y="194"/>
                  </a:cubicBezTo>
                  <a:cubicBezTo>
                    <a:pt x="111" y="195"/>
                    <a:pt x="111" y="197"/>
                    <a:pt x="111" y="199"/>
                  </a:cubicBezTo>
                  <a:cubicBezTo>
                    <a:pt x="110" y="201"/>
                    <a:pt x="109" y="202"/>
                    <a:pt x="108" y="203"/>
                  </a:cubicBezTo>
                  <a:cubicBezTo>
                    <a:pt x="108" y="203"/>
                    <a:pt x="108" y="203"/>
                    <a:pt x="108" y="203"/>
                  </a:cubicBezTo>
                  <a:cubicBezTo>
                    <a:pt x="108" y="203"/>
                    <a:pt x="108" y="203"/>
                    <a:pt x="108" y="203"/>
                  </a:cubicBezTo>
                  <a:cubicBezTo>
                    <a:pt x="109" y="204"/>
                    <a:pt x="110" y="206"/>
                    <a:pt x="110" y="208"/>
                  </a:cubicBezTo>
                  <a:cubicBezTo>
                    <a:pt x="111" y="210"/>
                    <a:pt x="110" y="212"/>
                    <a:pt x="109" y="214"/>
                  </a:cubicBezTo>
                  <a:cubicBezTo>
                    <a:pt x="109" y="214"/>
                    <a:pt x="109" y="214"/>
                    <a:pt x="109" y="214"/>
                  </a:cubicBezTo>
                  <a:cubicBezTo>
                    <a:pt x="110" y="215"/>
                    <a:pt x="110" y="216"/>
                    <a:pt x="111" y="217"/>
                  </a:cubicBezTo>
                  <a:cubicBezTo>
                    <a:pt x="112" y="219"/>
                    <a:pt x="113" y="222"/>
                    <a:pt x="112" y="225"/>
                  </a:cubicBezTo>
                  <a:cubicBezTo>
                    <a:pt x="112" y="227"/>
                    <a:pt x="111" y="228"/>
                    <a:pt x="110" y="229"/>
                  </a:cubicBezTo>
                  <a:cubicBezTo>
                    <a:pt x="110" y="230"/>
                    <a:pt x="110" y="230"/>
                    <a:pt x="110" y="230"/>
                  </a:cubicBezTo>
                  <a:cubicBezTo>
                    <a:pt x="110" y="231"/>
                    <a:pt x="110" y="231"/>
                    <a:pt x="110" y="232"/>
                  </a:cubicBezTo>
                  <a:cubicBezTo>
                    <a:pt x="110" y="234"/>
                    <a:pt x="110" y="237"/>
                    <a:pt x="109" y="239"/>
                  </a:cubicBezTo>
                  <a:cubicBezTo>
                    <a:pt x="108" y="240"/>
                    <a:pt x="107" y="241"/>
                    <a:pt x="106" y="242"/>
                  </a:cubicBezTo>
                  <a:cubicBezTo>
                    <a:pt x="106" y="243"/>
                    <a:pt x="105" y="244"/>
                    <a:pt x="105" y="245"/>
                  </a:cubicBezTo>
                  <a:cubicBezTo>
                    <a:pt x="105" y="247"/>
                    <a:pt x="105" y="249"/>
                    <a:pt x="106" y="250"/>
                  </a:cubicBezTo>
                  <a:cubicBezTo>
                    <a:pt x="106" y="251"/>
                    <a:pt x="107" y="252"/>
                    <a:pt x="107" y="252"/>
                  </a:cubicBezTo>
                  <a:cubicBezTo>
                    <a:pt x="108" y="253"/>
                    <a:pt x="109" y="255"/>
                    <a:pt x="109" y="256"/>
                  </a:cubicBezTo>
                  <a:cubicBezTo>
                    <a:pt x="110" y="258"/>
                    <a:pt x="112" y="263"/>
                    <a:pt x="112" y="264"/>
                  </a:cubicBezTo>
                  <a:cubicBezTo>
                    <a:pt x="112" y="265"/>
                    <a:pt x="112" y="265"/>
                    <a:pt x="112" y="265"/>
                  </a:cubicBezTo>
                  <a:cubicBezTo>
                    <a:pt x="113" y="268"/>
                    <a:pt x="114" y="271"/>
                    <a:pt x="113" y="274"/>
                  </a:cubicBezTo>
                  <a:cubicBezTo>
                    <a:pt x="113" y="275"/>
                    <a:pt x="113" y="277"/>
                    <a:pt x="112" y="278"/>
                  </a:cubicBezTo>
                  <a:cubicBezTo>
                    <a:pt x="112" y="279"/>
                    <a:pt x="112" y="279"/>
                    <a:pt x="112" y="279"/>
                  </a:cubicBezTo>
                  <a:cubicBezTo>
                    <a:pt x="112" y="280"/>
                    <a:pt x="112" y="280"/>
                    <a:pt x="112" y="280"/>
                  </a:cubicBezTo>
                  <a:cubicBezTo>
                    <a:pt x="112" y="281"/>
                    <a:pt x="113" y="282"/>
                    <a:pt x="113" y="284"/>
                  </a:cubicBezTo>
                  <a:cubicBezTo>
                    <a:pt x="113" y="285"/>
                    <a:pt x="113" y="287"/>
                    <a:pt x="112" y="289"/>
                  </a:cubicBezTo>
                  <a:cubicBezTo>
                    <a:pt x="112" y="290"/>
                    <a:pt x="112" y="291"/>
                    <a:pt x="112" y="292"/>
                  </a:cubicBezTo>
                  <a:cubicBezTo>
                    <a:pt x="112" y="292"/>
                    <a:pt x="112" y="293"/>
                    <a:pt x="112" y="293"/>
                  </a:cubicBezTo>
                  <a:cubicBezTo>
                    <a:pt x="113" y="294"/>
                    <a:pt x="113" y="296"/>
                    <a:pt x="113" y="297"/>
                  </a:cubicBezTo>
                  <a:cubicBezTo>
                    <a:pt x="113" y="298"/>
                    <a:pt x="113" y="299"/>
                    <a:pt x="112" y="300"/>
                  </a:cubicBezTo>
                  <a:cubicBezTo>
                    <a:pt x="112" y="300"/>
                    <a:pt x="112" y="300"/>
                    <a:pt x="112" y="301"/>
                  </a:cubicBezTo>
                  <a:cubicBezTo>
                    <a:pt x="112" y="301"/>
                    <a:pt x="112" y="301"/>
                    <a:pt x="112" y="302"/>
                  </a:cubicBezTo>
                  <a:cubicBezTo>
                    <a:pt x="112" y="303"/>
                    <a:pt x="113" y="305"/>
                    <a:pt x="112" y="306"/>
                  </a:cubicBezTo>
                  <a:cubicBezTo>
                    <a:pt x="112" y="306"/>
                    <a:pt x="111" y="310"/>
                    <a:pt x="109" y="312"/>
                  </a:cubicBezTo>
                  <a:cubicBezTo>
                    <a:pt x="107" y="313"/>
                    <a:pt x="105" y="314"/>
                    <a:pt x="104" y="314"/>
                  </a:cubicBezTo>
                  <a:cubicBezTo>
                    <a:pt x="104" y="315"/>
                    <a:pt x="104" y="316"/>
                    <a:pt x="104" y="317"/>
                  </a:cubicBezTo>
                  <a:cubicBezTo>
                    <a:pt x="105" y="319"/>
                    <a:pt x="104" y="322"/>
                    <a:pt x="102" y="324"/>
                  </a:cubicBezTo>
                  <a:cubicBezTo>
                    <a:pt x="101" y="325"/>
                    <a:pt x="99" y="326"/>
                    <a:pt x="98" y="326"/>
                  </a:cubicBezTo>
                  <a:cubicBezTo>
                    <a:pt x="98" y="326"/>
                    <a:pt x="98" y="326"/>
                    <a:pt x="98" y="326"/>
                  </a:cubicBezTo>
                  <a:cubicBezTo>
                    <a:pt x="98" y="329"/>
                    <a:pt x="98" y="332"/>
                    <a:pt x="98" y="333"/>
                  </a:cubicBezTo>
                  <a:cubicBezTo>
                    <a:pt x="98" y="333"/>
                    <a:pt x="97" y="334"/>
                    <a:pt x="97" y="335"/>
                  </a:cubicBezTo>
                  <a:cubicBezTo>
                    <a:pt x="98" y="335"/>
                    <a:pt x="98" y="336"/>
                    <a:pt x="99" y="338"/>
                  </a:cubicBezTo>
                  <a:cubicBezTo>
                    <a:pt x="99" y="340"/>
                    <a:pt x="98" y="342"/>
                    <a:pt x="97" y="343"/>
                  </a:cubicBezTo>
                  <a:cubicBezTo>
                    <a:pt x="97" y="344"/>
                    <a:pt x="97" y="344"/>
                    <a:pt x="97" y="344"/>
                  </a:cubicBezTo>
                  <a:cubicBezTo>
                    <a:pt x="97" y="344"/>
                    <a:pt x="97" y="344"/>
                    <a:pt x="97" y="344"/>
                  </a:cubicBezTo>
                  <a:cubicBezTo>
                    <a:pt x="95" y="347"/>
                    <a:pt x="95" y="349"/>
                    <a:pt x="95" y="350"/>
                  </a:cubicBezTo>
                  <a:cubicBezTo>
                    <a:pt x="95" y="350"/>
                    <a:pt x="95" y="351"/>
                    <a:pt x="95" y="351"/>
                  </a:cubicBezTo>
                  <a:cubicBezTo>
                    <a:pt x="95" y="351"/>
                    <a:pt x="95" y="351"/>
                    <a:pt x="95" y="351"/>
                  </a:cubicBezTo>
                  <a:cubicBezTo>
                    <a:pt x="97" y="352"/>
                    <a:pt x="98" y="353"/>
                    <a:pt x="99" y="354"/>
                  </a:cubicBezTo>
                  <a:cubicBezTo>
                    <a:pt x="101" y="356"/>
                    <a:pt x="102" y="360"/>
                    <a:pt x="102" y="361"/>
                  </a:cubicBezTo>
                  <a:cubicBezTo>
                    <a:pt x="102" y="362"/>
                    <a:pt x="103" y="364"/>
                    <a:pt x="103" y="365"/>
                  </a:cubicBezTo>
                  <a:cubicBezTo>
                    <a:pt x="103" y="366"/>
                    <a:pt x="103" y="367"/>
                    <a:pt x="103" y="367"/>
                  </a:cubicBezTo>
                  <a:cubicBezTo>
                    <a:pt x="103" y="368"/>
                    <a:pt x="103" y="369"/>
                    <a:pt x="104" y="370"/>
                  </a:cubicBezTo>
                  <a:cubicBezTo>
                    <a:pt x="104" y="370"/>
                    <a:pt x="105" y="371"/>
                    <a:pt x="105" y="371"/>
                  </a:cubicBezTo>
                  <a:cubicBezTo>
                    <a:pt x="106" y="372"/>
                    <a:pt x="107" y="372"/>
                    <a:pt x="108" y="373"/>
                  </a:cubicBezTo>
                  <a:cubicBezTo>
                    <a:pt x="111" y="377"/>
                    <a:pt x="112" y="379"/>
                    <a:pt x="113" y="380"/>
                  </a:cubicBezTo>
                  <a:cubicBezTo>
                    <a:pt x="113" y="381"/>
                    <a:pt x="114" y="384"/>
                    <a:pt x="114" y="386"/>
                  </a:cubicBezTo>
                  <a:cubicBezTo>
                    <a:pt x="114" y="386"/>
                    <a:pt x="114" y="387"/>
                    <a:pt x="114" y="387"/>
                  </a:cubicBezTo>
                  <a:cubicBezTo>
                    <a:pt x="114" y="388"/>
                    <a:pt x="114" y="389"/>
                    <a:pt x="114" y="390"/>
                  </a:cubicBezTo>
                  <a:cubicBezTo>
                    <a:pt x="114" y="391"/>
                    <a:pt x="115" y="393"/>
                    <a:pt x="115" y="394"/>
                  </a:cubicBezTo>
                  <a:cubicBezTo>
                    <a:pt x="115" y="394"/>
                    <a:pt x="115" y="395"/>
                    <a:pt x="115" y="395"/>
                  </a:cubicBezTo>
                  <a:cubicBezTo>
                    <a:pt x="116" y="397"/>
                    <a:pt x="117" y="399"/>
                    <a:pt x="117" y="401"/>
                  </a:cubicBezTo>
                  <a:cubicBezTo>
                    <a:pt x="117" y="402"/>
                    <a:pt x="117" y="403"/>
                    <a:pt x="116" y="404"/>
                  </a:cubicBezTo>
                  <a:cubicBezTo>
                    <a:pt x="117" y="404"/>
                    <a:pt x="117" y="405"/>
                    <a:pt x="117" y="405"/>
                  </a:cubicBezTo>
                  <a:cubicBezTo>
                    <a:pt x="117" y="405"/>
                    <a:pt x="118" y="406"/>
                    <a:pt x="118" y="406"/>
                  </a:cubicBezTo>
                  <a:cubicBezTo>
                    <a:pt x="120" y="409"/>
                    <a:pt x="122" y="410"/>
                    <a:pt x="122" y="412"/>
                  </a:cubicBezTo>
                  <a:cubicBezTo>
                    <a:pt x="122" y="412"/>
                    <a:pt x="124" y="417"/>
                    <a:pt x="124" y="421"/>
                  </a:cubicBezTo>
                  <a:cubicBezTo>
                    <a:pt x="123" y="423"/>
                    <a:pt x="122" y="424"/>
                    <a:pt x="121" y="425"/>
                  </a:cubicBezTo>
                  <a:cubicBezTo>
                    <a:pt x="120" y="425"/>
                    <a:pt x="120" y="425"/>
                    <a:pt x="120" y="426"/>
                  </a:cubicBezTo>
                  <a:cubicBezTo>
                    <a:pt x="120" y="426"/>
                    <a:pt x="120" y="426"/>
                    <a:pt x="120" y="427"/>
                  </a:cubicBezTo>
                  <a:cubicBezTo>
                    <a:pt x="120" y="427"/>
                    <a:pt x="120" y="427"/>
                    <a:pt x="120" y="427"/>
                  </a:cubicBezTo>
                  <a:cubicBezTo>
                    <a:pt x="122" y="427"/>
                    <a:pt x="123" y="427"/>
                    <a:pt x="124" y="428"/>
                  </a:cubicBezTo>
                  <a:cubicBezTo>
                    <a:pt x="126" y="429"/>
                    <a:pt x="129" y="431"/>
                    <a:pt x="130" y="433"/>
                  </a:cubicBezTo>
                  <a:cubicBezTo>
                    <a:pt x="130" y="434"/>
                    <a:pt x="131" y="435"/>
                    <a:pt x="131" y="436"/>
                  </a:cubicBezTo>
                  <a:cubicBezTo>
                    <a:pt x="131" y="436"/>
                    <a:pt x="132" y="437"/>
                    <a:pt x="133" y="437"/>
                  </a:cubicBezTo>
                  <a:cubicBezTo>
                    <a:pt x="134" y="438"/>
                    <a:pt x="136" y="440"/>
                    <a:pt x="137" y="442"/>
                  </a:cubicBezTo>
                  <a:cubicBezTo>
                    <a:pt x="138" y="443"/>
                    <a:pt x="138" y="444"/>
                    <a:pt x="138" y="445"/>
                  </a:cubicBezTo>
                  <a:cubicBezTo>
                    <a:pt x="138" y="445"/>
                    <a:pt x="138" y="445"/>
                    <a:pt x="138" y="445"/>
                  </a:cubicBezTo>
                  <a:cubicBezTo>
                    <a:pt x="139" y="445"/>
                    <a:pt x="139" y="445"/>
                    <a:pt x="139" y="445"/>
                  </a:cubicBezTo>
                  <a:cubicBezTo>
                    <a:pt x="140" y="446"/>
                    <a:pt x="143" y="446"/>
                    <a:pt x="144" y="448"/>
                  </a:cubicBezTo>
                  <a:cubicBezTo>
                    <a:pt x="146" y="449"/>
                    <a:pt x="146" y="451"/>
                    <a:pt x="146" y="452"/>
                  </a:cubicBezTo>
                  <a:cubicBezTo>
                    <a:pt x="146" y="452"/>
                    <a:pt x="146" y="453"/>
                    <a:pt x="146" y="453"/>
                  </a:cubicBezTo>
                  <a:cubicBezTo>
                    <a:pt x="147" y="453"/>
                    <a:pt x="147" y="453"/>
                    <a:pt x="147" y="453"/>
                  </a:cubicBezTo>
                  <a:cubicBezTo>
                    <a:pt x="148" y="454"/>
                    <a:pt x="149" y="455"/>
                    <a:pt x="149" y="456"/>
                  </a:cubicBezTo>
                  <a:cubicBezTo>
                    <a:pt x="150" y="458"/>
                    <a:pt x="150" y="462"/>
                    <a:pt x="150" y="463"/>
                  </a:cubicBezTo>
                  <a:cubicBezTo>
                    <a:pt x="150" y="467"/>
                    <a:pt x="149" y="469"/>
                    <a:pt x="148" y="470"/>
                  </a:cubicBezTo>
                  <a:cubicBezTo>
                    <a:pt x="147" y="472"/>
                    <a:pt x="145" y="473"/>
                    <a:pt x="144" y="473"/>
                  </a:cubicBezTo>
                  <a:cubicBezTo>
                    <a:pt x="143" y="473"/>
                    <a:pt x="143" y="473"/>
                    <a:pt x="143" y="473"/>
                  </a:cubicBezTo>
                  <a:cubicBezTo>
                    <a:pt x="142" y="474"/>
                    <a:pt x="140" y="475"/>
                    <a:pt x="139" y="476"/>
                  </a:cubicBezTo>
                  <a:cubicBezTo>
                    <a:pt x="138" y="476"/>
                    <a:pt x="138" y="476"/>
                    <a:pt x="138" y="477"/>
                  </a:cubicBezTo>
                  <a:cubicBezTo>
                    <a:pt x="137" y="478"/>
                    <a:pt x="135" y="480"/>
                    <a:pt x="135" y="481"/>
                  </a:cubicBezTo>
                  <a:cubicBezTo>
                    <a:pt x="134" y="481"/>
                    <a:pt x="131" y="484"/>
                    <a:pt x="129" y="484"/>
                  </a:cubicBezTo>
                  <a:cubicBezTo>
                    <a:pt x="127" y="485"/>
                    <a:pt x="126" y="485"/>
                    <a:pt x="124" y="485"/>
                  </a:cubicBezTo>
                  <a:cubicBezTo>
                    <a:pt x="123" y="485"/>
                    <a:pt x="122" y="485"/>
                    <a:pt x="122" y="485"/>
                  </a:cubicBezTo>
                  <a:cubicBezTo>
                    <a:pt x="122" y="485"/>
                    <a:pt x="121" y="486"/>
                    <a:pt x="121" y="486"/>
                  </a:cubicBezTo>
                  <a:cubicBezTo>
                    <a:pt x="120" y="486"/>
                    <a:pt x="120" y="486"/>
                    <a:pt x="120" y="487"/>
                  </a:cubicBezTo>
                  <a:cubicBezTo>
                    <a:pt x="119" y="488"/>
                    <a:pt x="118" y="489"/>
                    <a:pt x="117" y="489"/>
                  </a:cubicBezTo>
                  <a:cubicBezTo>
                    <a:pt x="116" y="490"/>
                    <a:pt x="113" y="492"/>
                    <a:pt x="111" y="492"/>
                  </a:cubicBezTo>
                  <a:cubicBezTo>
                    <a:pt x="109" y="493"/>
                    <a:pt x="108" y="493"/>
                    <a:pt x="107" y="493"/>
                  </a:cubicBezTo>
                  <a:cubicBezTo>
                    <a:pt x="107" y="493"/>
                    <a:pt x="107" y="493"/>
                    <a:pt x="107" y="493"/>
                  </a:cubicBezTo>
                  <a:cubicBezTo>
                    <a:pt x="107" y="493"/>
                    <a:pt x="107" y="493"/>
                    <a:pt x="106" y="493"/>
                  </a:cubicBezTo>
                  <a:cubicBezTo>
                    <a:pt x="106" y="493"/>
                    <a:pt x="106" y="493"/>
                    <a:pt x="106" y="493"/>
                  </a:cubicBezTo>
                  <a:cubicBezTo>
                    <a:pt x="105" y="493"/>
                    <a:pt x="105" y="493"/>
                    <a:pt x="105" y="493"/>
                  </a:cubicBezTo>
                  <a:cubicBezTo>
                    <a:pt x="104" y="493"/>
                    <a:pt x="102" y="494"/>
                    <a:pt x="102" y="494"/>
                  </a:cubicBezTo>
                  <a:cubicBezTo>
                    <a:pt x="101" y="495"/>
                    <a:pt x="101" y="496"/>
                    <a:pt x="101" y="497"/>
                  </a:cubicBezTo>
                  <a:cubicBezTo>
                    <a:pt x="101" y="497"/>
                    <a:pt x="101" y="497"/>
                    <a:pt x="101" y="498"/>
                  </a:cubicBezTo>
                  <a:cubicBezTo>
                    <a:pt x="101" y="499"/>
                    <a:pt x="101" y="501"/>
                    <a:pt x="101" y="503"/>
                  </a:cubicBezTo>
                  <a:cubicBezTo>
                    <a:pt x="100" y="505"/>
                    <a:pt x="98" y="506"/>
                    <a:pt x="97" y="507"/>
                  </a:cubicBezTo>
                  <a:cubicBezTo>
                    <a:pt x="97" y="507"/>
                    <a:pt x="97" y="507"/>
                    <a:pt x="97" y="507"/>
                  </a:cubicBezTo>
                  <a:cubicBezTo>
                    <a:pt x="97" y="507"/>
                    <a:pt x="97" y="508"/>
                    <a:pt x="97" y="508"/>
                  </a:cubicBezTo>
                  <a:cubicBezTo>
                    <a:pt x="96" y="509"/>
                    <a:pt x="95" y="511"/>
                    <a:pt x="94" y="512"/>
                  </a:cubicBezTo>
                  <a:cubicBezTo>
                    <a:pt x="93" y="514"/>
                    <a:pt x="89" y="516"/>
                    <a:pt x="87" y="517"/>
                  </a:cubicBezTo>
                  <a:cubicBezTo>
                    <a:pt x="87" y="517"/>
                    <a:pt x="86" y="517"/>
                    <a:pt x="85" y="518"/>
                  </a:cubicBezTo>
                  <a:cubicBezTo>
                    <a:pt x="86" y="518"/>
                    <a:pt x="86" y="518"/>
                    <a:pt x="86" y="519"/>
                  </a:cubicBezTo>
                  <a:cubicBezTo>
                    <a:pt x="86" y="521"/>
                    <a:pt x="86" y="523"/>
                    <a:pt x="85" y="524"/>
                  </a:cubicBezTo>
                  <a:cubicBezTo>
                    <a:pt x="85" y="524"/>
                    <a:pt x="85" y="524"/>
                    <a:pt x="85" y="524"/>
                  </a:cubicBezTo>
                  <a:cubicBezTo>
                    <a:pt x="86" y="526"/>
                    <a:pt x="87" y="528"/>
                    <a:pt x="86" y="531"/>
                  </a:cubicBezTo>
                  <a:cubicBezTo>
                    <a:pt x="85" y="532"/>
                    <a:pt x="83" y="533"/>
                    <a:pt x="82" y="534"/>
                  </a:cubicBezTo>
                  <a:cubicBezTo>
                    <a:pt x="82" y="534"/>
                    <a:pt x="82" y="535"/>
                    <a:pt x="82" y="536"/>
                  </a:cubicBezTo>
                  <a:cubicBezTo>
                    <a:pt x="82" y="537"/>
                    <a:pt x="82" y="539"/>
                    <a:pt x="82" y="540"/>
                  </a:cubicBezTo>
                  <a:cubicBezTo>
                    <a:pt x="82" y="541"/>
                    <a:pt x="82" y="541"/>
                    <a:pt x="82" y="541"/>
                  </a:cubicBezTo>
                  <a:cubicBezTo>
                    <a:pt x="83" y="543"/>
                    <a:pt x="83" y="544"/>
                    <a:pt x="83" y="546"/>
                  </a:cubicBezTo>
                  <a:cubicBezTo>
                    <a:pt x="83" y="547"/>
                    <a:pt x="83" y="548"/>
                    <a:pt x="83" y="550"/>
                  </a:cubicBezTo>
                  <a:cubicBezTo>
                    <a:pt x="83" y="550"/>
                    <a:pt x="83" y="550"/>
                    <a:pt x="83" y="551"/>
                  </a:cubicBezTo>
                  <a:cubicBezTo>
                    <a:pt x="83" y="551"/>
                    <a:pt x="83" y="551"/>
                    <a:pt x="83" y="551"/>
                  </a:cubicBezTo>
                  <a:cubicBezTo>
                    <a:pt x="84" y="553"/>
                    <a:pt x="85" y="555"/>
                    <a:pt x="84" y="558"/>
                  </a:cubicBezTo>
                  <a:cubicBezTo>
                    <a:pt x="83" y="560"/>
                    <a:pt x="81" y="562"/>
                    <a:pt x="79" y="563"/>
                  </a:cubicBezTo>
                  <a:cubicBezTo>
                    <a:pt x="79" y="564"/>
                    <a:pt x="78" y="564"/>
                    <a:pt x="78" y="564"/>
                  </a:cubicBezTo>
                  <a:cubicBezTo>
                    <a:pt x="78" y="564"/>
                    <a:pt x="78" y="564"/>
                    <a:pt x="78" y="564"/>
                  </a:cubicBezTo>
                  <a:cubicBezTo>
                    <a:pt x="78" y="566"/>
                    <a:pt x="78" y="567"/>
                    <a:pt x="77" y="568"/>
                  </a:cubicBezTo>
                  <a:cubicBezTo>
                    <a:pt x="77" y="570"/>
                    <a:pt x="76" y="572"/>
                    <a:pt x="76" y="574"/>
                  </a:cubicBezTo>
                  <a:cubicBezTo>
                    <a:pt x="75" y="575"/>
                    <a:pt x="75" y="576"/>
                    <a:pt x="74" y="576"/>
                  </a:cubicBezTo>
                  <a:cubicBezTo>
                    <a:pt x="75" y="578"/>
                    <a:pt x="77" y="580"/>
                    <a:pt x="76" y="583"/>
                  </a:cubicBezTo>
                  <a:cubicBezTo>
                    <a:pt x="75" y="586"/>
                    <a:pt x="72" y="587"/>
                    <a:pt x="70" y="588"/>
                  </a:cubicBezTo>
                  <a:cubicBezTo>
                    <a:pt x="70" y="588"/>
                    <a:pt x="70" y="588"/>
                    <a:pt x="69" y="588"/>
                  </a:cubicBezTo>
                  <a:cubicBezTo>
                    <a:pt x="69" y="588"/>
                    <a:pt x="69" y="588"/>
                    <a:pt x="69" y="588"/>
                  </a:cubicBezTo>
                  <a:cubicBezTo>
                    <a:pt x="69" y="589"/>
                    <a:pt x="69" y="589"/>
                    <a:pt x="69" y="589"/>
                  </a:cubicBezTo>
                  <a:cubicBezTo>
                    <a:pt x="68" y="591"/>
                    <a:pt x="67" y="592"/>
                    <a:pt x="66" y="593"/>
                  </a:cubicBezTo>
                  <a:cubicBezTo>
                    <a:pt x="65" y="594"/>
                    <a:pt x="63" y="595"/>
                    <a:pt x="62" y="595"/>
                  </a:cubicBezTo>
                  <a:cubicBezTo>
                    <a:pt x="62" y="595"/>
                    <a:pt x="62" y="595"/>
                    <a:pt x="61" y="595"/>
                  </a:cubicBezTo>
                  <a:cubicBezTo>
                    <a:pt x="61" y="596"/>
                    <a:pt x="60" y="597"/>
                    <a:pt x="58" y="600"/>
                  </a:cubicBezTo>
                  <a:cubicBezTo>
                    <a:pt x="58" y="600"/>
                    <a:pt x="58" y="600"/>
                    <a:pt x="58" y="600"/>
                  </a:cubicBezTo>
                  <a:cubicBezTo>
                    <a:pt x="58" y="600"/>
                    <a:pt x="58" y="600"/>
                    <a:pt x="57" y="601"/>
                  </a:cubicBezTo>
                  <a:cubicBezTo>
                    <a:pt x="57" y="602"/>
                    <a:pt x="56" y="604"/>
                    <a:pt x="55" y="605"/>
                  </a:cubicBezTo>
                  <a:cubicBezTo>
                    <a:pt x="55" y="605"/>
                    <a:pt x="51" y="609"/>
                    <a:pt x="47" y="609"/>
                  </a:cubicBezTo>
                  <a:cubicBezTo>
                    <a:pt x="47" y="609"/>
                    <a:pt x="47" y="609"/>
                    <a:pt x="47" y="609"/>
                  </a:cubicBezTo>
                  <a:cubicBezTo>
                    <a:pt x="46" y="609"/>
                    <a:pt x="45" y="608"/>
                    <a:pt x="45" y="608"/>
                  </a:cubicBezTo>
                  <a:cubicBezTo>
                    <a:pt x="46" y="610"/>
                    <a:pt x="46" y="612"/>
                    <a:pt x="46" y="615"/>
                  </a:cubicBezTo>
                  <a:cubicBezTo>
                    <a:pt x="45" y="617"/>
                    <a:pt x="43" y="619"/>
                    <a:pt x="42" y="620"/>
                  </a:cubicBezTo>
                  <a:cubicBezTo>
                    <a:pt x="42" y="620"/>
                    <a:pt x="42" y="620"/>
                    <a:pt x="42" y="621"/>
                  </a:cubicBezTo>
                  <a:cubicBezTo>
                    <a:pt x="42" y="621"/>
                    <a:pt x="43" y="621"/>
                    <a:pt x="43" y="621"/>
                  </a:cubicBezTo>
                  <a:cubicBezTo>
                    <a:pt x="45" y="623"/>
                    <a:pt x="46" y="627"/>
                    <a:pt x="46" y="628"/>
                  </a:cubicBezTo>
                  <a:cubicBezTo>
                    <a:pt x="46" y="630"/>
                    <a:pt x="45" y="632"/>
                    <a:pt x="45" y="634"/>
                  </a:cubicBezTo>
                  <a:cubicBezTo>
                    <a:pt x="45" y="634"/>
                    <a:pt x="45" y="634"/>
                    <a:pt x="45" y="634"/>
                  </a:cubicBezTo>
                  <a:cubicBezTo>
                    <a:pt x="45" y="635"/>
                    <a:pt x="44" y="635"/>
                    <a:pt x="44" y="636"/>
                  </a:cubicBezTo>
                  <a:cubicBezTo>
                    <a:pt x="44" y="636"/>
                    <a:pt x="43" y="637"/>
                    <a:pt x="43" y="637"/>
                  </a:cubicBezTo>
                  <a:cubicBezTo>
                    <a:pt x="43" y="637"/>
                    <a:pt x="43" y="638"/>
                    <a:pt x="44" y="638"/>
                  </a:cubicBezTo>
                  <a:cubicBezTo>
                    <a:pt x="44" y="639"/>
                    <a:pt x="44" y="641"/>
                    <a:pt x="44" y="642"/>
                  </a:cubicBezTo>
                  <a:cubicBezTo>
                    <a:pt x="44" y="645"/>
                    <a:pt x="42" y="648"/>
                    <a:pt x="41" y="651"/>
                  </a:cubicBezTo>
                  <a:cubicBezTo>
                    <a:pt x="40" y="651"/>
                    <a:pt x="40" y="651"/>
                    <a:pt x="40" y="651"/>
                  </a:cubicBezTo>
                  <a:cubicBezTo>
                    <a:pt x="40" y="652"/>
                    <a:pt x="39" y="653"/>
                    <a:pt x="38" y="654"/>
                  </a:cubicBezTo>
                  <a:cubicBezTo>
                    <a:pt x="38" y="655"/>
                    <a:pt x="37" y="656"/>
                    <a:pt x="37" y="657"/>
                  </a:cubicBezTo>
                  <a:cubicBezTo>
                    <a:pt x="37" y="657"/>
                    <a:pt x="36" y="657"/>
                    <a:pt x="36" y="658"/>
                  </a:cubicBezTo>
                  <a:cubicBezTo>
                    <a:pt x="36" y="658"/>
                    <a:pt x="36" y="658"/>
                    <a:pt x="36" y="658"/>
                  </a:cubicBezTo>
                  <a:cubicBezTo>
                    <a:pt x="37" y="658"/>
                    <a:pt x="38" y="659"/>
                    <a:pt x="38" y="660"/>
                  </a:cubicBezTo>
                  <a:cubicBezTo>
                    <a:pt x="39" y="661"/>
                    <a:pt x="39" y="662"/>
                    <a:pt x="39" y="663"/>
                  </a:cubicBezTo>
                  <a:cubicBezTo>
                    <a:pt x="40" y="663"/>
                    <a:pt x="40" y="663"/>
                    <a:pt x="41" y="663"/>
                  </a:cubicBezTo>
                  <a:cubicBezTo>
                    <a:pt x="41" y="663"/>
                    <a:pt x="41" y="663"/>
                    <a:pt x="41" y="663"/>
                  </a:cubicBezTo>
                  <a:cubicBezTo>
                    <a:pt x="42" y="663"/>
                    <a:pt x="42" y="663"/>
                    <a:pt x="42" y="663"/>
                  </a:cubicBezTo>
                  <a:cubicBezTo>
                    <a:pt x="44" y="663"/>
                    <a:pt x="45" y="665"/>
                    <a:pt x="46" y="666"/>
                  </a:cubicBezTo>
                  <a:cubicBezTo>
                    <a:pt x="47" y="666"/>
                    <a:pt x="48" y="665"/>
                    <a:pt x="49" y="665"/>
                  </a:cubicBezTo>
                  <a:cubicBezTo>
                    <a:pt x="49" y="665"/>
                    <a:pt x="50" y="665"/>
                    <a:pt x="50" y="665"/>
                  </a:cubicBezTo>
                  <a:cubicBezTo>
                    <a:pt x="52" y="665"/>
                    <a:pt x="55" y="666"/>
                    <a:pt x="55" y="666"/>
                  </a:cubicBezTo>
                  <a:cubicBezTo>
                    <a:pt x="59" y="667"/>
                    <a:pt x="61" y="668"/>
                    <a:pt x="62" y="670"/>
                  </a:cubicBezTo>
                  <a:cubicBezTo>
                    <a:pt x="65" y="672"/>
                    <a:pt x="65" y="677"/>
                    <a:pt x="65" y="678"/>
                  </a:cubicBezTo>
                  <a:cubicBezTo>
                    <a:pt x="65" y="679"/>
                    <a:pt x="65" y="680"/>
                    <a:pt x="65" y="681"/>
                  </a:cubicBezTo>
                  <a:cubicBezTo>
                    <a:pt x="66" y="682"/>
                    <a:pt x="68" y="684"/>
                    <a:pt x="68" y="687"/>
                  </a:cubicBezTo>
                  <a:cubicBezTo>
                    <a:pt x="68" y="689"/>
                    <a:pt x="67" y="690"/>
                    <a:pt x="66" y="691"/>
                  </a:cubicBezTo>
                  <a:cubicBezTo>
                    <a:pt x="66" y="692"/>
                    <a:pt x="66" y="692"/>
                    <a:pt x="66" y="693"/>
                  </a:cubicBezTo>
                  <a:cubicBezTo>
                    <a:pt x="67" y="695"/>
                    <a:pt x="67" y="698"/>
                    <a:pt x="67" y="700"/>
                  </a:cubicBezTo>
                  <a:cubicBezTo>
                    <a:pt x="67" y="701"/>
                    <a:pt x="66" y="706"/>
                    <a:pt x="64" y="709"/>
                  </a:cubicBezTo>
                  <a:cubicBezTo>
                    <a:pt x="63" y="711"/>
                    <a:pt x="61" y="712"/>
                    <a:pt x="58" y="713"/>
                  </a:cubicBezTo>
                  <a:cubicBezTo>
                    <a:pt x="57" y="714"/>
                    <a:pt x="57" y="714"/>
                    <a:pt x="57" y="714"/>
                  </a:cubicBezTo>
                  <a:cubicBezTo>
                    <a:pt x="56" y="714"/>
                    <a:pt x="55" y="715"/>
                    <a:pt x="55" y="715"/>
                  </a:cubicBezTo>
                  <a:cubicBezTo>
                    <a:pt x="55" y="715"/>
                    <a:pt x="54" y="715"/>
                    <a:pt x="54" y="715"/>
                  </a:cubicBezTo>
                  <a:cubicBezTo>
                    <a:pt x="55" y="717"/>
                    <a:pt x="55" y="718"/>
                    <a:pt x="54" y="720"/>
                  </a:cubicBezTo>
                  <a:cubicBezTo>
                    <a:pt x="53" y="722"/>
                    <a:pt x="50" y="724"/>
                    <a:pt x="48" y="725"/>
                  </a:cubicBezTo>
                  <a:cubicBezTo>
                    <a:pt x="47" y="725"/>
                    <a:pt x="47" y="726"/>
                    <a:pt x="45" y="726"/>
                  </a:cubicBezTo>
                  <a:cubicBezTo>
                    <a:pt x="45" y="726"/>
                    <a:pt x="44" y="726"/>
                    <a:pt x="44" y="725"/>
                  </a:cubicBezTo>
                  <a:cubicBezTo>
                    <a:pt x="44" y="725"/>
                    <a:pt x="44" y="725"/>
                    <a:pt x="44" y="725"/>
                  </a:cubicBezTo>
                  <a:cubicBezTo>
                    <a:pt x="44" y="725"/>
                    <a:pt x="44" y="725"/>
                    <a:pt x="44" y="725"/>
                  </a:cubicBezTo>
                  <a:cubicBezTo>
                    <a:pt x="43" y="726"/>
                    <a:pt x="42" y="727"/>
                    <a:pt x="40" y="728"/>
                  </a:cubicBezTo>
                  <a:cubicBezTo>
                    <a:pt x="39" y="728"/>
                    <a:pt x="38" y="728"/>
                    <a:pt x="37" y="728"/>
                  </a:cubicBezTo>
                  <a:cubicBezTo>
                    <a:pt x="36" y="728"/>
                    <a:pt x="34" y="728"/>
                    <a:pt x="33" y="728"/>
                  </a:cubicBezTo>
                  <a:cubicBezTo>
                    <a:pt x="33" y="728"/>
                    <a:pt x="33" y="728"/>
                    <a:pt x="32" y="728"/>
                  </a:cubicBezTo>
                  <a:cubicBezTo>
                    <a:pt x="32" y="728"/>
                    <a:pt x="32" y="728"/>
                    <a:pt x="32" y="728"/>
                  </a:cubicBezTo>
                  <a:cubicBezTo>
                    <a:pt x="30" y="727"/>
                    <a:pt x="29" y="727"/>
                    <a:pt x="27" y="727"/>
                  </a:cubicBezTo>
                  <a:cubicBezTo>
                    <a:pt x="26" y="726"/>
                    <a:pt x="25" y="725"/>
                    <a:pt x="25" y="724"/>
                  </a:cubicBezTo>
                  <a:cubicBezTo>
                    <a:pt x="23" y="727"/>
                    <a:pt x="23" y="727"/>
                    <a:pt x="23" y="727"/>
                  </a:cubicBezTo>
                  <a:cubicBezTo>
                    <a:pt x="17" y="727"/>
                    <a:pt x="17" y="727"/>
                    <a:pt x="17" y="727"/>
                  </a:cubicBezTo>
                  <a:cubicBezTo>
                    <a:pt x="17" y="728"/>
                    <a:pt x="15" y="730"/>
                    <a:pt x="14" y="731"/>
                  </a:cubicBezTo>
                  <a:cubicBezTo>
                    <a:pt x="13" y="732"/>
                    <a:pt x="10" y="734"/>
                    <a:pt x="9" y="735"/>
                  </a:cubicBezTo>
                  <a:cubicBezTo>
                    <a:pt x="8" y="736"/>
                    <a:pt x="6" y="736"/>
                    <a:pt x="5" y="736"/>
                  </a:cubicBezTo>
                  <a:cubicBezTo>
                    <a:pt x="5" y="737"/>
                    <a:pt x="4" y="738"/>
                    <a:pt x="4" y="739"/>
                  </a:cubicBezTo>
                  <a:cubicBezTo>
                    <a:pt x="4" y="740"/>
                    <a:pt x="6" y="742"/>
                    <a:pt x="6" y="743"/>
                  </a:cubicBezTo>
                  <a:cubicBezTo>
                    <a:pt x="6" y="744"/>
                    <a:pt x="4" y="745"/>
                    <a:pt x="4" y="746"/>
                  </a:cubicBezTo>
                  <a:cubicBezTo>
                    <a:pt x="3" y="747"/>
                    <a:pt x="4" y="749"/>
                    <a:pt x="3" y="750"/>
                  </a:cubicBezTo>
                  <a:cubicBezTo>
                    <a:pt x="3" y="751"/>
                    <a:pt x="2" y="752"/>
                    <a:pt x="2" y="753"/>
                  </a:cubicBezTo>
                  <a:cubicBezTo>
                    <a:pt x="1" y="754"/>
                    <a:pt x="0" y="759"/>
                    <a:pt x="0" y="759"/>
                  </a:cubicBezTo>
                  <a:cubicBezTo>
                    <a:pt x="204" y="871"/>
                    <a:pt x="204" y="871"/>
                    <a:pt x="204" y="871"/>
                  </a:cubicBezTo>
                  <a:cubicBezTo>
                    <a:pt x="519" y="1036"/>
                    <a:pt x="519" y="1036"/>
                    <a:pt x="519" y="1036"/>
                  </a:cubicBezTo>
                  <a:cubicBezTo>
                    <a:pt x="543" y="1038"/>
                    <a:pt x="543" y="1038"/>
                    <a:pt x="543" y="1038"/>
                  </a:cubicBezTo>
                  <a:cubicBezTo>
                    <a:pt x="610" y="1045"/>
                    <a:pt x="610" y="1045"/>
                    <a:pt x="610" y="1045"/>
                  </a:cubicBezTo>
                  <a:cubicBezTo>
                    <a:pt x="819" y="1067"/>
                    <a:pt x="819" y="1067"/>
                    <a:pt x="819" y="1067"/>
                  </a:cubicBezTo>
                  <a:cubicBezTo>
                    <a:pt x="859" y="662"/>
                    <a:pt x="859" y="662"/>
                    <a:pt x="859" y="662"/>
                  </a:cubicBezTo>
                  <a:cubicBezTo>
                    <a:pt x="898" y="252"/>
                    <a:pt x="898" y="252"/>
                    <a:pt x="898" y="252"/>
                  </a:cubicBezTo>
                  <a:cubicBezTo>
                    <a:pt x="914" y="84"/>
                    <a:pt x="914" y="84"/>
                    <a:pt x="914" y="84"/>
                  </a:cubicBezTo>
                  <a:lnTo>
                    <a:pt x="886" y="81"/>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5" name="Freeform 34"/>
            <p:cNvSpPr>
              <a:spLocks/>
            </p:cNvSpPr>
            <p:nvPr/>
          </p:nvSpPr>
          <p:spPr bwMode="auto">
            <a:xfrm>
              <a:off x="2011363" y="3757613"/>
              <a:ext cx="781050" cy="841375"/>
            </a:xfrm>
            <a:custGeom>
              <a:avLst/>
              <a:gdLst>
                <a:gd name="T0" fmla="*/ 910 w 925"/>
                <a:gd name="T1" fmla="*/ 52 h 999"/>
                <a:gd name="T2" fmla="*/ 786 w 925"/>
                <a:gd name="T3" fmla="*/ 47 h 999"/>
                <a:gd name="T4" fmla="*/ 627 w 925"/>
                <a:gd name="T5" fmla="*/ 40 h 999"/>
                <a:gd name="T6" fmla="*/ 445 w 925"/>
                <a:gd name="T7" fmla="*/ 29 h 999"/>
                <a:gd name="T8" fmla="*/ 267 w 925"/>
                <a:gd name="T9" fmla="*/ 15 h 999"/>
                <a:gd name="T10" fmla="*/ 96 w 925"/>
                <a:gd name="T11" fmla="*/ 0 h 999"/>
                <a:gd name="T12" fmla="*/ 96 w 925"/>
                <a:gd name="T13" fmla="*/ 5 h 999"/>
                <a:gd name="T14" fmla="*/ 96 w 925"/>
                <a:gd name="T15" fmla="*/ 5 h 999"/>
                <a:gd name="T16" fmla="*/ 79 w 925"/>
                <a:gd name="T17" fmla="*/ 173 h 999"/>
                <a:gd name="T18" fmla="*/ 40 w 925"/>
                <a:gd name="T19" fmla="*/ 583 h 999"/>
                <a:gd name="T20" fmla="*/ 0 w 925"/>
                <a:gd name="T21" fmla="*/ 989 h 999"/>
                <a:gd name="T22" fmla="*/ 120 w 925"/>
                <a:gd name="T23" fmla="*/ 999 h 999"/>
                <a:gd name="T24" fmla="*/ 127 w 925"/>
                <a:gd name="T25" fmla="*/ 921 h 999"/>
                <a:gd name="T26" fmla="*/ 262 w 925"/>
                <a:gd name="T27" fmla="*/ 932 h 999"/>
                <a:gd name="T28" fmla="*/ 374 w 925"/>
                <a:gd name="T29" fmla="*/ 939 h 999"/>
                <a:gd name="T30" fmla="*/ 373 w 925"/>
                <a:gd name="T31" fmla="*/ 936 h 999"/>
                <a:gd name="T32" fmla="*/ 371 w 925"/>
                <a:gd name="T33" fmla="*/ 935 h 999"/>
                <a:gd name="T34" fmla="*/ 368 w 925"/>
                <a:gd name="T35" fmla="*/ 934 h 999"/>
                <a:gd name="T36" fmla="*/ 367 w 925"/>
                <a:gd name="T37" fmla="*/ 932 h 999"/>
                <a:gd name="T38" fmla="*/ 364 w 925"/>
                <a:gd name="T39" fmla="*/ 932 h 999"/>
                <a:gd name="T40" fmla="*/ 364 w 925"/>
                <a:gd name="T41" fmla="*/ 929 h 999"/>
                <a:gd name="T42" fmla="*/ 361 w 925"/>
                <a:gd name="T43" fmla="*/ 927 h 999"/>
                <a:gd name="T44" fmla="*/ 360 w 925"/>
                <a:gd name="T45" fmla="*/ 924 h 999"/>
                <a:gd name="T46" fmla="*/ 360 w 925"/>
                <a:gd name="T47" fmla="*/ 921 h 999"/>
                <a:gd name="T48" fmla="*/ 358 w 925"/>
                <a:gd name="T49" fmla="*/ 920 h 999"/>
                <a:gd name="T50" fmla="*/ 359 w 925"/>
                <a:gd name="T51" fmla="*/ 918 h 999"/>
                <a:gd name="T52" fmla="*/ 362 w 925"/>
                <a:gd name="T53" fmla="*/ 916 h 999"/>
                <a:gd name="T54" fmla="*/ 363 w 925"/>
                <a:gd name="T55" fmla="*/ 913 h 999"/>
                <a:gd name="T56" fmla="*/ 362 w 925"/>
                <a:gd name="T57" fmla="*/ 911 h 999"/>
                <a:gd name="T58" fmla="*/ 363 w 925"/>
                <a:gd name="T59" fmla="*/ 908 h 999"/>
                <a:gd name="T60" fmla="*/ 361 w 925"/>
                <a:gd name="T61" fmla="*/ 904 h 999"/>
                <a:gd name="T62" fmla="*/ 364 w 925"/>
                <a:gd name="T63" fmla="*/ 902 h 999"/>
                <a:gd name="T64" fmla="*/ 370 w 925"/>
                <a:gd name="T65" fmla="*/ 902 h 999"/>
                <a:gd name="T66" fmla="*/ 888 w 925"/>
                <a:gd name="T67" fmla="*/ 927 h 999"/>
                <a:gd name="T68" fmla="*/ 917 w 925"/>
                <a:gd name="T69" fmla="*/ 139 h 999"/>
                <a:gd name="T70" fmla="*/ 922 w 925"/>
                <a:gd name="T71" fmla="*/ 139 h 999"/>
                <a:gd name="T72" fmla="*/ 925 w 925"/>
                <a:gd name="T73" fmla="*/ 52 h 999"/>
                <a:gd name="T74" fmla="*/ 910 w 925"/>
                <a:gd name="T75" fmla="*/ 52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25" h="999">
                  <a:moveTo>
                    <a:pt x="910" y="52"/>
                  </a:moveTo>
                  <a:cubicBezTo>
                    <a:pt x="786" y="47"/>
                    <a:pt x="786" y="47"/>
                    <a:pt x="786" y="47"/>
                  </a:cubicBezTo>
                  <a:cubicBezTo>
                    <a:pt x="627" y="40"/>
                    <a:pt x="627" y="40"/>
                    <a:pt x="627" y="40"/>
                  </a:cubicBezTo>
                  <a:cubicBezTo>
                    <a:pt x="445" y="29"/>
                    <a:pt x="445" y="29"/>
                    <a:pt x="445" y="29"/>
                  </a:cubicBezTo>
                  <a:cubicBezTo>
                    <a:pt x="267" y="15"/>
                    <a:pt x="267" y="15"/>
                    <a:pt x="267" y="15"/>
                  </a:cubicBezTo>
                  <a:cubicBezTo>
                    <a:pt x="96" y="0"/>
                    <a:pt x="96" y="0"/>
                    <a:pt x="96" y="0"/>
                  </a:cubicBezTo>
                  <a:cubicBezTo>
                    <a:pt x="96" y="5"/>
                    <a:pt x="96" y="5"/>
                    <a:pt x="96" y="5"/>
                  </a:cubicBezTo>
                  <a:cubicBezTo>
                    <a:pt x="96" y="5"/>
                    <a:pt x="96" y="5"/>
                    <a:pt x="96" y="5"/>
                  </a:cubicBezTo>
                  <a:cubicBezTo>
                    <a:pt x="79" y="173"/>
                    <a:pt x="79" y="173"/>
                    <a:pt x="79" y="173"/>
                  </a:cubicBezTo>
                  <a:cubicBezTo>
                    <a:pt x="40" y="583"/>
                    <a:pt x="40" y="583"/>
                    <a:pt x="40" y="583"/>
                  </a:cubicBezTo>
                  <a:cubicBezTo>
                    <a:pt x="0" y="989"/>
                    <a:pt x="0" y="989"/>
                    <a:pt x="0" y="989"/>
                  </a:cubicBezTo>
                  <a:cubicBezTo>
                    <a:pt x="120" y="999"/>
                    <a:pt x="120" y="999"/>
                    <a:pt x="120" y="999"/>
                  </a:cubicBezTo>
                  <a:cubicBezTo>
                    <a:pt x="127" y="921"/>
                    <a:pt x="127" y="921"/>
                    <a:pt x="127" y="921"/>
                  </a:cubicBezTo>
                  <a:cubicBezTo>
                    <a:pt x="262" y="932"/>
                    <a:pt x="262" y="932"/>
                    <a:pt x="262" y="932"/>
                  </a:cubicBezTo>
                  <a:cubicBezTo>
                    <a:pt x="374" y="939"/>
                    <a:pt x="374" y="939"/>
                    <a:pt x="374" y="939"/>
                  </a:cubicBezTo>
                  <a:cubicBezTo>
                    <a:pt x="374" y="938"/>
                    <a:pt x="373" y="937"/>
                    <a:pt x="373" y="936"/>
                  </a:cubicBezTo>
                  <a:cubicBezTo>
                    <a:pt x="372" y="936"/>
                    <a:pt x="372" y="935"/>
                    <a:pt x="371" y="935"/>
                  </a:cubicBezTo>
                  <a:cubicBezTo>
                    <a:pt x="370" y="934"/>
                    <a:pt x="369" y="934"/>
                    <a:pt x="368" y="934"/>
                  </a:cubicBezTo>
                  <a:cubicBezTo>
                    <a:pt x="368" y="934"/>
                    <a:pt x="368" y="932"/>
                    <a:pt x="367" y="932"/>
                  </a:cubicBezTo>
                  <a:cubicBezTo>
                    <a:pt x="367" y="932"/>
                    <a:pt x="365" y="932"/>
                    <a:pt x="364" y="932"/>
                  </a:cubicBezTo>
                  <a:cubicBezTo>
                    <a:pt x="364" y="931"/>
                    <a:pt x="364" y="929"/>
                    <a:pt x="364" y="929"/>
                  </a:cubicBezTo>
                  <a:cubicBezTo>
                    <a:pt x="363" y="928"/>
                    <a:pt x="362" y="928"/>
                    <a:pt x="361" y="927"/>
                  </a:cubicBezTo>
                  <a:cubicBezTo>
                    <a:pt x="361" y="927"/>
                    <a:pt x="360" y="925"/>
                    <a:pt x="360" y="924"/>
                  </a:cubicBezTo>
                  <a:cubicBezTo>
                    <a:pt x="360" y="923"/>
                    <a:pt x="361" y="922"/>
                    <a:pt x="360" y="921"/>
                  </a:cubicBezTo>
                  <a:cubicBezTo>
                    <a:pt x="360" y="920"/>
                    <a:pt x="358" y="920"/>
                    <a:pt x="358" y="920"/>
                  </a:cubicBezTo>
                  <a:cubicBezTo>
                    <a:pt x="357" y="919"/>
                    <a:pt x="358" y="918"/>
                    <a:pt x="359" y="918"/>
                  </a:cubicBezTo>
                  <a:cubicBezTo>
                    <a:pt x="360" y="917"/>
                    <a:pt x="362" y="917"/>
                    <a:pt x="362" y="916"/>
                  </a:cubicBezTo>
                  <a:cubicBezTo>
                    <a:pt x="363" y="916"/>
                    <a:pt x="363" y="914"/>
                    <a:pt x="363" y="913"/>
                  </a:cubicBezTo>
                  <a:cubicBezTo>
                    <a:pt x="363" y="913"/>
                    <a:pt x="362" y="911"/>
                    <a:pt x="362" y="911"/>
                  </a:cubicBezTo>
                  <a:cubicBezTo>
                    <a:pt x="362" y="910"/>
                    <a:pt x="363" y="909"/>
                    <a:pt x="363" y="908"/>
                  </a:cubicBezTo>
                  <a:cubicBezTo>
                    <a:pt x="363" y="907"/>
                    <a:pt x="361" y="905"/>
                    <a:pt x="361" y="904"/>
                  </a:cubicBezTo>
                  <a:cubicBezTo>
                    <a:pt x="362" y="903"/>
                    <a:pt x="363" y="903"/>
                    <a:pt x="364" y="902"/>
                  </a:cubicBezTo>
                  <a:cubicBezTo>
                    <a:pt x="366" y="902"/>
                    <a:pt x="370" y="902"/>
                    <a:pt x="370" y="902"/>
                  </a:cubicBezTo>
                  <a:cubicBezTo>
                    <a:pt x="888" y="927"/>
                    <a:pt x="888" y="927"/>
                    <a:pt x="888" y="927"/>
                  </a:cubicBezTo>
                  <a:cubicBezTo>
                    <a:pt x="917" y="139"/>
                    <a:pt x="917" y="139"/>
                    <a:pt x="917" y="139"/>
                  </a:cubicBezTo>
                  <a:cubicBezTo>
                    <a:pt x="922" y="139"/>
                    <a:pt x="922" y="139"/>
                    <a:pt x="922" y="139"/>
                  </a:cubicBezTo>
                  <a:cubicBezTo>
                    <a:pt x="925" y="52"/>
                    <a:pt x="925" y="52"/>
                    <a:pt x="925" y="52"/>
                  </a:cubicBezTo>
                  <a:lnTo>
                    <a:pt x="910" y="52"/>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6" name="Freeform 35"/>
            <p:cNvSpPr>
              <a:spLocks/>
            </p:cNvSpPr>
            <p:nvPr/>
          </p:nvSpPr>
          <p:spPr bwMode="auto">
            <a:xfrm>
              <a:off x="2093913" y="3165475"/>
              <a:ext cx="822325" cy="639763"/>
            </a:xfrm>
            <a:custGeom>
              <a:avLst/>
              <a:gdLst>
                <a:gd name="T0" fmla="*/ 378 w 518"/>
                <a:gd name="T1" fmla="*/ 23 h 403"/>
                <a:gd name="T2" fmla="*/ 293 w 518"/>
                <a:gd name="T3" fmla="*/ 20 h 403"/>
                <a:gd name="T4" fmla="*/ 110 w 518"/>
                <a:gd name="T5" fmla="*/ 6 h 403"/>
                <a:gd name="T6" fmla="*/ 34 w 518"/>
                <a:gd name="T7" fmla="*/ 0 h 403"/>
                <a:gd name="T8" fmla="*/ 24 w 518"/>
                <a:gd name="T9" fmla="*/ 113 h 403"/>
                <a:gd name="T10" fmla="*/ 16 w 518"/>
                <a:gd name="T11" fmla="*/ 182 h 403"/>
                <a:gd name="T12" fmla="*/ 12 w 518"/>
                <a:gd name="T13" fmla="*/ 232 h 403"/>
                <a:gd name="T14" fmla="*/ 9 w 518"/>
                <a:gd name="T15" fmla="*/ 252 h 403"/>
                <a:gd name="T16" fmla="*/ 9 w 518"/>
                <a:gd name="T17" fmla="*/ 265 h 403"/>
                <a:gd name="T18" fmla="*/ 8 w 518"/>
                <a:gd name="T19" fmla="*/ 285 h 403"/>
                <a:gd name="T20" fmla="*/ 0 w 518"/>
                <a:gd name="T21" fmla="*/ 370 h 403"/>
                <a:gd name="T22" fmla="*/ 91 w 518"/>
                <a:gd name="T23" fmla="*/ 378 h 403"/>
                <a:gd name="T24" fmla="*/ 185 w 518"/>
                <a:gd name="T25" fmla="*/ 385 h 403"/>
                <a:gd name="T26" fmla="*/ 282 w 518"/>
                <a:gd name="T27" fmla="*/ 391 h 403"/>
                <a:gd name="T28" fmla="*/ 366 w 518"/>
                <a:gd name="T29" fmla="*/ 395 h 403"/>
                <a:gd name="T30" fmla="*/ 432 w 518"/>
                <a:gd name="T31" fmla="*/ 397 h 403"/>
                <a:gd name="T32" fmla="*/ 442 w 518"/>
                <a:gd name="T33" fmla="*/ 397 h 403"/>
                <a:gd name="T34" fmla="*/ 442 w 518"/>
                <a:gd name="T35" fmla="*/ 400 h 403"/>
                <a:gd name="T36" fmla="*/ 510 w 518"/>
                <a:gd name="T37" fmla="*/ 403 h 403"/>
                <a:gd name="T38" fmla="*/ 516 w 518"/>
                <a:gd name="T39" fmla="*/ 121 h 403"/>
                <a:gd name="T40" fmla="*/ 518 w 518"/>
                <a:gd name="T41" fmla="*/ 28 h 403"/>
                <a:gd name="T42" fmla="*/ 378 w 518"/>
                <a:gd name="T43" fmla="*/ 23 h 4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18" h="403">
                  <a:moveTo>
                    <a:pt x="378" y="23"/>
                  </a:moveTo>
                  <a:lnTo>
                    <a:pt x="293" y="20"/>
                  </a:lnTo>
                  <a:lnTo>
                    <a:pt x="110" y="6"/>
                  </a:lnTo>
                  <a:lnTo>
                    <a:pt x="34" y="0"/>
                  </a:lnTo>
                  <a:lnTo>
                    <a:pt x="24" y="113"/>
                  </a:lnTo>
                  <a:lnTo>
                    <a:pt x="16" y="182"/>
                  </a:lnTo>
                  <a:lnTo>
                    <a:pt x="12" y="232"/>
                  </a:lnTo>
                  <a:lnTo>
                    <a:pt x="9" y="252"/>
                  </a:lnTo>
                  <a:lnTo>
                    <a:pt x="9" y="265"/>
                  </a:lnTo>
                  <a:lnTo>
                    <a:pt x="8" y="285"/>
                  </a:lnTo>
                  <a:lnTo>
                    <a:pt x="0" y="370"/>
                  </a:lnTo>
                  <a:lnTo>
                    <a:pt x="91" y="378"/>
                  </a:lnTo>
                  <a:lnTo>
                    <a:pt x="185" y="385"/>
                  </a:lnTo>
                  <a:lnTo>
                    <a:pt x="282" y="391"/>
                  </a:lnTo>
                  <a:lnTo>
                    <a:pt x="366" y="395"/>
                  </a:lnTo>
                  <a:lnTo>
                    <a:pt x="432" y="397"/>
                  </a:lnTo>
                  <a:lnTo>
                    <a:pt x="442" y="397"/>
                  </a:lnTo>
                  <a:lnTo>
                    <a:pt x="442" y="400"/>
                  </a:lnTo>
                  <a:lnTo>
                    <a:pt x="510" y="403"/>
                  </a:lnTo>
                  <a:lnTo>
                    <a:pt x="516" y="121"/>
                  </a:lnTo>
                  <a:lnTo>
                    <a:pt x="518" y="28"/>
                  </a:lnTo>
                  <a:lnTo>
                    <a:pt x="378" y="23"/>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7" name="Freeform 36"/>
            <p:cNvSpPr>
              <a:spLocks/>
            </p:cNvSpPr>
            <p:nvPr/>
          </p:nvSpPr>
          <p:spPr bwMode="auto">
            <a:xfrm>
              <a:off x="1928813" y="2559050"/>
              <a:ext cx="788987" cy="638175"/>
            </a:xfrm>
            <a:custGeom>
              <a:avLst/>
              <a:gdLst>
                <a:gd name="T0" fmla="*/ 260 w 936"/>
                <a:gd name="T1" fmla="*/ 713 h 757"/>
                <a:gd name="T2" fmla="*/ 403 w 936"/>
                <a:gd name="T3" fmla="*/ 726 h 757"/>
                <a:gd name="T4" fmla="*/ 747 w 936"/>
                <a:gd name="T5" fmla="*/ 751 h 757"/>
                <a:gd name="T6" fmla="*/ 908 w 936"/>
                <a:gd name="T7" fmla="*/ 757 h 757"/>
                <a:gd name="T8" fmla="*/ 923 w 936"/>
                <a:gd name="T9" fmla="*/ 413 h 757"/>
                <a:gd name="T10" fmla="*/ 923 w 936"/>
                <a:gd name="T11" fmla="*/ 413 h 757"/>
                <a:gd name="T12" fmla="*/ 936 w 936"/>
                <a:gd name="T13" fmla="*/ 69 h 757"/>
                <a:gd name="T14" fmla="*/ 816 w 936"/>
                <a:gd name="T15" fmla="*/ 63 h 757"/>
                <a:gd name="T16" fmla="*/ 665 w 936"/>
                <a:gd name="T17" fmla="*/ 55 h 757"/>
                <a:gd name="T18" fmla="*/ 510 w 936"/>
                <a:gd name="T19" fmla="*/ 42 h 757"/>
                <a:gd name="T20" fmla="*/ 419 w 936"/>
                <a:gd name="T21" fmla="*/ 35 h 757"/>
                <a:gd name="T22" fmla="*/ 346 w 936"/>
                <a:gd name="T23" fmla="*/ 28 h 757"/>
                <a:gd name="T24" fmla="*/ 308 w 936"/>
                <a:gd name="T25" fmla="*/ 24 h 757"/>
                <a:gd name="T26" fmla="*/ 228 w 936"/>
                <a:gd name="T27" fmla="*/ 16 h 757"/>
                <a:gd name="T28" fmla="*/ 192 w 936"/>
                <a:gd name="T29" fmla="*/ 11 h 757"/>
                <a:gd name="T30" fmla="*/ 182 w 936"/>
                <a:gd name="T31" fmla="*/ 13 h 757"/>
                <a:gd name="T32" fmla="*/ 182 w 936"/>
                <a:gd name="T33" fmla="*/ 13 h 757"/>
                <a:gd name="T34" fmla="*/ 172 w 936"/>
                <a:gd name="T35" fmla="*/ 11 h 757"/>
                <a:gd name="T36" fmla="*/ 167 w 936"/>
                <a:gd name="T37" fmla="*/ 10 h 757"/>
                <a:gd name="T38" fmla="*/ 161 w 936"/>
                <a:gd name="T39" fmla="*/ 10 h 757"/>
                <a:gd name="T40" fmla="*/ 158 w 936"/>
                <a:gd name="T41" fmla="*/ 10 h 757"/>
                <a:gd name="T42" fmla="*/ 154 w 936"/>
                <a:gd name="T43" fmla="*/ 10 h 757"/>
                <a:gd name="T44" fmla="*/ 152 w 936"/>
                <a:gd name="T45" fmla="*/ 10 h 757"/>
                <a:gd name="T46" fmla="*/ 121 w 936"/>
                <a:gd name="T47" fmla="*/ 7 h 757"/>
                <a:gd name="T48" fmla="*/ 107 w 936"/>
                <a:gd name="T49" fmla="*/ 3 h 757"/>
                <a:gd name="T50" fmla="*/ 79 w 936"/>
                <a:gd name="T51" fmla="*/ 0 h 757"/>
                <a:gd name="T52" fmla="*/ 70 w 936"/>
                <a:gd name="T53" fmla="*/ 84 h 757"/>
                <a:gd name="T54" fmla="*/ 70 w 936"/>
                <a:gd name="T55" fmla="*/ 84 h 757"/>
                <a:gd name="T56" fmla="*/ 20 w 936"/>
                <a:gd name="T57" fmla="*/ 516 h 757"/>
                <a:gd name="T58" fmla="*/ 20 w 936"/>
                <a:gd name="T59" fmla="*/ 516 h 757"/>
                <a:gd name="T60" fmla="*/ 19 w 936"/>
                <a:gd name="T61" fmla="*/ 520 h 757"/>
                <a:gd name="T62" fmla="*/ 19 w 936"/>
                <a:gd name="T63" fmla="*/ 521 h 757"/>
                <a:gd name="T64" fmla="*/ 0 w 936"/>
                <a:gd name="T65" fmla="*/ 687 h 757"/>
                <a:gd name="T66" fmla="*/ 125 w 936"/>
                <a:gd name="T67" fmla="*/ 701 h 757"/>
                <a:gd name="T68" fmla="*/ 260 w 936"/>
                <a:gd name="T69" fmla="*/ 713 h 7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36" h="757">
                  <a:moveTo>
                    <a:pt x="260" y="713"/>
                  </a:moveTo>
                  <a:cubicBezTo>
                    <a:pt x="403" y="726"/>
                    <a:pt x="403" y="726"/>
                    <a:pt x="403" y="726"/>
                  </a:cubicBezTo>
                  <a:cubicBezTo>
                    <a:pt x="747" y="751"/>
                    <a:pt x="747" y="751"/>
                    <a:pt x="747" y="751"/>
                  </a:cubicBezTo>
                  <a:cubicBezTo>
                    <a:pt x="908" y="757"/>
                    <a:pt x="908" y="757"/>
                    <a:pt x="908" y="757"/>
                  </a:cubicBezTo>
                  <a:cubicBezTo>
                    <a:pt x="923" y="413"/>
                    <a:pt x="923" y="413"/>
                    <a:pt x="923" y="413"/>
                  </a:cubicBezTo>
                  <a:cubicBezTo>
                    <a:pt x="923" y="413"/>
                    <a:pt x="923" y="413"/>
                    <a:pt x="923" y="413"/>
                  </a:cubicBezTo>
                  <a:cubicBezTo>
                    <a:pt x="936" y="69"/>
                    <a:pt x="936" y="69"/>
                    <a:pt x="936" y="69"/>
                  </a:cubicBezTo>
                  <a:cubicBezTo>
                    <a:pt x="816" y="63"/>
                    <a:pt x="816" y="63"/>
                    <a:pt x="816" y="63"/>
                  </a:cubicBezTo>
                  <a:cubicBezTo>
                    <a:pt x="665" y="55"/>
                    <a:pt x="665" y="55"/>
                    <a:pt x="665" y="55"/>
                  </a:cubicBezTo>
                  <a:cubicBezTo>
                    <a:pt x="510" y="42"/>
                    <a:pt x="510" y="42"/>
                    <a:pt x="510" y="42"/>
                  </a:cubicBezTo>
                  <a:cubicBezTo>
                    <a:pt x="419" y="35"/>
                    <a:pt x="419" y="35"/>
                    <a:pt x="419" y="35"/>
                  </a:cubicBezTo>
                  <a:cubicBezTo>
                    <a:pt x="346" y="28"/>
                    <a:pt x="346" y="28"/>
                    <a:pt x="346" y="28"/>
                  </a:cubicBezTo>
                  <a:cubicBezTo>
                    <a:pt x="308" y="24"/>
                    <a:pt x="308" y="24"/>
                    <a:pt x="308" y="24"/>
                  </a:cubicBezTo>
                  <a:cubicBezTo>
                    <a:pt x="228" y="16"/>
                    <a:pt x="228" y="16"/>
                    <a:pt x="228" y="16"/>
                  </a:cubicBezTo>
                  <a:cubicBezTo>
                    <a:pt x="192" y="11"/>
                    <a:pt x="192" y="11"/>
                    <a:pt x="192" y="11"/>
                  </a:cubicBezTo>
                  <a:cubicBezTo>
                    <a:pt x="189" y="12"/>
                    <a:pt x="185" y="13"/>
                    <a:pt x="182" y="13"/>
                  </a:cubicBezTo>
                  <a:cubicBezTo>
                    <a:pt x="182" y="13"/>
                    <a:pt x="182" y="13"/>
                    <a:pt x="182" y="13"/>
                  </a:cubicBezTo>
                  <a:cubicBezTo>
                    <a:pt x="179" y="13"/>
                    <a:pt x="176" y="12"/>
                    <a:pt x="172" y="11"/>
                  </a:cubicBezTo>
                  <a:cubicBezTo>
                    <a:pt x="170" y="11"/>
                    <a:pt x="168" y="10"/>
                    <a:pt x="167" y="10"/>
                  </a:cubicBezTo>
                  <a:cubicBezTo>
                    <a:pt x="165" y="10"/>
                    <a:pt x="163" y="10"/>
                    <a:pt x="161" y="10"/>
                  </a:cubicBezTo>
                  <a:cubicBezTo>
                    <a:pt x="158" y="10"/>
                    <a:pt x="158" y="10"/>
                    <a:pt x="158" y="10"/>
                  </a:cubicBezTo>
                  <a:cubicBezTo>
                    <a:pt x="157" y="10"/>
                    <a:pt x="155" y="10"/>
                    <a:pt x="154" y="10"/>
                  </a:cubicBezTo>
                  <a:cubicBezTo>
                    <a:pt x="152" y="10"/>
                    <a:pt x="152" y="10"/>
                    <a:pt x="152" y="10"/>
                  </a:cubicBezTo>
                  <a:cubicBezTo>
                    <a:pt x="142" y="9"/>
                    <a:pt x="128" y="9"/>
                    <a:pt x="121" y="7"/>
                  </a:cubicBezTo>
                  <a:cubicBezTo>
                    <a:pt x="117" y="6"/>
                    <a:pt x="109" y="4"/>
                    <a:pt x="107" y="3"/>
                  </a:cubicBezTo>
                  <a:cubicBezTo>
                    <a:pt x="79" y="0"/>
                    <a:pt x="79" y="0"/>
                    <a:pt x="79" y="0"/>
                  </a:cubicBezTo>
                  <a:cubicBezTo>
                    <a:pt x="70" y="84"/>
                    <a:pt x="70" y="84"/>
                    <a:pt x="70" y="84"/>
                  </a:cubicBezTo>
                  <a:cubicBezTo>
                    <a:pt x="70" y="84"/>
                    <a:pt x="70" y="84"/>
                    <a:pt x="70" y="84"/>
                  </a:cubicBezTo>
                  <a:cubicBezTo>
                    <a:pt x="20" y="516"/>
                    <a:pt x="20" y="516"/>
                    <a:pt x="20" y="516"/>
                  </a:cubicBezTo>
                  <a:cubicBezTo>
                    <a:pt x="20" y="516"/>
                    <a:pt x="20" y="516"/>
                    <a:pt x="20" y="516"/>
                  </a:cubicBezTo>
                  <a:cubicBezTo>
                    <a:pt x="19" y="520"/>
                    <a:pt x="19" y="520"/>
                    <a:pt x="19" y="520"/>
                  </a:cubicBezTo>
                  <a:cubicBezTo>
                    <a:pt x="19" y="521"/>
                    <a:pt x="19" y="521"/>
                    <a:pt x="19" y="521"/>
                  </a:cubicBezTo>
                  <a:cubicBezTo>
                    <a:pt x="0" y="687"/>
                    <a:pt x="0" y="687"/>
                    <a:pt x="0" y="687"/>
                  </a:cubicBezTo>
                  <a:cubicBezTo>
                    <a:pt x="125" y="701"/>
                    <a:pt x="125" y="701"/>
                    <a:pt x="125" y="701"/>
                  </a:cubicBezTo>
                  <a:cubicBezTo>
                    <a:pt x="260" y="713"/>
                    <a:pt x="260" y="713"/>
                    <a:pt x="260" y="71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8" name="Freeform 37"/>
            <p:cNvSpPr>
              <a:spLocks/>
            </p:cNvSpPr>
            <p:nvPr/>
          </p:nvSpPr>
          <p:spPr bwMode="auto">
            <a:xfrm>
              <a:off x="2711450" y="2478088"/>
              <a:ext cx="812800" cy="509588"/>
            </a:xfrm>
            <a:custGeom>
              <a:avLst/>
              <a:gdLst>
                <a:gd name="T0" fmla="*/ 961 w 964"/>
                <a:gd name="T1" fmla="*/ 593 h 604"/>
                <a:gd name="T2" fmla="*/ 957 w 964"/>
                <a:gd name="T3" fmla="*/ 581 h 604"/>
                <a:gd name="T4" fmla="*/ 952 w 964"/>
                <a:gd name="T5" fmla="*/ 573 h 604"/>
                <a:gd name="T6" fmla="*/ 946 w 964"/>
                <a:gd name="T7" fmla="*/ 567 h 604"/>
                <a:gd name="T8" fmla="*/ 940 w 964"/>
                <a:gd name="T9" fmla="*/ 558 h 604"/>
                <a:gd name="T10" fmla="*/ 944 w 964"/>
                <a:gd name="T11" fmla="*/ 550 h 604"/>
                <a:gd name="T12" fmla="*/ 949 w 964"/>
                <a:gd name="T13" fmla="*/ 540 h 604"/>
                <a:gd name="T14" fmla="*/ 951 w 964"/>
                <a:gd name="T15" fmla="*/ 526 h 604"/>
                <a:gd name="T16" fmla="*/ 956 w 964"/>
                <a:gd name="T17" fmla="*/ 518 h 604"/>
                <a:gd name="T18" fmla="*/ 957 w 964"/>
                <a:gd name="T19" fmla="*/ 510 h 604"/>
                <a:gd name="T20" fmla="*/ 959 w 964"/>
                <a:gd name="T21" fmla="*/ 501 h 604"/>
                <a:gd name="T22" fmla="*/ 963 w 964"/>
                <a:gd name="T23" fmla="*/ 492 h 604"/>
                <a:gd name="T24" fmla="*/ 959 w 964"/>
                <a:gd name="T25" fmla="*/ 481 h 604"/>
                <a:gd name="T26" fmla="*/ 953 w 964"/>
                <a:gd name="T27" fmla="*/ 474 h 604"/>
                <a:gd name="T28" fmla="*/ 945 w 964"/>
                <a:gd name="T29" fmla="*/ 470 h 604"/>
                <a:gd name="T30" fmla="*/ 944 w 964"/>
                <a:gd name="T31" fmla="*/ 461 h 604"/>
                <a:gd name="T32" fmla="*/ 948 w 964"/>
                <a:gd name="T33" fmla="*/ 453 h 604"/>
                <a:gd name="T34" fmla="*/ 945 w 964"/>
                <a:gd name="T35" fmla="*/ 441 h 604"/>
                <a:gd name="T36" fmla="*/ 939 w 964"/>
                <a:gd name="T37" fmla="*/ 434 h 604"/>
                <a:gd name="T38" fmla="*/ 959 w 964"/>
                <a:gd name="T39" fmla="*/ 424 h 604"/>
                <a:gd name="T40" fmla="*/ 937 w 964"/>
                <a:gd name="T41" fmla="*/ 96 h 604"/>
                <a:gd name="T42" fmla="*/ 920 w 964"/>
                <a:gd name="T43" fmla="*/ 92 h 604"/>
                <a:gd name="T44" fmla="*/ 909 w 964"/>
                <a:gd name="T45" fmla="*/ 76 h 604"/>
                <a:gd name="T46" fmla="*/ 897 w 964"/>
                <a:gd name="T47" fmla="*/ 59 h 604"/>
                <a:gd name="T48" fmla="*/ 907 w 964"/>
                <a:gd name="T49" fmla="*/ 41 h 604"/>
                <a:gd name="T50" fmla="*/ 921 w 964"/>
                <a:gd name="T51" fmla="*/ 31 h 604"/>
                <a:gd name="T52" fmla="*/ 930 w 964"/>
                <a:gd name="T53" fmla="*/ 12 h 604"/>
                <a:gd name="T54" fmla="*/ 267 w 964"/>
                <a:gd name="T55" fmla="*/ 8 h 604"/>
                <a:gd name="T56" fmla="*/ 13 w 964"/>
                <a:gd name="T57" fmla="*/ 165 h 604"/>
                <a:gd name="T58" fmla="*/ 485 w 964"/>
                <a:gd name="T59" fmla="*/ 521 h 604"/>
                <a:gd name="T60" fmla="*/ 710 w 964"/>
                <a:gd name="T61" fmla="*/ 530 h 604"/>
                <a:gd name="T62" fmla="*/ 724 w 964"/>
                <a:gd name="T63" fmla="*/ 538 h 604"/>
                <a:gd name="T64" fmla="*/ 737 w 964"/>
                <a:gd name="T65" fmla="*/ 544 h 604"/>
                <a:gd name="T66" fmla="*/ 753 w 964"/>
                <a:gd name="T67" fmla="*/ 550 h 604"/>
                <a:gd name="T68" fmla="*/ 769 w 964"/>
                <a:gd name="T69" fmla="*/ 558 h 604"/>
                <a:gd name="T70" fmla="*/ 780 w 964"/>
                <a:gd name="T71" fmla="*/ 547 h 604"/>
                <a:gd name="T72" fmla="*/ 789 w 964"/>
                <a:gd name="T73" fmla="*/ 540 h 604"/>
                <a:gd name="T74" fmla="*/ 802 w 964"/>
                <a:gd name="T75" fmla="*/ 542 h 604"/>
                <a:gd name="T76" fmla="*/ 817 w 964"/>
                <a:gd name="T77" fmla="*/ 541 h 604"/>
                <a:gd name="T78" fmla="*/ 829 w 964"/>
                <a:gd name="T79" fmla="*/ 540 h 604"/>
                <a:gd name="T80" fmla="*/ 841 w 964"/>
                <a:gd name="T81" fmla="*/ 539 h 604"/>
                <a:gd name="T82" fmla="*/ 851 w 964"/>
                <a:gd name="T83" fmla="*/ 540 h 604"/>
                <a:gd name="T84" fmla="*/ 862 w 964"/>
                <a:gd name="T85" fmla="*/ 540 h 604"/>
                <a:gd name="T86" fmla="*/ 867 w 964"/>
                <a:gd name="T87" fmla="*/ 549 h 604"/>
                <a:gd name="T88" fmla="*/ 876 w 964"/>
                <a:gd name="T89" fmla="*/ 553 h 604"/>
                <a:gd name="T90" fmla="*/ 888 w 964"/>
                <a:gd name="T91" fmla="*/ 554 h 604"/>
                <a:gd name="T92" fmla="*/ 898 w 964"/>
                <a:gd name="T93" fmla="*/ 560 h 604"/>
                <a:gd name="T94" fmla="*/ 906 w 964"/>
                <a:gd name="T95" fmla="*/ 560 h 604"/>
                <a:gd name="T96" fmla="*/ 919 w 964"/>
                <a:gd name="T97" fmla="*/ 566 h 604"/>
                <a:gd name="T98" fmla="*/ 925 w 964"/>
                <a:gd name="T99" fmla="*/ 572 h 604"/>
                <a:gd name="T100" fmla="*/ 935 w 964"/>
                <a:gd name="T101" fmla="*/ 576 h 604"/>
                <a:gd name="T102" fmla="*/ 934 w 964"/>
                <a:gd name="T103" fmla="*/ 587 h 604"/>
                <a:gd name="T104" fmla="*/ 942 w 964"/>
                <a:gd name="T105" fmla="*/ 597 h 604"/>
                <a:gd name="T106" fmla="*/ 950 w 964"/>
                <a:gd name="T107" fmla="*/ 596 h 604"/>
                <a:gd name="T108" fmla="*/ 958 w 964"/>
                <a:gd name="T109" fmla="*/ 602 h 604"/>
                <a:gd name="T110" fmla="*/ 962 w 964"/>
                <a:gd name="T111" fmla="*/ 60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964" h="604">
                  <a:moveTo>
                    <a:pt x="962" y="600"/>
                  </a:moveTo>
                  <a:cubicBezTo>
                    <a:pt x="962" y="600"/>
                    <a:pt x="961" y="598"/>
                    <a:pt x="961" y="597"/>
                  </a:cubicBezTo>
                  <a:cubicBezTo>
                    <a:pt x="961" y="596"/>
                    <a:pt x="962" y="594"/>
                    <a:pt x="961" y="593"/>
                  </a:cubicBezTo>
                  <a:cubicBezTo>
                    <a:pt x="961" y="592"/>
                    <a:pt x="959" y="591"/>
                    <a:pt x="959" y="590"/>
                  </a:cubicBezTo>
                  <a:cubicBezTo>
                    <a:pt x="959" y="588"/>
                    <a:pt x="959" y="586"/>
                    <a:pt x="959" y="585"/>
                  </a:cubicBezTo>
                  <a:cubicBezTo>
                    <a:pt x="959" y="584"/>
                    <a:pt x="958" y="582"/>
                    <a:pt x="957" y="581"/>
                  </a:cubicBezTo>
                  <a:cubicBezTo>
                    <a:pt x="957" y="580"/>
                    <a:pt x="955" y="580"/>
                    <a:pt x="955" y="579"/>
                  </a:cubicBezTo>
                  <a:cubicBezTo>
                    <a:pt x="954" y="578"/>
                    <a:pt x="954" y="576"/>
                    <a:pt x="954" y="575"/>
                  </a:cubicBezTo>
                  <a:cubicBezTo>
                    <a:pt x="954" y="575"/>
                    <a:pt x="953" y="573"/>
                    <a:pt x="952" y="573"/>
                  </a:cubicBezTo>
                  <a:cubicBezTo>
                    <a:pt x="952" y="572"/>
                    <a:pt x="950" y="572"/>
                    <a:pt x="950" y="572"/>
                  </a:cubicBezTo>
                  <a:cubicBezTo>
                    <a:pt x="949" y="571"/>
                    <a:pt x="948" y="570"/>
                    <a:pt x="948" y="569"/>
                  </a:cubicBezTo>
                  <a:cubicBezTo>
                    <a:pt x="948" y="568"/>
                    <a:pt x="947" y="567"/>
                    <a:pt x="946" y="567"/>
                  </a:cubicBezTo>
                  <a:cubicBezTo>
                    <a:pt x="946" y="566"/>
                    <a:pt x="944" y="566"/>
                    <a:pt x="943" y="565"/>
                  </a:cubicBezTo>
                  <a:cubicBezTo>
                    <a:pt x="943" y="565"/>
                    <a:pt x="941" y="564"/>
                    <a:pt x="941" y="564"/>
                  </a:cubicBezTo>
                  <a:cubicBezTo>
                    <a:pt x="940" y="563"/>
                    <a:pt x="940" y="560"/>
                    <a:pt x="940" y="558"/>
                  </a:cubicBezTo>
                  <a:cubicBezTo>
                    <a:pt x="940" y="557"/>
                    <a:pt x="941" y="556"/>
                    <a:pt x="941" y="555"/>
                  </a:cubicBezTo>
                  <a:cubicBezTo>
                    <a:pt x="942" y="554"/>
                    <a:pt x="941" y="552"/>
                    <a:pt x="941" y="551"/>
                  </a:cubicBezTo>
                  <a:cubicBezTo>
                    <a:pt x="942" y="550"/>
                    <a:pt x="944" y="551"/>
                    <a:pt x="944" y="550"/>
                  </a:cubicBezTo>
                  <a:cubicBezTo>
                    <a:pt x="945" y="549"/>
                    <a:pt x="945" y="546"/>
                    <a:pt x="945" y="545"/>
                  </a:cubicBezTo>
                  <a:cubicBezTo>
                    <a:pt x="945" y="544"/>
                    <a:pt x="946" y="543"/>
                    <a:pt x="946" y="542"/>
                  </a:cubicBezTo>
                  <a:cubicBezTo>
                    <a:pt x="947" y="542"/>
                    <a:pt x="948" y="541"/>
                    <a:pt x="949" y="540"/>
                  </a:cubicBezTo>
                  <a:cubicBezTo>
                    <a:pt x="950" y="540"/>
                    <a:pt x="950" y="537"/>
                    <a:pt x="951" y="536"/>
                  </a:cubicBezTo>
                  <a:cubicBezTo>
                    <a:pt x="951" y="535"/>
                    <a:pt x="952" y="534"/>
                    <a:pt x="952" y="533"/>
                  </a:cubicBezTo>
                  <a:cubicBezTo>
                    <a:pt x="952" y="531"/>
                    <a:pt x="950" y="528"/>
                    <a:pt x="951" y="526"/>
                  </a:cubicBezTo>
                  <a:cubicBezTo>
                    <a:pt x="951" y="525"/>
                    <a:pt x="953" y="524"/>
                    <a:pt x="954" y="523"/>
                  </a:cubicBezTo>
                  <a:cubicBezTo>
                    <a:pt x="955" y="523"/>
                    <a:pt x="956" y="522"/>
                    <a:pt x="956" y="521"/>
                  </a:cubicBezTo>
                  <a:cubicBezTo>
                    <a:pt x="957" y="520"/>
                    <a:pt x="956" y="518"/>
                    <a:pt x="956" y="518"/>
                  </a:cubicBezTo>
                  <a:cubicBezTo>
                    <a:pt x="955" y="517"/>
                    <a:pt x="954" y="516"/>
                    <a:pt x="953" y="516"/>
                  </a:cubicBezTo>
                  <a:cubicBezTo>
                    <a:pt x="953" y="515"/>
                    <a:pt x="954" y="513"/>
                    <a:pt x="955" y="513"/>
                  </a:cubicBezTo>
                  <a:cubicBezTo>
                    <a:pt x="955" y="512"/>
                    <a:pt x="957" y="511"/>
                    <a:pt x="957" y="510"/>
                  </a:cubicBezTo>
                  <a:cubicBezTo>
                    <a:pt x="957" y="509"/>
                    <a:pt x="954" y="508"/>
                    <a:pt x="954" y="507"/>
                  </a:cubicBezTo>
                  <a:cubicBezTo>
                    <a:pt x="953" y="506"/>
                    <a:pt x="954" y="504"/>
                    <a:pt x="954" y="503"/>
                  </a:cubicBezTo>
                  <a:cubicBezTo>
                    <a:pt x="955" y="502"/>
                    <a:pt x="958" y="502"/>
                    <a:pt x="959" y="501"/>
                  </a:cubicBezTo>
                  <a:cubicBezTo>
                    <a:pt x="960" y="500"/>
                    <a:pt x="961" y="499"/>
                    <a:pt x="961" y="498"/>
                  </a:cubicBezTo>
                  <a:cubicBezTo>
                    <a:pt x="961" y="497"/>
                    <a:pt x="960" y="495"/>
                    <a:pt x="960" y="495"/>
                  </a:cubicBezTo>
                  <a:cubicBezTo>
                    <a:pt x="960" y="494"/>
                    <a:pt x="963" y="493"/>
                    <a:pt x="963" y="492"/>
                  </a:cubicBezTo>
                  <a:cubicBezTo>
                    <a:pt x="963" y="491"/>
                    <a:pt x="963" y="488"/>
                    <a:pt x="962" y="487"/>
                  </a:cubicBezTo>
                  <a:cubicBezTo>
                    <a:pt x="962" y="486"/>
                    <a:pt x="960" y="486"/>
                    <a:pt x="959" y="485"/>
                  </a:cubicBezTo>
                  <a:cubicBezTo>
                    <a:pt x="959" y="484"/>
                    <a:pt x="959" y="482"/>
                    <a:pt x="959" y="481"/>
                  </a:cubicBezTo>
                  <a:cubicBezTo>
                    <a:pt x="959" y="480"/>
                    <a:pt x="959" y="477"/>
                    <a:pt x="959" y="475"/>
                  </a:cubicBezTo>
                  <a:cubicBezTo>
                    <a:pt x="958" y="474"/>
                    <a:pt x="956" y="473"/>
                    <a:pt x="955" y="473"/>
                  </a:cubicBezTo>
                  <a:cubicBezTo>
                    <a:pt x="954" y="473"/>
                    <a:pt x="953" y="474"/>
                    <a:pt x="953" y="474"/>
                  </a:cubicBezTo>
                  <a:cubicBezTo>
                    <a:pt x="952" y="474"/>
                    <a:pt x="951" y="472"/>
                    <a:pt x="950" y="472"/>
                  </a:cubicBezTo>
                  <a:cubicBezTo>
                    <a:pt x="949" y="472"/>
                    <a:pt x="948" y="474"/>
                    <a:pt x="947" y="473"/>
                  </a:cubicBezTo>
                  <a:cubicBezTo>
                    <a:pt x="946" y="473"/>
                    <a:pt x="945" y="471"/>
                    <a:pt x="945" y="470"/>
                  </a:cubicBezTo>
                  <a:cubicBezTo>
                    <a:pt x="945" y="470"/>
                    <a:pt x="946" y="468"/>
                    <a:pt x="945" y="467"/>
                  </a:cubicBezTo>
                  <a:cubicBezTo>
                    <a:pt x="945" y="467"/>
                    <a:pt x="944" y="466"/>
                    <a:pt x="944" y="465"/>
                  </a:cubicBezTo>
                  <a:cubicBezTo>
                    <a:pt x="943" y="464"/>
                    <a:pt x="943" y="462"/>
                    <a:pt x="944" y="461"/>
                  </a:cubicBezTo>
                  <a:cubicBezTo>
                    <a:pt x="944" y="461"/>
                    <a:pt x="947" y="461"/>
                    <a:pt x="948" y="461"/>
                  </a:cubicBezTo>
                  <a:cubicBezTo>
                    <a:pt x="949" y="460"/>
                    <a:pt x="950" y="459"/>
                    <a:pt x="950" y="458"/>
                  </a:cubicBezTo>
                  <a:cubicBezTo>
                    <a:pt x="950" y="457"/>
                    <a:pt x="948" y="454"/>
                    <a:pt x="948" y="453"/>
                  </a:cubicBezTo>
                  <a:cubicBezTo>
                    <a:pt x="948" y="452"/>
                    <a:pt x="950" y="451"/>
                    <a:pt x="950" y="450"/>
                  </a:cubicBezTo>
                  <a:cubicBezTo>
                    <a:pt x="950" y="449"/>
                    <a:pt x="950" y="446"/>
                    <a:pt x="949" y="445"/>
                  </a:cubicBezTo>
                  <a:cubicBezTo>
                    <a:pt x="949" y="444"/>
                    <a:pt x="946" y="442"/>
                    <a:pt x="945" y="441"/>
                  </a:cubicBezTo>
                  <a:cubicBezTo>
                    <a:pt x="945" y="440"/>
                    <a:pt x="944" y="438"/>
                    <a:pt x="943" y="437"/>
                  </a:cubicBezTo>
                  <a:cubicBezTo>
                    <a:pt x="943" y="437"/>
                    <a:pt x="941" y="436"/>
                    <a:pt x="941" y="436"/>
                  </a:cubicBezTo>
                  <a:cubicBezTo>
                    <a:pt x="940" y="435"/>
                    <a:pt x="939" y="434"/>
                    <a:pt x="939" y="434"/>
                  </a:cubicBezTo>
                  <a:cubicBezTo>
                    <a:pt x="939" y="432"/>
                    <a:pt x="942" y="431"/>
                    <a:pt x="942" y="430"/>
                  </a:cubicBezTo>
                  <a:cubicBezTo>
                    <a:pt x="943" y="429"/>
                    <a:pt x="942" y="424"/>
                    <a:pt x="942" y="424"/>
                  </a:cubicBezTo>
                  <a:cubicBezTo>
                    <a:pt x="959" y="424"/>
                    <a:pt x="959" y="424"/>
                    <a:pt x="959" y="424"/>
                  </a:cubicBezTo>
                  <a:cubicBezTo>
                    <a:pt x="947" y="110"/>
                    <a:pt x="947" y="110"/>
                    <a:pt x="947" y="110"/>
                  </a:cubicBezTo>
                  <a:cubicBezTo>
                    <a:pt x="947" y="110"/>
                    <a:pt x="943" y="103"/>
                    <a:pt x="942" y="101"/>
                  </a:cubicBezTo>
                  <a:cubicBezTo>
                    <a:pt x="941" y="100"/>
                    <a:pt x="938" y="97"/>
                    <a:pt x="937" y="96"/>
                  </a:cubicBezTo>
                  <a:cubicBezTo>
                    <a:pt x="936" y="96"/>
                    <a:pt x="932" y="95"/>
                    <a:pt x="931" y="94"/>
                  </a:cubicBezTo>
                  <a:cubicBezTo>
                    <a:pt x="930" y="93"/>
                    <a:pt x="929" y="92"/>
                    <a:pt x="928" y="92"/>
                  </a:cubicBezTo>
                  <a:cubicBezTo>
                    <a:pt x="926" y="91"/>
                    <a:pt x="922" y="93"/>
                    <a:pt x="920" y="92"/>
                  </a:cubicBezTo>
                  <a:cubicBezTo>
                    <a:pt x="919" y="92"/>
                    <a:pt x="917" y="90"/>
                    <a:pt x="916" y="89"/>
                  </a:cubicBezTo>
                  <a:cubicBezTo>
                    <a:pt x="914" y="88"/>
                    <a:pt x="912" y="84"/>
                    <a:pt x="911" y="82"/>
                  </a:cubicBezTo>
                  <a:cubicBezTo>
                    <a:pt x="910" y="81"/>
                    <a:pt x="909" y="77"/>
                    <a:pt x="909" y="76"/>
                  </a:cubicBezTo>
                  <a:cubicBezTo>
                    <a:pt x="908" y="74"/>
                    <a:pt x="906" y="71"/>
                    <a:pt x="905" y="69"/>
                  </a:cubicBezTo>
                  <a:cubicBezTo>
                    <a:pt x="904" y="68"/>
                    <a:pt x="901" y="65"/>
                    <a:pt x="900" y="64"/>
                  </a:cubicBezTo>
                  <a:cubicBezTo>
                    <a:pt x="899" y="63"/>
                    <a:pt x="897" y="60"/>
                    <a:pt x="897" y="59"/>
                  </a:cubicBezTo>
                  <a:cubicBezTo>
                    <a:pt x="896" y="58"/>
                    <a:pt x="896" y="54"/>
                    <a:pt x="897" y="52"/>
                  </a:cubicBezTo>
                  <a:cubicBezTo>
                    <a:pt x="897" y="50"/>
                    <a:pt x="901" y="48"/>
                    <a:pt x="902" y="47"/>
                  </a:cubicBezTo>
                  <a:cubicBezTo>
                    <a:pt x="903" y="45"/>
                    <a:pt x="906" y="43"/>
                    <a:pt x="907" y="41"/>
                  </a:cubicBezTo>
                  <a:cubicBezTo>
                    <a:pt x="909" y="40"/>
                    <a:pt x="911" y="37"/>
                    <a:pt x="913" y="36"/>
                  </a:cubicBezTo>
                  <a:cubicBezTo>
                    <a:pt x="914" y="36"/>
                    <a:pt x="917" y="36"/>
                    <a:pt x="918" y="35"/>
                  </a:cubicBezTo>
                  <a:cubicBezTo>
                    <a:pt x="919" y="34"/>
                    <a:pt x="920" y="32"/>
                    <a:pt x="921" y="31"/>
                  </a:cubicBezTo>
                  <a:cubicBezTo>
                    <a:pt x="922" y="30"/>
                    <a:pt x="922" y="26"/>
                    <a:pt x="923" y="25"/>
                  </a:cubicBezTo>
                  <a:cubicBezTo>
                    <a:pt x="924" y="23"/>
                    <a:pt x="926" y="21"/>
                    <a:pt x="927" y="20"/>
                  </a:cubicBezTo>
                  <a:cubicBezTo>
                    <a:pt x="928" y="18"/>
                    <a:pt x="930" y="14"/>
                    <a:pt x="930" y="12"/>
                  </a:cubicBezTo>
                  <a:cubicBezTo>
                    <a:pt x="930" y="10"/>
                    <a:pt x="929" y="7"/>
                    <a:pt x="929" y="5"/>
                  </a:cubicBezTo>
                  <a:cubicBezTo>
                    <a:pt x="666" y="10"/>
                    <a:pt x="666" y="10"/>
                    <a:pt x="666" y="10"/>
                  </a:cubicBezTo>
                  <a:cubicBezTo>
                    <a:pt x="267" y="8"/>
                    <a:pt x="267" y="8"/>
                    <a:pt x="267" y="8"/>
                  </a:cubicBezTo>
                  <a:cubicBezTo>
                    <a:pt x="23" y="0"/>
                    <a:pt x="23" y="0"/>
                    <a:pt x="23" y="0"/>
                  </a:cubicBezTo>
                  <a:cubicBezTo>
                    <a:pt x="16" y="165"/>
                    <a:pt x="16" y="165"/>
                    <a:pt x="16" y="165"/>
                  </a:cubicBezTo>
                  <a:cubicBezTo>
                    <a:pt x="13" y="165"/>
                    <a:pt x="13" y="165"/>
                    <a:pt x="13" y="165"/>
                  </a:cubicBezTo>
                  <a:cubicBezTo>
                    <a:pt x="0" y="509"/>
                    <a:pt x="0" y="509"/>
                    <a:pt x="0" y="509"/>
                  </a:cubicBezTo>
                  <a:cubicBezTo>
                    <a:pt x="155" y="515"/>
                    <a:pt x="155" y="515"/>
                    <a:pt x="155" y="515"/>
                  </a:cubicBezTo>
                  <a:cubicBezTo>
                    <a:pt x="485" y="521"/>
                    <a:pt x="485" y="521"/>
                    <a:pt x="485" y="521"/>
                  </a:cubicBezTo>
                  <a:cubicBezTo>
                    <a:pt x="701" y="519"/>
                    <a:pt x="701" y="519"/>
                    <a:pt x="701" y="519"/>
                  </a:cubicBezTo>
                  <a:cubicBezTo>
                    <a:pt x="701" y="519"/>
                    <a:pt x="703" y="525"/>
                    <a:pt x="705" y="527"/>
                  </a:cubicBezTo>
                  <a:cubicBezTo>
                    <a:pt x="706" y="528"/>
                    <a:pt x="709" y="529"/>
                    <a:pt x="710" y="530"/>
                  </a:cubicBezTo>
                  <a:cubicBezTo>
                    <a:pt x="712" y="530"/>
                    <a:pt x="715" y="531"/>
                    <a:pt x="717" y="532"/>
                  </a:cubicBezTo>
                  <a:cubicBezTo>
                    <a:pt x="718" y="533"/>
                    <a:pt x="721" y="534"/>
                    <a:pt x="722" y="536"/>
                  </a:cubicBezTo>
                  <a:cubicBezTo>
                    <a:pt x="723" y="536"/>
                    <a:pt x="724" y="538"/>
                    <a:pt x="724" y="538"/>
                  </a:cubicBezTo>
                  <a:cubicBezTo>
                    <a:pt x="725" y="539"/>
                    <a:pt x="727" y="539"/>
                    <a:pt x="728" y="540"/>
                  </a:cubicBezTo>
                  <a:cubicBezTo>
                    <a:pt x="729" y="540"/>
                    <a:pt x="732" y="540"/>
                    <a:pt x="733" y="541"/>
                  </a:cubicBezTo>
                  <a:cubicBezTo>
                    <a:pt x="734" y="541"/>
                    <a:pt x="736" y="543"/>
                    <a:pt x="737" y="544"/>
                  </a:cubicBezTo>
                  <a:cubicBezTo>
                    <a:pt x="739" y="545"/>
                    <a:pt x="741" y="546"/>
                    <a:pt x="743" y="546"/>
                  </a:cubicBezTo>
                  <a:cubicBezTo>
                    <a:pt x="744" y="547"/>
                    <a:pt x="747" y="546"/>
                    <a:pt x="748" y="546"/>
                  </a:cubicBezTo>
                  <a:cubicBezTo>
                    <a:pt x="750" y="547"/>
                    <a:pt x="752" y="549"/>
                    <a:pt x="753" y="550"/>
                  </a:cubicBezTo>
                  <a:cubicBezTo>
                    <a:pt x="754" y="551"/>
                    <a:pt x="756" y="555"/>
                    <a:pt x="757" y="556"/>
                  </a:cubicBezTo>
                  <a:cubicBezTo>
                    <a:pt x="759" y="557"/>
                    <a:pt x="762" y="560"/>
                    <a:pt x="764" y="560"/>
                  </a:cubicBezTo>
                  <a:cubicBezTo>
                    <a:pt x="765" y="560"/>
                    <a:pt x="767" y="559"/>
                    <a:pt x="769" y="558"/>
                  </a:cubicBezTo>
                  <a:cubicBezTo>
                    <a:pt x="770" y="558"/>
                    <a:pt x="772" y="558"/>
                    <a:pt x="773" y="557"/>
                  </a:cubicBezTo>
                  <a:cubicBezTo>
                    <a:pt x="774" y="556"/>
                    <a:pt x="777" y="554"/>
                    <a:pt x="777" y="553"/>
                  </a:cubicBezTo>
                  <a:cubicBezTo>
                    <a:pt x="778" y="551"/>
                    <a:pt x="779" y="548"/>
                    <a:pt x="780" y="547"/>
                  </a:cubicBezTo>
                  <a:cubicBezTo>
                    <a:pt x="780" y="545"/>
                    <a:pt x="781" y="543"/>
                    <a:pt x="782" y="542"/>
                  </a:cubicBezTo>
                  <a:cubicBezTo>
                    <a:pt x="783" y="541"/>
                    <a:pt x="784" y="539"/>
                    <a:pt x="785" y="539"/>
                  </a:cubicBezTo>
                  <a:cubicBezTo>
                    <a:pt x="786" y="539"/>
                    <a:pt x="788" y="540"/>
                    <a:pt x="789" y="540"/>
                  </a:cubicBezTo>
                  <a:cubicBezTo>
                    <a:pt x="790" y="541"/>
                    <a:pt x="791" y="542"/>
                    <a:pt x="792" y="543"/>
                  </a:cubicBezTo>
                  <a:cubicBezTo>
                    <a:pt x="793" y="543"/>
                    <a:pt x="796" y="542"/>
                    <a:pt x="797" y="542"/>
                  </a:cubicBezTo>
                  <a:cubicBezTo>
                    <a:pt x="798" y="542"/>
                    <a:pt x="800" y="542"/>
                    <a:pt x="802" y="542"/>
                  </a:cubicBezTo>
                  <a:cubicBezTo>
                    <a:pt x="803" y="542"/>
                    <a:pt x="806" y="545"/>
                    <a:pt x="808" y="544"/>
                  </a:cubicBezTo>
                  <a:cubicBezTo>
                    <a:pt x="809" y="544"/>
                    <a:pt x="810" y="542"/>
                    <a:pt x="811" y="542"/>
                  </a:cubicBezTo>
                  <a:cubicBezTo>
                    <a:pt x="813" y="541"/>
                    <a:pt x="816" y="540"/>
                    <a:pt x="817" y="541"/>
                  </a:cubicBezTo>
                  <a:cubicBezTo>
                    <a:pt x="818" y="541"/>
                    <a:pt x="819" y="542"/>
                    <a:pt x="820" y="542"/>
                  </a:cubicBezTo>
                  <a:cubicBezTo>
                    <a:pt x="821" y="543"/>
                    <a:pt x="824" y="544"/>
                    <a:pt x="825" y="543"/>
                  </a:cubicBezTo>
                  <a:cubicBezTo>
                    <a:pt x="826" y="543"/>
                    <a:pt x="827" y="540"/>
                    <a:pt x="829" y="540"/>
                  </a:cubicBezTo>
                  <a:cubicBezTo>
                    <a:pt x="830" y="540"/>
                    <a:pt x="832" y="541"/>
                    <a:pt x="833" y="541"/>
                  </a:cubicBezTo>
                  <a:cubicBezTo>
                    <a:pt x="834" y="541"/>
                    <a:pt x="836" y="542"/>
                    <a:pt x="837" y="542"/>
                  </a:cubicBezTo>
                  <a:cubicBezTo>
                    <a:pt x="838" y="542"/>
                    <a:pt x="840" y="539"/>
                    <a:pt x="841" y="539"/>
                  </a:cubicBezTo>
                  <a:cubicBezTo>
                    <a:pt x="842" y="539"/>
                    <a:pt x="844" y="539"/>
                    <a:pt x="845" y="539"/>
                  </a:cubicBezTo>
                  <a:cubicBezTo>
                    <a:pt x="846" y="539"/>
                    <a:pt x="848" y="543"/>
                    <a:pt x="849" y="542"/>
                  </a:cubicBezTo>
                  <a:cubicBezTo>
                    <a:pt x="850" y="542"/>
                    <a:pt x="850" y="540"/>
                    <a:pt x="851" y="540"/>
                  </a:cubicBezTo>
                  <a:cubicBezTo>
                    <a:pt x="851" y="539"/>
                    <a:pt x="854" y="538"/>
                    <a:pt x="855" y="539"/>
                  </a:cubicBezTo>
                  <a:cubicBezTo>
                    <a:pt x="856" y="539"/>
                    <a:pt x="857" y="542"/>
                    <a:pt x="859" y="542"/>
                  </a:cubicBezTo>
                  <a:cubicBezTo>
                    <a:pt x="860" y="542"/>
                    <a:pt x="861" y="540"/>
                    <a:pt x="862" y="540"/>
                  </a:cubicBezTo>
                  <a:cubicBezTo>
                    <a:pt x="863" y="540"/>
                    <a:pt x="865" y="541"/>
                    <a:pt x="865" y="542"/>
                  </a:cubicBezTo>
                  <a:cubicBezTo>
                    <a:pt x="866" y="543"/>
                    <a:pt x="865" y="545"/>
                    <a:pt x="866" y="546"/>
                  </a:cubicBezTo>
                  <a:cubicBezTo>
                    <a:pt x="866" y="547"/>
                    <a:pt x="867" y="549"/>
                    <a:pt x="867" y="549"/>
                  </a:cubicBezTo>
                  <a:cubicBezTo>
                    <a:pt x="868" y="549"/>
                    <a:pt x="870" y="549"/>
                    <a:pt x="871" y="549"/>
                  </a:cubicBezTo>
                  <a:cubicBezTo>
                    <a:pt x="871" y="549"/>
                    <a:pt x="873" y="549"/>
                    <a:pt x="873" y="550"/>
                  </a:cubicBezTo>
                  <a:cubicBezTo>
                    <a:pt x="874" y="550"/>
                    <a:pt x="875" y="552"/>
                    <a:pt x="876" y="553"/>
                  </a:cubicBezTo>
                  <a:cubicBezTo>
                    <a:pt x="877" y="553"/>
                    <a:pt x="879" y="554"/>
                    <a:pt x="880" y="555"/>
                  </a:cubicBezTo>
                  <a:cubicBezTo>
                    <a:pt x="881" y="555"/>
                    <a:pt x="883" y="554"/>
                    <a:pt x="884" y="554"/>
                  </a:cubicBezTo>
                  <a:cubicBezTo>
                    <a:pt x="885" y="554"/>
                    <a:pt x="887" y="554"/>
                    <a:pt x="888" y="554"/>
                  </a:cubicBezTo>
                  <a:cubicBezTo>
                    <a:pt x="889" y="555"/>
                    <a:pt x="891" y="556"/>
                    <a:pt x="893" y="556"/>
                  </a:cubicBezTo>
                  <a:cubicBezTo>
                    <a:pt x="894" y="556"/>
                    <a:pt x="896" y="556"/>
                    <a:pt x="897" y="556"/>
                  </a:cubicBezTo>
                  <a:cubicBezTo>
                    <a:pt x="898" y="557"/>
                    <a:pt x="898" y="560"/>
                    <a:pt x="898" y="560"/>
                  </a:cubicBezTo>
                  <a:cubicBezTo>
                    <a:pt x="898" y="561"/>
                    <a:pt x="899" y="564"/>
                    <a:pt x="900" y="564"/>
                  </a:cubicBezTo>
                  <a:cubicBezTo>
                    <a:pt x="901" y="564"/>
                    <a:pt x="901" y="562"/>
                    <a:pt x="902" y="561"/>
                  </a:cubicBezTo>
                  <a:cubicBezTo>
                    <a:pt x="903" y="561"/>
                    <a:pt x="905" y="560"/>
                    <a:pt x="906" y="560"/>
                  </a:cubicBezTo>
                  <a:cubicBezTo>
                    <a:pt x="908" y="560"/>
                    <a:pt x="910" y="561"/>
                    <a:pt x="911" y="562"/>
                  </a:cubicBezTo>
                  <a:cubicBezTo>
                    <a:pt x="912" y="563"/>
                    <a:pt x="913" y="564"/>
                    <a:pt x="914" y="565"/>
                  </a:cubicBezTo>
                  <a:cubicBezTo>
                    <a:pt x="915" y="565"/>
                    <a:pt x="918" y="565"/>
                    <a:pt x="919" y="566"/>
                  </a:cubicBezTo>
                  <a:cubicBezTo>
                    <a:pt x="920" y="566"/>
                    <a:pt x="919" y="569"/>
                    <a:pt x="920" y="570"/>
                  </a:cubicBezTo>
                  <a:cubicBezTo>
                    <a:pt x="920" y="570"/>
                    <a:pt x="921" y="572"/>
                    <a:pt x="922" y="572"/>
                  </a:cubicBezTo>
                  <a:cubicBezTo>
                    <a:pt x="923" y="572"/>
                    <a:pt x="924" y="572"/>
                    <a:pt x="925" y="572"/>
                  </a:cubicBezTo>
                  <a:cubicBezTo>
                    <a:pt x="926" y="572"/>
                    <a:pt x="928" y="570"/>
                    <a:pt x="930" y="570"/>
                  </a:cubicBezTo>
                  <a:cubicBezTo>
                    <a:pt x="930" y="570"/>
                    <a:pt x="932" y="571"/>
                    <a:pt x="933" y="572"/>
                  </a:cubicBezTo>
                  <a:cubicBezTo>
                    <a:pt x="934" y="573"/>
                    <a:pt x="935" y="575"/>
                    <a:pt x="935" y="576"/>
                  </a:cubicBezTo>
                  <a:cubicBezTo>
                    <a:pt x="935" y="577"/>
                    <a:pt x="932" y="578"/>
                    <a:pt x="932" y="579"/>
                  </a:cubicBezTo>
                  <a:cubicBezTo>
                    <a:pt x="931" y="580"/>
                    <a:pt x="931" y="582"/>
                    <a:pt x="931" y="583"/>
                  </a:cubicBezTo>
                  <a:cubicBezTo>
                    <a:pt x="932" y="584"/>
                    <a:pt x="933" y="586"/>
                    <a:pt x="934" y="587"/>
                  </a:cubicBezTo>
                  <a:cubicBezTo>
                    <a:pt x="935" y="587"/>
                    <a:pt x="937" y="588"/>
                    <a:pt x="938" y="588"/>
                  </a:cubicBezTo>
                  <a:cubicBezTo>
                    <a:pt x="939" y="589"/>
                    <a:pt x="940" y="590"/>
                    <a:pt x="940" y="591"/>
                  </a:cubicBezTo>
                  <a:cubicBezTo>
                    <a:pt x="941" y="592"/>
                    <a:pt x="941" y="596"/>
                    <a:pt x="942" y="597"/>
                  </a:cubicBezTo>
                  <a:cubicBezTo>
                    <a:pt x="943" y="598"/>
                    <a:pt x="944" y="600"/>
                    <a:pt x="944" y="600"/>
                  </a:cubicBezTo>
                  <a:cubicBezTo>
                    <a:pt x="945" y="600"/>
                    <a:pt x="947" y="599"/>
                    <a:pt x="947" y="599"/>
                  </a:cubicBezTo>
                  <a:cubicBezTo>
                    <a:pt x="948" y="598"/>
                    <a:pt x="950" y="597"/>
                    <a:pt x="950" y="596"/>
                  </a:cubicBezTo>
                  <a:cubicBezTo>
                    <a:pt x="951" y="596"/>
                    <a:pt x="954" y="597"/>
                    <a:pt x="954" y="597"/>
                  </a:cubicBezTo>
                  <a:cubicBezTo>
                    <a:pt x="955" y="597"/>
                    <a:pt x="956" y="598"/>
                    <a:pt x="957" y="599"/>
                  </a:cubicBezTo>
                  <a:cubicBezTo>
                    <a:pt x="957" y="600"/>
                    <a:pt x="957" y="602"/>
                    <a:pt x="958" y="602"/>
                  </a:cubicBezTo>
                  <a:cubicBezTo>
                    <a:pt x="959" y="603"/>
                    <a:pt x="960" y="604"/>
                    <a:pt x="961" y="604"/>
                  </a:cubicBezTo>
                  <a:cubicBezTo>
                    <a:pt x="962" y="604"/>
                    <a:pt x="963" y="603"/>
                    <a:pt x="964" y="603"/>
                  </a:cubicBezTo>
                  <a:cubicBezTo>
                    <a:pt x="963" y="602"/>
                    <a:pt x="962" y="601"/>
                    <a:pt x="962" y="60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9" name="Freeform 38"/>
            <p:cNvSpPr>
              <a:spLocks/>
            </p:cNvSpPr>
            <p:nvPr/>
          </p:nvSpPr>
          <p:spPr bwMode="auto">
            <a:xfrm>
              <a:off x="2698750" y="2911475"/>
              <a:ext cx="968375" cy="449263"/>
            </a:xfrm>
            <a:custGeom>
              <a:avLst/>
              <a:gdLst>
                <a:gd name="T0" fmla="*/ 1135 w 1147"/>
                <a:gd name="T1" fmla="*/ 511 h 532"/>
                <a:gd name="T2" fmla="*/ 1131 w 1147"/>
                <a:gd name="T3" fmla="*/ 494 h 532"/>
                <a:gd name="T4" fmla="*/ 1125 w 1147"/>
                <a:gd name="T5" fmla="*/ 480 h 532"/>
                <a:gd name="T6" fmla="*/ 1113 w 1147"/>
                <a:gd name="T7" fmla="*/ 470 h 532"/>
                <a:gd name="T8" fmla="*/ 1101 w 1147"/>
                <a:gd name="T9" fmla="*/ 465 h 532"/>
                <a:gd name="T10" fmla="*/ 1100 w 1147"/>
                <a:gd name="T11" fmla="*/ 451 h 532"/>
                <a:gd name="T12" fmla="*/ 1093 w 1147"/>
                <a:gd name="T13" fmla="*/ 437 h 532"/>
                <a:gd name="T14" fmla="*/ 1098 w 1147"/>
                <a:gd name="T15" fmla="*/ 423 h 532"/>
                <a:gd name="T16" fmla="*/ 1088 w 1147"/>
                <a:gd name="T17" fmla="*/ 428 h 532"/>
                <a:gd name="T18" fmla="*/ 1083 w 1147"/>
                <a:gd name="T19" fmla="*/ 417 h 532"/>
                <a:gd name="T20" fmla="*/ 1072 w 1147"/>
                <a:gd name="T21" fmla="*/ 402 h 532"/>
                <a:gd name="T22" fmla="*/ 1071 w 1147"/>
                <a:gd name="T23" fmla="*/ 386 h 532"/>
                <a:gd name="T24" fmla="*/ 1072 w 1147"/>
                <a:gd name="T25" fmla="*/ 367 h 532"/>
                <a:gd name="T26" fmla="*/ 1070 w 1147"/>
                <a:gd name="T27" fmla="*/ 354 h 532"/>
                <a:gd name="T28" fmla="*/ 1066 w 1147"/>
                <a:gd name="T29" fmla="*/ 337 h 532"/>
                <a:gd name="T30" fmla="*/ 1065 w 1147"/>
                <a:gd name="T31" fmla="*/ 318 h 532"/>
                <a:gd name="T32" fmla="*/ 1058 w 1147"/>
                <a:gd name="T33" fmla="*/ 313 h 532"/>
                <a:gd name="T34" fmla="*/ 1063 w 1147"/>
                <a:gd name="T35" fmla="*/ 297 h 532"/>
                <a:gd name="T36" fmla="*/ 1052 w 1147"/>
                <a:gd name="T37" fmla="*/ 285 h 532"/>
                <a:gd name="T38" fmla="*/ 1053 w 1147"/>
                <a:gd name="T39" fmla="*/ 263 h 532"/>
                <a:gd name="T40" fmla="*/ 1047 w 1147"/>
                <a:gd name="T41" fmla="*/ 256 h 532"/>
                <a:gd name="T42" fmla="*/ 1039 w 1147"/>
                <a:gd name="T43" fmla="*/ 257 h 532"/>
                <a:gd name="T44" fmla="*/ 1033 w 1147"/>
                <a:gd name="T45" fmla="*/ 243 h 532"/>
                <a:gd name="T46" fmla="*/ 1032 w 1147"/>
                <a:gd name="T47" fmla="*/ 231 h 532"/>
                <a:gd name="T48" fmla="*/ 1035 w 1147"/>
                <a:gd name="T49" fmla="*/ 222 h 532"/>
                <a:gd name="T50" fmla="*/ 1034 w 1147"/>
                <a:gd name="T51" fmla="*/ 210 h 532"/>
                <a:gd name="T52" fmla="*/ 1026 w 1147"/>
                <a:gd name="T53" fmla="*/ 197 h 532"/>
                <a:gd name="T54" fmla="*/ 1025 w 1147"/>
                <a:gd name="T55" fmla="*/ 179 h 532"/>
                <a:gd name="T56" fmla="*/ 1011 w 1147"/>
                <a:gd name="T57" fmla="*/ 171 h 532"/>
                <a:gd name="T58" fmla="*/ 1007 w 1147"/>
                <a:gd name="T59" fmla="*/ 155 h 532"/>
                <a:gd name="T60" fmla="*/ 995 w 1147"/>
                <a:gd name="T61" fmla="*/ 140 h 532"/>
                <a:gd name="T62" fmla="*/ 992 w 1147"/>
                <a:gd name="T63" fmla="*/ 124 h 532"/>
                <a:gd name="T64" fmla="*/ 987 w 1147"/>
                <a:gd name="T65" fmla="*/ 106 h 532"/>
                <a:gd name="T66" fmla="*/ 985 w 1147"/>
                <a:gd name="T67" fmla="*/ 85 h 532"/>
                <a:gd name="T68" fmla="*/ 976 w 1147"/>
                <a:gd name="T69" fmla="*/ 95 h 532"/>
                <a:gd name="T70" fmla="*/ 967 w 1147"/>
                <a:gd name="T71" fmla="*/ 88 h 532"/>
                <a:gd name="T72" fmla="*/ 953 w 1147"/>
                <a:gd name="T73" fmla="*/ 86 h 532"/>
                <a:gd name="T74" fmla="*/ 946 w 1147"/>
                <a:gd name="T75" fmla="*/ 77 h 532"/>
                <a:gd name="T76" fmla="*/ 935 w 1147"/>
                <a:gd name="T77" fmla="*/ 63 h 532"/>
                <a:gd name="T78" fmla="*/ 923 w 1147"/>
                <a:gd name="T79" fmla="*/ 52 h 532"/>
                <a:gd name="T80" fmla="*/ 908 w 1147"/>
                <a:gd name="T81" fmla="*/ 49 h 532"/>
                <a:gd name="T82" fmla="*/ 899 w 1147"/>
                <a:gd name="T83" fmla="*/ 45 h 532"/>
                <a:gd name="T84" fmla="*/ 885 w 1147"/>
                <a:gd name="T85" fmla="*/ 40 h 532"/>
                <a:gd name="T86" fmla="*/ 874 w 1147"/>
                <a:gd name="T87" fmla="*/ 33 h 532"/>
                <a:gd name="T88" fmla="*/ 864 w 1147"/>
                <a:gd name="T89" fmla="*/ 34 h 532"/>
                <a:gd name="T90" fmla="*/ 847 w 1147"/>
                <a:gd name="T91" fmla="*/ 32 h 532"/>
                <a:gd name="T92" fmla="*/ 839 w 1147"/>
                <a:gd name="T93" fmla="*/ 35 h 532"/>
                <a:gd name="T94" fmla="*/ 828 w 1147"/>
                <a:gd name="T95" fmla="*/ 32 h 532"/>
                <a:gd name="T96" fmla="*/ 813 w 1147"/>
                <a:gd name="T97" fmla="*/ 33 h 532"/>
                <a:gd name="T98" fmla="*/ 802 w 1147"/>
                <a:gd name="T99" fmla="*/ 31 h 532"/>
                <a:gd name="T100" fmla="*/ 797 w 1147"/>
                <a:gd name="T101" fmla="*/ 41 h 532"/>
                <a:gd name="T102" fmla="*/ 779 w 1147"/>
                <a:gd name="T103" fmla="*/ 51 h 532"/>
                <a:gd name="T104" fmla="*/ 764 w 1147"/>
                <a:gd name="T105" fmla="*/ 39 h 532"/>
                <a:gd name="T106" fmla="*/ 750 w 1147"/>
                <a:gd name="T107" fmla="*/ 35 h 532"/>
                <a:gd name="T108" fmla="*/ 741 w 1147"/>
                <a:gd name="T109" fmla="*/ 30 h 532"/>
                <a:gd name="T110" fmla="*/ 726 w 1147"/>
                <a:gd name="T111" fmla="*/ 22 h 532"/>
                <a:gd name="T112" fmla="*/ 500 w 1147"/>
                <a:gd name="T113" fmla="*/ 12 h 532"/>
                <a:gd name="T114" fmla="*/ 258 w 1147"/>
                <a:gd name="T115" fmla="*/ 528 h 532"/>
                <a:gd name="T116" fmla="*/ 1147 w 1147"/>
                <a:gd name="T117" fmla="*/ 517 h 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47" h="532">
                  <a:moveTo>
                    <a:pt x="1145" y="514"/>
                  </a:moveTo>
                  <a:cubicBezTo>
                    <a:pt x="1145" y="513"/>
                    <a:pt x="1144" y="512"/>
                    <a:pt x="1143" y="512"/>
                  </a:cubicBezTo>
                  <a:cubicBezTo>
                    <a:pt x="1142" y="512"/>
                    <a:pt x="1141" y="513"/>
                    <a:pt x="1140" y="513"/>
                  </a:cubicBezTo>
                  <a:cubicBezTo>
                    <a:pt x="1139" y="513"/>
                    <a:pt x="1138" y="514"/>
                    <a:pt x="1137" y="513"/>
                  </a:cubicBezTo>
                  <a:cubicBezTo>
                    <a:pt x="1136" y="513"/>
                    <a:pt x="1135" y="512"/>
                    <a:pt x="1135" y="511"/>
                  </a:cubicBezTo>
                  <a:cubicBezTo>
                    <a:pt x="1134" y="510"/>
                    <a:pt x="1133" y="508"/>
                    <a:pt x="1133" y="507"/>
                  </a:cubicBezTo>
                  <a:cubicBezTo>
                    <a:pt x="1134" y="506"/>
                    <a:pt x="1136" y="506"/>
                    <a:pt x="1136" y="505"/>
                  </a:cubicBezTo>
                  <a:cubicBezTo>
                    <a:pt x="1137" y="504"/>
                    <a:pt x="1137" y="502"/>
                    <a:pt x="1137" y="501"/>
                  </a:cubicBezTo>
                  <a:cubicBezTo>
                    <a:pt x="1137" y="500"/>
                    <a:pt x="1136" y="497"/>
                    <a:pt x="1135" y="496"/>
                  </a:cubicBezTo>
                  <a:cubicBezTo>
                    <a:pt x="1134" y="495"/>
                    <a:pt x="1132" y="495"/>
                    <a:pt x="1131" y="494"/>
                  </a:cubicBezTo>
                  <a:cubicBezTo>
                    <a:pt x="1130" y="493"/>
                    <a:pt x="1130" y="492"/>
                    <a:pt x="1130" y="491"/>
                  </a:cubicBezTo>
                  <a:cubicBezTo>
                    <a:pt x="1129" y="490"/>
                    <a:pt x="1128" y="489"/>
                    <a:pt x="1127" y="488"/>
                  </a:cubicBezTo>
                  <a:cubicBezTo>
                    <a:pt x="1127" y="488"/>
                    <a:pt x="1125" y="487"/>
                    <a:pt x="1124" y="487"/>
                  </a:cubicBezTo>
                  <a:cubicBezTo>
                    <a:pt x="1124" y="486"/>
                    <a:pt x="1123" y="485"/>
                    <a:pt x="1123" y="484"/>
                  </a:cubicBezTo>
                  <a:cubicBezTo>
                    <a:pt x="1123" y="483"/>
                    <a:pt x="1124" y="481"/>
                    <a:pt x="1125" y="480"/>
                  </a:cubicBezTo>
                  <a:cubicBezTo>
                    <a:pt x="1125" y="479"/>
                    <a:pt x="1124" y="477"/>
                    <a:pt x="1124" y="477"/>
                  </a:cubicBezTo>
                  <a:cubicBezTo>
                    <a:pt x="1124" y="476"/>
                    <a:pt x="1122" y="475"/>
                    <a:pt x="1121" y="474"/>
                  </a:cubicBezTo>
                  <a:cubicBezTo>
                    <a:pt x="1121" y="474"/>
                    <a:pt x="1119" y="475"/>
                    <a:pt x="1118" y="475"/>
                  </a:cubicBezTo>
                  <a:cubicBezTo>
                    <a:pt x="1117" y="475"/>
                    <a:pt x="1115" y="474"/>
                    <a:pt x="1114" y="473"/>
                  </a:cubicBezTo>
                  <a:cubicBezTo>
                    <a:pt x="1114" y="473"/>
                    <a:pt x="1113" y="471"/>
                    <a:pt x="1113" y="470"/>
                  </a:cubicBezTo>
                  <a:cubicBezTo>
                    <a:pt x="1113" y="470"/>
                    <a:pt x="1113" y="468"/>
                    <a:pt x="1113" y="467"/>
                  </a:cubicBezTo>
                  <a:cubicBezTo>
                    <a:pt x="1112" y="466"/>
                    <a:pt x="1111" y="466"/>
                    <a:pt x="1110" y="466"/>
                  </a:cubicBezTo>
                  <a:cubicBezTo>
                    <a:pt x="1109" y="466"/>
                    <a:pt x="1108" y="464"/>
                    <a:pt x="1108" y="464"/>
                  </a:cubicBezTo>
                  <a:cubicBezTo>
                    <a:pt x="1107" y="464"/>
                    <a:pt x="1105" y="465"/>
                    <a:pt x="1104" y="465"/>
                  </a:cubicBezTo>
                  <a:cubicBezTo>
                    <a:pt x="1103" y="465"/>
                    <a:pt x="1102" y="466"/>
                    <a:pt x="1101" y="465"/>
                  </a:cubicBezTo>
                  <a:cubicBezTo>
                    <a:pt x="1100" y="465"/>
                    <a:pt x="1100" y="464"/>
                    <a:pt x="1100" y="463"/>
                  </a:cubicBezTo>
                  <a:cubicBezTo>
                    <a:pt x="1100" y="462"/>
                    <a:pt x="1102" y="461"/>
                    <a:pt x="1102" y="461"/>
                  </a:cubicBezTo>
                  <a:cubicBezTo>
                    <a:pt x="1103" y="460"/>
                    <a:pt x="1104" y="458"/>
                    <a:pt x="1104" y="457"/>
                  </a:cubicBezTo>
                  <a:cubicBezTo>
                    <a:pt x="1104" y="456"/>
                    <a:pt x="1102" y="455"/>
                    <a:pt x="1101" y="454"/>
                  </a:cubicBezTo>
                  <a:cubicBezTo>
                    <a:pt x="1101" y="454"/>
                    <a:pt x="1100" y="452"/>
                    <a:pt x="1100" y="451"/>
                  </a:cubicBezTo>
                  <a:cubicBezTo>
                    <a:pt x="1100" y="450"/>
                    <a:pt x="1099" y="449"/>
                    <a:pt x="1099" y="448"/>
                  </a:cubicBezTo>
                  <a:cubicBezTo>
                    <a:pt x="1098" y="447"/>
                    <a:pt x="1100" y="445"/>
                    <a:pt x="1100" y="444"/>
                  </a:cubicBezTo>
                  <a:cubicBezTo>
                    <a:pt x="1100" y="443"/>
                    <a:pt x="1100" y="441"/>
                    <a:pt x="1099" y="440"/>
                  </a:cubicBezTo>
                  <a:cubicBezTo>
                    <a:pt x="1098" y="440"/>
                    <a:pt x="1096" y="440"/>
                    <a:pt x="1095" y="439"/>
                  </a:cubicBezTo>
                  <a:cubicBezTo>
                    <a:pt x="1094" y="439"/>
                    <a:pt x="1093" y="438"/>
                    <a:pt x="1093" y="437"/>
                  </a:cubicBezTo>
                  <a:cubicBezTo>
                    <a:pt x="1093" y="436"/>
                    <a:pt x="1093" y="435"/>
                    <a:pt x="1094" y="434"/>
                  </a:cubicBezTo>
                  <a:cubicBezTo>
                    <a:pt x="1094" y="433"/>
                    <a:pt x="1095" y="432"/>
                    <a:pt x="1096" y="431"/>
                  </a:cubicBezTo>
                  <a:cubicBezTo>
                    <a:pt x="1096" y="431"/>
                    <a:pt x="1098" y="430"/>
                    <a:pt x="1099" y="429"/>
                  </a:cubicBezTo>
                  <a:cubicBezTo>
                    <a:pt x="1099" y="428"/>
                    <a:pt x="1100" y="426"/>
                    <a:pt x="1100" y="425"/>
                  </a:cubicBezTo>
                  <a:cubicBezTo>
                    <a:pt x="1100" y="425"/>
                    <a:pt x="1098" y="423"/>
                    <a:pt x="1098" y="423"/>
                  </a:cubicBezTo>
                  <a:cubicBezTo>
                    <a:pt x="1097" y="422"/>
                    <a:pt x="1096" y="421"/>
                    <a:pt x="1095" y="421"/>
                  </a:cubicBezTo>
                  <a:cubicBezTo>
                    <a:pt x="1095" y="421"/>
                    <a:pt x="1093" y="422"/>
                    <a:pt x="1093" y="422"/>
                  </a:cubicBezTo>
                  <a:cubicBezTo>
                    <a:pt x="1092" y="423"/>
                    <a:pt x="1093" y="425"/>
                    <a:pt x="1093" y="426"/>
                  </a:cubicBezTo>
                  <a:cubicBezTo>
                    <a:pt x="1092" y="426"/>
                    <a:pt x="1091" y="427"/>
                    <a:pt x="1091" y="427"/>
                  </a:cubicBezTo>
                  <a:cubicBezTo>
                    <a:pt x="1090" y="427"/>
                    <a:pt x="1088" y="428"/>
                    <a:pt x="1088" y="428"/>
                  </a:cubicBezTo>
                  <a:cubicBezTo>
                    <a:pt x="1087" y="428"/>
                    <a:pt x="1085" y="428"/>
                    <a:pt x="1084" y="427"/>
                  </a:cubicBezTo>
                  <a:cubicBezTo>
                    <a:pt x="1084" y="426"/>
                    <a:pt x="1084" y="425"/>
                    <a:pt x="1084" y="424"/>
                  </a:cubicBezTo>
                  <a:cubicBezTo>
                    <a:pt x="1083" y="423"/>
                    <a:pt x="1081" y="421"/>
                    <a:pt x="1082" y="420"/>
                  </a:cubicBezTo>
                  <a:cubicBezTo>
                    <a:pt x="1082" y="419"/>
                    <a:pt x="1083" y="418"/>
                    <a:pt x="1083" y="417"/>
                  </a:cubicBezTo>
                  <a:cubicBezTo>
                    <a:pt x="1083" y="417"/>
                    <a:pt x="1083" y="417"/>
                    <a:pt x="1083" y="417"/>
                  </a:cubicBezTo>
                  <a:cubicBezTo>
                    <a:pt x="1084" y="416"/>
                    <a:pt x="1085" y="414"/>
                    <a:pt x="1085" y="414"/>
                  </a:cubicBezTo>
                  <a:cubicBezTo>
                    <a:pt x="1085" y="412"/>
                    <a:pt x="1083" y="411"/>
                    <a:pt x="1083" y="410"/>
                  </a:cubicBezTo>
                  <a:cubicBezTo>
                    <a:pt x="1082" y="408"/>
                    <a:pt x="1081" y="404"/>
                    <a:pt x="1080" y="403"/>
                  </a:cubicBezTo>
                  <a:cubicBezTo>
                    <a:pt x="1079" y="403"/>
                    <a:pt x="1076" y="404"/>
                    <a:pt x="1075" y="404"/>
                  </a:cubicBezTo>
                  <a:cubicBezTo>
                    <a:pt x="1074" y="404"/>
                    <a:pt x="1073" y="403"/>
                    <a:pt x="1072" y="402"/>
                  </a:cubicBezTo>
                  <a:cubicBezTo>
                    <a:pt x="1072" y="401"/>
                    <a:pt x="1072" y="397"/>
                    <a:pt x="1071" y="396"/>
                  </a:cubicBezTo>
                  <a:cubicBezTo>
                    <a:pt x="1070" y="396"/>
                    <a:pt x="1068" y="396"/>
                    <a:pt x="1067" y="395"/>
                  </a:cubicBezTo>
                  <a:cubicBezTo>
                    <a:pt x="1067" y="395"/>
                    <a:pt x="1066" y="393"/>
                    <a:pt x="1066" y="392"/>
                  </a:cubicBezTo>
                  <a:cubicBezTo>
                    <a:pt x="1066" y="391"/>
                    <a:pt x="1068" y="389"/>
                    <a:pt x="1069" y="388"/>
                  </a:cubicBezTo>
                  <a:cubicBezTo>
                    <a:pt x="1069" y="387"/>
                    <a:pt x="1071" y="386"/>
                    <a:pt x="1071" y="386"/>
                  </a:cubicBezTo>
                  <a:cubicBezTo>
                    <a:pt x="1072" y="385"/>
                    <a:pt x="1073" y="383"/>
                    <a:pt x="1072" y="382"/>
                  </a:cubicBezTo>
                  <a:cubicBezTo>
                    <a:pt x="1072" y="381"/>
                    <a:pt x="1071" y="379"/>
                    <a:pt x="1071" y="378"/>
                  </a:cubicBezTo>
                  <a:cubicBezTo>
                    <a:pt x="1071" y="377"/>
                    <a:pt x="1072" y="375"/>
                    <a:pt x="1071" y="374"/>
                  </a:cubicBezTo>
                  <a:cubicBezTo>
                    <a:pt x="1071" y="373"/>
                    <a:pt x="1070" y="371"/>
                    <a:pt x="1070" y="370"/>
                  </a:cubicBezTo>
                  <a:cubicBezTo>
                    <a:pt x="1070" y="369"/>
                    <a:pt x="1071" y="368"/>
                    <a:pt x="1072" y="367"/>
                  </a:cubicBezTo>
                  <a:cubicBezTo>
                    <a:pt x="1072" y="367"/>
                    <a:pt x="1074" y="367"/>
                    <a:pt x="1074" y="366"/>
                  </a:cubicBezTo>
                  <a:cubicBezTo>
                    <a:pt x="1075" y="366"/>
                    <a:pt x="1075" y="364"/>
                    <a:pt x="1075" y="363"/>
                  </a:cubicBezTo>
                  <a:cubicBezTo>
                    <a:pt x="1075" y="362"/>
                    <a:pt x="1074" y="360"/>
                    <a:pt x="1074" y="359"/>
                  </a:cubicBezTo>
                  <a:cubicBezTo>
                    <a:pt x="1073" y="359"/>
                    <a:pt x="1071" y="358"/>
                    <a:pt x="1071" y="358"/>
                  </a:cubicBezTo>
                  <a:cubicBezTo>
                    <a:pt x="1070" y="357"/>
                    <a:pt x="1070" y="355"/>
                    <a:pt x="1070" y="354"/>
                  </a:cubicBezTo>
                  <a:cubicBezTo>
                    <a:pt x="1070" y="352"/>
                    <a:pt x="1071" y="350"/>
                    <a:pt x="1070" y="348"/>
                  </a:cubicBezTo>
                  <a:cubicBezTo>
                    <a:pt x="1070" y="348"/>
                    <a:pt x="1068" y="347"/>
                    <a:pt x="1068" y="346"/>
                  </a:cubicBezTo>
                  <a:cubicBezTo>
                    <a:pt x="1067" y="345"/>
                    <a:pt x="1066" y="344"/>
                    <a:pt x="1065" y="344"/>
                  </a:cubicBezTo>
                  <a:cubicBezTo>
                    <a:pt x="1065" y="343"/>
                    <a:pt x="1067" y="341"/>
                    <a:pt x="1067" y="340"/>
                  </a:cubicBezTo>
                  <a:cubicBezTo>
                    <a:pt x="1067" y="339"/>
                    <a:pt x="1066" y="338"/>
                    <a:pt x="1066" y="337"/>
                  </a:cubicBezTo>
                  <a:cubicBezTo>
                    <a:pt x="1065" y="337"/>
                    <a:pt x="1064" y="336"/>
                    <a:pt x="1064" y="335"/>
                  </a:cubicBezTo>
                  <a:cubicBezTo>
                    <a:pt x="1064" y="334"/>
                    <a:pt x="1065" y="333"/>
                    <a:pt x="1066" y="331"/>
                  </a:cubicBezTo>
                  <a:cubicBezTo>
                    <a:pt x="1066" y="330"/>
                    <a:pt x="1066" y="326"/>
                    <a:pt x="1066" y="325"/>
                  </a:cubicBezTo>
                  <a:cubicBezTo>
                    <a:pt x="1065" y="323"/>
                    <a:pt x="1063" y="322"/>
                    <a:pt x="1063" y="321"/>
                  </a:cubicBezTo>
                  <a:cubicBezTo>
                    <a:pt x="1063" y="320"/>
                    <a:pt x="1064" y="318"/>
                    <a:pt x="1065" y="318"/>
                  </a:cubicBezTo>
                  <a:cubicBezTo>
                    <a:pt x="1066" y="317"/>
                    <a:pt x="1069" y="318"/>
                    <a:pt x="1070" y="317"/>
                  </a:cubicBezTo>
                  <a:cubicBezTo>
                    <a:pt x="1070" y="316"/>
                    <a:pt x="1069" y="313"/>
                    <a:pt x="1068" y="312"/>
                  </a:cubicBezTo>
                  <a:cubicBezTo>
                    <a:pt x="1067" y="311"/>
                    <a:pt x="1065" y="311"/>
                    <a:pt x="1064" y="311"/>
                  </a:cubicBezTo>
                  <a:cubicBezTo>
                    <a:pt x="1064" y="311"/>
                    <a:pt x="1063" y="313"/>
                    <a:pt x="1062" y="313"/>
                  </a:cubicBezTo>
                  <a:cubicBezTo>
                    <a:pt x="1061" y="314"/>
                    <a:pt x="1059" y="314"/>
                    <a:pt x="1058" y="313"/>
                  </a:cubicBezTo>
                  <a:cubicBezTo>
                    <a:pt x="1057" y="312"/>
                    <a:pt x="1056" y="309"/>
                    <a:pt x="1057" y="308"/>
                  </a:cubicBezTo>
                  <a:cubicBezTo>
                    <a:pt x="1057" y="307"/>
                    <a:pt x="1059" y="306"/>
                    <a:pt x="1059" y="306"/>
                  </a:cubicBezTo>
                  <a:cubicBezTo>
                    <a:pt x="1059" y="304"/>
                    <a:pt x="1057" y="302"/>
                    <a:pt x="1057" y="300"/>
                  </a:cubicBezTo>
                  <a:cubicBezTo>
                    <a:pt x="1057" y="299"/>
                    <a:pt x="1059" y="298"/>
                    <a:pt x="1060" y="298"/>
                  </a:cubicBezTo>
                  <a:cubicBezTo>
                    <a:pt x="1060" y="298"/>
                    <a:pt x="1062" y="297"/>
                    <a:pt x="1063" y="297"/>
                  </a:cubicBezTo>
                  <a:cubicBezTo>
                    <a:pt x="1064" y="296"/>
                    <a:pt x="1064" y="293"/>
                    <a:pt x="1064" y="292"/>
                  </a:cubicBezTo>
                  <a:cubicBezTo>
                    <a:pt x="1063" y="291"/>
                    <a:pt x="1062" y="290"/>
                    <a:pt x="1061" y="290"/>
                  </a:cubicBezTo>
                  <a:cubicBezTo>
                    <a:pt x="1060" y="289"/>
                    <a:pt x="1058" y="291"/>
                    <a:pt x="1057" y="290"/>
                  </a:cubicBezTo>
                  <a:cubicBezTo>
                    <a:pt x="1056" y="290"/>
                    <a:pt x="1054" y="289"/>
                    <a:pt x="1054" y="288"/>
                  </a:cubicBezTo>
                  <a:cubicBezTo>
                    <a:pt x="1053" y="287"/>
                    <a:pt x="1052" y="286"/>
                    <a:pt x="1052" y="285"/>
                  </a:cubicBezTo>
                  <a:cubicBezTo>
                    <a:pt x="1052" y="284"/>
                    <a:pt x="1054" y="283"/>
                    <a:pt x="1055" y="282"/>
                  </a:cubicBezTo>
                  <a:cubicBezTo>
                    <a:pt x="1055" y="281"/>
                    <a:pt x="1055" y="278"/>
                    <a:pt x="1055" y="277"/>
                  </a:cubicBezTo>
                  <a:cubicBezTo>
                    <a:pt x="1055" y="276"/>
                    <a:pt x="1054" y="273"/>
                    <a:pt x="1054" y="271"/>
                  </a:cubicBezTo>
                  <a:cubicBezTo>
                    <a:pt x="1054" y="270"/>
                    <a:pt x="1056" y="268"/>
                    <a:pt x="1056" y="267"/>
                  </a:cubicBezTo>
                  <a:cubicBezTo>
                    <a:pt x="1055" y="266"/>
                    <a:pt x="1054" y="263"/>
                    <a:pt x="1053" y="263"/>
                  </a:cubicBezTo>
                  <a:cubicBezTo>
                    <a:pt x="1052" y="263"/>
                    <a:pt x="1050" y="264"/>
                    <a:pt x="1049" y="264"/>
                  </a:cubicBezTo>
                  <a:cubicBezTo>
                    <a:pt x="1048" y="265"/>
                    <a:pt x="1046" y="265"/>
                    <a:pt x="1045" y="264"/>
                  </a:cubicBezTo>
                  <a:cubicBezTo>
                    <a:pt x="1045" y="264"/>
                    <a:pt x="1044" y="262"/>
                    <a:pt x="1044" y="262"/>
                  </a:cubicBezTo>
                  <a:cubicBezTo>
                    <a:pt x="1044" y="261"/>
                    <a:pt x="1045" y="260"/>
                    <a:pt x="1045" y="259"/>
                  </a:cubicBezTo>
                  <a:cubicBezTo>
                    <a:pt x="1045" y="258"/>
                    <a:pt x="1047" y="257"/>
                    <a:pt x="1047" y="256"/>
                  </a:cubicBezTo>
                  <a:cubicBezTo>
                    <a:pt x="1047" y="255"/>
                    <a:pt x="1047" y="253"/>
                    <a:pt x="1047" y="252"/>
                  </a:cubicBezTo>
                  <a:cubicBezTo>
                    <a:pt x="1046" y="251"/>
                    <a:pt x="1044" y="250"/>
                    <a:pt x="1043" y="250"/>
                  </a:cubicBezTo>
                  <a:cubicBezTo>
                    <a:pt x="1043" y="250"/>
                    <a:pt x="1041" y="250"/>
                    <a:pt x="1041" y="251"/>
                  </a:cubicBezTo>
                  <a:cubicBezTo>
                    <a:pt x="1041" y="252"/>
                    <a:pt x="1041" y="253"/>
                    <a:pt x="1041" y="254"/>
                  </a:cubicBezTo>
                  <a:cubicBezTo>
                    <a:pt x="1040" y="255"/>
                    <a:pt x="1040" y="257"/>
                    <a:pt x="1039" y="257"/>
                  </a:cubicBezTo>
                  <a:cubicBezTo>
                    <a:pt x="1038" y="257"/>
                    <a:pt x="1037" y="256"/>
                    <a:pt x="1036" y="255"/>
                  </a:cubicBezTo>
                  <a:cubicBezTo>
                    <a:pt x="1036" y="255"/>
                    <a:pt x="1035" y="253"/>
                    <a:pt x="1034" y="252"/>
                  </a:cubicBezTo>
                  <a:cubicBezTo>
                    <a:pt x="1034" y="251"/>
                    <a:pt x="1032" y="251"/>
                    <a:pt x="1032" y="250"/>
                  </a:cubicBezTo>
                  <a:cubicBezTo>
                    <a:pt x="1032" y="248"/>
                    <a:pt x="1035" y="247"/>
                    <a:pt x="1035" y="245"/>
                  </a:cubicBezTo>
                  <a:cubicBezTo>
                    <a:pt x="1035" y="244"/>
                    <a:pt x="1034" y="243"/>
                    <a:pt x="1033" y="243"/>
                  </a:cubicBezTo>
                  <a:cubicBezTo>
                    <a:pt x="1032" y="242"/>
                    <a:pt x="1031" y="242"/>
                    <a:pt x="1030" y="242"/>
                  </a:cubicBezTo>
                  <a:cubicBezTo>
                    <a:pt x="1030" y="241"/>
                    <a:pt x="1029" y="239"/>
                    <a:pt x="1029" y="239"/>
                  </a:cubicBezTo>
                  <a:cubicBezTo>
                    <a:pt x="1029" y="238"/>
                    <a:pt x="1030" y="237"/>
                    <a:pt x="1031" y="237"/>
                  </a:cubicBezTo>
                  <a:cubicBezTo>
                    <a:pt x="1031" y="236"/>
                    <a:pt x="1032" y="235"/>
                    <a:pt x="1032" y="234"/>
                  </a:cubicBezTo>
                  <a:cubicBezTo>
                    <a:pt x="1033" y="233"/>
                    <a:pt x="1032" y="231"/>
                    <a:pt x="1032" y="231"/>
                  </a:cubicBezTo>
                  <a:cubicBezTo>
                    <a:pt x="1031" y="230"/>
                    <a:pt x="1029" y="230"/>
                    <a:pt x="1028" y="229"/>
                  </a:cubicBezTo>
                  <a:cubicBezTo>
                    <a:pt x="1028" y="229"/>
                    <a:pt x="1027" y="227"/>
                    <a:pt x="1027" y="227"/>
                  </a:cubicBezTo>
                  <a:cubicBezTo>
                    <a:pt x="1027" y="226"/>
                    <a:pt x="1028" y="225"/>
                    <a:pt x="1028" y="225"/>
                  </a:cubicBezTo>
                  <a:cubicBezTo>
                    <a:pt x="1029" y="224"/>
                    <a:pt x="1031" y="225"/>
                    <a:pt x="1032" y="224"/>
                  </a:cubicBezTo>
                  <a:cubicBezTo>
                    <a:pt x="1033" y="224"/>
                    <a:pt x="1035" y="223"/>
                    <a:pt x="1035" y="222"/>
                  </a:cubicBezTo>
                  <a:cubicBezTo>
                    <a:pt x="1035" y="220"/>
                    <a:pt x="1033" y="219"/>
                    <a:pt x="1032" y="218"/>
                  </a:cubicBezTo>
                  <a:cubicBezTo>
                    <a:pt x="1031" y="218"/>
                    <a:pt x="1029" y="218"/>
                    <a:pt x="1029" y="217"/>
                  </a:cubicBezTo>
                  <a:cubicBezTo>
                    <a:pt x="1029" y="216"/>
                    <a:pt x="1030" y="215"/>
                    <a:pt x="1031" y="214"/>
                  </a:cubicBezTo>
                  <a:cubicBezTo>
                    <a:pt x="1031" y="214"/>
                    <a:pt x="1033" y="214"/>
                    <a:pt x="1034" y="213"/>
                  </a:cubicBezTo>
                  <a:cubicBezTo>
                    <a:pt x="1034" y="212"/>
                    <a:pt x="1034" y="211"/>
                    <a:pt x="1034" y="210"/>
                  </a:cubicBezTo>
                  <a:cubicBezTo>
                    <a:pt x="1034" y="209"/>
                    <a:pt x="1035" y="208"/>
                    <a:pt x="1035" y="207"/>
                  </a:cubicBezTo>
                  <a:cubicBezTo>
                    <a:pt x="1035" y="206"/>
                    <a:pt x="1033" y="205"/>
                    <a:pt x="1032" y="204"/>
                  </a:cubicBezTo>
                  <a:cubicBezTo>
                    <a:pt x="1032" y="203"/>
                    <a:pt x="1029" y="203"/>
                    <a:pt x="1028" y="203"/>
                  </a:cubicBezTo>
                  <a:cubicBezTo>
                    <a:pt x="1028" y="202"/>
                    <a:pt x="1029" y="200"/>
                    <a:pt x="1029" y="199"/>
                  </a:cubicBezTo>
                  <a:cubicBezTo>
                    <a:pt x="1028" y="198"/>
                    <a:pt x="1027" y="197"/>
                    <a:pt x="1026" y="197"/>
                  </a:cubicBezTo>
                  <a:cubicBezTo>
                    <a:pt x="1026" y="196"/>
                    <a:pt x="1023" y="195"/>
                    <a:pt x="1023" y="194"/>
                  </a:cubicBezTo>
                  <a:cubicBezTo>
                    <a:pt x="1022" y="193"/>
                    <a:pt x="1021" y="191"/>
                    <a:pt x="1021" y="190"/>
                  </a:cubicBezTo>
                  <a:cubicBezTo>
                    <a:pt x="1021" y="189"/>
                    <a:pt x="1022" y="187"/>
                    <a:pt x="1023" y="186"/>
                  </a:cubicBezTo>
                  <a:cubicBezTo>
                    <a:pt x="1023" y="185"/>
                    <a:pt x="1026" y="185"/>
                    <a:pt x="1026" y="184"/>
                  </a:cubicBezTo>
                  <a:cubicBezTo>
                    <a:pt x="1027" y="183"/>
                    <a:pt x="1026" y="180"/>
                    <a:pt x="1025" y="179"/>
                  </a:cubicBezTo>
                  <a:cubicBezTo>
                    <a:pt x="1025" y="178"/>
                    <a:pt x="1023" y="175"/>
                    <a:pt x="1022" y="175"/>
                  </a:cubicBezTo>
                  <a:cubicBezTo>
                    <a:pt x="1021" y="174"/>
                    <a:pt x="1019" y="175"/>
                    <a:pt x="1019" y="175"/>
                  </a:cubicBezTo>
                  <a:cubicBezTo>
                    <a:pt x="1018" y="175"/>
                    <a:pt x="1018" y="171"/>
                    <a:pt x="1017" y="171"/>
                  </a:cubicBezTo>
                  <a:cubicBezTo>
                    <a:pt x="1016" y="171"/>
                    <a:pt x="1014" y="173"/>
                    <a:pt x="1013" y="173"/>
                  </a:cubicBezTo>
                  <a:cubicBezTo>
                    <a:pt x="1013" y="173"/>
                    <a:pt x="1011" y="172"/>
                    <a:pt x="1011" y="171"/>
                  </a:cubicBezTo>
                  <a:cubicBezTo>
                    <a:pt x="1011" y="170"/>
                    <a:pt x="1012" y="168"/>
                    <a:pt x="1012" y="168"/>
                  </a:cubicBezTo>
                  <a:cubicBezTo>
                    <a:pt x="1012" y="167"/>
                    <a:pt x="1011" y="166"/>
                    <a:pt x="1011" y="165"/>
                  </a:cubicBezTo>
                  <a:cubicBezTo>
                    <a:pt x="1010" y="165"/>
                    <a:pt x="1008" y="165"/>
                    <a:pt x="1007" y="165"/>
                  </a:cubicBezTo>
                  <a:cubicBezTo>
                    <a:pt x="1006" y="164"/>
                    <a:pt x="1004" y="160"/>
                    <a:pt x="1005" y="159"/>
                  </a:cubicBezTo>
                  <a:cubicBezTo>
                    <a:pt x="1005" y="158"/>
                    <a:pt x="1007" y="156"/>
                    <a:pt x="1007" y="155"/>
                  </a:cubicBezTo>
                  <a:cubicBezTo>
                    <a:pt x="1007" y="154"/>
                    <a:pt x="1006" y="151"/>
                    <a:pt x="1006" y="151"/>
                  </a:cubicBezTo>
                  <a:cubicBezTo>
                    <a:pt x="1005" y="150"/>
                    <a:pt x="1002" y="150"/>
                    <a:pt x="1001" y="150"/>
                  </a:cubicBezTo>
                  <a:cubicBezTo>
                    <a:pt x="1000" y="149"/>
                    <a:pt x="1000" y="147"/>
                    <a:pt x="999" y="146"/>
                  </a:cubicBezTo>
                  <a:cubicBezTo>
                    <a:pt x="998" y="146"/>
                    <a:pt x="997" y="145"/>
                    <a:pt x="996" y="145"/>
                  </a:cubicBezTo>
                  <a:cubicBezTo>
                    <a:pt x="996" y="144"/>
                    <a:pt x="995" y="141"/>
                    <a:pt x="995" y="140"/>
                  </a:cubicBezTo>
                  <a:cubicBezTo>
                    <a:pt x="994" y="139"/>
                    <a:pt x="994" y="137"/>
                    <a:pt x="994" y="136"/>
                  </a:cubicBezTo>
                  <a:cubicBezTo>
                    <a:pt x="995" y="135"/>
                    <a:pt x="998" y="135"/>
                    <a:pt x="998" y="134"/>
                  </a:cubicBezTo>
                  <a:cubicBezTo>
                    <a:pt x="999" y="133"/>
                    <a:pt x="999" y="131"/>
                    <a:pt x="999" y="130"/>
                  </a:cubicBezTo>
                  <a:cubicBezTo>
                    <a:pt x="999" y="129"/>
                    <a:pt x="999" y="127"/>
                    <a:pt x="998" y="126"/>
                  </a:cubicBezTo>
                  <a:cubicBezTo>
                    <a:pt x="997" y="125"/>
                    <a:pt x="993" y="125"/>
                    <a:pt x="992" y="124"/>
                  </a:cubicBezTo>
                  <a:cubicBezTo>
                    <a:pt x="992" y="123"/>
                    <a:pt x="992" y="120"/>
                    <a:pt x="991" y="118"/>
                  </a:cubicBezTo>
                  <a:cubicBezTo>
                    <a:pt x="991" y="117"/>
                    <a:pt x="990" y="116"/>
                    <a:pt x="989" y="115"/>
                  </a:cubicBezTo>
                  <a:cubicBezTo>
                    <a:pt x="989" y="115"/>
                    <a:pt x="987" y="114"/>
                    <a:pt x="986" y="113"/>
                  </a:cubicBezTo>
                  <a:cubicBezTo>
                    <a:pt x="986" y="112"/>
                    <a:pt x="986" y="110"/>
                    <a:pt x="986" y="109"/>
                  </a:cubicBezTo>
                  <a:cubicBezTo>
                    <a:pt x="986" y="108"/>
                    <a:pt x="987" y="107"/>
                    <a:pt x="987" y="106"/>
                  </a:cubicBezTo>
                  <a:cubicBezTo>
                    <a:pt x="987" y="105"/>
                    <a:pt x="986" y="103"/>
                    <a:pt x="986" y="103"/>
                  </a:cubicBezTo>
                  <a:cubicBezTo>
                    <a:pt x="986" y="101"/>
                    <a:pt x="987" y="99"/>
                    <a:pt x="987" y="99"/>
                  </a:cubicBezTo>
                  <a:cubicBezTo>
                    <a:pt x="988" y="97"/>
                    <a:pt x="991" y="95"/>
                    <a:pt x="991" y="94"/>
                  </a:cubicBezTo>
                  <a:cubicBezTo>
                    <a:pt x="992" y="93"/>
                    <a:pt x="991" y="89"/>
                    <a:pt x="990" y="88"/>
                  </a:cubicBezTo>
                  <a:cubicBezTo>
                    <a:pt x="989" y="87"/>
                    <a:pt x="986" y="86"/>
                    <a:pt x="985" y="85"/>
                  </a:cubicBezTo>
                  <a:cubicBezTo>
                    <a:pt x="984" y="85"/>
                    <a:pt x="983" y="85"/>
                    <a:pt x="983" y="85"/>
                  </a:cubicBezTo>
                  <a:cubicBezTo>
                    <a:pt x="983" y="85"/>
                    <a:pt x="983" y="85"/>
                    <a:pt x="983" y="85"/>
                  </a:cubicBezTo>
                  <a:cubicBezTo>
                    <a:pt x="986" y="90"/>
                    <a:pt x="986" y="90"/>
                    <a:pt x="986" y="90"/>
                  </a:cubicBezTo>
                  <a:cubicBezTo>
                    <a:pt x="982" y="93"/>
                    <a:pt x="982" y="93"/>
                    <a:pt x="982" y="93"/>
                  </a:cubicBezTo>
                  <a:cubicBezTo>
                    <a:pt x="981" y="93"/>
                    <a:pt x="979" y="95"/>
                    <a:pt x="976" y="95"/>
                  </a:cubicBezTo>
                  <a:cubicBezTo>
                    <a:pt x="976" y="95"/>
                    <a:pt x="976" y="95"/>
                    <a:pt x="976" y="95"/>
                  </a:cubicBezTo>
                  <a:cubicBezTo>
                    <a:pt x="974" y="95"/>
                    <a:pt x="971" y="94"/>
                    <a:pt x="969" y="92"/>
                  </a:cubicBezTo>
                  <a:cubicBezTo>
                    <a:pt x="968" y="91"/>
                    <a:pt x="968" y="89"/>
                    <a:pt x="967" y="88"/>
                  </a:cubicBezTo>
                  <a:cubicBezTo>
                    <a:pt x="967" y="88"/>
                    <a:pt x="967" y="88"/>
                    <a:pt x="967" y="88"/>
                  </a:cubicBezTo>
                  <a:cubicBezTo>
                    <a:pt x="967" y="88"/>
                    <a:pt x="967" y="88"/>
                    <a:pt x="967" y="88"/>
                  </a:cubicBezTo>
                  <a:cubicBezTo>
                    <a:pt x="966" y="88"/>
                    <a:pt x="966" y="89"/>
                    <a:pt x="965" y="89"/>
                  </a:cubicBezTo>
                  <a:cubicBezTo>
                    <a:pt x="965" y="89"/>
                    <a:pt x="965" y="89"/>
                    <a:pt x="965" y="89"/>
                  </a:cubicBezTo>
                  <a:cubicBezTo>
                    <a:pt x="963" y="90"/>
                    <a:pt x="962" y="91"/>
                    <a:pt x="960" y="91"/>
                  </a:cubicBezTo>
                  <a:cubicBezTo>
                    <a:pt x="959" y="91"/>
                    <a:pt x="959" y="91"/>
                    <a:pt x="958" y="91"/>
                  </a:cubicBezTo>
                  <a:cubicBezTo>
                    <a:pt x="955" y="90"/>
                    <a:pt x="953" y="87"/>
                    <a:pt x="953" y="86"/>
                  </a:cubicBezTo>
                  <a:cubicBezTo>
                    <a:pt x="952" y="85"/>
                    <a:pt x="952" y="83"/>
                    <a:pt x="951" y="81"/>
                  </a:cubicBezTo>
                  <a:cubicBezTo>
                    <a:pt x="951" y="81"/>
                    <a:pt x="951" y="80"/>
                    <a:pt x="951" y="79"/>
                  </a:cubicBezTo>
                  <a:cubicBezTo>
                    <a:pt x="951" y="79"/>
                    <a:pt x="950" y="79"/>
                    <a:pt x="950" y="79"/>
                  </a:cubicBezTo>
                  <a:cubicBezTo>
                    <a:pt x="950" y="79"/>
                    <a:pt x="950" y="79"/>
                    <a:pt x="949" y="78"/>
                  </a:cubicBezTo>
                  <a:cubicBezTo>
                    <a:pt x="948" y="78"/>
                    <a:pt x="947" y="78"/>
                    <a:pt x="946" y="77"/>
                  </a:cubicBezTo>
                  <a:cubicBezTo>
                    <a:pt x="944" y="75"/>
                    <a:pt x="942" y="73"/>
                    <a:pt x="941" y="70"/>
                  </a:cubicBezTo>
                  <a:cubicBezTo>
                    <a:pt x="941" y="68"/>
                    <a:pt x="941" y="65"/>
                    <a:pt x="942" y="63"/>
                  </a:cubicBezTo>
                  <a:cubicBezTo>
                    <a:pt x="942" y="63"/>
                    <a:pt x="941" y="63"/>
                    <a:pt x="941" y="63"/>
                  </a:cubicBezTo>
                  <a:cubicBezTo>
                    <a:pt x="941" y="63"/>
                    <a:pt x="940" y="63"/>
                    <a:pt x="939" y="63"/>
                  </a:cubicBezTo>
                  <a:cubicBezTo>
                    <a:pt x="937" y="63"/>
                    <a:pt x="936" y="63"/>
                    <a:pt x="935" y="63"/>
                  </a:cubicBezTo>
                  <a:cubicBezTo>
                    <a:pt x="932" y="61"/>
                    <a:pt x="931" y="59"/>
                    <a:pt x="930" y="58"/>
                  </a:cubicBezTo>
                  <a:cubicBezTo>
                    <a:pt x="930" y="57"/>
                    <a:pt x="930" y="57"/>
                    <a:pt x="930" y="56"/>
                  </a:cubicBezTo>
                  <a:cubicBezTo>
                    <a:pt x="929" y="56"/>
                    <a:pt x="928" y="56"/>
                    <a:pt x="926" y="55"/>
                  </a:cubicBezTo>
                  <a:cubicBezTo>
                    <a:pt x="925" y="55"/>
                    <a:pt x="924" y="54"/>
                    <a:pt x="923" y="53"/>
                  </a:cubicBezTo>
                  <a:cubicBezTo>
                    <a:pt x="923" y="53"/>
                    <a:pt x="923" y="53"/>
                    <a:pt x="923" y="52"/>
                  </a:cubicBezTo>
                  <a:cubicBezTo>
                    <a:pt x="922" y="52"/>
                    <a:pt x="921" y="51"/>
                    <a:pt x="921" y="51"/>
                  </a:cubicBezTo>
                  <a:cubicBezTo>
                    <a:pt x="921" y="51"/>
                    <a:pt x="921" y="51"/>
                    <a:pt x="921" y="51"/>
                  </a:cubicBezTo>
                  <a:cubicBezTo>
                    <a:pt x="920" y="53"/>
                    <a:pt x="918" y="55"/>
                    <a:pt x="915" y="55"/>
                  </a:cubicBezTo>
                  <a:cubicBezTo>
                    <a:pt x="911" y="55"/>
                    <a:pt x="909" y="51"/>
                    <a:pt x="908" y="49"/>
                  </a:cubicBezTo>
                  <a:cubicBezTo>
                    <a:pt x="908" y="49"/>
                    <a:pt x="908" y="49"/>
                    <a:pt x="908" y="49"/>
                  </a:cubicBezTo>
                  <a:cubicBezTo>
                    <a:pt x="908" y="48"/>
                    <a:pt x="908" y="48"/>
                    <a:pt x="908" y="47"/>
                  </a:cubicBezTo>
                  <a:cubicBezTo>
                    <a:pt x="907" y="47"/>
                    <a:pt x="907" y="47"/>
                    <a:pt x="907" y="47"/>
                  </a:cubicBezTo>
                  <a:cubicBezTo>
                    <a:pt x="905" y="47"/>
                    <a:pt x="904" y="46"/>
                    <a:pt x="903" y="46"/>
                  </a:cubicBezTo>
                  <a:cubicBezTo>
                    <a:pt x="903" y="46"/>
                    <a:pt x="902" y="45"/>
                    <a:pt x="902" y="45"/>
                  </a:cubicBezTo>
                  <a:cubicBezTo>
                    <a:pt x="901" y="45"/>
                    <a:pt x="900" y="45"/>
                    <a:pt x="899" y="45"/>
                  </a:cubicBezTo>
                  <a:cubicBezTo>
                    <a:pt x="899" y="45"/>
                    <a:pt x="899" y="45"/>
                    <a:pt x="899" y="45"/>
                  </a:cubicBezTo>
                  <a:cubicBezTo>
                    <a:pt x="898" y="45"/>
                    <a:pt x="897" y="46"/>
                    <a:pt x="895" y="46"/>
                  </a:cubicBezTo>
                  <a:cubicBezTo>
                    <a:pt x="895" y="46"/>
                    <a:pt x="895" y="46"/>
                    <a:pt x="895" y="46"/>
                  </a:cubicBezTo>
                  <a:cubicBezTo>
                    <a:pt x="892" y="45"/>
                    <a:pt x="889" y="44"/>
                    <a:pt x="888" y="43"/>
                  </a:cubicBezTo>
                  <a:cubicBezTo>
                    <a:pt x="886" y="42"/>
                    <a:pt x="886" y="41"/>
                    <a:pt x="885" y="40"/>
                  </a:cubicBezTo>
                  <a:cubicBezTo>
                    <a:pt x="885" y="40"/>
                    <a:pt x="884" y="40"/>
                    <a:pt x="883" y="40"/>
                  </a:cubicBezTo>
                  <a:cubicBezTo>
                    <a:pt x="882" y="40"/>
                    <a:pt x="881" y="40"/>
                    <a:pt x="880" y="40"/>
                  </a:cubicBezTo>
                  <a:cubicBezTo>
                    <a:pt x="878" y="39"/>
                    <a:pt x="876" y="35"/>
                    <a:pt x="876" y="34"/>
                  </a:cubicBezTo>
                  <a:cubicBezTo>
                    <a:pt x="876" y="34"/>
                    <a:pt x="875" y="33"/>
                    <a:pt x="875" y="33"/>
                  </a:cubicBezTo>
                  <a:cubicBezTo>
                    <a:pt x="875" y="33"/>
                    <a:pt x="874" y="33"/>
                    <a:pt x="874" y="33"/>
                  </a:cubicBezTo>
                  <a:cubicBezTo>
                    <a:pt x="874" y="33"/>
                    <a:pt x="874" y="33"/>
                    <a:pt x="874" y="33"/>
                  </a:cubicBezTo>
                  <a:cubicBezTo>
                    <a:pt x="873" y="33"/>
                    <a:pt x="873" y="33"/>
                    <a:pt x="873" y="33"/>
                  </a:cubicBezTo>
                  <a:cubicBezTo>
                    <a:pt x="871" y="33"/>
                    <a:pt x="870" y="32"/>
                    <a:pt x="869" y="31"/>
                  </a:cubicBezTo>
                  <a:cubicBezTo>
                    <a:pt x="868" y="32"/>
                    <a:pt x="867" y="33"/>
                    <a:pt x="865" y="33"/>
                  </a:cubicBezTo>
                  <a:cubicBezTo>
                    <a:pt x="865" y="33"/>
                    <a:pt x="865" y="34"/>
                    <a:pt x="864" y="34"/>
                  </a:cubicBezTo>
                  <a:cubicBezTo>
                    <a:pt x="861" y="34"/>
                    <a:pt x="859" y="31"/>
                    <a:pt x="858" y="30"/>
                  </a:cubicBezTo>
                  <a:cubicBezTo>
                    <a:pt x="858" y="30"/>
                    <a:pt x="858" y="30"/>
                    <a:pt x="858" y="30"/>
                  </a:cubicBezTo>
                  <a:cubicBezTo>
                    <a:pt x="857" y="31"/>
                    <a:pt x="856" y="33"/>
                    <a:pt x="854" y="33"/>
                  </a:cubicBezTo>
                  <a:cubicBezTo>
                    <a:pt x="853" y="33"/>
                    <a:pt x="853" y="33"/>
                    <a:pt x="852" y="33"/>
                  </a:cubicBezTo>
                  <a:cubicBezTo>
                    <a:pt x="850" y="33"/>
                    <a:pt x="849" y="33"/>
                    <a:pt x="847" y="32"/>
                  </a:cubicBezTo>
                  <a:cubicBezTo>
                    <a:pt x="847" y="32"/>
                    <a:pt x="847" y="32"/>
                    <a:pt x="847" y="32"/>
                  </a:cubicBezTo>
                  <a:cubicBezTo>
                    <a:pt x="846" y="32"/>
                    <a:pt x="846" y="32"/>
                    <a:pt x="846" y="32"/>
                  </a:cubicBezTo>
                  <a:cubicBezTo>
                    <a:pt x="846" y="32"/>
                    <a:pt x="846" y="32"/>
                    <a:pt x="845" y="31"/>
                  </a:cubicBezTo>
                  <a:cubicBezTo>
                    <a:pt x="845" y="33"/>
                    <a:pt x="843" y="34"/>
                    <a:pt x="842" y="34"/>
                  </a:cubicBezTo>
                  <a:cubicBezTo>
                    <a:pt x="841" y="34"/>
                    <a:pt x="840" y="35"/>
                    <a:pt x="839" y="35"/>
                  </a:cubicBezTo>
                  <a:cubicBezTo>
                    <a:pt x="838" y="35"/>
                    <a:pt x="836" y="34"/>
                    <a:pt x="834" y="33"/>
                  </a:cubicBezTo>
                  <a:cubicBezTo>
                    <a:pt x="833" y="33"/>
                    <a:pt x="832" y="32"/>
                    <a:pt x="831" y="32"/>
                  </a:cubicBezTo>
                  <a:cubicBezTo>
                    <a:pt x="831" y="32"/>
                    <a:pt x="831" y="32"/>
                    <a:pt x="831" y="32"/>
                  </a:cubicBezTo>
                  <a:cubicBezTo>
                    <a:pt x="830" y="32"/>
                    <a:pt x="829" y="32"/>
                    <a:pt x="829" y="32"/>
                  </a:cubicBezTo>
                  <a:cubicBezTo>
                    <a:pt x="829" y="32"/>
                    <a:pt x="829" y="32"/>
                    <a:pt x="828" y="32"/>
                  </a:cubicBezTo>
                  <a:cubicBezTo>
                    <a:pt x="827" y="33"/>
                    <a:pt x="826" y="35"/>
                    <a:pt x="824" y="35"/>
                  </a:cubicBezTo>
                  <a:cubicBezTo>
                    <a:pt x="823" y="35"/>
                    <a:pt x="823" y="35"/>
                    <a:pt x="823" y="35"/>
                  </a:cubicBezTo>
                  <a:cubicBezTo>
                    <a:pt x="820" y="35"/>
                    <a:pt x="818" y="35"/>
                    <a:pt x="817" y="34"/>
                  </a:cubicBezTo>
                  <a:cubicBezTo>
                    <a:pt x="816" y="34"/>
                    <a:pt x="816" y="33"/>
                    <a:pt x="815" y="33"/>
                  </a:cubicBezTo>
                  <a:cubicBezTo>
                    <a:pt x="815" y="33"/>
                    <a:pt x="814" y="33"/>
                    <a:pt x="813" y="33"/>
                  </a:cubicBezTo>
                  <a:cubicBezTo>
                    <a:pt x="813" y="33"/>
                    <a:pt x="813" y="33"/>
                    <a:pt x="813" y="33"/>
                  </a:cubicBezTo>
                  <a:cubicBezTo>
                    <a:pt x="812" y="33"/>
                    <a:pt x="812" y="33"/>
                    <a:pt x="811" y="33"/>
                  </a:cubicBezTo>
                  <a:cubicBezTo>
                    <a:pt x="810" y="33"/>
                    <a:pt x="809" y="34"/>
                    <a:pt x="808" y="34"/>
                  </a:cubicBezTo>
                  <a:cubicBezTo>
                    <a:pt x="807" y="34"/>
                    <a:pt x="807" y="34"/>
                    <a:pt x="806" y="34"/>
                  </a:cubicBezTo>
                  <a:cubicBezTo>
                    <a:pt x="804" y="33"/>
                    <a:pt x="803" y="32"/>
                    <a:pt x="802" y="31"/>
                  </a:cubicBezTo>
                  <a:cubicBezTo>
                    <a:pt x="802" y="31"/>
                    <a:pt x="801" y="31"/>
                    <a:pt x="801" y="31"/>
                  </a:cubicBezTo>
                  <a:cubicBezTo>
                    <a:pt x="801" y="32"/>
                    <a:pt x="800" y="33"/>
                    <a:pt x="800" y="33"/>
                  </a:cubicBezTo>
                  <a:cubicBezTo>
                    <a:pt x="800" y="34"/>
                    <a:pt x="800" y="34"/>
                    <a:pt x="800" y="35"/>
                  </a:cubicBezTo>
                  <a:cubicBezTo>
                    <a:pt x="799" y="35"/>
                    <a:pt x="799" y="36"/>
                    <a:pt x="799" y="36"/>
                  </a:cubicBezTo>
                  <a:cubicBezTo>
                    <a:pt x="798" y="39"/>
                    <a:pt x="798" y="40"/>
                    <a:pt x="797" y="41"/>
                  </a:cubicBezTo>
                  <a:cubicBezTo>
                    <a:pt x="796" y="43"/>
                    <a:pt x="793" y="46"/>
                    <a:pt x="791" y="48"/>
                  </a:cubicBezTo>
                  <a:cubicBezTo>
                    <a:pt x="789" y="48"/>
                    <a:pt x="788" y="49"/>
                    <a:pt x="786" y="49"/>
                  </a:cubicBezTo>
                  <a:cubicBezTo>
                    <a:pt x="786" y="49"/>
                    <a:pt x="785" y="49"/>
                    <a:pt x="785" y="49"/>
                  </a:cubicBezTo>
                  <a:cubicBezTo>
                    <a:pt x="785" y="49"/>
                    <a:pt x="785" y="50"/>
                    <a:pt x="784" y="50"/>
                  </a:cubicBezTo>
                  <a:cubicBezTo>
                    <a:pt x="783" y="50"/>
                    <a:pt x="781" y="51"/>
                    <a:pt x="779" y="51"/>
                  </a:cubicBezTo>
                  <a:cubicBezTo>
                    <a:pt x="779" y="51"/>
                    <a:pt x="778" y="51"/>
                    <a:pt x="778" y="51"/>
                  </a:cubicBezTo>
                  <a:cubicBezTo>
                    <a:pt x="775" y="51"/>
                    <a:pt x="772" y="49"/>
                    <a:pt x="769" y="46"/>
                  </a:cubicBezTo>
                  <a:cubicBezTo>
                    <a:pt x="767" y="44"/>
                    <a:pt x="766" y="43"/>
                    <a:pt x="765" y="42"/>
                  </a:cubicBezTo>
                  <a:cubicBezTo>
                    <a:pt x="765" y="41"/>
                    <a:pt x="764" y="40"/>
                    <a:pt x="764" y="40"/>
                  </a:cubicBezTo>
                  <a:cubicBezTo>
                    <a:pt x="764" y="39"/>
                    <a:pt x="764" y="39"/>
                    <a:pt x="764" y="39"/>
                  </a:cubicBezTo>
                  <a:cubicBezTo>
                    <a:pt x="763" y="39"/>
                    <a:pt x="762" y="38"/>
                    <a:pt x="762" y="37"/>
                  </a:cubicBezTo>
                  <a:cubicBezTo>
                    <a:pt x="761" y="37"/>
                    <a:pt x="761" y="37"/>
                    <a:pt x="761" y="37"/>
                  </a:cubicBezTo>
                  <a:cubicBezTo>
                    <a:pt x="760" y="37"/>
                    <a:pt x="759" y="37"/>
                    <a:pt x="758" y="37"/>
                  </a:cubicBezTo>
                  <a:cubicBezTo>
                    <a:pt x="758" y="37"/>
                    <a:pt x="757" y="37"/>
                    <a:pt x="757" y="37"/>
                  </a:cubicBezTo>
                  <a:cubicBezTo>
                    <a:pt x="755" y="37"/>
                    <a:pt x="751" y="35"/>
                    <a:pt x="750" y="35"/>
                  </a:cubicBezTo>
                  <a:cubicBezTo>
                    <a:pt x="749" y="34"/>
                    <a:pt x="748" y="33"/>
                    <a:pt x="747" y="32"/>
                  </a:cubicBezTo>
                  <a:cubicBezTo>
                    <a:pt x="747" y="32"/>
                    <a:pt x="746" y="32"/>
                    <a:pt x="746" y="31"/>
                  </a:cubicBezTo>
                  <a:cubicBezTo>
                    <a:pt x="745" y="31"/>
                    <a:pt x="745" y="31"/>
                    <a:pt x="744" y="31"/>
                  </a:cubicBezTo>
                  <a:cubicBezTo>
                    <a:pt x="743" y="31"/>
                    <a:pt x="743" y="31"/>
                    <a:pt x="742" y="31"/>
                  </a:cubicBezTo>
                  <a:cubicBezTo>
                    <a:pt x="741" y="30"/>
                    <a:pt x="741" y="30"/>
                    <a:pt x="741" y="30"/>
                  </a:cubicBezTo>
                  <a:cubicBezTo>
                    <a:pt x="739" y="30"/>
                    <a:pt x="738" y="29"/>
                    <a:pt x="736" y="29"/>
                  </a:cubicBezTo>
                  <a:cubicBezTo>
                    <a:pt x="735" y="28"/>
                    <a:pt x="734" y="27"/>
                    <a:pt x="734" y="26"/>
                  </a:cubicBezTo>
                  <a:cubicBezTo>
                    <a:pt x="734" y="25"/>
                    <a:pt x="734" y="25"/>
                    <a:pt x="733" y="25"/>
                  </a:cubicBezTo>
                  <a:cubicBezTo>
                    <a:pt x="733" y="25"/>
                    <a:pt x="731" y="24"/>
                    <a:pt x="730" y="23"/>
                  </a:cubicBezTo>
                  <a:cubicBezTo>
                    <a:pt x="729" y="23"/>
                    <a:pt x="728" y="22"/>
                    <a:pt x="726" y="22"/>
                  </a:cubicBezTo>
                  <a:cubicBezTo>
                    <a:pt x="725" y="21"/>
                    <a:pt x="724" y="21"/>
                    <a:pt x="723" y="20"/>
                  </a:cubicBezTo>
                  <a:cubicBezTo>
                    <a:pt x="723" y="20"/>
                    <a:pt x="722" y="20"/>
                    <a:pt x="722" y="20"/>
                  </a:cubicBezTo>
                  <a:cubicBezTo>
                    <a:pt x="720" y="19"/>
                    <a:pt x="718" y="18"/>
                    <a:pt x="716" y="17"/>
                  </a:cubicBezTo>
                  <a:cubicBezTo>
                    <a:pt x="715" y="15"/>
                    <a:pt x="713" y="12"/>
                    <a:pt x="712" y="10"/>
                  </a:cubicBezTo>
                  <a:cubicBezTo>
                    <a:pt x="500" y="12"/>
                    <a:pt x="500" y="12"/>
                    <a:pt x="500" y="12"/>
                  </a:cubicBezTo>
                  <a:cubicBezTo>
                    <a:pt x="170" y="7"/>
                    <a:pt x="170" y="7"/>
                    <a:pt x="170" y="7"/>
                  </a:cubicBezTo>
                  <a:cubicBezTo>
                    <a:pt x="15" y="0"/>
                    <a:pt x="15" y="0"/>
                    <a:pt x="15" y="0"/>
                  </a:cubicBezTo>
                  <a:cubicBezTo>
                    <a:pt x="0" y="339"/>
                    <a:pt x="0" y="339"/>
                    <a:pt x="0" y="339"/>
                  </a:cubicBezTo>
                  <a:cubicBezTo>
                    <a:pt x="262" y="349"/>
                    <a:pt x="262" y="349"/>
                    <a:pt x="262" y="349"/>
                  </a:cubicBezTo>
                  <a:cubicBezTo>
                    <a:pt x="258" y="528"/>
                    <a:pt x="258" y="528"/>
                    <a:pt x="258" y="528"/>
                  </a:cubicBezTo>
                  <a:cubicBezTo>
                    <a:pt x="426" y="532"/>
                    <a:pt x="426" y="532"/>
                    <a:pt x="426" y="532"/>
                  </a:cubicBezTo>
                  <a:cubicBezTo>
                    <a:pt x="575" y="532"/>
                    <a:pt x="575" y="532"/>
                    <a:pt x="575" y="532"/>
                  </a:cubicBezTo>
                  <a:cubicBezTo>
                    <a:pt x="814" y="529"/>
                    <a:pt x="814" y="529"/>
                    <a:pt x="814" y="529"/>
                  </a:cubicBezTo>
                  <a:cubicBezTo>
                    <a:pt x="995" y="524"/>
                    <a:pt x="995" y="524"/>
                    <a:pt x="995" y="524"/>
                  </a:cubicBezTo>
                  <a:cubicBezTo>
                    <a:pt x="1147" y="517"/>
                    <a:pt x="1147" y="517"/>
                    <a:pt x="1147" y="517"/>
                  </a:cubicBezTo>
                  <a:cubicBezTo>
                    <a:pt x="1146" y="516"/>
                    <a:pt x="1146" y="514"/>
                    <a:pt x="1145" y="51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0" name="Freeform 39"/>
            <p:cNvSpPr>
              <a:spLocks/>
            </p:cNvSpPr>
            <p:nvPr/>
          </p:nvSpPr>
          <p:spPr bwMode="auto">
            <a:xfrm>
              <a:off x="2906713" y="3352800"/>
              <a:ext cx="863600" cy="452438"/>
            </a:xfrm>
            <a:custGeom>
              <a:avLst/>
              <a:gdLst>
                <a:gd name="T0" fmla="*/ 1005 w 1023"/>
                <a:gd name="T1" fmla="*/ 143 h 538"/>
                <a:gd name="T2" fmla="*/ 1004 w 1023"/>
                <a:gd name="T3" fmla="*/ 138 h 538"/>
                <a:gd name="T4" fmla="*/ 1000 w 1023"/>
                <a:gd name="T5" fmla="*/ 139 h 538"/>
                <a:gd name="T6" fmla="*/ 995 w 1023"/>
                <a:gd name="T7" fmla="*/ 136 h 538"/>
                <a:gd name="T8" fmla="*/ 990 w 1023"/>
                <a:gd name="T9" fmla="*/ 135 h 538"/>
                <a:gd name="T10" fmla="*/ 984 w 1023"/>
                <a:gd name="T11" fmla="*/ 137 h 538"/>
                <a:gd name="T12" fmla="*/ 978 w 1023"/>
                <a:gd name="T13" fmla="*/ 131 h 538"/>
                <a:gd name="T14" fmla="*/ 973 w 1023"/>
                <a:gd name="T15" fmla="*/ 130 h 538"/>
                <a:gd name="T16" fmla="*/ 972 w 1023"/>
                <a:gd name="T17" fmla="*/ 122 h 538"/>
                <a:gd name="T18" fmla="*/ 965 w 1023"/>
                <a:gd name="T19" fmla="*/ 119 h 538"/>
                <a:gd name="T20" fmla="*/ 961 w 1023"/>
                <a:gd name="T21" fmla="*/ 109 h 538"/>
                <a:gd name="T22" fmla="*/ 965 w 1023"/>
                <a:gd name="T23" fmla="*/ 104 h 538"/>
                <a:gd name="T24" fmla="*/ 962 w 1023"/>
                <a:gd name="T25" fmla="*/ 99 h 538"/>
                <a:gd name="T26" fmla="*/ 956 w 1023"/>
                <a:gd name="T27" fmla="*/ 100 h 538"/>
                <a:gd name="T28" fmla="*/ 950 w 1023"/>
                <a:gd name="T29" fmla="*/ 94 h 538"/>
                <a:gd name="T30" fmla="*/ 944 w 1023"/>
                <a:gd name="T31" fmla="*/ 89 h 538"/>
                <a:gd name="T32" fmla="*/ 940 w 1023"/>
                <a:gd name="T33" fmla="*/ 82 h 538"/>
                <a:gd name="T34" fmla="*/ 935 w 1023"/>
                <a:gd name="T35" fmla="*/ 78 h 538"/>
                <a:gd name="T36" fmla="*/ 932 w 1023"/>
                <a:gd name="T37" fmla="*/ 69 h 538"/>
                <a:gd name="T38" fmla="*/ 939 w 1023"/>
                <a:gd name="T39" fmla="*/ 68 h 538"/>
                <a:gd name="T40" fmla="*/ 938 w 1023"/>
                <a:gd name="T41" fmla="*/ 61 h 538"/>
                <a:gd name="T42" fmla="*/ 940 w 1023"/>
                <a:gd name="T43" fmla="*/ 53 h 538"/>
                <a:gd name="T44" fmla="*/ 948 w 1023"/>
                <a:gd name="T45" fmla="*/ 50 h 538"/>
                <a:gd name="T46" fmla="*/ 948 w 1023"/>
                <a:gd name="T47" fmla="*/ 42 h 538"/>
                <a:gd name="T48" fmla="*/ 951 w 1023"/>
                <a:gd name="T49" fmla="*/ 38 h 538"/>
                <a:gd name="T50" fmla="*/ 956 w 1023"/>
                <a:gd name="T51" fmla="*/ 42 h 538"/>
                <a:gd name="T52" fmla="*/ 963 w 1023"/>
                <a:gd name="T53" fmla="*/ 39 h 538"/>
                <a:gd name="T54" fmla="*/ 962 w 1023"/>
                <a:gd name="T55" fmla="*/ 33 h 538"/>
                <a:gd name="T56" fmla="*/ 957 w 1023"/>
                <a:gd name="T57" fmla="*/ 35 h 538"/>
                <a:gd name="T58" fmla="*/ 951 w 1023"/>
                <a:gd name="T59" fmla="*/ 32 h 538"/>
                <a:gd name="T60" fmla="*/ 958 w 1023"/>
                <a:gd name="T61" fmla="*/ 30 h 538"/>
                <a:gd name="T62" fmla="*/ 961 w 1023"/>
                <a:gd name="T63" fmla="*/ 24 h 538"/>
                <a:gd name="T64" fmla="*/ 957 w 1023"/>
                <a:gd name="T65" fmla="*/ 20 h 538"/>
                <a:gd name="T66" fmla="*/ 951 w 1023"/>
                <a:gd name="T67" fmla="*/ 18 h 538"/>
                <a:gd name="T68" fmla="*/ 950 w 1023"/>
                <a:gd name="T69" fmla="*/ 10 h 538"/>
                <a:gd name="T70" fmla="*/ 945 w 1023"/>
                <a:gd name="T71" fmla="*/ 11 h 538"/>
                <a:gd name="T72" fmla="*/ 940 w 1023"/>
                <a:gd name="T73" fmla="*/ 14 h 538"/>
                <a:gd name="T74" fmla="*/ 935 w 1023"/>
                <a:gd name="T75" fmla="*/ 18 h 538"/>
                <a:gd name="T76" fmla="*/ 926 w 1023"/>
                <a:gd name="T77" fmla="*/ 16 h 538"/>
                <a:gd name="T78" fmla="*/ 920 w 1023"/>
                <a:gd name="T79" fmla="*/ 13 h 538"/>
                <a:gd name="T80" fmla="*/ 915 w 1023"/>
                <a:gd name="T81" fmla="*/ 8 h 538"/>
                <a:gd name="T82" fmla="*/ 910 w 1023"/>
                <a:gd name="T83" fmla="*/ 4 h 538"/>
                <a:gd name="T84" fmla="*/ 905 w 1023"/>
                <a:gd name="T85" fmla="*/ 0 h 538"/>
                <a:gd name="T86" fmla="*/ 567 w 1023"/>
                <a:gd name="T87" fmla="*/ 12 h 538"/>
                <a:gd name="T88" fmla="*/ 179 w 1023"/>
                <a:gd name="T89" fmla="*/ 15 h 538"/>
                <a:gd name="T90" fmla="*/ 0 w 1023"/>
                <a:gd name="T91" fmla="*/ 537 h 538"/>
                <a:gd name="T92" fmla="*/ 506 w 1023"/>
                <a:gd name="T93" fmla="*/ 537 h 538"/>
                <a:gd name="T94" fmla="*/ 838 w 1023"/>
                <a:gd name="T95" fmla="*/ 527 h 538"/>
                <a:gd name="T96" fmla="*/ 1003 w 1023"/>
                <a:gd name="T97" fmla="*/ 145 h 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23" h="538">
                  <a:moveTo>
                    <a:pt x="1003" y="145"/>
                  </a:moveTo>
                  <a:cubicBezTo>
                    <a:pt x="1003" y="145"/>
                    <a:pt x="1005" y="143"/>
                    <a:pt x="1005" y="143"/>
                  </a:cubicBezTo>
                  <a:cubicBezTo>
                    <a:pt x="1005" y="142"/>
                    <a:pt x="1005" y="141"/>
                    <a:pt x="1005" y="140"/>
                  </a:cubicBezTo>
                  <a:cubicBezTo>
                    <a:pt x="1005" y="139"/>
                    <a:pt x="1004" y="138"/>
                    <a:pt x="1004" y="138"/>
                  </a:cubicBezTo>
                  <a:cubicBezTo>
                    <a:pt x="1003" y="137"/>
                    <a:pt x="1002" y="138"/>
                    <a:pt x="1002" y="138"/>
                  </a:cubicBezTo>
                  <a:cubicBezTo>
                    <a:pt x="1001" y="138"/>
                    <a:pt x="1001" y="139"/>
                    <a:pt x="1000" y="139"/>
                  </a:cubicBezTo>
                  <a:cubicBezTo>
                    <a:pt x="999" y="139"/>
                    <a:pt x="997" y="140"/>
                    <a:pt x="996" y="139"/>
                  </a:cubicBezTo>
                  <a:cubicBezTo>
                    <a:pt x="995" y="139"/>
                    <a:pt x="996" y="137"/>
                    <a:pt x="995" y="136"/>
                  </a:cubicBezTo>
                  <a:cubicBezTo>
                    <a:pt x="995" y="135"/>
                    <a:pt x="993" y="135"/>
                    <a:pt x="993" y="134"/>
                  </a:cubicBezTo>
                  <a:cubicBezTo>
                    <a:pt x="992" y="134"/>
                    <a:pt x="991" y="135"/>
                    <a:pt x="990" y="135"/>
                  </a:cubicBezTo>
                  <a:cubicBezTo>
                    <a:pt x="989" y="136"/>
                    <a:pt x="989" y="137"/>
                    <a:pt x="988" y="137"/>
                  </a:cubicBezTo>
                  <a:cubicBezTo>
                    <a:pt x="987" y="138"/>
                    <a:pt x="985" y="138"/>
                    <a:pt x="984" y="137"/>
                  </a:cubicBezTo>
                  <a:cubicBezTo>
                    <a:pt x="983" y="137"/>
                    <a:pt x="981" y="136"/>
                    <a:pt x="981" y="135"/>
                  </a:cubicBezTo>
                  <a:cubicBezTo>
                    <a:pt x="980" y="134"/>
                    <a:pt x="979" y="132"/>
                    <a:pt x="978" y="131"/>
                  </a:cubicBezTo>
                  <a:cubicBezTo>
                    <a:pt x="977" y="131"/>
                    <a:pt x="976" y="132"/>
                    <a:pt x="975" y="132"/>
                  </a:cubicBezTo>
                  <a:cubicBezTo>
                    <a:pt x="974" y="131"/>
                    <a:pt x="973" y="131"/>
                    <a:pt x="973" y="130"/>
                  </a:cubicBezTo>
                  <a:cubicBezTo>
                    <a:pt x="973" y="129"/>
                    <a:pt x="974" y="127"/>
                    <a:pt x="974" y="125"/>
                  </a:cubicBezTo>
                  <a:cubicBezTo>
                    <a:pt x="974" y="124"/>
                    <a:pt x="973" y="122"/>
                    <a:pt x="972" y="122"/>
                  </a:cubicBezTo>
                  <a:cubicBezTo>
                    <a:pt x="971" y="121"/>
                    <a:pt x="969" y="120"/>
                    <a:pt x="969" y="119"/>
                  </a:cubicBezTo>
                  <a:cubicBezTo>
                    <a:pt x="968" y="119"/>
                    <a:pt x="966" y="119"/>
                    <a:pt x="965" y="119"/>
                  </a:cubicBezTo>
                  <a:cubicBezTo>
                    <a:pt x="964" y="118"/>
                    <a:pt x="962" y="116"/>
                    <a:pt x="962" y="115"/>
                  </a:cubicBezTo>
                  <a:cubicBezTo>
                    <a:pt x="961" y="114"/>
                    <a:pt x="961" y="111"/>
                    <a:pt x="961" y="109"/>
                  </a:cubicBezTo>
                  <a:cubicBezTo>
                    <a:pt x="961" y="109"/>
                    <a:pt x="961" y="107"/>
                    <a:pt x="961" y="106"/>
                  </a:cubicBezTo>
                  <a:cubicBezTo>
                    <a:pt x="962" y="105"/>
                    <a:pt x="965" y="105"/>
                    <a:pt x="965" y="104"/>
                  </a:cubicBezTo>
                  <a:cubicBezTo>
                    <a:pt x="966" y="103"/>
                    <a:pt x="965" y="101"/>
                    <a:pt x="964" y="100"/>
                  </a:cubicBezTo>
                  <a:cubicBezTo>
                    <a:pt x="963" y="99"/>
                    <a:pt x="962" y="99"/>
                    <a:pt x="962" y="99"/>
                  </a:cubicBezTo>
                  <a:cubicBezTo>
                    <a:pt x="961" y="99"/>
                    <a:pt x="960" y="101"/>
                    <a:pt x="959" y="101"/>
                  </a:cubicBezTo>
                  <a:cubicBezTo>
                    <a:pt x="958" y="101"/>
                    <a:pt x="957" y="101"/>
                    <a:pt x="956" y="100"/>
                  </a:cubicBezTo>
                  <a:cubicBezTo>
                    <a:pt x="955" y="99"/>
                    <a:pt x="955" y="97"/>
                    <a:pt x="954" y="96"/>
                  </a:cubicBezTo>
                  <a:cubicBezTo>
                    <a:pt x="954" y="96"/>
                    <a:pt x="951" y="95"/>
                    <a:pt x="950" y="94"/>
                  </a:cubicBezTo>
                  <a:cubicBezTo>
                    <a:pt x="949" y="93"/>
                    <a:pt x="949" y="90"/>
                    <a:pt x="948" y="89"/>
                  </a:cubicBezTo>
                  <a:cubicBezTo>
                    <a:pt x="947" y="89"/>
                    <a:pt x="945" y="89"/>
                    <a:pt x="944" y="89"/>
                  </a:cubicBezTo>
                  <a:cubicBezTo>
                    <a:pt x="943" y="88"/>
                    <a:pt x="942" y="87"/>
                    <a:pt x="942" y="86"/>
                  </a:cubicBezTo>
                  <a:cubicBezTo>
                    <a:pt x="941" y="85"/>
                    <a:pt x="941" y="83"/>
                    <a:pt x="940" y="82"/>
                  </a:cubicBezTo>
                  <a:cubicBezTo>
                    <a:pt x="939" y="81"/>
                    <a:pt x="938" y="80"/>
                    <a:pt x="938" y="80"/>
                  </a:cubicBezTo>
                  <a:cubicBezTo>
                    <a:pt x="937" y="79"/>
                    <a:pt x="935" y="78"/>
                    <a:pt x="935" y="78"/>
                  </a:cubicBezTo>
                  <a:cubicBezTo>
                    <a:pt x="934" y="77"/>
                    <a:pt x="932" y="75"/>
                    <a:pt x="932" y="74"/>
                  </a:cubicBezTo>
                  <a:cubicBezTo>
                    <a:pt x="932" y="73"/>
                    <a:pt x="931" y="70"/>
                    <a:pt x="932" y="69"/>
                  </a:cubicBezTo>
                  <a:cubicBezTo>
                    <a:pt x="932" y="68"/>
                    <a:pt x="935" y="67"/>
                    <a:pt x="936" y="67"/>
                  </a:cubicBezTo>
                  <a:cubicBezTo>
                    <a:pt x="937" y="67"/>
                    <a:pt x="938" y="68"/>
                    <a:pt x="939" y="68"/>
                  </a:cubicBezTo>
                  <a:cubicBezTo>
                    <a:pt x="940" y="67"/>
                    <a:pt x="941" y="65"/>
                    <a:pt x="941" y="64"/>
                  </a:cubicBezTo>
                  <a:cubicBezTo>
                    <a:pt x="941" y="63"/>
                    <a:pt x="938" y="62"/>
                    <a:pt x="938" y="61"/>
                  </a:cubicBezTo>
                  <a:cubicBezTo>
                    <a:pt x="938" y="60"/>
                    <a:pt x="938" y="58"/>
                    <a:pt x="938" y="57"/>
                  </a:cubicBezTo>
                  <a:cubicBezTo>
                    <a:pt x="939" y="56"/>
                    <a:pt x="939" y="53"/>
                    <a:pt x="940" y="53"/>
                  </a:cubicBezTo>
                  <a:cubicBezTo>
                    <a:pt x="941" y="52"/>
                    <a:pt x="942" y="50"/>
                    <a:pt x="943" y="50"/>
                  </a:cubicBezTo>
                  <a:cubicBezTo>
                    <a:pt x="944" y="50"/>
                    <a:pt x="947" y="51"/>
                    <a:pt x="948" y="50"/>
                  </a:cubicBezTo>
                  <a:cubicBezTo>
                    <a:pt x="949" y="50"/>
                    <a:pt x="949" y="48"/>
                    <a:pt x="949" y="48"/>
                  </a:cubicBezTo>
                  <a:cubicBezTo>
                    <a:pt x="949" y="46"/>
                    <a:pt x="948" y="44"/>
                    <a:pt x="948" y="42"/>
                  </a:cubicBezTo>
                  <a:cubicBezTo>
                    <a:pt x="948" y="41"/>
                    <a:pt x="949" y="39"/>
                    <a:pt x="949" y="38"/>
                  </a:cubicBezTo>
                  <a:cubicBezTo>
                    <a:pt x="950" y="38"/>
                    <a:pt x="951" y="38"/>
                    <a:pt x="951" y="38"/>
                  </a:cubicBezTo>
                  <a:cubicBezTo>
                    <a:pt x="952" y="38"/>
                    <a:pt x="953" y="39"/>
                    <a:pt x="954" y="40"/>
                  </a:cubicBezTo>
                  <a:cubicBezTo>
                    <a:pt x="955" y="40"/>
                    <a:pt x="956" y="42"/>
                    <a:pt x="956" y="42"/>
                  </a:cubicBezTo>
                  <a:cubicBezTo>
                    <a:pt x="957" y="42"/>
                    <a:pt x="959" y="42"/>
                    <a:pt x="960" y="42"/>
                  </a:cubicBezTo>
                  <a:cubicBezTo>
                    <a:pt x="961" y="41"/>
                    <a:pt x="963" y="40"/>
                    <a:pt x="963" y="39"/>
                  </a:cubicBezTo>
                  <a:cubicBezTo>
                    <a:pt x="964" y="38"/>
                    <a:pt x="964" y="37"/>
                    <a:pt x="964" y="36"/>
                  </a:cubicBezTo>
                  <a:cubicBezTo>
                    <a:pt x="964" y="35"/>
                    <a:pt x="963" y="33"/>
                    <a:pt x="962" y="33"/>
                  </a:cubicBezTo>
                  <a:cubicBezTo>
                    <a:pt x="962" y="33"/>
                    <a:pt x="960" y="33"/>
                    <a:pt x="959" y="34"/>
                  </a:cubicBezTo>
                  <a:cubicBezTo>
                    <a:pt x="959" y="34"/>
                    <a:pt x="958" y="35"/>
                    <a:pt x="957" y="35"/>
                  </a:cubicBezTo>
                  <a:cubicBezTo>
                    <a:pt x="956" y="36"/>
                    <a:pt x="955" y="35"/>
                    <a:pt x="954" y="34"/>
                  </a:cubicBezTo>
                  <a:cubicBezTo>
                    <a:pt x="953" y="34"/>
                    <a:pt x="951" y="33"/>
                    <a:pt x="951" y="32"/>
                  </a:cubicBezTo>
                  <a:cubicBezTo>
                    <a:pt x="951" y="31"/>
                    <a:pt x="953" y="30"/>
                    <a:pt x="954" y="30"/>
                  </a:cubicBezTo>
                  <a:cubicBezTo>
                    <a:pt x="955" y="29"/>
                    <a:pt x="957" y="30"/>
                    <a:pt x="958" y="30"/>
                  </a:cubicBezTo>
                  <a:cubicBezTo>
                    <a:pt x="959" y="29"/>
                    <a:pt x="959" y="28"/>
                    <a:pt x="959" y="28"/>
                  </a:cubicBezTo>
                  <a:cubicBezTo>
                    <a:pt x="960" y="27"/>
                    <a:pt x="961" y="25"/>
                    <a:pt x="961" y="24"/>
                  </a:cubicBezTo>
                  <a:cubicBezTo>
                    <a:pt x="961" y="23"/>
                    <a:pt x="960" y="22"/>
                    <a:pt x="960" y="21"/>
                  </a:cubicBezTo>
                  <a:cubicBezTo>
                    <a:pt x="959" y="21"/>
                    <a:pt x="958" y="20"/>
                    <a:pt x="957" y="20"/>
                  </a:cubicBezTo>
                  <a:cubicBezTo>
                    <a:pt x="956" y="20"/>
                    <a:pt x="954" y="21"/>
                    <a:pt x="953" y="21"/>
                  </a:cubicBezTo>
                  <a:cubicBezTo>
                    <a:pt x="953" y="20"/>
                    <a:pt x="951" y="19"/>
                    <a:pt x="951" y="18"/>
                  </a:cubicBezTo>
                  <a:cubicBezTo>
                    <a:pt x="951" y="17"/>
                    <a:pt x="953" y="14"/>
                    <a:pt x="953" y="13"/>
                  </a:cubicBezTo>
                  <a:cubicBezTo>
                    <a:pt x="953" y="12"/>
                    <a:pt x="951" y="10"/>
                    <a:pt x="950" y="10"/>
                  </a:cubicBezTo>
                  <a:cubicBezTo>
                    <a:pt x="950" y="10"/>
                    <a:pt x="948" y="10"/>
                    <a:pt x="947" y="10"/>
                  </a:cubicBezTo>
                  <a:cubicBezTo>
                    <a:pt x="946" y="10"/>
                    <a:pt x="945" y="11"/>
                    <a:pt x="945" y="11"/>
                  </a:cubicBezTo>
                  <a:cubicBezTo>
                    <a:pt x="944" y="12"/>
                    <a:pt x="941" y="11"/>
                    <a:pt x="941" y="11"/>
                  </a:cubicBezTo>
                  <a:cubicBezTo>
                    <a:pt x="940" y="12"/>
                    <a:pt x="941" y="13"/>
                    <a:pt x="940" y="14"/>
                  </a:cubicBezTo>
                  <a:cubicBezTo>
                    <a:pt x="940" y="15"/>
                    <a:pt x="940" y="17"/>
                    <a:pt x="939" y="17"/>
                  </a:cubicBezTo>
                  <a:cubicBezTo>
                    <a:pt x="938" y="18"/>
                    <a:pt x="936" y="18"/>
                    <a:pt x="935" y="18"/>
                  </a:cubicBezTo>
                  <a:cubicBezTo>
                    <a:pt x="934" y="18"/>
                    <a:pt x="932" y="19"/>
                    <a:pt x="931" y="18"/>
                  </a:cubicBezTo>
                  <a:cubicBezTo>
                    <a:pt x="930" y="18"/>
                    <a:pt x="927" y="17"/>
                    <a:pt x="926" y="16"/>
                  </a:cubicBezTo>
                  <a:cubicBezTo>
                    <a:pt x="925" y="15"/>
                    <a:pt x="924" y="12"/>
                    <a:pt x="923" y="12"/>
                  </a:cubicBezTo>
                  <a:cubicBezTo>
                    <a:pt x="922" y="11"/>
                    <a:pt x="921" y="13"/>
                    <a:pt x="920" y="13"/>
                  </a:cubicBezTo>
                  <a:cubicBezTo>
                    <a:pt x="919" y="13"/>
                    <a:pt x="917" y="12"/>
                    <a:pt x="916" y="11"/>
                  </a:cubicBezTo>
                  <a:cubicBezTo>
                    <a:pt x="915" y="11"/>
                    <a:pt x="916" y="8"/>
                    <a:pt x="915" y="8"/>
                  </a:cubicBezTo>
                  <a:cubicBezTo>
                    <a:pt x="915" y="7"/>
                    <a:pt x="914" y="5"/>
                    <a:pt x="913" y="4"/>
                  </a:cubicBezTo>
                  <a:cubicBezTo>
                    <a:pt x="913" y="4"/>
                    <a:pt x="911" y="4"/>
                    <a:pt x="910" y="4"/>
                  </a:cubicBezTo>
                  <a:cubicBezTo>
                    <a:pt x="909" y="3"/>
                    <a:pt x="908" y="2"/>
                    <a:pt x="908" y="1"/>
                  </a:cubicBezTo>
                  <a:cubicBezTo>
                    <a:pt x="907" y="1"/>
                    <a:pt x="906" y="0"/>
                    <a:pt x="905" y="0"/>
                  </a:cubicBezTo>
                  <a:cubicBezTo>
                    <a:pt x="748" y="7"/>
                    <a:pt x="748" y="7"/>
                    <a:pt x="748" y="7"/>
                  </a:cubicBezTo>
                  <a:cubicBezTo>
                    <a:pt x="567" y="12"/>
                    <a:pt x="567" y="12"/>
                    <a:pt x="567" y="12"/>
                  </a:cubicBezTo>
                  <a:cubicBezTo>
                    <a:pt x="328" y="15"/>
                    <a:pt x="328" y="15"/>
                    <a:pt x="328" y="15"/>
                  </a:cubicBezTo>
                  <a:cubicBezTo>
                    <a:pt x="179" y="15"/>
                    <a:pt x="179" y="15"/>
                    <a:pt x="179" y="15"/>
                  </a:cubicBezTo>
                  <a:cubicBezTo>
                    <a:pt x="11" y="12"/>
                    <a:pt x="11" y="12"/>
                    <a:pt x="11" y="12"/>
                  </a:cubicBezTo>
                  <a:cubicBezTo>
                    <a:pt x="0" y="537"/>
                    <a:pt x="0" y="537"/>
                    <a:pt x="0" y="537"/>
                  </a:cubicBezTo>
                  <a:cubicBezTo>
                    <a:pt x="266" y="538"/>
                    <a:pt x="266" y="538"/>
                    <a:pt x="266" y="538"/>
                  </a:cubicBezTo>
                  <a:cubicBezTo>
                    <a:pt x="506" y="537"/>
                    <a:pt x="506" y="537"/>
                    <a:pt x="506" y="537"/>
                  </a:cubicBezTo>
                  <a:cubicBezTo>
                    <a:pt x="673" y="534"/>
                    <a:pt x="673" y="534"/>
                    <a:pt x="673" y="534"/>
                  </a:cubicBezTo>
                  <a:cubicBezTo>
                    <a:pt x="838" y="527"/>
                    <a:pt x="838" y="527"/>
                    <a:pt x="838" y="527"/>
                  </a:cubicBezTo>
                  <a:cubicBezTo>
                    <a:pt x="1023" y="518"/>
                    <a:pt x="1023" y="518"/>
                    <a:pt x="1023" y="518"/>
                  </a:cubicBezTo>
                  <a:lnTo>
                    <a:pt x="1003" y="145"/>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1" name="Freeform 40"/>
            <p:cNvSpPr>
              <a:spLocks/>
            </p:cNvSpPr>
            <p:nvPr/>
          </p:nvSpPr>
          <p:spPr bwMode="auto">
            <a:xfrm>
              <a:off x="3616325" y="3263900"/>
              <a:ext cx="3175" cy="3175"/>
            </a:xfrm>
            <a:custGeom>
              <a:avLst/>
              <a:gdLst>
                <a:gd name="T0" fmla="*/ 1 w 5"/>
                <a:gd name="T1" fmla="*/ 2 h 4"/>
                <a:gd name="T2" fmla="*/ 1 w 5"/>
                <a:gd name="T3" fmla="*/ 3 h 4"/>
                <a:gd name="T4" fmla="*/ 0 w 5"/>
                <a:gd name="T5" fmla="*/ 3 h 4"/>
                <a:gd name="T6" fmla="*/ 1 w 5"/>
                <a:gd name="T7" fmla="*/ 4 h 4"/>
                <a:gd name="T8" fmla="*/ 1 w 5"/>
                <a:gd name="T9" fmla="*/ 3 h 4"/>
                <a:gd name="T10" fmla="*/ 5 w 5"/>
                <a:gd name="T11" fmla="*/ 0 h 4"/>
                <a:gd name="T12" fmla="*/ 2 w 5"/>
                <a:gd name="T13" fmla="*/ 0 h 4"/>
                <a:gd name="T14" fmla="*/ 1 w 5"/>
                <a:gd name="T15" fmla="*/ 2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4">
                  <a:moveTo>
                    <a:pt x="1" y="2"/>
                  </a:moveTo>
                  <a:cubicBezTo>
                    <a:pt x="1" y="3"/>
                    <a:pt x="1" y="3"/>
                    <a:pt x="1" y="3"/>
                  </a:cubicBezTo>
                  <a:cubicBezTo>
                    <a:pt x="0" y="3"/>
                    <a:pt x="0" y="3"/>
                    <a:pt x="0" y="3"/>
                  </a:cubicBezTo>
                  <a:cubicBezTo>
                    <a:pt x="0" y="3"/>
                    <a:pt x="1" y="3"/>
                    <a:pt x="1" y="4"/>
                  </a:cubicBezTo>
                  <a:cubicBezTo>
                    <a:pt x="1" y="3"/>
                    <a:pt x="1" y="3"/>
                    <a:pt x="1" y="3"/>
                  </a:cubicBezTo>
                  <a:cubicBezTo>
                    <a:pt x="2" y="1"/>
                    <a:pt x="4" y="0"/>
                    <a:pt x="5" y="0"/>
                  </a:cubicBezTo>
                  <a:cubicBezTo>
                    <a:pt x="4" y="0"/>
                    <a:pt x="3" y="0"/>
                    <a:pt x="2" y="0"/>
                  </a:cubicBezTo>
                  <a:cubicBezTo>
                    <a:pt x="2" y="1"/>
                    <a:pt x="1" y="1"/>
                    <a:pt x="1" y="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2" name="Freeform 41"/>
            <p:cNvSpPr>
              <a:spLocks/>
            </p:cNvSpPr>
            <p:nvPr/>
          </p:nvSpPr>
          <p:spPr bwMode="auto">
            <a:xfrm>
              <a:off x="2794000" y="3792538"/>
              <a:ext cx="1019175" cy="495300"/>
            </a:xfrm>
            <a:custGeom>
              <a:avLst/>
              <a:gdLst>
                <a:gd name="T0" fmla="*/ 808 w 1209"/>
                <a:gd name="T1" fmla="*/ 16 h 587"/>
                <a:gd name="T2" fmla="*/ 130 w 1209"/>
                <a:gd name="T3" fmla="*/ 19 h 587"/>
                <a:gd name="T4" fmla="*/ 416 w 1209"/>
                <a:gd name="T5" fmla="*/ 444 h 587"/>
                <a:gd name="T6" fmla="*/ 432 w 1209"/>
                <a:gd name="T7" fmla="*/ 451 h 587"/>
                <a:gd name="T8" fmla="*/ 455 w 1209"/>
                <a:gd name="T9" fmla="*/ 473 h 587"/>
                <a:gd name="T10" fmla="*/ 473 w 1209"/>
                <a:gd name="T11" fmla="*/ 472 h 587"/>
                <a:gd name="T12" fmla="*/ 486 w 1209"/>
                <a:gd name="T13" fmla="*/ 472 h 587"/>
                <a:gd name="T14" fmla="*/ 499 w 1209"/>
                <a:gd name="T15" fmla="*/ 466 h 587"/>
                <a:gd name="T16" fmla="*/ 514 w 1209"/>
                <a:gd name="T17" fmla="*/ 469 h 587"/>
                <a:gd name="T18" fmla="*/ 526 w 1209"/>
                <a:gd name="T19" fmla="*/ 483 h 587"/>
                <a:gd name="T20" fmla="*/ 538 w 1209"/>
                <a:gd name="T21" fmla="*/ 504 h 587"/>
                <a:gd name="T22" fmla="*/ 563 w 1209"/>
                <a:gd name="T23" fmla="*/ 504 h 587"/>
                <a:gd name="T24" fmla="*/ 585 w 1209"/>
                <a:gd name="T25" fmla="*/ 512 h 587"/>
                <a:gd name="T26" fmla="*/ 608 w 1209"/>
                <a:gd name="T27" fmla="*/ 511 h 587"/>
                <a:gd name="T28" fmla="*/ 630 w 1209"/>
                <a:gd name="T29" fmla="*/ 529 h 587"/>
                <a:gd name="T30" fmla="*/ 644 w 1209"/>
                <a:gd name="T31" fmla="*/ 516 h 587"/>
                <a:gd name="T32" fmla="*/ 668 w 1209"/>
                <a:gd name="T33" fmla="*/ 517 h 587"/>
                <a:gd name="T34" fmla="*/ 684 w 1209"/>
                <a:gd name="T35" fmla="*/ 513 h 587"/>
                <a:gd name="T36" fmla="*/ 686 w 1209"/>
                <a:gd name="T37" fmla="*/ 535 h 587"/>
                <a:gd name="T38" fmla="*/ 708 w 1209"/>
                <a:gd name="T39" fmla="*/ 542 h 587"/>
                <a:gd name="T40" fmla="*/ 706 w 1209"/>
                <a:gd name="T41" fmla="*/ 560 h 587"/>
                <a:gd name="T42" fmla="*/ 727 w 1209"/>
                <a:gd name="T43" fmla="*/ 562 h 587"/>
                <a:gd name="T44" fmla="*/ 741 w 1209"/>
                <a:gd name="T45" fmla="*/ 548 h 587"/>
                <a:gd name="T46" fmla="*/ 759 w 1209"/>
                <a:gd name="T47" fmla="*/ 545 h 587"/>
                <a:gd name="T48" fmla="*/ 771 w 1209"/>
                <a:gd name="T49" fmla="*/ 551 h 587"/>
                <a:gd name="T50" fmla="*/ 782 w 1209"/>
                <a:gd name="T51" fmla="*/ 567 h 587"/>
                <a:gd name="T52" fmla="*/ 801 w 1209"/>
                <a:gd name="T53" fmla="*/ 558 h 587"/>
                <a:gd name="T54" fmla="*/ 815 w 1209"/>
                <a:gd name="T55" fmla="*/ 551 h 587"/>
                <a:gd name="T56" fmla="*/ 817 w 1209"/>
                <a:gd name="T57" fmla="*/ 567 h 587"/>
                <a:gd name="T58" fmla="*/ 831 w 1209"/>
                <a:gd name="T59" fmla="*/ 585 h 587"/>
                <a:gd name="T60" fmla="*/ 835 w 1209"/>
                <a:gd name="T61" fmla="*/ 569 h 587"/>
                <a:gd name="T62" fmla="*/ 848 w 1209"/>
                <a:gd name="T63" fmla="*/ 552 h 587"/>
                <a:gd name="T64" fmla="*/ 855 w 1209"/>
                <a:gd name="T65" fmla="*/ 542 h 587"/>
                <a:gd name="T66" fmla="*/ 867 w 1209"/>
                <a:gd name="T67" fmla="*/ 561 h 587"/>
                <a:gd name="T68" fmla="*/ 879 w 1209"/>
                <a:gd name="T69" fmla="*/ 563 h 587"/>
                <a:gd name="T70" fmla="*/ 891 w 1209"/>
                <a:gd name="T71" fmla="*/ 551 h 587"/>
                <a:gd name="T72" fmla="*/ 904 w 1209"/>
                <a:gd name="T73" fmla="*/ 556 h 587"/>
                <a:gd name="T74" fmla="*/ 910 w 1209"/>
                <a:gd name="T75" fmla="*/ 565 h 587"/>
                <a:gd name="T76" fmla="*/ 925 w 1209"/>
                <a:gd name="T77" fmla="*/ 572 h 587"/>
                <a:gd name="T78" fmla="*/ 941 w 1209"/>
                <a:gd name="T79" fmla="*/ 587 h 587"/>
                <a:gd name="T80" fmla="*/ 952 w 1209"/>
                <a:gd name="T81" fmla="*/ 572 h 587"/>
                <a:gd name="T82" fmla="*/ 968 w 1209"/>
                <a:gd name="T83" fmla="*/ 570 h 587"/>
                <a:gd name="T84" fmla="*/ 976 w 1209"/>
                <a:gd name="T85" fmla="*/ 559 h 587"/>
                <a:gd name="T86" fmla="*/ 996 w 1209"/>
                <a:gd name="T87" fmla="*/ 556 h 587"/>
                <a:gd name="T88" fmla="*/ 1012 w 1209"/>
                <a:gd name="T89" fmla="*/ 557 h 587"/>
                <a:gd name="T90" fmla="*/ 1025 w 1209"/>
                <a:gd name="T91" fmla="*/ 555 h 587"/>
                <a:gd name="T92" fmla="*/ 1032 w 1209"/>
                <a:gd name="T93" fmla="*/ 548 h 587"/>
                <a:gd name="T94" fmla="*/ 1044 w 1209"/>
                <a:gd name="T95" fmla="*/ 540 h 587"/>
                <a:gd name="T96" fmla="*/ 1060 w 1209"/>
                <a:gd name="T97" fmla="*/ 547 h 587"/>
                <a:gd name="T98" fmla="*/ 1081 w 1209"/>
                <a:gd name="T99" fmla="*/ 549 h 587"/>
                <a:gd name="T100" fmla="*/ 1095 w 1209"/>
                <a:gd name="T101" fmla="*/ 542 h 587"/>
                <a:gd name="T102" fmla="*/ 1109 w 1209"/>
                <a:gd name="T103" fmla="*/ 536 h 587"/>
                <a:gd name="T104" fmla="*/ 1127 w 1209"/>
                <a:gd name="T105" fmla="*/ 547 h 587"/>
                <a:gd name="T106" fmla="*/ 1145 w 1209"/>
                <a:gd name="T107" fmla="*/ 556 h 587"/>
                <a:gd name="T108" fmla="*/ 1161 w 1209"/>
                <a:gd name="T109" fmla="*/ 565 h 587"/>
                <a:gd name="T110" fmla="*/ 1176 w 1209"/>
                <a:gd name="T111" fmla="*/ 573 h 587"/>
                <a:gd name="T112" fmla="*/ 1190 w 1209"/>
                <a:gd name="T113" fmla="*/ 577 h 587"/>
                <a:gd name="T114" fmla="*/ 1207 w 1209"/>
                <a:gd name="T115"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209" h="587">
                  <a:moveTo>
                    <a:pt x="1200" y="273"/>
                  </a:moveTo>
                  <a:cubicBezTo>
                    <a:pt x="1163" y="83"/>
                    <a:pt x="1163" y="83"/>
                    <a:pt x="1163" y="83"/>
                  </a:cubicBezTo>
                  <a:cubicBezTo>
                    <a:pt x="1163" y="82"/>
                    <a:pt x="1163" y="82"/>
                    <a:pt x="1163" y="82"/>
                  </a:cubicBezTo>
                  <a:cubicBezTo>
                    <a:pt x="1158" y="0"/>
                    <a:pt x="1158" y="0"/>
                    <a:pt x="1158" y="0"/>
                  </a:cubicBezTo>
                  <a:cubicBezTo>
                    <a:pt x="973" y="9"/>
                    <a:pt x="973" y="9"/>
                    <a:pt x="973" y="9"/>
                  </a:cubicBezTo>
                  <a:cubicBezTo>
                    <a:pt x="808" y="16"/>
                    <a:pt x="808" y="16"/>
                    <a:pt x="808" y="16"/>
                  </a:cubicBezTo>
                  <a:cubicBezTo>
                    <a:pt x="641" y="19"/>
                    <a:pt x="641" y="19"/>
                    <a:pt x="641" y="19"/>
                  </a:cubicBezTo>
                  <a:cubicBezTo>
                    <a:pt x="401" y="20"/>
                    <a:pt x="401" y="20"/>
                    <a:pt x="401" y="20"/>
                  </a:cubicBezTo>
                  <a:cubicBezTo>
                    <a:pt x="135" y="19"/>
                    <a:pt x="135" y="19"/>
                    <a:pt x="135" y="19"/>
                  </a:cubicBezTo>
                  <a:cubicBezTo>
                    <a:pt x="135" y="19"/>
                    <a:pt x="135" y="19"/>
                    <a:pt x="135" y="19"/>
                  </a:cubicBezTo>
                  <a:cubicBezTo>
                    <a:pt x="133" y="19"/>
                    <a:pt x="133" y="19"/>
                    <a:pt x="133" y="19"/>
                  </a:cubicBezTo>
                  <a:cubicBezTo>
                    <a:pt x="130" y="19"/>
                    <a:pt x="130" y="19"/>
                    <a:pt x="130" y="19"/>
                  </a:cubicBezTo>
                  <a:cubicBezTo>
                    <a:pt x="130" y="19"/>
                    <a:pt x="130" y="19"/>
                    <a:pt x="130" y="19"/>
                  </a:cubicBezTo>
                  <a:cubicBezTo>
                    <a:pt x="3" y="14"/>
                    <a:pt x="3" y="14"/>
                    <a:pt x="3" y="14"/>
                  </a:cubicBezTo>
                  <a:cubicBezTo>
                    <a:pt x="0" y="96"/>
                    <a:pt x="0" y="96"/>
                    <a:pt x="0" y="96"/>
                  </a:cubicBezTo>
                  <a:cubicBezTo>
                    <a:pt x="413" y="103"/>
                    <a:pt x="413" y="103"/>
                    <a:pt x="413" y="103"/>
                  </a:cubicBezTo>
                  <a:cubicBezTo>
                    <a:pt x="413" y="444"/>
                    <a:pt x="413" y="444"/>
                    <a:pt x="413" y="444"/>
                  </a:cubicBezTo>
                  <a:cubicBezTo>
                    <a:pt x="413" y="444"/>
                    <a:pt x="415" y="444"/>
                    <a:pt x="416" y="444"/>
                  </a:cubicBezTo>
                  <a:cubicBezTo>
                    <a:pt x="417" y="444"/>
                    <a:pt x="418" y="443"/>
                    <a:pt x="419" y="442"/>
                  </a:cubicBezTo>
                  <a:cubicBezTo>
                    <a:pt x="420" y="442"/>
                    <a:pt x="421" y="441"/>
                    <a:pt x="421" y="441"/>
                  </a:cubicBezTo>
                  <a:cubicBezTo>
                    <a:pt x="422" y="441"/>
                    <a:pt x="424" y="442"/>
                    <a:pt x="425" y="443"/>
                  </a:cubicBezTo>
                  <a:cubicBezTo>
                    <a:pt x="426" y="443"/>
                    <a:pt x="427" y="444"/>
                    <a:pt x="428" y="444"/>
                  </a:cubicBezTo>
                  <a:cubicBezTo>
                    <a:pt x="429" y="445"/>
                    <a:pt x="430" y="446"/>
                    <a:pt x="430" y="447"/>
                  </a:cubicBezTo>
                  <a:cubicBezTo>
                    <a:pt x="431" y="448"/>
                    <a:pt x="431" y="450"/>
                    <a:pt x="432" y="451"/>
                  </a:cubicBezTo>
                  <a:cubicBezTo>
                    <a:pt x="433" y="452"/>
                    <a:pt x="435" y="453"/>
                    <a:pt x="436" y="454"/>
                  </a:cubicBezTo>
                  <a:cubicBezTo>
                    <a:pt x="437" y="455"/>
                    <a:pt x="439" y="457"/>
                    <a:pt x="439" y="458"/>
                  </a:cubicBezTo>
                  <a:cubicBezTo>
                    <a:pt x="440" y="459"/>
                    <a:pt x="442" y="461"/>
                    <a:pt x="442" y="462"/>
                  </a:cubicBezTo>
                  <a:cubicBezTo>
                    <a:pt x="443" y="463"/>
                    <a:pt x="445" y="465"/>
                    <a:pt x="446" y="465"/>
                  </a:cubicBezTo>
                  <a:cubicBezTo>
                    <a:pt x="447" y="466"/>
                    <a:pt x="450" y="468"/>
                    <a:pt x="451" y="469"/>
                  </a:cubicBezTo>
                  <a:cubicBezTo>
                    <a:pt x="452" y="470"/>
                    <a:pt x="454" y="472"/>
                    <a:pt x="455" y="473"/>
                  </a:cubicBezTo>
                  <a:cubicBezTo>
                    <a:pt x="455" y="473"/>
                    <a:pt x="456" y="475"/>
                    <a:pt x="457" y="476"/>
                  </a:cubicBezTo>
                  <a:cubicBezTo>
                    <a:pt x="457" y="476"/>
                    <a:pt x="459" y="477"/>
                    <a:pt x="460" y="477"/>
                  </a:cubicBezTo>
                  <a:cubicBezTo>
                    <a:pt x="461" y="477"/>
                    <a:pt x="463" y="476"/>
                    <a:pt x="463" y="476"/>
                  </a:cubicBezTo>
                  <a:cubicBezTo>
                    <a:pt x="465" y="476"/>
                    <a:pt x="467" y="477"/>
                    <a:pt x="468" y="477"/>
                  </a:cubicBezTo>
                  <a:cubicBezTo>
                    <a:pt x="469" y="477"/>
                    <a:pt x="471" y="476"/>
                    <a:pt x="471" y="475"/>
                  </a:cubicBezTo>
                  <a:cubicBezTo>
                    <a:pt x="472" y="475"/>
                    <a:pt x="472" y="473"/>
                    <a:pt x="473" y="472"/>
                  </a:cubicBezTo>
                  <a:cubicBezTo>
                    <a:pt x="473" y="472"/>
                    <a:pt x="473" y="470"/>
                    <a:pt x="474" y="469"/>
                  </a:cubicBezTo>
                  <a:cubicBezTo>
                    <a:pt x="474" y="469"/>
                    <a:pt x="477" y="469"/>
                    <a:pt x="478" y="469"/>
                  </a:cubicBezTo>
                  <a:cubicBezTo>
                    <a:pt x="478" y="469"/>
                    <a:pt x="479" y="471"/>
                    <a:pt x="480" y="471"/>
                  </a:cubicBezTo>
                  <a:cubicBezTo>
                    <a:pt x="480" y="471"/>
                    <a:pt x="481" y="470"/>
                    <a:pt x="482" y="469"/>
                  </a:cubicBezTo>
                  <a:cubicBezTo>
                    <a:pt x="482" y="469"/>
                    <a:pt x="484" y="469"/>
                    <a:pt x="485" y="470"/>
                  </a:cubicBezTo>
                  <a:cubicBezTo>
                    <a:pt x="486" y="470"/>
                    <a:pt x="486" y="472"/>
                    <a:pt x="486" y="472"/>
                  </a:cubicBezTo>
                  <a:cubicBezTo>
                    <a:pt x="487" y="473"/>
                    <a:pt x="489" y="473"/>
                    <a:pt x="489" y="473"/>
                  </a:cubicBezTo>
                  <a:cubicBezTo>
                    <a:pt x="490" y="473"/>
                    <a:pt x="492" y="474"/>
                    <a:pt x="493" y="475"/>
                  </a:cubicBezTo>
                  <a:cubicBezTo>
                    <a:pt x="494" y="475"/>
                    <a:pt x="495" y="476"/>
                    <a:pt x="496" y="476"/>
                  </a:cubicBezTo>
                  <a:cubicBezTo>
                    <a:pt x="497" y="476"/>
                    <a:pt x="499" y="475"/>
                    <a:pt x="499" y="474"/>
                  </a:cubicBezTo>
                  <a:cubicBezTo>
                    <a:pt x="500" y="474"/>
                    <a:pt x="500" y="472"/>
                    <a:pt x="500" y="471"/>
                  </a:cubicBezTo>
                  <a:cubicBezTo>
                    <a:pt x="500" y="470"/>
                    <a:pt x="499" y="468"/>
                    <a:pt x="499" y="466"/>
                  </a:cubicBezTo>
                  <a:cubicBezTo>
                    <a:pt x="499" y="465"/>
                    <a:pt x="500" y="463"/>
                    <a:pt x="500" y="463"/>
                  </a:cubicBezTo>
                  <a:cubicBezTo>
                    <a:pt x="501" y="462"/>
                    <a:pt x="503" y="461"/>
                    <a:pt x="505" y="461"/>
                  </a:cubicBezTo>
                  <a:cubicBezTo>
                    <a:pt x="506" y="461"/>
                    <a:pt x="507" y="463"/>
                    <a:pt x="507" y="464"/>
                  </a:cubicBezTo>
                  <a:cubicBezTo>
                    <a:pt x="508" y="465"/>
                    <a:pt x="508" y="467"/>
                    <a:pt x="509" y="468"/>
                  </a:cubicBezTo>
                  <a:cubicBezTo>
                    <a:pt x="509" y="469"/>
                    <a:pt x="510" y="470"/>
                    <a:pt x="511" y="471"/>
                  </a:cubicBezTo>
                  <a:cubicBezTo>
                    <a:pt x="512" y="471"/>
                    <a:pt x="514" y="469"/>
                    <a:pt x="514" y="469"/>
                  </a:cubicBezTo>
                  <a:cubicBezTo>
                    <a:pt x="515" y="469"/>
                    <a:pt x="516" y="469"/>
                    <a:pt x="517" y="469"/>
                  </a:cubicBezTo>
                  <a:cubicBezTo>
                    <a:pt x="518" y="469"/>
                    <a:pt x="519" y="470"/>
                    <a:pt x="519" y="471"/>
                  </a:cubicBezTo>
                  <a:cubicBezTo>
                    <a:pt x="519" y="472"/>
                    <a:pt x="519" y="474"/>
                    <a:pt x="519" y="475"/>
                  </a:cubicBezTo>
                  <a:cubicBezTo>
                    <a:pt x="520" y="476"/>
                    <a:pt x="521" y="477"/>
                    <a:pt x="521" y="477"/>
                  </a:cubicBezTo>
                  <a:cubicBezTo>
                    <a:pt x="522" y="478"/>
                    <a:pt x="522" y="481"/>
                    <a:pt x="523" y="481"/>
                  </a:cubicBezTo>
                  <a:cubicBezTo>
                    <a:pt x="524" y="482"/>
                    <a:pt x="526" y="482"/>
                    <a:pt x="526" y="483"/>
                  </a:cubicBezTo>
                  <a:cubicBezTo>
                    <a:pt x="527" y="484"/>
                    <a:pt x="526" y="487"/>
                    <a:pt x="526" y="488"/>
                  </a:cubicBezTo>
                  <a:cubicBezTo>
                    <a:pt x="526" y="489"/>
                    <a:pt x="527" y="491"/>
                    <a:pt x="527" y="492"/>
                  </a:cubicBezTo>
                  <a:cubicBezTo>
                    <a:pt x="527" y="493"/>
                    <a:pt x="529" y="494"/>
                    <a:pt x="529" y="495"/>
                  </a:cubicBezTo>
                  <a:cubicBezTo>
                    <a:pt x="530" y="496"/>
                    <a:pt x="528" y="499"/>
                    <a:pt x="529" y="501"/>
                  </a:cubicBezTo>
                  <a:cubicBezTo>
                    <a:pt x="529" y="502"/>
                    <a:pt x="532" y="504"/>
                    <a:pt x="534" y="504"/>
                  </a:cubicBezTo>
                  <a:cubicBezTo>
                    <a:pt x="535" y="504"/>
                    <a:pt x="537" y="503"/>
                    <a:pt x="538" y="504"/>
                  </a:cubicBezTo>
                  <a:cubicBezTo>
                    <a:pt x="539" y="504"/>
                    <a:pt x="539" y="506"/>
                    <a:pt x="540" y="506"/>
                  </a:cubicBezTo>
                  <a:cubicBezTo>
                    <a:pt x="541" y="507"/>
                    <a:pt x="543" y="504"/>
                    <a:pt x="545" y="504"/>
                  </a:cubicBezTo>
                  <a:cubicBezTo>
                    <a:pt x="546" y="504"/>
                    <a:pt x="548" y="507"/>
                    <a:pt x="550" y="507"/>
                  </a:cubicBezTo>
                  <a:cubicBezTo>
                    <a:pt x="551" y="507"/>
                    <a:pt x="554" y="505"/>
                    <a:pt x="555" y="505"/>
                  </a:cubicBezTo>
                  <a:cubicBezTo>
                    <a:pt x="556" y="504"/>
                    <a:pt x="557" y="503"/>
                    <a:pt x="558" y="503"/>
                  </a:cubicBezTo>
                  <a:cubicBezTo>
                    <a:pt x="559" y="503"/>
                    <a:pt x="562" y="504"/>
                    <a:pt x="563" y="504"/>
                  </a:cubicBezTo>
                  <a:cubicBezTo>
                    <a:pt x="565" y="505"/>
                    <a:pt x="567" y="507"/>
                    <a:pt x="568" y="508"/>
                  </a:cubicBezTo>
                  <a:cubicBezTo>
                    <a:pt x="569" y="508"/>
                    <a:pt x="571" y="509"/>
                    <a:pt x="572" y="510"/>
                  </a:cubicBezTo>
                  <a:cubicBezTo>
                    <a:pt x="573" y="510"/>
                    <a:pt x="575" y="511"/>
                    <a:pt x="576" y="512"/>
                  </a:cubicBezTo>
                  <a:cubicBezTo>
                    <a:pt x="576" y="512"/>
                    <a:pt x="577" y="514"/>
                    <a:pt x="578" y="514"/>
                  </a:cubicBezTo>
                  <a:cubicBezTo>
                    <a:pt x="579" y="514"/>
                    <a:pt x="580" y="512"/>
                    <a:pt x="581" y="512"/>
                  </a:cubicBezTo>
                  <a:cubicBezTo>
                    <a:pt x="582" y="511"/>
                    <a:pt x="584" y="512"/>
                    <a:pt x="585" y="512"/>
                  </a:cubicBezTo>
                  <a:cubicBezTo>
                    <a:pt x="587" y="513"/>
                    <a:pt x="589" y="516"/>
                    <a:pt x="590" y="517"/>
                  </a:cubicBezTo>
                  <a:cubicBezTo>
                    <a:pt x="591" y="518"/>
                    <a:pt x="593" y="519"/>
                    <a:pt x="594" y="519"/>
                  </a:cubicBezTo>
                  <a:cubicBezTo>
                    <a:pt x="595" y="519"/>
                    <a:pt x="596" y="518"/>
                    <a:pt x="597" y="518"/>
                  </a:cubicBezTo>
                  <a:cubicBezTo>
                    <a:pt x="599" y="517"/>
                    <a:pt x="602" y="517"/>
                    <a:pt x="603" y="517"/>
                  </a:cubicBezTo>
                  <a:cubicBezTo>
                    <a:pt x="604" y="516"/>
                    <a:pt x="605" y="514"/>
                    <a:pt x="605" y="514"/>
                  </a:cubicBezTo>
                  <a:cubicBezTo>
                    <a:pt x="606" y="513"/>
                    <a:pt x="607" y="512"/>
                    <a:pt x="608" y="511"/>
                  </a:cubicBezTo>
                  <a:cubicBezTo>
                    <a:pt x="609" y="511"/>
                    <a:pt x="611" y="512"/>
                    <a:pt x="612" y="512"/>
                  </a:cubicBezTo>
                  <a:cubicBezTo>
                    <a:pt x="613" y="512"/>
                    <a:pt x="615" y="512"/>
                    <a:pt x="616" y="512"/>
                  </a:cubicBezTo>
                  <a:cubicBezTo>
                    <a:pt x="617" y="512"/>
                    <a:pt x="619" y="514"/>
                    <a:pt x="619" y="515"/>
                  </a:cubicBezTo>
                  <a:cubicBezTo>
                    <a:pt x="620" y="516"/>
                    <a:pt x="622" y="519"/>
                    <a:pt x="622" y="520"/>
                  </a:cubicBezTo>
                  <a:cubicBezTo>
                    <a:pt x="623" y="521"/>
                    <a:pt x="625" y="524"/>
                    <a:pt x="626" y="525"/>
                  </a:cubicBezTo>
                  <a:cubicBezTo>
                    <a:pt x="626" y="526"/>
                    <a:pt x="628" y="529"/>
                    <a:pt x="630" y="529"/>
                  </a:cubicBezTo>
                  <a:cubicBezTo>
                    <a:pt x="631" y="529"/>
                    <a:pt x="633" y="529"/>
                    <a:pt x="634" y="529"/>
                  </a:cubicBezTo>
                  <a:cubicBezTo>
                    <a:pt x="634" y="529"/>
                    <a:pt x="635" y="528"/>
                    <a:pt x="636" y="528"/>
                  </a:cubicBezTo>
                  <a:cubicBezTo>
                    <a:pt x="636" y="527"/>
                    <a:pt x="637" y="525"/>
                    <a:pt x="638" y="525"/>
                  </a:cubicBezTo>
                  <a:cubicBezTo>
                    <a:pt x="639" y="524"/>
                    <a:pt x="642" y="525"/>
                    <a:pt x="643" y="524"/>
                  </a:cubicBezTo>
                  <a:cubicBezTo>
                    <a:pt x="644" y="523"/>
                    <a:pt x="644" y="521"/>
                    <a:pt x="644" y="519"/>
                  </a:cubicBezTo>
                  <a:cubicBezTo>
                    <a:pt x="645" y="518"/>
                    <a:pt x="644" y="517"/>
                    <a:pt x="644" y="516"/>
                  </a:cubicBezTo>
                  <a:cubicBezTo>
                    <a:pt x="645" y="515"/>
                    <a:pt x="646" y="514"/>
                    <a:pt x="647" y="514"/>
                  </a:cubicBezTo>
                  <a:cubicBezTo>
                    <a:pt x="647" y="513"/>
                    <a:pt x="649" y="513"/>
                    <a:pt x="650" y="513"/>
                  </a:cubicBezTo>
                  <a:cubicBezTo>
                    <a:pt x="651" y="513"/>
                    <a:pt x="654" y="513"/>
                    <a:pt x="655" y="514"/>
                  </a:cubicBezTo>
                  <a:cubicBezTo>
                    <a:pt x="656" y="515"/>
                    <a:pt x="657" y="517"/>
                    <a:pt x="658" y="517"/>
                  </a:cubicBezTo>
                  <a:cubicBezTo>
                    <a:pt x="659" y="518"/>
                    <a:pt x="662" y="518"/>
                    <a:pt x="663" y="517"/>
                  </a:cubicBezTo>
                  <a:cubicBezTo>
                    <a:pt x="664" y="517"/>
                    <a:pt x="667" y="516"/>
                    <a:pt x="668" y="517"/>
                  </a:cubicBezTo>
                  <a:cubicBezTo>
                    <a:pt x="669" y="517"/>
                    <a:pt x="670" y="519"/>
                    <a:pt x="671" y="519"/>
                  </a:cubicBezTo>
                  <a:cubicBezTo>
                    <a:pt x="672" y="519"/>
                    <a:pt x="673" y="520"/>
                    <a:pt x="674" y="520"/>
                  </a:cubicBezTo>
                  <a:cubicBezTo>
                    <a:pt x="675" y="520"/>
                    <a:pt x="677" y="520"/>
                    <a:pt x="678" y="519"/>
                  </a:cubicBezTo>
                  <a:cubicBezTo>
                    <a:pt x="679" y="519"/>
                    <a:pt x="680" y="518"/>
                    <a:pt x="680" y="517"/>
                  </a:cubicBezTo>
                  <a:cubicBezTo>
                    <a:pt x="681" y="516"/>
                    <a:pt x="680" y="514"/>
                    <a:pt x="681" y="513"/>
                  </a:cubicBezTo>
                  <a:cubicBezTo>
                    <a:pt x="682" y="513"/>
                    <a:pt x="683" y="513"/>
                    <a:pt x="684" y="513"/>
                  </a:cubicBezTo>
                  <a:cubicBezTo>
                    <a:pt x="685" y="513"/>
                    <a:pt x="687" y="515"/>
                    <a:pt x="687" y="516"/>
                  </a:cubicBezTo>
                  <a:cubicBezTo>
                    <a:pt x="688" y="517"/>
                    <a:pt x="688" y="519"/>
                    <a:pt x="687" y="520"/>
                  </a:cubicBezTo>
                  <a:cubicBezTo>
                    <a:pt x="687" y="521"/>
                    <a:pt x="686" y="522"/>
                    <a:pt x="685" y="523"/>
                  </a:cubicBezTo>
                  <a:cubicBezTo>
                    <a:pt x="685" y="524"/>
                    <a:pt x="684" y="526"/>
                    <a:pt x="684" y="527"/>
                  </a:cubicBezTo>
                  <a:cubicBezTo>
                    <a:pt x="684" y="528"/>
                    <a:pt x="685" y="529"/>
                    <a:pt x="685" y="529"/>
                  </a:cubicBezTo>
                  <a:cubicBezTo>
                    <a:pt x="686" y="531"/>
                    <a:pt x="686" y="534"/>
                    <a:pt x="686" y="535"/>
                  </a:cubicBezTo>
                  <a:cubicBezTo>
                    <a:pt x="687" y="536"/>
                    <a:pt x="689" y="538"/>
                    <a:pt x="690" y="539"/>
                  </a:cubicBezTo>
                  <a:cubicBezTo>
                    <a:pt x="690" y="540"/>
                    <a:pt x="693" y="540"/>
                    <a:pt x="694" y="541"/>
                  </a:cubicBezTo>
                  <a:cubicBezTo>
                    <a:pt x="695" y="541"/>
                    <a:pt x="697" y="541"/>
                    <a:pt x="699" y="541"/>
                  </a:cubicBezTo>
                  <a:cubicBezTo>
                    <a:pt x="699" y="541"/>
                    <a:pt x="701" y="539"/>
                    <a:pt x="701" y="539"/>
                  </a:cubicBezTo>
                  <a:cubicBezTo>
                    <a:pt x="702" y="538"/>
                    <a:pt x="705" y="538"/>
                    <a:pt x="706" y="539"/>
                  </a:cubicBezTo>
                  <a:cubicBezTo>
                    <a:pt x="707" y="539"/>
                    <a:pt x="708" y="541"/>
                    <a:pt x="708" y="542"/>
                  </a:cubicBezTo>
                  <a:cubicBezTo>
                    <a:pt x="709" y="543"/>
                    <a:pt x="709" y="545"/>
                    <a:pt x="708" y="546"/>
                  </a:cubicBezTo>
                  <a:cubicBezTo>
                    <a:pt x="708" y="547"/>
                    <a:pt x="707" y="548"/>
                    <a:pt x="707" y="549"/>
                  </a:cubicBezTo>
                  <a:cubicBezTo>
                    <a:pt x="707" y="550"/>
                    <a:pt x="709" y="550"/>
                    <a:pt x="709" y="551"/>
                  </a:cubicBezTo>
                  <a:cubicBezTo>
                    <a:pt x="709" y="552"/>
                    <a:pt x="708" y="554"/>
                    <a:pt x="708" y="555"/>
                  </a:cubicBezTo>
                  <a:cubicBezTo>
                    <a:pt x="707" y="555"/>
                    <a:pt x="705" y="556"/>
                    <a:pt x="705" y="556"/>
                  </a:cubicBezTo>
                  <a:cubicBezTo>
                    <a:pt x="704" y="557"/>
                    <a:pt x="705" y="559"/>
                    <a:pt x="706" y="560"/>
                  </a:cubicBezTo>
                  <a:cubicBezTo>
                    <a:pt x="706" y="560"/>
                    <a:pt x="708" y="561"/>
                    <a:pt x="709" y="561"/>
                  </a:cubicBezTo>
                  <a:cubicBezTo>
                    <a:pt x="710" y="561"/>
                    <a:pt x="711" y="559"/>
                    <a:pt x="712" y="559"/>
                  </a:cubicBezTo>
                  <a:cubicBezTo>
                    <a:pt x="713" y="559"/>
                    <a:pt x="715" y="560"/>
                    <a:pt x="715" y="561"/>
                  </a:cubicBezTo>
                  <a:cubicBezTo>
                    <a:pt x="716" y="561"/>
                    <a:pt x="718" y="564"/>
                    <a:pt x="719" y="564"/>
                  </a:cubicBezTo>
                  <a:cubicBezTo>
                    <a:pt x="720" y="565"/>
                    <a:pt x="722" y="565"/>
                    <a:pt x="723" y="565"/>
                  </a:cubicBezTo>
                  <a:cubicBezTo>
                    <a:pt x="724" y="565"/>
                    <a:pt x="726" y="563"/>
                    <a:pt x="727" y="562"/>
                  </a:cubicBezTo>
                  <a:cubicBezTo>
                    <a:pt x="728" y="561"/>
                    <a:pt x="729" y="560"/>
                    <a:pt x="730" y="559"/>
                  </a:cubicBezTo>
                  <a:cubicBezTo>
                    <a:pt x="730" y="559"/>
                    <a:pt x="732" y="559"/>
                    <a:pt x="732" y="558"/>
                  </a:cubicBezTo>
                  <a:cubicBezTo>
                    <a:pt x="733" y="558"/>
                    <a:pt x="733" y="556"/>
                    <a:pt x="734" y="555"/>
                  </a:cubicBezTo>
                  <a:cubicBezTo>
                    <a:pt x="734" y="554"/>
                    <a:pt x="735" y="553"/>
                    <a:pt x="736" y="552"/>
                  </a:cubicBezTo>
                  <a:cubicBezTo>
                    <a:pt x="736" y="551"/>
                    <a:pt x="737" y="549"/>
                    <a:pt x="738" y="549"/>
                  </a:cubicBezTo>
                  <a:cubicBezTo>
                    <a:pt x="739" y="549"/>
                    <a:pt x="741" y="549"/>
                    <a:pt x="741" y="548"/>
                  </a:cubicBezTo>
                  <a:cubicBezTo>
                    <a:pt x="742" y="548"/>
                    <a:pt x="743" y="546"/>
                    <a:pt x="744" y="545"/>
                  </a:cubicBezTo>
                  <a:cubicBezTo>
                    <a:pt x="744" y="545"/>
                    <a:pt x="745" y="543"/>
                    <a:pt x="746" y="542"/>
                  </a:cubicBezTo>
                  <a:cubicBezTo>
                    <a:pt x="746" y="541"/>
                    <a:pt x="749" y="540"/>
                    <a:pt x="750" y="540"/>
                  </a:cubicBezTo>
                  <a:cubicBezTo>
                    <a:pt x="750" y="540"/>
                    <a:pt x="752" y="541"/>
                    <a:pt x="752" y="541"/>
                  </a:cubicBezTo>
                  <a:cubicBezTo>
                    <a:pt x="753" y="542"/>
                    <a:pt x="755" y="542"/>
                    <a:pt x="756" y="542"/>
                  </a:cubicBezTo>
                  <a:cubicBezTo>
                    <a:pt x="757" y="543"/>
                    <a:pt x="758" y="544"/>
                    <a:pt x="759" y="545"/>
                  </a:cubicBezTo>
                  <a:cubicBezTo>
                    <a:pt x="759" y="546"/>
                    <a:pt x="760" y="548"/>
                    <a:pt x="760" y="549"/>
                  </a:cubicBezTo>
                  <a:cubicBezTo>
                    <a:pt x="760" y="550"/>
                    <a:pt x="759" y="553"/>
                    <a:pt x="759" y="554"/>
                  </a:cubicBezTo>
                  <a:cubicBezTo>
                    <a:pt x="760" y="555"/>
                    <a:pt x="762" y="555"/>
                    <a:pt x="763" y="556"/>
                  </a:cubicBezTo>
                  <a:cubicBezTo>
                    <a:pt x="764" y="556"/>
                    <a:pt x="765" y="557"/>
                    <a:pt x="766" y="556"/>
                  </a:cubicBezTo>
                  <a:cubicBezTo>
                    <a:pt x="767" y="556"/>
                    <a:pt x="767" y="555"/>
                    <a:pt x="768" y="554"/>
                  </a:cubicBezTo>
                  <a:cubicBezTo>
                    <a:pt x="769" y="554"/>
                    <a:pt x="770" y="552"/>
                    <a:pt x="771" y="551"/>
                  </a:cubicBezTo>
                  <a:cubicBezTo>
                    <a:pt x="773" y="551"/>
                    <a:pt x="776" y="552"/>
                    <a:pt x="777" y="552"/>
                  </a:cubicBezTo>
                  <a:cubicBezTo>
                    <a:pt x="778" y="553"/>
                    <a:pt x="780" y="554"/>
                    <a:pt x="781" y="555"/>
                  </a:cubicBezTo>
                  <a:cubicBezTo>
                    <a:pt x="781" y="555"/>
                    <a:pt x="782" y="558"/>
                    <a:pt x="781" y="559"/>
                  </a:cubicBezTo>
                  <a:cubicBezTo>
                    <a:pt x="781" y="560"/>
                    <a:pt x="780" y="561"/>
                    <a:pt x="780" y="562"/>
                  </a:cubicBezTo>
                  <a:cubicBezTo>
                    <a:pt x="780" y="563"/>
                    <a:pt x="779" y="565"/>
                    <a:pt x="780" y="566"/>
                  </a:cubicBezTo>
                  <a:cubicBezTo>
                    <a:pt x="780" y="566"/>
                    <a:pt x="782" y="567"/>
                    <a:pt x="782" y="567"/>
                  </a:cubicBezTo>
                  <a:cubicBezTo>
                    <a:pt x="783" y="567"/>
                    <a:pt x="783" y="569"/>
                    <a:pt x="784" y="569"/>
                  </a:cubicBezTo>
                  <a:cubicBezTo>
                    <a:pt x="785" y="570"/>
                    <a:pt x="788" y="570"/>
                    <a:pt x="789" y="570"/>
                  </a:cubicBezTo>
                  <a:cubicBezTo>
                    <a:pt x="790" y="570"/>
                    <a:pt x="792" y="569"/>
                    <a:pt x="793" y="568"/>
                  </a:cubicBezTo>
                  <a:cubicBezTo>
                    <a:pt x="794" y="567"/>
                    <a:pt x="795" y="563"/>
                    <a:pt x="795" y="562"/>
                  </a:cubicBezTo>
                  <a:cubicBezTo>
                    <a:pt x="796" y="561"/>
                    <a:pt x="797" y="559"/>
                    <a:pt x="798" y="559"/>
                  </a:cubicBezTo>
                  <a:cubicBezTo>
                    <a:pt x="798" y="558"/>
                    <a:pt x="800" y="558"/>
                    <a:pt x="801" y="558"/>
                  </a:cubicBezTo>
                  <a:cubicBezTo>
                    <a:pt x="802" y="558"/>
                    <a:pt x="804" y="560"/>
                    <a:pt x="805" y="560"/>
                  </a:cubicBezTo>
                  <a:cubicBezTo>
                    <a:pt x="806" y="560"/>
                    <a:pt x="808" y="561"/>
                    <a:pt x="809" y="560"/>
                  </a:cubicBezTo>
                  <a:cubicBezTo>
                    <a:pt x="809" y="559"/>
                    <a:pt x="810" y="557"/>
                    <a:pt x="810" y="556"/>
                  </a:cubicBezTo>
                  <a:cubicBezTo>
                    <a:pt x="810" y="556"/>
                    <a:pt x="809" y="554"/>
                    <a:pt x="810" y="554"/>
                  </a:cubicBezTo>
                  <a:cubicBezTo>
                    <a:pt x="810" y="553"/>
                    <a:pt x="811" y="552"/>
                    <a:pt x="811" y="552"/>
                  </a:cubicBezTo>
                  <a:cubicBezTo>
                    <a:pt x="812" y="551"/>
                    <a:pt x="814" y="551"/>
                    <a:pt x="815" y="551"/>
                  </a:cubicBezTo>
                  <a:cubicBezTo>
                    <a:pt x="816" y="551"/>
                    <a:pt x="818" y="553"/>
                    <a:pt x="819" y="554"/>
                  </a:cubicBezTo>
                  <a:cubicBezTo>
                    <a:pt x="819" y="554"/>
                    <a:pt x="819" y="556"/>
                    <a:pt x="820" y="557"/>
                  </a:cubicBezTo>
                  <a:cubicBezTo>
                    <a:pt x="820" y="557"/>
                    <a:pt x="821" y="559"/>
                    <a:pt x="822" y="560"/>
                  </a:cubicBezTo>
                  <a:cubicBezTo>
                    <a:pt x="822" y="561"/>
                    <a:pt x="822" y="563"/>
                    <a:pt x="822" y="564"/>
                  </a:cubicBezTo>
                  <a:cubicBezTo>
                    <a:pt x="822" y="565"/>
                    <a:pt x="821" y="566"/>
                    <a:pt x="820" y="566"/>
                  </a:cubicBezTo>
                  <a:cubicBezTo>
                    <a:pt x="820" y="567"/>
                    <a:pt x="818" y="566"/>
                    <a:pt x="817" y="567"/>
                  </a:cubicBezTo>
                  <a:cubicBezTo>
                    <a:pt x="816" y="567"/>
                    <a:pt x="816" y="569"/>
                    <a:pt x="816" y="570"/>
                  </a:cubicBezTo>
                  <a:cubicBezTo>
                    <a:pt x="816" y="572"/>
                    <a:pt x="817" y="574"/>
                    <a:pt x="818" y="574"/>
                  </a:cubicBezTo>
                  <a:cubicBezTo>
                    <a:pt x="819" y="575"/>
                    <a:pt x="820" y="577"/>
                    <a:pt x="821" y="578"/>
                  </a:cubicBezTo>
                  <a:cubicBezTo>
                    <a:pt x="821" y="579"/>
                    <a:pt x="822" y="582"/>
                    <a:pt x="823" y="583"/>
                  </a:cubicBezTo>
                  <a:cubicBezTo>
                    <a:pt x="823" y="584"/>
                    <a:pt x="825" y="585"/>
                    <a:pt x="826" y="586"/>
                  </a:cubicBezTo>
                  <a:cubicBezTo>
                    <a:pt x="827" y="586"/>
                    <a:pt x="830" y="586"/>
                    <a:pt x="831" y="585"/>
                  </a:cubicBezTo>
                  <a:cubicBezTo>
                    <a:pt x="832" y="584"/>
                    <a:pt x="834" y="582"/>
                    <a:pt x="834" y="581"/>
                  </a:cubicBezTo>
                  <a:cubicBezTo>
                    <a:pt x="834" y="580"/>
                    <a:pt x="834" y="579"/>
                    <a:pt x="834" y="578"/>
                  </a:cubicBezTo>
                  <a:cubicBezTo>
                    <a:pt x="834" y="577"/>
                    <a:pt x="834" y="576"/>
                    <a:pt x="834" y="575"/>
                  </a:cubicBezTo>
                  <a:cubicBezTo>
                    <a:pt x="834" y="574"/>
                    <a:pt x="832" y="574"/>
                    <a:pt x="832" y="573"/>
                  </a:cubicBezTo>
                  <a:cubicBezTo>
                    <a:pt x="832" y="572"/>
                    <a:pt x="832" y="570"/>
                    <a:pt x="832" y="570"/>
                  </a:cubicBezTo>
                  <a:cubicBezTo>
                    <a:pt x="833" y="569"/>
                    <a:pt x="834" y="570"/>
                    <a:pt x="835" y="569"/>
                  </a:cubicBezTo>
                  <a:cubicBezTo>
                    <a:pt x="836" y="569"/>
                    <a:pt x="838" y="569"/>
                    <a:pt x="839" y="568"/>
                  </a:cubicBezTo>
                  <a:cubicBezTo>
                    <a:pt x="839" y="567"/>
                    <a:pt x="838" y="564"/>
                    <a:pt x="839" y="563"/>
                  </a:cubicBezTo>
                  <a:cubicBezTo>
                    <a:pt x="840" y="562"/>
                    <a:pt x="842" y="563"/>
                    <a:pt x="842" y="562"/>
                  </a:cubicBezTo>
                  <a:cubicBezTo>
                    <a:pt x="843" y="562"/>
                    <a:pt x="845" y="559"/>
                    <a:pt x="845" y="558"/>
                  </a:cubicBezTo>
                  <a:cubicBezTo>
                    <a:pt x="846" y="557"/>
                    <a:pt x="848" y="556"/>
                    <a:pt x="848" y="554"/>
                  </a:cubicBezTo>
                  <a:cubicBezTo>
                    <a:pt x="848" y="554"/>
                    <a:pt x="848" y="552"/>
                    <a:pt x="848" y="552"/>
                  </a:cubicBezTo>
                  <a:cubicBezTo>
                    <a:pt x="848" y="551"/>
                    <a:pt x="847" y="549"/>
                    <a:pt x="847" y="548"/>
                  </a:cubicBezTo>
                  <a:cubicBezTo>
                    <a:pt x="847" y="547"/>
                    <a:pt x="847" y="546"/>
                    <a:pt x="847" y="545"/>
                  </a:cubicBezTo>
                  <a:cubicBezTo>
                    <a:pt x="848" y="545"/>
                    <a:pt x="848" y="544"/>
                    <a:pt x="849" y="544"/>
                  </a:cubicBezTo>
                  <a:cubicBezTo>
                    <a:pt x="850" y="544"/>
                    <a:pt x="850" y="546"/>
                    <a:pt x="851" y="546"/>
                  </a:cubicBezTo>
                  <a:cubicBezTo>
                    <a:pt x="852" y="546"/>
                    <a:pt x="853" y="545"/>
                    <a:pt x="853" y="545"/>
                  </a:cubicBezTo>
                  <a:cubicBezTo>
                    <a:pt x="854" y="544"/>
                    <a:pt x="855" y="542"/>
                    <a:pt x="855" y="542"/>
                  </a:cubicBezTo>
                  <a:cubicBezTo>
                    <a:pt x="856" y="542"/>
                    <a:pt x="858" y="542"/>
                    <a:pt x="859" y="543"/>
                  </a:cubicBezTo>
                  <a:cubicBezTo>
                    <a:pt x="860" y="544"/>
                    <a:pt x="860" y="546"/>
                    <a:pt x="861" y="547"/>
                  </a:cubicBezTo>
                  <a:cubicBezTo>
                    <a:pt x="861" y="548"/>
                    <a:pt x="860" y="551"/>
                    <a:pt x="860" y="552"/>
                  </a:cubicBezTo>
                  <a:cubicBezTo>
                    <a:pt x="861" y="553"/>
                    <a:pt x="862" y="556"/>
                    <a:pt x="862" y="557"/>
                  </a:cubicBezTo>
                  <a:cubicBezTo>
                    <a:pt x="863" y="557"/>
                    <a:pt x="863" y="559"/>
                    <a:pt x="864" y="560"/>
                  </a:cubicBezTo>
                  <a:cubicBezTo>
                    <a:pt x="865" y="560"/>
                    <a:pt x="866" y="561"/>
                    <a:pt x="867" y="561"/>
                  </a:cubicBezTo>
                  <a:cubicBezTo>
                    <a:pt x="867" y="561"/>
                    <a:pt x="868" y="560"/>
                    <a:pt x="869" y="560"/>
                  </a:cubicBezTo>
                  <a:cubicBezTo>
                    <a:pt x="869" y="559"/>
                    <a:pt x="869" y="557"/>
                    <a:pt x="869" y="556"/>
                  </a:cubicBezTo>
                  <a:cubicBezTo>
                    <a:pt x="870" y="556"/>
                    <a:pt x="871" y="556"/>
                    <a:pt x="871" y="556"/>
                  </a:cubicBezTo>
                  <a:cubicBezTo>
                    <a:pt x="872" y="556"/>
                    <a:pt x="874" y="556"/>
                    <a:pt x="875" y="556"/>
                  </a:cubicBezTo>
                  <a:cubicBezTo>
                    <a:pt x="875" y="557"/>
                    <a:pt x="877" y="558"/>
                    <a:pt x="877" y="559"/>
                  </a:cubicBezTo>
                  <a:cubicBezTo>
                    <a:pt x="878" y="560"/>
                    <a:pt x="878" y="562"/>
                    <a:pt x="879" y="563"/>
                  </a:cubicBezTo>
                  <a:cubicBezTo>
                    <a:pt x="879" y="564"/>
                    <a:pt x="880" y="565"/>
                    <a:pt x="881" y="565"/>
                  </a:cubicBezTo>
                  <a:cubicBezTo>
                    <a:pt x="882" y="565"/>
                    <a:pt x="885" y="564"/>
                    <a:pt x="886" y="564"/>
                  </a:cubicBezTo>
                  <a:cubicBezTo>
                    <a:pt x="887" y="563"/>
                    <a:pt x="889" y="562"/>
                    <a:pt x="890" y="561"/>
                  </a:cubicBezTo>
                  <a:cubicBezTo>
                    <a:pt x="890" y="560"/>
                    <a:pt x="890" y="558"/>
                    <a:pt x="891" y="557"/>
                  </a:cubicBezTo>
                  <a:cubicBezTo>
                    <a:pt x="891" y="557"/>
                    <a:pt x="891" y="555"/>
                    <a:pt x="891" y="554"/>
                  </a:cubicBezTo>
                  <a:cubicBezTo>
                    <a:pt x="891" y="553"/>
                    <a:pt x="891" y="552"/>
                    <a:pt x="891" y="551"/>
                  </a:cubicBezTo>
                  <a:cubicBezTo>
                    <a:pt x="891" y="550"/>
                    <a:pt x="892" y="549"/>
                    <a:pt x="893" y="549"/>
                  </a:cubicBezTo>
                  <a:cubicBezTo>
                    <a:pt x="894" y="549"/>
                    <a:pt x="896" y="549"/>
                    <a:pt x="896" y="550"/>
                  </a:cubicBezTo>
                  <a:cubicBezTo>
                    <a:pt x="897" y="550"/>
                    <a:pt x="897" y="552"/>
                    <a:pt x="898" y="552"/>
                  </a:cubicBezTo>
                  <a:cubicBezTo>
                    <a:pt x="899" y="552"/>
                    <a:pt x="900" y="552"/>
                    <a:pt x="901" y="552"/>
                  </a:cubicBezTo>
                  <a:cubicBezTo>
                    <a:pt x="902" y="552"/>
                    <a:pt x="905" y="552"/>
                    <a:pt x="905" y="553"/>
                  </a:cubicBezTo>
                  <a:cubicBezTo>
                    <a:pt x="906" y="554"/>
                    <a:pt x="905" y="555"/>
                    <a:pt x="904" y="556"/>
                  </a:cubicBezTo>
                  <a:cubicBezTo>
                    <a:pt x="904" y="556"/>
                    <a:pt x="903" y="557"/>
                    <a:pt x="902" y="557"/>
                  </a:cubicBezTo>
                  <a:cubicBezTo>
                    <a:pt x="902" y="558"/>
                    <a:pt x="900" y="559"/>
                    <a:pt x="900" y="560"/>
                  </a:cubicBezTo>
                  <a:cubicBezTo>
                    <a:pt x="900" y="560"/>
                    <a:pt x="901" y="562"/>
                    <a:pt x="901" y="562"/>
                  </a:cubicBezTo>
                  <a:cubicBezTo>
                    <a:pt x="902" y="563"/>
                    <a:pt x="904" y="562"/>
                    <a:pt x="905" y="562"/>
                  </a:cubicBezTo>
                  <a:cubicBezTo>
                    <a:pt x="905" y="563"/>
                    <a:pt x="906" y="564"/>
                    <a:pt x="906" y="564"/>
                  </a:cubicBezTo>
                  <a:cubicBezTo>
                    <a:pt x="907" y="565"/>
                    <a:pt x="909" y="565"/>
                    <a:pt x="910" y="565"/>
                  </a:cubicBezTo>
                  <a:cubicBezTo>
                    <a:pt x="911" y="565"/>
                    <a:pt x="913" y="564"/>
                    <a:pt x="914" y="564"/>
                  </a:cubicBezTo>
                  <a:cubicBezTo>
                    <a:pt x="914" y="564"/>
                    <a:pt x="915" y="565"/>
                    <a:pt x="916" y="566"/>
                  </a:cubicBezTo>
                  <a:cubicBezTo>
                    <a:pt x="916" y="567"/>
                    <a:pt x="916" y="569"/>
                    <a:pt x="917" y="570"/>
                  </a:cubicBezTo>
                  <a:cubicBezTo>
                    <a:pt x="917" y="571"/>
                    <a:pt x="918" y="573"/>
                    <a:pt x="919" y="573"/>
                  </a:cubicBezTo>
                  <a:cubicBezTo>
                    <a:pt x="919" y="573"/>
                    <a:pt x="921" y="573"/>
                    <a:pt x="922" y="573"/>
                  </a:cubicBezTo>
                  <a:cubicBezTo>
                    <a:pt x="923" y="573"/>
                    <a:pt x="924" y="572"/>
                    <a:pt x="925" y="572"/>
                  </a:cubicBezTo>
                  <a:cubicBezTo>
                    <a:pt x="926" y="572"/>
                    <a:pt x="928" y="571"/>
                    <a:pt x="929" y="572"/>
                  </a:cubicBezTo>
                  <a:cubicBezTo>
                    <a:pt x="930" y="573"/>
                    <a:pt x="930" y="575"/>
                    <a:pt x="931" y="576"/>
                  </a:cubicBezTo>
                  <a:cubicBezTo>
                    <a:pt x="932" y="576"/>
                    <a:pt x="933" y="578"/>
                    <a:pt x="934" y="579"/>
                  </a:cubicBezTo>
                  <a:cubicBezTo>
                    <a:pt x="935" y="580"/>
                    <a:pt x="936" y="581"/>
                    <a:pt x="937" y="581"/>
                  </a:cubicBezTo>
                  <a:cubicBezTo>
                    <a:pt x="938" y="582"/>
                    <a:pt x="938" y="585"/>
                    <a:pt x="939" y="586"/>
                  </a:cubicBezTo>
                  <a:cubicBezTo>
                    <a:pt x="939" y="586"/>
                    <a:pt x="940" y="587"/>
                    <a:pt x="941" y="587"/>
                  </a:cubicBezTo>
                  <a:cubicBezTo>
                    <a:pt x="942" y="587"/>
                    <a:pt x="944" y="586"/>
                    <a:pt x="945" y="585"/>
                  </a:cubicBezTo>
                  <a:cubicBezTo>
                    <a:pt x="946" y="584"/>
                    <a:pt x="947" y="583"/>
                    <a:pt x="947" y="582"/>
                  </a:cubicBezTo>
                  <a:cubicBezTo>
                    <a:pt x="947" y="581"/>
                    <a:pt x="946" y="579"/>
                    <a:pt x="946" y="578"/>
                  </a:cubicBezTo>
                  <a:cubicBezTo>
                    <a:pt x="946" y="578"/>
                    <a:pt x="947" y="576"/>
                    <a:pt x="947" y="575"/>
                  </a:cubicBezTo>
                  <a:cubicBezTo>
                    <a:pt x="948" y="574"/>
                    <a:pt x="949" y="573"/>
                    <a:pt x="950" y="572"/>
                  </a:cubicBezTo>
                  <a:cubicBezTo>
                    <a:pt x="950" y="572"/>
                    <a:pt x="951" y="572"/>
                    <a:pt x="952" y="572"/>
                  </a:cubicBezTo>
                  <a:cubicBezTo>
                    <a:pt x="953" y="572"/>
                    <a:pt x="954" y="572"/>
                    <a:pt x="954" y="573"/>
                  </a:cubicBezTo>
                  <a:cubicBezTo>
                    <a:pt x="955" y="573"/>
                    <a:pt x="956" y="575"/>
                    <a:pt x="956" y="575"/>
                  </a:cubicBezTo>
                  <a:cubicBezTo>
                    <a:pt x="957" y="576"/>
                    <a:pt x="959" y="575"/>
                    <a:pt x="960" y="575"/>
                  </a:cubicBezTo>
                  <a:cubicBezTo>
                    <a:pt x="961" y="575"/>
                    <a:pt x="963" y="575"/>
                    <a:pt x="963" y="574"/>
                  </a:cubicBezTo>
                  <a:cubicBezTo>
                    <a:pt x="964" y="574"/>
                    <a:pt x="965" y="572"/>
                    <a:pt x="966" y="572"/>
                  </a:cubicBezTo>
                  <a:cubicBezTo>
                    <a:pt x="966" y="571"/>
                    <a:pt x="967" y="570"/>
                    <a:pt x="968" y="570"/>
                  </a:cubicBezTo>
                  <a:cubicBezTo>
                    <a:pt x="968" y="569"/>
                    <a:pt x="968" y="566"/>
                    <a:pt x="967" y="565"/>
                  </a:cubicBezTo>
                  <a:cubicBezTo>
                    <a:pt x="967" y="565"/>
                    <a:pt x="965" y="565"/>
                    <a:pt x="965" y="564"/>
                  </a:cubicBezTo>
                  <a:cubicBezTo>
                    <a:pt x="965" y="563"/>
                    <a:pt x="967" y="563"/>
                    <a:pt x="968" y="562"/>
                  </a:cubicBezTo>
                  <a:cubicBezTo>
                    <a:pt x="968" y="562"/>
                    <a:pt x="969" y="560"/>
                    <a:pt x="969" y="560"/>
                  </a:cubicBezTo>
                  <a:cubicBezTo>
                    <a:pt x="970" y="559"/>
                    <a:pt x="971" y="559"/>
                    <a:pt x="972" y="558"/>
                  </a:cubicBezTo>
                  <a:cubicBezTo>
                    <a:pt x="973" y="558"/>
                    <a:pt x="975" y="559"/>
                    <a:pt x="976" y="559"/>
                  </a:cubicBezTo>
                  <a:cubicBezTo>
                    <a:pt x="976" y="558"/>
                    <a:pt x="977" y="556"/>
                    <a:pt x="978" y="556"/>
                  </a:cubicBezTo>
                  <a:cubicBezTo>
                    <a:pt x="979" y="556"/>
                    <a:pt x="981" y="558"/>
                    <a:pt x="982" y="558"/>
                  </a:cubicBezTo>
                  <a:cubicBezTo>
                    <a:pt x="983" y="558"/>
                    <a:pt x="985" y="558"/>
                    <a:pt x="986" y="558"/>
                  </a:cubicBezTo>
                  <a:cubicBezTo>
                    <a:pt x="987" y="558"/>
                    <a:pt x="989" y="557"/>
                    <a:pt x="990" y="557"/>
                  </a:cubicBezTo>
                  <a:cubicBezTo>
                    <a:pt x="991" y="556"/>
                    <a:pt x="992" y="554"/>
                    <a:pt x="992" y="554"/>
                  </a:cubicBezTo>
                  <a:cubicBezTo>
                    <a:pt x="993" y="554"/>
                    <a:pt x="995" y="556"/>
                    <a:pt x="996" y="556"/>
                  </a:cubicBezTo>
                  <a:cubicBezTo>
                    <a:pt x="997" y="556"/>
                    <a:pt x="998" y="554"/>
                    <a:pt x="999" y="553"/>
                  </a:cubicBezTo>
                  <a:cubicBezTo>
                    <a:pt x="999" y="552"/>
                    <a:pt x="1000" y="551"/>
                    <a:pt x="1001" y="550"/>
                  </a:cubicBezTo>
                  <a:cubicBezTo>
                    <a:pt x="1001" y="550"/>
                    <a:pt x="1003" y="550"/>
                    <a:pt x="1003" y="551"/>
                  </a:cubicBezTo>
                  <a:cubicBezTo>
                    <a:pt x="1004" y="551"/>
                    <a:pt x="1005" y="553"/>
                    <a:pt x="1005" y="553"/>
                  </a:cubicBezTo>
                  <a:cubicBezTo>
                    <a:pt x="1006" y="554"/>
                    <a:pt x="1008" y="554"/>
                    <a:pt x="1008" y="555"/>
                  </a:cubicBezTo>
                  <a:cubicBezTo>
                    <a:pt x="1009" y="555"/>
                    <a:pt x="1011" y="557"/>
                    <a:pt x="1012" y="557"/>
                  </a:cubicBezTo>
                  <a:cubicBezTo>
                    <a:pt x="1013" y="557"/>
                    <a:pt x="1015" y="557"/>
                    <a:pt x="1015" y="557"/>
                  </a:cubicBezTo>
                  <a:cubicBezTo>
                    <a:pt x="1016" y="556"/>
                    <a:pt x="1016" y="555"/>
                    <a:pt x="1016" y="555"/>
                  </a:cubicBezTo>
                  <a:cubicBezTo>
                    <a:pt x="1016" y="554"/>
                    <a:pt x="1017" y="553"/>
                    <a:pt x="1017" y="553"/>
                  </a:cubicBezTo>
                  <a:cubicBezTo>
                    <a:pt x="1018" y="553"/>
                    <a:pt x="1020" y="554"/>
                    <a:pt x="1021" y="554"/>
                  </a:cubicBezTo>
                  <a:cubicBezTo>
                    <a:pt x="1021" y="554"/>
                    <a:pt x="1022" y="556"/>
                    <a:pt x="1023" y="556"/>
                  </a:cubicBezTo>
                  <a:cubicBezTo>
                    <a:pt x="1024" y="556"/>
                    <a:pt x="1025" y="555"/>
                    <a:pt x="1025" y="555"/>
                  </a:cubicBezTo>
                  <a:cubicBezTo>
                    <a:pt x="1026" y="554"/>
                    <a:pt x="1026" y="552"/>
                    <a:pt x="1026" y="552"/>
                  </a:cubicBezTo>
                  <a:cubicBezTo>
                    <a:pt x="1026" y="551"/>
                    <a:pt x="1024" y="551"/>
                    <a:pt x="1023" y="551"/>
                  </a:cubicBezTo>
                  <a:cubicBezTo>
                    <a:pt x="1023" y="550"/>
                    <a:pt x="1023" y="548"/>
                    <a:pt x="1024" y="548"/>
                  </a:cubicBezTo>
                  <a:cubicBezTo>
                    <a:pt x="1024" y="547"/>
                    <a:pt x="1026" y="546"/>
                    <a:pt x="1027" y="546"/>
                  </a:cubicBezTo>
                  <a:cubicBezTo>
                    <a:pt x="1028" y="546"/>
                    <a:pt x="1029" y="547"/>
                    <a:pt x="1030" y="547"/>
                  </a:cubicBezTo>
                  <a:cubicBezTo>
                    <a:pt x="1030" y="548"/>
                    <a:pt x="1031" y="548"/>
                    <a:pt x="1032" y="548"/>
                  </a:cubicBezTo>
                  <a:cubicBezTo>
                    <a:pt x="1033" y="548"/>
                    <a:pt x="1034" y="548"/>
                    <a:pt x="1035" y="547"/>
                  </a:cubicBezTo>
                  <a:cubicBezTo>
                    <a:pt x="1035" y="547"/>
                    <a:pt x="1036" y="546"/>
                    <a:pt x="1036" y="546"/>
                  </a:cubicBezTo>
                  <a:cubicBezTo>
                    <a:pt x="1036" y="545"/>
                    <a:pt x="1037" y="544"/>
                    <a:pt x="1037" y="544"/>
                  </a:cubicBezTo>
                  <a:cubicBezTo>
                    <a:pt x="1038" y="544"/>
                    <a:pt x="1040" y="544"/>
                    <a:pt x="1041" y="544"/>
                  </a:cubicBezTo>
                  <a:cubicBezTo>
                    <a:pt x="1042" y="544"/>
                    <a:pt x="1043" y="544"/>
                    <a:pt x="1043" y="543"/>
                  </a:cubicBezTo>
                  <a:cubicBezTo>
                    <a:pt x="1044" y="543"/>
                    <a:pt x="1044" y="541"/>
                    <a:pt x="1044" y="540"/>
                  </a:cubicBezTo>
                  <a:cubicBezTo>
                    <a:pt x="1045" y="539"/>
                    <a:pt x="1046" y="538"/>
                    <a:pt x="1047" y="538"/>
                  </a:cubicBezTo>
                  <a:cubicBezTo>
                    <a:pt x="1048" y="538"/>
                    <a:pt x="1050" y="539"/>
                    <a:pt x="1051" y="539"/>
                  </a:cubicBezTo>
                  <a:cubicBezTo>
                    <a:pt x="1052" y="540"/>
                    <a:pt x="1054" y="541"/>
                    <a:pt x="1054" y="541"/>
                  </a:cubicBezTo>
                  <a:cubicBezTo>
                    <a:pt x="1054" y="542"/>
                    <a:pt x="1054" y="545"/>
                    <a:pt x="1054" y="546"/>
                  </a:cubicBezTo>
                  <a:cubicBezTo>
                    <a:pt x="1055" y="546"/>
                    <a:pt x="1056" y="548"/>
                    <a:pt x="1057" y="548"/>
                  </a:cubicBezTo>
                  <a:cubicBezTo>
                    <a:pt x="1058" y="548"/>
                    <a:pt x="1059" y="547"/>
                    <a:pt x="1060" y="547"/>
                  </a:cubicBezTo>
                  <a:cubicBezTo>
                    <a:pt x="1061" y="547"/>
                    <a:pt x="1062" y="549"/>
                    <a:pt x="1062" y="549"/>
                  </a:cubicBezTo>
                  <a:cubicBezTo>
                    <a:pt x="1063" y="549"/>
                    <a:pt x="1064" y="548"/>
                    <a:pt x="1064" y="547"/>
                  </a:cubicBezTo>
                  <a:cubicBezTo>
                    <a:pt x="1065" y="547"/>
                    <a:pt x="1066" y="547"/>
                    <a:pt x="1067" y="547"/>
                  </a:cubicBezTo>
                  <a:cubicBezTo>
                    <a:pt x="1067" y="547"/>
                    <a:pt x="1068" y="549"/>
                    <a:pt x="1069" y="549"/>
                  </a:cubicBezTo>
                  <a:cubicBezTo>
                    <a:pt x="1070" y="550"/>
                    <a:pt x="1073" y="550"/>
                    <a:pt x="1075" y="550"/>
                  </a:cubicBezTo>
                  <a:cubicBezTo>
                    <a:pt x="1076" y="550"/>
                    <a:pt x="1079" y="549"/>
                    <a:pt x="1081" y="549"/>
                  </a:cubicBezTo>
                  <a:cubicBezTo>
                    <a:pt x="1082" y="549"/>
                    <a:pt x="1083" y="549"/>
                    <a:pt x="1084" y="549"/>
                  </a:cubicBezTo>
                  <a:cubicBezTo>
                    <a:pt x="1085" y="548"/>
                    <a:pt x="1086" y="547"/>
                    <a:pt x="1086" y="546"/>
                  </a:cubicBezTo>
                  <a:cubicBezTo>
                    <a:pt x="1087" y="546"/>
                    <a:pt x="1088" y="546"/>
                    <a:pt x="1089" y="546"/>
                  </a:cubicBezTo>
                  <a:cubicBezTo>
                    <a:pt x="1090" y="546"/>
                    <a:pt x="1092" y="548"/>
                    <a:pt x="1093" y="548"/>
                  </a:cubicBezTo>
                  <a:cubicBezTo>
                    <a:pt x="1094" y="547"/>
                    <a:pt x="1092" y="544"/>
                    <a:pt x="1093" y="543"/>
                  </a:cubicBezTo>
                  <a:cubicBezTo>
                    <a:pt x="1093" y="542"/>
                    <a:pt x="1095" y="542"/>
                    <a:pt x="1095" y="542"/>
                  </a:cubicBezTo>
                  <a:cubicBezTo>
                    <a:pt x="1096" y="541"/>
                    <a:pt x="1097" y="540"/>
                    <a:pt x="1098" y="539"/>
                  </a:cubicBezTo>
                  <a:cubicBezTo>
                    <a:pt x="1098" y="539"/>
                    <a:pt x="1097" y="537"/>
                    <a:pt x="1098" y="536"/>
                  </a:cubicBezTo>
                  <a:cubicBezTo>
                    <a:pt x="1098" y="535"/>
                    <a:pt x="1098" y="533"/>
                    <a:pt x="1099" y="532"/>
                  </a:cubicBezTo>
                  <a:cubicBezTo>
                    <a:pt x="1100" y="531"/>
                    <a:pt x="1101" y="531"/>
                    <a:pt x="1102" y="531"/>
                  </a:cubicBezTo>
                  <a:cubicBezTo>
                    <a:pt x="1103" y="531"/>
                    <a:pt x="1104" y="532"/>
                    <a:pt x="1105" y="533"/>
                  </a:cubicBezTo>
                  <a:cubicBezTo>
                    <a:pt x="1106" y="533"/>
                    <a:pt x="1108" y="535"/>
                    <a:pt x="1109" y="536"/>
                  </a:cubicBezTo>
                  <a:cubicBezTo>
                    <a:pt x="1110" y="536"/>
                    <a:pt x="1111" y="535"/>
                    <a:pt x="1112" y="536"/>
                  </a:cubicBezTo>
                  <a:cubicBezTo>
                    <a:pt x="1113" y="536"/>
                    <a:pt x="1115" y="536"/>
                    <a:pt x="1116" y="537"/>
                  </a:cubicBezTo>
                  <a:cubicBezTo>
                    <a:pt x="1117" y="537"/>
                    <a:pt x="1119" y="539"/>
                    <a:pt x="1120" y="540"/>
                  </a:cubicBezTo>
                  <a:cubicBezTo>
                    <a:pt x="1120" y="541"/>
                    <a:pt x="1121" y="542"/>
                    <a:pt x="1122" y="542"/>
                  </a:cubicBezTo>
                  <a:cubicBezTo>
                    <a:pt x="1123" y="543"/>
                    <a:pt x="1125" y="542"/>
                    <a:pt x="1126" y="543"/>
                  </a:cubicBezTo>
                  <a:cubicBezTo>
                    <a:pt x="1127" y="543"/>
                    <a:pt x="1126" y="546"/>
                    <a:pt x="1127" y="547"/>
                  </a:cubicBezTo>
                  <a:cubicBezTo>
                    <a:pt x="1128" y="548"/>
                    <a:pt x="1129" y="548"/>
                    <a:pt x="1130" y="548"/>
                  </a:cubicBezTo>
                  <a:cubicBezTo>
                    <a:pt x="1131" y="548"/>
                    <a:pt x="1132" y="547"/>
                    <a:pt x="1133" y="547"/>
                  </a:cubicBezTo>
                  <a:cubicBezTo>
                    <a:pt x="1134" y="547"/>
                    <a:pt x="1137" y="547"/>
                    <a:pt x="1138" y="548"/>
                  </a:cubicBezTo>
                  <a:cubicBezTo>
                    <a:pt x="1139" y="548"/>
                    <a:pt x="1139" y="551"/>
                    <a:pt x="1140" y="552"/>
                  </a:cubicBezTo>
                  <a:cubicBezTo>
                    <a:pt x="1140" y="552"/>
                    <a:pt x="1141" y="553"/>
                    <a:pt x="1142" y="554"/>
                  </a:cubicBezTo>
                  <a:cubicBezTo>
                    <a:pt x="1143" y="555"/>
                    <a:pt x="1144" y="555"/>
                    <a:pt x="1145" y="556"/>
                  </a:cubicBezTo>
                  <a:cubicBezTo>
                    <a:pt x="1146" y="557"/>
                    <a:pt x="1146" y="560"/>
                    <a:pt x="1147" y="561"/>
                  </a:cubicBezTo>
                  <a:cubicBezTo>
                    <a:pt x="1147" y="561"/>
                    <a:pt x="1149" y="561"/>
                    <a:pt x="1150" y="562"/>
                  </a:cubicBezTo>
                  <a:cubicBezTo>
                    <a:pt x="1151" y="563"/>
                    <a:pt x="1151" y="565"/>
                    <a:pt x="1152" y="565"/>
                  </a:cubicBezTo>
                  <a:cubicBezTo>
                    <a:pt x="1153" y="566"/>
                    <a:pt x="1155" y="567"/>
                    <a:pt x="1156" y="568"/>
                  </a:cubicBezTo>
                  <a:cubicBezTo>
                    <a:pt x="1157" y="568"/>
                    <a:pt x="1159" y="568"/>
                    <a:pt x="1160" y="567"/>
                  </a:cubicBezTo>
                  <a:cubicBezTo>
                    <a:pt x="1160" y="567"/>
                    <a:pt x="1160" y="565"/>
                    <a:pt x="1161" y="565"/>
                  </a:cubicBezTo>
                  <a:cubicBezTo>
                    <a:pt x="1162" y="565"/>
                    <a:pt x="1163" y="566"/>
                    <a:pt x="1164" y="566"/>
                  </a:cubicBezTo>
                  <a:cubicBezTo>
                    <a:pt x="1165" y="566"/>
                    <a:pt x="1166" y="564"/>
                    <a:pt x="1167" y="564"/>
                  </a:cubicBezTo>
                  <a:cubicBezTo>
                    <a:pt x="1168" y="565"/>
                    <a:pt x="1169" y="567"/>
                    <a:pt x="1170" y="567"/>
                  </a:cubicBezTo>
                  <a:cubicBezTo>
                    <a:pt x="1171" y="568"/>
                    <a:pt x="1172" y="569"/>
                    <a:pt x="1172" y="569"/>
                  </a:cubicBezTo>
                  <a:cubicBezTo>
                    <a:pt x="1172" y="570"/>
                    <a:pt x="1173" y="572"/>
                    <a:pt x="1173" y="572"/>
                  </a:cubicBezTo>
                  <a:cubicBezTo>
                    <a:pt x="1174" y="573"/>
                    <a:pt x="1175" y="572"/>
                    <a:pt x="1176" y="573"/>
                  </a:cubicBezTo>
                  <a:cubicBezTo>
                    <a:pt x="1176" y="573"/>
                    <a:pt x="1177" y="574"/>
                    <a:pt x="1178" y="575"/>
                  </a:cubicBezTo>
                  <a:cubicBezTo>
                    <a:pt x="1178" y="575"/>
                    <a:pt x="1179" y="576"/>
                    <a:pt x="1180" y="576"/>
                  </a:cubicBezTo>
                  <a:cubicBezTo>
                    <a:pt x="1181" y="576"/>
                    <a:pt x="1181" y="575"/>
                    <a:pt x="1182" y="575"/>
                  </a:cubicBezTo>
                  <a:cubicBezTo>
                    <a:pt x="1183" y="574"/>
                    <a:pt x="1185" y="574"/>
                    <a:pt x="1186" y="575"/>
                  </a:cubicBezTo>
                  <a:cubicBezTo>
                    <a:pt x="1187" y="575"/>
                    <a:pt x="1188" y="578"/>
                    <a:pt x="1189" y="578"/>
                  </a:cubicBezTo>
                  <a:cubicBezTo>
                    <a:pt x="1189" y="578"/>
                    <a:pt x="1190" y="577"/>
                    <a:pt x="1190" y="577"/>
                  </a:cubicBezTo>
                  <a:cubicBezTo>
                    <a:pt x="1191" y="577"/>
                    <a:pt x="1192" y="578"/>
                    <a:pt x="1193" y="578"/>
                  </a:cubicBezTo>
                  <a:cubicBezTo>
                    <a:pt x="1194" y="578"/>
                    <a:pt x="1195" y="577"/>
                    <a:pt x="1196" y="577"/>
                  </a:cubicBezTo>
                  <a:cubicBezTo>
                    <a:pt x="1196" y="577"/>
                    <a:pt x="1197" y="579"/>
                    <a:pt x="1198" y="580"/>
                  </a:cubicBezTo>
                  <a:cubicBezTo>
                    <a:pt x="1199" y="581"/>
                    <a:pt x="1202" y="582"/>
                    <a:pt x="1203" y="583"/>
                  </a:cubicBezTo>
                  <a:cubicBezTo>
                    <a:pt x="1203" y="583"/>
                    <a:pt x="1203" y="585"/>
                    <a:pt x="1204" y="586"/>
                  </a:cubicBezTo>
                  <a:cubicBezTo>
                    <a:pt x="1204" y="586"/>
                    <a:pt x="1206" y="587"/>
                    <a:pt x="1207" y="587"/>
                  </a:cubicBezTo>
                  <a:cubicBezTo>
                    <a:pt x="1208" y="587"/>
                    <a:pt x="1209" y="586"/>
                    <a:pt x="1209" y="585"/>
                  </a:cubicBezTo>
                  <a:lnTo>
                    <a:pt x="1200" y="273"/>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3" name="Freeform 42"/>
            <p:cNvSpPr>
              <a:spLocks/>
            </p:cNvSpPr>
            <p:nvPr/>
          </p:nvSpPr>
          <p:spPr bwMode="auto">
            <a:xfrm>
              <a:off x="3817938" y="4283075"/>
              <a:ext cx="1587" cy="4763"/>
            </a:xfrm>
            <a:custGeom>
              <a:avLst/>
              <a:gdLst>
                <a:gd name="T0" fmla="*/ 1 w 2"/>
                <a:gd name="T1" fmla="*/ 5 h 5"/>
                <a:gd name="T2" fmla="*/ 1 w 2"/>
                <a:gd name="T3" fmla="*/ 3 h 5"/>
                <a:gd name="T4" fmla="*/ 1 w 2"/>
                <a:gd name="T5" fmla="*/ 1 h 5"/>
                <a:gd name="T6" fmla="*/ 0 w 2"/>
                <a:gd name="T7" fmla="*/ 0 h 5"/>
                <a:gd name="T8" fmla="*/ 1 w 2"/>
                <a:gd name="T9" fmla="*/ 5 h 5"/>
              </a:gdLst>
              <a:ahLst/>
              <a:cxnLst>
                <a:cxn ang="0">
                  <a:pos x="T0" y="T1"/>
                </a:cxn>
                <a:cxn ang="0">
                  <a:pos x="T2" y="T3"/>
                </a:cxn>
                <a:cxn ang="0">
                  <a:pos x="T4" y="T5"/>
                </a:cxn>
                <a:cxn ang="0">
                  <a:pos x="T6" y="T7"/>
                </a:cxn>
                <a:cxn ang="0">
                  <a:pos x="T8" y="T9"/>
                </a:cxn>
              </a:cxnLst>
              <a:rect l="0" t="0" r="r" b="b"/>
              <a:pathLst>
                <a:path w="2" h="5">
                  <a:moveTo>
                    <a:pt x="1" y="5"/>
                  </a:moveTo>
                  <a:cubicBezTo>
                    <a:pt x="1" y="4"/>
                    <a:pt x="1" y="3"/>
                    <a:pt x="1" y="3"/>
                  </a:cubicBezTo>
                  <a:cubicBezTo>
                    <a:pt x="1" y="2"/>
                    <a:pt x="2" y="1"/>
                    <a:pt x="1" y="1"/>
                  </a:cubicBezTo>
                  <a:cubicBezTo>
                    <a:pt x="1" y="0"/>
                    <a:pt x="1" y="0"/>
                    <a:pt x="0" y="0"/>
                  </a:cubicBezTo>
                  <a:lnTo>
                    <a:pt x="1" y="5"/>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4" name="Freeform 43"/>
            <p:cNvSpPr>
              <a:spLocks/>
            </p:cNvSpPr>
            <p:nvPr/>
          </p:nvSpPr>
          <p:spPr bwMode="auto">
            <a:xfrm>
              <a:off x="2319338" y="3878263"/>
              <a:ext cx="1639887" cy="1566863"/>
            </a:xfrm>
            <a:custGeom>
              <a:avLst/>
              <a:gdLst>
                <a:gd name="T0" fmla="*/ 1919 w 1944"/>
                <a:gd name="T1" fmla="*/ 885 h 1857"/>
                <a:gd name="T2" fmla="*/ 1892 w 1944"/>
                <a:gd name="T3" fmla="*/ 828 h 1857"/>
                <a:gd name="T4" fmla="*/ 1854 w 1944"/>
                <a:gd name="T5" fmla="*/ 762 h 1857"/>
                <a:gd name="T6" fmla="*/ 1783 w 1944"/>
                <a:gd name="T7" fmla="*/ 492 h 1857"/>
                <a:gd name="T8" fmla="*/ 1732 w 1944"/>
                <a:gd name="T9" fmla="*/ 475 h 1857"/>
                <a:gd name="T10" fmla="*/ 1692 w 1944"/>
                <a:gd name="T11" fmla="*/ 452 h 1857"/>
                <a:gd name="T12" fmla="*/ 1628 w 1944"/>
                <a:gd name="T13" fmla="*/ 453 h 1857"/>
                <a:gd name="T14" fmla="*/ 1575 w 1944"/>
                <a:gd name="T15" fmla="*/ 461 h 1857"/>
                <a:gd name="T16" fmla="*/ 1531 w 1944"/>
                <a:gd name="T17" fmla="*/ 475 h 1857"/>
                <a:gd name="T18" fmla="*/ 1472 w 1944"/>
                <a:gd name="T19" fmla="*/ 469 h 1857"/>
                <a:gd name="T20" fmla="*/ 1411 w 1944"/>
                <a:gd name="T21" fmla="*/ 460 h 1857"/>
                <a:gd name="T22" fmla="*/ 1374 w 1944"/>
                <a:gd name="T23" fmla="*/ 463 h 1857"/>
                <a:gd name="T24" fmla="*/ 1323 w 1944"/>
                <a:gd name="T25" fmla="*/ 459 h 1857"/>
                <a:gd name="T26" fmla="*/ 1292 w 1944"/>
                <a:gd name="T27" fmla="*/ 466 h 1857"/>
                <a:gd name="T28" fmla="*/ 1242 w 1944"/>
                <a:gd name="T29" fmla="*/ 430 h 1857"/>
                <a:gd name="T30" fmla="*/ 1190 w 1944"/>
                <a:gd name="T31" fmla="*/ 433 h 1857"/>
                <a:gd name="T32" fmla="*/ 1140 w 1944"/>
                <a:gd name="T33" fmla="*/ 418 h 1857"/>
                <a:gd name="T34" fmla="*/ 1083 w 1944"/>
                <a:gd name="T35" fmla="*/ 388 h 1857"/>
                <a:gd name="T36" fmla="*/ 1030 w 1944"/>
                <a:gd name="T37" fmla="*/ 381 h 1857"/>
                <a:gd name="T38" fmla="*/ 984 w 1944"/>
                <a:gd name="T39" fmla="*/ 346 h 1857"/>
                <a:gd name="T40" fmla="*/ 9 w 1944"/>
                <a:gd name="T41" fmla="*/ 786 h 1857"/>
                <a:gd name="T42" fmla="*/ 67 w 1944"/>
                <a:gd name="T43" fmla="*/ 863 h 1857"/>
                <a:gd name="T44" fmla="*/ 142 w 1944"/>
                <a:gd name="T45" fmla="*/ 932 h 1857"/>
                <a:gd name="T46" fmla="*/ 223 w 1944"/>
                <a:gd name="T47" fmla="*/ 1001 h 1857"/>
                <a:gd name="T48" fmla="*/ 264 w 1944"/>
                <a:gd name="T49" fmla="*/ 1085 h 1857"/>
                <a:gd name="T50" fmla="*/ 289 w 1944"/>
                <a:gd name="T51" fmla="*/ 1185 h 1857"/>
                <a:gd name="T52" fmla="*/ 371 w 1944"/>
                <a:gd name="T53" fmla="*/ 1250 h 1857"/>
                <a:gd name="T54" fmla="*/ 463 w 1944"/>
                <a:gd name="T55" fmla="*/ 1298 h 1857"/>
                <a:gd name="T56" fmla="*/ 526 w 1944"/>
                <a:gd name="T57" fmla="*/ 1274 h 1857"/>
                <a:gd name="T58" fmla="*/ 559 w 1944"/>
                <a:gd name="T59" fmla="*/ 1198 h 1857"/>
                <a:gd name="T60" fmla="*/ 631 w 1944"/>
                <a:gd name="T61" fmla="*/ 1160 h 1857"/>
                <a:gd name="T62" fmla="*/ 712 w 1944"/>
                <a:gd name="T63" fmla="*/ 1178 h 1857"/>
                <a:gd name="T64" fmla="*/ 776 w 1944"/>
                <a:gd name="T65" fmla="*/ 1200 h 1857"/>
                <a:gd name="T66" fmla="*/ 830 w 1944"/>
                <a:gd name="T67" fmla="*/ 1254 h 1857"/>
                <a:gd name="T68" fmla="*/ 876 w 1944"/>
                <a:gd name="T69" fmla="*/ 1328 h 1857"/>
                <a:gd name="T70" fmla="*/ 922 w 1944"/>
                <a:gd name="T71" fmla="*/ 1400 h 1857"/>
                <a:gd name="T72" fmla="*/ 963 w 1944"/>
                <a:gd name="T73" fmla="*/ 1465 h 1857"/>
                <a:gd name="T74" fmla="*/ 1005 w 1944"/>
                <a:gd name="T75" fmla="*/ 1527 h 1857"/>
                <a:gd name="T76" fmla="*/ 1056 w 1944"/>
                <a:gd name="T77" fmla="*/ 1574 h 1857"/>
                <a:gd name="T78" fmla="*/ 1062 w 1944"/>
                <a:gd name="T79" fmla="*/ 1641 h 1857"/>
                <a:gd name="T80" fmla="*/ 1095 w 1944"/>
                <a:gd name="T81" fmla="*/ 1705 h 1857"/>
                <a:gd name="T82" fmla="*/ 1139 w 1944"/>
                <a:gd name="T83" fmla="*/ 1764 h 1857"/>
                <a:gd name="T84" fmla="*/ 1196 w 1944"/>
                <a:gd name="T85" fmla="*/ 1788 h 1857"/>
                <a:gd name="T86" fmla="*/ 1260 w 1944"/>
                <a:gd name="T87" fmla="*/ 1821 h 1857"/>
                <a:gd name="T88" fmla="*/ 1345 w 1944"/>
                <a:gd name="T89" fmla="*/ 1824 h 1857"/>
                <a:gd name="T90" fmla="*/ 1425 w 1944"/>
                <a:gd name="T91" fmla="*/ 1835 h 1857"/>
                <a:gd name="T92" fmla="*/ 1396 w 1944"/>
                <a:gd name="T93" fmla="*/ 1782 h 1857"/>
                <a:gd name="T94" fmla="*/ 1371 w 1944"/>
                <a:gd name="T95" fmla="*/ 1697 h 1857"/>
                <a:gd name="T96" fmla="*/ 1373 w 1944"/>
                <a:gd name="T97" fmla="*/ 1610 h 1857"/>
                <a:gd name="T98" fmla="*/ 1377 w 1944"/>
                <a:gd name="T99" fmla="*/ 1602 h 1857"/>
                <a:gd name="T100" fmla="*/ 1424 w 1944"/>
                <a:gd name="T101" fmla="*/ 1491 h 1857"/>
                <a:gd name="T102" fmla="*/ 1480 w 1944"/>
                <a:gd name="T103" fmla="*/ 1409 h 1857"/>
                <a:gd name="T104" fmla="*/ 1490 w 1944"/>
                <a:gd name="T105" fmla="*/ 1359 h 1857"/>
                <a:gd name="T106" fmla="*/ 1555 w 1944"/>
                <a:gd name="T107" fmla="*/ 1355 h 1857"/>
                <a:gd name="T108" fmla="*/ 1538 w 1944"/>
                <a:gd name="T109" fmla="*/ 1403 h 1857"/>
                <a:gd name="T110" fmla="*/ 1696 w 1944"/>
                <a:gd name="T111" fmla="*/ 1308 h 1857"/>
                <a:gd name="T112" fmla="*/ 1754 w 1944"/>
                <a:gd name="T113" fmla="*/ 1226 h 1857"/>
                <a:gd name="T114" fmla="*/ 1756 w 1944"/>
                <a:gd name="T115" fmla="*/ 1175 h 1857"/>
                <a:gd name="T116" fmla="*/ 1807 w 1944"/>
                <a:gd name="T117" fmla="*/ 1199 h 1857"/>
                <a:gd name="T118" fmla="*/ 1852 w 1944"/>
                <a:gd name="T119" fmla="*/ 1182 h 1857"/>
                <a:gd name="T120" fmla="*/ 1924 w 1944"/>
                <a:gd name="T121" fmla="*/ 1091 h 1857"/>
                <a:gd name="T122" fmla="*/ 1923 w 1944"/>
                <a:gd name="T123" fmla="*/ 997 h 18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44" h="1857">
                  <a:moveTo>
                    <a:pt x="1943" y="943"/>
                  </a:moveTo>
                  <a:cubicBezTo>
                    <a:pt x="1943" y="942"/>
                    <a:pt x="1941" y="940"/>
                    <a:pt x="1940" y="940"/>
                  </a:cubicBezTo>
                  <a:cubicBezTo>
                    <a:pt x="1939" y="939"/>
                    <a:pt x="1938" y="940"/>
                    <a:pt x="1937" y="939"/>
                  </a:cubicBezTo>
                  <a:cubicBezTo>
                    <a:pt x="1936" y="938"/>
                    <a:pt x="1936" y="937"/>
                    <a:pt x="1936" y="936"/>
                  </a:cubicBezTo>
                  <a:cubicBezTo>
                    <a:pt x="1936" y="935"/>
                    <a:pt x="1937" y="934"/>
                    <a:pt x="1937" y="934"/>
                  </a:cubicBezTo>
                  <a:cubicBezTo>
                    <a:pt x="1939" y="932"/>
                    <a:pt x="1942" y="931"/>
                    <a:pt x="1943" y="929"/>
                  </a:cubicBezTo>
                  <a:cubicBezTo>
                    <a:pt x="1943" y="928"/>
                    <a:pt x="1943" y="926"/>
                    <a:pt x="1942" y="925"/>
                  </a:cubicBezTo>
                  <a:cubicBezTo>
                    <a:pt x="1942" y="924"/>
                    <a:pt x="1941" y="922"/>
                    <a:pt x="1940" y="921"/>
                  </a:cubicBezTo>
                  <a:cubicBezTo>
                    <a:pt x="1940" y="921"/>
                    <a:pt x="1938" y="920"/>
                    <a:pt x="1938" y="919"/>
                  </a:cubicBezTo>
                  <a:cubicBezTo>
                    <a:pt x="1938" y="918"/>
                    <a:pt x="1937" y="916"/>
                    <a:pt x="1937" y="915"/>
                  </a:cubicBezTo>
                  <a:cubicBezTo>
                    <a:pt x="1937" y="914"/>
                    <a:pt x="1939" y="913"/>
                    <a:pt x="1939" y="912"/>
                  </a:cubicBezTo>
                  <a:cubicBezTo>
                    <a:pt x="1939" y="911"/>
                    <a:pt x="1938" y="910"/>
                    <a:pt x="1938" y="909"/>
                  </a:cubicBezTo>
                  <a:cubicBezTo>
                    <a:pt x="1938" y="908"/>
                    <a:pt x="1939" y="907"/>
                    <a:pt x="1940" y="906"/>
                  </a:cubicBezTo>
                  <a:cubicBezTo>
                    <a:pt x="1940" y="904"/>
                    <a:pt x="1940" y="901"/>
                    <a:pt x="1938" y="900"/>
                  </a:cubicBezTo>
                  <a:cubicBezTo>
                    <a:pt x="1938" y="899"/>
                    <a:pt x="1937" y="900"/>
                    <a:pt x="1936" y="900"/>
                  </a:cubicBezTo>
                  <a:cubicBezTo>
                    <a:pt x="1936" y="901"/>
                    <a:pt x="1935" y="902"/>
                    <a:pt x="1935" y="903"/>
                  </a:cubicBezTo>
                  <a:cubicBezTo>
                    <a:pt x="1934" y="904"/>
                    <a:pt x="1933" y="905"/>
                    <a:pt x="1933" y="905"/>
                  </a:cubicBezTo>
                  <a:cubicBezTo>
                    <a:pt x="1932" y="906"/>
                    <a:pt x="1930" y="905"/>
                    <a:pt x="1929" y="904"/>
                  </a:cubicBezTo>
                  <a:cubicBezTo>
                    <a:pt x="1929" y="903"/>
                    <a:pt x="1928" y="901"/>
                    <a:pt x="1928" y="900"/>
                  </a:cubicBezTo>
                  <a:cubicBezTo>
                    <a:pt x="1928" y="899"/>
                    <a:pt x="1929" y="896"/>
                    <a:pt x="1928" y="895"/>
                  </a:cubicBezTo>
                  <a:cubicBezTo>
                    <a:pt x="1928" y="894"/>
                    <a:pt x="1926" y="893"/>
                    <a:pt x="1926" y="892"/>
                  </a:cubicBezTo>
                  <a:cubicBezTo>
                    <a:pt x="1926" y="890"/>
                    <a:pt x="1926" y="888"/>
                    <a:pt x="1925" y="887"/>
                  </a:cubicBezTo>
                  <a:cubicBezTo>
                    <a:pt x="1925" y="886"/>
                    <a:pt x="1922" y="888"/>
                    <a:pt x="1921" y="887"/>
                  </a:cubicBezTo>
                  <a:cubicBezTo>
                    <a:pt x="1920" y="887"/>
                    <a:pt x="1919" y="886"/>
                    <a:pt x="1919" y="885"/>
                  </a:cubicBezTo>
                  <a:cubicBezTo>
                    <a:pt x="1918" y="884"/>
                    <a:pt x="1918" y="883"/>
                    <a:pt x="1917" y="883"/>
                  </a:cubicBezTo>
                  <a:cubicBezTo>
                    <a:pt x="1917" y="882"/>
                    <a:pt x="1915" y="882"/>
                    <a:pt x="1915" y="882"/>
                  </a:cubicBezTo>
                  <a:cubicBezTo>
                    <a:pt x="1914" y="881"/>
                    <a:pt x="1915" y="879"/>
                    <a:pt x="1915" y="878"/>
                  </a:cubicBezTo>
                  <a:cubicBezTo>
                    <a:pt x="1915" y="877"/>
                    <a:pt x="1916" y="876"/>
                    <a:pt x="1916" y="876"/>
                  </a:cubicBezTo>
                  <a:cubicBezTo>
                    <a:pt x="1917" y="875"/>
                    <a:pt x="1918" y="873"/>
                    <a:pt x="1917" y="871"/>
                  </a:cubicBezTo>
                  <a:cubicBezTo>
                    <a:pt x="1917" y="871"/>
                    <a:pt x="1916" y="869"/>
                    <a:pt x="1916" y="868"/>
                  </a:cubicBezTo>
                  <a:cubicBezTo>
                    <a:pt x="1916" y="868"/>
                    <a:pt x="1916" y="867"/>
                    <a:pt x="1916" y="866"/>
                  </a:cubicBezTo>
                  <a:cubicBezTo>
                    <a:pt x="1916" y="866"/>
                    <a:pt x="1914" y="864"/>
                    <a:pt x="1913" y="864"/>
                  </a:cubicBezTo>
                  <a:cubicBezTo>
                    <a:pt x="1913" y="863"/>
                    <a:pt x="1911" y="863"/>
                    <a:pt x="1911" y="863"/>
                  </a:cubicBezTo>
                  <a:cubicBezTo>
                    <a:pt x="1910" y="862"/>
                    <a:pt x="1911" y="860"/>
                    <a:pt x="1911" y="859"/>
                  </a:cubicBezTo>
                  <a:cubicBezTo>
                    <a:pt x="1910" y="859"/>
                    <a:pt x="1909" y="857"/>
                    <a:pt x="1909" y="857"/>
                  </a:cubicBezTo>
                  <a:cubicBezTo>
                    <a:pt x="1908" y="857"/>
                    <a:pt x="1906" y="857"/>
                    <a:pt x="1906" y="856"/>
                  </a:cubicBezTo>
                  <a:cubicBezTo>
                    <a:pt x="1905" y="856"/>
                    <a:pt x="1903" y="855"/>
                    <a:pt x="1903" y="854"/>
                  </a:cubicBezTo>
                  <a:cubicBezTo>
                    <a:pt x="1903" y="853"/>
                    <a:pt x="1905" y="852"/>
                    <a:pt x="1906" y="852"/>
                  </a:cubicBezTo>
                  <a:cubicBezTo>
                    <a:pt x="1906" y="851"/>
                    <a:pt x="1906" y="848"/>
                    <a:pt x="1906" y="847"/>
                  </a:cubicBezTo>
                  <a:cubicBezTo>
                    <a:pt x="1906" y="847"/>
                    <a:pt x="1904" y="845"/>
                    <a:pt x="1903" y="844"/>
                  </a:cubicBezTo>
                  <a:cubicBezTo>
                    <a:pt x="1903" y="844"/>
                    <a:pt x="1901" y="844"/>
                    <a:pt x="1901" y="844"/>
                  </a:cubicBezTo>
                  <a:cubicBezTo>
                    <a:pt x="1900" y="844"/>
                    <a:pt x="1898" y="845"/>
                    <a:pt x="1897" y="845"/>
                  </a:cubicBezTo>
                  <a:cubicBezTo>
                    <a:pt x="1896" y="844"/>
                    <a:pt x="1895" y="842"/>
                    <a:pt x="1894" y="841"/>
                  </a:cubicBezTo>
                  <a:cubicBezTo>
                    <a:pt x="1894" y="841"/>
                    <a:pt x="1892" y="840"/>
                    <a:pt x="1891" y="839"/>
                  </a:cubicBezTo>
                  <a:cubicBezTo>
                    <a:pt x="1891" y="838"/>
                    <a:pt x="1891" y="836"/>
                    <a:pt x="1891" y="835"/>
                  </a:cubicBezTo>
                  <a:cubicBezTo>
                    <a:pt x="1890" y="835"/>
                    <a:pt x="1889" y="833"/>
                    <a:pt x="1889" y="833"/>
                  </a:cubicBezTo>
                  <a:cubicBezTo>
                    <a:pt x="1889" y="832"/>
                    <a:pt x="1889" y="830"/>
                    <a:pt x="1890" y="830"/>
                  </a:cubicBezTo>
                  <a:cubicBezTo>
                    <a:pt x="1890" y="829"/>
                    <a:pt x="1892" y="829"/>
                    <a:pt x="1892" y="828"/>
                  </a:cubicBezTo>
                  <a:cubicBezTo>
                    <a:pt x="1893" y="827"/>
                    <a:pt x="1892" y="825"/>
                    <a:pt x="1892" y="824"/>
                  </a:cubicBezTo>
                  <a:cubicBezTo>
                    <a:pt x="1892" y="823"/>
                    <a:pt x="1890" y="822"/>
                    <a:pt x="1890" y="821"/>
                  </a:cubicBezTo>
                  <a:cubicBezTo>
                    <a:pt x="1890" y="821"/>
                    <a:pt x="1890" y="820"/>
                    <a:pt x="1890" y="819"/>
                  </a:cubicBezTo>
                  <a:cubicBezTo>
                    <a:pt x="1891" y="819"/>
                    <a:pt x="1892" y="819"/>
                    <a:pt x="1893" y="818"/>
                  </a:cubicBezTo>
                  <a:cubicBezTo>
                    <a:pt x="1893" y="818"/>
                    <a:pt x="1894" y="816"/>
                    <a:pt x="1894" y="815"/>
                  </a:cubicBezTo>
                  <a:cubicBezTo>
                    <a:pt x="1894" y="814"/>
                    <a:pt x="1892" y="813"/>
                    <a:pt x="1892" y="813"/>
                  </a:cubicBezTo>
                  <a:cubicBezTo>
                    <a:pt x="1892" y="812"/>
                    <a:pt x="1891" y="809"/>
                    <a:pt x="1891" y="808"/>
                  </a:cubicBezTo>
                  <a:cubicBezTo>
                    <a:pt x="1890" y="808"/>
                    <a:pt x="1889" y="807"/>
                    <a:pt x="1888" y="807"/>
                  </a:cubicBezTo>
                  <a:cubicBezTo>
                    <a:pt x="1888" y="806"/>
                    <a:pt x="1889" y="804"/>
                    <a:pt x="1888" y="803"/>
                  </a:cubicBezTo>
                  <a:cubicBezTo>
                    <a:pt x="1888" y="802"/>
                    <a:pt x="1888" y="800"/>
                    <a:pt x="1887" y="799"/>
                  </a:cubicBezTo>
                  <a:cubicBezTo>
                    <a:pt x="1887" y="798"/>
                    <a:pt x="1885" y="797"/>
                    <a:pt x="1885" y="796"/>
                  </a:cubicBezTo>
                  <a:cubicBezTo>
                    <a:pt x="1884" y="796"/>
                    <a:pt x="1882" y="796"/>
                    <a:pt x="1881" y="795"/>
                  </a:cubicBezTo>
                  <a:cubicBezTo>
                    <a:pt x="1880" y="795"/>
                    <a:pt x="1880" y="793"/>
                    <a:pt x="1880" y="793"/>
                  </a:cubicBezTo>
                  <a:cubicBezTo>
                    <a:pt x="1880" y="792"/>
                    <a:pt x="1881" y="790"/>
                    <a:pt x="1880" y="789"/>
                  </a:cubicBezTo>
                  <a:cubicBezTo>
                    <a:pt x="1880" y="789"/>
                    <a:pt x="1879" y="788"/>
                    <a:pt x="1878" y="787"/>
                  </a:cubicBezTo>
                  <a:cubicBezTo>
                    <a:pt x="1878" y="786"/>
                    <a:pt x="1877" y="784"/>
                    <a:pt x="1876" y="783"/>
                  </a:cubicBezTo>
                  <a:cubicBezTo>
                    <a:pt x="1876" y="782"/>
                    <a:pt x="1874" y="782"/>
                    <a:pt x="1874" y="782"/>
                  </a:cubicBezTo>
                  <a:cubicBezTo>
                    <a:pt x="1873" y="781"/>
                    <a:pt x="1872" y="779"/>
                    <a:pt x="1871" y="779"/>
                  </a:cubicBezTo>
                  <a:cubicBezTo>
                    <a:pt x="1870" y="778"/>
                    <a:pt x="1867" y="779"/>
                    <a:pt x="1867" y="778"/>
                  </a:cubicBezTo>
                  <a:cubicBezTo>
                    <a:pt x="1866" y="778"/>
                    <a:pt x="1864" y="776"/>
                    <a:pt x="1864" y="775"/>
                  </a:cubicBezTo>
                  <a:cubicBezTo>
                    <a:pt x="1863" y="773"/>
                    <a:pt x="1862" y="770"/>
                    <a:pt x="1861" y="769"/>
                  </a:cubicBezTo>
                  <a:cubicBezTo>
                    <a:pt x="1860" y="768"/>
                    <a:pt x="1859" y="767"/>
                    <a:pt x="1859" y="766"/>
                  </a:cubicBezTo>
                  <a:cubicBezTo>
                    <a:pt x="1858" y="765"/>
                    <a:pt x="1856" y="765"/>
                    <a:pt x="1855" y="765"/>
                  </a:cubicBezTo>
                  <a:cubicBezTo>
                    <a:pt x="1855" y="764"/>
                    <a:pt x="1854" y="762"/>
                    <a:pt x="1854" y="762"/>
                  </a:cubicBezTo>
                  <a:cubicBezTo>
                    <a:pt x="1843" y="587"/>
                    <a:pt x="1843" y="587"/>
                    <a:pt x="1843" y="587"/>
                  </a:cubicBezTo>
                  <a:cubicBezTo>
                    <a:pt x="1837" y="492"/>
                    <a:pt x="1837" y="492"/>
                    <a:pt x="1837" y="492"/>
                  </a:cubicBezTo>
                  <a:cubicBezTo>
                    <a:pt x="1837" y="492"/>
                    <a:pt x="1834" y="493"/>
                    <a:pt x="1834" y="492"/>
                  </a:cubicBezTo>
                  <a:cubicBezTo>
                    <a:pt x="1833" y="492"/>
                    <a:pt x="1833" y="489"/>
                    <a:pt x="1832" y="489"/>
                  </a:cubicBezTo>
                  <a:cubicBezTo>
                    <a:pt x="1832" y="488"/>
                    <a:pt x="1830" y="488"/>
                    <a:pt x="1830" y="489"/>
                  </a:cubicBezTo>
                  <a:cubicBezTo>
                    <a:pt x="1829" y="489"/>
                    <a:pt x="1828" y="491"/>
                    <a:pt x="1828" y="491"/>
                  </a:cubicBezTo>
                  <a:cubicBezTo>
                    <a:pt x="1827" y="492"/>
                    <a:pt x="1826" y="493"/>
                    <a:pt x="1825" y="493"/>
                  </a:cubicBezTo>
                  <a:cubicBezTo>
                    <a:pt x="1824" y="493"/>
                    <a:pt x="1823" y="492"/>
                    <a:pt x="1823" y="491"/>
                  </a:cubicBezTo>
                  <a:cubicBezTo>
                    <a:pt x="1822" y="490"/>
                    <a:pt x="1821" y="488"/>
                    <a:pt x="1820" y="488"/>
                  </a:cubicBezTo>
                  <a:cubicBezTo>
                    <a:pt x="1820" y="487"/>
                    <a:pt x="1818" y="487"/>
                    <a:pt x="1817" y="487"/>
                  </a:cubicBezTo>
                  <a:cubicBezTo>
                    <a:pt x="1816" y="487"/>
                    <a:pt x="1815" y="488"/>
                    <a:pt x="1814" y="489"/>
                  </a:cubicBezTo>
                  <a:cubicBezTo>
                    <a:pt x="1814" y="490"/>
                    <a:pt x="1814" y="492"/>
                    <a:pt x="1814" y="492"/>
                  </a:cubicBezTo>
                  <a:cubicBezTo>
                    <a:pt x="1813" y="493"/>
                    <a:pt x="1811" y="494"/>
                    <a:pt x="1809" y="494"/>
                  </a:cubicBezTo>
                  <a:cubicBezTo>
                    <a:pt x="1808" y="494"/>
                    <a:pt x="1808" y="492"/>
                    <a:pt x="1807" y="491"/>
                  </a:cubicBezTo>
                  <a:cubicBezTo>
                    <a:pt x="1806" y="491"/>
                    <a:pt x="1804" y="491"/>
                    <a:pt x="1803" y="491"/>
                  </a:cubicBezTo>
                  <a:cubicBezTo>
                    <a:pt x="1802" y="491"/>
                    <a:pt x="1801" y="492"/>
                    <a:pt x="1801" y="492"/>
                  </a:cubicBezTo>
                  <a:cubicBezTo>
                    <a:pt x="1800" y="493"/>
                    <a:pt x="1800" y="494"/>
                    <a:pt x="1799" y="495"/>
                  </a:cubicBezTo>
                  <a:cubicBezTo>
                    <a:pt x="1799" y="495"/>
                    <a:pt x="1797" y="496"/>
                    <a:pt x="1796" y="496"/>
                  </a:cubicBezTo>
                  <a:cubicBezTo>
                    <a:pt x="1795" y="495"/>
                    <a:pt x="1795" y="493"/>
                    <a:pt x="1795" y="493"/>
                  </a:cubicBezTo>
                  <a:cubicBezTo>
                    <a:pt x="1794" y="493"/>
                    <a:pt x="1793" y="495"/>
                    <a:pt x="1792" y="496"/>
                  </a:cubicBezTo>
                  <a:cubicBezTo>
                    <a:pt x="1792" y="496"/>
                    <a:pt x="1790" y="496"/>
                    <a:pt x="1789" y="496"/>
                  </a:cubicBezTo>
                  <a:cubicBezTo>
                    <a:pt x="1788" y="495"/>
                    <a:pt x="1789" y="492"/>
                    <a:pt x="1788" y="492"/>
                  </a:cubicBezTo>
                  <a:cubicBezTo>
                    <a:pt x="1787" y="492"/>
                    <a:pt x="1786" y="494"/>
                    <a:pt x="1786" y="494"/>
                  </a:cubicBezTo>
                  <a:cubicBezTo>
                    <a:pt x="1785" y="494"/>
                    <a:pt x="1783" y="493"/>
                    <a:pt x="1783" y="492"/>
                  </a:cubicBezTo>
                  <a:cubicBezTo>
                    <a:pt x="1782" y="491"/>
                    <a:pt x="1782" y="490"/>
                    <a:pt x="1781" y="490"/>
                  </a:cubicBezTo>
                  <a:cubicBezTo>
                    <a:pt x="1781" y="489"/>
                    <a:pt x="1779" y="489"/>
                    <a:pt x="1778" y="489"/>
                  </a:cubicBezTo>
                  <a:cubicBezTo>
                    <a:pt x="1777" y="488"/>
                    <a:pt x="1777" y="487"/>
                    <a:pt x="1777" y="486"/>
                  </a:cubicBezTo>
                  <a:cubicBezTo>
                    <a:pt x="1777" y="486"/>
                    <a:pt x="1777" y="486"/>
                    <a:pt x="1777" y="486"/>
                  </a:cubicBezTo>
                  <a:cubicBezTo>
                    <a:pt x="1775" y="487"/>
                    <a:pt x="1775" y="487"/>
                    <a:pt x="1775" y="487"/>
                  </a:cubicBezTo>
                  <a:cubicBezTo>
                    <a:pt x="1774" y="489"/>
                    <a:pt x="1773" y="491"/>
                    <a:pt x="1770" y="491"/>
                  </a:cubicBezTo>
                  <a:cubicBezTo>
                    <a:pt x="1770" y="491"/>
                    <a:pt x="1769" y="491"/>
                    <a:pt x="1769" y="491"/>
                  </a:cubicBezTo>
                  <a:cubicBezTo>
                    <a:pt x="1769" y="491"/>
                    <a:pt x="1769" y="491"/>
                    <a:pt x="1769" y="491"/>
                  </a:cubicBezTo>
                  <a:cubicBezTo>
                    <a:pt x="1766" y="491"/>
                    <a:pt x="1763" y="489"/>
                    <a:pt x="1762" y="488"/>
                  </a:cubicBezTo>
                  <a:cubicBezTo>
                    <a:pt x="1761" y="487"/>
                    <a:pt x="1761" y="486"/>
                    <a:pt x="1760" y="485"/>
                  </a:cubicBezTo>
                  <a:cubicBezTo>
                    <a:pt x="1760" y="485"/>
                    <a:pt x="1760" y="485"/>
                    <a:pt x="1760" y="485"/>
                  </a:cubicBezTo>
                  <a:cubicBezTo>
                    <a:pt x="1759" y="484"/>
                    <a:pt x="1757" y="484"/>
                    <a:pt x="1756" y="483"/>
                  </a:cubicBezTo>
                  <a:cubicBezTo>
                    <a:pt x="1756" y="483"/>
                    <a:pt x="1756" y="483"/>
                    <a:pt x="1756" y="482"/>
                  </a:cubicBezTo>
                  <a:cubicBezTo>
                    <a:pt x="1756" y="483"/>
                    <a:pt x="1755" y="483"/>
                    <a:pt x="1755" y="483"/>
                  </a:cubicBezTo>
                  <a:cubicBezTo>
                    <a:pt x="1754" y="483"/>
                    <a:pt x="1754" y="482"/>
                    <a:pt x="1753" y="482"/>
                  </a:cubicBezTo>
                  <a:cubicBezTo>
                    <a:pt x="1752" y="482"/>
                    <a:pt x="1752" y="482"/>
                    <a:pt x="1751" y="482"/>
                  </a:cubicBezTo>
                  <a:cubicBezTo>
                    <a:pt x="1748" y="482"/>
                    <a:pt x="1747" y="481"/>
                    <a:pt x="1746" y="479"/>
                  </a:cubicBezTo>
                  <a:cubicBezTo>
                    <a:pt x="1745" y="480"/>
                    <a:pt x="1744" y="480"/>
                    <a:pt x="1743" y="480"/>
                  </a:cubicBezTo>
                  <a:cubicBezTo>
                    <a:pt x="1743" y="481"/>
                    <a:pt x="1743" y="481"/>
                    <a:pt x="1743" y="481"/>
                  </a:cubicBezTo>
                  <a:cubicBezTo>
                    <a:pt x="1742" y="481"/>
                    <a:pt x="1742" y="481"/>
                    <a:pt x="1742" y="481"/>
                  </a:cubicBezTo>
                  <a:cubicBezTo>
                    <a:pt x="1740" y="481"/>
                    <a:pt x="1738" y="479"/>
                    <a:pt x="1737" y="478"/>
                  </a:cubicBezTo>
                  <a:cubicBezTo>
                    <a:pt x="1736" y="478"/>
                    <a:pt x="1736" y="478"/>
                    <a:pt x="1736" y="478"/>
                  </a:cubicBezTo>
                  <a:cubicBezTo>
                    <a:pt x="1736" y="477"/>
                    <a:pt x="1736" y="477"/>
                    <a:pt x="1735" y="476"/>
                  </a:cubicBezTo>
                  <a:cubicBezTo>
                    <a:pt x="1734" y="476"/>
                    <a:pt x="1733" y="476"/>
                    <a:pt x="1732" y="475"/>
                  </a:cubicBezTo>
                  <a:cubicBezTo>
                    <a:pt x="1731" y="474"/>
                    <a:pt x="1730" y="472"/>
                    <a:pt x="1730" y="471"/>
                  </a:cubicBezTo>
                  <a:cubicBezTo>
                    <a:pt x="1730" y="471"/>
                    <a:pt x="1730" y="471"/>
                    <a:pt x="1730" y="471"/>
                  </a:cubicBezTo>
                  <a:cubicBezTo>
                    <a:pt x="1730" y="471"/>
                    <a:pt x="1729" y="471"/>
                    <a:pt x="1729" y="471"/>
                  </a:cubicBezTo>
                  <a:cubicBezTo>
                    <a:pt x="1729" y="470"/>
                    <a:pt x="1729" y="470"/>
                    <a:pt x="1728" y="470"/>
                  </a:cubicBezTo>
                  <a:cubicBezTo>
                    <a:pt x="1728" y="470"/>
                    <a:pt x="1728" y="470"/>
                    <a:pt x="1728" y="469"/>
                  </a:cubicBezTo>
                  <a:cubicBezTo>
                    <a:pt x="1727" y="470"/>
                    <a:pt x="1727" y="470"/>
                    <a:pt x="1726" y="470"/>
                  </a:cubicBezTo>
                  <a:cubicBezTo>
                    <a:pt x="1726" y="470"/>
                    <a:pt x="1726" y="470"/>
                    <a:pt x="1726" y="470"/>
                  </a:cubicBezTo>
                  <a:cubicBezTo>
                    <a:pt x="1726" y="470"/>
                    <a:pt x="1726" y="470"/>
                    <a:pt x="1726" y="470"/>
                  </a:cubicBezTo>
                  <a:cubicBezTo>
                    <a:pt x="1725" y="470"/>
                    <a:pt x="1725" y="470"/>
                    <a:pt x="1725" y="470"/>
                  </a:cubicBezTo>
                  <a:cubicBezTo>
                    <a:pt x="1724" y="471"/>
                    <a:pt x="1722" y="472"/>
                    <a:pt x="1719" y="472"/>
                  </a:cubicBezTo>
                  <a:cubicBezTo>
                    <a:pt x="1719" y="472"/>
                    <a:pt x="1718" y="472"/>
                    <a:pt x="1717" y="472"/>
                  </a:cubicBezTo>
                  <a:cubicBezTo>
                    <a:pt x="1714" y="471"/>
                    <a:pt x="1711" y="469"/>
                    <a:pt x="1710" y="468"/>
                  </a:cubicBezTo>
                  <a:cubicBezTo>
                    <a:pt x="1709" y="467"/>
                    <a:pt x="1709" y="466"/>
                    <a:pt x="1708" y="465"/>
                  </a:cubicBezTo>
                  <a:cubicBezTo>
                    <a:pt x="1707" y="465"/>
                    <a:pt x="1706" y="464"/>
                    <a:pt x="1705" y="463"/>
                  </a:cubicBezTo>
                  <a:cubicBezTo>
                    <a:pt x="1703" y="462"/>
                    <a:pt x="1703" y="460"/>
                    <a:pt x="1703" y="459"/>
                  </a:cubicBezTo>
                  <a:cubicBezTo>
                    <a:pt x="1703" y="458"/>
                    <a:pt x="1703" y="458"/>
                    <a:pt x="1702" y="458"/>
                  </a:cubicBezTo>
                  <a:cubicBezTo>
                    <a:pt x="1702" y="458"/>
                    <a:pt x="1702" y="458"/>
                    <a:pt x="1702" y="458"/>
                  </a:cubicBezTo>
                  <a:cubicBezTo>
                    <a:pt x="1702" y="458"/>
                    <a:pt x="1701" y="457"/>
                    <a:pt x="1700" y="457"/>
                  </a:cubicBezTo>
                  <a:cubicBezTo>
                    <a:pt x="1700" y="456"/>
                    <a:pt x="1698" y="454"/>
                    <a:pt x="1698" y="454"/>
                  </a:cubicBezTo>
                  <a:cubicBezTo>
                    <a:pt x="1697" y="453"/>
                    <a:pt x="1697" y="452"/>
                    <a:pt x="1697" y="451"/>
                  </a:cubicBezTo>
                  <a:cubicBezTo>
                    <a:pt x="1696" y="451"/>
                    <a:pt x="1696" y="451"/>
                    <a:pt x="1696" y="451"/>
                  </a:cubicBezTo>
                  <a:cubicBezTo>
                    <a:pt x="1696" y="451"/>
                    <a:pt x="1696" y="451"/>
                    <a:pt x="1696" y="452"/>
                  </a:cubicBezTo>
                  <a:cubicBezTo>
                    <a:pt x="1695" y="452"/>
                    <a:pt x="1694" y="452"/>
                    <a:pt x="1692" y="452"/>
                  </a:cubicBezTo>
                  <a:cubicBezTo>
                    <a:pt x="1692" y="452"/>
                    <a:pt x="1692" y="452"/>
                    <a:pt x="1692" y="452"/>
                  </a:cubicBezTo>
                  <a:cubicBezTo>
                    <a:pt x="1690" y="452"/>
                    <a:pt x="1687" y="451"/>
                    <a:pt x="1686" y="450"/>
                  </a:cubicBezTo>
                  <a:cubicBezTo>
                    <a:pt x="1685" y="449"/>
                    <a:pt x="1684" y="448"/>
                    <a:pt x="1684" y="447"/>
                  </a:cubicBezTo>
                  <a:cubicBezTo>
                    <a:pt x="1683" y="447"/>
                    <a:pt x="1682" y="446"/>
                    <a:pt x="1682" y="446"/>
                  </a:cubicBezTo>
                  <a:cubicBezTo>
                    <a:pt x="1680" y="445"/>
                    <a:pt x="1679" y="444"/>
                    <a:pt x="1678" y="443"/>
                  </a:cubicBezTo>
                  <a:cubicBezTo>
                    <a:pt x="1678" y="443"/>
                    <a:pt x="1678" y="443"/>
                    <a:pt x="1678" y="443"/>
                  </a:cubicBezTo>
                  <a:cubicBezTo>
                    <a:pt x="1676" y="441"/>
                    <a:pt x="1675" y="440"/>
                    <a:pt x="1675" y="440"/>
                  </a:cubicBezTo>
                  <a:cubicBezTo>
                    <a:pt x="1675" y="440"/>
                    <a:pt x="1674" y="440"/>
                    <a:pt x="1673" y="440"/>
                  </a:cubicBezTo>
                  <a:cubicBezTo>
                    <a:pt x="1673" y="440"/>
                    <a:pt x="1673" y="440"/>
                    <a:pt x="1673" y="440"/>
                  </a:cubicBezTo>
                  <a:cubicBezTo>
                    <a:pt x="1673" y="440"/>
                    <a:pt x="1672" y="440"/>
                    <a:pt x="1672" y="440"/>
                  </a:cubicBezTo>
                  <a:cubicBezTo>
                    <a:pt x="1671" y="440"/>
                    <a:pt x="1670" y="440"/>
                    <a:pt x="1669" y="439"/>
                  </a:cubicBezTo>
                  <a:cubicBezTo>
                    <a:pt x="1668" y="439"/>
                    <a:pt x="1666" y="438"/>
                    <a:pt x="1665" y="437"/>
                  </a:cubicBezTo>
                  <a:cubicBezTo>
                    <a:pt x="1665" y="437"/>
                    <a:pt x="1665" y="437"/>
                    <a:pt x="1665" y="437"/>
                  </a:cubicBezTo>
                  <a:cubicBezTo>
                    <a:pt x="1665" y="438"/>
                    <a:pt x="1665" y="439"/>
                    <a:pt x="1665" y="440"/>
                  </a:cubicBezTo>
                  <a:cubicBezTo>
                    <a:pt x="1664" y="443"/>
                    <a:pt x="1661" y="445"/>
                    <a:pt x="1660" y="445"/>
                  </a:cubicBezTo>
                  <a:cubicBezTo>
                    <a:pt x="1660" y="447"/>
                    <a:pt x="1660" y="449"/>
                    <a:pt x="1658" y="451"/>
                  </a:cubicBezTo>
                  <a:cubicBezTo>
                    <a:pt x="1657" y="452"/>
                    <a:pt x="1656" y="452"/>
                    <a:pt x="1654" y="452"/>
                  </a:cubicBezTo>
                  <a:cubicBezTo>
                    <a:pt x="1653" y="452"/>
                    <a:pt x="1652" y="451"/>
                    <a:pt x="1651" y="451"/>
                  </a:cubicBezTo>
                  <a:cubicBezTo>
                    <a:pt x="1650" y="451"/>
                    <a:pt x="1650" y="452"/>
                    <a:pt x="1649" y="452"/>
                  </a:cubicBezTo>
                  <a:cubicBezTo>
                    <a:pt x="1647" y="453"/>
                    <a:pt x="1645" y="453"/>
                    <a:pt x="1644" y="453"/>
                  </a:cubicBezTo>
                  <a:cubicBezTo>
                    <a:pt x="1644" y="453"/>
                    <a:pt x="1644" y="453"/>
                    <a:pt x="1643" y="453"/>
                  </a:cubicBezTo>
                  <a:cubicBezTo>
                    <a:pt x="1643" y="453"/>
                    <a:pt x="1642" y="453"/>
                    <a:pt x="1642" y="454"/>
                  </a:cubicBezTo>
                  <a:cubicBezTo>
                    <a:pt x="1640" y="454"/>
                    <a:pt x="1638" y="454"/>
                    <a:pt x="1637" y="454"/>
                  </a:cubicBezTo>
                  <a:cubicBezTo>
                    <a:pt x="1637" y="454"/>
                    <a:pt x="1637" y="454"/>
                    <a:pt x="1637" y="454"/>
                  </a:cubicBezTo>
                  <a:cubicBezTo>
                    <a:pt x="1635" y="454"/>
                    <a:pt x="1631" y="454"/>
                    <a:pt x="1628" y="453"/>
                  </a:cubicBezTo>
                  <a:cubicBezTo>
                    <a:pt x="1628" y="452"/>
                    <a:pt x="1628" y="452"/>
                    <a:pt x="1628" y="452"/>
                  </a:cubicBezTo>
                  <a:cubicBezTo>
                    <a:pt x="1627" y="453"/>
                    <a:pt x="1626" y="453"/>
                    <a:pt x="1624" y="453"/>
                  </a:cubicBezTo>
                  <a:cubicBezTo>
                    <a:pt x="1623" y="453"/>
                    <a:pt x="1622" y="453"/>
                    <a:pt x="1621" y="452"/>
                  </a:cubicBezTo>
                  <a:cubicBezTo>
                    <a:pt x="1620" y="452"/>
                    <a:pt x="1620" y="452"/>
                    <a:pt x="1619" y="452"/>
                  </a:cubicBezTo>
                  <a:cubicBezTo>
                    <a:pt x="1619" y="452"/>
                    <a:pt x="1619" y="452"/>
                    <a:pt x="1618" y="452"/>
                  </a:cubicBezTo>
                  <a:cubicBezTo>
                    <a:pt x="1615" y="452"/>
                    <a:pt x="1613" y="449"/>
                    <a:pt x="1612" y="447"/>
                  </a:cubicBezTo>
                  <a:cubicBezTo>
                    <a:pt x="1611" y="446"/>
                    <a:pt x="1611" y="444"/>
                    <a:pt x="1611" y="443"/>
                  </a:cubicBezTo>
                  <a:cubicBezTo>
                    <a:pt x="1611" y="443"/>
                    <a:pt x="1611" y="443"/>
                    <a:pt x="1611" y="443"/>
                  </a:cubicBezTo>
                  <a:cubicBezTo>
                    <a:pt x="1610" y="444"/>
                    <a:pt x="1610" y="445"/>
                    <a:pt x="1609" y="446"/>
                  </a:cubicBezTo>
                  <a:cubicBezTo>
                    <a:pt x="1607" y="448"/>
                    <a:pt x="1604" y="448"/>
                    <a:pt x="1604" y="448"/>
                  </a:cubicBezTo>
                  <a:cubicBezTo>
                    <a:pt x="1603" y="448"/>
                    <a:pt x="1603" y="448"/>
                    <a:pt x="1603" y="448"/>
                  </a:cubicBezTo>
                  <a:cubicBezTo>
                    <a:pt x="1602" y="448"/>
                    <a:pt x="1602" y="448"/>
                    <a:pt x="1602" y="448"/>
                  </a:cubicBezTo>
                  <a:cubicBezTo>
                    <a:pt x="1601" y="449"/>
                    <a:pt x="1601" y="450"/>
                    <a:pt x="1600" y="450"/>
                  </a:cubicBezTo>
                  <a:cubicBezTo>
                    <a:pt x="1598" y="452"/>
                    <a:pt x="1596" y="453"/>
                    <a:pt x="1594" y="453"/>
                  </a:cubicBezTo>
                  <a:cubicBezTo>
                    <a:pt x="1594" y="453"/>
                    <a:pt x="1594" y="453"/>
                    <a:pt x="1594" y="453"/>
                  </a:cubicBezTo>
                  <a:cubicBezTo>
                    <a:pt x="1594" y="453"/>
                    <a:pt x="1594" y="453"/>
                    <a:pt x="1594" y="453"/>
                  </a:cubicBezTo>
                  <a:cubicBezTo>
                    <a:pt x="1593" y="453"/>
                    <a:pt x="1593" y="453"/>
                    <a:pt x="1593" y="452"/>
                  </a:cubicBezTo>
                  <a:cubicBezTo>
                    <a:pt x="1593" y="454"/>
                    <a:pt x="1592" y="456"/>
                    <a:pt x="1592" y="457"/>
                  </a:cubicBezTo>
                  <a:cubicBezTo>
                    <a:pt x="1590" y="458"/>
                    <a:pt x="1588" y="460"/>
                    <a:pt x="1585" y="460"/>
                  </a:cubicBezTo>
                  <a:cubicBezTo>
                    <a:pt x="1585" y="460"/>
                    <a:pt x="1585" y="460"/>
                    <a:pt x="1585" y="460"/>
                  </a:cubicBezTo>
                  <a:cubicBezTo>
                    <a:pt x="1585" y="460"/>
                    <a:pt x="1585" y="460"/>
                    <a:pt x="1585" y="460"/>
                  </a:cubicBezTo>
                  <a:cubicBezTo>
                    <a:pt x="1583" y="460"/>
                    <a:pt x="1582" y="459"/>
                    <a:pt x="1581" y="459"/>
                  </a:cubicBezTo>
                  <a:cubicBezTo>
                    <a:pt x="1581" y="459"/>
                    <a:pt x="1581" y="459"/>
                    <a:pt x="1580" y="460"/>
                  </a:cubicBezTo>
                  <a:cubicBezTo>
                    <a:pt x="1579" y="461"/>
                    <a:pt x="1577" y="461"/>
                    <a:pt x="1575" y="461"/>
                  </a:cubicBezTo>
                  <a:cubicBezTo>
                    <a:pt x="1574" y="461"/>
                    <a:pt x="1574" y="461"/>
                    <a:pt x="1573" y="461"/>
                  </a:cubicBezTo>
                  <a:cubicBezTo>
                    <a:pt x="1572" y="461"/>
                    <a:pt x="1570" y="460"/>
                    <a:pt x="1569" y="459"/>
                  </a:cubicBezTo>
                  <a:cubicBezTo>
                    <a:pt x="1568" y="458"/>
                    <a:pt x="1568" y="458"/>
                    <a:pt x="1568" y="458"/>
                  </a:cubicBezTo>
                  <a:cubicBezTo>
                    <a:pt x="1568" y="458"/>
                    <a:pt x="1567" y="458"/>
                    <a:pt x="1567" y="458"/>
                  </a:cubicBezTo>
                  <a:cubicBezTo>
                    <a:pt x="1566" y="457"/>
                    <a:pt x="1565" y="457"/>
                    <a:pt x="1564" y="456"/>
                  </a:cubicBezTo>
                  <a:cubicBezTo>
                    <a:pt x="1564" y="456"/>
                    <a:pt x="1564" y="456"/>
                    <a:pt x="1564" y="456"/>
                  </a:cubicBezTo>
                  <a:cubicBezTo>
                    <a:pt x="1563" y="457"/>
                    <a:pt x="1561" y="460"/>
                    <a:pt x="1558" y="460"/>
                  </a:cubicBezTo>
                  <a:cubicBezTo>
                    <a:pt x="1558" y="460"/>
                    <a:pt x="1558" y="460"/>
                    <a:pt x="1558" y="460"/>
                  </a:cubicBezTo>
                  <a:cubicBezTo>
                    <a:pt x="1558" y="460"/>
                    <a:pt x="1558" y="460"/>
                    <a:pt x="1558" y="460"/>
                  </a:cubicBezTo>
                  <a:cubicBezTo>
                    <a:pt x="1557" y="460"/>
                    <a:pt x="1556" y="460"/>
                    <a:pt x="1556" y="460"/>
                  </a:cubicBezTo>
                  <a:cubicBezTo>
                    <a:pt x="1555" y="460"/>
                    <a:pt x="1555" y="460"/>
                    <a:pt x="1555" y="460"/>
                  </a:cubicBezTo>
                  <a:cubicBezTo>
                    <a:pt x="1553" y="461"/>
                    <a:pt x="1551" y="461"/>
                    <a:pt x="1549" y="462"/>
                  </a:cubicBezTo>
                  <a:cubicBezTo>
                    <a:pt x="1549" y="462"/>
                    <a:pt x="1549" y="462"/>
                    <a:pt x="1549" y="462"/>
                  </a:cubicBezTo>
                  <a:cubicBezTo>
                    <a:pt x="1548" y="462"/>
                    <a:pt x="1547" y="462"/>
                    <a:pt x="1545" y="462"/>
                  </a:cubicBezTo>
                  <a:cubicBezTo>
                    <a:pt x="1545" y="462"/>
                    <a:pt x="1544" y="462"/>
                    <a:pt x="1544" y="462"/>
                  </a:cubicBezTo>
                  <a:cubicBezTo>
                    <a:pt x="1543" y="462"/>
                    <a:pt x="1542" y="462"/>
                    <a:pt x="1541" y="461"/>
                  </a:cubicBezTo>
                  <a:cubicBezTo>
                    <a:pt x="1541" y="462"/>
                    <a:pt x="1540" y="462"/>
                    <a:pt x="1539" y="462"/>
                  </a:cubicBezTo>
                  <a:cubicBezTo>
                    <a:pt x="1539" y="463"/>
                    <a:pt x="1538" y="463"/>
                    <a:pt x="1537" y="463"/>
                  </a:cubicBezTo>
                  <a:cubicBezTo>
                    <a:pt x="1536" y="463"/>
                    <a:pt x="1536" y="463"/>
                    <a:pt x="1535" y="463"/>
                  </a:cubicBezTo>
                  <a:cubicBezTo>
                    <a:pt x="1535" y="463"/>
                    <a:pt x="1535" y="463"/>
                    <a:pt x="1534" y="464"/>
                  </a:cubicBezTo>
                  <a:cubicBezTo>
                    <a:pt x="1535" y="466"/>
                    <a:pt x="1535" y="468"/>
                    <a:pt x="1535" y="470"/>
                  </a:cubicBezTo>
                  <a:cubicBezTo>
                    <a:pt x="1534" y="472"/>
                    <a:pt x="1532" y="473"/>
                    <a:pt x="1531" y="474"/>
                  </a:cubicBezTo>
                  <a:cubicBezTo>
                    <a:pt x="1531" y="474"/>
                    <a:pt x="1531" y="474"/>
                    <a:pt x="1531" y="474"/>
                  </a:cubicBezTo>
                  <a:cubicBezTo>
                    <a:pt x="1531" y="474"/>
                    <a:pt x="1531" y="474"/>
                    <a:pt x="1531" y="475"/>
                  </a:cubicBezTo>
                  <a:cubicBezTo>
                    <a:pt x="1530" y="476"/>
                    <a:pt x="1529" y="477"/>
                    <a:pt x="1528" y="478"/>
                  </a:cubicBezTo>
                  <a:cubicBezTo>
                    <a:pt x="1526" y="479"/>
                    <a:pt x="1524" y="479"/>
                    <a:pt x="1523" y="479"/>
                  </a:cubicBezTo>
                  <a:cubicBezTo>
                    <a:pt x="1522" y="479"/>
                    <a:pt x="1521" y="480"/>
                    <a:pt x="1520" y="480"/>
                  </a:cubicBezTo>
                  <a:cubicBezTo>
                    <a:pt x="1518" y="480"/>
                    <a:pt x="1517" y="479"/>
                    <a:pt x="1516" y="479"/>
                  </a:cubicBezTo>
                  <a:cubicBezTo>
                    <a:pt x="1515" y="478"/>
                    <a:pt x="1514" y="478"/>
                    <a:pt x="1514" y="477"/>
                  </a:cubicBezTo>
                  <a:cubicBezTo>
                    <a:pt x="1514" y="477"/>
                    <a:pt x="1514" y="477"/>
                    <a:pt x="1514" y="478"/>
                  </a:cubicBezTo>
                  <a:cubicBezTo>
                    <a:pt x="1514" y="478"/>
                    <a:pt x="1514" y="478"/>
                    <a:pt x="1514" y="478"/>
                  </a:cubicBezTo>
                  <a:cubicBezTo>
                    <a:pt x="1514" y="479"/>
                    <a:pt x="1514" y="481"/>
                    <a:pt x="1514" y="483"/>
                  </a:cubicBezTo>
                  <a:cubicBezTo>
                    <a:pt x="1513" y="485"/>
                    <a:pt x="1511" y="487"/>
                    <a:pt x="1511" y="488"/>
                  </a:cubicBezTo>
                  <a:cubicBezTo>
                    <a:pt x="1509" y="489"/>
                    <a:pt x="1506" y="491"/>
                    <a:pt x="1503" y="491"/>
                  </a:cubicBezTo>
                  <a:cubicBezTo>
                    <a:pt x="1500" y="491"/>
                    <a:pt x="1498" y="489"/>
                    <a:pt x="1497" y="488"/>
                  </a:cubicBezTo>
                  <a:cubicBezTo>
                    <a:pt x="1496" y="487"/>
                    <a:pt x="1495" y="485"/>
                    <a:pt x="1495" y="484"/>
                  </a:cubicBezTo>
                  <a:cubicBezTo>
                    <a:pt x="1495" y="484"/>
                    <a:pt x="1495" y="483"/>
                    <a:pt x="1495" y="483"/>
                  </a:cubicBezTo>
                  <a:cubicBezTo>
                    <a:pt x="1494" y="483"/>
                    <a:pt x="1494" y="483"/>
                    <a:pt x="1494" y="483"/>
                  </a:cubicBezTo>
                  <a:cubicBezTo>
                    <a:pt x="1494" y="482"/>
                    <a:pt x="1493" y="482"/>
                    <a:pt x="1493" y="482"/>
                  </a:cubicBezTo>
                  <a:cubicBezTo>
                    <a:pt x="1491" y="480"/>
                    <a:pt x="1489" y="478"/>
                    <a:pt x="1489" y="477"/>
                  </a:cubicBezTo>
                  <a:cubicBezTo>
                    <a:pt x="1488" y="477"/>
                    <a:pt x="1488" y="476"/>
                    <a:pt x="1488" y="476"/>
                  </a:cubicBezTo>
                  <a:cubicBezTo>
                    <a:pt x="1488" y="476"/>
                    <a:pt x="1488" y="476"/>
                    <a:pt x="1488" y="476"/>
                  </a:cubicBezTo>
                  <a:cubicBezTo>
                    <a:pt x="1487" y="476"/>
                    <a:pt x="1486" y="477"/>
                    <a:pt x="1485" y="477"/>
                  </a:cubicBezTo>
                  <a:cubicBezTo>
                    <a:pt x="1484" y="477"/>
                    <a:pt x="1483" y="477"/>
                    <a:pt x="1483" y="477"/>
                  </a:cubicBezTo>
                  <a:cubicBezTo>
                    <a:pt x="1481" y="477"/>
                    <a:pt x="1479" y="477"/>
                    <a:pt x="1478" y="476"/>
                  </a:cubicBezTo>
                  <a:cubicBezTo>
                    <a:pt x="1477" y="475"/>
                    <a:pt x="1475" y="474"/>
                    <a:pt x="1474" y="471"/>
                  </a:cubicBezTo>
                  <a:cubicBezTo>
                    <a:pt x="1474" y="470"/>
                    <a:pt x="1474" y="470"/>
                    <a:pt x="1473" y="469"/>
                  </a:cubicBezTo>
                  <a:cubicBezTo>
                    <a:pt x="1473" y="469"/>
                    <a:pt x="1472" y="469"/>
                    <a:pt x="1472" y="469"/>
                  </a:cubicBezTo>
                  <a:cubicBezTo>
                    <a:pt x="1470" y="469"/>
                    <a:pt x="1467" y="469"/>
                    <a:pt x="1466" y="468"/>
                  </a:cubicBezTo>
                  <a:cubicBezTo>
                    <a:pt x="1465" y="467"/>
                    <a:pt x="1465" y="467"/>
                    <a:pt x="1464" y="467"/>
                  </a:cubicBezTo>
                  <a:cubicBezTo>
                    <a:pt x="1464" y="467"/>
                    <a:pt x="1464" y="467"/>
                    <a:pt x="1464" y="467"/>
                  </a:cubicBezTo>
                  <a:cubicBezTo>
                    <a:pt x="1462" y="467"/>
                    <a:pt x="1461" y="466"/>
                    <a:pt x="1460" y="465"/>
                  </a:cubicBezTo>
                  <a:cubicBezTo>
                    <a:pt x="1459" y="464"/>
                    <a:pt x="1458" y="463"/>
                    <a:pt x="1457" y="461"/>
                  </a:cubicBezTo>
                  <a:cubicBezTo>
                    <a:pt x="1457" y="461"/>
                    <a:pt x="1457" y="462"/>
                    <a:pt x="1456" y="463"/>
                  </a:cubicBezTo>
                  <a:cubicBezTo>
                    <a:pt x="1455" y="466"/>
                    <a:pt x="1451" y="468"/>
                    <a:pt x="1450" y="468"/>
                  </a:cubicBezTo>
                  <a:cubicBezTo>
                    <a:pt x="1449" y="468"/>
                    <a:pt x="1446" y="469"/>
                    <a:pt x="1444" y="469"/>
                  </a:cubicBezTo>
                  <a:cubicBezTo>
                    <a:pt x="1443" y="469"/>
                    <a:pt x="1443" y="469"/>
                    <a:pt x="1442" y="469"/>
                  </a:cubicBezTo>
                  <a:cubicBezTo>
                    <a:pt x="1439" y="468"/>
                    <a:pt x="1437" y="465"/>
                    <a:pt x="1437" y="465"/>
                  </a:cubicBezTo>
                  <a:cubicBezTo>
                    <a:pt x="1436" y="464"/>
                    <a:pt x="1435" y="462"/>
                    <a:pt x="1435" y="461"/>
                  </a:cubicBezTo>
                  <a:cubicBezTo>
                    <a:pt x="1435" y="461"/>
                    <a:pt x="1435" y="461"/>
                    <a:pt x="1435" y="461"/>
                  </a:cubicBezTo>
                  <a:cubicBezTo>
                    <a:pt x="1434" y="463"/>
                    <a:pt x="1432" y="465"/>
                    <a:pt x="1429" y="465"/>
                  </a:cubicBezTo>
                  <a:cubicBezTo>
                    <a:pt x="1429" y="465"/>
                    <a:pt x="1429" y="465"/>
                    <a:pt x="1429" y="465"/>
                  </a:cubicBezTo>
                  <a:cubicBezTo>
                    <a:pt x="1426" y="465"/>
                    <a:pt x="1423" y="463"/>
                    <a:pt x="1423" y="462"/>
                  </a:cubicBezTo>
                  <a:cubicBezTo>
                    <a:pt x="1421" y="461"/>
                    <a:pt x="1421" y="460"/>
                    <a:pt x="1420" y="458"/>
                  </a:cubicBezTo>
                  <a:cubicBezTo>
                    <a:pt x="1419" y="458"/>
                    <a:pt x="1419" y="458"/>
                    <a:pt x="1419" y="458"/>
                  </a:cubicBezTo>
                  <a:cubicBezTo>
                    <a:pt x="1418" y="456"/>
                    <a:pt x="1418" y="454"/>
                    <a:pt x="1417" y="452"/>
                  </a:cubicBezTo>
                  <a:cubicBezTo>
                    <a:pt x="1417" y="451"/>
                    <a:pt x="1417" y="450"/>
                    <a:pt x="1417" y="448"/>
                  </a:cubicBezTo>
                  <a:cubicBezTo>
                    <a:pt x="1417" y="449"/>
                    <a:pt x="1416" y="449"/>
                    <a:pt x="1415" y="449"/>
                  </a:cubicBezTo>
                  <a:cubicBezTo>
                    <a:pt x="1415" y="449"/>
                    <a:pt x="1415" y="450"/>
                    <a:pt x="1415" y="450"/>
                  </a:cubicBezTo>
                  <a:cubicBezTo>
                    <a:pt x="1416" y="451"/>
                    <a:pt x="1416" y="454"/>
                    <a:pt x="1415" y="455"/>
                  </a:cubicBezTo>
                  <a:cubicBezTo>
                    <a:pt x="1414" y="457"/>
                    <a:pt x="1413" y="458"/>
                    <a:pt x="1412" y="459"/>
                  </a:cubicBezTo>
                  <a:cubicBezTo>
                    <a:pt x="1412" y="460"/>
                    <a:pt x="1412" y="460"/>
                    <a:pt x="1411" y="460"/>
                  </a:cubicBezTo>
                  <a:cubicBezTo>
                    <a:pt x="1411" y="461"/>
                    <a:pt x="1411" y="461"/>
                    <a:pt x="1411" y="461"/>
                  </a:cubicBezTo>
                  <a:cubicBezTo>
                    <a:pt x="1410" y="463"/>
                    <a:pt x="1409" y="465"/>
                    <a:pt x="1407" y="466"/>
                  </a:cubicBezTo>
                  <a:cubicBezTo>
                    <a:pt x="1407" y="466"/>
                    <a:pt x="1406" y="466"/>
                    <a:pt x="1406" y="466"/>
                  </a:cubicBezTo>
                  <a:cubicBezTo>
                    <a:pt x="1406" y="467"/>
                    <a:pt x="1406" y="469"/>
                    <a:pt x="1405" y="470"/>
                  </a:cubicBezTo>
                  <a:cubicBezTo>
                    <a:pt x="1404" y="471"/>
                    <a:pt x="1402" y="472"/>
                    <a:pt x="1401" y="473"/>
                  </a:cubicBezTo>
                  <a:cubicBezTo>
                    <a:pt x="1401" y="474"/>
                    <a:pt x="1401" y="475"/>
                    <a:pt x="1401" y="476"/>
                  </a:cubicBezTo>
                  <a:cubicBezTo>
                    <a:pt x="1401" y="476"/>
                    <a:pt x="1401" y="476"/>
                    <a:pt x="1401" y="477"/>
                  </a:cubicBezTo>
                  <a:cubicBezTo>
                    <a:pt x="1401" y="477"/>
                    <a:pt x="1401" y="477"/>
                    <a:pt x="1401" y="477"/>
                  </a:cubicBezTo>
                  <a:cubicBezTo>
                    <a:pt x="1401" y="478"/>
                    <a:pt x="1402" y="480"/>
                    <a:pt x="1401" y="481"/>
                  </a:cubicBezTo>
                  <a:cubicBezTo>
                    <a:pt x="1400" y="484"/>
                    <a:pt x="1398" y="487"/>
                    <a:pt x="1395" y="489"/>
                  </a:cubicBezTo>
                  <a:cubicBezTo>
                    <a:pt x="1393" y="490"/>
                    <a:pt x="1391" y="490"/>
                    <a:pt x="1389" y="490"/>
                  </a:cubicBezTo>
                  <a:cubicBezTo>
                    <a:pt x="1389" y="490"/>
                    <a:pt x="1388" y="490"/>
                    <a:pt x="1387" y="490"/>
                  </a:cubicBezTo>
                  <a:cubicBezTo>
                    <a:pt x="1385" y="489"/>
                    <a:pt x="1382" y="487"/>
                    <a:pt x="1381" y="486"/>
                  </a:cubicBezTo>
                  <a:cubicBezTo>
                    <a:pt x="1380" y="484"/>
                    <a:pt x="1379" y="483"/>
                    <a:pt x="1379" y="481"/>
                  </a:cubicBezTo>
                  <a:cubicBezTo>
                    <a:pt x="1378" y="480"/>
                    <a:pt x="1378" y="480"/>
                    <a:pt x="1378" y="480"/>
                  </a:cubicBezTo>
                  <a:cubicBezTo>
                    <a:pt x="1378" y="479"/>
                    <a:pt x="1377" y="479"/>
                    <a:pt x="1377" y="478"/>
                  </a:cubicBezTo>
                  <a:cubicBezTo>
                    <a:pt x="1377" y="478"/>
                    <a:pt x="1376" y="477"/>
                    <a:pt x="1376" y="476"/>
                  </a:cubicBezTo>
                  <a:cubicBezTo>
                    <a:pt x="1374" y="474"/>
                    <a:pt x="1373" y="472"/>
                    <a:pt x="1373" y="470"/>
                  </a:cubicBezTo>
                  <a:cubicBezTo>
                    <a:pt x="1373" y="470"/>
                    <a:pt x="1373" y="465"/>
                    <a:pt x="1376" y="462"/>
                  </a:cubicBezTo>
                  <a:cubicBezTo>
                    <a:pt x="1377" y="461"/>
                    <a:pt x="1378" y="460"/>
                    <a:pt x="1379" y="460"/>
                  </a:cubicBezTo>
                  <a:cubicBezTo>
                    <a:pt x="1379" y="460"/>
                    <a:pt x="1379" y="460"/>
                    <a:pt x="1379" y="460"/>
                  </a:cubicBezTo>
                  <a:cubicBezTo>
                    <a:pt x="1378" y="460"/>
                    <a:pt x="1378" y="459"/>
                    <a:pt x="1377" y="458"/>
                  </a:cubicBezTo>
                  <a:cubicBezTo>
                    <a:pt x="1377" y="458"/>
                    <a:pt x="1377" y="458"/>
                    <a:pt x="1377" y="457"/>
                  </a:cubicBezTo>
                  <a:cubicBezTo>
                    <a:pt x="1376" y="460"/>
                    <a:pt x="1375" y="462"/>
                    <a:pt x="1374" y="463"/>
                  </a:cubicBezTo>
                  <a:cubicBezTo>
                    <a:pt x="1372" y="464"/>
                    <a:pt x="1371" y="464"/>
                    <a:pt x="1369" y="464"/>
                  </a:cubicBezTo>
                  <a:cubicBezTo>
                    <a:pt x="1367" y="464"/>
                    <a:pt x="1366" y="464"/>
                    <a:pt x="1365" y="464"/>
                  </a:cubicBezTo>
                  <a:cubicBezTo>
                    <a:pt x="1364" y="464"/>
                    <a:pt x="1363" y="463"/>
                    <a:pt x="1362" y="462"/>
                  </a:cubicBezTo>
                  <a:cubicBezTo>
                    <a:pt x="1362" y="463"/>
                    <a:pt x="1362" y="463"/>
                    <a:pt x="1362" y="463"/>
                  </a:cubicBezTo>
                  <a:cubicBezTo>
                    <a:pt x="1362" y="464"/>
                    <a:pt x="1362" y="464"/>
                    <a:pt x="1361" y="465"/>
                  </a:cubicBezTo>
                  <a:cubicBezTo>
                    <a:pt x="1361" y="467"/>
                    <a:pt x="1360" y="469"/>
                    <a:pt x="1359" y="470"/>
                  </a:cubicBezTo>
                  <a:cubicBezTo>
                    <a:pt x="1357" y="472"/>
                    <a:pt x="1354" y="474"/>
                    <a:pt x="1352" y="474"/>
                  </a:cubicBezTo>
                  <a:cubicBezTo>
                    <a:pt x="1352" y="474"/>
                    <a:pt x="1351" y="474"/>
                    <a:pt x="1350" y="474"/>
                  </a:cubicBezTo>
                  <a:cubicBezTo>
                    <a:pt x="1349" y="474"/>
                    <a:pt x="1346" y="474"/>
                    <a:pt x="1343" y="472"/>
                  </a:cubicBezTo>
                  <a:cubicBezTo>
                    <a:pt x="1342" y="472"/>
                    <a:pt x="1341" y="471"/>
                    <a:pt x="1341" y="470"/>
                  </a:cubicBezTo>
                  <a:cubicBezTo>
                    <a:pt x="1340" y="470"/>
                    <a:pt x="1338" y="469"/>
                    <a:pt x="1337" y="467"/>
                  </a:cubicBezTo>
                  <a:cubicBezTo>
                    <a:pt x="1336" y="465"/>
                    <a:pt x="1336" y="463"/>
                    <a:pt x="1337" y="460"/>
                  </a:cubicBezTo>
                  <a:cubicBezTo>
                    <a:pt x="1337" y="459"/>
                    <a:pt x="1338" y="458"/>
                    <a:pt x="1338" y="457"/>
                  </a:cubicBezTo>
                  <a:cubicBezTo>
                    <a:pt x="1338" y="457"/>
                    <a:pt x="1338" y="457"/>
                    <a:pt x="1338" y="457"/>
                  </a:cubicBezTo>
                  <a:cubicBezTo>
                    <a:pt x="1338" y="457"/>
                    <a:pt x="1338" y="457"/>
                    <a:pt x="1338" y="456"/>
                  </a:cubicBezTo>
                  <a:cubicBezTo>
                    <a:pt x="1338" y="456"/>
                    <a:pt x="1338" y="456"/>
                    <a:pt x="1337" y="456"/>
                  </a:cubicBezTo>
                  <a:cubicBezTo>
                    <a:pt x="1337" y="456"/>
                    <a:pt x="1336" y="455"/>
                    <a:pt x="1335" y="455"/>
                  </a:cubicBezTo>
                  <a:cubicBezTo>
                    <a:pt x="1335" y="455"/>
                    <a:pt x="1335" y="456"/>
                    <a:pt x="1334" y="456"/>
                  </a:cubicBezTo>
                  <a:cubicBezTo>
                    <a:pt x="1334" y="456"/>
                    <a:pt x="1334" y="457"/>
                    <a:pt x="1334" y="457"/>
                  </a:cubicBezTo>
                  <a:cubicBezTo>
                    <a:pt x="1333" y="457"/>
                    <a:pt x="1333" y="457"/>
                    <a:pt x="1333" y="457"/>
                  </a:cubicBezTo>
                  <a:cubicBezTo>
                    <a:pt x="1333" y="458"/>
                    <a:pt x="1331" y="460"/>
                    <a:pt x="1329" y="460"/>
                  </a:cubicBezTo>
                  <a:cubicBezTo>
                    <a:pt x="1329" y="461"/>
                    <a:pt x="1328" y="461"/>
                    <a:pt x="1328" y="461"/>
                  </a:cubicBezTo>
                  <a:cubicBezTo>
                    <a:pt x="1326" y="461"/>
                    <a:pt x="1324" y="460"/>
                    <a:pt x="1323" y="459"/>
                  </a:cubicBezTo>
                  <a:cubicBezTo>
                    <a:pt x="1323" y="459"/>
                    <a:pt x="1323" y="459"/>
                    <a:pt x="1323" y="459"/>
                  </a:cubicBezTo>
                  <a:cubicBezTo>
                    <a:pt x="1323" y="459"/>
                    <a:pt x="1323" y="459"/>
                    <a:pt x="1323" y="459"/>
                  </a:cubicBezTo>
                  <a:cubicBezTo>
                    <a:pt x="1321" y="458"/>
                    <a:pt x="1318" y="457"/>
                    <a:pt x="1317" y="455"/>
                  </a:cubicBezTo>
                  <a:cubicBezTo>
                    <a:pt x="1316" y="453"/>
                    <a:pt x="1316" y="450"/>
                    <a:pt x="1317" y="449"/>
                  </a:cubicBezTo>
                  <a:cubicBezTo>
                    <a:pt x="1317" y="449"/>
                    <a:pt x="1317" y="448"/>
                    <a:pt x="1317" y="448"/>
                  </a:cubicBezTo>
                  <a:cubicBezTo>
                    <a:pt x="1317" y="448"/>
                    <a:pt x="1317" y="447"/>
                    <a:pt x="1316" y="447"/>
                  </a:cubicBezTo>
                  <a:cubicBezTo>
                    <a:pt x="1316" y="446"/>
                    <a:pt x="1316" y="446"/>
                    <a:pt x="1316" y="446"/>
                  </a:cubicBezTo>
                  <a:cubicBezTo>
                    <a:pt x="1316" y="446"/>
                    <a:pt x="1315" y="446"/>
                    <a:pt x="1315" y="446"/>
                  </a:cubicBezTo>
                  <a:cubicBezTo>
                    <a:pt x="1314" y="446"/>
                    <a:pt x="1313" y="445"/>
                    <a:pt x="1312" y="445"/>
                  </a:cubicBezTo>
                  <a:cubicBezTo>
                    <a:pt x="1312" y="445"/>
                    <a:pt x="1312" y="445"/>
                    <a:pt x="1311" y="445"/>
                  </a:cubicBezTo>
                  <a:cubicBezTo>
                    <a:pt x="1311" y="445"/>
                    <a:pt x="1311" y="445"/>
                    <a:pt x="1311" y="445"/>
                  </a:cubicBezTo>
                  <a:cubicBezTo>
                    <a:pt x="1311" y="446"/>
                    <a:pt x="1310" y="447"/>
                    <a:pt x="1310" y="447"/>
                  </a:cubicBezTo>
                  <a:cubicBezTo>
                    <a:pt x="1310" y="447"/>
                    <a:pt x="1310" y="447"/>
                    <a:pt x="1310" y="447"/>
                  </a:cubicBezTo>
                  <a:cubicBezTo>
                    <a:pt x="1309" y="449"/>
                    <a:pt x="1307" y="451"/>
                    <a:pt x="1306" y="452"/>
                  </a:cubicBezTo>
                  <a:cubicBezTo>
                    <a:pt x="1305" y="453"/>
                    <a:pt x="1304" y="453"/>
                    <a:pt x="1303" y="453"/>
                  </a:cubicBezTo>
                  <a:cubicBezTo>
                    <a:pt x="1302" y="453"/>
                    <a:pt x="1302" y="453"/>
                    <a:pt x="1302" y="454"/>
                  </a:cubicBezTo>
                  <a:cubicBezTo>
                    <a:pt x="1302" y="454"/>
                    <a:pt x="1302" y="454"/>
                    <a:pt x="1302" y="454"/>
                  </a:cubicBezTo>
                  <a:cubicBezTo>
                    <a:pt x="1301" y="454"/>
                    <a:pt x="1301" y="456"/>
                    <a:pt x="1300" y="457"/>
                  </a:cubicBezTo>
                  <a:cubicBezTo>
                    <a:pt x="1300" y="457"/>
                    <a:pt x="1300" y="457"/>
                    <a:pt x="1300" y="457"/>
                  </a:cubicBezTo>
                  <a:cubicBezTo>
                    <a:pt x="1300" y="458"/>
                    <a:pt x="1299" y="460"/>
                    <a:pt x="1298" y="461"/>
                  </a:cubicBezTo>
                  <a:cubicBezTo>
                    <a:pt x="1297" y="462"/>
                    <a:pt x="1295" y="462"/>
                    <a:pt x="1295" y="463"/>
                  </a:cubicBezTo>
                  <a:cubicBezTo>
                    <a:pt x="1295" y="463"/>
                    <a:pt x="1294" y="463"/>
                    <a:pt x="1294" y="463"/>
                  </a:cubicBezTo>
                  <a:cubicBezTo>
                    <a:pt x="1294" y="463"/>
                    <a:pt x="1294" y="463"/>
                    <a:pt x="1294" y="464"/>
                  </a:cubicBezTo>
                  <a:cubicBezTo>
                    <a:pt x="1293" y="464"/>
                    <a:pt x="1293" y="465"/>
                    <a:pt x="1292" y="465"/>
                  </a:cubicBezTo>
                  <a:cubicBezTo>
                    <a:pt x="1292" y="465"/>
                    <a:pt x="1292" y="465"/>
                    <a:pt x="1292" y="466"/>
                  </a:cubicBezTo>
                  <a:cubicBezTo>
                    <a:pt x="1290" y="467"/>
                    <a:pt x="1289" y="468"/>
                    <a:pt x="1286" y="469"/>
                  </a:cubicBezTo>
                  <a:cubicBezTo>
                    <a:pt x="1286" y="469"/>
                    <a:pt x="1285" y="469"/>
                    <a:pt x="1284" y="469"/>
                  </a:cubicBezTo>
                  <a:cubicBezTo>
                    <a:pt x="1283" y="469"/>
                    <a:pt x="1280" y="469"/>
                    <a:pt x="1278" y="468"/>
                  </a:cubicBezTo>
                  <a:cubicBezTo>
                    <a:pt x="1277" y="467"/>
                    <a:pt x="1276" y="466"/>
                    <a:pt x="1275" y="464"/>
                  </a:cubicBezTo>
                  <a:cubicBezTo>
                    <a:pt x="1275" y="464"/>
                    <a:pt x="1274" y="464"/>
                    <a:pt x="1274" y="464"/>
                  </a:cubicBezTo>
                  <a:cubicBezTo>
                    <a:pt x="1273" y="464"/>
                    <a:pt x="1272" y="465"/>
                    <a:pt x="1271" y="465"/>
                  </a:cubicBezTo>
                  <a:cubicBezTo>
                    <a:pt x="1271" y="465"/>
                    <a:pt x="1271" y="465"/>
                    <a:pt x="1271" y="465"/>
                  </a:cubicBezTo>
                  <a:cubicBezTo>
                    <a:pt x="1271" y="465"/>
                    <a:pt x="1271" y="465"/>
                    <a:pt x="1271" y="465"/>
                  </a:cubicBezTo>
                  <a:cubicBezTo>
                    <a:pt x="1269" y="465"/>
                    <a:pt x="1266" y="464"/>
                    <a:pt x="1264" y="462"/>
                  </a:cubicBezTo>
                  <a:cubicBezTo>
                    <a:pt x="1263" y="461"/>
                    <a:pt x="1260" y="457"/>
                    <a:pt x="1262" y="454"/>
                  </a:cubicBezTo>
                  <a:cubicBezTo>
                    <a:pt x="1262" y="452"/>
                    <a:pt x="1263" y="451"/>
                    <a:pt x="1264" y="451"/>
                  </a:cubicBezTo>
                  <a:cubicBezTo>
                    <a:pt x="1264" y="450"/>
                    <a:pt x="1264" y="450"/>
                    <a:pt x="1264" y="449"/>
                  </a:cubicBezTo>
                  <a:cubicBezTo>
                    <a:pt x="1263" y="447"/>
                    <a:pt x="1265" y="445"/>
                    <a:pt x="1265" y="443"/>
                  </a:cubicBezTo>
                  <a:cubicBezTo>
                    <a:pt x="1265" y="443"/>
                    <a:pt x="1265" y="443"/>
                    <a:pt x="1265" y="443"/>
                  </a:cubicBezTo>
                  <a:cubicBezTo>
                    <a:pt x="1265" y="443"/>
                    <a:pt x="1266" y="443"/>
                    <a:pt x="1266" y="443"/>
                  </a:cubicBezTo>
                  <a:cubicBezTo>
                    <a:pt x="1265" y="443"/>
                    <a:pt x="1265" y="443"/>
                    <a:pt x="1265" y="443"/>
                  </a:cubicBezTo>
                  <a:cubicBezTo>
                    <a:pt x="1265" y="443"/>
                    <a:pt x="1265" y="443"/>
                    <a:pt x="1265" y="443"/>
                  </a:cubicBezTo>
                  <a:cubicBezTo>
                    <a:pt x="1265" y="443"/>
                    <a:pt x="1264" y="444"/>
                    <a:pt x="1262" y="445"/>
                  </a:cubicBezTo>
                  <a:cubicBezTo>
                    <a:pt x="1261" y="445"/>
                    <a:pt x="1260" y="445"/>
                    <a:pt x="1259" y="445"/>
                  </a:cubicBezTo>
                  <a:cubicBezTo>
                    <a:pt x="1257" y="445"/>
                    <a:pt x="1256" y="445"/>
                    <a:pt x="1255" y="445"/>
                  </a:cubicBezTo>
                  <a:cubicBezTo>
                    <a:pt x="1254" y="445"/>
                    <a:pt x="1251" y="444"/>
                    <a:pt x="1249" y="442"/>
                  </a:cubicBezTo>
                  <a:cubicBezTo>
                    <a:pt x="1247" y="441"/>
                    <a:pt x="1245" y="439"/>
                    <a:pt x="1244" y="436"/>
                  </a:cubicBezTo>
                  <a:cubicBezTo>
                    <a:pt x="1243" y="435"/>
                    <a:pt x="1243" y="433"/>
                    <a:pt x="1243" y="431"/>
                  </a:cubicBezTo>
                  <a:cubicBezTo>
                    <a:pt x="1242" y="431"/>
                    <a:pt x="1242" y="431"/>
                    <a:pt x="1242" y="430"/>
                  </a:cubicBezTo>
                  <a:cubicBezTo>
                    <a:pt x="1242" y="430"/>
                    <a:pt x="1242" y="430"/>
                    <a:pt x="1242" y="430"/>
                  </a:cubicBezTo>
                  <a:cubicBezTo>
                    <a:pt x="1242" y="429"/>
                    <a:pt x="1241" y="428"/>
                    <a:pt x="1241" y="426"/>
                  </a:cubicBezTo>
                  <a:cubicBezTo>
                    <a:pt x="1241" y="425"/>
                    <a:pt x="1241" y="424"/>
                    <a:pt x="1241" y="423"/>
                  </a:cubicBezTo>
                  <a:cubicBezTo>
                    <a:pt x="1240" y="424"/>
                    <a:pt x="1237" y="424"/>
                    <a:pt x="1237" y="424"/>
                  </a:cubicBezTo>
                  <a:cubicBezTo>
                    <a:pt x="1236" y="424"/>
                    <a:pt x="1236" y="424"/>
                    <a:pt x="1236" y="424"/>
                  </a:cubicBezTo>
                  <a:cubicBezTo>
                    <a:pt x="1234" y="424"/>
                    <a:pt x="1232" y="423"/>
                    <a:pt x="1230" y="422"/>
                  </a:cubicBezTo>
                  <a:cubicBezTo>
                    <a:pt x="1230" y="422"/>
                    <a:pt x="1229" y="421"/>
                    <a:pt x="1229" y="421"/>
                  </a:cubicBezTo>
                  <a:cubicBezTo>
                    <a:pt x="1228" y="421"/>
                    <a:pt x="1228" y="421"/>
                    <a:pt x="1228" y="421"/>
                  </a:cubicBezTo>
                  <a:cubicBezTo>
                    <a:pt x="1227" y="421"/>
                    <a:pt x="1226" y="422"/>
                    <a:pt x="1225" y="422"/>
                  </a:cubicBezTo>
                  <a:cubicBezTo>
                    <a:pt x="1225" y="422"/>
                    <a:pt x="1225" y="422"/>
                    <a:pt x="1225" y="422"/>
                  </a:cubicBezTo>
                  <a:cubicBezTo>
                    <a:pt x="1224" y="422"/>
                    <a:pt x="1223" y="422"/>
                    <a:pt x="1221" y="422"/>
                  </a:cubicBezTo>
                  <a:cubicBezTo>
                    <a:pt x="1220" y="422"/>
                    <a:pt x="1219" y="422"/>
                    <a:pt x="1217" y="421"/>
                  </a:cubicBezTo>
                  <a:cubicBezTo>
                    <a:pt x="1216" y="420"/>
                    <a:pt x="1214" y="419"/>
                    <a:pt x="1214" y="418"/>
                  </a:cubicBezTo>
                  <a:cubicBezTo>
                    <a:pt x="1214" y="417"/>
                    <a:pt x="1214" y="417"/>
                    <a:pt x="1214" y="417"/>
                  </a:cubicBezTo>
                  <a:cubicBezTo>
                    <a:pt x="1213" y="417"/>
                    <a:pt x="1213" y="417"/>
                    <a:pt x="1212" y="417"/>
                  </a:cubicBezTo>
                  <a:cubicBezTo>
                    <a:pt x="1212" y="417"/>
                    <a:pt x="1212" y="417"/>
                    <a:pt x="1212" y="417"/>
                  </a:cubicBezTo>
                  <a:cubicBezTo>
                    <a:pt x="1212" y="418"/>
                    <a:pt x="1212" y="419"/>
                    <a:pt x="1211" y="419"/>
                  </a:cubicBezTo>
                  <a:cubicBezTo>
                    <a:pt x="1211" y="422"/>
                    <a:pt x="1210" y="425"/>
                    <a:pt x="1208" y="427"/>
                  </a:cubicBezTo>
                  <a:cubicBezTo>
                    <a:pt x="1206" y="429"/>
                    <a:pt x="1204" y="429"/>
                    <a:pt x="1203" y="429"/>
                  </a:cubicBezTo>
                  <a:cubicBezTo>
                    <a:pt x="1203" y="429"/>
                    <a:pt x="1203" y="429"/>
                    <a:pt x="1203" y="429"/>
                  </a:cubicBezTo>
                  <a:cubicBezTo>
                    <a:pt x="1202" y="430"/>
                    <a:pt x="1202" y="430"/>
                    <a:pt x="1201" y="431"/>
                  </a:cubicBezTo>
                  <a:cubicBezTo>
                    <a:pt x="1199" y="432"/>
                    <a:pt x="1198" y="433"/>
                    <a:pt x="1197" y="433"/>
                  </a:cubicBezTo>
                  <a:cubicBezTo>
                    <a:pt x="1196" y="433"/>
                    <a:pt x="1195" y="434"/>
                    <a:pt x="1194" y="434"/>
                  </a:cubicBezTo>
                  <a:cubicBezTo>
                    <a:pt x="1192" y="434"/>
                    <a:pt x="1191" y="433"/>
                    <a:pt x="1190" y="433"/>
                  </a:cubicBezTo>
                  <a:cubicBezTo>
                    <a:pt x="1188" y="432"/>
                    <a:pt x="1186" y="430"/>
                    <a:pt x="1184" y="427"/>
                  </a:cubicBezTo>
                  <a:cubicBezTo>
                    <a:pt x="1183" y="426"/>
                    <a:pt x="1181" y="424"/>
                    <a:pt x="1180" y="422"/>
                  </a:cubicBezTo>
                  <a:cubicBezTo>
                    <a:pt x="1180" y="422"/>
                    <a:pt x="1180" y="422"/>
                    <a:pt x="1180" y="422"/>
                  </a:cubicBezTo>
                  <a:cubicBezTo>
                    <a:pt x="1179" y="421"/>
                    <a:pt x="1179" y="420"/>
                    <a:pt x="1179" y="419"/>
                  </a:cubicBezTo>
                  <a:cubicBezTo>
                    <a:pt x="1178" y="418"/>
                    <a:pt x="1178" y="417"/>
                    <a:pt x="1177" y="417"/>
                  </a:cubicBezTo>
                  <a:cubicBezTo>
                    <a:pt x="1177" y="417"/>
                    <a:pt x="1177" y="416"/>
                    <a:pt x="1177" y="416"/>
                  </a:cubicBezTo>
                  <a:cubicBezTo>
                    <a:pt x="1177" y="416"/>
                    <a:pt x="1177" y="416"/>
                    <a:pt x="1177" y="416"/>
                  </a:cubicBezTo>
                  <a:cubicBezTo>
                    <a:pt x="1176" y="416"/>
                    <a:pt x="1175" y="416"/>
                    <a:pt x="1174" y="416"/>
                  </a:cubicBezTo>
                  <a:cubicBezTo>
                    <a:pt x="1174" y="416"/>
                    <a:pt x="1174" y="416"/>
                    <a:pt x="1174" y="416"/>
                  </a:cubicBezTo>
                  <a:cubicBezTo>
                    <a:pt x="1173" y="416"/>
                    <a:pt x="1172" y="416"/>
                    <a:pt x="1171" y="416"/>
                  </a:cubicBezTo>
                  <a:cubicBezTo>
                    <a:pt x="1171" y="416"/>
                    <a:pt x="1171" y="416"/>
                    <a:pt x="1171" y="416"/>
                  </a:cubicBezTo>
                  <a:cubicBezTo>
                    <a:pt x="1171" y="416"/>
                    <a:pt x="1171" y="416"/>
                    <a:pt x="1171" y="416"/>
                  </a:cubicBezTo>
                  <a:cubicBezTo>
                    <a:pt x="1170" y="417"/>
                    <a:pt x="1170" y="419"/>
                    <a:pt x="1168" y="420"/>
                  </a:cubicBezTo>
                  <a:cubicBezTo>
                    <a:pt x="1166" y="421"/>
                    <a:pt x="1164" y="421"/>
                    <a:pt x="1162" y="421"/>
                  </a:cubicBezTo>
                  <a:cubicBezTo>
                    <a:pt x="1162" y="421"/>
                    <a:pt x="1161" y="421"/>
                    <a:pt x="1161" y="421"/>
                  </a:cubicBezTo>
                  <a:cubicBezTo>
                    <a:pt x="1161" y="421"/>
                    <a:pt x="1161" y="422"/>
                    <a:pt x="1161" y="422"/>
                  </a:cubicBezTo>
                  <a:cubicBezTo>
                    <a:pt x="1160" y="422"/>
                    <a:pt x="1158" y="424"/>
                    <a:pt x="1156" y="424"/>
                  </a:cubicBezTo>
                  <a:cubicBezTo>
                    <a:pt x="1153" y="424"/>
                    <a:pt x="1151" y="422"/>
                    <a:pt x="1149" y="421"/>
                  </a:cubicBezTo>
                  <a:cubicBezTo>
                    <a:pt x="1149" y="420"/>
                    <a:pt x="1149" y="420"/>
                    <a:pt x="1149" y="420"/>
                  </a:cubicBezTo>
                  <a:cubicBezTo>
                    <a:pt x="1148" y="420"/>
                    <a:pt x="1147" y="419"/>
                    <a:pt x="1146" y="418"/>
                  </a:cubicBezTo>
                  <a:cubicBezTo>
                    <a:pt x="1146" y="417"/>
                    <a:pt x="1145" y="416"/>
                    <a:pt x="1145" y="416"/>
                  </a:cubicBezTo>
                  <a:cubicBezTo>
                    <a:pt x="1145" y="416"/>
                    <a:pt x="1145" y="416"/>
                    <a:pt x="1144" y="416"/>
                  </a:cubicBezTo>
                  <a:cubicBezTo>
                    <a:pt x="1143" y="417"/>
                    <a:pt x="1142" y="418"/>
                    <a:pt x="1140" y="418"/>
                  </a:cubicBezTo>
                  <a:cubicBezTo>
                    <a:pt x="1140" y="418"/>
                    <a:pt x="1140" y="418"/>
                    <a:pt x="1140" y="418"/>
                  </a:cubicBezTo>
                  <a:cubicBezTo>
                    <a:pt x="1137" y="418"/>
                    <a:pt x="1135" y="416"/>
                    <a:pt x="1135" y="415"/>
                  </a:cubicBezTo>
                  <a:cubicBezTo>
                    <a:pt x="1135" y="415"/>
                    <a:pt x="1135" y="415"/>
                    <a:pt x="1135" y="415"/>
                  </a:cubicBezTo>
                  <a:cubicBezTo>
                    <a:pt x="1134" y="415"/>
                    <a:pt x="1132" y="414"/>
                    <a:pt x="1132" y="413"/>
                  </a:cubicBezTo>
                  <a:cubicBezTo>
                    <a:pt x="1131" y="413"/>
                    <a:pt x="1131" y="413"/>
                    <a:pt x="1130" y="413"/>
                  </a:cubicBezTo>
                  <a:cubicBezTo>
                    <a:pt x="1129" y="412"/>
                    <a:pt x="1128" y="412"/>
                    <a:pt x="1128" y="411"/>
                  </a:cubicBezTo>
                  <a:cubicBezTo>
                    <a:pt x="1127" y="411"/>
                    <a:pt x="1126" y="410"/>
                    <a:pt x="1125" y="409"/>
                  </a:cubicBezTo>
                  <a:cubicBezTo>
                    <a:pt x="1124" y="409"/>
                    <a:pt x="1123" y="408"/>
                    <a:pt x="1123" y="408"/>
                  </a:cubicBezTo>
                  <a:cubicBezTo>
                    <a:pt x="1123" y="408"/>
                    <a:pt x="1122" y="407"/>
                    <a:pt x="1121" y="407"/>
                  </a:cubicBezTo>
                  <a:cubicBezTo>
                    <a:pt x="1121" y="407"/>
                    <a:pt x="1120" y="408"/>
                    <a:pt x="1120" y="408"/>
                  </a:cubicBezTo>
                  <a:cubicBezTo>
                    <a:pt x="1119" y="408"/>
                    <a:pt x="1119" y="408"/>
                    <a:pt x="1119" y="409"/>
                  </a:cubicBezTo>
                  <a:cubicBezTo>
                    <a:pt x="1116" y="410"/>
                    <a:pt x="1114" y="411"/>
                    <a:pt x="1112" y="411"/>
                  </a:cubicBezTo>
                  <a:cubicBezTo>
                    <a:pt x="1112" y="411"/>
                    <a:pt x="1112" y="411"/>
                    <a:pt x="1112" y="411"/>
                  </a:cubicBezTo>
                  <a:cubicBezTo>
                    <a:pt x="1111" y="411"/>
                    <a:pt x="1111" y="411"/>
                    <a:pt x="1111" y="411"/>
                  </a:cubicBezTo>
                  <a:cubicBezTo>
                    <a:pt x="1109" y="411"/>
                    <a:pt x="1108" y="410"/>
                    <a:pt x="1107" y="409"/>
                  </a:cubicBezTo>
                  <a:cubicBezTo>
                    <a:pt x="1105" y="410"/>
                    <a:pt x="1104" y="411"/>
                    <a:pt x="1102" y="411"/>
                  </a:cubicBezTo>
                  <a:cubicBezTo>
                    <a:pt x="1102" y="411"/>
                    <a:pt x="1101" y="411"/>
                    <a:pt x="1101" y="410"/>
                  </a:cubicBezTo>
                  <a:cubicBezTo>
                    <a:pt x="1099" y="410"/>
                    <a:pt x="1098" y="409"/>
                    <a:pt x="1097" y="408"/>
                  </a:cubicBezTo>
                  <a:cubicBezTo>
                    <a:pt x="1097" y="408"/>
                    <a:pt x="1096" y="408"/>
                    <a:pt x="1096" y="408"/>
                  </a:cubicBezTo>
                  <a:cubicBezTo>
                    <a:pt x="1095" y="408"/>
                    <a:pt x="1095" y="408"/>
                    <a:pt x="1094" y="408"/>
                  </a:cubicBezTo>
                  <a:cubicBezTo>
                    <a:pt x="1092" y="408"/>
                    <a:pt x="1088" y="405"/>
                    <a:pt x="1086" y="402"/>
                  </a:cubicBezTo>
                  <a:cubicBezTo>
                    <a:pt x="1085" y="399"/>
                    <a:pt x="1085" y="397"/>
                    <a:pt x="1086" y="395"/>
                  </a:cubicBezTo>
                  <a:cubicBezTo>
                    <a:pt x="1086" y="395"/>
                    <a:pt x="1086" y="395"/>
                    <a:pt x="1086" y="395"/>
                  </a:cubicBezTo>
                  <a:cubicBezTo>
                    <a:pt x="1085" y="395"/>
                    <a:pt x="1085" y="394"/>
                    <a:pt x="1084" y="393"/>
                  </a:cubicBezTo>
                  <a:cubicBezTo>
                    <a:pt x="1083" y="391"/>
                    <a:pt x="1083" y="388"/>
                    <a:pt x="1083" y="388"/>
                  </a:cubicBezTo>
                  <a:cubicBezTo>
                    <a:pt x="1083" y="387"/>
                    <a:pt x="1083" y="386"/>
                    <a:pt x="1083" y="385"/>
                  </a:cubicBezTo>
                  <a:cubicBezTo>
                    <a:pt x="1082" y="385"/>
                    <a:pt x="1082" y="385"/>
                    <a:pt x="1081" y="384"/>
                  </a:cubicBezTo>
                  <a:cubicBezTo>
                    <a:pt x="1080" y="382"/>
                    <a:pt x="1079" y="381"/>
                    <a:pt x="1079" y="379"/>
                  </a:cubicBezTo>
                  <a:cubicBezTo>
                    <a:pt x="1079" y="379"/>
                    <a:pt x="1079" y="379"/>
                    <a:pt x="1079" y="379"/>
                  </a:cubicBezTo>
                  <a:cubicBezTo>
                    <a:pt x="1078" y="379"/>
                    <a:pt x="1077" y="378"/>
                    <a:pt x="1077" y="377"/>
                  </a:cubicBezTo>
                  <a:cubicBezTo>
                    <a:pt x="1076" y="376"/>
                    <a:pt x="1076" y="375"/>
                    <a:pt x="1076" y="374"/>
                  </a:cubicBezTo>
                  <a:cubicBezTo>
                    <a:pt x="1075" y="374"/>
                    <a:pt x="1074" y="375"/>
                    <a:pt x="1073" y="375"/>
                  </a:cubicBezTo>
                  <a:cubicBezTo>
                    <a:pt x="1073" y="375"/>
                    <a:pt x="1073" y="375"/>
                    <a:pt x="1073" y="375"/>
                  </a:cubicBezTo>
                  <a:cubicBezTo>
                    <a:pt x="1071" y="374"/>
                    <a:pt x="1069" y="373"/>
                    <a:pt x="1067" y="371"/>
                  </a:cubicBezTo>
                  <a:cubicBezTo>
                    <a:pt x="1067" y="372"/>
                    <a:pt x="1067" y="375"/>
                    <a:pt x="1065" y="377"/>
                  </a:cubicBezTo>
                  <a:cubicBezTo>
                    <a:pt x="1063" y="379"/>
                    <a:pt x="1060" y="380"/>
                    <a:pt x="1058" y="380"/>
                  </a:cubicBezTo>
                  <a:cubicBezTo>
                    <a:pt x="1058" y="380"/>
                    <a:pt x="1058" y="380"/>
                    <a:pt x="1058" y="380"/>
                  </a:cubicBezTo>
                  <a:cubicBezTo>
                    <a:pt x="1056" y="380"/>
                    <a:pt x="1054" y="379"/>
                    <a:pt x="1053" y="378"/>
                  </a:cubicBezTo>
                  <a:cubicBezTo>
                    <a:pt x="1053" y="378"/>
                    <a:pt x="1053" y="378"/>
                    <a:pt x="1053" y="378"/>
                  </a:cubicBezTo>
                  <a:cubicBezTo>
                    <a:pt x="1052" y="378"/>
                    <a:pt x="1052" y="378"/>
                    <a:pt x="1051" y="377"/>
                  </a:cubicBezTo>
                  <a:cubicBezTo>
                    <a:pt x="1051" y="377"/>
                    <a:pt x="1050" y="377"/>
                    <a:pt x="1050" y="377"/>
                  </a:cubicBezTo>
                  <a:cubicBezTo>
                    <a:pt x="1050" y="377"/>
                    <a:pt x="1050" y="377"/>
                    <a:pt x="1050" y="377"/>
                  </a:cubicBezTo>
                  <a:cubicBezTo>
                    <a:pt x="1049" y="377"/>
                    <a:pt x="1047" y="376"/>
                    <a:pt x="1046" y="375"/>
                  </a:cubicBezTo>
                  <a:cubicBezTo>
                    <a:pt x="1045" y="375"/>
                    <a:pt x="1045" y="375"/>
                    <a:pt x="1044" y="374"/>
                  </a:cubicBezTo>
                  <a:cubicBezTo>
                    <a:pt x="1044" y="375"/>
                    <a:pt x="1043" y="375"/>
                    <a:pt x="1042" y="375"/>
                  </a:cubicBezTo>
                  <a:cubicBezTo>
                    <a:pt x="1041" y="375"/>
                    <a:pt x="1040" y="375"/>
                    <a:pt x="1039" y="374"/>
                  </a:cubicBezTo>
                  <a:cubicBezTo>
                    <a:pt x="1039" y="375"/>
                    <a:pt x="1038" y="377"/>
                    <a:pt x="1037" y="378"/>
                  </a:cubicBezTo>
                  <a:cubicBezTo>
                    <a:pt x="1035" y="379"/>
                    <a:pt x="1032" y="381"/>
                    <a:pt x="1031" y="381"/>
                  </a:cubicBezTo>
                  <a:cubicBezTo>
                    <a:pt x="1030" y="381"/>
                    <a:pt x="1030" y="381"/>
                    <a:pt x="1030" y="381"/>
                  </a:cubicBezTo>
                  <a:cubicBezTo>
                    <a:pt x="1029" y="381"/>
                    <a:pt x="1027" y="381"/>
                    <a:pt x="1026" y="380"/>
                  </a:cubicBezTo>
                  <a:cubicBezTo>
                    <a:pt x="1026" y="380"/>
                    <a:pt x="1026" y="380"/>
                    <a:pt x="1026" y="380"/>
                  </a:cubicBezTo>
                  <a:cubicBezTo>
                    <a:pt x="1025" y="380"/>
                    <a:pt x="1025" y="380"/>
                    <a:pt x="1025" y="380"/>
                  </a:cubicBezTo>
                  <a:cubicBezTo>
                    <a:pt x="1024" y="380"/>
                    <a:pt x="1023" y="381"/>
                    <a:pt x="1022" y="381"/>
                  </a:cubicBezTo>
                  <a:cubicBezTo>
                    <a:pt x="1022" y="381"/>
                    <a:pt x="1022" y="381"/>
                    <a:pt x="1022" y="381"/>
                  </a:cubicBezTo>
                  <a:cubicBezTo>
                    <a:pt x="1018" y="381"/>
                    <a:pt x="1016" y="380"/>
                    <a:pt x="1016" y="379"/>
                  </a:cubicBezTo>
                  <a:cubicBezTo>
                    <a:pt x="1014" y="378"/>
                    <a:pt x="1013" y="377"/>
                    <a:pt x="1013" y="375"/>
                  </a:cubicBezTo>
                  <a:cubicBezTo>
                    <a:pt x="1013" y="375"/>
                    <a:pt x="1013" y="375"/>
                    <a:pt x="1013" y="375"/>
                  </a:cubicBezTo>
                  <a:cubicBezTo>
                    <a:pt x="1012" y="374"/>
                    <a:pt x="1011" y="373"/>
                    <a:pt x="1010" y="372"/>
                  </a:cubicBezTo>
                  <a:cubicBezTo>
                    <a:pt x="1009" y="372"/>
                    <a:pt x="1008" y="371"/>
                    <a:pt x="1007" y="370"/>
                  </a:cubicBezTo>
                  <a:cubicBezTo>
                    <a:pt x="1006" y="370"/>
                    <a:pt x="1006" y="369"/>
                    <a:pt x="1005" y="368"/>
                  </a:cubicBezTo>
                  <a:cubicBezTo>
                    <a:pt x="1005" y="368"/>
                    <a:pt x="1005" y="368"/>
                    <a:pt x="1005" y="368"/>
                  </a:cubicBezTo>
                  <a:cubicBezTo>
                    <a:pt x="1003" y="367"/>
                    <a:pt x="1002" y="366"/>
                    <a:pt x="1001" y="365"/>
                  </a:cubicBezTo>
                  <a:cubicBezTo>
                    <a:pt x="1000" y="364"/>
                    <a:pt x="999" y="363"/>
                    <a:pt x="998" y="362"/>
                  </a:cubicBezTo>
                  <a:cubicBezTo>
                    <a:pt x="998" y="361"/>
                    <a:pt x="998" y="360"/>
                    <a:pt x="997" y="360"/>
                  </a:cubicBezTo>
                  <a:cubicBezTo>
                    <a:pt x="997" y="360"/>
                    <a:pt x="997" y="359"/>
                    <a:pt x="995" y="357"/>
                  </a:cubicBezTo>
                  <a:cubicBezTo>
                    <a:pt x="994" y="357"/>
                    <a:pt x="994" y="357"/>
                    <a:pt x="993" y="356"/>
                  </a:cubicBezTo>
                  <a:cubicBezTo>
                    <a:pt x="992" y="355"/>
                    <a:pt x="991" y="354"/>
                    <a:pt x="990" y="353"/>
                  </a:cubicBezTo>
                  <a:cubicBezTo>
                    <a:pt x="989" y="352"/>
                    <a:pt x="989" y="351"/>
                    <a:pt x="988" y="350"/>
                  </a:cubicBezTo>
                  <a:cubicBezTo>
                    <a:pt x="988" y="349"/>
                    <a:pt x="988" y="349"/>
                    <a:pt x="988" y="349"/>
                  </a:cubicBezTo>
                  <a:cubicBezTo>
                    <a:pt x="987" y="348"/>
                    <a:pt x="987" y="347"/>
                    <a:pt x="987" y="347"/>
                  </a:cubicBezTo>
                  <a:cubicBezTo>
                    <a:pt x="986" y="347"/>
                    <a:pt x="985" y="347"/>
                    <a:pt x="985" y="346"/>
                  </a:cubicBezTo>
                  <a:cubicBezTo>
                    <a:pt x="985" y="346"/>
                    <a:pt x="985" y="346"/>
                    <a:pt x="985" y="346"/>
                  </a:cubicBezTo>
                  <a:cubicBezTo>
                    <a:pt x="984" y="346"/>
                    <a:pt x="984" y="346"/>
                    <a:pt x="984" y="346"/>
                  </a:cubicBezTo>
                  <a:cubicBezTo>
                    <a:pt x="984" y="346"/>
                    <a:pt x="984" y="346"/>
                    <a:pt x="984" y="346"/>
                  </a:cubicBezTo>
                  <a:cubicBezTo>
                    <a:pt x="983" y="347"/>
                    <a:pt x="981" y="347"/>
                    <a:pt x="979" y="348"/>
                  </a:cubicBezTo>
                  <a:cubicBezTo>
                    <a:pt x="979" y="348"/>
                    <a:pt x="978" y="348"/>
                    <a:pt x="975" y="348"/>
                  </a:cubicBezTo>
                  <a:cubicBezTo>
                    <a:pt x="975" y="348"/>
                    <a:pt x="974" y="348"/>
                    <a:pt x="974" y="348"/>
                  </a:cubicBezTo>
                  <a:cubicBezTo>
                    <a:pt x="969" y="348"/>
                    <a:pt x="969" y="348"/>
                    <a:pt x="969" y="348"/>
                  </a:cubicBezTo>
                  <a:cubicBezTo>
                    <a:pt x="969" y="7"/>
                    <a:pt x="969" y="7"/>
                    <a:pt x="969" y="7"/>
                  </a:cubicBezTo>
                  <a:cubicBezTo>
                    <a:pt x="562" y="0"/>
                    <a:pt x="562" y="0"/>
                    <a:pt x="562" y="0"/>
                  </a:cubicBezTo>
                  <a:cubicBezTo>
                    <a:pt x="562" y="0"/>
                    <a:pt x="562" y="0"/>
                    <a:pt x="562" y="0"/>
                  </a:cubicBezTo>
                  <a:cubicBezTo>
                    <a:pt x="560" y="0"/>
                    <a:pt x="560" y="0"/>
                    <a:pt x="560" y="0"/>
                  </a:cubicBezTo>
                  <a:cubicBezTo>
                    <a:pt x="557" y="0"/>
                    <a:pt x="557" y="0"/>
                    <a:pt x="557" y="0"/>
                  </a:cubicBezTo>
                  <a:cubicBezTo>
                    <a:pt x="528" y="789"/>
                    <a:pt x="528" y="789"/>
                    <a:pt x="528" y="789"/>
                  </a:cubicBezTo>
                  <a:cubicBezTo>
                    <a:pt x="5" y="763"/>
                    <a:pt x="5" y="763"/>
                    <a:pt x="5" y="763"/>
                  </a:cubicBezTo>
                  <a:cubicBezTo>
                    <a:pt x="4" y="763"/>
                    <a:pt x="4" y="763"/>
                    <a:pt x="3" y="763"/>
                  </a:cubicBezTo>
                  <a:cubicBezTo>
                    <a:pt x="3" y="763"/>
                    <a:pt x="3" y="764"/>
                    <a:pt x="3" y="764"/>
                  </a:cubicBezTo>
                  <a:cubicBezTo>
                    <a:pt x="3" y="765"/>
                    <a:pt x="3" y="766"/>
                    <a:pt x="2" y="767"/>
                  </a:cubicBezTo>
                  <a:cubicBezTo>
                    <a:pt x="3" y="767"/>
                    <a:pt x="3" y="768"/>
                    <a:pt x="3" y="769"/>
                  </a:cubicBezTo>
                  <a:cubicBezTo>
                    <a:pt x="3" y="770"/>
                    <a:pt x="3" y="773"/>
                    <a:pt x="1" y="775"/>
                  </a:cubicBezTo>
                  <a:cubicBezTo>
                    <a:pt x="1" y="776"/>
                    <a:pt x="1" y="776"/>
                    <a:pt x="1" y="776"/>
                  </a:cubicBezTo>
                  <a:cubicBezTo>
                    <a:pt x="1" y="777"/>
                    <a:pt x="1" y="779"/>
                    <a:pt x="0" y="780"/>
                  </a:cubicBezTo>
                  <a:cubicBezTo>
                    <a:pt x="1" y="780"/>
                    <a:pt x="2" y="781"/>
                    <a:pt x="3" y="782"/>
                  </a:cubicBezTo>
                  <a:cubicBezTo>
                    <a:pt x="3" y="782"/>
                    <a:pt x="3" y="783"/>
                    <a:pt x="4" y="783"/>
                  </a:cubicBezTo>
                  <a:cubicBezTo>
                    <a:pt x="4" y="783"/>
                    <a:pt x="5" y="784"/>
                    <a:pt x="5" y="784"/>
                  </a:cubicBezTo>
                  <a:cubicBezTo>
                    <a:pt x="6" y="784"/>
                    <a:pt x="6" y="785"/>
                    <a:pt x="7" y="786"/>
                  </a:cubicBezTo>
                  <a:cubicBezTo>
                    <a:pt x="7" y="786"/>
                    <a:pt x="8" y="786"/>
                    <a:pt x="9" y="786"/>
                  </a:cubicBezTo>
                  <a:cubicBezTo>
                    <a:pt x="10" y="787"/>
                    <a:pt x="11" y="789"/>
                    <a:pt x="12" y="789"/>
                  </a:cubicBezTo>
                  <a:cubicBezTo>
                    <a:pt x="12" y="790"/>
                    <a:pt x="13" y="791"/>
                    <a:pt x="13" y="792"/>
                  </a:cubicBezTo>
                  <a:cubicBezTo>
                    <a:pt x="14" y="792"/>
                    <a:pt x="14" y="792"/>
                    <a:pt x="14" y="793"/>
                  </a:cubicBezTo>
                  <a:cubicBezTo>
                    <a:pt x="18" y="801"/>
                    <a:pt x="18" y="801"/>
                    <a:pt x="18" y="801"/>
                  </a:cubicBezTo>
                  <a:cubicBezTo>
                    <a:pt x="19" y="800"/>
                    <a:pt x="19" y="800"/>
                    <a:pt x="19" y="800"/>
                  </a:cubicBezTo>
                  <a:cubicBezTo>
                    <a:pt x="20" y="800"/>
                    <a:pt x="22" y="800"/>
                    <a:pt x="22" y="800"/>
                  </a:cubicBezTo>
                  <a:cubicBezTo>
                    <a:pt x="23" y="801"/>
                    <a:pt x="25" y="803"/>
                    <a:pt x="26" y="803"/>
                  </a:cubicBezTo>
                  <a:cubicBezTo>
                    <a:pt x="27" y="804"/>
                    <a:pt x="30" y="804"/>
                    <a:pt x="31" y="805"/>
                  </a:cubicBezTo>
                  <a:cubicBezTo>
                    <a:pt x="32" y="806"/>
                    <a:pt x="32" y="808"/>
                    <a:pt x="32" y="810"/>
                  </a:cubicBezTo>
                  <a:cubicBezTo>
                    <a:pt x="33" y="811"/>
                    <a:pt x="35" y="813"/>
                    <a:pt x="36" y="814"/>
                  </a:cubicBezTo>
                  <a:cubicBezTo>
                    <a:pt x="36" y="815"/>
                    <a:pt x="36" y="817"/>
                    <a:pt x="37" y="818"/>
                  </a:cubicBezTo>
                  <a:cubicBezTo>
                    <a:pt x="37" y="819"/>
                    <a:pt x="38" y="821"/>
                    <a:pt x="38" y="823"/>
                  </a:cubicBezTo>
                  <a:cubicBezTo>
                    <a:pt x="39" y="824"/>
                    <a:pt x="41" y="827"/>
                    <a:pt x="42" y="828"/>
                  </a:cubicBezTo>
                  <a:cubicBezTo>
                    <a:pt x="42" y="829"/>
                    <a:pt x="42" y="831"/>
                    <a:pt x="43" y="833"/>
                  </a:cubicBezTo>
                  <a:cubicBezTo>
                    <a:pt x="43" y="834"/>
                    <a:pt x="43" y="836"/>
                    <a:pt x="44" y="837"/>
                  </a:cubicBezTo>
                  <a:cubicBezTo>
                    <a:pt x="45" y="838"/>
                    <a:pt x="48" y="838"/>
                    <a:pt x="48" y="839"/>
                  </a:cubicBezTo>
                  <a:cubicBezTo>
                    <a:pt x="49" y="840"/>
                    <a:pt x="49" y="842"/>
                    <a:pt x="49" y="843"/>
                  </a:cubicBezTo>
                  <a:cubicBezTo>
                    <a:pt x="50" y="844"/>
                    <a:pt x="51" y="847"/>
                    <a:pt x="52" y="848"/>
                  </a:cubicBezTo>
                  <a:cubicBezTo>
                    <a:pt x="52" y="849"/>
                    <a:pt x="51" y="851"/>
                    <a:pt x="52" y="852"/>
                  </a:cubicBezTo>
                  <a:cubicBezTo>
                    <a:pt x="52" y="853"/>
                    <a:pt x="54" y="855"/>
                    <a:pt x="55" y="856"/>
                  </a:cubicBezTo>
                  <a:cubicBezTo>
                    <a:pt x="56" y="857"/>
                    <a:pt x="59" y="856"/>
                    <a:pt x="60" y="857"/>
                  </a:cubicBezTo>
                  <a:cubicBezTo>
                    <a:pt x="60" y="857"/>
                    <a:pt x="61" y="859"/>
                    <a:pt x="61" y="860"/>
                  </a:cubicBezTo>
                  <a:cubicBezTo>
                    <a:pt x="62" y="861"/>
                    <a:pt x="63" y="862"/>
                    <a:pt x="64" y="863"/>
                  </a:cubicBezTo>
                  <a:cubicBezTo>
                    <a:pt x="65" y="863"/>
                    <a:pt x="67" y="863"/>
                    <a:pt x="67" y="863"/>
                  </a:cubicBezTo>
                  <a:cubicBezTo>
                    <a:pt x="68" y="863"/>
                    <a:pt x="69" y="865"/>
                    <a:pt x="70" y="866"/>
                  </a:cubicBezTo>
                  <a:cubicBezTo>
                    <a:pt x="71" y="866"/>
                    <a:pt x="73" y="868"/>
                    <a:pt x="74" y="869"/>
                  </a:cubicBezTo>
                  <a:cubicBezTo>
                    <a:pt x="75" y="869"/>
                    <a:pt x="78" y="868"/>
                    <a:pt x="79" y="868"/>
                  </a:cubicBezTo>
                  <a:cubicBezTo>
                    <a:pt x="80" y="869"/>
                    <a:pt x="82" y="869"/>
                    <a:pt x="83" y="870"/>
                  </a:cubicBezTo>
                  <a:cubicBezTo>
                    <a:pt x="84" y="871"/>
                    <a:pt x="85" y="874"/>
                    <a:pt x="86" y="874"/>
                  </a:cubicBezTo>
                  <a:cubicBezTo>
                    <a:pt x="87" y="875"/>
                    <a:pt x="89" y="874"/>
                    <a:pt x="90" y="875"/>
                  </a:cubicBezTo>
                  <a:cubicBezTo>
                    <a:pt x="91" y="875"/>
                    <a:pt x="92" y="877"/>
                    <a:pt x="92" y="878"/>
                  </a:cubicBezTo>
                  <a:cubicBezTo>
                    <a:pt x="92" y="879"/>
                    <a:pt x="92" y="882"/>
                    <a:pt x="92" y="882"/>
                  </a:cubicBezTo>
                  <a:cubicBezTo>
                    <a:pt x="93" y="883"/>
                    <a:pt x="95" y="884"/>
                    <a:pt x="96" y="885"/>
                  </a:cubicBezTo>
                  <a:cubicBezTo>
                    <a:pt x="97" y="886"/>
                    <a:pt x="98" y="887"/>
                    <a:pt x="98" y="888"/>
                  </a:cubicBezTo>
                  <a:cubicBezTo>
                    <a:pt x="100" y="888"/>
                    <a:pt x="103" y="888"/>
                    <a:pt x="103" y="889"/>
                  </a:cubicBezTo>
                  <a:cubicBezTo>
                    <a:pt x="105" y="890"/>
                    <a:pt x="105" y="893"/>
                    <a:pt x="106" y="894"/>
                  </a:cubicBezTo>
                  <a:cubicBezTo>
                    <a:pt x="106" y="896"/>
                    <a:pt x="107" y="899"/>
                    <a:pt x="108" y="900"/>
                  </a:cubicBezTo>
                  <a:cubicBezTo>
                    <a:pt x="109" y="901"/>
                    <a:pt x="112" y="903"/>
                    <a:pt x="112" y="904"/>
                  </a:cubicBezTo>
                  <a:cubicBezTo>
                    <a:pt x="113" y="906"/>
                    <a:pt x="113" y="909"/>
                    <a:pt x="114" y="910"/>
                  </a:cubicBezTo>
                  <a:cubicBezTo>
                    <a:pt x="115" y="911"/>
                    <a:pt x="117" y="912"/>
                    <a:pt x="118" y="912"/>
                  </a:cubicBezTo>
                  <a:cubicBezTo>
                    <a:pt x="118" y="912"/>
                    <a:pt x="120" y="913"/>
                    <a:pt x="121" y="913"/>
                  </a:cubicBezTo>
                  <a:cubicBezTo>
                    <a:pt x="121" y="914"/>
                    <a:pt x="122" y="916"/>
                    <a:pt x="123" y="916"/>
                  </a:cubicBezTo>
                  <a:cubicBezTo>
                    <a:pt x="124" y="917"/>
                    <a:pt x="127" y="918"/>
                    <a:pt x="128" y="919"/>
                  </a:cubicBezTo>
                  <a:cubicBezTo>
                    <a:pt x="129" y="919"/>
                    <a:pt x="130" y="920"/>
                    <a:pt x="131" y="920"/>
                  </a:cubicBezTo>
                  <a:cubicBezTo>
                    <a:pt x="132" y="921"/>
                    <a:pt x="132" y="923"/>
                    <a:pt x="133" y="923"/>
                  </a:cubicBezTo>
                  <a:cubicBezTo>
                    <a:pt x="134" y="924"/>
                    <a:pt x="136" y="924"/>
                    <a:pt x="137" y="925"/>
                  </a:cubicBezTo>
                  <a:cubicBezTo>
                    <a:pt x="138" y="926"/>
                    <a:pt x="140" y="928"/>
                    <a:pt x="140" y="929"/>
                  </a:cubicBezTo>
                  <a:cubicBezTo>
                    <a:pt x="141" y="930"/>
                    <a:pt x="141" y="932"/>
                    <a:pt x="142" y="932"/>
                  </a:cubicBezTo>
                  <a:cubicBezTo>
                    <a:pt x="142" y="934"/>
                    <a:pt x="141" y="936"/>
                    <a:pt x="141" y="938"/>
                  </a:cubicBezTo>
                  <a:cubicBezTo>
                    <a:pt x="142" y="939"/>
                    <a:pt x="143" y="942"/>
                    <a:pt x="145" y="943"/>
                  </a:cubicBezTo>
                  <a:cubicBezTo>
                    <a:pt x="146" y="943"/>
                    <a:pt x="149" y="944"/>
                    <a:pt x="150" y="944"/>
                  </a:cubicBezTo>
                  <a:cubicBezTo>
                    <a:pt x="151" y="945"/>
                    <a:pt x="153" y="948"/>
                    <a:pt x="154" y="949"/>
                  </a:cubicBezTo>
                  <a:cubicBezTo>
                    <a:pt x="154" y="951"/>
                    <a:pt x="156" y="953"/>
                    <a:pt x="157" y="954"/>
                  </a:cubicBezTo>
                  <a:cubicBezTo>
                    <a:pt x="158" y="955"/>
                    <a:pt x="160" y="958"/>
                    <a:pt x="162" y="959"/>
                  </a:cubicBezTo>
                  <a:cubicBezTo>
                    <a:pt x="163" y="959"/>
                    <a:pt x="166" y="960"/>
                    <a:pt x="167" y="961"/>
                  </a:cubicBezTo>
                  <a:cubicBezTo>
                    <a:pt x="168" y="962"/>
                    <a:pt x="169" y="964"/>
                    <a:pt x="169" y="965"/>
                  </a:cubicBezTo>
                  <a:cubicBezTo>
                    <a:pt x="169" y="966"/>
                    <a:pt x="168" y="968"/>
                    <a:pt x="169" y="969"/>
                  </a:cubicBezTo>
                  <a:cubicBezTo>
                    <a:pt x="170" y="970"/>
                    <a:pt x="173" y="969"/>
                    <a:pt x="174" y="970"/>
                  </a:cubicBezTo>
                  <a:cubicBezTo>
                    <a:pt x="175" y="970"/>
                    <a:pt x="176" y="972"/>
                    <a:pt x="177" y="973"/>
                  </a:cubicBezTo>
                  <a:cubicBezTo>
                    <a:pt x="177" y="973"/>
                    <a:pt x="178" y="975"/>
                    <a:pt x="178" y="975"/>
                  </a:cubicBezTo>
                  <a:cubicBezTo>
                    <a:pt x="179" y="976"/>
                    <a:pt x="182" y="974"/>
                    <a:pt x="183" y="975"/>
                  </a:cubicBezTo>
                  <a:cubicBezTo>
                    <a:pt x="184" y="975"/>
                    <a:pt x="185" y="978"/>
                    <a:pt x="186" y="978"/>
                  </a:cubicBezTo>
                  <a:cubicBezTo>
                    <a:pt x="186" y="979"/>
                    <a:pt x="187" y="980"/>
                    <a:pt x="188" y="980"/>
                  </a:cubicBezTo>
                  <a:cubicBezTo>
                    <a:pt x="189" y="980"/>
                    <a:pt x="191" y="978"/>
                    <a:pt x="192" y="979"/>
                  </a:cubicBezTo>
                  <a:cubicBezTo>
                    <a:pt x="192" y="979"/>
                    <a:pt x="193" y="981"/>
                    <a:pt x="194" y="981"/>
                  </a:cubicBezTo>
                  <a:cubicBezTo>
                    <a:pt x="195" y="982"/>
                    <a:pt x="197" y="983"/>
                    <a:pt x="198" y="983"/>
                  </a:cubicBezTo>
                  <a:cubicBezTo>
                    <a:pt x="199" y="984"/>
                    <a:pt x="201" y="987"/>
                    <a:pt x="202" y="988"/>
                  </a:cubicBezTo>
                  <a:cubicBezTo>
                    <a:pt x="204" y="989"/>
                    <a:pt x="207" y="988"/>
                    <a:pt x="209" y="989"/>
                  </a:cubicBezTo>
                  <a:cubicBezTo>
                    <a:pt x="210" y="990"/>
                    <a:pt x="210" y="993"/>
                    <a:pt x="211" y="995"/>
                  </a:cubicBezTo>
                  <a:cubicBezTo>
                    <a:pt x="211" y="996"/>
                    <a:pt x="213" y="997"/>
                    <a:pt x="214" y="998"/>
                  </a:cubicBezTo>
                  <a:cubicBezTo>
                    <a:pt x="215" y="999"/>
                    <a:pt x="217" y="1000"/>
                    <a:pt x="218" y="1000"/>
                  </a:cubicBezTo>
                  <a:cubicBezTo>
                    <a:pt x="219" y="1001"/>
                    <a:pt x="222" y="1000"/>
                    <a:pt x="223" y="1001"/>
                  </a:cubicBezTo>
                  <a:cubicBezTo>
                    <a:pt x="224" y="1001"/>
                    <a:pt x="226" y="1003"/>
                    <a:pt x="226" y="1004"/>
                  </a:cubicBezTo>
                  <a:cubicBezTo>
                    <a:pt x="227" y="1005"/>
                    <a:pt x="227" y="1007"/>
                    <a:pt x="227" y="1008"/>
                  </a:cubicBezTo>
                  <a:cubicBezTo>
                    <a:pt x="227" y="1008"/>
                    <a:pt x="226" y="1010"/>
                    <a:pt x="227" y="1011"/>
                  </a:cubicBezTo>
                  <a:cubicBezTo>
                    <a:pt x="227" y="1012"/>
                    <a:pt x="228" y="1014"/>
                    <a:pt x="229" y="1015"/>
                  </a:cubicBezTo>
                  <a:cubicBezTo>
                    <a:pt x="230" y="1016"/>
                    <a:pt x="232" y="1016"/>
                    <a:pt x="233" y="1016"/>
                  </a:cubicBezTo>
                  <a:cubicBezTo>
                    <a:pt x="233" y="1016"/>
                    <a:pt x="235" y="1016"/>
                    <a:pt x="235" y="1016"/>
                  </a:cubicBezTo>
                  <a:cubicBezTo>
                    <a:pt x="236" y="1016"/>
                    <a:pt x="237" y="1019"/>
                    <a:pt x="238" y="1020"/>
                  </a:cubicBezTo>
                  <a:cubicBezTo>
                    <a:pt x="238" y="1021"/>
                    <a:pt x="240" y="1023"/>
                    <a:pt x="240" y="1025"/>
                  </a:cubicBezTo>
                  <a:cubicBezTo>
                    <a:pt x="240" y="1026"/>
                    <a:pt x="240" y="1030"/>
                    <a:pt x="241" y="1032"/>
                  </a:cubicBezTo>
                  <a:cubicBezTo>
                    <a:pt x="241" y="1034"/>
                    <a:pt x="243" y="1037"/>
                    <a:pt x="244" y="1038"/>
                  </a:cubicBezTo>
                  <a:cubicBezTo>
                    <a:pt x="244" y="1039"/>
                    <a:pt x="243" y="1041"/>
                    <a:pt x="243" y="1042"/>
                  </a:cubicBezTo>
                  <a:cubicBezTo>
                    <a:pt x="243" y="1044"/>
                    <a:pt x="244" y="1046"/>
                    <a:pt x="244" y="1047"/>
                  </a:cubicBezTo>
                  <a:cubicBezTo>
                    <a:pt x="244" y="1048"/>
                    <a:pt x="243" y="1051"/>
                    <a:pt x="243" y="1052"/>
                  </a:cubicBezTo>
                  <a:cubicBezTo>
                    <a:pt x="243" y="1053"/>
                    <a:pt x="244" y="1054"/>
                    <a:pt x="245" y="1055"/>
                  </a:cubicBezTo>
                  <a:cubicBezTo>
                    <a:pt x="246" y="1056"/>
                    <a:pt x="248" y="1056"/>
                    <a:pt x="249" y="1056"/>
                  </a:cubicBezTo>
                  <a:cubicBezTo>
                    <a:pt x="249" y="1057"/>
                    <a:pt x="250" y="1058"/>
                    <a:pt x="251" y="1059"/>
                  </a:cubicBezTo>
                  <a:cubicBezTo>
                    <a:pt x="251" y="1060"/>
                    <a:pt x="250" y="1062"/>
                    <a:pt x="251" y="1063"/>
                  </a:cubicBezTo>
                  <a:cubicBezTo>
                    <a:pt x="251" y="1064"/>
                    <a:pt x="253" y="1064"/>
                    <a:pt x="254" y="1065"/>
                  </a:cubicBezTo>
                  <a:cubicBezTo>
                    <a:pt x="254" y="1066"/>
                    <a:pt x="256" y="1067"/>
                    <a:pt x="257" y="1068"/>
                  </a:cubicBezTo>
                  <a:cubicBezTo>
                    <a:pt x="257" y="1069"/>
                    <a:pt x="259" y="1071"/>
                    <a:pt x="259" y="1072"/>
                  </a:cubicBezTo>
                  <a:cubicBezTo>
                    <a:pt x="259" y="1073"/>
                    <a:pt x="257" y="1076"/>
                    <a:pt x="258" y="1077"/>
                  </a:cubicBezTo>
                  <a:cubicBezTo>
                    <a:pt x="258" y="1077"/>
                    <a:pt x="261" y="1077"/>
                    <a:pt x="262" y="1078"/>
                  </a:cubicBezTo>
                  <a:cubicBezTo>
                    <a:pt x="262" y="1078"/>
                    <a:pt x="263" y="1080"/>
                    <a:pt x="264" y="1081"/>
                  </a:cubicBezTo>
                  <a:cubicBezTo>
                    <a:pt x="264" y="1082"/>
                    <a:pt x="264" y="1084"/>
                    <a:pt x="264" y="1085"/>
                  </a:cubicBezTo>
                  <a:cubicBezTo>
                    <a:pt x="265" y="1087"/>
                    <a:pt x="267" y="1088"/>
                    <a:pt x="268" y="1090"/>
                  </a:cubicBezTo>
                  <a:cubicBezTo>
                    <a:pt x="268" y="1091"/>
                    <a:pt x="268" y="1093"/>
                    <a:pt x="268" y="1094"/>
                  </a:cubicBezTo>
                  <a:cubicBezTo>
                    <a:pt x="268" y="1095"/>
                    <a:pt x="267" y="1096"/>
                    <a:pt x="266" y="1097"/>
                  </a:cubicBezTo>
                  <a:cubicBezTo>
                    <a:pt x="266" y="1097"/>
                    <a:pt x="265" y="1099"/>
                    <a:pt x="265" y="1100"/>
                  </a:cubicBezTo>
                  <a:cubicBezTo>
                    <a:pt x="265" y="1102"/>
                    <a:pt x="268" y="1104"/>
                    <a:pt x="268" y="1106"/>
                  </a:cubicBezTo>
                  <a:cubicBezTo>
                    <a:pt x="268" y="1107"/>
                    <a:pt x="268" y="1108"/>
                    <a:pt x="267" y="1109"/>
                  </a:cubicBezTo>
                  <a:cubicBezTo>
                    <a:pt x="267" y="1110"/>
                    <a:pt x="265" y="1110"/>
                    <a:pt x="265" y="1111"/>
                  </a:cubicBezTo>
                  <a:cubicBezTo>
                    <a:pt x="264" y="1111"/>
                    <a:pt x="264" y="1113"/>
                    <a:pt x="263" y="1113"/>
                  </a:cubicBezTo>
                  <a:cubicBezTo>
                    <a:pt x="263" y="1115"/>
                    <a:pt x="263" y="1117"/>
                    <a:pt x="264" y="1119"/>
                  </a:cubicBezTo>
                  <a:cubicBezTo>
                    <a:pt x="264" y="1120"/>
                    <a:pt x="266" y="1121"/>
                    <a:pt x="266" y="1122"/>
                  </a:cubicBezTo>
                  <a:cubicBezTo>
                    <a:pt x="267" y="1123"/>
                    <a:pt x="267" y="1124"/>
                    <a:pt x="267" y="1124"/>
                  </a:cubicBezTo>
                  <a:cubicBezTo>
                    <a:pt x="268" y="1126"/>
                    <a:pt x="266" y="1128"/>
                    <a:pt x="266" y="1129"/>
                  </a:cubicBezTo>
                  <a:cubicBezTo>
                    <a:pt x="265" y="1130"/>
                    <a:pt x="267" y="1132"/>
                    <a:pt x="267" y="1134"/>
                  </a:cubicBezTo>
                  <a:cubicBezTo>
                    <a:pt x="268" y="1135"/>
                    <a:pt x="268" y="1138"/>
                    <a:pt x="269" y="1139"/>
                  </a:cubicBezTo>
                  <a:cubicBezTo>
                    <a:pt x="269" y="1140"/>
                    <a:pt x="269" y="1142"/>
                    <a:pt x="269" y="1143"/>
                  </a:cubicBezTo>
                  <a:cubicBezTo>
                    <a:pt x="270" y="1144"/>
                    <a:pt x="271" y="1144"/>
                    <a:pt x="272" y="1145"/>
                  </a:cubicBezTo>
                  <a:cubicBezTo>
                    <a:pt x="272" y="1146"/>
                    <a:pt x="273" y="1148"/>
                    <a:pt x="274" y="1149"/>
                  </a:cubicBezTo>
                  <a:cubicBezTo>
                    <a:pt x="274" y="1150"/>
                    <a:pt x="274" y="1151"/>
                    <a:pt x="275" y="1152"/>
                  </a:cubicBezTo>
                  <a:cubicBezTo>
                    <a:pt x="276" y="1154"/>
                    <a:pt x="279" y="1155"/>
                    <a:pt x="280" y="1157"/>
                  </a:cubicBezTo>
                  <a:cubicBezTo>
                    <a:pt x="281" y="1158"/>
                    <a:pt x="283" y="1163"/>
                    <a:pt x="283" y="1165"/>
                  </a:cubicBezTo>
                  <a:cubicBezTo>
                    <a:pt x="284" y="1166"/>
                    <a:pt x="283" y="1170"/>
                    <a:pt x="283" y="1172"/>
                  </a:cubicBezTo>
                  <a:cubicBezTo>
                    <a:pt x="284" y="1173"/>
                    <a:pt x="285" y="1175"/>
                    <a:pt x="286" y="1176"/>
                  </a:cubicBezTo>
                  <a:cubicBezTo>
                    <a:pt x="286" y="1177"/>
                    <a:pt x="286" y="1179"/>
                    <a:pt x="287" y="1180"/>
                  </a:cubicBezTo>
                  <a:cubicBezTo>
                    <a:pt x="287" y="1181"/>
                    <a:pt x="288" y="1184"/>
                    <a:pt x="289" y="1185"/>
                  </a:cubicBezTo>
                  <a:cubicBezTo>
                    <a:pt x="290" y="1186"/>
                    <a:pt x="293" y="1188"/>
                    <a:pt x="295" y="1189"/>
                  </a:cubicBezTo>
                  <a:cubicBezTo>
                    <a:pt x="296" y="1190"/>
                    <a:pt x="297" y="1193"/>
                    <a:pt x="299" y="1195"/>
                  </a:cubicBezTo>
                  <a:cubicBezTo>
                    <a:pt x="300" y="1196"/>
                    <a:pt x="303" y="1196"/>
                    <a:pt x="304" y="1197"/>
                  </a:cubicBezTo>
                  <a:cubicBezTo>
                    <a:pt x="305" y="1198"/>
                    <a:pt x="307" y="1200"/>
                    <a:pt x="307" y="1201"/>
                  </a:cubicBezTo>
                  <a:cubicBezTo>
                    <a:pt x="308" y="1202"/>
                    <a:pt x="309" y="1204"/>
                    <a:pt x="310" y="1205"/>
                  </a:cubicBezTo>
                  <a:cubicBezTo>
                    <a:pt x="310" y="1206"/>
                    <a:pt x="312" y="1206"/>
                    <a:pt x="313" y="1206"/>
                  </a:cubicBezTo>
                  <a:cubicBezTo>
                    <a:pt x="314" y="1207"/>
                    <a:pt x="316" y="1208"/>
                    <a:pt x="316" y="1209"/>
                  </a:cubicBezTo>
                  <a:cubicBezTo>
                    <a:pt x="317" y="1209"/>
                    <a:pt x="319" y="1208"/>
                    <a:pt x="320" y="1208"/>
                  </a:cubicBezTo>
                  <a:cubicBezTo>
                    <a:pt x="322" y="1208"/>
                    <a:pt x="324" y="1209"/>
                    <a:pt x="325" y="1209"/>
                  </a:cubicBezTo>
                  <a:cubicBezTo>
                    <a:pt x="326" y="1210"/>
                    <a:pt x="329" y="1212"/>
                    <a:pt x="330" y="1213"/>
                  </a:cubicBezTo>
                  <a:cubicBezTo>
                    <a:pt x="331" y="1214"/>
                    <a:pt x="332" y="1216"/>
                    <a:pt x="333" y="1218"/>
                  </a:cubicBezTo>
                  <a:cubicBezTo>
                    <a:pt x="333" y="1219"/>
                    <a:pt x="333" y="1221"/>
                    <a:pt x="334" y="1222"/>
                  </a:cubicBezTo>
                  <a:cubicBezTo>
                    <a:pt x="335" y="1223"/>
                    <a:pt x="337" y="1223"/>
                    <a:pt x="337" y="1224"/>
                  </a:cubicBezTo>
                  <a:cubicBezTo>
                    <a:pt x="338" y="1224"/>
                    <a:pt x="338" y="1225"/>
                    <a:pt x="339" y="1226"/>
                  </a:cubicBezTo>
                  <a:cubicBezTo>
                    <a:pt x="339" y="1227"/>
                    <a:pt x="339" y="1229"/>
                    <a:pt x="339" y="1229"/>
                  </a:cubicBezTo>
                  <a:cubicBezTo>
                    <a:pt x="339" y="1230"/>
                    <a:pt x="340" y="1230"/>
                    <a:pt x="341" y="1231"/>
                  </a:cubicBezTo>
                  <a:cubicBezTo>
                    <a:pt x="342" y="1232"/>
                    <a:pt x="343" y="1234"/>
                    <a:pt x="344" y="1234"/>
                  </a:cubicBezTo>
                  <a:cubicBezTo>
                    <a:pt x="345" y="1235"/>
                    <a:pt x="347" y="1234"/>
                    <a:pt x="348" y="1235"/>
                  </a:cubicBezTo>
                  <a:cubicBezTo>
                    <a:pt x="349" y="1235"/>
                    <a:pt x="350" y="1238"/>
                    <a:pt x="351" y="1238"/>
                  </a:cubicBezTo>
                  <a:cubicBezTo>
                    <a:pt x="351" y="1239"/>
                    <a:pt x="352" y="1241"/>
                    <a:pt x="353" y="1241"/>
                  </a:cubicBezTo>
                  <a:cubicBezTo>
                    <a:pt x="354" y="1242"/>
                    <a:pt x="356" y="1242"/>
                    <a:pt x="357" y="1243"/>
                  </a:cubicBezTo>
                  <a:cubicBezTo>
                    <a:pt x="358" y="1244"/>
                    <a:pt x="361" y="1246"/>
                    <a:pt x="362" y="1247"/>
                  </a:cubicBezTo>
                  <a:cubicBezTo>
                    <a:pt x="363" y="1248"/>
                    <a:pt x="365" y="1249"/>
                    <a:pt x="366" y="1250"/>
                  </a:cubicBezTo>
                  <a:cubicBezTo>
                    <a:pt x="368" y="1250"/>
                    <a:pt x="370" y="1250"/>
                    <a:pt x="371" y="1250"/>
                  </a:cubicBezTo>
                  <a:cubicBezTo>
                    <a:pt x="372" y="1250"/>
                    <a:pt x="375" y="1250"/>
                    <a:pt x="376" y="1251"/>
                  </a:cubicBezTo>
                  <a:cubicBezTo>
                    <a:pt x="378" y="1251"/>
                    <a:pt x="380" y="1252"/>
                    <a:pt x="381" y="1252"/>
                  </a:cubicBezTo>
                  <a:cubicBezTo>
                    <a:pt x="382" y="1253"/>
                    <a:pt x="385" y="1254"/>
                    <a:pt x="386" y="1254"/>
                  </a:cubicBezTo>
                  <a:cubicBezTo>
                    <a:pt x="387" y="1255"/>
                    <a:pt x="391" y="1254"/>
                    <a:pt x="392" y="1255"/>
                  </a:cubicBezTo>
                  <a:cubicBezTo>
                    <a:pt x="394" y="1255"/>
                    <a:pt x="396" y="1257"/>
                    <a:pt x="396" y="1258"/>
                  </a:cubicBezTo>
                  <a:cubicBezTo>
                    <a:pt x="397" y="1258"/>
                    <a:pt x="398" y="1260"/>
                    <a:pt x="398" y="1261"/>
                  </a:cubicBezTo>
                  <a:cubicBezTo>
                    <a:pt x="399" y="1262"/>
                    <a:pt x="400" y="1265"/>
                    <a:pt x="401" y="1266"/>
                  </a:cubicBezTo>
                  <a:cubicBezTo>
                    <a:pt x="402" y="1267"/>
                    <a:pt x="404" y="1268"/>
                    <a:pt x="406" y="1269"/>
                  </a:cubicBezTo>
                  <a:cubicBezTo>
                    <a:pt x="407" y="1270"/>
                    <a:pt x="409" y="1271"/>
                    <a:pt x="410" y="1272"/>
                  </a:cubicBezTo>
                  <a:cubicBezTo>
                    <a:pt x="411" y="1272"/>
                    <a:pt x="414" y="1272"/>
                    <a:pt x="415" y="1273"/>
                  </a:cubicBezTo>
                  <a:cubicBezTo>
                    <a:pt x="416" y="1273"/>
                    <a:pt x="416" y="1275"/>
                    <a:pt x="417" y="1276"/>
                  </a:cubicBezTo>
                  <a:cubicBezTo>
                    <a:pt x="419" y="1276"/>
                    <a:pt x="421" y="1275"/>
                    <a:pt x="422" y="1276"/>
                  </a:cubicBezTo>
                  <a:cubicBezTo>
                    <a:pt x="423" y="1276"/>
                    <a:pt x="425" y="1278"/>
                    <a:pt x="426" y="1278"/>
                  </a:cubicBezTo>
                  <a:cubicBezTo>
                    <a:pt x="427" y="1279"/>
                    <a:pt x="429" y="1277"/>
                    <a:pt x="430" y="1277"/>
                  </a:cubicBezTo>
                  <a:cubicBezTo>
                    <a:pt x="431" y="1277"/>
                    <a:pt x="433" y="1278"/>
                    <a:pt x="434" y="1279"/>
                  </a:cubicBezTo>
                  <a:cubicBezTo>
                    <a:pt x="435" y="1279"/>
                    <a:pt x="436" y="1281"/>
                    <a:pt x="436" y="1282"/>
                  </a:cubicBezTo>
                  <a:cubicBezTo>
                    <a:pt x="438" y="1283"/>
                    <a:pt x="441" y="1285"/>
                    <a:pt x="442" y="1286"/>
                  </a:cubicBezTo>
                  <a:cubicBezTo>
                    <a:pt x="442" y="1287"/>
                    <a:pt x="443" y="1290"/>
                    <a:pt x="444" y="1291"/>
                  </a:cubicBezTo>
                  <a:cubicBezTo>
                    <a:pt x="445" y="1292"/>
                    <a:pt x="447" y="1293"/>
                    <a:pt x="448" y="1294"/>
                  </a:cubicBezTo>
                  <a:cubicBezTo>
                    <a:pt x="448" y="1294"/>
                    <a:pt x="449" y="1295"/>
                    <a:pt x="450" y="1296"/>
                  </a:cubicBezTo>
                  <a:cubicBezTo>
                    <a:pt x="450" y="1297"/>
                    <a:pt x="451" y="1298"/>
                    <a:pt x="451" y="1299"/>
                  </a:cubicBezTo>
                  <a:cubicBezTo>
                    <a:pt x="453" y="1299"/>
                    <a:pt x="455" y="1299"/>
                    <a:pt x="457" y="1300"/>
                  </a:cubicBezTo>
                  <a:cubicBezTo>
                    <a:pt x="458" y="1300"/>
                    <a:pt x="459" y="1301"/>
                    <a:pt x="460" y="1301"/>
                  </a:cubicBezTo>
                  <a:cubicBezTo>
                    <a:pt x="461" y="1301"/>
                    <a:pt x="462" y="1298"/>
                    <a:pt x="463" y="1298"/>
                  </a:cubicBezTo>
                  <a:cubicBezTo>
                    <a:pt x="464" y="1298"/>
                    <a:pt x="466" y="1300"/>
                    <a:pt x="466" y="1300"/>
                  </a:cubicBezTo>
                  <a:cubicBezTo>
                    <a:pt x="467" y="1301"/>
                    <a:pt x="466" y="1303"/>
                    <a:pt x="467" y="1303"/>
                  </a:cubicBezTo>
                  <a:cubicBezTo>
                    <a:pt x="467" y="1304"/>
                    <a:pt x="469" y="1304"/>
                    <a:pt x="470" y="1305"/>
                  </a:cubicBezTo>
                  <a:cubicBezTo>
                    <a:pt x="470" y="1305"/>
                    <a:pt x="471" y="1307"/>
                    <a:pt x="472" y="1307"/>
                  </a:cubicBezTo>
                  <a:cubicBezTo>
                    <a:pt x="473" y="1308"/>
                    <a:pt x="475" y="1308"/>
                    <a:pt x="476" y="1308"/>
                  </a:cubicBezTo>
                  <a:cubicBezTo>
                    <a:pt x="477" y="1308"/>
                    <a:pt x="479" y="1308"/>
                    <a:pt x="481" y="1307"/>
                  </a:cubicBezTo>
                  <a:cubicBezTo>
                    <a:pt x="482" y="1307"/>
                    <a:pt x="485" y="1307"/>
                    <a:pt x="486" y="1308"/>
                  </a:cubicBezTo>
                  <a:cubicBezTo>
                    <a:pt x="487" y="1308"/>
                    <a:pt x="488" y="1309"/>
                    <a:pt x="489" y="1309"/>
                  </a:cubicBezTo>
                  <a:cubicBezTo>
                    <a:pt x="490" y="1310"/>
                    <a:pt x="492" y="1311"/>
                    <a:pt x="493" y="1311"/>
                  </a:cubicBezTo>
                  <a:cubicBezTo>
                    <a:pt x="494" y="1311"/>
                    <a:pt x="496" y="1310"/>
                    <a:pt x="496" y="1309"/>
                  </a:cubicBezTo>
                  <a:cubicBezTo>
                    <a:pt x="497" y="1308"/>
                    <a:pt x="497" y="1306"/>
                    <a:pt x="498" y="1305"/>
                  </a:cubicBezTo>
                  <a:cubicBezTo>
                    <a:pt x="498" y="1304"/>
                    <a:pt x="500" y="1303"/>
                    <a:pt x="500" y="1303"/>
                  </a:cubicBezTo>
                  <a:cubicBezTo>
                    <a:pt x="500" y="1302"/>
                    <a:pt x="501" y="1300"/>
                    <a:pt x="501" y="1299"/>
                  </a:cubicBezTo>
                  <a:cubicBezTo>
                    <a:pt x="501" y="1298"/>
                    <a:pt x="501" y="1296"/>
                    <a:pt x="502" y="1296"/>
                  </a:cubicBezTo>
                  <a:cubicBezTo>
                    <a:pt x="502" y="1295"/>
                    <a:pt x="503" y="1295"/>
                    <a:pt x="504" y="1294"/>
                  </a:cubicBezTo>
                  <a:cubicBezTo>
                    <a:pt x="504" y="1294"/>
                    <a:pt x="505" y="1292"/>
                    <a:pt x="506" y="1291"/>
                  </a:cubicBezTo>
                  <a:cubicBezTo>
                    <a:pt x="506" y="1291"/>
                    <a:pt x="508" y="1291"/>
                    <a:pt x="508" y="1291"/>
                  </a:cubicBezTo>
                  <a:cubicBezTo>
                    <a:pt x="509" y="1290"/>
                    <a:pt x="511" y="1290"/>
                    <a:pt x="512" y="1289"/>
                  </a:cubicBezTo>
                  <a:cubicBezTo>
                    <a:pt x="512" y="1288"/>
                    <a:pt x="513" y="1286"/>
                    <a:pt x="513" y="1285"/>
                  </a:cubicBezTo>
                  <a:cubicBezTo>
                    <a:pt x="514" y="1284"/>
                    <a:pt x="516" y="1283"/>
                    <a:pt x="516" y="1282"/>
                  </a:cubicBezTo>
                  <a:cubicBezTo>
                    <a:pt x="517" y="1281"/>
                    <a:pt x="516" y="1278"/>
                    <a:pt x="517" y="1277"/>
                  </a:cubicBezTo>
                  <a:cubicBezTo>
                    <a:pt x="517" y="1276"/>
                    <a:pt x="518" y="1275"/>
                    <a:pt x="519" y="1275"/>
                  </a:cubicBezTo>
                  <a:cubicBezTo>
                    <a:pt x="520" y="1275"/>
                    <a:pt x="522" y="1276"/>
                    <a:pt x="523" y="1276"/>
                  </a:cubicBezTo>
                  <a:cubicBezTo>
                    <a:pt x="524" y="1276"/>
                    <a:pt x="525" y="1274"/>
                    <a:pt x="526" y="1274"/>
                  </a:cubicBezTo>
                  <a:cubicBezTo>
                    <a:pt x="527" y="1274"/>
                    <a:pt x="528" y="1274"/>
                    <a:pt x="528" y="1274"/>
                  </a:cubicBezTo>
                  <a:cubicBezTo>
                    <a:pt x="529" y="1273"/>
                    <a:pt x="529" y="1271"/>
                    <a:pt x="530" y="1271"/>
                  </a:cubicBezTo>
                  <a:cubicBezTo>
                    <a:pt x="531" y="1270"/>
                    <a:pt x="532" y="1271"/>
                    <a:pt x="533" y="1271"/>
                  </a:cubicBezTo>
                  <a:cubicBezTo>
                    <a:pt x="534" y="1271"/>
                    <a:pt x="535" y="1270"/>
                    <a:pt x="536" y="1270"/>
                  </a:cubicBezTo>
                  <a:cubicBezTo>
                    <a:pt x="536" y="1269"/>
                    <a:pt x="537" y="1267"/>
                    <a:pt x="537" y="1266"/>
                  </a:cubicBezTo>
                  <a:cubicBezTo>
                    <a:pt x="537" y="1266"/>
                    <a:pt x="535" y="1265"/>
                    <a:pt x="535" y="1265"/>
                  </a:cubicBezTo>
                  <a:cubicBezTo>
                    <a:pt x="534" y="1264"/>
                    <a:pt x="532" y="1264"/>
                    <a:pt x="532" y="1263"/>
                  </a:cubicBezTo>
                  <a:cubicBezTo>
                    <a:pt x="531" y="1263"/>
                    <a:pt x="530" y="1261"/>
                    <a:pt x="531" y="1260"/>
                  </a:cubicBezTo>
                  <a:cubicBezTo>
                    <a:pt x="531" y="1259"/>
                    <a:pt x="533" y="1258"/>
                    <a:pt x="534" y="1257"/>
                  </a:cubicBezTo>
                  <a:cubicBezTo>
                    <a:pt x="534" y="1256"/>
                    <a:pt x="535" y="1254"/>
                    <a:pt x="535" y="1253"/>
                  </a:cubicBezTo>
                  <a:cubicBezTo>
                    <a:pt x="536" y="1252"/>
                    <a:pt x="535" y="1249"/>
                    <a:pt x="536" y="1248"/>
                  </a:cubicBezTo>
                  <a:cubicBezTo>
                    <a:pt x="537" y="1247"/>
                    <a:pt x="539" y="1247"/>
                    <a:pt x="540" y="1247"/>
                  </a:cubicBezTo>
                  <a:cubicBezTo>
                    <a:pt x="541" y="1246"/>
                    <a:pt x="543" y="1244"/>
                    <a:pt x="543" y="1242"/>
                  </a:cubicBezTo>
                  <a:cubicBezTo>
                    <a:pt x="544" y="1241"/>
                    <a:pt x="545" y="1239"/>
                    <a:pt x="545" y="1238"/>
                  </a:cubicBezTo>
                  <a:cubicBezTo>
                    <a:pt x="545" y="1237"/>
                    <a:pt x="544" y="1234"/>
                    <a:pt x="544" y="1233"/>
                  </a:cubicBezTo>
                  <a:cubicBezTo>
                    <a:pt x="544" y="1231"/>
                    <a:pt x="546" y="1227"/>
                    <a:pt x="547" y="1225"/>
                  </a:cubicBezTo>
                  <a:cubicBezTo>
                    <a:pt x="547" y="1224"/>
                    <a:pt x="548" y="1222"/>
                    <a:pt x="548" y="1221"/>
                  </a:cubicBezTo>
                  <a:cubicBezTo>
                    <a:pt x="548" y="1220"/>
                    <a:pt x="548" y="1218"/>
                    <a:pt x="549" y="1217"/>
                  </a:cubicBezTo>
                  <a:cubicBezTo>
                    <a:pt x="549" y="1216"/>
                    <a:pt x="551" y="1215"/>
                    <a:pt x="551" y="1215"/>
                  </a:cubicBezTo>
                  <a:cubicBezTo>
                    <a:pt x="552" y="1214"/>
                    <a:pt x="553" y="1213"/>
                    <a:pt x="553" y="1212"/>
                  </a:cubicBezTo>
                  <a:cubicBezTo>
                    <a:pt x="554" y="1211"/>
                    <a:pt x="554" y="1210"/>
                    <a:pt x="554" y="1209"/>
                  </a:cubicBezTo>
                  <a:cubicBezTo>
                    <a:pt x="554" y="1208"/>
                    <a:pt x="555" y="1207"/>
                    <a:pt x="555" y="1206"/>
                  </a:cubicBezTo>
                  <a:cubicBezTo>
                    <a:pt x="556" y="1205"/>
                    <a:pt x="559" y="1205"/>
                    <a:pt x="560" y="1204"/>
                  </a:cubicBezTo>
                  <a:cubicBezTo>
                    <a:pt x="560" y="1203"/>
                    <a:pt x="558" y="1199"/>
                    <a:pt x="559" y="1198"/>
                  </a:cubicBezTo>
                  <a:cubicBezTo>
                    <a:pt x="559" y="1197"/>
                    <a:pt x="561" y="1196"/>
                    <a:pt x="562" y="1196"/>
                  </a:cubicBezTo>
                  <a:cubicBezTo>
                    <a:pt x="563" y="1195"/>
                    <a:pt x="564" y="1193"/>
                    <a:pt x="565" y="1193"/>
                  </a:cubicBezTo>
                  <a:cubicBezTo>
                    <a:pt x="565" y="1191"/>
                    <a:pt x="565" y="1189"/>
                    <a:pt x="565" y="1187"/>
                  </a:cubicBezTo>
                  <a:cubicBezTo>
                    <a:pt x="565" y="1186"/>
                    <a:pt x="566" y="1184"/>
                    <a:pt x="567" y="1183"/>
                  </a:cubicBezTo>
                  <a:cubicBezTo>
                    <a:pt x="568" y="1182"/>
                    <a:pt x="569" y="1180"/>
                    <a:pt x="570" y="1180"/>
                  </a:cubicBezTo>
                  <a:cubicBezTo>
                    <a:pt x="572" y="1180"/>
                    <a:pt x="574" y="1182"/>
                    <a:pt x="575" y="1182"/>
                  </a:cubicBezTo>
                  <a:cubicBezTo>
                    <a:pt x="575" y="1182"/>
                    <a:pt x="577" y="1181"/>
                    <a:pt x="577" y="1181"/>
                  </a:cubicBezTo>
                  <a:cubicBezTo>
                    <a:pt x="578" y="1180"/>
                    <a:pt x="578" y="1179"/>
                    <a:pt x="579" y="1179"/>
                  </a:cubicBezTo>
                  <a:cubicBezTo>
                    <a:pt x="580" y="1178"/>
                    <a:pt x="582" y="1178"/>
                    <a:pt x="583" y="1178"/>
                  </a:cubicBezTo>
                  <a:cubicBezTo>
                    <a:pt x="583" y="1177"/>
                    <a:pt x="585" y="1176"/>
                    <a:pt x="586" y="1176"/>
                  </a:cubicBezTo>
                  <a:cubicBezTo>
                    <a:pt x="587" y="1176"/>
                    <a:pt x="588" y="1178"/>
                    <a:pt x="589" y="1178"/>
                  </a:cubicBezTo>
                  <a:cubicBezTo>
                    <a:pt x="590" y="1179"/>
                    <a:pt x="592" y="1178"/>
                    <a:pt x="592" y="1177"/>
                  </a:cubicBezTo>
                  <a:cubicBezTo>
                    <a:pt x="593" y="1176"/>
                    <a:pt x="594" y="1174"/>
                    <a:pt x="595" y="1173"/>
                  </a:cubicBezTo>
                  <a:cubicBezTo>
                    <a:pt x="596" y="1173"/>
                    <a:pt x="598" y="1173"/>
                    <a:pt x="599" y="1173"/>
                  </a:cubicBezTo>
                  <a:cubicBezTo>
                    <a:pt x="599" y="1173"/>
                    <a:pt x="600" y="1173"/>
                    <a:pt x="601" y="1173"/>
                  </a:cubicBezTo>
                  <a:cubicBezTo>
                    <a:pt x="602" y="1174"/>
                    <a:pt x="605" y="1174"/>
                    <a:pt x="606" y="1174"/>
                  </a:cubicBezTo>
                  <a:cubicBezTo>
                    <a:pt x="607" y="1175"/>
                    <a:pt x="608" y="1177"/>
                    <a:pt x="609" y="1177"/>
                  </a:cubicBezTo>
                  <a:cubicBezTo>
                    <a:pt x="610" y="1177"/>
                    <a:pt x="612" y="1176"/>
                    <a:pt x="613" y="1175"/>
                  </a:cubicBezTo>
                  <a:cubicBezTo>
                    <a:pt x="614" y="1174"/>
                    <a:pt x="615" y="1172"/>
                    <a:pt x="615" y="1170"/>
                  </a:cubicBezTo>
                  <a:cubicBezTo>
                    <a:pt x="615" y="1169"/>
                    <a:pt x="615" y="1167"/>
                    <a:pt x="616" y="1165"/>
                  </a:cubicBezTo>
                  <a:cubicBezTo>
                    <a:pt x="616" y="1164"/>
                    <a:pt x="617" y="1162"/>
                    <a:pt x="618" y="1161"/>
                  </a:cubicBezTo>
                  <a:cubicBezTo>
                    <a:pt x="619" y="1160"/>
                    <a:pt x="621" y="1157"/>
                    <a:pt x="623" y="1157"/>
                  </a:cubicBezTo>
                  <a:cubicBezTo>
                    <a:pt x="624" y="1157"/>
                    <a:pt x="627" y="1156"/>
                    <a:pt x="628" y="1157"/>
                  </a:cubicBezTo>
                  <a:cubicBezTo>
                    <a:pt x="629" y="1157"/>
                    <a:pt x="630" y="1159"/>
                    <a:pt x="631" y="1160"/>
                  </a:cubicBezTo>
                  <a:cubicBezTo>
                    <a:pt x="632" y="1161"/>
                    <a:pt x="633" y="1162"/>
                    <a:pt x="634" y="1162"/>
                  </a:cubicBezTo>
                  <a:cubicBezTo>
                    <a:pt x="636" y="1163"/>
                    <a:pt x="640" y="1165"/>
                    <a:pt x="642" y="1165"/>
                  </a:cubicBezTo>
                  <a:cubicBezTo>
                    <a:pt x="642" y="1165"/>
                    <a:pt x="644" y="1163"/>
                    <a:pt x="644" y="1163"/>
                  </a:cubicBezTo>
                  <a:cubicBezTo>
                    <a:pt x="646" y="1163"/>
                    <a:pt x="647" y="1166"/>
                    <a:pt x="647" y="1167"/>
                  </a:cubicBezTo>
                  <a:cubicBezTo>
                    <a:pt x="648" y="1167"/>
                    <a:pt x="648" y="1169"/>
                    <a:pt x="648" y="1169"/>
                  </a:cubicBezTo>
                  <a:cubicBezTo>
                    <a:pt x="649" y="1170"/>
                    <a:pt x="651" y="1171"/>
                    <a:pt x="652" y="1172"/>
                  </a:cubicBezTo>
                  <a:cubicBezTo>
                    <a:pt x="654" y="1172"/>
                    <a:pt x="657" y="1171"/>
                    <a:pt x="659" y="1171"/>
                  </a:cubicBezTo>
                  <a:cubicBezTo>
                    <a:pt x="659" y="1172"/>
                    <a:pt x="660" y="1173"/>
                    <a:pt x="661" y="1173"/>
                  </a:cubicBezTo>
                  <a:cubicBezTo>
                    <a:pt x="662" y="1174"/>
                    <a:pt x="664" y="1173"/>
                    <a:pt x="664" y="1173"/>
                  </a:cubicBezTo>
                  <a:cubicBezTo>
                    <a:pt x="666" y="1173"/>
                    <a:pt x="668" y="1171"/>
                    <a:pt x="669" y="1171"/>
                  </a:cubicBezTo>
                  <a:cubicBezTo>
                    <a:pt x="670" y="1171"/>
                    <a:pt x="671" y="1171"/>
                    <a:pt x="672" y="1171"/>
                  </a:cubicBezTo>
                  <a:cubicBezTo>
                    <a:pt x="673" y="1171"/>
                    <a:pt x="675" y="1170"/>
                    <a:pt x="676" y="1170"/>
                  </a:cubicBezTo>
                  <a:cubicBezTo>
                    <a:pt x="677" y="1171"/>
                    <a:pt x="680" y="1172"/>
                    <a:pt x="681" y="1172"/>
                  </a:cubicBezTo>
                  <a:cubicBezTo>
                    <a:pt x="681" y="1173"/>
                    <a:pt x="682" y="1175"/>
                    <a:pt x="683" y="1175"/>
                  </a:cubicBezTo>
                  <a:cubicBezTo>
                    <a:pt x="684" y="1175"/>
                    <a:pt x="685" y="1172"/>
                    <a:pt x="687" y="1172"/>
                  </a:cubicBezTo>
                  <a:cubicBezTo>
                    <a:pt x="687" y="1172"/>
                    <a:pt x="688" y="1173"/>
                    <a:pt x="689" y="1173"/>
                  </a:cubicBezTo>
                  <a:cubicBezTo>
                    <a:pt x="690" y="1173"/>
                    <a:pt x="691" y="1172"/>
                    <a:pt x="692" y="1172"/>
                  </a:cubicBezTo>
                  <a:cubicBezTo>
                    <a:pt x="693" y="1172"/>
                    <a:pt x="694" y="1172"/>
                    <a:pt x="695" y="1172"/>
                  </a:cubicBezTo>
                  <a:cubicBezTo>
                    <a:pt x="695" y="1172"/>
                    <a:pt x="696" y="1173"/>
                    <a:pt x="696" y="1173"/>
                  </a:cubicBezTo>
                  <a:cubicBezTo>
                    <a:pt x="697" y="1174"/>
                    <a:pt x="699" y="1173"/>
                    <a:pt x="700" y="1173"/>
                  </a:cubicBezTo>
                  <a:cubicBezTo>
                    <a:pt x="701" y="1174"/>
                    <a:pt x="702" y="1175"/>
                    <a:pt x="704" y="1175"/>
                  </a:cubicBezTo>
                  <a:cubicBezTo>
                    <a:pt x="704" y="1175"/>
                    <a:pt x="705" y="1174"/>
                    <a:pt x="706" y="1174"/>
                  </a:cubicBezTo>
                  <a:cubicBezTo>
                    <a:pt x="707" y="1174"/>
                    <a:pt x="709" y="1175"/>
                    <a:pt x="709" y="1175"/>
                  </a:cubicBezTo>
                  <a:cubicBezTo>
                    <a:pt x="710" y="1176"/>
                    <a:pt x="711" y="1178"/>
                    <a:pt x="712" y="1178"/>
                  </a:cubicBezTo>
                  <a:cubicBezTo>
                    <a:pt x="714" y="1179"/>
                    <a:pt x="717" y="1179"/>
                    <a:pt x="718" y="1179"/>
                  </a:cubicBezTo>
                  <a:cubicBezTo>
                    <a:pt x="719" y="1179"/>
                    <a:pt x="721" y="1178"/>
                    <a:pt x="722" y="1178"/>
                  </a:cubicBezTo>
                  <a:cubicBezTo>
                    <a:pt x="723" y="1179"/>
                    <a:pt x="725" y="1180"/>
                    <a:pt x="726" y="1180"/>
                  </a:cubicBezTo>
                  <a:cubicBezTo>
                    <a:pt x="727" y="1180"/>
                    <a:pt x="729" y="1178"/>
                    <a:pt x="730" y="1177"/>
                  </a:cubicBezTo>
                  <a:cubicBezTo>
                    <a:pt x="731" y="1177"/>
                    <a:pt x="734" y="1177"/>
                    <a:pt x="735" y="1177"/>
                  </a:cubicBezTo>
                  <a:cubicBezTo>
                    <a:pt x="736" y="1177"/>
                    <a:pt x="738" y="1175"/>
                    <a:pt x="738" y="1175"/>
                  </a:cubicBezTo>
                  <a:cubicBezTo>
                    <a:pt x="739" y="1174"/>
                    <a:pt x="740" y="1173"/>
                    <a:pt x="741" y="1173"/>
                  </a:cubicBezTo>
                  <a:cubicBezTo>
                    <a:pt x="742" y="1173"/>
                    <a:pt x="742" y="1175"/>
                    <a:pt x="742" y="1176"/>
                  </a:cubicBezTo>
                  <a:cubicBezTo>
                    <a:pt x="742" y="1177"/>
                    <a:pt x="742" y="1179"/>
                    <a:pt x="742" y="1179"/>
                  </a:cubicBezTo>
                  <a:cubicBezTo>
                    <a:pt x="743" y="1180"/>
                    <a:pt x="745" y="1180"/>
                    <a:pt x="746" y="1180"/>
                  </a:cubicBezTo>
                  <a:cubicBezTo>
                    <a:pt x="746" y="1180"/>
                    <a:pt x="748" y="1179"/>
                    <a:pt x="748" y="1179"/>
                  </a:cubicBezTo>
                  <a:cubicBezTo>
                    <a:pt x="749" y="1178"/>
                    <a:pt x="750" y="1177"/>
                    <a:pt x="751" y="1176"/>
                  </a:cubicBezTo>
                  <a:cubicBezTo>
                    <a:pt x="751" y="1176"/>
                    <a:pt x="752" y="1176"/>
                    <a:pt x="753" y="1176"/>
                  </a:cubicBezTo>
                  <a:cubicBezTo>
                    <a:pt x="753" y="1177"/>
                    <a:pt x="754" y="1178"/>
                    <a:pt x="754" y="1179"/>
                  </a:cubicBezTo>
                  <a:cubicBezTo>
                    <a:pt x="754" y="1179"/>
                    <a:pt x="754" y="1180"/>
                    <a:pt x="755" y="1180"/>
                  </a:cubicBezTo>
                  <a:cubicBezTo>
                    <a:pt x="756" y="1181"/>
                    <a:pt x="758" y="1181"/>
                    <a:pt x="759" y="1181"/>
                  </a:cubicBezTo>
                  <a:cubicBezTo>
                    <a:pt x="760" y="1181"/>
                    <a:pt x="762" y="1183"/>
                    <a:pt x="762" y="1184"/>
                  </a:cubicBezTo>
                  <a:cubicBezTo>
                    <a:pt x="762" y="1185"/>
                    <a:pt x="762" y="1186"/>
                    <a:pt x="762" y="1186"/>
                  </a:cubicBezTo>
                  <a:cubicBezTo>
                    <a:pt x="763" y="1187"/>
                    <a:pt x="764" y="1189"/>
                    <a:pt x="764" y="1190"/>
                  </a:cubicBezTo>
                  <a:cubicBezTo>
                    <a:pt x="765" y="1190"/>
                    <a:pt x="766" y="1192"/>
                    <a:pt x="766" y="1192"/>
                  </a:cubicBezTo>
                  <a:cubicBezTo>
                    <a:pt x="767" y="1194"/>
                    <a:pt x="766" y="1196"/>
                    <a:pt x="767" y="1197"/>
                  </a:cubicBezTo>
                  <a:cubicBezTo>
                    <a:pt x="768" y="1198"/>
                    <a:pt x="770" y="1199"/>
                    <a:pt x="771" y="1199"/>
                  </a:cubicBezTo>
                  <a:cubicBezTo>
                    <a:pt x="772" y="1199"/>
                    <a:pt x="773" y="1198"/>
                    <a:pt x="774" y="1198"/>
                  </a:cubicBezTo>
                  <a:cubicBezTo>
                    <a:pt x="775" y="1198"/>
                    <a:pt x="776" y="1199"/>
                    <a:pt x="776" y="1200"/>
                  </a:cubicBezTo>
                  <a:cubicBezTo>
                    <a:pt x="776" y="1201"/>
                    <a:pt x="777" y="1203"/>
                    <a:pt x="777" y="1204"/>
                  </a:cubicBezTo>
                  <a:cubicBezTo>
                    <a:pt x="777" y="1205"/>
                    <a:pt x="774" y="1206"/>
                    <a:pt x="774" y="1207"/>
                  </a:cubicBezTo>
                  <a:cubicBezTo>
                    <a:pt x="774" y="1208"/>
                    <a:pt x="775" y="1211"/>
                    <a:pt x="776" y="1211"/>
                  </a:cubicBezTo>
                  <a:cubicBezTo>
                    <a:pt x="777" y="1211"/>
                    <a:pt x="778" y="1211"/>
                    <a:pt x="779" y="1211"/>
                  </a:cubicBezTo>
                  <a:cubicBezTo>
                    <a:pt x="780" y="1210"/>
                    <a:pt x="781" y="1208"/>
                    <a:pt x="781" y="1208"/>
                  </a:cubicBezTo>
                  <a:cubicBezTo>
                    <a:pt x="782" y="1207"/>
                    <a:pt x="785" y="1208"/>
                    <a:pt x="786" y="1209"/>
                  </a:cubicBezTo>
                  <a:cubicBezTo>
                    <a:pt x="786" y="1209"/>
                    <a:pt x="786" y="1211"/>
                    <a:pt x="786" y="1212"/>
                  </a:cubicBezTo>
                  <a:cubicBezTo>
                    <a:pt x="786" y="1213"/>
                    <a:pt x="787" y="1215"/>
                    <a:pt x="786" y="1216"/>
                  </a:cubicBezTo>
                  <a:cubicBezTo>
                    <a:pt x="786" y="1216"/>
                    <a:pt x="784" y="1217"/>
                    <a:pt x="784" y="1217"/>
                  </a:cubicBezTo>
                  <a:cubicBezTo>
                    <a:pt x="783" y="1218"/>
                    <a:pt x="783" y="1220"/>
                    <a:pt x="784" y="1220"/>
                  </a:cubicBezTo>
                  <a:cubicBezTo>
                    <a:pt x="784" y="1221"/>
                    <a:pt x="786" y="1223"/>
                    <a:pt x="787" y="1223"/>
                  </a:cubicBezTo>
                  <a:cubicBezTo>
                    <a:pt x="788" y="1224"/>
                    <a:pt x="790" y="1223"/>
                    <a:pt x="791" y="1223"/>
                  </a:cubicBezTo>
                  <a:cubicBezTo>
                    <a:pt x="793" y="1223"/>
                    <a:pt x="796" y="1223"/>
                    <a:pt x="797" y="1224"/>
                  </a:cubicBezTo>
                  <a:cubicBezTo>
                    <a:pt x="797" y="1225"/>
                    <a:pt x="797" y="1227"/>
                    <a:pt x="798" y="1228"/>
                  </a:cubicBezTo>
                  <a:cubicBezTo>
                    <a:pt x="799" y="1229"/>
                    <a:pt x="800" y="1230"/>
                    <a:pt x="801" y="1230"/>
                  </a:cubicBezTo>
                  <a:cubicBezTo>
                    <a:pt x="802" y="1231"/>
                    <a:pt x="805" y="1230"/>
                    <a:pt x="806" y="1231"/>
                  </a:cubicBezTo>
                  <a:cubicBezTo>
                    <a:pt x="807" y="1231"/>
                    <a:pt x="809" y="1231"/>
                    <a:pt x="810" y="1231"/>
                  </a:cubicBezTo>
                  <a:cubicBezTo>
                    <a:pt x="811" y="1232"/>
                    <a:pt x="814" y="1234"/>
                    <a:pt x="815" y="1235"/>
                  </a:cubicBezTo>
                  <a:cubicBezTo>
                    <a:pt x="816" y="1236"/>
                    <a:pt x="815" y="1239"/>
                    <a:pt x="816" y="1240"/>
                  </a:cubicBezTo>
                  <a:cubicBezTo>
                    <a:pt x="816" y="1241"/>
                    <a:pt x="817" y="1245"/>
                    <a:pt x="818" y="1246"/>
                  </a:cubicBezTo>
                  <a:cubicBezTo>
                    <a:pt x="818" y="1247"/>
                    <a:pt x="821" y="1248"/>
                    <a:pt x="822" y="1249"/>
                  </a:cubicBezTo>
                  <a:cubicBezTo>
                    <a:pt x="823" y="1249"/>
                    <a:pt x="824" y="1250"/>
                    <a:pt x="825" y="1250"/>
                  </a:cubicBezTo>
                  <a:cubicBezTo>
                    <a:pt x="826" y="1250"/>
                    <a:pt x="827" y="1252"/>
                    <a:pt x="827" y="1252"/>
                  </a:cubicBezTo>
                  <a:cubicBezTo>
                    <a:pt x="828" y="1253"/>
                    <a:pt x="830" y="1253"/>
                    <a:pt x="830" y="1254"/>
                  </a:cubicBezTo>
                  <a:cubicBezTo>
                    <a:pt x="831" y="1254"/>
                    <a:pt x="832" y="1255"/>
                    <a:pt x="833" y="1256"/>
                  </a:cubicBezTo>
                  <a:cubicBezTo>
                    <a:pt x="834" y="1256"/>
                    <a:pt x="834" y="1258"/>
                    <a:pt x="835" y="1258"/>
                  </a:cubicBezTo>
                  <a:cubicBezTo>
                    <a:pt x="836" y="1259"/>
                    <a:pt x="839" y="1259"/>
                    <a:pt x="840" y="1260"/>
                  </a:cubicBezTo>
                  <a:cubicBezTo>
                    <a:pt x="840" y="1261"/>
                    <a:pt x="840" y="1262"/>
                    <a:pt x="840" y="1263"/>
                  </a:cubicBezTo>
                  <a:cubicBezTo>
                    <a:pt x="841" y="1264"/>
                    <a:pt x="842" y="1265"/>
                    <a:pt x="842" y="1266"/>
                  </a:cubicBezTo>
                  <a:cubicBezTo>
                    <a:pt x="843" y="1267"/>
                    <a:pt x="846" y="1267"/>
                    <a:pt x="848" y="1268"/>
                  </a:cubicBezTo>
                  <a:cubicBezTo>
                    <a:pt x="849" y="1268"/>
                    <a:pt x="852" y="1269"/>
                    <a:pt x="853" y="1270"/>
                  </a:cubicBezTo>
                  <a:cubicBezTo>
                    <a:pt x="854" y="1271"/>
                    <a:pt x="856" y="1274"/>
                    <a:pt x="856" y="1276"/>
                  </a:cubicBezTo>
                  <a:cubicBezTo>
                    <a:pt x="857" y="1276"/>
                    <a:pt x="858" y="1278"/>
                    <a:pt x="858" y="1279"/>
                  </a:cubicBezTo>
                  <a:cubicBezTo>
                    <a:pt x="858" y="1280"/>
                    <a:pt x="857" y="1282"/>
                    <a:pt x="857" y="1284"/>
                  </a:cubicBezTo>
                  <a:cubicBezTo>
                    <a:pt x="857" y="1285"/>
                    <a:pt x="858" y="1286"/>
                    <a:pt x="859" y="1287"/>
                  </a:cubicBezTo>
                  <a:cubicBezTo>
                    <a:pt x="859" y="1287"/>
                    <a:pt x="861" y="1286"/>
                    <a:pt x="861" y="1287"/>
                  </a:cubicBezTo>
                  <a:cubicBezTo>
                    <a:pt x="862" y="1287"/>
                    <a:pt x="862" y="1290"/>
                    <a:pt x="863" y="1291"/>
                  </a:cubicBezTo>
                  <a:cubicBezTo>
                    <a:pt x="864" y="1291"/>
                    <a:pt x="865" y="1292"/>
                    <a:pt x="866" y="1292"/>
                  </a:cubicBezTo>
                  <a:cubicBezTo>
                    <a:pt x="867" y="1293"/>
                    <a:pt x="870" y="1294"/>
                    <a:pt x="871" y="1294"/>
                  </a:cubicBezTo>
                  <a:cubicBezTo>
                    <a:pt x="872" y="1295"/>
                    <a:pt x="873" y="1297"/>
                    <a:pt x="873" y="1298"/>
                  </a:cubicBezTo>
                  <a:cubicBezTo>
                    <a:pt x="873" y="1299"/>
                    <a:pt x="874" y="1301"/>
                    <a:pt x="874" y="1301"/>
                  </a:cubicBezTo>
                  <a:cubicBezTo>
                    <a:pt x="874" y="1302"/>
                    <a:pt x="873" y="1304"/>
                    <a:pt x="873" y="1305"/>
                  </a:cubicBezTo>
                  <a:cubicBezTo>
                    <a:pt x="873" y="1306"/>
                    <a:pt x="874" y="1309"/>
                    <a:pt x="874" y="1310"/>
                  </a:cubicBezTo>
                  <a:cubicBezTo>
                    <a:pt x="875" y="1311"/>
                    <a:pt x="875" y="1313"/>
                    <a:pt x="876" y="1314"/>
                  </a:cubicBezTo>
                  <a:cubicBezTo>
                    <a:pt x="876" y="1315"/>
                    <a:pt x="876" y="1318"/>
                    <a:pt x="876" y="1319"/>
                  </a:cubicBezTo>
                  <a:cubicBezTo>
                    <a:pt x="876" y="1320"/>
                    <a:pt x="875" y="1322"/>
                    <a:pt x="875" y="1322"/>
                  </a:cubicBezTo>
                  <a:cubicBezTo>
                    <a:pt x="875" y="1323"/>
                    <a:pt x="876" y="1325"/>
                    <a:pt x="876" y="1325"/>
                  </a:cubicBezTo>
                  <a:cubicBezTo>
                    <a:pt x="876" y="1326"/>
                    <a:pt x="876" y="1328"/>
                    <a:pt x="876" y="1328"/>
                  </a:cubicBezTo>
                  <a:cubicBezTo>
                    <a:pt x="877" y="1329"/>
                    <a:pt x="880" y="1330"/>
                    <a:pt x="881" y="1330"/>
                  </a:cubicBezTo>
                  <a:cubicBezTo>
                    <a:pt x="881" y="1331"/>
                    <a:pt x="882" y="1332"/>
                    <a:pt x="882" y="1332"/>
                  </a:cubicBezTo>
                  <a:cubicBezTo>
                    <a:pt x="883" y="1334"/>
                    <a:pt x="883" y="1337"/>
                    <a:pt x="884" y="1338"/>
                  </a:cubicBezTo>
                  <a:cubicBezTo>
                    <a:pt x="884" y="1339"/>
                    <a:pt x="886" y="1339"/>
                    <a:pt x="887" y="1340"/>
                  </a:cubicBezTo>
                  <a:cubicBezTo>
                    <a:pt x="887" y="1341"/>
                    <a:pt x="886" y="1342"/>
                    <a:pt x="886" y="1343"/>
                  </a:cubicBezTo>
                  <a:cubicBezTo>
                    <a:pt x="887" y="1344"/>
                    <a:pt x="889" y="1344"/>
                    <a:pt x="890" y="1345"/>
                  </a:cubicBezTo>
                  <a:cubicBezTo>
                    <a:pt x="891" y="1346"/>
                    <a:pt x="893" y="1347"/>
                    <a:pt x="893" y="1348"/>
                  </a:cubicBezTo>
                  <a:cubicBezTo>
                    <a:pt x="893" y="1349"/>
                    <a:pt x="893" y="1351"/>
                    <a:pt x="893" y="1352"/>
                  </a:cubicBezTo>
                  <a:cubicBezTo>
                    <a:pt x="893" y="1353"/>
                    <a:pt x="893" y="1355"/>
                    <a:pt x="894" y="1356"/>
                  </a:cubicBezTo>
                  <a:cubicBezTo>
                    <a:pt x="894" y="1356"/>
                    <a:pt x="896" y="1357"/>
                    <a:pt x="896" y="1358"/>
                  </a:cubicBezTo>
                  <a:cubicBezTo>
                    <a:pt x="897" y="1359"/>
                    <a:pt x="897" y="1360"/>
                    <a:pt x="897" y="1361"/>
                  </a:cubicBezTo>
                  <a:cubicBezTo>
                    <a:pt x="897" y="1362"/>
                    <a:pt x="895" y="1364"/>
                    <a:pt x="895" y="1365"/>
                  </a:cubicBezTo>
                  <a:cubicBezTo>
                    <a:pt x="895" y="1367"/>
                    <a:pt x="896" y="1371"/>
                    <a:pt x="898" y="1372"/>
                  </a:cubicBezTo>
                  <a:cubicBezTo>
                    <a:pt x="898" y="1373"/>
                    <a:pt x="900" y="1374"/>
                    <a:pt x="901" y="1374"/>
                  </a:cubicBezTo>
                  <a:cubicBezTo>
                    <a:pt x="902" y="1375"/>
                    <a:pt x="905" y="1375"/>
                    <a:pt x="906" y="1376"/>
                  </a:cubicBezTo>
                  <a:cubicBezTo>
                    <a:pt x="907" y="1376"/>
                    <a:pt x="906" y="1378"/>
                    <a:pt x="906" y="1379"/>
                  </a:cubicBezTo>
                  <a:cubicBezTo>
                    <a:pt x="907" y="1380"/>
                    <a:pt x="907" y="1382"/>
                    <a:pt x="908" y="1383"/>
                  </a:cubicBezTo>
                  <a:cubicBezTo>
                    <a:pt x="908" y="1383"/>
                    <a:pt x="910" y="1384"/>
                    <a:pt x="911" y="1384"/>
                  </a:cubicBezTo>
                  <a:cubicBezTo>
                    <a:pt x="911" y="1385"/>
                    <a:pt x="913" y="1386"/>
                    <a:pt x="913" y="1386"/>
                  </a:cubicBezTo>
                  <a:cubicBezTo>
                    <a:pt x="913" y="1387"/>
                    <a:pt x="912" y="1389"/>
                    <a:pt x="912" y="1391"/>
                  </a:cubicBezTo>
                  <a:cubicBezTo>
                    <a:pt x="912" y="1391"/>
                    <a:pt x="912" y="1393"/>
                    <a:pt x="913" y="1394"/>
                  </a:cubicBezTo>
                  <a:cubicBezTo>
                    <a:pt x="913" y="1395"/>
                    <a:pt x="914" y="1397"/>
                    <a:pt x="915" y="1398"/>
                  </a:cubicBezTo>
                  <a:cubicBezTo>
                    <a:pt x="916" y="1398"/>
                    <a:pt x="918" y="1399"/>
                    <a:pt x="919" y="1399"/>
                  </a:cubicBezTo>
                  <a:cubicBezTo>
                    <a:pt x="920" y="1399"/>
                    <a:pt x="921" y="1399"/>
                    <a:pt x="922" y="1400"/>
                  </a:cubicBezTo>
                  <a:cubicBezTo>
                    <a:pt x="922" y="1400"/>
                    <a:pt x="922" y="1401"/>
                    <a:pt x="922" y="1402"/>
                  </a:cubicBezTo>
                  <a:cubicBezTo>
                    <a:pt x="922" y="1403"/>
                    <a:pt x="919" y="1404"/>
                    <a:pt x="918" y="1405"/>
                  </a:cubicBezTo>
                  <a:cubicBezTo>
                    <a:pt x="918" y="1406"/>
                    <a:pt x="919" y="1408"/>
                    <a:pt x="920" y="1409"/>
                  </a:cubicBezTo>
                  <a:cubicBezTo>
                    <a:pt x="920" y="1409"/>
                    <a:pt x="923" y="1409"/>
                    <a:pt x="924" y="1410"/>
                  </a:cubicBezTo>
                  <a:cubicBezTo>
                    <a:pt x="924" y="1410"/>
                    <a:pt x="924" y="1412"/>
                    <a:pt x="924" y="1413"/>
                  </a:cubicBezTo>
                  <a:cubicBezTo>
                    <a:pt x="923" y="1413"/>
                    <a:pt x="922" y="1414"/>
                    <a:pt x="921" y="1415"/>
                  </a:cubicBezTo>
                  <a:cubicBezTo>
                    <a:pt x="921" y="1416"/>
                    <a:pt x="921" y="1418"/>
                    <a:pt x="921" y="1419"/>
                  </a:cubicBezTo>
                  <a:cubicBezTo>
                    <a:pt x="921" y="1420"/>
                    <a:pt x="923" y="1421"/>
                    <a:pt x="924" y="1422"/>
                  </a:cubicBezTo>
                  <a:cubicBezTo>
                    <a:pt x="924" y="1423"/>
                    <a:pt x="925" y="1425"/>
                    <a:pt x="926" y="1426"/>
                  </a:cubicBezTo>
                  <a:cubicBezTo>
                    <a:pt x="926" y="1427"/>
                    <a:pt x="927" y="1428"/>
                    <a:pt x="928" y="1429"/>
                  </a:cubicBezTo>
                  <a:cubicBezTo>
                    <a:pt x="928" y="1430"/>
                    <a:pt x="929" y="1431"/>
                    <a:pt x="929" y="1432"/>
                  </a:cubicBezTo>
                  <a:cubicBezTo>
                    <a:pt x="930" y="1434"/>
                    <a:pt x="929" y="1437"/>
                    <a:pt x="929" y="1438"/>
                  </a:cubicBezTo>
                  <a:cubicBezTo>
                    <a:pt x="929" y="1440"/>
                    <a:pt x="931" y="1441"/>
                    <a:pt x="932" y="1442"/>
                  </a:cubicBezTo>
                  <a:cubicBezTo>
                    <a:pt x="933" y="1443"/>
                    <a:pt x="933" y="1445"/>
                    <a:pt x="934" y="1446"/>
                  </a:cubicBezTo>
                  <a:cubicBezTo>
                    <a:pt x="936" y="1446"/>
                    <a:pt x="939" y="1445"/>
                    <a:pt x="940" y="1445"/>
                  </a:cubicBezTo>
                  <a:cubicBezTo>
                    <a:pt x="940" y="1446"/>
                    <a:pt x="941" y="1447"/>
                    <a:pt x="942" y="1448"/>
                  </a:cubicBezTo>
                  <a:cubicBezTo>
                    <a:pt x="942" y="1449"/>
                    <a:pt x="941" y="1451"/>
                    <a:pt x="941" y="1452"/>
                  </a:cubicBezTo>
                  <a:cubicBezTo>
                    <a:pt x="941" y="1453"/>
                    <a:pt x="942" y="1454"/>
                    <a:pt x="943" y="1455"/>
                  </a:cubicBezTo>
                  <a:cubicBezTo>
                    <a:pt x="943" y="1455"/>
                    <a:pt x="944" y="1454"/>
                    <a:pt x="945" y="1454"/>
                  </a:cubicBezTo>
                  <a:cubicBezTo>
                    <a:pt x="946" y="1454"/>
                    <a:pt x="948" y="1457"/>
                    <a:pt x="949" y="1458"/>
                  </a:cubicBezTo>
                  <a:cubicBezTo>
                    <a:pt x="950" y="1458"/>
                    <a:pt x="952" y="1458"/>
                    <a:pt x="953" y="1458"/>
                  </a:cubicBezTo>
                  <a:cubicBezTo>
                    <a:pt x="954" y="1459"/>
                    <a:pt x="956" y="1460"/>
                    <a:pt x="957" y="1460"/>
                  </a:cubicBezTo>
                  <a:cubicBezTo>
                    <a:pt x="958" y="1461"/>
                    <a:pt x="960" y="1462"/>
                    <a:pt x="961" y="1462"/>
                  </a:cubicBezTo>
                  <a:cubicBezTo>
                    <a:pt x="962" y="1463"/>
                    <a:pt x="963" y="1464"/>
                    <a:pt x="963" y="1465"/>
                  </a:cubicBezTo>
                  <a:cubicBezTo>
                    <a:pt x="964" y="1466"/>
                    <a:pt x="964" y="1469"/>
                    <a:pt x="965" y="1470"/>
                  </a:cubicBezTo>
                  <a:cubicBezTo>
                    <a:pt x="965" y="1471"/>
                    <a:pt x="966" y="1473"/>
                    <a:pt x="967" y="1473"/>
                  </a:cubicBezTo>
                  <a:cubicBezTo>
                    <a:pt x="968" y="1474"/>
                    <a:pt x="970" y="1474"/>
                    <a:pt x="971" y="1474"/>
                  </a:cubicBezTo>
                  <a:cubicBezTo>
                    <a:pt x="972" y="1475"/>
                    <a:pt x="972" y="1476"/>
                    <a:pt x="973" y="1477"/>
                  </a:cubicBezTo>
                  <a:cubicBezTo>
                    <a:pt x="973" y="1478"/>
                    <a:pt x="973" y="1480"/>
                    <a:pt x="973" y="1481"/>
                  </a:cubicBezTo>
                  <a:cubicBezTo>
                    <a:pt x="974" y="1482"/>
                    <a:pt x="974" y="1485"/>
                    <a:pt x="975" y="1486"/>
                  </a:cubicBezTo>
                  <a:cubicBezTo>
                    <a:pt x="976" y="1486"/>
                    <a:pt x="977" y="1488"/>
                    <a:pt x="977" y="1489"/>
                  </a:cubicBezTo>
                  <a:cubicBezTo>
                    <a:pt x="978" y="1489"/>
                    <a:pt x="980" y="1489"/>
                    <a:pt x="981" y="1489"/>
                  </a:cubicBezTo>
                  <a:cubicBezTo>
                    <a:pt x="982" y="1489"/>
                    <a:pt x="983" y="1490"/>
                    <a:pt x="984" y="1490"/>
                  </a:cubicBezTo>
                  <a:cubicBezTo>
                    <a:pt x="985" y="1491"/>
                    <a:pt x="986" y="1494"/>
                    <a:pt x="986" y="1495"/>
                  </a:cubicBezTo>
                  <a:cubicBezTo>
                    <a:pt x="986" y="1496"/>
                    <a:pt x="985" y="1498"/>
                    <a:pt x="986" y="1499"/>
                  </a:cubicBezTo>
                  <a:cubicBezTo>
                    <a:pt x="986" y="1500"/>
                    <a:pt x="987" y="1501"/>
                    <a:pt x="988" y="1502"/>
                  </a:cubicBezTo>
                  <a:cubicBezTo>
                    <a:pt x="989" y="1502"/>
                    <a:pt x="990" y="1502"/>
                    <a:pt x="991" y="1503"/>
                  </a:cubicBezTo>
                  <a:cubicBezTo>
                    <a:pt x="991" y="1504"/>
                    <a:pt x="992" y="1506"/>
                    <a:pt x="992" y="1507"/>
                  </a:cubicBezTo>
                  <a:cubicBezTo>
                    <a:pt x="992" y="1507"/>
                    <a:pt x="991" y="1508"/>
                    <a:pt x="990" y="1508"/>
                  </a:cubicBezTo>
                  <a:cubicBezTo>
                    <a:pt x="990" y="1509"/>
                    <a:pt x="990" y="1511"/>
                    <a:pt x="991" y="1512"/>
                  </a:cubicBezTo>
                  <a:cubicBezTo>
                    <a:pt x="991" y="1512"/>
                    <a:pt x="993" y="1512"/>
                    <a:pt x="994" y="1513"/>
                  </a:cubicBezTo>
                  <a:cubicBezTo>
                    <a:pt x="994" y="1514"/>
                    <a:pt x="995" y="1516"/>
                    <a:pt x="995" y="1517"/>
                  </a:cubicBezTo>
                  <a:cubicBezTo>
                    <a:pt x="995" y="1518"/>
                    <a:pt x="993" y="1519"/>
                    <a:pt x="993" y="1520"/>
                  </a:cubicBezTo>
                  <a:cubicBezTo>
                    <a:pt x="994" y="1521"/>
                    <a:pt x="995" y="1523"/>
                    <a:pt x="996" y="1523"/>
                  </a:cubicBezTo>
                  <a:cubicBezTo>
                    <a:pt x="997" y="1524"/>
                    <a:pt x="998" y="1524"/>
                    <a:pt x="999" y="1524"/>
                  </a:cubicBezTo>
                  <a:cubicBezTo>
                    <a:pt x="999" y="1525"/>
                    <a:pt x="999" y="1527"/>
                    <a:pt x="1000" y="1528"/>
                  </a:cubicBezTo>
                  <a:cubicBezTo>
                    <a:pt x="1000" y="1528"/>
                    <a:pt x="1002" y="1529"/>
                    <a:pt x="1003" y="1528"/>
                  </a:cubicBezTo>
                  <a:cubicBezTo>
                    <a:pt x="1003" y="1528"/>
                    <a:pt x="1004" y="1527"/>
                    <a:pt x="1005" y="1527"/>
                  </a:cubicBezTo>
                  <a:cubicBezTo>
                    <a:pt x="1006" y="1528"/>
                    <a:pt x="1006" y="1530"/>
                    <a:pt x="1007" y="1531"/>
                  </a:cubicBezTo>
                  <a:cubicBezTo>
                    <a:pt x="1007" y="1532"/>
                    <a:pt x="1007" y="1534"/>
                    <a:pt x="1007" y="1534"/>
                  </a:cubicBezTo>
                  <a:cubicBezTo>
                    <a:pt x="1008" y="1535"/>
                    <a:pt x="1011" y="1534"/>
                    <a:pt x="1012" y="1535"/>
                  </a:cubicBezTo>
                  <a:cubicBezTo>
                    <a:pt x="1012" y="1536"/>
                    <a:pt x="1013" y="1538"/>
                    <a:pt x="1013" y="1539"/>
                  </a:cubicBezTo>
                  <a:cubicBezTo>
                    <a:pt x="1014" y="1540"/>
                    <a:pt x="1017" y="1542"/>
                    <a:pt x="1017" y="1543"/>
                  </a:cubicBezTo>
                  <a:cubicBezTo>
                    <a:pt x="1018" y="1544"/>
                    <a:pt x="1019" y="1546"/>
                    <a:pt x="1020" y="1547"/>
                  </a:cubicBezTo>
                  <a:cubicBezTo>
                    <a:pt x="1020" y="1547"/>
                    <a:pt x="1021" y="1547"/>
                    <a:pt x="1022" y="1547"/>
                  </a:cubicBezTo>
                  <a:cubicBezTo>
                    <a:pt x="1023" y="1546"/>
                    <a:pt x="1024" y="1545"/>
                    <a:pt x="1024" y="1545"/>
                  </a:cubicBezTo>
                  <a:cubicBezTo>
                    <a:pt x="1025" y="1545"/>
                    <a:pt x="1027" y="1547"/>
                    <a:pt x="1027" y="1547"/>
                  </a:cubicBezTo>
                  <a:cubicBezTo>
                    <a:pt x="1028" y="1548"/>
                    <a:pt x="1027" y="1550"/>
                    <a:pt x="1027" y="1550"/>
                  </a:cubicBezTo>
                  <a:cubicBezTo>
                    <a:pt x="1028" y="1551"/>
                    <a:pt x="1030" y="1553"/>
                    <a:pt x="1031" y="1553"/>
                  </a:cubicBezTo>
                  <a:cubicBezTo>
                    <a:pt x="1032" y="1553"/>
                    <a:pt x="1034" y="1551"/>
                    <a:pt x="1035" y="1550"/>
                  </a:cubicBezTo>
                  <a:cubicBezTo>
                    <a:pt x="1035" y="1550"/>
                    <a:pt x="1036" y="1549"/>
                    <a:pt x="1037" y="1550"/>
                  </a:cubicBezTo>
                  <a:cubicBezTo>
                    <a:pt x="1038" y="1550"/>
                    <a:pt x="1038" y="1551"/>
                    <a:pt x="1039" y="1552"/>
                  </a:cubicBezTo>
                  <a:cubicBezTo>
                    <a:pt x="1039" y="1553"/>
                    <a:pt x="1039" y="1555"/>
                    <a:pt x="1040" y="1556"/>
                  </a:cubicBezTo>
                  <a:cubicBezTo>
                    <a:pt x="1041" y="1556"/>
                    <a:pt x="1042" y="1554"/>
                    <a:pt x="1043" y="1554"/>
                  </a:cubicBezTo>
                  <a:cubicBezTo>
                    <a:pt x="1044" y="1554"/>
                    <a:pt x="1047" y="1556"/>
                    <a:pt x="1048" y="1557"/>
                  </a:cubicBezTo>
                  <a:cubicBezTo>
                    <a:pt x="1048" y="1557"/>
                    <a:pt x="1048" y="1560"/>
                    <a:pt x="1049" y="1561"/>
                  </a:cubicBezTo>
                  <a:cubicBezTo>
                    <a:pt x="1049" y="1561"/>
                    <a:pt x="1051" y="1562"/>
                    <a:pt x="1051" y="1562"/>
                  </a:cubicBezTo>
                  <a:cubicBezTo>
                    <a:pt x="1051" y="1563"/>
                    <a:pt x="1051" y="1565"/>
                    <a:pt x="1050" y="1565"/>
                  </a:cubicBezTo>
                  <a:cubicBezTo>
                    <a:pt x="1050" y="1566"/>
                    <a:pt x="1049" y="1567"/>
                    <a:pt x="1049" y="1568"/>
                  </a:cubicBezTo>
                  <a:cubicBezTo>
                    <a:pt x="1049" y="1569"/>
                    <a:pt x="1048" y="1571"/>
                    <a:pt x="1049" y="1571"/>
                  </a:cubicBezTo>
                  <a:cubicBezTo>
                    <a:pt x="1049" y="1572"/>
                    <a:pt x="1051" y="1573"/>
                    <a:pt x="1052" y="1574"/>
                  </a:cubicBezTo>
                  <a:cubicBezTo>
                    <a:pt x="1053" y="1574"/>
                    <a:pt x="1056" y="1573"/>
                    <a:pt x="1056" y="1574"/>
                  </a:cubicBezTo>
                  <a:cubicBezTo>
                    <a:pt x="1057" y="1575"/>
                    <a:pt x="1057" y="1576"/>
                    <a:pt x="1057" y="1577"/>
                  </a:cubicBezTo>
                  <a:cubicBezTo>
                    <a:pt x="1057" y="1578"/>
                    <a:pt x="1055" y="1579"/>
                    <a:pt x="1054" y="1580"/>
                  </a:cubicBezTo>
                  <a:cubicBezTo>
                    <a:pt x="1054" y="1581"/>
                    <a:pt x="1053" y="1582"/>
                    <a:pt x="1054" y="1583"/>
                  </a:cubicBezTo>
                  <a:cubicBezTo>
                    <a:pt x="1054" y="1584"/>
                    <a:pt x="1054" y="1585"/>
                    <a:pt x="1054" y="1586"/>
                  </a:cubicBezTo>
                  <a:cubicBezTo>
                    <a:pt x="1055" y="1587"/>
                    <a:pt x="1056" y="1590"/>
                    <a:pt x="1056" y="1591"/>
                  </a:cubicBezTo>
                  <a:cubicBezTo>
                    <a:pt x="1056" y="1592"/>
                    <a:pt x="1055" y="1594"/>
                    <a:pt x="1055" y="1595"/>
                  </a:cubicBezTo>
                  <a:cubicBezTo>
                    <a:pt x="1054" y="1595"/>
                    <a:pt x="1053" y="1596"/>
                    <a:pt x="1053" y="1597"/>
                  </a:cubicBezTo>
                  <a:cubicBezTo>
                    <a:pt x="1053" y="1598"/>
                    <a:pt x="1053" y="1600"/>
                    <a:pt x="1052" y="1601"/>
                  </a:cubicBezTo>
                  <a:cubicBezTo>
                    <a:pt x="1052" y="1602"/>
                    <a:pt x="1049" y="1603"/>
                    <a:pt x="1049" y="1604"/>
                  </a:cubicBezTo>
                  <a:cubicBezTo>
                    <a:pt x="1048" y="1604"/>
                    <a:pt x="1047" y="1606"/>
                    <a:pt x="1047" y="1607"/>
                  </a:cubicBezTo>
                  <a:cubicBezTo>
                    <a:pt x="1048" y="1608"/>
                    <a:pt x="1050" y="1608"/>
                    <a:pt x="1051" y="1608"/>
                  </a:cubicBezTo>
                  <a:cubicBezTo>
                    <a:pt x="1052" y="1609"/>
                    <a:pt x="1053" y="1608"/>
                    <a:pt x="1054" y="1609"/>
                  </a:cubicBezTo>
                  <a:cubicBezTo>
                    <a:pt x="1055" y="1609"/>
                    <a:pt x="1055" y="1610"/>
                    <a:pt x="1055" y="1611"/>
                  </a:cubicBezTo>
                  <a:cubicBezTo>
                    <a:pt x="1055" y="1612"/>
                    <a:pt x="1054" y="1613"/>
                    <a:pt x="1054" y="1614"/>
                  </a:cubicBezTo>
                  <a:cubicBezTo>
                    <a:pt x="1054" y="1615"/>
                    <a:pt x="1055" y="1617"/>
                    <a:pt x="1055" y="1617"/>
                  </a:cubicBezTo>
                  <a:cubicBezTo>
                    <a:pt x="1056" y="1617"/>
                    <a:pt x="1057" y="1614"/>
                    <a:pt x="1058" y="1614"/>
                  </a:cubicBezTo>
                  <a:cubicBezTo>
                    <a:pt x="1059" y="1614"/>
                    <a:pt x="1060" y="1616"/>
                    <a:pt x="1061" y="1616"/>
                  </a:cubicBezTo>
                  <a:cubicBezTo>
                    <a:pt x="1062" y="1617"/>
                    <a:pt x="1062" y="1619"/>
                    <a:pt x="1062" y="1619"/>
                  </a:cubicBezTo>
                  <a:cubicBezTo>
                    <a:pt x="1062" y="1621"/>
                    <a:pt x="1062" y="1623"/>
                    <a:pt x="1062" y="1624"/>
                  </a:cubicBezTo>
                  <a:cubicBezTo>
                    <a:pt x="1062" y="1625"/>
                    <a:pt x="1064" y="1626"/>
                    <a:pt x="1064" y="1627"/>
                  </a:cubicBezTo>
                  <a:cubicBezTo>
                    <a:pt x="1065" y="1628"/>
                    <a:pt x="1065" y="1632"/>
                    <a:pt x="1064" y="1633"/>
                  </a:cubicBezTo>
                  <a:cubicBezTo>
                    <a:pt x="1064" y="1634"/>
                    <a:pt x="1063" y="1634"/>
                    <a:pt x="1063" y="1635"/>
                  </a:cubicBezTo>
                  <a:cubicBezTo>
                    <a:pt x="1063" y="1636"/>
                    <a:pt x="1064" y="1637"/>
                    <a:pt x="1064" y="1638"/>
                  </a:cubicBezTo>
                  <a:cubicBezTo>
                    <a:pt x="1064" y="1639"/>
                    <a:pt x="1063" y="1640"/>
                    <a:pt x="1062" y="1641"/>
                  </a:cubicBezTo>
                  <a:cubicBezTo>
                    <a:pt x="1062" y="1642"/>
                    <a:pt x="1063" y="1643"/>
                    <a:pt x="1063" y="1644"/>
                  </a:cubicBezTo>
                  <a:cubicBezTo>
                    <a:pt x="1063" y="1645"/>
                    <a:pt x="1062" y="1646"/>
                    <a:pt x="1062" y="1647"/>
                  </a:cubicBezTo>
                  <a:cubicBezTo>
                    <a:pt x="1062" y="1647"/>
                    <a:pt x="1061" y="1649"/>
                    <a:pt x="1061" y="1649"/>
                  </a:cubicBezTo>
                  <a:cubicBezTo>
                    <a:pt x="1061" y="1650"/>
                    <a:pt x="1061" y="1652"/>
                    <a:pt x="1061" y="1653"/>
                  </a:cubicBezTo>
                  <a:cubicBezTo>
                    <a:pt x="1061" y="1654"/>
                    <a:pt x="1062" y="1657"/>
                    <a:pt x="1062" y="1658"/>
                  </a:cubicBezTo>
                  <a:cubicBezTo>
                    <a:pt x="1063" y="1658"/>
                    <a:pt x="1064" y="1658"/>
                    <a:pt x="1065" y="1658"/>
                  </a:cubicBezTo>
                  <a:cubicBezTo>
                    <a:pt x="1066" y="1659"/>
                    <a:pt x="1067" y="1659"/>
                    <a:pt x="1068" y="1660"/>
                  </a:cubicBezTo>
                  <a:cubicBezTo>
                    <a:pt x="1068" y="1661"/>
                    <a:pt x="1068" y="1663"/>
                    <a:pt x="1069" y="1664"/>
                  </a:cubicBezTo>
                  <a:cubicBezTo>
                    <a:pt x="1070" y="1664"/>
                    <a:pt x="1071" y="1663"/>
                    <a:pt x="1072" y="1664"/>
                  </a:cubicBezTo>
                  <a:cubicBezTo>
                    <a:pt x="1073" y="1665"/>
                    <a:pt x="1071" y="1667"/>
                    <a:pt x="1071" y="1668"/>
                  </a:cubicBezTo>
                  <a:cubicBezTo>
                    <a:pt x="1071" y="1669"/>
                    <a:pt x="1071" y="1671"/>
                    <a:pt x="1072" y="1672"/>
                  </a:cubicBezTo>
                  <a:cubicBezTo>
                    <a:pt x="1073" y="1673"/>
                    <a:pt x="1075" y="1673"/>
                    <a:pt x="1077" y="1673"/>
                  </a:cubicBezTo>
                  <a:cubicBezTo>
                    <a:pt x="1077" y="1673"/>
                    <a:pt x="1079" y="1672"/>
                    <a:pt x="1080" y="1673"/>
                  </a:cubicBezTo>
                  <a:cubicBezTo>
                    <a:pt x="1081" y="1673"/>
                    <a:pt x="1081" y="1674"/>
                    <a:pt x="1081" y="1675"/>
                  </a:cubicBezTo>
                  <a:cubicBezTo>
                    <a:pt x="1081" y="1676"/>
                    <a:pt x="1079" y="1678"/>
                    <a:pt x="1079" y="1679"/>
                  </a:cubicBezTo>
                  <a:cubicBezTo>
                    <a:pt x="1079" y="1680"/>
                    <a:pt x="1079" y="1682"/>
                    <a:pt x="1080" y="1682"/>
                  </a:cubicBezTo>
                  <a:cubicBezTo>
                    <a:pt x="1081" y="1683"/>
                    <a:pt x="1083" y="1683"/>
                    <a:pt x="1084" y="1684"/>
                  </a:cubicBezTo>
                  <a:cubicBezTo>
                    <a:pt x="1085" y="1684"/>
                    <a:pt x="1087" y="1684"/>
                    <a:pt x="1087" y="1684"/>
                  </a:cubicBezTo>
                  <a:cubicBezTo>
                    <a:pt x="1088" y="1685"/>
                    <a:pt x="1090" y="1687"/>
                    <a:pt x="1091" y="1688"/>
                  </a:cubicBezTo>
                  <a:cubicBezTo>
                    <a:pt x="1091" y="1689"/>
                    <a:pt x="1091" y="1691"/>
                    <a:pt x="1091" y="1692"/>
                  </a:cubicBezTo>
                  <a:cubicBezTo>
                    <a:pt x="1091" y="1693"/>
                    <a:pt x="1094" y="1695"/>
                    <a:pt x="1095" y="1696"/>
                  </a:cubicBezTo>
                  <a:cubicBezTo>
                    <a:pt x="1095" y="1697"/>
                    <a:pt x="1095" y="1698"/>
                    <a:pt x="1095" y="1699"/>
                  </a:cubicBezTo>
                  <a:cubicBezTo>
                    <a:pt x="1095" y="1700"/>
                    <a:pt x="1094" y="1702"/>
                    <a:pt x="1094" y="1703"/>
                  </a:cubicBezTo>
                  <a:cubicBezTo>
                    <a:pt x="1094" y="1704"/>
                    <a:pt x="1095" y="1705"/>
                    <a:pt x="1095" y="1705"/>
                  </a:cubicBezTo>
                  <a:cubicBezTo>
                    <a:pt x="1096" y="1706"/>
                    <a:pt x="1098" y="1706"/>
                    <a:pt x="1098" y="1707"/>
                  </a:cubicBezTo>
                  <a:cubicBezTo>
                    <a:pt x="1099" y="1707"/>
                    <a:pt x="1099" y="1710"/>
                    <a:pt x="1099" y="1711"/>
                  </a:cubicBezTo>
                  <a:cubicBezTo>
                    <a:pt x="1099" y="1712"/>
                    <a:pt x="1098" y="1713"/>
                    <a:pt x="1098" y="1714"/>
                  </a:cubicBezTo>
                  <a:cubicBezTo>
                    <a:pt x="1099" y="1715"/>
                    <a:pt x="1100" y="1717"/>
                    <a:pt x="1101" y="1718"/>
                  </a:cubicBezTo>
                  <a:cubicBezTo>
                    <a:pt x="1101" y="1719"/>
                    <a:pt x="1101" y="1721"/>
                    <a:pt x="1102" y="1722"/>
                  </a:cubicBezTo>
                  <a:cubicBezTo>
                    <a:pt x="1102" y="1723"/>
                    <a:pt x="1104" y="1724"/>
                    <a:pt x="1105" y="1725"/>
                  </a:cubicBezTo>
                  <a:cubicBezTo>
                    <a:pt x="1105" y="1726"/>
                    <a:pt x="1105" y="1728"/>
                    <a:pt x="1105" y="1729"/>
                  </a:cubicBezTo>
                  <a:cubicBezTo>
                    <a:pt x="1105" y="1730"/>
                    <a:pt x="1104" y="1732"/>
                    <a:pt x="1104" y="1733"/>
                  </a:cubicBezTo>
                  <a:cubicBezTo>
                    <a:pt x="1104" y="1735"/>
                    <a:pt x="1105" y="1738"/>
                    <a:pt x="1106" y="1739"/>
                  </a:cubicBezTo>
                  <a:cubicBezTo>
                    <a:pt x="1106" y="1740"/>
                    <a:pt x="1107" y="1741"/>
                    <a:pt x="1108" y="1741"/>
                  </a:cubicBezTo>
                  <a:cubicBezTo>
                    <a:pt x="1109" y="1742"/>
                    <a:pt x="1111" y="1742"/>
                    <a:pt x="1112" y="1742"/>
                  </a:cubicBezTo>
                  <a:cubicBezTo>
                    <a:pt x="1113" y="1743"/>
                    <a:pt x="1114" y="1744"/>
                    <a:pt x="1115" y="1745"/>
                  </a:cubicBezTo>
                  <a:cubicBezTo>
                    <a:pt x="1116" y="1746"/>
                    <a:pt x="1118" y="1748"/>
                    <a:pt x="1119" y="1750"/>
                  </a:cubicBezTo>
                  <a:cubicBezTo>
                    <a:pt x="1119" y="1751"/>
                    <a:pt x="1118" y="1753"/>
                    <a:pt x="1117" y="1754"/>
                  </a:cubicBezTo>
                  <a:cubicBezTo>
                    <a:pt x="1116" y="1755"/>
                    <a:pt x="1115" y="1756"/>
                    <a:pt x="1114" y="1757"/>
                  </a:cubicBezTo>
                  <a:cubicBezTo>
                    <a:pt x="1114" y="1758"/>
                    <a:pt x="1115" y="1760"/>
                    <a:pt x="1115" y="1761"/>
                  </a:cubicBezTo>
                  <a:cubicBezTo>
                    <a:pt x="1116" y="1761"/>
                    <a:pt x="1118" y="1761"/>
                    <a:pt x="1118" y="1762"/>
                  </a:cubicBezTo>
                  <a:cubicBezTo>
                    <a:pt x="1119" y="1763"/>
                    <a:pt x="1120" y="1765"/>
                    <a:pt x="1121" y="1765"/>
                  </a:cubicBezTo>
                  <a:cubicBezTo>
                    <a:pt x="1121" y="1765"/>
                    <a:pt x="1123" y="1765"/>
                    <a:pt x="1124" y="1764"/>
                  </a:cubicBezTo>
                  <a:cubicBezTo>
                    <a:pt x="1125" y="1764"/>
                    <a:pt x="1125" y="1762"/>
                    <a:pt x="1126" y="1761"/>
                  </a:cubicBezTo>
                  <a:cubicBezTo>
                    <a:pt x="1127" y="1761"/>
                    <a:pt x="1129" y="1762"/>
                    <a:pt x="1130" y="1762"/>
                  </a:cubicBezTo>
                  <a:cubicBezTo>
                    <a:pt x="1130" y="1762"/>
                    <a:pt x="1131" y="1764"/>
                    <a:pt x="1132" y="1764"/>
                  </a:cubicBezTo>
                  <a:cubicBezTo>
                    <a:pt x="1132" y="1765"/>
                    <a:pt x="1134" y="1765"/>
                    <a:pt x="1135" y="1765"/>
                  </a:cubicBezTo>
                  <a:cubicBezTo>
                    <a:pt x="1136" y="1765"/>
                    <a:pt x="1138" y="1764"/>
                    <a:pt x="1139" y="1764"/>
                  </a:cubicBezTo>
                  <a:cubicBezTo>
                    <a:pt x="1139" y="1764"/>
                    <a:pt x="1140" y="1765"/>
                    <a:pt x="1140" y="1765"/>
                  </a:cubicBezTo>
                  <a:cubicBezTo>
                    <a:pt x="1140" y="1766"/>
                    <a:pt x="1141" y="1768"/>
                    <a:pt x="1141" y="1768"/>
                  </a:cubicBezTo>
                  <a:cubicBezTo>
                    <a:pt x="1142" y="1768"/>
                    <a:pt x="1144" y="1766"/>
                    <a:pt x="1145" y="1767"/>
                  </a:cubicBezTo>
                  <a:cubicBezTo>
                    <a:pt x="1146" y="1767"/>
                    <a:pt x="1147" y="1768"/>
                    <a:pt x="1147" y="1769"/>
                  </a:cubicBezTo>
                  <a:cubicBezTo>
                    <a:pt x="1148" y="1769"/>
                    <a:pt x="1149" y="1770"/>
                    <a:pt x="1150" y="1770"/>
                  </a:cubicBezTo>
                  <a:cubicBezTo>
                    <a:pt x="1151" y="1770"/>
                    <a:pt x="1153" y="1769"/>
                    <a:pt x="1154" y="1769"/>
                  </a:cubicBezTo>
                  <a:cubicBezTo>
                    <a:pt x="1155" y="1769"/>
                    <a:pt x="1156" y="1770"/>
                    <a:pt x="1157" y="1770"/>
                  </a:cubicBezTo>
                  <a:cubicBezTo>
                    <a:pt x="1158" y="1770"/>
                    <a:pt x="1159" y="1768"/>
                    <a:pt x="1160" y="1768"/>
                  </a:cubicBezTo>
                  <a:cubicBezTo>
                    <a:pt x="1161" y="1768"/>
                    <a:pt x="1164" y="1768"/>
                    <a:pt x="1165" y="1769"/>
                  </a:cubicBezTo>
                  <a:cubicBezTo>
                    <a:pt x="1165" y="1769"/>
                    <a:pt x="1165" y="1771"/>
                    <a:pt x="1165" y="1772"/>
                  </a:cubicBezTo>
                  <a:cubicBezTo>
                    <a:pt x="1165" y="1773"/>
                    <a:pt x="1166" y="1775"/>
                    <a:pt x="1167" y="1775"/>
                  </a:cubicBezTo>
                  <a:cubicBezTo>
                    <a:pt x="1168" y="1776"/>
                    <a:pt x="1170" y="1775"/>
                    <a:pt x="1171" y="1776"/>
                  </a:cubicBezTo>
                  <a:cubicBezTo>
                    <a:pt x="1172" y="1776"/>
                    <a:pt x="1172" y="1777"/>
                    <a:pt x="1172" y="1778"/>
                  </a:cubicBezTo>
                  <a:cubicBezTo>
                    <a:pt x="1173" y="1778"/>
                    <a:pt x="1172" y="1780"/>
                    <a:pt x="1173" y="1781"/>
                  </a:cubicBezTo>
                  <a:cubicBezTo>
                    <a:pt x="1173" y="1781"/>
                    <a:pt x="1175" y="1780"/>
                    <a:pt x="1176" y="1780"/>
                  </a:cubicBezTo>
                  <a:cubicBezTo>
                    <a:pt x="1177" y="1781"/>
                    <a:pt x="1177" y="1782"/>
                    <a:pt x="1177" y="1782"/>
                  </a:cubicBezTo>
                  <a:cubicBezTo>
                    <a:pt x="1178" y="1783"/>
                    <a:pt x="1178" y="1785"/>
                    <a:pt x="1179" y="1785"/>
                  </a:cubicBezTo>
                  <a:cubicBezTo>
                    <a:pt x="1179" y="1786"/>
                    <a:pt x="1181" y="1785"/>
                    <a:pt x="1182" y="1785"/>
                  </a:cubicBezTo>
                  <a:cubicBezTo>
                    <a:pt x="1182" y="1786"/>
                    <a:pt x="1184" y="1786"/>
                    <a:pt x="1185" y="1787"/>
                  </a:cubicBezTo>
                  <a:cubicBezTo>
                    <a:pt x="1185" y="1788"/>
                    <a:pt x="1184" y="1790"/>
                    <a:pt x="1185" y="1791"/>
                  </a:cubicBezTo>
                  <a:cubicBezTo>
                    <a:pt x="1185" y="1792"/>
                    <a:pt x="1187" y="1791"/>
                    <a:pt x="1187" y="1791"/>
                  </a:cubicBezTo>
                  <a:cubicBezTo>
                    <a:pt x="1188" y="1791"/>
                    <a:pt x="1189" y="1790"/>
                    <a:pt x="1190" y="1790"/>
                  </a:cubicBezTo>
                  <a:cubicBezTo>
                    <a:pt x="1191" y="1789"/>
                    <a:pt x="1191" y="1788"/>
                    <a:pt x="1192" y="1788"/>
                  </a:cubicBezTo>
                  <a:cubicBezTo>
                    <a:pt x="1193" y="1787"/>
                    <a:pt x="1195" y="1787"/>
                    <a:pt x="1196" y="1788"/>
                  </a:cubicBezTo>
                  <a:cubicBezTo>
                    <a:pt x="1197" y="1788"/>
                    <a:pt x="1199" y="1789"/>
                    <a:pt x="1200" y="1789"/>
                  </a:cubicBezTo>
                  <a:cubicBezTo>
                    <a:pt x="1201" y="1790"/>
                    <a:pt x="1202" y="1792"/>
                    <a:pt x="1203" y="1792"/>
                  </a:cubicBezTo>
                  <a:cubicBezTo>
                    <a:pt x="1203" y="1793"/>
                    <a:pt x="1205" y="1792"/>
                    <a:pt x="1206" y="1792"/>
                  </a:cubicBezTo>
                  <a:cubicBezTo>
                    <a:pt x="1207" y="1792"/>
                    <a:pt x="1209" y="1793"/>
                    <a:pt x="1210" y="1794"/>
                  </a:cubicBezTo>
                  <a:cubicBezTo>
                    <a:pt x="1211" y="1794"/>
                    <a:pt x="1213" y="1794"/>
                    <a:pt x="1214" y="1794"/>
                  </a:cubicBezTo>
                  <a:cubicBezTo>
                    <a:pt x="1215" y="1794"/>
                    <a:pt x="1217" y="1793"/>
                    <a:pt x="1218" y="1793"/>
                  </a:cubicBezTo>
                  <a:cubicBezTo>
                    <a:pt x="1218" y="1793"/>
                    <a:pt x="1219" y="1793"/>
                    <a:pt x="1220" y="1793"/>
                  </a:cubicBezTo>
                  <a:cubicBezTo>
                    <a:pt x="1220" y="1793"/>
                    <a:pt x="1220" y="1795"/>
                    <a:pt x="1221" y="1796"/>
                  </a:cubicBezTo>
                  <a:cubicBezTo>
                    <a:pt x="1221" y="1797"/>
                    <a:pt x="1223" y="1798"/>
                    <a:pt x="1224" y="1799"/>
                  </a:cubicBezTo>
                  <a:cubicBezTo>
                    <a:pt x="1225" y="1799"/>
                    <a:pt x="1227" y="1800"/>
                    <a:pt x="1228" y="1801"/>
                  </a:cubicBezTo>
                  <a:cubicBezTo>
                    <a:pt x="1229" y="1802"/>
                    <a:pt x="1230" y="1804"/>
                    <a:pt x="1232" y="1805"/>
                  </a:cubicBezTo>
                  <a:cubicBezTo>
                    <a:pt x="1232" y="1805"/>
                    <a:pt x="1233" y="1805"/>
                    <a:pt x="1234" y="1805"/>
                  </a:cubicBezTo>
                  <a:cubicBezTo>
                    <a:pt x="1235" y="1805"/>
                    <a:pt x="1235" y="1803"/>
                    <a:pt x="1236" y="1803"/>
                  </a:cubicBezTo>
                  <a:cubicBezTo>
                    <a:pt x="1237" y="1803"/>
                    <a:pt x="1238" y="1804"/>
                    <a:pt x="1238" y="1804"/>
                  </a:cubicBezTo>
                  <a:cubicBezTo>
                    <a:pt x="1239" y="1805"/>
                    <a:pt x="1238" y="1807"/>
                    <a:pt x="1238" y="1808"/>
                  </a:cubicBezTo>
                  <a:cubicBezTo>
                    <a:pt x="1239" y="1809"/>
                    <a:pt x="1240" y="1810"/>
                    <a:pt x="1241" y="1811"/>
                  </a:cubicBezTo>
                  <a:cubicBezTo>
                    <a:pt x="1242" y="1811"/>
                    <a:pt x="1244" y="1812"/>
                    <a:pt x="1245" y="1812"/>
                  </a:cubicBezTo>
                  <a:cubicBezTo>
                    <a:pt x="1245" y="1812"/>
                    <a:pt x="1247" y="1810"/>
                    <a:pt x="1248" y="1811"/>
                  </a:cubicBezTo>
                  <a:cubicBezTo>
                    <a:pt x="1248" y="1811"/>
                    <a:pt x="1249" y="1811"/>
                    <a:pt x="1249" y="1812"/>
                  </a:cubicBezTo>
                  <a:cubicBezTo>
                    <a:pt x="1250" y="1812"/>
                    <a:pt x="1249" y="1814"/>
                    <a:pt x="1249" y="1815"/>
                  </a:cubicBezTo>
                  <a:cubicBezTo>
                    <a:pt x="1249" y="1816"/>
                    <a:pt x="1251" y="1818"/>
                    <a:pt x="1251" y="1818"/>
                  </a:cubicBezTo>
                  <a:cubicBezTo>
                    <a:pt x="1253" y="1819"/>
                    <a:pt x="1255" y="1817"/>
                    <a:pt x="1256" y="1817"/>
                  </a:cubicBezTo>
                  <a:cubicBezTo>
                    <a:pt x="1257" y="1817"/>
                    <a:pt x="1258" y="1818"/>
                    <a:pt x="1258" y="1819"/>
                  </a:cubicBezTo>
                  <a:cubicBezTo>
                    <a:pt x="1259" y="1819"/>
                    <a:pt x="1260" y="1821"/>
                    <a:pt x="1260" y="1821"/>
                  </a:cubicBezTo>
                  <a:cubicBezTo>
                    <a:pt x="1261" y="1821"/>
                    <a:pt x="1262" y="1819"/>
                    <a:pt x="1263" y="1819"/>
                  </a:cubicBezTo>
                  <a:cubicBezTo>
                    <a:pt x="1263" y="1819"/>
                    <a:pt x="1264" y="1818"/>
                    <a:pt x="1265" y="1818"/>
                  </a:cubicBezTo>
                  <a:cubicBezTo>
                    <a:pt x="1266" y="1818"/>
                    <a:pt x="1266" y="1821"/>
                    <a:pt x="1267" y="1821"/>
                  </a:cubicBezTo>
                  <a:cubicBezTo>
                    <a:pt x="1268" y="1821"/>
                    <a:pt x="1270" y="1821"/>
                    <a:pt x="1271" y="1820"/>
                  </a:cubicBezTo>
                  <a:cubicBezTo>
                    <a:pt x="1272" y="1820"/>
                    <a:pt x="1273" y="1818"/>
                    <a:pt x="1274" y="1818"/>
                  </a:cubicBezTo>
                  <a:cubicBezTo>
                    <a:pt x="1275" y="1818"/>
                    <a:pt x="1277" y="1818"/>
                    <a:pt x="1278" y="1819"/>
                  </a:cubicBezTo>
                  <a:cubicBezTo>
                    <a:pt x="1278" y="1819"/>
                    <a:pt x="1279" y="1820"/>
                    <a:pt x="1280" y="1820"/>
                  </a:cubicBezTo>
                  <a:cubicBezTo>
                    <a:pt x="1281" y="1821"/>
                    <a:pt x="1283" y="1822"/>
                    <a:pt x="1284" y="1822"/>
                  </a:cubicBezTo>
                  <a:cubicBezTo>
                    <a:pt x="1285" y="1822"/>
                    <a:pt x="1286" y="1819"/>
                    <a:pt x="1287" y="1819"/>
                  </a:cubicBezTo>
                  <a:cubicBezTo>
                    <a:pt x="1287" y="1819"/>
                    <a:pt x="1289" y="1819"/>
                    <a:pt x="1290" y="1819"/>
                  </a:cubicBezTo>
                  <a:cubicBezTo>
                    <a:pt x="1291" y="1819"/>
                    <a:pt x="1294" y="1820"/>
                    <a:pt x="1295" y="1820"/>
                  </a:cubicBezTo>
                  <a:cubicBezTo>
                    <a:pt x="1296" y="1820"/>
                    <a:pt x="1298" y="1821"/>
                    <a:pt x="1299" y="1821"/>
                  </a:cubicBezTo>
                  <a:cubicBezTo>
                    <a:pt x="1299" y="1820"/>
                    <a:pt x="1300" y="1818"/>
                    <a:pt x="1301" y="1818"/>
                  </a:cubicBezTo>
                  <a:cubicBezTo>
                    <a:pt x="1302" y="1818"/>
                    <a:pt x="1304" y="1821"/>
                    <a:pt x="1306" y="1820"/>
                  </a:cubicBezTo>
                  <a:cubicBezTo>
                    <a:pt x="1306" y="1820"/>
                    <a:pt x="1307" y="1819"/>
                    <a:pt x="1308" y="1818"/>
                  </a:cubicBezTo>
                  <a:cubicBezTo>
                    <a:pt x="1308" y="1818"/>
                    <a:pt x="1310" y="1818"/>
                    <a:pt x="1311" y="1819"/>
                  </a:cubicBezTo>
                  <a:cubicBezTo>
                    <a:pt x="1312" y="1819"/>
                    <a:pt x="1313" y="1821"/>
                    <a:pt x="1314" y="1821"/>
                  </a:cubicBezTo>
                  <a:cubicBezTo>
                    <a:pt x="1315" y="1822"/>
                    <a:pt x="1318" y="1821"/>
                    <a:pt x="1319" y="1820"/>
                  </a:cubicBezTo>
                  <a:cubicBezTo>
                    <a:pt x="1320" y="1820"/>
                    <a:pt x="1322" y="1818"/>
                    <a:pt x="1323" y="1818"/>
                  </a:cubicBezTo>
                  <a:cubicBezTo>
                    <a:pt x="1323" y="1819"/>
                    <a:pt x="1324" y="1819"/>
                    <a:pt x="1324" y="1820"/>
                  </a:cubicBezTo>
                  <a:cubicBezTo>
                    <a:pt x="1325" y="1820"/>
                    <a:pt x="1325" y="1822"/>
                    <a:pt x="1326" y="1823"/>
                  </a:cubicBezTo>
                  <a:cubicBezTo>
                    <a:pt x="1327" y="1824"/>
                    <a:pt x="1330" y="1824"/>
                    <a:pt x="1331" y="1824"/>
                  </a:cubicBezTo>
                  <a:cubicBezTo>
                    <a:pt x="1333" y="1824"/>
                    <a:pt x="1335" y="1824"/>
                    <a:pt x="1337" y="1824"/>
                  </a:cubicBezTo>
                  <a:cubicBezTo>
                    <a:pt x="1339" y="1824"/>
                    <a:pt x="1343" y="1824"/>
                    <a:pt x="1345" y="1824"/>
                  </a:cubicBezTo>
                  <a:cubicBezTo>
                    <a:pt x="1346" y="1825"/>
                    <a:pt x="1348" y="1826"/>
                    <a:pt x="1349" y="1827"/>
                  </a:cubicBezTo>
                  <a:cubicBezTo>
                    <a:pt x="1350" y="1828"/>
                    <a:pt x="1352" y="1830"/>
                    <a:pt x="1353" y="1832"/>
                  </a:cubicBezTo>
                  <a:cubicBezTo>
                    <a:pt x="1354" y="1833"/>
                    <a:pt x="1356" y="1837"/>
                    <a:pt x="1357" y="1839"/>
                  </a:cubicBezTo>
                  <a:cubicBezTo>
                    <a:pt x="1359" y="1840"/>
                    <a:pt x="1362" y="1840"/>
                    <a:pt x="1364" y="1840"/>
                  </a:cubicBezTo>
                  <a:cubicBezTo>
                    <a:pt x="1365" y="1841"/>
                    <a:pt x="1366" y="1842"/>
                    <a:pt x="1367" y="1843"/>
                  </a:cubicBezTo>
                  <a:cubicBezTo>
                    <a:pt x="1367" y="1844"/>
                    <a:pt x="1367" y="1846"/>
                    <a:pt x="1367" y="1846"/>
                  </a:cubicBezTo>
                  <a:cubicBezTo>
                    <a:pt x="1368" y="1847"/>
                    <a:pt x="1371" y="1849"/>
                    <a:pt x="1372" y="1849"/>
                  </a:cubicBezTo>
                  <a:cubicBezTo>
                    <a:pt x="1373" y="1849"/>
                    <a:pt x="1375" y="1849"/>
                    <a:pt x="1377" y="1849"/>
                  </a:cubicBezTo>
                  <a:cubicBezTo>
                    <a:pt x="1377" y="1849"/>
                    <a:pt x="1379" y="1849"/>
                    <a:pt x="1380" y="1850"/>
                  </a:cubicBezTo>
                  <a:cubicBezTo>
                    <a:pt x="1381" y="1850"/>
                    <a:pt x="1380" y="1852"/>
                    <a:pt x="1380" y="1853"/>
                  </a:cubicBezTo>
                  <a:cubicBezTo>
                    <a:pt x="1381" y="1854"/>
                    <a:pt x="1384" y="1856"/>
                    <a:pt x="1385" y="1857"/>
                  </a:cubicBezTo>
                  <a:cubicBezTo>
                    <a:pt x="1386" y="1857"/>
                    <a:pt x="1389" y="1857"/>
                    <a:pt x="1390" y="1856"/>
                  </a:cubicBezTo>
                  <a:cubicBezTo>
                    <a:pt x="1391" y="1856"/>
                    <a:pt x="1393" y="1854"/>
                    <a:pt x="1393" y="1853"/>
                  </a:cubicBezTo>
                  <a:cubicBezTo>
                    <a:pt x="1394" y="1852"/>
                    <a:pt x="1394" y="1849"/>
                    <a:pt x="1394" y="1848"/>
                  </a:cubicBezTo>
                  <a:cubicBezTo>
                    <a:pt x="1394" y="1847"/>
                    <a:pt x="1392" y="1846"/>
                    <a:pt x="1392" y="1845"/>
                  </a:cubicBezTo>
                  <a:cubicBezTo>
                    <a:pt x="1392" y="1844"/>
                    <a:pt x="1393" y="1842"/>
                    <a:pt x="1394" y="1841"/>
                  </a:cubicBezTo>
                  <a:cubicBezTo>
                    <a:pt x="1395" y="1841"/>
                    <a:pt x="1397" y="1841"/>
                    <a:pt x="1398" y="1841"/>
                  </a:cubicBezTo>
                  <a:cubicBezTo>
                    <a:pt x="1399" y="1840"/>
                    <a:pt x="1400" y="1839"/>
                    <a:pt x="1401" y="1838"/>
                  </a:cubicBezTo>
                  <a:cubicBezTo>
                    <a:pt x="1402" y="1838"/>
                    <a:pt x="1403" y="1838"/>
                    <a:pt x="1404" y="1838"/>
                  </a:cubicBezTo>
                  <a:cubicBezTo>
                    <a:pt x="1405" y="1837"/>
                    <a:pt x="1406" y="1835"/>
                    <a:pt x="1407" y="1835"/>
                  </a:cubicBezTo>
                  <a:cubicBezTo>
                    <a:pt x="1408" y="1835"/>
                    <a:pt x="1410" y="1835"/>
                    <a:pt x="1411" y="1835"/>
                  </a:cubicBezTo>
                  <a:cubicBezTo>
                    <a:pt x="1412" y="1835"/>
                    <a:pt x="1413" y="1836"/>
                    <a:pt x="1414" y="1836"/>
                  </a:cubicBezTo>
                  <a:cubicBezTo>
                    <a:pt x="1415" y="1836"/>
                    <a:pt x="1417" y="1834"/>
                    <a:pt x="1418" y="1834"/>
                  </a:cubicBezTo>
                  <a:cubicBezTo>
                    <a:pt x="1420" y="1834"/>
                    <a:pt x="1423" y="1835"/>
                    <a:pt x="1425" y="1835"/>
                  </a:cubicBezTo>
                  <a:cubicBezTo>
                    <a:pt x="1426" y="1835"/>
                    <a:pt x="1427" y="1835"/>
                    <a:pt x="1428" y="1835"/>
                  </a:cubicBezTo>
                  <a:cubicBezTo>
                    <a:pt x="1429" y="1834"/>
                    <a:pt x="1429" y="1832"/>
                    <a:pt x="1429" y="1831"/>
                  </a:cubicBezTo>
                  <a:cubicBezTo>
                    <a:pt x="1430" y="1830"/>
                    <a:pt x="1429" y="1828"/>
                    <a:pt x="1428" y="1827"/>
                  </a:cubicBezTo>
                  <a:cubicBezTo>
                    <a:pt x="1428" y="1826"/>
                    <a:pt x="1425" y="1826"/>
                    <a:pt x="1424" y="1826"/>
                  </a:cubicBezTo>
                  <a:cubicBezTo>
                    <a:pt x="1423" y="1826"/>
                    <a:pt x="1422" y="1828"/>
                    <a:pt x="1421" y="1828"/>
                  </a:cubicBezTo>
                  <a:cubicBezTo>
                    <a:pt x="1420" y="1829"/>
                    <a:pt x="1418" y="1829"/>
                    <a:pt x="1417" y="1829"/>
                  </a:cubicBezTo>
                  <a:cubicBezTo>
                    <a:pt x="1416" y="1828"/>
                    <a:pt x="1415" y="1826"/>
                    <a:pt x="1416" y="1825"/>
                  </a:cubicBezTo>
                  <a:cubicBezTo>
                    <a:pt x="1416" y="1824"/>
                    <a:pt x="1417" y="1823"/>
                    <a:pt x="1418" y="1822"/>
                  </a:cubicBezTo>
                  <a:cubicBezTo>
                    <a:pt x="1418" y="1822"/>
                    <a:pt x="1420" y="1820"/>
                    <a:pt x="1420" y="1820"/>
                  </a:cubicBezTo>
                  <a:cubicBezTo>
                    <a:pt x="1420" y="1818"/>
                    <a:pt x="1420" y="1815"/>
                    <a:pt x="1419" y="1814"/>
                  </a:cubicBezTo>
                  <a:cubicBezTo>
                    <a:pt x="1418" y="1813"/>
                    <a:pt x="1416" y="1813"/>
                    <a:pt x="1415" y="1813"/>
                  </a:cubicBezTo>
                  <a:cubicBezTo>
                    <a:pt x="1415" y="1813"/>
                    <a:pt x="1413" y="1814"/>
                    <a:pt x="1413" y="1814"/>
                  </a:cubicBezTo>
                  <a:cubicBezTo>
                    <a:pt x="1412" y="1814"/>
                    <a:pt x="1410" y="1814"/>
                    <a:pt x="1409" y="1813"/>
                  </a:cubicBezTo>
                  <a:cubicBezTo>
                    <a:pt x="1408" y="1813"/>
                    <a:pt x="1406" y="1812"/>
                    <a:pt x="1405" y="1811"/>
                  </a:cubicBezTo>
                  <a:cubicBezTo>
                    <a:pt x="1404" y="1810"/>
                    <a:pt x="1404" y="1807"/>
                    <a:pt x="1404" y="1806"/>
                  </a:cubicBezTo>
                  <a:cubicBezTo>
                    <a:pt x="1404" y="1805"/>
                    <a:pt x="1403" y="1804"/>
                    <a:pt x="1403" y="1803"/>
                  </a:cubicBezTo>
                  <a:cubicBezTo>
                    <a:pt x="1402" y="1802"/>
                    <a:pt x="1401" y="1801"/>
                    <a:pt x="1401" y="1800"/>
                  </a:cubicBezTo>
                  <a:cubicBezTo>
                    <a:pt x="1401" y="1800"/>
                    <a:pt x="1403" y="1798"/>
                    <a:pt x="1403" y="1798"/>
                  </a:cubicBezTo>
                  <a:cubicBezTo>
                    <a:pt x="1403" y="1797"/>
                    <a:pt x="1403" y="1795"/>
                    <a:pt x="1403" y="1794"/>
                  </a:cubicBezTo>
                  <a:cubicBezTo>
                    <a:pt x="1402" y="1793"/>
                    <a:pt x="1401" y="1792"/>
                    <a:pt x="1401" y="1792"/>
                  </a:cubicBezTo>
                  <a:cubicBezTo>
                    <a:pt x="1400" y="1791"/>
                    <a:pt x="1399" y="1789"/>
                    <a:pt x="1399" y="1788"/>
                  </a:cubicBezTo>
                  <a:cubicBezTo>
                    <a:pt x="1399" y="1787"/>
                    <a:pt x="1401" y="1786"/>
                    <a:pt x="1401" y="1785"/>
                  </a:cubicBezTo>
                  <a:cubicBezTo>
                    <a:pt x="1401" y="1784"/>
                    <a:pt x="1401" y="1781"/>
                    <a:pt x="1400" y="1781"/>
                  </a:cubicBezTo>
                  <a:cubicBezTo>
                    <a:pt x="1399" y="1780"/>
                    <a:pt x="1397" y="1782"/>
                    <a:pt x="1396" y="1782"/>
                  </a:cubicBezTo>
                  <a:cubicBezTo>
                    <a:pt x="1395" y="1782"/>
                    <a:pt x="1395" y="1779"/>
                    <a:pt x="1394" y="1778"/>
                  </a:cubicBezTo>
                  <a:cubicBezTo>
                    <a:pt x="1394" y="1777"/>
                    <a:pt x="1394" y="1774"/>
                    <a:pt x="1395" y="1773"/>
                  </a:cubicBezTo>
                  <a:cubicBezTo>
                    <a:pt x="1395" y="1772"/>
                    <a:pt x="1398" y="1771"/>
                    <a:pt x="1398" y="1769"/>
                  </a:cubicBezTo>
                  <a:cubicBezTo>
                    <a:pt x="1398" y="1768"/>
                    <a:pt x="1397" y="1767"/>
                    <a:pt x="1396" y="1766"/>
                  </a:cubicBezTo>
                  <a:cubicBezTo>
                    <a:pt x="1396" y="1766"/>
                    <a:pt x="1394" y="1766"/>
                    <a:pt x="1393" y="1767"/>
                  </a:cubicBezTo>
                  <a:cubicBezTo>
                    <a:pt x="1392" y="1768"/>
                    <a:pt x="1392" y="1769"/>
                    <a:pt x="1392" y="1770"/>
                  </a:cubicBezTo>
                  <a:cubicBezTo>
                    <a:pt x="1391" y="1771"/>
                    <a:pt x="1390" y="1772"/>
                    <a:pt x="1389" y="1772"/>
                  </a:cubicBezTo>
                  <a:cubicBezTo>
                    <a:pt x="1388" y="1772"/>
                    <a:pt x="1387" y="1770"/>
                    <a:pt x="1387" y="1769"/>
                  </a:cubicBezTo>
                  <a:cubicBezTo>
                    <a:pt x="1387" y="1768"/>
                    <a:pt x="1388" y="1766"/>
                    <a:pt x="1388" y="1765"/>
                  </a:cubicBezTo>
                  <a:cubicBezTo>
                    <a:pt x="1389" y="1764"/>
                    <a:pt x="1390" y="1761"/>
                    <a:pt x="1390" y="1760"/>
                  </a:cubicBezTo>
                  <a:cubicBezTo>
                    <a:pt x="1390" y="1759"/>
                    <a:pt x="1389" y="1757"/>
                    <a:pt x="1388" y="1757"/>
                  </a:cubicBezTo>
                  <a:cubicBezTo>
                    <a:pt x="1387" y="1756"/>
                    <a:pt x="1386" y="1759"/>
                    <a:pt x="1385" y="1758"/>
                  </a:cubicBezTo>
                  <a:cubicBezTo>
                    <a:pt x="1384" y="1758"/>
                    <a:pt x="1383" y="1757"/>
                    <a:pt x="1383" y="1756"/>
                  </a:cubicBezTo>
                  <a:cubicBezTo>
                    <a:pt x="1383" y="1755"/>
                    <a:pt x="1384" y="1753"/>
                    <a:pt x="1384" y="1752"/>
                  </a:cubicBezTo>
                  <a:cubicBezTo>
                    <a:pt x="1383" y="1751"/>
                    <a:pt x="1381" y="1751"/>
                    <a:pt x="1380" y="1750"/>
                  </a:cubicBezTo>
                  <a:cubicBezTo>
                    <a:pt x="1380" y="1749"/>
                    <a:pt x="1380" y="1747"/>
                    <a:pt x="1380" y="1746"/>
                  </a:cubicBezTo>
                  <a:cubicBezTo>
                    <a:pt x="1380" y="1745"/>
                    <a:pt x="1381" y="1743"/>
                    <a:pt x="1382" y="1742"/>
                  </a:cubicBezTo>
                  <a:cubicBezTo>
                    <a:pt x="1382" y="1741"/>
                    <a:pt x="1382" y="1738"/>
                    <a:pt x="1382" y="1737"/>
                  </a:cubicBezTo>
                  <a:cubicBezTo>
                    <a:pt x="1382" y="1735"/>
                    <a:pt x="1382" y="1733"/>
                    <a:pt x="1381" y="1732"/>
                  </a:cubicBezTo>
                  <a:cubicBezTo>
                    <a:pt x="1381" y="1730"/>
                    <a:pt x="1377" y="1727"/>
                    <a:pt x="1377" y="1725"/>
                  </a:cubicBezTo>
                  <a:cubicBezTo>
                    <a:pt x="1376" y="1723"/>
                    <a:pt x="1377" y="1719"/>
                    <a:pt x="1377" y="1717"/>
                  </a:cubicBezTo>
                  <a:cubicBezTo>
                    <a:pt x="1377" y="1715"/>
                    <a:pt x="1376" y="1713"/>
                    <a:pt x="1376" y="1711"/>
                  </a:cubicBezTo>
                  <a:cubicBezTo>
                    <a:pt x="1375" y="1710"/>
                    <a:pt x="1374" y="1706"/>
                    <a:pt x="1373" y="1704"/>
                  </a:cubicBezTo>
                  <a:cubicBezTo>
                    <a:pt x="1373" y="1703"/>
                    <a:pt x="1371" y="1699"/>
                    <a:pt x="1371" y="1697"/>
                  </a:cubicBezTo>
                  <a:cubicBezTo>
                    <a:pt x="1370" y="1696"/>
                    <a:pt x="1367" y="1692"/>
                    <a:pt x="1366" y="1690"/>
                  </a:cubicBezTo>
                  <a:cubicBezTo>
                    <a:pt x="1365" y="1690"/>
                    <a:pt x="1363" y="1688"/>
                    <a:pt x="1362" y="1687"/>
                  </a:cubicBezTo>
                  <a:cubicBezTo>
                    <a:pt x="1361" y="1687"/>
                    <a:pt x="1359" y="1686"/>
                    <a:pt x="1359" y="1685"/>
                  </a:cubicBezTo>
                  <a:cubicBezTo>
                    <a:pt x="1358" y="1684"/>
                    <a:pt x="1360" y="1681"/>
                    <a:pt x="1360" y="1680"/>
                  </a:cubicBezTo>
                  <a:cubicBezTo>
                    <a:pt x="1360" y="1678"/>
                    <a:pt x="1361" y="1674"/>
                    <a:pt x="1361" y="1672"/>
                  </a:cubicBezTo>
                  <a:cubicBezTo>
                    <a:pt x="1360" y="1670"/>
                    <a:pt x="1359" y="1667"/>
                    <a:pt x="1358" y="1666"/>
                  </a:cubicBezTo>
                  <a:cubicBezTo>
                    <a:pt x="1358" y="1665"/>
                    <a:pt x="1358" y="1663"/>
                    <a:pt x="1359" y="1662"/>
                  </a:cubicBezTo>
                  <a:cubicBezTo>
                    <a:pt x="1359" y="1661"/>
                    <a:pt x="1359" y="1658"/>
                    <a:pt x="1360" y="1657"/>
                  </a:cubicBezTo>
                  <a:cubicBezTo>
                    <a:pt x="1361" y="1656"/>
                    <a:pt x="1363" y="1655"/>
                    <a:pt x="1365" y="1655"/>
                  </a:cubicBezTo>
                  <a:cubicBezTo>
                    <a:pt x="1366" y="1655"/>
                    <a:pt x="1368" y="1657"/>
                    <a:pt x="1370" y="1656"/>
                  </a:cubicBezTo>
                  <a:cubicBezTo>
                    <a:pt x="1370" y="1656"/>
                    <a:pt x="1371" y="1654"/>
                    <a:pt x="1371" y="1654"/>
                  </a:cubicBezTo>
                  <a:cubicBezTo>
                    <a:pt x="1372" y="1653"/>
                    <a:pt x="1371" y="1651"/>
                    <a:pt x="1370" y="1650"/>
                  </a:cubicBezTo>
                  <a:cubicBezTo>
                    <a:pt x="1370" y="1650"/>
                    <a:pt x="1370" y="1649"/>
                    <a:pt x="1369" y="1649"/>
                  </a:cubicBezTo>
                  <a:cubicBezTo>
                    <a:pt x="1369" y="1648"/>
                    <a:pt x="1368" y="1647"/>
                    <a:pt x="1368" y="1647"/>
                  </a:cubicBezTo>
                  <a:cubicBezTo>
                    <a:pt x="1368" y="1646"/>
                    <a:pt x="1370" y="1646"/>
                    <a:pt x="1370" y="1645"/>
                  </a:cubicBezTo>
                  <a:cubicBezTo>
                    <a:pt x="1370" y="1644"/>
                    <a:pt x="1368" y="1643"/>
                    <a:pt x="1367" y="1642"/>
                  </a:cubicBezTo>
                  <a:cubicBezTo>
                    <a:pt x="1367" y="1642"/>
                    <a:pt x="1367" y="1640"/>
                    <a:pt x="1368" y="1639"/>
                  </a:cubicBezTo>
                  <a:cubicBezTo>
                    <a:pt x="1368" y="1639"/>
                    <a:pt x="1371" y="1639"/>
                    <a:pt x="1372" y="1639"/>
                  </a:cubicBezTo>
                  <a:cubicBezTo>
                    <a:pt x="1373" y="1638"/>
                    <a:pt x="1375" y="1636"/>
                    <a:pt x="1376" y="1635"/>
                  </a:cubicBezTo>
                  <a:cubicBezTo>
                    <a:pt x="1376" y="1633"/>
                    <a:pt x="1376" y="1630"/>
                    <a:pt x="1377" y="1628"/>
                  </a:cubicBezTo>
                  <a:cubicBezTo>
                    <a:pt x="1377" y="1626"/>
                    <a:pt x="1376" y="1622"/>
                    <a:pt x="1376" y="1621"/>
                  </a:cubicBezTo>
                  <a:cubicBezTo>
                    <a:pt x="1376" y="1619"/>
                    <a:pt x="1378" y="1616"/>
                    <a:pt x="1378" y="1614"/>
                  </a:cubicBezTo>
                  <a:cubicBezTo>
                    <a:pt x="1378" y="1613"/>
                    <a:pt x="1379" y="1611"/>
                    <a:pt x="1379" y="1610"/>
                  </a:cubicBezTo>
                  <a:cubicBezTo>
                    <a:pt x="1378" y="1609"/>
                    <a:pt x="1375" y="1610"/>
                    <a:pt x="1373" y="1610"/>
                  </a:cubicBezTo>
                  <a:cubicBezTo>
                    <a:pt x="1372" y="1611"/>
                    <a:pt x="1370" y="1612"/>
                    <a:pt x="1369" y="1613"/>
                  </a:cubicBezTo>
                  <a:cubicBezTo>
                    <a:pt x="1368" y="1614"/>
                    <a:pt x="1367" y="1615"/>
                    <a:pt x="1367" y="1616"/>
                  </a:cubicBezTo>
                  <a:cubicBezTo>
                    <a:pt x="1366" y="1617"/>
                    <a:pt x="1363" y="1617"/>
                    <a:pt x="1362" y="1617"/>
                  </a:cubicBezTo>
                  <a:cubicBezTo>
                    <a:pt x="1360" y="1617"/>
                    <a:pt x="1358" y="1615"/>
                    <a:pt x="1357" y="1615"/>
                  </a:cubicBezTo>
                  <a:cubicBezTo>
                    <a:pt x="1355" y="1615"/>
                    <a:pt x="1353" y="1616"/>
                    <a:pt x="1351" y="1616"/>
                  </a:cubicBezTo>
                  <a:cubicBezTo>
                    <a:pt x="1350" y="1616"/>
                    <a:pt x="1348" y="1616"/>
                    <a:pt x="1347" y="1615"/>
                  </a:cubicBezTo>
                  <a:cubicBezTo>
                    <a:pt x="1346" y="1614"/>
                    <a:pt x="1344" y="1612"/>
                    <a:pt x="1344" y="1611"/>
                  </a:cubicBezTo>
                  <a:cubicBezTo>
                    <a:pt x="1344" y="1610"/>
                    <a:pt x="1345" y="1607"/>
                    <a:pt x="1346" y="1606"/>
                  </a:cubicBezTo>
                  <a:cubicBezTo>
                    <a:pt x="1346" y="1606"/>
                    <a:pt x="1348" y="1606"/>
                    <a:pt x="1349" y="1606"/>
                  </a:cubicBezTo>
                  <a:cubicBezTo>
                    <a:pt x="1351" y="1605"/>
                    <a:pt x="1353" y="1603"/>
                    <a:pt x="1354" y="1602"/>
                  </a:cubicBezTo>
                  <a:cubicBezTo>
                    <a:pt x="1355" y="1602"/>
                    <a:pt x="1357" y="1600"/>
                    <a:pt x="1358" y="1599"/>
                  </a:cubicBezTo>
                  <a:cubicBezTo>
                    <a:pt x="1359" y="1598"/>
                    <a:pt x="1361" y="1597"/>
                    <a:pt x="1362" y="1597"/>
                  </a:cubicBezTo>
                  <a:cubicBezTo>
                    <a:pt x="1363" y="1596"/>
                    <a:pt x="1363" y="1594"/>
                    <a:pt x="1364" y="1593"/>
                  </a:cubicBezTo>
                  <a:cubicBezTo>
                    <a:pt x="1364" y="1593"/>
                    <a:pt x="1367" y="1593"/>
                    <a:pt x="1367" y="1593"/>
                  </a:cubicBezTo>
                  <a:cubicBezTo>
                    <a:pt x="1368" y="1594"/>
                    <a:pt x="1368" y="1596"/>
                    <a:pt x="1368" y="1596"/>
                  </a:cubicBezTo>
                  <a:cubicBezTo>
                    <a:pt x="1368" y="1597"/>
                    <a:pt x="1367" y="1599"/>
                    <a:pt x="1367" y="1599"/>
                  </a:cubicBezTo>
                  <a:cubicBezTo>
                    <a:pt x="1367" y="1600"/>
                    <a:pt x="1365" y="1600"/>
                    <a:pt x="1365" y="1601"/>
                  </a:cubicBezTo>
                  <a:cubicBezTo>
                    <a:pt x="1364" y="1602"/>
                    <a:pt x="1361" y="1603"/>
                    <a:pt x="1360" y="1604"/>
                  </a:cubicBezTo>
                  <a:cubicBezTo>
                    <a:pt x="1360" y="1605"/>
                    <a:pt x="1358" y="1605"/>
                    <a:pt x="1358" y="1606"/>
                  </a:cubicBezTo>
                  <a:cubicBezTo>
                    <a:pt x="1358" y="1607"/>
                    <a:pt x="1359" y="1607"/>
                    <a:pt x="1360" y="1607"/>
                  </a:cubicBezTo>
                  <a:cubicBezTo>
                    <a:pt x="1361" y="1608"/>
                    <a:pt x="1363" y="1608"/>
                    <a:pt x="1363" y="1608"/>
                  </a:cubicBezTo>
                  <a:cubicBezTo>
                    <a:pt x="1365" y="1607"/>
                    <a:pt x="1367" y="1607"/>
                    <a:pt x="1368" y="1607"/>
                  </a:cubicBezTo>
                  <a:cubicBezTo>
                    <a:pt x="1369" y="1606"/>
                    <a:pt x="1370" y="1603"/>
                    <a:pt x="1371" y="1603"/>
                  </a:cubicBezTo>
                  <a:cubicBezTo>
                    <a:pt x="1372" y="1602"/>
                    <a:pt x="1375" y="1602"/>
                    <a:pt x="1377" y="1602"/>
                  </a:cubicBezTo>
                  <a:cubicBezTo>
                    <a:pt x="1377" y="1601"/>
                    <a:pt x="1379" y="1600"/>
                    <a:pt x="1379" y="1599"/>
                  </a:cubicBezTo>
                  <a:cubicBezTo>
                    <a:pt x="1380" y="1598"/>
                    <a:pt x="1381" y="1595"/>
                    <a:pt x="1382" y="1594"/>
                  </a:cubicBezTo>
                  <a:cubicBezTo>
                    <a:pt x="1383" y="1592"/>
                    <a:pt x="1384" y="1588"/>
                    <a:pt x="1384" y="1585"/>
                  </a:cubicBezTo>
                  <a:cubicBezTo>
                    <a:pt x="1385" y="1582"/>
                    <a:pt x="1386" y="1577"/>
                    <a:pt x="1386" y="1574"/>
                  </a:cubicBezTo>
                  <a:cubicBezTo>
                    <a:pt x="1387" y="1571"/>
                    <a:pt x="1389" y="1567"/>
                    <a:pt x="1390" y="1565"/>
                  </a:cubicBezTo>
                  <a:cubicBezTo>
                    <a:pt x="1391" y="1561"/>
                    <a:pt x="1393" y="1555"/>
                    <a:pt x="1395" y="1551"/>
                  </a:cubicBezTo>
                  <a:cubicBezTo>
                    <a:pt x="1396" y="1549"/>
                    <a:pt x="1398" y="1545"/>
                    <a:pt x="1399" y="1542"/>
                  </a:cubicBezTo>
                  <a:cubicBezTo>
                    <a:pt x="1400" y="1541"/>
                    <a:pt x="1402" y="1538"/>
                    <a:pt x="1402" y="1536"/>
                  </a:cubicBezTo>
                  <a:cubicBezTo>
                    <a:pt x="1402" y="1535"/>
                    <a:pt x="1400" y="1534"/>
                    <a:pt x="1399" y="1533"/>
                  </a:cubicBezTo>
                  <a:cubicBezTo>
                    <a:pt x="1398" y="1533"/>
                    <a:pt x="1395" y="1534"/>
                    <a:pt x="1393" y="1533"/>
                  </a:cubicBezTo>
                  <a:cubicBezTo>
                    <a:pt x="1392" y="1533"/>
                    <a:pt x="1389" y="1530"/>
                    <a:pt x="1387" y="1529"/>
                  </a:cubicBezTo>
                  <a:cubicBezTo>
                    <a:pt x="1386" y="1528"/>
                    <a:pt x="1382" y="1525"/>
                    <a:pt x="1381" y="1523"/>
                  </a:cubicBezTo>
                  <a:cubicBezTo>
                    <a:pt x="1380" y="1522"/>
                    <a:pt x="1379" y="1519"/>
                    <a:pt x="1379" y="1517"/>
                  </a:cubicBezTo>
                  <a:cubicBezTo>
                    <a:pt x="1380" y="1515"/>
                    <a:pt x="1382" y="1511"/>
                    <a:pt x="1384" y="1510"/>
                  </a:cubicBezTo>
                  <a:cubicBezTo>
                    <a:pt x="1385" y="1508"/>
                    <a:pt x="1388" y="1505"/>
                    <a:pt x="1390" y="1505"/>
                  </a:cubicBezTo>
                  <a:cubicBezTo>
                    <a:pt x="1391" y="1504"/>
                    <a:pt x="1394" y="1504"/>
                    <a:pt x="1395" y="1504"/>
                  </a:cubicBezTo>
                  <a:cubicBezTo>
                    <a:pt x="1397" y="1504"/>
                    <a:pt x="1400" y="1502"/>
                    <a:pt x="1401" y="1503"/>
                  </a:cubicBezTo>
                  <a:cubicBezTo>
                    <a:pt x="1402" y="1503"/>
                    <a:pt x="1403" y="1505"/>
                    <a:pt x="1404" y="1506"/>
                  </a:cubicBezTo>
                  <a:cubicBezTo>
                    <a:pt x="1404" y="1507"/>
                    <a:pt x="1404" y="1510"/>
                    <a:pt x="1405" y="1511"/>
                  </a:cubicBezTo>
                  <a:cubicBezTo>
                    <a:pt x="1406" y="1512"/>
                    <a:pt x="1409" y="1514"/>
                    <a:pt x="1410" y="1514"/>
                  </a:cubicBezTo>
                  <a:cubicBezTo>
                    <a:pt x="1412" y="1513"/>
                    <a:pt x="1414" y="1510"/>
                    <a:pt x="1415" y="1508"/>
                  </a:cubicBezTo>
                  <a:cubicBezTo>
                    <a:pt x="1415" y="1507"/>
                    <a:pt x="1415" y="1504"/>
                    <a:pt x="1416" y="1503"/>
                  </a:cubicBezTo>
                  <a:cubicBezTo>
                    <a:pt x="1416" y="1502"/>
                    <a:pt x="1418" y="1500"/>
                    <a:pt x="1419" y="1499"/>
                  </a:cubicBezTo>
                  <a:cubicBezTo>
                    <a:pt x="1420" y="1497"/>
                    <a:pt x="1422" y="1493"/>
                    <a:pt x="1424" y="1491"/>
                  </a:cubicBezTo>
                  <a:cubicBezTo>
                    <a:pt x="1426" y="1488"/>
                    <a:pt x="1429" y="1483"/>
                    <a:pt x="1431" y="1480"/>
                  </a:cubicBezTo>
                  <a:cubicBezTo>
                    <a:pt x="1432" y="1479"/>
                    <a:pt x="1434" y="1477"/>
                    <a:pt x="1434" y="1476"/>
                  </a:cubicBezTo>
                  <a:cubicBezTo>
                    <a:pt x="1435" y="1475"/>
                    <a:pt x="1435" y="1473"/>
                    <a:pt x="1435" y="1471"/>
                  </a:cubicBezTo>
                  <a:cubicBezTo>
                    <a:pt x="1435" y="1471"/>
                    <a:pt x="1434" y="1469"/>
                    <a:pt x="1434" y="1468"/>
                  </a:cubicBezTo>
                  <a:cubicBezTo>
                    <a:pt x="1434" y="1467"/>
                    <a:pt x="1436" y="1465"/>
                    <a:pt x="1436" y="1464"/>
                  </a:cubicBezTo>
                  <a:cubicBezTo>
                    <a:pt x="1436" y="1463"/>
                    <a:pt x="1434" y="1461"/>
                    <a:pt x="1434" y="1460"/>
                  </a:cubicBezTo>
                  <a:cubicBezTo>
                    <a:pt x="1434" y="1459"/>
                    <a:pt x="1436" y="1457"/>
                    <a:pt x="1437" y="1457"/>
                  </a:cubicBezTo>
                  <a:cubicBezTo>
                    <a:pt x="1438" y="1457"/>
                    <a:pt x="1440" y="1457"/>
                    <a:pt x="1441" y="1458"/>
                  </a:cubicBezTo>
                  <a:cubicBezTo>
                    <a:pt x="1441" y="1458"/>
                    <a:pt x="1442" y="1460"/>
                    <a:pt x="1443" y="1460"/>
                  </a:cubicBezTo>
                  <a:cubicBezTo>
                    <a:pt x="1444" y="1460"/>
                    <a:pt x="1447" y="1460"/>
                    <a:pt x="1448" y="1459"/>
                  </a:cubicBezTo>
                  <a:cubicBezTo>
                    <a:pt x="1449" y="1459"/>
                    <a:pt x="1451" y="1458"/>
                    <a:pt x="1452" y="1457"/>
                  </a:cubicBezTo>
                  <a:cubicBezTo>
                    <a:pt x="1453" y="1456"/>
                    <a:pt x="1454" y="1452"/>
                    <a:pt x="1456" y="1451"/>
                  </a:cubicBezTo>
                  <a:cubicBezTo>
                    <a:pt x="1457" y="1450"/>
                    <a:pt x="1461" y="1448"/>
                    <a:pt x="1462" y="1447"/>
                  </a:cubicBezTo>
                  <a:cubicBezTo>
                    <a:pt x="1464" y="1446"/>
                    <a:pt x="1467" y="1445"/>
                    <a:pt x="1468" y="1444"/>
                  </a:cubicBezTo>
                  <a:cubicBezTo>
                    <a:pt x="1469" y="1443"/>
                    <a:pt x="1470" y="1441"/>
                    <a:pt x="1470" y="1440"/>
                  </a:cubicBezTo>
                  <a:cubicBezTo>
                    <a:pt x="1471" y="1439"/>
                    <a:pt x="1473" y="1437"/>
                    <a:pt x="1472" y="1435"/>
                  </a:cubicBezTo>
                  <a:cubicBezTo>
                    <a:pt x="1472" y="1434"/>
                    <a:pt x="1469" y="1433"/>
                    <a:pt x="1469" y="1432"/>
                  </a:cubicBezTo>
                  <a:cubicBezTo>
                    <a:pt x="1468" y="1431"/>
                    <a:pt x="1467" y="1430"/>
                    <a:pt x="1467" y="1429"/>
                  </a:cubicBezTo>
                  <a:cubicBezTo>
                    <a:pt x="1468" y="1428"/>
                    <a:pt x="1469" y="1427"/>
                    <a:pt x="1470" y="1426"/>
                  </a:cubicBezTo>
                  <a:cubicBezTo>
                    <a:pt x="1470" y="1425"/>
                    <a:pt x="1471" y="1422"/>
                    <a:pt x="1470" y="1421"/>
                  </a:cubicBezTo>
                  <a:cubicBezTo>
                    <a:pt x="1470" y="1420"/>
                    <a:pt x="1469" y="1419"/>
                    <a:pt x="1469" y="1418"/>
                  </a:cubicBezTo>
                  <a:cubicBezTo>
                    <a:pt x="1469" y="1416"/>
                    <a:pt x="1469" y="1414"/>
                    <a:pt x="1470" y="1412"/>
                  </a:cubicBezTo>
                  <a:cubicBezTo>
                    <a:pt x="1470" y="1411"/>
                    <a:pt x="1472" y="1410"/>
                    <a:pt x="1473" y="1410"/>
                  </a:cubicBezTo>
                  <a:cubicBezTo>
                    <a:pt x="1475" y="1409"/>
                    <a:pt x="1478" y="1409"/>
                    <a:pt x="1480" y="1409"/>
                  </a:cubicBezTo>
                  <a:cubicBezTo>
                    <a:pt x="1480" y="1409"/>
                    <a:pt x="1481" y="1409"/>
                    <a:pt x="1482" y="1409"/>
                  </a:cubicBezTo>
                  <a:cubicBezTo>
                    <a:pt x="1482" y="1409"/>
                    <a:pt x="1483" y="1411"/>
                    <a:pt x="1484" y="1411"/>
                  </a:cubicBezTo>
                  <a:cubicBezTo>
                    <a:pt x="1484" y="1412"/>
                    <a:pt x="1484" y="1414"/>
                    <a:pt x="1484" y="1415"/>
                  </a:cubicBezTo>
                  <a:cubicBezTo>
                    <a:pt x="1484" y="1416"/>
                    <a:pt x="1483" y="1418"/>
                    <a:pt x="1484" y="1419"/>
                  </a:cubicBezTo>
                  <a:cubicBezTo>
                    <a:pt x="1485" y="1420"/>
                    <a:pt x="1487" y="1421"/>
                    <a:pt x="1488" y="1421"/>
                  </a:cubicBezTo>
                  <a:cubicBezTo>
                    <a:pt x="1490" y="1421"/>
                    <a:pt x="1493" y="1419"/>
                    <a:pt x="1495" y="1418"/>
                  </a:cubicBezTo>
                  <a:cubicBezTo>
                    <a:pt x="1496" y="1418"/>
                    <a:pt x="1499" y="1418"/>
                    <a:pt x="1500" y="1418"/>
                  </a:cubicBezTo>
                  <a:cubicBezTo>
                    <a:pt x="1502" y="1417"/>
                    <a:pt x="1503" y="1415"/>
                    <a:pt x="1504" y="1414"/>
                  </a:cubicBezTo>
                  <a:cubicBezTo>
                    <a:pt x="1505" y="1413"/>
                    <a:pt x="1508" y="1412"/>
                    <a:pt x="1509" y="1411"/>
                  </a:cubicBezTo>
                  <a:cubicBezTo>
                    <a:pt x="1511" y="1410"/>
                    <a:pt x="1516" y="1408"/>
                    <a:pt x="1518" y="1407"/>
                  </a:cubicBezTo>
                  <a:cubicBezTo>
                    <a:pt x="1520" y="1406"/>
                    <a:pt x="1523" y="1405"/>
                    <a:pt x="1524" y="1404"/>
                  </a:cubicBezTo>
                  <a:cubicBezTo>
                    <a:pt x="1526" y="1403"/>
                    <a:pt x="1528" y="1402"/>
                    <a:pt x="1529" y="1401"/>
                  </a:cubicBezTo>
                  <a:cubicBezTo>
                    <a:pt x="1529" y="1401"/>
                    <a:pt x="1529" y="1399"/>
                    <a:pt x="1529" y="1399"/>
                  </a:cubicBezTo>
                  <a:cubicBezTo>
                    <a:pt x="1528" y="1397"/>
                    <a:pt x="1526" y="1395"/>
                    <a:pt x="1525" y="1394"/>
                  </a:cubicBezTo>
                  <a:cubicBezTo>
                    <a:pt x="1523" y="1393"/>
                    <a:pt x="1520" y="1391"/>
                    <a:pt x="1519" y="1390"/>
                  </a:cubicBezTo>
                  <a:cubicBezTo>
                    <a:pt x="1517" y="1389"/>
                    <a:pt x="1514" y="1387"/>
                    <a:pt x="1512" y="1386"/>
                  </a:cubicBezTo>
                  <a:cubicBezTo>
                    <a:pt x="1511" y="1385"/>
                    <a:pt x="1509" y="1383"/>
                    <a:pt x="1507" y="1382"/>
                  </a:cubicBezTo>
                  <a:cubicBezTo>
                    <a:pt x="1507" y="1381"/>
                    <a:pt x="1505" y="1379"/>
                    <a:pt x="1504" y="1378"/>
                  </a:cubicBezTo>
                  <a:cubicBezTo>
                    <a:pt x="1503" y="1378"/>
                    <a:pt x="1501" y="1378"/>
                    <a:pt x="1499" y="1378"/>
                  </a:cubicBezTo>
                  <a:cubicBezTo>
                    <a:pt x="1499" y="1377"/>
                    <a:pt x="1497" y="1376"/>
                    <a:pt x="1497" y="1375"/>
                  </a:cubicBezTo>
                  <a:cubicBezTo>
                    <a:pt x="1496" y="1375"/>
                    <a:pt x="1495" y="1373"/>
                    <a:pt x="1495" y="1372"/>
                  </a:cubicBezTo>
                  <a:cubicBezTo>
                    <a:pt x="1495" y="1371"/>
                    <a:pt x="1496" y="1369"/>
                    <a:pt x="1496" y="1368"/>
                  </a:cubicBezTo>
                  <a:cubicBezTo>
                    <a:pt x="1495" y="1366"/>
                    <a:pt x="1492" y="1365"/>
                    <a:pt x="1491" y="1364"/>
                  </a:cubicBezTo>
                  <a:cubicBezTo>
                    <a:pt x="1491" y="1363"/>
                    <a:pt x="1490" y="1360"/>
                    <a:pt x="1490" y="1359"/>
                  </a:cubicBezTo>
                  <a:cubicBezTo>
                    <a:pt x="1490" y="1358"/>
                    <a:pt x="1491" y="1357"/>
                    <a:pt x="1491" y="1356"/>
                  </a:cubicBezTo>
                  <a:cubicBezTo>
                    <a:pt x="1492" y="1355"/>
                    <a:pt x="1494" y="1355"/>
                    <a:pt x="1495" y="1355"/>
                  </a:cubicBezTo>
                  <a:cubicBezTo>
                    <a:pt x="1496" y="1354"/>
                    <a:pt x="1498" y="1353"/>
                    <a:pt x="1499" y="1353"/>
                  </a:cubicBezTo>
                  <a:cubicBezTo>
                    <a:pt x="1500" y="1353"/>
                    <a:pt x="1501" y="1355"/>
                    <a:pt x="1502" y="1356"/>
                  </a:cubicBezTo>
                  <a:cubicBezTo>
                    <a:pt x="1502" y="1357"/>
                    <a:pt x="1504" y="1357"/>
                    <a:pt x="1504" y="1357"/>
                  </a:cubicBezTo>
                  <a:cubicBezTo>
                    <a:pt x="1504" y="1358"/>
                    <a:pt x="1504" y="1359"/>
                    <a:pt x="1503" y="1360"/>
                  </a:cubicBezTo>
                  <a:cubicBezTo>
                    <a:pt x="1503" y="1360"/>
                    <a:pt x="1502" y="1361"/>
                    <a:pt x="1502" y="1361"/>
                  </a:cubicBezTo>
                  <a:cubicBezTo>
                    <a:pt x="1502" y="1362"/>
                    <a:pt x="1502" y="1364"/>
                    <a:pt x="1502" y="1365"/>
                  </a:cubicBezTo>
                  <a:cubicBezTo>
                    <a:pt x="1503" y="1366"/>
                    <a:pt x="1505" y="1366"/>
                    <a:pt x="1506" y="1367"/>
                  </a:cubicBezTo>
                  <a:cubicBezTo>
                    <a:pt x="1508" y="1367"/>
                    <a:pt x="1512" y="1365"/>
                    <a:pt x="1514" y="1366"/>
                  </a:cubicBezTo>
                  <a:cubicBezTo>
                    <a:pt x="1514" y="1367"/>
                    <a:pt x="1513" y="1369"/>
                    <a:pt x="1513" y="1369"/>
                  </a:cubicBezTo>
                  <a:cubicBezTo>
                    <a:pt x="1513" y="1370"/>
                    <a:pt x="1514" y="1371"/>
                    <a:pt x="1514" y="1372"/>
                  </a:cubicBezTo>
                  <a:cubicBezTo>
                    <a:pt x="1515" y="1372"/>
                    <a:pt x="1516" y="1373"/>
                    <a:pt x="1516" y="1373"/>
                  </a:cubicBezTo>
                  <a:cubicBezTo>
                    <a:pt x="1517" y="1374"/>
                    <a:pt x="1516" y="1376"/>
                    <a:pt x="1516" y="1377"/>
                  </a:cubicBezTo>
                  <a:cubicBezTo>
                    <a:pt x="1516" y="1377"/>
                    <a:pt x="1515" y="1379"/>
                    <a:pt x="1516" y="1380"/>
                  </a:cubicBezTo>
                  <a:cubicBezTo>
                    <a:pt x="1516" y="1380"/>
                    <a:pt x="1518" y="1379"/>
                    <a:pt x="1519" y="1378"/>
                  </a:cubicBezTo>
                  <a:cubicBezTo>
                    <a:pt x="1520" y="1378"/>
                    <a:pt x="1524" y="1376"/>
                    <a:pt x="1525" y="1375"/>
                  </a:cubicBezTo>
                  <a:cubicBezTo>
                    <a:pt x="1527" y="1374"/>
                    <a:pt x="1530" y="1370"/>
                    <a:pt x="1532" y="1368"/>
                  </a:cubicBezTo>
                  <a:cubicBezTo>
                    <a:pt x="1534" y="1368"/>
                    <a:pt x="1537" y="1368"/>
                    <a:pt x="1538" y="1367"/>
                  </a:cubicBezTo>
                  <a:cubicBezTo>
                    <a:pt x="1539" y="1367"/>
                    <a:pt x="1541" y="1365"/>
                    <a:pt x="1542" y="1364"/>
                  </a:cubicBezTo>
                  <a:cubicBezTo>
                    <a:pt x="1543" y="1364"/>
                    <a:pt x="1543" y="1361"/>
                    <a:pt x="1544" y="1360"/>
                  </a:cubicBezTo>
                  <a:cubicBezTo>
                    <a:pt x="1545" y="1359"/>
                    <a:pt x="1546" y="1358"/>
                    <a:pt x="1547" y="1357"/>
                  </a:cubicBezTo>
                  <a:cubicBezTo>
                    <a:pt x="1548" y="1357"/>
                    <a:pt x="1550" y="1357"/>
                    <a:pt x="1551" y="1356"/>
                  </a:cubicBezTo>
                  <a:cubicBezTo>
                    <a:pt x="1552" y="1356"/>
                    <a:pt x="1554" y="1356"/>
                    <a:pt x="1555" y="1355"/>
                  </a:cubicBezTo>
                  <a:cubicBezTo>
                    <a:pt x="1556" y="1355"/>
                    <a:pt x="1559" y="1355"/>
                    <a:pt x="1559" y="1356"/>
                  </a:cubicBezTo>
                  <a:cubicBezTo>
                    <a:pt x="1560" y="1356"/>
                    <a:pt x="1559" y="1359"/>
                    <a:pt x="1559" y="1360"/>
                  </a:cubicBezTo>
                  <a:cubicBezTo>
                    <a:pt x="1558" y="1360"/>
                    <a:pt x="1557" y="1361"/>
                    <a:pt x="1556" y="1362"/>
                  </a:cubicBezTo>
                  <a:cubicBezTo>
                    <a:pt x="1556" y="1363"/>
                    <a:pt x="1555" y="1364"/>
                    <a:pt x="1555" y="1365"/>
                  </a:cubicBezTo>
                  <a:cubicBezTo>
                    <a:pt x="1555" y="1365"/>
                    <a:pt x="1557" y="1366"/>
                    <a:pt x="1557" y="1367"/>
                  </a:cubicBezTo>
                  <a:cubicBezTo>
                    <a:pt x="1557" y="1368"/>
                    <a:pt x="1557" y="1369"/>
                    <a:pt x="1557" y="1370"/>
                  </a:cubicBezTo>
                  <a:cubicBezTo>
                    <a:pt x="1557" y="1370"/>
                    <a:pt x="1555" y="1370"/>
                    <a:pt x="1555" y="1370"/>
                  </a:cubicBezTo>
                  <a:cubicBezTo>
                    <a:pt x="1554" y="1371"/>
                    <a:pt x="1554" y="1373"/>
                    <a:pt x="1554" y="1373"/>
                  </a:cubicBezTo>
                  <a:cubicBezTo>
                    <a:pt x="1554" y="1374"/>
                    <a:pt x="1555" y="1376"/>
                    <a:pt x="1556" y="1376"/>
                  </a:cubicBezTo>
                  <a:cubicBezTo>
                    <a:pt x="1557" y="1377"/>
                    <a:pt x="1558" y="1376"/>
                    <a:pt x="1559" y="1376"/>
                  </a:cubicBezTo>
                  <a:cubicBezTo>
                    <a:pt x="1561" y="1375"/>
                    <a:pt x="1564" y="1371"/>
                    <a:pt x="1567" y="1370"/>
                  </a:cubicBezTo>
                  <a:cubicBezTo>
                    <a:pt x="1568" y="1369"/>
                    <a:pt x="1572" y="1368"/>
                    <a:pt x="1574" y="1368"/>
                  </a:cubicBezTo>
                  <a:cubicBezTo>
                    <a:pt x="1576" y="1367"/>
                    <a:pt x="1578" y="1366"/>
                    <a:pt x="1579" y="1365"/>
                  </a:cubicBezTo>
                  <a:cubicBezTo>
                    <a:pt x="1580" y="1364"/>
                    <a:pt x="1582" y="1363"/>
                    <a:pt x="1583" y="1362"/>
                  </a:cubicBezTo>
                  <a:cubicBezTo>
                    <a:pt x="1584" y="1362"/>
                    <a:pt x="1586" y="1361"/>
                    <a:pt x="1587" y="1361"/>
                  </a:cubicBezTo>
                  <a:cubicBezTo>
                    <a:pt x="1588" y="1361"/>
                    <a:pt x="1590" y="1361"/>
                    <a:pt x="1591" y="1362"/>
                  </a:cubicBezTo>
                  <a:cubicBezTo>
                    <a:pt x="1592" y="1362"/>
                    <a:pt x="1592" y="1364"/>
                    <a:pt x="1592" y="1365"/>
                  </a:cubicBezTo>
                  <a:cubicBezTo>
                    <a:pt x="1592" y="1366"/>
                    <a:pt x="1592" y="1368"/>
                    <a:pt x="1592" y="1369"/>
                  </a:cubicBezTo>
                  <a:cubicBezTo>
                    <a:pt x="1591" y="1370"/>
                    <a:pt x="1589" y="1370"/>
                    <a:pt x="1588" y="1370"/>
                  </a:cubicBezTo>
                  <a:cubicBezTo>
                    <a:pt x="1586" y="1371"/>
                    <a:pt x="1582" y="1373"/>
                    <a:pt x="1581" y="1374"/>
                  </a:cubicBezTo>
                  <a:cubicBezTo>
                    <a:pt x="1578" y="1375"/>
                    <a:pt x="1574" y="1377"/>
                    <a:pt x="1572" y="1378"/>
                  </a:cubicBezTo>
                  <a:cubicBezTo>
                    <a:pt x="1568" y="1381"/>
                    <a:pt x="1560" y="1385"/>
                    <a:pt x="1556" y="1388"/>
                  </a:cubicBezTo>
                  <a:cubicBezTo>
                    <a:pt x="1553" y="1389"/>
                    <a:pt x="1548" y="1393"/>
                    <a:pt x="1545" y="1395"/>
                  </a:cubicBezTo>
                  <a:cubicBezTo>
                    <a:pt x="1543" y="1397"/>
                    <a:pt x="1540" y="1401"/>
                    <a:pt x="1538" y="1403"/>
                  </a:cubicBezTo>
                  <a:cubicBezTo>
                    <a:pt x="1537" y="1403"/>
                    <a:pt x="1535" y="1405"/>
                    <a:pt x="1534" y="1406"/>
                  </a:cubicBezTo>
                  <a:cubicBezTo>
                    <a:pt x="1534" y="1407"/>
                    <a:pt x="1532" y="1408"/>
                    <a:pt x="1533" y="1409"/>
                  </a:cubicBezTo>
                  <a:cubicBezTo>
                    <a:pt x="1533" y="1409"/>
                    <a:pt x="1533" y="1410"/>
                    <a:pt x="1534" y="1410"/>
                  </a:cubicBezTo>
                  <a:cubicBezTo>
                    <a:pt x="1534" y="1410"/>
                    <a:pt x="1535" y="1410"/>
                    <a:pt x="1535" y="1410"/>
                  </a:cubicBezTo>
                  <a:cubicBezTo>
                    <a:pt x="1536" y="1410"/>
                    <a:pt x="1538" y="1409"/>
                    <a:pt x="1538" y="1409"/>
                  </a:cubicBezTo>
                  <a:cubicBezTo>
                    <a:pt x="1540" y="1408"/>
                    <a:pt x="1542" y="1406"/>
                    <a:pt x="1543" y="1405"/>
                  </a:cubicBezTo>
                  <a:cubicBezTo>
                    <a:pt x="1545" y="1403"/>
                    <a:pt x="1547" y="1401"/>
                    <a:pt x="1549" y="1399"/>
                  </a:cubicBezTo>
                  <a:cubicBezTo>
                    <a:pt x="1550" y="1399"/>
                    <a:pt x="1552" y="1397"/>
                    <a:pt x="1553" y="1397"/>
                  </a:cubicBezTo>
                  <a:cubicBezTo>
                    <a:pt x="1556" y="1395"/>
                    <a:pt x="1561" y="1391"/>
                    <a:pt x="1564" y="1389"/>
                  </a:cubicBezTo>
                  <a:cubicBezTo>
                    <a:pt x="1566" y="1388"/>
                    <a:pt x="1570" y="1385"/>
                    <a:pt x="1573" y="1384"/>
                  </a:cubicBezTo>
                  <a:cubicBezTo>
                    <a:pt x="1575" y="1383"/>
                    <a:pt x="1579" y="1381"/>
                    <a:pt x="1581" y="1380"/>
                  </a:cubicBezTo>
                  <a:cubicBezTo>
                    <a:pt x="1583" y="1379"/>
                    <a:pt x="1587" y="1377"/>
                    <a:pt x="1589" y="1376"/>
                  </a:cubicBezTo>
                  <a:cubicBezTo>
                    <a:pt x="1592" y="1374"/>
                    <a:pt x="1599" y="1370"/>
                    <a:pt x="1602" y="1369"/>
                  </a:cubicBezTo>
                  <a:cubicBezTo>
                    <a:pt x="1606" y="1367"/>
                    <a:pt x="1613" y="1364"/>
                    <a:pt x="1617" y="1362"/>
                  </a:cubicBezTo>
                  <a:cubicBezTo>
                    <a:pt x="1621" y="1359"/>
                    <a:pt x="1628" y="1354"/>
                    <a:pt x="1631" y="1351"/>
                  </a:cubicBezTo>
                  <a:cubicBezTo>
                    <a:pt x="1634" y="1350"/>
                    <a:pt x="1640" y="1347"/>
                    <a:pt x="1643" y="1345"/>
                  </a:cubicBezTo>
                  <a:cubicBezTo>
                    <a:pt x="1647" y="1343"/>
                    <a:pt x="1654" y="1337"/>
                    <a:pt x="1658" y="1335"/>
                  </a:cubicBezTo>
                  <a:cubicBezTo>
                    <a:pt x="1660" y="1333"/>
                    <a:pt x="1664" y="1331"/>
                    <a:pt x="1666" y="1329"/>
                  </a:cubicBezTo>
                  <a:cubicBezTo>
                    <a:pt x="1668" y="1328"/>
                    <a:pt x="1671" y="1325"/>
                    <a:pt x="1673" y="1324"/>
                  </a:cubicBezTo>
                  <a:cubicBezTo>
                    <a:pt x="1674" y="1324"/>
                    <a:pt x="1676" y="1324"/>
                    <a:pt x="1677" y="1323"/>
                  </a:cubicBezTo>
                  <a:cubicBezTo>
                    <a:pt x="1679" y="1323"/>
                    <a:pt x="1681" y="1323"/>
                    <a:pt x="1682" y="1322"/>
                  </a:cubicBezTo>
                  <a:cubicBezTo>
                    <a:pt x="1683" y="1321"/>
                    <a:pt x="1684" y="1320"/>
                    <a:pt x="1685" y="1319"/>
                  </a:cubicBezTo>
                  <a:cubicBezTo>
                    <a:pt x="1686" y="1318"/>
                    <a:pt x="1688" y="1316"/>
                    <a:pt x="1689" y="1314"/>
                  </a:cubicBezTo>
                  <a:cubicBezTo>
                    <a:pt x="1691" y="1313"/>
                    <a:pt x="1694" y="1310"/>
                    <a:pt x="1696" y="1308"/>
                  </a:cubicBezTo>
                  <a:cubicBezTo>
                    <a:pt x="1699" y="1306"/>
                    <a:pt x="1705" y="1300"/>
                    <a:pt x="1708" y="1297"/>
                  </a:cubicBezTo>
                  <a:cubicBezTo>
                    <a:pt x="1710" y="1295"/>
                    <a:pt x="1716" y="1291"/>
                    <a:pt x="1718" y="1289"/>
                  </a:cubicBezTo>
                  <a:cubicBezTo>
                    <a:pt x="1720" y="1286"/>
                    <a:pt x="1723" y="1282"/>
                    <a:pt x="1725" y="1280"/>
                  </a:cubicBezTo>
                  <a:cubicBezTo>
                    <a:pt x="1727" y="1278"/>
                    <a:pt x="1730" y="1274"/>
                    <a:pt x="1732" y="1272"/>
                  </a:cubicBezTo>
                  <a:cubicBezTo>
                    <a:pt x="1735" y="1270"/>
                    <a:pt x="1740" y="1267"/>
                    <a:pt x="1742" y="1265"/>
                  </a:cubicBezTo>
                  <a:cubicBezTo>
                    <a:pt x="1744" y="1263"/>
                    <a:pt x="1749" y="1260"/>
                    <a:pt x="1751" y="1258"/>
                  </a:cubicBezTo>
                  <a:cubicBezTo>
                    <a:pt x="1753" y="1256"/>
                    <a:pt x="1758" y="1253"/>
                    <a:pt x="1760" y="1251"/>
                  </a:cubicBezTo>
                  <a:cubicBezTo>
                    <a:pt x="1762" y="1250"/>
                    <a:pt x="1765" y="1247"/>
                    <a:pt x="1767" y="1246"/>
                  </a:cubicBezTo>
                  <a:cubicBezTo>
                    <a:pt x="1769" y="1245"/>
                    <a:pt x="1772" y="1242"/>
                    <a:pt x="1773" y="1241"/>
                  </a:cubicBezTo>
                  <a:cubicBezTo>
                    <a:pt x="1774" y="1240"/>
                    <a:pt x="1778" y="1239"/>
                    <a:pt x="1778" y="1238"/>
                  </a:cubicBezTo>
                  <a:cubicBezTo>
                    <a:pt x="1779" y="1237"/>
                    <a:pt x="1780" y="1235"/>
                    <a:pt x="1779" y="1234"/>
                  </a:cubicBezTo>
                  <a:cubicBezTo>
                    <a:pt x="1779" y="1233"/>
                    <a:pt x="1777" y="1233"/>
                    <a:pt x="1776" y="1233"/>
                  </a:cubicBezTo>
                  <a:cubicBezTo>
                    <a:pt x="1775" y="1233"/>
                    <a:pt x="1772" y="1234"/>
                    <a:pt x="1771" y="1234"/>
                  </a:cubicBezTo>
                  <a:cubicBezTo>
                    <a:pt x="1770" y="1234"/>
                    <a:pt x="1768" y="1233"/>
                    <a:pt x="1767" y="1232"/>
                  </a:cubicBezTo>
                  <a:cubicBezTo>
                    <a:pt x="1767" y="1231"/>
                    <a:pt x="1766" y="1230"/>
                    <a:pt x="1765" y="1230"/>
                  </a:cubicBezTo>
                  <a:cubicBezTo>
                    <a:pt x="1764" y="1230"/>
                    <a:pt x="1763" y="1232"/>
                    <a:pt x="1763" y="1233"/>
                  </a:cubicBezTo>
                  <a:cubicBezTo>
                    <a:pt x="1763" y="1234"/>
                    <a:pt x="1764" y="1236"/>
                    <a:pt x="1764" y="1237"/>
                  </a:cubicBezTo>
                  <a:cubicBezTo>
                    <a:pt x="1764" y="1238"/>
                    <a:pt x="1764" y="1240"/>
                    <a:pt x="1763" y="1241"/>
                  </a:cubicBezTo>
                  <a:cubicBezTo>
                    <a:pt x="1762" y="1241"/>
                    <a:pt x="1761" y="1241"/>
                    <a:pt x="1760" y="1241"/>
                  </a:cubicBezTo>
                  <a:cubicBezTo>
                    <a:pt x="1759" y="1241"/>
                    <a:pt x="1758" y="1242"/>
                    <a:pt x="1757" y="1242"/>
                  </a:cubicBezTo>
                  <a:cubicBezTo>
                    <a:pt x="1756" y="1242"/>
                    <a:pt x="1755" y="1241"/>
                    <a:pt x="1754" y="1241"/>
                  </a:cubicBezTo>
                  <a:cubicBezTo>
                    <a:pt x="1754" y="1240"/>
                    <a:pt x="1753" y="1237"/>
                    <a:pt x="1753" y="1236"/>
                  </a:cubicBezTo>
                  <a:cubicBezTo>
                    <a:pt x="1753" y="1235"/>
                    <a:pt x="1754" y="1233"/>
                    <a:pt x="1754" y="1232"/>
                  </a:cubicBezTo>
                  <a:cubicBezTo>
                    <a:pt x="1754" y="1230"/>
                    <a:pt x="1754" y="1228"/>
                    <a:pt x="1754" y="1226"/>
                  </a:cubicBezTo>
                  <a:cubicBezTo>
                    <a:pt x="1754" y="1225"/>
                    <a:pt x="1754" y="1221"/>
                    <a:pt x="1753" y="1219"/>
                  </a:cubicBezTo>
                  <a:cubicBezTo>
                    <a:pt x="1753" y="1219"/>
                    <a:pt x="1751" y="1218"/>
                    <a:pt x="1750" y="1217"/>
                  </a:cubicBezTo>
                  <a:cubicBezTo>
                    <a:pt x="1749" y="1217"/>
                    <a:pt x="1748" y="1215"/>
                    <a:pt x="1747" y="1214"/>
                  </a:cubicBezTo>
                  <a:cubicBezTo>
                    <a:pt x="1747" y="1214"/>
                    <a:pt x="1749" y="1212"/>
                    <a:pt x="1749" y="1211"/>
                  </a:cubicBezTo>
                  <a:cubicBezTo>
                    <a:pt x="1749" y="1210"/>
                    <a:pt x="1750" y="1208"/>
                    <a:pt x="1749" y="1207"/>
                  </a:cubicBezTo>
                  <a:cubicBezTo>
                    <a:pt x="1749" y="1206"/>
                    <a:pt x="1745" y="1206"/>
                    <a:pt x="1743" y="1206"/>
                  </a:cubicBezTo>
                  <a:cubicBezTo>
                    <a:pt x="1742" y="1206"/>
                    <a:pt x="1739" y="1206"/>
                    <a:pt x="1738" y="1205"/>
                  </a:cubicBezTo>
                  <a:cubicBezTo>
                    <a:pt x="1737" y="1205"/>
                    <a:pt x="1736" y="1203"/>
                    <a:pt x="1735" y="1202"/>
                  </a:cubicBezTo>
                  <a:cubicBezTo>
                    <a:pt x="1734" y="1201"/>
                    <a:pt x="1733" y="1200"/>
                    <a:pt x="1733" y="1199"/>
                  </a:cubicBezTo>
                  <a:cubicBezTo>
                    <a:pt x="1733" y="1198"/>
                    <a:pt x="1734" y="1196"/>
                    <a:pt x="1734" y="1195"/>
                  </a:cubicBezTo>
                  <a:cubicBezTo>
                    <a:pt x="1735" y="1194"/>
                    <a:pt x="1737" y="1193"/>
                    <a:pt x="1737" y="1192"/>
                  </a:cubicBezTo>
                  <a:cubicBezTo>
                    <a:pt x="1738" y="1191"/>
                    <a:pt x="1738" y="1188"/>
                    <a:pt x="1737" y="1187"/>
                  </a:cubicBezTo>
                  <a:cubicBezTo>
                    <a:pt x="1737" y="1186"/>
                    <a:pt x="1735" y="1186"/>
                    <a:pt x="1734" y="1185"/>
                  </a:cubicBezTo>
                  <a:cubicBezTo>
                    <a:pt x="1733" y="1185"/>
                    <a:pt x="1733" y="1183"/>
                    <a:pt x="1733" y="1183"/>
                  </a:cubicBezTo>
                  <a:cubicBezTo>
                    <a:pt x="1733" y="1182"/>
                    <a:pt x="1735" y="1180"/>
                    <a:pt x="1736" y="1179"/>
                  </a:cubicBezTo>
                  <a:cubicBezTo>
                    <a:pt x="1737" y="1178"/>
                    <a:pt x="1738" y="1174"/>
                    <a:pt x="1739" y="1173"/>
                  </a:cubicBezTo>
                  <a:cubicBezTo>
                    <a:pt x="1739" y="1172"/>
                    <a:pt x="1740" y="1171"/>
                    <a:pt x="1741" y="1171"/>
                  </a:cubicBezTo>
                  <a:cubicBezTo>
                    <a:pt x="1742" y="1170"/>
                    <a:pt x="1744" y="1171"/>
                    <a:pt x="1745" y="1171"/>
                  </a:cubicBezTo>
                  <a:cubicBezTo>
                    <a:pt x="1745" y="1172"/>
                    <a:pt x="1746" y="1173"/>
                    <a:pt x="1746" y="1173"/>
                  </a:cubicBezTo>
                  <a:cubicBezTo>
                    <a:pt x="1746" y="1174"/>
                    <a:pt x="1744" y="1175"/>
                    <a:pt x="1744" y="1176"/>
                  </a:cubicBezTo>
                  <a:cubicBezTo>
                    <a:pt x="1744" y="1176"/>
                    <a:pt x="1744" y="1178"/>
                    <a:pt x="1745" y="1179"/>
                  </a:cubicBezTo>
                  <a:cubicBezTo>
                    <a:pt x="1745" y="1180"/>
                    <a:pt x="1747" y="1181"/>
                    <a:pt x="1748" y="1181"/>
                  </a:cubicBezTo>
                  <a:cubicBezTo>
                    <a:pt x="1749" y="1181"/>
                    <a:pt x="1751" y="1179"/>
                    <a:pt x="1752" y="1179"/>
                  </a:cubicBezTo>
                  <a:cubicBezTo>
                    <a:pt x="1753" y="1178"/>
                    <a:pt x="1755" y="1176"/>
                    <a:pt x="1756" y="1175"/>
                  </a:cubicBezTo>
                  <a:cubicBezTo>
                    <a:pt x="1756" y="1174"/>
                    <a:pt x="1755" y="1170"/>
                    <a:pt x="1756" y="1169"/>
                  </a:cubicBezTo>
                  <a:cubicBezTo>
                    <a:pt x="1756" y="1168"/>
                    <a:pt x="1758" y="1166"/>
                    <a:pt x="1759" y="1165"/>
                  </a:cubicBezTo>
                  <a:cubicBezTo>
                    <a:pt x="1761" y="1163"/>
                    <a:pt x="1763" y="1160"/>
                    <a:pt x="1765" y="1159"/>
                  </a:cubicBezTo>
                  <a:cubicBezTo>
                    <a:pt x="1766" y="1159"/>
                    <a:pt x="1768" y="1158"/>
                    <a:pt x="1769" y="1158"/>
                  </a:cubicBezTo>
                  <a:cubicBezTo>
                    <a:pt x="1770" y="1157"/>
                    <a:pt x="1771" y="1155"/>
                    <a:pt x="1772" y="1155"/>
                  </a:cubicBezTo>
                  <a:cubicBezTo>
                    <a:pt x="1773" y="1155"/>
                    <a:pt x="1774" y="1157"/>
                    <a:pt x="1775" y="1158"/>
                  </a:cubicBezTo>
                  <a:cubicBezTo>
                    <a:pt x="1777" y="1160"/>
                    <a:pt x="1780" y="1164"/>
                    <a:pt x="1780" y="1167"/>
                  </a:cubicBezTo>
                  <a:cubicBezTo>
                    <a:pt x="1780" y="1168"/>
                    <a:pt x="1779" y="1171"/>
                    <a:pt x="1779" y="1173"/>
                  </a:cubicBezTo>
                  <a:cubicBezTo>
                    <a:pt x="1779" y="1175"/>
                    <a:pt x="1780" y="1179"/>
                    <a:pt x="1780" y="1181"/>
                  </a:cubicBezTo>
                  <a:cubicBezTo>
                    <a:pt x="1780" y="1182"/>
                    <a:pt x="1778" y="1184"/>
                    <a:pt x="1778" y="1186"/>
                  </a:cubicBezTo>
                  <a:cubicBezTo>
                    <a:pt x="1777" y="1187"/>
                    <a:pt x="1775" y="1189"/>
                    <a:pt x="1774" y="1191"/>
                  </a:cubicBezTo>
                  <a:cubicBezTo>
                    <a:pt x="1773" y="1192"/>
                    <a:pt x="1770" y="1193"/>
                    <a:pt x="1769" y="1195"/>
                  </a:cubicBezTo>
                  <a:cubicBezTo>
                    <a:pt x="1768" y="1195"/>
                    <a:pt x="1768" y="1198"/>
                    <a:pt x="1768" y="1199"/>
                  </a:cubicBezTo>
                  <a:cubicBezTo>
                    <a:pt x="1769" y="1200"/>
                    <a:pt x="1772" y="1201"/>
                    <a:pt x="1774" y="1201"/>
                  </a:cubicBezTo>
                  <a:cubicBezTo>
                    <a:pt x="1776" y="1201"/>
                    <a:pt x="1780" y="1199"/>
                    <a:pt x="1782" y="1198"/>
                  </a:cubicBezTo>
                  <a:cubicBezTo>
                    <a:pt x="1784" y="1198"/>
                    <a:pt x="1788" y="1198"/>
                    <a:pt x="1790" y="1197"/>
                  </a:cubicBezTo>
                  <a:cubicBezTo>
                    <a:pt x="1791" y="1197"/>
                    <a:pt x="1793" y="1195"/>
                    <a:pt x="1794" y="1195"/>
                  </a:cubicBezTo>
                  <a:cubicBezTo>
                    <a:pt x="1796" y="1194"/>
                    <a:pt x="1798" y="1192"/>
                    <a:pt x="1800" y="1191"/>
                  </a:cubicBezTo>
                  <a:cubicBezTo>
                    <a:pt x="1801" y="1191"/>
                    <a:pt x="1802" y="1191"/>
                    <a:pt x="1803" y="1191"/>
                  </a:cubicBezTo>
                  <a:cubicBezTo>
                    <a:pt x="1804" y="1191"/>
                    <a:pt x="1805" y="1192"/>
                    <a:pt x="1806" y="1192"/>
                  </a:cubicBezTo>
                  <a:cubicBezTo>
                    <a:pt x="1806" y="1193"/>
                    <a:pt x="1807" y="1194"/>
                    <a:pt x="1808" y="1194"/>
                  </a:cubicBezTo>
                  <a:cubicBezTo>
                    <a:pt x="1809" y="1194"/>
                    <a:pt x="1812" y="1194"/>
                    <a:pt x="1812" y="1195"/>
                  </a:cubicBezTo>
                  <a:cubicBezTo>
                    <a:pt x="1813" y="1196"/>
                    <a:pt x="1812" y="1198"/>
                    <a:pt x="1811" y="1198"/>
                  </a:cubicBezTo>
                  <a:cubicBezTo>
                    <a:pt x="1810" y="1199"/>
                    <a:pt x="1808" y="1199"/>
                    <a:pt x="1807" y="1199"/>
                  </a:cubicBezTo>
                  <a:cubicBezTo>
                    <a:pt x="1806" y="1199"/>
                    <a:pt x="1803" y="1198"/>
                    <a:pt x="1802" y="1198"/>
                  </a:cubicBezTo>
                  <a:cubicBezTo>
                    <a:pt x="1801" y="1198"/>
                    <a:pt x="1799" y="1199"/>
                    <a:pt x="1799" y="1200"/>
                  </a:cubicBezTo>
                  <a:cubicBezTo>
                    <a:pt x="1798" y="1200"/>
                    <a:pt x="1797" y="1203"/>
                    <a:pt x="1797" y="1203"/>
                  </a:cubicBezTo>
                  <a:cubicBezTo>
                    <a:pt x="1796" y="1204"/>
                    <a:pt x="1795" y="1206"/>
                    <a:pt x="1795" y="1207"/>
                  </a:cubicBezTo>
                  <a:cubicBezTo>
                    <a:pt x="1794" y="1207"/>
                    <a:pt x="1792" y="1208"/>
                    <a:pt x="1791" y="1208"/>
                  </a:cubicBezTo>
                  <a:cubicBezTo>
                    <a:pt x="1789" y="1208"/>
                    <a:pt x="1787" y="1208"/>
                    <a:pt x="1786" y="1209"/>
                  </a:cubicBezTo>
                  <a:cubicBezTo>
                    <a:pt x="1785" y="1209"/>
                    <a:pt x="1784" y="1211"/>
                    <a:pt x="1783" y="1212"/>
                  </a:cubicBezTo>
                  <a:cubicBezTo>
                    <a:pt x="1782" y="1213"/>
                    <a:pt x="1780" y="1216"/>
                    <a:pt x="1778" y="1217"/>
                  </a:cubicBezTo>
                  <a:cubicBezTo>
                    <a:pt x="1778" y="1218"/>
                    <a:pt x="1776" y="1219"/>
                    <a:pt x="1775" y="1220"/>
                  </a:cubicBezTo>
                  <a:cubicBezTo>
                    <a:pt x="1774" y="1221"/>
                    <a:pt x="1773" y="1222"/>
                    <a:pt x="1772" y="1223"/>
                  </a:cubicBezTo>
                  <a:cubicBezTo>
                    <a:pt x="1771" y="1224"/>
                    <a:pt x="1770" y="1225"/>
                    <a:pt x="1770" y="1226"/>
                  </a:cubicBezTo>
                  <a:cubicBezTo>
                    <a:pt x="1770" y="1226"/>
                    <a:pt x="1770" y="1228"/>
                    <a:pt x="1770" y="1228"/>
                  </a:cubicBezTo>
                  <a:cubicBezTo>
                    <a:pt x="1771" y="1229"/>
                    <a:pt x="1772" y="1229"/>
                    <a:pt x="1773" y="1229"/>
                  </a:cubicBezTo>
                  <a:cubicBezTo>
                    <a:pt x="1774" y="1230"/>
                    <a:pt x="1776" y="1230"/>
                    <a:pt x="1776" y="1229"/>
                  </a:cubicBezTo>
                  <a:cubicBezTo>
                    <a:pt x="1777" y="1229"/>
                    <a:pt x="1778" y="1228"/>
                    <a:pt x="1779" y="1227"/>
                  </a:cubicBezTo>
                  <a:cubicBezTo>
                    <a:pt x="1780" y="1226"/>
                    <a:pt x="1780" y="1224"/>
                    <a:pt x="1781" y="1223"/>
                  </a:cubicBezTo>
                  <a:cubicBezTo>
                    <a:pt x="1782" y="1222"/>
                    <a:pt x="1784" y="1221"/>
                    <a:pt x="1785" y="1220"/>
                  </a:cubicBezTo>
                  <a:cubicBezTo>
                    <a:pt x="1786" y="1219"/>
                    <a:pt x="1789" y="1217"/>
                    <a:pt x="1790" y="1216"/>
                  </a:cubicBezTo>
                  <a:cubicBezTo>
                    <a:pt x="1792" y="1214"/>
                    <a:pt x="1795" y="1212"/>
                    <a:pt x="1797" y="1210"/>
                  </a:cubicBezTo>
                  <a:cubicBezTo>
                    <a:pt x="1799" y="1209"/>
                    <a:pt x="1803" y="1207"/>
                    <a:pt x="1805" y="1206"/>
                  </a:cubicBezTo>
                  <a:cubicBezTo>
                    <a:pt x="1807" y="1204"/>
                    <a:pt x="1813" y="1202"/>
                    <a:pt x="1816" y="1200"/>
                  </a:cubicBezTo>
                  <a:cubicBezTo>
                    <a:pt x="1819" y="1199"/>
                    <a:pt x="1824" y="1196"/>
                    <a:pt x="1826" y="1195"/>
                  </a:cubicBezTo>
                  <a:cubicBezTo>
                    <a:pt x="1829" y="1193"/>
                    <a:pt x="1836" y="1191"/>
                    <a:pt x="1839" y="1189"/>
                  </a:cubicBezTo>
                  <a:cubicBezTo>
                    <a:pt x="1842" y="1188"/>
                    <a:pt x="1849" y="1184"/>
                    <a:pt x="1852" y="1182"/>
                  </a:cubicBezTo>
                  <a:cubicBezTo>
                    <a:pt x="1856" y="1180"/>
                    <a:pt x="1864" y="1176"/>
                    <a:pt x="1868" y="1174"/>
                  </a:cubicBezTo>
                  <a:cubicBezTo>
                    <a:pt x="1870" y="1173"/>
                    <a:pt x="1875" y="1170"/>
                    <a:pt x="1878" y="1169"/>
                  </a:cubicBezTo>
                  <a:cubicBezTo>
                    <a:pt x="1880" y="1168"/>
                    <a:pt x="1885" y="1167"/>
                    <a:pt x="1887" y="1167"/>
                  </a:cubicBezTo>
                  <a:cubicBezTo>
                    <a:pt x="1889" y="1166"/>
                    <a:pt x="1894" y="1167"/>
                    <a:pt x="1896" y="1167"/>
                  </a:cubicBezTo>
                  <a:cubicBezTo>
                    <a:pt x="1897" y="1167"/>
                    <a:pt x="1900" y="1168"/>
                    <a:pt x="1902" y="1167"/>
                  </a:cubicBezTo>
                  <a:cubicBezTo>
                    <a:pt x="1904" y="1167"/>
                    <a:pt x="1907" y="1165"/>
                    <a:pt x="1908" y="1165"/>
                  </a:cubicBezTo>
                  <a:cubicBezTo>
                    <a:pt x="1909" y="1164"/>
                    <a:pt x="1910" y="1164"/>
                    <a:pt x="1911" y="1163"/>
                  </a:cubicBezTo>
                  <a:cubicBezTo>
                    <a:pt x="1910" y="1161"/>
                    <a:pt x="1909" y="1160"/>
                    <a:pt x="1908" y="1159"/>
                  </a:cubicBezTo>
                  <a:cubicBezTo>
                    <a:pt x="1907" y="1157"/>
                    <a:pt x="1904" y="1155"/>
                    <a:pt x="1903" y="1154"/>
                  </a:cubicBezTo>
                  <a:cubicBezTo>
                    <a:pt x="1902" y="1153"/>
                    <a:pt x="1901" y="1151"/>
                    <a:pt x="1900" y="1150"/>
                  </a:cubicBezTo>
                  <a:cubicBezTo>
                    <a:pt x="1899" y="1150"/>
                    <a:pt x="1896" y="1150"/>
                    <a:pt x="1895" y="1149"/>
                  </a:cubicBezTo>
                  <a:cubicBezTo>
                    <a:pt x="1895" y="1147"/>
                    <a:pt x="1895" y="1144"/>
                    <a:pt x="1896" y="1143"/>
                  </a:cubicBezTo>
                  <a:cubicBezTo>
                    <a:pt x="1896" y="1142"/>
                    <a:pt x="1899" y="1141"/>
                    <a:pt x="1900" y="1140"/>
                  </a:cubicBezTo>
                  <a:cubicBezTo>
                    <a:pt x="1901" y="1139"/>
                    <a:pt x="1903" y="1137"/>
                    <a:pt x="1904" y="1136"/>
                  </a:cubicBezTo>
                  <a:cubicBezTo>
                    <a:pt x="1905" y="1134"/>
                    <a:pt x="1909" y="1132"/>
                    <a:pt x="1910" y="1130"/>
                  </a:cubicBezTo>
                  <a:cubicBezTo>
                    <a:pt x="1911" y="1129"/>
                    <a:pt x="1911" y="1125"/>
                    <a:pt x="1912" y="1124"/>
                  </a:cubicBezTo>
                  <a:cubicBezTo>
                    <a:pt x="1912" y="1122"/>
                    <a:pt x="1912" y="1118"/>
                    <a:pt x="1912" y="1117"/>
                  </a:cubicBezTo>
                  <a:cubicBezTo>
                    <a:pt x="1913" y="1115"/>
                    <a:pt x="1915" y="1112"/>
                    <a:pt x="1916" y="1110"/>
                  </a:cubicBezTo>
                  <a:cubicBezTo>
                    <a:pt x="1916" y="1109"/>
                    <a:pt x="1918" y="1108"/>
                    <a:pt x="1919" y="1107"/>
                  </a:cubicBezTo>
                  <a:cubicBezTo>
                    <a:pt x="1920" y="1106"/>
                    <a:pt x="1922" y="1103"/>
                    <a:pt x="1923" y="1102"/>
                  </a:cubicBezTo>
                  <a:cubicBezTo>
                    <a:pt x="1923" y="1101"/>
                    <a:pt x="1925" y="1100"/>
                    <a:pt x="1925" y="1099"/>
                  </a:cubicBezTo>
                  <a:cubicBezTo>
                    <a:pt x="1926" y="1099"/>
                    <a:pt x="1926" y="1097"/>
                    <a:pt x="1925" y="1097"/>
                  </a:cubicBezTo>
                  <a:cubicBezTo>
                    <a:pt x="1925" y="1096"/>
                    <a:pt x="1923" y="1095"/>
                    <a:pt x="1923" y="1095"/>
                  </a:cubicBezTo>
                  <a:cubicBezTo>
                    <a:pt x="1923" y="1094"/>
                    <a:pt x="1923" y="1092"/>
                    <a:pt x="1924" y="1091"/>
                  </a:cubicBezTo>
                  <a:cubicBezTo>
                    <a:pt x="1924" y="1091"/>
                    <a:pt x="1926" y="1090"/>
                    <a:pt x="1927" y="1089"/>
                  </a:cubicBezTo>
                  <a:cubicBezTo>
                    <a:pt x="1928" y="1088"/>
                    <a:pt x="1928" y="1084"/>
                    <a:pt x="1927" y="1083"/>
                  </a:cubicBezTo>
                  <a:cubicBezTo>
                    <a:pt x="1927" y="1081"/>
                    <a:pt x="1925" y="1079"/>
                    <a:pt x="1924" y="1078"/>
                  </a:cubicBezTo>
                  <a:cubicBezTo>
                    <a:pt x="1923" y="1077"/>
                    <a:pt x="1922" y="1075"/>
                    <a:pt x="1922" y="1074"/>
                  </a:cubicBezTo>
                  <a:cubicBezTo>
                    <a:pt x="1921" y="1073"/>
                    <a:pt x="1924" y="1070"/>
                    <a:pt x="1924" y="1068"/>
                  </a:cubicBezTo>
                  <a:cubicBezTo>
                    <a:pt x="1924" y="1067"/>
                    <a:pt x="1923" y="1064"/>
                    <a:pt x="1923" y="1063"/>
                  </a:cubicBezTo>
                  <a:cubicBezTo>
                    <a:pt x="1922" y="1062"/>
                    <a:pt x="1921" y="1060"/>
                    <a:pt x="1921" y="1059"/>
                  </a:cubicBezTo>
                  <a:cubicBezTo>
                    <a:pt x="1920" y="1058"/>
                    <a:pt x="1918" y="1056"/>
                    <a:pt x="1917" y="1055"/>
                  </a:cubicBezTo>
                  <a:cubicBezTo>
                    <a:pt x="1916" y="1054"/>
                    <a:pt x="1914" y="1053"/>
                    <a:pt x="1914" y="1052"/>
                  </a:cubicBezTo>
                  <a:cubicBezTo>
                    <a:pt x="1914" y="1051"/>
                    <a:pt x="1915" y="1049"/>
                    <a:pt x="1915" y="1047"/>
                  </a:cubicBezTo>
                  <a:cubicBezTo>
                    <a:pt x="1915" y="1046"/>
                    <a:pt x="1914" y="1044"/>
                    <a:pt x="1915" y="1043"/>
                  </a:cubicBezTo>
                  <a:cubicBezTo>
                    <a:pt x="1915" y="1041"/>
                    <a:pt x="1918" y="1038"/>
                    <a:pt x="1919" y="1037"/>
                  </a:cubicBezTo>
                  <a:cubicBezTo>
                    <a:pt x="1920" y="1036"/>
                    <a:pt x="1923" y="1035"/>
                    <a:pt x="1923" y="1035"/>
                  </a:cubicBezTo>
                  <a:cubicBezTo>
                    <a:pt x="1923" y="1034"/>
                    <a:pt x="1923" y="1032"/>
                    <a:pt x="1923" y="1032"/>
                  </a:cubicBezTo>
                  <a:cubicBezTo>
                    <a:pt x="1923" y="1031"/>
                    <a:pt x="1922" y="1030"/>
                    <a:pt x="1922" y="1029"/>
                  </a:cubicBezTo>
                  <a:cubicBezTo>
                    <a:pt x="1921" y="1028"/>
                    <a:pt x="1920" y="1026"/>
                    <a:pt x="1919" y="1025"/>
                  </a:cubicBezTo>
                  <a:cubicBezTo>
                    <a:pt x="1919" y="1024"/>
                    <a:pt x="1920" y="1021"/>
                    <a:pt x="1919" y="1019"/>
                  </a:cubicBezTo>
                  <a:cubicBezTo>
                    <a:pt x="1919" y="1018"/>
                    <a:pt x="1917" y="1018"/>
                    <a:pt x="1917" y="1017"/>
                  </a:cubicBezTo>
                  <a:cubicBezTo>
                    <a:pt x="1916" y="1016"/>
                    <a:pt x="1916" y="1014"/>
                    <a:pt x="1917" y="1013"/>
                  </a:cubicBezTo>
                  <a:cubicBezTo>
                    <a:pt x="1917" y="1012"/>
                    <a:pt x="1917" y="1009"/>
                    <a:pt x="1918" y="1008"/>
                  </a:cubicBezTo>
                  <a:cubicBezTo>
                    <a:pt x="1918" y="1007"/>
                    <a:pt x="1920" y="1007"/>
                    <a:pt x="1920" y="1006"/>
                  </a:cubicBezTo>
                  <a:cubicBezTo>
                    <a:pt x="1921" y="1006"/>
                    <a:pt x="1923" y="1005"/>
                    <a:pt x="1923" y="1004"/>
                  </a:cubicBezTo>
                  <a:cubicBezTo>
                    <a:pt x="1924" y="1003"/>
                    <a:pt x="1923" y="1001"/>
                    <a:pt x="1923" y="1000"/>
                  </a:cubicBezTo>
                  <a:cubicBezTo>
                    <a:pt x="1923" y="1000"/>
                    <a:pt x="1923" y="998"/>
                    <a:pt x="1923" y="997"/>
                  </a:cubicBezTo>
                  <a:cubicBezTo>
                    <a:pt x="1923" y="996"/>
                    <a:pt x="1924" y="994"/>
                    <a:pt x="1925" y="993"/>
                  </a:cubicBezTo>
                  <a:cubicBezTo>
                    <a:pt x="1926" y="993"/>
                    <a:pt x="1928" y="992"/>
                    <a:pt x="1929" y="992"/>
                  </a:cubicBezTo>
                  <a:cubicBezTo>
                    <a:pt x="1930" y="991"/>
                    <a:pt x="1931" y="990"/>
                    <a:pt x="1932" y="989"/>
                  </a:cubicBezTo>
                  <a:cubicBezTo>
                    <a:pt x="1932" y="988"/>
                    <a:pt x="1932" y="986"/>
                    <a:pt x="1932" y="985"/>
                  </a:cubicBezTo>
                  <a:cubicBezTo>
                    <a:pt x="1932" y="984"/>
                    <a:pt x="1932" y="983"/>
                    <a:pt x="1932" y="982"/>
                  </a:cubicBezTo>
                  <a:cubicBezTo>
                    <a:pt x="1932" y="981"/>
                    <a:pt x="1931" y="980"/>
                    <a:pt x="1931" y="979"/>
                  </a:cubicBezTo>
                  <a:cubicBezTo>
                    <a:pt x="1931" y="978"/>
                    <a:pt x="1933" y="977"/>
                    <a:pt x="1933" y="976"/>
                  </a:cubicBezTo>
                  <a:cubicBezTo>
                    <a:pt x="1934" y="976"/>
                    <a:pt x="1935" y="975"/>
                    <a:pt x="1935" y="974"/>
                  </a:cubicBezTo>
                  <a:cubicBezTo>
                    <a:pt x="1935" y="973"/>
                    <a:pt x="1935" y="971"/>
                    <a:pt x="1935" y="970"/>
                  </a:cubicBezTo>
                  <a:cubicBezTo>
                    <a:pt x="1935" y="969"/>
                    <a:pt x="1937" y="968"/>
                    <a:pt x="1938" y="968"/>
                  </a:cubicBezTo>
                  <a:cubicBezTo>
                    <a:pt x="1938" y="967"/>
                    <a:pt x="1939" y="965"/>
                    <a:pt x="1939" y="964"/>
                  </a:cubicBezTo>
                  <a:cubicBezTo>
                    <a:pt x="1939" y="963"/>
                    <a:pt x="1939" y="961"/>
                    <a:pt x="1939" y="960"/>
                  </a:cubicBezTo>
                  <a:cubicBezTo>
                    <a:pt x="1939" y="959"/>
                    <a:pt x="1938" y="957"/>
                    <a:pt x="1938" y="956"/>
                  </a:cubicBezTo>
                  <a:cubicBezTo>
                    <a:pt x="1937" y="954"/>
                    <a:pt x="1937" y="952"/>
                    <a:pt x="1938" y="951"/>
                  </a:cubicBezTo>
                  <a:cubicBezTo>
                    <a:pt x="1938" y="950"/>
                    <a:pt x="1939" y="949"/>
                    <a:pt x="1940" y="948"/>
                  </a:cubicBezTo>
                  <a:cubicBezTo>
                    <a:pt x="1941" y="948"/>
                    <a:pt x="1943" y="948"/>
                    <a:pt x="1943" y="947"/>
                  </a:cubicBezTo>
                  <a:cubicBezTo>
                    <a:pt x="1944" y="946"/>
                    <a:pt x="1944" y="944"/>
                    <a:pt x="1943" y="94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5" name="Freeform 44"/>
            <p:cNvSpPr>
              <a:spLocks/>
            </p:cNvSpPr>
            <p:nvPr/>
          </p:nvSpPr>
          <p:spPr bwMode="auto">
            <a:xfrm>
              <a:off x="3878263" y="4346575"/>
              <a:ext cx="679450" cy="577850"/>
            </a:xfrm>
            <a:custGeom>
              <a:avLst/>
              <a:gdLst>
                <a:gd name="T0" fmla="*/ 769 w 805"/>
                <a:gd name="T1" fmla="*/ 607 h 685"/>
                <a:gd name="T2" fmla="*/ 718 w 805"/>
                <a:gd name="T3" fmla="*/ 594 h 685"/>
                <a:gd name="T4" fmla="*/ 698 w 805"/>
                <a:gd name="T5" fmla="*/ 564 h 685"/>
                <a:gd name="T6" fmla="*/ 703 w 805"/>
                <a:gd name="T7" fmla="*/ 551 h 685"/>
                <a:gd name="T8" fmla="*/ 730 w 805"/>
                <a:gd name="T9" fmla="*/ 545 h 685"/>
                <a:gd name="T10" fmla="*/ 744 w 805"/>
                <a:gd name="T11" fmla="*/ 530 h 685"/>
                <a:gd name="T12" fmla="*/ 742 w 805"/>
                <a:gd name="T13" fmla="*/ 511 h 685"/>
                <a:gd name="T14" fmla="*/ 733 w 805"/>
                <a:gd name="T15" fmla="*/ 509 h 685"/>
                <a:gd name="T16" fmla="*/ 711 w 805"/>
                <a:gd name="T17" fmla="*/ 492 h 685"/>
                <a:gd name="T18" fmla="*/ 681 w 805"/>
                <a:gd name="T19" fmla="*/ 511 h 685"/>
                <a:gd name="T20" fmla="*/ 674 w 805"/>
                <a:gd name="T21" fmla="*/ 497 h 685"/>
                <a:gd name="T22" fmla="*/ 700 w 805"/>
                <a:gd name="T23" fmla="*/ 466 h 685"/>
                <a:gd name="T24" fmla="*/ 673 w 805"/>
                <a:gd name="T25" fmla="*/ 419 h 685"/>
                <a:gd name="T26" fmla="*/ 655 w 805"/>
                <a:gd name="T27" fmla="*/ 360 h 685"/>
                <a:gd name="T28" fmla="*/ 386 w 805"/>
                <a:gd name="T29" fmla="*/ 345 h 685"/>
                <a:gd name="T30" fmla="*/ 389 w 805"/>
                <a:gd name="T31" fmla="*/ 307 h 685"/>
                <a:gd name="T32" fmla="*/ 392 w 805"/>
                <a:gd name="T33" fmla="*/ 290 h 685"/>
                <a:gd name="T34" fmla="*/ 394 w 805"/>
                <a:gd name="T35" fmla="*/ 251 h 685"/>
                <a:gd name="T36" fmla="*/ 405 w 805"/>
                <a:gd name="T37" fmla="*/ 223 h 685"/>
                <a:gd name="T38" fmla="*/ 421 w 805"/>
                <a:gd name="T39" fmla="*/ 197 h 685"/>
                <a:gd name="T40" fmla="*/ 431 w 805"/>
                <a:gd name="T41" fmla="*/ 161 h 685"/>
                <a:gd name="T42" fmla="*/ 445 w 805"/>
                <a:gd name="T43" fmla="*/ 151 h 685"/>
                <a:gd name="T44" fmla="*/ 450 w 805"/>
                <a:gd name="T45" fmla="*/ 136 h 685"/>
                <a:gd name="T46" fmla="*/ 451 w 805"/>
                <a:gd name="T47" fmla="*/ 102 h 685"/>
                <a:gd name="T48" fmla="*/ 438 w 805"/>
                <a:gd name="T49" fmla="*/ 88 h 685"/>
                <a:gd name="T50" fmla="*/ 435 w 805"/>
                <a:gd name="T51" fmla="*/ 67 h 685"/>
                <a:gd name="T52" fmla="*/ 422 w 805"/>
                <a:gd name="T53" fmla="*/ 25 h 685"/>
                <a:gd name="T54" fmla="*/ 413 w 805"/>
                <a:gd name="T55" fmla="*/ 2 h 685"/>
                <a:gd name="T56" fmla="*/ 25 w 805"/>
                <a:gd name="T57" fmla="*/ 218 h 685"/>
                <a:gd name="T58" fmla="*/ 48 w 805"/>
                <a:gd name="T59" fmla="*/ 254 h 685"/>
                <a:gd name="T60" fmla="*/ 54 w 805"/>
                <a:gd name="T61" fmla="*/ 283 h 685"/>
                <a:gd name="T62" fmla="*/ 72 w 805"/>
                <a:gd name="T63" fmla="*/ 323 h 685"/>
                <a:gd name="T64" fmla="*/ 96 w 805"/>
                <a:gd name="T65" fmla="*/ 353 h 685"/>
                <a:gd name="T66" fmla="*/ 94 w 805"/>
                <a:gd name="T67" fmla="*/ 415 h 685"/>
                <a:gd name="T68" fmla="*/ 80 w 805"/>
                <a:gd name="T69" fmla="*/ 444 h 685"/>
                <a:gd name="T70" fmla="*/ 80 w 805"/>
                <a:gd name="T71" fmla="*/ 474 h 685"/>
                <a:gd name="T72" fmla="*/ 79 w 805"/>
                <a:gd name="T73" fmla="*/ 518 h 685"/>
                <a:gd name="T74" fmla="*/ 72 w 805"/>
                <a:gd name="T75" fmla="*/ 557 h 685"/>
                <a:gd name="T76" fmla="*/ 64 w 805"/>
                <a:gd name="T77" fmla="*/ 600 h 685"/>
                <a:gd name="T78" fmla="*/ 234 w 805"/>
                <a:gd name="T79" fmla="*/ 612 h 685"/>
                <a:gd name="T80" fmla="*/ 347 w 805"/>
                <a:gd name="T81" fmla="*/ 613 h 685"/>
                <a:gd name="T82" fmla="*/ 376 w 805"/>
                <a:gd name="T83" fmla="*/ 604 h 685"/>
                <a:gd name="T84" fmla="*/ 320 w 805"/>
                <a:gd name="T85" fmla="*/ 591 h 685"/>
                <a:gd name="T86" fmla="*/ 357 w 805"/>
                <a:gd name="T87" fmla="*/ 575 h 685"/>
                <a:gd name="T88" fmla="*/ 396 w 805"/>
                <a:gd name="T89" fmla="*/ 588 h 685"/>
                <a:gd name="T90" fmla="*/ 429 w 805"/>
                <a:gd name="T91" fmla="*/ 607 h 685"/>
                <a:gd name="T92" fmla="*/ 467 w 805"/>
                <a:gd name="T93" fmla="*/ 632 h 685"/>
                <a:gd name="T94" fmla="*/ 473 w 805"/>
                <a:gd name="T95" fmla="*/ 659 h 685"/>
                <a:gd name="T96" fmla="*/ 535 w 805"/>
                <a:gd name="T97" fmla="*/ 684 h 685"/>
                <a:gd name="T98" fmla="*/ 532 w 805"/>
                <a:gd name="T99" fmla="*/ 676 h 685"/>
                <a:gd name="T100" fmla="*/ 568 w 805"/>
                <a:gd name="T101" fmla="*/ 647 h 685"/>
                <a:gd name="T102" fmla="*/ 577 w 805"/>
                <a:gd name="T103" fmla="*/ 646 h 685"/>
                <a:gd name="T104" fmla="*/ 609 w 805"/>
                <a:gd name="T105" fmla="*/ 648 h 685"/>
                <a:gd name="T106" fmla="*/ 610 w 805"/>
                <a:gd name="T107" fmla="*/ 672 h 685"/>
                <a:gd name="T108" fmla="*/ 648 w 805"/>
                <a:gd name="T109" fmla="*/ 637 h 685"/>
                <a:gd name="T110" fmla="*/ 643 w 805"/>
                <a:gd name="T111" fmla="*/ 609 h 685"/>
                <a:gd name="T112" fmla="*/ 674 w 805"/>
                <a:gd name="T113" fmla="*/ 604 h 685"/>
                <a:gd name="T114" fmla="*/ 728 w 805"/>
                <a:gd name="T115" fmla="*/ 631 h 685"/>
                <a:gd name="T116" fmla="*/ 749 w 805"/>
                <a:gd name="T117" fmla="*/ 680 h 685"/>
                <a:gd name="T118" fmla="*/ 783 w 805"/>
                <a:gd name="T119" fmla="*/ 662 h 6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05" h="685">
                  <a:moveTo>
                    <a:pt x="805" y="629"/>
                  </a:moveTo>
                  <a:cubicBezTo>
                    <a:pt x="804" y="628"/>
                    <a:pt x="802" y="626"/>
                    <a:pt x="801" y="625"/>
                  </a:cubicBezTo>
                  <a:cubicBezTo>
                    <a:pt x="801" y="624"/>
                    <a:pt x="799" y="622"/>
                    <a:pt x="799" y="622"/>
                  </a:cubicBezTo>
                  <a:cubicBezTo>
                    <a:pt x="797" y="622"/>
                    <a:pt x="795" y="624"/>
                    <a:pt x="794" y="624"/>
                  </a:cubicBezTo>
                  <a:cubicBezTo>
                    <a:pt x="793" y="625"/>
                    <a:pt x="793" y="627"/>
                    <a:pt x="792" y="628"/>
                  </a:cubicBezTo>
                  <a:cubicBezTo>
                    <a:pt x="791" y="628"/>
                    <a:pt x="789" y="629"/>
                    <a:pt x="788" y="628"/>
                  </a:cubicBezTo>
                  <a:cubicBezTo>
                    <a:pt x="787" y="628"/>
                    <a:pt x="786" y="626"/>
                    <a:pt x="786" y="625"/>
                  </a:cubicBezTo>
                  <a:cubicBezTo>
                    <a:pt x="786" y="624"/>
                    <a:pt x="787" y="623"/>
                    <a:pt x="787" y="622"/>
                  </a:cubicBezTo>
                  <a:cubicBezTo>
                    <a:pt x="787" y="621"/>
                    <a:pt x="787" y="619"/>
                    <a:pt x="786" y="618"/>
                  </a:cubicBezTo>
                  <a:cubicBezTo>
                    <a:pt x="785" y="618"/>
                    <a:pt x="782" y="618"/>
                    <a:pt x="781" y="617"/>
                  </a:cubicBezTo>
                  <a:cubicBezTo>
                    <a:pt x="780" y="616"/>
                    <a:pt x="778" y="614"/>
                    <a:pt x="778" y="613"/>
                  </a:cubicBezTo>
                  <a:cubicBezTo>
                    <a:pt x="777" y="611"/>
                    <a:pt x="776" y="608"/>
                    <a:pt x="775" y="607"/>
                  </a:cubicBezTo>
                  <a:cubicBezTo>
                    <a:pt x="774" y="606"/>
                    <a:pt x="773" y="605"/>
                    <a:pt x="772" y="605"/>
                  </a:cubicBezTo>
                  <a:cubicBezTo>
                    <a:pt x="771" y="605"/>
                    <a:pt x="770" y="606"/>
                    <a:pt x="769" y="607"/>
                  </a:cubicBezTo>
                  <a:cubicBezTo>
                    <a:pt x="768" y="608"/>
                    <a:pt x="768" y="611"/>
                    <a:pt x="766" y="611"/>
                  </a:cubicBezTo>
                  <a:cubicBezTo>
                    <a:pt x="765" y="611"/>
                    <a:pt x="762" y="608"/>
                    <a:pt x="761" y="607"/>
                  </a:cubicBezTo>
                  <a:cubicBezTo>
                    <a:pt x="760" y="606"/>
                    <a:pt x="757" y="604"/>
                    <a:pt x="755" y="604"/>
                  </a:cubicBezTo>
                  <a:cubicBezTo>
                    <a:pt x="754" y="604"/>
                    <a:pt x="753" y="607"/>
                    <a:pt x="752" y="607"/>
                  </a:cubicBezTo>
                  <a:cubicBezTo>
                    <a:pt x="751" y="607"/>
                    <a:pt x="748" y="607"/>
                    <a:pt x="748" y="606"/>
                  </a:cubicBezTo>
                  <a:cubicBezTo>
                    <a:pt x="747" y="605"/>
                    <a:pt x="749" y="603"/>
                    <a:pt x="748" y="602"/>
                  </a:cubicBezTo>
                  <a:cubicBezTo>
                    <a:pt x="748" y="601"/>
                    <a:pt x="746" y="600"/>
                    <a:pt x="745" y="600"/>
                  </a:cubicBezTo>
                  <a:cubicBezTo>
                    <a:pt x="743" y="600"/>
                    <a:pt x="739" y="600"/>
                    <a:pt x="737" y="600"/>
                  </a:cubicBezTo>
                  <a:cubicBezTo>
                    <a:pt x="736" y="600"/>
                    <a:pt x="733" y="603"/>
                    <a:pt x="732" y="603"/>
                  </a:cubicBezTo>
                  <a:cubicBezTo>
                    <a:pt x="731" y="602"/>
                    <a:pt x="730" y="599"/>
                    <a:pt x="729" y="599"/>
                  </a:cubicBezTo>
                  <a:cubicBezTo>
                    <a:pt x="728" y="599"/>
                    <a:pt x="728" y="601"/>
                    <a:pt x="727" y="602"/>
                  </a:cubicBezTo>
                  <a:cubicBezTo>
                    <a:pt x="726" y="602"/>
                    <a:pt x="725" y="603"/>
                    <a:pt x="724" y="603"/>
                  </a:cubicBezTo>
                  <a:cubicBezTo>
                    <a:pt x="723" y="603"/>
                    <a:pt x="721" y="601"/>
                    <a:pt x="721" y="600"/>
                  </a:cubicBezTo>
                  <a:cubicBezTo>
                    <a:pt x="720" y="599"/>
                    <a:pt x="718" y="594"/>
                    <a:pt x="718" y="594"/>
                  </a:cubicBezTo>
                  <a:cubicBezTo>
                    <a:pt x="718" y="594"/>
                    <a:pt x="717" y="590"/>
                    <a:pt x="716" y="590"/>
                  </a:cubicBezTo>
                  <a:cubicBezTo>
                    <a:pt x="716" y="590"/>
                    <a:pt x="714" y="591"/>
                    <a:pt x="714" y="592"/>
                  </a:cubicBezTo>
                  <a:cubicBezTo>
                    <a:pt x="713" y="593"/>
                    <a:pt x="713" y="597"/>
                    <a:pt x="711" y="597"/>
                  </a:cubicBezTo>
                  <a:cubicBezTo>
                    <a:pt x="710" y="597"/>
                    <a:pt x="709" y="594"/>
                    <a:pt x="709" y="594"/>
                  </a:cubicBezTo>
                  <a:cubicBezTo>
                    <a:pt x="708" y="592"/>
                    <a:pt x="705" y="590"/>
                    <a:pt x="704" y="589"/>
                  </a:cubicBezTo>
                  <a:cubicBezTo>
                    <a:pt x="703" y="588"/>
                    <a:pt x="702" y="587"/>
                    <a:pt x="701" y="587"/>
                  </a:cubicBezTo>
                  <a:cubicBezTo>
                    <a:pt x="699" y="587"/>
                    <a:pt x="697" y="588"/>
                    <a:pt x="695" y="587"/>
                  </a:cubicBezTo>
                  <a:cubicBezTo>
                    <a:pt x="694" y="587"/>
                    <a:pt x="691" y="585"/>
                    <a:pt x="691" y="584"/>
                  </a:cubicBezTo>
                  <a:cubicBezTo>
                    <a:pt x="691" y="583"/>
                    <a:pt x="693" y="582"/>
                    <a:pt x="694" y="581"/>
                  </a:cubicBezTo>
                  <a:cubicBezTo>
                    <a:pt x="694" y="579"/>
                    <a:pt x="692" y="577"/>
                    <a:pt x="693" y="575"/>
                  </a:cubicBezTo>
                  <a:cubicBezTo>
                    <a:pt x="693" y="574"/>
                    <a:pt x="695" y="573"/>
                    <a:pt x="695" y="572"/>
                  </a:cubicBezTo>
                  <a:cubicBezTo>
                    <a:pt x="695" y="571"/>
                    <a:pt x="693" y="570"/>
                    <a:pt x="692" y="569"/>
                  </a:cubicBezTo>
                  <a:cubicBezTo>
                    <a:pt x="692" y="568"/>
                    <a:pt x="693" y="565"/>
                    <a:pt x="694" y="565"/>
                  </a:cubicBezTo>
                  <a:cubicBezTo>
                    <a:pt x="695" y="564"/>
                    <a:pt x="698" y="565"/>
                    <a:pt x="698" y="564"/>
                  </a:cubicBezTo>
                  <a:cubicBezTo>
                    <a:pt x="699" y="563"/>
                    <a:pt x="697" y="561"/>
                    <a:pt x="696" y="560"/>
                  </a:cubicBezTo>
                  <a:cubicBezTo>
                    <a:pt x="696" y="559"/>
                    <a:pt x="695" y="557"/>
                    <a:pt x="696" y="556"/>
                  </a:cubicBezTo>
                  <a:cubicBezTo>
                    <a:pt x="696" y="556"/>
                    <a:pt x="698" y="556"/>
                    <a:pt x="699" y="556"/>
                  </a:cubicBezTo>
                  <a:cubicBezTo>
                    <a:pt x="700" y="556"/>
                    <a:pt x="702" y="558"/>
                    <a:pt x="703" y="558"/>
                  </a:cubicBezTo>
                  <a:cubicBezTo>
                    <a:pt x="704" y="558"/>
                    <a:pt x="706" y="559"/>
                    <a:pt x="708" y="559"/>
                  </a:cubicBezTo>
                  <a:cubicBezTo>
                    <a:pt x="709" y="559"/>
                    <a:pt x="711" y="559"/>
                    <a:pt x="712" y="559"/>
                  </a:cubicBezTo>
                  <a:cubicBezTo>
                    <a:pt x="714" y="559"/>
                    <a:pt x="716" y="560"/>
                    <a:pt x="717" y="561"/>
                  </a:cubicBezTo>
                  <a:cubicBezTo>
                    <a:pt x="718" y="561"/>
                    <a:pt x="720" y="563"/>
                    <a:pt x="721" y="564"/>
                  </a:cubicBezTo>
                  <a:cubicBezTo>
                    <a:pt x="722" y="564"/>
                    <a:pt x="724" y="565"/>
                    <a:pt x="725" y="564"/>
                  </a:cubicBezTo>
                  <a:cubicBezTo>
                    <a:pt x="726" y="563"/>
                    <a:pt x="724" y="560"/>
                    <a:pt x="723" y="559"/>
                  </a:cubicBezTo>
                  <a:cubicBezTo>
                    <a:pt x="722" y="558"/>
                    <a:pt x="720" y="558"/>
                    <a:pt x="719" y="557"/>
                  </a:cubicBezTo>
                  <a:cubicBezTo>
                    <a:pt x="718" y="556"/>
                    <a:pt x="717" y="555"/>
                    <a:pt x="716" y="555"/>
                  </a:cubicBezTo>
                  <a:cubicBezTo>
                    <a:pt x="714" y="554"/>
                    <a:pt x="712" y="555"/>
                    <a:pt x="710" y="555"/>
                  </a:cubicBezTo>
                  <a:cubicBezTo>
                    <a:pt x="708" y="554"/>
                    <a:pt x="705" y="553"/>
                    <a:pt x="703" y="551"/>
                  </a:cubicBezTo>
                  <a:cubicBezTo>
                    <a:pt x="702" y="551"/>
                    <a:pt x="702" y="549"/>
                    <a:pt x="701" y="549"/>
                  </a:cubicBezTo>
                  <a:cubicBezTo>
                    <a:pt x="700" y="548"/>
                    <a:pt x="699" y="549"/>
                    <a:pt x="698" y="549"/>
                  </a:cubicBezTo>
                  <a:cubicBezTo>
                    <a:pt x="697" y="549"/>
                    <a:pt x="695" y="548"/>
                    <a:pt x="695" y="547"/>
                  </a:cubicBezTo>
                  <a:cubicBezTo>
                    <a:pt x="695" y="546"/>
                    <a:pt x="695" y="543"/>
                    <a:pt x="696" y="542"/>
                  </a:cubicBezTo>
                  <a:cubicBezTo>
                    <a:pt x="697" y="541"/>
                    <a:pt x="701" y="542"/>
                    <a:pt x="702" y="542"/>
                  </a:cubicBezTo>
                  <a:cubicBezTo>
                    <a:pt x="703" y="542"/>
                    <a:pt x="704" y="543"/>
                    <a:pt x="705" y="543"/>
                  </a:cubicBezTo>
                  <a:cubicBezTo>
                    <a:pt x="706" y="544"/>
                    <a:pt x="708" y="544"/>
                    <a:pt x="709" y="544"/>
                  </a:cubicBezTo>
                  <a:cubicBezTo>
                    <a:pt x="710" y="544"/>
                    <a:pt x="711" y="542"/>
                    <a:pt x="712" y="542"/>
                  </a:cubicBezTo>
                  <a:cubicBezTo>
                    <a:pt x="713" y="542"/>
                    <a:pt x="715" y="543"/>
                    <a:pt x="715" y="543"/>
                  </a:cubicBezTo>
                  <a:cubicBezTo>
                    <a:pt x="716" y="543"/>
                    <a:pt x="718" y="545"/>
                    <a:pt x="719" y="545"/>
                  </a:cubicBezTo>
                  <a:cubicBezTo>
                    <a:pt x="719" y="545"/>
                    <a:pt x="721" y="545"/>
                    <a:pt x="722" y="545"/>
                  </a:cubicBezTo>
                  <a:cubicBezTo>
                    <a:pt x="723" y="546"/>
                    <a:pt x="724" y="548"/>
                    <a:pt x="725" y="548"/>
                  </a:cubicBezTo>
                  <a:cubicBezTo>
                    <a:pt x="725" y="548"/>
                    <a:pt x="728" y="549"/>
                    <a:pt x="729" y="548"/>
                  </a:cubicBezTo>
                  <a:cubicBezTo>
                    <a:pt x="729" y="548"/>
                    <a:pt x="730" y="546"/>
                    <a:pt x="730" y="545"/>
                  </a:cubicBezTo>
                  <a:cubicBezTo>
                    <a:pt x="730" y="544"/>
                    <a:pt x="728" y="543"/>
                    <a:pt x="729" y="542"/>
                  </a:cubicBezTo>
                  <a:cubicBezTo>
                    <a:pt x="729" y="541"/>
                    <a:pt x="730" y="539"/>
                    <a:pt x="731" y="538"/>
                  </a:cubicBezTo>
                  <a:cubicBezTo>
                    <a:pt x="731" y="537"/>
                    <a:pt x="732" y="534"/>
                    <a:pt x="733" y="533"/>
                  </a:cubicBezTo>
                  <a:cubicBezTo>
                    <a:pt x="734" y="533"/>
                    <a:pt x="736" y="533"/>
                    <a:pt x="737" y="533"/>
                  </a:cubicBezTo>
                  <a:cubicBezTo>
                    <a:pt x="737" y="533"/>
                    <a:pt x="739" y="534"/>
                    <a:pt x="739" y="534"/>
                  </a:cubicBezTo>
                  <a:cubicBezTo>
                    <a:pt x="740" y="534"/>
                    <a:pt x="742" y="534"/>
                    <a:pt x="743" y="535"/>
                  </a:cubicBezTo>
                  <a:cubicBezTo>
                    <a:pt x="745" y="535"/>
                    <a:pt x="746" y="537"/>
                    <a:pt x="748" y="537"/>
                  </a:cubicBezTo>
                  <a:cubicBezTo>
                    <a:pt x="749" y="538"/>
                    <a:pt x="751" y="537"/>
                    <a:pt x="752" y="536"/>
                  </a:cubicBezTo>
                  <a:cubicBezTo>
                    <a:pt x="752" y="535"/>
                    <a:pt x="752" y="533"/>
                    <a:pt x="752" y="533"/>
                  </a:cubicBezTo>
                  <a:cubicBezTo>
                    <a:pt x="751" y="532"/>
                    <a:pt x="750" y="531"/>
                    <a:pt x="750" y="530"/>
                  </a:cubicBezTo>
                  <a:cubicBezTo>
                    <a:pt x="750" y="530"/>
                    <a:pt x="752" y="528"/>
                    <a:pt x="751" y="528"/>
                  </a:cubicBezTo>
                  <a:cubicBezTo>
                    <a:pt x="751" y="527"/>
                    <a:pt x="749" y="526"/>
                    <a:pt x="748" y="526"/>
                  </a:cubicBezTo>
                  <a:cubicBezTo>
                    <a:pt x="747" y="526"/>
                    <a:pt x="746" y="527"/>
                    <a:pt x="746" y="528"/>
                  </a:cubicBezTo>
                  <a:cubicBezTo>
                    <a:pt x="745" y="528"/>
                    <a:pt x="745" y="530"/>
                    <a:pt x="744" y="530"/>
                  </a:cubicBezTo>
                  <a:cubicBezTo>
                    <a:pt x="743" y="530"/>
                    <a:pt x="741" y="530"/>
                    <a:pt x="741" y="529"/>
                  </a:cubicBezTo>
                  <a:cubicBezTo>
                    <a:pt x="740" y="528"/>
                    <a:pt x="740" y="525"/>
                    <a:pt x="739" y="525"/>
                  </a:cubicBezTo>
                  <a:cubicBezTo>
                    <a:pt x="738" y="524"/>
                    <a:pt x="736" y="526"/>
                    <a:pt x="735" y="525"/>
                  </a:cubicBezTo>
                  <a:cubicBezTo>
                    <a:pt x="735" y="525"/>
                    <a:pt x="734" y="524"/>
                    <a:pt x="734" y="523"/>
                  </a:cubicBezTo>
                  <a:cubicBezTo>
                    <a:pt x="734" y="522"/>
                    <a:pt x="737" y="520"/>
                    <a:pt x="738" y="520"/>
                  </a:cubicBezTo>
                  <a:cubicBezTo>
                    <a:pt x="739" y="520"/>
                    <a:pt x="740" y="520"/>
                    <a:pt x="741" y="520"/>
                  </a:cubicBezTo>
                  <a:cubicBezTo>
                    <a:pt x="743" y="520"/>
                    <a:pt x="745" y="519"/>
                    <a:pt x="747" y="519"/>
                  </a:cubicBezTo>
                  <a:cubicBezTo>
                    <a:pt x="749" y="518"/>
                    <a:pt x="753" y="518"/>
                    <a:pt x="754" y="517"/>
                  </a:cubicBezTo>
                  <a:cubicBezTo>
                    <a:pt x="755" y="516"/>
                    <a:pt x="756" y="513"/>
                    <a:pt x="756" y="512"/>
                  </a:cubicBezTo>
                  <a:cubicBezTo>
                    <a:pt x="755" y="511"/>
                    <a:pt x="753" y="511"/>
                    <a:pt x="753" y="511"/>
                  </a:cubicBezTo>
                  <a:cubicBezTo>
                    <a:pt x="752" y="511"/>
                    <a:pt x="750" y="512"/>
                    <a:pt x="749" y="512"/>
                  </a:cubicBezTo>
                  <a:cubicBezTo>
                    <a:pt x="748" y="513"/>
                    <a:pt x="747" y="514"/>
                    <a:pt x="746" y="514"/>
                  </a:cubicBezTo>
                  <a:cubicBezTo>
                    <a:pt x="745" y="514"/>
                    <a:pt x="743" y="515"/>
                    <a:pt x="742" y="514"/>
                  </a:cubicBezTo>
                  <a:cubicBezTo>
                    <a:pt x="742" y="514"/>
                    <a:pt x="741" y="512"/>
                    <a:pt x="742" y="511"/>
                  </a:cubicBezTo>
                  <a:cubicBezTo>
                    <a:pt x="742" y="510"/>
                    <a:pt x="744" y="509"/>
                    <a:pt x="745" y="509"/>
                  </a:cubicBezTo>
                  <a:cubicBezTo>
                    <a:pt x="746" y="508"/>
                    <a:pt x="746" y="506"/>
                    <a:pt x="747" y="505"/>
                  </a:cubicBezTo>
                  <a:cubicBezTo>
                    <a:pt x="749" y="505"/>
                    <a:pt x="752" y="505"/>
                    <a:pt x="753" y="505"/>
                  </a:cubicBezTo>
                  <a:cubicBezTo>
                    <a:pt x="754" y="505"/>
                    <a:pt x="756" y="504"/>
                    <a:pt x="756" y="503"/>
                  </a:cubicBezTo>
                  <a:cubicBezTo>
                    <a:pt x="757" y="502"/>
                    <a:pt x="757" y="499"/>
                    <a:pt x="756" y="498"/>
                  </a:cubicBezTo>
                  <a:cubicBezTo>
                    <a:pt x="755" y="497"/>
                    <a:pt x="753" y="497"/>
                    <a:pt x="752" y="496"/>
                  </a:cubicBezTo>
                  <a:cubicBezTo>
                    <a:pt x="752" y="496"/>
                    <a:pt x="752" y="494"/>
                    <a:pt x="751" y="493"/>
                  </a:cubicBezTo>
                  <a:cubicBezTo>
                    <a:pt x="750" y="493"/>
                    <a:pt x="749" y="493"/>
                    <a:pt x="749" y="493"/>
                  </a:cubicBezTo>
                  <a:cubicBezTo>
                    <a:pt x="748" y="494"/>
                    <a:pt x="747" y="495"/>
                    <a:pt x="747" y="496"/>
                  </a:cubicBezTo>
                  <a:cubicBezTo>
                    <a:pt x="746" y="497"/>
                    <a:pt x="745" y="499"/>
                    <a:pt x="745" y="500"/>
                  </a:cubicBezTo>
                  <a:cubicBezTo>
                    <a:pt x="744" y="501"/>
                    <a:pt x="743" y="502"/>
                    <a:pt x="742" y="503"/>
                  </a:cubicBezTo>
                  <a:cubicBezTo>
                    <a:pt x="742" y="503"/>
                    <a:pt x="741" y="505"/>
                    <a:pt x="741" y="506"/>
                  </a:cubicBezTo>
                  <a:cubicBezTo>
                    <a:pt x="740" y="507"/>
                    <a:pt x="738" y="509"/>
                    <a:pt x="737" y="509"/>
                  </a:cubicBezTo>
                  <a:cubicBezTo>
                    <a:pt x="736" y="510"/>
                    <a:pt x="734" y="509"/>
                    <a:pt x="733" y="509"/>
                  </a:cubicBezTo>
                  <a:cubicBezTo>
                    <a:pt x="732" y="508"/>
                    <a:pt x="733" y="505"/>
                    <a:pt x="732" y="504"/>
                  </a:cubicBezTo>
                  <a:cubicBezTo>
                    <a:pt x="732" y="503"/>
                    <a:pt x="730" y="502"/>
                    <a:pt x="729" y="501"/>
                  </a:cubicBezTo>
                  <a:cubicBezTo>
                    <a:pt x="728" y="501"/>
                    <a:pt x="726" y="500"/>
                    <a:pt x="726" y="500"/>
                  </a:cubicBezTo>
                  <a:cubicBezTo>
                    <a:pt x="725" y="500"/>
                    <a:pt x="723" y="498"/>
                    <a:pt x="723" y="496"/>
                  </a:cubicBezTo>
                  <a:cubicBezTo>
                    <a:pt x="723" y="495"/>
                    <a:pt x="725" y="492"/>
                    <a:pt x="727" y="491"/>
                  </a:cubicBezTo>
                  <a:cubicBezTo>
                    <a:pt x="728" y="490"/>
                    <a:pt x="731" y="491"/>
                    <a:pt x="732" y="490"/>
                  </a:cubicBezTo>
                  <a:cubicBezTo>
                    <a:pt x="733" y="489"/>
                    <a:pt x="732" y="487"/>
                    <a:pt x="732" y="486"/>
                  </a:cubicBezTo>
                  <a:cubicBezTo>
                    <a:pt x="732" y="485"/>
                    <a:pt x="730" y="484"/>
                    <a:pt x="730" y="484"/>
                  </a:cubicBezTo>
                  <a:cubicBezTo>
                    <a:pt x="729" y="484"/>
                    <a:pt x="727" y="486"/>
                    <a:pt x="726" y="486"/>
                  </a:cubicBezTo>
                  <a:cubicBezTo>
                    <a:pt x="725" y="486"/>
                    <a:pt x="723" y="486"/>
                    <a:pt x="722" y="486"/>
                  </a:cubicBezTo>
                  <a:cubicBezTo>
                    <a:pt x="720" y="485"/>
                    <a:pt x="717" y="483"/>
                    <a:pt x="715" y="483"/>
                  </a:cubicBezTo>
                  <a:cubicBezTo>
                    <a:pt x="714" y="483"/>
                    <a:pt x="713" y="484"/>
                    <a:pt x="712" y="484"/>
                  </a:cubicBezTo>
                  <a:cubicBezTo>
                    <a:pt x="712" y="485"/>
                    <a:pt x="713" y="487"/>
                    <a:pt x="713" y="488"/>
                  </a:cubicBezTo>
                  <a:cubicBezTo>
                    <a:pt x="713" y="489"/>
                    <a:pt x="712" y="491"/>
                    <a:pt x="711" y="492"/>
                  </a:cubicBezTo>
                  <a:cubicBezTo>
                    <a:pt x="710" y="492"/>
                    <a:pt x="708" y="493"/>
                    <a:pt x="707" y="494"/>
                  </a:cubicBezTo>
                  <a:cubicBezTo>
                    <a:pt x="706" y="494"/>
                    <a:pt x="703" y="496"/>
                    <a:pt x="702" y="497"/>
                  </a:cubicBezTo>
                  <a:cubicBezTo>
                    <a:pt x="702" y="498"/>
                    <a:pt x="701" y="499"/>
                    <a:pt x="701" y="500"/>
                  </a:cubicBezTo>
                  <a:cubicBezTo>
                    <a:pt x="701" y="501"/>
                    <a:pt x="702" y="503"/>
                    <a:pt x="702" y="504"/>
                  </a:cubicBezTo>
                  <a:cubicBezTo>
                    <a:pt x="702" y="505"/>
                    <a:pt x="701" y="508"/>
                    <a:pt x="701" y="510"/>
                  </a:cubicBezTo>
                  <a:cubicBezTo>
                    <a:pt x="701" y="511"/>
                    <a:pt x="702" y="514"/>
                    <a:pt x="702" y="516"/>
                  </a:cubicBezTo>
                  <a:cubicBezTo>
                    <a:pt x="701" y="517"/>
                    <a:pt x="700" y="519"/>
                    <a:pt x="699" y="520"/>
                  </a:cubicBezTo>
                  <a:cubicBezTo>
                    <a:pt x="698" y="520"/>
                    <a:pt x="696" y="522"/>
                    <a:pt x="695" y="522"/>
                  </a:cubicBezTo>
                  <a:cubicBezTo>
                    <a:pt x="693" y="522"/>
                    <a:pt x="691" y="523"/>
                    <a:pt x="689" y="523"/>
                  </a:cubicBezTo>
                  <a:cubicBezTo>
                    <a:pt x="688" y="523"/>
                    <a:pt x="686" y="522"/>
                    <a:pt x="685" y="522"/>
                  </a:cubicBezTo>
                  <a:cubicBezTo>
                    <a:pt x="684" y="521"/>
                    <a:pt x="682" y="519"/>
                    <a:pt x="681" y="518"/>
                  </a:cubicBezTo>
                  <a:cubicBezTo>
                    <a:pt x="680" y="518"/>
                    <a:pt x="678" y="517"/>
                    <a:pt x="678" y="516"/>
                  </a:cubicBezTo>
                  <a:cubicBezTo>
                    <a:pt x="677" y="515"/>
                    <a:pt x="678" y="513"/>
                    <a:pt x="678" y="512"/>
                  </a:cubicBezTo>
                  <a:cubicBezTo>
                    <a:pt x="679" y="511"/>
                    <a:pt x="681" y="511"/>
                    <a:pt x="681" y="511"/>
                  </a:cubicBezTo>
                  <a:cubicBezTo>
                    <a:pt x="682" y="510"/>
                    <a:pt x="682" y="509"/>
                    <a:pt x="682" y="508"/>
                  </a:cubicBezTo>
                  <a:cubicBezTo>
                    <a:pt x="681" y="508"/>
                    <a:pt x="681" y="506"/>
                    <a:pt x="680" y="506"/>
                  </a:cubicBezTo>
                  <a:cubicBezTo>
                    <a:pt x="679" y="506"/>
                    <a:pt x="678" y="506"/>
                    <a:pt x="677" y="506"/>
                  </a:cubicBezTo>
                  <a:cubicBezTo>
                    <a:pt x="676" y="507"/>
                    <a:pt x="676" y="508"/>
                    <a:pt x="675" y="509"/>
                  </a:cubicBezTo>
                  <a:cubicBezTo>
                    <a:pt x="674" y="510"/>
                    <a:pt x="673" y="511"/>
                    <a:pt x="671" y="512"/>
                  </a:cubicBezTo>
                  <a:cubicBezTo>
                    <a:pt x="671" y="513"/>
                    <a:pt x="668" y="513"/>
                    <a:pt x="667" y="513"/>
                  </a:cubicBezTo>
                  <a:cubicBezTo>
                    <a:pt x="666" y="513"/>
                    <a:pt x="665" y="513"/>
                    <a:pt x="664" y="512"/>
                  </a:cubicBezTo>
                  <a:cubicBezTo>
                    <a:pt x="662" y="511"/>
                    <a:pt x="659" y="508"/>
                    <a:pt x="658" y="506"/>
                  </a:cubicBezTo>
                  <a:cubicBezTo>
                    <a:pt x="658" y="505"/>
                    <a:pt x="658" y="502"/>
                    <a:pt x="659" y="501"/>
                  </a:cubicBezTo>
                  <a:cubicBezTo>
                    <a:pt x="659" y="499"/>
                    <a:pt x="661" y="497"/>
                    <a:pt x="662" y="496"/>
                  </a:cubicBezTo>
                  <a:cubicBezTo>
                    <a:pt x="663" y="496"/>
                    <a:pt x="665" y="494"/>
                    <a:pt x="666" y="494"/>
                  </a:cubicBezTo>
                  <a:cubicBezTo>
                    <a:pt x="667" y="493"/>
                    <a:pt x="669" y="493"/>
                    <a:pt x="670" y="494"/>
                  </a:cubicBezTo>
                  <a:cubicBezTo>
                    <a:pt x="671" y="494"/>
                    <a:pt x="673" y="494"/>
                    <a:pt x="673" y="494"/>
                  </a:cubicBezTo>
                  <a:cubicBezTo>
                    <a:pt x="674" y="495"/>
                    <a:pt x="674" y="496"/>
                    <a:pt x="674" y="497"/>
                  </a:cubicBezTo>
                  <a:cubicBezTo>
                    <a:pt x="675" y="498"/>
                    <a:pt x="677" y="498"/>
                    <a:pt x="678" y="498"/>
                  </a:cubicBezTo>
                  <a:cubicBezTo>
                    <a:pt x="678" y="498"/>
                    <a:pt x="680" y="497"/>
                    <a:pt x="680" y="496"/>
                  </a:cubicBezTo>
                  <a:cubicBezTo>
                    <a:pt x="680" y="496"/>
                    <a:pt x="680" y="494"/>
                    <a:pt x="680" y="494"/>
                  </a:cubicBezTo>
                  <a:cubicBezTo>
                    <a:pt x="679" y="493"/>
                    <a:pt x="678" y="492"/>
                    <a:pt x="677" y="492"/>
                  </a:cubicBezTo>
                  <a:cubicBezTo>
                    <a:pt x="677" y="491"/>
                    <a:pt x="677" y="490"/>
                    <a:pt x="678" y="489"/>
                  </a:cubicBezTo>
                  <a:cubicBezTo>
                    <a:pt x="678" y="489"/>
                    <a:pt x="680" y="489"/>
                    <a:pt x="680" y="488"/>
                  </a:cubicBezTo>
                  <a:cubicBezTo>
                    <a:pt x="681" y="488"/>
                    <a:pt x="682" y="487"/>
                    <a:pt x="683" y="486"/>
                  </a:cubicBezTo>
                  <a:cubicBezTo>
                    <a:pt x="683" y="485"/>
                    <a:pt x="683" y="482"/>
                    <a:pt x="683" y="481"/>
                  </a:cubicBezTo>
                  <a:cubicBezTo>
                    <a:pt x="684" y="480"/>
                    <a:pt x="685" y="480"/>
                    <a:pt x="686" y="479"/>
                  </a:cubicBezTo>
                  <a:cubicBezTo>
                    <a:pt x="687" y="478"/>
                    <a:pt x="687" y="476"/>
                    <a:pt x="688" y="475"/>
                  </a:cubicBezTo>
                  <a:cubicBezTo>
                    <a:pt x="689" y="474"/>
                    <a:pt x="690" y="472"/>
                    <a:pt x="691" y="472"/>
                  </a:cubicBezTo>
                  <a:cubicBezTo>
                    <a:pt x="692" y="471"/>
                    <a:pt x="695" y="472"/>
                    <a:pt x="696" y="472"/>
                  </a:cubicBezTo>
                  <a:cubicBezTo>
                    <a:pt x="697" y="472"/>
                    <a:pt x="699" y="471"/>
                    <a:pt x="699" y="470"/>
                  </a:cubicBezTo>
                  <a:cubicBezTo>
                    <a:pt x="700" y="469"/>
                    <a:pt x="700" y="468"/>
                    <a:pt x="700" y="466"/>
                  </a:cubicBezTo>
                  <a:cubicBezTo>
                    <a:pt x="699" y="466"/>
                    <a:pt x="697" y="467"/>
                    <a:pt x="697" y="466"/>
                  </a:cubicBezTo>
                  <a:cubicBezTo>
                    <a:pt x="696" y="466"/>
                    <a:pt x="696" y="464"/>
                    <a:pt x="695" y="463"/>
                  </a:cubicBezTo>
                  <a:cubicBezTo>
                    <a:pt x="694" y="462"/>
                    <a:pt x="692" y="462"/>
                    <a:pt x="691" y="461"/>
                  </a:cubicBezTo>
                  <a:cubicBezTo>
                    <a:pt x="691" y="461"/>
                    <a:pt x="691" y="458"/>
                    <a:pt x="691" y="457"/>
                  </a:cubicBezTo>
                  <a:cubicBezTo>
                    <a:pt x="691" y="457"/>
                    <a:pt x="689" y="456"/>
                    <a:pt x="689" y="455"/>
                  </a:cubicBezTo>
                  <a:cubicBezTo>
                    <a:pt x="688" y="454"/>
                    <a:pt x="688" y="453"/>
                    <a:pt x="687" y="452"/>
                  </a:cubicBezTo>
                  <a:cubicBezTo>
                    <a:pt x="687" y="451"/>
                    <a:pt x="686" y="449"/>
                    <a:pt x="686" y="448"/>
                  </a:cubicBezTo>
                  <a:cubicBezTo>
                    <a:pt x="686" y="447"/>
                    <a:pt x="687" y="446"/>
                    <a:pt x="688" y="445"/>
                  </a:cubicBezTo>
                  <a:cubicBezTo>
                    <a:pt x="688" y="444"/>
                    <a:pt x="688" y="441"/>
                    <a:pt x="687" y="440"/>
                  </a:cubicBezTo>
                  <a:cubicBezTo>
                    <a:pt x="686" y="440"/>
                    <a:pt x="685" y="439"/>
                    <a:pt x="684" y="439"/>
                  </a:cubicBezTo>
                  <a:cubicBezTo>
                    <a:pt x="683" y="438"/>
                    <a:pt x="681" y="436"/>
                    <a:pt x="680" y="435"/>
                  </a:cubicBezTo>
                  <a:cubicBezTo>
                    <a:pt x="680" y="435"/>
                    <a:pt x="678" y="434"/>
                    <a:pt x="677" y="433"/>
                  </a:cubicBezTo>
                  <a:cubicBezTo>
                    <a:pt x="677" y="431"/>
                    <a:pt x="677" y="427"/>
                    <a:pt x="676" y="426"/>
                  </a:cubicBezTo>
                  <a:cubicBezTo>
                    <a:pt x="676" y="424"/>
                    <a:pt x="674" y="420"/>
                    <a:pt x="673" y="419"/>
                  </a:cubicBezTo>
                  <a:cubicBezTo>
                    <a:pt x="672" y="418"/>
                    <a:pt x="670" y="416"/>
                    <a:pt x="669" y="415"/>
                  </a:cubicBezTo>
                  <a:cubicBezTo>
                    <a:pt x="668" y="414"/>
                    <a:pt x="666" y="414"/>
                    <a:pt x="665" y="413"/>
                  </a:cubicBezTo>
                  <a:cubicBezTo>
                    <a:pt x="664" y="413"/>
                    <a:pt x="662" y="411"/>
                    <a:pt x="661" y="410"/>
                  </a:cubicBezTo>
                  <a:cubicBezTo>
                    <a:pt x="660" y="409"/>
                    <a:pt x="657" y="406"/>
                    <a:pt x="656" y="404"/>
                  </a:cubicBezTo>
                  <a:cubicBezTo>
                    <a:pt x="655" y="403"/>
                    <a:pt x="654" y="400"/>
                    <a:pt x="654" y="399"/>
                  </a:cubicBezTo>
                  <a:cubicBezTo>
                    <a:pt x="653" y="397"/>
                    <a:pt x="653" y="394"/>
                    <a:pt x="653" y="392"/>
                  </a:cubicBezTo>
                  <a:cubicBezTo>
                    <a:pt x="652" y="391"/>
                    <a:pt x="649" y="390"/>
                    <a:pt x="649" y="389"/>
                  </a:cubicBezTo>
                  <a:cubicBezTo>
                    <a:pt x="648" y="387"/>
                    <a:pt x="649" y="384"/>
                    <a:pt x="649" y="383"/>
                  </a:cubicBezTo>
                  <a:cubicBezTo>
                    <a:pt x="648" y="382"/>
                    <a:pt x="647" y="381"/>
                    <a:pt x="648" y="380"/>
                  </a:cubicBezTo>
                  <a:cubicBezTo>
                    <a:pt x="648" y="378"/>
                    <a:pt x="650" y="376"/>
                    <a:pt x="650" y="375"/>
                  </a:cubicBezTo>
                  <a:cubicBezTo>
                    <a:pt x="650" y="373"/>
                    <a:pt x="649" y="370"/>
                    <a:pt x="649" y="369"/>
                  </a:cubicBezTo>
                  <a:cubicBezTo>
                    <a:pt x="649" y="368"/>
                    <a:pt x="649" y="366"/>
                    <a:pt x="650" y="365"/>
                  </a:cubicBezTo>
                  <a:cubicBezTo>
                    <a:pt x="651" y="364"/>
                    <a:pt x="652" y="363"/>
                    <a:pt x="653" y="362"/>
                  </a:cubicBezTo>
                  <a:cubicBezTo>
                    <a:pt x="653" y="362"/>
                    <a:pt x="654" y="361"/>
                    <a:pt x="655" y="360"/>
                  </a:cubicBezTo>
                  <a:cubicBezTo>
                    <a:pt x="655" y="359"/>
                    <a:pt x="653" y="357"/>
                    <a:pt x="653" y="356"/>
                  </a:cubicBezTo>
                  <a:cubicBezTo>
                    <a:pt x="653" y="355"/>
                    <a:pt x="655" y="353"/>
                    <a:pt x="655" y="352"/>
                  </a:cubicBezTo>
                  <a:cubicBezTo>
                    <a:pt x="655" y="351"/>
                    <a:pt x="655" y="347"/>
                    <a:pt x="655" y="346"/>
                  </a:cubicBezTo>
                  <a:cubicBezTo>
                    <a:pt x="656" y="345"/>
                    <a:pt x="658" y="343"/>
                    <a:pt x="658" y="342"/>
                  </a:cubicBezTo>
                  <a:cubicBezTo>
                    <a:pt x="658" y="341"/>
                    <a:pt x="657" y="338"/>
                    <a:pt x="657" y="336"/>
                  </a:cubicBezTo>
                  <a:cubicBezTo>
                    <a:pt x="657" y="336"/>
                    <a:pt x="658" y="335"/>
                    <a:pt x="659" y="334"/>
                  </a:cubicBezTo>
                  <a:cubicBezTo>
                    <a:pt x="659" y="333"/>
                    <a:pt x="660" y="331"/>
                    <a:pt x="660" y="330"/>
                  </a:cubicBezTo>
                  <a:cubicBezTo>
                    <a:pt x="660" y="329"/>
                    <a:pt x="658" y="327"/>
                    <a:pt x="658" y="327"/>
                  </a:cubicBezTo>
                  <a:cubicBezTo>
                    <a:pt x="538" y="340"/>
                    <a:pt x="538" y="340"/>
                    <a:pt x="538" y="340"/>
                  </a:cubicBezTo>
                  <a:cubicBezTo>
                    <a:pt x="451" y="348"/>
                    <a:pt x="451" y="348"/>
                    <a:pt x="451" y="348"/>
                  </a:cubicBezTo>
                  <a:cubicBezTo>
                    <a:pt x="377" y="356"/>
                    <a:pt x="377" y="356"/>
                    <a:pt x="377" y="356"/>
                  </a:cubicBezTo>
                  <a:cubicBezTo>
                    <a:pt x="377" y="356"/>
                    <a:pt x="380" y="353"/>
                    <a:pt x="381" y="352"/>
                  </a:cubicBezTo>
                  <a:cubicBezTo>
                    <a:pt x="382" y="352"/>
                    <a:pt x="384" y="351"/>
                    <a:pt x="385" y="350"/>
                  </a:cubicBezTo>
                  <a:cubicBezTo>
                    <a:pt x="386" y="349"/>
                    <a:pt x="386" y="346"/>
                    <a:pt x="386" y="345"/>
                  </a:cubicBezTo>
                  <a:cubicBezTo>
                    <a:pt x="386" y="344"/>
                    <a:pt x="385" y="341"/>
                    <a:pt x="384" y="340"/>
                  </a:cubicBezTo>
                  <a:cubicBezTo>
                    <a:pt x="383" y="339"/>
                    <a:pt x="380" y="339"/>
                    <a:pt x="379" y="338"/>
                  </a:cubicBezTo>
                  <a:cubicBezTo>
                    <a:pt x="378" y="337"/>
                    <a:pt x="376" y="336"/>
                    <a:pt x="375" y="334"/>
                  </a:cubicBezTo>
                  <a:cubicBezTo>
                    <a:pt x="375" y="333"/>
                    <a:pt x="375" y="331"/>
                    <a:pt x="376" y="331"/>
                  </a:cubicBezTo>
                  <a:cubicBezTo>
                    <a:pt x="376" y="330"/>
                    <a:pt x="378" y="329"/>
                    <a:pt x="378" y="328"/>
                  </a:cubicBezTo>
                  <a:cubicBezTo>
                    <a:pt x="379" y="327"/>
                    <a:pt x="380" y="324"/>
                    <a:pt x="380" y="323"/>
                  </a:cubicBezTo>
                  <a:cubicBezTo>
                    <a:pt x="380" y="322"/>
                    <a:pt x="378" y="319"/>
                    <a:pt x="377" y="318"/>
                  </a:cubicBezTo>
                  <a:cubicBezTo>
                    <a:pt x="376" y="317"/>
                    <a:pt x="373" y="317"/>
                    <a:pt x="371" y="316"/>
                  </a:cubicBezTo>
                  <a:cubicBezTo>
                    <a:pt x="371" y="316"/>
                    <a:pt x="369" y="314"/>
                    <a:pt x="369" y="313"/>
                  </a:cubicBezTo>
                  <a:cubicBezTo>
                    <a:pt x="368" y="312"/>
                    <a:pt x="369" y="310"/>
                    <a:pt x="369" y="309"/>
                  </a:cubicBezTo>
                  <a:cubicBezTo>
                    <a:pt x="370" y="308"/>
                    <a:pt x="373" y="307"/>
                    <a:pt x="374" y="308"/>
                  </a:cubicBezTo>
                  <a:cubicBezTo>
                    <a:pt x="375" y="308"/>
                    <a:pt x="377" y="310"/>
                    <a:pt x="379" y="310"/>
                  </a:cubicBezTo>
                  <a:cubicBezTo>
                    <a:pt x="379" y="310"/>
                    <a:pt x="381" y="310"/>
                    <a:pt x="382" y="310"/>
                  </a:cubicBezTo>
                  <a:cubicBezTo>
                    <a:pt x="384" y="309"/>
                    <a:pt x="388" y="309"/>
                    <a:pt x="389" y="307"/>
                  </a:cubicBezTo>
                  <a:cubicBezTo>
                    <a:pt x="390" y="306"/>
                    <a:pt x="390" y="303"/>
                    <a:pt x="390" y="302"/>
                  </a:cubicBezTo>
                  <a:cubicBezTo>
                    <a:pt x="390" y="301"/>
                    <a:pt x="389" y="298"/>
                    <a:pt x="388" y="297"/>
                  </a:cubicBezTo>
                  <a:cubicBezTo>
                    <a:pt x="387" y="296"/>
                    <a:pt x="384" y="295"/>
                    <a:pt x="383" y="294"/>
                  </a:cubicBezTo>
                  <a:cubicBezTo>
                    <a:pt x="382" y="293"/>
                    <a:pt x="383" y="291"/>
                    <a:pt x="382" y="291"/>
                  </a:cubicBezTo>
                  <a:cubicBezTo>
                    <a:pt x="382" y="290"/>
                    <a:pt x="380" y="289"/>
                    <a:pt x="379" y="288"/>
                  </a:cubicBezTo>
                  <a:cubicBezTo>
                    <a:pt x="379" y="288"/>
                    <a:pt x="378" y="286"/>
                    <a:pt x="378" y="285"/>
                  </a:cubicBezTo>
                  <a:cubicBezTo>
                    <a:pt x="378" y="284"/>
                    <a:pt x="378" y="281"/>
                    <a:pt x="379" y="280"/>
                  </a:cubicBezTo>
                  <a:cubicBezTo>
                    <a:pt x="380" y="279"/>
                    <a:pt x="381" y="278"/>
                    <a:pt x="382" y="278"/>
                  </a:cubicBezTo>
                  <a:cubicBezTo>
                    <a:pt x="383" y="279"/>
                    <a:pt x="383" y="280"/>
                    <a:pt x="384" y="280"/>
                  </a:cubicBezTo>
                  <a:cubicBezTo>
                    <a:pt x="384" y="281"/>
                    <a:pt x="384" y="283"/>
                    <a:pt x="384" y="284"/>
                  </a:cubicBezTo>
                  <a:cubicBezTo>
                    <a:pt x="384" y="285"/>
                    <a:pt x="383" y="286"/>
                    <a:pt x="383" y="287"/>
                  </a:cubicBezTo>
                  <a:cubicBezTo>
                    <a:pt x="384" y="287"/>
                    <a:pt x="385" y="287"/>
                    <a:pt x="385" y="288"/>
                  </a:cubicBezTo>
                  <a:cubicBezTo>
                    <a:pt x="386" y="288"/>
                    <a:pt x="387" y="290"/>
                    <a:pt x="388" y="290"/>
                  </a:cubicBezTo>
                  <a:cubicBezTo>
                    <a:pt x="389" y="291"/>
                    <a:pt x="391" y="290"/>
                    <a:pt x="392" y="290"/>
                  </a:cubicBezTo>
                  <a:cubicBezTo>
                    <a:pt x="393" y="289"/>
                    <a:pt x="395" y="288"/>
                    <a:pt x="395" y="287"/>
                  </a:cubicBezTo>
                  <a:cubicBezTo>
                    <a:pt x="396" y="286"/>
                    <a:pt x="394" y="283"/>
                    <a:pt x="394" y="282"/>
                  </a:cubicBezTo>
                  <a:cubicBezTo>
                    <a:pt x="393" y="282"/>
                    <a:pt x="391" y="281"/>
                    <a:pt x="391" y="280"/>
                  </a:cubicBezTo>
                  <a:cubicBezTo>
                    <a:pt x="390" y="279"/>
                    <a:pt x="387" y="277"/>
                    <a:pt x="387" y="277"/>
                  </a:cubicBezTo>
                  <a:cubicBezTo>
                    <a:pt x="387" y="276"/>
                    <a:pt x="386" y="274"/>
                    <a:pt x="385" y="272"/>
                  </a:cubicBezTo>
                  <a:cubicBezTo>
                    <a:pt x="385" y="271"/>
                    <a:pt x="385" y="268"/>
                    <a:pt x="385" y="266"/>
                  </a:cubicBezTo>
                  <a:cubicBezTo>
                    <a:pt x="385" y="265"/>
                    <a:pt x="384" y="262"/>
                    <a:pt x="385" y="261"/>
                  </a:cubicBezTo>
                  <a:cubicBezTo>
                    <a:pt x="386" y="261"/>
                    <a:pt x="389" y="262"/>
                    <a:pt x="390" y="262"/>
                  </a:cubicBezTo>
                  <a:cubicBezTo>
                    <a:pt x="391" y="262"/>
                    <a:pt x="392" y="261"/>
                    <a:pt x="393" y="261"/>
                  </a:cubicBezTo>
                  <a:cubicBezTo>
                    <a:pt x="394" y="260"/>
                    <a:pt x="396" y="258"/>
                    <a:pt x="397" y="258"/>
                  </a:cubicBezTo>
                  <a:cubicBezTo>
                    <a:pt x="398" y="256"/>
                    <a:pt x="401" y="254"/>
                    <a:pt x="401" y="252"/>
                  </a:cubicBezTo>
                  <a:cubicBezTo>
                    <a:pt x="402" y="251"/>
                    <a:pt x="401" y="249"/>
                    <a:pt x="400" y="248"/>
                  </a:cubicBezTo>
                  <a:cubicBezTo>
                    <a:pt x="399" y="248"/>
                    <a:pt x="398" y="248"/>
                    <a:pt x="397" y="248"/>
                  </a:cubicBezTo>
                  <a:cubicBezTo>
                    <a:pt x="396" y="249"/>
                    <a:pt x="395" y="250"/>
                    <a:pt x="394" y="251"/>
                  </a:cubicBezTo>
                  <a:cubicBezTo>
                    <a:pt x="393" y="251"/>
                    <a:pt x="391" y="252"/>
                    <a:pt x="390" y="252"/>
                  </a:cubicBezTo>
                  <a:cubicBezTo>
                    <a:pt x="389" y="252"/>
                    <a:pt x="387" y="251"/>
                    <a:pt x="386" y="250"/>
                  </a:cubicBezTo>
                  <a:cubicBezTo>
                    <a:pt x="385" y="249"/>
                    <a:pt x="383" y="248"/>
                    <a:pt x="383" y="247"/>
                  </a:cubicBezTo>
                  <a:cubicBezTo>
                    <a:pt x="383" y="246"/>
                    <a:pt x="383" y="243"/>
                    <a:pt x="384" y="242"/>
                  </a:cubicBezTo>
                  <a:cubicBezTo>
                    <a:pt x="384" y="242"/>
                    <a:pt x="385" y="241"/>
                    <a:pt x="386" y="241"/>
                  </a:cubicBezTo>
                  <a:cubicBezTo>
                    <a:pt x="387" y="241"/>
                    <a:pt x="388" y="242"/>
                    <a:pt x="389" y="242"/>
                  </a:cubicBezTo>
                  <a:cubicBezTo>
                    <a:pt x="390" y="243"/>
                    <a:pt x="392" y="245"/>
                    <a:pt x="393" y="246"/>
                  </a:cubicBezTo>
                  <a:cubicBezTo>
                    <a:pt x="393" y="246"/>
                    <a:pt x="395" y="246"/>
                    <a:pt x="395" y="246"/>
                  </a:cubicBezTo>
                  <a:cubicBezTo>
                    <a:pt x="396" y="246"/>
                    <a:pt x="398" y="245"/>
                    <a:pt x="399" y="245"/>
                  </a:cubicBezTo>
                  <a:cubicBezTo>
                    <a:pt x="400" y="244"/>
                    <a:pt x="401" y="242"/>
                    <a:pt x="401" y="241"/>
                  </a:cubicBezTo>
                  <a:cubicBezTo>
                    <a:pt x="402" y="239"/>
                    <a:pt x="401" y="235"/>
                    <a:pt x="400" y="233"/>
                  </a:cubicBezTo>
                  <a:cubicBezTo>
                    <a:pt x="400" y="232"/>
                    <a:pt x="399" y="230"/>
                    <a:pt x="399" y="229"/>
                  </a:cubicBezTo>
                  <a:cubicBezTo>
                    <a:pt x="399" y="228"/>
                    <a:pt x="401" y="226"/>
                    <a:pt x="402" y="225"/>
                  </a:cubicBezTo>
                  <a:cubicBezTo>
                    <a:pt x="402" y="224"/>
                    <a:pt x="404" y="224"/>
                    <a:pt x="405" y="223"/>
                  </a:cubicBezTo>
                  <a:cubicBezTo>
                    <a:pt x="406" y="223"/>
                    <a:pt x="407" y="221"/>
                    <a:pt x="407" y="220"/>
                  </a:cubicBezTo>
                  <a:cubicBezTo>
                    <a:pt x="406" y="219"/>
                    <a:pt x="404" y="218"/>
                    <a:pt x="404" y="217"/>
                  </a:cubicBezTo>
                  <a:cubicBezTo>
                    <a:pt x="404" y="216"/>
                    <a:pt x="404" y="213"/>
                    <a:pt x="404" y="212"/>
                  </a:cubicBezTo>
                  <a:cubicBezTo>
                    <a:pt x="405" y="210"/>
                    <a:pt x="404" y="206"/>
                    <a:pt x="405" y="205"/>
                  </a:cubicBezTo>
                  <a:cubicBezTo>
                    <a:pt x="406" y="204"/>
                    <a:pt x="408" y="203"/>
                    <a:pt x="409" y="203"/>
                  </a:cubicBezTo>
                  <a:cubicBezTo>
                    <a:pt x="410" y="202"/>
                    <a:pt x="411" y="202"/>
                    <a:pt x="412" y="203"/>
                  </a:cubicBezTo>
                  <a:cubicBezTo>
                    <a:pt x="412" y="203"/>
                    <a:pt x="413" y="205"/>
                    <a:pt x="413" y="206"/>
                  </a:cubicBezTo>
                  <a:cubicBezTo>
                    <a:pt x="414" y="207"/>
                    <a:pt x="416" y="210"/>
                    <a:pt x="417" y="210"/>
                  </a:cubicBezTo>
                  <a:cubicBezTo>
                    <a:pt x="418" y="210"/>
                    <a:pt x="419" y="210"/>
                    <a:pt x="420" y="209"/>
                  </a:cubicBezTo>
                  <a:cubicBezTo>
                    <a:pt x="420" y="208"/>
                    <a:pt x="421" y="206"/>
                    <a:pt x="420" y="205"/>
                  </a:cubicBezTo>
                  <a:cubicBezTo>
                    <a:pt x="420" y="204"/>
                    <a:pt x="418" y="204"/>
                    <a:pt x="417" y="203"/>
                  </a:cubicBezTo>
                  <a:cubicBezTo>
                    <a:pt x="417" y="202"/>
                    <a:pt x="416" y="201"/>
                    <a:pt x="416" y="200"/>
                  </a:cubicBezTo>
                  <a:cubicBezTo>
                    <a:pt x="416" y="200"/>
                    <a:pt x="418" y="199"/>
                    <a:pt x="418" y="199"/>
                  </a:cubicBezTo>
                  <a:cubicBezTo>
                    <a:pt x="419" y="199"/>
                    <a:pt x="420" y="198"/>
                    <a:pt x="421" y="197"/>
                  </a:cubicBezTo>
                  <a:cubicBezTo>
                    <a:pt x="421" y="197"/>
                    <a:pt x="423" y="195"/>
                    <a:pt x="423" y="194"/>
                  </a:cubicBezTo>
                  <a:cubicBezTo>
                    <a:pt x="424" y="193"/>
                    <a:pt x="425" y="193"/>
                    <a:pt x="426" y="192"/>
                  </a:cubicBezTo>
                  <a:cubicBezTo>
                    <a:pt x="426" y="192"/>
                    <a:pt x="428" y="191"/>
                    <a:pt x="428" y="190"/>
                  </a:cubicBezTo>
                  <a:cubicBezTo>
                    <a:pt x="429" y="189"/>
                    <a:pt x="427" y="186"/>
                    <a:pt x="426" y="185"/>
                  </a:cubicBezTo>
                  <a:cubicBezTo>
                    <a:pt x="426" y="184"/>
                    <a:pt x="427" y="181"/>
                    <a:pt x="427" y="180"/>
                  </a:cubicBezTo>
                  <a:cubicBezTo>
                    <a:pt x="428" y="179"/>
                    <a:pt x="430" y="178"/>
                    <a:pt x="431" y="177"/>
                  </a:cubicBezTo>
                  <a:cubicBezTo>
                    <a:pt x="432" y="177"/>
                    <a:pt x="435" y="178"/>
                    <a:pt x="436" y="178"/>
                  </a:cubicBezTo>
                  <a:cubicBezTo>
                    <a:pt x="437" y="177"/>
                    <a:pt x="439" y="175"/>
                    <a:pt x="440" y="174"/>
                  </a:cubicBezTo>
                  <a:cubicBezTo>
                    <a:pt x="441" y="173"/>
                    <a:pt x="441" y="172"/>
                    <a:pt x="441" y="171"/>
                  </a:cubicBezTo>
                  <a:cubicBezTo>
                    <a:pt x="441" y="170"/>
                    <a:pt x="440" y="169"/>
                    <a:pt x="439" y="168"/>
                  </a:cubicBezTo>
                  <a:cubicBezTo>
                    <a:pt x="438" y="168"/>
                    <a:pt x="435" y="169"/>
                    <a:pt x="434" y="169"/>
                  </a:cubicBezTo>
                  <a:cubicBezTo>
                    <a:pt x="433" y="168"/>
                    <a:pt x="430" y="168"/>
                    <a:pt x="429" y="167"/>
                  </a:cubicBezTo>
                  <a:cubicBezTo>
                    <a:pt x="429" y="166"/>
                    <a:pt x="428" y="164"/>
                    <a:pt x="428" y="163"/>
                  </a:cubicBezTo>
                  <a:cubicBezTo>
                    <a:pt x="428" y="162"/>
                    <a:pt x="430" y="161"/>
                    <a:pt x="431" y="161"/>
                  </a:cubicBezTo>
                  <a:cubicBezTo>
                    <a:pt x="432" y="160"/>
                    <a:pt x="434" y="160"/>
                    <a:pt x="434" y="161"/>
                  </a:cubicBezTo>
                  <a:cubicBezTo>
                    <a:pt x="435" y="161"/>
                    <a:pt x="436" y="163"/>
                    <a:pt x="436" y="163"/>
                  </a:cubicBezTo>
                  <a:cubicBezTo>
                    <a:pt x="437" y="164"/>
                    <a:pt x="437" y="165"/>
                    <a:pt x="438" y="165"/>
                  </a:cubicBezTo>
                  <a:cubicBezTo>
                    <a:pt x="439" y="165"/>
                    <a:pt x="440" y="164"/>
                    <a:pt x="441" y="163"/>
                  </a:cubicBezTo>
                  <a:cubicBezTo>
                    <a:pt x="441" y="162"/>
                    <a:pt x="441" y="160"/>
                    <a:pt x="441" y="159"/>
                  </a:cubicBezTo>
                  <a:cubicBezTo>
                    <a:pt x="442" y="159"/>
                    <a:pt x="443" y="158"/>
                    <a:pt x="444" y="158"/>
                  </a:cubicBezTo>
                  <a:cubicBezTo>
                    <a:pt x="445" y="157"/>
                    <a:pt x="447" y="155"/>
                    <a:pt x="448" y="154"/>
                  </a:cubicBezTo>
                  <a:cubicBezTo>
                    <a:pt x="449" y="153"/>
                    <a:pt x="450" y="152"/>
                    <a:pt x="450" y="151"/>
                  </a:cubicBezTo>
                  <a:cubicBezTo>
                    <a:pt x="451" y="150"/>
                    <a:pt x="451" y="147"/>
                    <a:pt x="450" y="146"/>
                  </a:cubicBezTo>
                  <a:cubicBezTo>
                    <a:pt x="450" y="145"/>
                    <a:pt x="448" y="144"/>
                    <a:pt x="448" y="144"/>
                  </a:cubicBezTo>
                  <a:cubicBezTo>
                    <a:pt x="447" y="143"/>
                    <a:pt x="445" y="142"/>
                    <a:pt x="444" y="142"/>
                  </a:cubicBezTo>
                  <a:cubicBezTo>
                    <a:pt x="443" y="143"/>
                    <a:pt x="444" y="144"/>
                    <a:pt x="444" y="145"/>
                  </a:cubicBezTo>
                  <a:cubicBezTo>
                    <a:pt x="444" y="146"/>
                    <a:pt x="444" y="147"/>
                    <a:pt x="444" y="148"/>
                  </a:cubicBezTo>
                  <a:cubicBezTo>
                    <a:pt x="444" y="149"/>
                    <a:pt x="445" y="151"/>
                    <a:pt x="445" y="151"/>
                  </a:cubicBezTo>
                  <a:cubicBezTo>
                    <a:pt x="444" y="152"/>
                    <a:pt x="443" y="152"/>
                    <a:pt x="442" y="152"/>
                  </a:cubicBezTo>
                  <a:cubicBezTo>
                    <a:pt x="441" y="152"/>
                    <a:pt x="439" y="150"/>
                    <a:pt x="438" y="151"/>
                  </a:cubicBezTo>
                  <a:cubicBezTo>
                    <a:pt x="437" y="151"/>
                    <a:pt x="435" y="152"/>
                    <a:pt x="434" y="152"/>
                  </a:cubicBezTo>
                  <a:cubicBezTo>
                    <a:pt x="433" y="153"/>
                    <a:pt x="431" y="153"/>
                    <a:pt x="430" y="153"/>
                  </a:cubicBezTo>
                  <a:cubicBezTo>
                    <a:pt x="429" y="153"/>
                    <a:pt x="426" y="152"/>
                    <a:pt x="426" y="151"/>
                  </a:cubicBezTo>
                  <a:cubicBezTo>
                    <a:pt x="425" y="150"/>
                    <a:pt x="424" y="147"/>
                    <a:pt x="425" y="146"/>
                  </a:cubicBezTo>
                  <a:cubicBezTo>
                    <a:pt x="425" y="144"/>
                    <a:pt x="426" y="140"/>
                    <a:pt x="428" y="139"/>
                  </a:cubicBezTo>
                  <a:cubicBezTo>
                    <a:pt x="429" y="139"/>
                    <a:pt x="431" y="139"/>
                    <a:pt x="432" y="139"/>
                  </a:cubicBezTo>
                  <a:cubicBezTo>
                    <a:pt x="434" y="138"/>
                    <a:pt x="435" y="136"/>
                    <a:pt x="436" y="136"/>
                  </a:cubicBezTo>
                  <a:cubicBezTo>
                    <a:pt x="437" y="135"/>
                    <a:pt x="439" y="136"/>
                    <a:pt x="440" y="136"/>
                  </a:cubicBezTo>
                  <a:cubicBezTo>
                    <a:pt x="441" y="135"/>
                    <a:pt x="441" y="132"/>
                    <a:pt x="442" y="132"/>
                  </a:cubicBezTo>
                  <a:cubicBezTo>
                    <a:pt x="443" y="131"/>
                    <a:pt x="445" y="131"/>
                    <a:pt x="446" y="131"/>
                  </a:cubicBezTo>
                  <a:cubicBezTo>
                    <a:pt x="446" y="132"/>
                    <a:pt x="446" y="134"/>
                    <a:pt x="446" y="134"/>
                  </a:cubicBezTo>
                  <a:cubicBezTo>
                    <a:pt x="447" y="135"/>
                    <a:pt x="449" y="136"/>
                    <a:pt x="450" y="136"/>
                  </a:cubicBezTo>
                  <a:cubicBezTo>
                    <a:pt x="451" y="135"/>
                    <a:pt x="452" y="133"/>
                    <a:pt x="453" y="132"/>
                  </a:cubicBezTo>
                  <a:cubicBezTo>
                    <a:pt x="453" y="131"/>
                    <a:pt x="454" y="129"/>
                    <a:pt x="453" y="128"/>
                  </a:cubicBezTo>
                  <a:cubicBezTo>
                    <a:pt x="453" y="127"/>
                    <a:pt x="452" y="126"/>
                    <a:pt x="451" y="125"/>
                  </a:cubicBezTo>
                  <a:cubicBezTo>
                    <a:pt x="451" y="124"/>
                    <a:pt x="451" y="122"/>
                    <a:pt x="452" y="121"/>
                  </a:cubicBezTo>
                  <a:cubicBezTo>
                    <a:pt x="453" y="121"/>
                    <a:pt x="455" y="123"/>
                    <a:pt x="456" y="123"/>
                  </a:cubicBezTo>
                  <a:cubicBezTo>
                    <a:pt x="457" y="123"/>
                    <a:pt x="459" y="122"/>
                    <a:pt x="459" y="121"/>
                  </a:cubicBezTo>
                  <a:cubicBezTo>
                    <a:pt x="460" y="120"/>
                    <a:pt x="462" y="118"/>
                    <a:pt x="463" y="117"/>
                  </a:cubicBezTo>
                  <a:cubicBezTo>
                    <a:pt x="463" y="116"/>
                    <a:pt x="463" y="113"/>
                    <a:pt x="462" y="112"/>
                  </a:cubicBezTo>
                  <a:cubicBezTo>
                    <a:pt x="461" y="111"/>
                    <a:pt x="458" y="111"/>
                    <a:pt x="457" y="111"/>
                  </a:cubicBezTo>
                  <a:cubicBezTo>
                    <a:pt x="456" y="111"/>
                    <a:pt x="453" y="113"/>
                    <a:pt x="452" y="113"/>
                  </a:cubicBezTo>
                  <a:cubicBezTo>
                    <a:pt x="451" y="113"/>
                    <a:pt x="448" y="113"/>
                    <a:pt x="447" y="112"/>
                  </a:cubicBezTo>
                  <a:cubicBezTo>
                    <a:pt x="447" y="111"/>
                    <a:pt x="446" y="109"/>
                    <a:pt x="446" y="108"/>
                  </a:cubicBezTo>
                  <a:cubicBezTo>
                    <a:pt x="446" y="107"/>
                    <a:pt x="446" y="104"/>
                    <a:pt x="447" y="103"/>
                  </a:cubicBezTo>
                  <a:cubicBezTo>
                    <a:pt x="448" y="102"/>
                    <a:pt x="451" y="103"/>
                    <a:pt x="451" y="102"/>
                  </a:cubicBezTo>
                  <a:cubicBezTo>
                    <a:pt x="452" y="101"/>
                    <a:pt x="452" y="98"/>
                    <a:pt x="451" y="97"/>
                  </a:cubicBezTo>
                  <a:cubicBezTo>
                    <a:pt x="451" y="96"/>
                    <a:pt x="450" y="94"/>
                    <a:pt x="449" y="94"/>
                  </a:cubicBezTo>
                  <a:cubicBezTo>
                    <a:pt x="448" y="94"/>
                    <a:pt x="447" y="94"/>
                    <a:pt x="446" y="94"/>
                  </a:cubicBezTo>
                  <a:cubicBezTo>
                    <a:pt x="445" y="95"/>
                    <a:pt x="444" y="98"/>
                    <a:pt x="443" y="99"/>
                  </a:cubicBezTo>
                  <a:cubicBezTo>
                    <a:pt x="442" y="99"/>
                    <a:pt x="440" y="99"/>
                    <a:pt x="439" y="98"/>
                  </a:cubicBezTo>
                  <a:cubicBezTo>
                    <a:pt x="438" y="98"/>
                    <a:pt x="437" y="96"/>
                    <a:pt x="436" y="95"/>
                  </a:cubicBezTo>
                  <a:cubicBezTo>
                    <a:pt x="435" y="95"/>
                    <a:pt x="432" y="95"/>
                    <a:pt x="432" y="94"/>
                  </a:cubicBezTo>
                  <a:cubicBezTo>
                    <a:pt x="431" y="94"/>
                    <a:pt x="430" y="92"/>
                    <a:pt x="429" y="91"/>
                  </a:cubicBezTo>
                  <a:cubicBezTo>
                    <a:pt x="429" y="90"/>
                    <a:pt x="428" y="87"/>
                    <a:pt x="428" y="86"/>
                  </a:cubicBezTo>
                  <a:cubicBezTo>
                    <a:pt x="428" y="86"/>
                    <a:pt x="429" y="84"/>
                    <a:pt x="429" y="83"/>
                  </a:cubicBezTo>
                  <a:cubicBezTo>
                    <a:pt x="430" y="82"/>
                    <a:pt x="430" y="80"/>
                    <a:pt x="430" y="80"/>
                  </a:cubicBezTo>
                  <a:cubicBezTo>
                    <a:pt x="431" y="79"/>
                    <a:pt x="433" y="81"/>
                    <a:pt x="433" y="81"/>
                  </a:cubicBezTo>
                  <a:cubicBezTo>
                    <a:pt x="434" y="82"/>
                    <a:pt x="435" y="84"/>
                    <a:pt x="436" y="85"/>
                  </a:cubicBezTo>
                  <a:cubicBezTo>
                    <a:pt x="437" y="86"/>
                    <a:pt x="438" y="88"/>
                    <a:pt x="438" y="88"/>
                  </a:cubicBezTo>
                  <a:cubicBezTo>
                    <a:pt x="439" y="89"/>
                    <a:pt x="442" y="89"/>
                    <a:pt x="443" y="89"/>
                  </a:cubicBezTo>
                  <a:cubicBezTo>
                    <a:pt x="444" y="89"/>
                    <a:pt x="445" y="89"/>
                    <a:pt x="446" y="89"/>
                  </a:cubicBezTo>
                  <a:cubicBezTo>
                    <a:pt x="446" y="88"/>
                    <a:pt x="447" y="86"/>
                    <a:pt x="446" y="85"/>
                  </a:cubicBezTo>
                  <a:cubicBezTo>
                    <a:pt x="446" y="85"/>
                    <a:pt x="445" y="83"/>
                    <a:pt x="445" y="83"/>
                  </a:cubicBezTo>
                  <a:cubicBezTo>
                    <a:pt x="443" y="82"/>
                    <a:pt x="440" y="82"/>
                    <a:pt x="439" y="82"/>
                  </a:cubicBezTo>
                  <a:cubicBezTo>
                    <a:pt x="438" y="81"/>
                    <a:pt x="436" y="80"/>
                    <a:pt x="435" y="80"/>
                  </a:cubicBezTo>
                  <a:cubicBezTo>
                    <a:pt x="435" y="79"/>
                    <a:pt x="433" y="78"/>
                    <a:pt x="433" y="77"/>
                  </a:cubicBezTo>
                  <a:cubicBezTo>
                    <a:pt x="433" y="76"/>
                    <a:pt x="434" y="75"/>
                    <a:pt x="434" y="75"/>
                  </a:cubicBezTo>
                  <a:cubicBezTo>
                    <a:pt x="435" y="74"/>
                    <a:pt x="438" y="74"/>
                    <a:pt x="439" y="73"/>
                  </a:cubicBezTo>
                  <a:cubicBezTo>
                    <a:pt x="441" y="72"/>
                    <a:pt x="443" y="70"/>
                    <a:pt x="444" y="68"/>
                  </a:cubicBezTo>
                  <a:cubicBezTo>
                    <a:pt x="444" y="67"/>
                    <a:pt x="444" y="64"/>
                    <a:pt x="443" y="62"/>
                  </a:cubicBezTo>
                  <a:cubicBezTo>
                    <a:pt x="442" y="62"/>
                    <a:pt x="440" y="60"/>
                    <a:pt x="439" y="60"/>
                  </a:cubicBezTo>
                  <a:cubicBezTo>
                    <a:pt x="438" y="60"/>
                    <a:pt x="437" y="62"/>
                    <a:pt x="437" y="63"/>
                  </a:cubicBezTo>
                  <a:cubicBezTo>
                    <a:pt x="436" y="64"/>
                    <a:pt x="436" y="66"/>
                    <a:pt x="435" y="67"/>
                  </a:cubicBezTo>
                  <a:cubicBezTo>
                    <a:pt x="434" y="68"/>
                    <a:pt x="433" y="69"/>
                    <a:pt x="432" y="70"/>
                  </a:cubicBezTo>
                  <a:cubicBezTo>
                    <a:pt x="430" y="71"/>
                    <a:pt x="428" y="72"/>
                    <a:pt x="426" y="72"/>
                  </a:cubicBezTo>
                  <a:cubicBezTo>
                    <a:pt x="425" y="72"/>
                    <a:pt x="423" y="71"/>
                    <a:pt x="423" y="70"/>
                  </a:cubicBezTo>
                  <a:cubicBezTo>
                    <a:pt x="422" y="69"/>
                    <a:pt x="421" y="66"/>
                    <a:pt x="421" y="65"/>
                  </a:cubicBezTo>
                  <a:cubicBezTo>
                    <a:pt x="421" y="63"/>
                    <a:pt x="423" y="60"/>
                    <a:pt x="424" y="59"/>
                  </a:cubicBezTo>
                  <a:cubicBezTo>
                    <a:pt x="426" y="57"/>
                    <a:pt x="429" y="56"/>
                    <a:pt x="430" y="55"/>
                  </a:cubicBezTo>
                  <a:cubicBezTo>
                    <a:pt x="431" y="54"/>
                    <a:pt x="434" y="51"/>
                    <a:pt x="434" y="50"/>
                  </a:cubicBezTo>
                  <a:cubicBezTo>
                    <a:pt x="434" y="49"/>
                    <a:pt x="433" y="46"/>
                    <a:pt x="432" y="46"/>
                  </a:cubicBezTo>
                  <a:cubicBezTo>
                    <a:pt x="431" y="45"/>
                    <a:pt x="427" y="45"/>
                    <a:pt x="425" y="45"/>
                  </a:cubicBezTo>
                  <a:cubicBezTo>
                    <a:pt x="424" y="45"/>
                    <a:pt x="422" y="46"/>
                    <a:pt x="421" y="45"/>
                  </a:cubicBezTo>
                  <a:cubicBezTo>
                    <a:pt x="420" y="45"/>
                    <a:pt x="418" y="43"/>
                    <a:pt x="418" y="42"/>
                  </a:cubicBezTo>
                  <a:cubicBezTo>
                    <a:pt x="417" y="40"/>
                    <a:pt x="417" y="37"/>
                    <a:pt x="417" y="36"/>
                  </a:cubicBezTo>
                  <a:cubicBezTo>
                    <a:pt x="417" y="34"/>
                    <a:pt x="417" y="30"/>
                    <a:pt x="418" y="28"/>
                  </a:cubicBezTo>
                  <a:cubicBezTo>
                    <a:pt x="419" y="27"/>
                    <a:pt x="421" y="26"/>
                    <a:pt x="422" y="25"/>
                  </a:cubicBezTo>
                  <a:cubicBezTo>
                    <a:pt x="423" y="24"/>
                    <a:pt x="426" y="23"/>
                    <a:pt x="427" y="22"/>
                  </a:cubicBezTo>
                  <a:cubicBezTo>
                    <a:pt x="428" y="21"/>
                    <a:pt x="430" y="17"/>
                    <a:pt x="430" y="16"/>
                  </a:cubicBezTo>
                  <a:cubicBezTo>
                    <a:pt x="430" y="14"/>
                    <a:pt x="427" y="10"/>
                    <a:pt x="426" y="9"/>
                  </a:cubicBezTo>
                  <a:cubicBezTo>
                    <a:pt x="426" y="7"/>
                    <a:pt x="426" y="5"/>
                    <a:pt x="425" y="4"/>
                  </a:cubicBezTo>
                  <a:cubicBezTo>
                    <a:pt x="424" y="3"/>
                    <a:pt x="422" y="2"/>
                    <a:pt x="421" y="2"/>
                  </a:cubicBezTo>
                  <a:cubicBezTo>
                    <a:pt x="420" y="2"/>
                    <a:pt x="419" y="3"/>
                    <a:pt x="419" y="4"/>
                  </a:cubicBezTo>
                  <a:cubicBezTo>
                    <a:pt x="418" y="4"/>
                    <a:pt x="418" y="6"/>
                    <a:pt x="418" y="7"/>
                  </a:cubicBezTo>
                  <a:cubicBezTo>
                    <a:pt x="418" y="8"/>
                    <a:pt x="420" y="10"/>
                    <a:pt x="420" y="12"/>
                  </a:cubicBezTo>
                  <a:cubicBezTo>
                    <a:pt x="420" y="13"/>
                    <a:pt x="419" y="16"/>
                    <a:pt x="418" y="17"/>
                  </a:cubicBezTo>
                  <a:cubicBezTo>
                    <a:pt x="418" y="18"/>
                    <a:pt x="415" y="19"/>
                    <a:pt x="414" y="19"/>
                  </a:cubicBezTo>
                  <a:cubicBezTo>
                    <a:pt x="413" y="19"/>
                    <a:pt x="410" y="18"/>
                    <a:pt x="409" y="17"/>
                  </a:cubicBezTo>
                  <a:cubicBezTo>
                    <a:pt x="409" y="16"/>
                    <a:pt x="408" y="13"/>
                    <a:pt x="408" y="12"/>
                  </a:cubicBezTo>
                  <a:cubicBezTo>
                    <a:pt x="407" y="11"/>
                    <a:pt x="408" y="8"/>
                    <a:pt x="409" y="7"/>
                  </a:cubicBezTo>
                  <a:cubicBezTo>
                    <a:pt x="410" y="5"/>
                    <a:pt x="413" y="4"/>
                    <a:pt x="413" y="2"/>
                  </a:cubicBezTo>
                  <a:cubicBezTo>
                    <a:pt x="414" y="2"/>
                    <a:pt x="414" y="1"/>
                    <a:pt x="414" y="0"/>
                  </a:cubicBezTo>
                  <a:cubicBezTo>
                    <a:pt x="369" y="4"/>
                    <a:pt x="369" y="4"/>
                    <a:pt x="369" y="4"/>
                  </a:cubicBezTo>
                  <a:cubicBezTo>
                    <a:pt x="147" y="19"/>
                    <a:pt x="147" y="19"/>
                    <a:pt x="147" y="19"/>
                  </a:cubicBezTo>
                  <a:cubicBezTo>
                    <a:pt x="0" y="30"/>
                    <a:pt x="0" y="30"/>
                    <a:pt x="0" y="30"/>
                  </a:cubicBezTo>
                  <a:cubicBezTo>
                    <a:pt x="11" y="204"/>
                    <a:pt x="11" y="204"/>
                    <a:pt x="11" y="204"/>
                  </a:cubicBezTo>
                  <a:cubicBezTo>
                    <a:pt x="12" y="205"/>
                    <a:pt x="13" y="205"/>
                    <a:pt x="14" y="206"/>
                  </a:cubicBezTo>
                  <a:cubicBezTo>
                    <a:pt x="15" y="207"/>
                    <a:pt x="16" y="209"/>
                    <a:pt x="17" y="210"/>
                  </a:cubicBezTo>
                  <a:cubicBezTo>
                    <a:pt x="17" y="210"/>
                    <a:pt x="17" y="210"/>
                    <a:pt x="17" y="210"/>
                  </a:cubicBezTo>
                  <a:cubicBezTo>
                    <a:pt x="18" y="211"/>
                    <a:pt x="18" y="212"/>
                    <a:pt x="19" y="213"/>
                  </a:cubicBezTo>
                  <a:cubicBezTo>
                    <a:pt x="19" y="214"/>
                    <a:pt x="20" y="215"/>
                    <a:pt x="20" y="216"/>
                  </a:cubicBezTo>
                  <a:cubicBezTo>
                    <a:pt x="20" y="216"/>
                    <a:pt x="20" y="216"/>
                    <a:pt x="21" y="217"/>
                  </a:cubicBezTo>
                  <a:cubicBezTo>
                    <a:pt x="21" y="217"/>
                    <a:pt x="21" y="217"/>
                    <a:pt x="21" y="217"/>
                  </a:cubicBezTo>
                  <a:cubicBezTo>
                    <a:pt x="21" y="217"/>
                    <a:pt x="21" y="217"/>
                    <a:pt x="21" y="217"/>
                  </a:cubicBezTo>
                  <a:cubicBezTo>
                    <a:pt x="22" y="218"/>
                    <a:pt x="24" y="218"/>
                    <a:pt x="25" y="218"/>
                  </a:cubicBezTo>
                  <a:cubicBezTo>
                    <a:pt x="27" y="219"/>
                    <a:pt x="27" y="220"/>
                    <a:pt x="28" y="221"/>
                  </a:cubicBezTo>
                  <a:cubicBezTo>
                    <a:pt x="28" y="221"/>
                    <a:pt x="28" y="221"/>
                    <a:pt x="28" y="221"/>
                  </a:cubicBezTo>
                  <a:cubicBezTo>
                    <a:pt x="29" y="222"/>
                    <a:pt x="31" y="222"/>
                    <a:pt x="32" y="223"/>
                  </a:cubicBezTo>
                  <a:cubicBezTo>
                    <a:pt x="33" y="225"/>
                    <a:pt x="34" y="226"/>
                    <a:pt x="34" y="228"/>
                  </a:cubicBezTo>
                  <a:cubicBezTo>
                    <a:pt x="34" y="228"/>
                    <a:pt x="34" y="228"/>
                    <a:pt x="35" y="228"/>
                  </a:cubicBezTo>
                  <a:cubicBezTo>
                    <a:pt x="35" y="228"/>
                    <a:pt x="35" y="228"/>
                    <a:pt x="35" y="228"/>
                  </a:cubicBezTo>
                  <a:cubicBezTo>
                    <a:pt x="36" y="229"/>
                    <a:pt x="37" y="230"/>
                    <a:pt x="37" y="232"/>
                  </a:cubicBezTo>
                  <a:cubicBezTo>
                    <a:pt x="38" y="233"/>
                    <a:pt x="38" y="234"/>
                    <a:pt x="37" y="235"/>
                  </a:cubicBezTo>
                  <a:cubicBezTo>
                    <a:pt x="38" y="235"/>
                    <a:pt x="39" y="235"/>
                    <a:pt x="39" y="236"/>
                  </a:cubicBezTo>
                  <a:cubicBezTo>
                    <a:pt x="41" y="237"/>
                    <a:pt x="43" y="239"/>
                    <a:pt x="44" y="240"/>
                  </a:cubicBezTo>
                  <a:cubicBezTo>
                    <a:pt x="45" y="242"/>
                    <a:pt x="45" y="245"/>
                    <a:pt x="45" y="246"/>
                  </a:cubicBezTo>
                  <a:cubicBezTo>
                    <a:pt x="46" y="247"/>
                    <a:pt x="46" y="247"/>
                    <a:pt x="46" y="248"/>
                  </a:cubicBezTo>
                  <a:cubicBezTo>
                    <a:pt x="46" y="248"/>
                    <a:pt x="46" y="249"/>
                    <a:pt x="47" y="249"/>
                  </a:cubicBezTo>
                  <a:cubicBezTo>
                    <a:pt x="48" y="251"/>
                    <a:pt x="48" y="252"/>
                    <a:pt x="48" y="254"/>
                  </a:cubicBezTo>
                  <a:cubicBezTo>
                    <a:pt x="49" y="254"/>
                    <a:pt x="49" y="254"/>
                    <a:pt x="49" y="254"/>
                  </a:cubicBezTo>
                  <a:cubicBezTo>
                    <a:pt x="49" y="255"/>
                    <a:pt x="51" y="256"/>
                    <a:pt x="51" y="258"/>
                  </a:cubicBezTo>
                  <a:cubicBezTo>
                    <a:pt x="51" y="261"/>
                    <a:pt x="50" y="264"/>
                    <a:pt x="49" y="266"/>
                  </a:cubicBezTo>
                  <a:cubicBezTo>
                    <a:pt x="49" y="266"/>
                    <a:pt x="49" y="266"/>
                    <a:pt x="49" y="266"/>
                  </a:cubicBezTo>
                  <a:cubicBezTo>
                    <a:pt x="49" y="267"/>
                    <a:pt x="50" y="271"/>
                    <a:pt x="49" y="274"/>
                  </a:cubicBezTo>
                  <a:cubicBezTo>
                    <a:pt x="49" y="275"/>
                    <a:pt x="48" y="276"/>
                    <a:pt x="47" y="276"/>
                  </a:cubicBezTo>
                  <a:cubicBezTo>
                    <a:pt x="47" y="277"/>
                    <a:pt x="47" y="277"/>
                    <a:pt x="47" y="277"/>
                  </a:cubicBezTo>
                  <a:cubicBezTo>
                    <a:pt x="48" y="278"/>
                    <a:pt x="48" y="279"/>
                    <a:pt x="48" y="280"/>
                  </a:cubicBezTo>
                  <a:cubicBezTo>
                    <a:pt x="48" y="280"/>
                    <a:pt x="48" y="280"/>
                    <a:pt x="48" y="280"/>
                  </a:cubicBezTo>
                  <a:cubicBezTo>
                    <a:pt x="49" y="281"/>
                    <a:pt x="49" y="281"/>
                    <a:pt x="50" y="282"/>
                  </a:cubicBezTo>
                  <a:cubicBezTo>
                    <a:pt x="50" y="282"/>
                    <a:pt x="51" y="283"/>
                    <a:pt x="51" y="283"/>
                  </a:cubicBezTo>
                  <a:cubicBezTo>
                    <a:pt x="51" y="283"/>
                    <a:pt x="52" y="283"/>
                    <a:pt x="52" y="283"/>
                  </a:cubicBezTo>
                  <a:cubicBezTo>
                    <a:pt x="53" y="283"/>
                    <a:pt x="53" y="283"/>
                    <a:pt x="53" y="283"/>
                  </a:cubicBezTo>
                  <a:cubicBezTo>
                    <a:pt x="53" y="283"/>
                    <a:pt x="54" y="283"/>
                    <a:pt x="54" y="283"/>
                  </a:cubicBezTo>
                  <a:cubicBezTo>
                    <a:pt x="55" y="283"/>
                    <a:pt x="56" y="283"/>
                    <a:pt x="57" y="284"/>
                  </a:cubicBezTo>
                  <a:cubicBezTo>
                    <a:pt x="60" y="285"/>
                    <a:pt x="62" y="288"/>
                    <a:pt x="63" y="289"/>
                  </a:cubicBezTo>
                  <a:cubicBezTo>
                    <a:pt x="63" y="289"/>
                    <a:pt x="63" y="289"/>
                    <a:pt x="63" y="289"/>
                  </a:cubicBezTo>
                  <a:cubicBezTo>
                    <a:pt x="63" y="289"/>
                    <a:pt x="63" y="289"/>
                    <a:pt x="63" y="289"/>
                  </a:cubicBezTo>
                  <a:cubicBezTo>
                    <a:pt x="64" y="291"/>
                    <a:pt x="63" y="294"/>
                    <a:pt x="63" y="296"/>
                  </a:cubicBezTo>
                  <a:cubicBezTo>
                    <a:pt x="63" y="296"/>
                    <a:pt x="63" y="297"/>
                    <a:pt x="64" y="297"/>
                  </a:cubicBezTo>
                  <a:cubicBezTo>
                    <a:pt x="65" y="298"/>
                    <a:pt x="67" y="300"/>
                    <a:pt x="67" y="302"/>
                  </a:cubicBezTo>
                  <a:cubicBezTo>
                    <a:pt x="68" y="302"/>
                    <a:pt x="68" y="303"/>
                    <a:pt x="68" y="303"/>
                  </a:cubicBezTo>
                  <a:cubicBezTo>
                    <a:pt x="68" y="303"/>
                    <a:pt x="68" y="303"/>
                    <a:pt x="68" y="303"/>
                  </a:cubicBezTo>
                  <a:cubicBezTo>
                    <a:pt x="69" y="304"/>
                    <a:pt x="72" y="306"/>
                    <a:pt x="73" y="309"/>
                  </a:cubicBezTo>
                  <a:cubicBezTo>
                    <a:pt x="73" y="310"/>
                    <a:pt x="73" y="311"/>
                    <a:pt x="73" y="311"/>
                  </a:cubicBezTo>
                  <a:cubicBezTo>
                    <a:pt x="74" y="312"/>
                    <a:pt x="74" y="313"/>
                    <a:pt x="75" y="315"/>
                  </a:cubicBezTo>
                  <a:cubicBezTo>
                    <a:pt x="75" y="317"/>
                    <a:pt x="74" y="321"/>
                    <a:pt x="73" y="322"/>
                  </a:cubicBezTo>
                  <a:cubicBezTo>
                    <a:pt x="73" y="322"/>
                    <a:pt x="73" y="323"/>
                    <a:pt x="72" y="323"/>
                  </a:cubicBezTo>
                  <a:cubicBezTo>
                    <a:pt x="73" y="324"/>
                    <a:pt x="74" y="324"/>
                    <a:pt x="74" y="325"/>
                  </a:cubicBezTo>
                  <a:cubicBezTo>
                    <a:pt x="75" y="325"/>
                    <a:pt x="75" y="325"/>
                    <a:pt x="75" y="326"/>
                  </a:cubicBezTo>
                  <a:cubicBezTo>
                    <a:pt x="75" y="326"/>
                    <a:pt x="75" y="326"/>
                    <a:pt x="75" y="326"/>
                  </a:cubicBezTo>
                  <a:cubicBezTo>
                    <a:pt x="76" y="326"/>
                    <a:pt x="76" y="326"/>
                    <a:pt x="77" y="326"/>
                  </a:cubicBezTo>
                  <a:cubicBezTo>
                    <a:pt x="79" y="326"/>
                    <a:pt x="80" y="326"/>
                    <a:pt x="81" y="327"/>
                  </a:cubicBezTo>
                  <a:cubicBezTo>
                    <a:pt x="83" y="329"/>
                    <a:pt x="83" y="332"/>
                    <a:pt x="83" y="334"/>
                  </a:cubicBezTo>
                  <a:cubicBezTo>
                    <a:pt x="83" y="334"/>
                    <a:pt x="83" y="334"/>
                    <a:pt x="83" y="334"/>
                  </a:cubicBezTo>
                  <a:cubicBezTo>
                    <a:pt x="83" y="334"/>
                    <a:pt x="83" y="334"/>
                    <a:pt x="83" y="334"/>
                  </a:cubicBezTo>
                  <a:cubicBezTo>
                    <a:pt x="84" y="335"/>
                    <a:pt x="85" y="336"/>
                    <a:pt x="85" y="338"/>
                  </a:cubicBezTo>
                  <a:cubicBezTo>
                    <a:pt x="85" y="338"/>
                    <a:pt x="85" y="339"/>
                    <a:pt x="86" y="340"/>
                  </a:cubicBezTo>
                  <a:cubicBezTo>
                    <a:pt x="87" y="339"/>
                    <a:pt x="88" y="338"/>
                    <a:pt x="90" y="338"/>
                  </a:cubicBezTo>
                  <a:cubicBezTo>
                    <a:pt x="91" y="338"/>
                    <a:pt x="92" y="339"/>
                    <a:pt x="93" y="339"/>
                  </a:cubicBezTo>
                  <a:cubicBezTo>
                    <a:pt x="98" y="343"/>
                    <a:pt x="97" y="350"/>
                    <a:pt x="97" y="350"/>
                  </a:cubicBezTo>
                  <a:cubicBezTo>
                    <a:pt x="97" y="351"/>
                    <a:pt x="96" y="352"/>
                    <a:pt x="96" y="353"/>
                  </a:cubicBezTo>
                  <a:cubicBezTo>
                    <a:pt x="96" y="354"/>
                    <a:pt x="97" y="355"/>
                    <a:pt x="97" y="356"/>
                  </a:cubicBezTo>
                  <a:cubicBezTo>
                    <a:pt x="97" y="358"/>
                    <a:pt x="96" y="360"/>
                    <a:pt x="95" y="361"/>
                  </a:cubicBezTo>
                  <a:cubicBezTo>
                    <a:pt x="95" y="361"/>
                    <a:pt x="96" y="362"/>
                    <a:pt x="96" y="362"/>
                  </a:cubicBezTo>
                  <a:cubicBezTo>
                    <a:pt x="96" y="362"/>
                    <a:pt x="99" y="365"/>
                    <a:pt x="99" y="368"/>
                  </a:cubicBezTo>
                  <a:cubicBezTo>
                    <a:pt x="100" y="369"/>
                    <a:pt x="101" y="372"/>
                    <a:pt x="99" y="375"/>
                  </a:cubicBezTo>
                  <a:cubicBezTo>
                    <a:pt x="98" y="377"/>
                    <a:pt x="97" y="379"/>
                    <a:pt x="95" y="380"/>
                  </a:cubicBezTo>
                  <a:cubicBezTo>
                    <a:pt x="97" y="381"/>
                    <a:pt x="99" y="383"/>
                    <a:pt x="100" y="385"/>
                  </a:cubicBezTo>
                  <a:cubicBezTo>
                    <a:pt x="101" y="387"/>
                    <a:pt x="102" y="391"/>
                    <a:pt x="99" y="394"/>
                  </a:cubicBezTo>
                  <a:cubicBezTo>
                    <a:pt x="98" y="396"/>
                    <a:pt x="96" y="397"/>
                    <a:pt x="94" y="397"/>
                  </a:cubicBezTo>
                  <a:cubicBezTo>
                    <a:pt x="94" y="397"/>
                    <a:pt x="95" y="398"/>
                    <a:pt x="95" y="399"/>
                  </a:cubicBezTo>
                  <a:cubicBezTo>
                    <a:pt x="95" y="399"/>
                    <a:pt x="95" y="400"/>
                    <a:pt x="95" y="400"/>
                  </a:cubicBezTo>
                  <a:cubicBezTo>
                    <a:pt x="96" y="401"/>
                    <a:pt x="96" y="402"/>
                    <a:pt x="96" y="403"/>
                  </a:cubicBezTo>
                  <a:cubicBezTo>
                    <a:pt x="96" y="405"/>
                    <a:pt x="96" y="407"/>
                    <a:pt x="96" y="409"/>
                  </a:cubicBezTo>
                  <a:cubicBezTo>
                    <a:pt x="96" y="411"/>
                    <a:pt x="95" y="413"/>
                    <a:pt x="94" y="415"/>
                  </a:cubicBezTo>
                  <a:cubicBezTo>
                    <a:pt x="93" y="415"/>
                    <a:pt x="93" y="416"/>
                    <a:pt x="92" y="416"/>
                  </a:cubicBezTo>
                  <a:cubicBezTo>
                    <a:pt x="92" y="417"/>
                    <a:pt x="92" y="419"/>
                    <a:pt x="92" y="420"/>
                  </a:cubicBezTo>
                  <a:cubicBezTo>
                    <a:pt x="91" y="421"/>
                    <a:pt x="90" y="422"/>
                    <a:pt x="89" y="423"/>
                  </a:cubicBezTo>
                  <a:cubicBezTo>
                    <a:pt x="89" y="423"/>
                    <a:pt x="89" y="423"/>
                    <a:pt x="89" y="423"/>
                  </a:cubicBezTo>
                  <a:cubicBezTo>
                    <a:pt x="89" y="424"/>
                    <a:pt x="89" y="424"/>
                    <a:pt x="89" y="424"/>
                  </a:cubicBezTo>
                  <a:cubicBezTo>
                    <a:pt x="89" y="424"/>
                    <a:pt x="89" y="424"/>
                    <a:pt x="89" y="425"/>
                  </a:cubicBezTo>
                  <a:cubicBezTo>
                    <a:pt x="89" y="426"/>
                    <a:pt x="90" y="428"/>
                    <a:pt x="90" y="429"/>
                  </a:cubicBezTo>
                  <a:cubicBezTo>
                    <a:pt x="90" y="430"/>
                    <a:pt x="89" y="433"/>
                    <a:pt x="88" y="435"/>
                  </a:cubicBezTo>
                  <a:cubicBezTo>
                    <a:pt x="87" y="437"/>
                    <a:pt x="85" y="439"/>
                    <a:pt x="84" y="440"/>
                  </a:cubicBezTo>
                  <a:cubicBezTo>
                    <a:pt x="83" y="441"/>
                    <a:pt x="82" y="441"/>
                    <a:pt x="81" y="441"/>
                  </a:cubicBezTo>
                  <a:cubicBezTo>
                    <a:pt x="81" y="442"/>
                    <a:pt x="81" y="442"/>
                    <a:pt x="80" y="442"/>
                  </a:cubicBezTo>
                  <a:cubicBezTo>
                    <a:pt x="80" y="442"/>
                    <a:pt x="80" y="442"/>
                    <a:pt x="80" y="442"/>
                  </a:cubicBezTo>
                  <a:cubicBezTo>
                    <a:pt x="80" y="442"/>
                    <a:pt x="80" y="443"/>
                    <a:pt x="80" y="443"/>
                  </a:cubicBezTo>
                  <a:cubicBezTo>
                    <a:pt x="80" y="443"/>
                    <a:pt x="80" y="444"/>
                    <a:pt x="80" y="444"/>
                  </a:cubicBezTo>
                  <a:cubicBezTo>
                    <a:pt x="80" y="444"/>
                    <a:pt x="80" y="444"/>
                    <a:pt x="80" y="445"/>
                  </a:cubicBezTo>
                  <a:cubicBezTo>
                    <a:pt x="81" y="446"/>
                    <a:pt x="81" y="448"/>
                    <a:pt x="80" y="451"/>
                  </a:cubicBezTo>
                  <a:cubicBezTo>
                    <a:pt x="79" y="453"/>
                    <a:pt x="77" y="454"/>
                    <a:pt x="75" y="455"/>
                  </a:cubicBezTo>
                  <a:cubicBezTo>
                    <a:pt x="75" y="455"/>
                    <a:pt x="75" y="455"/>
                    <a:pt x="75" y="455"/>
                  </a:cubicBezTo>
                  <a:cubicBezTo>
                    <a:pt x="75" y="455"/>
                    <a:pt x="74" y="455"/>
                    <a:pt x="74" y="455"/>
                  </a:cubicBezTo>
                  <a:cubicBezTo>
                    <a:pt x="74" y="456"/>
                    <a:pt x="74" y="456"/>
                    <a:pt x="74" y="457"/>
                  </a:cubicBezTo>
                  <a:cubicBezTo>
                    <a:pt x="74" y="458"/>
                    <a:pt x="74" y="458"/>
                    <a:pt x="74" y="458"/>
                  </a:cubicBezTo>
                  <a:cubicBezTo>
                    <a:pt x="74" y="459"/>
                    <a:pt x="75" y="460"/>
                    <a:pt x="76" y="461"/>
                  </a:cubicBezTo>
                  <a:cubicBezTo>
                    <a:pt x="77" y="463"/>
                    <a:pt x="77" y="465"/>
                    <a:pt x="77" y="467"/>
                  </a:cubicBezTo>
                  <a:cubicBezTo>
                    <a:pt x="77" y="467"/>
                    <a:pt x="77" y="468"/>
                    <a:pt x="76" y="468"/>
                  </a:cubicBezTo>
                  <a:cubicBezTo>
                    <a:pt x="77" y="468"/>
                    <a:pt x="77" y="469"/>
                    <a:pt x="77" y="469"/>
                  </a:cubicBezTo>
                  <a:cubicBezTo>
                    <a:pt x="78" y="470"/>
                    <a:pt x="78" y="470"/>
                    <a:pt x="78" y="470"/>
                  </a:cubicBezTo>
                  <a:cubicBezTo>
                    <a:pt x="78" y="471"/>
                    <a:pt x="78" y="471"/>
                    <a:pt x="78" y="471"/>
                  </a:cubicBezTo>
                  <a:cubicBezTo>
                    <a:pt x="79" y="472"/>
                    <a:pt x="80" y="473"/>
                    <a:pt x="80" y="474"/>
                  </a:cubicBezTo>
                  <a:cubicBezTo>
                    <a:pt x="80" y="476"/>
                    <a:pt x="81" y="479"/>
                    <a:pt x="80" y="481"/>
                  </a:cubicBezTo>
                  <a:cubicBezTo>
                    <a:pt x="78" y="483"/>
                    <a:pt x="77" y="484"/>
                    <a:pt x="75" y="485"/>
                  </a:cubicBezTo>
                  <a:cubicBezTo>
                    <a:pt x="75" y="485"/>
                    <a:pt x="75" y="485"/>
                    <a:pt x="75" y="485"/>
                  </a:cubicBezTo>
                  <a:cubicBezTo>
                    <a:pt x="74" y="486"/>
                    <a:pt x="72" y="487"/>
                    <a:pt x="72" y="488"/>
                  </a:cubicBezTo>
                  <a:cubicBezTo>
                    <a:pt x="72" y="489"/>
                    <a:pt x="72" y="489"/>
                    <a:pt x="72" y="489"/>
                  </a:cubicBezTo>
                  <a:cubicBezTo>
                    <a:pt x="72" y="490"/>
                    <a:pt x="72" y="491"/>
                    <a:pt x="72" y="492"/>
                  </a:cubicBezTo>
                  <a:cubicBezTo>
                    <a:pt x="72" y="493"/>
                    <a:pt x="72" y="494"/>
                    <a:pt x="72" y="494"/>
                  </a:cubicBezTo>
                  <a:cubicBezTo>
                    <a:pt x="72" y="495"/>
                    <a:pt x="72" y="495"/>
                    <a:pt x="73" y="495"/>
                  </a:cubicBezTo>
                  <a:cubicBezTo>
                    <a:pt x="73" y="496"/>
                    <a:pt x="73" y="496"/>
                    <a:pt x="73" y="496"/>
                  </a:cubicBezTo>
                  <a:cubicBezTo>
                    <a:pt x="75" y="497"/>
                    <a:pt x="76" y="498"/>
                    <a:pt x="77" y="500"/>
                  </a:cubicBezTo>
                  <a:cubicBezTo>
                    <a:pt x="78" y="501"/>
                    <a:pt x="79" y="503"/>
                    <a:pt x="79" y="505"/>
                  </a:cubicBezTo>
                  <a:cubicBezTo>
                    <a:pt x="79" y="505"/>
                    <a:pt x="80" y="505"/>
                    <a:pt x="80" y="506"/>
                  </a:cubicBezTo>
                  <a:cubicBezTo>
                    <a:pt x="81" y="508"/>
                    <a:pt x="82" y="510"/>
                    <a:pt x="81" y="512"/>
                  </a:cubicBezTo>
                  <a:cubicBezTo>
                    <a:pt x="81" y="514"/>
                    <a:pt x="80" y="516"/>
                    <a:pt x="79" y="518"/>
                  </a:cubicBezTo>
                  <a:cubicBezTo>
                    <a:pt x="79" y="518"/>
                    <a:pt x="79" y="518"/>
                    <a:pt x="79" y="518"/>
                  </a:cubicBezTo>
                  <a:cubicBezTo>
                    <a:pt x="80" y="518"/>
                    <a:pt x="80" y="519"/>
                    <a:pt x="80" y="519"/>
                  </a:cubicBezTo>
                  <a:cubicBezTo>
                    <a:pt x="80" y="519"/>
                    <a:pt x="81" y="519"/>
                    <a:pt x="81" y="520"/>
                  </a:cubicBezTo>
                  <a:cubicBezTo>
                    <a:pt x="82" y="521"/>
                    <a:pt x="84" y="523"/>
                    <a:pt x="84" y="525"/>
                  </a:cubicBezTo>
                  <a:cubicBezTo>
                    <a:pt x="85" y="528"/>
                    <a:pt x="85" y="533"/>
                    <a:pt x="83" y="536"/>
                  </a:cubicBezTo>
                  <a:cubicBezTo>
                    <a:pt x="83" y="537"/>
                    <a:pt x="82" y="537"/>
                    <a:pt x="82" y="538"/>
                  </a:cubicBezTo>
                  <a:cubicBezTo>
                    <a:pt x="82" y="538"/>
                    <a:pt x="82" y="538"/>
                    <a:pt x="82" y="539"/>
                  </a:cubicBezTo>
                  <a:cubicBezTo>
                    <a:pt x="83" y="541"/>
                    <a:pt x="83" y="544"/>
                    <a:pt x="82" y="545"/>
                  </a:cubicBezTo>
                  <a:cubicBezTo>
                    <a:pt x="81" y="547"/>
                    <a:pt x="80" y="548"/>
                    <a:pt x="79" y="549"/>
                  </a:cubicBezTo>
                  <a:cubicBezTo>
                    <a:pt x="79" y="549"/>
                    <a:pt x="78" y="549"/>
                    <a:pt x="78" y="550"/>
                  </a:cubicBezTo>
                  <a:cubicBezTo>
                    <a:pt x="78" y="550"/>
                    <a:pt x="77" y="551"/>
                    <a:pt x="77" y="552"/>
                  </a:cubicBezTo>
                  <a:cubicBezTo>
                    <a:pt x="76" y="552"/>
                    <a:pt x="76" y="553"/>
                    <a:pt x="75" y="554"/>
                  </a:cubicBezTo>
                  <a:cubicBezTo>
                    <a:pt x="75" y="554"/>
                    <a:pt x="74" y="555"/>
                    <a:pt x="73" y="556"/>
                  </a:cubicBezTo>
                  <a:cubicBezTo>
                    <a:pt x="73" y="556"/>
                    <a:pt x="72" y="557"/>
                    <a:pt x="72" y="557"/>
                  </a:cubicBezTo>
                  <a:cubicBezTo>
                    <a:pt x="71" y="559"/>
                    <a:pt x="69" y="561"/>
                    <a:pt x="69" y="562"/>
                  </a:cubicBezTo>
                  <a:cubicBezTo>
                    <a:pt x="69" y="563"/>
                    <a:pt x="69" y="564"/>
                    <a:pt x="69" y="565"/>
                  </a:cubicBezTo>
                  <a:cubicBezTo>
                    <a:pt x="69" y="566"/>
                    <a:pt x="69" y="567"/>
                    <a:pt x="69" y="569"/>
                  </a:cubicBezTo>
                  <a:cubicBezTo>
                    <a:pt x="68" y="574"/>
                    <a:pt x="67" y="576"/>
                    <a:pt x="66" y="577"/>
                  </a:cubicBezTo>
                  <a:cubicBezTo>
                    <a:pt x="65" y="579"/>
                    <a:pt x="63" y="580"/>
                    <a:pt x="61" y="582"/>
                  </a:cubicBezTo>
                  <a:cubicBezTo>
                    <a:pt x="60" y="582"/>
                    <a:pt x="60" y="583"/>
                    <a:pt x="59" y="583"/>
                  </a:cubicBezTo>
                  <a:cubicBezTo>
                    <a:pt x="59" y="584"/>
                    <a:pt x="59" y="584"/>
                    <a:pt x="58" y="585"/>
                  </a:cubicBezTo>
                  <a:cubicBezTo>
                    <a:pt x="57" y="586"/>
                    <a:pt x="56" y="587"/>
                    <a:pt x="56" y="588"/>
                  </a:cubicBezTo>
                  <a:cubicBezTo>
                    <a:pt x="55" y="588"/>
                    <a:pt x="54" y="589"/>
                    <a:pt x="53" y="589"/>
                  </a:cubicBezTo>
                  <a:cubicBezTo>
                    <a:pt x="54" y="589"/>
                    <a:pt x="54" y="590"/>
                    <a:pt x="55" y="590"/>
                  </a:cubicBezTo>
                  <a:cubicBezTo>
                    <a:pt x="56" y="591"/>
                    <a:pt x="57" y="592"/>
                    <a:pt x="58" y="593"/>
                  </a:cubicBezTo>
                  <a:cubicBezTo>
                    <a:pt x="58" y="594"/>
                    <a:pt x="58" y="594"/>
                    <a:pt x="58" y="594"/>
                  </a:cubicBezTo>
                  <a:cubicBezTo>
                    <a:pt x="59" y="594"/>
                    <a:pt x="59" y="595"/>
                    <a:pt x="60" y="596"/>
                  </a:cubicBezTo>
                  <a:cubicBezTo>
                    <a:pt x="62" y="597"/>
                    <a:pt x="63" y="598"/>
                    <a:pt x="64" y="600"/>
                  </a:cubicBezTo>
                  <a:cubicBezTo>
                    <a:pt x="65" y="600"/>
                    <a:pt x="65" y="601"/>
                    <a:pt x="67" y="603"/>
                  </a:cubicBezTo>
                  <a:cubicBezTo>
                    <a:pt x="69" y="602"/>
                    <a:pt x="71" y="600"/>
                    <a:pt x="73" y="599"/>
                  </a:cubicBezTo>
                  <a:cubicBezTo>
                    <a:pt x="77" y="597"/>
                    <a:pt x="86" y="596"/>
                    <a:pt x="91" y="595"/>
                  </a:cubicBezTo>
                  <a:cubicBezTo>
                    <a:pt x="95" y="594"/>
                    <a:pt x="103" y="592"/>
                    <a:pt x="107" y="592"/>
                  </a:cubicBezTo>
                  <a:cubicBezTo>
                    <a:pt x="111" y="591"/>
                    <a:pt x="119" y="591"/>
                    <a:pt x="123" y="590"/>
                  </a:cubicBezTo>
                  <a:cubicBezTo>
                    <a:pt x="126" y="590"/>
                    <a:pt x="133" y="591"/>
                    <a:pt x="136" y="590"/>
                  </a:cubicBezTo>
                  <a:cubicBezTo>
                    <a:pt x="138" y="590"/>
                    <a:pt x="142" y="588"/>
                    <a:pt x="143" y="588"/>
                  </a:cubicBezTo>
                  <a:cubicBezTo>
                    <a:pt x="147" y="587"/>
                    <a:pt x="154" y="587"/>
                    <a:pt x="157" y="587"/>
                  </a:cubicBezTo>
                  <a:cubicBezTo>
                    <a:pt x="160" y="587"/>
                    <a:pt x="165" y="587"/>
                    <a:pt x="167" y="587"/>
                  </a:cubicBezTo>
                  <a:cubicBezTo>
                    <a:pt x="169" y="588"/>
                    <a:pt x="173" y="589"/>
                    <a:pt x="175" y="589"/>
                  </a:cubicBezTo>
                  <a:cubicBezTo>
                    <a:pt x="177" y="590"/>
                    <a:pt x="182" y="592"/>
                    <a:pt x="185" y="593"/>
                  </a:cubicBezTo>
                  <a:cubicBezTo>
                    <a:pt x="191" y="594"/>
                    <a:pt x="202" y="598"/>
                    <a:pt x="207" y="600"/>
                  </a:cubicBezTo>
                  <a:cubicBezTo>
                    <a:pt x="211" y="602"/>
                    <a:pt x="219" y="606"/>
                    <a:pt x="223" y="607"/>
                  </a:cubicBezTo>
                  <a:cubicBezTo>
                    <a:pt x="226" y="608"/>
                    <a:pt x="231" y="611"/>
                    <a:pt x="234" y="612"/>
                  </a:cubicBezTo>
                  <a:cubicBezTo>
                    <a:pt x="238" y="613"/>
                    <a:pt x="246" y="615"/>
                    <a:pt x="250" y="615"/>
                  </a:cubicBezTo>
                  <a:cubicBezTo>
                    <a:pt x="253" y="616"/>
                    <a:pt x="259" y="615"/>
                    <a:pt x="262" y="615"/>
                  </a:cubicBezTo>
                  <a:cubicBezTo>
                    <a:pt x="265" y="616"/>
                    <a:pt x="272" y="616"/>
                    <a:pt x="275" y="616"/>
                  </a:cubicBezTo>
                  <a:cubicBezTo>
                    <a:pt x="278" y="616"/>
                    <a:pt x="283" y="616"/>
                    <a:pt x="286" y="617"/>
                  </a:cubicBezTo>
                  <a:cubicBezTo>
                    <a:pt x="288" y="617"/>
                    <a:pt x="293" y="619"/>
                    <a:pt x="295" y="619"/>
                  </a:cubicBezTo>
                  <a:cubicBezTo>
                    <a:pt x="297" y="619"/>
                    <a:pt x="301" y="618"/>
                    <a:pt x="303" y="617"/>
                  </a:cubicBezTo>
                  <a:cubicBezTo>
                    <a:pt x="305" y="617"/>
                    <a:pt x="307" y="615"/>
                    <a:pt x="308" y="614"/>
                  </a:cubicBezTo>
                  <a:cubicBezTo>
                    <a:pt x="310" y="613"/>
                    <a:pt x="313" y="611"/>
                    <a:pt x="314" y="610"/>
                  </a:cubicBezTo>
                  <a:cubicBezTo>
                    <a:pt x="316" y="609"/>
                    <a:pt x="318" y="608"/>
                    <a:pt x="320" y="607"/>
                  </a:cubicBezTo>
                  <a:cubicBezTo>
                    <a:pt x="321" y="607"/>
                    <a:pt x="324" y="606"/>
                    <a:pt x="326" y="606"/>
                  </a:cubicBezTo>
                  <a:cubicBezTo>
                    <a:pt x="327" y="606"/>
                    <a:pt x="331" y="607"/>
                    <a:pt x="333" y="607"/>
                  </a:cubicBezTo>
                  <a:cubicBezTo>
                    <a:pt x="334" y="607"/>
                    <a:pt x="337" y="607"/>
                    <a:pt x="338" y="607"/>
                  </a:cubicBezTo>
                  <a:cubicBezTo>
                    <a:pt x="340" y="608"/>
                    <a:pt x="342" y="610"/>
                    <a:pt x="343" y="611"/>
                  </a:cubicBezTo>
                  <a:cubicBezTo>
                    <a:pt x="344" y="611"/>
                    <a:pt x="346" y="613"/>
                    <a:pt x="347" y="613"/>
                  </a:cubicBezTo>
                  <a:cubicBezTo>
                    <a:pt x="348" y="613"/>
                    <a:pt x="350" y="613"/>
                    <a:pt x="351" y="614"/>
                  </a:cubicBezTo>
                  <a:cubicBezTo>
                    <a:pt x="353" y="615"/>
                    <a:pt x="357" y="617"/>
                    <a:pt x="359" y="618"/>
                  </a:cubicBezTo>
                  <a:cubicBezTo>
                    <a:pt x="360" y="618"/>
                    <a:pt x="362" y="618"/>
                    <a:pt x="363" y="618"/>
                  </a:cubicBezTo>
                  <a:cubicBezTo>
                    <a:pt x="364" y="619"/>
                    <a:pt x="365" y="620"/>
                    <a:pt x="366" y="621"/>
                  </a:cubicBezTo>
                  <a:cubicBezTo>
                    <a:pt x="367" y="622"/>
                    <a:pt x="369" y="623"/>
                    <a:pt x="370" y="623"/>
                  </a:cubicBezTo>
                  <a:cubicBezTo>
                    <a:pt x="371" y="623"/>
                    <a:pt x="372" y="621"/>
                    <a:pt x="373" y="621"/>
                  </a:cubicBezTo>
                  <a:cubicBezTo>
                    <a:pt x="374" y="620"/>
                    <a:pt x="376" y="620"/>
                    <a:pt x="377" y="619"/>
                  </a:cubicBezTo>
                  <a:cubicBezTo>
                    <a:pt x="378" y="619"/>
                    <a:pt x="377" y="616"/>
                    <a:pt x="378" y="615"/>
                  </a:cubicBezTo>
                  <a:cubicBezTo>
                    <a:pt x="378" y="614"/>
                    <a:pt x="380" y="613"/>
                    <a:pt x="380" y="612"/>
                  </a:cubicBezTo>
                  <a:cubicBezTo>
                    <a:pt x="381" y="612"/>
                    <a:pt x="384" y="611"/>
                    <a:pt x="385" y="610"/>
                  </a:cubicBezTo>
                  <a:cubicBezTo>
                    <a:pt x="385" y="610"/>
                    <a:pt x="386" y="608"/>
                    <a:pt x="386" y="608"/>
                  </a:cubicBezTo>
                  <a:cubicBezTo>
                    <a:pt x="386" y="607"/>
                    <a:pt x="386" y="606"/>
                    <a:pt x="386" y="605"/>
                  </a:cubicBezTo>
                  <a:cubicBezTo>
                    <a:pt x="385" y="604"/>
                    <a:pt x="382" y="604"/>
                    <a:pt x="381" y="604"/>
                  </a:cubicBezTo>
                  <a:cubicBezTo>
                    <a:pt x="380" y="604"/>
                    <a:pt x="377" y="605"/>
                    <a:pt x="376" y="604"/>
                  </a:cubicBezTo>
                  <a:cubicBezTo>
                    <a:pt x="375" y="604"/>
                    <a:pt x="374" y="602"/>
                    <a:pt x="373" y="601"/>
                  </a:cubicBezTo>
                  <a:cubicBezTo>
                    <a:pt x="372" y="601"/>
                    <a:pt x="369" y="600"/>
                    <a:pt x="368" y="600"/>
                  </a:cubicBezTo>
                  <a:cubicBezTo>
                    <a:pt x="367" y="599"/>
                    <a:pt x="366" y="597"/>
                    <a:pt x="366" y="596"/>
                  </a:cubicBezTo>
                  <a:cubicBezTo>
                    <a:pt x="364" y="596"/>
                    <a:pt x="361" y="596"/>
                    <a:pt x="359" y="596"/>
                  </a:cubicBezTo>
                  <a:cubicBezTo>
                    <a:pt x="358" y="596"/>
                    <a:pt x="355" y="596"/>
                    <a:pt x="354" y="596"/>
                  </a:cubicBezTo>
                  <a:cubicBezTo>
                    <a:pt x="353" y="597"/>
                    <a:pt x="352" y="599"/>
                    <a:pt x="351" y="600"/>
                  </a:cubicBezTo>
                  <a:cubicBezTo>
                    <a:pt x="351" y="601"/>
                    <a:pt x="348" y="601"/>
                    <a:pt x="347" y="601"/>
                  </a:cubicBezTo>
                  <a:cubicBezTo>
                    <a:pt x="346" y="602"/>
                    <a:pt x="343" y="602"/>
                    <a:pt x="342" y="601"/>
                  </a:cubicBezTo>
                  <a:cubicBezTo>
                    <a:pt x="341" y="601"/>
                    <a:pt x="339" y="599"/>
                    <a:pt x="338" y="599"/>
                  </a:cubicBezTo>
                  <a:cubicBezTo>
                    <a:pt x="337" y="599"/>
                    <a:pt x="335" y="599"/>
                    <a:pt x="334" y="599"/>
                  </a:cubicBezTo>
                  <a:cubicBezTo>
                    <a:pt x="333" y="599"/>
                    <a:pt x="331" y="600"/>
                    <a:pt x="330" y="600"/>
                  </a:cubicBezTo>
                  <a:cubicBezTo>
                    <a:pt x="329" y="600"/>
                    <a:pt x="326" y="601"/>
                    <a:pt x="325" y="601"/>
                  </a:cubicBezTo>
                  <a:cubicBezTo>
                    <a:pt x="323" y="600"/>
                    <a:pt x="322" y="597"/>
                    <a:pt x="321" y="595"/>
                  </a:cubicBezTo>
                  <a:cubicBezTo>
                    <a:pt x="321" y="594"/>
                    <a:pt x="321" y="592"/>
                    <a:pt x="320" y="591"/>
                  </a:cubicBezTo>
                  <a:cubicBezTo>
                    <a:pt x="320" y="590"/>
                    <a:pt x="318" y="588"/>
                    <a:pt x="318" y="587"/>
                  </a:cubicBezTo>
                  <a:cubicBezTo>
                    <a:pt x="317" y="586"/>
                    <a:pt x="319" y="583"/>
                    <a:pt x="320" y="582"/>
                  </a:cubicBezTo>
                  <a:cubicBezTo>
                    <a:pt x="320" y="581"/>
                    <a:pt x="322" y="580"/>
                    <a:pt x="323" y="579"/>
                  </a:cubicBezTo>
                  <a:cubicBezTo>
                    <a:pt x="325" y="578"/>
                    <a:pt x="327" y="576"/>
                    <a:pt x="328" y="575"/>
                  </a:cubicBezTo>
                  <a:cubicBezTo>
                    <a:pt x="330" y="574"/>
                    <a:pt x="333" y="572"/>
                    <a:pt x="334" y="572"/>
                  </a:cubicBezTo>
                  <a:cubicBezTo>
                    <a:pt x="336" y="571"/>
                    <a:pt x="340" y="570"/>
                    <a:pt x="341" y="569"/>
                  </a:cubicBezTo>
                  <a:cubicBezTo>
                    <a:pt x="342" y="568"/>
                    <a:pt x="344" y="566"/>
                    <a:pt x="345" y="565"/>
                  </a:cubicBezTo>
                  <a:cubicBezTo>
                    <a:pt x="346" y="565"/>
                    <a:pt x="350" y="566"/>
                    <a:pt x="351" y="565"/>
                  </a:cubicBezTo>
                  <a:cubicBezTo>
                    <a:pt x="352" y="565"/>
                    <a:pt x="352" y="562"/>
                    <a:pt x="353" y="562"/>
                  </a:cubicBezTo>
                  <a:cubicBezTo>
                    <a:pt x="354" y="561"/>
                    <a:pt x="356" y="562"/>
                    <a:pt x="357" y="562"/>
                  </a:cubicBezTo>
                  <a:cubicBezTo>
                    <a:pt x="358" y="562"/>
                    <a:pt x="360" y="564"/>
                    <a:pt x="360" y="565"/>
                  </a:cubicBezTo>
                  <a:cubicBezTo>
                    <a:pt x="361" y="566"/>
                    <a:pt x="361" y="568"/>
                    <a:pt x="360" y="569"/>
                  </a:cubicBezTo>
                  <a:cubicBezTo>
                    <a:pt x="360" y="570"/>
                    <a:pt x="359" y="571"/>
                    <a:pt x="358" y="571"/>
                  </a:cubicBezTo>
                  <a:cubicBezTo>
                    <a:pt x="358" y="572"/>
                    <a:pt x="357" y="574"/>
                    <a:pt x="357" y="575"/>
                  </a:cubicBezTo>
                  <a:cubicBezTo>
                    <a:pt x="357" y="576"/>
                    <a:pt x="357" y="579"/>
                    <a:pt x="358" y="580"/>
                  </a:cubicBezTo>
                  <a:cubicBezTo>
                    <a:pt x="358" y="581"/>
                    <a:pt x="359" y="583"/>
                    <a:pt x="360" y="583"/>
                  </a:cubicBezTo>
                  <a:cubicBezTo>
                    <a:pt x="361" y="584"/>
                    <a:pt x="363" y="583"/>
                    <a:pt x="364" y="582"/>
                  </a:cubicBezTo>
                  <a:cubicBezTo>
                    <a:pt x="365" y="582"/>
                    <a:pt x="366" y="579"/>
                    <a:pt x="368" y="578"/>
                  </a:cubicBezTo>
                  <a:cubicBezTo>
                    <a:pt x="369" y="577"/>
                    <a:pt x="371" y="577"/>
                    <a:pt x="372" y="576"/>
                  </a:cubicBezTo>
                  <a:cubicBezTo>
                    <a:pt x="372" y="576"/>
                    <a:pt x="373" y="574"/>
                    <a:pt x="374" y="574"/>
                  </a:cubicBezTo>
                  <a:cubicBezTo>
                    <a:pt x="375" y="574"/>
                    <a:pt x="376" y="574"/>
                    <a:pt x="377" y="574"/>
                  </a:cubicBezTo>
                  <a:cubicBezTo>
                    <a:pt x="378" y="574"/>
                    <a:pt x="381" y="574"/>
                    <a:pt x="382" y="574"/>
                  </a:cubicBezTo>
                  <a:cubicBezTo>
                    <a:pt x="382" y="574"/>
                    <a:pt x="384" y="574"/>
                    <a:pt x="385" y="574"/>
                  </a:cubicBezTo>
                  <a:cubicBezTo>
                    <a:pt x="387" y="573"/>
                    <a:pt x="390" y="573"/>
                    <a:pt x="392" y="573"/>
                  </a:cubicBezTo>
                  <a:cubicBezTo>
                    <a:pt x="393" y="573"/>
                    <a:pt x="396" y="573"/>
                    <a:pt x="397" y="574"/>
                  </a:cubicBezTo>
                  <a:cubicBezTo>
                    <a:pt x="398" y="575"/>
                    <a:pt x="398" y="577"/>
                    <a:pt x="398" y="578"/>
                  </a:cubicBezTo>
                  <a:cubicBezTo>
                    <a:pt x="399" y="580"/>
                    <a:pt x="398" y="583"/>
                    <a:pt x="397" y="584"/>
                  </a:cubicBezTo>
                  <a:cubicBezTo>
                    <a:pt x="397" y="585"/>
                    <a:pt x="397" y="588"/>
                    <a:pt x="396" y="588"/>
                  </a:cubicBezTo>
                  <a:cubicBezTo>
                    <a:pt x="396" y="589"/>
                    <a:pt x="394" y="589"/>
                    <a:pt x="393" y="590"/>
                  </a:cubicBezTo>
                  <a:cubicBezTo>
                    <a:pt x="393" y="591"/>
                    <a:pt x="393" y="593"/>
                    <a:pt x="394" y="594"/>
                  </a:cubicBezTo>
                  <a:cubicBezTo>
                    <a:pt x="395" y="595"/>
                    <a:pt x="398" y="595"/>
                    <a:pt x="399" y="594"/>
                  </a:cubicBezTo>
                  <a:cubicBezTo>
                    <a:pt x="400" y="594"/>
                    <a:pt x="402" y="592"/>
                    <a:pt x="403" y="592"/>
                  </a:cubicBezTo>
                  <a:cubicBezTo>
                    <a:pt x="404" y="591"/>
                    <a:pt x="406" y="591"/>
                    <a:pt x="407" y="591"/>
                  </a:cubicBezTo>
                  <a:cubicBezTo>
                    <a:pt x="407" y="591"/>
                    <a:pt x="409" y="592"/>
                    <a:pt x="409" y="592"/>
                  </a:cubicBezTo>
                  <a:cubicBezTo>
                    <a:pt x="410" y="594"/>
                    <a:pt x="411" y="597"/>
                    <a:pt x="411" y="598"/>
                  </a:cubicBezTo>
                  <a:cubicBezTo>
                    <a:pt x="412" y="600"/>
                    <a:pt x="412" y="603"/>
                    <a:pt x="412" y="605"/>
                  </a:cubicBezTo>
                  <a:cubicBezTo>
                    <a:pt x="413" y="606"/>
                    <a:pt x="414" y="608"/>
                    <a:pt x="415" y="608"/>
                  </a:cubicBezTo>
                  <a:cubicBezTo>
                    <a:pt x="415" y="609"/>
                    <a:pt x="418" y="609"/>
                    <a:pt x="419" y="608"/>
                  </a:cubicBezTo>
                  <a:cubicBezTo>
                    <a:pt x="419" y="608"/>
                    <a:pt x="420" y="607"/>
                    <a:pt x="421" y="606"/>
                  </a:cubicBezTo>
                  <a:cubicBezTo>
                    <a:pt x="422" y="606"/>
                    <a:pt x="423" y="605"/>
                    <a:pt x="423" y="605"/>
                  </a:cubicBezTo>
                  <a:cubicBezTo>
                    <a:pt x="424" y="604"/>
                    <a:pt x="425" y="605"/>
                    <a:pt x="426" y="605"/>
                  </a:cubicBezTo>
                  <a:cubicBezTo>
                    <a:pt x="427" y="605"/>
                    <a:pt x="428" y="607"/>
                    <a:pt x="429" y="607"/>
                  </a:cubicBezTo>
                  <a:cubicBezTo>
                    <a:pt x="430" y="608"/>
                    <a:pt x="431" y="611"/>
                    <a:pt x="433" y="611"/>
                  </a:cubicBezTo>
                  <a:cubicBezTo>
                    <a:pt x="434" y="612"/>
                    <a:pt x="436" y="611"/>
                    <a:pt x="437" y="611"/>
                  </a:cubicBezTo>
                  <a:cubicBezTo>
                    <a:pt x="437" y="610"/>
                    <a:pt x="438" y="609"/>
                    <a:pt x="438" y="609"/>
                  </a:cubicBezTo>
                  <a:cubicBezTo>
                    <a:pt x="439" y="609"/>
                    <a:pt x="441" y="609"/>
                    <a:pt x="442" y="609"/>
                  </a:cubicBezTo>
                  <a:cubicBezTo>
                    <a:pt x="442" y="610"/>
                    <a:pt x="443" y="612"/>
                    <a:pt x="443" y="613"/>
                  </a:cubicBezTo>
                  <a:cubicBezTo>
                    <a:pt x="444" y="613"/>
                    <a:pt x="445" y="614"/>
                    <a:pt x="446" y="614"/>
                  </a:cubicBezTo>
                  <a:cubicBezTo>
                    <a:pt x="447" y="614"/>
                    <a:pt x="450" y="614"/>
                    <a:pt x="451" y="614"/>
                  </a:cubicBezTo>
                  <a:cubicBezTo>
                    <a:pt x="451" y="614"/>
                    <a:pt x="453" y="615"/>
                    <a:pt x="453" y="615"/>
                  </a:cubicBezTo>
                  <a:cubicBezTo>
                    <a:pt x="454" y="615"/>
                    <a:pt x="454" y="617"/>
                    <a:pt x="455" y="618"/>
                  </a:cubicBezTo>
                  <a:cubicBezTo>
                    <a:pt x="455" y="619"/>
                    <a:pt x="456" y="620"/>
                    <a:pt x="457" y="620"/>
                  </a:cubicBezTo>
                  <a:cubicBezTo>
                    <a:pt x="458" y="621"/>
                    <a:pt x="460" y="620"/>
                    <a:pt x="461" y="620"/>
                  </a:cubicBezTo>
                  <a:cubicBezTo>
                    <a:pt x="462" y="621"/>
                    <a:pt x="462" y="623"/>
                    <a:pt x="463" y="624"/>
                  </a:cubicBezTo>
                  <a:cubicBezTo>
                    <a:pt x="463" y="625"/>
                    <a:pt x="466" y="626"/>
                    <a:pt x="466" y="628"/>
                  </a:cubicBezTo>
                  <a:cubicBezTo>
                    <a:pt x="467" y="629"/>
                    <a:pt x="467" y="631"/>
                    <a:pt x="467" y="632"/>
                  </a:cubicBezTo>
                  <a:cubicBezTo>
                    <a:pt x="467" y="632"/>
                    <a:pt x="467" y="634"/>
                    <a:pt x="466" y="634"/>
                  </a:cubicBezTo>
                  <a:cubicBezTo>
                    <a:pt x="466" y="634"/>
                    <a:pt x="464" y="635"/>
                    <a:pt x="463" y="635"/>
                  </a:cubicBezTo>
                  <a:cubicBezTo>
                    <a:pt x="462" y="634"/>
                    <a:pt x="461" y="632"/>
                    <a:pt x="460" y="632"/>
                  </a:cubicBezTo>
                  <a:cubicBezTo>
                    <a:pt x="459" y="632"/>
                    <a:pt x="457" y="633"/>
                    <a:pt x="457" y="633"/>
                  </a:cubicBezTo>
                  <a:cubicBezTo>
                    <a:pt x="456" y="634"/>
                    <a:pt x="455" y="635"/>
                    <a:pt x="455" y="636"/>
                  </a:cubicBezTo>
                  <a:cubicBezTo>
                    <a:pt x="455" y="637"/>
                    <a:pt x="456" y="641"/>
                    <a:pt x="455" y="642"/>
                  </a:cubicBezTo>
                  <a:cubicBezTo>
                    <a:pt x="454" y="643"/>
                    <a:pt x="453" y="643"/>
                    <a:pt x="452" y="643"/>
                  </a:cubicBezTo>
                  <a:cubicBezTo>
                    <a:pt x="451" y="644"/>
                    <a:pt x="448" y="643"/>
                    <a:pt x="447" y="644"/>
                  </a:cubicBezTo>
                  <a:cubicBezTo>
                    <a:pt x="446" y="645"/>
                    <a:pt x="447" y="647"/>
                    <a:pt x="447" y="648"/>
                  </a:cubicBezTo>
                  <a:cubicBezTo>
                    <a:pt x="448" y="649"/>
                    <a:pt x="452" y="652"/>
                    <a:pt x="453" y="652"/>
                  </a:cubicBezTo>
                  <a:cubicBezTo>
                    <a:pt x="454" y="653"/>
                    <a:pt x="456" y="654"/>
                    <a:pt x="457" y="654"/>
                  </a:cubicBezTo>
                  <a:cubicBezTo>
                    <a:pt x="459" y="654"/>
                    <a:pt x="461" y="655"/>
                    <a:pt x="463" y="656"/>
                  </a:cubicBezTo>
                  <a:cubicBezTo>
                    <a:pt x="464" y="656"/>
                    <a:pt x="466" y="658"/>
                    <a:pt x="467" y="659"/>
                  </a:cubicBezTo>
                  <a:cubicBezTo>
                    <a:pt x="468" y="659"/>
                    <a:pt x="471" y="659"/>
                    <a:pt x="473" y="659"/>
                  </a:cubicBezTo>
                  <a:cubicBezTo>
                    <a:pt x="475" y="659"/>
                    <a:pt x="479" y="659"/>
                    <a:pt x="480" y="660"/>
                  </a:cubicBezTo>
                  <a:cubicBezTo>
                    <a:pt x="482" y="660"/>
                    <a:pt x="483" y="662"/>
                    <a:pt x="485" y="663"/>
                  </a:cubicBezTo>
                  <a:cubicBezTo>
                    <a:pt x="486" y="663"/>
                    <a:pt x="490" y="663"/>
                    <a:pt x="491" y="663"/>
                  </a:cubicBezTo>
                  <a:cubicBezTo>
                    <a:pt x="492" y="663"/>
                    <a:pt x="494" y="663"/>
                    <a:pt x="495" y="663"/>
                  </a:cubicBezTo>
                  <a:cubicBezTo>
                    <a:pt x="496" y="663"/>
                    <a:pt x="498" y="664"/>
                    <a:pt x="499" y="664"/>
                  </a:cubicBezTo>
                  <a:cubicBezTo>
                    <a:pt x="500" y="664"/>
                    <a:pt x="502" y="664"/>
                    <a:pt x="503" y="663"/>
                  </a:cubicBezTo>
                  <a:cubicBezTo>
                    <a:pt x="504" y="663"/>
                    <a:pt x="505" y="662"/>
                    <a:pt x="506" y="662"/>
                  </a:cubicBezTo>
                  <a:cubicBezTo>
                    <a:pt x="507" y="662"/>
                    <a:pt x="508" y="663"/>
                    <a:pt x="509" y="663"/>
                  </a:cubicBezTo>
                  <a:cubicBezTo>
                    <a:pt x="510" y="665"/>
                    <a:pt x="513" y="667"/>
                    <a:pt x="514" y="668"/>
                  </a:cubicBezTo>
                  <a:cubicBezTo>
                    <a:pt x="516" y="669"/>
                    <a:pt x="519" y="671"/>
                    <a:pt x="520" y="673"/>
                  </a:cubicBezTo>
                  <a:cubicBezTo>
                    <a:pt x="521" y="674"/>
                    <a:pt x="524" y="676"/>
                    <a:pt x="525" y="677"/>
                  </a:cubicBezTo>
                  <a:cubicBezTo>
                    <a:pt x="525" y="679"/>
                    <a:pt x="525" y="682"/>
                    <a:pt x="525" y="683"/>
                  </a:cubicBezTo>
                  <a:cubicBezTo>
                    <a:pt x="526" y="683"/>
                    <a:pt x="528" y="684"/>
                    <a:pt x="529" y="684"/>
                  </a:cubicBezTo>
                  <a:cubicBezTo>
                    <a:pt x="531" y="685"/>
                    <a:pt x="533" y="684"/>
                    <a:pt x="535" y="684"/>
                  </a:cubicBezTo>
                  <a:cubicBezTo>
                    <a:pt x="536" y="684"/>
                    <a:pt x="540" y="684"/>
                    <a:pt x="541" y="684"/>
                  </a:cubicBezTo>
                  <a:cubicBezTo>
                    <a:pt x="543" y="683"/>
                    <a:pt x="545" y="682"/>
                    <a:pt x="547" y="681"/>
                  </a:cubicBezTo>
                  <a:cubicBezTo>
                    <a:pt x="548" y="681"/>
                    <a:pt x="551" y="680"/>
                    <a:pt x="552" y="679"/>
                  </a:cubicBezTo>
                  <a:cubicBezTo>
                    <a:pt x="553" y="679"/>
                    <a:pt x="556" y="679"/>
                    <a:pt x="557" y="678"/>
                  </a:cubicBezTo>
                  <a:cubicBezTo>
                    <a:pt x="557" y="678"/>
                    <a:pt x="559" y="677"/>
                    <a:pt x="559" y="677"/>
                  </a:cubicBezTo>
                  <a:cubicBezTo>
                    <a:pt x="559" y="676"/>
                    <a:pt x="558" y="675"/>
                    <a:pt x="557" y="674"/>
                  </a:cubicBezTo>
                  <a:cubicBezTo>
                    <a:pt x="556" y="674"/>
                    <a:pt x="554" y="674"/>
                    <a:pt x="553" y="675"/>
                  </a:cubicBezTo>
                  <a:cubicBezTo>
                    <a:pt x="552" y="675"/>
                    <a:pt x="551" y="676"/>
                    <a:pt x="551" y="676"/>
                  </a:cubicBezTo>
                  <a:cubicBezTo>
                    <a:pt x="550" y="677"/>
                    <a:pt x="548" y="677"/>
                    <a:pt x="547" y="677"/>
                  </a:cubicBezTo>
                  <a:cubicBezTo>
                    <a:pt x="546" y="677"/>
                    <a:pt x="544" y="676"/>
                    <a:pt x="543" y="677"/>
                  </a:cubicBezTo>
                  <a:cubicBezTo>
                    <a:pt x="543" y="677"/>
                    <a:pt x="542" y="678"/>
                    <a:pt x="541" y="679"/>
                  </a:cubicBezTo>
                  <a:cubicBezTo>
                    <a:pt x="540" y="679"/>
                    <a:pt x="539" y="680"/>
                    <a:pt x="538" y="681"/>
                  </a:cubicBezTo>
                  <a:cubicBezTo>
                    <a:pt x="537" y="681"/>
                    <a:pt x="534" y="680"/>
                    <a:pt x="533" y="680"/>
                  </a:cubicBezTo>
                  <a:cubicBezTo>
                    <a:pt x="533" y="679"/>
                    <a:pt x="532" y="677"/>
                    <a:pt x="532" y="676"/>
                  </a:cubicBezTo>
                  <a:cubicBezTo>
                    <a:pt x="533" y="675"/>
                    <a:pt x="535" y="674"/>
                    <a:pt x="536" y="674"/>
                  </a:cubicBezTo>
                  <a:cubicBezTo>
                    <a:pt x="537" y="673"/>
                    <a:pt x="538" y="671"/>
                    <a:pt x="539" y="670"/>
                  </a:cubicBezTo>
                  <a:cubicBezTo>
                    <a:pt x="539" y="669"/>
                    <a:pt x="541" y="669"/>
                    <a:pt x="541" y="669"/>
                  </a:cubicBezTo>
                  <a:cubicBezTo>
                    <a:pt x="542" y="668"/>
                    <a:pt x="545" y="669"/>
                    <a:pt x="546" y="669"/>
                  </a:cubicBezTo>
                  <a:cubicBezTo>
                    <a:pt x="547" y="669"/>
                    <a:pt x="550" y="668"/>
                    <a:pt x="551" y="668"/>
                  </a:cubicBezTo>
                  <a:cubicBezTo>
                    <a:pt x="552" y="667"/>
                    <a:pt x="555" y="666"/>
                    <a:pt x="556" y="664"/>
                  </a:cubicBezTo>
                  <a:cubicBezTo>
                    <a:pt x="556" y="663"/>
                    <a:pt x="556" y="660"/>
                    <a:pt x="555" y="658"/>
                  </a:cubicBezTo>
                  <a:cubicBezTo>
                    <a:pt x="555" y="658"/>
                    <a:pt x="554" y="656"/>
                    <a:pt x="554" y="656"/>
                  </a:cubicBezTo>
                  <a:cubicBezTo>
                    <a:pt x="554" y="655"/>
                    <a:pt x="555" y="653"/>
                    <a:pt x="556" y="652"/>
                  </a:cubicBezTo>
                  <a:cubicBezTo>
                    <a:pt x="556" y="652"/>
                    <a:pt x="557" y="652"/>
                    <a:pt x="558" y="652"/>
                  </a:cubicBezTo>
                  <a:cubicBezTo>
                    <a:pt x="559" y="652"/>
                    <a:pt x="560" y="651"/>
                    <a:pt x="561" y="651"/>
                  </a:cubicBezTo>
                  <a:cubicBezTo>
                    <a:pt x="562" y="651"/>
                    <a:pt x="564" y="652"/>
                    <a:pt x="565" y="652"/>
                  </a:cubicBezTo>
                  <a:cubicBezTo>
                    <a:pt x="566" y="651"/>
                    <a:pt x="566" y="649"/>
                    <a:pt x="566" y="649"/>
                  </a:cubicBezTo>
                  <a:cubicBezTo>
                    <a:pt x="566" y="648"/>
                    <a:pt x="568" y="648"/>
                    <a:pt x="568" y="647"/>
                  </a:cubicBezTo>
                  <a:cubicBezTo>
                    <a:pt x="568" y="646"/>
                    <a:pt x="567" y="645"/>
                    <a:pt x="567" y="645"/>
                  </a:cubicBezTo>
                  <a:cubicBezTo>
                    <a:pt x="566" y="644"/>
                    <a:pt x="564" y="644"/>
                    <a:pt x="563" y="644"/>
                  </a:cubicBezTo>
                  <a:cubicBezTo>
                    <a:pt x="563" y="644"/>
                    <a:pt x="562" y="644"/>
                    <a:pt x="561" y="644"/>
                  </a:cubicBezTo>
                  <a:cubicBezTo>
                    <a:pt x="561" y="644"/>
                    <a:pt x="560" y="643"/>
                    <a:pt x="560" y="642"/>
                  </a:cubicBezTo>
                  <a:cubicBezTo>
                    <a:pt x="560" y="641"/>
                    <a:pt x="561" y="640"/>
                    <a:pt x="561" y="639"/>
                  </a:cubicBezTo>
                  <a:cubicBezTo>
                    <a:pt x="562" y="638"/>
                    <a:pt x="564" y="638"/>
                    <a:pt x="565" y="638"/>
                  </a:cubicBezTo>
                  <a:cubicBezTo>
                    <a:pt x="566" y="638"/>
                    <a:pt x="568" y="639"/>
                    <a:pt x="568" y="639"/>
                  </a:cubicBezTo>
                  <a:cubicBezTo>
                    <a:pt x="569" y="639"/>
                    <a:pt x="569" y="637"/>
                    <a:pt x="570" y="637"/>
                  </a:cubicBezTo>
                  <a:cubicBezTo>
                    <a:pt x="571" y="636"/>
                    <a:pt x="573" y="636"/>
                    <a:pt x="574" y="636"/>
                  </a:cubicBezTo>
                  <a:cubicBezTo>
                    <a:pt x="574" y="636"/>
                    <a:pt x="576" y="637"/>
                    <a:pt x="577" y="637"/>
                  </a:cubicBezTo>
                  <a:cubicBezTo>
                    <a:pt x="578" y="637"/>
                    <a:pt x="580" y="637"/>
                    <a:pt x="581" y="638"/>
                  </a:cubicBezTo>
                  <a:cubicBezTo>
                    <a:pt x="581" y="638"/>
                    <a:pt x="581" y="640"/>
                    <a:pt x="581" y="641"/>
                  </a:cubicBezTo>
                  <a:cubicBezTo>
                    <a:pt x="581" y="641"/>
                    <a:pt x="580" y="643"/>
                    <a:pt x="580" y="644"/>
                  </a:cubicBezTo>
                  <a:cubicBezTo>
                    <a:pt x="579" y="645"/>
                    <a:pt x="577" y="645"/>
                    <a:pt x="577" y="646"/>
                  </a:cubicBezTo>
                  <a:cubicBezTo>
                    <a:pt x="577" y="647"/>
                    <a:pt x="577" y="650"/>
                    <a:pt x="578" y="650"/>
                  </a:cubicBezTo>
                  <a:cubicBezTo>
                    <a:pt x="578" y="651"/>
                    <a:pt x="580" y="653"/>
                    <a:pt x="581" y="653"/>
                  </a:cubicBezTo>
                  <a:cubicBezTo>
                    <a:pt x="582" y="653"/>
                    <a:pt x="585" y="653"/>
                    <a:pt x="586" y="653"/>
                  </a:cubicBezTo>
                  <a:cubicBezTo>
                    <a:pt x="587" y="653"/>
                    <a:pt x="589" y="652"/>
                    <a:pt x="590" y="651"/>
                  </a:cubicBezTo>
                  <a:cubicBezTo>
                    <a:pt x="591" y="650"/>
                    <a:pt x="592" y="648"/>
                    <a:pt x="592" y="647"/>
                  </a:cubicBezTo>
                  <a:cubicBezTo>
                    <a:pt x="593" y="645"/>
                    <a:pt x="591" y="642"/>
                    <a:pt x="592" y="640"/>
                  </a:cubicBezTo>
                  <a:cubicBezTo>
                    <a:pt x="593" y="639"/>
                    <a:pt x="594" y="638"/>
                    <a:pt x="595" y="638"/>
                  </a:cubicBezTo>
                  <a:cubicBezTo>
                    <a:pt x="596" y="637"/>
                    <a:pt x="598" y="635"/>
                    <a:pt x="599" y="635"/>
                  </a:cubicBezTo>
                  <a:cubicBezTo>
                    <a:pt x="600" y="635"/>
                    <a:pt x="602" y="635"/>
                    <a:pt x="602" y="636"/>
                  </a:cubicBezTo>
                  <a:cubicBezTo>
                    <a:pt x="603" y="636"/>
                    <a:pt x="603" y="639"/>
                    <a:pt x="603" y="640"/>
                  </a:cubicBezTo>
                  <a:cubicBezTo>
                    <a:pt x="603" y="640"/>
                    <a:pt x="604" y="642"/>
                    <a:pt x="605" y="642"/>
                  </a:cubicBezTo>
                  <a:cubicBezTo>
                    <a:pt x="606" y="643"/>
                    <a:pt x="608" y="642"/>
                    <a:pt x="609" y="643"/>
                  </a:cubicBezTo>
                  <a:cubicBezTo>
                    <a:pt x="609" y="643"/>
                    <a:pt x="609" y="645"/>
                    <a:pt x="610" y="645"/>
                  </a:cubicBezTo>
                  <a:cubicBezTo>
                    <a:pt x="610" y="646"/>
                    <a:pt x="609" y="648"/>
                    <a:pt x="609" y="648"/>
                  </a:cubicBezTo>
                  <a:cubicBezTo>
                    <a:pt x="609" y="649"/>
                    <a:pt x="607" y="649"/>
                    <a:pt x="607" y="649"/>
                  </a:cubicBezTo>
                  <a:cubicBezTo>
                    <a:pt x="607" y="650"/>
                    <a:pt x="607" y="652"/>
                    <a:pt x="607" y="653"/>
                  </a:cubicBezTo>
                  <a:cubicBezTo>
                    <a:pt x="607" y="654"/>
                    <a:pt x="608" y="655"/>
                    <a:pt x="608" y="656"/>
                  </a:cubicBezTo>
                  <a:cubicBezTo>
                    <a:pt x="609" y="657"/>
                    <a:pt x="610" y="658"/>
                    <a:pt x="611" y="658"/>
                  </a:cubicBezTo>
                  <a:cubicBezTo>
                    <a:pt x="612" y="659"/>
                    <a:pt x="614" y="657"/>
                    <a:pt x="615" y="657"/>
                  </a:cubicBezTo>
                  <a:cubicBezTo>
                    <a:pt x="616" y="658"/>
                    <a:pt x="617" y="659"/>
                    <a:pt x="617" y="660"/>
                  </a:cubicBezTo>
                  <a:cubicBezTo>
                    <a:pt x="618" y="661"/>
                    <a:pt x="616" y="663"/>
                    <a:pt x="616" y="663"/>
                  </a:cubicBezTo>
                  <a:cubicBezTo>
                    <a:pt x="615" y="664"/>
                    <a:pt x="613" y="666"/>
                    <a:pt x="612" y="666"/>
                  </a:cubicBezTo>
                  <a:cubicBezTo>
                    <a:pt x="610" y="667"/>
                    <a:pt x="608" y="667"/>
                    <a:pt x="606" y="668"/>
                  </a:cubicBezTo>
                  <a:cubicBezTo>
                    <a:pt x="605" y="668"/>
                    <a:pt x="603" y="669"/>
                    <a:pt x="603" y="669"/>
                  </a:cubicBezTo>
                  <a:cubicBezTo>
                    <a:pt x="602" y="670"/>
                    <a:pt x="601" y="671"/>
                    <a:pt x="600" y="672"/>
                  </a:cubicBezTo>
                  <a:cubicBezTo>
                    <a:pt x="600" y="672"/>
                    <a:pt x="600" y="674"/>
                    <a:pt x="601" y="675"/>
                  </a:cubicBezTo>
                  <a:cubicBezTo>
                    <a:pt x="601" y="676"/>
                    <a:pt x="603" y="675"/>
                    <a:pt x="604" y="675"/>
                  </a:cubicBezTo>
                  <a:cubicBezTo>
                    <a:pt x="605" y="675"/>
                    <a:pt x="608" y="673"/>
                    <a:pt x="610" y="672"/>
                  </a:cubicBezTo>
                  <a:cubicBezTo>
                    <a:pt x="611" y="671"/>
                    <a:pt x="614" y="669"/>
                    <a:pt x="615" y="668"/>
                  </a:cubicBezTo>
                  <a:cubicBezTo>
                    <a:pt x="616" y="668"/>
                    <a:pt x="619" y="667"/>
                    <a:pt x="621" y="666"/>
                  </a:cubicBezTo>
                  <a:cubicBezTo>
                    <a:pt x="623" y="666"/>
                    <a:pt x="626" y="664"/>
                    <a:pt x="628" y="662"/>
                  </a:cubicBezTo>
                  <a:cubicBezTo>
                    <a:pt x="629" y="661"/>
                    <a:pt x="632" y="660"/>
                    <a:pt x="633" y="659"/>
                  </a:cubicBezTo>
                  <a:cubicBezTo>
                    <a:pt x="634" y="657"/>
                    <a:pt x="637" y="654"/>
                    <a:pt x="638" y="653"/>
                  </a:cubicBezTo>
                  <a:cubicBezTo>
                    <a:pt x="640" y="652"/>
                    <a:pt x="642" y="649"/>
                    <a:pt x="643" y="648"/>
                  </a:cubicBezTo>
                  <a:cubicBezTo>
                    <a:pt x="644" y="647"/>
                    <a:pt x="647" y="644"/>
                    <a:pt x="649" y="642"/>
                  </a:cubicBezTo>
                  <a:cubicBezTo>
                    <a:pt x="650" y="641"/>
                    <a:pt x="652" y="640"/>
                    <a:pt x="653" y="639"/>
                  </a:cubicBezTo>
                  <a:cubicBezTo>
                    <a:pt x="654" y="638"/>
                    <a:pt x="656" y="636"/>
                    <a:pt x="657" y="635"/>
                  </a:cubicBezTo>
                  <a:cubicBezTo>
                    <a:pt x="658" y="635"/>
                    <a:pt x="659" y="633"/>
                    <a:pt x="659" y="632"/>
                  </a:cubicBezTo>
                  <a:cubicBezTo>
                    <a:pt x="659" y="632"/>
                    <a:pt x="658" y="631"/>
                    <a:pt x="657" y="631"/>
                  </a:cubicBezTo>
                  <a:cubicBezTo>
                    <a:pt x="656" y="630"/>
                    <a:pt x="655" y="631"/>
                    <a:pt x="654" y="632"/>
                  </a:cubicBezTo>
                  <a:cubicBezTo>
                    <a:pt x="654" y="632"/>
                    <a:pt x="652" y="634"/>
                    <a:pt x="651" y="634"/>
                  </a:cubicBezTo>
                  <a:cubicBezTo>
                    <a:pt x="650" y="635"/>
                    <a:pt x="648" y="636"/>
                    <a:pt x="648" y="637"/>
                  </a:cubicBezTo>
                  <a:cubicBezTo>
                    <a:pt x="647" y="637"/>
                    <a:pt x="646" y="640"/>
                    <a:pt x="645" y="640"/>
                  </a:cubicBezTo>
                  <a:cubicBezTo>
                    <a:pt x="644" y="641"/>
                    <a:pt x="643" y="642"/>
                    <a:pt x="642" y="642"/>
                  </a:cubicBezTo>
                  <a:cubicBezTo>
                    <a:pt x="641" y="642"/>
                    <a:pt x="640" y="640"/>
                    <a:pt x="640" y="639"/>
                  </a:cubicBezTo>
                  <a:cubicBezTo>
                    <a:pt x="639" y="639"/>
                    <a:pt x="637" y="638"/>
                    <a:pt x="637" y="638"/>
                  </a:cubicBezTo>
                  <a:cubicBezTo>
                    <a:pt x="637" y="637"/>
                    <a:pt x="636" y="635"/>
                    <a:pt x="637" y="634"/>
                  </a:cubicBezTo>
                  <a:cubicBezTo>
                    <a:pt x="637" y="634"/>
                    <a:pt x="639" y="634"/>
                    <a:pt x="640" y="634"/>
                  </a:cubicBezTo>
                  <a:cubicBezTo>
                    <a:pt x="641" y="633"/>
                    <a:pt x="641" y="631"/>
                    <a:pt x="641" y="631"/>
                  </a:cubicBezTo>
                  <a:cubicBezTo>
                    <a:pt x="642" y="630"/>
                    <a:pt x="644" y="630"/>
                    <a:pt x="644" y="630"/>
                  </a:cubicBezTo>
                  <a:cubicBezTo>
                    <a:pt x="645" y="629"/>
                    <a:pt x="646" y="629"/>
                    <a:pt x="647" y="629"/>
                  </a:cubicBezTo>
                  <a:cubicBezTo>
                    <a:pt x="647" y="628"/>
                    <a:pt x="649" y="626"/>
                    <a:pt x="648" y="626"/>
                  </a:cubicBezTo>
                  <a:cubicBezTo>
                    <a:pt x="648" y="625"/>
                    <a:pt x="645" y="625"/>
                    <a:pt x="645" y="624"/>
                  </a:cubicBezTo>
                  <a:cubicBezTo>
                    <a:pt x="644" y="623"/>
                    <a:pt x="643" y="621"/>
                    <a:pt x="643" y="619"/>
                  </a:cubicBezTo>
                  <a:cubicBezTo>
                    <a:pt x="643" y="618"/>
                    <a:pt x="644" y="616"/>
                    <a:pt x="644" y="615"/>
                  </a:cubicBezTo>
                  <a:cubicBezTo>
                    <a:pt x="644" y="614"/>
                    <a:pt x="644" y="611"/>
                    <a:pt x="643" y="609"/>
                  </a:cubicBezTo>
                  <a:cubicBezTo>
                    <a:pt x="643" y="608"/>
                    <a:pt x="642" y="606"/>
                    <a:pt x="642" y="604"/>
                  </a:cubicBezTo>
                  <a:cubicBezTo>
                    <a:pt x="642" y="603"/>
                    <a:pt x="642" y="600"/>
                    <a:pt x="643" y="599"/>
                  </a:cubicBezTo>
                  <a:cubicBezTo>
                    <a:pt x="644" y="599"/>
                    <a:pt x="647" y="599"/>
                    <a:pt x="648" y="599"/>
                  </a:cubicBezTo>
                  <a:cubicBezTo>
                    <a:pt x="649" y="599"/>
                    <a:pt x="651" y="599"/>
                    <a:pt x="652" y="600"/>
                  </a:cubicBezTo>
                  <a:cubicBezTo>
                    <a:pt x="652" y="601"/>
                    <a:pt x="653" y="603"/>
                    <a:pt x="653" y="603"/>
                  </a:cubicBezTo>
                  <a:cubicBezTo>
                    <a:pt x="654" y="603"/>
                    <a:pt x="656" y="604"/>
                    <a:pt x="657" y="603"/>
                  </a:cubicBezTo>
                  <a:cubicBezTo>
                    <a:pt x="658" y="603"/>
                    <a:pt x="660" y="600"/>
                    <a:pt x="661" y="599"/>
                  </a:cubicBezTo>
                  <a:cubicBezTo>
                    <a:pt x="662" y="598"/>
                    <a:pt x="663" y="596"/>
                    <a:pt x="663" y="596"/>
                  </a:cubicBezTo>
                  <a:cubicBezTo>
                    <a:pt x="664" y="595"/>
                    <a:pt x="666" y="594"/>
                    <a:pt x="667" y="594"/>
                  </a:cubicBezTo>
                  <a:cubicBezTo>
                    <a:pt x="667" y="593"/>
                    <a:pt x="669" y="593"/>
                    <a:pt x="670" y="593"/>
                  </a:cubicBezTo>
                  <a:cubicBezTo>
                    <a:pt x="671" y="594"/>
                    <a:pt x="672" y="595"/>
                    <a:pt x="672" y="596"/>
                  </a:cubicBezTo>
                  <a:cubicBezTo>
                    <a:pt x="672" y="596"/>
                    <a:pt x="671" y="597"/>
                    <a:pt x="671" y="598"/>
                  </a:cubicBezTo>
                  <a:cubicBezTo>
                    <a:pt x="670" y="599"/>
                    <a:pt x="670" y="601"/>
                    <a:pt x="671" y="602"/>
                  </a:cubicBezTo>
                  <a:cubicBezTo>
                    <a:pt x="671" y="602"/>
                    <a:pt x="673" y="603"/>
                    <a:pt x="674" y="604"/>
                  </a:cubicBezTo>
                  <a:cubicBezTo>
                    <a:pt x="675" y="604"/>
                    <a:pt x="675" y="606"/>
                    <a:pt x="675" y="606"/>
                  </a:cubicBezTo>
                  <a:cubicBezTo>
                    <a:pt x="675" y="607"/>
                    <a:pt x="674" y="610"/>
                    <a:pt x="673" y="611"/>
                  </a:cubicBezTo>
                  <a:cubicBezTo>
                    <a:pt x="673" y="612"/>
                    <a:pt x="672" y="613"/>
                    <a:pt x="671" y="614"/>
                  </a:cubicBezTo>
                  <a:cubicBezTo>
                    <a:pt x="671" y="615"/>
                    <a:pt x="671" y="617"/>
                    <a:pt x="671" y="618"/>
                  </a:cubicBezTo>
                  <a:cubicBezTo>
                    <a:pt x="672" y="618"/>
                    <a:pt x="672" y="620"/>
                    <a:pt x="673" y="621"/>
                  </a:cubicBezTo>
                  <a:cubicBezTo>
                    <a:pt x="674" y="622"/>
                    <a:pt x="676" y="622"/>
                    <a:pt x="678" y="622"/>
                  </a:cubicBezTo>
                  <a:cubicBezTo>
                    <a:pt x="679" y="622"/>
                    <a:pt x="682" y="621"/>
                    <a:pt x="683" y="621"/>
                  </a:cubicBezTo>
                  <a:cubicBezTo>
                    <a:pt x="684" y="621"/>
                    <a:pt x="685" y="622"/>
                    <a:pt x="686" y="622"/>
                  </a:cubicBezTo>
                  <a:cubicBezTo>
                    <a:pt x="688" y="622"/>
                    <a:pt x="692" y="621"/>
                    <a:pt x="694" y="621"/>
                  </a:cubicBezTo>
                  <a:cubicBezTo>
                    <a:pt x="696" y="622"/>
                    <a:pt x="700" y="622"/>
                    <a:pt x="702" y="623"/>
                  </a:cubicBezTo>
                  <a:cubicBezTo>
                    <a:pt x="703" y="623"/>
                    <a:pt x="706" y="626"/>
                    <a:pt x="708" y="627"/>
                  </a:cubicBezTo>
                  <a:cubicBezTo>
                    <a:pt x="709" y="628"/>
                    <a:pt x="712" y="629"/>
                    <a:pt x="713" y="630"/>
                  </a:cubicBezTo>
                  <a:cubicBezTo>
                    <a:pt x="715" y="630"/>
                    <a:pt x="718" y="630"/>
                    <a:pt x="720" y="630"/>
                  </a:cubicBezTo>
                  <a:cubicBezTo>
                    <a:pt x="722" y="630"/>
                    <a:pt x="726" y="630"/>
                    <a:pt x="728" y="631"/>
                  </a:cubicBezTo>
                  <a:cubicBezTo>
                    <a:pt x="730" y="631"/>
                    <a:pt x="734" y="635"/>
                    <a:pt x="736" y="636"/>
                  </a:cubicBezTo>
                  <a:cubicBezTo>
                    <a:pt x="737" y="638"/>
                    <a:pt x="741" y="641"/>
                    <a:pt x="742" y="644"/>
                  </a:cubicBezTo>
                  <a:cubicBezTo>
                    <a:pt x="743" y="645"/>
                    <a:pt x="743" y="648"/>
                    <a:pt x="744" y="649"/>
                  </a:cubicBezTo>
                  <a:cubicBezTo>
                    <a:pt x="744" y="650"/>
                    <a:pt x="745" y="652"/>
                    <a:pt x="746" y="653"/>
                  </a:cubicBezTo>
                  <a:cubicBezTo>
                    <a:pt x="746" y="653"/>
                    <a:pt x="748" y="654"/>
                    <a:pt x="749" y="654"/>
                  </a:cubicBezTo>
                  <a:cubicBezTo>
                    <a:pt x="750" y="655"/>
                    <a:pt x="754" y="656"/>
                    <a:pt x="755" y="657"/>
                  </a:cubicBezTo>
                  <a:cubicBezTo>
                    <a:pt x="755" y="658"/>
                    <a:pt x="756" y="660"/>
                    <a:pt x="755" y="661"/>
                  </a:cubicBezTo>
                  <a:cubicBezTo>
                    <a:pt x="755" y="662"/>
                    <a:pt x="753" y="664"/>
                    <a:pt x="753" y="664"/>
                  </a:cubicBezTo>
                  <a:cubicBezTo>
                    <a:pt x="752" y="666"/>
                    <a:pt x="750" y="669"/>
                    <a:pt x="749" y="670"/>
                  </a:cubicBezTo>
                  <a:cubicBezTo>
                    <a:pt x="748" y="671"/>
                    <a:pt x="747" y="672"/>
                    <a:pt x="746" y="672"/>
                  </a:cubicBezTo>
                  <a:cubicBezTo>
                    <a:pt x="746" y="673"/>
                    <a:pt x="745" y="674"/>
                    <a:pt x="745" y="674"/>
                  </a:cubicBezTo>
                  <a:cubicBezTo>
                    <a:pt x="745" y="676"/>
                    <a:pt x="744" y="678"/>
                    <a:pt x="745" y="679"/>
                  </a:cubicBezTo>
                  <a:cubicBezTo>
                    <a:pt x="745" y="680"/>
                    <a:pt x="746" y="683"/>
                    <a:pt x="747" y="683"/>
                  </a:cubicBezTo>
                  <a:cubicBezTo>
                    <a:pt x="748" y="683"/>
                    <a:pt x="749" y="680"/>
                    <a:pt x="749" y="680"/>
                  </a:cubicBezTo>
                  <a:cubicBezTo>
                    <a:pt x="750" y="678"/>
                    <a:pt x="752" y="676"/>
                    <a:pt x="753" y="675"/>
                  </a:cubicBezTo>
                  <a:cubicBezTo>
                    <a:pt x="753" y="674"/>
                    <a:pt x="755" y="672"/>
                    <a:pt x="755" y="670"/>
                  </a:cubicBezTo>
                  <a:cubicBezTo>
                    <a:pt x="756" y="669"/>
                    <a:pt x="757" y="666"/>
                    <a:pt x="758" y="665"/>
                  </a:cubicBezTo>
                  <a:cubicBezTo>
                    <a:pt x="758" y="665"/>
                    <a:pt x="760" y="664"/>
                    <a:pt x="760" y="663"/>
                  </a:cubicBezTo>
                  <a:cubicBezTo>
                    <a:pt x="761" y="662"/>
                    <a:pt x="761" y="659"/>
                    <a:pt x="762" y="659"/>
                  </a:cubicBezTo>
                  <a:cubicBezTo>
                    <a:pt x="763" y="658"/>
                    <a:pt x="765" y="658"/>
                    <a:pt x="766" y="657"/>
                  </a:cubicBezTo>
                  <a:cubicBezTo>
                    <a:pt x="766" y="656"/>
                    <a:pt x="766" y="654"/>
                    <a:pt x="766" y="653"/>
                  </a:cubicBezTo>
                  <a:cubicBezTo>
                    <a:pt x="767" y="652"/>
                    <a:pt x="768" y="651"/>
                    <a:pt x="769" y="650"/>
                  </a:cubicBezTo>
                  <a:cubicBezTo>
                    <a:pt x="770" y="650"/>
                    <a:pt x="771" y="651"/>
                    <a:pt x="771" y="651"/>
                  </a:cubicBezTo>
                  <a:cubicBezTo>
                    <a:pt x="772" y="652"/>
                    <a:pt x="772" y="654"/>
                    <a:pt x="772" y="655"/>
                  </a:cubicBezTo>
                  <a:cubicBezTo>
                    <a:pt x="773" y="656"/>
                    <a:pt x="774" y="658"/>
                    <a:pt x="775" y="659"/>
                  </a:cubicBezTo>
                  <a:cubicBezTo>
                    <a:pt x="776" y="659"/>
                    <a:pt x="778" y="661"/>
                    <a:pt x="779" y="662"/>
                  </a:cubicBezTo>
                  <a:cubicBezTo>
                    <a:pt x="780" y="663"/>
                    <a:pt x="779" y="666"/>
                    <a:pt x="781" y="666"/>
                  </a:cubicBezTo>
                  <a:cubicBezTo>
                    <a:pt x="782" y="666"/>
                    <a:pt x="783" y="663"/>
                    <a:pt x="783" y="662"/>
                  </a:cubicBezTo>
                  <a:cubicBezTo>
                    <a:pt x="784" y="661"/>
                    <a:pt x="785" y="658"/>
                    <a:pt x="786" y="657"/>
                  </a:cubicBezTo>
                  <a:cubicBezTo>
                    <a:pt x="786" y="655"/>
                    <a:pt x="786" y="652"/>
                    <a:pt x="787" y="651"/>
                  </a:cubicBezTo>
                  <a:cubicBezTo>
                    <a:pt x="788" y="651"/>
                    <a:pt x="792" y="653"/>
                    <a:pt x="793" y="652"/>
                  </a:cubicBezTo>
                  <a:cubicBezTo>
                    <a:pt x="795" y="652"/>
                    <a:pt x="798" y="650"/>
                    <a:pt x="798" y="649"/>
                  </a:cubicBezTo>
                  <a:cubicBezTo>
                    <a:pt x="799" y="648"/>
                    <a:pt x="798" y="646"/>
                    <a:pt x="799" y="645"/>
                  </a:cubicBezTo>
                  <a:cubicBezTo>
                    <a:pt x="799" y="644"/>
                    <a:pt x="800" y="643"/>
                    <a:pt x="800" y="642"/>
                  </a:cubicBezTo>
                  <a:cubicBezTo>
                    <a:pt x="801" y="641"/>
                    <a:pt x="801" y="639"/>
                    <a:pt x="800" y="638"/>
                  </a:cubicBezTo>
                  <a:cubicBezTo>
                    <a:pt x="800" y="637"/>
                    <a:pt x="798" y="637"/>
                    <a:pt x="798" y="636"/>
                  </a:cubicBezTo>
                  <a:cubicBezTo>
                    <a:pt x="797" y="635"/>
                    <a:pt x="798" y="633"/>
                    <a:pt x="798" y="633"/>
                  </a:cubicBezTo>
                  <a:cubicBezTo>
                    <a:pt x="799" y="632"/>
                    <a:pt x="803" y="634"/>
                    <a:pt x="804" y="633"/>
                  </a:cubicBezTo>
                  <a:cubicBezTo>
                    <a:pt x="805" y="632"/>
                    <a:pt x="805" y="630"/>
                    <a:pt x="805" y="629"/>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6" name="Freeform 45"/>
            <p:cNvSpPr>
              <a:spLocks/>
            </p:cNvSpPr>
            <p:nvPr/>
          </p:nvSpPr>
          <p:spPr bwMode="auto">
            <a:xfrm>
              <a:off x="4237038" y="4397375"/>
              <a:ext cx="6350" cy="6350"/>
            </a:xfrm>
            <a:custGeom>
              <a:avLst/>
              <a:gdLst>
                <a:gd name="T0" fmla="*/ 7 w 7"/>
                <a:gd name="T1" fmla="*/ 0 h 8"/>
                <a:gd name="T2" fmla="*/ 4 w 7"/>
                <a:gd name="T3" fmla="*/ 2 h 8"/>
                <a:gd name="T4" fmla="*/ 2 w 7"/>
                <a:gd name="T5" fmla="*/ 3 h 8"/>
                <a:gd name="T6" fmla="*/ 0 w 7"/>
                <a:gd name="T7" fmla="*/ 6 h 8"/>
                <a:gd name="T8" fmla="*/ 1 w 7"/>
                <a:gd name="T9" fmla="*/ 8 h 8"/>
                <a:gd name="T10" fmla="*/ 1 w 7"/>
                <a:gd name="T11" fmla="*/ 8 h 8"/>
                <a:gd name="T12" fmla="*/ 3 w 7"/>
                <a:gd name="T13" fmla="*/ 6 h 8"/>
                <a:gd name="T14" fmla="*/ 5 w 7"/>
                <a:gd name="T15" fmla="*/ 5 h 8"/>
                <a:gd name="T16" fmla="*/ 5 w 7"/>
                <a:gd name="T17" fmla="*/ 4 h 8"/>
                <a:gd name="T18" fmla="*/ 6 w 7"/>
                <a:gd name="T19" fmla="*/ 1 h 8"/>
                <a:gd name="T20" fmla="*/ 7 w 7"/>
                <a:gd name="T21" fmla="*/ 0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7" y="0"/>
                  </a:moveTo>
                  <a:cubicBezTo>
                    <a:pt x="6" y="1"/>
                    <a:pt x="5" y="1"/>
                    <a:pt x="4" y="2"/>
                  </a:cubicBezTo>
                  <a:cubicBezTo>
                    <a:pt x="4" y="2"/>
                    <a:pt x="3" y="3"/>
                    <a:pt x="2" y="3"/>
                  </a:cubicBezTo>
                  <a:cubicBezTo>
                    <a:pt x="2" y="4"/>
                    <a:pt x="1" y="5"/>
                    <a:pt x="0" y="6"/>
                  </a:cubicBezTo>
                  <a:cubicBezTo>
                    <a:pt x="0" y="7"/>
                    <a:pt x="0" y="7"/>
                    <a:pt x="1" y="8"/>
                  </a:cubicBezTo>
                  <a:cubicBezTo>
                    <a:pt x="1" y="8"/>
                    <a:pt x="1" y="8"/>
                    <a:pt x="1" y="8"/>
                  </a:cubicBezTo>
                  <a:cubicBezTo>
                    <a:pt x="1" y="7"/>
                    <a:pt x="2" y="7"/>
                    <a:pt x="3" y="6"/>
                  </a:cubicBezTo>
                  <a:cubicBezTo>
                    <a:pt x="4" y="6"/>
                    <a:pt x="4" y="5"/>
                    <a:pt x="5" y="5"/>
                  </a:cubicBezTo>
                  <a:cubicBezTo>
                    <a:pt x="5" y="5"/>
                    <a:pt x="5" y="5"/>
                    <a:pt x="5" y="4"/>
                  </a:cubicBezTo>
                  <a:cubicBezTo>
                    <a:pt x="5" y="3"/>
                    <a:pt x="6" y="2"/>
                    <a:pt x="6" y="1"/>
                  </a:cubicBezTo>
                  <a:cubicBezTo>
                    <a:pt x="7" y="1"/>
                    <a:pt x="7" y="0"/>
                    <a:pt x="7" y="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7" name="Freeform 46"/>
            <p:cNvSpPr>
              <a:spLocks/>
            </p:cNvSpPr>
            <p:nvPr/>
          </p:nvSpPr>
          <p:spPr bwMode="auto">
            <a:xfrm>
              <a:off x="4225925" y="4356100"/>
              <a:ext cx="1587" cy="3175"/>
            </a:xfrm>
            <a:custGeom>
              <a:avLst/>
              <a:gdLst>
                <a:gd name="T0" fmla="*/ 0 w 2"/>
                <a:gd name="T1" fmla="*/ 0 h 4"/>
                <a:gd name="T2" fmla="*/ 0 w 2"/>
                <a:gd name="T3" fmla="*/ 2 h 4"/>
                <a:gd name="T4" fmla="*/ 0 w 2"/>
                <a:gd name="T5" fmla="*/ 3 h 4"/>
                <a:gd name="T6" fmla="*/ 2 w 2"/>
                <a:gd name="T7" fmla="*/ 4 h 4"/>
                <a:gd name="T8" fmla="*/ 2 w 2"/>
                <a:gd name="T9" fmla="*/ 4 h 4"/>
                <a:gd name="T10" fmla="*/ 2 w 2"/>
                <a:gd name="T11" fmla="*/ 3 h 4"/>
                <a:gd name="T12" fmla="*/ 2 w 2"/>
                <a:gd name="T13" fmla="*/ 2 h 4"/>
                <a:gd name="T14" fmla="*/ 0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0" y="0"/>
                  </a:moveTo>
                  <a:cubicBezTo>
                    <a:pt x="0" y="1"/>
                    <a:pt x="0" y="1"/>
                    <a:pt x="0" y="2"/>
                  </a:cubicBezTo>
                  <a:cubicBezTo>
                    <a:pt x="0" y="2"/>
                    <a:pt x="0" y="3"/>
                    <a:pt x="0" y="3"/>
                  </a:cubicBezTo>
                  <a:cubicBezTo>
                    <a:pt x="1" y="3"/>
                    <a:pt x="1" y="4"/>
                    <a:pt x="2" y="4"/>
                  </a:cubicBezTo>
                  <a:cubicBezTo>
                    <a:pt x="2" y="4"/>
                    <a:pt x="2" y="4"/>
                    <a:pt x="2" y="4"/>
                  </a:cubicBezTo>
                  <a:cubicBezTo>
                    <a:pt x="2" y="3"/>
                    <a:pt x="2" y="3"/>
                    <a:pt x="2" y="3"/>
                  </a:cubicBezTo>
                  <a:cubicBezTo>
                    <a:pt x="2" y="3"/>
                    <a:pt x="2" y="2"/>
                    <a:pt x="2" y="2"/>
                  </a:cubicBezTo>
                  <a:cubicBezTo>
                    <a:pt x="1" y="2"/>
                    <a:pt x="1" y="1"/>
                    <a:pt x="0" y="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8" name="Freeform 47"/>
            <p:cNvSpPr>
              <a:spLocks/>
            </p:cNvSpPr>
            <p:nvPr/>
          </p:nvSpPr>
          <p:spPr bwMode="auto">
            <a:xfrm>
              <a:off x="3625850" y="3228975"/>
              <a:ext cx="788987" cy="663575"/>
            </a:xfrm>
            <a:custGeom>
              <a:avLst/>
              <a:gdLst>
                <a:gd name="T0" fmla="*/ 932 w 936"/>
                <a:gd name="T1" fmla="*/ 619 h 785"/>
                <a:gd name="T2" fmla="*/ 921 w 936"/>
                <a:gd name="T3" fmla="*/ 605 h 785"/>
                <a:gd name="T4" fmla="*/ 906 w 936"/>
                <a:gd name="T5" fmla="*/ 588 h 785"/>
                <a:gd name="T6" fmla="*/ 905 w 936"/>
                <a:gd name="T7" fmla="*/ 602 h 785"/>
                <a:gd name="T8" fmla="*/ 887 w 936"/>
                <a:gd name="T9" fmla="*/ 581 h 785"/>
                <a:gd name="T10" fmla="*/ 871 w 936"/>
                <a:gd name="T11" fmla="*/ 556 h 785"/>
                <a:gd name="T12" fmla="*/ 879 w 936"/>
                <a:gd name="T13" fmla="*/ 527 h 785"/>
                <a:gd name="T14" fmla="*/ 869 w 936"/>
                <a:gd name="T15" fmla="*/ 498 h 785"/>
                <a:gd name="T16" fmla="*/ 851 w 936"/>
                <a:gd name="T17" fmla="*/ 476 h 785"/>
                <a:gd name="T18" fmla="*/ 830 w 936"/>
                <a:gd name="T19" fmla="*/ 460 h 785"/>
                <a:gd name="T20" fmla="*/ 810 w 936"/>
                <a:gd name="T21" fmla="*/ 452 h 785"/>
                <a:gd name="T22" fmla="*/ 802 w 936"/>
                <a:gd name="T23" fmla="*/ 444 h 785"/>
                <a:gd name="T24" fmla="*/ 778 w 936"/>
                <a:gd name="T25" fmla="*/ 434 h 785"/>
                <a:gd name="T26" fmla="*/ 752 w 936"/>
                <a:gd name="T27" fmla="*/ 413 h 785"/>
                <a:gd name="T28" fmla="*/ 734 w 936"/>
                <a:gd name="T29" fmla="*/ 379 h 785"/>
                <a:gd name="T30" fmla="*/ 750 w 936"/>
                <a:gd name="T31" fmla="*/ 336 h 785"/>
                <a:gd name="T32" fmla="*/ 753 w 936"/>
                <a:gd name="T33" fmla="*/ 303 h 785"/>
                <a:gd name="T34" fmla="*/ 737 w 936"/>
                <a:gd name="T35" fmla="*/ 277 h 785"/>
                <a:gd name="T36" fmla="*/ 704 w 936"/>
                <a:gd name="T37" fmla="*/ 287 h 785"/>
                <a:gd name="T38" fmla="*/ 679 w 936"/>
                <a:gd name="T39" fmla="*/ 268 h 785"/>
                <a:gd name="T40" fmla="*/ 671 w 936"/>
                <a:gd name="T41" fmla="*/ 239 h 785"/>
                <a:gd name="T42" fmla="*/ 630 w 936"/>
                <a:gd name="T43" fmla="*/ 200 h 785"/>
                <a:gd name="T44" fmla="*/ 604 w 936"/>
                <a:gd name="T45" fmla="*/ 173 h 785"/>
                <a:gd name="T46" fmla="*/ 576 w 936"/>
                <a:gd name="T47" fmla="*/ 145 h 785"/>
                <a:gd name="T48" fmla="*/ 566 w 936"/>
                <a:gd name="T49" fmla="*/ 119 h 785"/>
                <a:gd name="T50" fmla="*/ 550 w 936"/>
                <a:gd name="T51" fmla="*/ 79 h 785"/>
                <a:gd name="T52" fmla="*/ 548 w 936"/>
                <a:gd name="T53" fmla="*/ 35 h 785"/>
                <a:gd name="T54" fmla="*/ 532 w 936"/>
                <a:gd name="T55" fmla="*/ 19 h 785"/>
                <a:gd name="T56" fmla="*/ 457 w 936"/>
                <a:gd name="T57" fmla="*/ 7 h 785"/>
                <a:gd name="T58" fmla="*/ 3 w 936"/>
                <a:gd name="T59" fmla="*/ 42 h 785"/>
                <a:gd name="T60" fmla="*/ 6 w 936"/>
                <a:gd name="T61" fmla="*/ 70 h 785"/>
                <a:gd name="T62" fmla="*/ 11 w 936"/>
                <a:gd name="T63" fmla="*/ 80 h 785"/>
                <a:gd name="T64" fmla="*/ 23 w 936"/>
                <a:gd name="T65" fmla="*/ 92 h 785"/>
                <a:gd name="T66" fmla="*/ 37 w 936"/>
                <a:gd name="T67" fmla="*/ 113 h 785"/>
                <a:gd name="T68" fmla="*/ 51 w 936"/>
                <a:gd name="T69" fmla="*/ 133 h 785"/>
                <a:gd name="T70" fmla="*/ 61 w 936"/>
                <a:gd name="T71" fmla="*/ 144 h 785"/>
                <a:gd name="T72" fmla="*/ 79 w 936"/>
                <a:gd name="T73" fmla="*/ 157 h 785"/>
                <a:gd name="T74" fmla="*/ 91 w 936"/>
                <a:gd name="T75" fmla="*/ 151 h 785"/>
                <a:gd name="T76" fmla="*/ 112 w 936"/>
                <a:gd name="T77" fmla="*/ 163 h 785"/>
                <a:gd name="T78" fmla="*/ 103 w 936"/>
                <a:gd name="T79" fmla="*/ 192 h 785"/>
                <a:gd name="T80" fmla="*/ 92 w 936"/>
                <a:gd name="T81" fmla="*/ 203 h 785"/>
                <a:gd name="T82" fmla="*/ 88 w 936"/>
                <a:gd name="T83" fmla="*/ 219 h 785"/>
                <a:gd name="T84" fmla="*/ 100 w 936"/>
                <a:gd name="T85" fmla="*/ 230 h 785"/>
                <a:gd name="T86" fmla="*/ 117 w 936"/>
                <a:gd name="T87" fmla="*/ 241 h 785"/>
                <a:gd name="T88" fmla="*/ 125 w 936"/>
                <a:gd name="T89" fmla="*/ 263 h 785"/>
                <a:gd name="T90" fmla="*/ 135 w 936"/>
                <a:gd name="T91" fmla="*/ 278 h 785"/>
                <a:gd name="T92" fmla="*/ 149 w 936"/>
                <a:gd name="T93" fmla="*/ 278 h 785"/>
                <a:gd name="T94" fmla="*/ 182 w 936"/>
                <a:gd name="T95" fmla="*/ 745 h 785"/>
                <a:gd name="T96" fmla="*/ 794 w 936"/>
                <a:gd name="T97" fmla="*/ 695 h 785"/>
                <a:gd name="T98" fmla="*/ 817 w 936"/>
                <a:gd name="T99" fmla="*/ 723 h 785"/>
                <a:gd name="T100" fmla="*/ 811 w 936"/>
                <a:gd name="T101" fmla="*/ 745 h 785"/>
                <a:gd name="T102" fmla="*/ 797 w 936"/>
                <a:gd name="T103" fmla="*/ 759 h 785"/>
                <a:gd name="T104" fmla="*/ 785 w 936"/>
                <a:gd name="T105" fmla="*/ 778 h 785"/>
                <a:gd name="T106" fmla="*/ 873 w 936"/>
                <a:gd name="T107" fmla="*/ 764 h 785"/>
                <a:gd name="T108" fmla="*/ 863 w 936"/>
                <a:gd name="T109" fmla="*/ 738 h 785"/>
                <a:gd name="T110" fmla="*/ 882 w 936"/>
                <a:gd name="T111" fmla="*/ 728 h 785"/>
                <a:gd name="T112" fmla="*/ 888 w 936"/>
                <a:gd name="T113" fmla="*/ 712 h 785"/>
                <a:gd name="T114" fmla="*/ 876 w 936"/>
                <a:gd name="T115" fmla="*/ 686 h 785"/>
                <a:gd name="T116" fmla="*/ 891 w 936"/>
                <a:gd name="T117" fmla="*/ 686 h 785"/>
                <a:gd name="T118" fmla="*/ 899 w 936"/>
                <a:gd name="T119" fmla="*/ 691 h 785"/>
                <a:gd name="T120" fmla="*/ 912 w 936"/>
                <a:gd name="T121" fmla="*/ 667 h 785"/>
                <a:gd name="T122" fmla="*/ 928 w 936"/>
                <a:gd name="T123" fmla="*/ 652 h 7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936" h="785">
                  <a:moveTo>
                    <a:pt x="936" y="638"/>
                  </a:moveTo>
                  <a:cubicBezTo>
                    <a:pt x="935" y="637"/>
                    <a:pt x="932" y="634"/>
                    <a:pt x="930" y="633"/>
                  </a:cubicBezTo>
                  <a:cubicBezTo>
                    <a:pt x="930" y="633"/>
                    <a:pt x="927" y="634"/>
                    <a:pt x="926" y="634"/>
                  </a:cubicBezTo>
                  <a:cubicBezTo>
                    <a:pt x="925" y="633"/>
                    <a:pt x="924" y="630"/>
                    <a:pt x="924" y="629"/>
                  </a:cubicBezTo>
                  <a:cubicBezTo>
                    <a:pt x="924" y="628"/>
                    <a:pt x="926" y="625"/>
                    <a:pt x="926" y="624"/>
                  </a:cubicBezTo>
                  <a:cubicBezTo>
                    <a:pt x="927" y="624"/>
                    <a:pt x="929" y="623"/>
                    <a:pt x="929" y="623"/>
                  </a:cubicBezTo>
                  <a:cubicBezTo>
                    <a:pt x="930" y="622"/>
                    <a:pt x="931" y="620"/>
                    <a:pt x="932" y="619"/>
                  </a:cubicBezTo>
                  <a:cubicBezTo>
                    <a:pt x="932" y="618"/>
                    <a:pt x="933" y="615"/>
                    <a:pt x="933" y="614"/>
                  </a:cubicBezTo>
                  <a:cubicBezTo>
                    <a:pt x="933" y="612"/>
                    <a:pt x="934" y="608"/>
                    <a:pt x="934" y="607"/>
                  </a:cubicBezTo>
                  <a:cubicBezTo>
                    <a:pt x="933" y="605"/>
                    <a:pt x="932" y="603"/>
                    <a:pt x="931" y="602"/>
                  </a:cubicBezTo>
                  <a:cubicBezTo>
                    <a:pt x="931" y="601"/>
                    <a:pt x="929" y="600"/>
                    <a:pt x="928" y="600"/>
                  </a:cubicBezTo>
                  <a:cubicBezTo>
                    <a:pt x="927" y="600"/>
                    <a:pt x="926" y="601"/>
                    <a:pt x="925" y="601"/>
                  </a:cubicBezTo>
                  <a:cubicBezTo>
                    <a:pt x="925" y="602"/>
                    <a:pt x="925" y="603"/>
                    <a:pt x="925" y="604"/>
                  </a:cubicBezTo>
                  <a:cubicBezTo>
                    <a:pt x="924" y="604"/>
                    <a:pt x="922" y="605"/>
                    <a:pt x="921" y="605"/>
                  </a:cubicBezTo>
                  <a:cubicBezTo>
                    <a:pt x="920" y="605"/>
                    <a:pt x="920" y="602"/>
                    <a:pt x="919" y="602"/>
                  </a:cubicBezTo>
                  <a:cubicBezTo>
                    <a:pt x="919" y="601"/>
                    <a:pt x="919" y="599"/>
                    <a:pt x="919" y="598"/>
                  </a:cubicBezTo>
                  <a:cubicBezTo>
                    <a:pt x="919" y="597"/>
                    <a:pt x="918" y="597"/>
                    <a:pt x="918" y="596"/>
                  </a:cubicBezTo>
                  <a:cubicBezTo>
                    <a:pt x="917" y="595"/>
                    <a:pt x="917" y="594"/>
                    <a:pt x="916" y="594"/>
                  </a:cubicBezTo>
                  <a:cubicBezTo>
                    <a:pt x="915" y="593"/>
                    <a:pt x="914" y="592"/>
                    <a:pt x="913" y="592"/>
                  </a:cubicBezTo>
                  <a:cubicBezTo>
                    <a:pt x="913" y="591"/>
                    <a:pt x="912" y="589"/>
                    <a:pt x="911" y="589"/>
                  </a:cubicBezTo>
                  <a:cubicBezTo>
                    <a:pt x="910" y="588"/>
                    <a:pt x="908" y="588"/>
                    <a:pt x="906" y="588"/>
                  </a:cubicBezTo>
                  <a:cubicBezTo>
                    <a:pt x="906" y="588"/>
                    <a:pt x="904" y="588"/>
                    <a:pt x="903" y="588"/>
                  </a:cubicBezTo>
                  <a:cubicBezTo>
                    <a:pt x="903" y="589"/>
                    <a:pt x="902" y="591"/>
                    <a:pt x="902" y="591"/>
                  </a:cubicBezTo>
                  <a:cubicBezTo>
                    <a:pt x="903" y="592"/>
                    <a:pt x="905" y="592"/>
                    <a:pt x="906" y="592"/>
                  </a:cubicBezTo>
                  <a:cubicBezTo>
                    <a:pt x="907" y="593"/>
                    <a:pt x="909" y="593"/>
                    <a:pt x="909" y="593"/>
                  </a:cubicBezTo>
                  <a:cubicBezTo>
                    <a:pt x="910" y="594"/>
                    <a:pt x="910" y="596"/>
                    <a:pt x="910" y="597"/>
                  </a:cubicBezTo>
                  <a:cubicBezTo>
                    <a:pt x="910" y="598"/>
                    <a:pt x="910" y="600"/>
                    <a:pt x="909" y="601"/>
                  </a:cubicBezTo>
                  <a:cubicBezTo>
                    <a:pt x="908" y="601"/>
                    <a:pt x="906" y="602"/>
                    <a:pt x="905" y="602"/>
                  </a:cubicBezTo>
                  <a:cubicBezTo>
                    <a:pt x="904" y="601"/>
                    <a:pt x="903" y="598"/>
                    <a:pt x="902" y="598"/>
                  </a:cubicBezTo>
                  <a:cubicBezTo>
                    <a:pt x="901" y="597"/>
                    <a:pt x="899" y="596"/>
                    <a:pt x="898" y="596"/>
                  </a:cubicBezTo>
                  <a:cubicBezTo>
                    <a:pt x="897" y="596"/>
                    <a:pt x="894" y="596"/>
                    <a:pt x="893" y="595"/>
                  </a:cubicBezTo>
                  <a:cubicBezTo>
                    <a:pt x="892" y="595"/>
                    <a:pt x="891" y="592"/>
                    <a:pt x="891" y="591"/>
                  </a:cubicBezTo>
                  <a:cubicBezTo>
                    <a:pt x="891" y="590"/>
                    <a:pt x="892" y="588"/>
                    <a:pt x="892" y="587"/>
                  </a:cubicBezTo>
                  <a:cubicBezTo>
                    <a:pt x="892" y="586"/>
                    <a:pt x="891" y="584"/>
                    <a:pt x="890" y="583"/>
                  </a:cubicBezTo>
                  <a:cubicBezTo>
                    <a:pt x="889" y="583"/>
                    <a:pt x="887" y="582"/>
                    <a:pt x="887" y="581"/>
                  </a:cubicBezTo>
                  <a:cubicBezTo>
                    <a:pt x="885" y="580"/>
                    <a:pt x="884" y="576"/>
                    <a:pt x="882" y="574"/>
                  </a:cubicBezTo>
                  <a:cubicBezTo>
                    <a:pt x="882" y="573"/>
                    <a:pt x="880" y="571"/>
                    <a:pt x="879" y="569"/>
                  </a:cubicBezTo>
                  <a:cubicBezTo>
                    <a:pt x="878" y="568"/>
                    <a:pt x="878" y="566"/>
                    <a:pt x="878" y="565"/>
                  </a:cubicBezTo>
                  <a:cubicBezTo>
                    <a:pt x="878" y="564"/>
                    <a:pt x="878" y="561"/>
                    <a:pt x="878" y="560"/>
                  </a:cubicBezTo>
                  <a:cubicBezTo>
                    <a:pt x="878" y="560"/>
                    <a:pt x="876" y="559"/>
                    <a:pt x="876" y="558"/>
                  </a:cubicBezTo>
                  <a:cubicBezTo>
                    <a:pt x="875" y="558"/>
                    <a:pt x="873" y="559"/>
                    <a:pt x="873" y="559"/>
                  </a:cubicBezTo>
                  <a:cubicBezTo>
                    <a:pt x="872" y="558"/>
                    <a:pt x="872" y="557"/>
                    <a:pt x="871" y="556"/>
                  </a:cubicBezTo>
                  <a:cubicBezTo>
                    <a:pt x="871" y="556"/>
                    <a:pt x="870" y="554"/>
                    <a:pt x="869" y="553"/>
                  </a:cubicBezTo>
                  <a:cubicBezTo>
                    <a:pt x="869" y="552"/>
                    <a:pt x="869" y="549"/>
                    <a:pt x="870" y="548"/>
                  </a:cubicBezTo>
                  <a:cubicBezTo>
                    <a:pt x="870" y="547"/>
                    <a:pt x="872" y="544"/>
                    <a:pt x="873" y="544"/>
                  </a:cubicBezTo>
                  <a:cubicBezTo>
                    <a:pt x="874" y="543"/>
                    <a:pt x="877" y="544"/>
                    <a:pt x="878" y="543"/>
                  </a:cubicBezTo>
                  <a:cubicBezTo>
                    <a:pt x="879" y="543"/>
                    <a:pt x="879" y="541"/>
                    <a:pt x="880" y="541"/>
                  </a:cubicBezTo>
                  <a:cubicBezTo>
                    <a:pt x="880" y="540"/>
                    <a:pt x="881" y="538"/>
                    <a:pt x="882" y="537"/>
                  </a:cubicBezTo>
                  <a:cubicBezTo>
                    <a:pt x="882" y="534"/>
                    <a:pt x="880" y="530"/>
                    <a:pt x="879" y="527"/>
                  </a:cubicBezTo>
                  <a:cubicBezTo>
                    <a:pt x="878" y="526"/>
                    <a:pt x="874" y="523"/>
                    <a:pt x="873" y="522"/>
                  </a:cubicBezTo>
                  <a:cubicBezTo>
                    <a:pt x="872" y="520"/>
                    <a:pt x="869" y="517"/>
                    <a:pt x="868" y="516"/>
                  </a:cubicBezTo>
                  <a:cubicBezTo>
                    <a:pt x="867" y="514"/>
                    <a:pt x="864" y="510"/>
                    <a:pt x="863" y="508"/>
                  </a:cubicBezTo>
                  <a:cubicBezTo>
                    <a:pt x="863" y="507"/>
                    <a:pt x="862" y="504"/>
                    <a:pt x="862" y="503"/>
                  </a:cubicBezTo>
                  <a:cubicBezTo>
                    <a:pt x="863" y="502"/>
                    <a:pt x="864" y="501"/>
                    <a:pt x="864" y="501"/>
                  </a:cubicBezTo>
                  <a:cubicBezTo>
                    <a:pt x="865" y="501"/>
                    <a:pt x="867" y="502"/>
                    <a:pt x="868" y="502"/>
                  </a:cubicBezTo>
                  <a:cubicBezTo>
                    <a:pt x="869" y="502"/>
                    <a:pt x="869" y="499"/>
                    <a:pt x="869" y="498"/>
                  </a:cubicBezTo>
                  <a:cubicBezTo>
                    <a:pt x="869" y="497"/>
                    <a:pt x="867" y="495"/>
                    <a:pt x="867" y="494"/>
                  </a:cubicBezTo>
                  <a:cubicBezTo>
                    <a:pt x="866" y="493"/>
                    <a:pt x="864" y="493"/>
                    <a:pt x="864" y="492"/>
                  </a:cubicBezTo>
                  <a:cubicBezTo>
                    <a:pt x="863" y="491"/>
                    <a:pt x="862" y="488"/>
                    <a:pt x="862" y="488"/>
                  </a:cubicBezTo>
                  <a:cubicBezTo>
                    <a:pt x="862" y="488"/>
                    <a:pt x="862" y="485"/>
                    <a:pt x="862" y="484"/>
                  </a:cubicBezTo>
                  <a:cubicBezTo>
                    <a:pt x="861" y="482"/>
                    <a:pt x="859" y="481"/>
                    <a:pt x="857" y="480"/>
                  </a:cubicBezTo>
                  <a:cubicBezTo>
                    <a:pt x="857" y="480"/>
                    <a:pt x="854" y="480"/>
                    <a:pt x="854" y="480"/>
                  </a:cubicBezTo>
                  <a:cubicBezTo>
                    <a:pt x="853" y="479"/>
                    <a:pt x="852" y="477"/>
                    <a:pt x="851" y="476"/>
                  </a:cubicBezTo>
                  <a:cubicBezTo>
                    <a:pt x="850" y="476"/>
                    <a:pt x="848" y="475"/>
                    <a:pt x="847" y="475"/>
                  </a:cubicBezTo>
                  <a:cubicBezTo>
                    <a:pt x="846" y="475"/>
                    <a:pt x="843" y="476"/>
                    <a:pt x="842" y="475"/>
                  </a:cubicBezTo>
                  <a:cubicBezTo>
                    <a:pt x="841" y="475"/>
                    <a:pt x="841" y="473"/>
                    <a:pt x="840" y="472"/>
                  </a:cubicBezTo>
                  <a:cubicBezTo>
                    <a:pt x="840" y="471"/>
                    <a:pt x="840" y="468"/>
                    <a:pt x="839" y="467"/>
                  </a:cubicBezTo>
                  <a:cubicBezTo>
                    <a:pt x="839" y="466"/>
                    <a:pt x="838" y="465"/>
                    <a:pt x="837" y="465"/>
                  </a:cubicBezTo>
                  <a:cubicBezTo>
                    <a:pt x="836" y="464"/>
                    <a:pt x="833" y="464"/>
                    <a:pt x="832" y="463"/>
                  </a:cubicBezTo>
                  <a:cubicBezTo>
                    <a:pt x="832" y="463"/>
                    <a:pt x="831" y="460"/>
                    <a:pt x="830" y="460"/>
                  </a:cubicBezTo>
                  <a:cubicBezTo>
                    <a:pt x="829" y="459"/>
                    <a:pt x="827" y="458"/>
                    <a:pt x="826" y="458"/>
                  </a:cubicBezTo>
                  <a:cubicBezTo>
                    <a:pt x="825" y="458"/>
                    <a:pt x="824" y="459"/>
                    <a:pt x="823" y="459"/>
                  </a:cubicBezTo>
                  <a:cubicBezTo>
                    <a:pt x="822" y="459"/>
                    <a:pt x="821" y="458"/>
                    <a:pt x="821" y="458"/>
                  </a:cubicBezTo>
                  <a:cubicBezTo>
                    <a:pt x="820" y="457"/>
                    <a:pt x="821" y="454"/>
                    <a:pt x="820" y="453"/>
                  </a:cubicBezTo>
                  <a:cubicBezTo>
                    <a:pt x="820" y="452"/>
                    <a:pt x="818" y="452"/>
                    <a:pt x="817" y="451"/>
                  </a:cubicBezTo>
                  <a:cubicBezTo>
                    <a:pt x="816" y="451"/>
                    <a:pt x="813" y="449"/>
                    <a:pt x="812" y="449"/>
                  </a:cubicBezTo>
                  <a:cubicBezTo>
                    <a:pt x="811" y="449"/>
                    <a:pt x="811" y="451"/>
                    <a:pt x="810" y="452"/>
                  </a:cubicBezTo>
                  <a:cubicBezTo>
                    <a:pt x="810" y="453"/>
                    <a:pt x="810" y="455"/>
                    <a:pt x="809" y="455"/>
                  </a:cubicBezTo>
                  <a:cubicBezTo>
                    <a:pt x="808" y="456"/>
                    <a:pt x="806" y="458"/>
                    <a:pt x="804" y="458"/>
                  </a:cubicBezTo>
                  <a:cubicBezTo>
                    <a:pt x="803" y="459"/>
                    <a:pt x="800" y="457"/>
                    <a:pt x="799" y="456"/>
                  </a:cubicBezTo>
                  <a:cubicBezTo>
                    <a:pt x="798" y="455"/>
                    <a:pt x="796" y="453"/>
                    <a:pt x="796" y="452"/>
                  </a:cubicBezTo>
                  <a:cubicBezTo>
                    <a:pt x="796" y="451"/>
                    <a:pt x="795" y="448"/>
                    <a:pt x="796" y="448"/>
                  </a:cubicBezTo>
                  <a:cubicBezTo>
                    <a:pt x="796" y="447"/>
                    <a:pt x="799" y="447"/>
                    <a:pt x="799" y="447"/>
                  </a:cubicBezTo>
                  <a:cubicBezTo>
                    <a:pt x="799" y="446"/>
                    <a:pt x="802" y="445"/>
                    <a:pt x="802" y="444"/>
                  </a:cubicBezTo>
                  <a:cubicBezTo>
                    <a:pt x="802" y="443"/>
                    <a:pt x="800" y="441"/>
                    <a:pt x="799" y="440"/>
                  </a:cubicBezTo>
                  <a:cubicBezTo>
                    <a:pt x="798" y="440"/>
                    <a:pt x="796" y="440"/>
                    <a:pt x="795" y="440"/>
                  </a:cubicBezTo>
                  <a:cubicBezTo>
                    <a:pt x="794" y="441"/>
                    <a:pt x="793" y="443"/>
                    <a:pt x="793" y="443"/>
                  </a:cubicBezTo>
                  <a:cubicBezTo>
                    <a:pt x="792" y="443"/>
                    <a:pt x="790" y="441"/>
                    <a:pt x="789" y="441"/>
                  </a:cubicBezTo>
                  <a:cubicBezTo>
                    <a:pt x="788" y="440"/>
                    <a:pt x="786" y="438"/>
                    <a:pt x="785" y="437"/>
                  </a:cubicBezTo>
                  <a:cubicBezTo>
                    <a:pt x="784" y="436"/>
                    <a:pt x="782" y="433"/>
                    <a:pt x="781" y="433"/>
                  </a:cubicBezTo>
                  <a:cubicBezTo>
                    <a:pt x="780" y="433"/>
                    <a:pt x="779" y="434"/>
                    <a:pt x="778" y="434"/>
                  </a:cubicBezTo>
                  <a:cubicBezTo>
                    <a:pt x="777" y="434"/>
                    <a:pt x="774" y="434"/>
                    <a:pt x="774" y="433"/>
                  </a:cubicBezTo>
                  <a:cubicBezTo>
                    <a:pt x="773" y="432"/>
                    <a:pt x="774" y="429"/>
                    <a:pt x="773" y="428"/>
                  </a:cubicBezTo>
                  <a:cubicBezTo>
                    <a:pt x="773" y="428"/>
                    <a:pt x="771" y="426"/>
                    <a:pt x="770" y="426"/>
                  </a:cubicBezTo>
                  <a:cubicBezTo>
                    <a:pt x="769" y="426"/>
                    <a:pt x="766" y="427"/>
                    <a:pt x="765" y="427"/>
                  </a:cubicBezTo>
                  <a:cubicBezTo>
                    <a:pt x="764" y="427"/>
                    <a:pt x="760" y="426"/>
                    <a:pt x="759" y="424"/>
                  </a:cubicBezTo>
                  <a:cubicBezTo>
                    <a:pt x="758" y="424"/>
                    <a:pt x="757" y="421"/>
                    <a:pt x="756" y="419"/>
                  </a:cubicBezTo>
                  <a:cubicBezTo>
                    <a:pt x="755" y="418"/>
                    <a:pt x="754" y="415"/>
                    <a:pt x="752" y="413"/>
                  </a:cubicBezTo>
                  <a:cubicBezTo>
                    <a:pt x="751" y="412"/>
                    <a:pt x="749" y="410"/>
                    <a:pt x="748" y="409"/>
                  </a:cubicBezTo>
                  <a:cubicBezTo>
                    <a:pt x="747" y="408"/>
                    <a:pt x="745" y="409"/>
                    <a:pt x="744" y="408"/>
                  </a:cubicBezTo>
                  <a:cubicBezTo>
                    <a:pt x="743" y="408"/>
                    <a:pt x="741" y="406"/>
                    <a:pt x="740" y="406"/>
                  </a:cubicBezTo>
                  <a:cubicBezTo>
                    <a:pt x="739" y="404"/>
                    <a:pt x="737" y="401"/>
                    <a:pt x="736" y="399"/>
                  </a:cubicBezTo>
                  <a:cubicBezTo>
                    <a:pt x="735" y="398"/>
                    <a:pt x="735" y="395"/>
                    <a:pt x="735" y="393"/>
                  </a:cubicBezTo>
                  <a:cubicBezTo>
                    <a:pt x="735" y="392"/>
                    <a:pt x="733" y="389"/>
                    <a:pt x="733" y="388"/>
                  </a:cubicBezTo>
                  <a:cubicBezTo>
                    <a:pt x="733" y="386"/>
                    <a:pt x="733" y="381"/>
                    <a:pt x="734" y="379"/>
                  </a:cubicBezTo>
                  <a:cubicBezTo>
                    <a:pt x="734" y="377"/>
                    <a:pt x="736" y="374"/>
                    <a:pt x="737" y="373"/>
                  </a:cubicBezTo>
                  <a:cubicBezTo>
                    <a:pt x="738" y="371"/>
                    <a:pt x="740" y="368"/>
                    <a:pt x="741" y="367"/>
                  </a:cubicBezTo>
                  <a:cubicBezTo>
                    <a:pt x="742" y="365"/>
                    <a:pt x="744" y="363"/>
                    <a:pt x="744" y="361"/>
                  </a:cubicBezTo>
                  <a:cubicBezTo>
                    <a:pt x="744" y="360"/>
                    <a:pt x="744" y="356"/>
                    <a:pt x="744" y="355"/>
                  </a:cubicBezTo>
                  <a:cubicBezTo>
                    <a:pt x="744" y="353"/>
                    <a:pt x="744" y="348"/>
                    <a:pt x="744" y="346"/>
                  </a:cubicBezTo>
                  <a:cubicBezTo>
                    <a:pt x="745" y="345"/>
                    <a:pt x="746" y="341"/>
                    <a:pt x="747" y="340"/>
                  </a:cubicBezTo>
                  <a:cubicBezTo>
                    <a:pt x="747" y="339"/>
                    <a:pt x="749" y="337"/>
                    <a:pt x="750" y="336"/>
                  </a:cubicBezTo>
                  <a:cubicBezTo>
                    <a:pt x="751" y="335"/>
                    <a:pt x="752" y="333"/>
                    <a:pt x="753" y="332"/>
                  </a:cubicBezTo>
                  <a:cubicBezTo>
                    <a:pt x="754" y="331"/>
                    <a:pt x="755" y="328"/>
                    <a:pt x="755" y="326"/>
                  </a:cubicBezTo>
                  <a:cubicBezTo>
                    <a:pt x="755" y="325"/>
                    <a:pt x="754" y="322"/>
                    <a:pt x="753" y="321"/>
                  </a:cubicBezTo>
                  <a:cubicBezTo>
                    <a:pt x="753" y="320"/>
                    <a:pt x="751" y="318"/>
                    <a:pt x="751" y="317"/>
                  </a:cubicBezTo>
                  <a:cubicBezTo>
                    <a:pt x="750" y="316"/>
                    <a:pt x="749" y="314"/>
                    <a:pt x="749" y="314"/>
                  </a:cubicBezTo>
                  <a:cubicBezTo>
                    <a:pt x="749" y="312"/>
                    <a:pt x="750" y="310"/>
                    <a:pt x="750" y="309"/>
                  </a:cubicBezTo>
                  <a:cubicBezTo>
                    <a:pt x="751" y="307"/>
                    <a:pt x="752" y="304"/>
                    <a:pt x="753" y="303"/>
                  </a:cubicBezTo>
                  <a:cubicBezTo>
                    <a:pt x="754" y="302"/>
                    <a:pt x="756" y="300"/>
                    <a:pt x="757" y="299"/>
                  </a:cubicBezTo>
                  <a:cubicBezTo>
                    <a:pt x="758" y="298"/>
                    <a:pt x="760" y="296"/>
                    <a:pt x="761" y="295"/>
                  </a:cubicBezTo>
                  <a:cubicBezTo>
                    <a:pt x="761" y="293"/>
                    <a:pt x="760" y="289"/>
                    <a:pt x="759" y="288"/>
                  </a:cubicBezTo>
                  <a:cubicBezTo>
                    <a:pt x="758" y="287"/>
                    <a:pt x="755" y="286"/>
                    <a:pt x="754" y="285"/>
                  </a:cubicBezTo>
                  <a:cubicBezTo>
                    <a:pt x="753" y="285"/>
                    <a:pt x="749" y="284"/>
                    <a:pt x="748" y="284"/>
                  </a:cubicBezTo>
                  <a:cubicBezTo>
                    <a:pt x="746" y="283"/>
                    <a:pt x="744" y="280"/>
                    <a:pt x="742" y="279"/>
                  </a:cubicBezTo>
                  <a:cubicBezTo>
                    <a:pt x="741" y="278"/>
                    <a:pt x="738" y="277"/>
                    <a:pt x="737" y="277"/>
                  </a:cubicBezTo>
                  <a:cubicBezTo>
                    <a:pt x="736" y="277"/>
                    <a:pt x="733" y="278"/>
                    <a:pt x="732" y="278"/>
                  </a:cubicBezTo>
                  <a:cubicBezTo>
                    <a:pt x="731" y="278"/>
                    <a:pt x="728" y="277"/>
                    <a:pt x="727" y="277"/>
                  </a:cubicBezTo>
                  <a:cubicBezTo>
                    <a:pt x="725" y="276"/>
                    <a:pt x="722" y="274"/>
                    <a:pt x="720" y="273"/>
                  </a:cubicBezTo>
                  <a:cubicBezTo>
                    <a:pt x="718" y="273"/>
                    <a:pt x="714" y="272"/>
                    <a:pt x="712" y="273"/>
                  </a:cubicBezTo>
                  <a:cubicBezTo>
                    <a:pt x="711" y="273"/>
                    <a:pt x="709" y="274"/>
                    <a:pt x="708" y="275"/>
                  </a:cubicBezTo>
                  <a:cubicBezTo>
                    <a:pt x="707" y="276"/>
                    <a:pt x="707" y="280"/>
                    <a:pt x="707" y="281"/>
                  </a:cubicBezTo>
                  <a:cubicBezTo>
                    <a:pt x="706" y="283"/>
                    <a:pt x="705" y="286"/>
                    <a:pt x="704" y="287"/>
                  </a:cubicBezTo>
                  <a:cubicBezTo>
                    <a:pt x="703" y="288"/>
                    <a:pt x="702" y="290"/>
                    <a:pt x="701" y="291"/>
                  </a:cubicBezTo>
                  <a:cubicBezTo>
                    <a:pt x="700" y="291"/>
                    <a:pt x="697" y="292"/>
                    <a:pt x="695" y="292"/>
                  </a:cubicBezTo>
                  <a:cubicBezTo>
                    <a:pt x="694" y="291"/>
                    <a:pt x="691" y="291"/>
                    <a:pt x="690" y="290"/>
                  </a:cubicBezTo>
                  <a:cubicBezTo>
                    <a:pt x="689" y="289"/>
                    <a:pt x="687" y="286"/>
                    <a:pt x="686" y="285"/>
                  </a:cubicBezTo>
                  <a:cubicBezTo>
                    <a:pt x="685" y="283"/>
                    <a:pt x="683" y="280"/>
                    <a:pt x="683" y="279"/>
                  </a:cubicBezTo>
                  <a:cubicBezTo>
                    <a:pt x="682" y="278"/>
                    <a:pt x="682" y="275"/>
                    <a:pt x="681" y="273"/>
                  </a:cubicBezTo>
                  <a:cubicBezTo>
                    <a:pt x="681" y="272"/>
                    <a:pt x="679" y="270"/>
                    <a:pt x="679" y="268"/>
                  </a:cubicBezTo>
                  <a:cubicBezTo>
                    <a:pt x="678" y="267"/>
                    <a:pt x="676" y="265"/>
                    <a:pt x="676" y="264"/>
                  </a:cubicBezTo>
                  <a:cubicBezTo>
                    <a:pt x="675" y="263"/>
                    <a:pt x="675" y="262"/>
                    <a:pt x="675" y="261"/>
                  </a:cubicBezTo>
                  <a:cubicBezTo>
                    <a:pt x="675" y="260"/>
                    <a:pt x="676" y="257"/>
                    <a:pt x="677" y="256"/>
                  </a:cubicBezTo>
                  <a:cubicBezTo>
                    <a:pt x="677" y="256"/>
                    <a:pt x="679" y="254"/>
                    <a:pt x="679" y="253"/>
                  </a:cubicBezTo>
                  <a:cubicBezTo>
                    <a:pt x="679" y="252"/>
                    <a:pt x="679" y="250"/>
                    <a:pt x="679" y="250"/>
                  </a:cubicBezTo>
                  <a:cubicBezTo>
                    <a:pt x="678" y="248"/>
                    <a:pt x="676" y="247"/>
                    <a:pt x="675" y="246"/>
                  </a:cubicBezTo>
                  <a:cubicBezTo>
                    <a:pt x="674" y="244"/>
                    <a:pt x="672" y="241"/>
                    <a:pt x="671" y="239"/>
                  </a:cubicBezTo>
                  <a:cubicBezTo>
                    <a:pt x="671" y="237"/>
                    <a:pt x="670" y="234"/>
                    <a:pt x="669" y="232"/>
                  </a:cubicBezTo>
                  <a:cubicBezTo>
                    <a:pt x="669" y="231"/>
                    <a:pt x="669" y="227"/>
                    <a:pt x="668" y="226"/>
                  </a:cubicBezTo>
                  <a:cubicBezTo>
                    <a:pt x="667" y="224"/>
                    <a:pt x="665" y="223"/>
                    <a:pt x="664" y="222"/>
                  </a:cubicBezTo>
                  <a:cubicBezTo>
                    <a:pt x="661" y="220"/>
                    <a:pt x="657" y="216"/>
                    <a:pt x="655" y="214"/>
                  </a:cubicBezTo>
                  <a:cubicBezTo>
                    <a:pt x="653" y="212"/>
                    <a:pt x="649" y="209"/>
                    <a:pt x="647" y="208"/>
                  </a:cubicBezTo>
                  <a:cubicBezTo>
                    <a:pt x="645" y="207"/>
                    <a:pt x="641" y="204"/>
                    <a:pt x="639" y="203"/>
                  </a:cubicBezTo>
                  <a:cubicBezTo>
                    <a:pt x="636" y="202"/>
                    <a:pt x="632" y="201"/>
                    <a:pt x="630" y="200"/>
                  </a:cubicBezTo>
                  <a:cubicBezTo>
                    <a:pt x="628" y="199"/>
                    <a:pt x="625" y="197"/>
                    <a:pt x="624" y="196"/>
                  </a:cubicBezTo>
                  <a:cubicBezTo>
                    <a:pt x="622" y="195"/>
                    <a:pt x="621" y="191"/>
                    <a:pt x="620" y="190"/>
                  </a:cubicBezTo>
                  <a:cubicBezTo>
                    <a:pt x="619" y="188"/>
                    <a:pt x="618" y="185"/>
                    <a:pt x="617" y="183"/>
                  </a:cubicBezTo>
                  <a:cubicBezTo>
                    <a:pt x="616" y="182"/>
                    <a:pt x="615" y="181"/>
                    <a:pt x="614" y="181"/>
                  </a:cubicBezTo>
                  <a:cubicBezTo>
                    <a:pt x="612" y="181"/>
                    <a:pt x="609" y="182"/>
                    <a:pt x="608" y="181"/>
                  </a:cubicBezTo>
                  <a:cubicBezTo>
                    <a:pt x="607" y="181"/>
                    <a:pt x="606" y="179"/>
                    <a:pt x="605" y="178"/>
                  </a:cubicBezTo>
                  <a:cubicBezTo>
                    <a:pt x="605" y="177"/>
                    <a:pt x="605" y="174"/>
                    <a:pt x="604" y="173"/>
                  </a:cubicBezTo>
                  <a:cubicBezTo>
                    <a:pt x="603" y="172"/>
                    <a:pt x="602" y="170"/>
                    <a:pt x="601" y="170"/>
                  </a:cubicBezTo>
                  <a:cubicBezTo>
                    <a:pt x="599" y="169"/>
                    <a:pt x="597" y="167"/>
                    <a:pt x="595" y="166"/>
                  </a:cubicBezTo>
                  <a:cubicBezTo>
                    <a:pt x="594" y="165"/>
                    <a:pt x="592" y="162"/>
                    <a:pt x="590" y="161"/>
                  </a:cubicBezTo>
                  <a:cubicBezTo>
                    <a:pt x="589" y="160"/>
                    <a:pt x="586" y="158"/>
                    <a:pt x="585" y="157"/>
                  </a:cubicBezTo>
                  <a:cubicBezTo>
                    <a:pt x="584" y="157"/>
                    <a:pt x="581" y="155"/>
                    <a:pt x="579" y="154"/>
                  </a:cubicBezTo>
                  <a:cubicBezTo>
                    <a:pt x="578" y="154"/>
                    <a:pt x="576" y="152"/>
                    <a:pt x="576" y="151"/>
                  </a:cubicBezTo>
                  <a:cubicBezTo>
                    <a:pt x="575" y="149"/>
                    <a:pt x="575" y="147"/>
                    <a:pt x="576" y="145"/>
                  </a:cubicBezTo>
                  <a:cubicBezTo>
                    <a:pt x="576" y="144"/>
                    <a:pt x="577" y="141"/>
                    <a:pt x="576" y="140"/>
                  </a:cubicBezTo>
                  <a:cubicBezTo>
                    <a:pt x="576" y="139"/>
                    <a:pt x="574" y="137"/>
                    <a:pt x="574" y="137"/>
                  </a:cubicBezTo>
                  <a:cubicBezTo>
                    <a:pt x="572" y="136"/>
                    <a:pt x="570" y="135"/>
                    <a:pt x="568" y="135"/>
                  </a:cubicBezTo>
                  <a:cubicBezTo>
                    <a:pt x="567" y="134"/>
                    <a:pt x="564" y="131"/>
                    <a:pt x="563" y="129"/>
                  </a:cubicBezTo>
                  <a:cubicBezTo>
                    <a:pt x="563" y="128"/>
                    <a:pt x="562" y="126"/>
                    <a:pt x="562" y="124"/>
                  </a:cubicBezTo>
                  <a:cubicBezTo>
                    <a:pt x="562" y="123"/>
                    <a:pt x="564" y="122"/>
                    <a:pt x="565" y="121"/>
                  </a:cubicBezTo>
                  <a:cubicBezTo>
                    <a:pt x="565" y="121"/>
                    <a:pt x="566" y="119"/>
                    <a:pt x="566" y="119"/>
                  </a:cubicBezTo>
                  <a:cubicBezTo>
                    <a:pt x="567" y="117"/>
                    <a:pt x="567" y="115"/>
                    <a:pt x="566" y="113"/>
                  </a:cubicBezTo>
                  <a:cubicBezTo>
                    <a:pt x="566" y="112"/>
                    <a:pt x="563" y="111"/>
                    <a:pt x="562" y="110"/>
                  </a:cubicBezTo>
                  <a:cubicBezTo>
                    <a:pt x="561" y="109"/>
                    <a:pt x="559" y="106"/>
                    <a:pt x="558" y="105"/>
                  </a:cubicBezTo>
                  <a:cubicBezTo>
                    <a:pt x="557" y="104"/>
                    <a:pt x="556" y="102"/>
                    <a:pt x="556" y="100"/>
                  </a:cubicBezTo>
                  <a:cubicBezTo>
                    <a:pt x="555" y="99"/>
                    <a:pt x="556" y="97"/>
                    <a:pt x="556" y="96"/>
                  </a:cubicBezTo>
                  <a:cubicBezTo>
                    <a:pt x="555" y="94"/>
                    <a:pt x="554" y="91"/>
                    <a:pt x="553" y="89"/>
                  </a:cubicBezTo>
                  <a:cubicBezTo>
                    <a:pt x="552" y="87"/>
                    <a:pt x="550" y="81"/>
                    <a:pt x="550" y="79"/>
                  </a:cubicBezTo>
                  <a:cubicBezTo>
                    <a:pt x="550" y="76"/>
                    <a:pt x="550" y="69"/>
                    <a:pt x="550" y="66"/>
                  </a:cubicBezTo>
                  <a:cubicBezTo>
                    <a:pt x="550" y="63"/>
                    <a:pt x="551" y="57"/>
                    <a:pt x="551" y="55"/>
                  </a:cubicBezTo>
                  <a:cubicBezTo>
                    <a:pt x="552" y="52"/>
                    <a:pt x="553" y="48"/>
                    <a:pt x="554" y="45"/>
                  </a:cubicBezTo>
                  <a:cubicBezTo>
                    <a:pt x="555" y="44"/>
                    <a:pt x="556" y="41"/>
                    <a:pt x="558" y="40"/>
                  </a:cubicBezTo>
                  <a:cubicBezTo>
                    <a:pt x="556" y="39"/>
                    <a:pt x="554" y="38"/>
                    <a:pt x="553" y="38"/>
                  </a:cubicBezTo>
                  <a:cubicBezTo>
                    <a:pt x="552" y="38"/>
                    <a:pt x="551" y="38"/>
                    <a:pt x="550" y="38"/>
                  </a:cubicBezTo>
                  <a:cubicBezTo>
                    <a:pt x="549" y="37"/>
                    <a:pt x="549" y="35"/>
                    <a:pt x="548" y="35"/>
                  </a:cubicBezTo>
                  <a:cubicBezTo>
                    <a:pt x="548" y="34"/>
                    <a:pt x="545" y="34"/>
                    <a:pt x="544" y="33"/>
                  </a:cubicBezTo>
                  <a:cubicBezTo>
                    <a:pt x="543" y="32"/>
                    <a:pt x="545" y="30"/>
                    <a:pt x="544" y="29"/>
                  </a:cubicBezTo>
                  <a:cubicBezTo>
                    <a:pt x="544" y="28"/>
                    <a:pt x="543" y="26"/>
                    <a:pt x="543" y="25"/>
                  </a:cubicBezTo>
                  <a:cubicBezTo>
                    <a:pt x="542" y="25"/>
                    <a:pt x="540" y="25"/>
                    <a:pt x="539" y="25"/>
                  </a:cubicBezTo>
                  <a:cubicBezTo>
                    <a:pt x="538" y="25"/>
                    <a:pt x="536" y="25"/>
                    <a:pt x="536" y="24"/>
                  </a:cubicBezTo>
                  <a:cubicBezTo>
                    <a:pt x="535" y="23"/>
                    <a:pt x="536" y="20"/>
                    <a:pt x="535" y="19"/>
                  </a:cubicBezTo>
                  <a:cubicBezTo>
                    <a:pt x="535" y="18"/>
                    <a:pt x="532" y="19"/>
                    <a:pt x="532" y="19"/>
                  </a:cubicBezTo>
                  <a:cubicBezTo>
                    <a:pt x="531" y="18"/>
                    <a:pt x="530" y="15"/>
                    <a:pt x="530" y="14"/>
                  </a:cubicBezTo>
                  <a:cubicBezTo>
                    <a:pt x="530" y="13"/>
                    <a:pt x="529" y="11"/>
                    <a:pt x="528" y="11"/>
                  </a:cubicBezTo>
                  <a:cubicBezTo>
                    <a:pt x="527" y="10"/>
                    <a:pt x="525" y="11"/>
                    <a:pt x="523" y="10"/>
                  </a:cubicBezTo>
                  <a:cubicBezTo>
                    <a:pt x="522" y="10"/>
                    <a:pt x="521" y="9"/>
                    <a:pt x="520" y="8"/>
                  </a:cubicBezTo>
                  <a:cubicBezTo>
                    <a:pt x="519" y="7"/>
                    <a:pt x="520" y="3"/>
                    <a:pt x="519" y="2"/>
                  </a:cubicBezTo>
                  <a:cubicBezTo>
                    <a:pt x="518" y="1"/>
                    <a:pt x="515" y="0"/>
                    <a:pt x="515" y="0"/>
                  </a:cubicBezTo>
                  <a:cubicBezTo>
                    <a:pt x="515" y="0"/>
                    <a:pt x="471" y="6"/>
                    <a:pt x="457" y="7"/>
                  </a:cubicBezTo>
                  <a:cubicBezTo>
                    <a:pt x="426" y="11"/>
                    <a:pt x="366" y="17"/>
                    <a:pt x="336" y="20"/>
                  </a:cubicBezTo>
                  <a:cubicBezTo>
                    <a:pt x="306" y="23"/>
                    <a:pt x="245" y="27"/>
                    <a:pt x="214" y="30"/>
                  </a:cubicBezTo>
                  <a:cubicBezTo>
                    <a:pt x="200" y="31"/>
                    <a:pt x="171" y="34"/>
                    <a:pt x="156" y="35"/>
                  </a:cubicBezTo>
                  <a:cubicBezTo>
                    <a:pt x="141" y="35"/>
                    <a:pt x="112" y="36"/>
                    <a:pt x="97" y="37"/>
                  </a:cubicBezTo>
                  <a:cubicBezTo>
                    <a:pt x="77" y="37"/>
                    <a:pt x="27" y="39"/>
                    <a:pt x="0" y="39"/>
                  </a:cubicBezTo>
                  <a:cubicBezTo>
                    <a:pt x="1" y="40"/>
                    <a:pt x="2" y="41"/>
                    <a:pt x="3" y="42"/>
                  </a:cubicBezTo>
                  <a:cubicBezTo>
                    <a:pt x="3" y="42"/>
                    <a:pt x="3" y="42"/>
                    <a:pt x="3" y="42"/>
                  </a:cubicBezTo>
                  <a:cubicBezTo>
                    <a:pt x="5" y="43"/>
                    <a:pt x="6" y="45"/>
                    <a:pt x="7" y="47"/>
                  </a:cubicBezTo>
                  <a:cubicBezTo>
                    <a:pt x="7" y="50"/>
                    <a:pt x="6" y="54"/>
                    <a:pt x="5" y="55"/>
                  </a:cubicBezTo>
                  <a:cubicBezTo>
                    <a:pt x="4" y="57"/>
                    <a:pt x="2" y="57"/>
                    <a:pt x="1" y="58"/>
                  </a:cubicBezTo>
                  <a:cubicBezTo>
                    <a:pt x="1" y="58"/>
                    <a:pt x="1" y="58"/>
                    <a:pt x="1" y="58"/>
                  </a:cubicBezTo>
                  <a:cubicBezTo>
                    <a:pt x="2" y="58"/>
                    <a:pt x="4" y="59"/>
                    <a:pt x="5" y="60"/>
                  </a:cubicBezTo>
                  <a:cubicBezTo>
                    <a:pt x="7" y="62"/>
                    <a:pt x="7" y="65"/>
                    <a:pt x="7" y="67"/>
                  </a:cubicBezTo>
                  <a:cubicBezTo>
                    <a:pt x="7" y="68"/>
                    <a:pt x="6" y="69"/>
                    <a:pt x="6" y="70"/>
                  </a:cubicBezTo>
                  <a:cubicBezTo>
                    <a:pt x="6" y="70"/>
                    <a:pt x="6" y="70"/>
                    <a:pt x="6" y="70"/>
                  </a:cubicBezTo>
                  <a:cubicBezTo>
                    <a:pt x="6" y="70"/>
                    <a:pt x="6" y="70"/>
                    <a:pt x="6" y="70"/>
                  </a:cubicBezTo>
                  <a:cubicBezTo>
                    <a:pt x="6" y="71"/>
                    <a:pt x="6" y="71"/>
                    <a:pt x="7" y="72"/>
                  </a:cubicBezTo>
                  <a:cubicBezTo>
                    <a:pt x="7" y="73"/>
                    <a:pt x="7" y="73"/>
                    <a:pt x="7" y="74"/>
                  </a:cubicBezTo>
                  <a:cubicBezTo>
                    <a:pt x="7" y="74"/>
                    <a:pt x="7" y="74"/>
                    <a:pt x="7" y="75"/>
                  </a:cubicBezTo>
                  <a:cubicBezTo>
                    <a:pt x="8" y="75"/>
                    <a:pt x="8" y="75"/>
                    <a:pt x="8" y="75"/>
                  </a:cubicBezTo>
                  <a:cubicBezTo>
                    <a:pt x="9" y="76"/>
                    <a:pt x="11" y="77"/>
                    <a:pt x="11" y="80"/>
                  </a:cubicBezTo>
                  <a:cubicBezTo>
                    <a:pt x="11" y="81"/>
                    <a:pt x="11" y="82"/>
                    <a:pt x="11" y="82"/>
                  </a:cubicBezTo>
                  <a:cubicBezTo>
                    <a:pt x="12" y="83"/>
                    <a:pt x="13" y="84"/>
                    <a:pt x="14" y="84"/>
                  </a:cubicBezTo>
                  <a:cubicBezTo>
                    <a:pt x="16" y="84"/>
                    <a:pt x="18" y="85"/>
                    <a:pt x="19" y="87"/>
                  </a:cubicBezTo>
                  <a:cubicBezTo>
                    <a:pt x="21" y="89"/>
                    <a:pt x="20" y="91"/>
                    <a:pt x="20" y="92"/>
                  </a:cubicBezTo>
                  <a:cubicBezTo>
                    <a:pt x="20" y="93"/>
                    <a:pt x="20" y="93"/>
                    <a:pt x="20" y="93"/>
                  </a:cubicBezTo>
                  <a:cubicBezTo>
                    <a:pt x="20" y="93"/>
                    <a:pt x="20" y="93"/>
                    <a:pt x="20" y="93"/>
                  </a:cubicBezTo>
                  <a:cubicBezTo>
                    <a:pt x="21" y="92"/>
                    <a:pt x="22" y="92"/>
                    <a:pt x="23" y="92"/>
                  </a:cubicBezTo>
                  <a:cubicBezTo>
                    <a:pt x="24" y="92"/>
                    <a:pt x="24" y="92"/>
                    <a:pt x="25" y="92"/>
                  </a:cubicBezTo>
                  <a:cubicBezTo>
                    <a:pt x="27" y="93"/>
                    <a:pt x="29" y="95"/>
                    <a:pt x="30" y="97"/>
                  </a:cubicBezTo>
                  <a:cubicBezTo>
                    <a:pt x="32" y="99"/>
                    <a:pt x="32" y="103"/>
                    <a:pt x="32" y="104"/>
                  </a:cubicBezTo>
                  <a:cubicBezTo>
                    <a:pt x="32" y="105"/>
                    <a:pt x="31" y="106"/>
                    <a:pt x="31" y="106"/>
                  </a:cubicBezTo>
                  <a:cubicBezTo>
                    <a:pt x="31" y="107"/>
                    <a:pt x="32" y="107"/>
                    <a:pt x="33" y="108"/>
                  </a:cubicBezTo>
                  <a:cubicBezTo>
                    <a:pt x="34" y="109"/>
                    <a:pt x="35" y="110"/>
                    <a:pt x="36" y="111"/>
                  </a:cubicBezTo>
                  <a:cubicBezTo>
                    <a:pt x="36" y="112"/>
                    <a:pt x="37" y="113"/>
                    <a:pt x="37" y="113"/>
                  </a:cubicBezTo>
                  <a:cubicBezTo>
                    <a:pt x="38" y="114"/>
                    <a:pt x="39" y="114"/>
                    <a:pt x="41" y="115"/>
                  </a:cubicBezTo>
                  <a:cubicBezTo>
                    <a:pt x="42" y="117"/>
                    <a:pt x="44" y="121"/>
                    <a:pt x="44" y="123"/>
                  </a:cubicBezTo>
                  <a:cubicBezTo>
                    <a:pt x="45" y="126"/>
                    <a:pt x="44" y="128"/>
                    <a:pt x="43" y="130"/>
                  </a:cubicBezTo>
                  <a:cubicBezTo>
                    <a:pt x="43" y="130"/>
                    <a:pt x="44" y="130"/>
                    <a:pt x="45" y="130"/>
                  </a:cubicBezTo>
                  <a:cubicBezTo>
                    <a:pt x="45" y="130"/>
                    <a:pt x="45" y="130"/>
                    <a:pt x="46" y="130"/>
                  </a:cubicBezTo>
                  <a:cubicBezTo>
                    <a:pt x="46" y="130"/>
                    <a:pt x="46" y="130"/>
                    <a:pt x="46" y="130"/>
                  </a:cubicBezTo>
                  <a:cubicBezTo>
                    <a:pt x="48" y="131"/>
                    <a:pt x="50" y="133"/>
                    <a:pt x="51" y="133"/>
                  </a:cubicBezTo>
                  <a:cubicBezTo>
                    <a:pt x="52" y="134"/>
                    <a:pt x="52" y="136"/>
                    <a:pt x="53" y="137"/>
                  </a:cubicBezTo>
                  <a:cubicBezTo>
                    <a:pt x="53" y="137"/>
                    <a:pt x="53" y="137"/>
                    <a:pt x="53" y="138"/>
                  </a:cubicBezTo>
                  <a:cubicBezTo>
                    <a:pt x="55" y="140"/>
                    <a:pt x="55" y="140"/>
                    <a:pt x="55" y="140"/>
                  </a:cubicBezTo>
                  <a:cubicBezTo>
                    <a:pt x="55" y="140"/>
                    <a:pt x="55" y="140"/>
                    <a:pt x="55" y="140"/>
                  </a:cubicBezTo>
                  <a:cubicBezTo>
                    <a:pt x="57" y="140"/>
                    <a:pt x="57" y="140"/>
                    <a:pt x="57" y="140"/>
                  </a:cubicBezTo>
                  <a:cubicBezTo>
                    <a:pt x="58" y="141"/>
                    <a:pt x="59" y="142"/>
                    <a:pt x="60" y="142"/>
                  </a:cubicBezTo>
                  <a:cubicBezTo>
                    <a:pt x="60" y="143"/>
                    <a:pt x="61" y="143"/>
                    <a:pt x="61" y="144"/>
                  </a:cubicBezTo>
                  <a:cubicBezTo>
                    <a:pt x="62" y="144"/>
                    <a:pt x="64" y="144"/>
                    <a:pt x="65" y="145"/>
                  </a:cubicBezTo>
                  <a:cubicBezTo>
                    <a:pt x="67" y="147"/>
                    <a:pt x="69" y="150"/>
                    <a:pt x="69" y="151"/>
                  </a:cubicBezTo>
                  <a:cubicBezTo>
                    <a:pt x="69" y="151"/>
                    <a:pt x="69" y="151"/>
                    <a:pt x="70" y="152"/>
                  </a:cubicBezTo>
                  <a:cubicBezTo>
                    <a:pt x="70" y="152"/>
                    <a:pt x="71" y="151"/>
                    <a:pt x="72" y="151"/>
                  </a:cubicBezTo>
                  <a:cubicBezTo>
                    <a:pt x="73" y="151"/>
                    <a:pt x="73" y="151"/>
                    <a:pt x="74" y="152"/>
                  </a:cubicBezTo>
                  <a:cubicBezTo>
                    <a:pt x="77" y="153"/>
                    <a:pt x="78" y="155"/>
                    <a:pt x="79" y="157"/>
                  </a:cubicBezTo>
                  <a:cubicBezTo>
                    <a:pt x="79" y="157"/>
                    <a:pt x="79" y="157"/>
                    <a:pt x="79" y="157"/>
                  </a:cubicBezTo>
                  <a:cubicBezTo>
                    <a:pt x="79" y="158"/>
                    <a:pt x="81" y="158"/>
                    <a:pt x="81" y="158"/>
                  </a:cubicBezTo>
                  <a:cubicBezTo>
                    <a:pt x="81" y="158"/>
                    <a:pt x="81" y="158"/>
                    <a:pt x="81" y="158"/>
                  </a:cubicBezTo>
                  <a:cubicBezTo>
                    <a:pt x="82" y="158"/>
                    <a:pt x="83" y="158"/>
                    <a:pt x="84" y="158"/>
                  </a:cubicBezTo>
                  <a:cubicBezTo>
                    <a:pt x="84" y="158"/>
                    <a:pt x="84" y="158"/>
                    <a:pt x="84" y="158"/>
                  </a:cubicBezTo>
                  <a:cubicBezTo>
                    <a:pt x="84" y="158"/>
                    <a:pt x="84" y="158"/>
                    <a:pt x="84" y="158"/>
                  </a:cubicBezTo>
                  <a:cubicBezTo>
                    <a:pt x="84" y="157"/>
                    <a:pt x="84" y="154"/>
                    <a:pt x="86" y="153"/>
                  </a:cubicBezTo>
                  <a:cubicBezTo>
                    <a:pt x="87" y="152"/>
                    <a:pt x="88" y="151"/>
                    <a:pt x="91" y="151"/>
                  </a:cubicBezTo>
                  <a:cubicBezTo>
                    <a:pt x="91" y="151"/>
                    <a:pt x="92" y="151"/>
                    <a:pt x="92" y="151"/>
                  </a:cubicBezTo>
                  <a:cubicBezTo>
                    <a:pt x="93" y="151"/>
                    <a:pt x="94" y="150"/>
                    <a:pt x="94" y="150"/>
                  </a:cubicBezTo>
                  <a:cubicBezTo>
                    <a:pt x="96" y="150"/>
                    <a:pt x="97" y="150"/>
                    <a:pt x="98" y="150"/>
                  </a:cubicBezTo>
                  <a:cubicBezTo>
                    <a:pt x="99" y="150"/>
                    <a:pt x="100" y="150"/>
                    <a:pt x="101" y="150"/>
                  </a:cubicBezTo>
                  <a:cubicBezTo>
                    <a:pt x="103" y="151"/>
                    <a:pt x="107" y="154"/>
                    <a:pt x="107" y="157"/>
                  </a:cubicBezTo>
                  <a:cubicBezTo>
                    <a:pt x="107" y="158"/>
                    <a:pt x="107" y="159"/>
                    <a:pt x="107" y="160"/>
                  </a:cubicBezTo>
                  <a:cubicBezTo>
                    <a:pt x="108" y="160"/>
                    <a:pt x="111" y="161"/>
                    <a:pt x="112" y="163"/>
                  </a:cubicBezTo>
                  <a:cubicBezTo>
                    <a:pt x="114" y="164"/>
                    <a:pt x="115" y="167"/>
                    <a:pt x="115" y="169"/>
                  </a:cubicBezTo>
                  <a:cubicBezTo>
                    <a:pt x="115" y="171"/>
                    <a:pt x="114" y="172"/>
                    <a:pt x="114" y="174"/>
                  </a:cubicBezTo>
                  <a:cubicBezTo>
                    <a:pt x="117" y="175"/>
                    <a:pt x="118" y="180"/>
                    <a:pt x="118" y="180"/>
                  </a:cubicBezTo>
                  <a:cubicBezTo>
                    <a:pt x="118" y="182"/>
                    <a:pt x="118" y="185"/>
                    <a:pt x="117" y="186"/>
                  </a:cubicBezTo>
                  <a:cubicBezTo>
                    <a:pt x="116" y="188"/>
                    <a:pt x="114" y="191"/>
                    <a:pt x="111" y="192"/>
                  </a:cubicBezTo>
                  <a:cubicBezTo>
                    <a:pt x="110" y="192"/>
                    <a:pt x="109" y="192"/>
                    <a:pt x="107" y="192"/>
                  </a:cubicBezTo>
                  <a:cubicBezTo>
                    <a:pt x="106" y="192"/>
                    <a:pt x="105" y="192"/>
                    <a:pt x="103" y="192"/>
                  </a:cubicBezTo>
                  <a:cubicBezTo>
                    <a:pt x="103" y="192"/>
                    <a:pt x="103" y="193"/>
                    <a:pt x="103" y="193"/>
                  </a:cubicBezTo>
                  <a:cubicBezTo>
                    <a:pt x="103" y="194"/>
                    <a:pt x="102" y="198"/>
                    <a:pt x="100" y="199"/>
                  </a:cubicBezTo>
                  <a:cubicBezTo>
                    <a:pt x="99" y="200"/>
                    <a:pt x="98" y="200"/>
                    <a:pt x="96" y="200"/>
                  </a:cubicBezTo>
                  <a:cubicBezTo>
                    <a:pt x="95" y="200"/>
                    <a:pt x="94" y="200"/>
                    <a:pt x="94" y="200"/>
                  </a:cubicBezTo>
                  <a:cubicBezTo>
                    <a:pt x="94" y="200"/>
                    <a:pt x="94" y="200"/>
                    <a:pt x="94" y="200"/>
                  </a:cubicBezTo>
                  <a:cubicBezTo>
                    <a:pt x="94" y="200"/>
                    <a:pt x="93" y="200"/>
                    <a:pt x="93" y="201"/>
                  </a:cubicBezTo>
                  <a:cubicBezTo>
                    <a:pt x="93" y="201"/>
                    <a:pt x="93" y="202"/>
                    <a:pt x="92" y="203"/>
                  </a:cubicBezTo>
                  <a:cubicBezTo>
                    <a:pt x="92" y="203"/>
                    <a:pt x="92" y="203"/>
                    <a:pt x="92" y="204"/>
                  </a:cubicBezTo>
                  <a:cubicBezTo>
                    <a:pt x="93" y="205"/>
                    <a:pt x="95" y="206"/>
                    <a:pt x="95" y="208"/>
                  </a:cubicBezTo>
                  <a:cubicBezTo>
                    <a:pt x="96" y="211"/>
                    <a:pt x="93" y="216"/>
                    <a:pt x="90" y="217"/>
                  </a:cubicBezTo>
                  <a:cubicBezTo>
                    <a:pt x="90" y="218"/>
                    <a:pt x="89" y="218"/>
                    <a:pt x="88" y="218"/>
                  </a:cubicBezTo>
                  <a:cubicBezTo>
                    <a:pt x="87" y="218"/>
                    <a:pt x="87" y="218"/>
                    <a:pt x="86" y="218"/>
                  </a:cubicBezTo>
                  <a:cubicBezTo>
                    <a:pt x="86" y="218"/>
                    <a:pt x="87" y="219"/>
                    <a:pt x="87" y="219"/>
                  </a:cubicBezTo>
                  <a:cubicBezTo>
                    <a:pt x="87" y="219"/>
                    <a:pt x="87" y="219"/>
                    <a:pt x="88" y="219"/>
                  </a:cubicBezTo>
                  <a:cubicBezTo>
                    <a:pt x="88" y="220"/>
                    <a:pt x="89" y="220"/>
                    <a:pt x="90" y="221"/>
                  </a:cubicBezTo>
                  <a:cubicBezTo>
                    <a:pt x="91" y="221"/>
                    <a:pt x="92" y="223"/>
                    <a:pt x="93" y="224"/>
                  </a:cubicBezTo>
                  <a:cubicBezTo>
                    <a:pt x="94" y="225"/>
                    <a:pt x="94" y="226"/>
                    <a:pt x="95" y="227"/>
                  </a:cubicBezTo>
                  <a:cubicBezTo>
                    <a:pt x="95" y="228"/>
                    <a:pt x="95" y="228"/>
                    <a:pt x="95" y="229"/>
                  </a:cubicBezTo>
                  <a:cubicBezTo>
                    <a:pt x="95" y="229"/>
                    <a:pt x="95" y="229"/>
                    <a:pt x="95" y="229"/>
                  </a:cubicBezTo>
                  <a:cubicBezTo>
                    <a:pt x="95" y="229"/>
                    <a:pt x="95" y="229"/>
                    <a:pt x="96" y="229"/>
                  </a:cubicBezTo>
                  <a:cubicBezTo>
                    <a:pt x="97" y="229"/>
                    <a:pt x="98" y="229"/>
                    <a:pt x="100" y="230"/>
                  </a:cubicBezTo>
                  <a:cubicBezTo>
                    <a:pt x="102" y="231"/>
                    <a:pt x="103" y="233"/>
                    <a:pt x="103" y="235"/>
                  </a:cubicBezTo>
                  <a:cubicBezTo>
                    <a:pt x="103" y="235"/>
                    <a:pt x="103" y="235"/>
                    <a:pt x="103" y="236"/>
                  </a:cubicBezTo>
                  <a:cubicBezTo>
                    <a:pt x="104" y="236"/>
                    <a:pt x="106" y="236"/>
                    <a:pt x="107" y="238"/>
                  </a:cubicBezTo>
                  <a:cubicBezTo>
                    <a:pt x="107" y="238"/>
                    <a:pt x="108" y="239"/>
                    <a:pt x="108" y="239"/>
                  </a:cubicBezTo>
                  <a:cubicBezTo>
                    <a:pt x="109" y="239"/>
                    <a:pt x="109" y="239"/>
                    <a:pt x="110" y="239"/>
                  </a:cubicBezTo>
                  <a:cubicBezTo>
                    <a:pt x="110" y="239"/>
                    <a:pt x="110" y="239"/>
                    <a:pt x="111" y="239"/>
                  </a:cubicBezTo>
                  <a:cubicBezTo>
                    <a:pt x="113" y="239"/>
                    <a:pt x="115" y="240"/>
                    <a:pt x="117" y="241"/>
                  </a:cubicBezTo>
                  <a:cubicBezTo>
                    <a:pt x="118" y="243"/>
                    <a:pt x="121" y="247"/>
                    <a:pt x="119" y="251"/>
                  </a:cubicBezTo>
                  <a:cubicBezTo>
                    <a:pt x="118" y="253"/>
                    <a:pt x="117" y="254"/>
                    <a:pt x="115" y="255"/>
                  </a:cubicBezTo>
                  <a:cubicBezTo>
                    <a:pt x="115" y="256"/>
                    <a:pt x="115" y="257"/>
                    <a:pt x="116" y="258"/>
                  </a:cubicBezTo>
                  <a:cubicBezTo>
                    <a:pt x="116" y="258"/>
                    <a:pt x="116" y="259"/>
                    <a:pt x="116" y="259"/>
                  </a:cubicBezTo>
                  <a:cubicBezTo>
                    <a:pt x="116" y="259"/>
                    <a:pt x="116" y="259"/>
                    <a:pt x="117" y="259"/>
                  </a:cubicBezTo>
                  <a:cubicBezTo>
                    <a:pt x="117" y="259"/>
                    <a:pt x="118" y="259"/>
                    <a:pt x="120" y="260"/>
                  </a:cubicBezTo>
                  <a:cubicBezTo>
                    <a:pt x="121" y="260"/>
                    <a:pt x="123" y="262"/>
                    <a:pt x="125" y="263"/>
                  </a:cubicBezTo>
                  <a:cubicBezTo>
                    <a:pt x="126" y="265"/>
                    <a:pt x="127" y="268"/>
                    <a:pt x="128" y="270"/>
                  </a:cubicBezTo>
                  <a:cubicBezTo>
                    <a:pt x="128" y="270"/>
                    <a:pt x="128" y="271"/>
                    <a:pt x="128" y="271"/>
                  </a:cubicBezTo>
                  <a:cubicBezTo>
                    <a:pt x="128" y="271"/>
                    <a:pt x="129" y="271"/>
                    <a:pt x="129" y="272"/>
                  </a:cubicBezTo>
                  <a:cubicBezTo>
                    <a:pt x="131" y="273"/>
                    <a:pt x="133" y="275"/>
                    <a:pt x="133" y="276"/>
                  </a:cubicBezTo>
                  <a:cubicBezTo>
                    <a:pt x="133" y="276"/>
                    <a:pt x="133" y="276"/>
                    <a:pt x="134" y="277"/>
                  </a:cubicBezTo>
                  <a:cubicBezTo>
                    <a:pt x="134" y="277"/>
                    <a:pt x="134" y="277"/>
                    <a:pt x="135" y="278"/>
                  </a:cubicBezTo>
                  <a:cubicBezTo>
                    <a:pt x="135" y="278"/>
                    <a:pt x="135" y="278"/>
                    <a:pt x="135" y="278"/>
                  </a:cubicBezTo>
                  <a:cubicBezTo>
                    <a:pt x="135" y="277"/>
                    <a:pt x="136" y="276"/>
                    <a:pt x="136" y="276"/>
                  </a:cubicBezTo>
                  <a:cubicBezTo>
                    <a:pt x="137" y="276"/>
                    <a:pt x="139" y="274"/>
                    <a:pt x="142" y="274"/>
                  </a:cubicBezTo>
                  <a:cubicBezTo>
                    <a:pt x="142" y="274"/>
                    <a:pt x="142" y="274"/>
                    <a:pt x="142" y="274"/>
                  </a:cubicBezTo>
                  <a:cubicBezTo>
                    <a:pt x="142" y="274"/>
                    <a:pt x="142" y="274"/>
                    <a:pt x="142" y="274"/>
                  </a:cubicBezTo>
                  <a:cubicBezTo>
                    <a:pt x="145" y="275"/>
                    <a:pt x="147" y="276"/>
                    <a:pt x="148" y="278"/>
                  </a:cubicBezTo>
                  <a:cubicBezTo>
                    <a:pt x="148" y="278"/>
                    <a:pt x="148" y="278"/>
                    <a:pt x="149" y="278"/>
                  </a:cubicBezTo>
                  <a:cubicBezTo>
                    <a:pt x="149" y="278"/>
                    <a:pt x="149" y="278"/>
                    <a:pt x="149" y="278"/>
                  </a:cubicBezTo>
                  <a:cubicBezTo>
                    <a:pt x="150" y="277"/>
                    <a:pt x="151" y="277"/>
                    <a:pt x="152" y="277"/>
                  </a:cubicBezTo>
                  <a:cubicBezTo>
                    <a:pt x="153" y="277"/>
                    <a:pt x="154" y="278"/>
                    <a:pt x="155" y="278"/>
                  </a:cubicBezTo>
                  <a:cubicBezTo>
                    <a:pt x="157" y="279"/>
                    <a:pt x="159" y="282"/>
                    <a:pt x="159" y="284"/>
                  </a:cubicBezTo>
                  <a:cubicBezTo>
                    <a:pt x="160" y="286"/>
                    <a:pt x="159" y="288"/>
                    <a:pt x="159" y="290"/>
                  </a:cubicBezTo>
                  <a:cubicBezTo>
                    <a:pt x="158" y="290"/>
                    <a:pt x="158" y="291"/>
                    <a:pt x="157" y="292"/>
                  </a:cubicBezTo>
                  <a:cubicBezTo>
                    <a:pt x="177" y="664"/>
                    <a:pt x="177" y="664"/>
                    <a:pt x="177" y="664"/>
                  </a:cubicBezTo>
                  <a:cubicBezTo>
                    <a:pt x="182" y="745"/>
                    <a:pt x="182" y="745"/>
                    <a:pt x="182" y="745"/>
                  </a:cubicBezTo>
                  <a:cubicBezTo>
                    <a:pt x="357" y="733"/>
                    <a:pt x="357" y="733"/>
                    <a:pt x="357" y="733"/>
                  </a:cubicBezTo>
                  <a:cubicBezTo>
                    <a:pt x="433" y="727"/>
                    <a:pt x="433" y="727"/>
                    <a:pt x="433" y="727"/>
                  </a:cubicBezTo>
                  <a:cubicBezTo>
                    <a:pt x="523" y="720"/>
                    <a:pt x="523" y="720"/>
                    <a:pt x="523" y="720"/>
                  </a:cubicBezTo>
                  <a:cubicBezTo>
                    <a:pt x="585" y="716"/>
                    <a:pt x="585" y="716"/>
                    <a:pt x="585" y="716"/>
                  </a:cubicBezTo>
                  <a:cubicBezTo>
                    <a:pt x="785" y="696"/>
                    <a:pt x="785" y="696"/>
                    <a:pt x="785" y="696"/>
                  </a:cubicBezTo>
                  <a:cubicBezTo>
                    <a:pt x="786" y="695"/>
                    <a:pt x="790" y="695"/>
                    <a:pt x="792" y="695"/>
                  </a:cubicBezTo>
                  <a:cubicBezTo>
                    <a:pt x="793" y="695"/>
                    <a:pt x="794" y="695"/>
                    <a:pt x="794" y="695"/>
                  </a:cubicBezTo>
                  <a:cubicBezTo>
                    <a:pt x="797" y="696"/>
                    <a:pt x="801" y="698"/>
                    <a:pt x="802" y="701"/>
                  </a:cubicBezTo>
                  <a:cubicBezTo>
                    <a:pt x="803" y="703"/>
                    <a:pt x="803" y="705"/>
                    <a:pt x="803" y="707"/>
                  </a:cubicBezTo>
                  <a:cubicBezTo>
                    <a:pt x="803" y="707"/>
                    <a:pt x="803" y="707"/>
                    <a:pt x="803" y="707"/>
                  </a:cubicBezTo>
                  <a:cubicBezTo>
                    <a:pt x="804" y="708"/>
                    <a:pt x="804" y="709"/>
                    <a:pt x="805" y="709"/>
                  </a:cubicBezTo>
                  <a:cubicBezTo>
                    <a:pt x="806" y="710"/>
                    <a:pt x="808" y="711"/>
                    <a:pt x="808" y="712"/>
                  </a:cubicBezTo>
                  <a:cubicBezTo>
                    <a:pt x="810" y="712"/>
                    <a:pt x="812" y="712"/>
                    <a:pt x="814" y="713"/>
                  </a:cubicBezTo>
                  <a:cubicBezTo>
                    <a:pt x="816" y="716"/>
                    <a:pt x="817" y="720"/>
                    <a:pt x="817" y="723"/>
                  </a:cubicBezTo>
                  <a:cubicBezTo>
                    <a:pt x="816" y="724"/>
                    <a:pt x="815" y="726"/>
                    <a:pt x="814" y="727"/>
                  </a:cubicBezTo>
                  <a:cubicBezTo>
                    <a:pt x="815" y="727"/>
                    <a:pt x="816" y="729"/>
                    <a:pt x="817" y="730"/>
                  </a:cubicBezTo>
                  <a:cubicBezTo>
                    <a:pt x="817" y="730"/>
                    <a:pt x="819" y="736"/>
                    <a:pt x="817" y="740"/>
                  </a:cubicBezTo>
                  <a:cubicBezTo>
                    <a:pt x="816" y="742"/>
                    <a:pt x="814" y="743"/>
                    <a:pt x="813" y="743"/>
                  </a:cubicBezTo>
                  <a:cubicBezTo>
                    <a:pt x="812" y="743"/>
                    <a:pt x="812" y="743"/>
                    <a:pt x="812" y="743"/>
                  </a:cubicBezTo>
                  <a:cubicBezTo>
                    <a:pt x="812" y="744"/>
                    <a:pt x="811" y="744"/>
                    <a:pt x="811" y="744"/>
                  </a:cubicBezTo>
                  <a:cubicBezTo>
                    <a:pt x="811" y="744"/>
                    <a:pt x="811" y="745"/>
                    <a:pt x="811" y="745"/>
                  </a:cubicBezTo>
                  <a:cubicBezTo>
                    <a:pt x="810" y="745"/>
                    <a:pt x="810" y="746"/>
                    <a:pt x="810" y="746"/>
                  </a:cubicBezTo>
                  <a:cubicBezTo>
                    <a:pt x="810" y="748"/>
                    <a:pt x="809" y="750"/>
                    <a:pt x="808" y="751"/>
                  </a:cubicBezTo>
                  <a:cubicBezTo>
                    <a:pt x="806" y="753"/>
                    <a:pt x="804" y="754"/>
                    <a:pt x="802" y="755"/>
                  </a:cubicBezTo>
                  <a:cubicBezTo>
                    <a:pt x="802" y="755"/>
                    <a:pt x="801" y="755"/>
                    <a:pt x="800" y="756"/>
                  </a:cubicBezTo>
                  <a:cubicBezTo>
                    <a:pt x="800" y="756"/>
                    <a:pt x="799" y="757"/>
                    <a:pt x="799" y="757"/>
                  </a:cubicBezTo>
                  <a:cubicBezTo>
                    <a:pt x="799" y="758"/>
                    <a:pt x="798" y="758"/>
                    <a:pt x="798" y="758"/>
                  </a:cubicBezTo>
                  <a:cubicBezTo>
                    <a:pt x="798" y="758"/>
                    <a:pt x="798" y="759"/>
                    <a:pt x="797" y="759"/>
                  </a:cubicBezTo>
                  <a:cubicBezTo>
                    <a:pt x="797" y="760"/>
                    <a:pt x="797" y="761"/>
                    <a:pt x="797" y="762"/>
                  </a:cubicBezTo>
                  <a:cubicBezTo>
                    <a:pt x="797" y="764"/>
                    <a:pt x="795" y="767"/>
                    <a:pt x="795" y="767"/>
                  </a:cubicBezTo>
                  <a:cubicBezTo>
                    <a:pt x="794" y="769"/>
                    <a:pt x="792" y="770"/>
                    <a:pt x="791" y="771"/>
                  </a:cubicBezTo>
                  <a:cubicBezTo>
                    <a:pt x="790" y="772"/>
                    <a:pt x="790" y="772"/>
                    <a:pt x="790" y="772"/>
                  </a:cubicBezTo>
                  <a:cubicBezTo>
                    <a:pt x="789" y="773"/>
                    <a:pt x="789" y="773"/>
                    <a:pt x="788" y="774"/>
                  </a:cubicBezTo>
                  <a:cubicBezTo>
                    <a:pt x="787" y="774"/>
                    <a:pt x="786" y="775"/>
                    <a:pt x="786" y="775"/>
                  </a:cubicBezTo>
                  <a:cubicBezTo>
                    <a:pt x="786" y="775"/>
                    <a:pt x="785" y="776"/>
                    <a:pt x="785" y="778"/>
                  </a:cubicBezTo>
                  <a:cubicBezTo>
                    <a:pt x="785" y="779"/>
                    <a:pt x="785" y="779"/>
                    <a:pt x="785" y="780"/>
                  </a:cubicBezTo>
                  <a:cubicBezTo>
                    <a:pt x="784" y="781"/>
                    <a:pt x="784" y="783"/>
                    <a:pt x="784" y="784"/>
                  </a:cubicBezTo>
                  <a:cubicBezTo>
                    <a:pt x="784" y="784"/>
                    <a:pt x="784" y="785"/>
                    <a:pt x="783" y="785"/>
                  </a:cubicBezTo>
                  <a:cubicBezTo>
                    <a:pt x="871" y="775"/>
                    <a:pt x="871" y="775"/>
                    <a:pt x="871" y="775"/>
                  </a:cubicBezTo>
                  <a:cubicBezTo>
                    <a:pt x="871" y="774"/>
                    <a:pt x="871" y="772"/>
                    <a:pt x="871" y="771"/>
                  </a:cubicBezTo>
                  <a:cubicBezTo>
                    <a:pt x="871" y="770"/>
                    <a:pt x="870" y="767"/>
                    <a:pt x="871" y="766"/>
                  </a:cubicBezTo>
                  <a:cubicBezTo>
                    <a:pt x="871" y="765"/>
                    <a:pt x="872" y="764"/>
                    <a:pt x="873" y="764"/>
                  </a:cubicBezTo>
                  <a:cubicBezTo>
                    <a:pt x="875" y="762"/>
                    <a:pt x="879" y="761"/>
                    <a:pt x="880" y="760"/>
                  </a:cubicBezTo>
                  <a:cubicBezTo>
                    <a:pt x="881" y="758"/>
                    <a:pt x="882" y="756"/>
                    <a:pt x="882" y="754"/>
                  </a:cubicBezTo>
                  <a:cubicBezTo>
                    <a:pt x="882" y="753"/>
                    <a:pt x="880" y="750"/>
                    <a:pt x="878" y="749"/>
                  </a:cubicBezTo>
                  <a:cubicBezTo>
                    <a:pt x="877" y="748"/>
                    <a:pt x="875" y="747"/>
                    <a:pt x="874" y="747"/>
                  </a:cubicBezTo>
                  <a:cubicBezTo>
                    <a:pt x="872" y="746"/>
                    <a:pt x="868" y="746"/>
                    <a:pt x="867" y="745"/>
                  </a:cubicBezTo>
                  <a:cubicBezTo>
                    <a:pt x="866" y="744"/>
                    <a:pt x="863" y="743"/>
                    <a:pt x="862" y="741"/>
                  </a:cubicBezTo>
                  <a:cubicBezTo>
                    <a:pt x="862" y="740"/>
                    <a:pt x="862" y="738"/>
                    <a:pt x="863" y="738"/>
                  </a:cubicBezTo>
                  <a:cubicBezTo>
                    <a:pt x="863" y="737"/>
                    <a:pt x="866" y="736"/>
                    <a:pt x="867" y="736"/>
                  </a:cubicBezTo>
                  <a:cubicBezTo>
                    <a:pt x="868" y="736"/>
                    <a:pt x="871" y="736"/>
                    <a:pt x="872" y="736"/>
                  </a:cubicBezTo>
                  <a:cubicBezTo>
                    <a:pt x="873" y="737"/>
                    <a:pt x="875" y="738"/>
                    <a:pt x="876" y="739"/>
                  </a:cubicBezTo>
                  <a:cubicBezTo>
                    <a:pt x="877" y="739"/>
                    <a:pt x="879" y="739"/>
                    <a:pt x="881" y="738"/>
                  </a:cubicBezTo>
                  <a:cubicBezTo>
                    <a:pt x="882" y="738"/>
                    <a:pt x="884" y="736"/>
                    <a:pt x="885" y="735"/>
                  </a:cubicBezTo>
                  <a:cubicBezTo>
                    <a:pt x="885" y="734"/>
                    <a:pt x="887" y="732"/>
                    <a:pt x="887" y="731"/>
                  </a:cubicBezTo>
                  <a:cubicBezTo>
                    <a:pt x="886" y="729"/>
                    <a:pt x="884" y="728"/>
                    <a:pt x="882" y="728"/>
                  </a:cubicBezTo>
                  <a:cubicBezTo>
                    <a:pt x="881" y="727"/>
                    <a:pt x="878" y="728"/>
                    <a:pt x="877" y="728"/>
                  </a:cubicBezTo>
                  <a:cubicBezTo>
                    <a:pt x="876" y="727"/>
                    <a:pt x="874" y="727"/>
                    <a:pt x="874" y="726"/>
                  </a:cubicBezTo>
                  <a:cubicBezTo>
                    <a:pt x="873" y="725"/>
                    <a:pt x="873" y="723"/>
                    <a:pt x="873" y="722"/>
                  </a:cubicBezTo>
                  <a:cubicBezTo>
                    <a:pt x="873" y="721"/>
                    <a:pt x="875" y="720"/>
                    <a:pt x="876" y="719"/>
                  </a:cubicBezTo>
                  <a:cubicBezTo>
                    <a:pt x="878" y="719"/>
                    <a:pt x="882" y="721"/>
                    <a:pt x="884" y="721"/>
                  </a:cubicBezTo>
                  <a:cubicBezTo>
                    <a:pt x="884" y="720"/>
                    <a:pt x="886" y="719"/>
                    <a:pt x="886" y="718"/>
                  </a:cubicBezTo>
                  <a:cubicBezTo>
                    <a:pt x="887" y="717"/>
                    <a:pt x="888" y="714"/>
                    <a:pt x="888" y="712"/>
                  </a:cubicBezTo>
                  <a:cubicBezTo>
                    <a:pt x="888" y="711"/>
                    <a:pt x="885" y="709"/>
                    <a:pt x="884" y="708"/>
                  </a:cubicBezTo>
                  <a:cubicBezTo>
                    <a:pt x="884" y="707"/>
                    <a:pt x="883" y="705"/>
                    <a:pt x="883" y="704"/>
                  </a:cubicBezTo>
                  <a:cubicBezTo>
                    <a:pt x="883" y="703"/>
                    <a:pt x="883" y="702"/>
                    <a:pt x="884" y="701"/>
                  </a:cubicBezTo>
                  <a:cubicBezTo>
                    <a:pt x="884" y="700"/>
                    <a:pt x="884" y="698"/>
                    <a:pt x="884" y="697"/>
                  </a:cubicBezTo>
                  <a:cubicBezTo>
                    <a:pt x="884" y="696"/>
                    <a:pt x="883" y="694"/>
                    <a:pt x="883" y="693"/>
                  </a:cubicBezTo>
                  <a:cubicBezTo>
                    <a:pt x="882" y="692"/>
                    <a:pt x="881" y="690"/>
                    <a:pt x="880" y="689"/>
                  </a:cubicBezTo>
                  <a:cubicBezTo>
                    <a:pt x="879" y="688"/>
                    <a:pt x="877" y="687"/>
                    <a:pt x="876" y="686"/>
                  </a:cubicBezTo>
                  <a:cubicBezTo>
                    <a:pt x="876" y="685"/>
                    <a:pt x="875" y="682"/>
                    <a:pt x="875" y="681"/>
                  </a:cubicBezTo>
                  <a:cubicBezTo>
                    <a:pt x="876" y="680"/>
                    <a:pt x="877" y="678"/>
                    <a:pt x="878" y="677"/>
                  </a:cubicBezTo>
                  <a:cubicBezTo>
                    <a:pt x="879" y="677"/>
                    <a:pt x="881" y="676"/>
                    <a:pt x="881" y="676"/>
                  </a:cubicBezTo>
                  <a:cubicBezTo>
                    <a:pt x="882" y="676"/>
                    <a:pt x="885" y="676"/>
                    <a:pt x="886" y="676"/>
                  </a:cubicBezTo>
                  <a:cubicBezTo>
                    <a:pt x="887" y="677"/>
                    <a:pt x="889" y="678"/>
                    <a:pt x="890" y="679"/>
                  </a:cubicBezTo>
                  <a:cubicBezTo>
                    <a:pt x="890" y="679"/>
                    <a:pt x="891" y="681"/>
                    <a:pt x="891" y="682"/>
                  </a:cubicBezTo>
                  <a:cubicBezTo>
                    <a:pt x="891" y="683"/>
                    <a:pt x="891" y="685"/>
                    <a:pt x="891" y="686"/>
                  </a:cubicBezTo>
                  <a:cubicBezTo>
                    <a:pt x="891" y="687"/>
                    <a:pt x="890" y="689"/>
                    <a:pt x="889" y="690"/>
                  </a:cubicBezTo>
                  <a:cubicBezTo>
                    <a:pt x="889" y="690"/>
                    <a:pt x="888" y="691"/>
                    <a:pt x="888" y="692"/>
                  </a:cubicBezTo>
                  <a:cubicBezTo>
                    <a:pt x="888" y="693"/>
                    <a:pt x="888" y="694"/>
                    <a:pt x="889" y="695"/>
                  </a:cubicBezTo>
                  <a:cubicBezTo>
                    <a:pt x="889" y="696"/>
                    <a:pt x="890" y="698"/>
                    <a:pt x="892" y="699"/>
                  </a:cubicBezTo>
                  <a:cubicBezTo>
                    <a:pt x="892" y="699"/>
                    <a:pt x="894" y="698"/>
                    <a:pt x="894" y="698"/>
                  </a:cubicBezTo>
                  <a:cubicBezTo>
                    <a:pt x="895" y="697"/>
                    <a:pt x="897" y="695"/>
                    <a:pt x="898" y="694"/>
                  </a:cubicBezTo>
                  <a:cubicBezTo>
                    <a:pt x="899" y="694"/>
                    <a:pt x="899" y="692"/>
                    <a:pt x="899" y="691"/>
                  </a:cubicBezTo>
                  <a:cubicBezTo>
                    <a:pt x="899" y="690"/>
                    <a:pt x="899" y="690"/>
                    <a:pt x="899" y="689"/>
                  </a:cubicBezTo>
                  <a:cubicBezTo>
                    <a:pt x="899" y="688"/>
                    <a:pt x="899" y="685"/>
                    <a:pt x="900" y="684"/>
                  </a:cubicBezTo>
                  <a:cubicBezTo>
                    <a:pt x="900" y="682"/>
                    <a:pt x="901" y="678"/>
                    <a:pt x="901" y="676"/>
                  </a:cubicBezTo>
                  <a:cubicBezTo>
                    <a:pt x="901" y="674"/>
                    <a:pt x="900" y="670"/>
                    <a:pt x="901" y="668"/>
                  </a:cubicBezTo>
                  <a:cubicBezTo>
                    <a:pt x="901" y="667"/>
                    <a:pt x="903" y="665"/>
                    <a:pt x="904" y="665"/>
                  </a:cubicBezTo>
                  <a:cubicBezTo>
                    <a:pt x="905" y="664"/>
                    <a:pt x="907" y="664"/>
                    <a:pt x="908" y="664"/>
                  </a:cubicBezTo>
                  <a:cubicBezTo>
                    <a:pt x="909" y="664"/>
                    <a:pt x="912" y="666"/>
                    <a:pt x="912" y="667"/>
                  </a:cubicBezTo>
                  <a:cubicBezTo>
                    <a:pt x="912" y="667"/>
                    <a:pt x="913" y="670"/>
                    <a:pt x="913" y="671"/>
                  </a:cubicBezTo>
                  <a:cubicBezTo>
                    <a:pt x="915" y="672"/>
                    <a:pt x="918" y="675"/>
                    <a:pt x="920" y="675"/>
                  </a:cubicBezTo>
                  <a:cubicBezTo>
                    <a:pt x="921" y="675"/>
                    <a:pt x="923" y="674"/>
                    <a:pt x="924" y="673"/>
                  </a:cubicBezTo>
                  <a:cubicBezTo>
                    <a:pt x="925" y="672"/>
                    <a:pt x="926" y="669"/>
                    <a:pt x="926" y="667"/>
                  </a:cubicBezTo>
                  <a:cubicBezTo>
                    <a:pt x="927" y="666"/>
                    <a:pt x="927" y="663"/>
                    <a:pt x="927" y="661"/>
                  </a:cubicBezTo>
                  <a:cubicBezTo>
                    <a:pt x="928" y="660"/>
                    <a:pt x="929" y="658"/>
                    <a:pt x="929" y="657"/>
                  </a:cubicBezTo>
                  <a:cubicBezTo>
                    <a:pt x="929" y="656"/>
                    <a:pt x="929" y="653"/>
                    <a:pt x="928" y="652"/>
                  </a:cubicBezTo>
                  <a:cubicBezTo>
                    <a:pt x="927" y="651"/>
                    <a:pt x="925" y="651"/>
                    <a:pt x="924" y="650"/>
                  </a:cubicBezTo>
                  <a:cubicBezTo>
                    <a:pt x="924" y="649"/>
                    <a:pt x="923" y="647"/>
                    <a:pt x="923" y="646"/>
                  </a:cubicBezTo>
                  <a:cubicBezTo>
                    <a:pt x="923" y="645"/>
                    <a:pt x="924" y="642"/>
                    <a:pt x="926" y="641"/>
                  </a:cubicBezTo>
                  <a:cubicBezTo>
                    <a:pt x="927" y="641"/>
                    <a:pt x="930" y="640"/>
                    <a:pt x="931" y="640"/>
                  </a:cubicBezTo>
                  <a:cubicBezTo>
                    <a:pt x="932" y="640"/>
                    <a:pt x="933" y="642"/>
                    <a:pt x="934" y="641"/>
                  </a:cubicBezTo>
                  <a:cubicBezTo>
                    <a:pt x="935" y="641"/>
                    <a:pt x="936" y="639"/>
                    <a:pt x="936" y="638"/>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9" name="Freeform 48"/>
            <p:cNvSpPr>
              <a:spLocks/>
            </p:cNvSpPr>
            <p:nvPr/>
          </p:nvSpPr>
          <p:spPr bwMode="auto">
            <a:xfrm>
              <a:off x="3778250" y="3819525"/>
              <a:ext cx="587375" cy="549275"/>
            </a:xfrm>
            <a:custGeom>
              <a:avLst/>
              <a:gdLst>
                <a:gd name="T0" fmla="*/ 523 w 696"/>
                <a:gd name="T1" fmla="*/ 607 h 650"/>
                <a:gd name="T2" fmla="*/ 540 w 696"/>
                <a:gd name="T3" fmla="*/ 590 h 650"/>
                <a:gd name="T4" fmla="*/ 538 w 696"/>
                <a:gd name="T5" fmla="*/ 577 h 650"/>
                <a:gd name="T6" fmla="*/ 535 w 696"/>
                <a:gd name="T7" fmla="*/ 557 h 650"/>
                <a:gd name="T8" fmla="*/ 532 w 696"/>
                <a:gd name="T9" fmla="*/ 553 h 650"/>
                <a:gd name="T10" fmla="*/ 526 w 696"/>
                <a:gd name="T11" fmla="*/ 552 h 650"/>
                <a:gd name="T12" fmla="*/ 522 w 696"/>
                <a:gd name="T13" fmla="*/ 548 h 650"/>
                <a:gd name="T14" fmla="*/ 515 w 696"/>
                <a:gd name="T15" fmla="*/ 534 h 650"/>
                <a:gd name="T16" fmla="*/ 521 w 696"/>
                <a:gd name="T17" fmla="*/ 512 h 650"/>
                <a:gd name="T18" fmla="*/ 522 w 696"/>
                <a:gd name="T19" fmla="*/ 506 h 650"/>
                <a:gd name="T20" fmla="*/ 534 w 696"/>
                <a:gd name="T21" fmla="*/ 499 h 650"/>
                <a:gd name="T22" fmla="*/ 525 w 696"/>
                <a:gd name="T23" fmla="*/ 488 h 650"/>
                <a:gd name="T24" fmla="*/ 542 w 696"/>
                <a:gd name="T25" fmla="*/ 483 h 650"/>
                <a:gd name="T26" fmla="*/ 537 w 696"/>
                <a:gd name="T27" fmla="*/ 460 h 650"/>
                <a:gd name="T28" fmla="*/ 537 w 696"/>
                <a:gd name="T29" fmla="*/ 451 h 650"/>
                <a:gd name="T30" fmla="*/ 544 w 696"/>
                <a:gd name="T31" fmla="*/ 444 h 650"/>
                <a:gd name="T32" fmla="*/ 553 w 696"/>
                <a:gd name="T33" fmla="*/ 430 h 650"/>
                <a:gd name="T34" fmla="*/ 556 w 696"/>
                <a:gd name="T35" fmla="*/ 423 h 650"/>
                <a:gd name="T36" fmla="*/ 549 w 696"/>
                <a:gd name="T37" fmla="*/ 414 h 650"/>
                <a:gd name="T38" fmla="*/ 555 w 696"/>
                <a:gd name="T39" fmla="*/ 410 h 650"/>
                <a:gd name="T40" fmla="*/ 569 w 696"/>
                <a:gd name="T41" fmla="*/ 389 h 650"/>
                <a:gd name="T42" fmla="*/ 577 w 696"/>
                <a:gd name="T43" fmla="*/ 384 h 650"/>
                <a:gd name="T44" fmla="*/ 586 w 696"/>
                <a:gd name="T45" fmla="*/ 376 h 650"/>
                <a:gd name="T46" fmla="*/ 594 w 696"/>
                <a:gd name="T47" fmla="*/ 350 h 650"/>
                <a:gd name="T48" fmla="*/ 590 w 696"/>
                <a:gd name="T49" fmla="*/ 322 h 650"/>
                <a:gd name="T50" fmla="*/ 605 w 696"/>
                <a:gd name="T51" fmla="*/ 323 h 650"/>
                <a:gd name="T52" fmla="*/ 591 w 696"/>
                <a:gd name="T53" fmla="*/ 312 h 650"/>
                <a:gd name="T54" fmla="*/ 595 w 696"/>
                <a:gd name="T55" fmla="*/ 312 h 650"/>
                <a:gd name="T56" fmla="*/ 601 w 696"/>
                <a:gd name="T57" fmla="*/ 300 h 650"/>
                <a:gd name="T58" fmla="*/ 609 w 696"/>
                <a:gd name="T59" fmla="*/ 294 h 650"/>
                <a:gd name="T60" fmla="*/ 629 w 696"/>
                <a:gd name="T61" fmla="*/ 282 h 650"/>
                <a:gd name="T62" fmla="*/ 623 w 696"/>
                <a:gd name="T63" fmla="*/ 258 h 650"/>
                <a:gd name="T64" fmla="*/ 639 w 696"/>
                <a:gd name="T65" fmla="*/ 239 h 650"/>
                <a:gd name="T66" fmla="*/ 643 w 696"/>
                <a:gd name="T67" fmla="*/ 230 h 650"/>
                <a:gd name="T68" fmla="*/ 634 w 696"/>
                <a:gd name="T69" fmla="*/ 213 h 650"/>
                <a:gd name="T70" fmla="*/ 642 w 696"/>
                <a:gd name="T71" fmla="*/ 193 h 650"/>
                <a:gd name="T72" fmla="*/ 631 w 696"/>
                <a:gd name="T73" fmla="*/ 195 h 650"/>
                <a:gd name="T74" fmla="*/ 645 w 696"/>
                <a:gd name="T75" fmla="*/ 180 h 650"/>
                <a:gd name="T76" fmla="*/ 648 w 696"/>
                <a:gd name="T77" fmla="*/ 176 h 650"/>
                <a:gd name="T78" fmla="*/ 662 w 696"/>
                <a:gd name="T79" fmla="*/ 171 h 650"/>
                <a:gd name="T80" fmla="*/ 662 w 696"/>
                <a:gd name="T81" fmla="*/ 153 h 650"/>
                <a:gd name="T82" fmla="*/ 662 w 696"/>
                <a:gd name="T83" fmla="*/ 146 h 650"/>
                <a:gd name="T84" fmla="*/ 670 w 696"/>
                <a:gd name="T85" fmla="*/ 127 h 650"/>
                <a:gd name="T86" fmla="*/ 689 w 696"/>
                <a:gd name="T87" fmla="*/ 113 h 650"/>
                <a:gd name="T88" fmla="*/ 686 w 696"/>
                <a:gd name="T89" fmla="*/ 98 h 650"/>
                <a:gd name="T90" fmla="*/ 685 w 696"/>
                <a:gd name="T91" fmla="*/ 87 h 650"/>
                <a:gd name="T92" fmla="*/ 600 w 696"/>
                <a:gd name="T93" fmla="*/ 72 h 650"/>
                <a:gd name="T94" fmla="*/ 622 w 696"/>
                <a:gd name="T95" fmla="*/ 48 h 650"/>
                <a:gd name="T96" fmla="*/ 627 w 696"/>
                <a:gd name="T97" fmla="*/ 25 h 650"/>
                <a:gd name="T98" fmla="*/ 611 w 696"/>
                <a:gd name="T99" fmla="*/ 0 h 650"/>
                <a:gd name="T100" fmla="*/ 0 w 696"/>
                <a:gd name="T101" fmla="*/ 50 h 650"/>
                <a:gd name="T102" fmla="*/ 54 w 696"/>
                <a:gd name="T103" fmla="*/ 554 h 650"/>
                <a:gd name="T104" fmla="*/ 65 w 696"/>
                <a:gd name="T105" fmla="*/ 557 h 650"/>
                <a:gd name="T106" fmla="*/ 86 w 696"/>
                <a:gd name="T107" fmla="*/ 551 h 650"/>
                <a:gd name="T108" fmla="*/ 107 w 696"/>
                <a:gd name="T109" fmla="*/ 556 h 6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96" h="650">
                  <a:moveTo>
                    <a:pt x="265" y="639"/>
                  </a:moveTo>
                  <a:cubicBezTo>
                    <a:pt x="487" y="623"/>
                    <a:pt x="487" y="623"/>
                    <a:pt x="487" y="623"/>
                  </a:cubicBezTo>
                  <a:cubicBezTo>
                    <a:pt x="536" y="620"/>
                    <a:pt x="536" y="620"/>
                    <a:pt x="536" y="620"/>
                  </a:cubicBezTo>
                  <a:cubicBezTo>
                    <a:pt x="537" y="618"/>
                    <a:pt x="538" y="616"/>
                    <a:pt x="537" y="615"/>
                  </a:cubicBezTo>
                  <a:cubicBezTo>
                    <a:pt x="537" y="614"/>
                    <a:pt x="533" y="612"/>
                    <a:pt x="532" y="611"/>
                  </a:cubicBezTo>
                  <a:cubicBezTo>
                    <a:pt x="531" y="611"/>
                    <a:pt x="528" y="610"/>
                    <a:pt x="527" y="610"/>
                  </a:cubicBezTo>
                  <a:cubicBezTo>
                    <a:pt x="526" y="609"/>
                    <a:pt x="524" y="608"/>
                    <a:pt x="523" y="607"/>
                  </a:cubicBezTo>
                  <a:cubicBezTo>
                    <a:pt x="523" y="606"/>
                    <a:pt x="523" y="603"/>
                    <a:pt x="524" y="602"/>
                  </a:cubicBezTo>
                  <a:cubicBezTo>
                    <a:pt x="524" y="601"/>
                    <a:pt x="526" y="600"/>
                    <a:pt x="528" y="600"/>
                  </a:cubicBezTo>
                  <a:cubicBezTo>
                    <a:pt x="529" y="600"/>
                    <a:pt x="530" y="601"/>
                    <a:pt x="531" y="601"/>
                  </a:cubicBezTo>
                  <a:cubicBezTo>
                    <a:pt x="533" y="601"/>
                    <a:pt x="536" y="602"/>
                    <a:pt x="537" y="602"/>
                  </a:cubicBezTo>
                  <a:cubicBezTo>
                    <a:pt x="538" y="602"/>
                    <a:pt x="539" y="600"/>
                    <a:pt x="539" y="600"/>
                  </a:cubicBezTo>
                  <a:cubicBezTo>
                    <a:pt x="540" y="598"/>
                    <a:pt x="540" y="596"/>
                    <a:pt x="540" y="594"/>
                  </a:cubicBezTo>
                  <a:cubicBezTo>
                    <a:pt x="540" y="593"/>
                    <a:pt x="540" y="591"/>
                    <a:pt x="540" y="590"/>
                  </a:cubicBezTo>
                  <a:cubicBezTo>
                    <a:pt x="539" y="589"/>
                    <a:pt x="538" y="587"/>
                    <a:pt x="539" y="586"/>
                  </a:cubicBezTo>
                  <a:cubicBezTo>
                    <a:pt x="539" y="585"/>
                    <a:pt x="542" y="585"/>
                    <a:pt x="542" y="584"/>
                  </a:cubicBezTo>
                  <a:cubicBezTo>
                    <a:pt x="543" y="583"/>
                    <a:pt x="544" y="582"/>
                    <a:pt x="544" y="581"/>
                  </a:cubicBezTo>
                  <a:cubicBezTo>
                    <a:pt x="545" y="580"/>
                    <a:pt x="546" y="578"/>
                    <a:pt x="545" y="577"/>
                  </a:cubicBezTo>
                  <a:cubicBezTo>
                    <a:pt x="545" y="576"/>
                    <a:pt x="544" y="574"/>
                    <a:pt x="544" y="574"/>
                  </a:cubicBezTo>
                  <a:cubicBezTo>
                    <a:pt x="543" y="573"/>
                    <a:pt x="541" y="573"/>
                    <a:pt x="540" y="574"/>
                  </a:cubicBezTo>
                  <a:cubicBezTo>
                    <a:pt x="539" y="574"/>
                    <a:pt x="538" y="576"/>
                    <a:pt x="538" y="577"/>
                  </a:cubicBezTo>
                  <a:cubicBezTo>
                    <a:pt x="537" y="578"/>
                    <a:pt x="537" y="581"/>
                    <a:pt x="536" y="582"/>
                  </a:cubicBezTo>
                  <a:cubicBezTo>
                    <a:pt x="535" y="582"/>
                    <a:pt x="534" y="580"/>
                    <a:pt x="533" y="579"/>
                  </a:cubicBezTo>
                  <a:cubicBezTo>
                    <a:pt x="532" y="578"/>
                    <a:pt x="532" y="576"/>
                    <a:pt x="532" y="575"/>
                  </a:cubicBezTo>
                  <a:cubicBezTo>
                    <a:pt x="531" y="574"/>
                    <a:pt x="529" y="571"/>
                    <a:pt x="529" y="569"/>
                  </a:cubicBezTo>
                  <a:cubicBezTo>
                    <a:pt x="529" y="568"/>
                    <a:pt x="529" y="565"/>
                    <a:pt x="530" y="564"/>
                  </a:cubicBezTo>
                  <a:cubicBezTo>
                    <a:pt x="530" y="563"/>
                    <a:pt x="532" y="562"/>
                    <a:pt x="533" y="561"/>
                  </a:cubicBezTo>
                  <a:cubicBezTo>
                    <a:pt x="533" y="560"/>
                    <a:pt x="534" y="558"/>
                    <a:pt x="535" y="557"/>
                  </a:cubicBezTo>
                  <a:cubicBezTo>
                    <a:pt x="536" y="556"/>
                    <a:pt x="538" y="556"/>
                    <a:pt x="538" y="555"/>
                  </a:cubicBezTo>
                  <a:cubicBezTo>
                    <a:pt x="539" y="554"/>
                    <a:pt x="540" y="552"/>
                    <a:pt x="541" y="551"/>
                  </a:cubicBezTo>
                  <a:cubicBezTo>
                    <a:pt x="541" y="550"/>
                    <a:pt x="541" y="548"/>
                    <a:pt x="540" y="547"/>
                  </a:cubicBezTo>
                  <a:cubicBezTo>
                    <a:pt x="540" y="546"/>
                    <a:pt x="538" y="545"/>
                    <a:pt x="538" y="545"/>
                  </a:cubicBezTo>
                  <a:cubicBezTo>
                    <a:pt x="537" y="545"/>
                    <a:pt x="536" y="545"/>
                    <a:pt x="535" y="546"/>
                  </a:cubicBezTo>
                  <a:cubicBezTo>
                    <a:pt x="535" y="546"/>
                    <a:pt x="534" y="549"/>
                    <a:pt x="534" y="550"/>
                  </a:cubicBezTo>
                  <a:cubicBezTo>
                    <a:pt x="534" y="551"/>
                    <a:pt x="533" y="552"/>
                    <a:pt x="532" y="553"/>
                  </a:cubicBezTo>
                  <a:cubicBezTo>
                    <a:pt x="532" y="554"/>
                    <a:pt x="530" y="556"/>
                    <a:pt x="529" y="557"/>
                  </a:cubicBezTo>
                  <a:cubicBezTo>
                    <a:pt x="528" y="558"/>
                    <a:pt x="527" y="559"/>
                    <a:pt x="526" y="560"/>
                  </a:cubicBezTo>
                  <a:cubicBezTo>
                    <a:pt x="525" y="560"/>
                    <a:pt x="523" y="560"/>
                    <a:pt x="522" y="560"/>
                  </a:cubicBezTo>
                  <a:cubicBezTo>
                    <a:pt x="521" y="560"/>
                    <a:pt x="520" y="558"/>
                    <a:pt x="519" y="557"/>
                  </a:cubicBezTo>
                  <a:cubicBezTo>
                    <a:pt x="519" y="556"/>
                    <a:pt x="519" y="554"/>
                    <a:pt x="519" y="553"/>
                  </a:cubicBezTo>
                  <a:cubicBezTo>
                    <a:pt x="520" y="552"/>
                    <a:pt x="521" y="552"/>
                    <a:pt x="522" y="552"/>
                  </a:cubicBezTo>
                  <a:cubicBezTo>
                    <a:pt x="523" y="551"/>
                    <a:pt x="525" y="552"/>
                    <a:pt x="526" y="552"/>
                  </a:cubicBezTo>
                  <a:cubicBezTo>
                    <a:pt x="526" y="551"/>
                    <a:pt x="528" y="551"/>
                    <a:pt x="528" y="550"/>
                  </a:cubicBezTo>
                  <a:cubicBezTo>
                    <a:pt x="529" y="549"/>
                    <a:pt x="529" y="548"/>
                    <a:pt x="529" y="547"/>
                  </a:cubicBezTo>
                  <a:cubicBezTo>
                    <a:pt x="529" y="546"/>
                    <a:pt x="529" y="543"/>
                    <a:pt x="529" y="542"/>
                  </a:cubicBezTo>
                  <a:cubicBezTo>
                    <a:pt x="528" y="541"/>
                    <a:pt x="527" y="540"/>
                    <a:pt x="526" y="540"/>
                  </a:cubicBezTo>
                  <a:cubicBezTo>
                    <a:pt x="525" y="540"/>
                    <a:pt x="524" y="540"/>
                    <a:pt x="523" y="540"/>
                  </a:cubicBezTo>
                  <a:cubicBezTo>
                    <a:pt x="523" y="540"/>
                    <a:pt x="523" y="542"/>
                    <a:pt x="523" y="543"/>
                  </a:cubicBezTo>
                  <a:cubicBezTo>
                    <a:pt x="523" y="544"/>
                    <a:pt x="523" y="547"/>
                    <a:pt x="522" y="548"/>
                  </a:cubicBezTo>
                  <a:cubicBezTo>
                    <a:pt x="522" y="549"/>
                    <a:pt x="520" y="549"/>
                    <a:pt x="519" y="549"/>
                  </a:cubicBezTo>
                  <a:cubicBezTo>
                    <a:pt x="518" y="550"/>
                    <a:pt x="516" y="550"/>
                    <a:pt x="515" y="550"/>
                  </a:cubicBezTo>
                  <a:cubicBezTo>
                    <a:pt x="514" y="549"/>
                    <a:pt x="515" y="547"/>
                    <a:pt x="515" y="546"/>
                  </a:cubicBezTo>
                  <a:cubicBezTo>
                    <a:pt x="515" y="545"/>
                    <a:pt x="517" y="544"/>
                    <a:pt x="518" y="543"/>
                  </a:cubicBezTo>
                  <a:cubicBezTo>
                    <a:pt x="518" y="542"/>
                    <a:pt x="519" y="541"/>
                    <a:pt x="520" y="540"/>
                  </a:cubicBezTo>
                  <a:cubicBezTo>
                    <a:pt x="520" y="539"/>
                    <a:pt x="520" y="537"/>
                    <a:pt x="519" y="537"/>
                  </a:cubicBezTo>
                  <a:cubicBezTo>
                    <a:pt x="518" y="536"/>
                    <a:pt x="516" y="534"/>
                    <a:pt x="515" y="534"/>
                  </a:cubicBezTo>
                  <a:cubicBezTo>
                    <a:pt x="514" y="533"/>
                    <a:pt x="513" y="532"/>
                    <a:pt x="512" y="531"/>
                  </a:cubicBezTo>
                  <a:cubicBezTo>
                    <a:pt x="512" y="530"/>
                    <a:pt x="513" y="527"/>
                    <a:pt x="514" y="526"/>
                  </a:cubicBezTo>
                  <a:cubicBezTo>
                    <a:pt x="515" y="525"/>
                    <a:pt x="517" y="523"/>
                    <a:pt x="519" y="523"/>
                  </a:cubicBezTo>
                  <a:cubicBezTo>
                    <a:pt x="520" y="523"/>
                    <a:pt x="523" y="524"/>
                    <a:pt x="524" y="524"/>
                  </a:cubicBezTo>
                  <a:cubicBezTo>
                    <a:pt x="525" y="523"/>
                    <a:pt x="526" y="522"/>
                    <a:pt x="526" y="521"/>
                  </a:cubicBezTo>
                  <a:cubicBezTo>
                    <a:pt x="527" y="519"/>
                    <a:pt x="525" y="516"/>
                    <a:pt x="525" y="515"/>
                  </a:cubicBezTo>
                  <a:cubicBezTo>
                    <a:pt x="524" y="514"/>
                    <a:pt x="522" y="512"/>
                    <a:pt x="521" y="512"/>
                  </a:cubicBezTo>
                  <a:cubicBezTo>
                    <a:pt x="520" y="511"/>
                    <a:pt x="517" y="513"/>
                    <a:pt x="516" y="513"/>
                  </a:cubicBezTo>
                  <a:cubicBezTo>
                    <a:pt x="515" y="513"/>
                    <a:pt x="513" y="512"/>
                    <a:pt x="512" y="511"/>
                  </a:cubicBezTo>
                  <a:cubicBezTo>
                    <a:pt x="511" y="511"/>
                    <a:pt x="510" y="509"/>
                    <a:pt x="510" y="508"/>
                  </a:cubicBezTo>
                  <a:cubicBezTo>
                    <a:pt x="510" y="506"/>
                    <a:pt x="512" y="504"/>
                    <a:pt x="513" y="503"/>
                  </a:cubicBezTo>
                  <a:cubicBezTo>
                    <a:pt x="514" y="503"/>
                    <a:pt x="516" y="502"/>
                    <a:pt x="517" y="502"/>
                  </a:cubicBezTo>
                  <a:cubicBezTo>
                    <a:pt x="518" y="502"/>
                    <a:pt x="520" y="502"/>
                    <a:pt x="521" y="503"/>
                  </a:cubicBezTo>
                  <a:cubicBezTo>
                    <a:pt x="521" y="503"/>
                    <a:pt x="522" y="505"/>
                    <a:pt x="522" y="506"/>
                  </a:cubicBezTo>
                  <a:cubicBezTo>
                    <a:pt x="523" y="507"/>
                    <a:pt x="525" y="507"/>
                    <a:pt x="526" y="508"/>
                  </a:cubicBezTo>
                  <a:cubicBezTo>
                    <a:pt x="528" y="509"/>
                    <a:pt x="530" y="511"/>
                    <a:pt x="532" y="511"/>
                  </a:cubicBezTo>
                  <a:cubicBezTo>
                    <a:pt x="533" y="510"/>
                    <a:pt x="535" y="508"/>
                    <a:pt x="536" y="508"/>
                  </a:cubicBezTo>
                  <a:cubicBezTo>
                    <a:pt x="536" y="507"/>
                    <a:pt x="538" y="507"/>
                    <a:pt x="538" y="507"/>
                  </a:cubicBezTo>
                  <a:cubicBezTo>
                    <a:pt x="539" y="506"/>
                    <a:pt x="540" y="504"/>
                    <a:pt x="540" y="503"/>
                  </a:cubicBezTo>
                  <a:cubicBezTo>
                    <a:pt x="540" y="502"/>
                    <a:pt x="538" y="501"/>
                    <a:pt x="537" y="500"/>
                  </a:cubicBezTo>
                  <a:cubicBezTo>
                    <a:pt x="536" y="500"/>
                    <a:pt x="535" y="499"/>
                    <a:pt x="534" y="499"/>
                  </a:cubicBezTo>
                  <a:cubicBezTo>
                    <a:pt x="533" y="499"/>
                    <a:pt x="532" y="501"/>
                    <a:pt x="531" y="501"/>
                  </a:cubicBezTo>
                  <a:cubicBezTo>
                    <a:pt x="530" y="502"/>
                    <a:pt x="527" y="502"/>
                    <a:pt x="526" y="502"/>
                  </a:cubicBezTo>
                  <a:cubicBezTo>
                    <a:pt x="524" y="502"/>
                    <a:pt x="522" y="500"/>
                    <a:pt x="522" y="499"/>
                  </a:cubicBezTo>
                  <a:cubicBezTo>
                    <a:pt x="521" y="498"/>
                    <a:pt x="521" y="496"/>
                    <a:pt x="520" y="495"/>
                  </a:cubicBezTo>
                  <a:cubicBezTo>
                    <a:pt x="520" y="494"/>
                    <a:pt x="520" y="491"/>
                    <a:pt x="520" y="490"/>
                  </a:cubicBezTo>
                  <a:cubicBezTo>
                    <a:pt x="520" y="489"/>
                    <a:pt x="522" y="488"/>
                    <a:pt x="522" y="488"/>
                  </a:cubicBezTo>
                  <a:cubicBezTo>
                    <a:pt x="523" y="488"/>
                    <a:pt x="525" y="488"/>
                    <a:pt x="525" y="488"/>
                  </a:cubicBezTo>
                  <a:cubicBezTo>
                    <a:pt x="526" y="488"/>
                    <a:pt x="527" y="489"/>
                    <a:pt x="527" y="490"/>
                  </a:cubicBezTo>
                  <a:cubicBezTo>
                    <a:pt x="528" y="490"/>
                    <a:pt x="530" y="489"/>
                    <a:pt x="531" y="489"/>
                  </a:cubicBezTo>
                  <a:cubicBezTo>
                    <a:pt x="532" y="489"/>
                    <a:pt x="535" y="489"/>
                    <a:pt x="536" y="489"/>
                  </a:cubicBezTo>
                  <a:cubicBezTo>
                    <a:pt x="537" y="489"/>
                    <a:pt x="539" y="490"/>
                    <a:pt x="540" y="490"/>
                  </a:cubicBezTo>
                  <a:cubicBezTo>
                    <a:pt x="541" y="490"/>
                    <a:pt x="543" y="490"/>
                    <a:pt x="543" y="489"/>
                  </a:cubicBezTo>
                  <a:cubicBezTo>
                    <a:pt x="544" y="489"/>
                    <a:pt x="544" y="487"/>
                    <a:pt x="544" y="486"/>
                  </a:cubicBezTo>
                  <a:cubicBezTo>
                    <a:pt x="544" y="485"/>
                    <a:pt x="543" y="483"/>
                    <a:pt x="542" y="483"/>
                  </a:cubicBezTo>
                  <a:cubicBezTo>
                    <a:pt x="540" y="482"/>
                    <a:pt x="537" y="483"/>
                    <a:pt x="536" y="483"/>
                  </a:cubicBezTo>
                  <a:cubicBezTo>
                    <a:pt x="535" y="482"/>
                    <a:pt x="533" y="481"/>
                    <a:pt x="532" y="480"/>
                  </a:cubicBezTo>
                  <a:cubicBezTo>
                    <a:pt x="531" y="478"/>
                    <a:pt x="530" y="475"/>
                    <a:pt x="530" y="474"/>
                  </a:cubicBezTo>
                  <a:cubicBezTo>
                    <a:pt x="530" y="472"/>
                    <a:pt x="532" y="470"/>
                    <a:pt x="533" y="469"/>
                  </a:cubicBezTo>
                  <a:cubicBezTo>
                    <a:pt x="534" y="468"/>
                    <a:pt x="537" y="468"/>
                    <a:pt x="538" y="466"/>
                  </a:cubicBezTo>
                  <a:cubicBezTo>
                    <a:pt x="539" y="466"/>
                    <a:pt x="539" y="463"/>
                    <a:pt x="538" y="462"/>
                  </a:cubicBezTo>
                  <a:cubicBezTo>
                    <a:pt x="538" y="462"/>
                    <a:pt x="537" y="460"/>
                    <a:pt x="537" y="460"/>
                  </a:cubicBezTo>
                  <a:cubicBezTo>
                    <a:pt x="536" y="459"/>
                    <a:pt x="533" y="458"/>
                    <a:pt x="532" y="458"/>
                  </a:cubicBezTo>
                  <a:cubicBezTo>
                    <a:pt x="531" y="458"/>
                    <a:pt x="528" y="459"/>
                    <a:pt x="527" y="458"/>
                  </a:cubicBezTo>
                  <a:cubicBezTo>
                    <a:pt x="527" y="458"/>
                    <a:pt x="526" y="457"/>
                    <a:pt x="526" y="456"/>
                  </a:cubicBezTo>
                  <a:cubicBezTo>
                    <a:pt x="526" y="455"/>
                    <a:pt x="526" y="453"/>
                    <a:pt x="527" y="453"/>
                  </a:cubicBezTo>
                  <a:cubicBezTo>
                    <a:pt x="528" y="452"/>
                    <a:pt x="531" y="453"/>
                    <a:pt x="532" y="452"/>
                  </a:cubicBezTo>
                  <a:cubicBezTo>
                    <a:pt x="533" y="452"/>
                    <a:pt x="533" y="450"/>
                    <a:pt x="534" y="450"/>
                  </a:cubicBezTo>
                  <a:cubicBezTo>
                    <a:pt x="535" y="450"/>
                    <a:pt x="537" y="450"/>
                    <a:pt x="537" y="451"/>
                  </a:cubicBezTo>
                  <a:cubicBezTo>
                    <a:pt x="538" y="452"/>
                    <a:pt x="538" y="454"/>
                    <a:pt x="539" y="455"/>
                  </a:cubicBezTo>
                  <a:cubicBezTo>
                    <a:pt x="540" y="456"/>
                    <a:pt x="542" y="456"/>
                    <a:pt x="543" y="456"/>
                  </a:cubicBezTo>
                  <a:cubicBezTo>
                    <a:pt x="544" y="456"/>
                    <a:pt x="544" y="454"/>
                    <a:pt x="544" y="453"/>
                  </a:cubicBezTo>
                  <a:cubicBezTo>
                    <a:pt x="545" y="452"/>
                    <a:pt x="544" y="450"/>
                    <a:pt x="544" y="450"/>
                  </a:cubicBezTo>
                  <a:cubicBezTo>
                    <a:pt x="543" y="449"/>
                    <a:pt x="542" y="449"/>
                    <a:pt x="541" y="448"/>
                  </a:cubicBezTo>
                  <a:cubicBezTo>
                    <a:pt x="541" y="447"/>
                    <a:pt x="541" y="446"/>
                    <a:pt x="541" y="445"/>
                  </a:cubicBezTo>
                  <a:cubicBezTo>
                    <a:pt x="541" y="445"/>
                    <a:pt x="544" y="444"/>
                    <a:pt x="544" y="444"/>
                  </a:cubicBezTo>
                  <a:cubicBezTo>
                    <a:pt x="545" y="444"/>
                    <a:pt x="547" y="444"/>
                    <a:pt x="548" y="444"/>
                  </a:cubicBezTo>
                  <a:cubicBezTo>
                    <a:pt x="549" y="444"/>
                    <a:pt x="551" y="445"/>
                    <a:pt x="552" y="444"/>
                  </a:cubicBezTo>
                  <a:cubicBezTo>
                    <a:pt x="553" y="444"/>
                    <a:pt x="555" y="443"/>
                    <a:pt x="555" y="442"/>
                  </a:cubicBezTo>
                  <a:cubicBezTo>
                    <a:pt x="555" y="441"/>
                    <a:pt x="555" y="439"/>
                    <a:pt x="555" y="438"/>
                  </a:cubicBezTo>
                  <a:cubicBezTo>
                    <a:pt x="555" y="437"/>
                    <a:pt x="556" y="436"/>
                    <a:pt x="556" y="435"/>
                  </a:cubicBezTo>
                  <a:cubicBezTo>
                    <a:pt x="556" y="434"/>
                    <a:pt x="556" y="432"/>
                    <a:pt x="555" y="431"/>
                  </a:cubicBezTo>
                  <a:cubicBezTo>
                    <a:pt x="555" y="431"/>
                    <a:pt x="553" y="430"/>
                    <a:pt x="553" y="430"/>
                  </a:cubicBezTo>
                  <a:cubicBezTo>
                    <a:pt x="552" y="431"/>
                    <a:pt x="550" y="432"/>
                    <a:pt x="549" y="432"/>
                  </a:cubicBezTo>
                  <a:cubicBezTo>
                    <a:pt x="547" y="432"/>
                    <a:pt x="544" y="431"/>
                    <a:pt x="543" y="430"/>
                  </a:cubicBezTo>
                  <a:cubicBezTo>
                    <a:pt x="542" y="429"/>
                    <a:pt x="542" y="427"/>
                    <a:pt x="543" y="426"/>
                  </a:cubicBezTo>
                  <a:cubicBezTo>
                    <a:pt x="543" y="425"/>
                    <a:pt x="544" y="423"/>
                    <a:pt x="544" y="422"/>
                  </a:cubicBezTo>
                  <a:cubicBezTo>
                    <a:pt x="545" y="421"/>
                    <a:pt x="547" y="419"/>
                    <a:pt x="548" y="419"/>
                  </a:cubicBezTo>
                  <a:cubicBezTo>
                    <a:pt x="549" y="419"/>
                    <a:pt x="551" y="419"/>
                    <a:pt x="552" y="419"/>
                  </a:cubicBezTo>
                  <a:cubicBezTo>
                    <a:pt x="553" y="420"/>
                    <a:pt x="555" y="423"/>
                    <a:pt x="556" y="423"/>
                  </a:cubicBezTo>
                  <a:cubicBezTo>
                    <a:pt x="557" y="424"/>
                    <a:pt x="560" y="424"/>
                    <a:pt x="561" y="423"/>
                  </a:cubicBezTo>
                  <a:cubicBezTo>
                    <a:pt x="562" y="423"/>
                    <a:pt x="564" y="422"/>
                    <a:pt x="564" y="421"/>
                  </a:cubicBezTo>
                  <a:cubicBezTo>
                    <a:pt x="564" y="420"/>
                    <a:pt x="564" y="417"/>
                    <a:pt x="564" y="416"/>
                  </a:cubicBezTo>
                  <a:cubicBezTo>
                    <a:pt x="564" y="415"/>
                    <a:pt x="562" y="414"/>
                    <a:pt x="561" y="414"/>
                  </a:cubicBezTo>
                  <a:cubicBezTo>
                    <a:pt x="560" y="414"/>
                    <a:pt x="558" y="414"/>
                    <a:pt x="557" y="414"/>
                  </a:cubicBezTo>
                  <a:cubicBezTo>
                    <a:pt x="556" y="414"/>
                    <a:pt x="555" y="415"/>
                    <a:pt x="554" y="415"/>
                  </a:cubicBezTo>
                  <a:cubicBezTo>
                    <a:pt x="552" y="415"/>
                    <a:pt x="550" y="414"/>
                    <a:pt x="549" y="414"/>
                  </a:cubicBezTo>
                  <a:cubicBezTo>
                    <a:pt x="548" y="414"/>
                    <a:pt x="546" y="413"/>
                    <a:pt x="545" y="412"/>
                  </a:cubicBezTo>
                  <a:cubicBezTo>
                    <a:pt x="544" y="411"/>
                    <a:pt x="544" y="409"/>
                    <a:pt x="543" y="408"/>
                  </a:cubicBezTo>
                  <a:cubicBezTo>
                    <a:pt x="543" y="407"/>
                    <a:pt x="543" y="405"/>
                    <a:pt x="544" y="404"/>
                  </a:cubicBezTo>
                  <a:cubicBezTo>
                    <a:pt x="544" y="404"/>
                    <a:pt x="546" y="404"/>
                    <a:pt x="546" y="404"/>
                  </a:cubicBezTo>
                  <a:cubicBezTo>
                    <a:pt x="547" y="405"/>
                    <a:pt x="548" y="405"/>
                    <a:pt x="549" y="406"/>
                  </a:cubicBezTo>
                  <a:cubicBezTo>
                    <a:pt x="549" y="406"/>
                    <a:pt x="551" y="408"/>
                    <a:pt x="551" y="409"/>
                  </a:cubicBezTo>
                  <a:cubicBezTo>
                    <a:pt x="552" y="409"/>
                    <a:pt x="554" y="410"/>
                    <a:pt x="555" y="410"/>
                  </a:cubicBezTo>
                  <a:cubicBezTo>
                    <a:pt x="556" y="410"/>
                    <a:pt x="557" y="409"/>
                    <a:pt x="557" y="409"/>
                  </a:cubicBezTo>
                  <a:cubicBezTo>
                    <a:pt x="558" y="408"/>
                    <a:pt x="558" y="405"/>
                    <a:pt x="558" y="404"/>
                  </a:cubicBezTo>
                  <a:cubicBezTo>
                    <a:pt x="558" y="403"/>
                    <a:pt x="557" y="400"/>
                    <a:pt x="558" y="399"/>
                  </a:cubicBezTo>
                  <a:cubicBezTo>
                    <a:pt x="559" y="398"/>
                    <a:pt x="562" y="397"/>
                    <a:pt x="564" y="396"/>
                  </a:cubicBezTo>
                  <a:cubicBezTo>
                    <a:pt x="565" y="396"/>
                    <a:pt x="567" y="397"/>
                    <a:pt x="567" y="396"/>
                  </a:cubicBezTo>
                  <a:cubicBezTo>
                    <a:pt x="568" y="396"/>
                    <a:pt x="570" y="394"/>
                    <a:pt x="570" y="393"/>
                  </a:cubicBezTo>
                  <a:cubicBezTo>
                    <a:pt x="570" y="392"/>
                    <a:pt x="569" y="390"/>
                    <a:pt x="569" y="389"/>
                  </a:cubicBezTo>
                  <a:cubicBezTo>
                    <a:pt x="568" y="388"/>
                    <a:pt x="566" y="387"/>
                    <a:pt x="566" y="386"/>
                  </a:cubicBezTo>
                  <a:cubicBezTo>
                    <a:pt x="565" y="385"/>
                    <a:pt x="565" y="383"/>
                    <a:pt x="565" y="383"/>
                  </a:cubicBezTo>
                  <a:cubicBezTo>
                    <a:pt x="566" y="382"/>
                    <a:pt x="567" y="381"/>
                    <a:pt x="568" y="381"/>
                  </a:cubicBezTo>
                  <a:cubicBezTo>
                    <a:pt x="569" y="381"/>
                    <a:pt x="572" y="381"/>
                    <a:pt x="573" y="381"/>
                  </a:cubicBezTo>
                  <a:cubicBezTo>
                    <a:pt x="575" y="381"/>
                    <a:pt x="577" y="380"/>
                    <a:pt x="578" y="380"/>
                  </a:cubicBezTo>
                  <a:cubicBezTo>
                    <a:pt x="579" y="381"/>
                    <a:pt x="579" y="382"/>
                    <a:pt x="579" y="383"/>
                  </a:cubicBezTo>
                  <a:cubicBezTo>
                    <a:pt x="579" y="383"/>
                    <a:pt x="577" y="383"/>
                    <a:pt x="577" y="384"/>
                  </a:cubicBezTo>
                  <a:cubicBezTo>
                    <a:pt x="576" y="385"/>
                    <a:pt x="576" y="387"/>
                    <a:pt x="576" y="388"/>
                  </a:cubicBezTo>
                  <a:cubicBezTo>
                    <a:pt x="576" y="389"/>
                    <a:pt x="578" y="391"/>
                    <a:pt x="579" y="391"/>
                  </a:cubicBezTo>
                  <a:cubicBezTo>
                    <a:pt x="580" y="391"/>
                    <a:pt x="582" y="390"/>
                    <a:pt x="582" y="389"/>
                  </a:cubicBezTo>
                  <a:cubicBezTo>
                    <a:pt x="583" y="389"/>
                    <a:pt x="584" y="386"/>
                    <a:pt x="584" y="385"/>
                  </a:cubicBezTo>
                  <a:cubicBezTo>
                    <a:pt x="583" y="384"/>
                    <a:pt x="582" y="383"/>
                    <a:pt x="582" y="382"/>
                  </a:cubicBezTo>
                  <a:cubicBezTo>
                    <a:pt x="582" y="381"/>
                    <a:pt x="582" y="379"/>
                    <a:pt x="582" y="378"/>
                  </a:cubicBezTo>
                  <a:cubicBezTo>
                    <a:pt x="583" y="378"/>
                    <a:pt x="585" y="377"/>
                    <a:pt x="586" y="376"/>
                  </a:cubicBezTo>
                  <a:cubicBezTo>
                    <a:pt x="587" y="376"/>
                    <a:pt x="589" y="374"/>
                    <a:pt x="590" y="374"/>
                  </a:cubicBezTo>
                  <a:cubicBezTo>
                    <a:pt x="591" y="373"/>
                    <a:pt x="592" y="371"/>
                    <a:pt x="593" y="369"/>
                  </a:cubicBezTo>
                  <a:cubicBezTo>
                    <a:pt x="593" y="369"/>
                    <a:pt x="594" y="366"/>
                    <a:pt x="593" y="365"/>
                  </a:cubicBezTo>
                  <a:cubicBezTo>
                    <a:pt x="593" y="364"/>
                    <a:pt x="590" y="364"/>
                    <a:pt x="589" y="363"/>
                  </a:cubicBezTo>
                  <a:cubicBezTo>
                    <a:pt x="588" y="362"/>
                    <a:pt x="588" y="360"/>
                    <a:pt x="588" y="360"/>
                  </a:cubicBezTo>
                  <a:cubicBezTo>
                    <a:pt x="588" y="358"/>
                    <a:pt x="589" y="354"/>
                    <a:pt x="590" y="353"/>
                  </a:cubicBezTo>
                  <a:cubicBezTo>
                    <a:pt x="591" y="352"/>
                    <a:pt x="593" y="351"/>
                    <a:pt x="594" y="350"/>
                  </a:cubicBezTo>
                  <a:cubicBezTo>
                    <a:pt x="594" y="349"/>
                    <a:pt x="595" y="346"/>
                    <a:pt x="594" y="345"/>
                  </a:cubicBezTo>
                  <a:cubicBezTo>
                    <a:pt x="594" y="344"/>
                    <a:pt x="593" y="342"/>
                    <a:pt x="592" y="342"/>
                  </a:cubicBezTo>
                  <a:cubicBezTo>
                    <a:pt x="591" y="341"/>
                    <a:pt x="589" y="340"/>
                    <a:pt x="588" y="339"/>
                  </a:cubicBezTo>
                  <a:cubicBezTo>
                    <a:pt x="588" y="338"/>
                    <a:pt x="586" y="336"/>
                    <a:pt x="586" y="335"/>
                  </a:cubicBezTo>
                  <a:cubicBezTo>
                    <a:pt x="586" y="333"/>
                    <a:pt x="586" y="329"/>
                    <a:pt x="586" y="328"/>
                  </a:cubicBezTo>
                  <a:cubicBezTo>
                    <a:pt x="586" y="327"/>
                    <a:pt x="587" y="324"/>
                    <a:pt x="587" y="323"/>
                  </a:cubicBezTo>
                  <a:cubicBezTo>
                    <a:pt x="588" y="323"/>
                    <a:pt x="589" y="322"/>
                    <a:pt x="590" y="322"/>
                  </a:cubicBezTo>
                  <a:cubicBezTo>
                    <a:pt x="591" y="322"/>
                    <a:pt x="592" y="323"/>
                    <a:pt x="592" y="324"/>
                  </a:cubicBezTo>
                  <a:cubicBezTo>
                    <a:pt x="593" y="324"/>
                    <a:pt x="593" y="325"/>
                    <a:pt x="593" y="326"/>
                  </a:cubicBezTo>
                  <a:cubicBezTo>
                    <a:pt x="592" y="327"/>
                    <a:pt x="591" y="329"/>
                    <a:pt x="591" y="330"/>
                  </a:cubicBezTo>
                  <a:cubicBezTo>
                    <a:pt x="592" y="331"/>
                    <a:pt x="594" y="332"/>
                    <a:pt x="595" y="332"/>
                  </a:cubicBezTo>
                  <a:cubicBezTo>
                    <a:pt x="595" y="332"/>
                    <a:pt x="597" y="331"/>
                    <a:pt x="597" y="331"/>
                  </a:cubicBezTo>
                  <a:cubicBezTo>
                    <a:pt x="599" y="330"/>
                    <a:pt x="600" y="327"/>
                    <a:pt x="602" y="326"/>
                  </a:cubicBezTo>
                  <a:cubicBezTo>
                    <a:pt x="602" y="325"/>
                    <a:pt x="605" y="324"/>
                    <a:pt x="605" y="323"/>
                  </a:cubicBezTo>
                  <a:cubicBezTo>
                    <a:pt x="605" y="322"/>
                    <a:pt x="603" y="319"/>
                    <a:pt x="602" y="319"/>
                  </a:cubicBezTo>
                  <a:cubicBezTo>
                    <a:pt x="601" y="319"/>
                    <a:pt x="599" y="319"/>
                    <a:pt x="599" y="319"/>
                  </a:cubicBezTo>
                  <a:cubicBezTo>
                    <a:pt x="598" y="319"/>
                    <a:pt x="597" y="320"/>
                    <a:pt x="596" y="320"/>
                  </a:cubicBezTo>
                  <a:cubicBezTo>
                    <a:pt x="595" y="320"/>
                    <a:pt x="593" y="320"/>
                    <a:pt x="592" y="319"/>
                  </a:cubicBezTo>
                  <a:cubicBezTo>
                    <a:pt x="591" y="319"/>
                    <a:pt x="589" y="318"/>
                    <a:pt x="589" y="317"/>
                  </a:cubicBezTo>
                  <a:cubicBezTo>
                    <a:pt x="588" y="317"/>
                    <a:pt x="587" y="315"/>
                    <a:pt x="587" y="314"/>
                  </a:cubicBezTo>
                  <a:cubicBezTo>
                    <a:pt x="587" y="313"/>
                    <a:pt x="590" y="313"/>
                    <a:pt x="591" y="312"/>
                  </a:cubicBezTo>
                  <a:cubicBezTo>
                    <a:pt x="591" y="311"/>
                    <a:pt x="590" y="309"/>
                    <a:pt x="590" y="308"/>
                  </a:cubicBezTo>
                  <a:cubicBezTo>
                    <a:pt x="590" y="307"/>
                    <a:pt x="590" y="305"/>
                    <a:pt x="590" y="305"/>
                  </a:cubicBezTo>
                  <a:cubicBezTo>
                    <a:pt x="590" y="304"/>
                    <a:pt x="590" y="303"/>
                    <a:pt x="591" y="302"/>
                  </a:cubicBezTo>
                  <a:cubicBezTo>
                    <a:pt x="592" y="302"/>
                    <a:pt x="594" y="302"/>
                    <a:pt x="595" y="302"/>
                  </a:cubicBezTo>
                  <a:cubicBezTo>
                    <a:pt x="596" y="303"/>
                    <a:pt x="595" y="305"/>
                    <a:pt x="595" y="306"/>
                  </a:cubicBezTo>
                  <a:cubicBezTo>
                    <a:pt x="595" y="306"/>
                    <a:pt x="595" y="308"/>
                    <a:pt x="595" y="309"/>
                  </a:cubicBezTo>
                  <a:cubicBezTo>
                    <a:pt x="595" y="310"/>
                    <a:pt x="594" y="312"/>
                    <a:pt x="595" y="312"/>
                  </a:cubicBezTo>
                  <a:cubicBezTo>
                    <a:pt x="595" y="313"/>
                    <a:pt x="597" y="315"/>
                    <a:pt x="598" y="315"/>
                  </a:cubicBezTo>
                  <a:cubicBezTo>
                    <a:pt x="599" y="316"/>
                    <a:pt x="601" y="316"/>
                    <a:pt x="602" y="315"/>
                  </a:cubicBezTo>
                  <a:cubicBezTo>
                    <a:pt x="602" y="315"/>
                    <a:pt x="603" y="313"/>
                    <a:pt x="603" y="312"/>
                  </a:cubicBezTo>
                  <a:cubicBezTo>
                    <a:pt x="604" y="311"/>
                    <a:pt x="604" y="310"/>
                    <a:pt x="604" y="309"/>
                  </a:cubicBezTo>
                  <a:cubicBezTo>
                    <a:pt x="604" y="308"/>
                    <a:pt x="602" y="307"/>
                    <a:pt x="602" y="306"/>
                  </a:cubicBezTo>
                  <a:cubicBezTo>
                    <a:pt x="601" y="305"/>
                    <a:pt x="600" y="304"/>
                    <a:pt x="600" y="303"/>
                  </a:cubicBezTo>
                  <a:cubicBezTo>
                    <a:pt x="600" y="302"/>
                    <a:pt x="601" y="301"/>
                    <a:pt x="601" y="300"/>
                  </a:cubicBezTo>
                  <a:cubicBezTo>
                    <a:pt x="601" y="299"/>
                    <a:pt x="600" y="296"/>
                    <a:pt x="599" y="295"/>
                  </a:cubicBezTo>
                  <a:cubicBezTo>
                    <a:pt x="599" y="294"/>
                    <a:pt x="597" y="293"/>
                    <a:pt x="597" y="291"/>
                  </a:cubicBezTo>
                  <a:cubicBezTo>
                    <a:pt x="597" y="290"/>
                    <a:pt x="597" y="288"/>
                    <a:pt x="597" y="287"/>
                  </a:cubicBezTo>
                  <a:cubicBezTo>
                    <a:pt x="598" y="286"/>
                    <a:pt x="600" y="286"/>
                    <a:pt x="602" y="286"/>
                  </a:cubicBezTo>
                  <a:cubicBezTo>
                    <a:pt x="603" y="286"/>
                    <a:pt x="605" y="286"/>
                    <a:pt x="606" y="287"/>
                  </a:cubicBezTo>
                  <a:cubicBezTo>
                    <a:pt x="606" y="288"/>
                    <a:pt x="605" y="291"/>
                    <a:pt x="606" y="292"/>
                  </a:cubicBezTo>
                  <a:cubicBezTo>
                    <a:pt x="607" y="293"/>
                    <a:pt x="608" y="294"/>
                    <a:pt x="609" y="294"/>
                  </a:cubicBezTo>
                  <a:cubicBezTo>
                    <a:pt x="610" y="294"/>
                    <a:pt x="613" y="292"/>
                    <a:pt x="614" y="292"/>
                  </a:cubicBezTo>
                  <a:cubicBezTo>
                    <a:pt x="615" y="291"/>
                    <a:pt x="617" y="291"/>
                    <a:pt x="618" y="291"/>
                  </a:cubicBezTo>
                  <a:cubicBezTo>
                    <a:pt x="619" y="291"/>
                    <a:pt x="620" y="293"/>
                    <a:pt x="621" y="293"/>
                  </a:cubicBezTo>
                  <a:cubicBezTo>
                    <a:pt x="622" y="292"/>
                    <a:pt x="624" y="291"/>
                    <a:pt x="624" y="290"/>
                  </a:cubicBezTo>
                  <a:cubicBezTo>
                    <a:pt x="624" y="289"/>
                    <a:pt x="622" y="288"/>
                    <a:pt x="622" y="287"/>
                  </a:cubicBezTo>
                  <a:cubicBezTo>
                    <a:pt x="623" y="286"/>
                    <a:pt x="624" y="285"/>
                    <a:pt x="625" y="284"/>
                  </a:cubicBezTo>
                  <a:cubicBezTo>
                    <a:pt x="626" y="284"/>
                    <a:pt x="628" y="282"/>
                    <a:pt x="629" y="282"/>
                  </a:cubicBezTo>
                  <a:cubicBezTo>
                    <a:pt x="630" y="281"/>
                    <a:pt x="631" y="279"/>
                    <a:pt x="631" y="278"/>
                  </a:cubicBezTo>
                  <a:cubicBezTo>
                    <a:pt x="631" y="277"/>
                    <a:pt x="630" y="274"/>
                    <a:pt x="629" y="273"/>
                  </a:cubicBezTo>
                  <a:cubicBezTo>
                    <a:pt x="628" y="272"/>
                    <a:pt x="625" y="272"/>
                    <a:pt x="624" y="271"/>
                  </a:cubicBezTo>
                  <a:cubicBezTo>
                    <a:pt x="623" y="271"/>
                    <a:pt x="621" y="268"/>
                    <a:pt x="621" y="267"/>
                  </a:cubicBezTo>
                  <a:cubicBezTo>
                    <a:pt x="620" y="267"/>
                    <a:pt x="619" y="266"/>
                    <a:pt x="619" y="265"/>
                  </a:cubicBezTo>
                  <a:cubicBezTo>
                    <a:pt x="619" y="264"/>
                    <a:pt x="620" y="261"/>
                    <a:pt x="621" y="260"/>
                  </a:cubicBezTo>
                  <a:cubicBezTo>
                    <a:pt x="621" y="259"/>
                    <a:pt x="622" y="258"/>
                    <a:pt x="623" y="258"/>
                  </a:cubicBezTo>
                  <a:cubicBezTo>
                    <a:pt x="624" y="257"/>
                    <a:pt x="626" y="259"/>
                    <a:pt x="627" y="259"/>
                  </a:cubicBezTo>
                  <a:cubicBezTo>
                    <a:pt x="628" y="260"/>
                    <a:pt x="630" y="259"/>
                    <a:pt x="631" y="259"/>
                  </a:cubicBezTo>
                  <a:cubicBezTo>
                    <a:pt x="632" y="259"/>
                    <a:pt x="634" y="257"/>
                    <a:pt x="635" y="256"/>
                  </a:cubicBezTo>
                  <a:cubicBezTo>
                    <a:pt x="635" y="256"/>
                    <a:pt x="636" y="254"/>
                    <a:pt x="636" y="253"/>
                  </a:cubicBezTo>
                  <a:cubicBezTo>
                    <a:pt x="637" y="252"/>
                    <a:pt x="637" y="251"/>
                    <a:pt x="637" y="251"/>
                  </a:cubicBezTo>
                  <a:cubicBezTo>
                    <a:pt x="637" y="249"/>
                    <a:pt x="636" y="245"/>
                    <a:pt x="636" y="244"/>
                  </a:cubicBezTo>
                  <a:cubicBezTo>
                    <a:pt x="637" y="242"/>
                    <a:pt x="638" y="240"/>
                    <a:pt x="639" y="239"/>
                  </a:cubicBezTo>
                  <a:cubicBezTo>
                    <a:pt x="640" y="239"/>
                    <a:pt x="642" y="239"/>
                    <a:pt x="643" y="239"/>
                  </a:cubicBezTo>
                  <a:cubicBezTo>
                    <a:pt x="644" y="239"/>
                    <a:pt x="646" y="241"/>
                    <a:pt x="647" y="241"/>
                  </a:cubicBezTo>
                  <a:cubicBezTo>
                    <a:pt x="648" y="241"/>
                    <a:pt x="650" y="241"/>
                    <a:pt x="651" y="240"/>
                  </a:cubicBezTo>
                  <a:cubicBezTo>
                    <a:pt x="652" y="239"/>
                    <a:pt x="653" y="237"/>
                    <a:pt x="652" y="236"/>
                  </a:cubicBezTo>
                  <a:cubicBezTo>
                    <a:pt x="652" y="235"/>
                    <a:pt x="650" y="234"/>
                    <a:pt x="649" y="234"/>
                  </a:cubicBezTo>
                  <a:cubicBezTo>
                    <a:pt x="648" y="234"/>
                    <a:pt x="646" y="234"/>
                    <a:pt x="645" y="234"/>
                  </a:cubicBezTo>
                  <a:cubicBezTo>
                    <a:pt x="644" y="233"/>
                    <a:pt x="643" y="231"/>
                    <a:pt x="643" y="230"/>
                  </a:cubicBezTo>
                  <a:cubicBezTo>
                    <a:pt x="643" y="229"/>
                    <a:pt x="645" y="228"/>
                    <a:pt x="645" y="227"/>
                  </a:cubicBezTo>
                  <a:cubicBezTo>
                    <a:pt x="646" y="226"/>
                    <a:pt x="648" y="225"/>
                    <a:pt x="648" y="224"/>
                  </a:cubicBezTo>
                  <a:cubicBezTo>
                    <a:pt x="648" y="223"/>
                    <a:pt x="647" y="220"/>
                    <a:pt x="646" y="219"/>
                  </a:cubicBezTo>
                  <a:cubicBezTo>
                    <a:pt x="646" y="219"/>
                    <a:pt x="644" y="218"/>
                    <a:pt x="644" y="218"/>
                  </a:cubicBezTo>
                  <a:cubicBezTo>
                    <a:pt x="643" y="217"/>
                    <a:pt x="641" y="219"/>
                    <a:pt x="640" y="219"/>
                  </a:cubicBezTo>
                  <a:cubicBezTo>
                    <a:pt x="639" y="219"/>
                    <a:pt x="637" y="218"/>
                    <a:pt x="636" y="217"/>
                  </a:cubicBezTo>
                  <a:cubicBezTo>
                    <a:pt x="635" y="217"/>
                    <a:pt x="634" y="215"/>
                    <a:pt x="634" y="213"/>
                  </a:cubicBezTo>
                  <a:cubicBezTo>
                    <a:pt x="634" y="213"/>
                    <a:pt x="634" y="211"/>
                    <a:pt x="635" y="210"/>
                  </a:cubicBezTo>
                  <a:cubicBezTo>
                    <a:pt x="636" y="209"/>
                    <a:pt x="639" y="210"/>
                    <a:pt x="641" y="209"/>
                  </a:cubicBezTo>
                  <a:cubicBezTo>
                    <a:pt x="641" y="209"/>
                    <a:pt x="642" y="207"/>
                    <a:pt x="643" y="207"/>
                  </a:cubicBezTo>
                  <a:cubicBezTo>
                    <a:pt x="643" y="206"/>
                    <a:pt x="642" y="203"/>
                    <a:pt x="642" y="202"/>
                  </a:cubicBezTo>
                  <a:cubicBezTo>
                    <a:pt x="642" y="201"/>
                    <a:pt x="644" y="200"/>
                    <a:pt x="644" y="199"/>
                  </a:cubicBezTo>
                  <a:cubicBezTo>
                    <a:pt x="645" y="199"/>
                    <a:pt x="645" y="196"/>
                    <a:pt x="644" y="196"/>
                  </a:cubicBezTo>
                  <a:cubicBezTo>
                    <a:pt x="644" y="195"/>
                    <a:pt x="642" y="193"/>
                    <a:pt x="642" y="193"/>
                  </a:cubicBezTo>
                  <a:cubicBezTo>
                    <a:pt x="641" y="192"/>
                    <a:pt x="641" y="190"/>
                    <a:pt x="640" y="190"/>
                  </a:cubicBezTo>
                  <a:cubicBezTo>
                    <a:pt x="639" y="190"/>
                    <a:pt x="638" y="190"/>
                    <a:pt x="637" y="190"/>
                  </a:cubicBezTo>
                  <a:cubicBezTo>
                    <a:pt x="636" y="190"/>
                    <a:pt x="636" y="192"/>
                    <a:pt x="636" y="192"/>
                  </a:cubicBezTo>
                  <a:cubicBezTo>
                    <a:pt x="636" y="193"/>
                    <a:pt x="638" y="194"/>
                    <a:pt x="638" y="195"/>
                  </a:cubicBezTo>
                  <a:cubicBezTo>
                    <a:pt x="638" y="196"/>
                    <a:pt x="637" y="198"/>
                    <a:pt x="636" y="198"/>
                  </a:cubicBezTo>
                  <a:cubicBezTo>
                    <a:pt x="636" y="199"/>
                    <a:pt x="633" y="199"/>
                    <a:pt x="632" y="198"/>
                  </a:cubicBezTo>
                  <a:cubicBezTo>
                    <a:pt x="632" y="198"/>
                    <a:pt x="631" y="196"/>
                    <a:pt x="631" y="195"/>
                  </a:cubicBezTo>
                  <a:cubicBezTo>
                    <a:pt x="631" y="193"/>
                    <a:pt x="631" y="190"/>
                    <a:pt x="632" y="189"/>
                  </a:cubicBezTo>
                  <a:cubicBezTo>
                    <a:pt x="632" y="188"/>
                    <a:pt x="634" y="188"/>
                    <a:pt x="635" y="187"/>
                  </a:cubicBezTo>
                  <a:cubicBezTo>
                    <a:pt x="636" y="186"/>
                    <a:pt x="636" y="185"/>
                    <a:pt x="637" y="184"/>
                  </a:cubicBezTo>
                  <a:cubicBezTo>
                    <a:pt x="637" y="183"/>
                    <a:pt x="636" y="181"/>
                    <a:pt x="637" y="180"/>
                  </a:cubicBezTo>
                  <a:cubicBezTo>
                    <a:pt x="637" y="179"/>
                    <a:pt x="638" y="178"/>
                    <a:pt x="639" y="178"/>
                  </a:cubicBezTo>
                  <a:cubicBezTo>
                    <a:pt x="640" y="177"/>
                    <a:pt x="642" y="177"/>
                    <a:pt x="643" y="178"/>
                  </a:cubicBezTo>
                  <a:cubicBezTo>
                    <a:pt x="644" y="178"/>
                    <a:pt x="644" y="179"/>
                    <a:pt x="645" y="180"/>
                  </a:cubicBezTo>
                  <a:cubicBezTo>
                    <a:pt x="645" y="181"/>
                    <a:pt x="644" y="182"/>
                    <a:pt x="644" y="183"/>
                  </a:cubicBezTo>
                  <a:cubicBezTo>
                    <a:pt x="645" y="185"/>
                    <a:pt x="645" y="187"/>
                    <a:pt x="646" y="188"/>
                  </a:cubicBezTo>
                  <a:cubicBezTo>
                    <a:pt x="646" y="189"/>
                    <a:pt x="648" y="189"/>
                    <a:pt x="649" y="189"/>
                  </a:cubicBezTo>
                  <a:cubicBezTo>
                    <a:pt x="650" y="189"/>
                    <a:pt x="651" y="187"/>
                    <a:pt x="652" y="187"/>
                  </a:cubicBezTo>
                  <a:cubicBezTo>
                    <a:pt x="652" y="186"/>
                    <a:pt x="654" y="183"/>
                    <a:pt x="654" y="182"/>
                  </a:cubicBezTo>
                  <a:cubicBezTo>
                    <a:pt x="654" y="181"/>
                    <a:pt x="653" y="178"/>
                    <a:pt x="652" y="178"/>
                  </a:cubicBezTo>
                  <a:cubicBezTo>
                    <a:pt x="652" y="177"/>
                    <a:pt x="649" y="176"/>
                    <a:pt x="648" y="176"/>
                  </a:cubicBezTo>
                  <a:cubicBezTo>
                    <a:pt x="647" y="175"/>
                    <a:pt x="646" y="172"/>
                    <a:pt x="646" y="170"/>
                  </a:cubicBezTo>
                  <a:cubicBezTo>
                    <a:pt x="646" y="169"/>
                    <a:pt x="648" y="166"/>
                    <a:pt x="649" y="165"/>
                  </a:cubicBezTo>
                  <a:cubicBezTo>
                    <a:pt x="649" y="164"/>
                    <a:pt x="652" y="162"/>
                    <a:pt x="653" y="162"/>
                  </a:cubicBezTo>
                  <a:cubicBezTo>
                    <a:pt x="654" y="162"/>
                    <a:pt x="655" y="162"/>
                    <a:pt x="656" y="162"/>
                  </a:cubicBezTo>
                  <a:cubicBezTo>
                    <a:pt x="657" y="163"/>
                    <a:pt x="658" y="164"/>
                    <a:pt x="658" y="164"/>
                  </a:cubicBezTo>
                  <a:cubicBezTo>
                    <a:pt x="658" y="165"/>
                    <a:pt x="658" y="168"/>
                    <a:pt x="659" y="169"/>
                  </a:cubicBezTo>
                  <a:cubicBezTo>
                    <a:pt x="659" y="169"/>
                    <a:pt x="661" y="170"/>
                    <a:pt x="662" y="171"/>
                  </a:cubicBezTo>
                  <a:cubicBezTo>
                    <a:pt x="663" y="171"/>
                    <a:pt x="664" y="171"/>
                    <a:pt x="665" y="170"/>
                  </a:cubicBezTo>
                  <a:cubicBezTo>
                    <a:pt x="666" y="170"/>
                    <a:pt x="667" y="168"/>
                    <a:pt x="667" y="167"/>
                  </a:cubicBezTo>
                  <a:cubicBezTo>
                    <a:pt x="668" y="166"/>
                    <a:pt x="668" y="164"/>
                    <a:pt x="667" y="163"/>
                  </a:cubicBezTo>
                  <a:cubicBezTo>
                    <a:pt x="667" y="162"/>
                    <a:pt x="665" y="161"/>
                    <a:pt x="664" y="161"/>
                  </a:cubicBezTo>
                  <a:cubicBezTo>
                    <a:pt x="663" y="161"/>
                    <a:pt x="662" y="162"/>
                    <a:pt x="661" y="161"/>
                  </a:cubicBezTo>
                  <a:cubicBezTo>
                    <a:pt x="660" y="161"/>
                    <a:pt x="659" y="159"/>
                    <a:pt x="659" y="158"/>
                  </a:cubicBezTo>
                  <a:cubicBezTo>
                    <a:pt x="659" y="157"/>
                    <a:pt x="661" y="154"/>
                    <a:pt x="662" y="153"/>
                  </a:cubicBezTo>
                  <a:cubicBezTo>
                    <a:pt x="663" y="152"/>
                    <a:pt x="666" y="151"/>
                    <a:pt x="667" y="151"/>
                  </a:cubicBezTo>
                  <a:cubicBezTo>
                    <a:pt x="668" y="150"/>
                    <a:pt x="671" y="149"/>
                    <a:pt x="671" y="148"/>
                  </a:cubicBezTo>
                  <a:cubicBezTo>
                    <a:pt x="672" y="147"/>
                    <a:pt x="672" y="145"/>
                    <a:pt x="671" y="144"/>
                  </a:cubicBezTo>
                  <a:cubicBezTo>
                    <a:pt x="671" y="143"/>
                    <a:pt x="670" y="141"/>
                    <a:pt x="669" y="141"/>
                  </a:cubicBezTo>
                  <a:cubicBezTo>
                    <a:pt x="669" y="141"/>
                    <a:pt x="668" y="142"/>
                    <a:pt x="668" y="143"/>
                  </a:cubicBezTo>
                  <a:cubicBezTo>
                    <a:pt x="667" y="143"/>
                    <a:pt x="667" y="145"/>
                    <a:pt x="666" y="145"/>
                  </a:cubicBezTo>
                  <a:cubicBezTo>
                    <a:pt x="665" y="146"/>
                    <a:pt x="663" y="146"/>
                    <a:pt x="662" y="146"/>
                  </a:cubicBezTo>
                  <a:cubicBezTo>
                    <a:pt x="661" y="145"/>
                    <a:pt x="659" y="143"/>
                    <a:pt x="658" y="142"/>
                  </a:cubicBezTo>
                  <a:cubicBezTo>
                    <a:pt x="657" y="142"/>
                    <a:pt x="656" y="140"/>
                    <a:pt x="655" y="139"/>
                  </a:cubicBezTo>
                  <a:cubicBezTo>
                    <a:pt x="655" y="137"/>
                    <a:pt x="654" y="134"/>
                    <a:pt x="655" y="133"/>
                  </a:cubicBezTo>
                  <a:cubicBezTo>
                    <a:pt x="655" y="131"/>
                    <a:pt x="658" y="129"/>
                    <a:pt x="659" y="128"/>
                  </a:cubicBezTo>
                  <a:cubicBezTo>
                    <a:pt x="660" y="127"/>
                    <a:pt x="662" y="125"/>
                    <a:pt x="663" y="125"/>
                  </a:cubicBezTo>
                  <a:cubicBezTo>
                    <a:pt x="664" y="125"/>
                    <a:pt x="665" y="129"/>
                    <a:pt x="666" y="129"/>
                  </a:cubicBezTo>
                  <a:cubicBezTo>
                    <a:pt x="667" y="129"/>
                    <a:pt x="669" y="127"/>
                    <a:pt x="670" y="127"/>
                  </a:cubicBezTo>
                  <a:cubicBezTo>
                    <a:pt x="671" y="127"/>
                    <a:pt x="673" y="127"/>
                    <a:pt x="674" y="126"/>
                  </a:cubicBezTo>
                  <a:cubicBezTo>
                    <a:pt x="675" y="126"/>
                    <a:pt x="677" y="125"/>
                    <a:pt x="678" y="124"/>
                  </a:cubicBezTo>
                  <a:cubicBezTo>
                    <a:pt x="678" y="123"/>
                    <a:pt x="677" y="120"/>
                    <a:pt x="677" y="119"/>
                  </a:cubicBezTo>
                  <a:cubicBezTo>
                    <a:pt x="677" y="118"/>
                    <a:pt x="678" y="117"/>
                    <a:pt x="679" y="116"/>
                  </a:cubicBezTo>
                  <a:cubicBezTo>
                    <a:pt x="680" y="116"/>
                    <a:pt x="682" y="116"/>
                    <a:pt x="683" y="116"/>
                  </a:cubicBezTo>
                  <a:cubicBezTo>
                    <a:pt x="684" y="116"/>
                    <a:pt x="686" y="116"/>
                    <a:pt x="686" y="116"/>
                  </a:cubicBezTo>
                  <a:cubicBezTo>
                    <a:pt x="687" y="115"/>
                    <a:pt x="689" y="114"/>
                    <a:pt x="689" y="113"/>
                  </a:cubicBezTo>
                  <a:cubicBezTo>
                    <a:pt x="690" y="112"/>
                    <a:pt x="690" y="110"/>
                    <a:pt x="690" y="109"/>
                  </a:cubicBezTo>
                  <a:cubicBezTo>
                    <a:pt x="689" y="108"/>
                    <a:pt x="687" y="107"/>
                    <a:pt x="686" y="107"/>
                  </a:cubicBezTo>
                  <a:cubicBezTo>
                    <a:pt x="685" y="107"/>
                    <a:pt x="682" y="107"/>
                    <a:pt x="681" y="107"/>
                  </a:cubicBezTo>
                  <a:cubicBezTo>
                    <a:pt x="681" y="107"/>
                    <a:pt x="679" y="106"/>
                    <a:pt x="679" y="106"/>
                  </a:cubicBezTo>
                  <a:cubicBezTo>
                    <a:pt x="679" y="105"/>
                    <a:pt x="679" y="103"/>
                    <a:pt x="679" y="102"/>
                  </a:cubicBezTo>
                  <a:cubicBezTo>
                    <a:pt x="680" y="101"/>
                    <a:pt x="681" y="99"/>
                    <a:pt x="682" y="98"/>
                  </a:cubicBezTo>
                  <a:cubicBezTo>
                    <a:pt x="683" y="98"/>
                    <a:pt x="685" y="98"/>
                    <a:pt x="686" y="98"/>
                  </a:cubicBezTo>
                  <a:cubicBezTo>
                    <a:pt x="688" y="98"/>
                    <a:pt x="690" y="98"/>
                    <a:pt x="691" y="99"/>
                  </a:cubicBezTo>
                  <a:cubicBezTo>
                    <a:pt x="692" y="99"/>
                    <a:pt x="692" y="101"/>
                    <a:pt x="693" y="101"/>
                  </a:cubicBezTo>
                  <a:cubicBezTo>
                    <a:pt x="694" y="101"/>
                    <a:pt x="695" y="100"/>
                    <a:pt x="696" y="100"/>
                  </a:cubicBezTo>
                  <a:cubicBezTo>
                    <a:pt x="696" y="99"/>
                    <a:pt x="696" y="97"/>
                    <a:pt x="696" y="96"/>
                  </a:cubicBezTo>
                  <a:cubicBezTo>
                    <a:pt x="696" y="95"/>
                    <a:pt x="695" y="93"/>
                    <a:pt x="694" y="92"/>
                  </a:cubicBezTo>
                  <a:cubicBezTo>
                    <a:pt x="693" y="91"/>
                    <a:pt x="689" y="91"/>
                    <a:pt x="688" y="91"/>
                  </a:cubicBezTo>
                  <a:cubicBezTo>
                    <a:pt x="687" y="90"/>
                    <a:pt x="685" y="88"/>
                    <a:pt x="685" y="87"/>
                  </a:cubicBezTo>
                  <a:cubicBezTo>
                    <a:pt x="684" y="86"/>
                    <a:pt x="684" y="83"/>
                    <a:pt x="684" y="81"/>
                  </a:cubicBezTo>
                  <a:cubicBezTo>
                    <a:pt x="684" y="81"/>
                    <a:pt x="684" y="81"/>
                    <a:pt x="684" y="81"/>
                  </a:cubicBezTo>
                  <a:cubicBezTo>
                    <a:pt x="593" y="91"/>
                    <a:pt x="593" y="91"/>
                    <a:pt x="593" y="91"/>
                  </a:cubicBezTo>
                  <a:cubicBezTo>
                    <a:pt x="593" y="91"/>
                    <a:pt x="594" y="88"/>
                    <a:pt x="594" y="87"/>
                  </a:cubicBezTo>
                  <a:cubicBezTo>
                    <a:pt x="595" y="86"/>
                    <a:pt x="596" y="84"/>
                    <a:pt x="597" y="82"/>
                  </a:cubicBezTo>
                  <a:cubicBezTo>
                    <a:pt x="597" y="81"/>
                    <a:pt x="598" y="78"/>
                    <a:pt x="598" y="77"/>
                  </a:cubicBezTo>
                  <a:cubicBezTo>
                    <a:pt x="598" y="76"/>
                    <a:pt x="599" y="73"/>
                    <a:pt x="600" y="72"/>
                  </a:cubicBezTo>
                  <a:cubicBezTo>
                    <a:pt x="601" y="71"/>
                    <a:pt x="603" y="69"/>
                    <a:pt x="604" y="68"/>
                  </a:cubicBezTo>
                  <a:cubicBezTo>
                    <a:pt x="605" y="67"/>
                    <a:pt x="608" y="65"/>
                    <a:pt x="609" y="64"/>
                  </a:cubicBezTo>
                  <a:cubicBezTo>
                    <a:pt x="609" y="64"/>
                    <a:pt x="610" y="62"/>
                    <a:pt x="610" y="61"/>
                  </a:cubicBezTo>
                  <a:cubicBezTo>
                    <a:pt x="610" y="60"/>
                    <a:pt x="609" y="58"/>
                    <a:pt x="610" y="58"/>
                  </a:cubicBezTo>
                  <a:cubicBezTo>
                    <a:pt x="610" y="57"/>
                    <a:pt x="612" y="55"/>
                    <a:pt x="613" y="54"/>
                  </a:cubicBezTo>
                  <a:cubicBezTo>
                    <a:pt x="613" y="54"/>
                    <a:pt x="615" y="52"/>
                    <a:pt x="615" y="51"/>
                  </a:cubicBezTo>
                  <a:cubicBezTo>
                    <a:pt x="617" y="50"/>
                    <a:pt x="621" y="49"/>
                    <a:pt x="622" y="48"/>
                  </a:cubicBezTo>
                  <a:cubicBezTo>
                    <a:pt x="623" y="47"/>
                    <a:pt x="623" y="44"/>
                    <a:pt x="624" y="43"/>
                  </a:cubicBezTo>
                  <a:cubicBezTo>
                    <a:pt x="624" y="43"/>
                    <a:pt x="624" y="41"/>
                    <a:pt x="625" y="40"/>
                  </a:cubicBezTo>
                  <a:cubicBezTo>
                    <a:pt x="625" y="40"/>
                    <a:pt x="627" y="39"/>
                    <a:pt x="628" y="39"/>
                  </a:cubicBezTo>
                  <a:cubicBezTo>
                    <a:pt x="628" y="39"/>
                    <a:pt x="630" y="38"/>
                    <a:pt x="630" y="37"/>
                  </a:cubicBezTo>
                  <a:cubicBezTo>
                    <a:pt x="631" y="36"/>
                    <a:pt x="630" y="33"/>
                    <a:pt x="630" y="32"/>
                  </a:cubicBezTo>
                  <a:cubicBezTo>
                    <a:pt x="629" y="31"/>
                    <a:pt x="628" y="29"/>
                    <a:pt x="627" y="29"/>
                  </a:cubicBezTo>
                  <a:cubicBezTo>
                    <a:pt x="627" y="28"/>
                    <a:pt x="627" y="26"/>
                    <a:pt x="627" y="25"/>
                  </a:cubicBezTo>
                  <a:cubicBezTo>
                    <a:pt x="627" y="24"/>
                    <a:pt x="629" y="23"/>
                    <a:pt x="629" y="22"/>
                  </a:cubicBezTo>
                  <a:cubicBezTo>
                    <a:pt x="630" y="21"/>
                    <a:pt x="629" y="18"/>
                    <a:pt x="628" y="17"/>
                  </a:cubicBezTo>
                  <a:cubicBezTo>
                    <a:pt x="628" y="17"/>
                    <a:pt x="626" y="17"/>
                    <a:pt x="625" y="17"/>
                  </a:cubicBezTo>
                  <a:cubicBezTo>
                    <a:pt x="623" y="16"/>
                    <a:pt x="621" y="14"/>
                    <a:pt x="620" y="13"/>
                  </a:cubicBezTo>
                  <a:cubicBezTo>
                    <a:pt x="619" y="12"/>
                    <a:pt x="617" y="10"/>
                    <a:pt x="616" y="9"/>
                  </a:cubicBezTo>
                  <a:cubicBezTo>
                    <a:pt x="616" y="8"/>
                    <a:pt x="617" y="5"/>
                    <a:pt x="616" y="3"/>
                  </a:cubicBezTo>
                  <a:cubicBezTo>
                    <a:pt x="615" y="2"/>
                    <a:pt x="613" y="0"/>
                    <a:pt x="611" y="0"/>
                  </a:cubicBezTo>
                  <a:cubicBezTo>
                    <a:pt x="609" y="0"/>
                    <a:pt x="604" y="1"/>
                    <a:pt x="604" y="1"/>
                  </a:cubicBezTo>
                  <a:cubicBezTo>
                    <a:pt x="404" y="21"/>
                    <a:pt x="404" y="21"/>
                    <a:pt x="404" y="21"/>
                  </a:cubicBezTo>
                  <a:cubicBezTo>
                    <a:pt x="342" y="25"/>
                    <a:pt x="342" y="25"/>
                    <a:pt x="342" y="25"/>
                  </a:cubicBezTo>
                  <a:cubicBezTo>
                    <a:pt x="251" y="32"/>
                    <a:pt x="251" y="32"/>
                    <a:pt x="251" y="32"/>
                  </a:cubicBezTo>
                  <a:cubicBezTo>
                    <a:pt x="175" y="38"/>
                    <a:pt x="175" y="38"/>
                    <a:pt x="175" y="38"/>
                  </a:cubicBezTo>
                  <a:cubicBezTo>
                    <a:pt x="0" y="50"/>
                    <a:pt x="0" y="50"/>
                    <a:pt x="0" y="50"/>
                  </a:cubicBezTo>
                  <a:cubicBezTo>
                    <a:pt x="0" y="50"/>
                    <a:pt x="0" y="50"/>
                    <a:pt x="0" y="50"/>
                  </a:cubicBezTo>
                  <a:cubicBezTo>
                    <a:pt x="37" y="241"/>
                    <a:pt x="37" y="241"/>
                    <a:pt x="37" y="241"/>
                  </a:cubicBezTo>
                  <a:cubicBezTo>
                    <a:pt x="46" y="544"/>
                    <a:pt x="46" y="544"/>
                    <a:pt x="46" y="544"/>
                  </a:cubicBezTo>
                  <a:cubicBezTo>
                    <a:pt x="47" y="544"/>
                    <a:pt x="47" y="544"/>
                    <a:pt x="47" y="544"/>
                  </a:cubicBezTo>
                  <a:cubicBezTo>
                    <a:pt x="48" y="544"/>
                    <a:pt x="49" y="545"/>
                    <a:pt x="50" y="546"/>
                  </a:cubicBezTo>
                  <a:cubicBezTo>
                    <a:pt x="53" y="548"/>
                    <a:pt x="53" y="551"/>
                    <a:pt x="53" y="552"/>
                  </a:cubicBezTo>
                  <a:cubicBezTo>
                    <a:pt x="52" y="553"/>
                    <a:pt x="52" y="553"/>
                    <a:pt x="52" y="553"/>
                  </a:cubicBezTo>
                  <a:cubicBezTo>
                    <a:pt x="53" y="554"/>
                    <a:pt x="54" y="554"/>
                    <a:pt x="54" y="554"/>
                  </a:cubicBezTo>
                  <a:cubicBezTo>
                    <a:pt x="55" y="555"/>
                    <a:pt x="56" y="556"/>
                    <a:pt x="56" y="556"/>
                  </a:cubicBezTo>
                  <a:cubicBezTo>
                    <a:pt x="57" y="556"/>
                    <a:pt x="57" y="556"/>
                    <a:pt x="58" y="556"/>
                  </a:cubicBezTo>
                  <a:cubicBezTo>
                    <a:pt x="59" y="556"/>
                    <a:pt x="59" y="556"/>
                    <a:pt x="60" y="556"/>
                  </a:cubicBezTo>
                  <a:cubicBezTo>
                    <a:pt x="61" y="556"/>
                    <a:pt x="61" y="557"/>
                    <a:pt x="62" y="557"/>
                  </a:cubicBezTo>
                  <a:cubicBezTo>
                    <a:pt x="63" y="557"/>
                    <a:pt x="64" y="557"/>
                    <a:pt x="65" y="557"/>
                  </a:cubicBezTo>
                  <a:cubicBezTo>
                    <a:pt x="65" y="557"/>
                    <a:pt x="65" y="557"/>
                    <a:pt x="65" y="557"/>
                  </a:cubicBezTo>
                  <a:cubicBezTo>
                    <a:pt x="65" y="557"/>
                    <a:pt x="65" y="557"/>
                    <a:pt x="65" y="557"/>
                  </a:cubicBezTo>
                  <a:cubicBezTo>
                    <a:pt x="66" y="557"/>
                    <a:pt x="67" y="557"/>
                    <a:pt x="67" y="557"/>
                  </a:cubicBezTo>
                  <a:cubicBezTo>
                    <a:pt x="68" y="557"/>
                    <a:pt x="70" y="555"/>
                    <a:pt x="71" y="555"/>
                  </a:cubicBezTo>
                  <a:cubicBezTo>
                    <a:pt x="72" y="555"/>
                    <a:pt x="74" y="555"/>
                    <a:pt x="75" y="555"/>
                  </a:cubicBezTo>
                  <a:cubicBezTo>
                    <a:pt x="76" y="555"/>
                    <a:pt x="78" y="555"/>
                    <a:pt x="79" y="555"/>
                  </a:cubicBezTo>
                  <a:cubicBezTo>
                    <a:pt x="79" y="556"/>
                    <a:pt x="79" y="556"/>
                    <a:pt x="80" y="556"/>
                  </a:cubicBezTo>
                  <a:cubicBezTo>
                    <a:pt x="80" y="556"/>
                    <a:pt x="80" y="556"/>
                    <a:pt x="80" y="556"/>
                  </a:cubicBezTo>
                  <a:cubicBezTo>
                    <a:pt x="81" y="554"/>
                    <a:pt x="83" y="551"/>
                    <a:pt x="86" y="551"/>
                  </a:cubicBezTo>
                  <a:cubicBezTo>
                    <a:pt x="87" y="551"/>
                    <a:pt x="87" y="551"/>
                    <a:pt x="88" y="551"/>
                  </a:cubicBezTo>
                  <a:cubicBezTo>
                    <a:pt x="89" y="551"/>
                    <a:pt x="92" y="551"/>
                    <a:pt x="93" y="552"/>
                  </a:cubicBezTo>
                  <a:cubicBezTo>
                    <a:pt x="94" y="553"/>
                    <a:pt x="95" y="554"/>
                    <a:pt x="95" y="555"/>
                  </a:cubicBezTo>
                  <a:cubicBezTo>
                    <a:pt x="96" y="554"/>
                    <a:pt x="97" y="554"/>
                    <a:pt x="97" y="553"/>
                  </a:cubicBezTo>
                  <a:cubicBezTo>
                    <a:pt x="99" y="552"/>
                    <a:pt x="100" y="552"/>
                    <a:pt x="101" y="552"/>
                  </a:cubicBezTo>
                  <a:cubicBezTo>
                    <a:pt x="103" y="552"/>
                    <a:pt x="104" y="553"/>
                    <a:pt x="105" y="554"/>
                  </a:cubicBezTo>
                  <a:cubicBezTo>
                    <a:pt x="106" y="554"/>
                    <a:pt x="107" y="555"/>
                    <a:pt x="107" y="556"/>
                  </a:cubicBezTo>
                  <a:cubicBezTo>
                    <a:pt x="111" y="556"/>
                    <a:pt x="111" y="556"/>
                    <a:pt x="111" y="556"/>
                  </a:cubicBezTo>
                  <a:cubicBezTo>
                    <a:pt x="112" y="561"/>
                    <a:pt x="112" y="561"/>
                    <a:pt x="112" y="561"/>
                  </a:cubicBezTo>
                  <a:cubicBezTo>
                    <a:pt x="117" y="650"/>
                    <a:pt x="117" y="650"/>
                    <a:pt x="117" y="650"/>
                  </a:cubicBezTo>
                  <a:lnTo>
                    <a:pt x="265" y="639"/>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0" name="Freeform 49"/>
            <p:cNvSpPr>
              <a:spLocks/>
            </p:cNvSpPr>
            <p:nvPr/>
          </p:nvSpPr>
          <p:spPr bwMode="auto">
            <a:xfrm>
              <a:off x="4240213" y="4178300"/>
              <a:ext cx="3175" cy="1588"/>
            </a:xfrm>
            <a:custGeom>
              <a:avLst/>
              <a:gdLst>
                <a:gd name="T0" fmla="*/ 3 w 3"/>
                <a:gd name="T1" fmla="*/ 2 h 3"/>
                <a:gd name="T2" fmla="*/ 2 w 3"/>
                <a:gd name="T3" fmla="*/ 0 h 3"/>
                <a:gd name="T4" fmla="*/ 2 w 3"/>
                <a:gd name="T5" fmla="*/ 0 h 3"/>
                <a:gd name="T6" fmla="*/ 0 w 3"/>
                <a:gd name="T7" fmla="*/ 1 h 3"/>
                <a:gd name="T8" fmla="*/ 0 w 3"/>
                <a:gd name="T9" fmla="*/ 3 h 3"/>
                <a:gd name="T10" fmla="*/ 0 w 3"/>
                <a:gd name="T11" fmla="*/ 3 h 3"/>
                <a:gd name="T12" fmla="*/ 3 w 3"/>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3" y="2"/>
                  </a:moveTo>
                  <a:cubicBezTo>
                    <a:pt x="3" y="1"/>
                    <a:pt x="2" y="1"/>
                    <a:pt x="2" y="0"/>
                  </a:cubicBezTo>
                  <a:cubicBezTo>
                    <a:pt x="2" y="0"/>
                    <a:pt x="2" y="0"/>
                    <a:pt x="2" y="0"/>
                  </a:cubicBezTo>
                  <a:cubicBezTo>
                    <a:pt x="1" y="0"/>
                    <a:pt x="1" y="1"/>
                    <a:pt x="0" y="1"/>
                  </a:cubicBezTo>
                  <a:cubicBezTo>
                    <a:pt x="0" y="2"/>
                    <a:pt x="0" y="2"/>
                    <a:pt x="0" y="3"/>
                  </a:cubicBezTo>
                  <a:cubicBezTo>
                    <a:pt x="0" y="3"/>
                    <a:pt x="0" y="3"/>
                    <a:pt x="0" y="3"/>
                  </a:cubicBezTo>
                  <a:cubicBezTo>
                    <a:pt x="1" y="3"/>
                    <a:pt x="2" y="2"/>
                    <a:pt x="3" y="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1" name="Freeform 50"/>
            <p:cNvSpPr>
              <a:spLocks/>
            </p:cNvSpPr>
            <p:nvPr/>
          </p:nvSpPr>
          <p:spPr bwMode="auto">
            <a:xfrm>
              <a:off x="4198938" y="4014788"/>
              <a:ext cx="412750" cy="725488"/>
            </a:xfrm>
            <a:custGeom>
              <a:avLst/>
              <a:gdLst>
                <a:gd name="T0" fmla="*/ 395 w 490"/>
                <a:gd name="T1" fmla="*/ 5 h 862"/>
                <a:gd name="T2" fmla="*/ 141 w 490"/>
                <a:gd name="T3" fmla="*/ 30 h 862"/>
                <a:gd name="T4" fmla="*/ 127 w 490"/>
                <a:gd name="T5" fmla="*/ 35 h 862"/>
                <a:gd name="T6" fmla="*/ 135 w 490"/>
                <a:gd name="T7" fmla="*/ 55 h 862"/>
                <a:gd name="T8" fmla="*/ 119 w 490"/>
                <a:gd name="T9" fmla="*/ 66 h 862"/>
                <a:gd name="T10" fmla="*/ 108 w 490"/>
                <a:gd name="T11" fmla="*/ 68 h 862"/>
                <a:gd name="T12" fmla="*/ 110 w 490"/>
                <a:gd name="T13" fmla="*/ 84 h 862"/>
                <a:gd name="T14" fmla="*/ 102 w 490"/>
                <a:gd name="T15" fmla="*/ 105 h 862"/>
                <a:gd name="T16" fmla="*/ 96 w 490"/>
                <a:gd name="T17" fmla="*/ 126 h 862"/>
                <a:gd name="T18" fmla="*/ 91 w 490"/>
                <a:gd name="T19" fmla="*/ 150 h 862"/>
                <a:gd name="T20" fmla="*/ 81 w 490"/>
                <a:gd name="T21" fmla="*/ 166 h 862"/>
                <a:gd name="T22" fmla="*/ 67 w 490"/>
                <a:gd name="T23" fmla="*/ 171 h 862"/>
                <a:gd name="T24" fmla="*/ 71 w 490"/>
                <a:gd name="T25" fmla="*/ 193 h 862"/>
                <a:gd name="T26" fmla="*/ 56 w 490"/>
                <a:gd name="T27" fmla="*/ 219 h 862"/>
                <a:gd name="T28" fmla="*/ 46 w 490"/>
                <a:gd name="T29" fmla="*/ 231 h 862"/>
                <a:gd name="T30" fmla="*/ 39 w 490"/>
                <a:gd name="T31" fmla="*/ 248 h 862"/>
                <a:gd name="T32" fmla="*/ 42 w 490"/>
                <a:gd name="T33" fmla="*/ 265 h 862"/>
                <a:gd name="T34" fmla="*/ 40 w 490"/>
                <a:gd name="T35" fmla="*/ 282 h 862"/>
                <a:gd name="T36" fmla="*/ 28 w 490"/>
                <a:gd name="T37" fmla="*/ 298 h 862"/>
                <a:gd name="T38" fmla="*/ 21 w 490"/>
                <a:gd name="T39" fmla="*/ 300 h 862"/>
                <a:gd name="T40" fmla="*/ 36 w 490"/>
                <a:gd name="T41" fmla="*/ 311 h 862"/>
                <a:gd name="T42" fmla="*/ 41 w 490"/>
                <a:gd name="T43" fmla="*/ 330 h 862"/>
                <a:gd name="T44" fmla="*/ 36 w 490"/>
                <a:gd name="T45" fmla="*/ 338 h 862"/>
                <a:gd name="T46" fmla="*/ 53 w 490"/>
                <a:gd name="T47" fmla="*/ 346 h 862"/>
                <a:gd name="T48" fmla="*/ 47 w 490"/>
                <a:gd name="T49" fmla="*/ 360 h 862"/>
                <a:gd name="T50" fmla="*/ 44 w 490"/>
                <a:gd name="T51" fmla="*/ 384 h 862"/>
                <a:gd name="T52" fmla="*/ 55 w 490"/>
                <a:gd name="T53" fmla="*/ 410 h 862"/>
                <a:gd name="T54" fmla="*/ 43 w 490"/>
                <a:gd name="T55" fmla="*/ 435 h 862"/>
                <a:gd name="T56" fmla="*/ 56 w 490"/>
                <a:gd name="T57" fmla="*/ 451 h 862"/>
                <a:gd name="T58" fmla="*/ 67 w 490"/>
                <a:gd name="T59" fmla="*/ 473 h 862"/>
                <a:gd name="T60" fmla="*/ 75 w 490"/>
                <a:gd name="T61" fmla="*/ 501 h 862"/>
                <a:gd name="T62" fmla="*/ 79 w 490"/>
                <a:gd name="T63" fmla="*/ 522 h 862"/>
                <a:gd name="T64" fmla="*/ 67 w 490"/>
                <a:gd name="T65" fmla="*/ 557 h 862"/>
                <a:gd name="T66" fmla="*/ 58 w 490"/>
                <a:gd name="T67" fmla="*/ 577 h 862"/>
                <a:gd name="T68" fmla="*/ 52 w 490"/>
                <a:gd name="T69" fmla="*/ 580 h 862"/>
                <a:gd name="T70" fmla="*/ 46 w 490"/>
                <a:gd name="T71" fmla="*/ 594 h 862"/>
                <a:gd name="T72" fmla="*/ 36 w 490"/>
                <a:gd name="T73" fmla="*/ 610 h 862"/>
                <a:gd name="T74" fmla="*/ 32 w 490"/>
                <a:gd name="T75" fmla="*/ 615 h 862"/>
                <a:gd name="T76" fmla="*/ 26 w 490"/>
                <a:gd name="T77" fmla="*/ 638 h 862"/>
                <a:gd name="T78" fmla="*/ 10 w 490"/>
                <a:gd name="T79" fmla="*/ 662 h 862"/>
                <a:gd name="T80" fmla="*/ 18 w 490"/>
                <a:gd name="T81" fmla="*/ 674 h 862"/>
                <a:gd name="T82" fmla="*/ 4 w 490"/>
                <a:gd name="T83" fmla="*/ 710 h 862"/>
                <a:gd name="T84" fmla="*/ 0 w 490"/>
                <a:gd name="T85" fmla="*/ 728 h 862"/>
                <a:gd name="T86" fmla="*/ 70 w 490"/>
                <a:gd name="T87" fmla="*/ 738 h 862"/>
                <a:gd name="T88" fmla="*/ 282 w 490"/>
                <a:gd name="T89" fmla="*/ 733 h 862"/>
                <a:gd name="T90" fmla="*/ 280 w 490"/>
                <a:gd name="T91" fmla="*/ 748 h 862"/>
                <a:gd name="T92" fmla="*/ 274 w 490"/>
                <a:gd name="T93" fmla="*/ 763 h 862"/>
                <a:gd name="T94" fmla="*/ 274 w 490"/>
                <a:gd name="T95" fmla="*/ 777 h 862"/>
                <a:gd name="T96" fmla="*/ 279 w 490"/>
                <a:gd name="T97" fmla="*/ 792 h 862"/>
                <a:gd name="T98" fmla="*/ 291 w 490"/>
                <a:gd name="T99" fmla="*/ 806 h 862"/>
                <a:gd name="T100" fmla="*/ 304 w 490"/>
                <a:gd name="T101" fmla="*/ 826 h 862"/>
                <a:gd name="T102" fmla="*/ 311 w 490"/>
                <a:gd name="T103" fmla="*/ 844 h 862"/>
                <a:gd name="T104" fmla="*/ 318 w 490"/>
                <a:gd name="T105" fmla="*/ 854 h 862"/>
                <a:gd name="T106" fmla="*/ 332 w 490"/>
                <a:gd name="T107" fmla="*/ 861 h 862"/>
                <a:gd name="T108" fmla="*/ 348 w 490"/>
                <a:gd name="T109" fmla="*/ 840 h 862"/>
                <a:gd name="T110" fmla="*/ 351 w 490"/>
                <a:gd name="T111" fmla="*/ 823 h 862"/>
                <a:gd name="T112" fmla="*/ 356 w 490"/>
                <a:gd name="T113" fmla="*/ 834 h 862"/>
                <a:gd name="T114" fmla="*/ 384 w 490"/>
                <a:gd name="T115" fmla="*/ 823 h 862"/>
                <a:gd name="T116" fmla="*/ 419 w 490"/>
                <a:gd name="T117" fmla="*/ 816 h 862"/>
                <a:gd name="T118" fmla="*/ 440 w 490"/>
                <a:gd name="T119" fmla="*/ 819 h 862"/>
                <a:gd name="T120" fmla="*/ 473 w 490"/>
                <a:gd name="T121" fmla="*/ 816 h 862"/>
                <a:gd name="T122" fmla="*/ 490 w 490"/>
                <a:gd name="T123" fmla="*/ 807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90" h="862">
                  <a:moveTo>
                    <a:pt x="446" y="544"/>
                  </a:moveTo>
                  <a:cubicBezTo>
                    <a:pt x="436" y="17"/>
                    <a:pt x="436" y="17"/>
                    <a:pt x="436" y="17"/>
                  </a:cubicBezTo>
                  <a:cubicBezTo>
                    <a:pt x="430" y="17"/>
                    <a:pt x="430" y="17"/>
                    <a:pt x="430" y="17"/>
                  </a:cubicBezTo>
                  <a:cubicBezTo>
                    <a:pt x="420" y="0"/>
                    <a:pt x="420" y="0"/>
                    <a:pt x="420" y="0"/>
                  </a:cubicBezTo>
                  <a:cubicBezTo>
                    <a:pt x="419" y="0"/>
                    <a:pt x="419" y="0"/>
                    <a:pt x="418" y="0"/>
                  </a:cubicBezTo>
                  <a:cubicBezTo>
                    <a:pt x="412" y="1"/>
                    <a:pt x="401" y="4"/>
                    <a:pt x="395" y="5"/>
                  </a:cubicBezTo>
                  <a:cubicBezTo>
                    <a:pt x="380" y="7"/>
                    <a:pt x="351" y="10"/>
                    <a:pt x="337" y="11"/>
                  </a:cubicBezTo>
                  <a:cubicBezTo>
                    <a:pt x="322" y="13"/>
                    <a:pt x="293" y="16"/>
                    <a:pt x="279" y="18"/>
                  </a:cubicBezTo>
                  <a:cubicBezTo>
                    <a:pt x="263" y="20"/>
                    <a:pt x="232" y="23"/>
                    <a:pt x="216" y="25"/>
                  </a:cubicBezTo>
                  <a:cubicBezTo>
                    <a:pt x="201" y="27"/>
                    <a:pt x="167" y="21"/>
                    <a:pt x="144" y="22"/>
                  </a:cubicBezTo>
                  <a:cubicBezTo>
                    <a:pt x="144" y="23"/>
                    <a:pt x="143" y="23"/>
                    <a:pt x="143" y="24"/>
                  </a:cubicBezTo>
                  <a:cubicBezTo>
                    <a:pt x="143" y="26"/>
                    <a:pt x="142" y="28"/>
                    <a:pt x="141" y="30"/>
                  </a:cubicBezTo>
                  <a:cubicBezTo>
                    <a:pt x="139" y="32"/>
                    <a:pt x="136" y="33"/>
                    <a:pt x="134" y="34"/>
                  </a:cubicBezTo>
                  <a:cubicBezTo>
                    <a:pt x="133" y="35"/>
                    <a:pt x="131" y="35"/>
                    <a:pt x="130" y="35"/>
                  </a:cubicBezTo>
                  <a:cubicBezTo>
                    <a:pt x="129" y="35"/>
                    <a:pt x="128" y="35"/>
                    <a:pt x="128" y="34"/>
                  </a:cubicBezTo>
                  <a:cubicBezTo>
                    <a:pt x="127" y="34"/>
                    <a:pt x="127" y="34"/>
                    <a:pt x="127" y="34"/>
                  </a:cubicBezTo>
                  <a:cubicBezTo>
                    <a:pt x="127" y="34"/>
                    <a:pt x="127" y="34"/>
                    <a:pt x="127" y="34"/>
                  </a:cubicBezTo>
                  <a:cubicBezTo>
                    <a:pt x="127" y="34"/>
                    <a:pt x="127" y="34"/>
                    <a:pt x="127" y="35"/>
                  </a:cubicBezTo>
                  <a:cubicBezTo>
                    <a:pt x="127" y="35"/>
                    <a:pt x="127" y="35"/>
                    <a:pt x="127" y="35"/>
                  </a:cubicBezTo>
                  <a:cubicBezTo>
                    <a:pt x="128" y="35"/>
                    <a:pt x="128" y="37"/>
                    <a:pt x="129" y="37"/>
                  </a:cubicBezTo>
                  <a:cubicBezTo>
                    <a:pt x="129" y="37"/>
                    <a:pt x="129" y="37"/>
                    <a:pt x="130" y="37"/>
                  </a:cubicBezTo>
                  <a:cubicBezTo>
                    <a:pt x="131" y="38"/>
                    <a:pt x="133" y="38"/>
                    <a:pt x="135" y="40"/>
                  </a:cubicBezTo>
                  <a:cubicBezTo>
                    <a:pt x="136" y="41"/>
                    <a:pt x="139" y="45"/>
                    <a:pt x="138" y="48"/>
                  </a:cubicBezTo>
                  <a:cubicBezTo>
                    <a:pt x="138" y="50"/>
                    <a:pt x="137" y="53"/>
                    <a:pt x="135" y="55"/>
                  </a:cubicBezTo>
                  <a:cubicBezTo>
                    <a:pt x="134" y="56"/>
                    <a:pt x="133" y="57"/>
                    <a:pt x="132" y="57"/>
                  </a:cubicBezTo>
                  <a:cubicBezTo>
                    <a:pt x="131" y="58"/>
                    <a:pt x="131" y="58"/>
                    <a:pt x="131" y="58"/>
                  </a:cubicBezTo>
                  <a:cubicBezTo>
                    <a:pt x="131" y="59"/>
                    <a:pt x="131" y="60"/>
                    <a:pt x="131" y="61"/>
                  </a:cubicBezTo>
                  <a:cubicBezTo>
                    <a:pt x="130" y="64"/>
                    <a:pt x="127" y="67"/>
                    <a:pt x="124" y="68"/>
                  </a:cubicBezTo>
                  <a:cubicBezTo>
                    <a:pt x="124" y="68"/>
                    <a:pt x="124" y="68"/>
                    <a:pt x="123" y="68"/>
                  </a:cubicBezTo>
                  <a:cubicBezTo>
                    <a:pt x="121" y="68"/>
                    <a:pt x="120" y="67"/>
                    <a:pt x="119" y="66"/>
                  </a:cubicBezTo>
                  <a:cubicBezTo>
                    <a:pt x="118" y="66"/>
                    <a:pt x="118" y="66"/>
                    <a:pt x="118" y="66"/>
                  </a:cubicBezTo>
                  <a:cubicBezTo>
                    <a:pt x="118" y="66"/>
                    <a:pt x="117" y="67"/>
                    <a:pt x="117" y="67"/>
                  </a:cubicBezTo>
                  <a:cubicBezTo>
                    <a:pt x="115" y="68"/>
                    <a:pt x="114" y="69"/>
                    <a:pt x="111" y="69"/>
                  </a:cubicBezTo>
                  <a:cubicBezTo>
                    <a:pt x="111" y="69"/>
                    <a:pt x="111" y="69"/>
                    <a:pt x="111" y="69"/>
                  </a:cubicBezTo>
                  <a:cubicBezTo>
                    <a:pt x="111" y="69"/>
                    <a:pt x="111" y="69"/>
                    <a:pt x="111" y="69"/>
                  </a:cubicBezTo>
                  <a:cubicBezTo>
                    <a:pt x="110" y="69"/>
                    <a:pt x="109" y="69"/>
                    <a:pt x="108" y="68"/>
                  </a:cubicBezTo>
                  <a:cubicBezTo>
                    <a:pt x="108" y="70"/>
                    <a:pt x="108" y="70"/>
                    <a:pt x="108" y="71"/>
                  </a:cubicBezTo>
                  <a:cubicBezTo>
                    <a:pt x="108" y="72"/>
                    <a:pt x="108" y="72"/>
                    <a:pt x="108" y="73"/>
                  </a:cubicBezTo>
                  <a:cubicBezTo>
                    <a:pt x="108" y="73"/>
                    <a:pt x="108" y="73"/>
                    <a:pt x="108" y="73"/>
                  </a:cubicBezTo>
                  <a:cubicBezTo>
                    <a:pt x="108" y="73"/>
                    <a:pt x="108" y="73"/>
                    <a:pt x="108" y="73"/>
                  </a:cubicBezTo>
                  <a:cubicBezTo>
                    <a:pt x="109" y="74"/>
                    <a:pt x="110" y="76"/>
                    <a:pt x="111" y="78"/>
                  </a:cubicBezTo>
                  <a:cubicBezTo>
                    <a:pt x="111" y="80"/>
                    <a:pt x="111" y="82"/>
                    <a:pt x="110" y="84"/>
                  </a:cubicBezTo>
                  <a:cubicBezTo>
                    <a:pt x="110" y="85"/>
                    <a:pt x="109" y="86"/>
                    <a:pt x="109" y="86"/>
                  </a:cubicBezTo>
                  <a:cubicBezTo>
                    <a:pt x="111" y="88"/>
                    <a:pt x="112" y="91"/>
                    <a:pt x="112" y="93"/>
                  </a:cubicBezTo>
                  <a:cubicBezTo>
                    <a:pt x="112" y="96"/>
                    <a:pt x="109" y="98"/>
                    <a:pt x="108" y="99"/>
                  </a:cubicBezTo>
                  <a:cubicBezTo>
                    <a:pt x="108" y="100"/>
                    <a:pt x="107" y="100"/>
                    <a:pt x="107" y="100"/>
                  </a:cubicBezTo>
                  <a:cubicBezTo>
                    <a:pt x="107" y="100"/>
                    <a:pt x="107" y="101"/>
                    <a:pt x="106" y="101"/>
                  </a:cubicBezTo>
                  <a:cubicBezTo>
                    <a:pt x="105" y="103"/>
                    <a:pt x="104" y="104"/>
                    <a:pt x="102" y="105"/>
                  </a:cubicBezTo>
                  <a:cubicBezTo>
                    <a:pt x="102" y="106"/>
                    <a:pt x="100" y="107"/>
                    <a:pt x="97" y="107"/>
                  </a:cubicBezTo>
                  <a:cubicBezTo>
                    <a:pt x="97" y="108"/>
                    <a:pt x="98" y="108"/>
                    <a:pt x="98" y="108"/>
                  </a:cubicBezTo>
                  <a:cubicBezTo>
                    <a:pt x="99" y="109"/>
                    <a:pt x="101" y="112"/>
                    <a:pt x="101" y="114"/>
                  </a:cubicBezTo>
                  <a:cubicBezTo>
                    <a:pt x="102" y="117"/>
                    <a:pt x="101" y="120"/>
                    <a:pt x="100" y="123"/>
                  </a:cubicBezTo>
                  <a:cubicBezTo>
                    <a:pt x="99" y="124"/>
                    <a:pt x="98" y="125"/>
                    <a:pt x="96" y="126"/>
                  </a:cubicBezTo>
                  <a:cubicBezTo>
                    <a:pt x="96" y="126"/>
                    <a:pt x="96" y="126"/>
                    <a:pt x="96" y="126"/>
                  </a:cubicBezTo>
                  <a:cubicBezTo>
                    <a:pt x="96" y="127"/>
                    <a:pt x="96" y="128"/>
                    <a:pt x="96" y="129"/>
                  </a:cubicBezTo>
                  <a:cubicBezTo>
                    <a:pt x="97" y="130"/>
                    <a:pt x="99" y="131"/>
                    <a:pt x="100" y="133"/>
                  </a:cubicBezTo>
                  <a:cubicBezTo>
                    <a:pt x="101" y="136"/>
                    <a:pt x="100" y="140"/>
                    <a:pt x="100" y="141"/>
                  </a:cubicBezTo>
                  <a:cubicBezTo>
                    <a:pt x="99" y="143"/>
                    <a:pt x="97" y="146"/>
                    <a:pt x="95" y="147"/>
                  </a:cubicBezTo>
                  <a:cubicBezTo>
                    <a:pt x="94" y="148"/>
                    <a:pt x="93" y="149"/>
                    <a:pt x="92" y="150"/>
                  </a:cubicBezTo>
                  <a:cubicBezTo>
                    <a:pt x="91" y="150"/>
                    <a:pt x="91" y="150"/>
                    <a:pt x="91" y="150"/>
                  </a:cubicBezTo>
                  <a:cubicBezTo>
                    <a:pt x="90" y="151"/>
                    <a:pt x="90" y="151"/>
                    <a:pt x="89" y="151"/>
                  </a:cubicBezTo>
                  <a:cubicBezTo>
                    <a:pt x="89" y="151"/>
                    <a:pt x="89" y="151"/>
                    <a:pt x="89" y="151"/>
                  </a:cubicBezTo>
                  <a:cubicBezTo>
                    <a:pt x="90" y="152"/>
                    <a:pt x="91" y="153"/>
                    <a:pt x="91" y="155"/>
                  </a:cubicBezTo>
                  <a:cubicBezTo>
                    <a:pt x="91" y="158"/>
                    <a:pt x="89" y="161"/>
                    <a:pt x="88" y="163"/>
                  </a:cubicBezTo>
                  <a:cubicBezTo>
                    <a:pt x="88" y="163"/>
                    <a:pt x="85" y="166"/>
                    <a:pt x="81" y="166"/>
                  </a:cubicBezTo>
                  <a:cubicBezTo>
                    <a:pt x="81" y="166"/>
                    <a:pt x="81" y="166"/>
                    <a:pt x="81" y="166"/>
                  </a:cubicBezTo>
                  <a:cubicBezTo>
                    <a:pt x="81" y="166"/>
                    <a:pt x="81" y="166"/>
                    <a:pt x="81" y="166"/>
                  </a:cubicBezTo>
                  <a:cubicBezTo>
                    <a:pt x="79" y="166"/>
                    <a:pt x="78" y="165"/>
                    <a:pt x="77" y="165"/>
                  </a:cubicBezTo>
                  <a:cubicBezTo>
                    <a:pt x="76" y="167"/>
                    <a:pt x="74" y="170"/>
                    <a:pt x="72" y="171"/>
                  </a:cubicBezTo>
                  <a:cubicBezTo>
                    <a:pt x="71" y="171"/>
                    <a:pt x="70" y="172"/>
                    <a:pt x="69" y="172"/>
                  </a:cubicBezTo>
                  <a:cubicBezTo>
                    <a:pt x="68" y="172"/>
                    <a:pt x="67" y="171"/>
                    <a:pt x="67" y="171"/>
                  </a:cubicBezTo>
                  <a:cubicBezTo>
                    <a:pt x="67" y="171"/>
                    <a:pt x="67" y="171"/>
                    <a:pt x="67" y="171"/>
                  </a:cubicBezTo>
                  <a:cubicBezTo>
                    <a:pt x="66" y="171"/>
                    <a:pt x="65" y="172"/>
                    <a:pt x="65" y="172"/>
                  </a:cubicBezTo>
                  <a:cubicBezTo>
                    <a:pt x="65" y="173"/>
                    <a:pt x="65" y="174"/>
                    <a:pt x="65" y="175"/>
                  </a:cubicBezTo>
                  <a:cubicBezTo>
                    <a:pt x="65" y="176"/>
                    <a:pt x="65" y="178"/>
                    <a:pt x="64" y="179"/>
                  </a:cubicBezTo>
                  <a:cubicBezTo>
                    <a:pt x="65" y="179"/>
                    <a:pt x="65" y="179"/>
                    <a:pt x="65" y="179"/>
                  </a:cubicBezTo>
                  <a:cubicBezTo>
                    <a:pt x="67" y="180"/>
                    <a:pt x="70" y="182"/>
                    <a:pt x="71" y="184"/>
                  </a:cubicBezTo>
                  <a:cubicBezTo>
                    <a:pt x="72" y="186"/>
                    <a:pt x="72" y="190"/>
                    <a:pt x="71" y="193"/>
                  </a:cubicBezTo>
                  <a:cubicBezTo>
                    <a:pt x="69" y="196"/>
                    <a:pt x="66" y="197"/>
                    <a:pt x="64" y="198"/>
                  </a:cubicBezTo>
                  <a:cubicBezTo>
                    <a:pt x="64" y="198"/>
                    <a:pt x="63" y="199"/>
                    <a:pt x="62" y="199"/>
                  </a:cubicBezTo>
                  <a:cubicBezTo>
                    <a:pt x="64" y="201"/>
                    <a:pt x="64" y="205"/>
                    <a:pt x="63" y="206"/>
                  </a:cubicBezTo>
                  <a:cubicBezTo>
                    <a:pt x="63" y="207"/>
                    <a:pt x="63" y="208"/>
                    <a:pt x="62" y="209"/>
                  </a:cubicBezTo>
                  <a:cubicBezTo>
                    <a:pt x="62" y="211"/>
                    <a:pt x="62" y="212"/>
                    <a:pt x="62" y="214"/>
                  </a:cubicBezTo>
                  <a:cubicBezTo>
                    <a:pt x="60" y="217"/>
                    <a:pt x="57" y="219"/>
                    <a:pt x="56" y="219"/>
                  </a:cubicBezTo>
                  <a:cubicBezTo>
                    <a:pt x="55" y="219"/>
                    <a:pt x="54" y="220"/>
                    <a:pt x="52" y="220"/>
                  </a:cubicBezTo>
                  <a:cubicBezTo>
                    <a:pt x="52" y="220"/>
                    <a:pt x="51" y="220"/>
                    <a:pt x="51" y="220"/>
                  </a:cubicBezTo>
                  <a:cubicBezTo>
                    <a:pt x="52" y="221"/>
                    <a:pt x="52" y="222"/>
                    <a:pt x="52" y="224"/>
                  </a:cubicBezTo>
                  <a:cubicBezTo>
                    <a:pt x="52" y="224"/>
                    <a:pt x="51" y="229"/>
                    <a:pt x="48" y="231"/>
                  </a:cubicBezTo>
                  <a:cubicBezTo>
                    <a:pt x="47" y="231"/>
                    <a:pt x="46" y="231"/>
                    <a:pt x="45" y="231"/>
                  </a:cubicBezTo>
                  <a:cubicBezTo>
                    <a:pt x="45" y="231"/>
                    <a:pt x="46" y="231"/>
                    <a:pt x="46" y="231"/>
                  </a:cubicBezTo>
                  <a:cubicBezTo>
                    <a:pt x="46" y="233"/>
                    <a:pt x="46" y="237"/>
                    <a:pt x="44" y="239"/>
                  </a:cubicBezTo>
                  <a:cubicBezTo>
                    <a:pt x="43" y="241"/>
                    <a:pt x="41" y="242"/>
                    <a:pt x="39" y="243"/>
                  </a:cubicBezTo>
                  <a:cubicBezTo>
                    <a:pt x="39" y="243"/>
                    <a:pt x="38" y="243"/>
                    <a:pt x="38" y="243"/>
                  </a:cubicBezTo>
                  <a:cubicBezTo>
                    <a:pt x="38" y="244"/>
                    <a:pt x="38" y="244"/>
                    <a:pt x="37" y="245"/>
                  </a:cubicBezTo>
                  <a:cubicBezTo>
                    <a:pt x="37" y="245"/>
                    <a:pt x="38" y="246"/>
                    <a:pt x="38" y="247"/>
                  </a:cubicBezTo>
                  <a:cubicBezTo>
                    <a:pt x="38" y="247"/>
                    <a:pt x="39" y="247"/>
                    <a:pt x="39" y="248"/>
                  </a:cubicBezTo>
                  <a:cubicBezTo>
                    <a:pt x="39" y="248"/>
                    <a:pt x="40" y="247"/>
                    <a:pt x="40" y="247"/>
                  </a:cubicBezTo>
                  <a:cubicBezTo>
                    <a:pt x="41" y="247"/>
                    <a:pt x="42" y="247"/>
                    <a:pt x="43" y="247"/>
                  </a:cubicBezTo>
                  <a:cubicBezTo>
                    <a:pt x="44" y="247"/>
                    <a:pt x="45" y="247"/>
                    <a:pt x="46" y="248"/>
                  </a:cubicBezTo>
                  <a:cubicBezTo>
                    <a:pt x="49" y="249"/>
                    <a:pt x="51" y="253"/>
                    <a:pt x="51" y="256"/>
                  </a:cubicBezTo>
                  <a:cubicBezTo>
                    <a:pt x="52" y="258"/>
                    <a:pt x="51" y="261"/>
                    <a:pt x="49" y="263"/>
                  </a:cubicBezTo>
                  <a:cubicBezTo>
                    <a:pt x="47" y="265"/>
                    <a:pt x="43" y="265"/>
                    <a:pt x="42" y="265"/>
                  </a:cubicBezTo>
                  <a:cubicBezTo>
                    <a:pt x="42" y="265"/>
                    <a:pt x="42" y="265"/>
                    <a:pt x="42" y="265"/>
                  </a:cubicBezTo>
                  <a:cubicBezTo>
                    <a:pt x="41" y="265"/>
                    <a:pt x="41" y="265"/>
                    <a:pt x="40" y="265"/>
                  </a:cubicBezTo>
                  <a:cubicBezTo>
                    <a:pt x="41" y="265"/>
                    <a:pt x="41" y="266"/>
                    <a:pt x="42" y="266"/>
                  </a:cubicBezTo>
                  <a:cubicBezTo>
                    <a:pt x="45" y="268"/>
                    <a:pt x="46" y="270"/>
                    <a:pt x="47" y="272"/>
                  </a:cubicBezTo>
                  <a:cubicBezTo>
                    <a:pt x="47" y="275"/>
                    <a:pt x="46" y="279"/>
                    <a:pt x="44" y="281"/>
                  </a:cubicBezTo>
                  <a:cubicBezTo>
                    <a:pt x="43" y="282"/>
                    <a:pt x="41" y="282"/>
                    <a:pt x="40" y="282"/>
                  </a:cubicBezTo>
                  <a:cubicBezTo>
                    <a:pt x="40" y="282"/>
                    <a:pt x="40" y="282"/>
                    <a:pt x="40" y="282"/>
                  </a:cubicBezTo>
                  <a:cubicBezTo>
                    <a:pt x="39" y="284"/>
                    <a:pt x="37" y="285"/>
                    <a:pt x="35" y="286"/>
                  </a:cubicBezTo>
                  <a:cubicBezTo>
                    <a:pt x="34" y="286"/>
                    <a:pt x="34" y="286"/>
                    <a:pt x="34" y="286"/>
                  </a:cubicBezTo>
                  <a:cubicBezTo>
                    <a:pt x="33" y="286"/>
                    <a:pt x="33" y="286"/>
                    <a:pt x="33" y="286"/>
                  </a:cubicBezTo>
                  <a:cubicBezTo>
                    <a:pt x="33" y="288"/>
                    <a:pt x="34" y="290"/>
                    <a:pt x="33" y="292"/>
                  </a:cubicBezTo>
                  <a:cubicBezTo>
                    <a:pt x="33" y="294"/>
                    <a:pt x="30" y="297"/>
                    <a:pt x="28" y="298"/>
                  </a:cubicBezTo>
                  <a:cubicBezTo>
                    <a:pt x="27" y="299"/>
                    <a:pt x="26" y="299"/>
                    <a:pt x="25" y="299"/>
                  </a:cubicBezTo>
                  <a:cubicBezTo>
                    <a:pt x="24" y="299"/>
                    <a:pt x="23" y="299"/>
                    <a:pt x="22" y="298"/>
                  </a:cubicBezTo>
                  <a:cubicBezTo>
                    <a:pt x="22" y="298"/>
                    <a:pt x="22" y="298"/>
                    <a:pt x="21" y="298"/>
                  </a:cubicBezTo>
                  <a:cubicBezTo>
                    <a:pt x="21" y="299"/>
                    <a:pt x="20" y="299"/>
                    <a:pt x="20" y="299"/>
                  </a:cubicBezTo>
                  <a:cubicBezTo>
                    <a:pt x="20" y="299"/>
                    <a:pt x="20" y="299"/>
                    <a:pt x="20" y="300"/>
                  </a:cubicBezTo>
                  <a:cubicBezTo>
                    <a:pt x="20" y="300"/>
                    <a:pt x="21" y="300"/>
                    <a:pt x="21" y="300"/>
                  </a:cubicBezTo>
                  <a:cubicBezTo>
                    <a:pt x="23" y="301"/>
                    <a:pt x="24" y="302"/>
                    <a:pt x="26" y="304"/>
                  </a:cubicBezTo>
                  <a:cubicBezTo>
                    <a:pt x="26" y="304"/>
                    <a:pt x="26" y="304"/>
                    <a:pt x="26" y="305"/>
                  </a:cubicBezTo>
                  <a:cubicBezTo>
                    <a:pt x="26" y="305"/>
                    <a:pt x="26" y="305"/>
                    <a:pt x="26" y="305"/>
                  </a:cubicBezTo>
                  <a:cubicBezTo>
                    <a:pt x="27" y="305"/>
                    <a:pt x="29" y="305"/>
                    <a:pt x="30" y="305"/>
                  </a:cubicBezTo>
                  <a:cubicBezTo>
                    <a:pt x="31" y="306"/>
                    <a:pt x="34" y="308"/>
                    <a:pt x="35" y="310"/>
                  </a:cubicBezTo>
                  <a:cubicBezTo>
                    <a:pt x="36" y="310"/>
                    <a:pt x="36" y="310"/>
                    <a:pt x="36" y="311"/>
                  </a:cubicBezTo>
                  <a:cubicBezTo>
                    <a:pt x="37" y="310"/>
                    <a:pt x="38" y="309"/>
                    <a:pt x="39" y="309"/>
                  </a:cubicBezTo>
                  <a:cubicBezTo>
                    <a:pt x="40" y="309"/>
                    <a:pt x="40" y="309"/>
                    <a:pt x="40" y="309"/>
                  </a:cubicBezTo>
                  <a:cubicBezTo>
                    <a:pt x="43" y="310"/>
                    <a:pt x="46" y="312"/>
                    <a:pt x="47" y="314"/>
                  </a:cubicBezTo>
                  <a:cubicBezTo>
                    <a:pt x="48" y="317"/>
                    <a:pt x="48" y="321"/>
                    <a:pt x="48" y="323"/>
                  </a:cubicBezTo>
                  <a:cubicBezTo>
                    <a:pt x="47" y="325"/>
                    <a:pt x="44" y="328"/>
                    <a:pt x="44" y="328"/>
                  </a:cubicBezTo>
                  <a:cubicBezTo>
                    <a:pt x="43" y="329"/>
                    <a:pt x="42" y="330"/>
                    <a:pt x="41" y="330"/>
                  </a:cubicBezTo>
                  <a:cubicBezTo>
                    <a:pt x="41" y="330"/>
                    <a:pt x="41" y="331"/>
                    <a:pt x="41" y="331"/>
                  </a:cubicBezTo>
                  <a:cubicBezTo>
                    <a:pt x="41" y="331"/>
                    <a:pt x="40" y="331"/>
                    <a:pt x="40" y="332"/>
                  </a:cubicBezTo>
                  <a:cubicBezTo>
                    <a:pt x="40" y="332"/>
                    <a:pt x="39" y="333"/>
                    <a:pt x="39" y="334"/>
                  </a:cubicBezTo>
                  <a:cubicBezTo>
                    <a:pt x="38" y="335"/>
                    <a:pt x="38" y="335"/>
                    <a:pt x="37" y="336"/>
                  </a:cubicBezTo>
                  <a:cubicBezTo>
                    <a:pt x="37" y="336"/>
                    <a:pt x="37" y="336"/>
                    <a:pt x="36" y="336"/>
                  </a:cubicBezTo>
                  <a:cubicBezTo>
                    <a:pt x="36" y="337"/>
                    <a:pt x="36" y="338"/>
                    <a:pt x="36" y="338"/>
                  </a:cubicBezTo>
                  <a:cubicBezTo>
                    <a:pt x="36" y="339"/>
                    <a:pt x="37" y="340"/>
                    <a:pt x="37" y="341"/>
                  </a:cubicBezTo>
                  <a:cubicBezTo>
                    <a:pt x="37" y="341"/>
                    <a:pt x="37" y="341"/>
                    <a:pt x="37" y="341"/>
                  </a:cubicBezTo>
                  <a:cubicBezTo>
                    <a:pt x="38" y="340"/>
                    <a:pt x="38" y="340"/>
                    <a:pt x="39" y="339"/>
                  </a:cubicBezTo>
                  <a:cubicBezTo>
                    <a:pt x="40" y="339"/>
                    <a:pt x="42" y="338"/>
                    <a:pt x="44" y="338"/>
                  </a:cubicBezTo>
                  <a:cubicBezTo>
                    <a:pt x="45" y="338"/>
                    <a:pt x="47" y="338"/>
                    <a:pt x="48" y="339"/>
                  </a:cubicBezTo>
                  <a:cubicBezTo>
                    <a:pt x="50" y="341"/>
                    <a:pt x="52" y="344"/>
                    <a:pt x="53" y="346"/>
                  </a:cubicBezTo>
                  <a:cubicBezTo>
                    <a:pt x="53" y="348"/>
                    <a:pt x="52" y="350"/>
                    <a:pt x="51" y="353"/>
                  </a:cubicBezTo>
                  <a:cubicBezTo>
                    <a:pt x="51" y="353"/>
                    <a:pt x="51" y="353"/>
                    <a:pt x="51" y="353"/>
                  </a:cubicBezTo>
                  <a:cubicBezTo>
                    <a:pt x="50" y="355"/>
                    <a:pt x="49" y="357"/>
                    <a:pt x="48" y="358"/>
                  </a:cubicBezTo>
                  <a:cubicBezTo>
                    <a:pt x="48" y="358"/>
                    <a:pt x="47" y="359"/>
                    <a:pt x="47" y="359"/>
                  </a:cubicBezTo>
                  <a:cubicBezTo>
                    <a:pt x="47" y="359"/>
                    <a:pt x="47" y="359"/>
                    <a:pt x="47" y="359"/>
                  </a:cubicBezTo>
                  <a:cubicBezTo>
                    <a:pt x="47" y="359"/>
                    <a:pt x="47" y="360"/>
                    <a:pt x="47" y="360"/>
                  </a:cubicBezTo>
                  <a:cubicBezTo>
                    <a:pt x="47" y="362"/>
                    <a:pt x="47" y="363"/>
                    <a:pt x="47" y="365"/>
                  </a:cubicBezTo>
                  <a:cubicBezTo>
                    <a:pt x="47" y="366"/>
                    <a:pt x="47" y="370"/>
                    <a:pt x="46" y="372"/>
                  </a:cubicBezTo>
                  <a:cubicBezTo>
                    <a:pt x="45" y="373"/>
                    <a:pt x="44" y="376"/>
                    <a:pt x="41" y="377"/>
                  </a:cubicBezTo>
                  <a:cubicBezTo>
                    <a:pt x="40" y="377"/>
                    <a:pt x="39" y="377"/>
                    <a:pt x="38" y="377"/>
                  </a:cubicBezTo>
                  <a:cubicBezTo>
                    <a:pt x="38" y="377"/>
                    <a:pt x="38" y="377"/>
                    <a:pt x="38" y="377"/>
                  </a:cubicBezTo>
                  <a:cubicBezTo>
                    <a:pt x="40" y="379"/>
                    <a:pt x="43" y="381"/>
                    <a:pt x="44" y="384"/>
                  </a:cubicBezTo>
                  <a:cubicBezTo>
                    <a:pt x="45" y="387"/>
                    <a:pt x="43" y="390"/>
                    <a:pt x="43" y="392"/>
                  </a:cubicBezTo>
                  <a:cubicBezTo>
                    <a:pt x="45" y="392"/>
                    <a:pt x="47" y="394"/>
                    <a:pt x="49" y="395"/>
                  </a:cubicBezTo>
                  <a:cubicBezTo>
                    <a:pt x="50" y="397"/>
                    <a:pt x="50" y="399"/>
                    <a:pt x="51" y="401"/>
                  </a:cubicBezTo>
                  <a:cubicBezTo>
                    <a:pt x="51" y="401"/>
                    <a:pt x="51" y="401"/>
                    <a:pt x="51" y="402"/>
                  </a:cubicBezTo>
                  <a:cubicBezTo>
                    <a:pt x="51" y="402"/>
                    <a:pt x="52" y="403"/>
                    <a:pt x="52" y="403"/>
                  </a:cubicBezTo>
                  <a:cubicBezTo>
                    <a:pt x="54" y="405"/>
                    <a:pt x="55" y="408"/>
                    <a:pt x="55" y="410"/>
                  </a:cubicBezTo>
                  <a:cubicBezTo>
                    <a:pt x="55" y="414"/>
                    <a:pt x="52" y="419"/>
                    <a:pt x="50" y="421"/>
                  </a:cubicBezTo>
                  <a:cubicBezTo>
                    <a:pt x="49" y="422"/>
                    <a:pt x="47" y="423"/>
                    <a:pt x="46" y="424"/>
                  </a:cubicBezTo>
                  <a:cubicBezTo>
                    <a:pt x="45" y="424"/>
                    <a:pt x="45" y="424"/>
                    <a:pt x="45" y="424"/>
                  </a:cubicBezTo>
                  <a:cubicBezTo>
                    <a:pt x="43" y="425"/>
                    <a:pt x="43" y="426"/>
                    <a:pt x="42" y="426"/>
                  </a:cubicBezTo>
                  <a:cubicBezTo>
                    <a:pt x="42" y="427"/>
                    <a:pt x="42" y="429"/>
                    <a:pt x="42" y="431"/>
                  </a:cubicBezTo>
                  <a:cubicBezTo>
                    <a:pt x="42" y="432"/>
                    <a:pt x="42" y="434"/>
                    <a:pt x="43" y="435"/>
                  </a:cubicBezTo>
                  <a:cubicBezTo>
                    <a:pt x="43" y="435"/>
                    <a:pt x="43" y="435"/>
                    <a:pt x="43" y="435"/>
                  </a:cubicBezTo>
                  <a:cubicBezTo>
                    <a:pt x="43" y="435"/>
                    <a:pt x="44" y="435"/>
                    <a:pt x="45" y="435"/>
                  </a:cubicBezTo>
                  <a:cubicBezTo>
                    <a:pt x="45" y="435"/>
                    <a:pt x="46" y="435"/>
                    <a:pt x="46" y="435"/>
                  </a:cubicBezTo>
                  <a:cubicBezTo>
                    <a:pt x="49" y="435"/>
                    <a:pt x="53" y="435"/>
                    <a:pt x="55" y="436"/>
                  </a:cubicBezTo>
                  <a:cubicBezTo>
                    <a:pt x="57" y="438"/>
                    <a:pt x="60" y="442"/>
                    <a:pt x="59" y="446"/>
                  </a:cubicBezTo>
                  <a:cubicBezTo>
                    <a:pt x="59" y="448"/>
                    <a:pt x="58" y="450"/>
                    <a:pt x="56" y="451"/>
                  </a:cubicBezTo>
                  <a:cubicBezTo>
                    <a:pt x="57" y="451"/>
                    <a:pt x="58" y="450"/>
                    <a:pt x="59" y="450"/>
                  </a:cubicBezTo>
                  <a:cubicBezTo>
                    <a:pt x="59" y="450"/>
                    <a:pt x="59" y="450"/>
                    <a:pt x="59" y="450"/>
                  </a:cubicBezTo>
                  <a:cubicBezTo>
                    <a:pt x="63" y="450"/>
                    <a:pt x="66" y="453"/>
                    <a:pt x="67" y="455"/>
                  </a:cubicBezTo>
                  <a:cubicBezTo>
                    <a:pt x="69" y="457"/>
                    <a:pt x="69" y="462"/>
                    <a:pt x="69" y="465"/>
                  </a:cubicBezTo>
                  <a:cubicBezTo>
                    <a:pt x="68" y="468"/>
                    <a:pt x="64" y="471"/>
                    <a:pt x="63" y="472"/>
                  </a:cubicBezTo>
                  <a:cubicBezTo>
                    <a:pt x="64" y="472"/>
                    <a:pt x="66" y="472"/>
                    <a:pt x="67" y="473"/>
                  </a:cubicBezTo>
                  <a:cubicBezTo>
                    <a:pt x="69" y="475"/>
                    <a:pt x="71" y="477"/>
                    <a:pt x="72" y="479"/>
                  </a:cubicBezTo>
                  <a:cubicBezTo>
                    <a:pt x="72" y="481"/>
                    <a:pt x="72" y="482"/>
                    <a:pt x="71" y="484"/>
                  </a:cubicBezTo>
                  <a:cubicBezTo>
                    <a:pt x="71" y="484"/>
                    <a:pt x="71" y="484"/>
                    <a:pt x="72" y="484"/>
                  </a:cubicBezTo>
                  <a:cubicBezTo>
                    <a:pt x="74" y="486"/>
                    <a:pt x="76" y="489"/>
                    <a:pt x="76" y="491"/>
                  </a:cubicBezTo>
                  <a:cubicBezTo>
                    <a:pt x="77" y="494"/>
                    <a:pt x="78" y="498"/>
                    <a:pt x="75" y="501"/>
                  </a:cubicBezTo>
                  <a:cubicBezTo>
                    <a:pt x="75" y="501"/>
                    <a:pt x="75" y="501"/>
                    <a:pt x="75" y="501"/>
                  </a:cubicBezTo>
                  <a:cubicBezTo>
                    <a:pt x="76" y="501"/>
                    <a:pt x="76" y="501"/>
                    <a:pt x="77" y="501"/>
                  </a:cubicBezTo>
                  <a:cubicBezTo>
                    <a:pt x="77" y="501"/>
                    <a:pt x="77" y="501"/>
                    <a:pt x="78" y="501"/>
                  </a:cubicBezTo>
                  <a:cubicBezTo>
                    <a:pt x="79" y="501"/>
                    <a:pt x="83" y="501"/>
                    <a:pt x="86" y="504"/>
                  </a:cubicBezTo>
                  <a:cubicBezTo>
                    <a:pt x="88" y="506"/>
                    <a:pt x="88" y="511"/>
                    <a:pt x="88" y="513"/>
                  </a:cubicBezTo>
                  <a:cubicBezTo>
                    <a:pt x="87" y="516"/>
                    <a:pt x="84" y="519"/>
                    <a:pt x="82" y="520"/>
                  </a:cubicBezTo>
                  <a:cubicBezTo>
                    <a:pt x="82" y="520"/>
                    <a:pt x="80" y="522"/>
                    <a:pt x="79" y="522"/>
                  </a:cubicBezTo>
                  <a:cubicBezTo>
                    <a:pt x="79" y="525"/>
                    <a:pt x="78" y="529"/>
                    <a:pt x="77" y="529"/>
                  </a:cubicBezTo>
                  <a:cubicBezTo>
                    <a:pt x="76" y="532"/>
                    <a:pt x="75" y="534"/>
                    <a:pt x="72" y="535"/>
                  </a:cubicBezTo>
                  <a:cubicBezTo>
                    <a:pt x="73" y="536"/>
                    <a:pt x="74" y="537"/>
                    <a:pt x="75" y="539"/>
                  </a:cubicBezTo>
                  <a:cubicBezTo>
                    <a:pt x="76" y="541"/>
                    <a:pt x="76" y="545"/>
                    <a:pt x="75" y="547"/>
                  </a:cubicBezTo>
                  <a:cubicBezTo>
                    <a:pt x="75" y="549"/>
                    <a:pt x="73" y="551"/>
                    <a:pt x="72" y="552"/>
                  </a:cubicBezTo>
                  <a:cubicBezTo>
                    <a:pt x="71" y="554"/>
                    <a:pt x="68" y="556"/>
                    <a:pt x="67" y="557"/>
                  </a:cubicBezTo>
                  <a:cubicBezTo>
                    <a:pt x="66" y="557"/>
                    <a:pt x="66" y="558"/>
                    <a:pt x="66" y="558"/>
                  </a:cubicBezTo>
                  <a:cubicBezTo>
                    <a:pt x="66" y="559"/>
                    <a:pt x="66" y="560"/>
                    <a:pt x="65" y="561"/>
                  </a:cubicBezTo>
                  <a:cubicBezTo>
                    <a:pt x="65" y="561"/>
                    <a:pt x="65" y="561"/>
                    <a:pt x="64" y="562"/>
                  </a:cubicBezTo>
                  <a:cubicBezTo>
                    <a:pt x="65" y="563"/>
                    <a:pt x="66" y="564"/>
                    <a:pt x="66" y="565"/>
                  </a:cubicBezTo>
                  <a:cubicBezTo>
                    <a:pt x="67" y="568"/>
                    <a:pt x="65" y="571"/>
                    <a:pt x="64" y="572"/>
                  </a:cubicBezTo>
                  <a:cubicBezTo>
                    <a:pt x="63" y="573"/>
                    <a:pt x="60" y="576"/>
                    <a:pt x="58" y="577"/>
                  </a:cubicBezTo>
                  <a:cubicBezTo>
                    <a:pt x="57" y="578"/>
                    <a:pt x="56" y="578"/>
                    <a:pt x="55" y="578"/>
                  </a:cubicBezTo>
                  <a:cubicBezTo>
                    <a:pt x="54" y="578"/>
                    <a:pt x="53" y="578"/>
                    <a:pt x="53" y="578"/>
                  </a:cubicBezTo>
                  <a:cubicBezTo>
                    <a:pt x="53" y="578"/>
                    <a:pt x="53" y="578"/>
                    <a:pt x="52" y="578"/>
                  </a:cubicBezTo>
                  <a:cubicBezTo>
                    <a:pt x="52" y="578"/>
                    <a:pt x="52" y="578"/>
                    <a:pt x="52" y="578"/>
                  </a:cubicBezTo>
                  <a:cubicBezTo>
                    <a:pt x="52" y="578"/>
                    <a:pt x="52" y="579"/>
                    <a:pt x="52" y="579"/>
                  </a:cubicBezTo>
                  <a:cubicBezTo>
                    <a:pt x="52" y="579"/>
                    <a:pt x="52" y="580"/>
                    <a:pt x="52" y="580"/>
                  </a:cubicBezTo>
                  <a:cubicBezTo>
                    <a:pt x="53" y="582"/>
                    <a:pt x="54" y="584"/>
                    <a:pt x="53" y="587"/>
                  </a:cubicBezTo>
                  <a:cubicBezTo>
                    <a:pt x="52" y="589"/>
                    <a:pt x="50" y="590"/>
                    <a:pt x="49" y="591"/>
                  </a:cubicBezTo>
                  <a:cubicBezTo>
                    <a:pt x="49" y="591"/>
                    <a:pt x="49" y="591"/>
                    <a:pt x="49" y="591"/>
                  </a:cubicBezTo>
                  <a:cubicBezTo>
                    <a:pt x="48" y="592"/>
                    <a:pt x="48" y="592"/>
                    <a:pt x="47" y="592"/>
                  </a:cubicBezTo>
                  <a:cubicBezTo>
                    <a:pt x="47" y="592"/>
                    <a:pt x="47" y="592"/>
                    <a:pt x="47" y="593"/>
                  </a:cubicBezTo>
                  <a:cubicBezTo>
                    <a:pt x="47" y="593"/>
                    <a:pt x="46" y="593"/>
                    <a:pt x="46" y="594"/>
                  </a:cubicBezTo>
                  <a:cubicBezTo>
                    <a:pt x="46" y="594"/>
                    <a:pt x="45" y="595"/>
                    <a:pt x="44" y="596"/>
                  </a:cubicBezTo>
                  <a:cubicBezTo>
                    <a:pt x="44" y="596"/>
                    <a:pt x="44" y="596"/>
                    <a:pt x="44" y="596"/>
                  </a:cubicBezTo>
                  <a:cubicBezTo>
                    <a:pt x="44" y="597"/>
                    <a:pt x="45" y="597"/>
                    <a:pt x="45" y="598"/>
                  </a:cubicBezTo>
                  <a:cubicBezTo>
                    <a:pt x="46" y="601"/>
                    <a:pt x="46" y="605"/>
                    <a:pt x="44" y="607"/>
                  </a:cubicBezTo>
                  <a:cubicBezTo>
                    <a:pt x="42" y="609"/>
                    <a:pt x="39" y="610"/>
                    <a:pt x="37" y="610"/>
                  </a:cubicBezTo>
                  <a:cubicBezTo>
                    <a:pt x="37" y="610"/>
                    <a:pt x="36" y="610"/>
                    <a:pt x="36" y="610"/>
                  </a:cubicBezTo>
                  <a:cubicBezTo>
                    <a:pt x="33" y="609"/>
                    <a:pt x="31" y="606"/>
                    <a:pt x="30" y="604"/>
                  </a:cubicBezTo>
                  <a:cubicBezTo>
                    <a:pt x="30" y="605"/>
                    <a:pt x="30" y="605"/>
                    <a:pt x="30" y="605"/>
                  </a:cubicBezTo>
                  <a:cubicBezTo>
                    <a:pt x="30" y="606"/>
                    <a:pt x="30" y="607"/>
                    <a:pt x="30" y="608"/>
                  </a:cubicBezTo>
                  <a:cubicBezTo>
                    <a:pt x="30" y="608"/>
                    <a:pt x="29" y="609"/>
                    <a:pt x="29" y="609"/>
                  </a:cubicBezTo>
                  <a:cubicBezTo>
                    <a:pt x="29" y="609"/>
                    <a:pt x="29" y="610"/>
                    <a:pt x="29" y="610"/>
                  </a:cubicBezTo>
                  <a:cubicBezTo>
                    <a:pt x="30" y="611"/>
                    <a:pt x="31" y="613"/>
                    <a:pt x="32" y="615"/>
                  </a:cubicBezTo>
                  <a:cubicBezTo>
                    <a:pt x="32" y="618"/>
                    <a:pt x="30" y="621"/>
                    <a:pt x="29" y="622"/>
                  </a:cubicBezTo>
                  <a:cubicBezTo>
                    <a:pt x="27" y="623"/>
                    <a:pt x="26" y="624"/>
                    <a:pt x="25" y="624"/>
                  </a:cubicBezTo>
                  <a:cubicBezTo>
                    <a:pt x="25" y="624"/>
                    <a:pt x="25" y="624"/>
                    <a:pt x="25" y="624"/>
                  </a:cubicBezTo>
                  <a:cubicBezTo>
                    <a:pt x="25" y="624"/>
                    <a:pt x="24" y="624"/>
                    <a:pt x="24" y="624"/>
                  </a:cubicBezTo>
                  <a:cubicBezTo>
                    <a:pt x="25" y="625"/>
                    <a:pt x="25" y="626"/>
                    <a:pt x="25" y="627"/>
                  </a:cubicBezTo>
                  <a:cubicBezTo>
                    <a:pt x="27" y="632"/>
                    <a:pt x="27" y="635"/>
                    <a:pt x="26" y="638"/>
                  </a:cubicBezTo>
                  <a:cubicBezTo>
                    <a:pt x="26" y="639"/>
                    <a:pt x="25" y="640"/>
                    <a:pt x="25" y="641"/>
                  </a:cubicBezTo>
                  <a:cubicBezTo>
                    <a:pt x="26" y="643"/>
                    <a:pt x="27" y="646"/>
                    <a:pt x="27" y="648"/>
                  </a:cubicBezTo>
                  <a:cubicBezTo>
                    <a:pt x="26" y="651"/>
                    <a:pt x="24" y="653"/>
                    <a:pt x="21" y="656"/>
                  </a:cubicBezTo>
                  <a:cubicBezTo>
                    <a:pt x="21" y="656"/>
                    <a:pt x="21" y="656"/>
                    <a:pt x="20" y="656"/>
                  </a:cubicBezTo>
                  <a:cubicBezTo>
                    <a:pt x="20" y="657"/>
                    <a:pt x="17" y="659"/>
                    <a:pt x="15" y="660"/>
                  </a:cubicBezTo>
                  <a:cubicBezTo>
                    <a:pt x="14" y="661"/>
                    <a:pt x="11" y="662"/>
                    <a:pt x="10" y="662"/>
                  </a:cubicBezTo>
                  <a:cubicBezTo>
                    <a:pt x="10" y="662"/>
                    <a:pt x="10" y="662"/>
                    <a:pt x="10" y="662"/>
                  </a:cubicBezTo>
                  <a:cubicBezTo>
                    <a:pt x="10" y="663"/>
                    <a:pt x="10" y="665"/>
                    <a:pt x="10" y="666"/>
                  </a:cubicBezTo>
                  <a:cubicBezTo>
                    <a:pt x="11" y="667"/>
                    <a:pt x="11" y="668"/>
                    <a:pt x="11" y="669"/>
                  </a:cubicBezTo>
                  <a:cubicBezTo>
                    <a:pt x="12" y="669"/>
                    <a:pt x="13" y="671"/>
                    <a:pt x="14" y="671"/>
                  </a:cubicBezTo>
                  <a:cubicBezTo>
                    <a:pt x="14" y="671"/>
                    <a:pt x="14" y="671"/>
                    <a:pt x="14" y="672"/>
                  </a:cubicBezTo>
                  <a:cubicBezTo>
                    <a:pt x="15" y="672"/>
                    <a:pt x="17" y="673"/>
                    <a:pt x="18" y="674"/>
                  </a:cubicBezTo>
                  <a:cubicBezTo>
                    <a:pt x="19" y="676"/>
                    <a:pt x="21" y="680"/>
                    <a:pt x="20" y="684"/>
                  </a:cubicBezTo>
                  <a:cubicBezTo>
                    <a:pt x="19" y="688"/>
                    <a:pt x="15" y="689"/>
                    <a:pt x="14" y="690"/>
                  </a:cubicBezTo>
                  <a:cubicBezTo>
                    <a:pt x="14" y="690"/>
                    <a:pt x="13" y="690"/>
                    <a:pt x="13" y="690"/>
                  </a:cubicBezTo>
                  <a:cubicBezTo>
                    <a:pt x="14" y="692"/>
                    <a:pt x="15" y="695"/>
                    <a:pt x="15" y="697"/>
                  </a:cubicBezTo>
                  <a:cubicBezTo>
                    <a:pt x="15" y="697"/>
                    <a:pt x="15" y="702"/>
                    <a:pt x="13" y="706"/>
                  </a:cubicBezTo>
                  <a:cubicBezTo>
                    <a:pt x="11" y="708"/>
                    <a:pt x="7" y="709"/>
                    <a:pt x="4" y="710"/>
                  </a:cubicBezTo>
                  <a:cubicBezTo>
                    <a:pt x="3" y="710"/>
                    <a:pt x="3" y="710"/>
                    <a:pt x="3" y="710"/>
                  </a:cubicBezTo>
                  <a:cubicBezTo>
                    <a:pt x="3" y="710"/>
                    <a:pt x="2" y="710"/>
                    <a:pt x="1" y="710"/>
                  </a:cubicBezTo>
                  <a:cubicBezTo>
                    <a:pt x="3" y="712"/>
                    <a:pt x="5" y="715"/>
                    <a:pt x="5" y="717"/>
                  </a:cubicBezTo>
                  <a:cubicBezTo>
                    <a:pt x="5" y="720"/>
                    <a:pt x="3" y="724"/>
                    <a:pt x="3" y="725"/>
                  </a:cubicBezTo>
                  <a:cubicBezTo>
                    <a:pt x="2" y="726"/>
                    <a:pt x="1" y="727"/>
                    <a:pt x="0" y="728"/>
                  </a:cubicBezTo>
                  <a:cubicBezTo>
                    <a:pt x="0" y="728"/>
                    <a:pt x="0" y="728"/>
                    <a:pt x="0" y="728"/>
                  </a:cubicBezTo>
                  <a:cubicBezTo>
                    <a:pt x="1" y="728"/>
                    <a:pt x="1" y="729"/>
                    <a:pt x="1" y="729"/>
                  </a:cubicBezTo>
                  <a:cubicBezTo>
                    <a:pt x="2" y="729"/>
                    <a:pt x="2" y="729"/>
                    <a:pt x="3" y="729"/>
                  </a:cubicBezTo>
                  <a:cubicBezTo>
                    <a:pt x="4" y="730"/>
                    <a:pt x="6" y="730"/>
                    <a:pt x="7" y="732"/>
                  </a:cubicBezTo>
                  <a:cubicBezTo>
                    <a:pt x="9" y="733"/>
                    <a:pt x="11" y="737"/>
                    <a:pt x="11" y="740"/>
                  </a:cubicBezTo>
                  <a:cubicBezTo>
                    <a:pt x="12" y="741"/>
                    <a:pt x="11" y="743"/>
                    <a:pt x="11" y="744"/>
                  </a:cubicBezTo>
                  <a:cubicBezTo>
                    <a:pt x="70" y="738"/>
                    <a:pt x="70" y="738"/>
                    <a:pt x="70" y="738"/>
                  </a:cubicBezTo>
                  <a:cubicBezTo>
                    <a:pt x="158" y="730"/>
                    <a:pt x="158" y="730"/>
                    <a:pt x="158" y="730"/>
                  </a:cubicBezTo>
                  <a:cubicBezTo>
                    <a:pt x="280" y="716"/>
                    <a:pt x="280" y="716"/>
                    <a:pt x="280" y="716"/>
                  </a:cubicBezTo>
                  <a:cubicBezTo>
                    <a:pt x="282" y="719"/>
                    <a:pt x="282" y="719"/>
                    <a:pt x="282" y="719"/>
                  </a:cubicBezTo>
                  <a:cubicBezTo>
                    <a:pt x="285" y="722"/>
                    <a:pt x="285" y="723"/>
                    <a:pt x="285" y="724"/>
                  </a:cubicBezTo>
                  <a:cubicBezTo>
                    <a:pt x="285" y="726"/>
                    <a:pt x="284" y="729"/>
                    <a:pt x="283" y="731"/>
                  </a:cubicBezTo>
                  <a:cubicBezTo>
                    <a:pt x="283" y="732"/>
                    <a:pt x="283" y="732"/>
                    <a:pt x="282" y="733"/>
                  </a:cubicBezTo>
                  <a:cubicBezTo>
                    <a:pt x="282" y="733"/>
                    <a:pt x="282" y="733"/>
                    <a:pt x="282" y="733"/>
                  </a:cubicBezTo>
                  <a:cubicBezTo>
                    <a:pt x="283" y="734"/>
                    <a:pt x="283" y="736"/>
                    <a:pt x="283" y="738"/>
                  </a:cubicBezTo>
                  <a:cubicBezTo>
                    <a:pt x="282" y="740"/>
                    <a:pt x="281" y="742"/>
                    <a:pt x="280" y="743"/>
                  </a:cubicBezTo>
                  <a:cubicBezTo>
                    <a:pt x="280" y="743"/>
                    <a:pt x="280" y="743"/>
                    <a:pt x="280" y="743"/>
                  </a:cubicBezTo>
                  <a:cubicBezTo>
                    <a:pt x="280" y="743"/>
                    <a:pt x="280" y="744"/>
                    <a:pt x="280" y="744"/>
                  </a:cubicBezTo>
                  <a:cubicBezTo>
                    <a:pt x="280" y="746"/>
                    <a:pt x="280" y="747"/>
                    <a:pt x="280" y="748"/>
                  </a:cubicBezTo>
                  <a:cubicBezTo>
                    <a:pt x="280" y="749"/>
                    <a:pt x="279" y="750"/>
                    <a:pt x="279" y="751"/>
                  </a:cubicBezTo>
                  <a:cubicBezTo>
                    <a:pt x="279" y="752"/>
                    <a:pt x="280" y="754"/>
                    <a:pt x="280" y="756"/>
                  </a:cubicBezTo>
                  <a:cubicBezTo>
                    <a:pt x="279" y="758"/>
                    <a:pt x="278" y="760"/>
                    <a:pt x="277" y="761"/>
                  </a:cubicBezTo>
                  <a:cubicBezTo>
                    <a:pt x="276" y="761"/>
                    <a:pt x="276" y="761"/>
                    <a:pt x="276" y="761"/>
                  </a:cubicBezTo>
                  <a:cubicBezTo>
                    <a:pt x="276" y="761"/>
                    <a:pt x="276" y="762"/>
                    <a:pt x="275" y="762"/>
                  </a:cubicBezTo>
                  <a:cubicBezTo>
                    <a:pt x="275" y="762"/>
                    <a:pt x="275" y="763"/>
                    <a:pt x="274" y="763"/>
                  </a:cubicBezTo>
                  <a:cubicBezTo>
                    <a:pt x="274" y="763"/>
                    <a:pt x="274" y="764"/>
                    <a:pt x="274" y="764"/>
                  </a:cubicBezTo>
                  <a:cubicBezTo>
                    <a:pt x="274" y="764"/>
                    <a:pt x="274" y="764"/>
                    <a:pt x="274" y="765"/>
                  </a:cubicBezTo>
                  <a:cubicBezTo>
                    <a:pt x="275" y="766"/>
                    <a:pt x="276" y="768"/>
                    <a:pt x="275" y="770"/>
                  </a:cubicBezTo>
                  <a:cubicBezTo>
                    <a:pt x="275" y="772"/>
                    <a:pt x="274" y="774"/>
                    <a:pt x="273" y="775"/>
                  </a:cubicBezTo>
                  <a:cubicBezTo>
                    <a:pt x="273" y="775"/>
                    <a:pt x="273" y="775"/>
                    <a:pt x="273" y="775"/>
                  </a:cubicBezTo>
                  <a:cubicBezTo>
                    <a:pt x="273" y="776"/>
                    <a:pt x="274" y="776"/>
                    <a:pt x="274" y="777"/>
                  </a:cubicBezTo>
                  <a:cubicBezTo>
                    <a:pt x="274" y="778"/>
                    <a:pt x="274" y="780"/>
                    <a:pt x="274" y="781"/>
                  </a:cubicBezTo>
                  <a:cubicBezTo>
                    <a:pt x="274" y="781"/>
                    <a:pt x="274" y="781"/>
                    <a:pt x="274" y="782"/>
                  </a:cubicBezTo>
                  <a:cubicBezTo>
                    <a:pt x="274" y="782"/>
                    <a:pt x="274" y="782"/>
                    <a:pt x="274" y="782"/>
                  </a:cubicBezTo>
                  <a:cubicBezTo>
                    <a:pt x="275" y="782"/>
                    <a:pt x="276" y="783"/>
                    <a:pt x="277" y="785"/>
                  </a:cubicBezTo>
                  <a:cubicBezTo>
                    <a:pt x="278" y="787"/>
                    <a:pt x="278" y="789"/>
                    <a:pt x="278" y="791"/>
                  </a:cubicBezTo>
                  <a:cubicBezTo>
                    <a:pt x="278" y="791"/>
                    <a:pt x="278" y="792"/>
                    <a:pt x="279" y="792"/>
                  </a:cubicBezTo>
                  <a:cubicBezTo>
                    <a:pt x="279" y="793"/>
                    <a:pt x="280" y="795"/>
                    <a:pt x="280" y="796"/>
                  </a:cubicBezTo>
                  <a:cubicBezTo>
                    <a:pt x="281" y="797"/>
                    <a:pt x="284" y="800"/>
                    <a:pt x="285" y="802"/>
                  </a:cubicBezTo>
                  <a:cubicBezTo>
                    <a:pt x="285" y="802"/>
                    <a:pt x="285" y="802"/>
                    <a:pt x="285" y="802"/>
                  </a:cubicBezTo>
                  <a:cubicBezTo>
                    <a:pt x="286" y="802"/>
                    <a:pt x="287" y="804"/>
                    <a:pt x="288" y="804"/>
                  </a:cubicBezTo>
                  <a:cubicBezTo>
                    <a:pt x="288" y="804"/>
                    <a:pt x="288" y="804"/>
                    <a:pt x="289" y="804"/>
                  </a:cubicBezTo>
                  <a:cubicBezTo>
                    <a:pt x="290" y="805"/>
                    <a:pt x="291" y="805"/>
                    <a:pt x="291" y="806"/>
                  </a:cubicBezTo>
                  <a:cubicBezTo>
                    <a:pt x="293" y="807"/>
                    <a:pt x="296" y="809"/>
                    <a:pt x="297" y="810"/>
                  </a:cubicBezTo>
                  <a:cubicBezTo>
                    <a:pt x="298" y="813"/>
                    <a:pt x="301" y="817"/>
                    <a:pt x="301" y="819"/>
                  </a:cubicBezTo>
                  <a:cubicBezTo>
                    <a:pt x="302" y="820"/>
                    <a:pt x="302" y="822"/>
                    <a:pt x="302" y="823"/>
                  </a:cubicBezTo>
                  <a:cubicBezTo>
                    <a:pt x="302" y="824"/>
                    <a:pt x="302" y="825"/>
                    <a:pt x="302" y="825"/>
                  </a:cubicBezTo>
                  <a:cubicBezTo>
                    <a:pt x="302" y="825"/>
                    <a:pt x="302" y="825"/>
                    <a:pt x="302" y="825"/>
                  </a:cubicBezTo>
                  <a:cubicBezTo>
                    <a:pt x="303" y="826"/>
                    <a:pt x="303" y="826"/>
                    <a:pt x="304" y="826"/>
                  </a:cubicBezTo>
                  <a:cubicBezTo>
                    <a:pt x="305" y="827"/>
                    <a:pt x="305" y="828"/>
                    <a:pt x="306" y="828"/>
                  </a:cubicBezTo>
                  <a:cubicBezTo>
                    <a:pt x="306" y="829"/>
                    <a:pt x="306" y="829"/>
                    <a:pt x="307" y="830"/>
                  </a:cubicBezTo>
                  <a:cubicBezTo>
                    <a:pt x="307" y="830"/>
                    <a:pt x="307" y="830"/>
                    <a:pt x="307" y="830"/>
                  </a:cubicBezTo>
                  <a:cubicBezTo>
                    <a:pt x="308" y="830"/>
                    <a:pt x="310" y="831"/>
                    <a:pt x="311" y="832"/>
                  </a:cubicBezTo>
                  <a:cubicBezTo>
                    <a:pt x="313" y="835"/>
                    <a:pt x="313" y="839"/>
                    <a:pt x="313" y="841"/>
                  </a:cubicBezTo>
                  <a:cubicBezTo>
                    <a:pt x="312" y="842"/>
                    <a:pt x="312" y="843"/>
                    <a:pt x="311" y="844"/>
                  </a:cubicBezTo>
                  <a:cubicBezTo>
                    <a:pt x="312" y="844"/>
                    <a:pt x="312" y="844"/>
                    <a:pt x="312" y="844"/>
                  </a:cubicBezTo>
                  <a:cubicBezTo>
                    <a:pt x="312" y="845"/>
                    <a:pt x="312" y="845"/>
                    <a:pt x="312" y="846"/>
                  </a:cubicBezTo>
                  <a:cubicBezTo>
                    <a:pt x="313" y="846"/>
                    <a:pt x="313" y="847"/>
                    <a:pt x="313" y="847"/>
                  </a:cubicBezTo>
                  <a:cubicBezTo>
                    <a:pt x="314" y="848"/>
                    <a:pt x="315" y="848"/>
                    <a:pt x="316" y="850"/>
                  </a:cubicBezTo>
                  <a:cubicBezTo>
                    <a:pt x="316" y="851"/>
                    <a:pt x="316" y="852"/>
                    <a:pt x="316" y="853"/>
                  </a:cubicBezTo>
                  <a:cubicBezTo>
                    <a:pt x="317" y="853"/>
                    <a:pt x="318" y="854"/>
                    <a:pt x="318" y="854"/>
                  </a:cubicBezTo>
                  <a:cubicBezTo>
                    <a:pt x="319" y="855"/>
                    <a:pt x="320" y="856"/>
                    <a:pt x="320" y="856"/>
                  </a:cubicBezTo>
                  <a:cubicBezTo>
                    <a:pt x="320" y="856"/>
                    <a:pt x="327" y="856"/>
                    <a:pt x="327" y="856"/>
                  </a:cubicBezTo>
                  <a:cubicBezTo>
                    <a:pt x="325" y="861"/>
                    <a:pt x="325" y="861"/>
                    <a:pt x="325" y="861"/>
                  </a:cubicBezTo>
                  <a:cubicBezTo>
                    <a:pt x="327" y="861"/>
                    <a:pt x="328" y="861"/>
                    <a:pt x="329" y="860"/>
                  </a:cubicBezTo>
                  <a:cubicBezTo>
                    <a:pt x="330" y="860"/>
                    <a:pt x="331" y="858"/>
                    <a:pt x="332" y="858"/>
                  </a:cubicBezTo>
                  <a:cubicBezTo>
                    <a:pt x="332" y="859"/>
                    <a:pt x="332" y="861"/>
                    <a:pt x="332" y="861"/>
                  </a:cubicBezTo>
                  <a:cubicBezTo>
                    <a:pt x="333" y="862"/>
                    <a:pt x="334" y="862"/>
                    <a:pt x="335" y="861"/>
                  </a:cubicBezTo>
                  <a:cubicBezTo>
                    <a:pt x="336" y="861"/>
                    <a:pt x="337" y="859"/>
                    <a:pt x="337" y="858"/>
                  </a:cubicBezTo>
                  <a:cubicBezTo>
                    <a:pt x="338" y="857"/>
                    <a:pt x="337" y="854"/>
                    <a:pt x="338" y="852"/>
                  </a:cubicBezTo>
                  <a:cubicBezTo>
                    <a:pt x="338" y="851"/>
                    <a:pt x="340" y="848"/>
                    <a:pt x="341" y="846"/>
                  </a:cubicBezTo>
                  <a:cubicBezTo>
                    <a:pt x="342" y="845"/>
                    <a:pt x="344" y="844"/>
                    <a:pt x="345" y="843"/>
                  </a:cubicBezTo>
                  <a:cubicBezTo>
                    <a:pt x="346" y="842"/>
                    <a:pt x="348" y="840"/>
                    <a:pt x="348" y="840"/>
                  </a:cubicBezTo>
                  <a:cubicBezTo>
                    <a:pt x="349" y="839"/>
                    <a:pt x="351" y="837"/>
                    <a:pt x="352" y="836"/>
                  </a:cubicBezTo>
                  <a:cubicBezTo>
                    <a:pt x="352" y="835"/>
                    <a:pt x="352" y="833"/>
                    <a:pt x="352" y="832"/>
                  </a:cubicBezTo>
                  <a:cubicBezTo>
                    <a:pt x="351" y="831"/>
                    <a:pt x="349" y="831"/>
                    <a:pt x="348" y="831"/>
                  </a:cubicBezTo>
                  <a:cubicBezTo>
                    <a:pt x="348" y="830"/>
                    <a:pt x="346" y="830"/>
                    <a:pt x="345" y="829"/>
                  </a:cubicBezTo>
                  <a:cubicBezTo>
                    <a:pt x="345" y="828"/>
                    <a:pt x="346" y="826"/>
                    <a:pt x="346" y="826"/>
                  </a:cubicBezTo>
                  <a:cubicBezTo>
                    <a:pt x="347" y="825"/>
                    <a:pt x="350" y="823"/>
                    <a:pt x="351" y="823"/>
                  </a:cubicBezTo>
                  <a:cubicBezTo>
                    <a:pt x="352" y="823"/>
                    <a:pt x="354" y="823"/>
                    <a:pt x="355" y="824"/>
                  </a:cubicBezTo>
                  <a:cubicBezTo>
                    <a:pt x="355" y="824"/>
                    <a:pt x="356" y="825"/>
                    <a:pt x="357" y="826"/>
                  </a:cubicBezTo>
                  <a:cubicBezTo>
                    <a:pt x="357" y="826"/>
                    <a:pt x="359" y="827"/>
                    <a:pt x="360" y="827"/>
                  </a:cubicBezTo>
                  <a:cubicBezTo>
                    <a:pt x="360" y="828"/>
                    <a:pt x="360" y="829"/>
                    <a:pt x="359" y="830"/>
                  </a:cubicBezTo>
                  <a:cubicBezTo>
                    <a:pt x="359" y="830"/>
                    <a:pt x="357" y="830"/>
                    <a:pt x="357" y="831"/>
                  </a:cubicBezTo>
                  <a:cubicBezTo>
                    <a:pt x="357" y="831"/>
                    <a:pt x="356" y="833"/>
                    <a:pt x="356" y="834"/>
                  </a:cubicBezTo>
                  <a:cubicBezTo>
                    <a:pt x="357" y="835"/>
                    <a:pt x="358" y="836"/>
                    <a:pt x="359" y="836"/>
                  </a:cubicBezTo>
                  <a:cubicBezTo>
                    <a:pt x="360" y="836"/>
                    <a:pt x="362" y="835"/>
                    <a:pt x="363" y="835"/>
                  </a:cubicBezTo>
                  <a:cubicBezTo>
                    <a:pt x="365" y="834"/>
                    <a:pt x="367" y="831"/>
                    <a:pt x="369" y="830"/>
                  </a:cubicBezTo>
                  <a:cubicBezTo>
                    <a:pt x="370" y="830"/>
                    <a:pt x="373" y="830"/>
                    <a:pt x="374" y="829"/>
                  </a:cubicBezTo>
                  <a:cubicBezTo>
                    <a:pt x="376" y="828"/>
                    <a:pt x="378" y="826"/>
                    <a:pt x="379" y="825"/>
                  </a:cubicBezTo>
                  <a:cubicBezTo>
                    <a:pt x="380" y="825"/>
                    <a:pt x="383" y="824"/>
                    <a:pt x="384" y="823"/>
                  </a:cubicBezTo>
                  <a:cubicBezTo>
                    <a:pt x="385" y="822"/>
                    <a:pt x="387" y="821"/>
                    <a:pt x="388" y="820"/>
                  </a:cubicBezTo>
                  <a:cubicBezTo>
                    <a:pt x="390" y="820"/>
                    <a:pt x="394" y="819"/>
                    <a:pt x="396" y="819"/>
                  </a:cubicBezTo>
                  <a:cubicBezTo>
                    <a:pt x="398" y="818"/>
                    <a:pt x="401" y="815"/>
                    <a:pt x="403" y="815"/>
                  </a:cubicBezTo>
                  <a:cubicBezTo>
                    <a:pt x="404" y="814"/>
                    <a:pt x="407" y="814"/>
                    <a:pt x="409" y="814"/>
                  </a:cubicBezTo>
                  <a:cubicBezTo>
                    <a:pt x="411" y="814"/>
                    <a:pt x="415" y="814"/>
                    <a:pt x="417" y="815"/>
                  </a:cubicBezTo>
                  <a:cubicBezTo>
                    <a:pt x="417" y="815"/>
                    <a:pt x="418" y="816"/>
                    <a:pt x="419" y="816"/>
                  </a:cubicBezTo>
                  <a:cubicBezTo>
                    <a:pt x="420" y="816"/>
                    <a:pt x="421" y="815"/>
                    <a:pt x="421" y="814"/>
                  </a:cubicBezTo>
                  <a:cubicBezTo>
                    <a:pt x="422" y="813"/>
                    <a:pt x="421" y="811"/>
                    <a:pt x="421" y="811"/>
                  </a:cubicBezTo>
                  <a:cubicBezTo>
                    <a:pt x="422" y="810"/>
                    <a:pt x="424" y="811"/>
                    <a:pt x="425" y="811"/>
                  </a:cubicBezTo>
                  <a:cubicBezTo>
                    <a:pt x="426" y="811"/>
                    <a:pt x="428" y="812"/>
                    <a:pt x="429" y="812"/>
                  </a:cubicBezTo>
                  <a:cubicBezTo>
                    <a:pt x="430" y="813"/>
                    <a:pt x="433" y="815"/>
                    <a:pt x="435" y="816"/>
                  </a:cubicBezTo>
                  <a:cubicBezTo>
                    <a:pt x="436" y="817"/>
                    <a:pt x="438" y="819"/>
                    <a:pt x="440" y="819"/>
                  </a:cubicBezTo>
                  <a:cubicBezTo>
                    <a:pt x="441" y="819"/>
                    <a:pt x="444" y="819"/>
                    <a:pt x="445" y="818"/>
                  </a:cubicBezTo>
                  <a:cubicBezTo>
                    <a:pt x="446" y="817"/>
                    <a:pt x="448" y="815"/>
                    <a:pt x="449" y="815"/>
                  </a:cubicBezTo>
                  <a:cubicBezTo>
                    <a:pt x="451" y="814"/>
                    <a:pt x="454" y="814"/>
                    <a:pt x="456" y="814"/>
                  </a:cubicBezTo>
                  <a:cubicBezTo>
                    <a:pt x="457" y="814"/>
                    <a:pt x="459" y="815"/>
                    <a:pt x="461" y="815"/>
                  </a:cubicBezTo>
                  <a:cubicBezTo>
                    <a:pt x="462" y="815"/>
                    <a:pt x="466" y="815"/>
                    <a:pt x="468" y="815"/>
                  </a:cubicBezTo>
                  <a:cubicBezTo>
                    <a:pt x="469" y="815"/>
                    <a:pt x="472" y="815"/>
                    <a:pt x="473" y="816"/>
                  </a:cubicBezTo>
                  <a:cubicBezTo>
                    <a:pt x="474" y="816"/>
                    <a:pt x="475" y="819"/>
                    <a:pt x="476" y="819"/>
                  </a:cubicBezTo>
                  <a:cubicBezTo>
                    <a:pt x="477" y="820"/>
                    <a:pt x="481" y="819"/>
                    <a:pt x="482" y="818"/>
                  </a:cubicBezTo>
                  <a:cubicBezTo>
                    <a:pt x="483" y="817"/>
                    <a:pt x="481" y="815"/>
                    <a:pt x="482" y="814"/>
                  </a:cubicBezTo>
                  <a:cubicBezTo>
                    <a:pt x="483" y="813"/>
                    <a:pt x="486" y="814"/>
                    <a:pt x="487" y="813"/>
                  </a:cubicBezTo>
                  <a:cubicBezTo>
                    <a:pt x="488" y="812"/>
                    <a:pt x="489" y="810"/>
                    <a:pt x="490" y="809"/>
                  </a:cubicBezTo>
                  <a:cubicBezTo>
                    <a:pt x="490" y="809"/>
                    <a:pt x="490" y="808"/>
                    <a:pt x="490" y="807"/>
                  </a:cubicBezTo>
                  <a:lnTo>
                    <a:pt x="446" y="544"/>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2" name="Freeform 51"/>
            <p:cNvSpPr>
              <a:spLocks/>
            </p:cNvSpPr>
            <p:nvPr/>
          </p:nvSpPr>
          <p:spPr bwMode="auto">
            <a:xfrm>
              <a:off x="4221163" y="4237038"/>
              <a:ext cx="6350" cy="1588"/>
            </a:xfrm>
            <a:custGeom>
              <a:avLst/>
              <a:gdLst>
                <a:gd name="T0" fmla="*/ 0 w 7"/>
                <a:gd name="T1" fmla="*/ 0 h 3"/>
                <a:gd name="T2" fmla="*/ 1 w 7"/>
                <a:gd name="T3" fmla="*/ 2 h 3"/>
                <a:gd name="T4" fmla="*/ 2 w 7"/>
                <a:gd name="T5" fmla="*/ 3 h 3"/>
                <a:gd name="T6" fmla="*/ 2 w 7"/>
                <a:gd name="T7" fmla="*/ 3 h 3"/>
                <a:gd name="T8" fmla="*/ 3 w 7"/>
                <a:gd name="T9" fmla="*/ 3 h 3"/>
                <a:gd name="T10" fmla="*/ 7 w 7"/>
                <a:gd name="T11" fmla="*/ 0 h 3"/>
                <a:gd name="T12" fmla="*/ 7 w 7"/>
                <a:gd name="T13" fmla="*/ 0 h 3"/>
                <a:gd name="T14" fmla="*/ 6 w 7"/>
                <a:gd name="T15" fmla="*/ 0 h 3"/>
                <a:gd name="T16" fmla="*/ 3 w 7"/>
                <a:gd name="T17" fmla="*/ 1 h 3"/>
                <a:gd name="T18" fmla="*/ 1 w 7"/>
                <a:gd name="T19" fmla="*/ 1 h 3"/>
                <a:gd name="T20" fmla="*/ 0 w 7"/>
                <a:gd name="T21"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3">
                  <a:moveTo>
                    <a:pt x="0" y="0"/>
                  </a:moveTo>
                  <a:cubicBezTo>
                    <a:pt x="1" y="1"/>
                    <a:pt x="1" y="2"/>
                    <a:pt x="1" y="2"/>
                  </a:cubicBezTo>
                  <a:cubicBezTo>
                    <a:pt x="1" y="2"/>
                    <a:pt x="2" y="3"/>
                    <a:pt x="2" y="3"/>
                  </a:cubicBezTo>
                  <a:cubicBezTo>
                    <a:pt x="2" y="3"/>
                    <a:pt x="2" y="3"/>
                    <a:pt x="2" y="3"/>
                  </a:cubicBezTo>
                  <a:cubicBezTo>
                    <a:pt x="2" y="3"/>
                    <a:pt x="3" y="3"/>
                    <a:pt x="3" y="3"/>
                  </a:cubicBezTo>
                  <a:cubicBezTo>
                    <a:pt x="4" y="2"/>
                    <a:pt x="5" y="0"/>
                    <a:pt x="7" y="0"/>
                  </a:cubicBezTo>
                  <a:cubicBezTo>
                    <a:pt x="7" y="0"/>
                    <a:pt x="7" y="0"/>
                    <a:pt x="7" y="0"/>
                  </a:cubicBezTo>
                  <a:cubicBezTo>
                    <a:pt x="6" y="0"/>
                    <a:pt x="6" y="0"/>
                    <a:pt x="6" y="0"/>
                  </a:cubicBezTo>
                  <a:cubicBezTo>
                    <a:pt x="5" y="0"/>
                    <a:pt x="4" y="1"/>
                    <a:pt x="3" y="1"/>
                  </a:cubicBezTo>
                  <a:cubicBezTo>
                    <a:pt x="2" y="1"/>
                    <a:pt x="2" y="1"/>
                    <a:pt x="1" y="1"/>
                  </a:cubicBezTo>
                  <a:cubicBezTo>
                    <a:pt x="1" y="1"/>
                    <a:pt x="1" y="0"/>
                    <a:pt x="0" y="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3" name="Freeform 52"/>
            <p:cNvSpPr>
              <a:spLocks/>
            </p:cNvSpPr>
            <p:nvPr/>
          </p:nvSpPr>
          <p:spPr bwMode="auto">
            <a:xfrm>
              <a:off x="4557713" y="3973513"/>
              <a:ext cx="466725" cy="738188"/>
            </a:xfrm>
            <a:custGeom>
              <a:avLst/>
              <a:gdLst>
                <a:gd name="T0" fmla="*/ 547 w 555"/>
                <a:gd name="T1" fmla="*/ 663 h 875"/>
                <a:gd name="T2" fmla="*/ 539 w 555"/>
                <a:gd name="T3" fmla="*/ 652 h 875"/>
                <a:gd name="T4" fmla="*/ 534 w 555"/>
                <a:gd name="T5" fmla="*/ 642 h 875"/>
                <a:gd name="T6" fmla="*/ 532 w 555"/>
                <a:gd name="T7" fmla="*/ 630 h 875"/>
                <a:gd name="T8" fmla="*/ 533 w 555"/>
                <a:gd name="T9" fmla="*/ 612 h 875"/>
                <a:gd name="T10" fmla="*/ 534 w 555"/>
                <a:gd name="T11" fmla="*/ 591 h 875"/>
                <a:gd name="T12" fmla="*/ 528 w 555"/>
                <a:gd name="T13" fmla="*/ 571 h 875"/>
                <a:gd name="T14" fmla="*/ 519 w 555"/>
                <a:gd name="T15" fmla="*/ 560 h 875"/>
                <a:gd name="T16" fmla="*/ 513 w 555"/>
                <a:gd name="T17" fmla="*/ 542 h 875"/>
                <a:gd name="T18" fmla="*/ 514 w 555"/>
                <a:gd name="T19" fmla="*/ 524 h 875"/>
                <a:gd name="T20" fmla="*/ 519 w 555"/>
                <a:gd name="T21" fmla="*/ 504 h 875"/>
                <a:gd name="T22" fmla="*/ 515 w 555"/>
                <a:gd name="T23" fmla="*/ 483 h 875"/>
                <a:gd name="T24" fmla="*/ 526 w 555"/>
                <a:gd name="T25" fmla="*/ 470 h 875"/>
                <a:gd name="T26" fmla="*/ 532 w 555"/>
                <a:gd name="T27" fmla="*/ 463 h 875"/>
                <a:gd name="T28" fmla="*/ 534 w 555"/>
                <a:gd name="T29" fmla="*/ 454 h 875"/>
                <a:gd name="T30" fmla="*/ 523 w 555"/>
                <a:gd name="T31" fmla="*/ 450 h 875"/>
                <a:gd name="T32" fmla="*/ 520 w 555"/>
                <a:gd name="T33" fmla="*/ 442 h 875"/>
                <a:gd name="T34" fmla="*/ 519 w 555"/>
                <a:gd name="T35" fmla="*/ 430 h 875"/>
                <a:gd name="T36" fmla="*/ 514 w 555"/>
                <a:gd name="T37" fmla="*/ 422 h 875"/>
                <a:gd name="T38" fmla="*/ 504 w 555"/>
                <a:gd name="T39" fmla="*/ 407 h 875"/>
                <a:gd name="T40" fmla="*/ 496 w 555"/>
                <a:gd name="T41" fmla="*/ 393 h 875"/>
                <a:gd name="T42" fmla="*/ 491 w 555"/>
                <a:gd name="T43" fmla="*/ 383 h 875"/>
                <a:gd name="T44" fmla="*/ 485 w 555"/>
                <a:gd name="T45" fmla="*/ 371 h 875"/>
                <a:gd name="T46" fmla="*/ 477 w 555"/>
                <a:gd name="T47" fmla="*/ 360 h 875"/>
                <a:gd name="T48" fmla="*/ 350 w 555"/>
                <a:gd name="T49" fmla="*/ 2 h 875"/>
                <a:gd name="T50" fmla="*/ 138 w 555"/>
                <a:gd name="T51" fmla="*/ 31 h 875"/>
                <a:gd name="T52" fmla="*/ 0 w 555"/>
                <a:gd name="T53" fmla="*/ 47 h 875"/>
                <a:gd name="T54" fmla="*/ 26 w 555"/>
                <a:gd name="T55" fmla="*/ 592 h 875"/>
                <a:gd name="T56" fmla="*/ 76 w 555"/>
                <a:gd name="T57" fmla="*/ 854 h 875"/>
                <a:gd name="T58" fmla="*/ 91 w 555"/>
                <a:gd name="T59" fmla="*/ 853 h 875"/>
                <a:gd name="T60" fmla="*/ 96 w 555"/>
                <a:gd name="T61" fmla="*/ 861 h 875"/>
                <a:gd name="T62" fmla="*/ 108 w 555"/>
                <a:gd name="T63" fmla="*/ 850 h 875"/>
                <a:gd name="T64" fmla="*/ 106 w 555"/>
                <a:gd name="T65" fmla="*/ 829 h 875"/>
                <a:gd name="T66" fmla="*/ 111 w 555"/>
                <a:gd name="T67" fmla="*/ 813 h 875"/>
                <a:gd name="T68" fmla="*/ 113 w 555"/>
                <a:gd name="T69" fmla="*/ 799 h 875"/>
                <a:gd name="T70" fmla="*/ 125 w 555"/>
                <a:gd name="T71" fmla="*/ 799 h 875"/>
                <a:gd name="T72" fmla="*/ 132 w 555"/>
                <a:gd name="T73" fmla="*/ 808 h 875"/>
                <a:gd name="T74" fmla="*/ 132 w 555"/>
                <a:gd name="T75" fmla="*/ 822 h 875"/>
                <a:gd name="T76" fmla="*/ 135 w 555"/>
                <a:gd name="T77" fmla="*/ 836 h 875"/>
                <a:gd name="T78" fmla="*/ 147 w 555"/>
                <a:gd name="T79" fmla="*/ 844 h 875"/>
                <a:gd name="T80" fmla="*/ 156 w 555"/>
                <a:gd name="T81" fmla="*/ 851 h 875"/>
                <a:gd name="T82" fmla="*/ 159 w 555"/>
                <a:gd name="T83" fmla="*/ 863 h 875"/>
                <a:gd name="T84" fmla="*/ 142 w 555"/>
                <a:gd name="T85" fmla="*/ 867 h 875"/>
                <a:gd name="T86" fmla="*/ 131 w 555"/>
                <a:gd name="T87" fmla="*/ 869 h 875"/>
                <a:gd name="T88" fmla="*/ 128 w 555"/>
                <a:gd name="T89" fmla="*/ 875 h 875"/>
                <a:gd name="T90" fmla="*/ 151 w 555"/>
                <a:gd name="T91" fmla="*/ 871 h 875"/>
                <a:gd name="T92" fmla="*/ 206 w 555"/>
                <a:gd name="T93" fmla="*/ 851 h 875"/>
                <a:gd name="T94" fmla="*/ 202 w 555"/>
                <a:gd name="T95" fmla="*/ 851 h 875"/>
                <a:gd name="T96" fmla="*/ 207 w 555"/>
                <a:gd name="T97" fmla="*/ 842 h 875"/>
                <a:gd name="T98" fmla="*/ 215 w 555"/>
                <a:gd name="T99" fmla="*/ 830 h 875"/>
                <a:gd name="T100" fmla="*/ 211 w 555"/>
                <a:gd name="T101" fmla="*/ 823 h 875"/>
                <a:gd name="T102" fmla="*/ 205 w 555"/>
                <a:gd name="T103" fmla="*/ 813 h 875"/>
                <a:gd name="T104" fmla="*/ 208 w 555"/>
                <a:gd name="T105" fmla="*/ 798 h 875"/>
                <a:gd name="T106" fmla="*/ 199 w 555"/>
                <a:gd name="T107" fmla="*/ 782 h 875"/>
                <a:gd name="T108" fmla="*/ 182 w 555"/>
                <a:gd name="T109" fmla="*/ 769 h 875"/>
                <a:gd name="T110" fmla="*/ 168 w 555"/>
                <a:gd name="T111" fmla="*/ 756 h 875"/>
                <a:gd name="T112" fmla="*/ 171 w 555"/>
                <a:gd name="T113" fmla="*/ 737 h 875"/>
                <a:gd name="T114" fmla="*/ 402 w 555"/>
                <a:gd name="T115" fmla="*/ 701 h 875"/>
                <a:gd name="T116" fmla="*/ 554 w 555"/>
                <a:gd name="T117" fmla="*/ 673 h 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555" h="875">
                  <a:moveTo>
                    <a:pt x="554" y="673"/>
                  </a:moveTo>
                  <a:cubicBezTo>
                    <a:pt x="553" y="671"/>
                    <a:pt x="552" y="668"/>
                    <a:pt x="551" y="666"/>
                  </a:cubicBezTo>
                  <a:cubicBezTo>
                    <a:pt x="551" y="665"/>
                    <a:pt x="548" y="664"/>
                    <a:pt x="547" y="663"/>
                  </a:cubicBezTo>
                  <a:cubicBezTo>
                    <a:pt x="547" y="662"/>
                    <a:pt x="546" y="659"/>
                    <a:pt x="545" y="658"/>
                  </a:cubicBezTo>
                  <a:cubicBezTo>
                    <a:pt x="545" y="657"/>
                    <a:pt x="542" y="656"/>
                    <a:pt x="541" y="656"/>
                  </a:cubicBezTo>
                  <a:cubicBezTo>
                    <a:pt x="540" y="655"/>
                    <a:pt x="539" y="653"/>
                    <a:pt x="539" y="652"/>
                  </a:cubicBezTo>
                  <a:cubicBezTo>
                    <a:pt x="538" y="651"/>
                    <a:pt x="536" y="650"/>
                    <a:pt x="536" y="650"/>
                  </a:cubicBezTo>
                  <a:cubicBezTo>
                    <a:pt x="535" y="649"/>
                    <a:pt x="534" y="647"/>
                    <a:pt x="534" y="647"/>
                  </a:cubicBezTo>
                  <a:cubicBezTo>
                    <a:pt x="534" y="645"/>
                    <a:pt x="535" y="643"/>
                    <a:pt x="534" y="642"/>
                  </a:cubicBezTo>
                  <a:cubicBezTo>
                    <a:pt x="534" y="641"/>
                    <a:pt x="533" y="639"/>
                    <a:pt x="532" y="638"/>
                  </a:cubicBezTo>
                  <a:cubicBezTo>
                    <a:pt x="531" y="637"/>
                    <a:pt x="530" y="634"/>
                    <a:pt x="530" y="633"/>
                  </a:cubicBezTo>
                  <a:cubicBezTo>
                    <a:pt x="530" y="632"/>
                    <a:pt x="532" y="631"/>
                    <a:pt x="532" y="630"/>
                  </a:cubicBezTo>
                  <a:cubicBezTo>
                    <a:pt x="532" y="628"/>
                    <a:pt x="533" y="625"/>
                    <a:pt x="533" y="624"/>
                  </a:cubicBezTo>
                  <a:cubicBezTo>
                    <a:pt x="533" y="622"/>
                    <a:pt x="531" y="619"/>
                    <a:pt x="531" y="617"/>
                  </a:cubicBezTo>
                  <a:cubicBezTo>
                    <a:pt x="531" y="616"/>
                    <a:pt x="532" y="613"/>
                    <a:pt x="533" y="612"/>
                  </a:cubicBezTo>
                  <a:cubicBezTo>
                    <a:pt x="533" y="610"/>
                    <a:pt x="534" y="606"/>
                    <a:pt x="534" y="604"/>
                  </a:cubicBezTo>
                  <a:cubicBezTo>
                    <a:pt x="534" y="602"/>
                    <a:pt x="532" y="599"/>
                    <a:pt x="532" y="597"/>
                  </a:cubicBezTo>
                  <a:cubicBezTo>
                    <a:pt x="532" y="595"/>
                    <a:pt x="534" y="593"/>
                    <a:pt x="534" y="591"/>
                  </a:cubicBezTo>
                  <a:cubicBezTo>
                    <a:pt x="535" y="589"/>
                    <a:pt x="534" y="586"/>
                    <a:pt x="533" y="584"/>
                  </a:cubicBezTo>
                  <a:cubicBezTo>
                    <a:pt x="532" y="583"/>
                    <a:pt x="530" y="580"/>
                    <a:pt x="529" y="578"/>
                  </a:cubicBezTo>
                  <a:cubicBezTo>
                    <a:pt x="529" y="577"/>
                    <a:pt x="529" y="573"/>
                    <a:pt x="528" y="571"/>
                  </a:cubicBezTo>
                  <a:cubicBezTo>
                    <a:pt x="528" y="570"/>
                    <a:pt x="528" y="568"/>
                    <a:pt x="527" y="567"/>
                  </a:cubicBezTo>
                  <a:cubicBezTo>
                    <a:pt x="526" y="566"/>
                    <a:pt x="523" y="565"/>
                    <a:pt x="522" y="564"/>
                  </a:cubicBezTo>
                  <a:cubicBezTo>
                    <a:pt x="521" y="564"/>
                    <a:pt x="519" y="562"/>
                    <a:pt x="519" y="560"/>
                  </a:cubicBezTo>
                  <a:cubicBezTo>
                    <a:pt x="518" y="559"/>
                    <a:pt x="517" y="556"/>
                    <a:pt x="517" y="554"/>
                  </a:cubicBezTo>
                  <a:cubicBezTo>
                    <a:pt x="517" y="553"/>
                    <a:pt x="516" y="549"/>
                    <a:pt x="516" y="547"/>
                  </a:cubicBezTo>
                  <a:cubicBezTo>
                    <a:pt x="515" y="546"/>
                    <a:pt x="514" y="544"/>
                    <a:pt x="513" y="542"/>
                  </a:cubicBezTo>
                  <a:cubicBezTo>
                    <a:pt x="513" y="540"/>
                    <a:pt x="511" y="534"/>
                    <a:pt x="511" y="534"/>
                  </a:cubicBezTo>
                  <a:cubicBezTo>
                    <a:pt x="511" y="533"/>
                    <a:pt x="510" y="528"/>
                    <a:pt x="511" y="527"/>
                  </a:cubicBezTo>
                  <a:cubicBezTo>
                    <a:pt x="512" y="526"/>
                    <a:pt x="514" y="525"/>
                    <a:pt x="514" y="524"/>
                  </a:cubicBezTo>
                  <a:cubicBezTo>
                    <a:pt x="515" y="523"/>
                    <a:pt x="517" y="519"/>
                    <a:pt x="517" y="518"/>
                  </a:cubicBezTo>
                  <a:cubicBezTo>
                    <a:pt x="517" y="518"/>
                    <a:pt x="517" y="513"/>
                    <a:pt x="517" y="512"/>
                  </a:cubicBezTo>
                  <a:cubicBezTo>
                    <a:pt x="517" y="510"/>
                    <a:pt x="519" y="506"/>
                    <a:pt x="519" y="504"/>
                  </a:cubicBezTo>
                  <a:cubicBezTo>
                    <a:pt x="519" y="502"/>
                    <a:pt x="517" y="499"/>
                    <a:pt x="517" y="497"/>
                  </a:cubicBezTo>
                  <a:cubicBezTo>
                    <a:pt x="517" y="495"/>
                    <a:pt x="519" y="490"/>
                    <a:pt x="518" y="488"/>
                  </a:cubicBezTo>
                  <a:cubicBezTo>
                    <a:pt x="518" y="487"/>
                    <a:pt x="515" y="485"/>
                    <a:pt x="515" y="483"/>
                  </a:cubicBezTo>
                  <a:cubicBezTo>
                    <a:pt x="515" y="481"/>
                    <a:pt x="517" y="478"/>
                    <a:pt x="518" y="476"/>
                  </a:cubicBezTo>
                  <a:cubicBezTo>
                    <a:pt x="519" y="475"/>
                    <a:pt x="522" y="474"/>
                    <a:pt x="523" y="473"/>
                  </a:cubicBezTo>
                  <a:cubicBezTo>
                    <a:pt x="524" y="472"/>
                    <a:pt x="525" y="471"/>
                    <a:pt x="526" y="470"/>
                  </a:cubicBezTo>
                  <a:cubicBezTo>
                    <a:pt x="526" y="469"/>
                    <a:pt x="525" y="467"/>
                    <a:pt x="526" y="466"/>
                  </a:cubicBezTo>
                  <a:cubicBezTo>
                    <a:pt x="527" y="465"/>
                    <a:pt x="530" y="466"/>
                    <a:pt x="531" y="466"/>
                  </a:cubicBezTo>
                  <a:cubicBezTo>
                    <a:pt x="532" y="465"/>
                    <a:pt x="532" y="464"/>
                    <a:pt x="532" y="463"/>
                  </a:cubicBezTo>
                  <a:cubicBezTo>
                    <a:pt x="532" y="462"/>
                    <a:pt x="532" y="461"/>
                    <a:pt x="533" y="460"/>
                  </a:cubicBezTo>
                  <a:cubicBezTo>
                    <a:pt x="533" y="460"/>
                    <a:pt x="535" y="459"/>
                    <a:pt x="535" y="458"/>
                  </a:cubicBezTo>
                  <a:cubicBezTo>
                    <a:pt x="536" y="457"/>
                    <a:pt x="535" y="454"/>
                    <a:pt x="534" y="454"/>
                  </a:cubicBezTo>
                  <a:cubicBezTo>
                    <a:pt x="533" y="453"/>
                    <a:pt x="530" y="454"/>
                    <a:pt x="529" y="454"/>
                  </a:cubicBezTo>
                  <a:cubicBezTo>
                    <a:pt x="528" y="453"/>
                    <a:pt x="528" y="451"/>
                    <a:pt x="527" y="450"/>
                  </a:cubicBezTo>
                  <a:cubicBezTo>
                    <a:pt x="526" y="450"/>
                    <a:pt x="524" y="450"/>
                    <a:pt x="523" y="450"/>
                  </a:cubicBezTo>
                  <a:cubicBezTo>
                    <a:pt x="522" y="450"/>
                    <a:pt x="520" y="450"/>
                    <a:pt x="520" y="450"/>
                  </a:cubicBezTo>
                  <a:cubicBezTo>
                    <a:pt x="519" y="449"/>
                    <a:pt x="517" y="448"/>
                    <a:pt x="517" y="447"/>
                  </a:cubicBezTo>
                  <a:cubicBezTo>
                    <a:pt x="517" y="445"/>
                    <a:pt x="519" y="443"/>
                    <a:pt x="520" y="442"/>
                  </a:cubicBezTo>
                  <a:cubicBezTo>
                    <a:pt x="520" y="441"/>
                    <a:pt x="520" y="438"/>
                    <a:pt x="520" y="437"/>
                  </a:cubicBezTo>
                  <a:cubicBezTo>
                    <a:pt x="520" y="436"/>
                    <a:pt x="519" y="434"/>
                    <a:pt x="519" y="433"/>
                  </a:cubicBezTo>
                  <a:cubicBezTo>
                    <a:pt x="519" y="432"/>
                    <a:pt x="519" y="431"/>
                    <a:pt x="519" y="430"/>
                  </a:cubicBezTo>
                  <a:cubicBezTo>
                    <a:pt x="520" y="429"/>
                    <a:pt x="520" y="427"/>
                    <a:pt x="520" y="427"/>
                  </a:cubicBezTo>
                  <a:cubicBezTo>
                    <a:pt x="519" y="426"/>
                    <a:pt x="517" y="427"/>
                    <a:pt x="516" y="426"/>
                  </a:cubicBezTo>
                  <a:cubicBezTo>
                    <a:pt x="515" y="425"/>
                    <a:pt x="514" y="423"/>
                    <a:pt x="514" y="422"/>
                  </a:cubicBezTo>
                  <a:cubicBezTo>
                    <a:pt x="513" y="420"/>
                    <a:pt x="513" y="416"/>
                    <a:pt x="512" y="415"/>
                  </a:cubicBezTo>
                  <a:cubicBezTo>
                    <a:pt x="512" y="413"/>
                    <a:pt x="509" y="411"/>
                    <a:pt x="508" y="410"/>
                  </a:cubicBezTo>
                  <a:cubicBezTo>
                    <a:pt x="507" y="409"/>
                    <a:pt x="505" y="407"/>
                    <a:pt x="504" y="407"/>
                  </a:cubicBezTo>
                  <a:cubicBezTo>
                    <a:pt x="503" y="406"/>
                    <a:pt x="500" y="405"/>
                    <a:pt x="500" y="404"/>
                  </a:cubicBezTo>
                  <a:cubicBezTo>
                    <a:pt x="499" y="403"/>
                    <a:pt x="498" y="400"/>
                    <a:pt x="497" y="399"/>
                  </a:cubicBezTo>
                  <a:cubicBezTo>
                    <a:pt x="497" y="397"/>
                    <a:pt x="496" y="394"/>
                    <a:pt x="496" y="393"/>
                  </a:cubicBezTo>
                  <a:cubicBezTo>
                    <a:pt x="495" y="392"/>
                    <a:pt x="494" y="390"/>
                    <a:pt x="494" y="389"/>
                  </a:cubicBezTo>
                  <a:cubicBezTo>
                    <a:pt x="493" y="389"/>
                    <a:pt x="492" y="388"/>
                    <a:pt x="491" y="387"/>
                  </a:cubicBezTo>
                  <a:cubicBezTo>
                    <a:pt x="491" y="386"/>
                    <a:pt x="491" y="384"/>
                    <a:pt x="491" y="383"/>
                  </a:cubicBezTo>
                  <a:cubicBezTo>
                    <a:pt x="490" y="382"/>
                    <a:pt x="490" y="380"/>
                    <a:pt x="489" y="379"/>
                  </a:cubicBezTo>
                  <a:cubicBezTo>
                    <a:pt x="489" y="378"/>
                    <a:pt x="488" y="377"/>
                    <a:pt x="487" y="376"/>
                  </a:cubicBezTo>
                  <a:cubicBezTo>
                    <a:pt x="487" y="375"/>
                    <a:pt x="486" y="372"/>
                    <a:pt x="485" y="371"/>
                  </a:cubicBezTo>
                  <a:cubicBezTo>
                    <a:pt x="484" y="370"/>
                    <a:pt x="481" y="370"/>
                    <a:pt x="481" y="369"/>
                  </a:cubicBezTo>
                  <a:cubicBezTo>
                    <a:pt x="480" y="368"/>
                    <a:pt x="482" y="365"/>
                    <a:pt x="481" y="364"/>
                  </a:cubicBezTo>
                  <a:cubicBezTo>
                    <a:pt x="481" y="363"/>
                    <a:pt x="477" y="360"/>
                    <a:pt x="477" y="360"/>
                  </a:cubicBezTo>
                  <a:cubicBezTo>
                    <a:pt x="477" y="360"/>
                    <a:pt x="418" y="178"/>
                    <a:pt x="418" y="178"/>
                  </a:cubicBezTo>
                  <a:cubicBezTo>
                    <a:pt x="359" y="0"/>
                    <a:pt x="359" y="0"/>
                    <a:pt x="359" y="0"/>
                  </a:cubicBezTo>
                  <a:cubicBezTo>
                    <a:pt x="356" y="1"/>
                    <a:pt x="353" y="1"/>
                    <a:pt x="350" y="2"/>
                  </a:cubicBezTo>
                  <a:cubicBezTo>
                    <a:pt x="328" y="5"/>
                    <a:pt x="283" y="11"/>
                    <a:pt x="261" y="14"/>
                  </a:cubicBezTo>
                  <a:cubicBezTo>
                    <a:pt x="245" y="16"/>
                    <a:pt x="212" y="22"/>
                    <a:pt x="195" y="24"/>
                  </a:cubicBezTo>
                  <a:cubicBezTo>
                    <a:pt x="181" y="26"/>
                    <a:pt x="152" y="29"/>
                    <a:pt x="138" y="31"/>
                  </a:cubicBezTo>
                  <a:cubicBezTo>
                    <a:pt x="123" y="33"/>
                    <a:pt x="92" y="37"/>
                    <a:pt x="77" y="39"/>
                  </a:cubicBezTo>
                  <a:cubicBezTo>
                    <a:pt x="64" y="40"/>
                    <a:pt x="37" y="42"/>
                    <a:pt x="24" y="44"/>
                  </a:cubicBezTo>
                  <a:cubicBezTo>
                    <a:pt x="18" y="44"/>
                    <a:pt x="8" y="46"/>
                    <a:pt x="0" y="47"/>
                  </a:cubicBezTo>
                  <a:cubicBezTo>
                    <a:pt x="8" y="60"/>
                    <a:pt x="8" y="60"/>
                    <a:pt x="8" y="60"/>
                  </a:cubicBezTo>
                  <a:cubicBezTo>
                    <a:pt x="16" y="60"/>
                    <a:pt x="16" y="60"/>
                    <a:pt x="16" y="60"/>
                  </a:cubicBezTo>
                  <a:cubicBezTo>
                    <a:pt x="26" y="592"/>
                    <a:pt x="26" y="592"/>
                    <a:pt x="26" y="592"/>
                  </a:cubicBezTo>
                  <a:cubicBezTo>
                    <a:pt x="70" y="853"/>
                    <a:pt x="70" y="853"/>
                    <a:pt x="70" y="853"/>
                  </a:cubicBezTo>
                  <a:cubicBezTo>
                    <a:pt x="71" y="852"/>
                    <a:pt x="72" y="852"/>
                    <a:pt x="73" y="852"/>
                  </a:cubicBezTo>
                  <a:cubicBezTo>
                    <a:pt x="74" y="852"/>
                    <a:pt x="75" y="854"/>
                    <a:pt x="76" y="854"/>
                  </a:cubicBezTo>
                  <a:cubicBezTo>
                    <a:pt x="78" y="854"/>
                    <a:pt x="80" y="854"/>
                    <a:pt x="81" y="854"/>
                  </a:cubicBezTo>
                  <a:cubicBezTo>
                    <a:pt x="83" y="854"/>
                    <a:pt x="85" y="851"/>
                    <a:pt x="87" y="851"/>
                  </a:cubicBezTo>
                  <a:cubicBezTo>
                    <a:pt x="88" y="851"/>
                    <a:pt x="90" y="853"/>
                    <a:pt x="91" y="853"/>
                  </a:cubicBezTo>
                  <a:cubicBezTo>
                    <a:pt x="93" y="854"/>
                    <a:pt x="96" y="854"/>
                    <a:pt x="97" y="855"/>
                  </a:cubicBezTo>
                  <a:cubicBezTo>
                    <a:pt x="97" y="856"/>
                    <a:pt x="95" y="857"/>
                    <a:pt x="95" y="858"/>
                  </a:cubicBezTo>
                  <a:cubicBezTo>
                    <a:pt x="95" y="859"/>
                    <a:pt x="95" y="861"/>
                    <a:pt x="96" y="861"/>
                  </a:cubicBezTo>
                  <a:cubicBezTo>
                    <a:pt x="97" y="862"/>
                    <a:pt x="99" y="861"/>
                    <a:pt x="100" y="861"/>
                  </a:cubicBezTo>
                  <a:cubicBezTo>
                    <a:pt x="102" y="860"/>
                    <a:pt x="104" y="858"/>
                    <a:pt x="105" y="857"/>
                  </a:cubicBezTo>
                  <a:cubicBezTo>
                    <a:pt x="106" y="855"/>
                    <a:pt x="108" y="852"/>
                    <a:pt x="108" y="850"/>
                  </a:cubicBezTo>
                  <a:cubicBezTo>
                    <a:pt x="108" y="848"/>
                    <a:pt x="107" y="843"/>
                    <a:pt x="107" y="841"/>
                  </a:cubicBezTo>
                  <a:cubicBezTo>
                    <a:pt x="107" y="839"/>
                    <a:pt x="108" y="835"/>
                    <a:pt x="108" y="833"/>
                  </a:cubicBezTo>
                  <a:cubicBezTo>
                    <a:pt x="107" y="832"/>
                    <a:pt x="106" y="830"/>
                    <a:pt x="106" y="829"/>
                  </a:cubicBezTo>
                  <a:cubicBezTo>
                    <a:pt x="106" y="827"/>
                    <a:pt x="106" y="825"/>
                    <a:pt x="107" y="824"/>
                  </a:cubicBezTo>
                  <a:cubicBezTo>
                    <a:pt x="107" y="823"/>
                    <a:pt x="107" y="819"/>
                    <a:pt x="108" y="818"/>
                  </a:cubicBezTo>
                  <a:cubicBezTo>
                    <a:pt x="108" y="817"/>
                    <a:pt x="111" y="815"/>
                    <a:pt x="111" y="813"/>
                  </a:cubicBezTo>
                  <a:cubicBezTo>
                    <a:pt x="111" y="812"/>
                    <a:pt x="111" y="810"/>
                    <a:pt x="111" y="809"/>
                  </a:cubicBezTo>
                  <a:cubicBezTo>
                    <a:pt x="111" y="808"/>
                    <a:pt x="110" y="805"/>
                    <a:pt x="110" y="804"/>
                  </a:cubicBezTo>
                  <a:cubicBezTo>
                    <a:pt x="110" y="803"/>
                    <a:pt x="113" y="801"/>
                    <a:pt x="113" y="799"/>
                  </a:cubicBezTo>
                  <a:cubicBezTo>
                    <a:pt x="114" y="798"/>
                    <a:pt x="116" y="795"/>
                    <a:pt x="117" y="795"/>
                  </a:cubicBezTo>
                  <a:cubicBezTo>
                    <a:pt x="118" y="795"/>
                    <a:pt x="121" y="796"/>
                    <a:pt x="122" y="796"/>
                  </a:cubicBezTo>
                  <a:cubicBezTo>
                    <a:pt x="123" y="797"/>
                    <a:pt x="124" y="799"/>
                    <a:pt x="125" y="799"/>
                  </a:cubicBezTo>
                  <a:cubicBezTo>
                    <a:pt x="126" y="800"/>
                    <a:pt x="128" y="799"/>
                    <a:pt x="129" y="800"/>
                  </a:cubicBezTo>
                  <a:cubicBezTo>
                    <a:pt x="130" y="800"/>
                    <a:pt x="131" y="801"/>
                    <a:pt x="132" y="802"/>
                  </a:cubicBezTo>
                  <a:cubicBezTo>
                    <a:pt x="132" y="804"/>
                    <a:pt x="131" y="807"/>
                    <a:pt x="132" y="808"/>
                  </a:cubicBezTo>
                  <a:cubicBezTo>
                    <a:pt x="132" y="809"/>
                    <a:pt x="134" y="811"/>
                    <a:pt x="134" y="812"/>
                  </a:cubicBezTo>
                  <a:cubicBezTo>
                    <a:pt x="135" y="814"/>
                    <a:pt x="135" y="817"/>
                    <a:pt x="135" y="819"/>
                  </a:cubicBezTo>
                  <a:cubicBezTo>
                    <a:pt x="134" y="820"/>
                    <a:pt x="133" y="821"/>
                    <a:pt x="132" y="822"/>
                  </a:cubicBezTo>
                  <a:cubicBezTo>
                    <a:pt x="132" y="823"/>
                    <a:pt x="131" y="825"/>
                    <a:pt x="132" y="827"/>
                  </a:cubicBezTo>
                  <a:cubicBezTo>
                    <a:pt x="132" y="828"/>
                    <a:pt x="135" y="829"/>
                    <a:pt x="135" y="830"/>
                  </a:cubicBezTo>
                  <a:cubicBezTo>
                    <a:pt x="136" y="831"/>
                    <a:pt x="135" y="835"/>
                    <a:pt x="135" y="836"/>
                  </a:cubicBezTo>
                  <a:cubicBezTo>
                    <a:pt x="136" y="838"/>
                    <a:pt x="139" y="839"/>
                    <a:pt x="140" y="840"/>
                  </a:cubicBezTo>
                  <a:cubicBezTo>
                    <a:pt x="141" y="841"/>
                    <a:pt x="143" y="843"/>
                    <a:pt x="144" y="844"/>
                  </a:cubicBezTo>
                  <a:cubicBezTo>
                    <a:pt x="145" y="844"/>
                    <a:pt x="146" y="844"/>
                    <a:pt x="147" y="844"/>
                  </a:cubicBezTo>
                  <a:cubicBezTo>
                    <a:pt x="148" y="844"/>
                    <a:pt x="149" y="846"/>
                    <a:pt x="150" y="847"/>
                  </a:cubicBezTo>
                  <a:cubicBezTo>
                    <a:pt x="151" y="847"/>
                    <a:pt x="151" y="850"/>
                    <a:pt x="152" y="850"/>
                  </a:cubicBezTo>
                  <a:cubicBezTo>
                    <a:pt x="153" y="851"/>
                    <a:pt x="155" y="851"/>
                    <a:pt x="156" y="851"/>
                  </a:cubicBezTo>
                  <a:cubicBezTo>
                    <a:pt x="158" y="852"/>
                    <a:pt x="161" y="854"/>
                    <a:pt x="162" y="855"/>
                  </a:cubicBezTo>
                  <a:cubicBezTo>
                    <a:pt x="163" y="856"/>
                    <a:pt x="164" y="859"/>
                    <a:pt x="163" y="860"/>
                  </a:cubicBezTo>
                  <a:cubicBezTo>
                    <a:pt x="163" y="861"/>
                    <a:pt x="160" y="863"/>
                    <a:pt x="159" y="863"/>
                  </a:cubicBezTo>
                  <a:cubicBezTo>
                    <a:pt x="158" y="864"/>
                    <a:pt x="154" y="865"/>
                    <a:pt x="153" y="866"/>
                  </a:cubicBezTo>
                  <a:cubicBezTo>
                    <a:pt x="151" y="866"/>
                    <a:pt x="148" y="867"/>
                    <a:pt x="146" y="867"/>
                  </a:cubicBezTo>
                  <a:cubicBezTo>
                    <a:pt x="145" y="867"/>
                    <a:pt x="143" y="868"/>
                    <a:pt x="142" y="867"/>
                  </a:cubicBezTo>
                  <a:cubicBezTo>
                    <a:pt x="141" y="867"/>
                    <a:pt x="139" y="865"/>
                    <a:pt x="137" y="865"/>
                  </a:cubicBezTo>
                  <a:cubicBezTo>
                    <a:pt x="136" y="865"/>
                    <a:pt x="135" y="867"/>
                    <a:pt x="134" y="868"/>
                  </a:cubicBezTo>
                  <a:cubicBezTo>
                    <a:pt x="133" y="868"/>
                    <a:pt x="131" y="869"/>
                    <a:pt x="131" y="869"/>
                  </a:cubicBezTo>
                  <a:cubicBezTo>
                    <a:pt x="129" y="870"/>
                    <a:pt x="126" y="869"/>
                    <a:pt x="125" y="870"/>
                  </a:cubicBezTo>
                  <a:cubicBezTo>
                    <a:pt x="124" y="871"/>
                    <a:pt x="123" y="873"/>
                    <a:pt x="123" y="874"/>
                  </a:cubicBezTo>
                  <a:cubicBezTo>
                    <a:pt x="124" y="875"/>
                    <a:pt x="127" y="875"/>
                    <a:pt x="128" y="875"/>
                  </a:cubicBezTo>
                  <a:cubicBezTo>
                    <a:pt x="129" y="875"/>
                    <a:pt x="132" y="874"/>
                    <a:pt x="133" y="873"/>
                  </a:cubicBezTo>
                  <a:cubicBezTo>
                    <a:pt x="135" y="873"/>
                    <a:pt x="138" y="873"/>
                    <a:pt x="140" y="873"/>
                  </a:cubicBezTo>
                  <a:cubicBezTo>
                    <a:pt x="143" y="872"/>
                    <a:pt x="149" y="871"/>
                    <a:pt x="151" y="871"/>
                  </a:cubicBezTo>
                  <a:cubicBezTo>
                    <a:pt x="155" y="870"/>
                    <a:pt x="162" y="869"/>
                    <a:pt x="166" y="868"/>
                  </a:cubicBezTo>
                  <a:cubicBezTo>
                    <a:pt x="171" y="866"/>
                    <a:pt x="183" y="862"/>
                    <a:pt x="188" y="860"/>
                  </a:cubicBezTo>
                  <a:cubicBezTo>
                    <a:pt x="193" y="858"/>
                    <a:pt x="202" y="853"/>
                    <a:pt x="206" y="851"/>
                  </a:cubicBezTo>
                  <a:cubicBezTo>
                    <a:pt x="207" y="851"/>
                    <a:pt x="207" y="851"/>
                    <a:pt x="207" y="851"/>
                  </a:cubicBezTo>
                  <a:cubicBezTo>
                    <a:pt x="207" y="850"/>
                    <a:pt x="206" y="850"/>
                    <a:pt x="206" y="849"/>
                  </a:cubicBezTo>
                  <a:cubicBezTo>
                    <a:pt x="205" y="849"/>
                    <a:pt x="203" y="852"/>
                    <a:pt x="202" y="851"/>
                  </a:cubicBezTo>
                  <a:cubicBezTo>
                    <a:pt x="201" y="851"/>
                    <a:pt x="200" y="848"/>
                    <a:pt x="201" y="848"/>
                  </a:cubicBezTo>
                  <a:cubicBezTo>
                    <a:pt x="201" y="846"/>
                    <a:pt x="204" y="846"/>
                    <a:pt x="205" y="845"/>
                  </a:cubicBezTo>
                  <a:cubicBezTo>
                    <a:pt x="206" y="845"/>
                    <a:pt x="207" y="843"/>
                    <a:pt x="207" y="842"/>
                  </a:cubicBezTo>
                  <a:cubicBezTo>
                    <a:pt x="208" y="841"/>
                    <a:pt x="207" y="838"/>
                    <a:pt x="208" y="837"/>
                  </a:cubicBezTo>
                  <a:cubicBezTo>
                    <a:pt x="208" y="836"/>
                    <a:pt x="209" y="834"/>
                    <a:pt x="209" y="833"/>
                  </a:cubicBezTo>
                  <a:cubicBezTo>
                    <a:pt x="210" y="832"/>
                    <a:pt x="214" y="831"/>
                    <a:pt x="215" y="830"/>
                  </a:cubicBezTo>
                  <a:cubicBezTo>
                    <a:pt x="216" y="829"/>
                    <a:pt x="217" y="827"/>
                    <a:pt x="217" y="826"/>
                  </a:cubicBezTo>
                  <a:cubicBezTo>
                    <a:pt x="217" y="825"/>
                    <a:pt x="216" y="824"/>
                    <a:pt x="215" y="823"/>
                  </a:cubicBezTo>
                  <a:cubicBezTo>
                    <a:pt x="214" y="823"/>
                    <a:pt x="212" y="824"/>
                    <a:pt x="211" y="823"/>
                  </a:cubicBezTo>
                  <a:cubicBezTo>
                    <a:pt x="210" y="823"/>
                    <a:pt x="209" y="822"/>
                    <a:pt x="208" y="822"/>
                  </a:cubicBezTo>
                  <a:cubicBezTo>
                    <a:pt x="207" y="821"/>
                    <a:pt x="208" y="818"/>
                    <a:pt x="207" y="817"/>
                  </a:cubicBezTo>
                  <a:cubicBezTo>
                    <a:pt x="207" y="816"/>
                    <a:pt x="206" y="814"/>
                    <a:pt x="205" y="813"/>
                  </a:cubicBezTo>
                  <a:cubicBezTo>
                    <a:pt x="205" y="812"/>
                    <a:pt x="205" y="810"/>
                    <a:pt x="206" y="808"/>
                  </a:cubicBezTo>
                  <a:cubicBezTo>
                    <a:pt x="206" y="807"/>
                    <a:pt x="208" y="806"/>
                    <a:pt x="209" y="804"/>
                  </a:cubicBezTo>
                  <a:cubicBezTo>
                    <a:pt x="209" y="803"/>
                    <a:pt x="208" y="799"/>
                    <a:pt x="208" y="798"/>
                  </a:cubicBezTo>
                  <a:cubicBezTo>
                    <a:pt x="208" y="796"/>
                    <a:pt x="209" y="792"/>
                    <a:pt x="208" y="790"/>
                  </a:cubicBezTo>
                  <a:cubicBezTo>
                    <a:pt x="208" y="789"/>
                    <a:pt x="206" y="785"/>
                    <a:pt x="205" y="784"/>
                  </a:cubicBezTo>
                  <a:cubicBezTo>
                    <a:pt x="203" y="783"/>
                    <a:pt x="200" y="782"/>
                    <a:pt x="199" y="782"/>
                  </a:cubicBezTo>
                  <a:cubicBezTo>
                    <a:pt x="197" y="781"/>
                    <a:pt x="193" y="780"/>
                    <a:pt x="191" y="779"/>
                  </a:cubicBezTo>
                  <a:cubicBezTo>
                    <a:pt x="190" y="778"/>
                    <a:pt x="188" y="777"/>
                    <a:pt x="187" y="776"/>
                  </a:cubicBezTo>
                  <a:cubicBezTo>
                    <a:pt x="186" y="774"/>
                    <a:pt x="184" y="770"/>
                    <a:pt x="182" y="769"/>
                  </a:cubicBezTo>
                  <a:cubicBezTo>
                    <a:pt x="181" y="768"/>
                    <a:pt x="179" y="766"/>
                    <a:pt x="178" y="765"/>
                  </a:cubicBezTo>
                  <a:cubicBezTo>
                    <a:pt x="176" y="764"/>
                    <a:pt x="172" y="762"/>
                    <a:pt x="171" y="760"/>
                  </a:cubicBezTo>
                  <a:cubicBezTo>
                    <a:pt x="170" y="759"/>
                    <a:pt x="168" y="757"/>
                    <a:pt x="168" y="756"/>
                  </a:cubicBezTo>
                  <a:cubicBezTo>
                    <a:pt x="168" y="754"/>
                    <a:pt x="170" y="752"/>
                    <a:pt x="171" y="750"/>
                  </a:cubicBezTo>
                  <a:cubicBezTo>
                    <a:pt x="171" y="748"/>
                    <a:pt x="171" y="745"/>
                    <a:pt x="171" y="743"/>
                  </a:cubicBezTo>
                  <a:cubicBezTo>
                    <a:pt x="171" y="742"/>
                    <a:pt x="171" y="738"/>
                    <a:pt x="171" y="737"/>
                  </a:cubicBezTo>
                  <a:cubicBezTo>
                    <a:pt x="171" y="736"/>
                    <a:pt x="172" y="733"/>
                    <a:pt x="172" y="733"/>
                  </a:cubicBezTo>
                  <a:cubicBezTo>
                    <a:pt x="172" y="733"/>
                    <a:pt x="270" y="720"/>
                    <a:pt x="303" y="715"/>
                  </a:cubicBezTo>
                  <a:cubicBezTo>
                    <a:pt x="328" y="712"/>
                    <a:pt x="378" y="705"/>
                    <a:pt x="402" y="701"/>
                  </a:cubicBezTo>
                  <a:cubicBezTo>
                    <a:pt x="422" y="698"/>
                    <a:pt x="462" y="691"/>
                    <a:pt x="482" y="688"/>
                  </a:cubicBezTo>
                  <a:cubicBezTo>
                    <a:pt x="498" y="685"/>
                    <a:pt x="542" y="679"/>
                    <a:pt x="555" y="677"/>
                  </a:cubicBezTo>
                  <a:cubicBezTo>
                    <a:pt x="555" y="675"/>
                    <a:pt x="554" y="674"/>
                    <a:pt x="554" y="673"/>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4" name="Freeform 53"/>
            <p:cNvSpPr>
              <a:spLocks/>
            </p:cNvSpPr>
            <p:nvPr/>
          </p:nvSpPr>
          <p:spPr bwMode="auto">
            <a:xfrm>
              <a:off x="3508375" y="2798763"/>
              <a:ext cx="706437" cy="465138"/>
            </a:xfrm>
            <a:custGeom>
              <a:avLst/>
              <a:gdLst>
                <a:gd name="T0" fmla="*/ 135 w 837"/>
                <a:gd name="T1" fmla="*/ 550 h 551"/>
                <a:gd name="T2" fmla="*/ 293 w 837"/>
                <a:gd name="T3" fmla="*/ 540 h 551"/>
                <a:gd name="T4" fmla="*/ 652 w 837"/>
                <a:gd name="T5" fmla="*/ 506 h 551"/>
                <a:gd name="T6" fmla="*/ 663 w 837"/>
                <a:gd name="T7" fmla="*/ 516 h 551"/>
                <a:gd name="T8" fmla="*/ 677 w 837"/>
                <a:gd name="T9" fmla="*/ 527 h 551"/>
                <a:gd name="T10" fmla="*/ 690 w 837"/>
                <a:gd name="T11" fmla="*/ 542 h 551"/>
                <a:gd name="T12" fmla="*/ 703 w 837"/>
                <a:gd name="T13" fmla="*/ 544 h 551"/>
                <a:gd name="T14" fmla="*/ 701 w 837"/>
                <a:gd name="T15" fmla="*/ 509 h 551"/>
                <a:gd name="T16" fmla="*/ 734 w 837"/>
                <a:gd name="T17" fmla="*/ 488 h 551"/>
                <a:gd name="T18" fmla="*/ 745 w 837"/>
                <a:gd name="T19" fmla="*/ 451 h 551"/>
                <a:gd name="T20" fmla="*/ 742 w 837"/>
                <a:gd name="T21" fmla="*/ 411 h 551"/>
                <a:gd name="T22" fmla="*/ 722 w 837"/>
                <a:gd name="T23" fmla="*/ 393 h 551"/>
                <a:gd name="T24" fmla="*/ 734 w 837"/>
                <a:gd name="T25" fmla="*/ 362 h 551"/>
                <a:gd name="T26" fmla="*/ 765 w 837"/>
                <a:gd name="T27" fmla="*/ 353 h 551"/>
                <a:gd name="T28" fmla="*/ 799 w 837"/>
                <a:gd name="T29" fmla="*/ 338 h 551"/>
                <a:gd name="T30" fmla="*/ 817 w 837"/>
                <a:gd name="T31" fmla="*/ 316 h 551"/>
                <a:gd name="T32" fmla="*/ 828 w 837"/>
                <a:gd name="T33" fmla="*/ 287 h 551"/>
                <a:gd name="T34" fmla="*/ 837 w 837"/>
                <a:gd name="T35" fmla="*/ 253 h 551"/>
                <a:gd name="T36" fmla="*/ 823 w 837"/>
                <a:gd name="T37" fmla="*/ 223 h 551"/>
                <a:gd name="T38" fmla="*/ 795 w 837"/>
                <a:gd name="T39" fmla="*/ 194 h 551"/>
                <a:gd name="T40" fmla="*/ 761 w 837"/>
                <a:gd name="T41" fmla="*/ 173 h 551"/>
                <a:gd name="T42" fmla="*/ 752 w 837"/>
                <a:gd name="T43" fmla="*/ 146 h 551"/>
                <a:gd name="T44" fmla="*/ 700 w 837"/>
                <a:gd name="T45" fmla="*/ 117 h 551"/>
                <a:gd name="T46" fmla="*/ 685 w 837"/>
                <a:gd name="T47" fmla="*/ 67 h 551"/>
                <a:gd name="T48" fmla="*/ 689 w 837"/>
                <a:gd name="T49" fmla="*/ 32 h 551"/>
                <a:gd name="T50" fmla="*/ 672 w 837"/>
                <a:gd name="T51" fmla="*/ 9 h 551"/>
                <a:gd name="T52" fmla="*/ 216 w 837"/>
                <a:gd name="T53" fmla="*/ 34 h 551"/>
                <a:gd name="T54" fmla="*/ 2 w 837"/>
                <a:gd name="T55" fmla="*/ 53 h 551"/>
                <a:gd name="T56" fmla="*/ 10 w 837"/>
                <a:gd name="T57" fmla="*/ 71 h 551"/>
                <a:gd name="T58" fmla="*/ 5 w 837"/>
                <a:gd name="T59" fmla="*/ 86 h 551"/>
                <a:gd name="T60" fmla="*/ 18 w 837"/>
                <a:gd name="T61" fmla="*/ 93 h 551"/>
                <a:gd name="T62" fmla="*/ 21 w 837"/>
                <a:gd name="T63" fmla="*/ 116 h 551"/>
                <a:gd name="T64" fmla="*/ 15 w 837"/>
                <a:gd name="T65" fmla="*/ 135 h 551"/>
                <a:gd name="T66" fmla="*/ 12 w 837"/>
                <a:gd name="T67" fmla="*/ 153 h 551"/>
                <a:gd name="T68" fmla="*/ 5 w 837"/>
                <a:gd name="T69" fmla="*/ 167 h 551"/>
                <a:gd name="T70" fmla="*/ 0 w 837"/>
                <a:gd name="T71" fmla="*/ 181 h 551"/>
                <a:gd name="T72" fmla="*/ 8 w 837"/>
                <a:gd name="T73" fmla="*/ 187 h 551"/>
                <a:gd name="T74" fmla="*/ 19 w 837"/>
                <a:gd name="T75" fmla="*/ 204 h 551"/>
                <a:gd name="T76" fmla="*/ 26 w 837"/>
                <a:gd name="T77" fmla="*/ 214 h 551"/>
                <a:gd name="T78" fmla="*/ 32 w 837"/>
                <a:gd name="T79" fmla="*/ 240 h 551"/>
                <a:gd name="T80" fmla="*/ 44 w 837"/>
                <a:gd name="T81" fmla="*/ 264 h 551"/>
                <a:gd name="T82" fmla="*/ 49 w 837"/>
                <a:gd name="T83" fmla="*/ 281 h 551"/>
                <a:gd name="T84" fmla="*/ 62 w 837"/>
                <a:gd name="T85" fmla="*/ 304 h 551"/>
                <a:gd name="T86" fmla="*/ 67 w 837"/>
                <a:gd name="T87" fmla="*/ 325 h 551"/>
                <a:gd name="T88" fmla="*/ 75 w 837"/>
                <a:gd name="T89" fmla="*/ 334 h 551"/>
                <a:gd name="T90" fmla="*/ 76 w 837"/>
                <a:gd name="T91" fmla="*/ 362 h 551"/>
                <a:gd name="T92" fmla="*/ 83 w 837"/>
                <a:gd name="T93" fmla="*/ 379 h 551"/>
                <a:gd name="T94" fmla="*/ 95 w 837"/>
                <a:gd name="T95" fmla="*/ 392 h 551"/>
                <a:gd name="T96" fmla="*/ 100 w 837"/>
                <a:gd name="T97" fmla="*/ 412 h 551"/>
                <a:gd name="T98" fmla="*/ 107 w 837"/>
                <a:gd name="T99" fmla="*/ 434 h 551"/>
                <a:gd name="T100" fmla="*/ 110 w 837"/>
                <a:gd name="T101" fmla="*/ 456 h 551"/>
                <a:gd name="T102" fmla="*/ 112 w 837"/>
                <a:gd name="T103" fmla="*/ 477 h 551"/>
                <a:gd name="T104" fmla="*/ 120 w 837"/>
                <a:gd name="T105" fmla="*/ 496 h 551"/>
                <a:gd name="T106" fmla="*/ 118 w 837"/>
                <a:gd name="T107" fmla="*/ 516 h 551"/>
                <a:gd name="T108" fmla="*/ 117 w 837"/>
                <a:gd name="T109" fmla="*/ 532 h 5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837" h="551">
                  <a:moveTo>
                    <a:pt x="127" y="541"/>
                  </a:moveTo>
                  <a:cubicBezTo>
                    <a:pt x="127" y="542"/>
                    <a:pt x="128" y="542"/>
                    <a:pt x="128" y="542"/>
                  </a:cubicBezTo>
                  <a:cubicBezTo>
                    <a:pt x="129" y="543"/>
                    <a:pt x="130" y="545"/>
                    <a:pt x="130" y="547"/>
                  </a:cubicBezTo>
                  <a:cubicBezTo>
                    <a:pt x="130" y="549"/>
                    <a:pt x="129" y="550"/>
                    <a:pt x="129" y="551"/>
                  </a:cubicBezTo>
                  <a:cubicBezTo>
                    <a:pt x="130" y="551"/>
                    <a:pt x="131" y="551"/>
                    <a:pt x="132" y="551"/>
                  </a:cubicBezTo>
                  <a:cubicBezTo>
                    <a:pt x="133" y="550"/>
                    <a:pt x="134" y="550"/>
                    <a:pt x="135" y="550"/>
                  </a:cubicBezTo>
                  <a:cubicBezTo>
                    <a:pt x="136" y="550"/>
                    <a:pt x="136" y="550"/>
                    <a:pt x="136" y="550"/>
                  </a:cubicBezTo>
                  <a:cubicBezTo>
                    <a:pt x="136" y="550"/>
                    <a:pt x="137" y="550"/>
                    <a:pt x="137" y="550"/>
                  </a:cubicBezTo>
                  <a:cubicBezTo>
                    <a:pt x="138" y="545"/>
                    <a:pt x="138" y="545"/>
                    <a:pt x="138" y="545"/>
                  </a:cubicBezTo>
                  <a:cubicBezTo>
                    <a:pt x="160" y="545"/>
                    <a:pt x="214" y="543"/>
                    <a:pt x="235" y="542"/>
                  </a:cubicBezTo>
                  <a:cubicBezTo>
                    <a:pt x="239" y="542"/>
                    <a:pt x="245" y="542"/>
                    <a:pt x="250" y="542"/>
                  </a:cubicBezTo>
                  <a:cubicBezTo>
                    <a:pt x="265" y="542"/>
                    <a:pt x="283" y="541"/>
                    <a:pt x="293" y="540"/>
                  </a:cubicBezTo>
                  <a:cubicBezTo>
                    <a:pt x="303" y="540"/>
                    <a:pt x="318" y="538"/>
                    <a:pt x="332" y="537"/>
                  </a:cubicBezTo>
                  <a:cubicBezTo>
                    <a:pt x="339" y="537"/>
                    <a:pt x="347" y="536"/>
                    <a:pt x="352" y="535"/>
                  </a:cubicBezTo>
                  <a:cubicBezTo>
                    <a:pt x="364" y="534"/>
                    <a:pt x="382" y="533"/>
                    <a:pt x="400" y="532"/>
                  </a:cubicBezTo>
                  <a:cubicBezTo>
                    <a:pt x="427" y="530"/>
                    <a:pt x="456" y="528"/>
                    <a:pt x="474" y="526"/>
                  </a:cubicBezTo>
                  <a:cubicBezTo>
                    <a:pt x="504" y="523"/>
                    <a:pt x="564" y="517"/>
                    <a:pt x="594" y="513"/>
                  </a:cubicBezTo>
                  <a:cubicBezTo>
                    <a:pt x="608" y="512"/>
                    <a:pt x="651" y="506"/>
                    <a:pt x="652" y="506"/>
                  </a:cubicBezTo>
                  <a:cubicBezTo>
                    <a:pt x="653" y="506"/>
                    <a:pt x="653" y="506"/>
                    <a:pt x="653" y="506"/>
                  </a:cubicBezTo>
                  <a:cubicBezTo>
                    <a:pt x="654" y="506"/>
                    <a:pt x="654" y="506"/>
                    <a:pt x="654" y="506"/>
                  </a:cubicBezTo>
                  <a:cubicBezTo>
                    <a:pt x="660" y="508"/>
                    <a:pt x="661" y="510"/>
                    <a:pt x="661" y="510"/>
                  </a:cubicBezTo>
                  <a:cubicBezTo>
                    <a:pt x="663" y="512"/>
                    <a:pt x="663" y="514"/>
                    <a:pt x="663" y="516"/>
                  </a:cubicBezTo>
                  <a:cubicBezTo>
                    <a:pt x="663" y="516"/>
                    <a:pt x="663" y="516"/>
                    <a:pt x="663" y="516"/>
                  </a:cubicBezTo>
                  <a:cubicBezTo>
                    <a:pt x="663" y="516"/>
                    <a:pt x="663" y="516"/>
                    <a:pt x="663" y="516"/>
                  </a:cubicBezTo>
                  <a:cubicBezTo>
                    <a:pt x="664" y="516"/>
                    <a:pt x="665" y="516"/>
                    <a:pt x="665" y="516"/>
                  </a:cubicBezTo>
                  <a:cubicBezTo>
                    <a:pt x="667" y="516"/>
                    <a:pt x="668" y="516"/>
                    <a:pt x="669" y="517"/>
                  </a:cubicBezTo>
                  <a:cubicBezTo>
                    <a:pt x="671" y="519"/>
                    <a:pt x="672" y="521"/>
                    <a:pt x="673" y="523"/>
                  </a:cubicBezTo>
                  <a:cubicBezTo>
                    <a:pt x="673" y="523"/>
                    <a:pt x="673" y="523"/>
                    <a:pt x="673" y="523"/>
                  </a:cubicBezTo>
                  <a:cubicBezTo>
                    <a:pt x="673" y="524"/>
                    <a:pt x="673" y="524"/>
                    <a:pt x="673" y="525"/>
                  </a:cubicBezTo>
                  <a:cubicBezTo>
                    <a:pt x="674" y="525"/>
                    <a:pt x="676" y="525"/>
                    <a:pt x="677" y="527"/>
                  </a:cubicBezTo>
                  <a:cubicBezTo>
                    <a:pt x="679" y="528"/>
                    <a:pt x="679" y="530"/>
                    <a:pt x="679" y="531"/>
                  </a:cubicBezTo>
                  <a:cubicBezTo>
                    <a:pt x="679" y="531"/>
                    <a:pt x="679" y="531"/>
                    <a:pt x="679" y="531"/>
                  </a:cubicBezTo>
                  <a:cubicBezTo>
                    <a:pt x="681" y="531"/>
                    <a:pt x="682" y="531"/>
                    <a:pt x="683" y="532"/>
                  </a:cubicBezTo>
                  <a:cubicBezTo>
                    <a:pt x="686" y="534"/>
                    <a:pt x="687" y="537"/>
                    <a:pt x="687" y="538"/>
                  </a:cubicBezTo>
                  <a:cubicBezTo>
                    <a:pt x="688" y="539"/>
                    <a:pt x="688" y="540"/>
                    <a:pt x="688" y="541"/>
                  </a:cubicBezTo>
                  <a:cubicBezTo>
                    <a:pt x="688" y="541"/>
                    <a:pt x="689" y="541"/>
                    <a:pt x="690" y="542"/>
                  </a:cubicBezTo>
                  <a:cubicBezTo>
                    <a:pt x="690" y="542"/>
                    <a:pt x="691" y="543"/>
                    <a:pt x="691" y="544"/>
                  </a:cubicBezTo>
                  <a:cubicBezTo>
                    <a:pt x="692" y="544"/>
                    <a:pt x="692" y="544"/>
                    <a:pt x="692" y="544"/>
                  </a:cubicBezTo>
                  <a:cubicBezTo>
                    <a:pt x="694" y="544"/>
                    <a:pt x="695" y="545"/>
                    <a:pt x="698" y="546"/>
                  </a:cubicBezTo>
                  <a:cubicBezTo>
                    <a:pt x="700" y="547"/>
                    <a:pt x="700" y="547"/>
                    <a:pt x="700" y="547"/>
                  </a:cubicBezTo>
                  <a:cubicBezTo>
                    <a:pt x="700" y="547"/>
                    <a:pt x="700" y="547"/>
                    <a:pt x="700" y="547"/>
                  </a:cubicBezTo>
                  <a:cubicBezTo>
                    <a:pt x="701" y="546"/>
                    <a:pt x="703" y="545"/>
                    <a:pt x="703" y="544"/>
                  </a:cubicBezTo>
                  <a:cubicBezTo>
                    <a:pt x="704" y="542"/>
                    <a:pt x="702" y="539"/>
                    <a:pt x="702" y="538"/>
                  </a:cubicBezTo>
                  <a:cubicBezTo>
                    <a:pt x="702" y="536"/>
                    <a:pt x="704" y="533"/>
                    <a:pt x="704" y="531"/>
                  </a:cubicBezTo>
                  <a:cubicBezTo>
                    <a:pt x="704" y="529"/>
                    <a:pt x="703" y="525"/>
                    <a:pt x="702" y="524"/>
                  </a:cubicBezTo>
                  <a:cubicBezTo>
                    <a:pt x="701" y="523"/>
                    <a:pt x="697" y="523"/>
                    <a:pt x="696" y="522"/>
                  </a:cubicBezTo>
                  <a:cubicBezTo>
                    <a:pt x="696" y="520"/>
                    <a:pt x="696" y="518"/>
                    <a:pt x="696" y="516"/>
                  </a:cubicBezTo>
                  <a:cubicBezTo>
                    <a:pt x="697" y="514"/>
                    <a:pt x="699" y="511"/>
                    <a:pt x="701" y="509"/>
                  </a:cubicBezTo>
                  <a:cubicBezTo>
                    <a:pt x="702" y="508"/>
                    <a:pt x="706" y="505"/>
                    <a:pt x="707" y="504"/>
                  </a:cubicBezTo>
                  <a:cubicBezTo>
                    <a:pt x="709" y="503"/>
                    <a:pt x="714" y="502"/>
                    <a:pt x="716" y="501"/>
                  </a:cubicBezTo>
                  <a:cubicBezTo>
                    <a:pt x="718" y="501"/>
                    <a:pt x="722" y="502"/>
                    <a:pt x="723" y="501"/>
                  </a:cubicBezTo>
                  <a:cubicBezTo>
                    <a:pt x="725" y="500"/>
                    <a:pt x="727" y="497"/>
                    <a:pt x="729" y="496"/>
                  </a:cubicBezTo>
                  <a:cubicBezTo>
                    <a:pt x="729" y="496"/>
                    <a:pt x="732" y="495"/>
                    <a:pt x="732" y="494"/>
                  </a:cubicBezTo>
                  <a:cubicBezTo>
                    <a:pt x="733" y="493"/>
                    <a:pt x="734" y="490"/>
                    <a:pt x="734" y="488"/>
                  </a:cubicBezTo>
                  <a:cubicBezTo>
                    <a:pt x="733" y="487"/>
                    <a:pt x="732" y="485"/>
                    <a:pt x="732" y="483"/>
                  </a:cubicBezTo>
                  <a:cubicBezTo>
                    <a:pt x="731" y="482"/>
                    <a:pt x="732" y="480"/>
                    <a:pt x="732" y="479"/>
                  </a:cubicBezTo>
                  <a:cubicBezTo>
                    <a:pt x="733" y="478"/>
                    <a:pt x="734" y="476"/>
                    <a:pt x="734" y="475"/>
                  </a:cubicBezTo>
                  <a:cubicBezTo>
                    <a:pt x="734" y="472"/>
                    <a:pt x="732" y="468"/>
                    <a:pt x="733" y="466"/>
                  </a:cubicBezTo>
                  <a:cubicBezTo>
                    <a:pt x="734" y="463"/>
                    <a:pt x="738" y="459"/>
                    <a:pt x="739" y="457"/>
                  </a:cubicBezTo>
                  <a:cubicBezTo>
                    <a:pt x="741" y="455"/>
                    <a:pt x="744" y="453"/>
                    <a:pt x="745" y="451"/>
                  </a:cubicBezTo>
                  <a:cubicBezTo>
                    <a:pt x="746" y="450"/>
                    <a:pt x="748" y="447"/>
                    <a:pt x="748" y="446"/>
                  </a:cubicBezTo>
                  <a:cubicBezTo>
                    <a:pt x="749" y="445"/>
                    <a:pt x="749" y="442"/>
                    <a:pt x="749" y="440"/>
                  </a:cubicBezTo>
                  <a:cubicBezTo>
                    <a:pt x="749" y="438"/>
                    <a:pt x="748" y="433"/>
                    <a:pt x="748" y="431"/>
                  </a:cubicBezTo>
                  <a:cubicBezTo>
                    <a:pt x="748" y="429"/>
                    <a:pt x="747" y="424"/>
                    <a:pt x="747" y="422"/>
                  </a:cubicBezTo>
                  <a:cubicBezTo>
                    <a:pt x="747" y="420"/>
                    <a:pt x="747" y="417"/>
                    <a:pt x="746" y="415"/>
                  </a:cubicBezTo>
                  <a:cubicBezTo>
                    <a:pt x="745" y="414"/>
                    <a:pt x="743" y="412"/>
                    <a:pt x="742" y="411"/>
                  </a:cubicBezTo>
                  <a:cubicBezTo>
                    <a:pt x="742" y="410"/>
                    <a:pt x="741" y="408"/>
                    <a:pt x="740" y="408"/>
                  </a:cubicBezTo>
                  <a:cubicBezTo>
                    <a:pt x="739" y="407"/>
                    <a:pt x="736" y="409"/>
                    <a:pt x="735" y="409"/>
                  </a:cubicBezTo>
                  <a:cubicBezTo>
                    <a:pt x="734" y="408"/>
                    <a:pt x="733" y="406"/>
                    <a:pt x="732" y="405"/>
                  </a:cubicBezTo>
                  <a:cubicBezTo>
                    <a:pt x="731" y="404"/>
                    <a:pt x="731" y="401"/>
                    <a:pt x="730" y="400"/>
                  </a:cubicBezTo>
                  <a:cubicBezTo>
                    <a:pt x="729" y="399"/>
                    <a:pt x="726" y="398"/>
                    <a:pt x="725" y="397"/>
                  </a:cubicBezTo>
                  <a:cubicBezTo>
                    <a:pt x="724" y="396"/>
                    <a:pt x="723" y="394"/>
                    <a:pt x="722" y="393"/>
                  </a:cubicBezTo>
                  <a:cubicBezTo>
                    <a:pt x="722" y="391"/>
                    <a:pt x="724" y="388"/>
                    <a:pt x="725" y="386"/>
                  </a:cubicBezTo>
                  <a:cubicBezTo>
                    <a:pt x="726" y="385"/>
                    <a:pt x="727" y="384"/>
                    <a:pt x="728" y="383"/>
                  </a:cubicBezTo>
                  <a:cubicBezTo>
                    <a:pt x="728" y="381"/>
                    <a:pt x="729" y="379"/>
                    <a:pt x="729" y="377"/>
                  </a:cubicBezTo>
                  <a:cubicBezTo>
                    <a:pt x="729" y="375"/>
                    <a:pt x="729" y="371"/>
                    <a:pt x="729" y="369"/>
                  </a:cubicBezTo>
                  <a:cubicBezTo>
                    <a:pt x="729" y="368"/>
                    <a:pt x="728" y="364"/>
                    <a:pt x="729" y="363"/>
                  </a:cubicBezTo>
                  <a:cubicBezTo>
                    <a:pt x="730" y="362"/>
                    <a:pt x="733" y="362"/>
                    <a:pt x="734" y="362"/>
                  </a:cubicBezTo>
                  <a:cubicBezTo>
                    <a:pt x="735" y="361"/>
                    <a:pt x="736" y="359"/>
                    <a:pt x="736" y="359"/>
                  </a:cubicBezTo>
                  <a:cubicBezTo>
                    <a:pt x="737" y="358"/>
                    <a:pt x="739" y="359"/>
                    <a:pt x="740" y="359"/>
                  </a:cubicBezTo>
                  <a:cubicBezTo>
                    <a:pt x="742" y="360"/>
                    <a:pt x="745" y="360"/>
                    <a:pt x="746" y="360"/>
                  </a:cubicBezTo>
                  <a:cubicBezTo>
                    <a:pt x="748" y="359"/>
                    <a:pt x="750" y="356"/>
                    <a:pt x="751" y="355"/>
                  </a:cubicBezTo>
                  <a:cubicBezTo>
                    <a:pt x="753" y="354"/>
                    <a:pt x="756" y="353"/>
                    <a:pt x="758" y="353"/>
                  </a:cubicBezTo>
                  <a:cubicBezTo>
                    <a:pt x="760" y="352"/>
                    <a:pt x="763" y="353"/>
                    <a:pt x="765" y="353"/>
                  </a:cubicBezTo>
                  <a:cubicBezTo>
                    <a:pt x="767" y="353"/>
                    <a:pt x="771" y="353"/>
                    <a:pt x="772" y="352"/>
                  </a:cubicBezTo>
                  <a:cubicBezTo>
                    <a:pt x="775" y="352"/>
                    <a:pt x="780" y="350"/>
                    <a:pt x="782" y="348"/>
                  </a:cubicBezTo>
                  <a:cubicBezTo>
                    <a:pt x="783" y="347"/>
                    <a:pt x="784" y="342"/>
                    <a:pt x="785" y="341"/>
                  </a:cubicBezTo>
                  <a:cubicBezTo>
                    <a:pt x="786" y="340"/>
                    <a:pt x="788" y="338"/>
                    <a:pt x="789" y="337"/>
                  </a:cubicBezTo>
                  <a:cubicBezTo>
                    <a:pt x="790" y="337"/>
                    <a:pt x="792" y="337"/>
                    <a:pt x="793" y="337"/>
                  </a:cubicBezTo>
                  <a:cubicBezTo>
                    <a:pt x="795" y="337"/>
                    <a:pt x="798" y="338"/>
                    <a:pt x="799" y="338"/>
                  </a:cubicBezTo>
                  <a:cubicBezTo>
                    <a:pt x="800" y="338"/>
                    <a:pt x="804" y="337"/>
                    <a:pt x="805" y="336"/>
                  </a:cubicBezTo>
                  <a:cubicBezTo>
                    <a:pt x="806" y="335"/>
                    <a:pt x="805" y="333"/>
                    <a:pt x="806" y="332"/>
                  </a:cubicBezTo>
                  <a:cubicBezTo>
                    <a:pt x="807" y="330"/>
                    <a:pt x="808" y="328"/>
                    <a:pt x="810" y="327"/>
                  </a:cubicBezTo>
                  <a:cubicBezTo>
                    <a:pt x="811" y="327"/>
                    <a:pt x="813" y="327"/>
                    <a:pt x="814" y="326"/>
                  </a:cubicBezTo>
                  <a:cubicBezTo>
                    <a:pt x="815" y="326"/>
                    <a:pt x="817" y="323"/>
                    <a:pt x="817" y="322"/>
                  </a:cubicBezTo>
                  <a:cubicBezTo>
                    <a:pt x="818" y="321"/>
                    <a:pt x="817" y="318"/>
                    <a:pt x="817" y="316"/>
                  </a:cubicBezTo>
                  <a:cubicBezTo>
                    <a:pt x="817" y="316"/>
                    <a:pt x="816" y="314"/>
                    <a:pt x="816" y="313"/>
                  </a:cubicBezTo>
                  <a:cubicBezTo>
                    <a:pt x="816" y="312"/>
                    <a:pt x="815" y="309"/>
                    <a:pt x="816" y="308"/>
                  </a:cubicBezTo>
                  <a:cubicBezTo>
                    <a:pt x="816" y="306"/>
                    <a:pt x="819" y="304"/>
                    <a:pt x="819" y="303"/>
                  </a:cubicBezTo>
                  <a:cubicBezTo>
                    <a:pt x="819" y="301"/>
                    <a:pt x="818" y="298"/>
                    <a:pt x="819" y="296"/>
                  </a:cubicBezTo>
                  <a:cubicBezTo>
                    <a:pt x="820" y="295"/>
                    <a:pt x="823" y="292"/>
                    <a:pt x="824" y="290"/>
                  </a:cubicBezTo>
                  <a:cubicBezTo>
                    <a:pt x="825" y="289"/>
                    <a:pt x="827" y="288"/>
                    <a:pt x="828" y="287"/>
                  </a:cubicBezTo>
                  <a:cubicBezTo>
                    <a:pt x="829" y="286"/>
                    <a:pt x="832" y="285"/>
                    <a:pt x="833" y="283"/>
                  </a:cubicBezTo>
                  <a:cubicBezTo>
                    <a:pt x="834" y="282"/>
                    <a:pt x="833" y="278"/>
                    <a:pt x="833" y="276"/>
                  </a:cubicBezTo>
                  <a:cubicBezTo>
                    <a:pt x="834" y="274"/>
                    <a:pt x="835" y="271"/>
                    <a:pt x="835" y="270"/>
                  </a:cubicBezTo>
                  <a:cubicBezTo>
                    <a:pt x="835" y="268"/>
                    <a:pt x="836" y="264"/>
                    <a:pt x="836" y="262"/>
                  </a:cubicBezTo>
                  <a:cubicBezTo>
                    <a:pt x="835" y="261"/>
                    <a:pt x="833" y="259"/>
                    <a:pt x="833" y="257"/>
                  </a:cubicBezTo>
                  <a:cubicBezTo>
                    <a:pt x="834" y="256"/>
                    <a:pt x="836" y="254"/>
                    <a:pt x="837" y="253"/>
                  </a:cubicBezTo>
                  <a:cubicBezTo>
                    <a:pt x="837" y="250"/>
                    <a:pt x="837" y="246"/>
                    <a:pt x="836" y="244"/>
                  </a:cubicBezTo>
                  <a:cubicBezTo>
                    <a:pt x="835" y="243"/>
                    <a:pt x="832" y="242"/>
                    <a:pt x="831" y="241"/>
                  </a:cubicBezTo>
                  <a:cubicBezTo>
                    <a:pt x="831" y="239"/>
                    <a:pt x="833" y="236"/>
                    <a:pt x="832" y="234"/>
                  </a:cubicBezTo>
                  <a:cubicBezTo>
                    <a:pt x="832" y="233"/>
                    <a:pt x="832" y="230"/>
                    <a:pt x="831" y="229"/>
                  </a:cubicBezTo>
                  <a:cubicBezTo>
                    <a:pt x="830" y="228"/>
                    <a:pt x="828" y="227"/>
                    <a:pt x="827" y="227"/>
                  </a:cubicBezTo>
                  <a:cubicBezTo>
                    <a:pt x="826" y="226"/>
                    <a:pt x="824" y="223"/>
                    <a:pt x="823" y="223"/>
                  </a:cubicBezTo>
                  <a:cubicBezTo>
                    <a:pt x="821" y="221"/>
                    <a:pt x="818" y="220"/>
                    <a:pt x="817" y="219"/>
                  </a:cubicBezTo>
                  <a:cubicBezTo>
                    <a:pt x="815" y="218"/>
                    <a:pt x="811" y="218"/>
                    <a:pt x="809" y="217"/>
                  </a:cubicBezTo>
                  <a:cubicBezTo>
                    <a:pt x="807" y="217"/>
                    <a:pt x="804" y="216"/>
                    <a:pt x="802" y="215"/>
                  </a:cubicBezTo>
                  <a:cubicBezTo>
                    <a:pt x="800" y="214"/>
                    <a:pt x="797" y="212"/>
                    <a:pt x="796" y="210"/>
                  </a:cubicBezTo>
                  <a:cubicBezTo>
                    <a:pt x="794" y="208"/>
                    <a:pt x="793" y="204"/>
                    <a:pt x="793" y="202"/>
                  </a:cubicBezTo>
                  <a:cubicBezTo>
                    <a:pt x="793" y="200"/>
                    <a:pt x="795" y="196"/>
                    <a:pt x="795" y="194"/>
                  </a:cubicBezTo>
                  <a:cubicBezTo>
                    <a:pt x="794" y="192"/>
                    <a:pt x="791" y="189"/>
                    <a:pt x="789" y="188"/>
                  </a:cubicBezTo>
                  <a:cubicBezTo>
                    <a:pt x="787" y="186"/>
                    <a:pt x="783" y="184"/>
                    <a:pt x="781" y="183"/>
                  </a:cubicBezTo>
                  <a:cubicBezTo>
                    <a:pt x="780" y="182"/>
                    <a:pt x="776" y="182"/>
                    <a:pt x="775" y="181"/>
                  </a:cubicBezTo>
                  <a:cubicBezTo>
                    <a:pt x="774" y="180"/>
                    <a:pt x="772" y="178"/>
                    <a:pt x="770" y="177"/>
                  </a:cubicBezTo>
                  <a:cubicBezTo>
                    <a:pt x="770" y="177"/>
                    <a:pt x="768" y="177"/>
                    <a:pt x="767" y="176"/>
                  </a:cubicBezTo>
                  <a:cubicBezTo>
                    <a:pt x="765" y="176"/>
                    <a:pt x="762" y="174"/>
                    <a:pt x="761" y="173"/>
                  </a:cubicBezTo>
                  <a:cubicBezTo>
                    <a:pt x="761" y="172"/>
                    <a:pt x="760" y="170"/>
                    <a:pt x="761" y="170"/>
                  </a:cubicBezTo>
                  <a:cubicBezTo>
                    <a:pt x="761" y="169"/>
                    <a:pt x="762" y="167"/>
                    <a:pt x="762" y="167"/>
                  </a:cubicBezTo>
                  <a:cubicBezTo>
                    <a:pt x="762" y="166"/>
                    <a:pt x="762" y="166"/>
                    <a:pt x="762" y="166"/>
                  </a:cubicBezTo>
                  <a:cubicBezTo>
                    <a:pt x="762" y="165"/>
                    <a:pt x="761" y="162"/>
                    <a:pt x="761" y="161"/>
                  </a:cubicBezTo>
                  <a:cubicBezTo>
                    <a:pt x="760" y="159"/>
                    <a:pt x="758" y="157"/>
                    <a:pt x="757" y="155"/>
                  </a:cubicBezTo>
                  <a:cubicBezTo>
                    <a:pt x="756" y="153"/>
                    <a:pt x="754" y="148"/>
                    <a:pt x="752" y="146"/>
                  </a:cubicBezTo>
                  <a:cubicBezTo>
                    <a:pt x="750" y="145"/>
                    <a:pt x="746" y="144"/>
                    <a:pt x="744" y="143"/>
                  </a:cubicBezTo>
                  <a:cubicBezTo>
                    <a:pt x="740" y="142"/>
                    <a:pt x="733" y="143"/>
                    <a:pt x="729" y="142"/>
                  </a:cubicBezTo>
                  <a:cubicBezTo>
                    <a:pt x="727" y="141"/>
                    <a:pt x="721" y="139"/>
                    <a:pt x="719" y="138"/>
                  </a:cubicBezTo>
                  <a:cubicBezTo>
                    <a:pt x="716" y="137"/>
                    <a:pt x="711" y="135"/>
                    <a:pt x="709" y="133"/>
                  </a:cubicBezTo>
                  <a:cubicBezTo>
                    <a:pt x="708" y="132"/>
                    <a:pt x="705" y="130"/>
                    <a:pt x="704" y="129"/>
                  </a:cubicBezTo>
                  <a:cubicBezTo>
                    <a:pt x="702" y="126"/>
                    <a:pt x="701" y="120"/>
                    <a:pt x="700" y="117"/>
                  </a:cubicBezTo>
                  <a:cubicBezTo>
                    <a:pt x="700" y="115"/>
                    <a:pt x="700" y="111"/>
                    <a:pt x="699" y="109"/>
                  </a:cubicBezTo>
                  <a:cubicBezTo>
                    <a:pt x="698" y="108"/>
                    <a:pt x="695" y="107"/>
                    <a:pt x="694" y="106"/>
                  </a:cubicBezTo>
                  <a:cubicBezTo>
                    <a:pt x="693" y="105"/>
                    <a:pt x="692" y="102"/>
                    <a:pt x="692" y="101"/>
                  </a:cubicBezTo>
                  <a:cubicBezTo>
                    <a:pt x="691" y="99"/>
                    <a:pt x="691" y="94"/>
                    <a:pt x="690" y="91"/>
                  </a:cubicBezTo>
                  <a:cubicBezTo>
                    <a:pt x="690" y="89"/>
                    <a:pt x="687" y="85"/>
                    <a:pt x="686" y="83"/>
                  </a:cubicBezTo>
                  <a:cubicBezTo>
                    <a:pt x="685" y="79"/>
                    <a:pt x="684" y="71"/>
                    <a:pt x="685" y="67"/>
                  </a:cubicBezTo>
                  <a:cubicBezTo>
                    <a:pt x="685" y="65"/>
                    <a:pt x="688" y="61"/>
                    <a:pt x="689" y="59"/>
                  </a:cubicBezTo>
                  <a:cubicBezTo>
                    <a:pt x="690" y="58"/>
                    <a:pt x="691" y="54"/>
                    <a:pt x="692" y="52"/>
                  </a:cubicBezTo>
                  <a:cubicBezTo>
                    <a:pt x="692" y="51"/>
                    <a:pt x="694" y="49"/>
                    <a:pt x="695" y="47"/>
                  </a:cubicBezTo>
                  <a:cubicBezTo>
                    <a:pt x="695" y="46"/>
                    <a:pt x="696" y="44"/>
                    <a:pt x="696" y="43"/>
                  </a:cubicBezTo>
                  <a:cubicBezTo>
                    <a:pt x="696" y="42"/>
                    <a:pt x="695" y="39"/>
                    <a:pt x="694" y="38"/>
                  </a:cubicBezTo>
                  <a:cubicBezTo>
                    <a:pt x="693" y="36"/>
                    <a:pt x="690" y="33"/>
                    <a:pt x="689" y="32"/>
                  </a:cubicBezTo>
                  <a:cubicBezTo>
                    <a:pt x="687" y="31"/>
                    <a:pt x="684" y="29"/>
                    <a:pt x="682" y="29"/>
                  </a:cubicBezTo>
                  <a:cubicBezTo>
                    <a:pt x="681" y="28"/>
                    <a:pt x="677" y="28"/>
                    <a:pt x="676" y="26"/>
                  </a:cubicBezTo>
                  <a:cubicBezTo>
                    <a:pt x="675" y="26"/>
                    <a:pt x="675" y="24"/>
                    <a:pt x="675" y="23"/>
                  </a:cubicBezTo>
                  <a:cubicBezTo>
                    <a:pt x="675" y="22"/>
                    <a:pt x="676" y="20"/>
                    <a:pt x="676" y="19"/>
                  </a:cubicBezTo>
                  <a:cubicBezTo>
                    <a:pt x="676" y="18"/>
                    <a:pt x="677" y="15"/>
                    <a:pt x="676" y="13"/>
                  </a:cubicBezTo>
                  <a:cubicBezTo>
                    <a:pt x="676" y="12"/>
                    <a:pt x="672" y="10"/>
                    <a:pt x="672" y="9"/>
                  </a:cubicBezTo>
                  <a:cubicBezTo>
                    <a:pt x="672" y="7"/>
                    <a:pt x="674" y="5"/>
                    <a:pt x="674" y="3"/>
                  </a:cubicBezTo>
                  <a:cubicBezTo>
                    <a:pt x="674" y="2"/>
                    <a:pt x="673" y="1"/>
                    <a:pt x="673" y="0"/>
                  </a:cubicBezTo>
                  <a:cubicBezTo>
                    <a:pt x="609" y="6"/>
                    <a:pt x="609" y="6"/>
                    <a:pt x="609" y="6"/>
                  </a:cubicBezTo>
                  <a:cubicBezTo>
                    <a:pt x="443" y="21"/>
                    <a:pt x="443" y="21"/>
                    <a:pt x="443" y="21"/>
                  </a:cubicBezTo>
                  <a:cubicBezTo>
                    <a:pt x="292" y="31"/>
                    <a:pt x="292" y="31"/>
                    <a:pt x="292" y="31"/>
                  </a:cubicBezTo>
                  <a:cubicBezTo>
                    <a:pt x="216" y="34"/>
                    <a:pt x="216" y="34"/>
                    <a:pt x="216" y="34"/>
                  </a:cubicBezTo>
                  <a:cubicBezTo>
                    <a:pt x="139" y="39"/>
                    <a:pt x="139" y="39"/>
                    <a:pt x="139" y="39"/>
                  </a:cubicBezTo>
                  <a:cubicBezTo>
                    <a:pt x="19" y="43"/>
                    <a:pt x="19" y="43"/>
                    <a:pt x="19" y="43"/>
                  </a:cubicBezTo>
                  <a:cubicBezTo>
                    <a:pt x="19" y="49"/>
                    <a:pt x="19" y="49"/>
                    <a:pt x="19" y="49"/>
                  </a:cubicBezTo>
                  <a:cubicBezTo>
                    <a:pt x="3" y="49"/>
                    <a:pt x="3" y="49"/>
                    <a:pt x="3" y="49"/>
                  </a:cubicBezTo>
                  <a:cubicBezTo>
                    <a:pt x="3" y="51"/>
                    <a:pt x="2" y="52"/>
                    <a:pt x="2" y="52"/>
                  </a:cubicBezTo>
                  <a:cubicBezTo>
                    <a:pt x="2" y="52"/>
                    <a:pt x="2" y="53"/>
                    <a:pt x="2" y="53"/>
                  </a:cubicBezTo>
                  <a:cubicBezTo>
                    <a:pt x="2" y="53"/>
                    <a:pt x="2" y="53"/>
                    <a:pt x="2" y="53"/>
                  </a:cubicBezTo>
                  <a:cubicBezTo>
                    <a:pt x="3" y="55"/>
                    <a:pt x="4" y="56"/>
                    <a:pt x="4" y="57"/>
                  </a:cubicBezTo>
                  <a:cubicBezTo>
                    <a:pt x="4" y="57"/>
                    <a:pt x="4" y="58"/>
                    <a:pt x="4" y="58"/>
                  </a:cubicBezTo>
                  <a:cubicBezTo>
                    <a:pt x="5" y="58"/>
                    <a:pt x="5" y="58"/>
                    <a:pt x="5" y="59"/>
                  </a:cubicBezTo>
                  <a:cubicBezTo>
                    <a:pt x="7" y="60"/>
                    <a:pt x="8" y="61"/>
                    <a:pt x="9" y="62"/>
                  </a:cubicBezTo>
                  <a:cubicBezTo>
                    <a:pt x="10" y="65"/>
                    <a:pt x="10" y="69"/>
                    <a:pt x="10" y="71"/>
                  </a:cubicBezTo>
                  <a:cubicBezTo>
                    <a:pt x="10" y="72"/>
                    <a:pt x="9" y="73"/>
                    <a:pt x="9" y="74"/>
                  </a:cubicBezTo>
                  <a:cubicBezTo>
                    <a:pt x="9" y="74"/>
                    <a:pt x="9" y="74"/>
                    <a:pt x="9" y="74"/>
                  </a:cubicBezTo>
                  <a:cubicBezTo>
                    <a:pt x="9" y="75"/>
                    <a:pt x="10" y="77"/>
                    <a:pt x="10" y="79"/>
                  </a:cubicBezTo>
                  <a:cubicBezTo>
                    <a:pt x="9" y="81"/>
                    <a:pt x="8" y="84"/>
                    <a:pt x="6" y="85"/>
                  </a:cubicBezTo>
                  <a:cubicBezTo>
                    <a:pt x="6" y="85"/>
                    <a:pt x="5" y="85"/>
                    <a:pt x="5" y="85"/>
                  </a:cubicBezTo>
                  <a:cubicBezTo>
                    <a:pt x="5" y="86"/>
                    <a:pt x="5" y="86"/>
                    <a:pt x="5" y="86"/>
                  </a:cubicBezTo>
                  <a:cubicBezTo>
                    <a:pt x="5" y="86"/>
                    <a:pt x="6" y="87"/>
                    <a:pt x="6" y="87"/>
                  </a:cubicBezTo>
                  <a:cubicBezTo>
                    <a:pt x="6" y="87"/>
                    <a:pt x="6" y="87"/>
                    <a:pt x="6" y="87"/>
                  </a:cubicBezTo>
                  <a:cubicBezTo>
                    <a:pt x="7" y="87"/>
                    <a:pt x="7" y="88"/>
                    <a:pt x="8" y="88"/>
                  </a:cubicBezTo>
                  <a:cubicBezTo>
                    <a:pt x="9" y="88"/>
                    <a:pt x="9" y="88"/>
                    <a:pt x="10" y="88"/>
                  </a:cubicBezTo>
                  <a:cubicBezTo>
                    <a:pt x="10" y="88"/>
                    <a:pt x="10" y="88"/>
                    <a:pt x="10" y="88"/>
                  </a:cubicBezTo>
                  <a:cubicBezTo>
                    <a:pt x="13" y="88"/>
                    <a:pt x="17" y="91"/>
                    <a:pt x="18" y="93"/>
                  </a:cubicBezTo>
                  <a:cubicBezTo>
                    <a:pt x="20" y="95"/>
                    <a:pt x="19" y="98"/>
                    <a:pt x="19" y="100"/>
                  </a:cubicBezTo>
                  <a:cubicBezTo>
                    <a:pt x="19" y="100"/>
                    <a:pt x="19" y="101"/>
                    <a:pt x="19" y="101"/>
                  </a:cubicBezTo>
                  <a:cubicBezTo>
                    <a:pt x="19" y="101"/>
                    <a:pt x="19" y="101"/>
                    <a:pt x="19" y="102"/>
                  </a:cubicBezTo>
                  <a:cubicBezTo>
                    <a:pt x="20" y="102"/>
                    <a:pt x="21" y="103"/>
                    <a:pt x="21" y="104"/>
                  </a:cubicBezTo>
                  <a:cubicBezTo>
                    <a:pt x="23" y="106"/>
                    <a:pt x="24" y="111"/>
                    <a:pt x="23" y="114"/>
                  </a:cubicBezTo>
                  <a:cubicBezTo>
                    <a:pt x="22" y="115"/>
                    <a:pt x="22" y="116"/>
                    <a:pt x="21" y="116"/>
                  </a:cubicBezTo>
                  <a:cubicBezTo>
                    <a:pt x="21" y="117"/>
                    <a:pt x="21" y="118"/>
                    <a:pt x="21" y="119"/>
                  </a:cubicBezTo>
                  <a:cubicBezTo>
                    <a:pt x="20" y="122"/>
                    <a:pt x="17" y="125"/>
                    <a:pt x="17" y="125"/>
                  </a:cubicBezTo>
                  <a:cubicBezTo>
                    <a:pt x="17" y="125"/>
                    <a:pt x="16" y="126"/>
                    <a:pt x="16" y="126"/>
                  </a:cubicBezTo>
                  <a:cubicBezTo>
                    <a:pt x="16" y="127"/>
                    <a:pt x="17" y="128"/>
                    <a:pt x="17" y="129"/>
                  </a:cubicBezTo>
                  <a:cubicBezTo>
                    <a:pt x="18" y="132"/>
                    <a:pt x="16" y="133"/>
                    <a:pt x="15" y="135"/>
                  </a:cubicBezTo>
                  <a:cubicBezTo>
                    <a:pt x="15" y="135"/>
                    <a:pt x="15" y="135"/>
                    <a:pt x="15" y="135"/>
                  </a:cubicBezTo>
                  <a:cubicBezTo>
                    <a:pt x="15" y="135"/>
                    <a:pt x="17" y="139"/>
                    <a:pt x="16" y="142"/>
                  </a:cubicBezTo>
                  <a:cubicBezTo>
                    <a:pt x="16" y="144"/>
                    <a:pt x="14" y="146"/>
                    <a:pt x="13" y="147"/>
                  </a:cubicBezTo>
                  <a:cubicBezTo>
                    <a:pt x="13" y="147"/>
                    <a:pt x="13" y="147"/>
                    <a:pt x="12" y="147"/>
                  </a:cubicBezTo>
                  <a:cubicBezTo>
                    <a:pt x="12" y="148"/>
                    <a:pt x="11" y="148"/>
                    <a:pt x="11" y="148"/>
                  </a:cubicBezTo>
                  <a:cubicBezTo>
                    <a:pt x="11" y="149"/>
                    <a:pt x="11" y="149"/>
                    <a:pt x="11" y="149"/>
                  </a:cubicBezTo>
                  <a:cubicBezTo>
                    <a:pt x="12" y="150"/>
                    <a:pt x="12" y="152"/>
                    <a:pt x="12" y="153"/>
                  </a:cubicBezTo>
                  <a:cubicBezTo>
                    <a:pt x="12" y="155"/>
                    <a:pt x="11" y="156"/>
                    <a:pt x="11" y="158"/>
                  </a:cubicBezTo>
                  <a:cubicBezTo>
                    <a:pt x="10" y="158"/>
                    <a:pt x="10" y="158"/>
                    <a:pt x="10" y="158"/>
                  </a:cubicBezTo>
                  <a:cubicBezTo>
                    <a:pt x="10" y="161"/>
                    <a:pt x="9" y="162"/>
                    <a:pt x="8" y="164"/>
                  </a:cubicBezTo>
                  <a:cubicBezTo>
                    <a:pt x="7" y="165"/>
                    <a:pt x="6" y="165"/>
                    <a:pt x="5" y="166"/>
                  </a:cubicBezTo>
                  <a:cubicBezTo>
                    <a:pt x="5" y="166"/>
                    <a:pt x="5" y="166"/>
                    <a:pt x="5" y="166"/>
                  </a:cubicBezTo>
                  <a:cubicBezTo>
                    <a:pt x="5" y="167"/>
                    <a:pt x="5" y="167"/>
                    <a:pt x="5" y="167"/>
                  </a:cubicBezTo>
                  <a:cubicBezTo>
                    <a:pt x="5" y="169"/>
                    <a:pt x="5" y="171"/>
                    <a:pt x="3" y="173"/>
                  </a:cubicBezTo>
                  <a:cubicBezTo>
                    <a:pt x="3" y="174"/>
                    <a:pt x="2" y="174"/>
                    <a:pt x="2" y="175"/>
                  </a:cubicBezTo>
                  <a:cubicBezTo>
                    <a:pt x="2" y="175"/>
                    <a:pt x="2" y="176"/>
                    <a:pt x="1" y="176"/>
                  </a:cubicBezTo>
                  <a:cubicBezTo>
                    <a:pt x="1" y="177"/>
                    <a:pt x="1" y="178"/>
                    <a:pt x="0" y="179"/>
                  </a:cubicBezTo>
                  <a:cubicBezTo>
                    <a:pt x="0" y="179"/>
                    <a:pt x="0" y="179"/>
                    <a:pt x="0" y="179"/>
                  </a:cubicBezTo>
                  <a:cubicBezTo>
                    <a:pt x="0" y="180"/>
                    <a:pt x="0" y="180"/>
                    <a:pt x="0" y="181"/>
                  </a:cubicBezTo>
                  <a:cubicBezTo>
                    <a:pt x="0" y="181"/>
                    <a:pt x="0" y="181"/>
                    <a:pt x="1" y="181"/>
                  </a:cubicBezTo>
                  <a:cubicBezTo>
                    <a:pt x="1" y="181"/>
                    <a:pt x="1" y="181"/>
                    <a:pt x="1" y="181"/>
                  </a:cubicBezTo>
                  <a:cubicBezTo>
                    <a:pt x="2" y="181"/>
                    <a:pt x="3" y="182"/>
                    <a:pt x="4" y="182"/>
                  </a:cubicBezTo>
                  <a:cubicBezTo>
                    <a:pt x="5" y="183"/>
                    <a:pt x="6" y="185"/>
                    <a:pt x="7" y="186"/>
                  </a:cubicBezTo>
                  <a:cubicBezTo>
                    <a:pt x="7" y="186"/>
                    <a:pt x="7" y="186"/>
                    <a:pt x="7" y="186"/>
                  </a:cubicBezTo>
                  <a:cubicBezTo>
                    <a:pt x="7" y="186"/>
                    <a:pt x="8" y="187"/>
                    <a:pt x="8" y="187"/>
                  </a:cubicBezTo>
                  <a:cubicBezTo>
                    <a:pt x="8" y="187"/>
                    <a:pt x="8" y="187"/>
                    <a:pt x="8" y="187"/>
                  </a:cubicBezTo>
                  <a:cubicBezTo>
                    <a:pt x="9" y="188"/>
                    <a:pt x="10" y="188"/>
                    <a:pt x="11" y="189"/>
                  </a:cubicBezTo>
                  <a:cubicBezTo>
                    <a:pt x="12" y="190"/>
                    <a:pt x="13" y="192"/>
                    <a:pt x="14" y="193"/>
                  </a:cubicBezTo>
                  <a:cubicBezTo>
                    <a:pt x="14" y="194"/>
                    <a:pt x="14" y="195"/>
                    <a:pt x="15" y="196"/>
                  </a:cubicBezTo>
                  <a:cubicBezTo>
                    <a:pt x="15" y="197"/>
                    <a:pt x="16" y="197"/>
                    <a:pt x="16" y="198"/>
                  </a:cubicBezTo>
                  <a:cubicBezTo>
                    <a:pt x="18" y="200"/>
                    <a:pt x="19" y="203"/>
                    <a:pt x="19" y="204"/>
                  </a:cubicBezTo>
                  <a:cubicBezTo>
                    <a:pt x="19" y="205"/>
                    <a:pt x="19" y="206"/>
                    <a:pt x="19" y="207"/>
                  </a:cubicBezTo>
                  <a:cubicBezTo>
                    <a:pt x="19" y="208"/>
                    <a:pt x="19" y="208"/>
                    <a:pt x="19" y="208"/>
                  </a:cubicBezTo>
                  <a:cubicBezTo>
                    <a:pt x="20" y="209"/>
                    <a:pt x="21" y="210"/>
                    <a:pt x="22" y="212"/>
                  </a:cubicBezTo>
                  <a:cubicBezTo>
                    <a:pt x="22" y="213"/>
                    <a:pt x="22" y="213"/>
                    <a:pt x="22" y="214"/>
                  </a:cubicBezTo>
                  <a:cubicBezTo>
                    <a:pt x="23" y="214"/>
                    <a:pt x="23" y="214"/>
                    <a:pt x="23" y="214"/>
                  </a:cubicBezTo>
                  <a:cubicBezTo>
                    <a:pt x="24" y="214"/>
                    <a:pt x="25" y="214"/>
                    <a:pt x="26" y="214"/>
                  </a:cubicBezTo>
                  <a:cubicBezTo>
                    <a:pt x="28" y="215"/>
                    <a:pt x="32" y="216"/>
                    <a:pt x="34" y="219"/>
                  </a:cubicBezTo>
                  <a:cubicBezTo>
                    <a:pt x="36" y="221"/>
                    <a:pt x="37" y="226"/>
                    <a:pt x="36" y="229"/>
                  </a:cubicBezTo>
                  <a:cubicBezTo>
                    <a:pt x="36" y="232"/>
                    <a:pt x="34" y="233"/>
                    <a:pt x="33" y="235"/>
                  </a:cubicBezTo>
                  <a:cubicBezTo>
                    <a:pt x="32" y="235"/>
                    <a:pt x="32" y="235"/>
                    <a:pt x="32" y="235"/>
                  </a:cubicBezTo>
                  <a:cubicBezTo>
                    <a:pt x="32" y="236"/>
                    <a:pt x="31" y="236"/>
                    <a:pt x="31" y="236"/>
                  </a:cubicBezTo>
                  <a:cubicBezTo>
                    <a:pt x="32" y="237"/>
                    <a:pt x="32" y="238"/>
                    <a:pt x="32" y="240"/>
                  </a:cubicBezTo>
                  <a:cubicBezTo>
                    <a:pt x="32" y="242"/>
                    <a:pt x="31" y="243"/>
                    <a:pt x="31" y="244"/>
                  </a:cubicBezTo>
                  <a:cubicBezTo>
                    <a:pt x="32" y="244"/>
                    <a:pt x="32" y="245"/>
                    <a:pt x="33" y="246"/>
                  </a:cubicBezTo>
                  <a:cubicBezTo>
                    <a:pt x="34" y="247"/>
                    <a:pt x="36" y="249"/>
                    <a:pt x="36" y="250"/>
                  </a:cubicBezTo>
                  <a:cubicBezTo>
                    <a:pt x="37" y="252"/>
                    <a:pt x="37" y="253"/>
                    <a:pt x="37" y="254"/>
                  </a:cubicBezTo>
                  <a:cubicBezTo>
                    <a:pt x="38" y="255"/>
                    <a:pt x="40" y="255"/>
                    <a:pt x="42" y="257"/>
                  </a:cubicBezTo>
                  <a:cubicBezTo>
                    <a:pt x="44" y="259"/>
                    <a:pt x="44" y="262"/>
                    <a:pt x="44" y="264"/>
                  </a:cubicBezTo>
                  <a:cubicBezTo>
                    <a:pt x="44" y="265"/>
                    <a:pt x="44" y="269"/>
                    <a:pt x="42" y="271"/>
                  </a:cubicBezTo>
                  <a:cubicBezTo>
                    <a:pt x="42" y="272"/>
                    <a:pt x="41" y="273"/>
                    <a:pt x="40" y="273"/>
                  </a:cubicBezTo>
                  <a:cubicBezTo>
                    <a:pt x="40" y="274"/>
                    <a:pt x="40" y="274"/>
                    <a:pt x="40" y="275"/>
                  </a:cubicBezTo>
                  <a:cubicBezTo>
                    <a:pt x="41" y="275"/>
                    <a:pt x="42" y="276"/>
                    <a:pt x="42" y="276"/>
                  </a:cubicBezTo>
                  <a:cubicBezTo>
                    <a:pt x="43" y="277"/>
                    <a:pt x="44" y="278"/>
                    <a:pt x="44" y="279"/>
                  </a:cubicBezTo>
                  <a:cubicBezTo>
                    <a:pt x="46" y="279"/>
                    <a:pt x="48" y="279"/>
                    <a:pt x="49" y="281"/>
                  </a:cubicBezTo>
                  <a:cubicBezTo>
                    <a:pt x="52" y="283"/>
                    <a:pt x="52" y="288"/>
                    <a:pt x="52" y="290"/>
                  </a:cubicBezTo>
                  <a:cubicBezTo>
                    <a:pt x="52" y="292"/>
                    <a:pt x="51" y="293"/>
                    <a:pt x="50" y="294"/>
                  </a:cubicBezTo>
                  <a:cubicBezTo>
                    <a:pt x="51" y="294"/>
                    <a:pt x="53" y="294"/>
                    <a:pt x="54" y="295"/>
                  </a:cubicBezTo>
                  <a:cubicBezTo>
                    <a:pt x="56" y="296"/>
                    <a:pt x="56" y="298"/>
                    <a:pt x="57" y="300"/>
                  </a:cubicBezTo>
                  <a:cubicBezTo>
                    <a:pt x="57" y="300"/>
                    <a:pt x="58" y="300"/>
                    <a:pt x="58" y="300"/>
                  </a:cubicBezTo>
                  <a:cubicBezTo>
                    <a:pt x="60" y="301"/>
                    <a:pt x="61" y="302"/>
                    <a:pt x="62" y="304"/>
                  </a:cubicBezTo>
                  <a:cubicBezTo>
                    <a:pt x="63" y="304"/>
                    <a:pt x="63" y="304"/>
                    <a:pt x="64" y="304"/>
                  </a:cubicBezTo>
                  <a:cubicBezTo>
                    <a:pt x="67" y="305"/>
                    <a:pt x="70" y="310"/>
                    <a:pt x="70" y="311"/>
                  </a:cubicBezTo>
                  <a:cubicBezTo>
                    <a:pt x="71" y="312"/>
                    <a:pt x="72" y="317"/>
                    <a:pt x="71" y="320"/>
                  </a:cubicBezTo>
                  <a:cubicBezTo>
                    <a:pt x="70" y="322"/>
                    <a:pt x="68" y="323"/>
                    <a:pt x="67" y="324"/>
                  </a:cubicBezTo>
                  <a:cubicBezTo>
                    <a:pt x="67" y="324"/>
                    <a:pt x="67" y="324"/>
                    <a:pt x="67" y="324"/>
                  </a:cubicBezTo>
                  <a:cubicBezTo>
                    <a:pt x="67" y="324"/>
                    <a:pt x="67" y="325"/>
                    <a:pt x="67" y="325"/>
                  </a:cubicBezTo>
                  <a:cubicBezTo>
                    <a:pt x="67" y="325"/>
                    <a:pt x="68" y="326"/>
                    <a:pt x="68" y="326"/>
                  </a:cubicBezTo>
                  <a:cubicBezTo>
                    <a:pt x="69" y="326"/>
                    <a:pt x="69" y="327"/>
                    <a:pt x="70" y="327"/>
                  </a:cubicBezTo>
                  <a:cubicBezTo>
                    <a:pt x="70" y="327"/>
                    <a:pt x="70" y="327"/>
                    <a:pt x="70" y="327"/>
                  </a:cubicBezTo>
                  <a:cubicBezTo>
                    <a:pt x="71" y="328"/>
                    <a:pt x="73" y="329"/>
                    <a:pt x="73" y="331"/>
                  </a:cubicBezTo>
                  <a:cubicBezTo>
                    <a:pt x="74" y="331"/>
                    <a:pt x="74" y="332"/>
                    <a:pt x="74" y="333"/>
                  </a:cubicBezTo>
                  <a:cubicBezTo>
                    <a:pt x="74" y="333"/>
                    <a:pt x="75" y="333"/>
                    <a:pt x="75" y="334"/>
                  </a:cubicBezTo>
                  <a:cubicBezTo>
                    <a:pt x="77" y="335"/>
                    <a:pt x="80" y="337"/>
                    <a:pt x="80" y="341"/>
                  </a:cubicBezTo>
                  <a:cubicBezTo>
                    <a:pt x="81" y="343"/>
                    <a:pt x="80" y="344"/>
                    <a:pt x="79" y="345"/>
                  </a:cubicBezTo>
                  <a:cubicBezTo>
                    <a:pt x="79" y="347"/>
                    <a:pt x="79" y="348"/>
                    <a:pt x="78" y="350"/>
                  </a:cubicBezTo>
                  <a:cubicBezTo>
                    <a:pt x="78" y="350"/>
                    <a:pt x="78" y="350"/>
                    <a:pt x="78" y="350"/>
                  </a:cubicBezTo>
                  <a:cubicBezTo>
                    <a:pt x="79" y="352"/>
                    <a:pt x="80" y="353"/>
                    <a:pt x="80" y="355"/>
                  </a:cubicBezTo>
                  <a:cubicBezTo>
                    <a:pt x="80" y="359"/>
                    <a:pt x="78" y="361"/>
                    <a:pt x="76" y="362"/>
                  </a:cubicBezTo>
                  <a:cubicBezTo>
                    <a:pt x="77" y="364"/>
                    <a:pt x="78" y="367"/>
                    <a:pt x="77" y="368"/>
                  </a:cubicBezTo>
                  <a:cubicBezTo>
                    <a:pt x="77" y="369"/>
                    <a:pt x="77" y="370"/>
                    <a:pt x="76" y="372"/>
                  </a:cubicBezTo>
                  <a:cubicBezTo>
                    <a:pt x="76" y="372"/>
                    <a:pt x="76" y="372"/>
                    <a:pt x="76" y="372"/>
                  </a:cubicBezTo>
                  <a:cubicBezTo>
                    <a:pt x="79" y="374"/>
                    <a:pt x="80" y="376"/>
                    <a:pt x="80" y="379"/>
                  </a:cubicBezTo>
                  <a:cubicBezTo>
                    <a:pt x="80" y="379"/>
                    <a:pt x="80" y="379"/>
                    <a:pt x="80" y="379"/>
                  </a:cubicBezTo>
                  <a:cubicBezTo>
                    <a:pt x="81" y="379"/>
                    <a:pt x="82" y="379"/>
                    <a:pt x="83" y="379"/>
                  </a:cubicBezTo>
                  <a:cubicBezTo>
                    <a:pt x="83" y="379"/>
                    <a:pt x="83" y="379"/>
                    <a:pt x="83" y="379"/>
                  </a:cubicBezTo>
                  <a:cubicBezTo>
                    <a:pt x="86" y="379"/>
                    <a:pt x="90" y="381"/>
                    <a:pt x="91" y="383"/>
                  </a:cubicBezTo>
                  <a:cubicBezTo>
                    <a:pt x="93" y="387"/>
                    <a:pt x="92" y="392"/>
                    <a:pt x="92" y="392"/>
                  </a:cubicBezTo>
                  <a:cubicBezTo>
                    <a:pt x="92" y="392"/>
                    <a:pt x="92" y="392"/>
                    <a:pt x="92" y="392"/>
                  </a:cubicBezTo>
                  <a:cubicBezTo>
                    <a:pt x="92" y="392"/>
                    <a:pt x="92" y="392"/>
                    <a:pt x="93" y="392"/>
                  </a:cubicBezTo>
                  <a:cubicBezTo>
                    <a:pt x="93" y="392"/>
                    <a:pt x="94" y="392"/>
                    <a:pt x="95" y="392"/>
                  </a:cubicBezTo>
                  <a:cubicBezTo>
                    <a:pt x="98" y="393"/>
                    <a:pt x="100" y="397"/>
                    <a:pt x="101" y="400"/>
                  </a:cubicBezTo>
                  <a:cubicBezTo>
                    <a:pt x="101" y="402"/>
                    <a:pt x="100" y="404"/>
                    <a:pt x="100" y="405"/>
                  </a:cubicBezTo>
                  <a:cubicBezTo>
                    <a:pt x="99" y="405"/>
                    <a:pt x="99" y="406"/>
                    <a:pt x="99" y="406"/>
                  </a:cubicBezTo>
                  <a:cubicBezTo>
                    <a:pt x="99" y="406"/>
                    <a:pt x="99" y="408"/>
                    <a:pt x="100" y="408"/>
                  </a:cubicBezTo>
                  <a:cubicBezTo>
                    <a:pt x="100" y="409"/>
                    <a:pt x="100" y="410"/>
                    <a:pt x="100" y="411"/>
                  </a:cubicBezTo>
                  <a:cubicBezTo>
                    <a:pt x="100" y="411"/>
                    <a:pt x="100" y="412"/>
                    <a:pt x="100" y="412"/>
                  </a:cubicBezTo>
                  <a:cubicBezTo>
                    <a:pt x="100" y="414"/>
                    <a:pt x="100" y="416"/>
                    <a:pt x="99" y="418"/>
                  </a:cubicBezTo>
                  <a:cubicBezTo>
                    <a:pt x="99" y="418"/>
                    <a:pt x="99" y="418"/>
                    <a:pt x="99" y="419"/>
                  </a:cubicBezTo>
                  <a:cubicBezTo>
                    <a:pt x="99" y="419"/>
                    <a:pt x="100" y="419"/>
                    <a:pt x="100" y="419"/>
                  </a:cubicBezTo>
                  <a:cubicBezTo>
                    <a:pt x="101" y="419"/>
                    <a:pt x="101" y="419"/>
                    <a:pt x="102" y="419"/>
                  </a:cubicBezTo>
                  <a:cubicBezTo>
                    <a:pt x="104" y="419"/>
                    <a:pt x="107" y="422"/>
                    <a:pt x="108" y="425"/>
                  </a:cubicBezTo>
                  <a:cubicBezTo>
                    <a:pt x="109" y="427"/>
                    <a:pt x="109" y="431"/>
                    <a:pt x="107" y="434"/>
                  </a:cubicBezTo>
                  <a:cubicBezTo>
                    <a:pt x="106" y="435"/>
                    <a:pt x="104" y="436"/>
                    <a:pt x="103" y="436"/>
                  </a:cubicBezTo>
                  <a:cubicBezTo>
                    <a:pt x="104" y="437"/>
                    <a:pt x="104" y="439"/>
                    <a:pt x="104" y="440"/>
                  </a:cubicBezTo>
                  <a:cubicBezTo>
                    <a:pt x="104" y="440"/>
                    <a:pt x="105" y="440"/>
                    <a:pt x="105" y="440"/>
                  </a:cubicBezTo>
                  <a:cubicBezTo>
                    <a:pt x="107" y="440"/>
                    <a:pt x="109" y="441"/>
                    <a:pt x="111" y="442"/>
                  </a:cubicBezTo>
                  <a:cubicBezTo>
                    <a:pt x="113" y="443"/>
                    <a:pt x="117" y="449"/>
                    <a:pt x="114" y="453"/>
                  </a:cubicBezTo>
                  <a:cubicBezTo>
                    <a:pt x="113" y="455"/>
                    <a:pt x="112" y="456"/>
                    <a:pt x="110" y="456"/>
                  </a:cubicBezTo>
                  <a:cubicBezTo>
                    <a:pt x="111" y="456"/>
                    <a:pt x="111" y="457"/>
                    <a:pt x="111" y="457"/>
                  </a:cubicBezTo>
                  <a:cubicBezTo>
                    <a:pt x="112" y="460"/>
                    <a:pt x="111" y="465"/>
                    <a:pt x="111" y="467"/>
                  </a:cubicBezTo>
                  <a:cubicBezTo>
                    <a:pt x="110" y="467"/>
                    <a:pt x="110" y="468"/>
                    <a:pt x="110" y="469"/>
                  </a:cubicBezTo>
                  <a:cubicBezTo>
                    <a:pt x="110" y="469"/>
                    <a:pt x="110" y="469"/>
                    <a:pt x="110" y="469"/>
                  </a:cubicBezTo>
                  <a:cubicBezTo>
                    <a:pt x="111" y="470"/>
                    <a:pt x="112" y="471"/>
                    <a:pt x="112" y="474"/>
                  </a:cubicBezTo>
                  <a:cubicBezTo>
                    <a:pt x="112" y="475"/>
                    <a:pt x="112" y="476"/>
                    <a:pt x="112" y="477"/>
                  </a:cubicBezTo>
                  <a:cubicBezTo>
                    <a:pt x="113" y="478"/>
                    <a:pt x="114" y="479"/>
                    <a:pt x="115" y="480"/>
                  </a:cubicBezTo>
                  <a:cubicBezTo>
                    <a:pt x="116" y="482"/>
                    <a:pt x="116" y="484"/>
                    <a:pt x="115" y="486"/>
                  </a:cubicBezTo>
                  <a:cubicBezTo>
                    <a:pt x="115" y="487"/>
                    <a:pt x="115" y="487"/>
                    <a:pt x="115" y="487"/>
                  </a:cubicBezTo>
                  <a:cubicBezTo>
                    <a:pt x="115" y="487"/>
                    <a:pt x="115" y="488"/>
                    <a:pt x="115" y="488"/>
                  </a:cubicBezTo>
                  <a:cubicBezTo>
                    <a:pt x="116" y="489"/>
                    <a:pt x="117" y="489"/>
                    <a:pt x="118" y="490"/>
                  </a:cubicBezTo>
                  <a:cubicBezTo>
                    <a:pt x="119" y="491"/>
                    <a:pt x="120" y="494"/>
                    <a:pt x="120" y="496"/>
                  </a:cubicBezTo>
                  <a:cubicBezTo>
                    <a:pt x="120" y="496"/>
                    <a:pt x="121" y="501"/>
                    <a:pt x="118" y="504"/>
                  </a:cubicBezTo>
                  <a:cubicBezTo>
                    <a:pt x="118" y="505"/>
                    <a:pt x="117" y="505"/>
                    <a:pt x="116" y="505"/>
                  </a:cubicBezTo>
                  <a:cubicBezTo>
                    <a:pt x="116" y="506"/>
                    <a:pt x="116" y="507"/>
                    <a:pt x="116" y="507"/>
                  </a:cubicBezTo>
                  <a:cubicBezTo>
                    <a:pt x="117" y="509"/>
                    <a:pt x="116" y="510"/>
                    <a:pt x="116" y="511"/>
                  </a:cubicBezTo>
                  <a:cubicBezTo>
                    <a:pt x="116" y="511"/>
                    <a:pt x="116" y="511"/>
                    <a:pt x="116" y="511"/>
                  </a:cubicBezTo>
                  <a:cubicBezTo>
                    <a:pt x="117" y="513"/>
                    <a:pt x="118" y="514"/>
                    <a:pt x="118" y="516"/>
                  </a:cubicBezTo>
                  <a:cubicBezTo>
                    <a:pt x="118" y="519"/>
                    <a:pt x="115" y="522"/>
                    <a:pt x="115" y="523"/>
                  </a:cubicBezTo>
                  <a:cubicBezTo>
                    <a:pt x="114" y="524"/>
                    <a:pt x="114" y="524"/>
                    <a:pt x="113" y="525"/>
                  </a:cubicBezTo>
                  <a:cubicBezTo>
                    <a:pt x="113" y="525"/>
                    <a:pt x="113" y="525"/>
                    <a:pt x="112" y="525"/>
                  </a:cubicBezTo>
                  <a:cubicBezTo>
                    <a:pt x="112" y="525"/>
                    <a:pt x="112" y="525"/>
                    <a:pt x="112" y="525"/>
                  </a:cubicBezTo>
                  <a:cubicBezTo>
                    <a:pt x="113" y="526"/>
                    <a:pt x="114" y="526"/>
                    <a:pt x="114" y="527"/>
                  </a:cubicBezTo>
                  <a:cubicBezTo>
                    <a:pt x="116" y="528"/>
                    <a:pt x="116" y="530"/>
                    <a:pt x="117" y="532"/>
                  </a:cubicBezTo>
                  <a:cubicBezTo>
                    <a:pt x="117" y="532"/>
                    <a:pt x="117" y="532"/>
                    <a:pt x="117" y="532"/>
                  </a:cubicBezTo>
                  <a:cubicBezTo>
                    <a:pt x="117" y="532"/>
                    <a:pt x="118" y="532"/>
                    <a:pt x="119" y="532"/>
                  </a:cubicBezTo>
                  <a:cubicBezTo>
                    <a:pt x="120" y="532"/>
                    <a:pt x="121" y="532"/>
                    <a:pt x="122" y="533"/>
                  </a:cubicBezTo>
                  <a:cubicBezTo>
                    <a:pt x="125" y="534"/>
                    <a:pt x="126" y="538"/>
                    <a:pt x="127" y="540"/>
                  </a:cubicBezTo>
                  <a:cubicBezTo>
                    <a:pt x="127" y="541"/>
                    <a:pt x="127" y="541"/>
                    <a:pt x="127" y="54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5" name="Freeform 54"/>
            <p:cNvSpPr>
              <a:spLocks/>
            </p:cNvSpPr>
            <p:nvPr/>
          </p:nvSpPr>
          <p:spPr bwMode="auto">
            <a:xfrm>
              <a:off x="3416300" y="1968500"/>
              <a:ext cx="765175" cy="862013"/>
            </a:xfrm>
            <a:custGeom>
              <a:avLst/>
              <a:gdLst>
                <a:gd name="T0" fmla="*/ 718 w 907"/>
                <a:gd name="T1" fmla="*/ 985 h 1022"/>
                <a:gd name="T2" fmla="*/ 775 w 907"/>
                <a:gd name="T3" fmla="*/ 937 h 1022"/>
                <a:gd name="T4" fmla="*/ 715 w 907"/>
                <a:gd name="T5" fmla="*/ 886 h 1022"/>
                <a:gd name="T6" fmla="*/ 683 w 907"/>
                <a:gd name="T7" fmla="*/ 851 h 1022"/>
                <a:gd name="T8" fmla="*/ 620 w 907"/>
                <a:gd name="T9" fmla="*/ 814 h 1022"/>
                <a:gd name="T10" fmla="*/ 576 w 907"/>
                <a:gd name="T11" fmla="*/ 791 h 1022"/>
                <a:gd name="T12" fmla="*/ 570 w 907"/>
                <a:gd name="T13" fmla="*/ 748 h 1022"/>
                <a:gd name="T14" fmla="*/ 568 w 907"/>
                <a:gd name="T15" fmla="*/ 710 h 1022"/>
                <a:gd name="T16" fmla="*/ 576 w 907"/>
                <a:gd name="T17" fmla="*/ 665 h 1022"/>
                <a:gd name="T18" fmla="*/ 544 w 907"/>
                <a:gd name="T19" fmla="*/ 640 h 1022"/>
                <a:gd name="T20" fmla="*/ 557 w 907"/>
                <a:gd name="T21" fmla="*/ 595 h 1022"/>
                <a:gd name="T22" fmla="*/ 592 w 907"/>
                <a:gd name="T23" fmla="*/ 565 h 1022"/>
                <a:gd name="T24" fmla="*/ 610 w 907"/>
                <a:gd name="T25" fmla="*/ 544 h 1022"/>
                <a:gd name="T26" fmla="*/ 619 w 907"/>
                <a:gd name="T27" fmla="*/ 431 h 1022"/>
                <a:gd name="T28" fmla="*/ 661 w 907"/>
                <a:gd name="T29" fmla="*/ 388 h 1022"/>
                <a:gd name="T30" fmla="*/ 704 w 907"/>
                <a:gd name="T31" fmla="*/ 346 h 1022"/>
                <a:gd name="T32" fmla="*/ 746 w 907"/>
                <a:gd name="T33" fmla="*/ 290 h 1022"/>
                <a:gd name="T34" fmla="*/ 877 w 907"/>
                <a:gd name="T35" fmla="*/ 210 h 1022"/>
                <a:gd name="T36" fmla="*/ 898 w 907"/>
                <a:gd name="T37" fmla="*/ 182 h 1022"/>
                <a:gd name="T38" fmla="*/ 857 w 907"/>
                <a:gd name="T39" fmla="*/ 188 h 1022"/>
                <a:gd name="T40" fmla="*/ 809 w 907"/>
                <a:gd name="T41" fmla="*/ 179 h 1022"/>
                <a:gd name="T42" fmla="*/ 769 w 907"/>
                <a:gd name="T43" fmla="*/ 182 h 1022"/>
                <a:gd name="T44" fmla="*/ 747 w 907"/>
                <a:gd name="T45" fmla="*/ 159 h 1022"/>
                <a:gd name="T46" fmla="*/ 706 w 907"/>
                <a:gd name="T47" fmla="*/ 189 h 1022"/>
                <a:gd name="T48" fmla="*/ 669 w 907"/>
                <a:gd name="T49" fmla="*/ 201 h 1022"/>
                <a:gd name="T50" fmla="*/ 650 w 907"/>
                <a:gd name="T51" fmla="*/ 182 h 1022"/>
                <a:gd name="T52" fmla="*/ 614 w 907"/>
                <a:gd name="T53" fmla="*/ 166 h 1022"/>
                <a:gd name="T54" fmla="*/ 594 w 907"/>
                <a:gd name="T55" fmla="*/ 150 h 1022"/>
                <a:gd name="T56" fmla="*/ 578 w 907"/>
                <a:gd name="T57" fmla="*/ 174 h 1022"/>
                <a:gd name="T58" fmla="*/ 557 w 907"/>
                <a:gd name="T59" fmla="*/ 144 h 1022"/>
                <a:gd name="T60" fmla="*/ 534 w 907"/>
                <a:gd name="T61" fmla="*/ 134 h 1022"/>
                <a:gd name="T62" fmla="*/ 511 w 907"/>
                <a:gd name="T63" fmla="*/ 121 h 1022"/>
                <a:gd name="T64" fmla="*/ 464 w 907"/>
                <a:gd name="T65" fmla="*/ 114 h 1022"/>
                <a:gd name="T66" fmla="*/ 440 w 907"/>
                <a:gd name="T67" fmla="*/ 129 h 1022"/>
                <a:gd name="T68" fmla="*/ 404 w 907"/>
                <a:gd name="T69" fmla="*/ 139 h 1022"/>
                <a:gd name="T70" fmla="*/ 370 w 907"/>
                <a:gd name="T71" fmla="*/ 118 h 1022"/>
                <a:gd name="T72" fmla="*/ 333 w 907"/>
                <a:gd name="T73" fmla="*/ 112 h 1022"/>
                <a:gd name="T74" fmla="*/ 293 w 907"/>
                <a:gd name="T75" fmla="*/ 100 h 1022"/>
                <a:gd name="T76" fmla="*/ 284 w 907"/>
                <a:gd name="T77" fmla="*/ 58 h 1022"/>
                <a:gd name="T78" fmla="*/ 267 w 907"/>
                <a:gd name="T79" fmla="*/ 7 h 1022"/>
                <a:gd name="T80" fmla="*/ 93 w 907"/>
                <a:gd name="T81" fmla="*/ 71 h 1022"/>
                <a:gd name="T82" fmla="*/ 8 w 907"/>
                <a:gd name="T83" fmla="*/ 102 h 1022"/>
                <a:gd name="T84" fmla="*/ 18 w 907"/>
                <a:gd name="T85" fmla="*/ 136 h 1022"/>
                <a:gd name="T86" fmla="*/ 16 w 907"/>
                <a:gd name="T87" fmla="*/ 165 h 1022"/>
                <a:gd name="T88" fmla="*/ 17 w 907"/>
                <a:gd name="T89" fmla="*/ 205 h 1022"/>
                <a:gd name="T90" fmla="*/ 20 w 907"/>
                <a:gd name="T91" fmla="*/ 228 h 1022"/>
                <a:gd name="T92" fmla="*/ 27 w 907"/>
                <a:gd name="T93" fmla="*/ 254 h 1022"/>
                <a:gd name="T94" fmla="*/ 39 w 907"/>
                <a:gd name="T95" fmla="*/ 281 h 1022"/>
                <a:gd name="T96" fmla="*/ 49 w 907"/>
                <a:gd name="T97" fmla="*/ 307 h 1022"/>
                <a:gd name="T98" fmla="*/ 54 w 907"/>
                <a:gd name="T99" fmla="*/ 340 h 1022"/>
                <a:gd name="T100" fmla="*/ 57 w 907"/>
                <a:gd name="T101" fmla="*/ 370 h 1022"/>
                <a:gd name="T102" fmla="*/ 58 w 907"/>
                <a:gd name="T103" fmla="*/ 396 h 1022"/>
                <a:gd name="T104" fmla="*/ 69 w 907"/>
                <a:gd name="T105" fmla="*/ 431 h 1022"/>
                <a:gd name="T106" fmla="*/ 66 w 907"/>
                <a:gd name="T107" fmla="*/ 470 h 1022"/>
                <a:gd name="T108" fmla="*/ 73 w 907"/>
                <a:gd name="T109" fmla="*/ 502 h 1022"/>
                <a:gd name="T110" fmla="*/ 84 w 907"/>
                <a:gd name="T111" fmla="*/ 526 h 1022"/>
                <a:gd name="T112" fmla="*/ 98 w 907"/>
                <a:gd name="T113" fmla="*/ 575 h 1022"/>
                <a:gd name="T114" fmla="*/ 95 w 907"/>
                <a:gd name="T115" fmla="*/ 626 h 1022"/>
                <a:gd name="T116" fmla="*/ 75 w 907"/>
                <a:gd name="T117" fmla="*/ 649 h 1022"/>
                <a:gd name="T118" fmla="*/ 77 w 907"/>
                <a:gd name="T119" fmla="*/ 677 h 1022"/>
                <a:gd name="T120" fmla="*/ 98 w 907"/>
                <a:gd name="T121" fmla="*/ 693 h 1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7" h="1022">
                  <a:moveTo>
                    <a:pt x="110" y="702"/>
                  </a:moveTo>
                  <a:cubicBezTo>
                    <a:pt x="112" y="704"/>
                    <a:pt x="115" y="710"/>
                    <a:pt x="115" y="712"/>
                  </a:cubicBezTo>
                  <a:cubicBezTo>
                    <a:pt x="116" y="713"/>
                    <a:pt x="116" y="713"/>
                    <a:pt x="116" y="713"/>
                  </a:cubicBezTo>
                  <a:cubicBezTo>
                    <a:pt x="128" y="1022"/>
                    <a:pt x="128" y="1022"/>
                    <a:pt x="128" y="1022"/>
                  </a:cubicBezTo>
                  <a:cubicBezTo>
                    <a:pt x="248" y="1017"/>
                    <a:pt x="248" y="1017"/>
                    <a:pt x="248" y="1017"/>
                  </a:cubicBezTo>
                  <a:cubicBezTo>
                    <a:pt x="325" y="1013"/>
                    <a:pt x="325" y="1013"/>
                    <a:pt x="325" y="1013"/>
                  </a:cubicBezTo>
                  <a:cubicBezTo>
                    <a:pt x="401" y="1009"/>
                    <a:pt x="401" y="1009"/>
                    <a:pt x="401" y="1009"/>
                  </a:cubicBezTo>
                  <a:cubicBezTo>
                    <a:pt x="552" y="1000"/>
                    <a:pt x="552" y="1000"/>
                    <a:pt x="552" y="1000"/>
                  </a:cubicBezTo>
                  <a:cubicBezTo>
                    <a:pt x="718" y="985"/>
                    <a:pt x="718" y="985"/>
                    <a:pt x="718" y="985"/>
                  </a:cubicBezTo>
                  <a:cubicBezTo>
                    <a:pt x="779" y="979"/>
                    <a:pt x="779" y="979"/>
                    <a:pt x="779" y="979"/>
                  </a:cubicBezTo>
                  <a:cubicBezTo>
                    <a:pt x="778" y="979"/>
                    <a:pt x="778" y="979"/>
                    <a:pt x="778" y="978"/>
                  </a:cubicBezTo>
                  <a:cubicBezTo>
                    <a:pt x="777" y="977"/>
                    <a:pt x="778" y="974"/>
                    <a:pt x="778" y="972"/>
                  </a:cubicBezTo>
                  <a:cubicBezTo>
                    <a:pt x="778" y="971"/>
                    <a:pt x="775" y="969"/>
                    <a:pt x="775" y="967"/>
                  </a:cubicBezTo>
                  <a:cubicBezTo>
                    <a:pt x="775" y="966"/>
                    <a:pt x="775" y="963"/>
                    <a:pt x="775" y="961"/>
                  </a:cubicBezTo>
                  <a:cubicBezTo>
                    <a:pt x="775" y="960"/>
                    <a:pt x="773" y="958"/>
                    <a:pt x="773" y="957"/>
                  </a:cubicBezTo>
                  <a:cubicBezTo>
                    <a:pt x="772" y="955"/>
                    <a:pt x="772" y="952"/>
                    <a:pt x="772" y="950"/>
                  </a:cubicBezTo>
                  <a:cubicBezTo>
                    <a:pt x="772" y="948"/>
                    <a:pt x="774" y="945"/>
                    <a:pt x="774" y="944"/>
                  </a:cubicBezTo>
                  <a:cubicBezTo>
                    <a:pt x="775" y="942"/>
                    <a:pt x="776" y="938"/>
                    <a:pt x="775" y="937"/>
                  </a:cubicBezTo>
                  <a:cubicBezTo>
                    <a:pt x="775" y="935"/>
                    <a:pt x="773" y="933"/>
                    <a:pt x="772" y="931"/>
                  </a:cubicBezTo>
                  <a:cubicBezTo>
                    <a:pt x="771" y="930"/>
                    <a:pt x="770" y="927"/>
                    <a:pt x="769" y="926"/>
                  </a:cubicBezTo>
                  <a:cubicBezTo>
                    <a:pt x="768" y="923"/>
                    <a:pt x="764" y="920"/>
                    <a:pt x="762" y="918"/>
                  </a:cubicBezTo>
                  <a:cubicBezTo>
                    <a:pt x="760" y="915"/>
                    <a:pt x="756" y="911"/>
                    <a:pt x="754" y="908"/>
                  </a:cubicBezTo>
                  <a:cubicBezTo>
                    <a:pt x="752" y="906"/>
                    <a:pt x="749" y="901"/>
                    <a:pt x="747" y="899"/>
                  </a:cubicBezTo>
                  <a:cubicBezTo>
                    <a:pt x="745" y="898"/>
                    <a:pt x="740" y="897"/>
                    <a:pt x="737" y="897"/>
                  </a:cubicBezTo>
                  <a:cubicBezTo>
                    <a:pt x="735" y="897"/>
                    <a:pt x="730" y="898"/>
                    <a:pt x="728" y="897"/>
                  </a:cubicBezTo>
                  <a:cubicBezTo>
                    <a:pt x="726" y="897"/>
                    <a:pt x="722" y="894"/>
                    <a:pt x="721" y="893"/>
                  </a:cubicBezTo>
                  <a:cubicBezTo>
                    <a:pt x="719" y="891"/>
                    <a:pt x="717" y="888"/>
                    <a:pt x="715" y="886"/>
                  </a:cubicBezTo>
                  <a:cubicBezTo>
                    <a:pt x="714" y="885"/>
                    <a:pt x="712" y="884"/>
                    <a:pt x="711" y="883"/>
                  </a:cubicBezTo>
                  <a:cubicBezTo>
                    <a:pt x="710" y="883"/>
                    <a:pt x="709" y="882"/>
                    <a:pt x="708" y="881"/>
                  </a:cubicBezTo>
                  <a:cubicBezTo>
                    <a:pt x="707" y="880"/>
                    <a:pt x="703" y="878"/>
                    <a:pt x="701" y="877"/>
                  </a:cubicBezTo>
                  <a:cubicBezTo>
                    <a:pt x="699" y="876"/>
                    <a:pt x="695" y="875"/>
                    <a:pt x="694" y="874"/>
                  </a:cubicBezTo>
                  <a:cubicBezTo>
                    <a:pt x="693" y="873"/>
                    <a:pt x="691" y="870"/>
                    <a:pt x="690" y="869"/>
                  </a:cubicBezTo>
                  <a:cubicBezTo>
                    <a:pt x="690" y="868"/>
                    <a:pt x="688" y="865"/>
                    <a:pt x="688" y="864"/>
                  </a:cubicBezTo>
                  <a:cubicBezTo>
                    <a:pt x="687" y="862"/>
                    <a:pt x="686" y="859"/>
                    <a:pt x="686" y="858"/>
                  </a:cubicBezTo>
                  <a:cubicBezTo>
                    <a:pt x="685" y="857"/>
                    <a:pt x="683" y="857"/>
                    <a:pt x="683" y="856"/>
                  </a:cubicBezTo>
                  <a:cubicBezTo>
                    <a:pt x="682" y="855"/>
                    <a:pt x="683" y="852"/>
                    <a:pt x="683" y="851"/>
                  </a:cubicBezTo>
                  <a:cubicBezTo>
                    <a:pt x="683" y="850"/>
                    <a:pt x="682" y="847"/>
                    <a:pt x="681" y="846"/>
                  </a:cubicBezTo>
                  <a:cubicBezTo>
                    <a:pt x="680" y="845"/>
                    <a:pt x="676" y="843"/>
                    <a:pt x="674" y="842"/>
                  </a:cubicBezTo>
                  <a:cubicBezTo>
                    <a:pt x="672" y="842"/>
                    <a:pt x="668" y="840"/>
                    <a:pt x="666" y="840"/>
                  </a:cubicBezTo>
                  <a:cubicBezTo>
                    <a:pt x="663" y="839"/>
                    <a:pt x="658" y="836"/>
                    <a:pt x="655" y="835"/>
                  </a:cubicBezTo>
                  <a:cubicBezTo>
                    <a:pt x="652" y="835"/>
                    <a:pt x="645" y="835"/>
                    <a:pt x="642" y="833"/>
                  </a:cubicBezTo>
                  <a:cubicBezTo>
                    <a:pt x="640" y="832"/>
                    <a:pt x="637" y="829"/>
                    <a:pt x="636" y="827"/>
                  </a:cubicBezTo>
                  <a:cubicBezTo>
                    <a:pt x="634" y="826"/>
                    <a:pt x="632" y="822"/>
                    <a:pt x="631" y="821"/>
                  </a:cubicBezTo>
                  <a:cubicBezTo>
                    <a:pt x="630" y="819"/>
                    <a:pt x="629" y="815"/>
                    <a:pt x="627" y="814"/>
                  </a:cubicBezTo>
                  <a:cubicBezTo>
                    <a:pt x="625" y="813"/>
                    <a:pt x="621" y="815"/>
                    <a:pt x="620" y="814"/>
                  </a:cubicBezTo>
                  <a:cubicBezTo>
                    <a:pt x="618" y="814"/>
                    <a:pt x="617" y="813"/>
                    <a:pt x="616" y="812"/>
                  </a:cubicBezTo>
                  <a:cubicBezTo>
                    <a:pt x="614" y="812"/>
                    <a:pt x="610" y="812"/>
                    <a:pt x="609" y="812"/>
                  </a:cubicBezTo>
                  <a:cubicBezTo>
                    <a:pt x="607" y="812"/>
                    <a:pt x="604" y="814"/>
                    <a:pt x="603" y="813"/>
                  </a:cubicBezTo>
                  <a:cubicBezTo>
                    <a:pt x="601" y="812"/>
                    <a:pt x="601" y="809"/>
                    <a:pt x="599" y="809"/>
                  </a:cubicBezTo>
                  <a:cubicBezTo>
                    <a:pt x="598" y="808"/>
                    <a:pt x="596" y="808"/>
                    <a:pt x="595" y="807"/>
                  </a:cubicBezTo>
                  <a:cubicBezTo>
                    <a:pt x="594" y="807"/>
                    <a:pt x="592" y="805"/>
                    <a:pt x="591" y="804"/>
                  </a:cubicBezTo>
                  <a:cubicBezTo>
                    <a:pt x="590" y="803"/>
                    <a:pt x="589" y="801"/>
                    <a:pt x="588" y="800"/>
                  </a:cubicBezTo>
                  <a:cubicBezTo>
                    <a:pt x="587" y="799"/>
                    <a:pt x="583" y="797"/>
                    <a:pt x="582" y="796"/>
                  </a:cubicBezTo>
                  <a:cubicBezTo>
                    <a:pt x="580" y="794"/>
                    <a:pt x="578" y="792"/>
                    <a:pt x="576" y="791"/>
                  </a:cubicBezTo>
                  <a:cubicBezTo>
                    <a:pt x="575" y="790"/>
                    <a:pt x="574" y="788"/>
                    <a:pt x="572" y="787"/>
                  </a:cubicBezTo>
                  <a:cubicBezTo>
                    <a:pt x="571" y="787"/>
                    <a:pt x="568" y="786"/>
                    <a:pt x="567" y="784"/>
                  </a:cubicBezTo>
                  <a:cubicBezTo>
                    <a:pt x="566" y="784"/>
                    <a:pt x="566" y="781"/>
                    <a:pt x="566" y="780"/>
                  </a:cubicBezTo>
                  <a:cubicBezTo>
                    <a:pt x="566" y="779"/>
                    <a:pt x="569" y="778"/>
                    <a:pt x="569" y="776"/>
                  </a:cubicBezTo>
                  <a:cubicBezTo>
                    <a:pt x="570" y="775"/>
                    <a:pt x="569" y="772"/>
                    <a:pt x="569" y="771"/>
                  </a:cubicBezTo>
                  <a:cubicBezTo>
                    <a:pt x="569" y="769"/>
                    <a:pt x="571" y="766"/>
                    <a:pt x="571" y="764"/>
                  </a:cubicBezTo>
                  <a:cubicBezTo>
                    <a:pt x="570" y="763"/>
                    <a:pt x="568" y="761"/>
                    <a:pt x="568" y="760"/>
                  </a:cubicBezTo>
                  <a:cubicBezTo>
                    <a:pt x="569" y="758"/>
                    <a:pt x="571" y="756"/>
                    <a:pt x="571" y="755"/>
                  </a:cubicBezTo>
                  <a:cubicBezTo>
                    <a:pt x="572" y="753"/>
                    <a:pt x="571" y="750"/>
                    <a:pt x="570" y="748"/>
                  </a:cubicBezTo>
                  <a:cubicBezTo>
                    <a:pt x="570" y="747"/>
                    <a:pt x="568" y="746"/>
                    <a:pt x="568" y="745"/>
                  </a:cubicBezTo>
                  <a:cubicBezTo>
                    <a:pt x="567" y="743"/>
                    <a:pt x="569" y="739"/>
                    <a:pt x="569" y="738"/>
                  </a:cubicBezTo>
                  <a:cubicBezTo>
                    <a:pt x="568" y="736"/>
                    <a:pt x="566" y="734"/>
                    <a:pt x="565" y="733"/>
                  </a:cubicBezTo>
                  <a:cubicBezTo>
                    <a:pt x="565" y="732"/>
                    <a:pt x="563" y="731"/>
                    <a:pt x="563" y="730"/>
                  </a:cubicBezTo>
                  <a:cubicBezTo>
                    <a:pt x="563" y="729"/>
                    <a:pt x="564" y="726"/>
                    <a:pt x="564" y="725"/>
                  </a:cubicBezTo>
                  <a:cubicBezTo>
                    <a:pt x="565" y="724"/>
                    <a:pt x="568" y="723"/>
                    <a:pt x="569" y="722"/>
                  </a:cubicBezTo>
                  <a:cubicBezTo>
                    <a:pt x="569" y="721"/>
                    <a:pt x="570" y="719"/>
                    <a:pt x="569" y="718"/>
                  </a:cubicBezTo>
                  <a:cubicBezTo>
                    <a:pt x="569" y="717"/>
                    <a:pt x="567" y="715"/>
                    <a:pt x="567" y="714"/>
                  </a:cubicBezTo>
                  <a:cubicBezTo>
                    <a:pt x="567" y="713"/>
                    <a:pt x="568" y="711"/>
                    <a:pt x="568" y="710"/>
                  </a:cubicBezTo>
                  <a:cubicBezTo>
                    <a:pt x="567" y="709"/>
                    <a:pt x="566" y="707"/>
                    <a:pt x="566" y="706"/>
                  </a:cubicBezTo>
                  <a:cubicBezTo>
                    <a:pt x="566" y="705"/>
                    <a:pt x="568" y="703"/>
                    <a:pt x="568" y="702"/>
                  </a:cubicBezTo>
                  <a:cubicBezTo>
                    <a:pt x="568" y="700"/>
                    <a:pt x="565" y="696"/>
                    <a:pt x="565" y="694"/>
                  </a:cubicBezTo>
                  <a:cubicBezTo>
                    <a:pt x="565" y="692"/>
                    <a:pt x="566" y="689"/>
                    <a:pt x="567" y="687"/>
                  </a:cubicBezTo>
                  <a:cubicBezTo>
                    <a:pt x="568" y="686"/>
                    <a:pt x="571" y="684"/>
                    <a:pt x="571" y="683"/>
                  </a:cubicBezTo>
                  <a:cubicBezTo>
                    <a:pt x="572" y="681"/>
                    <a:pt x="570" y="679"/>
                    <a:pt x="571" y="677"/>
                  </a:cubicBezTo>
                  <a:cubicBezTo>
                    <a:pt x="571" y="676"/>
                    <a:pt x="572" y="674"/>
                    <a:pt x="572" y="673"/>
                  </a:cubicBezTo>
                  <a:cubicBezTo>
                    <a:pt x="573" y="672"/>
                    <a:pt x="575" y="671"/>
                    <a:pt x="575" y="670"/>
                  </a:cubicBezTo>
                  <a:cubicBezTo>
                    <a:pt x="576" y="669"/>
                    <a:pt x="576" y="666"/>
                    <a:pt x="576" y="665"/>
                  </a:cubicBezTo>
                  <a:cubicBezTo>
                    <a:pt x="576" y="663"/>
                    <a:pt x="575" y="661"/>
                    <a:pt x="574" y="659"/>
                  </a:cubicBezTo>
                  <a:cubicBezTo>
                    <a:pt x="573" y="658"/>
                    <a:pt x="571" y="657"/>
                    <a:pt x="571" y="657"/>
                  </a:cubicBezTo>
                  <a:cubicBezTo>
                    <a:pt x="570" y="656"/>
                    <a:pt x="567" y="654"/>
                    <a:pt x="567" y="652"/>
                  </a:cubicBezTo>
                  <a:cubicBezTo>
                    <a:pt x="566" y="651"/>
                    <a:pt x="566" y="649"/>
                    <a:pt x="566" y="648"/>
                  </a:cubicBezTo>
                  <a:cubicBezTo>
                    <a:pt x="565" y="647"/>
                    <a:pt x="565" y="645"/>
                    <a:pt x="564" y="644"/>
                  </a:cubicBezTo>
                  <a:cubicBezTo>
                    <a:pt x="563" y="643"/>
                    <a:pt x="561" y="641"/>
                    <a:pt x="560" y="640"/>
                  </a:cubicBezTo>
                  <a:cubicBezTo>
                    <a:pt x="559" y="640"/>
                    <a:pt x="557" y="643"/>
                    <a:pt x="555" y="643"/>
                  </a:cubicBezTo>
                  <a:cubicBezTo>
                    <a:pt x="554" y="644"/>
                    <a:pt x="551" y="644"/>
                    <a:pt x="550" y="643"/>
                  </a:cubicBezTo>
                  <a:cubicBezTo>
                    <a:pt x="548" y="643"/>
                    <a:pt x="545" y="642"/>
                    <a:pt x="544" y="640"/>
                  </a:cubicBezTo>
                  <a:cubicBezTo>
                    <a:pt x="543" y="638"/>
                    <a:pt x="546" y="635"/>
                    <a:pt x="546" y="633"/>
                  </a:cubicBezTo>
                  <a:cubicBezTo>
                    <a:pt x="546" y="632"/>
                    <a:pt x="544" y="630"/>
                    <a:pt x="544" y="629"/>
                  </a:cubicBezTo>
                  <a:cubicBezTo>
                    <a:pt x="544" y="627"/>
                    <a:pt x="544" y="622"/>
                    <a:pt x="544" y="620"/>
                  </a:cubicBezTo>
                  <a:cubicBezTo>
                    <a:pt x="545" y="619"/>
                    <a:pt x="546" y="616"/>
                    <a:pt x="547" y="615"/>
                  </a:cubicBezTo>
                  <a:cubicBezTo>
                    <a:pt x="548" y="614"/>
                    <a:pt x="551" y="612"/>
                    <a:pt x="553" y="611"/>
                  </a:cubicBezTo>
                  <a:cubicBezTo>
                    <a:pt x="554" y="610"/>
                    <a:pt x="555" y="608"/>
                    <a:pt x="556" y="607"/>
                  </a:cubicBezTo>
                  <a:cubicBezTo>
                    <a:pt x="556" y="606"/>
                    <a:pt x="556" y="604"/>
                    <a:pt x="556" y="603"/>
                  </a:cubicBezTo>
                  <a:cubicBezTo>
                    <a:pt x="556" y="602"/>
                    <a:pt x="557" y="601"/>
                    <a:pt x="557" y="600"/>
                  </a:cubicBezTo>
                  <a:cubicBezTo>
                    <a:pt x="557" y="599"/>
                    <a:pt x="556" y="596"/>
                    <a:pt x="557" y="595"/>
                  </a:cubicBezTo>
                  <a:cubicBezTo>
                    <a:pt x="557" y="595"/>
                    <a:pt x="559" y="594"/>
                    <a:pt x="560" y="593"/>
                  </a:cubicBezTo>
                  <a:cubicBezTo>
                    <a:pt x="561" y="592"/>
                    <a:pt x="560" y="588"/>
                    <a:pt x="561" y="586"/>
                  </a:cubicBezTo>
                  <a:cubicBezTo>
                    <a:pt x="562" y="584"/>
                    <a:pt x="566" y="581"/>
                    <a:pt x="568" y="580"/>
                  </a:cubicBezTo>
                  <a:cubicBezTo>
                    <a:pt x="569" y="578"/>
                    <a:pt x="573" y="577"/>
                    <a:pt x="575" y="576"/>
                  </a:cubicBezTo>
                  <a:cubicBezTo>
                    <a:pt x="576" y="575"/>
                    <a:pt x="578" y="573"/>
                    <a:pt x="579" y="572"/>
                  </a:cubicBezTo>
                  <a:cubicBezTo>
                    <a:pt x="580" y="571"/>
                    <a:pt x="580" y="568"/>
                    <a:pt x="580" y="568"/>
                  </a:cubicBezTo>
                  <a:cubicBezTo>
                    <a:pt x="581" y="567"/>
                    <a:pt x="583" y="567"/>
                    <a:pt x="584" y="567"/>
                  </a:cubicBezTo>
                  <a:cubicBezTo>
                    <a:pt x="585" y="567"/>
                    <a:pt x="588" y="568"/>
                    <a:pt x="589" y="568"/>
                  </a:cubicBezTo>
                  <a:cubicBezTo>
                    <a:pt x="590" y="568"/>
                    <a:pt x="591" y="566"/>
                    <a:pt x="592" y="565"/>
                  </a:cubicBezTo>
                  <a:cubicBezTo>
                    <a:pt x="592" y="564"/>
                    <a:pt x="592" y="562"/>
                    <a:pt x="593" y="561"/>
                  </a:cubicBezTo>
                  <a:cubicBezTo>
                    <a:pt x="593" y="560"/>
                    <a:pt x="594" y="559"/>
                    <a:pt x="595" y="558"/>
                  </a:cubicBezTo>
                  <a:cubicBezTo>
                    <a:pt x="596" y="558"/>
                    <a:pt x="597" y="558"/>
                    <a:pt x="598" y="558"/>
                  </a:cubicBezTo>
                  <a:cubicBezTo>
                    <a:pt x="599" y="558"/>
                    <a:pt x="600" y="559"/>
                    <a:pt x="600" y="559"/>
                  </a:cubicBezTo>
                  <a:cubicBezTo>
                    <a:pt x="601" y="559"/>
                    <a:pt x="603" y="559"/>
                    <a:pt x="603" y="559"/>
                  </a:cubicBezTo>
                  <a:cubicBezTo>
                    <a:pt x="604" y="558"/>
                    <a:pt x="605" y="555"/>
                    <a:pt x="605" y="554"/>
                  </a:cubicBezTo>
                  <a:cubicBezTo>
                    <a:pt x="605" y="553"/>
                    <a:pt x="604" y="550"/>
                    <a:pt x="605" y="549"/>
                  </a:cubicBezTo>
                  <a:cubicBezTo>
                    <a:pt x="606" y="549"/>
                    <a:pt x="608" y="550"/>
                    <a:pt x="609" y="549"/>
                  </a:cubicBezTo>
                  <a:cubicBezTo>
                    <a:pt x="610" y="548"/>
                    <a:pt x="610" y="544"/>
                    <a:pt x="610" y="544"/>
                  </a:cubicBezTo>
                  <a:cubicBezTo>
                    <a:pt x="601" y="446"/>
                    <a:pt x="601" y="446"/>
                    <a:pt x="601" y="446"/>
                  </a:cubicBezTo>
                  <a:cubicBezTo>
                    <a:pt x="601" y="446"/>
                    <a:pt x="604" y="447"/>
                    <a:pt x="605" y="447"/>
                  </a:cubicBezTo>
                  <a:cubicBezTo>
                    <a:pt x="606" y="448"/>
                    <a:pt x="609" y="449"/>
                    <a:pt x="610" y="449"/>
                  </a:cubicBezTo>
                  <a:cubicBezTo>
                    <a:pt x="612" y="448"/>
                    <a:pt x="615" y="446"/>
                    <a:pt x="615" y="444"/>
                  </a:cubicBezTo>
                  <a:cubicBezTo>
                    <a:pt x="616" y="443"/>
                    <a:pt x="616" y="441"/>
                    <a:pt x="615" y="440"/>
                  </a:cubicBezTo>
                  <a:cubicBezTo>
                    <a:pt x="615" y="439"/>
                    <a:pt x="612" y="439"/>
                    <a:pt x="612" y="438"/>
                  </a:cubicBezTo>
                  <a:cubicBezTo>
                    <a:pt x="612" y="437"/>
                    <a:pt x="613" y="436"/>
                    <a:pt x="613" y="435"/>
                  </a:cubicBezTo>
                  <a:cubicBezTo>
                    <a:pt x="614" y="435"/>
                    <a:pt x="617" y="436"/>
                    <a:pt x="618" y="435"/>
                  </a:cubicBezTo>
                  <a:cubicBezTo>
                    <a:pt x="619" y="434"/>
                    <a:pt x="618" y="431"/>
                    <a:pt x="619" y="431"/>
                  </a:cubicBezTo>
                  <a:cubicBezTo>
                    <a:pt x="621" y="430"/>
                    <a:pt x="624" y="430"/>
                    <a:pt x="625" y="430"/>
                  </a:cubicBezTo>
                  <a:cubicBezTo>
                    <a:pt x="625" y="430"/>
                    <a:pt x="626" y="430"/>
                    <a:pt x="627" y="430"/>
                  </a:cubicBezTo>
                  <a:cubicBezTo>
                    <a:pt x="626" y="429"/>
                    <a:pt x="626" y="429"/>
                    <a:pt x="626" y="428"/>
                  </a:cubicBezTo>
                  <a:cubicBezTo>
                    <a:pt x="625" y="427"/>
                    <a:pt x="625" y="425"/>
                    <a:pt x="625" y="423"/>
                  </a:cubicBezTo>
                  <a:cubicBezTo>
                    <a:pt x="625" y="423"/>
                    <a:pt x="626" y="421"/>
                    <a:pt x="627" y="421"/>
                  </a:cubicBezTo>
                  <a:cubicBezTo>
                    <a:pt x="629" y="419"/>
                    <a:pt x="633" y="415"/>
                    <a:pt x="635" y="413"/>
                  </a:cubicBezTo>
                  <a:cubicBezTo>
                    <a:pt x="640" y="409"/>
                    <a:pt x="649" y="400"/>
                    <a:pt x="654" y="397"/>
                  </a:cubicBezTo>
                  <a:cubicBezTo>
                    <a:pt x="655" y="396"/>
                    <a:pt x="658" y="395"/>
                    <a:pt x="660" y="394"/>
                  </a:cubicBezTo>
                  <a:cubicBezTo>
                    <a:pt x="661" y="392"/>
                    <a:pt x="661" y="389"/>
                    <a:pt x="661" y="388"/>
                  </a:cubicBezTo>
                  <a:cubicBezTo>
                    <a:pt x="663" y="386"/>
                    <a:pt x="666" y="382"/>
                    <a:pt x="668" y="381"/>
                  </a:cubicBezTo>
                  <a:cubicBezTo>
                    <a:pt x="668" y="381"/>
                    <a:pt x="670" y="380"/>
                    <a:pt x="671" y="380"/>
                  </a:cubicBezTo>
                  <a:cubicBezTo>
                    <a:pt x="673" y="379"/>
                    <a:pt x="675" y="377"/>
                    <a:pt x="676" y="376"/>
                  </a:cubicBezTo>
                  <a:cubicBezTo>
                    <a:pt x="677" y="375"/>
                    <a:pt x="679" y="371"/>
                    <a:pt x="680" y="370"/>
                  </a:cubicBezTo>
                  <a:cubicBezTo>
                    <a:pt x="681" y="368"/>
                    <a:pt x="684" y="365"/>
                    <a:pt x="685" y="364"/>
                  </a:cubicBezTo>
                  <a:cubicBezTo>
                    <a:pt x="687" y="363"/>
                    <a:pt x="690" y="361"/>
                    <a:pt x="692" y="360"/>
                  </a:cubicBezTo>
                  <a:cubicBezTo>
                    <a:pt x="693" y="359"/>
                    <a:pt x="696" y="357"/>
                    <a:pt x="697" y="356"/>
                  </a:cubicBezTo>
                  <a:cubicBezTo>
                    <a:pt x="698" y="354"/>
                    <a:pt x="697" y="351"/>
                    <a:pt x="698" y="350"/>
                  </a:cubicBezTo>
                  <a:cubicBezTo>
                    <a:pt x="699" y="349"/>
                    <a:pt x="703" y="347"/>
                    <a:pt x="704" y="346"/>
                  </a:cubicBezTo>
                  <a:cubicBezTo>
                    <a:pt x="707" y="343"/>
                    <a:pt x="710" y="337"/>
                    <a:pt x="712" y="334"/>
                  </a:cubicBezTo>
                  <a:cubicBezTo>
                    <a:pt x="713" y="333"/>
                    <a:pt x="716" y="330"/>
                    <a:pt x="717" y="328"/>
                  </a:cubicBezTo>
                  <a:cubicBezTo>
                    <a:pt x="719" y="326"/>
                    <a:pt x="720" y="322"/>
                    <a:pt x="722" y="320"/>
                  </a:cubicBezTo>
                  <a:cubicBezTo>
                    <a:pt x="722" y="319"/>
                    <a:pt x="724" y="318"/>
                    <a:pt x="724" y="317"/>
                  </a:cubicBezTo>
                  <a:cubicBezTo>
                    <a:pt x="725" y="315"/>
                    <a:pt x="726" y="312"/>
                    <a:pt x="727" y="311"/>
                  </a:cubicBezTo>
                  <a:cubicBezTo>
                    <a:pt x="728" y="310"/>
                    <a:pt x="731" y="308"/>
                    <a:pt x="731" y="307"/>
                  </a:cubicBezTo>
                  <a:cubicBezTo>
                    <a:pt x="733" y="306"/>
                    <a:pt x="735" y="302"/>
                    <a:pt x="736" y="301"/>
                  </a:cubicBezTo>
                  <a:cubicBezTo>
                    <a:pt x="737" y="299"/>
                    <a:pt x="738" y="297"/>
                    <a:pt x="739" y="295"/>
                  </a:cubicBezTo>
                  <a:cubicBezTo>
                    <a:pt x="740" y="294"/>
                    <a:pt x="745" y="291"/>
                    <a:pt x="746" y="290"/>
                  </a:cubicBezTo>
                  <a:cubicBezTo>
                    <a:pt x="749" y="288"/>
                    <a:pt x="753" y="284"/>
                    <a:pt x="755" y="282"/>
                  </a:cubicBezTo>
                  <a:cubicBezTo>
                    <a:pt x="758" y="279"/>
                    <a:pt x="763" y="272"/>
                    <a:pt x="766" y="269"/>
                  </a:cubicBezTo>
                  <a:cubicBezTo>
                    <a:pt x="770" y="266"/>
                    <a:pt x="780" y="260"/>
                    <a:pt x="784" y="257"/>
                  </a:cubicBezTo>
                  <a:cubicBezTo>
                    <a:pt x="788" y="254"/>
                    <a:pt x="795" y="249"/>
                    <a:pt x="799" y="247"/>
                  </a:cubicBezTo>
                  <a:cubicBezTo>
                    <a:pt x="807" y="242"/>
                    <a:pt x="824" y="235"/>
                    <a:pt x="832" y="231"/>
                  </a:cubicBezTo>
                  <a:cubicBezTo>
                    <a:pt x="837" y="229"/>
                    <a:pt x="847" y="225"/>
                    <a:pt x="852" y="222"/>
                  </a:cubicBezTo>
                  <a:cubicBezTo>
                    <a:pt x="855" y="221"/>
                    <a:pt x="860" y="218"/>
                    <a:pt x="862" y="217"/>
                  </a:cubicBezTo>
                  <a:cubicBezTo>
                    <a:pt x="864" y="215"/>
                    <a:pt x="867" y="212"/>
                    <a:pt x="869" y="211"/>
                  </a:cubicBezTo>
                  <a:cubicBezTo>
                    <a:pt x="871" y="211"/>
                    <a:pt x="875" y="211"/>
                    <a:pt x="877" y="210"/>
                  </a:cubicBezTo>
                  <a:cubicBezTo>
                    <a:pt x="878" y="209"/>
                    <a:pt x="879" y="206"/>
                    <a:pt x="880" y="205"/>
                  </a:cubicBezTo>
                  <a:cubicBezTo>
                    <a:pt x="882" y="203"/>
                    <a:pt x="886" y="200"/>
                    <a:pt x="888" y="199"/>
                  </a:cubicBezTo>
                  <a:cubicBezTo>
                    <a:pt x="889" y="197"/>
                    <a:pt x="893" y="194"/>
                    <a:pt x="895" y="192"/>
                  </a:cubicBezTo>
                  <a:cubicBezTo>
                    <a:pt x="896" y="191"/>
                    <a:pt x="896" y="189"/>
                    <a:pt x="898" y="188"/>
                  </a:cubicBezTo>
                  <a:cubicBezTo>
                    <a:pt x="899" y="188"/>
                    <a:pt x="900" y="189"/>
                    <a:pt x="901" y="189"/>
                  </a:cubicBezTo>
                  <a:cubicBezTo>
                    <a:pt x="902" y="190"/>
                    <a:pt x="905" y="190"/>
                    <a:pt x="906" y="189"/>
                  </a:cubicBezTo>
                  <a:cubicBezTo>
                    <a:pt x="907" y="188"/>
                    <a:pt x="907" y="186"/>
                    <a:pt x="906" y="185"/>
                  </a:cubicBezTo>
                  <a:cubicBezTo>
                    <a:pt x="905" y="184"/>
                    <a:pt x="902" y="184"/>
                    <a:pt x="901" y="184"/>
                  </a:cubicBezTo>
                  <a:cubicBezTo>
                    <a:pt x="900" y="183"/>
                    <a:pt x="899" y="182"/>
                    <a:pt x="898" y="182"/>
                  </a:cubicBezTo>
                  <a:cubicBezTo>
                    <a:pt x="897" y="182"/>
                    <a:pt x="896" y="184"/>
                    <a:pt x="895" y="185"/>
                  </a:cubicBezTo>
                  <a:cubicBezTo>
                    <a:pt x="893" y="185"/>
                    <a:pt x="890" y="185"/>
                    <a:pt x="889" y="185"/>
                  </a:cubicBezTo>
                  <a:cubicBezTo>
                    <a:pt x="887" y="184"/>
                    <a:pt x="884" y="182"/>
                    <a:pt x="882" y="182"/>
                  </a:cubicBezTo>
                  <a:cubicBezTo>
                    <a:pt x="881" y="182"/>
                    <a:pt x="878" y="183"/>
                    <a:pt x="877" y="184"/>
                  </a:cubicBezTo>
                  <a:cubicBezTo>
                    <a:pt x="876" y="185"/>
                    <a:pt x="874" y="188"/>
                    <a:pt x="872" y="189"/>
                  </a:cubicBezTo>
                  <a:cubicBezTo>
                    <a:pt x="871" y="190"/>
                    <a:pt x="869" y="191"/>
                    <a:pt x="868" y="191"/>
                  </a:cubicBezTo>
                  <a:cubicBezTo>
                    <a:pt x="867" y="191"/>
                    <a:pt x="865" y="190"/>
                    <a:pt x="864" y="189"/>
                  </a:cubicBezTo>
                  <a:cubicBezTo>
                    <a:pt x="863" y="189"/>
                    <a:pt x="862" y="187"/>
                    <a:pt x="861" y="187"/>
                  </a:cubicBezTo>
                  <a:cubicBezTo>
                    <a:pt x="860" y="187"/>
                    <a:pt x="858" y="188"/>
                    <a:pt x="857" y="188"/>
                  </a:cubicBezTo>
                  <a:cubicBezTo>
                    <a:pt x="856" y="188"/>
                    <a:pt x="854" y="187"/>
                    <a:pt x="853" y="186"/>
                  </a:cubicBezTo>
                  <a:cubicBezTo>
                    <a:pt x="852" y="185"/>
                    <a:pt x="852" y="181"/>
                    <a:pt x="851" y="180"/>
                  </a:cubicBezTo>
                  <a:cubicBezTo>
                    <a:pt x="851" y="179"/>
                    <a:pt x="849" y="176"/>
                    <a:pt x="848" y="176"/>
                  </a:cubicBezTo>
                  <a:cubicBezTo>
                    <a:pt x="847" y="175"/>
                    <a:pt x="844" y="174"/>
                    <a:pt x="843" y="173"/>
                  </a:cubicBezTo>
                  <a:cubicBezTo>
                    <a:pt x="840" y="173"/>
                    <a:pt x="836" y="171"/>
                    <a:pt x="833" y="171"/>
                  </a:cubicBezTo>
                  <a:cubicBezTo>
                    <a:pt x="832" y="172"/>
                    <a:pt x="830" y="174"/>
                    <a:pt x="828" y="174"/>
                  </a:cubicBezTo>
                  <a:cubicBezTo>
                    <a:pt x="826" y="175"/>
                    <a:pt x="823" y="176"/>
                    <a:pt x="821" y="176"/>
                  </a:cubicBezTo>
                  <a:cubicBezTo>
                    <a:pt x="819" y="176"/>
                    <a:pt x="815" y="176"/>
                    <a:pt x="813" y="176"/>
                  </a:cubicBezTo>
                  <a:cubicBezTo>
                    <a:pt x="812" y="176"/>
                    <a:pt x="810" y="179"/>
                    <a:pt x="809" y="179"/>
                  </a:cubicBezTo>
                  <a:cubicBezTo>
                    <a:pt x="807" y="179"/>
                    <a:pt x="806" y="177"/>
                    <a:pt x="804" y="177"/>
                  </a:cubicBezTo>
                  <a:cubicBezTo>
                    <a:pt x="803" y="177"/>
                    <a:pt x="802" y="178"/>
                    <a:pt x="801" y="178"/>
                  </a:cubicBezTo>
                  <a:cubicBezTo>
                    <a:pt x="800" y="179"/>
                    <a:pt x="798" y="177"/>
                    <a:pt x="797" y="177"/>
                  </a:cubicBezTo>
                  <a:cubicBezTo>
                    <a:pt x="795" y="177"/>
                    <a:pt x="793" y="179"/>
                    <a:pt x="792" y="179"/>
                  </a:cubicBezTo>
                  <a:cubicBezTo>
                    <a:pt x="791" y="180"/>
                    <a:pt x="789" y="182"/>
                    <a:pt x="787" y="181"/>
                  </a:cubicBezTo>
                  <a:cubicBezTo>
                    <a:pt x="786" y="181"/>
                    <a:pt x="786" y="177"/>
                    <a:pt x="785" y="176"/>
                  </a:cubicBezTo>
                  <a:cubicBezTo>
                    <a:pt x="783" y="175"/>
                    <a:pt x="780" y="177"/>
                    <a:pt x="779" y="178"/>
                  </a:cubicBezTo>
                  <a:cubicBezTo>
                    <a:pt x="778" y="179"/>
                    <a:pt x="776" y="181"/>
                    <a:pt x="775" y="181"/>
                  </a:cubicBezTo>
                  <a:cubicBezTo>
                    <a:pt x="773" y="182"/>
                    <a:pt x="770" y="181"/>
                    <a:pt x="769" y="182"/>
                  </a:cubicBezTo>
                  <a:cubicBezTo>
                    <a:pt x="767" y="182"/>
                    <a:pt x="765" y="185"/>
                    <a:pt x="763" y="185"/>
                  </a:cubicBezTo>
                  <a:cubicBezTo>
                    <a:pt x="762" y="185"/>
                    <a:pt x="762" y="182"/>
                    <a:pt x="761" y="181"/>
                  </a:cubicBezTo>
                  <a:cubicBezTo>
                    <a:pt x="761" y="180"/>
                    <a:pt x="759" y="179"/>
                    <a:pt x="759" y="178"/>
                  </a:cubicBezTo>
                  <a:cubicBezTo>
                    <a:pt x="758" y="177"/>
                    <a:pt x="760" y="176"/>
                    <a:pt x="760" y="175"/>
                  </a:cubicBezTo>
                  <a:cubicBezTo>
                    <a:pt x="760" y="174"/>
                    <a:pt x="758" y="172"/>
                    <a:pt x="758" y="171"/>
                  </a:cubicBezTo>
                  <a:cubicBezTo>
                    <a:pt x="757" y="170"/>
                    <a:pt x="755" y="170"/>
                    <a:pt x="754" y="170"/>
                  </a:cubicBezTo>
                  <a:cubicBezTo>
                    <a:pt x="753" y="169"/>
                    <a:pt x="752" y="167"/>
                    <a:pt x="752" y="166"/>
                  </a:cubicBezTo>
                  <a:cubicBezTo>
                    <a:pt x="751" y="165"/>
                    <a:pt x="752" y="162"/>
                    <a:pt x="751" y="161"/>
                  </a:cubicBezTo>
                  <a:cubicBezTo>
                    <a:pt x="751" y="160"/>
                    <a:pt x="748" y="160"/>
                    <a:pt x="747" y="159"/>
                  </a:cubicBezTo>
                  <a:cubicBezTo>
                    <a:pt x="746" y="159"/>
                    <a:pt x="743" y="160"/>
                    <a:pt x="742" y="160"/>
                  </a:cubicBezTo>
                  <a:cubicBezTo>
                    <a:pt x="741" y="161"/>
                    <a:pt x="739" y="162"/>
                    <a:pt x="738" y="163"/>
                  </a:cubicBezTo>
                  <a:cubicBezTo>
                    <a:pt x="736" y="164"/>
                    <a:pt x="734" y="164"/>
                    <a:pt x="733" y="165"/>
                  </a:cubicBezTo>
                  <a:cubicBezTo>
                    <a:pt x="732" y="166"/>
                    <a:pt x="731" y="168"/>
                    <a:pt x="730" y="169"/>
                  </a:cubicBezTo>
                  <a:cubicBezTo>
                    <a:pt x="729" y="170"/>
                    <a:pt x="727" y="171"/>
                    <a:pt x="726" y="171"/>
                  </a:cubicBezTo>
                  <a:cubicBezTo>
                    <a:pt x="725" y="172"/>
                    <a:pt x="722" y="173"/>
                    <a:pt x="721" y="174"/>
                  </a:cubicBezTo>
                  <a:cubicBezTo>
                    <a:pt x="719" y="175"/>
                    <a:pt x="716" y="177"/>
                    <a:pt x="715" y="179"/>
                  </a:cubicBezTo>
                  <a:cubicBezTo>
                    <a:pt x="713" y="180"/>
                    <a:pt x="711" y="184"/>
                    <a:pt x="710" y="185"/>
                  </a:cubicBezTo>
                  <a:cubicBezTo>
                    <a:pt x="709" y="186"/>
                    <a:pt x="707" y="188"/>
                    <a:pt x="706" y="189"/>
                  </a:cubicBezTo>
                  <a:cubicBezTo>
                    <a:pt x="705" y="190"/>
                    <a:pt x="702" y="192"/>
                    <a:pt x="701" y="192"/>
                  </a:cubicBezTo>
                  <a:cubicBezTo>
                    <a:pt x="700" y="193"/>
                    <a:pt x="696" y="192"/>
                    <a:pt x="695" y="193"/>
                  </a:cubicBezTo>
                  <a:cubicBezTo>
                    <a:pt x="694" y="193"/>
                    <a:pt x="694" y="194"/>
                    <a:pt x="693" y="194"/>
                  </a:cubicBezTo>
                  <a:cubicBezTo>
                    <a:pt x="692" y="195"/>
                    <a:pt x="690" y="197"/>
                    <a:pt x="689" y="198"/>
                  </a:cubicBezTo>
                  <a:cubicBezTo>
                    <a:pt x="687" y="199"/>
                    <a:pt x="684" y="200"/>
                    <a:pt x="683" y="200"/>
                  </a:cubicBezTo>
                  <a:cubicBezTo>
                    <a:pt x="681" y="199"/>
                    <a:pt x="682" y="195"/>
                    <a:pt x="680" y="194"/>
                  </a:cubicBezTo>
                  <a:cubicBezTo>
                    <a:pt x="679" y="194"/>
                    <a:pt x="676" y="195"/>
                    <a:pt x="675" y="195"/>
                  </a:cubicBezTo>
                  <a:cubicBezTo>
                    <a:pt x="674" y="196"/>
                    <a:pt x="673" y="198"/>
                    <a:pt x="672" y="199"/>
                  </a:cubicBezTo>
                  <a:cubicBezTo>
                    <a:pt x="672" y="199"/>
                    <a:pt x="670" y="201"/>
                    <a:pt x="669" y="201"/>
                  </a:cubicBezTo>
                  <a:cubicBezTo>
                    <a:pt x="668" y="201"/>
                    <a:pt x="666" y="197"/>
                    <a:pt x="666" y="196"/>
                  </a:cubicBezTo>
                  <a:cubicBezTo>
                    <a:pt x="666" y="195"/>
                    <a:pt x="668" y="192"/>
                    <a:pt x="668" y="191"/>
                  </a:cubicBezTo>
                  <a:cubicBezTo>
                    <a:pt x="667" y="190"/>
                    <a:pt x="665" y="190"/>
                    <a:pt x="664" y="190"/>
                  </a:cubicBezTo>
                  <a:cubicBezTo>
                    <a:pt x="663" y="190"/>
                    <a:pt x="661" y="192"/>
                    <a:pt x="660" y="191"/>
                  </a:cubicBezTo>
                  <a:cubicBezTo>
                    <a:pt x="659" y="191"/>
                    <a:pt x="658" y="190"/>
                    <a:pt x="657" y="190"/>
                  </a:cubicBezTo>
                  <a:cubicBezTo>
                    <a:pt x="656" y="190"/>
                    <a:pt x="655" y="190"/>
                    <a:pt x="654" y="190"/>
                  </a:cubicBezTo>
                  <a:cubicBezTo>
                    <a:pt x="653" y="190"/>
                    <a:pt x="651" y="190"/>
                    <a:pt x="650" y="189"/>
                  </a:cubicBezTo>
                  <a:cubicBezTo>
                    <a:pt x="650" y="188"/>
                    <a:pt x="652" y="186"/>
                    <a:pt x="652" y="185"/>
                  </a:cubicBezTo>
                  <a:cubicBezTo>
                    <a:pt x="652" y="184"/>
                    <a:pt x="650" y="183"/>
                    <a:pt x="650" y="182"/>
                  </a:cubicBezTo>
                  <a:cubicBezTo>
                    <a:pt x="649" y="181"/>
                    <a:pt x="650" y="178"/>
                    <a:pt x="649" y="177"/>
                  </a:cubicBezTo>
                  <a:cubicBezTo>
                    <a:pt x="649" y="177"/>
                    <a:pt x="647" y="175"/>
                    <a:pt x="646" y="175"/>
                  </a:cubicBezTo>
                  <a:cubicBezTo>
                    <a:pt x="645" y="175"/>
                    <a:pt x="643" y="178"/>
                    <a:pt x="641" y="178"/>
                  </a:cubicBezTo>
                  <a:cubicBezTo>
                    <a:pt x="640" y="178"/>
                    <a:pt x="639" y="176"/>
                    <a:pt x="638" y="176"/>
                  </a:cubicBezTo>
                  <a:cubicBezTo>
                    <a:pt x="637" y="175"/>
                    <a:pt x="634" y="177"/>
                    <a:pt x="632" y="176"/>
                  </a:cubicBezTo>
                  <a:cubicBezTo>
                    <a:pt x="630" y="175"/>
                    <a:pt x="627" y="171"/>
                    <a:pt x="625" y="171"/>
                  </a:cubicBezTo>
                  <a:cubicBezTo>
                    <a:pt x="624" y="171"/>
                    <a:pt x="622" y="172"/>
                    <a:pt x="621" y="172"/>
                  </a:cubicBezTo>
                  <a:cubicBezTo>
                    <a:pt x="620" y="172"/>
                    <a:pt x="618" y="170"/>
                    <a:pt x="617" y="170"/>
                  </a:cubicBezTo>
                  <a:cubicBezTo>
                    <a:pt x="616" y="169"/>
                    <a:pt x="614" y="167"/>
                    <a:pt x="614" y="166"/>
                  </a:cubicBezTo>
                  <a:cubicBezTo>
                    <a:pt x="613" y="165"/>
                    <a:pt x="613" y="164"/>
                    <a:pt x="613" y="163"/>
                  </a:cubicBezTo>
                  <a:cubicBezTo>
                    <a:pt x="613" y="162"/>
                    <a:pt x="614" y="160"/>
                    <a:pt x="614" y="159"/>
                  </a:cubicBezTo>
                  <a:cubicBezTo>
                    <a:pt x="614" y="158"/>
                    <a:pt x="614" y="156"/>
                    <a:pt x="613" y="156"/>
                  </a:cubicBezTo>
                  <a:cubicBezTo>
                    <a:pt x="612" y="156"/>
                    <a:pt x="610" y="157"/>
                    <a:pt x="610" y="157"/>
                  </a:cubicBezTo>
                  <a:cubicBezTo>
                    <a:pt x="609" y="156"/>
                    <a:pt x="610" y="154"/>
                    <a:pt x="609" y="153"/>
                  </a:cubicBezTo>
                  <a:cubicBezTo>
                    <a:pt x="609" y="153"/>
                    <a:pt x="607" y="151"/>
                    <a:pt x="607" y="151"/>
                  </a:cubicBezTo>
                  <a:cubicBezTo>
                    <a:pt x="605" y="151"/>
                    <a:pt x="603" y="153"/>
                    <a:pt x="602" y="153"/>
                  </a:cubicBezTo>
                  <a:cubicBezTo>
                    <a:pt x="601" y="153"/>
                    <a:pt x="598" y="152"/>
                    <a:pt x="597" y="152"/>
                  </a:cubicBezTo>
                  <a:cubicBezTo>
                    <a:pt x="596" y="152"/>
                    <a:pt x="595" y="150"/>
                    <a:pt x="594" y="150"/>
                  </a:cubicBezTo>
                  <a:cubicBezTo>
                    <a:pt x="593" y="150"/>
                    <a:pt x="592" y="151"/>
                    <a:pt x="592" y="152"/>
                  </a:cubicBezTo>
                  <a:cubicBezTo>
                    <a:pt x="591" y="152"/>
                    <a:pt x="591" y="154"/>
                    <a:pt x="590" y="154"/>
                  </a:cubicBezTo>
                  <a:cubicBezTo>
                    <a:pt x="589" y="155"/>
                    <a:pt x="587" y="153"/>
                    <a:pt x="586" y="153"/>
                  </a:cubicBezTo>
                  <a:cubicBezTo>
                    <a:pt x="585" y="153"/>
                    <a:pt x="581" y="152"/>
                    <a:pt x="579" y="153"/>
                  </a:cubicBezTo>
                  <a:cubicBezTo>
                    <a:pt x="578" y="154"/>
                    <a:pt x="576" y="158"/>
                    <a:pt x="576" y="160"/>
                  </a:cubicBezTo>
                  <a:cubicBezTo>
                    <a:pt x="576" y="162"/>
                    <a:pt x="579" y="164"/>
                    <a:pt x="580" y="165"/>
                  </a:cubicBezTo>
                  <a:cubicBezTo>
                    <a:pt x="580" y="166"/>
                    <a:pt x="583" y="167"/>
                    <a:pt x="583" y="169"/>
                  </a:cubicBezTo>
                  <a:cubicBezTo>
                    <a:pt x="583" y="170"/>
                    <a:pt x="584" y="172"/>
                    <a:pt x="583" y="173"/>
                  </a:cubicBezTo>
                  <a:cubicBezTo>
                    <a:pt x="582" y="174"/>
                    <a:pt x="579" y="173"/>
                    <a:pt x="578" y="174"/>
                  </a:cubicBezTo>
                  <a:cubicBezTo>
                    <a:pt x="577" y="175"/>
                    <a:pt x="576" y="177"/>
                    <a:pt x="575" y="178"/>
                  </a:cubicBezTo>
                  <a:cubicBezTo>
                    <a:pt x="574" y="178"/>
                    <a:pt x="572" y="179"/>
                    <a:pt x="571" y="179"/>
                  </a:cubicBezTo>
                  <a:cubicBezTo>
                    <a:pt x="569" y="178"/>
                    <a:pt x="569" y="175"/>
                    <a:pt x="568" y="174"/>
                  </a:cubicBezTo>
                  <a:cubicBezTo>
                    <a:pt x="568" y="173"/>
                    <a:pt x="567" y="169"/>
                    <a:pt x="567" y="168"/>
                  </a:cubicBezTo>
                  <a:cubicBezTo>
                    <a:pt x="566" y="166"/>
                    <a:pt x="564" y="164"/>
                    <a:pt x="563" y="163"/>
                  </a:cubicBezTo>
                  <a:cubicBezTo>
                    <a:pt x="562" y="162"/>
                    <a:pt x="559" y="160"/>
                    <a:pt x="558" y="159"/>
                  </a:cubicBezTo>
                  <a:cubicBezTo>
                    <a:pt x="558" y="158"/>
                    <a:pt x="556" y="155"/>
                    <a:pt x="556" y="154"/>
                  </a:cubicBezTo>
                  <a:cubicBezTo>
                    <a:pt x="556" y="152"/>
                    <a:pt x="557" y="150"/>
                    <a:pt x="557" y="149"/>
                  </a:cubicBezTo>
                  <a:cubicBezTo>
                    <a:pt x="558" y="148"/>
                    <a:pt x="558" y="145"/>
                    <a:pt x="557" y="144"/>
                  </a:cubicBezTo>
                  <a:cubicBezTo>
                    <a:pt x="557" y="143"/>
                    <a:pt x="555" y="142"/>
                    <a:pt x="554" y="141"/>
                  </a:cubicBezTo>
                  <a:cubicBezTo>
                    <a:pt x="553" y="140"/>
                    <a:pt x="550" y="139"/>
                    <a:pt x="548" y="140"/>
                  </a:cubicBezTo>
                  <a:cubicBezTo>
                    <a:pt x="547" y="140"/>
                    <a:pt x="546" y="142"/>
                    <a:pt x="545" y="142"/>
                  </a:cubicBezTo>
                  <a:cubicBezTo>
                    <a:pt x="544" y="143"/>
                    <a:pt x="542" y="143"/>
                    <a:pt x="541" y="143"/>
                  </a:cubicBezTo>
                  <a:cubicBezTo>
                    <a:pt x="539" y="144"/>
                    <a:pt x="536" y="146"/>
                    <a:pt x="534" y="145"/>
                  </a:cubicBezTo>
                  <a:cubicBezTo>
                    <a:pt x="532" y="145"/>
                    <a:pt x="530" y="143"/>
                    <a:pt x="529" y="141"/>
                  </a:cubicBezTo>
                  <a:cubicBezTo>
                    <a:pt x="528" y="141"/>
                    <a:pt x="527" y="139"/>
                    <a:pt x="527" y="138"/>
                  </a:cubicBezTo>
                  <a:cubicBezTo>
                    <a:pt x="527" y="137"/>
                    <a:pt x="528" y="134"/>
                    <a:pt x="528" y="134"/>
                  </a:cubicBezTo>
                  <a:cubicBezTo>
                    <a:pt x="530" y="133"/>
                    <a:pt x="532" y="134"/>
                    <a:pt x="534" y="134"/>
                  </a:cubicBezTo>
                  <a:cubicBezTo>
                    <a:pt x="535" y="133"/>
                    <a:pt x="537" y="133"/>
                    <a:pt x="537" y="132"/>
                  </a:cubicBezTo>
                  <a:cubicBezTo>
                    <a:pt x="538" y="132"/>
                    <a:pt x="538" y="130"/>
                    <a:pt x="538" y="129"/>
                  </a:cubicBezTo>
                  <a:cubicBezTo>
                    <a:pt x="538" y="128"/>
                    <a:pt x="538" y="126"/>
                    <a:pt x="538" y="125"/>
                  </a:cubicBezTo>
                  <a:cubicBezTo>
                    <a:pt x="537" y="124"/>
                    <a:pt x="535" y="124"/>
                    <a:pt x="534" y="123"/>
                  </a:cubicBezTo>
                  <a:cubicBezTo>
                    <a:pt x="534" y="123"/>
                    <a:pt x="532" y="124"/>
                    <a:pt x="531" y="124"/>
                  </a:cubicBezTo>
                  <a:cubicBezTo>
                    <a:pt x="531" y="124"/>
                    <a:pt x="530" y="125"/>
                    <a:pt x="529" y="126"/>
                  </a:cubicBezTo>
                  <a:cubicBezTo>
                    <a:pt x="528" y="126"/>
                    <a:pt x="525" y="126"/>
                    <a:pt x="523" y="126"/>
                  </a:cubicBezTo>
                  <a:cubicBezTo>
                    <a:pt x="522" y="126"/>
                    <a:pt x="519" y="125"/>
                    <a:pt x="517" y="124"/>
                  </a:cubicBezTo>
                  <a:cubicBezTo>
                    <a:pt x="516" y="123"/>
                    <a:pt x="512" y="121"/>
                    <a:pt x="511" y="121"/>
                  </a:cubicBezTo>
                  <a:cubicBezTo>
                    <a:pt x="509" y="120"/>
                    <a:pt x="505" y="117"/>
                    <a:pt x="503" y="116"/>
                  </a:cubicBezTo>
                  <a:cubicBezTo>
                    <a:pt x="503" y="116"/>
                    <a:pt x="500" y="116"/>
                    <a:pt x="500" y="116"/>
                  </a:cubicBezTo>
                  <a:cubicBezTo>
                    <a:pt x="499" y="115"/>
                    <a:pt x="499" y="113"/>
                    <a:pt x="498" y="113"/>
                  </a:cubicBezTo>
                  <a:cubicBezTo>
                    <a:pt x="497" y="112"/>
                    <a:pt x="493" y="114"/>
                    <a:pt x="491" y="114"/>
                  </a:cubicBezTo>
                  <a:cubicBezTo>
                    <a:pt x="489" y="114"/>
                    <a:pt x="484" y="114"/>
                    <a:pt x="481" y="114"/>
                  </a:cubicBezTo>
                  <a:cubicBezTo>
                    <a:pt x="479" y="115"/>
                    <a:pt x="476" y="117"/>
                    <a:pt x="474" y="117"/>
                  </a:cubicBezTo>
                  <a:cubicBezTo>
                    <a:pt x="473" y="116"/>
                    <a:pt x="472" y="115"/>
                    <a:pt x="471" y="115"/>
                  </a:cubicBezTo>
                  <a:cubicBezTo>
                    <a:pt x="470" y="114"/>
                    <a:pt x="469" y="112"/>
                    <a:pt x="468" y="112"/>
                  </a:cubicBezTo>
                  <a:cubicBezTo>
                    <a:pt x="467" y="112"/>
                    <a:pt x="465" y="114"/>
                    <a:pt x="464" y="114"/>
                  </a:cubicBezTo>
                  <a:cubicBezTo>
                    <a:pt x="462" y="114"/>
                    <a:pt x="460" y="114"/>
                    <a:pt x="459" y="114"/>
                  </a:cubicBezTo>
                  <a:cubicBezTo>
                    <a:pt x="458" y="114"/>
                    <a:pt x="456" y="114"/>
                    <a:pt x="455" y="115"/>
                  </a:cubicBezTo>
                  <a:cubicBezTo>
                    <a:pt x="455" y="115"/>
                    <a:pt x="453" y="116"/>
                    <a:pt x="453" y="117"/>
                  </a:cubicBezTo>
                  <a:cubicBezTo>
                    <a:pt x="452" y="117"/>
                    <a:pt x="452" y="118"/>
                    <a:pt x="452" y="119"/>
                  </a:cubicBezTo>
                  <a:cubicBezTo>
                    <a:pt x="451" y="119"/>
                    <a:pt x="450" y="120"/>
                    <a:pt x="450" y="121"/>
                  </a:cubicBezTo>
                  <a:cubicBezTo>
                    <a:pt x="448" y="121"/>
                    <a:pt x="445" y="121"/>
                    <a:pt x="444" y="121"/>
                  </a:cubicBezTo>
                  <a:cubicBezTo>
                    <a:pt x="442" y="122"/>
                    <a:pt x="440" y="122"/>
                    <a:pt x="440" y="123"/>
                  </a:cubicBezTo>
                  <a:cubicBezTo>
                    <a:pt x="439" y="124"/>
                    <a:pt x="439" y="125"/>
                    <a:pt x="439" y="126"/>
                  </a:cubicBezTo>
                  <a:cubicBezTo>
                    <a:pt x="439" y="126"/>
                    <a:pt x="440" y="128"/>
                    <a:pt x="440" y="129"/>
                  </a:cubicBezTo>
                  <a:cubicBezTo>
                    <a:pt x="439" y="129"/>
                    <a:pt x="438" y="131"/>
                    <a:pt x="438" y="131"/>
                  </a:cubicBezTo>
                  <a:cubicBezTo>
                    <a:pt x="437" y="132"/>
                    <a:pt x="436" y="133"/>
                    <a:pt x="435" y="133"/>
                  </a:cubicBezTo>
                  <a:cubicBezTo>
                    <a:pt x="433" y="134"/>
                    <a:pt x="429" y="136"/>
                    <a:pt x="427" y="136"/>
                  </a:cubicBezTo>
                  <a:cubicBezTo>
                    <a:pt x="426" y="137"/>
                    <a:pt x="423" y="136"/>
                    <a:pt x="422" y="136"/>
                  </a:cubicBezTo>
                  <a:cubicBezTo>
                    <a:pt x="421" y="137"/>
                    <a:pt x="419" y="137"/>
                    <a:pt x="419" y="138"/>
                  </a:cubicBezTo>
                  <a:cubicBezTo>
                    <a:pt x="418" y="138"/>
                    <a:pt x="416" y="139"/>
                    <a:pt x="415" y="139"/>
                  </a:cubicBezTo>
                  <a:cubicBezTo>
                    <a:pt x="414" y="139"/>
                    <a:pt x="413" y="139"/>
                    <a:pt x="412" y="139"/>
                  </a:cubicBezTo>
                  <a:cubicBezTo>
                    <a:pt x="411" y="139"/>
                    <a:pt x="409" y="138"/>
                    <a:pt x="408" y="138"/>
                  </a:cubicBezTo>
                  <a:cubicBezTo>
                    <a:pt x="407" y="138"/>
                    <a:pt x="405" y="139"/>
                    <a:pt x="404" y="139"/>
                  </a:cubicBezTo>
                  <a:cubicBezTo>
                    <a:pt x="403" y="139"/>
                    <a:pt x="401" y="139"/>
                    <a:pt x="401" y="139"/>
                  </a:cubicBezTo>
                  <a:cubicBezTo>
                    <a:pt x="400" y="139"/>
                    <a:pt x="398" y="137"/>
                    <a:pt x="398" y="136"/>
                  </a:cubicBezTo>
                  <a:cubicBezTo>
                    <a:pt x="398" y="134"/>
                    <a:pt x="399" y="132"/>
                    <a:pt x="399" y="131"/>
                  </a:cubicBezTo>
                  <a:cubicBezTo>
                    <a:pt x="399" y="129"/>
                    <a:pt x="398" y="127"/>
                    <a:pt x="397" y="125"/>
                  </a:cubicBezTo>
                  <a:cubicBezTo>
                    <a:pt x="397" y="124"/>
                    <a:pt x="396" y="122"/>
                    <a:pt x="395" y="121"/>
                  </a:cubicBezTo>
                  <a:cubicBezTo>
                    <a:pt x="394" y="121"/>
                    <a:pt x="393" y="120"/>
                    <a:pt x="392" y="120"/>
                  </a:cubicBezTo>
                  <a:cubicBezTo>
                    <a:pt x="390" y="120"/>
                    <a:pt x="386" y="123"/>
                    <a:pt x="384" y="123"/>
                  </a:cubicBezTo>
                  <a:cubicBezTo>
                    <a:pt x="382" y="123"/>
                    <a:pt x="379" y="120"/>
                    <a:pt x="377" y="120"/>
                  </a:cubicBezTo>
                  <a:cubicBezTo>
                    <a:pt x="375" y="119"/>
                    <a:pt x="372" y="118"/>
                    <a:pt x="370" y="118"/>
                  </a:cubicBezTo>
                  <a:cubicBezTo>
                    <a:pt x="369" y="118"/>
                    <a:pt x="366" y="120"/>
                    <a:pt x="364" y="120"/>
                  </a:cubicBezTo>
                  <a:cubicBezTo>
                    <a:pt x="362" y="121"/>
                    <a:pt x="359" y="121"/>
                    <a:pt x="358" y="121"/>
                  </a:cubicBezTo>
                  <a:cubicBezTo>
                    <a:pt x="356" y="121"/>
                    <a:pt x="352" y="122"/>
                    <a:pt x="350" y="121"/>
                  </a:cubicBezTo>
                  <a:cubicBezTo>
                    <a:pt x="349" y="121"/>
                    <a:pt x="347" y="119"/>
                    <a:pt x="347" y="118"/>
                  </a:cubicBezTo>
                  <a:cubicBezTo>
                    <a:pt x="346" y="117"/>
                    <a:pt x="346" y="115"/>
                    <a:pt x="345" y="114"/>
                  </a:cubicBezTo>
                  <a:cubicBezTo>
                    <a:pt x="345" y="113"/>
                    <a:pt x="344" y="111"/>
                    <a:pt x="343" y="111"/>
                  </a:cubicBezTo>
                  <a:cubicBezTo>
                    <a:pt x="343" y="110"/>
                    <a:pt x="341" y="109"/>
                    <a:pt x="340" y="109"/>
                  </a:cubicBezTo>
                  <a:cubicBezTo>
                    <a:pt x="339" y="109"/>
                    <a:pt x="338" y="109"/>
                    <a:pt x="337" y="110"/>
                  </a:cubicBezTo>
                  <a:cubicBezTo>
                    <a:pt x="336" y="110"/>
                    <a:pt x="334" y="112"/>
                    <a:pt x="333" y="112"/>
                  </a:cubicBezTo>
                  <a:cubicBezTo>
                    <a:pt x="332" y="112"/>
                    <a:pt x="331" y="110"/>
                    <a:pt x="330" y="110"/>
                  </a:cubicBezTo>
                  <a:cubicBezTo>
                    <a:pt x="329" y="110"/>
                    <a:pt x="327" y="110"/>
                    <a:pt x="326" y="111"/>
                  </a:cubicBezTo>
                  <a:cubicBezTo>
                    <a:pt x="325" y="111"/>
                    <a:pt x="325" y="113"/>
                    <a:pt x="324" y="113"/>
                  </a:cubicBezTo>
                  <a:cubicBezTo>
                    <a:pt x="324" y="114"/>
                    <a:pt x="322" y="114"/>
                    <a:pt x="321" y="114"/>
                  </a:cubicBezTo>
                  <a:cubicBezTo>
                    <a:pt x="320" y="114"/>
                    <a:pt x="318" y="113"/>
                    <a:pt x="317" y="113"/>
                  </a:cubicBezTo>
                  <a:cubicBezTo>
                    <a:pt x="314" y="112"/>
                    <a:pt x="309" y="111"/>
                    <a:pt x="307" y="110"/>
                  </a:cubicBezTo>
                  <a:cubicBezTo>
                    <a:pt x="305" y="109"/>
                    <a:pt x="303" y="108"/>
                    <a:pt x="302" y="107"/>
                  </a:cubicBezTo>
                  <a:cubicBezTo>
                    <a:pt x="300" y="106"/>
                    <a:pt x="298" y="105"/>
                    <a:pt x="296" y="103"/>
                  </a:cubicBezTo>
                  <a:cubicBezTo>
                    <a:pt x="295" y="103"/>
                    <a:pt x="294" y="101"/>
                    <a:pt x="293" y="100"/>
                  </a:cubicBezTo>
                  <a:cubicBezTo>
                    <a:pt x="293" y="99"/>
                    <a:pt x="292" y="96"/>
                    <a:pt x="292" y="95"/>
                  </a:cubicBezTo>
                  <a:cubicBezTo>
                    <a:pt x="292" y="94"/>
                    <a:pt x="293" y="92"/>
                    <a:pt x="293" y="91"/>
                  </a:cubicBezTo>
                  <a:cubicBezTo>
                    <a:pt x="293" y="90"/>
                    <a:pt x="294" y="87"/>
                    <a:pt x="294" y="86"/>
                  </a:cubicBezTo>
                  <a:cubicBezTo>
                    <a:pt x="293" y="85"/>
                    <a:pt x="293" y="82"/>
                    <a:pt x="292" y="81"/>
                  </a:cubicBezTo>
                  <a:cubicBezTo>
                    <a:pt x="292" y="79"/>
                    <a:pt x="292" y="75"/>
                    <a:pt x="292" y="73"/>
                  </a:cubicBezTo>
                  <a:cubicBezTo>
                    <a:pt x="291" y="72"/>
                    <a:pt x="291" y="69"/>
                    <a:pt x="290" y="68"/>
                  </a:cubicBezTo>
                  <a:cubicBezTo>
                    <a:pt x="290" y="67"/>
                    <a:pt x="289" y="65"/>
                    <a:pt x="288" y="64"/>
                  </a:cubicBezTo>
                  <a:cubicBezTo>
                    <a:pt x="287" y="63"/>
                    <a:pt x="286" y="63"/>
                    <a:pt x="286" y="63"/>
                  </a:cubicBezTo>
                  <a:cubicBezTo>
                    <a:pt x="285" y="62"/>
                    <a:pt x="285" y="59"/>
                    <a:pt x="284" y="58"/>
                  </a:cubicBezTo>
                  <a:cubicBezTo>
                    <a:pt x="284" y="56"/>
                    <a:pt x="285" y="52"/>
                    <a:pt x="285" y="50"/>
                  </a:cubicBezTo>
                  <a:cubicBezTo>
                    <a:pt x="285" y="49"/>
                    <a:pt x="285" y="47"/>
                    <a:pt x="284" y="46"/>
                  </a:cubicBezTo>
                  <a:cubicBezTo>
                    <a:pt x="284" y="45"/>
                    <a:pt x="282" y="43"/>
                    <a:pt x="282" y="42"/>
                  </a:cubicBezTo>
                  <a:cubicBezTo>
                    <a:pt x="281" y="40"/>
                    <a:pt x="279" y="35"/>
                    <a:pt x="278" y="33"/>
                  </a:cubicBezTo>
                  <a:cubicBezTo>
                    <a:pt x="277" y="30"/>
                    <a:pt x="277" y="23"/>
                    <a:pt x="276" y="20"/>
                  </a:cubicBezTo>
                  <a:cubicBezTo>
                    <a:pt x="276" y="19"/>
                    <a:pt x="275" y="16"/>
                    <a:pt x="274" y="15"/>
                  </a:cubicBezTo>
                  <a:cubicBezTo>
                    <a:pt x="274" y="14"/>
                    <a:pt x="275" y="11"/>
                    <a:pt x="275" y="10"/>
                  </a:cubicBezTo>
                  <a:cubicBezTo>
                    <a:pt x="274" y="9"/>
                    <a:pt x="272" y="7"/>
                    <a:pt x="271" y="7"/>
                  </a:cubicBezTo>
                  <a:cubicBezTo>
                    <a:pt x="270" y="6"/>
                    <a:pt x="268" y="7"/>
                    <a:pt x="267" y="7"/>
                  </a:cubicBezTo>
                  <a:cubicBezTo>
                    <a:pt x="266" y="7"/>
                    <a:pt x="265" y="5"/>
                    <a:pt x="264" y="4"/>
                  </a:cubicBezTo>
                  <a:cubicBezTo>
                    <a:pt x="262" y="3"/>
                    <a:pt x="260" y="0"/>
                    <a:pt x="258" y="0"/>
                  </a:cubicBezTo>
                  <a:cubicBezTo>
                    <a:pt x="256" y="0"/>
                    <a:pt x="253" y="1"/>
                    <a:pt x="251" y="1"/>
                  </a:cubicBezTo>
                  <a:cubicBezTo>
                    <a:pt x="250" y="2"/>
                    <a:pt x="249" y="3"/>
                    <a:pt x="248" y="4"/>
                  </a:cubicBezTo>
                  <a:cubicBezTo>
                    <a:pt x="247" y="4"/>
                    <a:pt x="244" y="5"/>
                    <a:pt x="243" y="4"/>
                  </a:cubicBezTo>
                  <a:cubicBezTo>
                    <a:pt x="241" y="4"/>
                    <a:pt x="239" y="2"/>
                    <a:pt x="238" y="1"/>
                  </a:cubicBezTo>
                  <a:cubicBezTo>
                    <a:pt x="237" y="1"/>
                    <a:pt x="236" y="0"/>
                    <a:pt x="235" y="0"/>
                  </a:cubicBezTo>
                  <a:cubicBezTo>
                    <a:pt x="222" y="9"/>
                    <a:pt x="237" y="65"/>
                    <a:pt x="237" y="65"/>
                  </a:cubicBezTo>
                  <a:cubicBezTo>
                    <a:pt x="93" y="71"/>
                    <a:pt x="93" y="71"/>
                    <a:pt x="93" y="71"/>
                  </a:cubicBezTo>
                  <a:cubicBezTo>
                    <a:pt x="0" y="73"/>
                    <a:pt x="0" y="73"/>
                    <a:pt x="0" y="73"/>
                  </a:cubicBezTo>
                  <a:cubicBezTo>
                    <a:pt x="1" y="76"/>
                    <a:pt x="1" y="78"/>
                    <a:pt x="1" y="78"/>
                  </a:cubicBezTo>
                  <a:cubicBezTo>
                    <a:pt x="1" y="79"/>
                    <a:pt x="1" y="80"/>
                    <a:pt x="1" y="81"/>
                  </a:cubicBezTo>
                  <a:cubicBezTo>
                    <a:pt x="1" y="81"/>
                    <a:pt x="1" y="82"/>
                    <a:pt x="1" y="82"/>
                  </a:cubicBezTo>
                  <a:cubicBezTo>
                    <a:pt x="1" y="83"/>
                    <a:pt x="2" y="86"/>
                    <a:pt x="3" y="87"/>
                  </a:cubicBezTo>
                  <a:cubicBezTo>
                    <a:pt x="4" y="88"/>
                    <a:pt x="4" y="90"/>
                    <a:pt x="5" y="91"/>
                  </a:cubicBezTo>
                  <a:cubicBezTo>
                    <a:pt x="5" y="91"/>
                    <a:pt x="5" y="91"/>
                    <a:pt x="5" y="92"/>
                  </a:cubicBezTo>
                  <a:cubicBezTo>
                    <a:pt x="6" y="94"/>
                    <a:pt x="7" y="97"/>
                    <a:pt x="8" y="98"/>
                  </a:cubicBezTo>
                  <a:cubicBezTo>
                    <a:pt x="8" y="100"/>
                    <a:pt x="8" y="101"/>
                    <a:pt x="8" y="102"/>
                  </a:cubicBezTo>
                  <a:cubicBezTo>
                    <a:pt x="8" y="103"/>
                    <a:pt x="8" y="103"/>
                    <a:pt x="8" y="104"/>
                  </a:cubicBezTo>
                  <a:cubicBezTo>
                    <a:pt x="8" y="104"/>
                    <a:pt x="8" y="104"/>
                    <a:pt x="9" y="104"/>
                  </a:cubicBezTo>
                  <a:cubicBezTo>
                    <a:pt x="9" y="105"/>
                    <a:pt x="10" y="106"/>
                    <a:pt x="10" y="108"/>
                  </a:cubicBezTo>
                  <a:cubicBezTo>
                    <a:pt x="11" y="109"/>
                    <a:pt x="11" y="111"/>
                    <a:pt x="11" y="113"/>
                  </a:cubicBezTo>
                  <a:cubicBezTo>
                    <a:pt x="11" y="114"/>
                    <a:pt x="11" y="115"/>
                    <a:pt x="11" y="116"/>
                  </a:cubicBezTo>
                  <a:cubicBezTo>
                    <a:pt x="11" y="116"/>
                    <a:pt x="13" y="118"/>
                    <a:pt x="13" y="119"/>
                  </a:cubicBezTo>
                  <a:cubicBezTo>
                    <a:pt x="14" y="120"/>
                    <a:pt x="15" y="121"/>
                    <a:pt x="16" y="123"/>
                  </a:cubicBezTo>
                  <a:cubicBezTo>
                    <a:pt x="17" y="125"/>
                    <a:pt x="18" y="127"/>
                    <a:pt x="19" y="129"/>
                  </a:cubicBezTo>
                  <a:cubicBezTo>
                    <a:pt x="19" y="131"/>
                    <a:pt x="19" y="134"/>
                    <a:pt x="18" y="136"/>
                  </a:cubicBezTo>
                  <a:cubicBezTo>
                    <a:pt x="18" y="138"/>
                    <a:pt x="17" y="139"/>
                    <a:pt x="16" y="140"/>
                  </a:cubicBezTo>
                  <a:cubicBezTo>
                    <a:pt x="16" y="140"/>
                    <a:pt x="16" y="141"/>
                    <a:pt x="16" y="141"/>
                  </a:cubicBezTo>
                  <a:cubicBezTo>
                    <a:pt x="15" y="141"/>
                    <a:pt x="15" y="143"/>
                    <a:pt x="15" y="143"/>
                  </a:cubicBezTo>
                  <a:cubicBezTo>
                    <a:pt x="15" y="145"/>
                    <a:pt x="15" y="146"/>
                    <a:pt x="14" y="148"/>
                  </a:cubicBezTo>
                  <a:cubicBezTo>
                    <a:pt x="14" y="149"/>
                    <a:pt x="13" y="150"/>
                    <a:pt x="12" y="152"/>
                  </a:cubicBezTo>
                  <a:cubicBezTo>
                    <a:pt x="12" y="152"/>
                    <a:pt x="11" y="153"/>
                    <a:pt x="11" y="153"/>
                  </a:cubicBezTo>
                  <a:cubicBezTo>
                    <a:pt x="11" y="154"/>
                    <a:pt x="11" y="156"/>
                    <a:pt x="12" y="157"/>
                  </a:cubicBezTo>
                  <a:cubicBezTo>
                    <a:pt x="12" y="158"/>
                    <a:pt x="13" y="159"/>
                    <a:pt x="13" y="160"/>
                  </a:cubicBezTo>
                  <a:cubicBezTo>
                    <a:pt x="14" y="161"/>
                    <a:pt x="16" y="163"/>
                    <a:pt x="16" y="165"/>
                  </a:cubicBezTo>
                  <a:cubicBezTo>
                    <a:pt x="17" y="169"/>
                    <a:pt x="17" y="175"/>
                    <a:pt x="16" y="177"/>
                  </a:cubicBezTo>
                  <a:cubicBezTo>
                    <a:pt x="16" y="178"/>
                    <a:pt x="16" y="179"/>
                    <a:pt x="15" y="180"/>
                  </a:cubicBezTo>
                  <a:cubicBezTo>
                    <a:pt x="15" y="181"/>
                    <a:pt x="15" y="181"/>
                    <a:pt x="15" y="182"/>
                  </a:cubicBezTo>
                  <a:cubicBezTo>
                    <a:pt x="15" y="183"/>
                    <a:pt x="15" y="185"/>
                    <a:pt x="15" y="186"/>
                  </a:cubicBezTo>
                  <a:cubicBezTo>
                    <a:pt x="15" y="186"/>
                    <a:pt x="15" y="187"/>
                    <a:pt x="16" y="188"/>
                  </a:cubicBezTo>
                  <a:cubicBezTo>
                    <a:pt x="17" y="190"/>
                    <a:pt x="18" y="192"/>
                    <a:pt x="19" y="194"/>
                  </a:cubicBezTo>
                  <a:cubicBezTo>
                    <a:pt x="19" y="196"/>
                    <a:pt x="18" y="199"/>
                    <a:pt x="18" y="202"/>
                  </a:cubicBezTo>
                  <a:cubicBezTo>
                    <a:pt x="17" y="202"/>
                    <a:pt x="17" y="203"/>
                    <a:pt x="17" y="203"/>
                  </a:cubicBezTo>
                  <a:cubicBezTo>
                    <a:pt x="17" y="204"/>
                    <a:pt x="17" y="204"/>
                    <a:pt x="17" y="205"/>
                  </a:cubicBezTo>
                  <a:cubicBezTo>
                    <a:pt x="16" y="205"/>
                    <a:pt x="16" y="207"/>
                    <a:pt x="16" y="207"/>
                  </a:cubicBezTo>
                  <a:cubicBezTo>
                    <a:pt x="16" y="208"/>
                    <a:pt x="16" y="210"/>
                    <a:pt x="16" y="211"/>
                  </a:cubicBezTo>
                  <a:cubicBezTo>
                    <a:pt x="16" y="212"/>
                    <a:pt x="16" y="212"/>
                    <a:pt x="16" y="213"/>
                  </a:cubicBezTo>
                  <a:cubicBezTo>
                    <a:pt x="16" y="213"/>
                    <a:pt x="16" y="214"/>
                    <a:pt x="16" y="215"/>
                  </a:cubicBezTo>
                  <a:cubicBezTo>
                    <a:pt x="16" y="216"/>
                    <a:pt x="16" y="218"/>
                    <a:pt x="16" y="219"/>
                  </a:cubicBezTo>
                  <a:cubicBezTo>
                    <a:pt x="16" y="219"/>
                    <a:pt x="16" y="219"/>
                    <a:pt x="16" y="219"/>
                  </a:cubicBezTo>
                  <a:cubicBezTo>
                    <a:pt x="17" y="220"/>
                    <a:pt x="18" y="221"/>
                    <a:pt x="18" y="222"/>
                  </a:cubicBezTo>
                  <a:cubicBezTo>
                    <a:pt x="19" y="224"/>
                    <a:pt x="19" y="225"/>
                    <a:pt x="19" y="226"/>
                  </a:cubicBezTo>
                  <a:cubicBezTo>
                    <a:pt x="19" y="227"/>
                    <a:pt x="20" y="227"/>
                    <a:pt x="20" y="228"/>
                  </a:cubicBezTo>
                  <a:cubicBezTo>
                    <a:pt x="20" y="229"/>
                    <a:pt x="21" y="230"/>
                    <a:pt x="21" y="231"/>
                  </a:cubicBezTo>
                  <a:cubicBezTo>
                    <a:pt x="21" y="231"/>
                    <a:pt x="21" y="232"/>
                    <a:pt x="22" y="232"/>
                  </a:cubicBezTo>
                  <a:cubicBezTo>
                    <a:pt x="22" y="232"/>
                    <a:pt x="22" y="233"/>
                    <a:pt x="22" y="233"/>
                  </a:cubicBezTo>
                  <a:cubicBezTo>
                    <a:pt x="23" y="234"/>
                    <a:pt x="23" y="235"/>
                    <a:pt x="24" y="236"/>
                  </a:cubicBezTo>
                  <a:cubicBezTo>
                    <a:pt x="24" y="238"/>
                    <a:pt x="24" y="239"/>
                    <a:pt x="24" y="240"/>
                  </a:cubicBezTo>
                  <a:cubicBezTo>
                    <a:pt x="24" y="241"/>
                    <a:pt x="24" y="242"/>
                    <a:pt x="24" y="242"/>
                  </a:cubicBezTo>
                  <a:cubicBezTo>
                    <a:pt x="24" y="243"/>
                    <a:pt x="25" y="244"/>
                    <a:pt x="25" y="245"/>
                  </a:cubicBezTo>
                  <a:cubicBezTo>
                    <a:pt x="26" y="247"/>
                    <a:pt x="27" y="248"/>
                    <a:pt x="27" y="250"/>
                  </a:cubicBezTo>
                  <a:cubicBezTo>
                    <a:pt x="27" y="251"/>
                    <a:pt x="27" y="252"/>
                    <a:pt x="27" y="254"/>
                  </a:cubicBezTo>
                  <a:cubicBezTo>
                    <a:pt x="27" y="254"/>
                    <a:pt x="27" y="254"/>
                    <a:pt x="27" y="254"/>
                  </a:cubicBezTo>
                  <a:cubicBezTo>
                    <a:pt x="28" y="254"/>
                    <a:pt x="30" y="255"/>
                    <a:pt x="31" y="257"/>
                  </a:cubicBezTo>
                  <a:cubicBezTo>
                    <a:pt x="32" y="259"/>
                    <a:pt x="31" y="261"/>
                    <a:pt x="31" y="263"/>
                  </a:cubicBezTo>
                  <a:cubicBezTo>
                    <a:pt x="32" y="264"/>
                    <a:pt x="33" y="264"/>
                    <a:pt x="33" y="265"/>
                  </a:cubicBezTo>
                  <a:cubicBezTo>
                    <a:pt x="35" y="267"/>
                    <a:pt x="37" y="271"/>
                    <a:pt x="37" y="273"/>
                  </a:cubicBezTo>
                  <a:cubicBezTo>
                    <a:pt x="38" y="275"/>
                    <a:pt x="37" y="276"/>
                    <a:pt x="37" y="278"/>
                  </a:cubicBezTo>
                  <a:cubicBezTo>
                    <a:pt x="37" y="278"/>
                    <a:pt x="37" y="278"/>
                    <a:pt x="37" y="279"/>
                  </a:cubicBezTo>
                  <a:cubicBezTo>
                    <a:pt x="37" y="279"/>
                    <a:pt x="37" y="279"/>
                    <a:pt x="37" y="279"/>
                  </a:cubicBezTo>
                  <a:cubicBezTo>
                    <a:pt x="38" y="280"/>
                    <a:pt x="38" y="280"/>
                    <a:pt x="39" y="281"/>
                  </a:cubicBezTo>
                  <a:cubicBezTo>
                    <a:pt x="39" y="281"/>
                    <a:pt x="39" y="281"/>
                    <a:pt x="39" y="282"/>
                  </a:cubicBezTo>
                  <a:cubicBezTo>
                    <a:pt x="41" y="284"/>
                    <a:pt x="42" y="286"/>
                    <a:pt x="43" y="287"/>
                  </a:cubicBezTo>
                  <a:cubicBezTo>
                    <a:pt x="44" y="289"/>
                    <a:pt x="44" y="291"/>
                    <a:pt x="44" y="293"/>
                  </a:cubicBezTo>
                  <a:cubicBezTo>
                    <a:pt x="44" y="293"/>
                    <a:pt x="44" y="294"/>
                    <a:pt x="44" y="295"/>
                  </a:cubicBezTo>
                  <a:cubicBezTo>
                    <a:pt x="44" y="295"/>
                    <a:pt x="44" y="295"/>
                    <a:pt x="44" y="296"/>
                  </a:cubicBezTo>
                  <a:cubicBezTo>
                    <a:pt x="45" y="297"/>
                    <a:pt x="46" y="298"/>
                    <a:pt x="47" y="299"/>
                  </a:cubicBezTo>
                  <a:cubicBezTo>
                    <a:pt x="48" y="301"/>
                    <a:pt x="48" y="303"/>
                    <a:pt x="48" y="304"/>
                  </a:cubicBezTo>
                  <a:cubicBezTo>
                    <a:pt x="48" y="305"/>
                    <a:pt x="48" y="306"/>
                    <a:pt x="48" y="306"/>
                  </a:cubicBezTo>
                  <a:cubicBezTo>
                    <a:pt x="48" y="306"/>
                    <a:pt x="49" y="307"/>
                    <a:pt x="49" y="307"/>
                  </a:cubicBezTo>
                  <a:cubicBezTo>
                    <a:pt x="49" y="307"/>
                    <a:pt x="50" y="308"/>
                    <a:pt x="51" y="309"/>
                  </a:cubicBezTo>
                  <a:cubicBezTo>
                    <a:pt x="51" y="309"/>
                    <a:pt x="53" y="312"/>
                    <a:pt x="54" y="315"/>
                  </a:cubicBezTo>
                  <a:cubicBezTo>
                    <a:pt x="54" y="317"/>
                    <a:pt x="54" y="319"/>
                    <a:pt x="53" y="321"/>
                  </a:cubicBezTo>
                  <a:cubicBezTo>
                    <a:pt x="53" y="322"/>
                    <a:pt x="53" y="323"/>
                    <a:pt x="53" y="323"/>
                  </a:cubicBezTo>
                  <a:cubicBezTo>
                    <a:pt x="53" y="323"/>
                    <a:pt x="53" y="324"/>
                    <a:pt x="53" y="324"/>
                  </a:cubicBezTo>
                  <a:cubicBezTo>
                    <a:pt x="53" y="325"/>
                    <a:pt x="53" y="327"/>
                    <a:pt x="53" y="327"/>
                  </a:cubicBezTo>
                  <a:cubicBezTo>
                    <a:pt x="53" y="328"/>
                    <a:pt x="53" y="328"/>
                    <a:pt x="53" y="329"/>
                  </a:cubicBezTo>
                  <a:cubicBezTo>
                    <a:pt x="54" y="330"/>
                    <a:pt x="55" y="332"/>
                    <a:pt x="55" y="334"/>
                  </a:cubicBezTo>
                  <a:cubicBezTo>
                    <a:pt x="55" y="336"/>
                    <a:pt x="55" y="338"/>
                    <a:pt x="54" y="340"/>
                  </a:cubicBezTo>
                  <a:cubicBezTo>
                    <a:pt x="54" y="340"/>
                    <a:pt x="54" y="341"/>
                    <a:pt x="54" y="341"/>
                  </a:cubicBezTo>
                  <a:cubicBezTo>
                    <a:pt x="54" y="341"/>
                    <a:pt x="54" y="342"/>
                    <a:pt x="53" y="342"/>
                  </a:cubicBezTo>
                  <a:cubicBezTo>
                    <a:pt x="53" y="343"/>
                    <a:pt x="53" y="344"/>
                    <a:pt x="53" y="344"/>
                  </a:cubicBezTo>
                  <a:cubicBezTo>
                    <a:pt x="54" y="345"/>
                    <a:pt x="55" y="347"/>
                    <a:pt x="56" y="348"/>
                  </a:cubicBezTo>
                  <a:cubicBezTo>
                    <a:pt x="57" y="351"/>
                    <a:pt x="56" y="353"/>
                    <a:pt x="55" y="355"/>
                  </a:cubicBezTo>
                  <a:cubicBezTo>
                    <a:pt x="55" y="356"/>
                    <a:pt x="55" y="356"/>
                    <a:pt x="55" y="356"/>
                  </a:cubicBezTo>
                  <a:cubicBezTo>
                    <a:pt x="55" y="357"/>
                    <a:pt x="55" y="357"/>
                    <a:pt x="55" y="357"/>
                  </a:cubicBezTo>
                  <a:cubicBezTo>
                    <a:pt x="57" y="359"/>
                    <a:pt x="58" y="361"/>
                    <a:pt x="58" y="363"/>
                  </a:cubicBezTo>
                  <a:cubicBezTo>
                    <a:pt x="59" y="365"/>
                    <a:pt x="58" y="368"/>
                    <a:pt x="57" y="370"/>
                  </a:cubicBezTo>
                  <a:cubicBezTo>
                    <a:pt x="57" y="370"/>
                    <a:pt x="57" y="371"/>
                    <a:pt x="57" y="371"/>
                  </a:cubicBezTo>
                  <a:cubicBezTo>
                    <a:pt x="57" y="372"/>
                    <a:pt x="57" y="373"/>
                    <a:pt x="57" y="374"/>
                  </a:cubicBezTo>
                  <a:cubicBezTo>
                    <a:pt x="57" y="375"/>
                    <a:pt x="58" y="377"/>
                    <a:pt x="58" y="379"/>
                  </a:cubicBezTo>
                  <a:cubicBezTo>
                    <a:pt x="58" y="380"/>
                    <a:pt x="57" y="382"/>
                    <a:pt x="56" y="383"/>
                  </a:cubicBezTo>
                  <a:cubicBezTo>
                    <a:pt x="56" y="384"/>
                    <a:pt x="56" y="385"/>
                    <a:pt x="56" y="385"/>
                  </a:cubicBezTo>
                  <a:cubicBezTo>
                    <a:pt x="56" y="385"/>
                    <a:pt x="56" y="386"/>
                    <a:pt x="56" y="386"/>
                  </a:cubicBezTo>
                  <a:cubicBezTo>
                    <a:pt x="57" y="387"/>
                    <a:pt x="59" y="389"/>
                    <a:pt x="59" y="391"/>
                  </a:cubicBezTo>
                  <a:cubicBezTo>
                    <a:pt x="59" y="393"/>
                    <a:pt x="59" y="394"/>
                    <a:pt x="59" y="395"/>
                  </a:cubicBezTo>
                  <a:cubicBezTo>
                    <a:pt x="59" y="395"/>
                    <a:pt x="59" y="396"/>
                    <a:pt x="58" y="396"/>
                  </a:cubicBezTo>
                  <a:cubicBezTo>
                    <a:pt x="59" y="396"/>
                    <a:pt x="59" y="397"/>
                    <a:pt x="59" y="397"/>
                  </a:cubicBezTo>
                  <a:cubicBezTo>
                    <a:pt x="60" y="399"/>
                    <a:pt x="60" y="400"/>
                    <a:pt x="60" y="401"/>
                  </a:cubicBezTo>
                  <a:cubicBezTo>
                    <a:pt x="61" y="404"/>
                    <a:pt x="61" y="409"/>
                    <a:pt x="60" y="411"/>
                  </a:cubicBezTo>
                  <a:cubicBezTo>
                    <a:pt x="60" y="412"/>
                    <a:pt x="60" y="413"/>
                    <a:pt x="60" y="415"/>
                  </a:cubicBezTo>
                  <a:cubicBezTo>
                    <a:pt x="59" y="416"/>
                    <a:pt x="59" y="417"/>
                    <a:pt x="59" y="417"/>
                  </a:cubicBezTo>
                  <a:cubicBezTo>
                    <a:pt x="59" y="418"/>
                    <a:pt x="59" y="419"/>
                    <a:pt x="60" y="420"/>
                  </a:cubicBezTo>
                  <a:cubicBezTo>
                    <a:pt x="60" y="420"/>
                    <a:pt x="62" y="421"/>
                    <a:pt x="63" y="422"/>
                  </a:cubicBezTo>
                  <a:cubicBezTo>
                    <a:pt x="64" y="424"/>
                    <a:pt x="64" y="426"/>
                    <a:pt x="64" y="427"/>
                  </a:cubicBezTo>
                  <a:cubicBezTo>
                    <a:pt x="66" y="428"/>
                    <a:pt x="68" y="429"/>
                    <a:pt x="69" y="431"/>
                  </a:cubicBezTo>
                  <a:cubicBezTo>
                    <a:pt x="70" y="435"/>
                    <a:pt x="68" y="438"/>
                    <a:pt x="67" y="441"/>
                  </a:cubicBezTo>
                  <a:cubicBezTo>
                    <a:pt x="67" y="441"/>
                    <a:pt x="66" y="442"/>
                    <a:pt x="66" y="442"/>
                  </a:cubicBezTo>
                  <a:cubicBezTo>
                    <a:pt x="66" y="442"/>
                    <a:pt x="66" y="443"/>
                    <a:pt x="66" y="443"/>
                  </a:cubicBezTo>
                  <a:cubicBezTo>
                    <a:pt x="67" y="445"/>
                    <a:pt x="68" y="446"/>
                    <a:pt x="67" y="449"/>
                  </a:cubicBezTo>
                  <a:cubicBezTo>
                    <a:pt x="67" y="450"/>
                    <a:pt x="66" y="452"/>
                    <a:pt x="65" y="453"/>
                  </a:cubicBezTo>
                  <a:cubicBezTo>
                    <a:pt x="65" y="454"/>
                    <a:pt x="65" y="454"/>
                    <a:pt x="66" y="455"/>
                  </a:cubicBezTo>
                  <a:cubicBezTo>
                    <a:pt x="66" y="457"/>
                    <a:pt x="67" y="458"/>
                    <a:pt x="67" y="460"/>
                  </a:cubicBezTo>
                  <a:cubicBezTo>
                    <a:pt x="67" y="462"/>
                    <a:pt x="67" y="466"/>
                    <a:pt x="67" y="468"/>
                  </a:cubicBezTo>
                  <a:cubicBezTo>
                    <a:pt x="67" y="468"/>
                    <a:pt x="67" y="469"/>
                    <a:pt x="66" y="470"/>
                  </a:cubicBezTo>
                  <a:cubicBezTo>
                    <a:pt x="67" y="470"/>
                    <a:pt x="67" y="470"/>
                    <a:pt x="67" y="470"/>
                  </a:cubicBezTo>
                  <a:cubicBezTo>
                    <a:pt x="67" y="471"/>
                    <a:pt x="68" y="473"/>
                    <a:pt x="68" y="474"/>
                  </a:cubicBezTo>
                  <a:cubicBezTo>
                    <a:pt x="68" y="476"/>
                    <a:pt x="67" y="478"/>
                    <a:pt x="66" y="479"/>
                  </a:cubicBezTo>
                  <a:cubicBezTo>
                    <a:pt x="66" y="479"/>
                    <a:pt x="66" y="479"/>
                    <a:pt x="66" y="479"/>
                  </a:cubicBezTo>
                  <a:cubicBezTo>
                    <a:pt x="66" y="480"/>
                    <a:pt x="67" y="481"/>
                    <a:pt x="68" y="483"/>
                  </a:cubicBezTo>
                  <a:cubicBezTo>
                    <a:pt x="68" y="483"/>
                    <a:pt x="69" y="484"/>
                    <a:pt x="69" y="484"/>
                  </a:cubicBezTo>
                  <a:cubicBezTo>
                    <a:pt x="71" y="486"/>
                    <a:pt x="72" y="488"/>
                    <a:pt x="73" y="490"/>
                  </a:cubicBezTo>
                  <a:cubicBezTo>
                    <a:pt x="74" y="493"/>
                    <a:pt x="73" y="496"/>
                    <a:pt x="73" y="498"/>
                  </a:cubicBezTo>
                  <a:cubicBezTo>
                    <a:pt x="73" y="500"/>
                    <a:pt x="73" y="502"/>
                    <a:pt x="73" y="502"/>
                  </a:cubicBezTo>
                  <a:cubicBezTo>
                    <a:pt x="73" y="503"/>
                    <a:pt x="74" y="505"/>
                    <a:pt x="74" y="507"/>
                  </a:cubicBezTo>
                  <a:cubicBezTo>
                    <a:pt x="75" y="508"/>
                    <a:pt x="76" y="510"/>
                    <a:pt x="76" y="511"/>
                  </a:cubicBezTo>
                  <a:cubicBezTo>
                    <a:pt x="76" y="512"/>
                    <a:pt x="77" y="513"/>
                    <a:pt x="77" y="514"/>
                  </a:cubicBezTo>
                  <a:cubicBezTo>
                    <a:pt x="77" y="514"/>
                    <a:pt x="77" y="515"/>
                    <a:pt x="77" y="515"/>
                  </a:cubicBezTo>
                  <a:cubicBezTo>
                    <a:pt x="77" y="515"/>
                    <a:pt x="78" y="516"/>
                    <a:pt x="78" y="516"/>
                  </a:cubicBezTo>
                  <a:cubicBezTo>
                    <a:pt x="79" y="517"/>
                    <a:pt x="80" y="518"/>
                    <a:pt x="80" y="519"/>
                  </a:cubicBezTo>
                  <a:cubicBezTo>
                    <a:pt x="81" y="520"/>
                    <a:pt x="81" y="521"/>
                    <a:pt x="82" y="523"/>
                  </a:cubicBezTo>
                  <a:cubicBezTo>
                    <a:pt x="82" y="523"/>
                    <a:pt x="83" y="525"/>
                    <a:pt x="83" y="525"/>
                  </a:cubicBezTo>
                  <a:cubicBezTo>
                    <a:pt x="83" y="525"/>
                    <a:pt x="84" y="526"/>
                    <a:pt x="84" y="526"/>
                  </a:cubicBezTo>
                  <a:cubicBezTo>
                    <a:pt x="85" y="526"/>
                    <a:pt x="86" y="527"/>
                    <a:pt x="87" y="528"/>
                  </a:cubicBezTo>
                  <a:cubicBezTo>
                    <a:pt x="88" y="529"/>
                    <a:pt x="91" y="533"/>
                    <a:pt x="91" y="536"/>
                  </a:cubicBezTo>
                  <a:cubicBezTo>
                    <a:pt x="92" y="538"/>
                    <a:pt x="92" y="541"/>
                    <a:pt x="92" y="543"/>
                  </a:cubicBezTo>
                  <a:cubicBezTo>
                    <a:pt x="92" y="544"/>
                    <a:pt x="92" y="545"/>
                    <a:pt x="92" y="546"/>
                  </a:cubicBezTo>
                  <a:cubicBezTo>
                    <a:pt x="92" y="546"/>
                    <a:pt x="92" y="546"/>
                    <a:pt x="92" y="546"/>
                  </a:cubicBezTo>
                  <a:cubicBezTo>
                    <a:pt x="92" y="549"/>
                    <a:pt x="92" y="554"/>
                    <a:pt x="92" y="556"/>
                  </a:cubicBezTo>
                  <a:cubicBezTo>
                    <a:pt x="93" y="557"/>
                    <a:pt x="94" y="559"/>
                    <a:pt x="94" y="561"/>
                  </a:cubicBezTo>
                  <a:cubicBezTo>
                    <a:pt x="95" y="562"/>
                    <a:pt x="96" y="564"/>
                    <a:pt x="96" y="565"/>
                  </a:cubicBezTo>
                  <a:cubicBezTo>
                    <a:pt x="97" y="569"/>
                    <a:pt x="98" y="573"/>
                    <a:pt x="98" y="575"/>
                  </a:cubicBezTo>
                  <a:cubicBezTo>
                    <a:pt x="99" y="578"/>
                    <a:pt x="98" y="583"/>
                    <a:pt x="98" y="585"/>
                  </a:cubicBezTo>
                  <a:cubicBezTo>
                    <a:pt x="98" y="586"/>
                    <a:pt x="97" y="587"/>
                    <a:pt x="96" y="589"/>
                  </a:cubicBezTo>
                  <a:cubicBezTo>
                    <a:pt x="96" y="589"/>
                    <a:pt x="96" y="590"/>
                    <a:pt x="96" y="591"/>
                  </a:cubicBezTo>
                  <a:cubicBezTo>
                    <a:pt x="96" y="592"/>
                    <a:pt x="96" y="594"/>
                    <a:pt x="96" y="595"/>
                  </a:cubicBezTo>
                  <a:cubicBezTo>
                    <a:pt x="96" y="596"/>
                    <a:pt x="97" y="597"/>
                    <a:pt x="97" y="598"/>
                  </a:cubicBezTo>
                  <a:cubicBezTo>
                    <a:pt x="97" y="599"/>
                    <a:pt x="97" y="604"/>
                    <a:pt x="98" y="607"/>
                  </a:cubicBezTo>
                  <a:cubicBezTo>
                    <a:pt x="98" y="609"/>
                    <a:pt x="98" y="609"/>
                    <a:pt x="98" y="609"/>
                  </a:cubicBezTo>
                  <a:cubicBezTo>
                    <a:pt x="99" y="611"/>
                    <a:pt x="99" y="614"/>
                    <a:pt x="99" y="616"/>
                  </a:cubicBezTo>
                  <a:cubicBezTo>
                    <a:pt x="99" y="620"/>
                    <a:pt x="97" y="624"/>
                    <a:pt x="95" y="626"/>
                  </a:cubicBezTo>
                  <a:cubicBezTo>
                    <a:pt x="95" y="628"/>
                    <a:pt x="94" y="629"/>
                    <a:pt x="93" y="630"/>
                  </a:cubicBezTo>
                  <a:cubicBezTo>
                    <a:pt x="92" y="630"/>
                    <a:pt x="92" y="631"/>
                    <a:pt x="91" y="631"/>
                  </a:cubicBezTo>
                  <a:cubicBezTo>
                    <a:pt x="91" y="632"/>
                    <a:pt x="91" y="632"/>
                    <a:pt x="91" y="633"/>
                  </a:cubicBezTo>
                  <a:cubicBezTo>
                    <a:pt x="91" y="635"/>
                    <a:pt x="90" y="636"/>
                    <a:pt x="89" y="638"/>
                  </a:cubicBezTo>
                  <a:cubicBezTo>
                    <a:pt x="89" y="639"/>
                    <a:pt x="87" y="642"/>
                    <a:pt x="85" y="643"/>
                  </a:cubicBezTo>
                  <a:cubicBezTo>
                    <a:pt x="83" y="644"/>
                    <a:pt x="82" y="644"/>
                    <a:pt x="80" y="645"/>
                  </a:cubicBezTo>
                  <a:cubicBezTo>
                    <a:pt x="80" y="645"/>
                    <a:pt x="80" y="645"/>
                    <a:pt x="79" y="645"/>
                  </a:cubicBezTo>
                  <a:cubicBezTo>
                    <a:pt x="79" y="645"/>
                    <a:pt x="77" y="647"/>
                    <a:pt x="76" y="648"/>
                  </a:cubicBezTo>
                  <a:cubicBezTo>
                    <a:pt x="76" y="648"/>
                    <a:pt x="75" y="649"/>
                    <a:pt x="75" y="649"/>
                  </a:cubicBezTo>
                  <a:cubicBezTo>
                    <a:pt x="74" y="650"/>
                    <a:pt x="71" y="653"/>
                    <a:pt x="70" y="654"/>
                  </a:cubicBezTo>
                  <a:cubicBezTo>
                    <a:pt x="69" y="655"/>
                    <a:pt x="69" y="655"/>
                    <a:pt x="68" y="656"/>
                  </a:cubicBezTo>
                  <a:cubicBezTo>
                    <a:pt x="67" y="656"/>
                    <a:pt x="66" y="657"/>
                    <a:pt x="66" y="658"/>
                  </a:cubicBezTo>
                  <a:cubicBezTo>
                    <a:pt x="66" y="659"/>
                    <a:pt x="66" y="661"/>
                    <a:pt x="66" y="662"/>
                  </a:cubicBezTo>
                  <a:cubicBezTo>
                    <a:pt x="66" y="662"/>
                    <a:pt x="67" y="663"/>
                    <a:pt x="68" y="664"/>
                  </a:cubicBezTo>
                  <a:cubicBezTo>
                    <a:pt x="68" y="664"/>
                    <a:pt x="68" y="664"/>
                    <a:pt x="68" y="664"/>
                  </a:cubicBezTo>
                  <a:cubicBezTo>
                    <a:pt x="68" y="665"/>
                    <a:pt x="69" y="666"/>
                    <a:pt x="70" y="667"/>
                  </a:cubicBezTo>
                  <a:cubicBezTo>
                    <a:pt x="71" y="668"/>
                    <a:pt x="72" y="669"/>
                    <a:pt x="73" y="670"/>
                  </a:cubicBezTo>
                  <a:cubicBezTo>
                    <a:pt x="74" y="672"/>
                    <a:pt x="76" y="675"/>
                    <a:pt x="77" y="677"/>
                  </a:cubicBezTo>
                  <a:cubicBezTo>
                    <a:pt x="78" y="678"/>
                    <a:pt x="78" y="680"/>
                    <a:pt x="79" y="681"/>
                  </a:cubicBezTo>
                  <a:cubicBezTo>
                    <a:pt x="79" y="682"/>
                    <a:pt x="79" y="683"/>
                    <a:pt x="80" y="684"/>
                  </a:cubicBezTo>
                  <a:cubicBezTo>
                    <a:pt x="80" y="685"/>
                    <a:pt x="83" y="688"/>
                    <a:pt x="84" y="689"/>
                  </a:cubicBezTo>
                  <a:cubicBezTo>
                    <a:pt x="84" y="690"/>
                    <a:pt x="85" y="691"/>
                    <a:pt x="85" y="691"/>
                  </a:cubicBezTo>
                  <a:cubicBezTo>
                    <a:pt x="86" y="691"/>
                    <a:pt x="87" y="691"/>
                    <a:pt x="87" y="691"/>
                  </a:cubicBezTo>
                  <a:cubicBezTo>
                    <a:pt x="88" y="691"/>
                    <a:pt x="90" y="690"/>
                    <a:pt x="91" y="690"/>
                  </a:cubicBezTo>
                  <a:cubicBezTo>
                    <a:pt x="92" y="690"/>
                    <a:pt x="93" y="691"/>
                    <a:pt x="93" y="691"/>
                  </a:cubicBezTo>
                  <a:cubicBezTo>
                    <a:pt x="95" y="691"/>
                    <a:pt x="96" y="692"/>
                    <a:pt x="97" y="693"/>
                  </a:cubicBezTo>
                  <a:cubicBezTo>
                    <a:pt x="97" y="693"/>
                    <a:pt x="97" y="693"/>
                    <a:pt x="98" y="693"/>
                  </a:cubicBezTo>
                  <a:cubicBezTo>
                    <a:pt x="98" y="693"/>
                    <a:pt x="99" y="694"/>
                    <a:pt x="99" y="694"/>
                  </a:cubicBezTo>
                  <a:cubicBezTo>
                    <a:pt x="101" y="695"/>
                    <a:pt x="103" y="695"/>
                    <a:pt x="104" y="696"/>
                  </a:cubicBezTo>
                  <a:cubicBezTo>
                    <a:pt x="106" y="698"/>
                    <a:pt x="109" y="700"/>
                    <a:pt x="110" y="70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6" name="Freeform 55"/>
            <p:cNvSpPr>
              <a:spLocks/>
            </p:cNvSpPr>
            <p:nvPr/>
          </p:nvSpPr>
          <p:spPr bwMode="auto">
            <a:xfrm>
              <a:off x="3879850" y="2287588"/>
              <a:ext cx="612775" cy="650875"/>
            </a:xfrm>
            <a:custGeom>
              <a:avLst/>
              <a:gdLst>
                <a:gd name="T0" fmla="*/ 708 w 726"/>
                <a:gd name="T1" fmla="*/ 251 h 772"/>
                <a:gd name="T2" fmla="*/ 694 w 726"/>
                <a:gd name="T3" fmla="*/ 268 h 772"/>
                <a:gd name="T4" fmla="*/ 681 w 726"/>
                <a:gd name="T5" fmla="*/ 303 h 772"/>
                <a:gd name="T6" fmla="*/ 675 w 726"/>
                <a:gd name="T7" fmla="*/ 314 h 772"/>
                <a:gd name="T8" fmla="*/ 644 w 726"/>
                <a:gd name="T9" fmla="*/ 353 h 772"/>
                <a:gd name="T10" fmla="*/ 614 w 726"/>
                <a:gd name="T11" fmla="*/ 382 h 772"/>
                <a:gd name="T12" fmla="*/ 617 w 726"/>
                <a:gd name="T13" fmla="*/ 343 h 772"/>
                <a:gd name="T14" fmla="*/ 631 w 726"/>
                <a:gd name="T15" fmla="*/ 307 h 772"/>
                <a:gd name="T16" fmla="*/ 647 w 726"/>
                <a:gd name="T17" fmla="*/ 278 h 772"/>
                <a:gd name="T18" fmla="*/ 639 w 726"/>
                <a:gd name="T19" fmla="*/ 237 h 772"/>
                <a:gd name="T20" fmla="*/ 611 w 726"/>
                <a:gd name="T21" fmla="*/ 235 h 772"/>
                <a:gd name="T22" fmla="*/ 619 w 726"/>
                <a:gd name="T23" fmla="*/ 192 h 772"/>
                <a:gd name="T24" fmla="*/ 589 w 726"/>
                <a:gd name="T25" fmla="*/ 168 h 772"/>
                <a:gd name="T26" fmla="*/ 572 w 726"/>
                <a:gd name="T27" fmla="*/ 146 h 772"/>
                <a:gd name="T28" fmla="*/ 527 w 726"/>
                <a:gd name="T29" fmla="*/ 137 h 772"/>
                <a:gd name="T30" fmla="*/ 488 w 726"/>
                <a:gd name="T31" fmla="*/ 137 h 772"/>
                <a:gd name="T32" fmla="*/ 312 w 726"/>
                <a:gd name="T33" fmla="*/ 82 h 772"/>
                <a:gd name="T34" fmla="*/ 281 w 726"/>
                <a:gd name="T35" fmla="*/ 64 h 772"/>
                <a:gd name="T36" fmla="*/ 244 w 726"/>
                <a:gd name="T37" fmla="*/ 47 h 772"/>
                <a:gd name="T38" fmla="*/ 218 w 726"/>
                <a:gd name="T39" fmla="*/ 62 h 772"/>
                <a:gd name="T40" fmla="*/ 230 w 726"/>
                <a:gd name="T41" fmla="*/ 24 h 772"/>
                <a:gd name="T42" fmla="*/ 214 w 726"/>
                <a:gd name="T43" fmla="*/ 7 h 772"/>
                <a:gd name="T44" fmla="*/ 189 w 726"/>
                <a:gd name="T45" fmla="*/ 20 h 772"/>
                <a:gd name="T46" fmla="*/ 157 w 726"/>
                <a:gd name="T47" fmla="*/ 36 h 772"/>
                <a:gd name="T48" fmla="*/ 103 w 726"/>
                <a:gd name="T49" fmla="*/ 59 h 772"/>
                <a:gd name="T50" fmla="*/ 74 w 726"/>
                <a:gd name="T51" fmla="*/ 57 h 772"/>
                <a:gd name="T52" fmla="*/ 61 w 726"/>
                <a:gd name="T53" fmla="*/ 176 h 772"/>
                <a:gd name="T54" fmla="*/ 39 w 726"/>
                <a:gd name="T55" fmla="*/ 195 h 772"/>
                <a:gd name="T56" fmla="*/ 13 w 726"/>
                <a:gd name="T57" fmla="*/ 220 h 772"/>
                <a:gd name="T58" fmla="*/ 0 w 726"/>
                <a:gd name="T59" fmla="*/ 243 h 772"/>
                <a:gd name="T60" fmla="*/ 11 w 726"/>
                <a:gd name="T61" fmla="*/ 257 h 772"/>
                <a:gd name="T62" fmla="*/ 26 w 726"/>
                <a:gd name="T63" fmla="*/ 275 h 772"/>
                <a:gd name="T64" fmla="*/ 24 w 726"/>
                <a:gd name="T65" fmla="*/ 311 h 772"/>
                <a:gd name="T66" fmla="*/ 24 w 726"/>
                <a:gd name="T67" fmla="*/ 347 h 772"/>
                <a:gd name="T68" fmla="*/ 24 w 726"/>
                <a:gd name="T69" fmla="*/ 365 h 772"/>
                <a:gd name="T70" fmla="*/ 23 w 726"/>
                <a:gd name="T71" fmla="*/ 403 h 772"/>
                <a:gd name="T72" fmla="*/ 45 w 726"/>
                <a:gd name="T73" fmla="*/ 422 h 772"/>
                <a:gd name="T74" fmla="*/ 71 w 726"/>
                <a:gd name="T75" fmla="*/ 431 h 772"/>
                <a:gd name="T76" fmla="*/ 95 w 726"/>
                <a:gd name="T77" fmla="*/ 451 h 772"/>
                <a:gd name="T78" fmla="*/ 139 w 726"/>
                <a:gd name="T79" fmla="*/ 472 h 772"/>
                <a:gd name="T80" fmla="*/ 154 w 726"/>
                <a:gd name="T81" fmla="*/ 494 h 772"/>
                <a:gd name="T82" fmla="*/ 181 w 726"/>
                <a:gd name="T83" fmla="*/ 515 h 772"/>
                <a:gd name="T84" fmla="*/ 217 w 726"/>
                <a:gd name="T85" fmla="*/ 536 h 772"/>
                <a:gd name="T86" fmla="*/ 229 w 726"/>
                <a:gd name="T87" fmla="*/ 570 h 772"/>
                <a:gd name="T88" fmla="*/ 234 w 726"/>
                <a:gd name="T89" fmla="*/ 598 h 772"/>
                <a:gd name="T90" fmla="*/ 241 w 726"/>
                <a:gd name="T91" fmla="*/ 617 h 772"/>
                <a:gd name="T92" fmla="*/ 260 w 726"/>
                <a:gd name="T93" fmla="*/ 655 h 772"/>
                <a:gd name="T94" fmla="*/ 255 w 726"/>
                <a:gd name="T95" fmla="*/ 696 h 772"/>
                <a:gd name="T96" fmla="*/ 268 w 726"/>
                <a:gd name="T97" fmla="*/ 732 h 772"/>
                <a:gd name="T98" fmla="*/ 323 w 726"/>
                <a:gd name="T99" fmla="*/ 760 h 772"/>
                <a:gd name="T100" fmla="*/ 680 w 726"/>
                <a:gd name="T101" fmla="*/ 708 h 772"/>
                <a:gd name="T102" fmla="*/ 670 w 726"/>
                <a:gd name="T103" fmla="*/ 659 h 772"/>
                <a:gd name="T104" fmla="*/ 660 w 726"/>
                <a:gd name="T105" fmla="*/ 619 h 772"/>
                <a:gd name="T106" fmla="*/ 665 w 726"/>
                <a:gd name="T107" fmla="*/ 560 h 772"/>
                <a:gd name="T108" fmla="*/ 662 w 726"/>
                <a:gd name="T109" fmla="*/ 499 h 772"/>
                <a:gd name="T110" fmla="*/ 680 w 726"/>
                <a:gd name="T111" fmla="*/ 442 h 772"/>
                <a:gd name="T112" fmla="*/ 681 w 726"/>
                <a:gd name="T113" fmla="*/ 365 h 772"/>
                <a:gd name="T114" fmla="*/ 699 w 726"/>
                <a:gd name="T115" fmla="*/ 317 h 772"/>
                <a:gd name="T116" fmla="*/ 708 w 726"/>
                <a:gd name="T117" fmla="*/ 288 h 772"/>
                <a:gd name="T118" fmla="*/ 716 w 726"/>
                <a:gd name="T119" fmla="*/ 253 h 7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726" h="772">
                  <a:moveTo>
                    <a:pt x="726" y="238"/>
                  </a:moveTo>
                  <a:cubicBezTo>
                    <a:pt x="726" y="237"/>
                    <a:pt x="723" y="235"/>
                    <a:pt x="722" y="235"/>
                  </a:cubicBezTo>
                  <a:cubicBezTo>
                    <a:pt x="721" y="235"/>
                    <a:pt x="719" y="236"/>
                    <a:pt x="717" y="236"/>
                  </a:cubicBezTo>
                  <a:cubicBezTo>
                    <a:pt x="717" y="236"/>
                    <a:pt x="715" y="236"/>
                    <a:pt x="714" y="236"/>
                  </a:cubicBezTo>
                  <a:cubicBezTo>
                    <a:pt x="713" y="237"/>
                    <a:pt x="713" y="239"/>
                    <a:pt x="712" y="239"/>
                  </a:cubicBezTo>
                  <a:cubicBezTo>
                    <a:pt x="711" y="240"/>
                    <a:pt x="710" y="241"/>
                    <a:pt x="710" y="241"/>
                  </a:cubicBezTo>
                  <a:cubicBezTo>
                    <a:pt x="709" y="242"/>
                    <a:pt x="707" y="242"/>
                    <a:pt x="706" y="243"/>
                  </a:cubicBezTo>
                  <a:cubicBezTo>
                    <a:pt x="706" y="244"/>
                    <a:pt x="706" y="246"/>
                    <a:pt x="706" y="247"/>
                  </a:cubicBezTo>
                  <a:cubicBezTo>
                    <a:pt x="706" y="248"/>
                    <a:pt x="708" y="250"/>
                    <a:pt x="708" y="251"/>
                  </a:cubicBezTo>
                  <a:cubicBezTo>
                    <a:pt x="708" y="252"/>
                    <a:pt x="708" y="254"/>
                    <a:pt x="707" y="254"/>
                  </a:cubicBezTo>
                  <a:cubicBezTo>
                    <a:pt x="707" y="255"/>
                    <a:pt x="705" y="254"/>
                    <a:pt x="704" y="255"/>
                  </a:cubicBezTo>
                  <a:cubicBezTo>
                    <a:pt x="704" y="255"/>
                    <a:pt x="703" y="256"/>
                    <a:pt x="702" y="257"/>
                  </a:cubicBezTo>
                  <a:cubicBezTo>
                    <a:pt x="702" y="257"/>
                    <a:pt x="701" y="258"/>
                    <a:pt x="700" y="259"/>
                  </a:cubicBezTo>
                  <a:cubicBezTo>
                    <a:pt x="700" y="259"/>
                    <a:pt x="699" y="260"/>
                    <a:pt x="698" y="260"/>
                  </a:cubicBezTo>
                  <a:cubicBezTo>
                    <a:pt x="697" y="260"/>
                    <a:pt x="696" y="258"/>
                    <a:pt x="695" y="259"/>
                  </a:cubicBezTo>
                  <a:cubicBezTo>
                    <a:pt x="694" y="259"/>
                    <a:pt x="694" y="260"/>
                    <a:pt x="694" y="261"/>
                  </a:cubicBezTo>
                  <a:cubicBezTo>
                    <a:pt x="694" y="262"/>
                    <a:pt x="694" y="264"/>
                    <a:pt x="694" y="265"/>
                  </a:cubicBezTo>
                  <a:cubicBezTo>
                    <a:pt x="694" y="265"/>
                    <a:pt x="694" y="267"/>
                    <a:pt x="694" y="268"/>
                  </a:cubicBezTo>
                  <a:cubicBezTo>
                    <a:pt x="694" y="269"/>
                    <a:pt x="692" y="270"/>
                    <a:pt x="692" y="271"/>
                  </a:cubicBezTo>
                  <a:cubicBezTo>
                    <a:pt x="692" y="272"/>
                    <a:pt x="692" y="275"/>
                    <a:pt x="691" y="276"/>
                  </a:cubicBezTo>
                  <a:cubicBezTo>
                    <a:pt x="691" y="277"/>
                    <a:pt x="689" y="279"/>
                    <a:pt x="688" y="281"/>
                  </a:cubicBezTo>
                  <a:cubicBezTo>
                    <a:pt x="688" y="281"/>
                    <a:pt x="688" y="282"/>
                    <a:pt x="687" y="283"/>
                  </a:cubicBezTo>
                  <a:cubicBezTo>
                    <a:pt x="687" y="284"/>
                    <a:pt x="686" y="286"/>
                    <a:pt x="686" y="287"/>
                  </a:cubicBezTo>
                  <a:cubicBezTo>
                    <a:pt x="685" y="288"/>
                    <a:pt x="685" y="290"/>
                    <a:pt x="685" y="291"/>
                  </a:cubicBezTo>
                  <a:cubicBezTo>
                    <a:pt x="684" y="291"/>
                    <a:pt x="683" y="292"/>
                    <a:pt x="683" y="293"/>
                  </a:cubicBezTo>
                  <a:cubicBezTo>
                    <a:pt x="682" y="294"/>
                    <a:pt x="682" y="297"/>
                    <a:pt x="681" y="298"/>
                  </a:cubicBezTo>
                  <a:cubicBezTo>
                    <a:pt x="681" y="299"/>
                    <a:pt x="681" y="302"/>
                    <a:pt x="681" y="303"/>
                  </a:cubicBezTo>
                  <a:cubicBezTo>
                    <a:pt x="680" y="304"/>
                    <a:pt x="680" y="305"/>
                    <a:pt x="680" y="306"/>
                  </a:cubicBezTo>
                  <a:cubicBezTo>
                    <a:pt x="679" y="306"/>
                    <a:pt x="680" y="308"/>
                    <a:pt x="681" y="308"/>
                  </a:cubicBezTo>
                  <a:cubicBezTo>
                    <a:pt x="681" y="309"/>
                    <a:pt x="683" y="310"/>
                    <a:pt x="683" y="310"/>
                  </a:cubicBezTo>
                  <a:cubicBezTo>
                    <a:pt x="683" y="311"/>
                    <a:pt x="684" y="314"/>
                    <a:pt x="684" y="315"/>
                  </a:cubicBezTo>
                  <a:cubicBezTo>
                    <a:pt x="684" y="315"/>
                    <a:pt x="684" y="317"/>
                    <a:pt x="684" y="318"/>
                  </a:cubicBezTo>
                  <a:cubicBezTo>
                    <a:pt x="683" y="318"/>
                    <a:pt x="681" y="318"/>
                    <a:pt x="681" y="318"/>
                  </a:cubicBezTo>
                  <a:cubicBezTo>
                    <a:pt x="680" y="318"/>
                    <a:pt x="679" y="317"/>
                    <a:pt x="679" y="317"/>
                  </a:cubicBezTo>
                  <a:cubicBezTo>
                    <a:pt x="678" y="316"/>
                    <a:pt x="678" y="314"/>
                    <a:pt x="677" y="313"/>
                  </a:cubicBezTo>
                  <a:cubicBezTo>
                    <a:pt x="677" y="313"/>
                    <a:pt x="676" y="313"/>
                    <a:pt x="675" y="314"/>
                  </a:cubicBezTo>
                  <a:cubicBezTo>
                    <a:pt x="674" y="314"/>
                    <a:pt x="673" y="317"/>
                    <a:pt x="672" y="318"/>
                  </a:cubicBezTo>
                  <a:cubicBezTo>
                    <a:pt x="671" y="319"/>
                    <a:pt x="669" y="319"/>
                    <a:pt x="668" y="319"/>
                  </a:cubicBezTo>
                  <a:cubicBezTo>
                    <a:pt x="667" y="319"/>
                    <a:pt x="665" y="320"/>
                    <a:pt x="665" y="321"/>
                  </a:cubicBezTo>
                  <a:cubicBezTo>
                    <a:pt x="663" y="321"/>
                    <a:pt x="661" y="321"/>
                    <a:pt x="660" y="322"/>
                  </a:cubicBezTo>
                  <a:cubicBezTo>
                    <a:pt x="658" y="322"/>
                    <a:pt x="656" y="325"/>
                    <a:pt x="655" y="326"/>
                  </a:cubicBezTo>
                  <a:cubicBezTo>
                    <a:pt x="654" y="327"/>
                    <a:pt x="652" y="330"/>
                    <a:pt x="651" y="331"/>
                  </a:cubicBezTo>
                  <a:cubicBezTo>
                    <a:pt x="649" y="334"/>
                    <a:pt x="647" y="339"/>
                    <a:pt x="646" y="341"/>
                  </a:cubicBezTo>
                  <a:cubicBezTo>
                    <a:pt x="646" y="342"/>
                    <a:pt x="645" y="345"/>
                    <a:pt x="645" y="346"/>
                  </a:cubicBezTo>
                  <a:cubicBezTo>
                    <a:pt x="644" y="348"/>
                    <a:pt x="644" y="351"/>
                    <a:pt x="644" y="353"/>
                  </a:cubicBezTo>
                  <a:cubicBezTo>
                    <a:pt x="644" y="354"/>
                    <a:pt x="643" y="357"/>
                    <a:pt x="642" y="358"/>
                  </a:cubicBezTo>
                  <a:cubicBezTo>
                    <a:pt x="642" y="359"/>
                    <a:pt x="641" y="360"/>
                    <a:pt x="640" y="361"/>
                  </a:cubicBezTo>
                  <a:cubicBezTo>
                    <a:pt x="638" y="362"/>
                    <a:pt x="635" y="363"/>
                    <a:pt x="634" y="363"/>
                  </a:cubicBezTo>
                  <a:cubicBezTo>
                    <a:pt x="633" y="364"/>
                    <a:pt x="630" y="366"/>
                    <a:pt x="629" y="367"/>
                  </a:cubicBezTo>
                  <a:cubicBezTo>
                    <a:pt x="628" y="368"/>
                    <a:pt x="627" y="370"/>
                    <a:pt x="626" y="371"/>
                  </a:cubicBezTo>
                  <a:cubicBezTo>
                    <a:pt x="626" y="372"/>
                    <a:pt x="626" y="375"/>
                    <a:pt x="625" y="376"/>
                  </a:cubicBezTo>
                  <a:cubicBezTo>
                    <a:pt x="625" y="378"/>
                    <a:pt x="624" y="381"/>
                    <a:pt x="623" y="382"/>
                  </a:cubicBezTo>
                  <a:cubicBezTo>
                    <a:pt x="622" y="383"/>
                    <a:pt x="620" y="384"/>
                    <a:pt x="619" y="384"/>
                  </a:cubicBezTo>
                  <a:cubicBezTo>
                    <a:pt x="618" y="384"/>
                    <a:pt x="616" y="382"/>
                    <a:pt x="614" y="382"/>
                  </a:cubicBezTo>
                  <a:cubicBezTo>
                    <a:pt x="614" y="381"/>
                    <a:pt x="612" y="381"/>
                    <a:pt x="612" y="381"/>
                  </a:cubicBezTo>
                  <a:cubicBezTo>
                    <a:pt x="611" y="380"/>
                    <a:pt x="609" y="379"/>
                    <a:pt x="609" y="377"/>
                  </a:cubicBezTo>
                  <a:cubicBezTo>
                    <a:pt x="608" y="376"/>
                    <a:pt x="610" y="374"/>
                    <a:pt x="611" y="373"/>
                  </a:cubicBezTo>
                  <a:cubicBezTo>
                    <a:pt x="612" y="373"/>
                    <a:pt x="613" y="371"/>
                    <a:pt x="614" y="370"/>
                  </a:cubicBezTo>
                  <a:cubicBezTo>
                    <a:pt x="614" y="369"/>
                    <a:pt x="612" y="367"/>
                    <a:pt x="612" y="366"/>
                  </a:cubicBezTo>
                  <a:cubicBezTo>
                    <a:pt x="612" y="364"/>
                    <a:pt x="614" y="360"/>
                    <a:pt x="614" y="358"/>
                  </a:cubicBezTo>
                  <a:cubicBezTo>
                    <a:pt x="614" y="357"/>
                    <a:pt x="614" y="354"/>
                    <a:pt x="614" y="353"/>
                  </a:cubicBezTo>
                  <a:cubicBezTo>
                    <a:pt x="614" y="351"/>
                    <a:pt x="614" y="348"/>
                    <a:pt x="614" y="347"/>
                  </a:cubicBezTo>
                  <a:cubicBezTo>
                    <a:pt x="615" y="346"/>
                    <a:pt x="616" y="344"/>
                    <a:pt x="617" y="343"/>
                  </a:cubicBezTo>
                  <a:cubicBezTo>
                    <a:pt x="617" y="342"/>
                    <a:pt x="619" y="340"/>
                    <a:pt x="619" y="339"/>
                  </a:cubicBezTo>
                  <a:cubicBezTo>
                    <a:pt x="620" y="338"/>
                    <a:pt x="619" y="335"/>
                    <a:pt x="620" y="334"/>
                  </a:cubicBezTo>
                  <a:cubicBezTo>
                    <a:pt x="620" y="333"/>
                    <a:pt x="622" y="331"/>
                    <a:pt x="622" y="329"/>
                  </a:cubicBezTo>
                  <a:cubicBezTo>
                    <a:pt x="623" y="329"/>
                    <a:pt x="624" y="328"/>
                    <a:pt x="624" y="327"/>
                  </a:cubicBezTo>
                  <a:cubicBezTo>
                    <a:pt x="625" y="326"/>
                    <a:pt x="625" y="323"/>
                    <a:pt x="626" y="322"/>
                  </a:cubicBezTo>
                  <a:cubicBezTo>
                    <a:pt x="626" y="321"/>
                    <a:pt x="629" y="319"/>
                    <a:pt x="628" y="317"/>
                  </a:cubicBezTo>
                  <a:cubicBezTo>
                    <a:pt x="628" y="316"/>
                    <a:pt x="626" y="316"/>
                    <a:pt x="626" y="316"/>
                  </a:cubicBezTo>
                  <a:cubicBezTo>
                    <a:pt x="625" y="314"/>
                    <a:pt x="626" y="312"/>
                    <a:pt x="626" y="311"/>
                  </a:cubicBezTo>
                  <a:cubicBezTo>
                    <a:pt x="627" y="309"/>
                    <a:pt x="629" y="308"/>
                    <a:pt x="631" y="307"/>
                  </a:cubicBezTo>
                  <a:cubicBezTo>
                    <a:pt x="632" y="306"/>
                    <a:pt x="634" y="304"/>
                    <a:pt x="635" y="304"/>
                  </a:cubicBezTo>
                  <a:cubicBezTo>
                    <a:pt x="636" y="303"/>
                    <a:pt x="639" y="303"/>
                    <a:pt x="640" y="302"/>
                  </a:cubicBezTo>
                  <a:cubicBezTo>
                    <a:pt x="641" y="302"/>
                    <a:pt x="645" y="302"/>
                    <a:pt x="646" y="301"/>
                  </a:cubicBezTo>
                  <a:cubicBezTo>
                    <a:pt x="647" y="301"/>
                    <a:pt x="648" y="300"/>
                    <a:pt x="648" y="299"/>
                  </a:cubicBezTo>
                  <a:cubicBezTo>
                    <a:pt x="649" y="298"/>
                    <a:pt x="650" y="297"/>
                    <a:pt x="650" y="296"/>
                  </a:cubicBezTo>
                  <a:cubicBezTo>
                    <a:pt x="650" y="294"/>
                    <a:pt x="649" y="291"/>
                    <a:pt x="650" y="289"/>
                  </a:cubicBezTo>
                  <a:cubicBezTo>
                    <a:pt x="650" y="288"/>
                    <a:pt x="651" y="285"/>
                    <a:pt x="651" y="284"/>
                  </a:cubicBezTo>
                  <a:cubicBezTo>
                    <a:pt x="651" y="283"/>
                    <a:pt x="651" y="280"/>
                    <a:pt x="651" y="279"/>
                  </a:cubicBezTo>
                  <a:cubicBezTo>
                    <a:pt x="649" y="279"/>
                    <a:pt x="648" y="279"/>
                    <a:pt x="647" y="278"/>
                  </a:cubicBezTo>
                  <a:cubicBezTo>
                    <a:pt x="645" y="278"/>
                    <a:pt x="642" y="277"/>
                    <a:pt x="641" y="276"/>
                  </a:cubicBezTo>
                  <a:cubicBezTo>
                    <a:pt x="641" y="275"/>
                    <a:pt x="641" y="274"/>
                    <a:pt x="641" y="273"/>
                  </a:cubicBezTo>
                  <a:cubicBezTo>
                    <a:pt x="640" y="272"/>
                    <a:pt x="638" y="271"/>
                    <a:pt x="637" y="270"/>
                  </a:cubicBezTo>
                  <a:cubicBezTo>
                    <a:pt x="636" y="269"/>
                    <a:pt x="634" y="268"/>
                    <a:pt x="633" y="267"/>
                  </a:cubicBezTo>
                  <a:cubicBezTo>
                    <a:pt x="633" y="266"/>
                    <a:pt x="632" y="262"/>
                    <a:pt x="632" y="261"/>
                  </a:cubicBezTo>
                  <a:cubicBezTo>
                    <a:pt x="632" y="259"/>
                    <a:pt x="634" y="254"/>
                    <a:pt x="634" y="252"/>
                  </a:cubicBezTo>
                  <a:cubicBezTo>
                    <a:pt x="634" y="251"/>
                    <a:pt x="635" y="247"/>
                    <a:pt x="636" y="246"/>
                  </a:cubicBezTo>
                  <a:cubicBezTo>
                    <a:pt x="636" y="244"/>
                    <a:pt x="638" y="242"/>
                    <a:pt x="638" y="240"/>
                  </a:cubicBezTo>
                  <a:cubicBezTo>
                    <a:pt x="639" y="240"/>
                    <a:pt x="640" y="238"/>
                    <a:pt x="639" y="237"/>
                  </a:cubicBezTo>
                  <a:cubicBezTo>
                    <a:pt x="639" y="236"/>
                    <a:pt x="639" y="234"/>
                    <a:pt x="638" y="233"/>
                  </a:cubicBezTo>
                  <a:cubicBezTo>
                    <a:pt x="637" y="232"/>
                    <a:pt x="636" y="231"/>
                    <a:pt x="635" y="230"/>
                  </a:cubicBezTo>
                  <a:cubicBezTo>
                    <a:pt x="634" y="230"/>
                    <a:pt x="631" y="230"/>
                    <a:pt x="631" y="231"/>
                  </a:cubicBezTo>
                  <a:cubicBezTo>
                    <a:pt x="630" y="232"/>
                    <a:pt x="630" y="234"/>
                    <a:pt x="629" y="235"/>
                  </a:cubicBezTo>
                  <a:cubicBezTo>
                    <a:pt x="629" y="236"/>
                    <a:pt x="627" y="237"/>
                    <a:pt x="626" y="238"/>
                  </a:cubicBezTo>
                  <a:cubicBezTo>
                    <a:pt x="624" y="238"/>
                    <a:pt x="621" y="237"/>
                    <a:pt x="620" y="238"/>
                  </a:cubicBezTo>
                  <a:cubicBezTo>
                    <a:pt x="619" y="238"/>
                    <a:pt x="617" y="240"/>
                    <a:pt x="616" y="240"/>
                  </a:cubicBezTo>
                  <a:cubicBezTo>
                    <a:pt x="614" y="240"/>
                    <a:pt x="612" y="240"/>
                    <a:pt x="611" y="239"/>
                  </a:cubicBezTo>
                  <a:cubicBezTo>
                    <a:pt x="610" y="238"/>
                    <a:pt x="610" y="236"/>
                    <a:pt x="611" y="235"/>
                  </a:cubicBezTo>
                  <a:cubicBezTo>
                    <a:pt x="611" y="234"/>
                    <a:pt x="614" y="233"/>
                    <a:pt x="614" y="231"/>
                  </a:cubicBezTo>
                  <a:cubicBezTo>
                    <a:pt x="614" y="230"/>
                    <a:pt x="612" y="227"/>
                    <a:pt x="612" y="225"/>
                  </a:cubicBezTo>
                  <a:cubicBezTo>
                    <a:pt x="612" y="224"/>
                    <a:pt x="613" y="223"/>
                    <a:pt x="613" y="222"/>
                  </a:cubicBezTo>
                  <a:cubicBezTo>
                    <a:pt x="614" y="221"/>
                    <a:pt x="616" y="221"/>
                    <a:pt x="617" y="220"/>
                  </a:cubicBezTo>
                  <a:cubicBezTo>
                    <a:pt x="618" y="219"/>
                    <a:pt x="618" y="217"/>
                    <a:pt x="618" y="216"/>
                  </a:cubicBezTo>
                  <a:cubicBezTo>
                    <a:pt x="618" y="213"/>
                    <a:pt x="615" y="207"/>
                    <a:pt x="615" y="205"/>
                  </a:cubicBezTo>
                  <a:cubicBezTo>
                    <a:pt x="614" y="204"/>
                    <a:pt x="614" y="202"/>
                    <a:pt x="615" y="201"/>
                  </a:cubicBezTo>
                  <a:cubicBezTo>
                    <a:pt x="615" y="200"/>
                    <a:pt x="618" y="200"/>
                    <a:pt x="618" y="199"/>
                  </a:cubicBezTo>
                  <a:cubicBezTo>
                    <a:pt x="619" y="198"/>
                    <a:pt x="620" y="194"/>
                    <a:pt x="619" y="192"/>
                  </a:cubicBezTo>
                  <a:cubicBezTo>
                    <a:pt x="619" y="190"/>
                    <a:pt x="613" y="189"/>
                    <a:pt x="612" y="187"/>
                  </a:cubicBezTo>
                  <a:cubicBezTo>
                    <a:pt x="612" y="186"/>
                    <a:pt x="612" y="184"/>
                    <a:pt x="612" y="183"/>
                  </a:cubicBezTo>
                  <a:cubicBezTo>
                    <a:pt x="612" y="182"/>
                    <a:pt x="615" y="182"/>
                    <a:pt x="616" y="181"/>
                  </a:cubicBezTo>
                  <a:cubicBezTo>
                    <a:pt x="616" y="180"/>
                    <a:pt x="614" y="177"/>
                    <a:pt x="613" y="176"/>
                  </a:cubicBezTo>
                  <a:cubicBezTo>
                    <a:pt x="611" y="175"/>
                    <a:pt x="606" y="175"/>
                    <a:pt x="605" y="174"/>
                  </a:cubicBezTo>
                  <a:cubicBezTo>
                    <a:pt x="604" y="173"/>
                    <a:pt x="603" y="171"/>
                    <a:pt x="603" y="170"/>
                  </a:cubicBezTo>
                  <a:cubicBezTo>
                    <a:pt x="602" y="169"/>
                    <a:pt x="599" y="168"/>
                    <a:pt x="597" y="168"/>
                  </a:cubicBezTo>
                  <a:cubicBezTo>
                    <a:pt x="596" y="168"/>
                    <a:pt x="593" y="171"/>
                    <a:pt x="592" y="170"/>
                  </a:cubicBezTo>
                  <a:cubicBezTo>
                    <a:pt x="591" y="170"/>
                    <a:pt x="590" y="169"/>
                    <a:pt x="589" y="168"/>
                  </a:cubicBezTo>
                  <a:cubicBezTo>
                    <a:pt x="588" y="168"/>
                    <a:pt x="589" y="165"/>
                    <a:pt x="588" y="165"/>
                  </a:cubicBezTo>
                  <a:cubicBezTo>
                    <a:pt x="586" y="164"/>
                    <a:pt x="584" y="166"/>
                    <a:pt x="582" y="166"/>
                  </a:cubicBezTo>
                  <a:cubicBezTo>
                    <a:pt x="581" y="167"/>
                    <a:pt x="579" y="169"/>
                    <a:pt x="578" y="169"/>
                  </a:cubicBezTo>
                  <a:cubicBezTo>
                    <a:pt x="576" y="169"/>
                    <a:pt x="573" y="167"/>
                    <a:pt x="572" y="166"/>
                  </a:cubicBezTo>
                  <a:cubicBezTo>
                    <a:pt x="571" y="164"/>
                    <a:pt x="570" y="161"/>
                    <a:pt x="570" y="159"/>
                  </a:cubicBezTo>
                  <a:cubicBezTo>
                    <a:pt x="570" y="158"/>
                    <a:pt x="572" y="157"/>
                    <a:pt x="573" y="156"/>
                  </a:cubicBezTo>
                  <a:cubicBezTo>
                    <a:pt x="573" y="155"/>
                    <a:pt x="575" y="154"/>
                    <a:pt x="575" y="153"/>
                  </a:cubicBezTo>
                  <a:cubicBezTo>
                    <a:pt x="575" y="152"/>
                    <a:pt x="573" y="151"/>
                    <a:pt x="573" y="150"/>
                  </a:cubicBezTo>
                  <a:cubicBezTo>
                    <a:pt x="573" y="149"/>
                    <a:pt x="573" y="147"/>
                    <a:pt x="572" y="146"/>
                  </a:cubicBezTo>
                  <a:cubicBezTo>
                    <a:pt x="572" y="145"/>
                    <a:pt x="570" y="144"/>
                    <a:pt x="569" y="144"/>
                  </a:cubicBezTo>
                  <a:cubicBezTo>
                    <a:pt x="568" y="143"/>
                    <a:pt x="565" y="141"/>
                    <a:pt x="563" y="141"/>
                  </a:cubicBezTo>
                  <a:cubicBezTo>
                    <a:pt x="562" y="141"/>
                    <a:pt x="560" y="142"/>
                    <a:pt x="559" y="142"/>
                  </a:cubicBezTo>
                  <a:cubicBezTo>
                    <a:pt x="557" y="142"/>
                    <a:pt x="555" y="140"/>
                    <a:pt x="553" y="140"/>
                  </a:cubicBezTo>
                  <a:cubicBezTo>
                    <a:pt x="551" y="140"/>
                    <a:pt x="548" y="143"/>
                    <a:pt x="546" y="143"/>
                  </a:cubicBezTo>
                  <a:cubicBezTo>
                    <a:pt x="545" y="143"/>
                    <a:pt x="542" y="140"/>
                    <a:pt x="540" y="139"/>
                  </a:cubicBezTo>
                  <a:cubicBezTo>
                    <a:pt x="539" y="139"/>
                    <a:pt x="537" y="138"/>
                    <a:pt x="535" y="138"/>
                  </a:cubicBezTo>
                  <a:cubicBezTo>
                    <a:pt x="535" y="138"/>
                    <a:pt x="534" y="140"/>
                    <a:pt x="533" y="140"/>
                  </a:cubicBezTo>
                  <a:cubicBezTo>
                    <a:pt x="531" y="140"/>
                    <a:pt x="529" y="137"/>
                    <a:pt x="527" y="137"/>
                  </a:cubicBezTo>
                  <a:cubicBezTo>
                    <a:pt x="526" y="136"/>
                    <a:pt x="523" y="137"/>
                    <a:pt x="522" y="137"/>
                  </a:cubicBezTo>
                  <a:cubicBezTo>
                    <a:pt x="521" y="136"/>
                    <a:pt x="519" y="134"/>
                    <a:pt x="518" y="134"/>
                  </a:cubicBezTo>
                  <a:cubicBezTo>
                    <a:pt x="517" y="134"/>
                    <a:pt x="514" y="135"/>
                    <a:pt x="512" y="136"/>
                  </a:cubicBezTo>
                  <a:cubicBezTo>
                    <a:pt x="510" y="137"/>
                    <a:pt x="508" y="140"/>
                    <a:pt x="506" y="140"/>
                  </a:cubicBezTo>
                  <a:cubicBezTo>
                    <a:pt x="505" y="141"/>
                    <a:pt x="503" y="141"/>
                    <a:pt x="503" y="140"/>
                  </a:cubicBezTo>
                  <a:cubicBezTo>
                    <a:pt x="502" y="140"/>
                    <a:pt x="501" y="138"/>
                    <a:pt x="500" y="137"/>
                  </a:cubicBezTo>
                  <a:cubicBezTo>
                    <a:pt x="499" y="137"/>
                    <a:pt x="496" y="137"/>
                    <a:pt x="495" y="137"/>
                  </a:cubicBezTo>
                  <a:cubicBezTo>
                    <a:pt x="494" y="136"/>
                    <a:pt x="492" y="135"/>
                    <a:pt x="492" y="136"/>
                  </a:cubicBezTo>
                  <a:cubicBezTo>
                    <a:pt x="491" y="136"/>
                    <a:pt x="489" y="137"/>
                    <a:pt x="488" y="137"/>
                  </a:cubicBezTo>
                  <a:cubicBezTo>
                    <a:pt x="487" y="137"/>
                    <a:pt x="486" y="136"/>
                    <a:pt x="485" y="136"/>
                  </a:cubicBezTo>
                  <a:cubicBezTo>
                    <a:pt x="484" y="136"/>
                    <a:pt x="482" y="138"/>
                    <a:pt x="482" y="138"/>
                  </a:cubicBezTo>
                  <a:cubicBezTo>
                    <a:pt x="449" y="122"/>
                    <a:pt x="449" y="122"/>
                    <a:pt x="449" y="122"/>
                  </a:cubicBezTo>
                  <a:cubicBezTo>
                    <a:pt x="325" y="101"/>
                    <a:pt x="325" y="101"/>
                    <a:pt x="325" y="101"/>
                  </a:cubicBezTo>
                  <a:cubicBezTo>
                    <a:pt x="325" y="101"/>
                    <a:pt x="322" y="99"/>
                    <a:pt x="321" y="98"/>
                  </a:cubicBezTo>
                  <a:cubicBezTo>
                    <a:pt x="320" y="97"/>
                    <a:pt x="318" y="95"/>
                    <a:pt x="318" y="94"/>
                  </a:cubicBezTo>
                  <a:cubicBezTo>
                    <a:pt x="317" y="93"/>
                    <a:pt x="316" y="92"/>
                    <a:pt x="315" y="92"/>
                  </a:cubicBezTo>
                  <a:cubicBezTo>
                    <a:pt x="315" y="91"/>
                    <a:pt x="315" y="89"/>
                    <a:pt x="314" y="88"/>
                  </a:cubicBezTo>
                  <a:cubicBezTo>
                    <a:pt x="314" y="86"/>
                    <a:pt x="313" y="83"/>
                    <a:pt x="312" y="82"/>
                  </a:cubicBezTo>
                  <a:cubicBezTo>
                    <a:pt x="311" y="81"/>
                    <a:pt x="309" y="78"/>
                    <a:pt x="307" y="77"/>
                  </a:cubicBezTo>
                  <a:cubicBezTo>
                    <a:pt x="306" y="75"/>
                    <a:pt x="304" y="73"/>
                    <a:pt x="303" y="72"/>
                  </a:cubicBezTo>
                  <a:cubicBezTo>
                    <a:pt x="302" y="72"/>
                    <a:pt x="299" y="72"/>
                    <a:pt x="298" y="72"/>
                  </a:cubicBezTo>
                  <a:cubicBezTo>
                    <a:pt x="297" y="72"/>
                    <a:pt x="295" y="71"/>
                    <a:pt x="294" y="71"/>
                  </a:cubicBezTo>
                  <a:cubicBezTo>
                    <a:pt x="294" y="70"/>
                    <a:pt x="294" y="69"/>
                    <a:pt x="294" y="68"/>
                  </a:cubicBezTo>
                  <a:cubicBezTo>
                    <a:pt x="293" y="67"/>
                    <a:pt x="291" y="66"/>
                    <a:pt x="291" y="66"/>
                  </a:cubicBezTo>
                  <a:cubicBezTo>
                    <a:pt x="289" y="66"/>
                    <a:pt x="287" y="68"/>
                    <a:pt x="286" y="69"/>
                  </a:cubicBezTo>
                  <a:cubicBezTo>
                    <a:pt x="285" y="69"/>
                    <a:pt x="282" y="69"/>
                    <a:pt x="282" y="68"/>
                  </a:cubicBezTo>
                  <a:cubicBezTo>
                    <a:pt x="281" y="68"/>
                    <a:pt x="281" y="65"/>
                    <a:pt x="281" y="64"/>
                  </a:cubicBezTo>
                  <a:cubicBezTo>
                    <a:pt x="281" y="64"/>
                    <a:pt x="281" y="64"/>
                    <a:pt x="281" y="64"/>
                  </a:cubicBezTo>
                  <a:cubicBezTo>
                    <a:pt x="280" y="64"/>
                    <a:pt x="280" y="64"/>
                    <a:pt x="280" y="64"/>
                  </a:cubicBezTo>
                  <a:cubicBezTo>
                    <a:pt x="278" y="65"/>
                    <a:pt x="276" y="65"/>
                    <a:pt x="274" y="64"/>
                  </a:cubicBezTo>
                  <a:cubicBezTo>
                    <a:pt x="273" y="64"/>
                    <a:pt x="271" y="62"/>
                    <a:pt x="269" y="62"/>
                  </a:cubicBezTo>
                  <a:cubicBezTo>
                    <a:pt x="268" y="62"/>
                    <a:pt x="265" y="63"/>
                    <a:pt x="264" y="63"/>
                  </a:cubicBezTo>
                  <a:cubicBezTo>
                    <a:pt x="263" y="63"/>
                    <a:pt x="262" y="61"/>
                    <a:pt x="261" y="61"/>
                  </a:cubicBezTo>
                  <a:cubicBezTo>
                    <a:pt x="259" y="60"/>
                    <a:pt x="256" y="57"/>
                    <a:pt x="254" y="56"/>
                  </a:cubicBezTo>
                  <a:cubicBezTo>
                    <a:pt x="253" y="55"/>
                    <a:pt x="250" y="53"/>
                    <a:pt x="248" y="52"/>
                  </a:cubicBezTo>
                  <a:cubicBezTo>
                    <a:pt x="247" y="51"/>
                    <a:pt x="246" y="48"/>
                    <a:pt x="244" y="47"/>
                  </a:cubicBezTo>
                  <a:cubicBezTo>
                    <a:pt x="243" y="46"/>
                    <a:pt x="240" y="46"/>
                    <a:pt x="239" y="46"/>
                  </a:cubicBezTo>
                  <a:cubicBezTo>
                    <a:pt x="239" y="46"/>
                    <a:pt x="238" y="48"/>
                    <a:pt x="237" y="49"/>
                  </a:cubicBezTo>
                  <a:cubicBezTo>
                    <a:pt x="237" y="50"/>
                    <a:pt x="237" y="53"/>
                    <a:pt x="236" y="55"/>
                  </a:cubicBezTo>
                  <a:cubicBezTo>
                    <a:pt x="236" y="56"/>
                    <a:pt x="236" y="58"/>
                    <a:pt x="235" y="59"/>
                  </a:cubicBezTo>
                  <a:cubicBezTo>
                    <a:pt x="233" y="61"/>
                    <a:pt x="229" y="62"/>
                    <a:pt x="227" y="63"/>
                  </a:cubicBezTo>
                  <a:cubicBezTo>
                    <a:pt x="226" y="64"/>
                    <a:pt x="225" y="66"/>
                    <a:pt x="224" y="66"/>
                  </a:cubicBezTo>
                  <a:cubicBezTo>
                    <a:pt x="223" y="67"/>
                    <a:pt x="221" y="69"/>
                    <a:pt x="219" y="69"/>
                  </a:cubicBezTo>
                  <a:cubicBezTo>
                    <a:pt x="218" y="69"/>
                    <a:pt x="215" y="68"/>
                    <a:pt x="215" y="66"/>
                  </a:cubicBezTo>
                  <a:cubicBezTo>
                    <a:pt x="214" y="65"/>
                    <a:pt x="217" y="63"/>
                    <a:pt x="218" y="62"/>
                  </a:cubicBezTo>
                  <a:cubicBezTo>
                    <a:pt x="218" y="61"/>
                    <a:pt x="218" y="58"/>
                    <a:pt x="218" y="56"/>
                  </a:cubicBezTo>
                  <a:cubicBezTo>
                    <a:pt x="219" y="55"/>
                    <a:pt x="220" y="54"/>
                    <a:pt x="221" y="53"/>
                  </a:cubicBezTo>
                  <a:cubicBezTo>
                    <a:pt x="222" y="52"/>
                    <a:pt x="224" y="51"/>
                    <a:pt x="225" y="50"/>
                  </a:cubicBezTo>
                  <a:cubicBezTo>
                    <a:pt x="225" y="50"/>
                    <a:pt x="226" y="48"/>
                    <a:pt x="226" y="47"/>
                  </a:cubicBezTo>
                  <a:cubicBezTo>
                    <a:pt x="226" y="46"/>
                    <a:pt x="226" y="43"/>
                    <a:pt x="226" y="42"/>
                  </a:cubicBezTo>
                  <a:cubicBezTo>
                    <a:pt x="225" y="41"/>
                    <a:pt x="223" y="40"/>
                    <a:pt x="222" y="39"/>
                  </a:cubicBezTo>
                  <a:cubicBezTo>
                    <a:pt x="222" y="37"/>
                    <a:pt x="223" y="34"/>
                    <a:pt x="224" y="32"/>
                  </a:cubicBezTo>
                  <a:cubicBezTo>
                    <a:pt x="225" y="31"/>
                    <a:pt x="226" y="30"/>
                    <a:pt x="227" y="29"/>
                  </a:cubicBezTo>
                  <a:cubicBezTo>
                    <a:pt x="228" y="28"/>
                    <a:pt x="230" y="26"/>
                    <a:pt x="230" y="24"/>
                  </a:cubicBezTo>
                  <a:cubicBezTo>
                    <a:pt x="231" y="23"/>
                    <a:pt x="231" y="20"/>
                    <a:pt x="232" y="18"/>
                  </a:cubicBezTo>
                  <a:cubicBezTo>
                    <a:pt x="232" y="17"/>
                    <a:pt x="234" y="15"/>
                    <a:pt x="234" y="13"/>
                  </a:cubicBezTo>
                  <a:cubicBezTo>
                    <a:pt x="235" y="12"/>
                    <a:pt x="234" y="10"/>
                    <a:pt x="234" y="9"/>
                  </a:cubicBezTo>
                  <a:cubicBezTo>
                    <a:pt x="233" y="8"/>
                    <a:pt x="230" y="6"/>
                    <a:pt x="229" y="5"/>
                  </a:cubicBezTo>
                  <a:cubicBezTo>
                    <a:pt x="228" y="4"/>
                    <a:pt x="226" y="2"/>
                    <a:pt x="225" y="1"/>
                  </a:cubicBezTo>
                  <a:cubicBezTo>
                    <a:pt x="224" y="1"/>
                    <a:pt x="222" y="0"/>
                    <a:pt x="221" y="0"/>
                  </a:cubicBezTo>
                  <a:cubicBezTo>
                    <a:pt x="220" y="0"/>
                    <a:pt x="219" y="2"/>
                    <a:pt x="218" y="2"/>
                  </a:cubicBezTo>
                  <a:cubicBezTo>
                    <a:pt x="217" y="3"/>
                    <a:pt x="216" y="3"/>
                    <a:pt x="215" y="4"/>
                  </a:cubicBezTo>
                  <a:cubicBezTo>
                    <a:pt x="215" y="5"/>
                    <a:pt x="215" y="7"/>
                    <a:pt x="214" y="7"/>
                  </a:cubicBezTo>
                  <a:cubicBezTo>
                    <a:pt x="213" y="8"/>
                    <a:pt x="212" y="8"/>
                    <a:pt x="211" y="8"/>
                  </a:cubicBezTo>
                  <a:cubicBezTo>
                    <a:pt x="210" y="7"/>
                    <a:pt x="210" y="5"/>
                    <a:pt x="209" y="5"/>
                  </a:cubicBezTo>
                  <a:cubicBezTo>
                    <a:pt x="208" y="5"/>
                    <a:pt x="206" y="7"/>
                    <a:pt x="205" y="8"/>
                  </a:cubicBezTo>
                  <a:cubicBezTo>
                    <a:pt x="204" y="9"/>
                    <a:pt x="203" y="11"/>
                    <a:pt x="203" y="12"/>
                  </a:cubicBezTo>
                  <a:cubicBezTo>
                    <a:pt x="202" y="12"/>
                    <a:pt x="200" y="13"/>
                    <a:pt x="200" y="13"/>
                  </a:cubicBezTo>
                  <a:cubicBezTo>
                    <a:pt x="200" y="14"/>
                    <a:pt x="200" y="17"/>
                    <a:pt x="199" y="18"/>
                  </a:cubicBezTo>
                  <a:cubicBezTo>
                    <a:pt x="198" y="19"/>
                    <a:pt x="196" y="19"/>
                    <a:pt x="195" y="19"/>
                  </a:cubicBezTo>
                  <a:cubicBezTo>
                    <a:pt x="194" y="20"/>
                    <a:pt x="194" y="23"/>
                    <a:pt x="193" y="23"/>
                  </a:cubicBezTo>
                  <a:cubicBezTo>
                    <a:pt x="192" y="23"/>
                    <a:pt x="190" y="20"/>
                    <a:pt x="189" y="20"/>
                  </a:cubicBezTo>
                  <a:cubicBezTo>
                    <a:pt x="188" y="20"/>
                    <a:pt x="187" y="23"/>
                    <a:pt x="186" y="23"/>
                  </a:cubicBezTo>
                  <a:cubicBezTo>
                    <a:pt x="185" y="24"/>
                    <a:pt x="183" y="25"/>
                    <a:pt x="182" y="25"/>
                  </a:cubicBezTo>
                  <a:cubicBezTo>
                    <a:pt x="181" y="25"/>
                    <a:pt x="180" y="21"/>
                    <a:pt x="179" y="21"/>
                  </a:cubicBezTo>
                  <a:cubicBezTo>
                    <a:pt x="178" y="21"/>
                    <a:pt x="177" y="24"/>
                    <a:pt x="177" y="24"/>
                  </a:cubicBezTo>
                  <a:cubicBezTo>
                    <a:pt x="176" y="25"/>
                    <a:pt x="176" y="28"/>
                    <a:pt x="175" y="29"/>
                  </a:cubicBezTo>
                  <a:cubicBezTo>
                    <a:pt x="174" y="30"/>
                    <a:pt x="170" y="28"/>
                    <a:pt x="169" y="29"/>
                  </a:cubicBezTo>
                  <a:cubicBezTo>
                    <a:pt x="167" y="29"/>
                    <a:pt x="165" y="32"/>
                    <a:pt x="164" y="33"/>
                  </a:cubicBezTo>
                  <a:cubicBezTo>
                    <a:pt x="164" y="33"/>
                    <a:pt x="163" y="35"/>
                    <a:pt x="163" y="36"/>
                  </a:cubicBezTo>
                  <a:cubicBezTo>
                    <a:pt x="161" y="37"/>
                    <a:pt x="158" y="36"/>
                    <a:pt x="157" y="36"/>
                  </a:cubicBezTo>
                  <a:cubicBezTo>
                    <a:pt x="155" y="37"/>
                    <a:pt x="153" y="41"/>
                    <a:pt x="151" y="41"/>
                  </a:cubicBezTo>
                  <a:cubicBezTo>
                    <a:pt x="150" y="42"/>
                    <a:pt x="148" y="42"/>
                    <a:pt x="147" y="43"/>
                  </a:cubicBezTo>
                  <a:cubicBezTo>
                    <a:pt x="146" y="43"/>
                    <a:pt x="144" y="45"/>
                    <a:pt x="143" y="45"/>
                  </a:cubicBezTo>
                  <a:cubicBezTo>
                    <a:pt x="141" y="45"/>
                    <a:pt x="138" y="44"/>
                    <a:pt x="136" y="45"/>
                  </a:cubicBezTo>
                  <a:cubicBezTo>
                    <a:pt x="135" y="45"/>
                    <a:pt x="133" y="47"/>
                    <a:pt x="132" y="48"/>
                  </a:cubicBezTo>
                  <a:cubicBezTo>
                    <a:pt x="130" y="49"/>
                    <a:pt x="126" y="50"/>
                    <a:pt x="124" y="51"/>
                  </a:cubicBezTo>
                  <a:cubicBezTo>
                    <a:pt x="122" y="52"/>
                    <a:pt x="119" y="54"/>
                    <a:pt x="118" y="55"/>
                  </a:cubicBezTo>
                  <a:cubicBezTo>
                    <a:pt x="116" y="56"/>
                    <a:pt x="112" y="59"/>
                    <a:pt x="109" y="60"/>
                  </a:cubicBezTo>
                  <a:cubicBezTo>
                    <a:pt x="108" y="60"/>
                    <a:pt x="104" y="59"/>
                    <a:pt x="103" y="59"/>
                  </a:cubicBezTo>
                  <a:cubicBezTo>
                    <a:pt x="102" y="60"/>
                    <a:pt x="100" y="61"/>
                    <a:pt x="99" y="61"/>
                  </a:cubicBezTo>
                  <a:cubicBezTo>
                    <a:pt x="98" y="62"/>
                    <a:pt x="96" y="61"/>
                    <a:pt x="95" y="61"/>
                  </a:cubicBezTo>
                  <a:cubicBezTo>
                    <a:pt x="93" y="61"/>
                    <a:pt x="91" y="59"/>
                    <a:pt x="90" y="59"/>
                  </a:cubicBezTo>
                  <a:cubicBezTo>
                    <a:pt x="88" y="58"/>
                    <a:pt x="86" y="58"/>
                    <a:pt x="84" y="58"/>
                  </a:cubicBezTo>
                  <a:cubicBezTo>
                    <a:pt x="84" y="57"/>
                    <a:pt x="82" y="57"/>
                    <a:pt x="81" y="56"/>
                  </a:cubicBezTo>
                  <a:cubicBezTo>
                    <a:pt x="79" y="56"/>
                    <a:pt x="79" y="56"/>
                    <a:pt x="79" y="56"/>
                  </a:cubicBezTo>
                  <a:cubicBezTo>
                    <a:pt x="79" y="57"/>
                    <a:pt x="78" y="57"/>
                    <a:pt x="78" y="57"/>
                  </a:cubicBezTo>
                  <a:cubicBezTo>
                    <a:pt x="78" y="57"/>
                    <a:pt x="77" y="57"/>
                    <a:pt x="77" y="57"/>
                  </a:cubicBezTo>
                  <a:cubicBezTo>
                    <a:pt x="76" y="57"/>
                    <a:pt x="75" y="57"/>
                    <a:pt x="74" y="57"/>
                  </a:cubicBezTo>
                  <a:cubicBezTo>
                    <a:pt x="74" y="59"/>
                    <a:pt x="73" y="60"/>
                    <a:pt x="72" y="61"/>
                  </a:cubicBezTo>
                  <a:cubicBezTo>
                    <a:pt x="72" y="64"/>
                    <a:pt x="72" y="67"/>
                    <a:pt x="71" y="68"/>
                  </a:cubicBezTo>
                  <a:cubicBezTo>
                    <a:pt x="70" y="71"/>
                    <a:pt x="66" y="75"/>
                    <a:pt x="63" y="76"/>
                  </a:cubicBezTo>
                  <a:cubicBezTo>
                    <a:pt x="62" y="76"/>
                    <a:pt x="62" y="76"/>
                    <a:pt x="61" y="76"/>
                  </a:cubicBezTo>
                  <a:cubicBezTo>
                    <a:pt x="60" y="76"/>
                    <a:pt x="59" y="76"/>
                    <a:pt x="58" y="76"/>
                  </a:cubicBezTo>
                  <a:cubicBezTo>
                    <a:pt x="66" y="166"/>
                    <a:pt x="66" y="166"/>
                    <a:pt x="66" y="166"/>
                  </a:cubicBezTo>
                  <a:cubicBezTo>
                    <a:pt x="66" y="166"/>
                    <a:pt x="66" y="166"/>
                    <a:pt x="66" y="166"/>
                  </a:cubicBezTo>
                  <a:cubicBezTo>
                    <a:pt x="66" y="173"/>
                    <a:pt x="64" y="174"/>
                    <a:pt x="63" y="175"/>
                  </a:cubicBezTo>
                  <a:cubicBezTo>
                    <a:pt x="63" y="175"/>
                    <a:pt x="62" y="176"/>
                    <a:pt x="61" y="176"/>
                  </a:cubicBezTo>
                  <a:cubicBezTo>
                    <a:pt x="61" y="176"/>
                    <a:pt x="61" y="177"/>
                    <a:pt x="61" y="177"/>
                  </a:cubicBezTo>
                  <a:cubicBezTo>
                    <a:pt x="61" y="178"/>
                    <a:pt x="61" y="178"/>
                    <a:pt x="61" y="178"/>
                  </a:cubicBezTo>
                  <a:cubicBezTo>
                    <a:pt x="60" y="180"/>
                    <a:pt x="60" y="183"/>
                    <a:pt x="58" y="184"/>
                  </a:cubicBezTo>
                  <a:cubicBezTo>
                    <a:pt x="56" y="186"/>
                    <a:pt x="53" y="186"/>
                    <a:pt x="52" y="186"/>
                  </a:cubicBezTo>
                  <a:cubicBezTo>
                    <a:pt x="51" y="186"/>
                    <a:pt x="51" y="186"/>
                    <a:pt x="51" y="186"/>
                  </a:cubicBezTo>
                  <a:cubicBezTo>
                    <a:pt x="50" y="186"/>
                    <a:pt x="49" y="186"/>
                    <a:pt x="48" y="186"/>
                  </a:cubicBezTo>
                  <a:cubicBezTo>
                    <a:pt x="48" y="187"/>
                    <a:pt x="48" y="189"/>
                    <a:pt x="47" y="190"/>
                  </a:cubicBezTo>
                  <a:cubicBezTo>
                    <a:pt x="46" y="191"/>
                    <a:pt x="44" y="194"/>
                    <a:pt x="41" y="195"/>
                  </a:cubicBezTo>
                  <a:cubicBezTo>
                    <a:pt x="40" y="195"/>
                    <a:pt x="40" y="195"/>
                    <a:pt x="39" y="195"/>
                  </a:cubicBezTo>
                  <a:cubicBezTo>
                    <a:pt x="38" y="195"/>
                    <a:pt x="37" y="195"/>
                    <a:pt x="35" y="194"/>
                  </a:cubicBezTo>
                  <a:cubicBezTo>
                    <a:pt x="35" y="195"/>
                    <a:pt x="35" y="196"/>
                    <a:pt x="34" y="197"/>
                  </a:cubicBezTo>
                  <a:cubicBezTo>
                    <a:pt x="33" y="199"/>
                    <a:pt x="30" y="202"/>
                    <a:pt x="29" y="202"/>
                  </a:cubicBezTo>
                  <a:cubicBezTo>
                    <a:pt x="28" y="203"/>
                    <a:pt x="26" y="204"/>
                    <a:pt x="25" y="204"/>
                  </a:cubicBezTo>
                  <a:cubicBezTo>
                    <a:pt x="24" y="205"/>
                    <a:pt x="22" y="205"/>
                    <a:pt x="22" y="206"/>
                  </a:cubicBezTo>
                  <a:cubicBezTo>
                    <a:pt x="20" y="207"/>
                    <a:pt x="17" y="210"/>
                    <a:pt x="17" y="211"/>
                  </a:cubicBezTo>
                  <a:cubicBezTo>
                    <a:pt x="16" y="211"/>
                    <a:pt x="16" y="212"/>
                    <a:pt x="16" y="212"/>
                  </a:cubicBezTo>
                  <a:cubicBezTo>
                    <a:pt x="16" y="214"/>
                    <a:pt x="16" y="216"/>
                    <a:pt x="15" y="218"/>
                  </a:cubicBezTo>
                  <a:cubicBezTo>
                    <a:pt x="14" y="219"/>
                    <a:pt x="14" y="220"/>
                    <a:pt x="13" y="220"/>
                  </a:cubicBezTo>
                  <a:cubicBezTo>
                    <a:pt x="13" y="221"/>
                    <a:pt x="13" y="222"/>
                    <a:pt x="13" y="223"/>
                  </a:cubicBezTo>
                  <a:cubicBezTo>
                    <a:pt x="13" y="224"/>
                    <a:pt x="12" y="225"/>
                    <a:pt x="12" y="226"/>
                  </a:cubicBezTo>
                  <a:cubicBezTo>
                    <a:pt x="12" y="226"/>
                    <a:pt x="12" y="226"/>
                    <a:pt x="12" y="226"/>
                  </a:cubicBezTo>
                  <a:cubicBezTo>
                    <a:pt x="12" y="226"/>
                    <a:pt x="12" y="226"/>
                    <a:pt x="12" y="226"/>
                  </a:cubicBezTo>
                  <a:cubicBezTo>
                    <a:pt x="12" y="227"/>
                    <a:pt x="12" y="229"/>
                    <a:pt x="12" y="230"/>
                  </a:cubicBezTo>
                  <a:cubicBezTo>
                    <a:pt x="11" y="233"/>
                    <a:pt x="7" y="237"/>
                    <a:pt x="7" y="237"/>
                  </a:cubicBezTo>
                  <a:cubicBezTo>
                    <a:pt x="6" y="238"/>
                    <a:pt x="5" y="239"/>
                    <a:pt x="4" y="239"/>
                  </a:cubicBezTo>
                  <a:cubicBezTo>
                    <a:pt x="3" y="240"/>
                    <a:pt x="2" y="240"/>
                    <a:pt x="2" y="241"/>
                  </a:cubicBezTo>
                  <a:cubicBezTo>
                    <a:pt x="1" y="241"/>
                    <a:pt x="1" y="243"/>
                    <a:pt x="0" y="243"/>
                  </a:cubicBezTo>
                  <a:cubicBezTo>
                    <a:pt x="0" y="245"/>
                    <a:pt x="0" y="248"/>
                    <a:pt x="0" y="250"/>
                  </a:cubicBezTo>
                  <a:cubicBezTo>
                    <a:pt x="0" y="250"/>
                    <a:pt x="0" y="250"/>
                    <a:pt x="0" y="250"/>
                  </a:cubicBezTo>
                  <a:cubicBezTo>
                    <a:pt x="1" y="251"/>
                    <a:pt x="2" y="253"/>
                    <a:pt x="2" y="255"/>
                  </a:cubicBezTo>
                  <a:cubicBezTo>
                    <a:pt x="2" y="257"/>
                    <a:pt x="2" y="258"/>
                    <a:pt x="1" y="260"/>
                  </a:cubicBezTo>
                  <a:cubicBezTo>
                    <a:pt x="1" y="260"/>
                    <a:pt x="2" y="260"/>
                    <a:pt x="2" y="260"/>
                  </a:cubicBezTo>
                  <a:cubicBezTo>
                    <a:pt x="2" y="260"/>
                    <a:pt x="3" y="261"/>
                    <a:pt x="4" y="261"/>
                  </a:cubicBezTo>
                  <a:cubicBezTo>
                    <a:pt x="4" y="261"/>
                    <a:pt x="4" y="261"/>
                    <a:pt x="5" y="261"/>
                  </a:cubicBezTo>
                  <a:cubicBezTo>
                    <a:pt x="5" y="260"/>
                    <a:pt x="5" y="260"/>
                    <a:pt x="5" y="260"/>
                  </a:cubicBezTo>
                  <a:cubicBezTo>
                    <a:pt x="6" y="259"/>
                    <a:pt x="8" y="257"/>
                    <a:pt x="11" y="257"/>
                  </a:cubicBezTo>
                  <a:cubicBezTo>
                    <a:pt x="11" y="257"/>
                    <a:pt x="11" y="257"/>
                    <a:pt x="11" y="257"/>
                  </a:cubicBezTo>
                  <a:cubicBezTo>
                    <a:pt x="11" y="257"/>
                    <a:pt x="11" y="257"/>
                    <a:pt x="11" y="257"/>
                  </a:cubicBezTo>
                  <a:cubicBezTo>
                    <a:pt x="12" y="257"/>
                    <a:pt x="15" y="258"/>
                    <a:pt x="20" y="263"/>
                  </a:cubicBezTo>
                  <a:cubicBezTo>
                    <a:pt x="20" y="265"/>
                    <a:pt x="21" y="266"/>
                    <a:pt x="22" y="268"/>
                  </a:cubicBezTo>
                  <a:cubicBezTo>
                    <a:pt x="22" y="269"/>
                    <a:pt x="22" y="270"/>
                    <a:pt x="22" y="271"/>
                  </a:cubicBezTo>
                  <a:cubicBezTo>
                    <a:pt x="22" y="271"/>
                    <a:pt x="22" y="272"/>
                    <a:pt x="22" y="272"/>
                  </a:cubicBezTo>
                  <a:cubicBezTo>
                    <a:pt x="23" y="273"/>
                    <a:pt x="24" y="274"/>
                    <a:pt x="25" y="274"/>
                  </a:cubicBezTo>
                  <a:cubicBezTo>
                    <a:pt x="25" y="275"/>
                    <a:pt x="25" y="275"/>
                    <a:pt x="25" y="275"/>
                  </a:cubicBezTo>
                  <a:cubicBezTo>
                    <a:pt x="25" y="275"/>
                    <a:pt x="26" y="275"/>
                    <a:pt x="26" y="275"/>
                  </a:cubicBezTo>
                  <a:cubicBezTo>
                    <a:pt x="27" y="276"/>
                    <a:pt x="28" y="277"/>
                    <a:pt x="29" y="278"/>
                  </a:cubicBezTo>
                  <a:cubicBezTo>
                    <a:pt x="30" y="280"/>
                    <a:pt x="32" y="284"/>
                    <a:pt x="32" y="286"/>
                  </a:cubicBezTo>
                  <a:cubicBezTo>
                    <a:pt x="32" y="289"/>
                    <a:pt x="32" y="293"/>
                    <a:pt x="31" y="295"/>
                  </a:cubicBezTo>
                  <a:cubicBezTo>
                    <a:pt x="30" y="296"/>
                    <a:pt x="29" y="297"/>
                    <a:pt x="28" y="298"/>
                  </a:cubicBezTo>
                  <a:cubicBezTo>
                    <a:pt x="28" y="298"/>
                    <a:pt x="28" y="298"/>
                    <a:pt x="28" y="298"/>
                  </a:cubicBezTo>
                  <a:cubicBezTo>
                    <a:pt x="27" y="299"/>
                    <a:pt x="27" y="299"/>
                    <a:pt x="27" y="300"/>
                  </a:cubicBezTo>
                  <a:cubicBezTo>
                    <a:pt x="27" y="300"/>
                    <a:pt x="27" y="300"/>
                    <a:pt x="27" y="301"/>
                  </a:cubicBezTo>
                  <a:cubicBezTo>
                    <a:pt x="27" y="302"/>
                    <a:pt x="28" y="304"/>
                    <a:pt x="27" y="306"/>
                  </a:cubicBezTo>
                  <a:cubicBezTo>
                    <a:pt x="27" y="308"/>
                    <a:pt x="25" y="310"/>
                    <a:pt x="24" y="311"/>
                  </a:cubicBezTo>
                  <a:cubicBezTo>
                    <a:pt x="23" y="311"/>
                    <a:pt x="23" y="312"/>
                    <a:pt x="23" y="312"/>
                  </a:cubicBezTo>
                  <a:cubicBezTo>
                    <a:pt x="22" y="313"/>
                    <a:pt x="21" y="315"/>
                    <a:pt x="21" y="316"/>
                  </a:cubicBezTo>
                  <a:cubicBezTo>
                    <a:pt x="21" y="316"/>
                    <a:pt x="22" y="317"/>
                    <a:pt x="22" y="318"/>
                  </a:cubicBezTo>
                  <a:cubicBezTo>
                    <a:pt x="23" y="320"/>
                    <a:pt x="24" y="322"/>
                    <a:pt x="24" y="324"/>
                  </a:cubicBezTo>
                  <a:cubicBezTo>
                    <a:pt x="24" y="326"/>
                    <a:pt x="23" y="327"/>
                    <a:pt x="23" y="329"/>
                  </a:cubicBezTo>
                  <a:cubicBezTo>
                    <a:pt x="23" y="330"/>
                    <a:pt x="24" y="331"/>
                    <a:pt x="24" y="332"/>
                  </a:cubicBezTo>
                  <a:cubicBezTo>
                    <a:pt x="24" y="333"/>
                    <a:pt x="24" y="334"/>
                    <a:pt x="23" y="335"/>
                  </a:cubicBezTo>
                  <a:cubicBezTo>
                    <a:pt x="24" y="336"/>
                    <a:pt x="25" y="337"/>
                    <a:pt x="25" y="339"/>
                  </a:cubicBezTo>
                  <a:cubicBezTo>
                    <a:pt x="26" y="340"/>
                    <a:pt x="26" y="344"/>
                    <a:pt x="24" y="347"/>
                  </a:cubicBezTo>
                  <a:cubicBezTo>
                    <a:pt x="23" y="349"/>
                    <a:pt x="22" y="350"/>
                    <a:pt x="20" y="350"/>
                  </a:cubicBezTo>
                  <a:cubicBezTo>
                    <a:pt x="20" y="350"/>
                    <a:pt x="20" y="351"/>
                    <a:pt x="19" y="351"/>
                  </a:cubicBezTo>
                  <a:cubicBezTo>
                    <a:pt x="19" y="351"/>
                    <a:pt x="19" y="351"/>
                    <a:pt x="19" y="351"/>
                  </a:cubicBezTo>
                  <a:cubicBezTo>
                    <a:pt x="20" y="351"/>
                    <a:pt x="20" y="351"/>
                    <a:pt x="20" y="352"/>
                  </a:cubicBezTo>
                  <a:cubicBezTo>
                    <a:pt x="21" y="352"/>
                    <a:pt x="21" y="352"/>
                    <a:pt x="21" y="353"/>
                  </a:cubicBezTo>
                  <a:cubicBezTo>
                    <a:pt x="23" y="355"/>
                    <a:pt x="24" y="357"/>
                    <a:pt x="25" y="359"/>
                  </a:cubicBezTo>
                  <a:cubicBezTo>
                    <a:pt x="25" y="361"/>
                    <a:pt x="25" y="363"/>
                    <a:pt x="24" y="364"/>
                  </a:cubicBezTo>
                  <a:cubicBezTo>
                    <a:pt x="24" y="365"/>
                    <a:pt x="24" y="365"/>
                    <a:pt x="24" y="365"/>
                  </a:cubicBezTo>
                  <a:cubicBezTo>
                    <a:pt x="24" y="365"/>
                    <a:pt x="24" y="365"/>
                    <a:pt x="24" y="365"/>
                  </a:cubicBezTo>
                  <a:cubicBezTo>
                    <a:pt x="25" y="366"/>
                    <a:pt x="26" y="367"/>
                    <a:pt x="26" y="368"/>
                  </a:cubicBezTo>
                  <a:cubicBezTo>
                    <a:pt x="27" y="370"/>
                    <a:pt x="28" y="374"/>
                    <a:pt x="27" y="378"/>
                  </a:cubicBezTo>
                  <a:cubicBezTo>
                    <a:pt x="27" y="379"/>
                    <a:pt x="26" y="381"/>
                    <a:pt x="25" y="382"/>
                  </a:cubicBezTo>
                  <a:cubicBezTo>
                    <a:pt x="26" y="383"/>
                    <a:pt x="27" y="384"/>
                    <a:pt x="27" y="386"/>
                  </a:cubicBezTo>
                  <a:cubicBezTo>
                    <a:pt x="27" y="388"/>
                    <a:pt x="26" y="390"/>
                    <a:pt x="26" y="392"/>
                  </a:cubicBezTo>
                  <a:cubicBezTo>
                    <a:pt x="26" y="392"/>
                    <a:pt x="25" y="393"/>
                    <a:pt x="25" y="394"/>
                  </a:cubicBezTo>
                  <a:cubicBezTo>
                    <a:pt x="25" y="394"/>
                    <a:pt x="25" y="394"/>
                    <a:pt x="25" y="395"/>
                  </a:cubicBezTo>
                  <a:cubicBezTo>
                    <a:pt x="26" y="396"/>
                    <a:pt x="26" y="398"/>
                    <a:pt x="25" y="400"/>
                  </a:cubicBezTo>
                  <a:cubicBezTo>
                    <a:pt x="24" y="401"/>
                    <a:pt x="24" y="403"/>
                    <a:pt x="23" y="403"/>
                  </a:cubicBezTo>
                  <a:cubicBezTo>
                    <a:pt x="23" y="403"/>
                    <a:pt x="23" y="404"/>
                    <a:pt x="23" y="404"/>
                  </a:cubicBezTo>
                  <a:cubicBezTo>
                    <a:pt x="24" y="404"/>
                    <a:pt x="25" y="405"/>
                    <a:pt x="26" y="405"/>
                  </a:cubicBezTo>
                  <a:cubicBezTo>
                    <a:pt x="28" y="406"/>
                    <a:pt x="29" y="407"/>
                    <a:pt x="31" y="409"/>
                  </a:cubicBezTo>
                  <a:cubicBezTo>
                    <a:pt x="31" y="409"/>
                    <a:pt x="31" y="409"/>
                    <a:pt x="31" y="409"/>
                  </a:cubicBezTo>
                  <a:cubicBezTo>
                    <a:pt x="31" y="409"/>
                    <a:pt x="32" y="410"/>
                    <a:pt x="33" y="411"/>
                  </a:cubicBezTo>
                  <a:cubicBezTo>
                    <a:pt x="34" y="412"/>
                    <a:pt x="35" y="413"/>
                    <a:pt x="36" y="414"/>
                  </a:cubicBezTo>
                  <a:cubicBezTo>
                    <a:pt x="36" y="414"/>
                    <a:pt x="37" y="415"/>
                    <a:pt x="38" y="415"/>
                  </a:cubicBezTo>
                  <a:cubicBezTo>
                    <a:pt x="40" y="416"/>
                    <a:pt x="42" y="417"/>
                    <a:pt x="43" y="418"/>
                  </a:cubicBezTo>
                  <a:cubicBezTo>
                    <a:pt x="44" y="419"/>
                    <a:pt x="44" y="420"/>
                    <a:pt x="45" y="422"/>
                  </a:cubicBezTo>
                  <a:cubicBezTo>
                    <a:pt x="45" y="422"/>
                    <a:pt x="46" y="423"/>
                    <a:pt x="46" y="423"/>
                  </a:cubicBezTo>
                  <a:cubicBezTo>
                    <a:pt x="46" y="423"/>
                    <a:pt x="47" y="424"/>
                    <a:pt x="48" y="425"/>
                  </a:cubicBezTo>
                  <a:cubicBezTo>
                    <a:pt x="48" y="425"/>
                    <a:pt x="49" y="425"/>
                    <a:pt x="49" y="425"/>
                  </a:cubicBezTo>
                  <a:cubicBezTo>
                    <a:pt x="50" y="425"/>
                    <a:pt x="52" y="425"/>
                    <a:pt x="53" y="426"/>
                  </a:cubicBezTo>
                  <a:cubicBezTo>
                    <a:pt x="55" y="427"/>
                    <a:pt x="55" y="428"/>
                    <a:pt x="56" y="430"/>
                  </a:cubicBezTo>
                  <a:cubicBezTo>
                    <a:pt x="57" y="429"/>
                    <a:pt x="58" y="429"/>
                    <a:pt x="59" y="429"/>
                  </a:cubicBezTo>
                  <a:cubicBezTo>
                    <a:pt x="60" y="429"/>
                    <a:pt x="60" y="429"/>
                    <a:pt x="61" y="429"/>
                  </a:cubicBezTo>
                  <a:cubicBezTo>
                    <a:pt x="61" y="429"/>
                    <a:pt x="65" y="429"/>
                    <a:pt x="68" y="429"/>
                  </a:cubicBezTo>
                  <a:cubicBezTo>
                    <a:pt x="69" y="430"/>
                    <a:pt x="70" y="430"/>
                    <a:pt x="71" y="431"/>
                  </a:cubicBezTo>
                  <a:cubicBezTo>
                    <a:pt x="71" y="431"/>
                    <a:pt x="71" y="431"/>
                    <a:pt x="71" y="431"/>
                  </a:cubicBezTo>
                  <a:cubicBezTo>
                    <a:pt x="72" y="431"/>
                    <a:pt x="72" y="431"/>
                    <a:pt x="73" y="431"/>
                  </a:cubicBezTo>
                  <a:cubicBezTo>
                    <a:pt x="74" y="431"/>
                    <a:pt x="75" y="430"/>
                    <a:pt x="77" y="430"/>
                  </a:cubicBezTo>
                  <a:cubicBezTo>
                    <a:pt x="78" y="430"/>
                    <a:pt x="79" y="431"/>
                    <a:pt x="81" y="431"/>
                  </a:cubicBezTo>
                  <a:cubicBezTo>
                    <a:pt x="83" y="433"/>
                    <a:pt x="85" y="436"/>
                    <a:pt x="86" y="438"/>
                  </a:cubicBezTo>
                  <a:cubicBezTo>
                    <a:pt x="86" y="439"/>
                    <a:pt x="87" y="440"/>
                    <a:pt x="87" y="440"/>
                  </a:cubicBezTo>
                  <a:cubicBezTo>
                    <a:pt x="87" y="440"/>
                    <a:pt x="87" y="441"/>
                    <a:pt x="87" y="441"/>
                  </a:cubicBezTo>
                  <a:cubicBezTo>
                    <a:pt x="88" y="443"/>
                    <a:pt x="90" y="445"/>
                    <a:pt x="91" y="446"/>
                  </a:cubicBezTo>
                  <a:cubicBezTo>
                    <a:pt x="93" y="449"/>
                    <a:pt x="95" y="450"/>
                    <a:pt x="95" y="451"/>
                  </a:cubicBezTo>
                  <a:cubicBezTo>
                    <a:pt x="96" y="451"/>
                    <a:pt x="100" y="451"/>
                    <a:pt x="101" y="452"/>
                  </a:cubicBezTo>
                  <a:cubicBezTo>
                    <a:pt x="104" y="452"/>
                    <a:pt x="106" y="452"/>
                    <a:pt x="107" y="452"/>
                  </a:cubicBezTo>
                  <a:cubicBezTo>
                    <a:pt x="110" y="453"/>
                    <a:pt x="113" y="454"/>
                    <a:pt x="116" y="456"/>
                  </a:cubicBezTo>
                  <a:cubicBezTo>
                    <a:pt x="117" y="456"/>
                    <a:pt x="118" y="456"/>
                    <a:pt x="119" y="457"/>
                  </a:cubicBezTo>
                  <a:cubicBezTo>
                    <a:pt x="119" y="457"/>
                    <a:pt x="120" y="457"/>
                    <a:pt x="121" y="458"/>
                  </a:cubicBezTo>
                  <a:cubicBezTo>
                    <a:pt x="123" y="458"/>
                    <a:pt x="125" y="459"/>
                    <a:pt x="127" y="460"/>
                  </a:cubicBezTo>
                  <a:cubicBezTo>
                    <a:pt x="127" y="460"/>
                    <a:pt x="128" y="460"/>
                    <a:pt x="128" y="460"/>
                  </a:cubicBezTo>
                  <a:cubicBezTo>
                    <a:pt x="131" y="462"/>
                    <a:pt x="134" y="463"/>
                    <a:pt x="136" y="465"/>
                  </a:cubicBezTo>
                  <a:cubicBezTo>
                    <a:pt x="138" y="467"/>
                    <a:pt x="139" y="471"/>
                    <a:pt x="139" y="472"/>
                  </a:cubicBezTo>
                  <a:cubicBezTo>
                    <a:pt x="139" y="473"/>
                    <a:pt x="139" y="474"/>
                    <a:pt x="139" y="475"/>
                  </a:cubicBezTo>
                  <a:cubicBezTo>
                    <a:pt x="140" y="476"/>
                    <a:pt x="140" y="476"/>
                    <a:pt x="141" y="477"/>
                  </a:cubicBezTo>
                  <a:cubicBezTo>
                    <a:pt x="142" y="479"/>
                    <a:pt x="142" y="480"/>
                    <a:pt x="143" y="482"/>
                  </a:cubicBezTo>
                  <a:cubicBezTo>
                    <a:pt x="143" y="483"/>
                    <a:pt x="143" y="484"/>
                    <a:pt x="143" y="484"/>
                  </a:cubicBezTo>
                  <a:cubicBezTo>
                    <a:pt x="144" y="485"/>
                    <a:pt x="145" y="487"/>
                    <a:pt x="146" y="488"/>
                  </a:cubicBezTo>
                  <a:cubicBezTo>
                    <a:pt x="146" y="488"/>
                    <a:pt x="146" y="489"/>
                    <a:pt x="146" y="489"/>
                  </a:cubicBezTo>
                  <a:cubicBezTo>
                    <a:pt x="147" y="490"/>
                    <a:pt x="148" y="491"/>
                    <a:pt x="148" y="492"/>
                  </a:cubicBezTo>
                  <a:cubicBezTo>
                    <a:pt x="149" y="492"/>
                    <a:pt x="150" y="493"/>
                    <a:pt x="151" y="493"/>
                  </a:cubicBezTo>
                  <a:cubicBezTo>
                    <a:pt x="152" y="493"/>
                    <a:pt x="153" y="494"/>
                    <a:pt x="154" y="494"/>
                  </a:cubicBezTo>
                  <a:cubicBezTo>
                    <a:pt x="157" y="495"/>
                    <a:pt x="161" y="498"/>
                    <a:pt x="162" y="499"/>
                  </a:cubicBezTo>
                  <a:cubicBezTo>
                    <a:pt x="163" y="499"/>
                    <a:pt x="163" y="500"/>
                    <a:pt x="164" y="500"/>
                  </a:cubicBezTo>
                  <a:cubicBezTo>
                    <a:pt x="164" y="501"/>
                    <a:pt x="165" y="501"/>
                    <a:pt x="165" y="501"/>
                  </a:cubicBezTo>
                  <a:cubicBezTo>
                    <a:pt x="165" y="501"/>
                    <a:pt x="166" y="502"/>
                    <a:pt x="166" y="502"/>
                  </a:cubicBezTo>
                  <a:cubicBezTo>
                    <a:pt x="167" y="503"/>
                    <a:pt x="169" y="504"/>
                    <a:pt x="170" y="504"/>
                  </a:cubicBezTo>
                  <a:cubicBezTo>
                    <a:pt x="171" y="505"/>
                    <a:pt x="172" y="507"/>
                    <a:pt x="173" y="508"/>
                  </a:cubicBezTo>
                  <a:cubicBezTo>
                    <a:pt x="174" y="509"/>
                    <a:pt x="175" y="510"/>
                    <a:pt x="175" y="511"/>
                  </a:cubicBezTo>
                  <a:cubicBezTo>
                    <a:pt x="177" y="513"/>
                    <a:pt x="180" y="514"/>
                    <a:pt x="180" y="515"/>
                  </a:cubicBezTo>
                  <a:cubicBezTo>
                    <a:pt x="181" y="515"/>
                    <a:pt x="181" y="515"/>
                    <a:pt x="181" y="515"/>
                  </a:cubicBezTo>
                  <a:cubicBezTo>
                    <a:pt x="182" y="515"/>
                    <a:pt x="183" y="514"/>
                    <a:pt x="184" y="514"/>
                  </a:cubicBezTo>
                  <a:cubicBezTo>
                    <a:pt x="185" y="514"/>
                    <a:pt x="186" y="514"/>
                    <a:pt x="188" y="514"/>
                  </a:cubicBezTo>
                  <a:cubicBezTo>
                    <a:pt x="188" y="514"/>
                    <a:pt x="188" y="514"/>
                    <a:pt x="189" y="514"/>
                  </a:cubicBezTo>
                  <a:cubicBezTo>
                    <a:pt x="189" y="514"/>
                    <a:pt x="189" y="514"/>
                    <a:pt x="189" y="514"/>
                  </a:cubicBezTo>
                  <a:cubicBezTo>
                    <a:pt x="193" y="514"/>
                    <a:pt x="198" y="515"/>
                    <a:pt x="201" y="517"/>
                  </a:cubicBezTo>
                  <a:cubicBezTo>
                    <a:pt x="203" y="518"/>
                    <a:pt x="205" y="521"/>
                    <a:pt x="207" y="524"/>
                  </a:cubicBezTo>
                  <a:cubicBezTo>
                    <a:pt x="207" y="525"/>
                    <a:pt x="208" y="527"/>
                    <a:pt x="209" y="527"/>
                  </a:cubicBezTo>
                  <a:cubicBezTo>
                    <a:pt x="210" y="528"/>
                    <a:pt x="212" y="531"/>
                    <a:pt x="214" y="533"/>
                  </a:cubicBezTo>
                  <a:cubicBezTo>
                    <a:pt x="215" y="534"/>
                    <a:pt x="216" y="535"/>
                    <a:pt x="217" y="536"/>
                  </a:cubicBezTo>
                  <a:cubicBezTo>
                    <a:pt x="217" y="537"/>
                    <a:pt x="218" y="537"/>
                    <a:pt x="219" y="538"/>
                  </a:cubicBezTo>
                  <a:cubicBezTo>
                    <a:pt x="221" y="540"/>
                    <a:pt x="223" y="543"/>
                    <a:pt x="225" y="545"/>
                  </a:cubicBezTo>
                  <a:cubicBezTo>
                    <a:pt x="225" y="546"/>
                    <a:pt x="226" y="547"/>
                    <a:pt x="227" y="549"/>
                  </a:cubicBezTo>
                  <a:cubicBezTo>
                    <a:pt x="227" y="550"/>
                    <a:pt x="227" y="550"/>
                    <a:pt x="228" y="551"/>
                  </a:cubicBezTo>
                  <a:cubicBezTo>
                    <a:pt x="228" y="551"/>
                    <a:pt x="228" y="552"/>
                    <a:pt x="228" y="552"/>
                  </a:cubicBezTo>
                  <a:cubicBezTo>
                    <a:pt x="230" y="554"/>
                    <a:pt x="231" y="556"/>
                    <a:pt x="231" y="558"/>
                  </a:cubicBezTo>
                  <a:cubicBezTo>
                    <a:pt x="232" y="560"/>
                    <a:pt x="231" y="563"/>
                    <a:pt x="230" y="566"/>
                  </a:cubicBezTo>
                  <a:cubicBezTo>
                    <a:pt x="230" y="567"/>
                    <a:pt x="230" y="567"/>
                    <a:pt x="230" y="567"/>
                  </a:cubicBezTo>
                  <a:cubicBezTo>
                    <a:pt x="230" y="568"/>
                    <a:pt x="230" y="569"/>
                    <a:pt x="229" y="570"/>
                  </a:cubicBezTo>
                  <a:cubicBezTo>
                    <a:pt x="229" y="571"/>
                    <a:pt x="228" y="572"/>
                    <a:pt x="228" y="573"/>
                  </a:cubicBezTo>
                  <a:cubicBezTo>
                    <a:pt x="228" y="574"/>
                    <a:pt x="228" y="576"/>
                    <a:pt x="228" y="577"/>
                  </a:cubicBezTo>
                  <a:cubicBezTo>
                    <a:pt x="229" y="578"/>
                    <a:pt x="229" y="578"/>
                    <a:pt x="229" y="578"/>
                  </a:cubicBezTo>
                  <a:cubicBezTo>
                    <a:pt x="230" y="579"/>
                    <a:pt x="230" y="580"/>
                    <a:pt x="231" y="582"/>
                  </a:cubicBezTo>
                  <a:cubicBezTo>
                    <a:pt x="231" y="583"/>
                    <a:pt x="231" y="585"/>
                    <a:pt x="231" y="586"/>
                  </a:cubicBezTo>
                  <a:cubicBezTo>
                    <a:pt x="231" y="587"/>
                    <a:pt x="231" y="587"/>
                    <a:pt x="231" y="588"/>
                  </a:cubicBezTo>
                  <a:cubicBezTo>
                    <a:pt x="231" y="588"/>
                    <a:pt x="231" y="589"/>
                    <a:pt x="232" y="589"/>
                  </a:cubicBezTo>
                  <a:cubicBezTo>
                    <a:pt x="233" y="590"/>
                    <a:pt x="233" y="592"/>
                    <a:pt x="234" y="593"/>
                  </a:cubicBezTo>
                  <a:cubicBezTo>
                    <a:pt x="234" y="595"/>
                    <a:pt x="234" y="596"/>
                    <a:pt x="234" y="598"/>
                  </a:cubicBezTo>
                  <a:cubicBezTo>
                    <a:pt x="234" y="598"/>
                    <a:pt x="234" y="598"/>
                    <a:pt x="234" y="598"/>
                  </a:cubicBezTo>
                  <a:cubicBezTo>
                    <a:pt x="236" y="601"/>
                    <a:pt x="236" y="601"/>
                    <a:pt x="236" y="601"/>
                  </a:cubicBezTo>
                  <a:cubicBezTo>
                    <a:pt x="237" y="601"/>
                    <a:pt x="237" y="601"/>
                    <a:pt x="237" y="601"/>
                  </a:cubicBezTo>
                  <a:cubicBezTo>
                    <a:pt x="237" y="602"/>
                    <a:pt x="237" y="602"/>
                    <a:pt x="237" y="602"/>
                  </a:cubicBezTo>
                  <a:cubicBezTo>
                    <a:pt x="241" y="606"/>
                    <a:pt x="241" y="606"/>
                    <a:pt x="241" y="606"/>
                  </a:cubicBezTo>
                  <a:cubicBezTo>
                    <a:pt x="238" y="606"/>
                    <a:pt x="238" y="606"/>
                    <a:pt x="238" y="606"/>
                  </a:cubicBezTo>
                  <a:cubicBezTo>
                    <a:pt x="239" y="607"/>
                    <a:pt x="239" y="608"/>
                    <a:pt x="239" y="609"/>
                  </a:cubicBezTo>
                  <a:cubicBezTo>
                    <a:pt x="239" y="611"/>
                    <a:pt x="238" y="612"/>
                    <a:pt x="238" y="613"/>
                  </a:cubicBezTo>
                  <a:cubicBezTo>
                    <a:pt x="239" y="614"/>
                    <a:pt x="240" y="616"/>
                    <a:pt x="241" y="617"/>
                  </a:cubicBezTo>
                  <a:cubicBezTo>
                    <a:pt x="242" y="620"/>
                    <a:pt x="242" y="624"/>
                    <a:pt x="241" y="626"/>
                  </a:cubicBezTo>
                  <a:cubicBezTo>
                    <a:pt x="241" y="627"/>
                    <a:pt x="241" y="628"/>
                    <a:pt x="240" y="629"/>
                  </a:cubicBezTo>
                  <a:cubicBezTo>
                    <a:pt x="241" y="629"/>
                    <a:pt x="241" y="629"/>
                    <a:pt x="241" y="629"/>
                  </a:cubicBezTo>
                  <a:cubicBezTo>
                    <a:pt x="242" y="629"/>
                    <a:pt x="244" y="630"/>
                    <a:pt x="244" y="630"/>
                  </a:cubicBezTo>
                  <a:cubicBezTo>
                    <a:pt x="245" y="630"/>
                    <a:pt x="245" y="630"/>
                    <a:pt x="245" y="630"/>
                  </a:cubicBezTo>
                  <a:cubicBezTo>
                    <a:pt x="248" y="631"/>
                    <a:pt x="250" y="633"/>
                    <a:pt x="252" y="634"/>
                  </a:cubicBezTo>
                  <a:cubicBezTo>
                    <a:pt x="254" y="635"/>
                    <a:pt x="257" y="639"/>
                    <a:pt x="259" y="642"/>
                  </a:cubicBezTo>
                  <a:cubicBezTo>
                    <a:pt x="260" y="643"/>
                    <a:pt x="261" y="647"/>
                    <a:pt x="261" y="649"/>
                  </a:cubicBezTo>
                  <a:cubicBezTo>
                    <a:pt x="261" y="650"/>
                    <a:pt x="260" y="653"/>
                    <a:pt x="260" y="655"/>
                  </a:cubicBezTo>
                  <a:cubicBezTo>
                    <a:pt x="259" y="657"/>
                    <a:pt x="258" y="658"/>
                    <a:pt x="257" y="659"/>
                  </a:cubicBezTo>
                  <a:cubicBezTo>
                    <a:pt x="257" y="659"/>
                    <a:pt x="256" y="660"/>
                    <a:pt x="256" y="660"/>
                  </a:cubicBezTo>
                  <a:cubicBezTo>
                    <a:pt x="256" y="661"/>
                    <a:pt x="256" y="662"/>
                    <a:pt x="255" y="663"/>
                  </a:cubicBezTo>
                  <a:cubicBezTo>
                    <a:pt x="255" y="665"/>
                    <a:pt x="255" y="666"/>
                    <a:pt x="254" y="667"/>
                  </a:cubicBezTo>
                  <a:cubicBezTo>
                    <a:pt x="253" y="669"/>
                    <a:pt x="253" y="670"/>
                    <a:pt x="252" y="671"/>
                  </a:cubicBezTo>
                  <a:cubicBezTo>
                    <a:pt x="251" y="672"/>
                    <a:pt x="250" y="673"/>
                    <a:pt x="250" y="674"/>
                  </a:cubicBezTo>
                  <a:cubicBezTo>
                    <a:pt x="249" y="676"/>
                    <a:pt x="250" y="683"/>
                    <a:pt x="251" y="687"/>
                  </a:cubicBezTo>
                  <a:cubicBezTo>
                    <a:pt x="252" y="688"/>
                    <a:pt x="252" y="690"/>
                    <a:pt x="253" y="691"/>
                  </a:cubicBezTo>
                  <a:cubicBezTo>
                    <a:pt x="254" y="693"/>
                    <a:pt x="255" y="694"/>
                    <a:pt x="255" y="696"/>
                  </a:cubicBezTo>
                  <a:cubicBezTo>
                    <a:pt x="256" y="698"/>
                    <a:pt x="256" y="700"/>
                    <a:pt x="256" y="702"/>
                  </a:cubicBezTo>
                  <a:cubicBezTo>
                    <a:pt x="256" y="703"/>
                    <a:pt x="256" y="705"/>
                    <a:pt x="256" y="706"/>
                  </a:cubicBezTo>
                  <a:cubicBezTo>
                    <a:pt x="257" y="706"/>
                    <a:pt x="257" y="708"/>
                    <a:pt x="258" y="708"/>
                  </a:cubicBezTo>
                  <a:cubicBezTo>
                    <a:pt x="258" y="708"/>
                    <a:pt x="259" y="709"/>
                    <a:pt x="259" y="709"/>
                  </a:cubicBezTo>
                  <a:cubicBezTo>
                    <a:pt x="260" y="710"/>
                    <a:pt x="262" y="711"/>
                    <a:pt x="263" y="713"/>
                  </a:cubicBezTo>
                  <a:cubicBezTo>
                    <a:pt x="265" y="715"/>
                    <a:pt x="265" y="718"/>
                    <a:pt x="265" y="720"/>
                  </a:cubicBezTo>
                  <a:cubicBezTo>
                    <a:pt x="265" y="721"/>
                    <a:pt x="265" y="722"/>
                    <a:pt x="265" y="722"/>
                  </a:cubicBezTo>
                  <a:cubicBezTo>
                    <a:pt x="266" y="722"/>
                    <a:pt x="266" y="723"/>
                    <a:pt x="266" y="724"/>
                  </a:cubicBezTo>
                  <a:cubicBezTo>
                    <a:pt x="266" y="726"/>
                    <a:pt x="267" y="731"/>
                    <a:pt x="268" y="732"/>
                  </a:cubicBezTo>
                  <a:cubicBezTo>
                    <a:pt x="269" y="732"/>
                    <a:pt x="270" y="734"/>
                    <a:pt x="272" y="735"/>
                  </a:cubicBezTo>
                  <a:cubicBezTo>
                    <a:pt x="274" y="736"/>
                    <a:pt x="278" y="738"/>
                    <a:pt x="281" y="740"/>
                  </a:cubicBezTo>
                  <a:cubicBezTo>
                    <a:pt x="283" y="741"/>
                    <a:pt x="288" y="742"/>
                    <a:pt x="290" y="743"/>
                  </a:cubicBezTo>
                  <a:cubicBezTo>
                    <a:pt x="292" y="743"/>
                    <a:pt x="294" y="743"/>
                    <a:pt x="297" y="743"/>
                  </a:cubicBezTo>
                  <a:cubicBezTo>
                    <a:pt x="300" y="743"/>
                    <a:pt x="303" y="744"/>
                    <a:pt x="305" y="744"/>
                  </a:cubicBezTo>
                  <a:cubicBezTo>
                    <a:pt x="312" y="745"/>
                    <a:pt x="314" y="747"/>
                    <a:pt x="315" y="748"/>
                  </a:cubicBezTo>
                  <a:cubicBezTo>
                    <a:pt x="317" y="750"/>
                    <a:pt x="319" y="753"/>
                    <a:pt x="321" y="756"/>
                  </a:cubicBezTo>
                  <a:cubicBezTo>
                    <a:pt x="321" y="757"/>
                    <a:pt x="322" y="758"/>
                    <a:pt x="322" y="758"/>
                  </a:cubicBezTo>
                  <a:cubicBezTo>
                    <a:pt x="322" y="759"/>
                    <a:pt x="322" y="759"/>
                    <a:pt x="323" y="760"/>
                  </a:cubicBezTo>
                  <a:cubicBezTo>
                    <a:pt x="324" y="762"/>
                    <a:pt x="325" y="764"/>
                    <a:pt x="326" y="765"/>
                  </a:cubicBezTo>
                  <a:cubicBezTo>
                    <a:pt x="326" y="766"/>
                    <a:pt x="327" y="769"/>
                    <a:pt x="327" y="772"/>
                  </a:cubicBezTo>
                  <a:cubicBezTo>
                    <a:pt x="484" y="757"/>
                    <a:pt x="484" y="757"/>
                    <a:pt x="484" y="757"/>
                  </a:cubicBezTo>
                  <a:cubicBezTo>
                    <a:pt x="687" y="735"/>
                    <a:pt x="687" y="735"/>
                    <a:pt x="687" y="735"/>
                  </a:cubicBezTo>
                  <a:cubicBezTo>
                    <a:pt x="687" y="734"/>
                    <a:pt x="687" y="733"/>
                    <a:pt x="687" y="733"/>
                  </a:cubicBezTo>
                  <a:cubicBezTo>
                    <a:pt x="687" y="731"/>
                    <a:pt x="686" y="728"/>
                    <a:pt x="685" y="726"/>
                  </a:cubicBezTo>
                  <a:cubicBezTo>
                    <a:pt x="685" y="724"/>
                    <a:pt x="684" y="720"/>
                    <a:pt x="683" y="718"/>
                  </a:cubicBezTo>
                  <a:cubicBezTo>
                    <a:pt x="682" y="717"/>
                    <a:pt x="680" y="714"/>
                    <a:pt x="679" y="713"/>
                  </a:cubicBezTo>
                  <a:cubicBezTo>
                    <a:pt x="679" y="712"/>
                    <a:pt x="679" y="709"/>
                    <a:pt x="680" y="708"/>
                  </a:cubicBezTo>
                  <a:cubicBezTo>
                    <a:pt x="680" y="707"/>
                    <a:pt x="681" y="705"/>
                    <a:pt x="682" y="704"/>
                  </a:cubicBezTo>
                  <a:cubicBezTo>
                    <a:pt x="682" y="703"/>
                    <a:pt x="682" y="701"/>
                    <a:pt x="682" y="700"/>
                  </a:cubicBezTo>
                  <a:cubicBezTo>
                    <a:pt x="682" y="697"/>
                    <a:pt x="681" y="693"/>
                    <a:pt x="681" y="691"/>
                  </a:cubicBezTo>
                  <a:cubicBezTo>
                    <a:pt x="682" y="690"/>
                    <a:pt x="683" y="687"/>
                    <a:pt x="682" y="686"/>
                  </a:cubicBezTo>
                  <a:cubicBezTo>
                    <a:pt x="682" y="685"/>
                    <a:pt x="681" y="683"/>
                    <a:pt x="680" y="682"/>
                  </a:cubicBezTo>
                  <a:cubicBezTo>
                    <a:pt x="680" y="681"/>
                    <a:pt x="678" y="677"/>
                    <a:pt x="677" y="676"/>
                  </a:cubicBezTo>
                  <a:cubicBezTo>
                    <a:pt x="676" y="675"/>
                    <a:pt x="673" y="673"/>
                    <a:pt x="672" y="672"/>
                  </a:cubicBezTo>
                  <a:cubicBezTo>
                    <a:pt x="671" y="671"/>
                    <a:pt x="670" y="669"/>
                    <a:pt x="670" y="667"/>
                  </a:cubicBezTo>
                  <a:cubicBezTo>
                    <a:pt x="670" y="665"/>
                    <a:pt x="671" y="661"/>
                    <a:pt x="670" y="659"/>
                  </a:cubicBezTo>
                  <a:cubicBezTo>
                    <a:pt x="670" y="658"/>
                    <a:pt x="669" y="655"/>
                    <a:pt x="668" y="653"/>
                  </a:cubicBezTo>
                  <a:cubicBezTo>
                    <a:pt x="667" y="652"/>
                    <a:pt x="664" y="649"/>
                    <a:pt x="663" y="648"/>
                  </a:cubicBezTo>
                  <a:cubicBezTo>
                    <a:pt x="662" y="647"/>
                    <a:pt x="661" y="645"/>
                    <a:pt x="661" y="644"/>
                  </a:cubicBezTo>
                  <a:cubicBezTo>
                    <a:pt x="661" y="643"/>
                    <a:pt x="661" y="641"/>
                    <a:pt x="661" y="640"/>
                  </a:cubicBezTo>
                  <a:cubicBezTo>
                    <a:pt x="662" y="639"/>
                    <a:pt x="664" y="637"/>
                    <a:pt x="664" y="635"/>
                  </a:cubicBezTo>
                  <a:cubicBezTo>
                    <a:pt x="664" y="634"/>
                    <a:pt x="663" y="632"/>
                    <a:pt x="662" y="631"/>
                  </a:cubicBezTo>
                  <a:cubicBezTo>
                    <a:pt x="661" y="629"/>
                    <a:pt x="658" y="627"/>
                    <a:pt x="657" y="625"/>
                  </a:cubicBezTo>
                  <a:cubicBezTo>
                    <a:pt x="657" y="624"/>
                    <a:pt x="658" y="623"/>
                    <a:pt x="658" y="622"/>
                  </a:cubicBezTo>
                  <a:cubicBezTo>
                    <a:pt x="658" y="621"/>
                    <a:pt x="660" y="619"/>
                    <a:pt x="660" y="619"/>
                  </a:cubicBezTo>
                  <a:cubicBezTo>
                    <a:pt x="660" y="617"/>
                    <a:pt x="658" y="615"/>
                    <a:pt x="658" y="614"/>
                  </a:cubicBezTo>
                  <a:cubicBezTo>
                    <a:pt x="657" y="613"/>
                    <a:pt x="656" y="610"/>
                    <a:pt x="655" y="609"/>
                  </a:cubicBezTo>
                  <a:cubicBezTo>
                    <a:pt x="655" y="607"/>
                    <a:pt x="653" y="604"/>
                    <a:pt x="653" y="603"/>
                  </a:cubicBezTo>
                  <a:cubicBezTo>
                    <a:pt x="653" y="601"/>
                    <a:pt x="656" y="597"/>
                    <a:pt x="656" y="595"/>
                  </a:cubicBezTo>
                  <a:cubicBezTo>
                    <a:pt x="656" y="593"/>
                    <a:pt x="656" y="589"/>
                    <a:pt x="656" y="587"/>
                  </a:cubicBezTo>
                  <a:cubicBezTo>
                    <a:pt x="656" y="585"/>
                    <a:pt x="656" y="581"/>
                    <a:pt x="656" y="578"/>
                  </a:cubicBezTo>
                  <a:cubicBezTo>
                    <a:pt x="657" y="577"/>
                    <a:pt x="659" y="573"/>
                    <a:pt x="660" y="572"/>
                  </a:cubicBezTo>
                  <a:cubicBezTo>
                    <a:pt x="660" y="570"/>
                    <a:pt x="663" y="567"/>
                    <a:pt x="664" y="566"/>
                  </a:cubicBezTo>
                  <a:cubicBezTo>
                    <a:pt x="664" y="564"/>
                    <a:pt x="665" y="561"/>
                    <a:pt x="665" y="560"/>
                  </a:cubicBezTo>
                  <a:cubicBezTo>
                    <a:pt x="665" y="558"/>
                    <a:pt x="663" y="555"/>
                    <a:pt x="663" y="554"/>
                  </a:cubicBezTo>
                  <a:cubicBezTo>
                    <a:pt x="663" y="552"/>
                    <a:pt x="663" y="548"/>
                    <a:pt x="664" y="546"/>
                  </a:cubicBezTo>
                  <a:cubicBezTo>
                    <a:pt x="664" y="544"/>
                    <a:pt x="666" y="541"/>
                    <a:pt x="667" y="539"/>
                  </a:cubicBezTo>
                  <a:cubicBezTo>
                    <a:pt x="668" y="538"/>
                    <a:pt x="670" y="535"/>
                    <a:pt x="671" y="534"/>
                  </a:cubicBezTo>
                  <a:cubicBezTo>
                    <a:pt x="671" y="532"/>
                    <a:pt x="671" y="529"/>
                    <a:pt x="671" y="527"/>
                  </a:cubicBezTo>
                  <a:cubicBezTo>
                    <a:pt x="671" y="525"/>
                    <a:pt x="669" y="521"/>
                    <a:pt x="669" y="519"/>
                  </a:cubicBezTo>
                  <a:cubicBezTo>
                    <a:pt x="669" y="517"/>
                    <a:pt x="669" y="513"/>
                    <a:pt x="669" y="512"/>
                  </a:cubicBezTo>
                  <a:cubicBezTo>
                    <a:pt x="668" y="510"/>
                    <a:pt x="666" y="507"/>
                    <a:pt x="665" y="506"/>
                  </a:cubicBezTo>
                  <a:cubicBezTo>
                    <a:pt x="664" y="504"/>
                    <a:pt x="662" y="499"/>
                    <a:pt x="662" y="499"/>
                  </a:cubicBezTo>
                  <a:cubicBezTo>
                    <a:pt x="663" y="498"/>
                    <a:pt x="663" y="495"/>
                    <a:pt x="663" y="494"/>
                  </a:cubicBezTo>
                  <a:cubicBezTo>
                    <a:pt x="663" y="493"/>
                    <a:pt x="663" y="491"/>
                    <a:pt x="663" y="490"/>
                  </a:cubicBezTo>
                  <a:cubicBezTo>
                    <a:pt x="663" y="486"/>
                    <a:pt x="662" y="480"/>
                    <a:pt x="663" y="477"/>
                  </a:cubicBezTo>
                  <a:cubicBezTo>
                    <a:pt x="663" y="474"/>
                    <a:pt x="664" y="469"/>
                    <a:pt x="665" y="466"/>
                  </a:cubicBezTo>
                  <a:cubicBezTo>
                    <a:pt x="666" y="465"/>
                    <a:pt x="669" y="463"/>
                    <a:pt x="669" y="462"/>
                  </a:cubicBezTo>
                  <a:cubicBezTo>
                    <a:pt x="669" y="460"/>
                    <a:pt x="666" y="457"/>
                    <a:pt x="667" y="455"/>
                  </a:cubicBezTo>
                  <a:cubicBezTo>
                    <a:pt x="667" y="453"/>
                    <a:pt x="669" y="449"/>
                    <a:pt x="671" y="448"/>
                  </a:cubicBezTo>
                  <a:cubicBezTo>
                    <a:pt x="672" y="447"/>
                    <a:pt x="675" y="446"/>
                    <a:pt x="676" y="445"/>
                  </a:cubicBezTo>
                  <a:cubicBezTo>
                    <a:pt x="677" y="445"/>
                    <a:pt x="679" y="443"/>
                    <a:pt x="680" y="442"/>
                  </a:cubicBezTo>
                  <a:cubicBezTo>
                    <a:pt x="681" y="440"/>
                    <a:pt x="682" y="438"/>
                    <a:pt x="683" y="437"/>
                  </a:cubicBezTo>
                  <a:cubicBezTo>
                    <a:pt x="683" y="435"/>
                    <a:pt x="684" y="433"/>
                    <a:pt x="684" y="432"/>
                  </a:cubicBezTo>
                  <a:cubicBezTo>
                    <a:pt x="684" y="430"/>
                    <a:pt x="683" y="426"/>
                    <a:pt x="682" y="424"/>
                  </a:cubicBezTo>
                  <a:cubicBezTo>
                    <a:pt x="682" y="422"/>
                    <a:pt x="679" y="420"/>
                    <a:pt x="678" y="418"/>
                  </a:cubicBezTo>
                  <a:cubicBezTo>
                    <a:pt x="677" y="417"/>
                    <a:pt x="676" y="414"/>
                    <a:pt x="676" y="413"/>
                  </a:cubicBezTo>
                  <a:cubicBezTo>
                    <a:pt x="676" y="410"/>
                    <a:pt x="678" y="406"/>
                    <a:pt x="679" y="404"/>
                  </a:cubicBezTo>
                  <a:cubicBezTo>
                    <a:pt x="679" y="400"/>
                    <a:pt x="680" y="393"/>
                    <a:pt x="680" y="390"/>
                  </a:cubicBezTo>
                  <a:cubicBezTo>
                    <a:pt x="680" y="388"/>
                    <a:pt x="679" y="383"/>
                    <a:pt x="679" y="381"/>
                  </a:cubicBezTo>
                  <a:cubicBezTo>
                    <a:pt x="680" y="377"/>
                    <a:pt x="680" y="369"/>
                    <a:pt x="681" y="365"/>
                  </a:cubicBezTo>
                  <a:cubicBezTo>
                    <a:pt x="681" y="363"/>
                    <a:pt x="683" y="358"/>
                    <a:pt x="684" y="356"/>
                  </a:cubicBezTo>
                  <a:cubicBezTo>
                    <a:pt x="685" y="355"/>
                    <a:pt x="687" y="354"/>
                    <a:pt x="687" y="353"/>
                  </a:cubicBezTo>
                  <a:cubicBezTo>
                    <a:pt x="688" y="352"/>
                    <a:pt x="688" y="347"/>
                    <a:pt x="688" y="346"/>
                  </a:cubicBezTo>
                  <a:cubicBezTo>
                    <a:pt x="688" y="344"/>
                    <a:pt x="690" y="342"/>
                    <a:pt x="690" y="340"/>
                  </a:cubicBezTo>
                  <a:cubicBezTo>
                    <a:pt x="691" y="339"/>
                    <a:pt x="693" y="335"/>
                    <a:pt x="693" y="333"/>
                  </a:cubicBezTo>
                  <a:cubicBezTo>
                    <a:pt x="693" y="332"/>
                    <a:pt x="693" y="328"/>
                    <a:pt x="693" y="327"/>
                  </a:cubicBezTo>
                  <a:cubicBezTo>
                    <a:pt x="693" y="326"/>
                    <a:pt x="695" y="324"/>
                    <a:pt x="695" y="324"/>
                  </a:cubicBezTo>
                  <a:cubicBezTo>
                    <a:pt x="696" y="323"/>
                    <a:pt x="696" y="320"/>
                    <a:pt x="696" y="319"/>
                  </a:cubicBezTo>
                  <a:cubicBezTo>
                    <a:pt x="697" y="318"/>
                    <a:pt x="698" y="317"/>
                    <a:pt x="699" y="317"/>
                  </a:cubicBezTo>
                  <a:cubicBezTo>
                    <a:pt x="700" y="316"/>
                    <a:pt x="702" y="315"/>
                    <a:pt x="702" y="314"/>
                  </a:cubicBezTo>
                  <a:cubicBezTo>
                    <a:pt x="703" y="314"/>
                    <a:pt x="706" y="313"/>
                    <a:pt x="706" y="312"/>
                  </a:cubicBezTo>
                  <a:cubicBezTo>
                    <a:pt x="706" y="311"/>
                    <a:pt x="703" y="310"/>
                    <a:pt x="703" y="309"/>
                  </a:cubicBezTo>
                  <a:cubicBezTo>
                    <a:pt x="703" y="308"/>
                    <a:pt x="703" y="307"/>
                    <a:pt x="704" y="306"/>
                  </a:cubicBezTo>
                  <a:cubicBezTo>
                    <a:pt x="704" y="305"/>
                    <a:pt x="707" y="304"/>
                    <a:pt x="707" y="303"/>
                  </a:cubicBezTo>
                  <a:cubicBezTo>
                    <a:pt x="708" y="302"/>
                    <a:pt x="708" y="301"/>
                    <a:pt x="707" y="300"/>
                  </a:cubicBezTo>
                  <a:cubicBezTo>
                    <a:pt x="707" y="299"/>
                    <a:pt x="705" y="298"/>
                    <a:pt x="705" y="298"/>
                  </a:cubicBezTo>
                  <a:cubicBezTo>
                    <a:pt x="705" y="297"/>
                    <a:pt x="705" y="294"/>
                    <a:pt x="705" y="293"/>
                  </a:cubicBezTo>
                  <a:cubicBezTo>
                    <a:pt x="705" y="292"/>
                    <a:pt x="707" y="289"/>
                    <a:pt x="708" y="288"/>
                  </a:cubicBezTo>
                  <a:cubicBezTo>
                    <a:pt x="708" y="287"/>
                    <a:pt x="709" y="285"/>
                    <a:pt x="710" y="284"/>
                  </a:cubicBezTo>
                  <a:cubicBezTo>
                    <a:pt x="710" y="283"/>
                    <a:pt x="710" y="280"/>
                    <a:pt x="711" y="279"/>
                  </a:cubicBezTo>
                  <a:cubicBezTo>
                    <a:pt x="711" y="279"/>
                    <a:pt x="713" y="279"/>
                    <a:pt x="714" y="279"/>
                  </a:cubicBezTo>
                  <a:cubicBezTo>
                    <a:pt x="714" y="278"/>
                    <a:pt x="715" y="277"/>
                    <a:pt x="716" y="277"/>
                  </a:cubicBezTo>
                  <a:cubicBezTo>
                    <a:pt x="717" y="276"/>
                    <a:pt x="718" y="272"/>
                    <a:pt x="718" y="270"/>
                  </a:cubicBezTo>
                  <a:cubicBezTo>
                    <a:pt x="718" y="269"/>
                    <a:pt x="717" y="266"/>
                    <a:pt x="717" y="265"/>
                  </a:cubicBezTo>
                  <a:cubicBezTo>
                    <a:pt x="717" y="264"/>
                    <a:pt x="718" y="263"/>
                    <a:pt x="718" y="262"/>
                  </a:cubicBezTo>
                  <a:cubicBezTo>
                    <a:pt x="718" y="261"/>
                    <a:pt x="717" y="259"/>
                    <a:pt x="717" y="258"/>
                  </a:cubicBezTo>
                  <a:cubicBezTo>
                    <a:pt x="716" y="256"/>
                    <a:pt x="716" y="254"/>
                    <a:pt x="716" y="253"/>
                  </a:cubicBezTo>
                  <a:cubicBezTo>
                    <a:pt x="716" y="251"/>
                    <a:pt x="716" y="249"/>
                    <a:pt x="717" y="248"/>
                  </a:cubicBezTo>
                  <a:cubicBezTo>
                    <a:pt x="717" y="247"/>
                    <a:pt x="719" y="247"/>
                    <a:pt x="719" y="248"/>
                  </a:cubicBezTo>
                  <a:cubicBezTo>
                    <a:pt x="720" y="248"/>
                    <a:pt x="721" y="250"/>
                    <a:pt x="722" y="250"/>
                  </a:cubicBezTo>
                  <a:cubicBezTo>
                    <a:pt x="722" y="250"/>
                    <a:pt x="723" y="249"/>
                    <a:pt x="723" y="248"/>
                  </a:cubicBezTo>
                  <a:cubicBezTo>
                    <a:pt x="724" y="247"/>
                    <a:pt x="725" y="245"/>
                    <a:pt x="725" y="244"/>
                  </a:cubicBezTo>
                  <a:cubicBezTo>
                    <a:pt x="725" y="244"/>
                    <a:pt x="724" y="243"/>
                    <a:pt x="724" y="242"/>
                  </a:cubicBezTo>
                  <a:cubicBezTo>
                    <a:pt x="724" y="241"/>
                    <a:pt x="726" y="240"/>
                    <a:pt x="726" y="238"/>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7" name="Freeform 56"/>
            <p:cNvSpPr>
              <a:spLocks/>
            </p:cNvSpPr>
            <p:nvPr/>
          </p:nvSpPr>
          <p:spPr bwMode="auto">
            <a:xfrm>
              <a:off x="4092575" y="2911475"/>
              <a:ext cx="469900" cy="815975"/>
            </a:xfrm>
            <a:custGeom>
              <a:avLst/>
              <a:gdLst>
                <a:gd name="T0" fmla="*/ 545 w 557"/>
                <a:gd name="T1" fmla="*/ 602 h 968"/>
                <a:gd name="T2" fmla="*/ 535 w 557"/>
                <a:gd name="T3" fmla="*/ 564 h 968"/>
                <a:gd name="T4" fmla="*/ 483 w 557"/>
                <a:gd name="T5" fmla="*/ 116 h 968"/>
                <a:gd name="T6" fmla="*/ 454 w 557"/>
                <a:gd name="T7" fmla="*/ 62 h 968"/>
                <a:gd name="T8" fmla="*/ 75 w 557"/>
                <a:gd name="T9" fmla="*/ 37 h 968"/>
                <a:gd name="T10" fmla="*/ 100 w 557"/>
                <a:gd name="T11" fmla="*/ 50 h 968"/>
                <a:gd name="T12" fmla="*/ 133 w 557"/>
                <a:gd name="T13" fmla="*/ 84 h 968"/>
                <a:gd name="T14" fmla="*/ 146 w 557"/>
                <a:gd name="T15" fmla="*/ 124 h 968"/>
                <a:gd name="T16" fmla="*/ 135 w 557"/>
                <a:gd name="T17" fmla="*/ 160 h 968"/>
                <a:gd name="T18" fmla="*/ 129 w 557"/>
                <a:gd name="T19" fmla="*/ 181 h 968"/>
                <a:gd name="T20" fmla="*/ 106 w 557"/>
                <a:gd name="T21" fmla="*/ 209 h 968"/>
                <a:gd name="T22" fmla="*/ 81 w 557"/>
                <a:gd name="T23" fmla="*/ 223 h 968"/>
                <a:gd name="T24" fmla="*/ 47 w 557"/>
                <a:gd name="T25" fmla="*/ 231 h 968"/>
                <a:gd name="T26" fmla="*/ 39 w 557"/>
                <a:gd name="T27" fmla="*/ 251 h 968"/>
                <a:gd name="T28" fmla="*/ 43 w 557"/>
                <a:gd name="T29" fmla="*/ 268 h 968"/>
                <a:gd name="T30" fmla="*/ 59 w 557"/>
                <a:gd name="T31" fmla="*/ 288 h 968"/>
                <a:gd name="T32" fmla="*/ 50 w 557"/>
                <a:gd name="T33" fmla="*/ 326 h 968"/>
                <a:gd name="T34" fmla="*/ 44 w 557"/>
                <a:gd name="T35" fmla="*/ 349 h 968"/>
                <a:gd name="T36" fmla="*/ 17 w 557"/>
                <a:gd name="T37" fmla="*/ 375 h 968"/>
                <a:gd name="T38" fmla="*/ 15 w 557"/>
                <a:gd name="T39" fmla="*/ 411 h 968"/>
                <a:gd name="T40" fmla="*/ 1 w 557"/>
                <a:gd name="T41" fmla="*/ 441 h 968"/>
                <a:gd name="T42" fmla="*/ 6 w 557"/>
                <a:gd name="T43" fmla="*/ 476 h 968"/>
                <a:gd name="T44" fmla="*/ 13 w 557"/>
                <a:gd name="T45" fmla="*/ 504 h 968"/>
                <a:gd name="T46" fmla="*/ 27 w 557"/>
                <a:gd name="T47" fmla="*/ 527 h 968"/>
                <a:gd name="T48" fmla="*/ 53 w 557"/>
                <a:gd name="T49" fmla="*/ 547 h 968"/>
                <a:gd name="T50" fmla="*/ 70 w 557"/>
                <a:gd name="T51" fmla="*/ 565 h 968"/>
                <a:gd name="T52" fmla="*/ 113 w 557"/>
                <a:gd name="T53" fmla="*/ 596 h 968"/>
                <a:gd name="T54" fmla="*/ 127 w 557"/>
                <a:gd name="T55" fmla="*/ 635 h 968"/>
                <a:gd name="T56" fmla="*/ 132 w 557"/>
                <a:gd name="T57" fmla="*/ 654 h 968"/>
                <a:gd name="T58" fmla="*/ 147 w 557"/>
                <a:gd name="T59" fmla="*/ 655 h 968"/>
                <a:gd name="T60" fmla="*/ 182 w 557"/>
                <a:gd name="T61" fmla="*/ 649 h 968"/>
                <a:gd name="T62" fmla="*/ 211 w 557"/>
                <a:gd name="T63" fmla="*/ 673 h 968"/>
                <a:gd name="T64" fmla="*/ 203 w 557"/>
                <a:gd name="T65" fmla="*/ 695 h 968"/>
                <a:gd name="T66" fmla="*/ 194 w 557"/>
                <a:gd name="T67" fmla="*/ 739 h 968"/>
                <a:gd name="T68" fmla="*/ 185 w 557"/>
                <a:gd name="T69" fmla="*/ 769 h 968"/>
                <a:gd name="T70" fmla="*/ 206 w 557"/>
                <a:gd name="T71" fmla="*/ 794 h 968"/>
                <a:gd name="T72" fmla="*/ 226 w 557"/>
                <a:gd name="T73" fmla="*/ 805 h 968"/>
                <a:gd name="T74" fmla="*/ 247 w 557"/>
                <a:gd name="T75" fmla="*/ 828 h 968"/>
                <a:gd name="T76" fmla="*/ 257 w 557"/>
                <a:gd name="T77" fmla="*/ 821 h 968"/>
                <a:gd name="T78" fmla="*/ 278 w 557"/>
                <a:gd name="T79" fmla="*/ 833 h 968"/>
                <a:gd name="T80" fmla="*/ 294 w 557"/>
                <a:gd name="T81" fmla="*/ 847 h 968"/>
                <a:gd name="T82" fmla="*/ 319 w 557"/>
                <a:gd name="T83" fmla="*/ 875 h 968"/>
                <a:gd name="T84" fmla="*/ 329 w 557"/>
                <a:gd name="T85" fmla="*/ 920 h 968"/>
                <a:gd name="T86" fmla="*/ 323 w 557"/>
                <a:gd name="T87" fmla="*/ 931 h 968"/>
                <a:gd name="T88" fmla="*/ 336 w 557"/>
                <a:gd name="T89" fmla="*/ 955 h 968"/>
                <a:gd name="T90" fmla="*/ 362 w 557"/>
                <a:gd name="T91" fmla="*/ 965 h 968"/>
                <a:gd name="T92" fmla="*/ 374 w 557"/>
                <a:gd name="T93" fmla="*/ 953 h 968"/>
                <a:gd name="T94" fmla="*/ 419 w 557"/>
                <a:gd name="T95" fmla="*/ 939 h 968"/>
                <a:gd name="T96" fmla="*/ 467 w 557"/>
                <a:gd name="T97" fmla="*/ 946 h 968"/>
                <a:gd name="T98" fmla="*/ 458 w 557"/>
                <a:gd name="T99" fmla="*/ 892 h 968"/>
                <a:gd name="T100" fmla="*/ 503 w 557"/>
                <a:gd name="T101" fmla="*/ 875 h 968"/>
                <a:gd name="T102" fmla="*/ 499 w 557"/>
                <a:gd name="T103" fmla="*/ 831 h 968"/>
                <a:gd name="T104" fmla="*/ 504 w 557"/>
                <a:gd name="T105" fmla="*/ 799 h 968"/>
                <a:gd name="T106" fmla="*/ 506 w 557"/>
                <a:gd name="T107" fmla="*/ 761 h 968"/>
                <a:gd name="T108" fmla="*/ 507 w 557"/>
                <a:gd name="T109" fmla="*/ 733 h 968"/>
                <a:gd name="T110" fmla="*/ 527 w 557"/>
                <a:gd name="T111" fmla="*/ 714 h 968"/>
                <a:gd name="T112" fmla="*/ 541 w 557"/>
                <a:gd name="T113" fmla="*/ 685 h 968"/>
                <a:gd name="T114" fmla="*/ 552 w 557"/>
                <a:gd name="T115" fmla="*/ 655 h 9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57" h="968">
                  <a:moveTo>
                    <a:pt x="555" y="635"/>
                  </a:moveTo>
                  <a:cubicBezTo>
                    <a:pt x="555" y="634"/>
                    <a:pt x="553" y="633"/>
                    <a:pt x="553" y="632"/>
                  </a:cubicBezTo>
                  <a:cubicBezTo>
                    <a:pt x="552" y="631"/>
                    <a:pt x="552" y="628"/>
                    <a:pt x="551" y="628"/>
                  </a:cubicBezTo>
                  <a:cubicBezTo>
                    <a:pt x="550" y="627"/>
                    <a:pt x="548" y="625"/>
                    <a:pt x="547" y="624"/>
                  </a:cubicBezTo>
                  <a:cubicBezTo>
                    <a:pt x="547" y="624"/>
                    <a:pt x="546" y="622"/>
                    <a:pt x="546" y="621"/>
                  </a:cubicBezTo>
                  <a:cubicBezTo>
                    <a:pt x="547" y="619"/>
                    <a:pt x="549" y="617"/>
                    <a:pt x="549" y="616"/>
                  </a:cubicBezTo>
                  <a:cubicBezTo>
                    <a:pt x="549" y="615"/>
                    <a:pt x="550" y="612"/>
                    <a:pt x="550" y="611"/>
                  </a:cubicBezTo>
                  <a:cubicBezTo>
                    <a:pt x="550" y="609"/>
                    <a:pt x="550" y="605"/>
                    <a:pt x="549" y="604"/>
                  </a:cubicBezTo>
                  <a:cubicBezTo>
                    <a:pt x="548" y="603"/>
                    <a:pt x="546" y="602"/>
                    <a:pt x="545" y="602"/>
                  </a:cubicBezTo>
                  <a:cubicBezTo>
                    <a:pt x="544" y="601"/>
                    <a:pt x="542" y="602"/>
                    <a:pt x="541" y="601"/>
                  </a:cubicBezTo>
                  <a:cubicBezTo>
                    <a:pt x="540" y="601"/>
                    <a:pt x="540" y="600"/>
                    <a:pt x="539" y="599"/>
                  </a:cubicBezTo>
                  <a:cubicBezTo>
                    <a:pt x="539" y="598"/>
                    <a:pt x="540" y="595"/>
                    <a:pt x="540" y="593"/>
                  </a:cubicBezTo>
                  <a:cubicBezTo>
                    <a:pt x="540" y="592"/>
                    <a:pt x="539" y="589"/>
                    <a:pt x="539" y="588"/>
                  </a:cubicBezTo>
                  <a:cubicBezTo>
                    <a:pt x="538" y="587"/>
                    <a:pt x="536" y="586"/>
                    <a:pt x="535" y="585"/>
                  </a:cubicBezTo>
                  <a:cubicBezTo>
                    <a:pt x="533" y="584"/>
                    <a:pt x="530" y="582"/>
                    <a:pt x="529" y="580"/>
                  </a:cubicBezTo>
                  <a:cubicBezTo>
                    <a:pt x="528" y="579"/>
                    <a:pt x="527" y="575"/>
                    <a:pt x="528" y="574"/>
                  </a:cubicBezTo>
                  <a:cubicBezTo>
                    <a:pt x="528" y="572"/>
                    <a:pt x="530" y="570"/>
                    <a:pt x="531" y="569"/>
                  </a:cubicBezTo>
                  <a:cubicBezTo>
                    <a:pt x="532" y="568"/>
                    <a:pt x="535" y="566"/>
                    <a:pt x="535" y="564"/>
                  </a:cubicBezTo>
                  <a:cubicBezTo>
                    <a:pt x="536" y="563"/>
                    <a:pt x="536" y="561"/>
                    <a:pt x="535" y="560"/>
                  </a:cubicBezTo>
                  <a:cubicBezTo>
                    <a:pt x="535" y="559"/>
                    <a:pt x="533" y="557"/>
                    <a:pt x="532" y="556"/>
                  </a:cubicBezTo>
                  <a:cubicBezTo>
                    <a:pt x="531" y="555"/>
                    <a:pt x="530" y="552"/>
                    <a:pt x="530" y="551"/>
                  </a:cubicBezTo>
                  <a:cubicBezTo>
                    <a:pt x="529" y="549"/>
                    <a:pt x="530" y="545"/>
                    <a:pt x="531" y="544"/>
                  </a:cubicBezTo>
                  <a:cubicBezTo>
                    <a:pt x="531" y="543"/>
                    <a:pt x="533" y="541"/>
                    <a:pt x="534" y="540"/>
                  </a:cubicBezTo>
                  <a:cubicBezTo>
                    <a:pt x="535" y="539"/>
                    <a:pt x="537" y="538"/>
                    <a:pt x="537" y="537"/>
                  </a:cubicBezTo>
                  <a:cubicBezTo>
                    <a:pt x="538" y="536"/>
                    <a:pt x="538" y="533"/>
                    <a:pt x="538" y="533"/>
                  </a:cubicBezTo>
                  <a:cubicBezTo>
                    <a:pt x="485" y="122"/>
                    <a:pt x="485" y="122"/>
                    <a:pt x="485" y="122"/>
                  </a:cubicBezTo>
                  <a:cubicBezTo>
                    <a:pt x="484" y="120"/>
                    <a:pt x="483" y="117"/>
                    <a:pt x="483" y="116"/>
                  </a:cubicBezTo>
                  <a:cubicBezTo>
                    <a:pt x="482" y="114"/>
                    <a:pt x="479" y="110"/>
                    <a:pt x="478" y="108"/>
                  </a:cubicBezTo>
                  <a:cubicBezTo>
                    <a:pt x="477" y="105"/>
                    <a:pt x="475" y="100"/>
                    <a:pt x="474" y="97"/>
                  </a:cubicBezTo>
                  <a:cubicBezTo>
                    <a:pt x="473" y="95"/>
                    <a:pt x="472" y="90"/>
                    <a:pt x="471" y="88"/>
                  </a:cubicBezTo>
                  <a:cubicBezTo>
                    <a:pt x="471" y="87"/>
                    <a:pt x="468" y="86"/>
                    <a:pt x="468" y="85"/>
                  </a:cubicBezTo>
                  <a:cubicBezTo>
                    <a:pt x="467" y="84"/>
                    <a:pt x="466" y="82"/>
                    <a:pt x="466" y="81"/>
                  </a:cubicBezTo>
                  <a:cubicBezTo>
                    <a:pt x="465" y="80"/>
                    <a:pt x="464" y="78"/>
                    <a:pt x="463" y="77"/>
                  </a:cubicBezTo>
                  <a:cubicBezTo>
                    <a:pt x="463" y="75"/>
                    <a:pt x="461" y="73"/>
                    <a:pt x="461" y="72"/>
                  </a:cubicBezTo>
                  <a:cubicBezTo>
                    <a:pt x="460" y="70"/>
                    <a:pt x="459" y="68"/>
                    <a:pt x="458" y="66"/>
                  </a:cubicBezTo>
                  <a:cubicBezTo>
                    <a:pt x="457" y="65"/>
                    <a:pt x="455" y="63"/>
                    <a:pt x="454" y="62"/>
                  </a:cubicBezTo>
                  <a:cubicBezTo>
                    <a:pt x="453" y="61"/>
                    <a:pt x="450" y="59"/>
                    <a:pt x="448" y="57"/>
                  </a:cubicBezTo>
                  <a:cubicBezTo>
                    <a:pt x="446" y="55"/>
                    <a:pt x="443" y="50"/>
                    <a:pt x="442" y="48"/>
                  </a:cubicBezTo>
                  <a:cubicBezTo>
                    <a:pt x="440" y="45"/>
                    <a:pt x="437" y="41"/>
                    <a:pt x="436" y="38"/>
                  </a:cubicBezTo>
                  <a:cubicBezTo>
                    <a:pt x="434" y="36"/>
                    <a:pt x="432" y="31"/>
                    <a:pt x="431" y="28"/>
                  </a:cubicBezTo>
                  <a:cubicBezTo>
                    <a:pt x="431" y="25"/>
                    <a:pt x="432" y="20"/>
                    <a:pt x="432" y="17"/>
                  </a:cubicBezTo>
                  <a:cubicBezTo>
                    <a:pt x="433" y="14"/>
                    <a:pt x="433" y="9"/>
                    <a:pt x="434" y="6"/>
                  </a:cubicBezTo>
                  <a:cubicBezTo>
                    <a:pt x="434" y="4"/>
                    <a:pt x="434" y="2"/>
                    <a:pt x="434" y="0"/>
                  </a:cubicBezTo>
                  <a:cubicBezTo>
                    <a:pt x="232" y="23"/>
                    <a:pt x="232" y="23"/>
                    <a:pt x="232" y="23"/>
                  </a:cubicBezTo>
                  <a:cubicBezTo>
                    <a:pt x="75" y="37"/>
                    <a:pt x="75" y="37"/>
                    <a:pt x="75" y="37"/>
                  </a:cubicBezTo>
                  <a:cubicBezTo>
                    <a:pt x="75" y="37"/>
                    <a:pt x="75" y="38"/>
                    <a:pt x="76" y="38"/>
                  </a:cubicBezTo>
                  <a:cubicBezTo>
                    <a:pt x="76" y="38"/>
                    <a:pt x="76" y="38"/>
                    <a:pt x="76" y="38"/>
                  </a:cubicBezTo>
                  <a:cubicBezTo>
                    <a:pt x="77" y="38"/>
                    <a:pt x="79" y="38"/>
                    <a:pt x="80" y="39"/>
                  </a:cubicBezTo>
                  <a:cubicBezTo>
                    <a:pt x="81" y="40"/>
                    <a:pt x="82" y="41"/>
                    <a:pt x="83" y="42"/>
                  </a:cubicBezTo>
                  <a:cubicBezTo>
                    <a:pt x="84" y="42"/>
                    <a:pt x="84" y="42"/>
                    <a:pt x="84" y="43"/>
                  </a:cubicBezTo>
                  <a:cubicBezTo>
                    <a:pt x="85" y="43"/>
                    <a:pt x="86" y="43"/>
                    <a:pt x="87" y="43"/>
                  </a:cubicBezTo>
                  <a:cubicBezTo>
                    <a:pt x="88" y="44"/>
                    <a:pt x="89" y="44"/>
                    <a:pt x="90" y="44"/>
                  </a:cubicBezTo>
                  <a:cubicBezTo>
                    <a:pt x="93" y="46"/>
                    <a:pt x="97" y="48"/>
                    <a:pt x="99" y="50"/>
                  </a:cubicBezTo>
                  <a:cubicBezTo>
                    <a:pt x="100" y="50"/>
                    <a:pt x="100" y="50"/>
                    <a:pt x="100" y="50"/>
                  </a:cubicBezTo>
                  <a:cubicBezTo>
                    <a:pt x="103" y="53"/>
                    <a:pt x="106" y="55"/>
                    <a:pt x="107" y="59"/>
                  </a:cubicBezTo>
                  <a:cubicBezTo>
                    <a:pt x="108" y="61"/>
                    <a:pt x="107" y="64"/>
                    <a:pt x="106" y="66"/>
                  </a:cubicBezTo>
                  <a:cubicBezTo>
                    <a:pt x="106" y="67"/>
                    <a:pt x="105" y="68"/>
                    <a:pt x="105" y="68"/>
                  </a:cubicBezTo>
                  <a:cubicBezTo>
                    <a:pt x="105" y="69"/>
                    <a:pt x="106" y="72"/>
                    <a:pt x="107" y="73"/>
                  </a:cubicBezTo>
                  <a:cubicBezTo>
                    <a:pt x="107" y="73"/>
                    <a:pt x="109" y="75"/>
                    <a:pt x="112" y="76"/>
                  </a:cubicBezTo>
                  <a:cubicBezTo>
                    <a:pt x="112" y="77"/>
                    <a:pt x="115" y="78"/>
                    <a:pt x="117" y="78"/>
                  </a:cubicBezTo>
                  <a:cubicBezTo>
                    <a:pt x="118" y="78"/>
                    <a:pt x="119" y="79"/>
                    <a:pt x="120" y="79"/>
                  </a:cubicBezTo>
                  <a:cubicBezTo>
                    <a:pt x="122" y="79"/>
                    <a:pt x="124" y="80"/>
                    <a:pt x="125" y="80"/>
                  </a:cubicBezTo>
                  <a:cubicBezTo>
                    <a:pt x="128" y="81"/>
                    <a:pt x="131" y="83"/>
                    <a:pt x="133" y="84"/>
                  </a:cubicBezTo>
                  <a:cubicBezTo>
                    <a:pt x="134" y="85"/>
                    <a:pt x="135" y="86"/>
                    <a:pt x="136" y="87"/>
                  </a:cubicBezTo>
                  <a:cubicBezTo>
                    <a:pt x="136" y="88"/>
                    <a:pt x="136" y="88"/>
                    <a:pt x="137" y="88"/>
                  </a:cubicBezTo>
                  <a:cubicBezTo>
                    <a:pt x="137" y="88"/>
                    <a:pt x="137" y="89"/>
                    <a:pt x="137" y="89"/>
                  </a:cubicBezTo>
                  <a:cubicBezTo>
                    <a:pt x="139" y="89"/>
                    <a:pt x="141" y="90"/>
                    <a:pt x="142" y="91"/>
                  </a:cubicBezTo>
                  <a:cubicBezTo>
                    <a:pt x="144" y="94"/>
                    <a:pt x="145" y="99"/>
                    <a:pt x="145" y="100"/>
                  </a:cubicBezTo>
                  <a:cubicBezTo>
                    <a:pt x="145" y="102"/>
                    <a:pt x="144" y="103"/>
                    <a:pt x="144" y="104"/>
                  </a:cubicBezTo>
                  <a:cubicBezTo>
                    <a:pt x="145" y="105"/>
                    <a:pt x="146" y="106"/>
                    <a:pt x="147" y="108"/>
                  </a:cubicBezTo>
                  <a:cubicBezTo>
                    <a:pt x="149" y="111"/>
                    <a:pt x="149" y="117"/>
                    <a:pt x="149" y="120"/>
                  </a:cubicBezTo>
                  <a:cubicBezTo>
                    <a:pt x="148" y="121"/>
                    <a:pt x="147" y="123"/>
                    <a:pt x="146" y="124"/>
                  </a:cubicBezTo>
                  <a:cubicBezTo>
                    <a:pt x="147" y="125"/>
                    <a:pt x="147" y="126"/>
                    <a:pt x="148" y="127"/>
                  </a:cubicBezTo>
                  <a:cubicBezTo>
                    <a:pt x="148" y="130"/>
                    <a:pt x="147" y="135"/>
                    <a:pt x="147" y="136"/>
                  </a:cubicBezTo>
                  <a:cubicBezTo>
                    <a:pt x="147" y="138"/>
                    <a:pt x="147" y="139"/>
                    <a:pt x="146" y="140"/>
                  </a:cubicBezTo>
                  <a:cubicBezTo>
                    <a:pt x="146" y="141"/>
                    <a:pt x="146" y="142"/>
                    <a:pt x="146" y="143"/>
                  </a:cubicBezTo>
                  <a:cubicBezTo>
                    <a:pt x="145" y="143"/>
                    <a:pt x="146" y="144"/>
                    <a:pt x="146" y="145"/>
                  </a:cubicBezTo>
                  <a:cubicBezTo>
                    <a:pt x="146" y="147"/>
                    <a:pt x="146" y="150"/>
                    <a:pt x="144" y="152"/>
                  </a:cubicBezTo>
                  <a:cubicBezTo>
                    <a:pt x="143" y="154"/>
                    <a:pt x="141" y="155"/>
                    <a:pt x="139" y="156"/>
                  </a:cubicBezTo>
                  <a:cubicBezTo>
                    <a:pt x="139" y="156"/>
                    <a:pt x="139" y="157"/>
                    <a:pt x="138" y="157"/>
                  </a:cubicBezTo>
                  <a:cubicBezTo>
                    <a:pt x="137" y="158"/>
                    <a:pt x="135" y="159"/>
                    <a:pt x="135" y="160"/>
                  </a:cubicBezTo>
                  <a:cubicBezTo>
                    <a:pt x="134" y="160"/>
                    <a:pt x="134" y="160"/>
                    <a:pt x="134" y="161"/>
                  </a:cubicBezTo>
                  <a:cubicBezTo>
                    <a:pt x="133" y="161"/>
                    <a:pt x="132" y="163"/>
                    <a:pt x="131" y="164"/>
                  </a:cubicBezTo>
                  <a:cubicBezTo>
                    <a:pt x="131" y="164"/>
                    <a:pt x="131" y="165"/>
                    <a:pt x="131" y="165"/>
                  </a:cubicBezTo>
                  <a:cubicBezTo>
                    <a:pt x="131" y="167"/>
                    <a:pt x="131" y="168"/>
                    <a:pt x="131" y="170"/>
                  </a:cubicBezTo>
                  <a:cubicBezTo>
                    <a:pt x="130" y="172"/>
                    <a:pt x="129" y="173"/>
                    <a:pt x="128" y="174"/>
                  </a:cubicBezTo>
                  <a:cubicBezTo>
                    <a:pt x="128" y="175"/>
                    <a:pt x="128" y="175"/>
                    <a:pt x="128" y="175"/>
                  </a:cubicBezTo>
                  <a:cubicBezTo>
                    <a:pt x="128" y="176"/>
                    <a:pt x="128" y="177"/>
                    <a:pt x="128" y="178"/>
                  </a:cubicBezTo>
                  <a:cubicBezTo>
                    <a:pt x="128" y="178"/>
                    <a:pt x="128" y="179"/>
                    <a:pt x="128" y="179"/>
                  </a:cubicBezTo>
                  <a:cubicBezTo>
                    <a:pt x="129" y="180"/>
                    <a:pt x="129" y="181"/>
                    <a:pt x="129" y="181"/>
                  </a:cubicBezTo>
                  <a:cubicBezTo>
                    <a:pt x="129" y="182"/>
                    <a:pt x="130" y="186"/>
                    <a:pt x="129" y="190"/>
                  </a:cubicBezTo>
                  <a:cubicBezTo>
                    <a:pt x="129" y="191"/>
                    <a:pt x="127" y="195"/>
                    <a:pt x="124" y="197"/>
                  </a:cubicBezTo>
                  <a:cubicBezTo>
                    <a:pt x="123" y="198"/>
                    <a:pt x="121" y="198"/>
                    <a:pt x="120" y="198"/>
                  </a:cubicBezTo>
                  <a:cubicBezTo>
                    <a:pt x="119" y="198"/>
                    <a:pt x="119" y="198"/>
                    <a:pt x="119" y="198"/>
                  </a:cubicBezTo>
                  <a:cubicBezTo>
                    <a:pt x="119" y="199"/>
                    <a:pt x="118" y="199"/>
                    <a:pt x="118" y="200"/>
                  </a:cubicBezTo>
                  <a:cubicBezTo>
                    <a:pt x="118" y="200"/>
                    <a:pt x="118" y="200"/>
                    <a:pt x="118" y="200"/>
                  </a:cubicBezTo>
                  <a:cubicBezTo>
                    <a:pt x="117" y="202"/>
                    <a:pt x="117" y="204"/>
                    <a:pt x="115" y="206"/>
                  </a:cubicBezTo>
                  <a:cubicBezTo>
                    <a:pt x="113" y="208"/>
                    <a:pt x="110" y="208"/>
                    <a:pt x="107" y="209"/>
                  </a:cubicBezTo>
                  <a:cubicBezTo>
                    <a:pt x="106" y="209"/>
                    <a:pt x="106" y="209"/>
                    <a:pt x="106" y="209"/>
                  </a:cubicBezTo>
                  <a:cubicBezTo>
                    <a:pt x="106" y="209"/>
                    <a:pt x="106" y="209"/>
                    <a:pt x="105" y="209"/>
                  </a:cubicBezTo>
                  <a:cubicBezTo>
                    <a:pt x="104" y="209"/>
                    <a:pt x="103" y="209"/>
                    <a:pt x="102" y="209"/>
                  </a:cubicBezTo>
                  <a:cubicBezTo>
                    <a:pt x="101" y="209"/>
                    <a:pt x="101" y="208"/>
                    <a:pt x="100" y="208"/>
                  </a:cubicBezTo>
                  <a:cubicBezTo>
                    <a:pt x="100" y="208"/>
                    <a:pt x="99" y="208"/>
                    <a:pt x="99" y="208"/>
                  </a:cubicBezTo>
                  <a:cubicBezTo>
                    <a:pt x="98" y="208"/>
                    <a:pt x="98" y="208"/>
                    <a:pt x="98" y="208"/>
                  </a:cubicBezTo>
                  <a:cubicBezTo>
                    <a:pt x="97" y="209"/>
                    <a:pt x="97" y="209"/>
                    <a:pt x="96" y="210"/>
                  </a:cubicBezTo>
                  <a:cubicBezTo>
                    <a:pt x="96" y="210"/>
                    <a:pt x="96" y="211"/>
                    <a:pt x="96" y="212"/>
                  </a:cubicBezTo>
                  <a:cubicBezTo>
                    <a:pt x="95" y="214"/>
                    <a:pt x="94" y="216"/>
                    <a:pt x="93" y="218"/>
                  </a:cubicBezTo>
                  <a:cubicBezTo>
                    <a:pt x="91" y="220"/>
                    <a:pt x="87" y="222"/>
                    <a:pt x="81" y="223"/>
                  </a:cubicBezTo>
                  <a:cubicBezTo>
                    <a:pt x="79" y="224"/>
                    <a:pt x="75" y="225"/>
                    <a:pt x="72" y="225"/>
                  </a:cubicBezTo>
                  <a:cubicBezTo>
                    <a:pt x="72" y="225"/>
                    <a:pt x="72" y="225"/>
                    <a:pt x="72" y="225"/>
                  </a:cubicBezTo>
                  <a:cubicBezTo>
                    <a:pt x="71" y="225"/>
                    <a:pt x="70" y="224"/>
                    <a:pt x="68" y="224"/>
                  </a:cubicBezTo>
                  <a:cubicBezTo>
                    <a:pt x="67" y="224"/>
                    <a:pt x="66" y="224"/>
                    <a:pt x="65" y="224"/>
                  </a:cubicBezTo>
                  <a:cubicBezTo>
                    <a:pt x="65" y="224"/>
                    <a:pt x="62" y="225"/>
                    <a:pt x="61" y="225"/>
                  </a:cubicBezTo>
                  <a:cubicBezTo>
                    <a:pt x="61" y="225"/>
                    <a:pt x="60" y="226"/>
                    <a:pt x="60" y="226"/>
                  </a:cubicBezTo>
                  <a:cubicBezTo>
                    <a:pt x="59" y="228"/>
                    <a:pt x="57" y="230"/>
                    <a:pt x="55" y="230"/>
                  </a:cubicBezTo>
                  <a:cubicBezTo>
                    <a:pt x="54" y="231"/>
                    <a:pt x="53" y="231"/>
                    <a:pt x="51" y="231"/>
                  </a:cubicBezTo>
                  <a:cubicBezTo>
                    <a:pt x="50" y="231"/>
                    <a:pt x="48" y="231"/>
                    <a:pt x="47" y="231"/>
                  </a:cubicBezTo>
                  <a:cubicBezTo>
                    <a:pt x="47" y="230"/>
                    <a:pt x="47" y="230"/>
                    <a:pt x="47" y="230"/>
                  </a:cubicBezTo>
                  <a:cubicBezTo>
                    <a:pt x="46" y="230"/>
                    <a:pt x="46" y="230"/>
                    <a:pt x="46" y="230"/>
                  </a:cubicBezTo>
                  <a:cubicBezTo>
                    <a:pt x="45" y="231"/>
                    <a:pt x="45" y="231"/>
                    <a:pt x="44" y="232"/>
                  </a:cubicBezTo>
                  <a:cubicBezTo>
                    <a:pt x="43" y="232"/>
                    <a:pt x="42" y="233"/>
                    <a:pt x="41" y="233"/>
                  </a:cubicBezTo>
                  <a:cubicBezTo>
                    <a:pt x="41" y="233"/>
                    <a:pt x="41" y="233"/>
                    <a:pt x="41" y="233"/>
                  </a:cubicBezTo>
                  <a:cubicBezTo>
                    <a:pt x="41" y="234"/>
                    <a:pt x="41" y="235"/>
                    <a:pt x="41" y="236"/>
                  </a:cubicBezTo>
                  <a:cubicBezTo>
                    <a:pt x="41" y="236"/>
                    <a:pt x="41" y="237"/>
                    <a:pt x="41" y="238"/>
                  </a:cubicBezTo>
                  <a:cubicBezTo>
                    <a:pt x="41" y="240"/>
                    <a:pt x="41" y="242"/>
                    <a:pt x="41" y="244"/>
                  </a:cubicBezTo>
                  <a:cubicBezTo>
                    <a:pt x="41" y="245"/>
                    <a:pt x="40" y="249"/>
                    <a:pt x="39" y="251"/>
                  </a:cubicBezTo>
                  <a:cubicBezTo>
                    <a:pt x="39" y="252"/>
                    <a:pt x="38" y="253"/>
                    <a:pt x="37" y="254"/>
                  </a:cubicBezTo>
                  <a:cubicBezTo>
                    <a:pt x="37" y="254"/>
                    <a:pt x="37" y="255"/>
                    <a:pt x="37" y="255"/>
                  </a:cubicBezTo>
                  <a:cubicBezTo>
                    <a:pt x="37" y="255"/>
                    <a:pt x="36" y="256"/>
                    <a:pt x="36" y="256"/>
                  </a:cubicBezTo>
                  <a:cubicBezTo>
                    <a:pt x="36" y="256"/>
                    <a:pt x="35" y="257"/>
                    <a:pt x="35" y="258"/>
                  </a:cubicBezTo>
                  <a:cubicBezTo>
                    <a:pt x="35" y="258"/>
                    <a:pt x="35" y="259"/>
                    <a:pt x="36" y="259"/>
                  </a:cubicBezTo>
                  <a:cubicBezTo>
                    <a:pt x="36" y="259"/>
                    <a:pt x="36" y="259"/>
                    <a:pt x="37" y="260"/>
                  </a:cubicBezTo>
                  <a:cubicBezTo>
                    <a:pt x="38" y="260"/>
                    <a:pt x="39" y="261"/>
                    <a:pt x="41" y="262"/>
                  </a:cubicBezTo>
                  <a:cubicBezTo>
                    <a:pt x="42" y="264"/>
                    <a:pt x="42" y="265"/>
                    <a:pt x="43" y="267"/>
                  </a:cubicBezTo>
                  <a:cubicBezTo>
                    <a:pt x="43" y="267"/>
                    <a:pt x="43" y="268"/>
                    <a:pt x="43" y="268"/>
                  </a:cubicBezTo>
                  <a:cubicBezTo>
                    <a:pt x="44" y="269"/>
                    <a:pt x="44" y="269"/>
                    <a:pt x="44" y="269"/>
                  </a:cubicBezTo>
                  <a:cubicBezTo>
                    <a:pt x="45" y="269"/>
                    <a:pt x="45" y="268"/>
                    <a:pt x="46" y="268"/>
                  </a:cubicBezTo>
                  <a:cubicBezTo>
                    <a:pt x="47" y="268"/>
                    <a:pt x="48" y="269"/>
                    <a:pt x="49" y="269"/>
                  </a:cubicBezTo>
                  <a:cubicBezTo>
                    <a:pt x="51" y="270"/>
                    <a:pt x="52" y="272"/>
                    <a:pt x="53" y="273"/>
                  </a:cubicBezTo>
                  <a:cubicBezTo>
                    <a:pt x="53" y="274"/>
                    <a:pt x="53" y="274"/>
                    <a:pt x="53" y="274"/>
                  </a:cubicBezTo>
                  <a:cubicBezTo>
                    <a:pt x="54" y="274"/>
                    <a:pt x="54" y="275"/>
                    <a:pt x="54" y="275"/>
                  </a:cubicBezTo>
                  <a:cubicBezTo>
                    <a:pt x="55" y="276"/>
                    <a:pt x="57" y="277"/>
                    <a:pt x="57" y="279"/>
                  </a:cubicBezTo>
                  <a:cubicBezTo>
                    <a:pt x="58" y="281"/>
                    <a:pt x="59" y="283"/>
                    <a:pt x="59" y="286"/>
                  </a:cubicBezTo>
                  <a:cubicBezTo>
                    <a:pt x="59" y="287"/>
                    <a:pt x="59" y="287"/>
                    <a:pt x="59" y="288"/>
                  </a:cubicBezTo>
                  <a:cubicBezTo>
                    <a:pt x="59" y="289"/>
                    <a:pt x="60" y="292"/>
                    <a:pt x="60" y="294"/>
                  </a:cubicBezTo>
                  <a:cubicBezTo>
                    <a:pt x="60" y="295"/>
                    <a:pt x="60" y="296"/>
                    <a:pt x="60" y="297"/>
                  </a:cubicBezTo>
                  <a:cubicBezTo>
                    <a:pt x="60" y="297"/>
                    <a:pt x="60" y="298"/>
                    <a:pt x="60" y="299"/>
                  </a:cubicBezTo>
                  <a:cubicBezTo>
                    <a:pt x="61" y="302"/>
                    <a:pt x="61" y="304"/>
                    <a:pt x="61" y="306"/>
                  </a:cubicBezTo>
                  <a:cubicBezTo>
                    <a:pt x="61" y="306"/>
                    <a:pt x="61" y="306"/>
                    <a:pt x="61" y="306"/>
                  </a:cubicBezTo>
                  <a:cubicBezTo>
                    <a:pt x="61" y="309"/>
                    <a:pt x="61" y="312"/>
                    <a:pt x="60" y="314"/>
                  </a:cubicBezTo>
                  <a:cubicBezTo>
                    <a:pt x="60" y="315"/>
                    <a:pt x="59" y="317"/>
                    <a:pt x="56" y="320"/>
                  </a:cubicBezTo>
                  <a:cubicBezTo>
                    <a:pt x="55" y="321"/>
                    <a:pt x="54" y="323"/>
                    <a:pt x="53" y="324"/>
                  </a:cubicBezTo>
                  <a:cubicBezTo>
                    <a:pt x="52" y="325"/>
                    <a:pt x="51" y="326"/>
                    <a:pt x="50" y="326"/>
                  </a:cubicBezTo>
                  <a:cubicBezTo>
                    <a:pt x="50" y="327"/>
                    <a:pt x="50" y="327"/>
                    <a:pt x="49" y="328"/>
                  </a:cubicBezTo>
                  <a:cubicBezTo>
                    <a:pt x="48" y="329"/>
                    <a:pt x="46" y="332"/>
                    <a:pt x="45" y="333"/>
                  </a:cubicBezTo>
                  <a:cubicBezTo>
                    <a:pt x="45" y="334"/>
                    <a:pt x="45" y="335"/>
                    <a:pt x="45" y="336"/>
                  </a:cubicBezTo>
                  <a:cubicBezTo>
                    <a:pt x="46" y="338"/>
                    <a:pt x="46" y="339"/>
                    <a:pt x="46" y="341"/>
                  </a:cubicBezTo>
                  <a:cubicBezTo>
                    <a:pt x="46" y="343"/>
                    <a:pt x="45" y="344"/>
                    <a:pt x="45" y="345"/>
                  </a:cubicBezTo>
                  <a:cubicBezTo>
                    <a:pt x="45" y="346"/>
                    <a:pt x="44" y="346"/>
                    <a:pt x="44" y="347"/>
                  </a:cubicBezTo>
                  <a:cubicBezTo>
                    <a:pt x="44" y="347"/>
                    <a:pt x="44" y="347"/>
                    <a:pt x="44" y="347"/>
                  </a:cubicBezTo>
                  <a:cubicBezTo>
                    <a:pt x="44" y="347"/>
                    <a:pt x="44" y="348"/>
                    <a:pt x="44" y="349"/>
                  </a:cubicBezTo>
                  <a:cubicBezTo>
                    <a:pt x="44" y="349"/>
                    <a:pt x="44" y="349"/>
                    <a:pt x="44" y="349"/>
                  </a:cubicBezTo>
                  <a:cubicBezTo>
                    <a:pt x="45" y="351"/>
                    <a:pt x="46" y="352"/>
                    <a:pt x="46" y="354"/>
                  </a:cubicBezTo>
                  <a:cubicBezTo>
                    <a:pt x="46" y="355"/>
                    <a:pt x="46" y="360"/>
                    <a:pt x="44" y="363"/>
                  </a:cubicBezTo>
                  <a:cubicBezTo>
                    <a:pt x="42" y="365"/>
                    <a:pt x="40" y="366"/>
                    <a:pt x="39" y="366"/>
                  </a:cubicBezTo>
                  <a:cubicBezTo>
                    <a:pt x="39" y="366"/>
                    <a:pt x="38" y="366"/>
                    <a:pt x="38" y="367"/>
                  </a:cubicBezTo>
                  <a:cubicBezTo>
                    <a:pt x="38" y="367"/>
                    <a:pt x="37" y="367"/>
                    <a:pt x="37" y="368"/>
                  </a:cubicBezTo>
                  <a:cubicBezTo>
                    <a:pt x="36" y="369"/>
                    <a:pt x="34" y="371"/>
                    <a:pt x="32" y="372"/>
                  </a:cubicBezTo>
                  <a:cubicBezTo>
                    <a:pt x="30" y="372"/>
                    <a:pt x="28" y="372"/>
                    <a:pt x="26" y="372"/>
                  </a:cubicBezTo>
                  <a:cubicBezTo>
                    <a:pt x="25" y="372"/>
                    <a:pt x="24" y="372"/>
                    <a:pt x="24" y="372"/>
                  </a:cubicBezTo>
                  <a:cubicBezTo>
                    <a:pt x="22" y="373"/>
                    <a:pt x="18" y="374"/>
                    <a:pt x="17" y="375"/>
                  </a:cubicBezTo>
                  <a:cubicBezTo>
                    <a:pt x="15" y="375"/>
                    <a:pt x="13" y="377"/>
                    <a:pt x="12" y="379"/>
                  </a:cubicBezTo>
                  <a:cubicBezTo>
                    <a:pt x="10" y="380"/>
                    <a:pt x="9" y="383"/>
                    <a:pt x="8" y="384"/>
                  </a:cubicBezTo>
                  <a:cubicBezTo>
                    <a:pt x="8" y="384"/>
                    <a:pt x="8" y="384"/>
                    <a:pt x="8" y="384"/>
                  </a:cubicBezTo>
                  <a:cubicBezTo>
                    <a:pt x="10" y="384"/>
                    <a:pt x="12" y="385"/>
                    <a:pt x="13" y="386"/>
                  </a:cubicBezTo>
                  <a:cubicBezTo>
                    <a:pt x="16" y="390"/>
                    <a:pt x="16" y="397"/>
                    <a:pt x="16" y="398"/>
                  </a:cubicBezTo>
                  <a:cubicBezTo>
                    <a:pt x="16" y="399"/>
                    <a:pt x="15" y="401"/>
                    <a:pt x="15" y="403"/>
                  </a:cubicBezTo>
                  <a:cubicBezTo>
                    <a:pt x="15" y="403"/>
                    <a:pt x="14" y="404"/>
                    <a:pt x="14" y="404"/>
                  </a:cubicBezTo>
                  <a:cubicBezTo>
                    <a:pt x="14" y="404"/>
                    <a:pt x="14" y="405"/>
                    <a:pt x="15" y="405"/>
                  </a:cubicBezTo>
                  <a:cubicBezTo>
                    <a:pt x="15" y="407"/>
                    <a:pt x="16" y="409"/>
                    <a:pt x="15" y="411"/>
                  </a:cubicBezTo>
                  <a:cubicBezTo>
                    <a:pt x="15" y="414"/>
                    <a:pt x="13" y="415"/>
                    <a:pt x="11" y="417"/>
                  </a:cubicBezTo>
                  <a:cubicBezTo>
                    <a:pt x="11" y="417"/>
                    <a:pt x="11" y="417"/>
                    <a:pt x="11" y="417"/>
                  </a:cubicBezTo>
                  <a:cubicBezTo>
                    <a:pt x="10" y="417"/>
                    <a:pt x="10" y="417"/>
                    <a:pt x="10" y="417"/>
                  </a:cubicBezTo>
                  <a:cubicBezTo>
                    <a:pt x="7" y="419"/>
                    <a:pt x="7" y="419"/>
                    <a:pt x="7" y="419"/>
                  </a:cubicBezTo>
                  <a:cubicBezTo>
                    <a:pt x="7" y="419"/>
                    <a:pt x="7" y="419"/>
                    <a:pt x="7" y="419"/>
                  </a:cubicBezTo>
                  <a:cubicBezTo>
                    <a:pt x="7" y="420"/>
                    <a:pt x="7" y="420"/>
                    <a:pt x="7" y="420"/>
                  </a:cubicBezTo>
                  <a:cubicBezTo>
                    <a:pt x="6" y="421"/>
                    <a:pt x="5" y="423"/>
                    <a:pt x="4" y="424"/>
                  </a:cubicBezTo>
                  <a:cubicBezTo>
                    <a:pt x="3" y="427"/>
                    <a:pt x="2" y="431"/>
                    <a:pt x="1" y="433"/>
                  </a:cubicBezTo>
                  <a:cubicBezTo>
                    <a:pt x="1" y="434"/>
                    <a:pt x="1" y="438"/>
                    <a:pt x="1" y="441"/>
                  </a:cubicBezTo>
                  <a:cubicBezTo>
                    <a:pt x="1" y="442"/>
                    <a:pt x="0" y="443"/>
                    <a:pt x="0" y="443"/>
                  </a:cubicBezTo>
                  <a:cubicBezTo>
                    <a:pt x="0" y="444"/>
                    <a:pt x="0" y="445"/>
                    <a:pt x="0" y="446"/>
                  </a:cubicBezTo>
                  <a:cubicBezTo>
                    <a:pt x="0" y="449"/>
                    <a:pt x="0" y="453"/>
                    <a:pt x="0" y="455"/>
                  </a:cubicBezTo>
                  <a:cubicBezTo>
                    <a:pt x="0" y="456"/>
                    <a:pt x="1" y="460"/>
                    <a:pt x="2" y="462"/>
                  </a:cubicBezTo>
                  <a:cubicBezTo>
                    <a:pt x="3" y="463"/>
                    <a:pt x="3" y="464"/>
                    <a:pt x="3" y="465"/>
                  </a:cubicBezTo>
                  <a:cubicBezTo>
                    <a:pt x="3" y="465"/>
                    <a:pt x="4" y="466"/>
                    <a:pt x="4" y="466"/>
                  </a:cubicBezTo>
                  <a:cubicBezTo>
                    <a:pt x="5" y="468"/>
                    <a:pt x="5" y="470"/>
                    <a:pt x="6" y="472"/>
                  </a:cubicBezTo>
                  <a:cubicBezTo>
                    <a:pt x="6" y="473"/>
                    <a:pt x="6" y="474"/>
                    <a:pt x="6" y="475"/>
                  </a:cubicBezTo>
                  <a:cubicBezTo>
                    <a:pt x="6" y="475"/>
                    <a:pt x="6" y="476"/>
                    <a:pt x="6" y="476"/>
                  </a:cubicBezTo>
                  <a:cubicBezTo>
                    <a:pt x="6" y="477"/>
                    <a:pt x="7" y="478"/>
                    <a:pt x="7" y="479"/>
                  </a:cubicBezTo>
                  <a:cubicBezTo>
                    <a:pt x="7" y="479"/>
                    <a:pt x="7" y="479"/>
                    <a:pt x="7" y="479"/>
                  </a:cubicBezTo>
                  <a:cubicBezTo>
                    <a:pt x="8" y="480"/>
                    <a:pt x="10" y="483"/>
                    <a:pt x="11" y="484"/>
                  </a:cubicBezTo>
                  <a:cubicBezTo>
                    <a:pt x="11" y="484"/>
                    <a:pt x="11" y="484"/>
                    <a:pt x="12" y="484"/>
                  </a:cubicBezTo>
                  <a:cubicBezTo>
                    <a:pt x="13" y="485"/>
                    <a:pt x="15" y="486"/>
                    <a:pt x="16" y="488"/>
                  </a:cubicBezTo>
                  <a:cubicBezTo>
                    <a:pt x="17" y="491"/>
                    <a:pt x="17" y="495"/>
                    <a:pt x="16" y="497"/>
                  </a:cubicBezTo>
                  <a:cubicBezTo>
                    <a:pt x="16" y="499"/>
                    <a:pt x="14" y="501"/>
                    <a:pt x="14" y="501"/>
                  </a:cubicBezTo>
                  <a:cubicBezTo>
                    <a:pt x="14" y="502"/>
                    <a:pt x="13" y="503"/>
                    <a:pt x="12" y="503"/>
                  </a:cubicBezTo>
                  <a:cubicBezTo>
                    <a:pt x="12" y="503"/>
                    <a:pt x="13" y="504"/>
                    <a:pt x="13" y="504"/>
                  </a:cubicBezTo>
                  <a:cubicBezTo>
                    <a:pt x="13" y="505"/>
                    <a:pt x="15" y="506"/>
                    <a:pt x="16" y="507"/>
                  </a:cubicBezTo>
                  <a:cubicBezTo>
                    <a:pt x="16" y="507"/>
                    <a:pt x="17" y="507"/>
                    <a:pt x="17" y="508"/>
                  </a:cubicBezTo>
                  <a:cubicBezTo>
                    <a:pt x="19" y="508"/>
                    <a:pt x="20" y="508"/>
                    <a:pt x="22" y="509"/>
                  </a:cubicBezTo>
                  <a:cubicBezTo>
                    <a:pt x="23" y="510"/>
                    <a:pt x="26" y="513"/>
                    <a:pt x="26" y="516"/>
                  </a:cubicBezTo>
                  <a:cubicBezTo>
                    <a:pt x="27" y="518"/>
                    <a:pt x="26" y="520"/>
                    <a:pt x="26" y="521"/>
                  </a:cubicBezTo>
                  <a:cubicBezTo>
                    <a:pt x="26" y="522"/>
                    <a:pt x="26" y="522"/>
                    <a:pt x="26" y="523"/>
                  </a:cubicBezTo>
                  <a:cubicBezTo>
                    <a:pt x="26" y="523"/>
                    <a:pt x="26" y="523"/>
                    <a:pt x="26" y="523"/>
                  </a:cubicBezTo>
                  <a:cubicBezTo>
                    <a:pt x="26" y="524"/>
                    <a:pt x="26" y="525"/>
                    <a:pt x="26" y="526"/>
                  </a:cubicBezTo>
                  <a:cubicBezTo>
                    <a:pt x="26" y="526"/>
                    <a:pt x="27" y="527"/>
                    <a:pt x="27" y="527"/>
                  </a:cubicBezTo>
                  <a:cubicBezTo>
                    <a:pt x="28" y="528"/>
                    <a:pt x="29" y="528"/>
                    <a:pt x="30" y="528"/>
                  </a:cubicBezTo>
                  <a:cubicBezTo>
                    <a:pt x="31" y="529"/>
                    <a:pt x="32" y="529"/>
                    <a:pt x="33" y="530"/>
                  </a:cubicBezTo>
                  <a:cubicBezTo>
                    <a:pt x="34" y="531"/>
                    <a:pt x="37" y="533"/>
                    <a:pt x="39" y="534"/>
                  </a:cubicBezTo>
                  <a:cubicBezTo>
                    <a:pt x="39" y="535"/>
                    <a:pt x="40" y="536"/>
                    <a:pt x="41" y="537"/>
                  </a:cubicBezTo>
                  <a:cubicBezTo>
                    <a:pt x="42" y="538"/>
                    <a:pt x="43" y="539"/>
                    <a:pt x="44" y="539"/>
                  </a:cubicBezTo>
                  <a:cubicBezTo>
                    <a:pt x="44" y="539"/>
                    <a:pt x="45" y="540"/>
                    <a:pt x="46" y="540"/>
                  </a:cubicBezTo>
                  <a:cubicBezTo>
                    <a:pt x="47" y="541"/>
                    <a:pt x="48" y="542"/>
                    <a:pt x="49" y="543"/>
                  </a:cubicBezTo>
                  <a:cubicBezTo>
                    <a:pt x="49" y="543"/>
                    <a:pt x="49" y="543"/>
                    <a:pt x="49" y="543"/>
                  </a:cubicBezTo>
                  <a:cubicBezTo>
                    <a:pt x="51" y="544"/>
                    <a:pt x="52" y="546"/>
                    <a:pt x="53" y="547"/>
                  </a:cubicBezTo>
                  <a:cubicBezTo>
                    <a:pt x="54" y="549"/>
                    <a:pt x="54" y="550"/>
                    <a:pt x="55" y="552"/>
                  </a:cubicBezTo>
                  <a:cubicBezTo>
                    <a:pt x="55" y="552"/>
                    <a:pt x="55" y="552"/>
                    <a:pt x="55" y="553"/>
                  </a:cubicBezTo>
                  <a:cubicBezTo>
                    <a:pt x="55" y="553"/>
                    <a:pt x="55" y="553"/>
                    <a:pt x="55" y="553"/>
                  </a:cubicBezTo>
                  <a:cubicBezTo>
                    <a:pt x="56" y="553"/>
                    <a:pt x="57" y="553"/>
                    <a:pt x="58" y="553"/>
                  </a:cubicBezTo>
                  <a:cubicBezTo>
                    <a:pt x="59" y="553"/>
                    <a:pt x="59" y="553"/>
                    <a:pt x="60" y="553"/>
                  </a:cubicBezTo>
                  <a:cubicBezTo>
                    <a:pt x="62" y="554"/>
                    <a:pt x="65" y="556"/>
                    <a:pt x="66" y="557"/>
                  </a:cubicBezTo>
                  <a:cubicBezTo>
                    <a:pt x="67" y="558"/>
                    <a:pt x="68" y="560"/>
                    <a:pt x="69" y="562"/>
                  </a:cubicBezTo>
                  <a:cubicBezTo>
                    <a:pt x="69" y="563"/>
                    <a:pt x="69" y="564"/>
                    <a:pt x="69" y="564"/>
                  </a:cubicBezTo>
                  <a:cubicBezTo>
                    <a:pt x="70" y="565"/>
                    <a:pt x="70" y="565"/>
                    <a:pt x="70" y="565"/>
                  </a:cubicBezTo>
                  <a:cubicBezTo>
                    <a:pt x="70" y="566"/>
                    <a:pt x="72" y="569"/>
                    <a:pt x="72" y="569"/>
                  </a:cubicBezTo>
                  <a:cubicBezTo>
                    <a:pt x="73" y="570"/>
                    <a:pt x="76" y="572"/>
                    <a:pt x="77" y="573"/>
                  </a:cubicBezTo>
                  <a:cubicBezTo>
                    <a:pt x="78" y="573"/>
                    <a:pt x="79" y="573"/>
                    <a:pt x="81" y="574"/>
                  </a:cubicBezTo>
                  <a:cubicBezTo>
                    <a:pt x="83" y="574"/>
                    <a:pt x="84" y="575"/>
                    <a:pt x="86" y="575"/>
                  </a:cubicBezTo>
                  <a:cubicBezTo>
                    <a:pt x="89" y="577"/>
                    <a:pt x="94" y="580"/>
                    <a:pt x="95" y="581"/>
                  </a:cubicBezTo>
                  <a:cubicBezTo>
                    <a:pt x="97" y="582"/>
                    <a:pt x="101" y="585"/>
                    <a:pt x="103" y="587"/>
                  </a:cubicBezTo>
                  <a:cubicBezTo>
                    <a:pt x="105" y="588"/>
                    <a:pt x="106" y="590"/>
                    <a:pt x="108" y="592"/>
                  </a:cubicBezTo>
                  <a:cubicBezTo>
                    <a:pt x="110" y="593"/>
                    <a:pt x="111" y="594"/>
                    <a:pt x="112" y="595"/>
                  </a:cubicBezTo>
                  <a:cubicBezTo>
                    <a:pt x="112" y="595"/>
                    <a:pt x="113" y="596"/>
                    <a:pt x="113" y="596"/>
                  </a:cubicBezTo>
                  <a:cubicBezTo>
                    <a:pt x="115" y="597"/>
                    <a:pt x="116" y="598"/>
                    <a:pt x="117" y="600"/>
                  </a:cubicBezTo>
                  <a:cubicBezTo>
                    <a:pt x="119" y="602"/>
                    <a:pt x="119" y="604"/>
                    <a:pt x="119" y="607"/>
                  </a:cubicBezTo>
                  <a:cubicBezTo>
                    <a:pt x="119" y="607"/>
                    <a:pt x="119" y="608"/>
                    <a:pt x="119" y="608"/>
                  </a:cubicBezTo>
                  <a:cubicBezTo>
                    <a:pt x="120" y="611"/>
                    <a:pt x="121" y="613"/>
                    <a:pt x="121" y="614"/>
                  </a:cubicBezTo>
                  <a:cubicBezTo>
                    <a:pt x="122" y="616"/>
                    <a:pt x="123" y="618"/>
                    <a:pt x="124" y="620"/>
                  </a:cubicBezTo>
                  <a:cubicBezTo>
                    <a:pt x="124" y="620"/>
                    <a:pt x="125" y="620"/>
                    <a:pt x="125" y="621"/>
                  </a:cubicBezTo>
                  <a:cubicBezTo>
                    <a:pt x="126" y="622"/>
                    <a:pt x="127" y="623"/>
                    <a:pt x="128" y="625"/>
                  </a:cubicBezTo>
                  <a:cubicBezTo>
                    <a:pt x="129" y="626"/>
                    <a:pt x="130" y="629"/>
                    <a:pt x="129" y="631"/>
                  </a:cubicBezTo>
                  <a:cubicBezTo>
                    <a:pt x="129" y="633"/>
                    <a:pt x="128" y="634"/>
                    <a:pt x="127" y="635"/>
                  </a:cubicBezTo>
                  <a:cubicBezTo>
                    <a:pt x="126" y="636"/>
                    <a:pt x="126" y="636"/>
                    <a:pt x="126" y="636"/>
                  </a:cubicBezTo>
                  <a:cubicBezTo>
                    <a:pt x="126" y="636"/>
                    <a:pt x="126" y="636"/>
                    <a:pt x="126" y="637"/>
                  </a:cubicBezTo>
                  <a:cubicBezTo>
                    <a:pt x="126" y="637"/>
                    <a:pt x="125" y="638"/>
                    <a:pt x="125" y="638"/>
                  </a:cubicBezTo>
                  <a:cubicBezTo>
                    <a:pt x="125" y="639"/>
                    <a:pt x="125" y="639"/>
                    <a:pt x="125" y="639"/>
                  </a:cubicBezTo>
                  <a:cubicBezTo>
                    <a:pt x="125" y="639"/>
                    <a:pt x="126" y="640"/>
                    <a:pt x="126" y="641"/>
                  </a:cubicBezTo>
                  <a:cubicBezTo>
                    <a:pt x="127" y="641"/>
                    <a:pt x="127" y="642"/>
                    <a:pt x="128" y="643"/>
                  </a:cubicBezTo>
                  <a:cubicBezTo>
                    <a:pt x="129" y="644"/>
                    <a:pt x="130" y="647"/>
                    <a:pt x="131" y="649"/>
                  </a:cubicBezTo>
                  <a:cubicBezTo>
                    <a:pt x="131" y="650"/>
                    <a:pt x="132" y="651"/>
                    <a:pt x="132" y="652"/>
                  </a:cubicBezTo>
                  <a:cubicBezTo>
                    <a:pt x="132" y="653"/>
                    <a:pt x="132" y="654"/>
                    <a:pt x="132" y="654"/>
                  </a:cubicBezTo>
                  <a:cubicBezTo>
                    <a:pt x="133" y="655"/>
                    <a:pt x="134" y="657"/>
                    <a:pt x="135" y="659"/>
                  </a:cubicBezTo>
                  <a:cubicBezTo>
                    <a:pt x="135" y="659"/>
                    <a:pt x="135" y="659"/>
                    <a:pt x="135" y="659"/>
                  </a:cubicBezTo>
                  <a:cubicBezTo>
                    <a:pt x="136" y="660"/>
                    <a:pt x="137" y="662"/>
                    <a:pt x="138" y="663"/>
                  </a:cubicBezTo>
                  <a:cubicBezTo>
                    <a:pt x="138" y="663"/>
                    <a:pt x="140" y="663"/>
                    <a:pt x="141" y="663"/>
                  </a:cubicBezTo>
                  <a:cubicBezTo>
                    <a:pt x="141" y="663"/>
                    <a:pt x="141" y="663"/>
                    <a:pt x="141" y="663"/>
                  </a:cubicBezTo>
                  <a:cubicBezTo>
                    <a:pt x="142" y="663"/>
                    <a:pt x="142" y="663"/>
                    <a:pt x="143" y="663"/>
                  </a:cubicBezTo>
                  <a:cubicBezTo>
                    <a:pt x="143" y="663"/>
                    <a:pt x="144" y="662"/>
                    <a:pt x="144" y="661"/>
                  </a:cubicBezTo>
                  <a:cubicBezTo>
                    <a:pt x="145" y="660"/>
                    <a:pt x="146" y="658"/>
                    <a:pt x="147" y="657"/>
                  </a:cubicBezTo>
                  <a:cubicBezTo>
                    <a:pt x="147" y="656"/>
                    <a:pt x="147" y="656"/>
                    <a:pt x="147" y="655"/>
                  </a:cubicBezTo>
                  <a:cubicBezTo>
                    <a:pt x="147" y="653"/>
                    <a:pt x="148" y="651"/>
                    <a:pt x="149" y="649"/>
                  </a:cubicBezTo>
                  <a:cubicBezTo>
                    <a:pt x="151" y="646"/>
                    <a:pt x="155" y="645"/>
                    <a:pt x="156" y="645"/>
                  </a:cubicBezTo>
                  <a:cubicBezTo>
                    <a:pt x="157" y="644"/>
                    <a:pt x="158" y="644"/>
                    <a:pt x="159" y="644"/>
                  </a:cubicBezTo>
                  <a:cubicBezTo>
                    <a:pt x="162" y="644"/>
                    <a:pt x="165" y="645"/>
                    <a:pt x="167" y="645"/>
                  </a:cubicBezTo>
                  <a:cubicBezTo>
                    <a:pt x="168" y="646"/>
                    <a:pt x="170" y="647"/>
                    <a:pt x="171" y="648"/>
                  </a:cubicBezTo>
                  <a:cubicBezTo>
                    <a:pt x="172" y="648"/>
                    <a:pt x="173" y="649"/>
                    <a:pt x="173" y="649"/>
                  </a:cubicBezTo>
                  <a:cubicBezTo>
                    <a:pt x="175" y="649"/>
                    <a:pt x="176" y="650"/>
                    <a:pt x="177" y="650"/>
                  </a:cubicBezTo>
                  <a:cubicBezTo>
                    <a:pt x="177" y="650"/>
                    <a:pt x="178" y="650"/>
                    <a:pt x="178" y="650"/>
                  </a:cubicBezTo>
                  <a:cubicBezTo>
                    <a:pt x="179" y="649"/>
                    <a:pt x="180" y="649"/>
                    <a:pt x="182" y="649"/>
                  </a:cubicBezTo>
                  <a:cubicBezTo>
                    <a:pt x="182" y="649"/>
                    <a:pt x="182" y="649"/>
                    <a:pt x="182" y="649"/>
                  </a:cubicBezTo>
                  <a:cubicBezTo>
                    <a:pt x="185" y="649"/>
                    <a:pt x="188" y="651"/>
                    <a:pt x="190" y="651"/>
                  </a:cubicBezTo>
                  <a:cubicBezTo>
                    <a:pt x="191" y="652"/>
                    <a:pt x="192" y="653"/>
                    <a:pt x="194" y="654"/>
                  </a:cubicBezTo>
                  <a:cubicBezTo>
                    <a:pt x="194" y="655"/>
                    <a:pt x="195" y="656"/>
                    <a:pt x="195" y="656"/>
                  </a:cubicBezTo>
                  <a:cubicBezTo>
                    <a:pt x="196" y="656"/>
                    <a:pt x="197" y="656"/>
                    <a:pt x="198" y="657"/>
                  </a:cubicBezTo>
                  <a:cubicBezTo>
                    <a:pt x="199" y="657"/>
                    <a:pt x="200" y="657"/>
                    <a:pt x="201" y="658"/>
                  </a:cubicBezTo>
                  <a:cubicBezTo>
                    <a:pt x="201" y="658"/>
                    <a:pt x="201" y="658"/>
                    <a:pt x="201" y="658"/>
                  </a:cubicBezTo>
                  <a:cubicBezTo>
                    <a:pt x="204" y="659"/>
                    <a:pt x="206" y="660"/>
                    <a:pt x="208" y="662"/>
                  </a:cubicBezTo>
                  <a:cubicBezTo>
                    <a:pt x="210" y="664"/>
                    <a:pt x="211" y="670"/>
                    <a:pt x="211" y="673"/>
                  </a:cubicBezTo>
                  <a:cubicBezTo>
                    <a:pt x="210" y="675"/>
                    <a:pt x="209" y="677"/>
                    <a:pt x="207" y="679"/>
                  </a:cubicBezTo>
                  <a:cubicBezTo>
                    <a:pt x="207" y="679"/>
                    <a:pt x="206" y="679"/>
                    <a:pt x="206" y="679"/>
                  </a:cubicBezTo>
                  <a:cubicBezTo>
                    <a:pt x="206" y="680"/>
                    <a:pt x="205" y="681"/>
                    <a:pt x="204" y="682"/>
                  </a:cubicBezTo>
                  <a:cubicBezTo>
                    <a:pt x="203" y="682"/>
                    <a:pt x="203" y="683"/>
                    <a:pt x="202" y="683"/>
                  </a:cubicBezTo>
                  <a:cubicBezTo>
                    <a:pt x="202" y="684"/>
                    <a:pt x="200" y="686"/>
                    <a:pt x="200" y="688"/>
                  </a:cubicBezTo>
                  <a:cubicBezTo>
                    <a:pt x="200" y="689"/>
                    <a:pt x="199" y="689"/>
                    <a:pt x="199" y="690"/>
                  </a:cubicBezTo>
                  <a:cubicBezTo>
                    <a:pt x="199" y="690"/>
                    <a:pt x="200" y="691"/>
                    <a:pt x="200" y="691"/>
                  </a:cubicBezTo>
                  <a:cubicBezTo>
                    <a:pt x="200" y="691"/>
                    <a:pt x="201" y="692"/>
                    <a:pt x="201" y="692"/>
                  </a:cubicBezTo>
                  <a:cubicBezTo>
                    <a:pt x="202" y="693"/>
                    <a:pt x="202" y="694"/>
                    <a:pt x="203" y="695"/>
                  </a:cubicBezTo>
                  <a:cubicBezTo>
                    <a:pt x="203" y="695"/>
                    <a:pt x="205" y="700"/>
                    <a:pt x="205" y="703"/>
                  </a:cubicBezTo>
                  <a:cubicBezTo>
                    <a:pt x="205" y="705"/>
                    <a:pt x="205" y="707"/>
                    <a:pt x="202" y="712"/>
                  </a:cubicBezTo>
                  <a:cubicBezTo>
                    <a:pt x="202" y="713"/>
                    <a:pt x="200" y="716"/>
                    <a:pt x="199" y="716"/>
                  </a:cubicBezTo>
                  <a:cubicBezTo>
                    <a:pt x="199" y="717"/>
                    <a:pt x="198" y="718"/>
                    <a:pt x="197" y="718"/>
                  </a:cubicBezTo>
                  <a:cubicBezTo>
                    <a:pt x="197" y="719"/>
                    <a:pt x="196" y="719"/>
                    <a:pt x="196" y="720"/>
                  </a:cubicBezTo>
                  <a:cubicBezTo>
                    <a:pt x="196" y="720"/>
                    <a:pt x="195" y="723"/>
                    <a:pt x="194" y="724"/>
                  </a:cubicBezTo>
                  <a:cubicBezTo>
                    <a:pt x="194" y="725"/>
                    <a:pt x="194" y="727"/>
                    <a:pt x="194" y="732"/>
                  </a:cubicBezTo>
                  <a:cubicBezTo>
                    <a:pt x="194" y="732"/>
                    <a:pt x="194" y="733"/>
                    <a:pt x="194" y="734"/>
                  </a:cubicBezTo>
                  <a:cubicBezTo>
                    <a:pt x="194" y="736"/>
                    <a:pt x="194" y="738"/>
                    <a:pt x="194" y="739"/>
                  </a:cubicBezTo>
                  <a:cubicBezTo>
                    <a:pt x="193" y="741"/>
                    <a:pt x="192" y="743"/>
                    <a:pt x="191" y="745"/>
                  </a:cubicBezTo>
                  <a:cubicBezTo>
                    <a:pt x="191" y="746"/>
                    <a:pt x="191" y="746"/>
                    <a:pt x="191" y="746"/>
                  </a:cubicBezTo>
                  <a:cubicBezTo>
                    <a:pt x="190" y="747"/>
                    <a:pt x="189" y="749"/>
                    <a:pt x="188" y="750"/>
                  </a:cubicBezTo>
                  <a:cubicBezTo>
                    <a:pt x="188" y="751"/>
                    <a:pt x="187" y="752"/>
                    <a:pt x="187" y="752"/>
                  </a:cubicBezTo>
                  <a:cubicBezTo>
                    <a:pt x="186" y="753"/>
                    <a:pt x="186" y="753"/>
                    <a:pt x="186" y="754"/>
                  </a:cubicBezTo>
                  <a:cubicBezTo>
                    <a:pt x="185" y="755"/>
                    <a:pt x="184" y="757"/>
                    <a:pt x="183" y="758"/>
                  </a:cubicBezTo>
                  <a:cubicBezTo>
                    <a:pt x="183" y="759"/>
                    <a:pt x="183" y="763"/>
                    <a:pt x="183" y="764"/>
                  </a:cubicBezTo>
                  <a:cubicBezTo>
                    <a:pt x="183" y="764"/>
                    <a:pt x="184" y="765"/>
                    <a:pt x="184" y="766"/>
                  </a:cubicBezTo>
                  <a:cubicBezTo>
                    <a:pt x="184" y="767"/>
                    <a:pt x="185" y="768"/>
                    <a:pt x="185" y="769"/>
                  </a:cubicBezTo>
                  <a:cubicBezTo>
                    <a:pt x="185" y="770"/>
                    <a:pt x="185" y="771"/>
                    <a:pt x="185" y="772"/>
                  </a:cubicBezTo>
                  <a:cubicBezTo>
                    <a:pt x="186" y="773"/>
                    <a:pt x="186" y="774"/>
                    <a:pt x="186" y="775"/>
                  </a:cubicBezTo>
                  <a:cubicBezTo>
                    <a:pt x="186" y="775"/>
                    <a:pt x="188" y="778"/>
                    <a:pt x="189" y="779"/>
                  </a:cubicBezTo>
                  <a:cubicBezTo>
                    <a:pt x="189" y="779"/>
                    <a:pt x="190" y="780"/>
                    <a:pt x="191" y="780"/>
                  </a:cubicBezTo>
                  <a:cubicBezTo>
                    <a:pt x="191" y="780"/>
                    <a:pt x="191" y="780"/>
                    <a:pt x="191" y="780"/>
                  </a:cubicBezTo>
                  <a:cubicBezTo>
                    <a:pt x="192" y="780"/>
                    <a:pt x="194" y="781"/>
                    <a:pt x="195" y="781"/>
                  </a:cubicBezTo>
                  <a:cubicBezTo>
                    <a:pt x="198" y="783"/>
                    <a:pt x="201" y="786"/>
                    <a:pt x="201" y="787"/>
                  </a:cubicBezTo>
                  <a:cubicBezTo>
                    <a:pt x="202" y="788"/>
                    <a:pt x="203" y="790"/>
                    <a:pt x="205" y="792"/>
                  </a:cubicBezTo>
                  <a:cubicBezTo>
                    <a:pt x="205" y="793"/>
                    <a:pt x="205" y="793"/>
                    <a:pt x="206" y="794"/>
                  </a:cubicBezTo>
                  <a:cubicBezTo>
                    <a:pt x="206" y="794"/>
                    <a:pt x="206" y="795"/>
                    <a:pt x="207" y="796"/>
                  </a:cubicBezTo>
                  <a:cubicBezTo>
                    <a:pt x="207" y="796"/>
                    <a:pt x="207" y="797"/>
                    <a:pt x="208" y="798"/>
                  </a:cubicBezTo>
                  <a:cubicBezTo>
                    <a:pt x="208" y="798"/>
                    <a:pt x="209" y="799"/>
                    <a:pt x="210" y="799"/>
                  </a:cubicBezTo>
                  <a:cubicBezTo>
                    <a:pt x="210" y="799"/>
                    <a:pt x="211" y="799"/>
                    <a:pt x="211" y="799"/>
                  </a:cubicBezTo>
                  <a:cubicBezTo>
                    <a:pt x="212" y="798"/>
                    <a:pt x="213" y="798"/>
                    <a:pt x="215" y="798"/>
                  </a:cubicBezTo>
                  <a:cubicBezTo>
                    <a:pt x="215" y="798"/>
                    <a:pt x="216" y="798"/>
                    <a:pt x="216" y="798"/>
                  </a:cubicBezTo>
                  <a:cubicBezTo>
                    <a:pt x="219" y="799"/>
                    <a:pt x="222" y="801"/>
                    <a:pt x="223" y="803"/>
                  </a:cubicBezTo>
                  <a:cubicBezTo>
                    <a:pt x="223" y="804"/>
                    <a:pt x="223" y="804"/>
                    <a:pt x="223" y="805"/>
                  </a:cubicBezTo>
                  <a:cubicBezTo>
                    <a:pt x="224" y="805"/>
                    <a:pt x="225" y="805"/>
                    <a:pt x="226" y="805"/>
                  </a:cubicBezTo>
                  <a:cubicBezTo>
                    <a:pt x="227" y="805"/>
                    <a:pt x="227" y="805"/>
                    <a:pt x="227" y="805"/>
                  </a:cubicBezTo>
                  <a:cubicBezTo>
                    <a:pt x="230" y="806"/>
                    <a:pt x="232" y="808"/>
                    <a:pt x="233" y="810"/>
                  </a:cubicBezTo>
                  <a:cubicBezTo>
                    <a:pt x="233" y="810"/>
                    <a:pt x="233" y="810"/>
                    <a:pt x="233" y="810"/>
                  </a:cubicBezTo>
                  <a:cubicBezTo>
                    <a:pt x="234" y="811"/>
                    <a:pt x="236" y="813"/>
                    <a:pt x="237" y="813"/>
                  </a:cubicBezTo>
                  <a:cubicBezTo>
                    <a:pt x="237" y="813"/>
                    <a:pt x="238" y="813"/>
                    <a:pt x="238" y="813"/>
                  </a:cubicBezTo>
                  <a:cubicBezTo>
                    <a:pt x="240" y="812"/>
                    <a:pt x="241" y="812"/>
                    <a:pt x="242" y="812"/>
                  </a:cubicBezTo>
                  <a:cubicBezTo>
                    <a:pt x="244" y="812"/>
                    <a:pt x="245" y="812"/>
                    <a:pt x="246" y="813"/>
                  </a:cubicBezTo>
                  <a:cubicBezTo>
                    <a:pt x="248" y="814"/>
                    <a:pt x="252" y="817"/>
                    <a:pt x="252" y="821"/>
                  </a:cubicBezTo>
                  <a:cubicBezTo>
                    <a:pt x="252" y="823"/>
                    <a:pt x="250" y="826"/>
                    <a:pt x="247" y="828"/>
                  </a:cubicBezTo>
                  <a:cubicBezTo>
                    <a:pt x="247" y="828"/>
                    <a:pt x="247" y="828"/>
                    <a:pt x="246" y="828"/>
                  </a:cubicBezTo>
                  <a:cubicBezTo>
                    <a:pt x="247" y="829"/>
                    <a:pt x="247" y="829"/>
                    <a:pt x="247" y="829"/>
                  </a:cubicBezTo>
                  <a:cubicBezTo>
                    <a:pt x="247" y="830"/>
                    <a:pt x="248" y="830"/>
                    <a:pt x="249" y="830"/>
                  </a:cubicBezTo>
                  <a:cubicBezTo>
                    <a:pt x="249" y="830"/>
                    <a:pt x="250" y="830"/>
                    <a:pt x="250" y="829"/>
                  </a:cubicBezTo>
                  <a:cubicBezTo>
                    <a:pt x="250" y="829"/>
                    <a:pt x="250" y="829"/>
                    <a:pt x="250" y="829"/>
                  </a:cubicBezTo>
                  <a:cubicBezTo>
                    <a:pt x="250" y="828"/>
                    <a:pt x="250" y="828"/>
                    <a:pt x="251" y="827"/>
                  </a:cubicBezTo>
                  <a:cubicBezTo>
                    <a:pt x="251" y="827"/>
                    <a:pt x="251" y="827"/>
                    <a:pt x="251" y="827"/>
                  </a:cubicBezTo>
                  <a:cubicBezTo>
                    <a:pt x="251" y="825"/>
                    <a:pt x="252" y="822"/>
                    <a:pt x="255" y="821"/>
                  </a:cubicBezTo>
                  <a:cubicBezTo>
                    <a:pt x="256" y="821"/>
                    <a:pt x="257" y="821"/>
                    <a:pt x="257" y="821"/>
                  </a:cubicBezTo>
                  <a:cubicBezTo>
                    <a:pt x="260" y="821"/>
                    <a:pt x="262" y="822"/>
                    <a:pt x="263" y="823"/>
                  </a:cubicBezTo>
                  <a:cubicBezTo>
                    <a:pt x="263" y="823"/>
                    <a:pt x="264" y="823"/>
                    <a:pt x="264" y="824"/>
                  </a:cubicBezTo>
                  <a:cubicBezTo>
                    <a:pt x="264" y="824"/>
                    <a:pt x="264" y="824"/>
                    <a:pt x="264" y="824"/>
                  </a:cubicBezTo>
                  <a:cubicBezTo>
                    <a:pt x="266" y="824"/>
                    <a:pt x="268" y="825"/>
                    <a:pt x="269" y="827"/>
                  </a:cubicBezTo>
                  <a:cubicBezTo>
                    <a:pt x="270" y="828"/>
                    <a:pt x="270" y="829"/>
                    <a:pt x="271" y="830"/>
                  </a:cubicBezTo>
                  <a:cubicBezTo>
                    <a:pt x="271" y="830"/>
                    <a:pt x="271" y="830"/>
                    <a:pt x="271" y="830"/>
                  </a:cubicBezTo>
                  <a:cubicBezTo>
                    <a:pt x="271" y="830"/>
                    <a:pt x="271" y="830"/>
                    <a:pt x="271" y="830"/>
                  </a:cubicBezTo>
                  <a:cubicBezTo>
                    <a:pt x="271" y="830"/>
                    <a:pt x="271" y="830"/>
                    <a:pt x="271" y="830"/>
                  </a:cubicBezTo>
                  <a:cubicBezTo>
                    <a:pt x="274" y="830"/>
                    <a:pt x="277" y="832"/>
                    <a:pt x="278" y="833"/>
                  </a:cubicBezTo>
                  <a:cubicBezTo>
                    <a:pt x="279" y="833"/>
                    <a:pt x="280" y="835"/>
                    <a:pt x="280" y="836"/>
                  </a:cubicBezTo>
                  <a:cubicBezTo>
                    <a:pt x="280" y="836"/>
                    <a:pt x="280" y="836"/>
                    <a:pt x="280" y="836"/>
                  </a:cubicBezTo>
                  <a:cubicBezTo>
                    <a:pt x="280" y="836"/>
                    <a:pt x="281" y="836"/>
                    <a:pt x="281" y="836"/>
                  </a:cubicBezTo>
                  <a:cubicBezTo>
                    <a:pt x="282" y="836"/>
                    <a:pt x="283" y="836"/>
                    <a:pt x="285" y="837"/>
                  </a:cubicBezTo>
                  <a:cubicBezTo>
                    <a:pt x="286" y="838"/>
                    <a:pt x="288" y="841"/>
                    <a:pt x="289" y="842"/>
                  </a:cubicBezTo>
                  <a:cubicBezTo>
                    <a:pt x="289" y="843"/>
                    <a:pt x="289" y="844"/>
                    <a:pt x="290" y="846"/>
                  </a:cubicBezTo>
                  <a:cubicBezTo>
                    <a:pt x="290" y="846"/>
                    <a:pt x="290" y="847"/>
                    <a:pt x="290" y="847"/>
                  </a:cubicBezTo>
                  <a:cubicBezTo>
                    <a:pt x="291" y="847"/>
                    <a:pt x="291" y="847"/>
                    <a:pt x="292" y="847"/>
                  </a:cubicBezTo>
                  <a:cubicBezTo>
                    <a:pt x="293" y="847"/>
                    <a:pt x="293" y="847"/>
                    <a:pt x="294" y="847"/>
                  </a:cubicBezTo>
                  <a:cubicBezTo>
                    <a:pt x="295" y="847"/>
                    <a:pt x="298" y="849"/>
                    <a:pt x="299" y="849"/>
                  </a:cubicBezTo>
                  <a:cubicBezTo>
                    <a:pt x="300" y="850"/>
                    <a:pt x="300" y="851"/>
                    <a:pt x="301" y="852"/>
                  </a:cubicBezTo>
                  <a:cubicBezTo>
                    <a:pt x="301" y="852"/>
                    <a:pt x="301" y="852"/>
                    <a:pt x="302" y="852"/>
                  </a:cubicBezTo>
                  <a:cubicBezTo>
                    <a:pt x="303" y="852"/>
                    <a:pt x="303" y="852"/>
                    <a:pt x="304" y="852"/>
                  </a:cubicBezTo>
                  <a:cubicBezTo>
                    <a:pt x="306" y="853"/>
                    <a:pt x="310" y="855"/>
                    <a:pt x="311" y="858"/>
                  </a:cubicBezTo>
                  <a:cubicBezTo>
                    <a:pt x="312" y="860"/>
                    <a:pt x="312" y="862"/>
                    <a:pt x="312" y="865"/>
                  </a:cubicBezTo>
                  <a:cubicBezTo>
                    <a:pt x="312" y="865"/>
                    <a:pt x="312" y="865"/>
                    <a:pt x="313" y="866"/>
                  </a:cubicBezTo>
                  <a:cubicBezTo>
                    <a:pt x="314" y="866"/>
                    <a:pt x="315" y="867"/>
                    <a:pt x="316" y="868"/>
                  </a:cubicBezTo>
                  <a:cubicBezTo>
                    <a:pt x="317" y="869"/>
                    <a:pt x="319" y="872"/>
                    <a:pt x="319" y="875"/>
                  </a:cubicBezTo>
                  <a:cubicBezTo>
                    <a:pt x="319" y="875"/>
                    <a:pt x="319" y="881"/>
                    <a:pt x="315" y="884"/>
                  </a:cubicBezTo>
                  <a:cubicBezTo>
                    <a:pt x="314" y="884"/>
                    <a:pt x="314" y="884"/>
                    <a:pt x="314" y="884"/>
                  </a:cubicBezTo>
                  <a:cubicBezTo>
                    <a:pt x="314" y="885"/>
                    <a:pt x="315" y="887"/>
                    <a:pt x="317" y="890"/>
                  </a:cubicBezTo>
                  <a:cubicBezTo>
                    <a:pt x="318" y="891"/>
                    <a:pt x="321" y="894"/>
                    <a:pt x="322" y="895"/>
                  </a:cubicBezTo>
                  <a:cubicBezTo>
                    <a:pt x="322" y="896"/>
                    <a:pt x="323" y="896"/>
                    <a:pt x="324" y="897"/>
                  </a:cubicBezTo>
                  <a:cubicBezTo>
                    <a:pt x="325" y="898"/>
                    <a:pt x="327" y="900"/>
                    <a:pt x="328" y="902"/>
                  </a:cubicBezTo>
                  <a:cubicBezTo>
                    <a:pt x="330" y="904"/>
                    <a:pt x="332" y="910"/>
                    <a:pt x="332" y="914"/>
                  </a:cubicBezTo>
                  <a:cubicBezTo>
                    <a:pt x="332" y="916"/>
                    <a:pt x="331" y="918"/>
                    <a:pt x="329" y="920"/>
                  </a:cubicBezTo>
                  <a:cubicBezTo>
                    <a:pt x="329" y="920"/>
                    <a:pt x="329" y="920"/>
                    <a:pt x="329" y="920"/>
                  </a:cubicBezTo>
                  <a:cubicBezTo>
                    <a:pt x="329" y="920"/>
                    <a:pt x="329" y="920"/>
                    <a:pt x="329" y="921"/>
                  </a:cubicBezTo>
                  <a:cubicBezTo>
                    <a:pt x="328" y="922"/>
                    <a:pt x="327" y="924"/>
                    <a:pt x="325" y="925"/>
                  </a:cubicBezTo>
                  <a:cubicBezTo>
                    <a:pt x="324" y="925"/>
                    <a:pt x="323" y="926"/>
                    <a:pt x="322" y="926"/>
                  </a:cubicBezTo>
                  <a:cubicBezTo>
                    <a:pt x="321" y="926"/>
                    <a:pt x="321" y="926"/>
                    <a:pt x="320" y="926"/>
                  </a:cubicBezTo>
                  <a:cubicBezTo>
                    <a:pt x="320" y="926"/>
                    <a:pt x="320" y="927"/>
                    <a:pt x="320" y="927"/>
                  </a:cubicBezTo>
                  <a:cubicBezTo>
                    <a:pt x="320" y="927"/>
                    <a:pt x="319" y="928"/>
                    <a:pt x="319" y="929"/>
                  </a:cubicBezTo>
                  <a:cubicBezTo>
                    <a:pt x="320" y="929"/>
                    <a:pt x="320" y="929"/>
                    <a:pt x="320" y="930"/>
                  </a:cubicBezTo>
                  <a:cubicBezTo>
                    <a:pt x="320" y="930"/>
                    <a:pt x="320" y="930"/>
                    <a:pt x="320" y="930"/>
                  </a:cubicBezTo>
                  <a:cubicBezTo>
                    <a:pt x="321" y="930"/>
                    <a:pt x="322" y="930"/>
                    <a:pt x="323" y="931"/>
                  </a:cubicBezTo>
                  <a:cubicBezTo>
                    <a:pt x="325" y="931"/>
                    <a:pt x="327" y="933"/>
                    <a:pt x="327" y="935"/>
                  </a:cubicBezTo>
                  <a:cubicBezTo>
                    <a:pt x="328" y="937"/>
                    <a:pt x="328" y="939"/>
                    <a:pt x="328" y="940"/>
                  </a:cubicBezTo>
                  <a:cubicBezTo>
                    <a:pt x="328" y="941"/>
                    <a:pt x="328" y="941"/>
                    <a:pt x="328" y="941"/>
                  </a:cubicBezTo>
                  <a:cubicBezTo>
                    <a:pt x="328" y="943"/>
                    <a:pt x="328" y="944"/>
                    <a:pt x="329" y="944"/>
                  </a:cubicBezTo>
                  <a:cubicBezTo>
                    <a:pt x="329" y="944"/>
                    <a:pt x="330" y="945"/>
                    <a:pt x="330" y="946"/>
                  </a:cubicBezTo>
                  <a:cubicBezTo>
                    <a:pt x="331" y="946"/>
                    <a:pt x="331" y="947"/>
                    <a:pt x="332" y="948"/>
                  </a:cubicBezTo>
                  <a:cubicBezTo>
                    <a:pt x="332" y="949"/>
                    <a:pt x="333" y="950"/>
                    <a:pt x="334" y="951"/>
                  </a:cubicBezTo>
                  <a:cubicBezTo>
                    <a:pt x="334" y="952"/>
                    <a:pt x="335" y="954"/>
                    <a:pt x="335" y="954"/>
                  </a:cubicBezTo>
                  <a:cubicBezTo>
                    <a:pt x="335" y="954"/>
                    <a:pt x="335" y="955"/>
                    <a:pt x="336" y="955"/>
                  </a:cubicBezTo>
                  <a:cubicBezTo>
                    <a:pt x="337" y="955"/>
                    <a:pt x="338" y="956"/>
                    <a:pt x="339" y="957"/>
                  </a:cubicBezTo>
                  <a:cubicBezTo>
                    <a:pt x="340" y="958"/>
                    <a:pt x="342" y="961"/>
                    <a:pt x="342" y="964"/>
                  </a:cubicBezTo>
                  <a:cubicBezTo>
                    <a:pt x="342" y="965"/>
                    <a:pt x="342" y="967"/>
                    <a:pt x="341" y="968"/>
                  </a:cubicBezTo>
                  <a:cubicBezTo>
                    <a:pt x="342" y="968"/>
                    <a:pt x="342" y="968"/>
                    <a:pt x="342" y="968"/>
                  </a:cubicBezTo>
                  <a:cubicBezTo>
                    <a:pt x="342" y="965"/>
                    <a:pt x="344" y="962"/>
                    <a:pt x="345" y="962"/>
                  </a:cubicBezTo>
                  <a:cubicBezTo>
                    <a:pt x="347" y="960"/>
                    <a:pt x="350" y="960"/>
                    <a:pt x="351" y="959"/>
                  </a:cubicBezTo>
                  <a:cubicBezTo>
                    <a:pt x="351" y="959"/>
                    <a:pt x="351" y="959"/>
                    <a:pt x="352" y="959"/>
                  </a:cubicBezTo>
                  <a:cubicBezTo>
                    <a:pt x="353" y="959"/>
                    <a:pt x="357" y="960"/>
                    <a:pt x="359" y="961"/>
                  </a:cubicBezTo>
                  <a:cubicBezTo>
                    <a:pt x="361" y="962"/>
                    <a:pt x="362" y="964"/>
                    <a:pt x="362" y="965"/>
                  </a:cubicBezTo>
                  <a:cubicBezTo>
                    <a:pt x="362" y="965"/>
                    <a:pt x="362" y="965"/>
                    <a:pt x="362" y="965"/>
                  </a:cubicBezTo>
                  <a:cubicBezTo>
                    <a:pt x="362" y="965"/>
                    <a:pt x="362" y="965"/>
                    <a:pt x="362" y="965"/>
                  </a:cubicBezTo>
                  <a:cubicBezTo>
                    <a:pt x="363" y="966"/>
                    <a:pt x="364" y="966"/>
                    <a:pt x="364" y="967"/>
                  </a:cubicBezTo>
                  <a:cubicBezTo>
                    <a:pt x="365" y="967"/>
                    <a:pt x="365" y="968"/>
                    <a:pt x="366" y="968"/>
                  </a:cubicBezTo>
                  <a:cubicBezTo>
                    <a:pt x="366" y="968"/>
                    <a:pt x="366" y="967"/>
                    <a:pt x="366" y="967"/>
                  </a:cubicBezTo>
                  <a:cubicBezTo>
                    <a:pt x="366" y="966"/>
                    <a:pt x="365" y="963"/>
                    <a:pt x="366" y="962"/>
                  </a:cubicBezTo>
                  <a:cubicBezTo>
                    <a:pt x="366" y="962"/>
                    <a:pt x="367" y="961"/>
                    <a:pt x="368" y="960"/>
                  </a:cubicBezTo>
                  <a:cubicBezTo>
                    <a:pt x="368" y="959"/>
                    <a:pt x="371" y="958"/>
                    <a:pt x="372" y="957"/>
                  </a:cubicBezTo>
                  <a:cubicBezTo>
                    <a:pt x="372" y="956"/>
                    <a:pt x="374" y="954"/>
                    <a:pt x="374" y="953"/>
                  </a:cubicBezTo>
                  <a:cubicBezTo>
                    <a:pt x="375" y="951"/>
                    <a:pt x="375" y="947"/>
                    <a:pt x="376" y="945"/>
                  </a:cubicBezTo>
                  <a:cubicBezTo>
                    <a:pt x="377" y="944"/>
                    <a:pt x="378" y="941"/>
                    <a:pt x="379" y="940"/>
                  </a:cubicBezTo>
                  <a:cubicBezTo>
                    <a:pt x="380" y="939"/>
                    <a:pt x="382" y="937"/>
                    <a:pt x="383" y="936"/>
                  </a:cubicBezTo>
                  <a:cubicBezTo>
                    <a:pt x="385" y="935"/>
                    <a:pt x="387" y="933"/>
                    <a:pt x="388" y="933"/>
                  </a:cubicBezTo>
                  <a:cubicBezTo>
                    <a:pt x="389" y="932"/>
                    <a:pt x="392" y="932"/>
                    <a:pt x="394" y="932"/>
                  </a:cubicBezTo>
                  <a:cubicBezTo>
                    <a:pt x="395" y="932"/>
                    <a:pt x="399" y="932"/>
                    <a:pt x="401" y="932"/>
                  </a:cubicBezTo>
                  <a:cubicBezTo>
                    <a:pt x="402" y="933"/>
                    <a:pt x="405" y="934"/>
                    <a:pt x="406" y="934"/>
                  </a:cubicBezTo>
                  <a:cubicBezTo>
                    <a:pt x="408" y="935"/>
                    <a:pt x="411" y="936"/>
                    <a:pt x="413" y="937"/>
                  </a:cubicBezTo>
                  <a:cubicBezTo>
                    <a:pt x="415" y="937"/>
                    <a:pt x="417" y="938"/>
                    <a:pt x="419" y="939"/>
                  </a:cubicBezTo>
                  <a:cubicBezTo>
                    <a:pt x="419" y="939"/>
                    <a:pt x="420" y="941"/>
                    <a:pt x="421" y="942"/>
                  </a:cubicBezTo>
                  <a:cubicBezTo>
                    <a:pt x="422" y="942"/>
                    <a:pt x="424" y="942"/>
                    <a:pt x="426" y="942"/>
                  </a:cubicBezTo>
                  <a:cubicBezTo>
                    <a:pt x="427" y="943"/>
                    <a:pt x="430" y="943"/>
                    <a:pt x="431" y="943"/>
                  </a:cubicBezTo>
                  <a:cubicBezTo>
                    <a:pt x="432" y="943"/>
                    <a:pt x="435" y="944"/>
                    <a:pt x="436" y="945"/>
                  </a:cubicBezTo>
                  <a:cubicBezTo>
                    <a:pt x="438" y="946"/>
                    <a:pt x="443" y="946"/>
                    <a:pt x="445" y="947"/>
                  </a:cubicBezTo>
                  <a:cubicBezTo>
                    <a:pt x="446" y="948"/>
                    <a:pt x="447" y="951"/>
                    <a:pt x="449" y="952"/>
                  </a:cubicBezTo>
                  <a:cubicBezTo>
                    <a:pt x="450" y="953"/>
                    <a:pt x="454" y="954"/>
                    <a:pt x="456" y="954"/>
                  </a:cubicBezTo>
                  <a:cubicBezTo>
                    <a:pt x="458" y="954"/>
                    <a:pt x="462" y="953"/>
                    <a:pt x="463" y="952"/>
                  </a:cubicBezTo>
                  <a:cubicBezTo>
                    <a:pt x="465" y="951"/>
                    <a:pt x="467" y="948"/>
                    <a:pt x="467" y="946"/>
                  </a:cubicBezTo>
                  <a:cubicBezTo>
                    <a:pt x="468" y="944"/>
                    <a:pt x="467" y="940"/>
                    <a:pt x="467" y="937"/>
                  </a:cubicBezTo>
                  <a:cubicBezTo>
                    <a:pt x="467" y="936"/>
                    <a:pt x="467" y="932"/>
                    <a:pt x="466" y="930"/>
                  </a:cubicBezTo>
                  <a:cubicBezTo>
                    <a:pt x="465" y="929"/>
                    <a:pt x="463" y="928"/>
                    <a:pt x="462" y="927"/>
                  </a:cubicBezTo>
                  <a:cubicBezTo>
                    <a:pt x="460" y="925"/>
                    <a:pt x="456" y="923"/>
                    <a:pt x="454" y="921"/>
                  </a:cubicBezTo>
                  <a:cubicBezTo>
                    <a:pt x="454" y="920"/>
                    <a:pt x="452" y="917"/>
                    <a:pt x="452" y="916"/>
                  </a:cubicBezTo>
                  <a:cubicBezTo>
                    <a:pt x="452" y="914"/>
                    <a:pt x="452" y="912"/>
                    <a:pt x="452" y="910"/>
                  </a:cubicBezTo>
                  <a:cubicBezTo>
                    <a:pt x="452" y="909"/>
                    <a:pt x="455" y="906"/>
                    <a:pt x="455" y="905"/>
                  </a:cubicBezTo>
                  <a:cubicBezTo>
                    <a:pt x="456" y="903"/>
                    <a:pt x="455" y="899"/>
                    <a:pt x="455" y="897"/>
                  </a:cubicBezTo>
                  <a:cubicBezTo>
                    <a:pt x="455" y="896"/>
                    <a:pt x="457" y="893"/>
                    <a:pt x="458" y="892"/>
                  </a:cubicBezTo>
                  <a:cubicBezTo>
                    <a:pt x="458" y="891"/>
                    <a:pt x="461" y="889"/>
                    <a:pt x="462" y="889"/>
                  </a:cubicBezTo>
                  <a:cubicBezTo>
                    <a:pt x="463" y="889"/>
                    <a:pt x="465" y="889"/>
                    <a:pt x="466" y="889"/>
                  </a:cubicBezTo>
                  <a:cubicBezTo>
                    <a:pt x="466" y="890"/>
                    <a:pt x="467" y="891"/>
                    <a:pt x="468" y="891"/>
                  </a:cubicBezTo>
                  <a:cubicBezTo>
                    <a:pt x="469" y="891"/>
                    <a:pt x="470" y="891"/>
                    <a:pt x="471" y="890"/>
                  </a:cubicBezTo>
                  <a:cubicBezTo>
                    <a:pt x="471" y="890"/>
                    <a:pt x="472" y="887"/>
                    <a:pt x="473" y="887"/>
                  </a:cubicBezTo>
                  <a:cubicBezTo>
                    <a:pt x="474" y="886"/>
                    <a:pt x="476" y="884"/>
                    <a:pt x="477" y="883"/>
                  </a:cubicBezTo>
                  <a:cubicBezTo>
                    <a:pt x="479" y="882"/>
                    <a:pt x="485" y="880"/>
                    <a:pt x="487" y="880"/>
                  </a:cubicBezTo>
                  <a:cubicBezTo>
                    <a:pt x="489" y="879"/>
                    <a:pt x="493" y="878"/>
                    <a:pt x="495" y="878"/>
                  </a:cubicBezTo>
                  <a:cubicBezTo>
                    <a:pt x="497" y="877"/>
                    <a:pt x="501" y="876"/>
                    <a:pt x="503" y="875"/>
                  </a:cubicBezTo>
                  <a:cubicBezTo>
                    <a:pt x="504" y="875"/>
                    <a:pt x="507" y="874"/>
                    <a:pt x="508" y="873"/>
                  </a:cubicBezTo>
                  <a:cubicBezTo>
                    <a:pt x="509" y="871"/>
                    <a:pt x="509" y="867"/>
                    <a:pt x="508" y="865"/>
                  </a:cubicBezTo>
                  <a:cubicBezTo>
                    <a:pt x="507" y="864"/>
                    <a:pt x="504" y="862"/>
                    <a:pt x="503" y="861"/>
                  </a:cubicBezTo>
                  <a:cubicBezTo>
                    <a:pt x="501" y="860"/>
                    <a:pt x="497" y="859"/>
                    <a:pt x="496" y="857"/>
                  </a:cubicBezTo>
                  <a:cubicBezTo>
                    <a:pt x="495" y="856"/>
                    <a:pt x="495" y="853"/>
                    <a:pt x="495" y="852"/>
                  </a:cubicBezTo>
                  <a:cubicBezTo>
                    <a:pt x="494" y="851"/>
                    <a:pt x="492" y="849"/>
                    <a:pt x="492" y="847"/>
                  </a:cubicBezTo>
                  <a:cubicBezTo>
                    <a:pt x="491" y="846"/>
                    <a:pt x="492" y="842"/>
                    <a:pt x="492" y="841"/>
                  </a:cubicBezTo>
                  <a:cubicBezTo>
                    <a:pt x="493" y="839"/>
                    <a:pt x="494" y="836"/>
                    <a:pt x="495" y="835"/>
                  </a:cubicBezTo>
                  <a:cubicBezTo>
                    <a:pt x="496" y="834"/>
                    <a:pt x="498" y="832"/>
                    <a:pt x="499" y="831"/>
                  </a:cubicBezTo>
                  <a:cubicBezTo>
                    <a:pt x="500" y="830"/>
                    <a:pt x="503" y="829"/>
                    <a:pt x="504" y="828"/>
                  </a:cubicBezTo>
                  <a:cubicBezTo>
                    <a:pt x="505" y="826"/>
                    <a:pt x="506" y="823"/>
                    <a:pt x="506" y="821"/>
                  </a:cubicBezTo>
                  <a:cubicBezTo>
                    <a:pt x="507" y="820"/>
                    <a:pt x="507" y="818"/>
                    <a:pt x="506" y="818"/>
                  </a:cubicBezTo>
                  <a:cubicBezTo>
                    <a:pt x="506" y="817"/>
                    <a:pt x="505" y="816"/>
                    <a:pt x="505" y="816"/>
                  </a:cubicBezTo>
                  <a:cubicBezTo>
                    <a:pt x="504" y="815"/>
                    <a:pt x="504" y="815"/>
                    <a:pt x="504" y="815"/>
                  </a:cubicBezTo>
                  <a:cubicBezTo>
                    <a:pt x="503" y="814"/>
                    <a:pt x="504" y="812"/>
                    <a:pt x="504" y="811"/>
                  </a:cubicBezTo>
                  <a:cubicBezTo>
                    <a:pt x="504" y="810"/>
                    <a:pt x="502" y="809"/>
                    <a:pt x="502" y="808"/>
                  </a:cubicBezTo>
                  <a:cubicBezTo>
                    <a:pt x="501" y="807"/>
                    <a:pt x="502" y="804"/>
                    <a:pt x="502" y="803"/>
                  </a:cubicBezTo>
                  <a:cubicBezTo>
                    <a:pt x="502" y="802"/>
                    <a:pt x="504" y="800"/>
                    <a:pt x="504" y="799"/>
                  </a:cubicBezTo>
                  <a:cubicBezTo>
                    <a:pt x="504" y="798"/>
                    <a:pt x="502" y="795"/>
                    <a:pt x="502" y="794"/>
                  </a:cubicBezTo>
                  <a:cubicBezTo>
                    <a:pt x="502" y="793"/>
                    <a:pt x="503" y="792"/>
                    <a:pt x="504" y="791"/>
                  </a:cubicBezTo>
                  <a:cubicBezTo>
                    <a:pt x="505" y="789"/>
                    <a:pt x="506" y="784"/>
                    <a:pt x="505" y="782"/>
                  </a:cubicBezTo>
                  <a:cubicBezTo>
                    <a:pt x="505" y="781"/>
                    <a:pt x="502" y="780"/>
                    <a:pt x="501" y="779"/>
                  </a:cubicBezTo>
                  <a:cubicBezTo>
                    <a:pt x="501" y="778"/>
                    <a:pt x="502" y="775"/>
                    <a:pt x="502" y="774"/>
                  </a:cubicBezTo>
                  <a:cubicBezTo>
                    <a:pt x="503" y="773"/>
                    <a:pt x="505" y="772"/>
                    <a:pt x="505" y="771"/>
                  </a:cubicBezTo>
                  <a:cubicBezTo>
                    <a:pt x="505" y="771"/>
                    <a:pt x="506" y="769"/>
                    <a:pt x="505" y="768"/>
                  </a:cubicBezTo>
                  <a:cubicBezTo>
                    <a:pt x="505" y="767"/>
                    <a:pt x="504" y="766"/>
                    <a:pt x="504" y="765"/>
                  </a:cubicBezTo>
                  <a:cubicBezTo>
                    <a:pt x="504" y="764"/>
                    <a:pt x="505" y="761"/>
                    <a:pt x="506" y="761"/>
                  </a:cubicBezTo>
                  <a:cubicBezTo>
                    <a:pt x="507" y="760"/>
                    <a:pt x="510" y="760"/>
                    <a:pt x="511" y="759"/>
                  </a:cubicBezTo>
                  <a:cubicBezTo>
                    <a:pt x="512" y="758"/>
                    <a:pt x="513" y="756"/>
                    <a:pt x="513" y="755"/>
                  </a:cubicBezTo>
                  <a:cubicBezTo>
                    <a:pt x="513" y="754"/>
                    <a:pt x="512" y="752"/>
                    <a:pt x="512" y="751"/>
                  </a:cubicBezTo>
                  <a:cubicBezTo>
                    <a:pt x="511" y="750"/>
                    <a:pt x="509" y="749"/>
                    <a:pt x="508" y="748"/>
                  </a:cubicBezTo>
                  <a:cubicBezTo>
                    <a:pt x="507" y="748"/>
                    <a:pt x="505" y="747"/>
                    <a:pt x="504" y="747"/>
                  </a:cubicBezTo>
                  <a:cubicBezTo>
                    <a:pt x="503" y="746"/>
                    <a:pt x="502" y="744"/>
                    <a:pt x="502" y="743"/>
                  </a:cubicBezTo>
                  <a:cubicBezTo>
                    <a:pt x="502" y="742"/>
                    <a:pt x="505" y="741"/>
                    <a:pt x="505" y="740"/>
                  </a:cubicBezTo>
                  <a:cubicBezTo>
                    <a:pt x="506" y="739"/>
                    <a:pt x="508" y="737"/>
                    <a:pt x="508" y="736"/>
                  </a:cubicBezTo>
                  <a:cubicBezTo>
                    <a:pt x="508" y="736"/>
                    <a:pt x="507" y="734"/>
                    <a:pt x="507" y="733"/>
                  </a:cubicBezTo>
                  <a:cubicBezTo>
                    <a:pt x="507" y="732"/>
                    <a:pt x="507" y="729"/>
                    <a:pt x="509" y="729"/>
                  </a:cubicBezTo>
                  <a:cubicBezTo>
                    <a:pt x="510" y="729"/>
                    <a:pt x="511" y="732"/>
                    <a:pt x="512" y="732"/>
                  </a:cubicBezTo>
                  <a:cubicBezTo>
                    <a:pt x="513" y="732"/>
                    <a:pt x="514" y="731"/>
                    <a:pt x="514" y="731"/>
                  </a:cubicBezTo>
                  <a:cubicBezTo>
                    <a:pt x="515" y="730"/>
                    <a:pt x="515" y="727"/>
                    <a:pt x="516" y="727"/>
                  </a:cubicBezTo>
                  <a:cubicBezTo>
                    <a:pt x="517" y="727"/>
                    <a:pt x="518" y="729"/>
                    <a:pt x="519" y="729"/>
                  </a:cubicBezTo>
                  <a:cubicBezTo>
                    <a:pt x="520" y="729"/>
                    <a:pt x="521" y="727"/>
                    <a:pt x="522" y="727"/>
                  </a:cubicBezTo>
                  <a:cubicBezTo>
                    <a:pt x="522" y="726"/>
                    <a:pt x="523" y="723"/>
                    <a:pt x="523" y="722"/>
                  </a:cubicBezTo>
                  <a:cubicBezTo>
                    <a:pt x="523" y="721"/>
                    <a:pt x="521" y="718"/>
                    <a:pt x="522" y="717"/>
                  </a:cubicBezTo>
                  <a:cubicBezTo>
                    <a:pt x="522" y="716"/>
                    <a:pt x="526" y="715"/>
                    <a:pt x="527" y="714"/>
                  </a:cubicBezTo>
                  <a:cubicBezTo>
                    <a:pt x="528" y="713"/>
                    <a:pt x="529" y="711"/>
                    <a:pt x="529" y="709"/>
                  </a:cubicBezTo>
                  <a:cubicBezTo>
                    <a:pt x="530" y="708"/>
                    <a:pt x="532" y="706"/>
                    <a:pt x="532" y="704"/>
                  </a:cubicBezTo>
                  <a:cubicBezTo>
                    <a:pt x="532" y="703"/>
                    <a:pt x="532" y="701"/>
                    <a:pt x="532" y="699"/>
                  </a:cubicBezTo>
                  <a:cubicBezTo>
                    <a:pt x="532" y="698"/>
                    <a:pt x="530" y="696"/>
                    <a:pt x="530" y="695"/>
                  </a:cubicBezTo>
                  <a:cubicBezTo>
                    <a:pt x="530" y="694"/>
                    <a:pt x="532" y="693"/>
                    <a:pt x="533" y="692"/>
                  </a:cubicBezTo>
                  <a:cubicBezTo>
                    <a:pt x="534" y="692"/>
                    <a:pt x="536" y="692"/>
                    <a:pt x="537" y="692"/>
                  </a:cubicBezTo>
                  <a:cubicBezTo>
                    <a:pt x="537" y="691"/>
                    <a:pt x="538" y="689"/>
                    <a:pt x="538" y="689"/>
                  </a:cubicBezTo>
                  <a:cubicBezTo>
                    <a:pt x="539" y="688"/>
                    <a:pt x="541" y="688"/>
                    <a:pt x="541" y="688"/>
                  </a:cubicBezTo>
                  <a:cubicBezTo>
                    <a:pt x="541" y="687"/>
                    <a:pt x="541" y="686"/>
                    <a:pt x="541" y="685"/>
                  </a:cubicBezTo>
                  <a:cubicBezTo>
                    <a:pt x="541" y="684"/>
                    <a:pt x="539" y="683"/>
                    <a:pt x="539" y="682"/>
                  </a:cubicBezTo>
                  <a:cubicBezTo>
                    <a:pt x="539" y="681"/>
                    <a:pt x="541" y="679"/>
                    <a:pt x="541" y="678"/>
                  </a:cubicBezTo>
                  <a:cubicBezTo>
                    <a:pt x="541" y="678"/>
                    <a:pt x="540" y="677"/>
                    <a:pt x="540" y="676"/>
                  </a:cubicBezTo>
                  <a:cubicBezTo>
                    <a:pt x="540" y="675"/>
                    <a:pt x="542" y="674"/>
                    <a:pt x="542" y="673"/>
                  </a:cubicBezTo>
                  <a:cubicBezTo>
                    <a:pt x="542" y="672"/>
                    <a:pt x="542" y="669"/>
                    <a:pt x="543" y="668"/>
                  </a:cubicBezTo>
                  <a:cubicBezTo>
                    <a:pt x="543" y="667"/>
                    <a:pt x="542" y="663"/>
                    <a:pt x="543" y="662"/>
                  </a:cubicBezTo>
                  <a:cubicBezTo>
                    <a:pt x="543" y="661"/>
                    <a:pt x="545" y="659"/>
                    <a:pt x="546" y="658"/>
                  </a:cubicBezTo>
                  <a:cubicBezTo>
                    <a:pt x="546" y="658"/>
                    <a:pt x="548" y="658"/>
                    <a:pt x="548" y="657"/>
                  </a:cubicBezTo>
                  <a:cubicBezTo>
                    <a:pt x="549" y="657"/>
                    <a:pt x="551" y="656"/>
                    <a:pt x="552" y="655"/>
                  </a:cubicBezTo>
                  <a:cubicBezTo>
                    <a:pt x="553" y="654"/>
                    <a:pt x="555" y="653"/>
                    <a:pt x="555" y="652"/>
                  </a:cubicBezTo>
                  <a:cubicBezTo>
                    <a:pt x="556" y="650"/>
                    <a:pt x="557" y="645"/>
                    <a:pt x="557" y="643"/>
                  </a:cubicBezTo>
                  <a:cubicBezTo>
                    <a:pt x="557" y="641"/>
                    <a:pt x="556" y="637"/>
                    <a:pt x="555" y="635"/>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8" name="Freeform 57"/>
            <p:cNvSpPr>
              <a:spLocks/>
            </p:cNvSpPr>
            <p:nvPr/>
          </p:nvSpPr>
          <p:spPr bwMode="auto">
            <a:xfrm>
              <a:off x="4506913" y="2967038"/>
              <a:ext cx="360362" cy="636588"/>
            </a:xfrm>
            <a:custGeom>
              <a:avLst/>
              <a:gdLst>
                <a:gd name="T0" fmla="*/ 411 w 427"/>
                <a:gd name="T1" fmla="*/ 495 h 755"/>
                <a:gd name="T2" fmla="*/ 407 w 427"/>
                <a:gd name="T3" fmla="*/ 477 h 755"/>
                <a:gd name="T4" fmla="*/ 343 w 427"/>
                <a:gd name="T5" fmla="*/ 13 h 755"/>
                <a:gd name="T6" fmla="*/ 76 w 427"/>
                <a:gd name="T7" fmla="*/ 46 h 755"/>
                <a:gd name="T8" fmla="*/ 8 w 427"/>
                <a:gd name="T9" fmla="*/ 68 h 755"/>
                <a:gd name="T10" fmla="*/ 51 w 427"/>
                <a:gd name="T11" fmla="*/ 475 h 755"/>
                <a:gd name="T12" fmla="*/ 45 w 427"/>
                <a:gd name="T13" fmla="*/ 488 h 755"/>
                <a:gd name="T14" fmla="*/ 44 w 427"/>
                <a:gd name="T15" fmla="*/ 507 h 755"/>
                <a:gd name="T16" fmla="*/ 47 w 427"/>
                <a:gd name="T17" fmla="*/ 516 h 755"/>
                <a:gd name="T18" fmla="*/ 55 w 427"/>
                <a:gd name="T19" fmla="*/ 532 h 755"/>
                <a:gd name="T20" fmla="*/ 61 w 427"/>
                <a:gd name="T21" fmla="*/ 556 h 755"/>
                <a:gd name="T22" fmla="*/ 67 w 427"/>
                <a:gd name="T23" fmla="*/ 565 h 755"/>
                <a:gd name="T24" fmla="*/ 60 w 427"/>
                <a:gd name="T25" fmla="*/ 597 h 755"/>
                <a:gd name="T26" fmla="*/ 57 w 427"/>
                <a:gd name="T27" fmla="*/ 601 h 755"/>
                <a:gd name="T28" fmla="*/ 54 w 427"/>
                <a:gd name="T29" fmla="*/ 617 h 755"/>
                <a:gd name="T30" fmla="*/ 46 w 427"/>
                <a:gd name="T31" fmla="*/ 632 h 755"/>
                <a:gd name="T32" fmla="*/ 43 w 427"/>
                <a:gd name="T33" fmla="*/ 647 h 755"/>
                <a:gd name="T34" fmla="*/ 28 w 427"/>
                <a:gd name="T35" fmla="*/ 669 h 755"/>
                <a:gd name="T36" fmla="*/ 19 w 427"/>
                <a:gd name="T37" fmla="*/ 678 h 755"/>
                <a:gd name="T38" fmla="*/ 19 w 427"/>
                <a:gd name="T39" fmla="*/ 700 h 755"/>
                <a:gd name="T40" fmla="*/ 17 w 427"/>
                <a:gd name="T41" fmla="*/ 728 h 755"/>
                <a:gd name="T42" fmla="*/ 16 w 427"/>
                <a:gd name="T43" fmla="*/ 741 h 755"/>
                <a:gd name="T44" fmla="*/ 23 w 427"/>
                <a:gd name="T45" fmla="*/ 754 h 755"/>
                <a:gd name="T46" fmla="*/ 31 w 427"/>
                <a:gd name="T47" fmla="*/ 741 h 755"/>
                <a:gd name="T48" fmla="*/ 35 w 427"/>
                <a:gd name="T49" fmla="*/ 727 h 755"/>
                <a:gd name="T50" fmla="*/ 55 w 427"/>
                <a:gd name="T51" fmla="*/ 729 h 755"/>
                <a:gd name="T52" fmla="*/ 64 w 427"/>
                <a:gd name="T53" fmla="*/ 741 h 755"/>
                <a:gd name="T54" fmla="*/ 71 w 427"/>
                <a:gd name="T55" fmla="*/ 728 h 755"/>
                <a:gd name="T56" fmla="*/ 73 w 427"/>
                <a:gd name="T57" fmla="*/ 714 h 755"/>
                <a:gd name="T58" fmla="*/ 87 w 427"/>
                <a:gd name="T59" fmla="*/ 722 h 755"/>
                <a:gd name="T60" fmla="*/ 112 w 427"/>
                <a:gd name="T61" fmla="*/ 721 h 755"/>
                <a:gd name="T62" fmla="*/ 134 w 427"/>
                <a:gd name="T63" fmla="*/ 730 h 755"/>
                <a:gd name="T64" fmla="*/ 147 w 427"/>
                <a:gd name="T65" fmla="*/ 717 h 755"/>
                <a:gd name="T66" fmla="*/ 168 w 427"/>
                <a:gd name="T67" fmla="*/ 700 h 755"/>
                <a:gd name="T68" fmla="*/ 185 w 427"/>
                <a:gd name="T69" fmla="*/ 708 h 755"/>
                <a:gd name="T70" fmla="*/ 201 w 427"/>
                <a:gd name="T71" fmla="*/ 709 h 755"/>
                <a:gd name="T72" fmla="*/ 208 w 427"/>
                <a:gd name="T73" fmla="*/ 712 h 755"/>
                <a:gd name="T74" fmla="*/ 218 w 427"/>
                <a:gd name="T75" fmla="*/ 703 h 755"/>
                <a:gd name="T76" fmla="*/ 219 w 427"/>
                <a:gd name="T77" fmla="*/ 681 h 755"/>
                <a:gd name="T78" fmla="*/ 219 w 427"/>
                <a:gd name="T79" fmla="*/ 668 h 755"/>
                <a:gd name="T80" fmla="*/ 231 w 427"/>
                <a:gd name="T81" fmla="*/ 664 h 755"/>
                <a:gd name="T82" fmla="*/ 240 w 427"/>
                <a:gd name="T83" fmla="*/ 656 h 755"/>
                <a:gd name="T84" fmla="*/ 250 w 427"/>
                <a:gd name="T85" fmla="*/ 676 h 755"/>
                <a:gd name="T86" fmla="*/ 272 w 427"/>
                <a:gd name="T87" fmla="*/ 679 h 755"/>
                <a:gd name="T88" fmla="*/ 283 w 427"/>
                <a:gd name="T89" fmla="*/ 678 h 755"/>
                <a:gd name="T90" fmla="*/ 295 w 427"/>
                <a:gd name="T91" fmla="*/ 657 h 755"/>
                <a:gd name="T92" fmla="*/ 301 w 427"/>
                <a:gd name="T93" fmla="*/ 628 h 755"/>
                <a:gd name="T94" fmla="*/ 314 w 427"/>
                <a:gd name="T95" fmla="*/ 628 h 755"/>
                <a:gd name="T96" fmla="*/ 325 w 427"/>
                <a:gd name="T97" fmla="*/ 604 h 755"/>
                <a:gd name="T98" fmla="*/ 343 w 427"/>
                <a:gd name="T99" fmla="*/ 581 h 755"/>
                <a:gd name="T100" fmla="*/ 345 w 427"/>
                <a:gd name="T101" fmla="*/ 560 h 755"/>
                <a:gd name="T102" fmla="*/ 348 w 427"/>
                <a:gd name="T103" fmla="*/ 539 h 755"/>
                <a:gd name="T104" fmla="*/ 370 w 427"/>
                <a:gd name="T105" fmla="*/ 540 h 755"/>
                <a:gd name="T106" fmla="*/ 395 w 427"/>
                <a:gd name="T107" fmla="*/ 525 h 755"/>
                <a:gd name="T108" fmla="*/ 421 w 427"/>
                <a:gd name="T109" fmla="*/ 519 h 755"/>
                <a:gd name="T110" fmla="*/ 425 w 427"/>
                <a:gd name="T111" fmla="*/ 505 h 7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427" h="755">
                  <a:moveTo>
                    <a:pt x="426" y="500"/>
                  </a:moveTo>
                  <a:cubicBezTo>
                    <a:pt x="425" y="499"/>
                    <a:pt x="422" y="498"/>
                    <a:pt x="421" y="498"/>
                  </a:cubicBezTo>
                  <a:cubicBezTo>
                    <a:pt x="420" y="498"/>
                    <a:pt x="418" y="499"/>
                    <a:pt x="417" y="499"/>
                  </a:cubicBezTo>
                  <a:cubicBezTo>
                    <a:pt x="416" y="500"/>
                    <a:pt x="414" y="500"/>
                    <a:pt x="413" y="499"/>
                  </a:cubicBezTo>
                  <a:cubicBezTo>
                    <a:pt x="412" y="499"/>
                    <a:pt x="411" y="496"/>
                    <a:pt x="411" y="495"/>
                  </a:cubicBezTo>
                  <a:cubicBezTo>
                    <a:pt x="411" y="494"/>
                    <a:pt x="413" y="492"/>
                    <a:pt x="413" y="491"/>
                  </a:cubicBezTo>
                  <a:cubicBezTo>
                    <a:pt x="414" y="490"/>
                    <a:pt x="416" y="490"/>
                    <a:pt x="416" y="489"/>
                  </a:cubicBezTo>
                  <a:cubicBezTo>
                    <a:pt x="417" y="487"/>
                    <a:pt x="416" y="484"/>
                    <a:pt x="415" y="483"/>
                  </a:cubicBezTo>
                  <a:cubicBezTo>
                    <a:pt x="414" y="482"/>
                    <a:pt x="413" y="479"/>
                    <a:pt x="412" y="479"/>
                  </a:cubicBezTo>
                  <a:cubicBezTo>
                    <a:pt x="411" y="478"/>
                    <a:pt x="408" y="478"/>
                    <a:pt x="407" y="477"/>
                  </a:cubicBezTo>
                  <a:cubicBezTo>
                    <a:pt x="407" y="476"/>
                    <a:pt x="406" y="474"/>
                    <a:pt x="406" y="473"/>
                  </a:cubicBezTo>
                  <a:cubicBezTo>
                    <a:pt x="406" y="472"/>
                    <a:pt x="407" y="470"/>
                    <a:pt x="407" y="469"/>
                  </a:cubicBezTo>
                  <a:cubicBezTo>
                    <a:pt x="408" y="468"/>
                    <a:pt x="411" y="467"/>
                    <a:pt x="412" y="466"/>
                  </a:cubicBezTo>
                  <a:cubicBezTo>
                    <a:pt x="412" y="465"/>
                    <a:pt x="413" y="464"/>
                    <a:pt x="414" y="463"/>
                  </a:cubicBezTo>
                  <a:cubicBezTo>
                    <a:pt x="343" y="13"/>
                    <a:pt x="343" y="13"/>
                    <a:pt x="343" y="13"/>
                  </a:cubicBezTo>
                  <a:cubicBezTo>
                    <a:pt x="341" y="0"/>
                    <a:pt x="341" y="0"/>
                    <a:pt x="341" y="0"/>
                  </a:cubicBezTo>
                  <a:cubicBezTo>
                    <a:pt x="341" y="0"/>
                    <a:pt x="222" y="20"/>
                    <a:pt x="182" y="26"/>
                  </a:cubicBezTo>
                  <a:cubicBezTo>
                    <a:pt x="167" y="29"/>
                    <a:pt x="137" y="33"/>
                    <a:pt x="122" y="35"/>
                  </a:cubicBezTo>
                  <a:cubicBezTo>
                    <a:pt x="114" y="36"/>
                    <a:pt x="92" y="38"/>
                    <a:pt x="83" y="39"/>
                  </a:cubicBezTo>
                  <a:cubicBezTo>
                    <a:pt x="81" y="42"/>
                    <a:pt x="78" y="44"/>
                    <a:pt x="76" y="46"/>
                  </a:cubicBezTo>
                  <a:cubicBezTo>
                    <a:pt x="73" y="48"/>
                    <a:pt x="66" y="53"/>
                    <a:pt x="63" y="55"/>
                  </a:cubicBezTo>
                  <a:cubicBezTo>
                    <a:pt x="59" y="57"/>
                    <a:pt x="53" y="60"/>
                    <a:pt x="50" y="61"/>
                  </a:cubicBezTo>
                  <a:cubicBezTo>
                    <a:pt x="46" y="63"/>
                    <a:pt x="39" y="69"/>
                    <a:pt x="35" y="70"/>
                  </a:cubicBezTo>
                  <a:cubicBezTo>
                    <a:pt x="31" y="71"/>
                    <a:pt x="21" y="71"/>
                    <a:pt x="16" y="71"/>
                  </a:cubicBezTo>
                  <a:cubicBezTo>
                    <a:pt x="14" y="70"/>
                    <a:pt x="10" y="69"/>
                    <a:pt x="8" y="68"/>
                  </a:cubicBezTo>
                  <a:cubicBezTo>
                    <a:pt x="6" y="67"/>
                    <a:pt x="2" y="64"/>
                    <a:pt x="0" y="63"/>
                  </a:cubicBezTo>
                  <a:cubicBezTo>
                    <a:pt x="0" y="63"/>
                    <a:pt x="0" y="63"/>
                    <a:pt x="0" y="63"/>
                  </a:cubicBezTo>
                  <a:cubicBezTo>
                    <a:pt x="52" y="467"/>
                    <a:pt x="52" y="467"/>
                    <a:pt x="52" y="467"/>
                  </a:cubicBezTo>
                  <a:cubicBezTo>
                    <a:pt x="52" y="468"/>
                    <a:pt x="52" y="468"/>
                    <a:pt x="52" y="468"/>
                  </a:cubicBezTo>
                  <a:cubicBezTo>
                    <a:pt x="52" y="473"/>
                    <a:pt x="51" y="475"/>
                    <a:pt x="51" y="475"/>
                  </a:cubicBezTo>
                  <a:cubicBezTo>
                    <a:pt x="50" y="477"/>
                    <a:pt x="48" y="478"/>
                    <a:pt x="47" y="478"/>
                  </a:cubicBezTo>
                  <a:cubicBezTo>
                    <a:pt x="47" y="478"/>
                    <a:pt x="47" y="479"/>
                    <a:pt x="46" y="479"/>
                  </a:cubicBezTo>
                  <a:cubicBezTo>
                    <a:pt x="46" y="479"/>
                    <a:pt x="45" y="481"/>
                    <a:pt x="44" y="481"/>
                  </a:cubicBezTo>
                  <a:cubicBezTo>
                    <a:pt x="44" y="482"/>
                    <a:pt x="44" y="484"/>
                    <a:pt x="44" y="485"/>
                  </a:cubicBezTo>
                  <a:cubicBezTo>
                    <a:pt x="44" y="486"/>
                    <a:pt x="45" y="487"/>
                    <a:pt x="45" y="488"/>
                  </a:cubicBezTo>
                  <a:cubicBezTo>
                    <a:pt x="45" y="488"/>
                    <a:pt x="46" y="489"/>
                    <a:pt x="46" y="489"/>
                  </a:cubicBezTo>
                  <a:cubicBezTo>
                    <a:pt x="47" y="490"/>
                    <a:pt x="48" y="491"/>
                    <a:pt x="49" y="493"/>
                  </a:cubicBezTo>
                  <a:cubicBezTo>
                    <a:pt x="50" y="495"/>
                    <a:pt x="50" y="499"/>
                    <a:pt x="49" y="501"/>
                  </a:cubicBezTo>
                  <a:cubicBezTo>
                    <a:pt x="48" y="503"/>
                    <a:pt x="47" y="505"/>
                    <a:pt x="45" y="506"/>
                  </a:cubicBezTo>
                  <a:cubicBezTo>
                    <a:pt x="45" y="506"/>
                    <a:pt x="44" y="507"/>
                    <a:pt x="44" y="507"/>
                  </a:cubicBezTo>
                  <a:cubicBezTo>
                    <a:pt x="44" y="507"/>
                    <a:pt x="43" y="508"/>
                    <a:pt x="43" y="508"/>
                  </a:cubicBezTo>
                  <a:cubicBezTo>
                    <a:pt x="43" y="509"/>
                    <a:pt x="42" y="509"/>
                    <a:pt x="42" y="510"/>
                  </a:cubicBezTo>
                  <a:cubicBezTo>
                    <a:pt x="42" y="511"/>
                    <a:pt x="42" y="512"/>
                    <a:pt x="43" y="512"/>
                  </a:cubicBezTo>
                  <a:cubicBezTo>
                    <a:pt x="43" y="513"/>
                    <a:pt x="44" y="514"/>
                    <a:pt x="45" y="514"/>
                  </a:cubicBezTo>
                  <a:cubicBezTo>
                    <a:pt x="46" y="515"/>
                    <a:pt x="46" y="515"/>
                    <a:pt x="47" y="516"/>
                  </a:cubicBezTo>
                  <a:cubicBezTo>
                    <a:pt x="47" y="516"/>
                    <a:pt x="48" y="516"/>
                    <a:pt x="48" y="516"/>
                  </a:cubicBezTo>
                  <a:cubicBezTo>
                    <a:pt x="49" y="518"/>
                    <a:pt x="51" y="519"/>
                    <a:pt x="52" y="520"/>
                  </a:cubicBezTo>
                  <a:cubicBezTo>
                    <a:pt x="54" y="523"/>
                    <a:pt x="54" y="526"/>
                    <a:pt x="54" y="528"/>
                  </a:cubicBezTo>
                  <a:cubicBezTo>
                    <a:pt x="54" y="529"/>
                    <a:pt x="54" y="530"/>
                    <a:pt x="54" y="531"/>
                  </a:cubicBezTo>
                  <a:cubicBezTo>
                    <a:pt x="54" y="532"/>
                    <a:pt x="55" y="532"/>
                    <a:pt x="55" y="532"/>
                  </a:cubicBezTo>
                  <a:cubicBezTo>
                    <a:pt x="56" y="532"/>
                    <a:pt x="60" y="533"/>
                    <a:pt x="62" y="536"/>
                  </a:cubicBezTo>
                  <a:cubicBezTo>
                    <a:pt x="64" y="539"/>
                    <a:pt x="64" y="544"/>
                    <a:pt x="64" y="546"/>
                  </a:cubicBezTo>
                  <a:cubicBezTo>
                    <a:pt x="64" y="548"/>
                    <a:pt x="63" y="551"/>
                    <a:pt x="63" y="552"/>
                  </a:cubicBezTo>
                  <a:cubicBezTo>
                    <a:pt x="62" y="553"/>
                    <a:pt x="62" y="554"/>
                    <a:pt x="61" y="555"/>
                  </a:cubicBezTo>
                  <a:cubicBezTo>
                    <a:pt x="61" y="556"/>
                    <a:pt x="61" y="556"/>
                    <a:pt x="61" y="556"/>
                  </a:cubicBezTo>
                  <a:cubicBezTo>
                    <a:pt x="61" y="557"/>
                    <a:pt x="61" y="557"/>
                    <a:pt x="61" y="557"/>
                  </a:cubicBezTo>
                  <a:cubicBezTo>
                    <a:pt x="62" y="558"/>
                    <a:pt x="63" y="558"/>
                    <a:pt x="64" y="560"/>
                  </a:cubicBezTo>
                  <a:cubicBezTo>
                    <a:pt x="65" y="561"/>
                    <a:pt x="66" y="562"/>
                    <a:pt x="66" y="563"/>
                  </a:cubicBezTo>
                  <a:cubicBezTo>
                    <a:pt x="66" y="564"/>
                    <a:pt x="66" y="564"/>
                    <a:pt x="66" y="564"/>
                  </a:cubicBezTo>
                  <a:cubicBezTo>
                    <a:pt x="66" y="564"/>
                    <a:pt x="67" y="565"/>
                    <a:pt x="67" y="565"/>
                  </a:cubicBezTo>
                  <a:cubicBezTo>
                    <a:pt x="68" y="566"/>
                    <a:pt x="68" y="567"/>
                    <a:pt x="69" y="568"/>
                  </a:cubicBezTo>
                  <a:cubicBezTo>
                    <a:pt x="70" y="570"/>
                    <a:pt x="71" y="575"/>
                    <a:pt x="71" y="578"/>
                  </a:cubicBezTo>
                  <a:cubicBezTo>
                    <a:pt x="71" y="581"/>
                    <a:pt x="70" y="586"/>
                    <a:pt x="69" y="589"/>
                  </a:cubicBezTo>
                  <a:cubicBezTo>
                    <a:pt x="68" y="591"/>
                    <a:pt x="65" y="593"/>
                    <a:pt x="64" y="594"/>
                  </a:cubicBezTo>
                  <a:cubicBezTo>
                    <a:pt x="63" y="595"/>
                    <a:pt x="62" y="596"/>
                    <a:pt x="60" y="597"/>
                  </a:cubicBezTo>
                  <a:cubicBezTo>
                    <a:pt x="60" y="597"/>
                    <a:pt x="60" y="597"/>
                    <a:pt x="60" y="597"/>
                  </a:cubicBezTo>
                  <a:cubicBezTo>
                    <a:pt x="59" y="597"/>
                    <a:pt x="59" y="597"/>
                    <a:pt x="58" y="597"/>
                  </a:cubicBezTo>
                  <a:cubicBezTo>
                    <a:pt x="58" y="597"/>
                    <a:pt x="58" y="598"/>
                    <a:pt x="58" y="598"/>
                  </a:cubicBezTo>
                  <a:cubicBezTo>
                    <a:pt x="57" y="598"/>
                    <a:pt x="57" y="598"/>
                    <a:pt x="57" y="599"/>
                  </a:cubicBezTo>
                  <a:cubicBezTo>
                    <a:pt x="57" y="599"/>
                    <a:pt x="57" y="600"/>
                    <a:pt x="57" y="601"/>
                  </a:cubicBezTo>
                  <a:cubicBezTo>
                    <a:pt x="57" y="602"/>
                    <a:pt x="57" y="603"/>
                    <a:pt x="57" y="604"/>
                  </a:cubicBezTo>
                  <a:cubicBezTo>
                    <a:pt x="56" y="606"/>
                    <a:pt x="56" y="608"/>
                    <a:pt x="56" y="610"/>
                  </a:cubicBezTo>
                  <a:cubicBezTo>
                    <a:pt x="56" y="610"/>
                    <a:pt x="55" y="611"/>
                    <a:pt x="55" y="611"/>
                  </a:cubicBezTo>
                  <a:cubicBezTo>
                    <a:pt x="55" y="612"/>
                    <a:pt x="55" y="613"/>
                    <a:pt x="55" y="614"/>
                  </a:cubicBezTo>
                  <a:cubicBezTo>
                    <a:pt x="55" y="615"/>
                    <a:pt x="55" y="616"/>
                    <a:pt x="54" y="617"/>
                  </a:cubicBezTo>
                  <a:cubicBezTo>
                    <a:pt x="55" y="617"/>
                    <a:pt x="55" y="618"/>
                    <a:pt x="55" y="619"/>
                  </a:cubicBezTo>
                  <a:cubicBezTo>
                    <a:pt x="55" y="620"/>
                    <a:pt x="56" y="623"/>
                    <a:pt x="54" y="626"/>
                  </a:cubicBezTo>
                  <a:cubicBezTo>
                    <a:pt x="53" y="627"/>
                    <a:pt x="52" y="628"/>
                    <a:pt x="51" y="628"/>
                  </a:cubicBezTo>
                  <a:cubicBezTo>
                    <a:pt x="50" y="629"/>
                    <a:pt x="50" y="630"/>
                    <a:pt x="48" y="631"/>
                  </a:cubicBezTo>
                  <a:cubicBezTo>
                    <a:pt x="47" y="632"/>
                    <a:pt x="47" y="632"/>
                    <a:pt x="46" y="632"/>
                  </a:cubicBezTo>
                  <a:cubicBezTo>
                    <a:pt x="46" y="633"/>
                    <a:pt x="46" y="633"/>
                    <a:pt x="46" y="633"/>
                  </a:cubicBezTo>
                  <a:cubicBezTo>
                    <a:pt x="47" y="635"/>
                    <a:pt x="46" y="639"/>
                    <a:pt x="46" y="640"/>
                  </a:cubicBezTo>
                  <a:cubicBezTo>
                    <a:pt x="45" y="642"/>
                    <a:pt x="45" y="644"/>
                    <a:pt x="43" y="646"/>
                  </a:cubicBezTo>
                  <a:cubicBezTo>
                    <a:pt x="43" y="647"/>
                    <a:pt x="43" y="647"/>
                    <a:pt x="43" y="647"/>
                  </a:cubicBezTo>
                  <a:cubicBezTo>
                    <a:pt x="43" y="647"/>
                    <a:pt x="43" y="647"/>
                    <a:pt x="43" y="647"/>
                  </a:cubicBezTo>
                  <a:cubicBezTo>
                    <a:pt x="42" y="650"/>
                    <a:pt x="41" y="652"/>
                    <a:pt x="39" y="653"/>
                  </a:cubicBezTo>
                  <a:cubicBezTo>
                    <a:pt x="38" y="654"/>
                    <a:pt x="37" y="654"/>
                    <a:pt x="37" y="655"/>
                  </a:cubicBezTo>
                  <a:cubicBezTo>
                    <a:pt x="37" y="655"/>
                    <a:pt x="37" y="656"/>
                    <a:pt x="37" y="657"/>
                  </a:cubicBezTo>
                  <a:cubicBezTo>
                    <a:pt x="37" y="658"/>
                    <a:pt x="36" y="662"/>
                    <a:pt x="35" y="664"/>
                  </a:cubicBezTo>
                  <a:cubicBezTo>
                    <a:pt x="35" y="665"/>
                    <a:pt x="32" y="669"/>
                    <a:pt x="28" y="669"/>
                  </a:cubicBezTo>
                  <a:cubicBezTo>
                    <a:pt x="28" y="669"/>
                    <a:pt x="28" y="669"/>
                    <a:pt x="28" y="669"/>
                  </a:cubicBezTo>
                  <a:cubicBezTo>
                    <a:pt x="28" y="669"/>
                    <a:pt x="27" y="669"/>
                    <a:pt x="27" y="669"/>
                  </a:cubicBezTo>
                  <a:cubicBezTo>
                    <a:pt x="27" y="669"/>
                    <a:pt x="27" y="669"/>
                    <a:pt x="27" y="669"/>
                  </a:cubicBezTo>
                  <a:cubicBezTo>
                    <a:pt x="26" y="670"/>
                    <a:pt x="25" y="672"/>
                    <a:pt x="22" y="672"/>
                  </a:cubicBezTo>
                  <a:cubicBezTo>
                    <a:pt x="21" y="675"/>
                    <a:pt x="20" y="677"/>
                    <a:pt x="19" y="678"/>
                  </a:cubicBezTo>
                  <a:cubicBezTo>
                    <a:pt x="19" y="678"/>
                    <a:pt x="19" y="679"/>
                    <a:pt x="20" y="679"/>
                  </a:cubicBezTo>
                  <a:cubicBezTo>
                    <a:pt x="21" y="680"/>
                    <a:pt x="24" y="682"/>
                    <a:pt x="25" y="683"/>
                  </a:cubicBezTo>
                  <a:cubicBezTo>
                    <a:pt x="25" y="684"/>
                    <a:pt x="27" y="687"/>
                    <a:pt x="27" y="690"/>
                  </a:cubicBezTo>
                  <a:cubicBezTo>
                    <a:pt x="27" y="693"/>
                    <a:pt x="25" y="696"/>
                    <a:pt x="23" y="698"/>
                  </a:cubicBezTo>
                  <a:cubicBezTo>
                    <a:pt x="22" y="699"/>
                    <a:pt x="20" y="700"/>
                    <a:pt x="19" y="700"/>
                  </a:cubicBezTo>
                  <a:cubicBezTo>
                    <a:pt x="19" y="701"/>
                    <a:pt x="19" y="701"/>
                    <a:pt x="20" y="702"/>
                  </a:cubicBezTo>
                  <a:cubicBezTo>
                    <a:pt x="20" y="704"/>
                    <a:pt x="20" y="707"/>
                    <a:pt x="18" y="709"/>
                  </a:cubicBezTo>
                  <a:cubicBezTo>
                    <a:pt x="18" y="710"/>
                    <a:pt x="17" y="711"/>
                    <a:pt x="16" y="712"/>
                  </a:cubicBezTo>
                  <a:cubicBezTo>
                    <a:pt x="17" y="713"/>
                    <a:pt x="19" y="714"/>
                    <a:pt x="19" y="716"/>
                  </a:cubicBezTo>
                  <a:cubicBezTo>
                    <a:pt x="20" y="717"/>
                    <a:pt x="21" y="720"/>
                    <a:pt x="17" y="728"/>
                  </a:cubicBezTo>
                  <a:cubicBezTo>
                    <a:pt x="17" y="728"/>
                    <a:pt x="17" y="729"/>
                    <a:pt x="16" y="729"/>
                  </a:cubicBezTo>
                  <a:cubicBezTo>
                    <a:pt x="17" y="731"/>
                    <a:pt x="18" y="733"/>
                    <a:pt x="18" y="735"/>
                  </a:cubicBezTo>
                  <a:cubicBezTo>
                    <a:pt x="18" y="736"/>
                    <a:pt x="17" y="738"/>
                    <a:pt x="16" y="739"/>
                  </a:cubicBezTo>
                  <a:cubicBezTo>
                    <a:pt x="16" y="739"/>
                    <a:pt x="16" y="739"/>
                    <a:pt x="16" y="739"/>
                  </a:cubicBezTo>
                  <a:cubicBezTo>
                    <a:pt x="16" y="740"/>
                    <a:pt x="16" y="741"/>
                    <a:pt x="16" y="741"/>
                  </a:cubicBezTo>
                  <a:cubicBezTo>
                    <a:pt x="17" y="742"/>
                    <a:pt x="17" y="743"/>
                    <a:pt x="18" y="744"/>
                  </a:cubicBezTo>
                  <a:cubicBezTo>
                    <a:pt x="18" y="746"/>
                    <a:pt x="18" y="747"/>
                    <a:pt x="18" y="748"/>
                  </a:cubicBezTo>
                  <a:cubicBezTo>
                    <a:pt x="19" y="748"/>
                    <a:pt x="19" y="749"/>
                    <a:pt x="20" y="750"/>
                  </a:cubicBezTo>
                  <a:cubicBezTo>
                    <a:pt x="21" y="750"/>
                    <a:pt x="21" y="750"/>
                    <a:pt x="22" y="750"/>
                  </a:cubicBezTo>
                  <a:cubicBezTo>
                    <a:pt x="22" y="751"/>
                    <a:pt x="22" y="753"/>
                    <a:pt x="23" y="754"/>
                  </a:cubicBezTo>
                  <a:cubicBezTo>
                    <a:pt x="23" y="755"/>
                    <a:pt x="26" y="754"/>
                    <a:pt x="26" y="754"/>
                  </a:cubicBezTo>
                  <a:cubicBezTo>
                    <a:pt x="27" y="753"/>
                    <a:pt x="27" y="751"/>
                    <a:pt x="28" y="751"/>
                  </a:cubicBezTo>
                  <a:cubicBezTo>
                    <a:pt x="29" y="750"/>
                    <a:pt x="30" y="750"/>
                    <a:pt x="31" y="749"/>
                  </a:cubicBezTo>
                  <a:cubicBezTo>
                    <a:pt x="32" y="749"/>
                    <a:pt x="32" y="746"/>
                    <a:pt x="32" y="745"/>
                  </a:cubicBezTo>
                  <a:cubicBezTo>
                    <a:pt x="32" y="744"/>
                    <a:pt x="32" y="742"/>
                    <a:pt x="31" y="741"/>
                  </a:cubicBezTo>
                  <a:cubicBezTo>
                    <a:pt x="31" y="741"/>
                    <a:pt x="29" y="740"/>
                    <a:pt x="28" y="740"/>
                  </a:cubicBezTo>
                  <a:cubicBezTo>
                    <a:pt x="28" y="739"/>
                    <a:pt x="26" y="738"/>
                    <a:pt x="26" y="737"/>
                  </a:cubicBezTo>
                  <a:cubicBezTo>
                    <a:pt x="25" y="736"/>
                    <a:pt x="26" y="734"/>
                    <a:pt x="26" y="733"/>
                  </a:cubicBezTo>
                  <a:cubicBezTo>
                    <a:pt x="27" y="731"/>
                    <a:pt x="30" y="727"/>
                    <a:pt x="31" y="727"/>
                  </a:cubicBezTo>
                  <a:cubicBezTo>
                    <a:pt x="32" y="726"/>
                    <a:pt x="34" y="727"/>
                    <a:pt x="35" y="727"/>
                  </a:cubicBezTo>
                  <a:cubicBezTo>
                    <a:pt x="36" y="728"/>
                    <a:pt x="36" y="730"/>
                    <a:pt x="37" y="731"/>
                  </a:cubicBezTo>
                  <a:cubicBezTo>
                    <a:pt x="38" y="732"/>
                    <a:pt x="39" y="734"/>
                    <a:pt x="39" y="734"/>
                  </a:cubicBezTo>
                  <a:cubicBezTo>
                    <a:pt x="41" y="735"/>
                    <a:pt x="44" y="734"/>
                    <a:pt x="45" y="734"/>
                  </a:cubicBezTo>
                  <a:cubicBezTo>
                    <a:pt x="47" y="733"/>
                    <a:pt x="49" y="730"/>
                    <a:pt x="51" y="729"/>
                  </a:cubicBezTo>
                  <a:cubicBezTo>
                    <a:pt x="52" y="729"/>
                    <a:pt x="54" y="729"/>
                    <a:pt x="55" y="729"/>
                  </a:cubicBezTo>
                  <a:cubicBezTo>
                    <a:pt x="56" y="729"/>
                    <a:pt x="58" y="727"/>
                    <a:pt x="59" y="727"/>
                  </a:cubicBezTo>
                  <a:cubicBezTo>
                    <a:pt x="60" y="727"/>
                    <a:pt x="63" y="728"/>
                    <a:pt x="63" y="729"/>
                  </a:cubicBezTo>
                  <a:cubicBezTo>
                    <a:pt x="64" y="729"/>
                    <a:pt x="63" y="731"/>
                    <a:pt x="63" y="732"/>
                  </a:cubicBezTo>
                  <a:cubicBezTo>
                    <a:pt x="63" y="733"/>
                    <a:pt x="61" y="734"/>
                    <a:pt x="61" y="736"/>
                  </a:cubicBezTo>
                  <a:cubicBezTo>
                    <a:pt x="61" y="737"/>
                    <a:pt x="62" y="740"/>
                    <a:pt x="64" y="741"/>
                  </a:cubicBezTo>
                  <a:cubicBezTo>
                    <a:pt x="64" y="741"/>
                    <a:pt x="66" y="741"/>
                    <a:pt x="67" y="741"/>
                  </a:cubicBezTo>
                  <a:cubicBezTo>
                    <a:pt x="68" y="741"/>
                    <a:pt x="70" y="739"/>
                    <a:pt x="71" y="739"/>
                  </a:cubicBezTo>
                  <a:cubicBezTo>
                    <a:pt x="72" y="738"/>
                    <a:pt x="72" y="736"/>
                    <a:pt x="73" y="735"/>
                  </a:cubicBezTo>
                  <a:cubicBezTo>
                    <a:pt x="73" y="734"/>
                    <a:pt x="74" y="731"/>
                    <a:pt x="74" y="730"/>
                  </a:cubicBezTo>
                  <a:cubicBezTo>
                    <a:pt x="73" y="729"/>
                    <a:pt x="71" y="729"/>
                    <a:pt x="71" y="728"/>
                  </a:cubicBezTo>
                  <a:cubicBezTo>
                    <a:pt x="70" y="727"/>
                    <a:pt x="67" y="724"/>
                    <a:pt x="67" y="723"/>
                  </a:cubicBezTo>
                  <a:cubicBezTo>
                    <a:pt x="67" y="722"/>
                    <a:pt x="69" y="721"/>
                    <a:pt x="69" y="720"/>
                  </a:cubicBezTo>
                  <a:cubicBezTo>
                    <a:pt x="69" y="719"/>
                    <a:pt x="68" y="716"/>
                    <a:pt x="69" y="715"/>
                  </a:cubicBezTo>
                  <a:cubicBezTo>
                    <a:pt x="69" y="714"/>
                    <a:pt x="71" y="712"/>
                    <a:pt x="72" y="712"/>
                  </a:cubicBezTo>
                  <a:cubicBezTo>
                    <a:pt x="72" y="712"/>
                    <a:pt x="73" y="713"/>
                    <a:pt x="73" y="714"/>
                  </a:cubicBezTo>
                  <a:cubicBezTo>
                    <a:pt x="74" y="714"/>
                    <a:pt x="75" y="716"/>
                    <a:pt x="75" y="716"/>
                  </a:cubicBezTo>
                  <a:cubicBezTo>
                    <a:pt x="75" y="717"/>
                    <a:pt x="75" y="720"/>
                    <a:pt x="76" y="720"/>
                  </a:cubicBezTo>
                  <a:cubicBezTo>
                    <a:pt x="77" y="721"/>
                    <a:pt x="79" y="722"/>
                    <a:pt x="80" y="722"/>
                  </a:cubicBezTo>
                  <a:cubicBezTo>
                    <a:pt x="81" y="723"/>
                    <a:pt x="83" y="725"/>
                    <a:pt x="84" y="725"/>
                  </a:cubicBezTo>
                  <a:cubicBezTo>
                    <a:pt x="85" y="725"/>
                    <a:pt x="86" y="723"/>
                    <a:pt x="87" y="722"/>
                  </a:cubicBezTo>
                  <a:cubicBezTo>
                    <a:pt x="87" y="721"/>
                    <a:pt x="88" y="719"/>
                    <a:pt x="89" y="719"/>
                  </a:cubicBezTo>
                  <a:cubicBezTo>
                    <a:pt x="91" y="717"/>
                    <a:pt x="95" y="716"/>
                    <a:pt x="97" y="716"/>
                  </a:cubicBezTo>
                  <a:cubicBezTo>
                    <a:pt x="98" y="716"/>
                    <a:pt x="102" y="716"/>
                    <a:pt x="103" y="717"/>
                  </a:cubicBezTo>
                  <a:cubicBezTo>
                    <a:pt x="104" y="718"/>
                    <a:pt x="106" y="720"/>
                    <a:pt x="107" y="720"/>
                  </a:cubicBezTo>
                  <a:cubicBezTo>
                    <a:pt x="108" y="721"/>
                    <a:pt x="111" y="721"/>
                    <a:pt x="112" y="721"/>
                  </a:cubicBezTo>
                  <a:cubicBezTo>
                    <a:pt x="113" y="722"/>
                    <a:pt x="116" y="723"/>
                    <a:pt x="117" y="724"/>
                  </a:cubicBezTo>
                  <a:cubicBezTo>
                    <a:pt x="118" y="725"/>
                    <a:pt x="119" y="727"/>
                    <a:pt x="120" y="728"/>
                  </a:cubicBezTo>
                  <a:cubicBezTo>
                    <a:pt x="121" y="728"/>
                    <a:pt x="123" y="729"/>
                    <a:pt x="125" y="729"/>
                  </a:cubicBezTo>
                  <a:cubicBezTo>
                    <a:pt x="126" y="729"/>
                    <a:pt x="128" y="728"/>
                    <a:pt x="130" y="728"/>
                  </a:cubicBezTo>
                  <a:cubicBezTo>
                    <a:pt x="131" y="728"/>
                    <a:pt x="133" y="729"/>
                    <a:pt x="134" y="730"/>
                  </a:cubicBezTo>
                  <a:cubicBezTo>
                    <a:pt x="135" y="731"/>
                    <a:pt x="135" y="734"/>
                    <a:pt x="136" y="735"/>
                  </a:cubicBezTo>
                  <a:cubicBezTo>
                    <a:pt x="137" y="736"/>
                    <a:pt x="140" y="739"/>
                    <a:pt x="142" y="739"/>
                  </a:cubicBezTo>
                  <a:cubicBezTo>
                    <a:pt x="144" y="739"/>
                    <a:pt x="146" y="735"/>
                    <a:pt x="147" y="733"/>
                  </a:cubicBezTo>
                  <a:cubicBezTo>
                    <a:pt x="148" y="731"/>
                    <a:pt x="147" y="727"/>
                    <a:pt x="147" y="725"/>
                  </a:cubicBezTo>
                  <a:cubicBezTo>
                    <a:pt x="147" y="723"/>
                    <a:pt x="146" y="719"/>
                    <a:pt x="147" y="717"/>
                  </a:cubicBezTo>
                  <a:cubicBezTo>
                    <a:pt x="148" y="715"/>
                    <a:pt x="151" y="712"/>
                    <a:pt x="152" y="711"/>
                  </a:cubicBezTo>
                  <a:cubicBezTo>
                    <a:pt x="153" y="711"/>
                    <a:pt x="154" y="710"/>
                    <a:pt x="155" y="709"/>
                  </a:cubicBezTo>
                  <a:cubicBezTo>
                    <a:pt x="156" y="709"/>
                    <a:pt x="159" y="709"/>
                    <a:pt x="161" y="709"/>
                  </a:cubicBezTo>
                  <a:cubicBezTo>
                    <a:pt x="162" y="708"/>
                    <a:pt x="163" y="707"/>
                    <a:pt x="164" y="706"/>
                  </a:cubicBezTo>
                  <a:cubicBezTo>
                    <a:pt x="165" y="705"/>
                    <a:pt x="167" y="702"/>
                    <a:pt x="168" y="700"/>
                  </a:cubicBezTo>
                  <a:cubicBezTo>
                    <a:pt x="169" y="699"/>
                    <a:pt x="170" y="697"/>
                    <a:pt x="171" y="697"/>
                  </a:cubicBezTo>
                  <a:cubicBezTo>
                    <a:pt x="172" y="696"/>
                    <a:pt x="174" y="695"/>
                    <a:pt x="175" y="695"/>
                  </a:cubicBezTo>
                  <a:cubicBezTo>
                    <a:pt x="177" y="695"/>
                    <a:pt x="179" y="696"/>
                    <a:pt x="180" y="697"/>
                  </a:cubicBezTo>
                  <a:cubicBezTo>
                    <a:pt x="181" y="698"/>
                    <a:pt x="181" y="701"/>
                    <a:pt x="182" y="702"/>
                  </a:cubicBezTo>
                  <a:cubicBezTo>
                    <a:pt x="183" y="704"/>
                    <a:pt x="184" y="707"/>
                    <a:pt x="185" y="708"/>
                  </a:cubicBezTo>
                  <a:cubicBezTo>
                    <a:pt x="186" y="709"/>
                    <a:pt x="188" y="712"/>
                    <a:pt x="189" y="712"/>
                  </a:cubicBezTo>
                  <a:cubicBezTo>
                    <a:pt x="190" y="712"/>
                    <a:pt x="192" y="711"/>
                    <a:pt x="193" y="710"/>
                  </a:cubicBezTo>
                  <a:cubicBezTo>
                    <a:pt x="193" y="709"/>
                    <a:pt x="194" y="708"/>
                    <a:pt x="194" y="708"/>
                  </a:cubicBezTo>
                  <a:cubicBezTo>
                    <a:pt x="195" y="707"/>
                    <a:pt x="197" y="706"/>
                    <a:pt x="198" y="706"/>
                  </a:cubicBezTo>
                  <a:cubicBezTo>
                    <a:pt x="199" y="706"/>
                    <a:pt x="201" y="708"/>
                    <a:pt x="201" y="709"/>
                  </a:cubicBezTo>
                  <a:cubicBezTo>
                    <a:pt x="201" y="710"/>
                    <a:pt x="200" y="711"/>
                    <a:pt x="200" y="712"/>
                  </a:cubicBezTo>
                  <a:cubicBezTo>
                    <a:pt x="200" y="713"/>
                    <a:pt x="199" y="715"/>
                    <a:pt x="199" y="716"/>
                  </a:cubicBezTo>
                  <a:cubicBezTo>
                    <a:pt x="199" y="717"/>
                    <a:pt x="201" y="719"/>
                    <a:pt x="202" y="719"/>
                  </a:cubicBezTo>
                  <a:cubicBezTo>
                    <a:pt x="203" y="719"/>
                    <a:pt x="205" y="718"/>
                    <a:pt x="206" y="717"/>
                  </a:cubicBezTo>
                  <a:cubicBezTo>
                    <a:pt x="207" y="716"/>
                    <a:pt x="208" y="713"/>
                    <a:pt x="208" y="712"/>
                  </a:cubicBezTo>
                  <a:cubicBezTo>
                    <a:pt x="208" y="711"/>
                    <a:pt x="207" y="709"/>
                    <a:pt x="207" y="708"/>
                  </a:cubicBezTo>
                  <a:cubicBezTo>
                    <a:pt x="207" y="707"/>
                    <a:pt x="207" y="705"/>
                    <a:pt x="208" y="704"/>
                  </a:cubicBezTo>
                  <a:cubicBezTo>
                    <a:pt x="208" y="703"/>
                    <a:pt x="210" y="703"/>
                    <a:pt x="211" y="703"/>
                  </a:cubicBezTo>
                  <a:cubicBezTo>
                    <a:pt x="212" y="703"/>
                    <a:pt x="215" y="704"/>
                    <a:pt x="216" y="704"/>
                  </a:cubicBezTo>
                  <a:cubicBezTo>
                    <a:pt x="217" y="704"/>
                    <a:pt x="218" y="703"/>
                    <a:pt x="218" y="703"/>
                  </a:cubicBezTo>
                  <a:cubicBezTo>
                    <a:pt x="219" y="702"/>
                    <a:pt x="218" y="699"/>
                    <a:pt x="218" y="698"/>
                  </a:cubicBezTo>
                  <a:cubicBezTo>
                    <a:pt x="217" y="697"/>
                    <a:pt x="216" y="695"/>
                    <a:pt x="215" y="694"/>
                  </a:cubicBezTo>
                  <a:cubicBezTo>
                    <a:pt x="214" y="692"/>
                    <a:pt x="214" y="689"/>
                    <a:pt x="213" y="687"/>
                  </a:cubicBezTo>
                  <a:cubicBezTo>
                    <a:pt x="213" y="686"/>
                    <a:pt x="213" y="682"/>
                    <a:pt x="214" y="681"/>
                  </a:cubicBezTo>
                  <a:cubicBezTo>
                    <a:pt x="215" y="680"/>
                    <a:pt x="218" y="681"/>
                    <a:pt x="219" y="681"/>
                  </a:cubicBezTo>
                  <a:cubicBezTo>
                    <a:pt x="220" y="680"/>
                    <a:pt x="223" y="680"/>
                    <a:pt x="224" y="678"/>
                  </a:cubicBezTo>
                  <a:cubicBezTo>
                    <a:pt x="225" y="678"/>
                    <a:pt x="225" y="675"/>
                    <a:pt x="225" y="674"/>
                  </a:cubicBezTo>
                  <a:cubicBezTo>
                    <a:pt x="224" y="673"/>
                    <a:pt x="223" y="672"/>
                    <a:pt x="222" y="672"/>
                  </a:cubicBezTo>
                  <a:cubicBezTo>
                    <a:pt x="221" y="671"/>
                    <a:pt x="220" y="671"/>
                    <a:pt x="220" y="670"/>
                  </a:cubicBezTo>
                  <a:cubicBezTo>
                    <a:pt x="219" y="670"/>
                    <a:pt x="219" y="668"/>
                    <a:pt x="219" y="668"/>
                  </a:cubicBezTo>
                  <a:cubicBezTo>
                    <a:pt x="220" y="667"/>
                    <a:pt x="221" y="666"/>
                    <a:pt x="222" y="665"/>
                  </a:cubicBezTo>
                  <a:cubicBezTo>
                    <a:pt x="223" y="665"/>
                    <a:pt x="225" y="665"/>
                    <a:pt x="225" y="666"/>
                  </a:cubicBezTo>
                  <a:cubicBezTo>
                    <a:pt x="226" y="666"/>
                    <a:pt x="227" y="669"/>
                    <a:pt x="228" y="669"/>
                  </a:cubicBezTo>
                  <a:cubicBezTo>
                    <a:pt x="229" y="669"/>
                    <a:pt x="230" y="668"/>
                    <a:pt x="231" y="667"/>
                  </a:cubicBezTo>
                  <a:cubicBezTo>
                    <a:pt x="231" y="666"/>
                    <a:pt x="230" y="664"/>
                    <a:pt x="231" y="664"/>
                  </a:cubicBezTo>
                  <a:cubicBezTo>
                    <a:pt x="231" y="663"/>
                    <a:pt x="233" y="663"/>
                    <a:pt x="233" y="663"/>
                  </a:cubicBezTo>
                  <a:cubicBezTo>
                    <a:pt x="234" y="663"/>
                    <a:pt x="236" y="664"/>
                    <a:pt x="237" y="664"/>
                  </a:cubicBezTo>
                  <a:cubicBezTo>
                    <a:pt x="237" y="663"/>
                    <a:pt x="238" y="662"/>
                    <a:pt x="238" y="662"/>
                  </a:cubicBezTo>
                  <a:cubicBezTo>
                    <a:pt x="238" y="661"/>
                    <a:pt x="237" y="659"/>
                    <a:pt x="237" y="658"/>
                  </a:cubicBezTo>
                  <a:cubicBezTo>
                    <a:pt x="238" y="657"/>
                    <a:pt x="239" y="656"/>
                    <a:pt x="240" y="656"/>
                  </a:cubicBezTo>
                  <a:cubicBezTo>
                    <a:pt x="241" y="656"/>
                    <a:pt x="242" y="657"/>
                    <a:pt x="243" y="658"/>
                  </a:cubicBezTo>
                  <a:cubicBezTo>
                    <a:pt x="244" y="658"/>
                    <a:pt x="246" y="659"/>
                    <a:pt x="246" y="660"/>
                  </a:cubicBezTo>
                  <a:cubicBezTo>
                    <a:pt x="246" y="662"/>
                    <a:pt x="244" y="663"/>
                    <a:pt x="244" y="664"/>
                  </a:cubicBezTo>
                  <a:cubicBezTo>
                    <a:pt x="244" y="666"/>
                    <a:pt x="245" y="669"/>
                    <a:pt x="246" y="670"/>
                  </a:cubicBezTo>
                  <a:cubicBezTo>
                    <a:pt x="246" y="671"/>
                    <a:pt x="248" y="674"/>
                    <a:pt x="250" y="676"/>
                  </a:cubicBezTo>
                  <a:cubicBezTo>
                    <a:pt x="251" y="676"/>
                    <a:pt x="253" y="677"/>
                    <a:pt x="254" y="677"/>
                  </a:cubicBezTo>
                  <a:cubicBezTo>
                    <a:pt x="255" y="678"/>
                    <a:pt x="257" y="678"/>
                    <a:pt x="258" y="679"/>
                  </a:cubicBezTo>
                  <a:cubicBezTo>
                    <a:pt x="259" y="679"/>
                    <a:pt x="261" y="681"/>
                    <a:pt x="262" y="681"/>
                  </a:cubicBezTo>
                  <a:cubicBezTo>
                    <a:pt x="263" y="681"/>
                    <a:pt x="265" y="679"/>
                    <a:pt x="266" y="679"/>
                  </a:cubicBezTo>
                  <a:cubicBezTo>
                    <a:pt x="268" y="679"/>
                    <a:pt x="270" y="678"/>
                    <a:pt x="272" y="679"/>
                  </a:cubicBezTo>
                  <a:cubicBezTo>
                    <a:pt x="272" y="679"/>
                    <a:pt x="274" y="680"/>
                    <a:pt x="275" y="680"/>
                  </a:cubicBezTo>
                  <a:cubicBezTo>
                    <a:pt x="275" y="681"/>
                    <a:pt x="276" y="683"/>
                    <a:pt x="276" y="683"/>
                  </a:cubicBezTo>
                  <a:cubicBezTo>
                    <a:pt x="277" y="684"/>
                    <a:pt x="279" y="687"/>
                    <a:pt x="280" y="687"/>
                  </a:cubicBezTo>
                  <a:cubicBezTo>
                    <a:pt x="281" y="687"/>
                    <a:pt x="282" y="684"/>
                    <a:pt x="283" y="683"/>
                  </a:cubicBezTo>
                  <a:cubicBezTo>
                    <a:pt x="283" y="682"/>
                    <a:pt x="282" y="679"/>
                    <a:pt x="283" y="678"/>
                  </a:cubicBezTo>
                  <a:cubicBezTo>
                    <a:pt x="284" y="678"/>
                    <a:pt x="287" y="678"/>
                    <a:pt x="288" y="677"/>
                  </a:cubicBezTo>
                  <a:cubicBezTo>
                    <a:pt x="289" y="677"/>
                    <a:pt x="291" y="677"/>
                    <a:pt x="292" y="676"/>
                  </a:cubicBezTo>
                  <a:cubicBezTo>
                    <a:pt x="293" y="676"/>
                    <a:pt x="294" y="674"/>
                    <a:pt x="294" y="673"/>
                  </a:cubicBezTo>
                  <a:cubicBezTo>
                    <a:pt x="295" y="671"/>
                    <a:pt x="296" y="667"/>
                    <a:pt x="296" y="665"/>
                  </a:cubicBezTo>
                  <a:cubicBezTo>
                    <a:pt x="296" y="663"/>
                    <a:pt x="295" y="659"/>
                    <a:pt x="295" y="657"/>
                  </a:cubicBezTo>
                  <a:cubicBezTo>
                    <a:pt x="295" y="655"/>
                    <a:pt x="293" y="652"/>
                    <a:pt x="294" y="650"/>
                  </a:cubicBezTo>
                  <a:cubicBezTo>
                    <a:pt x="294" y="647"/>
                    <a:pt x="295" y="643"/>
                    <a:pt x="296" y="641"/>
                  </a:cubicBezTo>
                  <a:cubicBezTo>
                    <a:pt x="297" y="640"/>
                    <a:pt x="299" y="638"/>
                    <a:pt x="300" y="637"/>
                  </a:cubicBezTo>
                  <a:cubicBezTo>
                    <a:pt x="301" y="636"/>
                    <a:pt x="302" y="635"/>
                    <a:pt x="302" y="634"/>
                  </a:cubicBezTo>
                  <a:cubicBezTo>
                    <a:pt x="302" y="632"/>
                    <a:pt x="300" y="630"/>
                    <a:pt x="301" y="628"/>
                  </a:cubicBezTo>
                  <a:cubicBezTo>
                    <a:pt x="301" y="628"/>
                    <a:pt x="302" y="626"/>
                    <a:pt x="303" y="626"/>
                  </a:cubicBezTo>
                  <a:cubicBezTo>
                    <a:pt x="304" y="625"/>
                    <a:pt x="305" y="626"/>
                    <a:pt x="306" y="626"/>
                  </a:cubicBezTo>
                  <a:cubicBezTo>
                    <a:pt x="306" y="626"/>
                    <a:pt x="307" y="624"/>
                    <a:pt x="308" y="624"/>
                  </a:cubicBezTo>
                  <a:cubicBezTo>
                    <a:pt x="309" y="625"/>
                    <a:pt x="310" y="627"/>
                    <a:pt x="311" y="628"/>
                  </a:cubicBezTo>
                  <a:cubicBezTo>
                    <a:pt x="312" y="628"/>
                    <a:pt x="313" y="628"/>
                    <a:pt x="314" y="628"/>
                  </a:cubicBezTo>
                  <a:cubicBezTo>
                    <a:pt x="316" y="627"/>
                    <a:pt x="319" y="624"/>
                    <a:pt x="320" y="622"/>
                  </a:cubicBezTo>
                  <a:cubicBezTo>
                    <a:pt x="321" y="621"/>
                    <a:pt x="321" y="618"/>
                    <a:pt x="321" y="617"/>
                  </a:cubicBezTo>
                  <a:cubicBezTo>
                    <a:pt x="322" y="616"/>
                    <a:pt x="323" y="614"/>
                    <a:pt x="323" y="613"/>
                  </a:cubicBezTo>
                  <a:cubicBezTo>
                    <a:pt x="323" y="612"/>
                    <a:pt x="324" y="609"/>
                    <a:pt x="325" y="608"/>
                  </a:cubicBezTo>
                  <a:cubicBezTo>
                    <a:pt x="325" y="607"/>
                    <a:pt x="324" y="605"/>
                    <a:pt x="325" y="604"/>
                  </a:cubicBezTo>
                  <a:cubicBezTo>
                    <a:pt x="325" y="601"/>
                    <a:pt x="325" y="596"/>
                    <a:pt x="326" y="594"/>
                  </a:cubicBezTo>
                  <a:cubicBezTo>
                    <a:pt x="327" y="593"/>
                    <a:pt x="329" y="591"/>
                    <a:pt x="330" y="591"/>
                  </a:cubicBezTo>
                  <a:cubicBezTo>
                    <a:pt x="332" y="590"/>
                    <a:pt x="335" y="591"/>
                    <a:pt x="336" y="590"/>
                  </a:cubicBezTo>
                  <a:cubicBezTo>
                    <a:pt x="337" y="590"/>
                    <a:pt x="340" y="588"/>
                    <a:pt x="341" y="587"/>
                  </a:cubicBezTo>
                  <a:cubicBezTo>
                    <a:pt x="342" y="586"/>
                    <a:pt x="342" y="582"/>
                    <a:pt x="343" y="581"/>
                  </a:cubicBezTo>
                  <a:cubicBezTo>
                    <a:pt x="343" y="580"/>
                    <a:pt x="345" y="579"/>
                    <a:pt x="346" y="578"/>
                  </a:cubicBezTo>
                  <a:cubicBezTo>
                    <a:pt x="347" y="577"/>
                    <a:pt x="349" y="576"/>
                    <a:pt x="349" y="575"/>
                  </a:cubicBezTo>
                  <a:cubicBezTo>
                    <a:pt x="350" y="574"/>
                    <a:pt x="350" y="572"/>
                    <a:pt x="350" y="571"/>
                  </a:cubicBezTo>
                  <a:cubicBezTo>
                    <a:pt x="349" y="569"/>
                    <a:pt x="347" y="566"/>
                    <a:pt x="347" y="564"/>
                  </a:cubicBezTo>
                  <a:cubicBezTo>
                    <a:pt x="346" y="563"/>
                    <a:pt x="346" y="561"/>
                    <a:pt x="345" y="560"/>
                  </a:cubicBezTo>
                  <a:cubicBezTo>
                    <a:pt x="345" y="558"/>
                    <a:pt x="344" y="554"/>
                    <a:pt x="343" y="552"/>
                  </a:cubicBezTo>
                  <a:cubicBezTo>
                    <a:pt x="343" y="551"/>
                    <a:pt x="341" y="550"/>
                    <a:pt x="341" y="549"/>
                  </a:cubicBezTo>
                  <a:cubicBezTo>
                    <a:pt x="340" y="548"/>
                    <a:pt x="339" y="545"/>
                    <a:pt x="339" y="544"/>
                  </a:cubicBezTo>
                  <a:cubicBezTo>
                    <a:pt x="340" y="543"/>
                    <a:pt x="341" y="540"/>
                    <a:pt x="343" y="539"/>
                  </a:cubicBezTo>
                  <a:cubicBezTo>
                    <a:pt x="344" y="538"/>
                    <a:pt x="347" y="539"/>
                    <a:pt x="348" y="539"/>
                  </a:cubicBezTo>
                  <a:cubicBezTo>
                    <a:pt x="350" y="539"/>
                    <a:pt x="352" y="537"/>
                    <a:pt x="354" y="537"/>
                  </a:cubicBezTo>
                  <a:cubicBezTo>
                    <a:pt x="354" y="537"/>
                    <a:pt x="356" y="537"/>
                    <a:pt x="357" y="536"/>
                  </a:cubicBezTo>
                  <a:cubicBezTo>
                    <a:pt x="358" y="536"/>
                    <a:pt x="360" y="534"/>
                    <a:pt x="361" y="534"/>
                  </a:cubicBezTo>
                  <a:cubicBezTo>
                    <a:pt x="363" y="534"/>
                    <a:pt x="367" y="534"/>
                    <a:pt x="368" y="535"/>
                  </a:cubicBezTo>
                  <a:cubicBezTo>
                    <a:pt x="369" y="536"/>
                    <a:pt x="369" y="539"/>
                    <a:pt x="370" y="540"/>
                  </a:cubicBezTo>
                  <a:cubicBezTo>
                    <a:pt x="371" y="541"/>
                    <a:pt x="374" y="542"/>
                    <a:pt x="376" y="542"/>
                  </a:cubicBezTo>
                  <a:cubicBezTo>
                    <a:pt x="377" y="542"/>
                    <a:pt x="379" y="541"/>
                    <a:pt x="380" y="541"/>
                  </a:cubicBezTo>
                  <a:cubicBezTo>
                    <a:pt x="381" y="540"/>
                    <a:pt x="384" y="538"/>
                    <a:pt x="385" y="537"/>
                  </a:cubicBezTo>
                  <a:cubicBezTo>
                    <a:pt x="386" y="536"/>
                    <a:pt x="389" y="532"/>
                    <a:pt x="390" y="530"/>
                  </a:cubicBezTo>
                  <a:cubicBezTo>
                    <a:pt x="391" y="529"/>
                    <a:pt x="394" y="526"/>
                    <a:pt x="395" y="525"/>
                  </a:cubicBezTo>
                  <a:cubicBezTo>
                    <a:pt x="396" y="524"/>
                    <a:pt x="399" y="522"/>
                    <a:pt x="400" y="522"/>
                  </a:cubicBezTo>
                  <a:cubicBezTo>
                    <a:pt x="402" y="521"/>
                    <a:pt x="405" y="522"/>
                    <a:pt x="407" y="522"/>
                  </a:cubicBezTo>
                  <a:cubicBezTo>
                    <a:pt x="408" y="521"/>
                    <a:pt x="409" y="519"/>
                    <a:pt x="411" y="518"/>
                  </a:cubicBezTo>
                  <a:cubicBezTo>
                    <a:pt x="412" y="518"/>
                    <a:pt x="415" y="517"/>
                    <a:pt x="417" y="518"/>
                  </a:cubicBezTo>
                  <a:cubicBezTo>
                    <a:pt x="418" y="518"/>
                    <a:pt x="420" y="519"/>
                    <a:pt x="421" y="519"/>
                  </a:cubicBezTo>
                  <a:cubicBezTo>
                    <a:pt x="421" y="519"/>
                    <a:pt x="423" y="517"/>
                    <a:pt x="423" y="517"/>
                  </a:cubicBezTo>
                  <a:cubicBezTo>
                    <a:pt x="423" y="516"/>
                    <a:pt x="423" y="514"/>
                    <a:pt x="422" y="513"/>
                  </a:cubicBezTo>
                  <a:cubicBezTo>
                    <a:pt x="422" y="512"/>
                    <a:pt x="420" y="511"/>
                    <a:pt x="420" y="510"/>
                  </a:cubicBezTo>
                  <a:cubicBezTo>
                    <a:pt x="420" y="509"/>
                    <a:pt x="420" y="508"/>
                    <a:pt x="420" y="508"/>
                  </a:cubicBezTo>
                  <a:cubicBezTo>
                    <a:pt x="421" y="507"/>
                    <a:pt x="425" y="506"/>
                    <a:pt x="425" y="505"/>
                  </a:cubicBezTo>
                  <a:cubicBezTo>
                    <a:pt x="426" y="504"/>
                    <a:pt x="427" y="501"/>
                    <a:pt x="426" y="500"/>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59" name="Freeform 58"/>
            <p:cNvSpPr>
              <a:spLocks/>
            </p:cNvSpPr>
            <p:nvPr/>
          </p:nvSpPr>
          <p:spPr bwMode="auto">
            <a:xfrm>
              <a:off x="4800600" y="2851150"/>
              <a:ext cx="488950" cy="563563"/>
            </a:xfrm>
            <a:custGeom>
              <a:avLst/>
              <a:gdLst>
                <a:gd name="T0" fmla="*/ 575 w 580"/>
                <a:gd name="T1" fmla="*/ 276 h 669"/>
                <a:gd name="T2" fmla="*/ 565 w 580"/>
                <a:gd name="T3" fmla="*/ 249 h 669"/>
                <a:gd name="T4" fmla="*/ 571 w 580"/>
                <a:gd name="T5" fmla="*/ 235 h 669"/>
                <a:gd name="T6" fmla="*/ 532 w 580"/>
                <a:gd name="T7" fmla="*/ 0 h 669"/>
                <a:gd name="T8" fmla="*/ 497 w 580"/>
                <a:gd name="T9" fmla="*/ 21 h 669"/>
                <a:gd name="T10" fmla="*/ 460 w 580"/>
                <a:gd name="T11" fmla="*/ 44 h 669"/>
                <a:gd name="T12" fmla="*/ 434 w 580"/>
                <a:gd name="T13" fmla="*/ 64 h 669"/>
                <a:gd name="T14" fmla="*/ 411 w 580"/>
                <a:gd name="T15" fmla="*/ 95 h 669"/>
                <a:gd name="T16" fmla="*/ 394 w 580"/>
                <a:gd name="T17" fmla="*/ 115 h 669"/>
                <a:gd name="T18" fmla="*/ 364 w 580"/>
                <a:gd name="T19" fmla="*/ 118 h 669"/>
                <a:gd name="T20" fmla="*/ 326 w 580"/>
                <a:gd name="T21" fmla="*/ 139 h 669"/>
                <a:gd name="T22" fmla="*/ 297 w 580"/>
                <a:gd name="T23" fmla="*/ 152 h 669"/>
                <a:gd name="T24" fmla="*/ 268 w 580"/>
                <a:gd name="T25" fmla="*/ 130 h 669"/>
                <a:gd name="T26" fmla="*/ 251 w 580"/>
                <a:gd name="T27" fmla="*/ 123 h 669"/>
                <a:gd name="T28" fmla="*/ 241 w 580"/>
                <a:gd name="T29" fmla="*/ 141 h 669"/>
                <a:gd name="T30" fmla="*/ 206 w 580"/>
                <a:gd name="T31" fmla="*/ 126 h 669"/>
                <a:gd name="T32" fmla="*/ 180 w 580"/>
                <a:gd name="T33" fmla="*/ 120 h 669"/>
                <a:gd name="T34" fmla="*/ 127 w 580"/>
                <a:gd name="T35" fmla="*/ 122 h 669"/>
                <a:gd name="T36" fmla="*/ 76 w 580"/>
                <a:gd name="T37" fmla="*/ 591 h 669"/>
                <a:gd name="T38" fmla="*/ 92 w 580"/>
                <a:gd name="T39" fmla="*/ 601 h 669"/>
                <a:gd name="T40" fmla="*/ 109 w 580"/>
                <a:gd name="T41" fmla="*/ 591 h 669"/>
                <a:gd name="T42" fmla="*/ 123 w 580"/>
                <a:gd name="T43" fmla="*/ 601 h 669"/>
                <a:gd name="T44" fmla="*/ 142 w 580"/>
                <a:gd name="T45" fmla="*/ 615 h 669"/>
                <a:gd name="T46" fmla="*/ 158 w 580"/>
                <a:gd name="T47" fmla="*/ 637 h 669"/>
                <a:gd name="T48" fmla="*/ 187 w 580"/>
                <a:gd name="T49" fmla="*/ 636 h 669"/>
                <a:gd name="T50" fmla="*/ 207 w 580"/>
                <a:gd name="T51" fmla="*/ 645 h 669"/>
                <a:gd name="T52" fmla="*/ 222 w 580"/>
                <a:gd name="T53" fmla="*/ 655 h 669"/>
                <a:gd name="T54" fmla="*/ 245 w 580"/>
                <a:gd name="T55" fmla="*/ 641 h 669"/>
                <a:gd name="T56" fmla="*/ 273 w 580"/>
                <a:gd name="T57" fmla="*/ 644 h 669"/>
                <a:gd name="T58" fmla="*/ 291 w 580"/>
                <a:gd name="T59" fmla="*/ 646 h 669"/>
                <a:gd name="T60" fmla="*/ 310 w 580"/>
                <a:gd name="T61" fmla="*/ 633 h 669"/>
                <a:gd name="T62" fmla="*/ 328 w 580"/>
                <a:gd name="T63" fmla="*/ 617 h 669"/>
                <a:gd name="T64" fmla="*/ 340 w 580"/>
                <a:gd name="T65" fmla="*/ 632 h 669"/>
                <a:gd name="T66" fmla="*/ 363 w 580"/>
                <a:gd name="T67" fmla="*/ 647 h 669"/>
                <a:gd name="T68" fmla="*/ 383 w 580"/>
                <a:gd name="T69" fmla="*/ 668 h 669"/>
                <a:gd name="T70" fmla="*/ 404 w 580"/>
                <a:gd name="T71" fmla="*/ 662 h 669"/>
                <a:gd name="T72" fmla="*/ 419 w 580"/>
                <a:gd name="T73" fmla="*/ 642 h 669"/>
                <a:gd name="T74" fmla="*/ 431 w 580"/>
                <a:gd name="T75" fmla="*/ 625 h 669"/>
                <a:gd name="T76" fmla="*/ 424 w 580"/>
                <a:gd name="T77" fmla="*/ 598 h 669"/>
                <a:gd name="T78" fmla="*/ 427 w 580"/>
                <a:gd name="T79" fmla="*/ 577 h 669"/>
                <a:gd name="T80" fmla="*/ 435 w 580"/>
                <a:gd name="T81" fmla="*/ 555 h 669"/>
                <a:gd name="T82" fmla="*/ 447 w 580"/>
                <a:gd name="T83" fmla="*/ 552 h 669"/>
                <a:gd name="T84" fmla="*/ 457 w 580"/>
                <a:gd name="T85" fmla="*/ 565 h 669"/>
                <a:gd name="T86" fmla="*/ 468 w 580"/>
                <a:gd name="T87" fmla="*/ 556 h 669"/>
                <a:gd name="T88" fmla="*/ 472 w 580"/>
                <a:gd name="T89" fmla="*/ 544 h 669"/>
                <a:gd name="T90" fmla="*/ 472 w 580"/>
                <a:gd name="T91" fmla="*/ 532 h 669"/>
                <a:gd name="T92" fmla="*/ 475 w 580"/>
                <a:gd name="T93" fmla="*/ 508 h 669"/>
                <a:gd name="T94" fmla="*/ 488 w 580"/>
                <a:gd name="T95" fmla="*/ 495 h 669"/>
                <a:gd name="T96" fmla="*/ 499 w 580"/>
                <a:gd name="T97" fmla="*/ 471 h 669"/>
                <a:gd name="T98" fmla="*/ 514 w 580"/>
                <a:gd name="T99" fmla="*/ 478 h 669"/>
                <a:gd name="T100" fmla="*/ 534 w 580"/>
                <a:gd name="T101" fmla="*/ 460 h 669"/>
                <a:gd name="T102" fmla="*/ 551 w 580"/>
                <a:gd name="T103" fmla="*/ 434 h 669"/>
                <a:gd name="T104" fmla="*/ 568 w 580"/>
                <a:gd name="T105" fmla="*/ 406 h 669"/>
                <a:gd name="T106" fmla="*/ 571 w 580"/>
                <a:gd name="T107" fmla="*/ 383 h 669"/>
                <a:gd name="T108" fmla="*/ 568 w 580"/>
                <a:gd name="T109" fmla="*/ 362 h 669"/>
                <a:gd name="T110" fmla="*/ 573 w 580"/>
                <a:gd name="T111" fmla="*/ 343 h 669"/>
                <a:gd name="T112" fmla="*/ 576 w 580"/>
                <a:gd name="T113" fmla="*/ 312 h 6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80" h="669">
                  <a:moveTo>
                    <a:pt x="579" y="294"/>
                  </a:moveTo>
                  <a:cubicBezTo>
                    <a:pt x="579" y="293"/>
                    <a:pt x="580" y="290"/>
                    <a:pt x="580" y="289"/>
                  </a:cubicBezTo>
                  <a:cubicBezTo>
                    <a:pt x="580" y="288"/>
                    <a:pt x="578" y="286"/>
                    <a:pt x="578" y="285"/>
                  </a:cubicBezTo>
                  <a:cubicBezTo>
                    <a:pt x="577" y="284"/>
                    <a:pt x="578" y="281"/>
                    <a:pt x="578" y="280"/>
                  </a:cubicBezTo>
                  <a:cubicBezTo>
                    <a:pt x="577" y="279"/>
                    <a:pt x="575" y="278"/>
                    <a:pt x="575" y="276"/>
                  </a:cubicBezTo>
                  <a:cubicBezTo>
                    <a:pt x="574" y="275"/>
                    <a:pt x="576" y="271"/>
                    <a:pt x="576" y="269"/>
                  </a:cubicBezTo>
                  <a:cubicBezTo>
                    <a:pt x="576" y="267"/>
                    <a:pt x="576" y="262"/>
                    <a:pt x="575" y="259"/>
                  </a:cubicBezTo>
                  <a:cubicBezTo>
                    <a:pt x="575" y="259"/>
                    <a:pt x="572" y="258"/>
                    <a:pt x="571" y="257"/>
                  </a:cubicBezTo>
                  <a:cubicBezTo>
                    <a:pt x="570" y="256"/>
                    <a:pt x="570" y="252"/>
                    <a:pt x="569" y="251"/>
                  </a:cubicBezTo>
                  <a:cubicBezTo>
                    <a:pt x="568" y="250"/>
                    <a:pt x="566" y="250"/>
                    <a:pt x="565" y="249"/>
                  </a:cubicBezTo>
                  <a:cubicBezTo>
                    <a:pt x="564" y="248"/>
                    <a:pt x="563" y="247"/>
                    <a:pt x="563" y="246"/>
                  </a:cubicBezTo>
                  <a:cubicBezTo>
                    <a:pt x="562" y="245"/>
                    <a:pt x="562" y="243"/>
                    <a:pt x="562" y="242"/>
                  </a:cubicBezTo>
                  <a:cubicBezTo>
                    <a:pt x="563" y="242"/>
                    <a:pt x="565" y="241"/>
                    <a:pt x="565" y="240"/>
                  </a:cubicBezTo>
                  <a:cubicBezTo>
                    <a:pt x="566" y="239"/>
                    <a:pt x="566" y="237"/>
                    <a:pt x="567" y="236"/>
                  </a:cubicBezTo>
                  <a:cubicBezTo>
                    <a:pt x="567" y="236"/>
                    <a:pt x="570" y="235"/>
                    <a:pt x="571" y="235"/>
                  </a:cubicBezTo>
                  <a:cubicBezTo>
                    <a:pt x="572" y="235"/>
                    <a:pt x="573" y="236"/>
                    <a:pt x="574" y="235"/>
                  </a:cubicBezTo>
                  <a:cubicBezTo>
                    <a:pt x="575" y="235"/>
                    <a:pt x="574" y="233"/>
                    <a:pt x="575" y="233"/>
                  </a:cubicBezTo>
                  <a:cubicBezTo>
                    <a:pt x="575" y="232"/>
                    <a:pt x="577" y="232"/>
                    <a:pt x="578" y="232"/>
                  </a:cubicBezTo>
                  <a:cubicBezTo>
                    <a:pt x="578" y="232"/>
                    <a:pt x="579" y="232"/>
                    <a:pt x="580" y="231"/>
                  </a:cubicBezTo>
                  <a:cubicBezTo>
                    <a:pt x="532" y="0"/>
                    <a:pt x="532" y="0"/>
                    <a:pt x="532" y="0"/>
                  </a:cubicBezTo>
                  <a:cubicBezTo>
                    <a:pt x="529" y="2"/>
                    <a:pt x="526" y="5"/>
                    <a:pt x="523" y="6"/>
                  </a:cubicBezTo>
                  <a:cubicBezTo>
                    <a:pt x="521" y="8"/>
                    <a:pt x="514" y="12"/>
                    <a:pt x="511" y="14"/>
                  </a:cubicBezTo>
                  <a:cubicBezTo>
                    <a:pt x="510" y="15"/>
                    <a:pt x="507" y="18"/>
                    <a:pt x="505" y="19"/>
                  </a:cubicBezTo>
                  <a:cubicBezTo>
                    <a:pt x="504" y="19"/>
                    <a:pt x="501" y="18"/>
                    <a:pt x="500" y="19"/>
                  </a:cubicBezTo>
                  <a:cubicBezTo>
                    <a:pt x="499" y="19"/>
                    <a:pt x="497" y="21"/>
                    <a:pt x="497" y="21"/>
                  </a:cubicBezTo>
                  <a:cubicBezTo>
                    <a:pt x="495" y="23"/>
                    <a:pt x="493" y="26"/>
                    <a:pt x="492" y="27"/>
                  </a:cubicBezTo>
                  <a:cubicBezTo>
                    <a:pt x="490" y="29"/>
                    <a:pt x="486" y="31"/>
                    <a:pt x="483" y="31"/>
                  </a:cubicBezTo>
                  <a:cubicBezTo>
                    <a:pt x="482" y="32"/>
                    <a:pt x="477" y="32"/>
                    <a:pt x="476" y="33"/>
                  </a:cubicBezTo>
                  <a:cubicBezTo>
                    <a:pt x="474" y="34"/>
                    <a:pt x="471" y="36"/>
                    <a:pt x="469" y="37"/>
                  </a:cubicBezTo>
                  <a:cubicBezTo>
                    <a:pt x="467" y="39"/>
                    <a:pt x="462" y="42"/>
                    <a:pt x="460" y="44"/>
                  </a:cubicBezTo>
                  <a:cubicBezTo>
                    <a:pt x="459" y="45"/>
                    <a:pt x="456" y="48"/>
                    <a:pt x="455" y="49"/>
                  </a:cubicBezTo>
                  <a:cubicBezTo>
                    <a:pt x="454" y="50"/>
                    <a:pt x="451" y="53"/>
                    <a:pt x="449" y="54"/>
                  </a:cubicBezTo>
                  <a:cubicBezTo>
                    <a:pt x="448" y="55"/>
                    <a:pt x="446" y="55"/>
                    <a:pt x="445" y="56"/>
                  </a:cubicBezTo>
                  <a:cubicBezTo>
                    <a:pt x="443" y="57"/>
                    <a:pt x="441" y="58"/>
                    <a:pt x="440" y="59"/>
                  </a:cubicBezTo>
                  <a:cubicBezTo>
                    <a:pt x="438" y="61"/>
                    <a:pt x="435" y="63"/>
                    <a:pt x="434" y="64"/>
                  </a:cubicBezTo>
                  <a:cubicBezTo>
                    <a:pt x="432" y="66"/>
                    <a:pt x="429" y="70"/>
                    <a:pt x="428" y="71"/>
                  </a:cubicBezTo>
                  <a:cubicBezTo>
                    <a:pt x="426" y="73"/>
                    <a:pt x="423" y="77"/>
                    <a:pt x="422" y="79"/>
                  </a:cubicBezTo>
                  <a:cubicBezTo>
                    <a:pt x="421" y="80"/>
                    <a:pt x="421" y="84"/>
                    <a:pt x="420" y="85"/>
                  </a:cubicBezTo>
                  <a:cubicBezTo>
                    <a:pt x="419" y="87"/>
                    <a:pt x="417" y="89"/>
                    <a:pt x="416" y="90"/>
                  </a:cubicBezTo>
                  <a:cubicBezTo>
                    <a:pt x="414" y="91"/>
                    <a:pt x="412" y="93"/>
                    <a:pt x="411" y="95"/>
                  </a:cubicBezTo>
                  <a:cubicBezTo>
                    <a:pt x="410" y="96"/>
                    <a:pt x="410" y="99"/>
                    <a:pt x="409" y="101"/>
                  </a:cubicBezTo>
                  <a:cubicBezTo>
                    <a:pt x="408" y="102"/>
                    <a:pt x="405" y="103"/>
                    <a:pt x="404" y="104"/>
                  </a:cubicBezTo>
                  <a:cubicBezTo>
                    <a:pt x="403" y="105"/>
                    <a:pt x="401" y="107"/>
                    <a:pt x="400" y="108"/>
                  </a:cubicBezTo>
                  <a:cubicBezTo>
                    <a:pt x="399" y="109"/>
                    <a:pt x="397" y="111"/>
                    <a:pt x="396" y="112"/>
                  </a:cubicBezTo>
                  <a:cubicBezTo>
                    <a:pt x="395" y="113"/>
                    <a:pt x="394" y="114"/>
                    <a:pt x="394" y="115"/>
                  </a:cubicBezTo>
                  <a:cubicBezTo>
                    <a:pt x="392" y="115"/>
                    <a:pt x="390" y="115"/>
                    <a:pt x="388" y="115"/>
                  </a:cubicBezTo>
                  <a:cubicBezTo>
                    <a:pt x="387" y="116"/>
                    <a:pt x="383" y="115"/>
                    <a:pt x="382" y="116"/>
                  </a:cubicBezTo>
                  <a:cubicBezTo>
                    <a:pt x="380" y="116"/>
                    <a:pt x="379" y="118"/>
                    <a:pt x="377" y="119"/>
                  </a:cubicBezTo>
                  <a:cubicBezTo>
                    <a:pt x="376" y="120"/>
                    <a:pt x="371" y="120"/>
                    <a:pt x="369" y="120"/>
                  </a:cubicBezTo>
                  <a:cubicBezTo>
                    <a:pt x="368" y="120"/>
                    <a:pt x="365" y="118"/>
                    <a:pt x="364" y="118"/>
                  </a:cubicBezTo>
                  <a:cubicBezTo>
                    <a:pt x="363" y="118"/>
                    <a:pt x="360" y="117"/>
                    <a:pt x="359" y="118"/>
                  </a:cubicBezTo>
                  <a:cubicBezTo>
                    <a:pt x="356" y="118"/>
                    <a:pt x="350" y="122"/>
                    <a:pt x="347" y="124"/>
                  </a:cubicBezTo>
                  <a:cubicBezTo>
                    <a:pt x="345" y="125"/>
                    <a:pt x="341" y="128"/>
                    <a:pt x="339" y="129"/>
                  </a:cubicBezTo>
                  <a:cubicBezTo>
                    <a:pt x="337" y="130"/>
                    <a:pt x="333" y="134"/>
                    <a:pt x="331" y="135"/>
                  </a:cubicBezTo>
                  <a:cubicBezTo>
                    <a:pt x="330" y="136"/>
                    <a:pt x="328" y="138"/>
                    <a:pt x="326" y="139"/>
                  </a:cubicBezTo>
                  <a:cubicBezTo>
                    <a:pt x="324" y="140"/>
                    <a:pt x="319" y="139"/>
                    <a:pt x="317" y="140"/>
                  </a:cubicBezTo>
                  <a:cubicBezTo>
                    <a:pt x="316" y="140"/>
                    <a:pt x="313" y="142"/>
                    <a:pt x="311" y="143"/>
                  </a:cubicBezTo>
                  <a:cubicBezTo>
                    <a:pt x="310" y="144"/>
                    <a:pt x="308" y="148"/>
                    <a:pt x="307" y="149"/>
                  </a:cubicBezTo>
                  <a:cubicBezTo>
                    <a:pt x="306" y="150"/>
                    <a:pt x="304" y="152"/>
                    <a:pt x="302" y="152"/>
                  </a:cubicBezTo>
                  <a:cubicBezTo>
                    <a:pt x="301" y="153"/>
                    <a:pt x="298" y="152"/>
                    <a:pt x="297" y="152"/>
                  </a:cubicBezTo>
                  <a:cubicBezTo>
                    <a:pt x="294" y="151"/>
                    <a:pt x="289" y="148"/>
                    <a:pt x="287" y="147"/>
                  </a:cubicBezTo>
                  <a:cubicBezTo>
                    <a:pt x="285" y="146"/>
                    <a:pt x="281" y="144"/>
                    <a:pt x="279" y="143"/>
                  </a:cubicBezTo>
                  <a:cubicBezTo>
                    <a:pt x="277" y="142"/>
                    <a:pt x="273" y="139"/>
                    <a:pt x="272" y="137"/>
                  </a:cubicBezTo>
                  <a:cubicBezTo>
                    <a:pt x="271" y="136"/>
                    <a:pt x="270" y="135"/>
                    <a:pt x="269" y="134"/>
                  </a:cubicBezTo>
                  <a:cubicBezTo>
                    <a:pt x="269" y="133"/>
                    <a:pt x="269" y="130"/>
                    <a:pt x="268" y="130"/>
                  </a:cubicBezTo>
                  <a:cubicBezTo>
                    <a:pt x="267" y="129"/>
                    <a:pt x="265" y="130"/>
                    <a:pt x="265" y="130"/>
                  </a:cubicBezTo>
                  <a:cubicBezTo>
                    <a:pt x="263" y="130"/>
                    <a:pt x="262" y="132"/>
                    <a:pt x="261" y="132"/>
                  </a:cubicBezTo>
                  <a:cubicBezTo>
                    <a:pt x="260" y="132"/>
                    <a:pt x="258" y="132"/>
                    <a:pt x="257" y="132"/>
                  </a:cubicBezTo>
                  <a:cubicBezTo>
                    <a:pt x="256" y="131"/>
                    <a:pt x="256" y="128"/>
                    <a:pt x="255" y="127"/>
                  </a:cubicBezTo>
                  <a:cubicBezTo>
                    <a:pt x="254" y="126"/>
                    <a:pt x="252" y="123"/>
                    <a:pt x="251" y="123"/>
                  </a:cubicBezTo>
                  <a:cubicBezTo>
                    <a:pt x="250" y="123"/>
                    <a:pt x="248" y="125"/>
                    <a:pt x="247" y="126"/>
                  </a:cubicBezTo>
                  <a:cubicBezTo>
                    <a:pt x="247" y="127"/>
                    <a:pt x="247" y="129"/>
                    <a:pt x="247" y="130"/>
                  </a:cubicBezTo>
                  <a:cubicBezTo>
                    <a:pt x="247" y="130"/>
                    <a:pt x="249" y="131"/>
                    <a:pt x="249" y="132"/>
                  </a:cubicBezTo>
                  <a:cubicBezTo>
                    <a:pt x="249" y="133"/>
                    <a:pt x="248" y="135"/>
                    <a:pt x="248" y="136"/>
                  </a:cubicBezTo>
                  <a:cubicBezTo>
                    <a:pt x="247" y="138"/>
                    <a:pt x="243" y="141"/>
                    <a:pt x="241" y="141"/>
                  </a:cubicBezTo>
                  <a:cubicBezTo>
                    <a:pt x="239" y="142"/>
                    <a:pt x="235" y="139"/>
                    <a:pt x="233" y="138"/>
                  </a:cubicBezTo>
                  <a:cubicBezTo>
                    <a:pt x="231" y="137"/>
                    <a:pt x="227" y="134"/>
                    <a:pt x="225" y="132"/>
                  </a:cubicBezTo>
                  <a:cubicBezTo>
                    <a:pt x="223" y="131"/>
                    <a:pt x="221" y="128"/>
                    <a:pt x="219" y="127"/>
                  </a:cubicBezTo>
                  <a:cubicBezTo>
                    <a:pt x="218" y="126"/>
                    <a:pt x="214" y="126"/>
                    <a:pt x="212" y="126"/>
                  </a:cubicBezTo>
                  <a:cubicBezTo>
                    <a:pt x="210" y="126"/>
                    <a:pt x="208" y="126"/>
                    <a:pt x="206" y="126"/>
                  </a:cubicBezTo>
                  <a:cubicBezTo>
                    <a:pt x="205" y="126"/>
                    <a:pt x="202" y="126"/>
                    <a:pt x="201" y="125"/>
                  </a:cubicBezTo>
                  <a:cubicBezTo>
                    <a:pt x="199" y="125"/>
                    <a:pt x="195" y="122"/>
                    <a:pt x="193" y="121"/>
                  </a:cubicBezTo>
                  <a:cubicBezTo>
                    <a:pt x="192" y="120"/>
                    <a:pt x="189" y="118"/>
                    <a:pt x="187" y="117"/>
                  </a:cubicBezTo>
                  <a:cubicBezTo>
                    <a:pt x="186" y="117"/>
                    <a:pt x="184" y="118"/>
                    <a:pt x="183" y="119"/>
                  </a:cubicBezTo>
                  <a:cubicBezTo>
                    <a:pt x="182" y="119"/>
                    <a:pt x="181" y="120"/>
                    <a:pt x="180" y="120"/>
                  </a:cubicBezTo>
                  <a:cubicBezTo>
                    <a:pt x="179" y="121"/>
                    <a:pt x="177" y="121"/>
                    <a:pt x="176" y="120"/>
                  </a:cubicBezTo>
                  <a:cubicBezTo>
                    <a:pt x="174" y="120"/>
                    <a:pt x="170" y="119"/>
                    <a:pt x="169" y="118"/>
                  </a:cubicBezTo>
                  <a:cubicBezTo>
                    <a:pt x="168" y="118"/>
                    <a:pt x="168" y="116"/>
                    <a:pt x="168" y="115"/>
                  </a:cubicBezTo>
                  <a:cubicBezTo>
                    <a:pt x="168" y="114"/>
                    <a:pt x="169" y="113"/>
                    <a:pt x="169" y="112"/>
                  </a:cubicBezTo>
                  <a:cubicBezTo>
                    <a:pt x="159" y="115"/>
                    <a:pt x="136" y="120"/>
                    <a:pt x="127" y="122"/>
                  </a:cubicBezTo>
                  <a:cubicBezTo>
                    <a:pt x="108" y="127"/>
                    <a:pt x="71" y="135"/>
                    <a:pt x="52" y="139"/>
                  </a:cubicBezTo>
                  <a:cubicBezTo>
                    <a:pt x="41" y="141"/>
                    <a:pt x="14" y="146"/>
                    <a:pt x="0" y="149"/>
                  </a:cubicBezTo>
                  <a:cubicBezTo>
                    <a:pt x="71" y="596"/>
                    <a:pt x="71" y="596"/>
                    <a:pt x="71" y="596"/>
                  </a:cubicBezTo>
                  <a:cubicBezTo>
                    <a:pt x="71" y="595"/>
                    <a:pt x="71" y="592"/>
                    <a:pt x="72" y="591"/>
                  </a:cubicBezTo>
                  <a:cubicBezTo>
                    <a:pt x="72" y="590"/>
                    <a:pt x="75" y="590"/>
                    <a:pt x="76" y="591"/>
                  </a:cubicBezTo>
                  <a:cubicBezTo>
                    <a:pt x="77" y="591"/>
                    <a:pt x="79" y="592"/>
                    <a:pt x="79" y="592"/>
                  </a:cubicBezTo>
                  <a:cubicBezTo>
                    <a:pt x="80" y="593"/>
                    <a:pt x="81" y="595"/>
                    <a:pt x="82" y="596"/>
                  </a:cubicBezTo>
                  <a:cubicBezTo>
                    <a:pt x="82" y="597"/>
                    <a:pt x="84" y="596"/>
                    <a:pt x="85" y="597"/>
                  </a:cubicBezTo>
                  <a:cubicBezTo>
                    <a:pt x="86" y="597"/>
                    <a:pt x="88" y="598"/>
                    <a:pt x="90" y="599"/>
                  </a:cubicBezTo>
                  <a:cubicBezTo>
                    <a:pt x="90" y="599"/>
                    <a:pt x="91" y="601"/>
                    <a:pt x="92" y="601"/>
                  </a:cubicBezTo>
                  <a:cubicBezTo>
                    <a:pt x="93" y="601"/>
                    <a:pt x="96" y="601"/>
                    <a:pt x="97" y="600"/>
                  </a:cubicBezTo>
                  <a:cubicBezTo>
                    <a:pt x="98" y="600"/>
                    <a:pt x="99" y="597"/>
                    <a:pt x="100" y="597"/>
                  </a:cubicBezTo>
                  <a:cubicBezTo>
                    <a:pt x="100" y="596"/>
                    <a:pt x="101" y="595"/>
                    <a:pt x="102" y="595"/>
                  </a:cubicBezTo>
                  <a:cubicBezTo>
                    <a:pt x="103" y="594"/>
                    <a:pt x="106" y="595"/>
                    <a:pt x="107" y="594"/>
                  </a:cubicBezTo>
                  <a:cubicBezTo>
                    <a:pt x="108" y="594"/>
                    <a:pt x="108" y="592"/>
                    <a:pt x="109" y="591"/>
                  </a:cubicBezTo>
                  <a:cubicBezTo>
                    <a:pt x="110" y="590"/>
                    <a:pt x="113" y="589"/>
                    <a:pt x="114" y="589"/>
                  </a:cubicBezTo>
                  <a:cubicBezTo>
                    <a:pt x="114" y="589"/>
                    <a:pt x="115" y="589"/>
                    <a:pt x="116" y="590"/>
                  </a:cubicBezTo>
                  <a:cubicBezTo>
                    <a:pt x="117" y="590"/>
                    <a:pt x="117" y="593"/>
                    <a:pt x="118" y="594"/>
                  </a:cubicBezTo>
                  <a:cubicBezTo>
                    <a:pt x="118" y="595"/>
                    <a:pt x="118" y="597"/>
                    <a:pt x="118" y="598"/>
                  </a:cubicBezTo>
                  <a:cubicBezTo>
                    <a:pt x="119" y="599"/>
                    <a:pt x="122" y="601"/>
                    <a:pt x="123" y="601"/>
                  </a:cubicBezTo>
                  <a:cubicBezTo>
                    <a:pt x="125" y="602"/>
                    <a:pt x="128" y="600"/>
                    <a:pt x="129" y="601"/>
                  </a:cubicBezTo>
                  <a:cubicBezTo>
                    <a:pt x="131" y="601"/>
                    <a:pt x="133" y="602"/>
                    <a:pt x="134" y="603"/>
                  </a:cubicBezTo>
                  <a:cubicBezTo>
                    <a:pt x="135" y="603"/>
                    <a:pt x="138" y="605"/>
                    <a:pt x="138" y="606"/>
                  </a:cubicBezTo>
                  <a:cubicBezTo>
                    <a:pt x="139" y="607"/>
                    <a:pt x="138" y="609"/>
                    <a:pt x="139" y="610"/>
                  </a:cubicBezTo>
                  <a:cubicBezTo>
                    <a:pt x="139" y="611"/>
                    <a:pt x="141" y="614"/>
                    <a:pt x="142" y="615"/>
                  </a:cubicBezTo>
                  <a:cubicBezTo>
                    <a:pt x="143" y="616"/>
                    <a:pt x="146" y="618"/>
                    <a:pt x="147" y="619"/>
                  </a:cubicBezTo>
                  <a:cubicBezTo>
                    <a:pt x="148" y="620"/>
                    <a:pt x="149" y="622"/>
                    <a:pt x="150" y="623"/>
                  </a:cubicBezTo>
                  <a:cubicBezTo>
                    <a:pt x="150" y="625"/>
                    <a:pt x="150" y="629"/>
                    <a:pt x="151" y="631"/>
                  </a:cubicBezTo>
                  <a:cubicBezTo>
                    <a:pt x="151" y="632"/>
                    <a:pt x="151" y="635"/>
                    <a:pt x="152" y="636"/>
                  </a:cubicBezTo>
                  <a:cubicBezTo>
                    <a:pt x="153" y="637"/>
                    <a:pt x="157" y="637"/>
                    <a:pt x="158" y="637"/>
                  </a:cubicBezTo>
                  <a:cubicBezTo>
                    <a:pt x="160" y="638"/>
                    <a:pt x="164" y="638"/>
                    <a:pt x="166" y="638"/>
                  </a:cubicBezTo>
                  <a:cubicBezTo>
                    <a:pt x="167" y="639"/>
                    <a:pt x="168" y="640"/>
                    <a:pt x="170" y="641"/>
                  </a:cubicBezTo>
                  <a:cubicBezTo>
                    <a:pt x="171" y="641"/>
                    <a:pt x="175" y="641"/>
                    <a:pt x="177" y="641"/>
                  </a:cubicBezTo>
                  <a:cubicBezTo>
                    <a:pt x="179" y="641"/>
                    <a:pt x="182" y="639"/>
                    <a:pt x="183" y="639"/>
                  </a:cubicBezTo>
                  <a:cubicBezTo>
                    <a:pt x="184" y="638"/>
                    <a:pt x="186" y="636"/>
                    <a:pt x="187" y="636"/>
                  </a:cubicBezTo>
                  <a:cubicBezTo>
                    <a:pt x="188" y="635"/>
                    <a:pt x="191" y="636"/>
                    <a:pt x="192" y="636"/>
                  </a:cubicBezTo>
                  <a:cubicBezTo>
                    <a:pt x="193" y="636"/>
                    <a:pt x="195" y="638"/>
                    <a:pt x="196" y="638"/>
                  </a:cubicBezTo>
                  <a:cubicBezTo>
                    <a:pt x="198" y="638"/>
                    <a:pt x="201" y="638"/>
                    <a:pt x="202" y="638"/>
                  </a:cubicBezTo>
                  <a:cubicBezTo>
                    <a:pt x="203" y="638"/>
                    <a:pt x="205" y="639"/>
                    <a:pt x="205" y="640"/>
                  </a:cubicBezTo>
                  <a:cubicBezTo>
                    <a:pt x="206" y="641"/>
                    <a:pt x="206" y="644"/>
                    <a:pt x="207" y="645"/>
                  </a:cubicBezTo>
                  <a:cubicBezTo>
                    <a:pt x="207" y="646"/>
                    <a:pt x="209" y="646"/>
                    <a:pt x="210" y="646"/>
                  </a:cubicBezTo>
                  <a:cubicBezTo>
                    <a:pt x="211" y="646"/>
                    <a:pt x="214" y="645"/>
                    <a:pt x="215" y="646"/>
                  </a:cubicBezTo>
                  <a:cubicBezTo>
                    <a:pt x="216" y="647"/>
                    <a:pt x="216" y="649"/>
                    <a:pt x="216" y="650"/>
                  </a:cubicBezTo>
                  <a:cubicBezTo>
                    <a:pt x="216" y="651"/>
                    <a:pt x="216" y="654"/>
                    <a:pt x="217" y="654"/>
                  </a:cubicBezTo>
                  <a:cubicBezTo>
                    <a:pt x="218" y="655"/>
                    <a:pt x="221" y="655"/>
                    <a:pt x="222" y="655"/>
                  </a:cubicBezTo>
                  <a:cubicBezTo>
                    <a:pt x="224" y="655"/>
                    <a:pt x="228" y="656"/>
                    <a:pt x="230" y="656"/>
                  </a:cubicBezTo>
                  <a:cubicBezTo>
                    <a:pt x="231" y="656"/>
                    <a:pt x="234" y="656"/>
                    <a:pt x="235" y="655"/>
                  </a:cubicBezTo>
                  <a:cubicBezTo>
                    <a:pt x="236" y="653"/>
                    <a:pt x="235" y="648"/>
                    <a:pt x="236" y="647"/>
                  </a:cubicBezTo>
                  <a:cubicBezTo>
                    <a:pt x="237" y="646"/>
                    <a:pt x="240" y="646"/>
                    <a:pt x="241" y="645"/>
                  </a:cubicBezTo>
                  <a:cubicBezTo>
                    <a:pt x="242" y="645"/>
                    <a:pt x="243" y="642"/>
                    <a:pt x="245" y="641"/>
                  </a:cubicBezTo>
                  <a:cubicBezTo>
                    <a:pt x="246" y="640"/>
                    <a:pt x="249" y="640"/>
                    <a:pt x="251" y="640"/>
                  </a:cubicBezTo>
                  <a:cubicBezTo>
                    <a:pt x="252" y="640"/>
                    <a:pt x="255" y="640"/>
                    <a:pt x="256" y="641"/>
                  </a:cubicBezTo>
                  <a:cubicBezTo>
                    <a:pt x="258" y="641"/>
                    <a:pt x="260" y="644"/>
                    <a:pt x="261" y="644"/>
                  </a:cubicBezTo>
                  <a:cubicBezTo>
                    <a:pt x="263" y="645"/>
                    <a:pt x="266" y="644"/>
                    <a:pt x="267" y="644"/>
                  </a:cubicBezTo>
                  <a:cubicBezTo>
                    <a:pt x="269" y="644"/>
                    <a:pt x="272" y="644"/>
                    <a:pt x="273" y="644"/>
                  </a:cubicBezTo>
                  <a:cubicBezTo>
                    <a:pt x="275" y="645"/>
                    <a:pt x="277" y="646"/>
                    <a:pt x="278" y="647"/>
                  </a:cubicBezTo>
                  <a:cubicBezTo>
                    <a:pt x="279" y="647"/>
                    <a:pt x="279" y="650"/>
                    <a:pt x="280" y="651"/>
                  </a:cubicBezTo>
                  <a:cubicBezTo>
                    <a:pt x="281" y="652"/>
                    <a:pt x="284" y="653"/>
                    <a:pt x="285" y="653"/>
                  </a:cubicBezTo>
                  <a:cubicBezTo>
                    <a:pt x="287" y="652"/>
                    <a:pt x="287" y="649"/>
                    <a:pt x="288" y="648"/>
                  </a:cubicBezTo>
                  <a:cubicBezTo>
                    <a:pt x="288" y="647"/>
                    <a:pt x="290" y="647"/>
                    <a:pt x="291" y="646"/>
                  </a:cubicBezTo>
                  <a:cubicBezTo>
                    <a:pt x="292" y="646"/>
                    <a:pt x="295" y="648"/>
                    <a:pt x="297" y="648"/>
                  </a:cubicBezTo>
                  <a:cubicBezTo>
                    <a:pt x="299" y="647"/>
                    <a:pt x="303" y="646"/>
                    <a:pt x="304" y="645"/>
                  </a:cubicBezTo>
                  <a:cubicBezTo>
                    <a:pt x="305" y="644"/>
                    <a:pt x="305" y="641"/>
                    <a:pt x="305" y="640"/>
                  </a:cubicBezTo>
                  <a:cubicBezTo>
                    <a:pt x="306" y="639"/>
                    <a:pt x="305" y="637"/>
                    <a:pt x="305" y="636"/>
                  </a:cubicBezTo>
                  <a:cubicBezTo>
                    <a:pt x="306" y="635"/>
                    <a:pt x="309" y="634"/>
                    <a:pt x="310" y="633"/>
                  </a:cubicBezTo>
                  <a:cubicBezTo>
                    <a:pt x="311" y="632"/>
                    <a:pt x="312" y="630"/>
                    <a:pt x="312" y="629"/>
                  </a:cubicBezTo>
                  <a:cubicBezTo>
                    <a:pt x="312" y="628"/>
                    <a:pt x="313" y="625"/>
                    <a:pt x="313" y="624"/>
                  </a:cubicBezTo>
                  <a:cubicBezTo>
                    <a:pt x="314" y="623"/>
                    <a:pt x="318" y="624"/>
                    <a:pt x="319" y="623"/>
                  </a:cubicBezTo>
                  <a:cubicBezTo>
                    <a:pt x="320" y="623"/>
                    <a:pt x="322" y="622"/>
                    <a:pt x="323" y="621"/>
                  </a:cubicBezTo>
                  <a:cubicBezTo>
                    <a:pt x="324" y="621"/>
                    <a:pt x="326" y="618"/>
                    <a:pt x="328" y="617"/>
                  </a:cubicBezTo>
                  <a:cubicBezTo>
                    <a:pt x="329" y="617"/>
                    <a:pt x="332" y="616"/>
                    <a:pt x="333" y="616"/>
                  </a:cubicBezTo>
                  <a:cubicBezTo>
                    <a:pt x="334" y="616"/>
                    <a:pt x="337" y="617"/>
                    <a:pt x="337" y="618"/>
                  </a:cubicBezTo>
                  <a:cubicBezTo>
                    <a:pt x="338" y="619"/>
                    <a:pt x="338" y="622"/>
                    <a:pt x="338" y="624"/>
                  </a:cubicBezTo>
                  <a:cubicBezTo>
                    <a:pt x="338" y="625"/>
                    <a:pt x="336" y="627"/>
                    <a:pt x="337" y="629"/>
                  </a:cubicBezTo>
                  <a:cubicBezTo>
                    <a:pt x="337" y="630"/>
                    <a:pt x="340" y="631"/>
                    <a:pt x="340" y="632"/>
                  </a:cubicBezTo>
                  <a:cubicBezTo>
                    <a:pt x="341" y="633"/>
                    <a:pt x="340" y="635"/>
                    <a:pt x="341" y="637"/>
                  </a:cubicBezTo>
                  <a:cubicBezTo>
                    <a:pt x="341" y="638"/>
                    <a:pt x="342" y="642"/>
                    <a:pt x="343" y="643"/>
                  </a:cubicBezTo>
                  <a:cubicBezTo>
                    <a:pt x="345" y="645"/>
                    <a:pt x="348" y="648"/>
                    <a:pt x="351" y="648"/>
                  </a:cubicBezTo>
                  <a:cubicBezTo>
                    <a:pt x="352" y="648"/>
                    <a:pt x="355" y="646"/>
                    <a:pt x="357" y="645"/>
                  </a:cubicBezTo>
                  <a:cubicBezTo>
                    <a:pt x="359" y="645"/>
                    <a:pt x="362" y="646"/>
                    <a:pt x="363" y="647"/>
                  </a:cubicBezTo>
                  <a:cubicBezTo>
                    <a:pt x="364" y="647"/>
                    <a:pt x="366" y="650"/>
                    <a:pt x="367" y="651"/>
                  </a:cubicBezTo>
                  <a:cubicBezTo>
                    <a:pt x="368" y="652"/>
                    <a:pt x="371" y="653"/>
                    <a:pt x="373" y="654"/>
                  </a:cubicBezTo>
                  <a:cubicBezTo>
                    <a:pt x="374" y="655"/>
                    <a:pt x="378" y="655"/>
                    <a:pt x="379" y="657"/>
                  </a:cubicBezTo>
                  <a:cubicBezTo>
                    <a:pt x="379" y="658"/>
                    <a:pt x="379" y="660"/>
                    <a:pt x="380" y="661"/>
                  </a:cubicBezTo>
                  <a:cubicBezTo>
                    <a:pt x="380" y="663"/>
                    <a:pt x="382" y="666"/>
                    <a:pt x="383" y="668"/>
                  </a:cubicBezTo>
                  <a:cubicBezTo>
                    <a:pt x="383" y="668"/>
                    <a:pt x="383" y="668"/>
                    <a:pt x="384" y="668"/>
                  </a:cubicBezTo>
                  <a:cubicBezTo>
                    <a:pt x="385" y="668"/>
                    <a:pt x="387" y="669"/>
                    <a:pt x="388" y="669"/>
                  </a:cubicBezTo>
                  <a:cubicBezTo>
                    <a:pt x="389" y="668"/>
                    <a:pt x="392" y="667"/>
                    <a:pt x="393" y="666"/>
                  </a:cubicBezTo>
                  <a:cubicBezTo>
                    <a:pt x="394" y="666"/>
                    <a:pt x="397" y="663"/>
                    <a:pt x="398" y="663"/>
                  </a:cubicBezTo>
                  <a:cubicBezTo>
                    <a:pt x="400" y="662"/>
                    <a:pt x="403" y="662"/>
                    <a:pt x="404" y="662"/>
                  </a:cubicBezTo>
                  <a:cubicBezTo>
                    <a:pt x="405" y="661"/>
                    <a:pt x="406" y="659"/>
                    <a:pt x="407" y="659"/>
                  </a:cubicBezTo>
                  <a:cubicBezTo>
                    <a:pt x="409" y="658"/>
                    <a:pt x="412" y="659"/>
                    <a:pt x="414" y="658"/>
                  </a:cubicBezTo>
                  <a:cubicBezTo>
                    <a:pt x="415" y="657"/>
                    <a:pt x="417" y="655"/>
                    <a:pt x="418" y="654"/>
                  </a:cubicBezTo>
                  <a:cubicBezTo>
                    <a:pt x="419" y="653"/>
                    <a:pt x="419" y="649"/>
                    <a:pt x="419" y="648"/>
                  </a:cubicBezTo>
                  <a:cubicBezTo>
                    <a:pt x="419" y="646"/>
                    <a:pt x="419" y="643"/>
                    <a:pt x="419" y="642"/>
                  </a:cubicBezTo>
                  <a:cubicBezTo>
                    <a:pt x="419" y="640"/>
                    <a:pt x="417" y="636"/>
                    <a:pt x="417" y="634"/>
                  </a:cubicBezTo>
                  <a:cubicBezTo>
                    <a:pt x="417" y="633"/>
                    <a:pt x="417" y="630"/>
                    <a:pt x="418" y="628"/>
                  </a:cubicBezTo>
                  <a:cubicBezTo>
                    <a:pt x="419" y="628"/>
                    <a:pt x="421" y="627"/>
                    <a:pt x="422" y="626"/>
                  </a:cubicBezTo>
                  <a:cubicBezTo>
                    <a:pt x="424" y="626"/>
                    <a:pt x="427" y="627"/>
                    <a:pt x="429" y="627"/>
                  </a:cubicBezTo>
                  <a:cubicBezTo>
                    <a:pt x="429" y="627"/>
                    <a:pt x="431" y="626"/>
                    <a:pt x="431" y="625"/>
                  </a:cubicBezTo>
                  <a:cubicBezTo>
                    <a:pt x="432" y="624"/>
                    <a:pt x="433" y="620"/>
                    <a:pt x="432" y="618"/>
                  </a:cubicBezTo>
                  <a:cubicBezTo>
                    <a:pt x="432" y="617"/>
                    <a:pt x="429" y="615"/>
                    <a:pt x="429" y="614"/>
                  </a:cubicBezTo>
                  <a:cubicBezTo>
                    <a:pt x="428" y="613"/>
                    <a:pt x="429" y="610"/>
                    <a:pt x="429" y="608"/>
                  </a:cubicBezTo>
                  <a:cubicBezTo>
                    <a:pt x="429" y="607"/>
                    <a:pt x="428" y="603"/>
                    <a:pt x="427" y="602"/>
                  </a:cubicBezTo>
                  <a:cubicBezTo>
                    <a:pt x="426" y="601"/>
                    <a:pt x="425" y="599"/>
                    <a:pt x="424" y="598"/>
                  </a:cubicBezTo>
                  <a:cubicBezTo>
                    <a:pt x="423" y="597"/>
                    <a:pt x="421" y="596"/>
                    <a:pt x="421" y="595"/>
                  </a:cubicBezTo>
                  <a:cubicBezTo>
                    <a:pt x="420" y="595"/>
                    <a:pt x="420" y="592"/>
                    <a:pt x="421" y="592"/>
                  </a:cubicBezTo>
                  <a:cubicBezTo>
                    <a:pt x="421" y="590"/>
                    <a:pt x="425" y="588"/>
                    <a:pt x="426" y="587"/>
                  </a:cubicBezTo>
                  <a:cubicBezTo>
                    <a:pt x="427" y="586"/>
                    <a:pt x="429" y="583"/>
                    <a:pt x="429" y="582"/>
                  </a:cubicBezTo>
                  <a:cubicBezTo>
                    <a:pt x="429" y="581"/>
                    <a:pt x="427" y="578"/>
                    <a:pt x="427" y="577"/>
                  </a:cubicBezTo>
                  <a:cubicBezTo>
                    <a:pt x="427" y="576"/>
                    <a:pt x="427" y="573"/>
                    <a:pt x="427" y="572"/>
                  </a:cubicBezTo>
                  <a:cubicBezTo>
                    <a:pt x="428" y="571"/>
                    <a:pt x="429" y="569"/>
                    <a:pt x="429" y="568"/>
                  </a:cubicBezTo>
                  <a:cubicBezTo>
                    <a:pt x="430" y="566"/>
                    <a:pt x="431" y="563"/>
                    <a:pt x="431" y="561"/>
                  </a:cubicBezTo>
                  <a:cubicBezTo>
                    <a:pt x="431" y="560"/>
                    <a:pt x="431" y="558"/>
                    <a:pt x="431" y="557"/>
                  </a:cubicBezTo>
                  <a:cubicBezTo>
                    <a:pt x="432" y="556"/>
                    <a:pt x="434" y="556"/>
                    <a:pt x="435" y="555"/>
                  </a:cubicBezTo>
                  <a:cubicBezTo>
                    <a:pt x="435" y="554"/>
                    <a:pt x="435" y="551"/>
                    <a:pt x="436" y="550"/>
                  </a:cubicBezTo>
                  <a:cubicBezTo>
                    <a:pt x="437" y="549"/>
                    <a:pt x="438" y="548"/>
                    <a:pt x="439" y="548"/>
                  </a:cubicBezTo>
                  <a:cubicBezTo>
                    <a:pt x="440" y="547"/>
                    <a:pt x="442" y="547"/>
                    <a:pt x="443" y="548"/>
                  </a:cubicBezTo>
                  <a:cubicBezTo>
                    <a:pt x="444" y="549"/>
                    <a:pt x="443" y="551"/>
                    <a:pt x="444" y="551"/>
                  </a:cubicBezTo>
                  <a:cubicBezTo>
                    <a:pt x="444" y="552"/>
                    <a:pt x="446" y="553"/>
                    <a:pt x="447" y="552"/>
                  </a:cubicBezTo>
                  <a:cubicBezTo>
                    <a:pt x="448" y="552"/>
                    <a:pt x="449" y="551"/>
                    <a:pt x="450" y="551"/>
                  </a:cubicBezTo>
                  <a:cubicBezTo>
                    <a:pt x="452" y="551"/>
                    <a:pt x="454" y="554"/>
                    <a:pt x="455" y="555"/>
                  </a:cubicBezTo>
                  <a:cubicBezTo>
                    <a:pt x="455" y="556"/>
                    <a:pt x="455" y="558"/>
                    <a:pt x="456" y="559"/>
                  </a:cubicBezTo>
                  <a:cubicBezTo>
                    <a:pt x="456" y="559"/>
                    <a:pt x="457" y="560"/>
                    <a:pt x="457" y="561"/>
                  </a:cubicBezTo>
                  <a:cubicBezTo>
                    <a:pt x="458" y="562"/>
                    <a:pt x="457" y="564"/>
                    <a:pt x="457" y="565"/>
                  </a:cubicBezTo>
                  <a:cubicBezTo>
                    <a:pt x="457" y="566"/>
                    <a:pt x="456" y="570"/>
                    <a:pt x="458" y="571"/>
                  </a:cubicBezTo>
                  <a:cubicBezTo>
                    <a:pt x="458" y="571"/>
                    <a:pt x="460" y="571"/>
                    <a:pt x="461" y="571"/>
                  </a:cubicBezTo>
                  <a:cubicBezTo>
                    <a:pt x="463" y="570"/>
                    <a:pt x="464" y="568"/>
                    <a:pt x="465" y="566"/>
                  </a:cubicBezTo>
                  <a:cubicBezTo>
                    <a:pt x="466" y="565"/>
                    <a:pt x="465" y="562"/>
                    <a:pt x="466" y="560"/>
                  </a:cubicBezTo>
                  <a:cubicBezTo>
                    <a:pt x="466" y="559"/>
                    <a:pt x="467" y="557"/>
                    <a:pt x="468" y="556"/>
                  </a:cubicBezTo>
                  <a:cubicBezTo>
                    <a:pt x="470" y="556"/>
                    <a:pt x="472" y="559"/>
                    <a:pt x="473" y="559"/>
                  </a:cubicBezTo>
                  <a:cubicBezTo>
                    <a:pt x="474" y="559"/>
                    <a:pt x="476" y="559"/>
                    <a:pt x="477" y="558"/>
                  </a:cubicBezTo>
                  <a:cubicBezTo>
                    <a:pt x="478" y="558"/>
                    <a:pt x="478" y="555"/>
                    <a:pt x="478" y="554"/>
                  </a:cubicBezTo>
                  <a:cubicBezTo>
                    <a:pt x="477" y="553"/>
                    <a:pt x="474" y="552"/>
                    <a:pt x="473" y="551"/>
                  </a:cubicBezTo>
                  <a:cubicBezTo>
                    <a:pt x="472" y="549"/>
                    <a:pt x="473" y="546"/>
                    <a:pt x="472" y="544"/>
                  </a:cubicBezTo>
                  <a:cubicBezTo>
                    <a:pt x="472" y="543"/>
                    <a:pt x="471" y="542"/>
                    <a:pt x="470" y="541"/>
                  </a:cubicBezTo>
                  <a:cubicBezTo>
                    <a:pt x="469" y="540"/>
                    <a:pt x="467" y="540"/>
                    <a:pt x="466" y="539"/>
                  </a:cubicBezTo>
                  <a:cubicBezTo>
                    <a:pt x="466" y="538"/>
                    <a:pt x="465" y="536"/>
                    <a:pt x="465" y="535"/>
                  </a:cubicBezTo>
                  <a:cubicBezTo>
                    <a:pt x="465" y="534"/>
                    <a:pt x="467" y="532"/>
                    <a:pt x="468" y="532"/>
                  </a:cubicBezTo>
                  <a:cubicBezTo>
                    <a:pt x="469" y="532"/>
                    <a:pt x="471" y="532"/>
                    <a:pt x="472" y="532"/>
                  </a:cubicBezTo>
                  <a:cubicBezTo>
                    <a:pt x="473" y="531"/>
                    <a:pt x="473" y="529"/>
                    <a:pt x="474" y="528"/>
                  </a:cubicBezTo>
                  <a:cubicBezTo>
                    <a:pt x="474" y="527"/>
                    <a:pt x="475" y="523"/>
                    <a:pt x="474" y="522"/>
                  </a:cubicBezTo>
                  <a:cubicBezTo>
                    <a:pt x="474" y="520"/>
                    <a:pt x="471" y="519"/>
                    <a:pt x="470" y="518"/>
                  </a:cubicBezTo>
                  <a:cubicBezTo>
                    <a:pt x="470" y="516"/>
                    <a:pt x="470" y="513"/>
                    <a:pt x="471" y="512"/>
                  </a:cubicBezTo>
                  <a:cubicBezTo>
                    <a:pt x="472" y="510"/>
                    <a:pt x="475" y="509"/>
                    <a:pt x="475" y="508"/>
                  </a:cubicBezTo>
                  <a:cubicBezTo>
                    <a:pt x="476" y="508"/>
                    <a:pt x="476" y="506"/>
                    <a:pt x="476" y="505"/>
                  </a:cubicBezTo>
                  <a:cubicBezTo>
                    <a:pt x="476" y="504"/>
                    <a:pt x="475" y="501"/>
                    <a:pt x="475" y="500"/>
                  </a:cubicBezTo>
                  <a:cubicBezTo>
                    <a:pt x="475" y="499"/>
                    <a:pt x="476" y="497"/>
                    <a:pt x="477" y="496"/>
                  </a:cubicBezTo>
                  <a:cubicBezTo>
                    <a:pt x="479" y="496"/>
                    <a:pt x="482" y="497"/>
                    <a:pt x="483" y="497"/>
                  </a:cubicBezTo>
                  <a:cubicBezTo>
                    <a:pt x="485" y="496"/>
                    <a:pt x="487" y="496"/>
                    <a:pt x="488" y="495"/>
                  </a:cubicBezTo>
                  <a:cubicBezTo>
                    <a:pt x="489" y="494"/>
                    <a:pt x="490" y="492"/>
                    <a:pt x="490" y="491"/>
                  </a:cubicBezTo>
                  <a:cubicBezTo>
                    <a:pt x="491" y="490"/>
                    <a:pt x="489" y="486"/>
                    <a:pt x="490" y="484"/>
                  </a:cubicBezTo>
                  <a:cubicBezTo>
                    <a:pt x="490" y="483"/>
                    <a:pt x="491" y="480"/>
                    <a:pt x="492" y="479"/>
                  </a:cubicBezTo>
                  <a:cubicBezTo>
                    <a:pt x="493" y="478"/>
                    <a:pt x="494" y="477"/>
                    <a:pt x="495" y="476"/>
                  </a:cubicBezTo>
                  <a:cubicBezTo>
                    <a:pt x="496" y="475"/>
                    <a:pt x="498" y="473"/>
                    <a:pt x="499" y="471"/>
                  </a:cubicBezTo>
                  <a:cubicBezTo>
                    <a:pt x="499" y="470"/>
                    <a:pt x="499" y="467"/>
                    <a:pt x="500" y="467"/>
                  </a:cubicBezTo>
                  <a:cubicBezTo>
                    <a:pt x="501" y="466"/>
                    <a:pt x="504" y="466"/>
                    <a:pt x="505" y="467"/>
                  </a:cubicBezTo>
                  <a:cubicBezTo>
                    <a:pt x="506" y="467"/>
                    <a:pt x="507" y="468"/>
                    <a:pt x="508" y="469"/>
                  </a:cubicBezTo>
                  <a:cubicBezTo>
                    <a:pt x="509" y="470"/>
                    <a:pt x="508" y="473"/>
                    <a:pt x="509" y="475"/>
                  </a:cubicBezTo>
                  <a:cubicBezTo>
                    <a:pt x="510" y="476"/>
                    <a:pt x="512" y="477"/>
                    <a:pt x="514" y="478"/>
                  </a:cubicBezTo>
                  <a:cubicBezTo>
                    <a:pt x="515" y="478"/>
                    <a:pt x="517" y="476"/>
                    <a:pt x="518" y="475"/>
                  </a:cubicBezTo>
                  <a:cubicBezTo>
                    <a:pt x="520" y="474"/>
                    <a:pt x="520" y="471"/>
                    <a:pt x="521" y="469"/>
                  </a:cubicBezTo>
                  <a:cubicBezTo>
                    <a:pt x="522" y="468"/>
                    <a:pt x="525" y="466"/>
                    <a:pt x="527" y="465"/>
                  </a:cubicBezTo>
                  <a:cubicBezTo>
                    <a:pt x="528" y="464"/>
                    <a:pt x="531" y="465"/>
                    <a:pt x="532" y="465"/>
                  </a:cubicBezTo>
                  <a:cubicBezTo>
                    <a:pt x="533" y="464"/>
                    <a:pt x="534" y="461"/>
                    <a:pt x="534" y="460"/>
                  </a:cubicBezTo>
                  <a:cubicBezTo>
                    <a:pt x="535" y="459"/>
                    <a:pt x="535" y="456"/>
                    <a:pt x="536" y="455"/>
                  </a:cubicBezTo>
                  <a:cubicBezTo>
                    <a:pt x="537" y="454"/>
                    <a:pt x="540" y="454"/>
                    <a:pt x="541" y="453"/>
                  </a:cubicBezTo>
                  <a:cubicBezTo>
                    <a:pt x="542" y="452"/>
                    <a:pt x="544" y="450"/>
                    <a:pt x="544" y="448"/>
                  </a:cubicBezTo>
                  <a:cubicBezTo>
                    <a:pt x="545" y="446"/>
                    <a:pt x="546" y="442"/>
                    <a:pt x="547" y="440"/>
                  </a:cubicBezTo>
                  <a:cubicBezTo>
                    <a:pt x="548" y="438"/>
                    <a:pt x="550" y="435"/>
                    <a:pt x="551" y="434"/>
                  </a:cubicBezTo>
                  <a:cubicBezTo>
                    <a:pt x="553" y="431"/>
                    <a:pt x="556" y="427"/>
                    <a:pt x="558" y="424"/>
                  </a:cubicBezTo>
                  <a:cubicBezTo>
                    <a:pt x="559" y="423"/>
                    <a:pt x="561" y="419"/>
                    <a:pt x="563" y="418"/>
                  </a:cubicBezTo>
                  <a:cubicBezTo>
                    <a:pt x="564" y="417"/>
                    <a:pt x="567" y="417"/>
                    <a:pt x="568" y="416"/>
                  </a:cubicBezTo>
                  <a:cubicBezTo>
                    <a:pt x="569" y="415"/>
                    <a:pt x="570" y="413"/>
                    <a:pt x="570" y="412"/>
                  </a:cubicBezTo>
                  <a:cubicBezTo>
                    <a:pt x="570" y="410"/>
                    <a:pt x="568" y="407"/>
                    <a:pt x="568" y="406"/>
                  </a:cubicBezTo>
                  <a:cubicBezTo>
                    <a:pt x="569" y="404"/>
                    <a:pt x="572" y="404"/>
                    <a:pt x="572" y="403"/>
                  </a:cubicBezTo>
                  <a:cubicBezTo>
                    <a:pt x="573" y="401"/>
                    <a:pt x="571" y="398"/>
                    <a:pt x="570" y="396"/>
                  </a:cubicBezTo>
                  <a:cubicBezTo>
                    <a:pt x="570" y="395"/>
                    <a:pt x="567" y="394"/>
                    <a:pt x="566" y="393"/>
                  </a:cubicBezTo>
                  <a:cubicBezTo>
                    <a:pt x="565" y="392"/>
                    <a:pt x="566" y="390"/>
                    <a:pt x="566" y="388"/>
                  </a:cubicBezTo>
                  <a:cubicBezTo>
                    <a:pt x="567" y="387"/>
                    <a:pt x="570" y="385"/>
                    <a:pt x="571" y="383"/>
                  </a:cubicBezTo>
                  <a:cubicBezTo>
                    <a:pt x="571" y="381"/>
                    <a:pt x="568" y="378"/>
                    <a:pt x="568" y="376"/>
                  </a:cubicBezTo>
                  <a:cubicBezTo>
                    <a:pt x="568" y="375"/>
                    <a:pt x="570" y="373"/>
                    <a:pt x="570" y="372"/>
                  </a:cubicBezTo>
                  <a:cubicBezTo>
                    <a:pt x="571" y="371"/>
                    <a:pt x="571" y="369"/>
                    <a:pt x="571" y="368"/>
                  </a:cubicBezTo>
                  <a:cubicBezTo>
                    <a:pt x="570" y="367"/>
                    <a:pt x="568" y="366"/>
                    <a:pt x="567" y="365"/>
                  </a:cubicBezTo>
                  <a:cubicBezTo>
                    <a:pt x="567" y="365"/>
                    <a:pt x="568" y="363"/>
                    <a:pt x="568" y="362"/>
                  </a:cubicBezTo>
                  <a:cubicBezTo>
                    <a:pt x="569" y="362"/>
                    <a:pt x="572" y="363"/>
                    <a:pt x="574" y="362"/>
                  </a:cubicBezTo>
                  <a:cubicBezTo>
                    <a:pt x="574" y="362"/>
                    <a:pt x="575" y="361"/>
                    <a:pt x="575" y="360"/>
                  </a:cubicBezTo>
                  <a:cubicBezTo>
                    <a:pt x="575" y="358"/>
                    <a:pt x="572" y="355"/>
                    <a:pt x="572" y="353"/>
                  </a:cubicBezTo>
                  <a:cubicBezTo>
                    <a:pt x="572" y="352"/>
                    <a:pt x="574" y="350"/>
                    <a:pt x="574" y="348"/>
                  </a:cubicBezTo>
                  <a:cubicBezTo>
                    <a:pt x="574" y="347"/>
                    <a:pt x="573" y="344"/>
                    <a:pt x="573" y="343"/>
                  </a:cubicBezTo>
                  <a:cubicBezTo>
                    <a:pt x="572" y="340"/>
                    <a:pt x="569" y="335"/>
                    <a:pt x="570" y="333"/>
                  </a:cubicBezTo>
                  <a:cubicBezTo>
                    <a:pt x="571" y="332"/>
                    <a:pt x="574" y="331"/>
                    <a:pt x="574" y="330"/>
                  </a:cubicBezTo>
                  <a:cubicBezTo>
                    <a:pt x="575" y="328"/>
                    <a:pt x="573" y="325"/>
                    <a:pt x="573" y="324"/>
                  </a:cubicBezTo>
                  <a:cubicBezTo>
                    <a:pt x="572" y="322"/>
                    <a:pt x="573" y="319"/>
                    <a:pt x="573" y="318"/>
                  </a:cubicBezTo>
                  <a:cubicBezTo>
                    <a:pt x="573" y="316"/>
                    <a:pt x="575" y="314"/>
                    <a:pt x="576" y="312"/>
                  </a:cubicBezTo>
                  <a:cubicBezTo>
                    <a:pt x="576" y="311"/>
                    <a:pt x="575" y="307"/>
                    <a:pt x="576" y="306"/>
                  </a:cubicBezTo>
                  <a:cubicBezTo>
                    <a:pt x="576" y="305"/>
                    <a:pt x="576" y="302"/>
                    <a:pt x="577" y="301"/>
                  </a:cubicBezTo>
                  <a:cubicBezTo>
                    <a:pt x="578" y="301"/>
                    <a:pt x="579" y="300"/>
                    <a:pt x="579" y="299"/>
                  </a:cubicBezTo>
                  <a:cubicBezTo>
                    <a:pt x="580" y="298"/>
                    <a:pt x="579" y="295"/>
                    <a:pt x="579" y="29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0" name="Freeform 59"/>
            <p:cNvSpPr>
              <a:spLocks/>
            </p:cNvSpPr>
            <p:nvPr/>
          </p:nvSpPr>
          <p:spPr bwMode="auto">
            <a:xfrm>
              <a:off x="4119563" y="2179638"/>
              <a:ext cx="712787" cy="339725"/>
            </a:xfrm>
            <a:custGeom>
              <a:avLst/>
              <a:gdLst>
                <a:gd name="T0" fmla="*/ 557 w 844"/>
                <a:gd name="T1" fmla="*/ 228 h 402"/>
                <a:gd name="T2" fmla="*/ 603 w 844"/>
                <a:gd name="T3" fmla="*/ 201 h 402"/>
                <a:gd name="T4" fmla="*/ 646 w 844"/>
                <a:gd name="T5" fmla="*/ 202 h 402"/>
                <a:gd name="T6" fmla="*/ 695 w 844"/>
                <a:gd name="T7" fmla="*/ 230 h 402"/>
                <a:gd name="T8" fmla="*/ 697 w 844"/>
                <a:gd name="T9" fmla="*/ 202 h 402"/>
                <a:gd name="T10" fmla="*/ 710 w 844"/>
                <a:gd name="T11" fmla="*/ 191 h 402"/>
                <a:gd name="T12" fmla="*/ 729 w 844"/>
                <a:gd name="T13" fmla="*/ 201 h 402"/>
                <a:gd name="T14" fmla="*/ 770 w 844"/>
                <a:gd name="T15" fmla="*/ 194 h 402"/>
                <a:gd name="T16" fmla="*/ 817 w 844"/>
                <a:gd name="T17" fmla="*/ 191 h 402"/>
                <a:gd name="T18" fmla="*/ 836 w 844"/>
                <a:gd name="T19" fmla="*/ 176 h 402"/>
                <a:gd name="T20" fmla="*/ 802 w 844"/>
                <a:gd name="T21" fmla="*/ 165 h 402"/>
                <a:gd name="T22" fmla="*/ 799 w 844"/>
                <a:gd name="T23" fmla="*/ 179 h 402"/>
                <a:gd name="T24" fmla="*/ 769 w 844"/>
                <a:gd name="T25" fmla="*/ 169 h 402"/>
                <a:gd name="T26" fmla="*/ 746 w 844"/>
                <a:gd name="T27" fmla="*/ 161 h 402"/>
                <a:gd name="T28" fmla="*/ 752 w 844"/>
                <a:gd name="T29" fmla="*/ 125 h 402"/>
                <a:gd name="T30" fmla="*/ 732 w 844"/>
                <a:gd name="T31" fmla="*/ 109 h 402"/>
                <a:gd name="T32" fmla="*/ 693 w 844"/>
                <a:gd name="T33" fmla="*/ 117 h 402"/>
                <a:gd name="T34" fmla="*/ 652 w 844"/>
                <a:gd name="T35" fmla="*/ 121 h 402"/>
                <a:gd name="T36" fmla="*/ 637 w 844"/>
                <a:gd name="T37" fmla="*/ 84 h 402"/>
                <a:gd name="T38" fmla="*/ 585 w 844"/>
                <a:gd name="T39" fmla="*/ 97 h 402"/>
                <a:gd name="T40" fmla="*/ 508 w 844"/>
                <a:gd name="T41" fmla="*/ 113 h 402"/>
                <a:gd name="T42" fmla="*/ 463 w 844"/>
                <a:gd name="T43" fmla="*/ 147 h 402"/>
                <a:gd name="T44" fmla="*/ 441 w 844"/>
                <a:gd name="T45" fmla="*/ 146 h 402"/>
                <a:gd name="T46" fmla="*/ 431 w 844"/>
                <a:gd name="T47" fmla="*/ 161 h 402"/>
                <a:gd name="T48" fmla="*/ 393 w 844"/>
                <a:gd name="T49" fmla="*/ 158 h 402"/>
                <a:gd name="T50" fmla="*/ 355 w 844"/>
                <a:gd name="T51" fmla="*/ 144 h 402"/>
                <a:gd name="T52" fmla="*/ 327 w 844"/>
                <a:gd name="T53" fmla="*/ 114 h 402"/>
                <a:gd name="T54" fmla="*/ 304 w 844"/>
                <a:gd name="T55" fmla="*/ 102 h 402"/>
                <a:gd name="T56" fmla="*/ 262 w 844"/>
                <a:gd name="T57" fmla="*/ 103 h 402"/>
                <a:gd name="T58" fmla="*/ 236 w 844"/>
                <a:gd name="T59" fmla="*/ 114 h 402"/>
                <a:gd name="T60" fmla="*/ 223 w 844"/>
                <a:gd name="T61" fmla="*/ 98 h 402"/>
                <a:gd name="T62" fmla="*/ 245 w 844"/>
                <a:gd name="T63" fmla="*/ 63 h 402"/>
                <a:gd name="T64" fmla="*/ 276 w 844"/>
                <a:gd name="T65" fmla="*/ 28 h 402"/>
                <a:gd name="T66" fmla="*/ 298 w 844"/>
                <a:gd name="T67" fmla="*/ 12 h 402"/>
                <a:gd name="T68" fmla="*/ 251 w 844"/>
                <a:gd name="T69" fmla="*/ 7 h 402"/>
                <a:gd name="T70" fmla="*/ 202 w 844"/>
                <a:gd name="T71" fmla="*/ 51 h 402"/>
                <a:gd name="T72" fmla="*/ 166 w 844"/>
                <a:gd name="T73" fmla="*/ 86 h 402"/>
                <a:gd name="T74" fmla="*/ 120 w 844"/>
                <a:gd name="T75" fmla="*/ 125 h 402"/>
                <a:gd name="T76" fmla="*/ 56 w 844"/>
                <a:gd name="T77" fmla="*/ 150 h 402"/>
                <a:gd name="T78" fmla="*/ 5 w 844"/>
                <a:gd name="T79" fmla="*/ 189 h 402"/>
                <a:gd name="T80" fmla="*/ 34 w 844"/>
                <a:gd name="T81" fmla="*/ 214 h 402"/>
                <a:gd name="T82" fmla="*/ 200 w 844"/>
                <a:gd name="T83" fmla="*/ 259 h 402"/>
                <a:gd name="T84" fmla="*/ 221 w 844"/>
                <a:gd name="T85" fmla="*/ 262 h 402"/>
                <a:gd name="T86" fmla="*/ 249 w 844"/>
                <a:gd name="T87" fmla="*/ 261 h 402"/>
                <a:gd name="T88" fmla="*/ 274 w 844"/>
                <a:gd name="T89" fmla="*/ 265 h 402"/>
                <a:gd name="T90" fmla="*/ 290 w 844"/>
                <a:gd name="T91" fmla="*/ 289 h 402"/>
                <a:gd name="T92" fmla="*/ 312 w 844"/>
                <a:gd name="T93" fmla="*/ 291 h 402"/>
                <a:gd name="T94" fmla="*/ 336 w 844"/>
                <a:gd name="T95" fmla="*/ 335 h 402"/>
                <a:gd name="T96" fmla="*/ 340 w 844"/>
                <a:gd name="T97" fmla="*/ 360 h 402"/>
                <a:gd name="T98" fmla="*/ 354 w 844"/>
                <a:gd name="T99" fmla="*/ 380 h 402"/>
                <a:gd name="T100" fmla="*/ 363 w 844"/>
                <a:gd name="T101" fmla="*/ 401 h 402"/>
                <a:gd name="T102" fmla="*/ 387 w 844"/>
                <a:gd name="T103" fmla="*/ 355 h 402"/>
                <a:gd name="T104" fmla="*/ 417 w 844"/>
                <a:gd name="T105" fmla="*/ 289 h 402"/>
                <a:gd name="T106" fmla="*/ 429 w 844"/>
                <a:gd name="T107" fmla="*/ 295 h 402"/>
                <a:gd name="T108" fmla="*/ 450 w 844"/>
                <a:gd name="T109" fmla="*/ 259 h 402"/>
                <a:gd name="T110" fmla="*/ 478 w 844"/>
                <a:gd name="T111" fmla="*/ 261 h 402"/>
                <a:gd name="T112" fmla="*/ 465 w 844"/>
                <a:gd name="T113" fmla="*/ 284 h 402"/>
                <a:gd name="T114" fmla="*/ 475 w 844"/>
                <a:gd name="T115" fmla="*/ 298 h 402"/>
                <a:gd name="T116" fmla="*/ 483 w 844"/>
                <a:gd name="T117" fmla="*/ 277 h 402"/>
                <a:gd name="T118" fmla="*/ 503 w 844"/>
                <a:gd name="T119" fmla="*/ 244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44" h="402">
                  <a:moveTo>
                    <a:pt x="525" y="232"/>
                  </a:moveTo>
                  <a:cubicBezTo>
                    <a:pt x="527" y="231"/>
                    <a:pt x="530" y="232"/>
                    <a:pt x="532" y="232"/>
                  </a:cubicBezTo>
                  <a:cubicBezTo>
                    <a:pt x="533" y="232"/>
                    <a:pt x="536" y="233"/>
                    <a:pt x="538" y="234"/>
                  </a:cubicBezTo>
                  <a:cubicBezTo>
                    <a:pt x="538" y="234"/>
                    <a:pt x="539" y="234"/>
                    <a:pt x="540" y="234"/>
                  </a:cubicBezTo>
                  <a:cubicBezTo>
                    <a:pt x="542" y="234"/>
                    <a:pt x="546" y="236"/>
                    <a:pt x="548" y="237"/>
                  </a:cubicBezTo>
                  <a:cubicBezTo>
                    <a:pt x="549" y="237"/>
                    <a:pt x="550" y="239"/>
                    <a:pt x="551" y="238"/>
                  </a:cubicBezTo>
                  <a:cubicBezTo>
                    <a:pt x="552" y="238"/>
                    <a:pt x="552" y="235"/>
                    <a:pt x="552" y="234"/>
                  </a:cubicBezTo>
                  <a:cubicBezTo>
                    <a:pt x="552" y="233"/>
                    <a:pt x="550" y="231"/>
                    <a:pt x="550" y="230"/>
                  </a:cubicBezTo>
                  <a:cubicBezTo>
                    <a:pt x="550" y="229"/>
                    <a:pt x="551" y="228"/>
                    <a:pt x="552" y="228"/>
                  </a:cubicBezTo>
                  <a:cubicBezTo>
                    <a:pt x="553" y="227"/>
                    <a:pt x="556" y="229"/>
                    <a:pt x="557" y="228"/>
                  </a:cubicBezTo>
                  <a:cubicBezTo>
                    <a:pt x="559" y="228"/>
                    <a:pt x="560" y="225"/>
                    <a:pt x="561" y="224"/>
                  </a:cubicBezTo>
                  <a:cubicBezTo>
                    <a:pt x="561" y="224"/>
                    <a:pt x="563" y="224"/>
                    <a:pt x="564" y="224"/>
                  </a:cubicBezTo>
                  <a:cubicBezTo>
                    <a:pt x="565" y="225"/>
                    <a:pt x="567" y="227"/>
                    <a:pt x="568" y="227"/>
                  </a:cubicBezTo>
                  <a:cubicBezTo>
                    <a:pt x="570" y="228"/>
                    <a:pt x="574" y="228"/>
                    <a:pt x="576" y="227"/>
                  </a:cubicBezTo>
                  <a:cubicBezTo>
                    <a:pt x="577" y="227"/>
                    <a:pt x="579" y="225"/>
                    <a:pt x="580" y="224"/>
                  </a:cubicBezTo>
                  <a:cubicBezTo>
                    <a:pt x="582" y="222"/>
                    <a:pt x="584" y="218"/>
                    <a:pt x="585" y="216"/>
                  </a:cubicBezTo>
                  <a:cubicBezTo>
                    <a:pt x="586" y="213"/>
                    <a:pt x="587" y="209"/>
                    <a:pt x="588" y="207"/>
                  </a:cubicBezTo>
                  <a:cubicBezTo>
                    <a:pt x="589" y="205"/>
                    <a:pt x="592" y="202"/>
                    <a:pt x="594" y="201"/>
                  </a:cubicBezTo>
                  <a:cubicBezTo>
                    <a:pt x="594" y="201"/>
                    <a:pt x="596" y="200"/>
                    <a:pt x="597" y="199"/>
                  </a:cubicBezTo>
                  <a:cubicBezTo>
                    <a:pt x="599" y="199"/>
                    <a:pt x="602" y="201"/>
                    <a:pt x="603" y="201"/>
                  </a:cubicBezTo>
                  <a:cubicBezTo>
                    <a:pt x="604" y="200"/>
                    <a:pt x="604" y="197"/>
                    <a:pt x="605" y="197"/>
                  </a:cubicBezTo>
                  <a:cubicBezTo>
                    <a:pt x="605" y="196"/>
                    <a:pt x="607" y="196"/>
                    <a:pt x="608" y="197"/>
                  </a:cubicBezTo>
                  <a:cubicBezTo>
                    <a:pt x="609" y="197"/>
                    <a:pt x="610" y="200"/>
                    <a:pt x="610" y="200"/>
                  </a:cubicBezTo>
                  <a:cubicBezTo>
                    <a:pt x="611" y="200"/>
                    <a:pt x="613" y="197"/>
                    <a:pt x="613" y="197"/>
                  </a:cubicBezTo>
                  <a:cubicBezTo>
                    <a:pt x="615" y="197"/>
                    <a:pt x="617" y="197"/>
                    <a:pt x="618" y="198"/>
                  </a:cubicBezTo>
                  <a:cubicBezTo>
                    <a:pt x="620" y="198"/>
                    <a:pt x="622" y="202"/>
                    <a:pt x="624" y="202"/>
                  </a:cubicBezTo>
                  <a:cubicBezTo>
                    <a:pt x="626" y="202"/>
                    <a:pt x="628" y="200"/>
                    <a:pt x="630" y="200"/>
                  </a:cubicBezTo>
                  <a:cubicBezTo>
                    <a:pt x="631" y="201"/>
                    <a:pt x="633" y="202"/>
                    <a:pt x="634" y="202"/>
                  </a:cubicBezTo>
                  <a:cubicBezTo>
                    <a:pt x="635" y="202"/>
                    <a:pt x="636" y="201"/>
                    <a:pt x="637" y="201"/>
                  </a:cubicBezTo>
                  <a:cubicBezTo>
                    <a:pt x="639" y="201"/>
                    <a:pt x="644" y="202"/>
                    <a:pt x="646" y="202"/>
                  </a:cubicBezTo>
                  <a:cubicBezTo>
                    <a:pt x="648" y="203"/>
                    <a:pt x="653" y="203"/>
                    <a:pt x="655" y="203"/>
                  </a:cubicBezTo>
                  <a:cubicBezTo>
                    <a:pt x="656" y="204"/>
                    <a:pt x="659" y="205"/>
                    <a:pt x="660" y="206"/>
                  </a:cubicBezTo>
                  <a:cubicBezTo>
                    <a:pt x="662" y="207"/>
                    <a:pt x="666" y="211"/>
                    <a:pt x="668" y="212"/>
                  </a:cubicBezTo>
                  <a:cubicBezTo>
                    <a:pt x="669" y="213"/>
                    <a:pt x="672" y="216"/>
                    <a:pt x="673" y="217"/>
                  </a:cubicBezTo>
                  <a:cubicBezTo>
                    <a:pt x="674" y="218"/>
                    <a:pt x="678" y="219"/>
                    <a:pt x="679" y="220"/>
                  </a:cubicBezTo>
                  <a:cubicBezTo>
                    <a:pt x="680" y="220"/>
                    <a:pt x="682" y="222"/>
                    <a:pt x="683" y="223"/>
                  </a:cubicBezTo>
                  <a:cubicBezTo>
                    <a:pt x="684" y="223"/>
                    <a:pt x="685" y="225"/>
                    <a:pt x="686" y="226"/>
                  </a:cubicBezTo>
                  <a:cubicBezTo>
                    <a:pt x="687" y="226"/>
                    <a:pt x="688" y="226"/>
                    <a:pt x="689" y="226"/>
                  </a:cubicBezTo>
                  <a:cubicBezTo>
                    <a:pt x="689" y="227"/>
                    <a:pt x="691" y="228"/>
                    <a:pt x="691" y="228"/>
                  </a:cubicBezTo>
                  <a:cubicBezTo>
                    <a:pt x="692" y="228"/>
                    <a:pt x="694" y="230"/>
                    <a:pt x="695" y="230"/>
                  </a:cubicBezTo>
                  <a:cubicBezTo>
                    <a:pt x="696" y="229"/>
                    <a:pt x="698" y="227"/>
                    <a:pt x="698" y="226"/>
                  </a:cubicBezTo>
                  <a:cubicBezTo>
                    <a:pt x="699" y="225"/>
                    <a:pt x="698" y="223"/>
                    <a:pt x="697" y="222"/>
                  </a:cubicBezTo>
                  <a:cubicBezTo>
                    <a:pt x="697" y="221"/>
                    <a:pt x="695" y="220"/>
                    <a:pt x="695" y="220"/>
                  </a:cubicBezTo>
                  <a:cubicBezTo>
                    <a:pt x="695" y="219"/>
                    <a:pt x="694" y="218"/>
                    <a:pt x="694" y="218"/>
                  </a:cubicBezTo>
                  <a:cubicBezTo>
                    <a:pt x="694" y="217"/>
                    <a:pt x="697" y="215"/>
                    <a:pt x="697" y="214"/>
                  </a:cubicBezTo>
                  <a:cubicBezTo>
                    <a:pt x="697" y="214"/>
                    <a:pt x="695" y="212"/>
                    <a:pt x="695" y="212"/>
                  </a:cubicBezTo>
                  <a:cubicBezTo>
                    <a:pt x="694" y="212"/>
                    <a:pt x="692" y="212"/>
                    <a:pt x="692" y="211"/>
                  </a:cubicBezTo>
                  <a:cubicBezTo>
                    <a:pt x="692" y="210"/>
                    <a:pt x="692" y="208"/>
                    <a:pt x="692" y="208"/>
                  </a:cubicBezTo>
                  <a:cubicBezTo>
                    <a:pt x="693" y="207"/>
                    <a:pt x="695" y="207"/>
                    <a:pt x="696" y="206"/>
                  </a:cubicBezTo>
                  <a:cubicBezTo>
                    <a:pt x="697" y="206"/>
                    <a:pt x="697" y="203"/>
                    <a:pt x="697" y="202"/>
                  </a:cubicBezTo>
                  <a:cubicBezTo>
                    <a:pt x="697" y="201"/>
                    <a:pt x="696" y="199"/>
                    <a:pt x="696" y="199"/>
                  </a:cubicBezTo>
                  <a:cubicBezTo>
                    <a:pt x="695" y="198"/>
                    <a:pt x="695" y="196"/>
                    <a:pt x="695" y="195"/>
                  </a:cubicBezTo>
                  <a:cubicBezTo>
                    <a:pt x="695" y="194"/>
                    <a:pt x="695" y="192"/>
                    <a:pt x="696" y="191"/>
                  </a:cubicBezTo>
                  <a:cubicBezTo>
                    <a:pt x="696" y="190"/>
                    <a:pt x="697" y="190"/>
                    <a:pt x="698" y="190"/>
                  </a:cubicBezTo>
                  <a:cubicBezTo>
                    <a:pt x="699" y="190"/>
                    <a:pt x="700" y="189"/>
                    <a:pt x="700" y="190"/>
                  </a:cubicBezTo>
                  <a:cubicBezTo>
                    <a:pt x="701" y="190"/>
                    <a:pt x="703" y="191"/>
                    <a:pt x="704" y="192"/>
                  </a:cubicBezTo>
                  <a:cubicBezTo>
                    <a:pt x="704" y="193"/>
                    <a:pt x="703" y="195"/>
                    <a:pt x="704" y="195"/>
                  </a:cubicBezTo>
                  <a:cubicBezTo>
                    <a:pt x="704" y="195"/>
                    <a:pt x="705" y="195"/>
                    <a:pt x="706" y="194"/>
                  </a:cubicBezTo>
                  <a:cubicBezTo>
                    <a:pt x="706" y="194"/>
                    <a:pt x="708" y="192"/>
                    <a:pt x="709" y="192"/>
                  </a:cubicBezTo>
                  <a:cubicBezTo>
                    <a:pt x="709" y="191"/>
                    <a:pt x="709" y="191"/>
                    <a:pt x="710" y="191"/>
                  </a:cubicBezTo>
                  <a:cubicBezTo>
                    <a:pt x="711" y="190"/>
                    <a:pt x="714" y="191"/>
                    <a:pt x="715" y="193"/>
                  </a:cubicBezTo>
                  <a:cubicBezTo>
                    <a:pt x="716" y="193"/>
                    <a:pt x="716" y="196"/>
                    <a:pt x="716" y="197"/>
                  </a:cubicBezTo>
                  <a:cubicBezTo>
                    <a:pt x="716" y="198"/>
                    <a:pt x="714" y="200"/>
                    <a:pt x="715" y="201"/>
                  </a:cubicBezTo>
                  <a:cubicBezTo>
                    <a:pt x="715" y="202"/>
                    <a:pt x="716" y="203"/>
                    <a:pt x="716" y="203"/>
                  </a:cubicBezTo>
                  <a:cubicBezTo>
                    <a:pt x="717" y="203"/>
                    <a:pt x="719" y="203"/>
                    <a:pt x="719" y="202"/>
                  </a:cubicBezTo>
                  <a:cubicBezTo>
                    <a:pt x="720" y="201"/>
                    <a:pt x="719" y="198"/>
                    <a:pt x="719" y="198"/>
                  </a:cubicBezTo>
                  <a:cubicBezTo>
                    <a:pt x="720" y="197"/>
                    <a:pt x="721" y="198"/>
                    <a:pt x="721" y="198"/>
                  </a:cubicBezTo>
                  <a:cubicBezTo>
                    <a:pt x="722" y="198"/>
                    <a:pt x="723" y="200"/>
                    <a:pt x="724" y="200"/>
                  </a:cubicBezTo>
                  <a:cubicBezTo>
                    <a:pt x="725" y="201"/>
                    <a:pt x="726" y="199"/>
                    <a:pt x="727" y="199"/>
                  </a:cubicBezTo>
                  <a:cubicBezTo>
                    <a:pt x="728" y="199"/>
                    <a:pt x="729" y="200"/>
                    <a:pt x="729" y="201"/>
                  </a:cubicBezTo>
                  <a:cubicBezTo>
                    <a:pt x="730" y="202"/>
                    <a:pt x="730" y="205"/>
                    <a:pt x="731" y="206"/>
                  </a:cubicBezTo>
                  <a:cubicBezTo>
                    <a:pt x="732" y="206"/>
                    <a:pt x="734" y="207"/>
                    <a:pt x="735" y="207"/>
                  </a:cubicBezTo>
                  <a:cubicBezTo>
                    <a:pt x="735" y="207"/>
                    <a:pt x="737" y="205"/>
                    <a:pt x="737" y="204"/>
                  </a:cubicBezTo>
                  <a:cubicBezTo>
                    <a:pt x="738" y="203"/>
                    <a:pt x="740" y="200"/>
                    <a:pt x="741" y="200"/>
                  </a:cubicBezTo>
                  <a:cubicBezTo>
                    <a:pt x="742" y="199"/>
                    <a:pt x="744" y="200"/>
                    <a:pt x="745" y="200"/>
                  </a:cubicBezTo>
                  <a:cubicBezTo>
                    <a:pt x="746" y="199"/>
                    <a:pt x="748" y="198"/>
                    <a:pt x="750" y="198"/>
                  </a:cubicBezTo>
                  <a:cubicBezTo>
                    <a:pt x="751" y="198"/>
                    <a:pt x="753" y="196"/>
                    <a:pt x="755" y="196"/>
                  </a:cubicBezTo>
                  <a:cubicBezTo>
                    <a:pt x="756" y="196"/>
                    <a:pt x="758" y="197"/>
                    <a:pt x="759" y="197"/>
                  </a:cubicBezTo>
                  <a:cubicBezTo>
                    <a:pt x="760" y="196"/>
                    <a:pt x="763" y="193"/>
                    <a:pt x="764" y="193"/>
                  </a:cubicBezTo>
                  <a:cubicBezTo>
                    <a:pt x="766" y="192"/>
                    <a:pt x="769" y="193"/>
                    <a:pt x="770" y="194"/>
                  </a:cubicBezTo>
                  <a:cubicBezTo>
                    <a:pt x="772" y="194"/>
                    <a:pt x="775" y="194"/>
                    <a:pt x="776" y="194"/>
                  </a:cubicBezTo>
                  <a:cubicBezTo>
                    <a:pt x="778" y="193"/>
                    <a:pt x="780" y="192"/>
                    <a:pt x="781" y="191"/>
                  </a:cubicBezTo>
                  <a:cubicBezTo>
                    <a:pt x="782" y="191"/>
                    <a:pt x="784" y="191"/>
                    <a:pt x="785" y="191"/>
                  </a:cubicBezTo>
                  <a:cubicBezTo>
                    <a:pt x="787" y="191"/>
                    <a:pt x="789" y="192"/>
                    <a:pt x="791" y="192"/>
                  </a:cubicBezTo>
                  <a:cubicBezTo>
                    <a:pt x="791" y="192"/>
                    <a:pt x="793" y="190"/>
                    <a:pt x="793" y="190"/>
                  </a:cubicBezTo>
                  <a:cubicBezTo>
                    <a:pt x="794" y="190"/>
                    <a:pt x="795" y="191"/>
                    <a:pt x="796" y="191"/>
                  </a:cubicBezTo>
                  <a:cubicBezTo>
                    <a:pt x="797" y="192"/>
                    <a:pt x="797" y="194"/>
                    <a:pt x="798" y="194"/>
                  </a:cubicBezTo>
                  <a:cubicBezTo>
                    <a:pt x="800" y="195"/>
                    <a:pt x="802" y="192"/>
                    <a:pt x="804" y="192"/>
                  </a:cubicBezTo>
                  <a:cubicBezTo>
                    <a:pt x="805" y="192"/>
                    <a:pt x="808" y="194"/>
                    <a:pt x="810" y="194"/>
                  </a:cubicBezTo>
                  <a:cubicBezTo>
                    <a:pt x="812" y="194"/>
                    <a:pt x="815" y="192"/>
                    <a:pt x="817" y="191"/>
                  </a:cubicBezTo>
                  <a:cubicBezTo>
                    <a:pt x="817" y="191"/>
                    <a:pt x="818" y="189"/>
                    <a:pt x="819" y="189"/>
                  </a:cubicBezTo>
                  <a:cubicBezTo>
                    <a:pt x="820" y="188"/>
                    <a:pt x="823" y="189"/>
                    <a:pt x="824" y="189"/>
                  </a:cubicBezTo>
                  <a:cubicBezTo>
                    <a:pt x="825" y="190"/>
                    <a:pt x="826" y="192"/>
                    <a:pt x="827" y="193"/>
                  </a:cubicBezTo>
                  <a:cubicBezTo>
                    <a:pt x="828" y="193"/>
                    <a:pt x="831" y="194"/>
                    <a:pt x="833" y="194"/>
                  </a:cubicBezTo>
                  <a:cubicBezTo>
                    <a:pt x="834" y="193"/>
                    <a:pt x="837" y="191"/>
                    <a:pt x="838" y="190"/>
                  </a:cubicBezTo>
                  <a:cubicBezTo>
                    <a:pt x="839" y="189"/>
                    <a:pt x="840" y="187"/>
                    <a:pt x="841" y="186"/>
                  </a:cubicBezTo>
                  <a:cubicBezTo>
                    <a:pt x="842" y="185"/>
                    <a:pt x="843" y="183"/>
                    <a:pt x="843" y="182"/>
                  </a:cubicBezTo>
                  <a:cubicBezTo>
                    <a:pt x="844" y="181"/>
                    <a:pt x="843" y="179"/>
                    <a:pt x="842" y="178"/>
                  </a:cubicBezTo>
                  <a:cubicBezTo>
                    <a:pt x="842" y="177"/>
                    <a:pt x="841" y="176"/>
                    <a:pt x="840" y="176"/>
                  </a:cubicBezTo>
                  <a:cubicBezTo>
                    <a:pt x="839" y="175"/>
                    <a:pt x="837" y="176"/>
                    <a:pt x="836" y="176"/>
                  </a:cubicBezTo>
                  <a:cubicBezTo>
                    <a:pt x="835" y="175"/>
                    <a:pt x="834" y="173"/>
                    <a:pt x="834" y="173"/>
                  </a:cubicBezTo>
                  <a:cubicBezTo>
                    <a:pt x="834" y="173"/>
                    <a:pt x="832" y="170"/>
                    <a:pt x="831" y="169"/>
                  </a:cubicBezTo>
                  <a:cubicBezTo>
                    <a:pt x="831" y="168"/>
                    <a:pt x="829" y="167"/>
                    <a:pt x="829" y="166"/>
                  </a:cubicBezTo>
                  <a:cubicBezTo>
                    <a:pt x="828" y="166"/>
                    <a:pt x="827" y="163"/>
                    <a:pt x="826" y="162"/>
                  </a:cubicBezTo>
                  <a:cubicBezTo>
                    <a:pt x="825" y="162"/>
                    <a:pt x="822" y="161"/>
                    <a:pt x="821" y="161"/>
                  </a:cubicBezTo>
                  <a:cubicBezTo>
                    <a:pt x="819" y="161"/>
                    <a:pt x="815" y="162"/>
                    <a:pt x="814" y="162"/>
                  </a:cubicBezTo>
                  <a:cubicBezTo>
                    <a:pt x="813" y="162"/>
                    <a:pt x="811" y="162"/>
                    <a:pt x="810" y="163"/>
                  </a:cubicBezTo>
                  <a:cubicBezTo>
                    <a:pt x="809" y="163"/>
                    <a:pt x="809" y="165"/>
                    <a:pt x="808" y="165"/>
                  </a:cubicBezTo>
                  <a:cubicBezTo>
                    <a:pt x="807" y="166"/>
                    <a:pt x="806" y="166"/>
                    <a:pt x="805" y="166"/>
                  </a:cubicBezTo>
                  <a:cubicBezTo>
                    <a:pt x="805" y="166"/>
                    <a:pt x="803" y="165"/>
                    <a:pt x="802" y="165"/>
                  </a:cubicBezTo>
                  <a:cubicBezTo>
                    <a:pt x="802" y="164"/>
                    <a:pt x="800" y="163"/>
                    <a:pt x="799" y="163"/>
                  </a:cubicBezTo>
                  <a:cubicBezTo>
                    <a:pt x="799" y="163"/>
                    <a:pt x="798" y="165"/>
                    <a:pt x="798" y="166"/>
                  </a:cubicBezTo>
                  <a:cubicBezTo>
                    <a:pt x="798" y="167"/>
                    <a:pt x="798" y="168"/>
                    <a:pt x="798" y="168"/>
                  </a:cubicBezTo>
                  <a:cubicBezTo>
                    <a:pt x="799" y="169"/>
                    <a:pt x="801" y="171"/>
                    <a:pt x="802" y="172"/>
                  </a:cubicBezTo>
                  <a:cubicBezTo>
                    <a:pt x="803" y="172"/>
                    <a:pt x="804" y="172"/>
                    <a:pt x="804" y="173"/>
                  </a:cubicBezTo>
                  <a:cubicBezTo>
                    <a:pt x="805" y="173"/>
                    <a:pt x="806" y="174"/>
                    <a:pt x="807" y="175"/>
                  </a:cubicBezTo>
                  <a:cubicBezTo>
                    <a:pt x="807" y="176"/>
                    <a:pt x="807" y="178"/>
                    <a:pt x="807" y="180"/>
                  </a:cubicBezTo>
                  <a:cubicBezTo>
                    <a:pt x="807" y="180"/>
                    <a:pt x="806" y="182"/>
                    <a:pt x="805" y="183"/>
                  </a:cubicBezTo>
                  <a:cubicBezTo>
                    <a:pt x="804" y="183"/>
                    <a:pt x="802" y="182"/>
                    <a:pt x="801" y="182"/>
                  </a:cubicBezTo>
                  <a:cubicBezTo>
                    <a:pt x="800" y="181"/>
                    <a:pt x="800" y="179"/>
                    <a:pt x="799" y="179"/>
                  </a:cubicBezTo>
                  <a:cubicBezTo>
                    <a:pt x="799" y="179"/>
                    <a:pt x="798" y="180"/>
                    <a:pt x="797" y="180"/>
                  </a:cubicBezTo>
                  <a:cubicBezTo>
                    <a:pt x="797" y="181"/>
                    <a:pt x="797" y="183"/>
                    <a:pt x="797" y="183"/>
                  </a:cubicBezTo>
                  <a:cubicBezTo>
                    <a:pt x="796" y="184"/>
                    <a:pt x="795" y="185"/>
                    <a:pt x="794" y="185"/>
                  </a:cubicBezTo>
                  <a:cubicBezTo>
                    <a:pt x="793" y="185"/>
                    <a:pt x="791" y="184"/>
                    <a:pt x="790" y="184"/>
                  </a:cubicBezTo>
                  <a:cubicBezTo>
                    <a:pt x="789" y="183"/>
                    <a:pt x="788" y="181"/>
                    <a:pt x="787" y="181"/>
                  </a:cubicBezTo>
                  <a:cubicBezTo>
                    <a:pt x="785" y="180"/>
                    <a:pt x="783" y="181"/>
                    <a:pt x="781" y="180"/>
                  </a:cubicBezTo>
                  <a:cubicBezTo>
                    <a:pt x="780" y="180"/>
                    <a:pt x="777" y="179"/>
                    <a:pt x="776" y="179"/>
                  </a:cubicBezTo>
                  <a:cubicBezTo>
                    <a:pt x="775" y="178"/>
                    <a:pt x="773" y="175"/>
                    <a:pt x="772" y="174"/>
                  </a:cubicBezTo>
                  <a:cubicBezTo>
                    <a:pt x="771" y="174"/>
                    <a:pt x="769" y="173"/>
                    <a:pt x="769" y="172"/>
                  </a:cubicBezTo>
                  <a:cubicBezTo>
                    <a:pt x="768" y="171"/>
                    <a:pt x="768" y="170"/>
                    <a:pt x="769" y="169"/>
                  </a:cubicBezTo>
                  <a:cubicBezTo>
                    <a:pt x="769" y="168"/>
                    <a:pt x="772" y="167"/>
                    <a:pt x="772" y="166"/>
                  </a:cubicBezTo>
                  <a:cubicBezTo>
                    <a:pt x="772" y="166"/>
                    <a:pt x="772" y="164"/>
                    <a:pt x="771" y="163"/>
                  </a:cubicBezTo>
                  <a:cubicBezTo>
                    <a:pt x="770" y="163"/>
                    <a:pt x="768" y="162"/>
                    <a:pt x="767" y="162"/>
                  </a:cubicBezTo>
                  <a:cubicBezTo>
                    <a:pt x="766" y="162"/>
                    <a:pt x="763" y="163"/>
                    <a:pt x="762" y="163"/>
                  </a:cubicBezTo>
                  <a:cubicBezTo>
                    <a:pt x="762" y="162"/>
                    <a:pt x="761" y="161"/>
                    <a:pt x="760" y="160"/>
                  </a:cubicBezTo>
                  <a:cubicBezTo>
                    <a:pt x="760" y="160"/>
                    <a:pt x="759" y="158"/>
                    <a:pt x="759" y="158"/>
                  </a:cubicBezTo>
                  <a:cubicBezTo>
                    <a:pt x="757" y="157"/>
                    <a:pt x="754" y="157"/>
                    <a:pt x="753" y="158"/>
                  </a:cubicBezTo>
                  <a:cubicBezTo>
                    <a:pt x="752" y="158"/>
                    <a:pt x="752" y="160"/>
                    <a:pt x="752" y="161"/>
                  </a:cubicBezTo>
                  <a:cubicBezTo>
                    <a:pt x="751" y="161"/>
                    <a:pt x="749" y="162"/>
                    <a:pt x="748" y="162"/>
                  </a:cubicBezTo>
                  <a:cubicBezTo>
                    <a:pt x="747" y="162"/>
                    <a:pt x="746" y="162"/>
                    <a:pt x="746" y="161"/>
                  </a:cubicBezTo>
                  <a:cubicBezTo>
                    <a:pt x="745" y="160"/>
                    <a:pt x="744" y="158"/>
                    <a:pt x="744" y="157"/>
                  </a:cubicBezTo>
                  <a:cubicBezTo>
                    <a:pt x="744" y="156"/>
                    <a:pt x="745" y="153"/>
                    <a:pt x="746" y="152"/>
                  </a:cubicBezTo>
                  <a:cubicBezTo>
                    <a:pt x="746" y="152"/>
                    <a:pt x="748" y="151"/>
                    <a:pt x="749" y="150"/>
                  </a:cubicBezTo>
                  <a:cubicBezTo>
                    <a:pt x="750" y="150"/>
                    <a:pt x="752" y="150"/>
                    <a:pt x="753" y="150"/>
                  </a:cubicBezTo>
                  <a:cubicBezTo>
                    <a:pt x="753" y="150"/>
                    <a:pt x="755" y="149"/>
                    <a:pt x="755" y="149"/>
                  </a:cubicBezTo>
                  <a:cubicBezTo>
                    <a:pt x="756" y="148"/>
                    <a:pt x="758" y="147"/>
                    <a:pt x="759" y="146"/>
                  </a:cubicBezTo>
                  <a:cubicBezTo>
                    <a:pt x="759" y="145"/>
                    <a:pt x="758" y="142"/>
                    <a:pt x="757" y="140"/>
                  </a:cubicBezTo>
                  <a:cubicBezTo>
                    <a:pt x="757" y="138"/>
                    <a:pt x="756" y="135"/>
                    <a:pt x="755" y="133"/>
                  </a:cubicBezTo>
                  <a:cubicBezTo>
                    <a:pt x="755" y="132"/>
                    <a:pt x="755" y="129"/>
                    <a:pt x="754" y="128"/>
                  </a:cubicBezTo>
                  <a:cubicBezTo>
                    <a:pt x="754" y="127"/>
                    <a:pt x="752" y="126"/>
                    <a:pt x="752" y="125"/>
                  </a:cubicBezTo>
                  <a:cubicBezTo>
                    <a:pt x="751" y="124"/>
                    <a:pt x="749" y="121"/>
                    <a:pt x="749" y="119"/>
                  </a:cubicBezTo>
                  <a:cubicBezTo>
                    <a:pt x="749" y="118"/>
                    <a:pt x="751" y="115"/>
                    <a:pt x="752" y="114"/>
                  </a:cubicBezTo>
                  <a:cubicBezTo>
                    <a:pt x="752" y="113"/>
                    <a:pt x="751" y="108"/>
                    <a:pt x="751" y="108"/>
                  </a:cubicBezTo>
                  <a:cubicBezTo>
                    <a:pt x="751" y="108"/>
                    <a:pt x="751" y="103"/>
                    <a:pt x="751" y="102"/>
                  </a:cubicBezTo>
                  <a:cubicBezTo>
                    <a:pt x="750" y="101"/>
                    <a:pt x="749" y="99"/>
                    <a:pt x="749" y="99"/>
                  </a:cubicBezTo>
                  <a:cubicBezTo>
                    <a:pt x="747" y="98"/>
                    <a:pt x="745" y="101"/>
                    <a:pt x="744" y="101"/>
                  </a:cubicBezTo>
                  <a:cubicBezTo>
                    <a:pt x="743" y="100"/>
                    <a:pt x="742" y="98"/>
                    <a:pt x="741" y="97"/>
                  </a:cubicBezTo>
                  <a:cubicBezTo>
                    <a:pt x="740" y="97"/>
                    <a:pt x="739" y="99"/>
                    <a:pt x="738" y="99"/>
                  </a:cubicBezTo>
                  <a:cubicBezTo>
                    <a:pt x="737" y="100"/>
                    <a:pt x="736" y="102"/>
                    <a:pt x="735" y="103"/>
                  </a:cubicBezTo>
                  <a:cubicBezTo>
                    <a:pt x="734" y="104"/>
                    <a:pt x="733" y="109"/>
                    <a:pt x="732" y="109"/>
                  </a:cubicBezTo>
                  <a:cubicBezTo>
                    <a:pt x="730" y="109"/>
                    <a:pt x="729" y="107"/>
                    <a:pt x="727" y="106"/>
                  </a:cubicBezTo>
                  <a:cubicBezTo>
                    <a:pt x="726" y="106"/>
                    <a:pt x="724" y="105"/>
                    <a:pt x="722" y="105"/>
                  </a:cubicBezTo>
                  <a:cubicBezTo>
                    <a:pt x="721" y="105"/>
                    <a:pt x="719" y="108"/>
                    <a:pt x="718" y="109"/>
                  </a:cubicBezTo>
                  <a:cubicBezTo>
                    <a:pt x="717" y="109"/>
                    <a:pt x="715" y="108"/>
                    <a:pt x="715" y="108"/>
                  </a:cubicBezTo>
                  <a:cubicBezTo>
                    <a:pt x="713" y="109"/>
                    <a:pt x="711" y="112"/>
                    <a:pt x="711" y="113"/>
                  </a:cubicBezTo>
                  <a:cubicBezTo>
                    <a:pt x="710" y="114"/>
                    <a:pt x="710" y="118"/>
                    <a:pt x="709" y="119"/>
                  </a:cubicBezTo>
                  <a:cubicBezTo>
                    <a:pt x="708" y="120"/>
                    <a:pt x="706" y="121"/>
                    <a:pt x="705" y="122"/>
                  </a:cubicBezTo>
                  <a:cubicBezTo>
                    <a:pt x="704" y="122"/>
                    <a:pt x="703" y="125"/>
                    <a:pt x="702" y="126"/>
                  </a:cubicBezTo>
                  <a:cubicBezTo>
                    <a:pt x="701" y="126"/>
                    <a:pt x="699" y="124"/>
                    <a:pt x="698" y="124"/>
                  </a:cubicBezTo>
                  <a:cubicBezTo>
                    <a:pt x="696" y="122"/>
                    <a:pt x="694" y="118"/>
                    <a:pt x="693" y="117"/>
                  </a:cubicBezTo>
                  <a:cubicBezTo>
                    <a:pt x="691" y="117"/>
                    <a:pt x="689" y="116"/>
                    <a:pt x="687" y="116"/>
                  </a:cubicBezTo>
                  <a:cubicBezTo>
                    <a:pt x="686" y="116"/>
                    <a:pt x="683" y="116"/>
                    <a:pt x="682" y="117"/>
                  </a:cubicBezTo>
                  <a:cubicBezTo>
                    <a:pt x="681" y="117"/>
                    <a:pt x="679" y="119"/>
                    <a:pt x="678" y="120"/>
                  </a:cubicBezTo>
                  <a:cubicBezTo>
                    <a:pt x="677" y="121"/>
                    <a:pt x="674" y="123"/>
                    <a:pt x="674" y="123"/>
                  </a:cubicBezTo>
                  <a:cubicBezTo>
                    <a:pt x="674" y="123"/>
                    <a:pt x="671" y="126"/>
                    <a:pt x="670" y="126"/>
                  </a:cubicBezTo>
                  <a:cubicBezTo>
                    <a:pt x="669" y="127"/>
                    <a:pt x="667" y="126"/>
                    <a:pt x="666" y="125"/>
                  </a:cubicBezTo>
                  <a:cubicBezTo>
                    <a:pt x="665" y="125"/>
                    <a:pt x="663" y="122"/>
                    <a:pt x="662" y="122"/>
                  </a:cubicBezTo>
                  <a:cubicBezTo>
                    <a:pt x="661" y="122"/>
                    <a:pt x="660" y="124"/>
                    <a:pt x="659" y="124"/>
                  </a:cubicBezTo>
                  <a:cubicBezTo>
                    <a:pt x="658" y="125"/>
                    <a:pt x="656" y="123"/>
                    <a:pt x="655" y="123"/>
                  </a:cubicBezTo>
                  <a:cubicBezTo>
                    <a:pt x="654" y="122"/>
                    <a:pt x="653" y="120"/>
                    <a:pt x="652" y="121"/>
                  </a:cubicBezTo>
                  <a:cubicBezTo>
                    <a:pt x="651" y="121"/>
                    <a:pt x="651" y="123"/>
                    <a:pt x="650" y="123"/>
                  </a:cubicBezTo>
                  <a:cubicBezTo>
                    <a:pt x="649" y="124"/>
                    <a:pt x="646" y="125"/>
                    <a:pt x="645" y="124"/>
                  </a:cubicBezTo>
                  <a:cubicBezTo>
                    <a:pt x="643" y="124"/>
                    <a:pt x="642" y="123"/>
                    <a:pt x="641" y="122"/>
                  </a:cubicBezTo>
                  <a:cubicBezTo>
                    <a:pt x="640" y="121"/>
                    <a:pt x="638" y="119"/>
                    <a:pt x="638" y="118"/>
                  </a:cubicBezTo>
                  <a:cubicBezTo>
                    <a:pt x="638" y="117"/>
                    <a:pt x="639" y="115"/>
                    <a:pt x="640" y="114"/>
                  </a:cubicBezTo>
                  <a:cubicBezTo>
                    <a:pt x="640" y="112"/>
                    <a:pt x="642" y="110"/>
                    <a:pt x="642" y="109"/>
                  </a:cubicBezTo>
                  <a:cubicBezTo>
                    <a:pt x="641" y="108"/>
                    <a:pt x="639" y="106"/>
                    <a:pt x="639" y="105"/>
                  </a:cubicBezTo>
                  <a:cubicBezTo>
                    <a:pt x="638" y="103"/>
                    <a:pt x="636" y="100"/>
                    <a:pt x="636" y="98"/>
                  </a:cubicBezTo>
                  <a:cubicBezTo>
                    <a:pt x="636" y="96"/>
                    <a:pt x="638" y="93"/>
                    <a:pt x="638" y="91"/>
                  </a:cubicBezTo>
                  <a:cubicBezTo>
                    <a:pt x="638" y="89"/>
                    <a:pt x="637" y="86"/>
                    <a:pt x="637" y="84"/>
                  </a:cubicBezTo>
                  <a:cubicBezTo>
                    <a:pt x="638" y="83"/>
                    <a:pt x="640" y="80"/>
                    <a:pt x="640" y="79"/>
                  </a:cubicBezTo>
                  <a:cubicBezTo>
                    <a:pt x="641" y="78"/>
                    <a:pt x="644" y="76"/>
                    <a:pt x="644" y="75"/>
                  </a:cubicBezTo>
                  <a:cubicBezTo>
                    <a:pt x="643" y="73"/>
                    <a:pt x="639" y="71"/>
                    <a:pt x="638" y="72"/>
                  </a:cubicBezTo>
                  <a:cubicBezTo>
                    <a:pt x="636" y="72"/>
                    <a:pt x="635" y="75"/>
                    <a:pt x="634" y="75"/>
                  </a:cubicBezTo>
                  <a:cubicBezTo>
                    <a:pt x="632" y="76"/>
                    <a:pt x="629" y="77"/>
                    <a:pt x="627" y="78"/>
                  </a:cubicBezTo>
                  <a:cubicBezTo>
                    <a:pt x="625" y="78"/>
                    <a:pt x="620" y="77"/>
                    <a:pt x="617" y="77"/>
                  </a:cubicBezTo>
                  <a:cubicBezTo>
                    <a:pt x="615" y="78"/>
                    <a:pt x="611" y="79"/>
                    <a:pt x="609" y="80"/>
                  </a:cubicBezTo>
                  <a:cubicBezTo>
                    <a:pt x="607" y="81"/>
                    <a:pt x="602" y="84"/>
                    <a:pt x="600" y="86"/>
                  </a:cubicBezTo>
                  <a:cubicBezTo>
                    <a:pt x="598" y="87"/>
                    <a:pt x="594" y="90"/>
                    <a:pt x="592" y="92"/>
                  </a:cubicBezTo>
                  <a:cubicBezTo>
                    <a:pt x="590" y="93"/>
                    <a:pt x="587" y="96"/>
                    <a:pt x="585" y="97"/>
                  </a:cubicBezTo>
                  <a:cubicBezTo>
                    <a:pt x="583" y="98"/>
                    <a:pt x="579" y="100"/>
                    <a:pt x="577" y="100"/>
                  </a:cubicBezTo>
                  <a:cubicBezTo>
                    <a:pt x="574" y="101"/>
                    <a:pt x="567" y="100"/>
                    <a:pt x="564" y="100"/>
                  </a:cubicBezTo>
                  <a:cubicBezTo>
                    <a:pt x="562" y="101"/>
                    <a:pt x="559" y="102"/>
                    <a:pt x="557" y="103"/>
                  </a:cubicBezTo>
                  <a:cubicBezTo>
                    <a:pt x="555" y="103"/>
                    <a:pt x="549" y="104"/>
                    <a:pt x="547" y="104"/>
                  </a:cubicBezTo>
                  <a:cubicBezTo>
                    <a:pt x="544" y="104"/>
                    <a:pt x="538" y="102"/>
                    <a:pt x="535" y="102"/>
                  </a:cubicBezTo>
                  <a:cubicBezTo>
                    <a:pt x="533" y="102"/>
                    <a:pt x="531" y="104"/>
                    <a:pt x="530" y="104"/>
                  </a:cubicBezTo>
                  <a:cubicBezTo>
                    <a:pt x="527" y="105"/>
                    <a:pt x="523" y="107"/>
                    <a:pt x="521" y="108"/>
                  </a:cubicBezTo>
                  <a:cubicBezTo>
                    <a:pt x="520" y="109"/>
                    <a:pt x="516" y="109"/>
                    <a:pt x="515" y="110"/>
                  </a:cubicBezTo>
                  <a:cubicBezTo>
                    <a:pt x="514" y="111"/>
                    <a:pt x="513" y="113"/>
                    <a:pt x="512" y="113"/>
                  </a:cubicBezTo>
                  <a:cubicBezTo>
                    <a:pt x="511" y="113"/>
                    <a:pt x="509" y="113"/>
                    <a:pt x="508" y="113"/>
                  </a:cubicBezTo>
                  <a:cubicBezTo>
                    <a:pt x="507" y="112"/>
                    <a:pt x="506" y="111"/>
                    <a:pt x="505" y="111"/>
                  </a:cubicBezTo>
                  <a:cubicBezTo>
                    <a:pt x="504" y="111"/>
                    <a:pt x="501" y="112"/>
                    <a:pt x="500" y="113"/>
                  </a:cubicBezTo>
                  <a:cubicBezTo>
                    <a:pt x="499" y="113"/>
                    <a:pt x="497" y="116"/>
                    <a:pt x="496" y="117"/>
                  </a:cubicBezTo>
                  <a:cubicBezTo>
                    <a:pt x="494" y="118"/>
                    <a:pt x="492" y="122"/>
                    <a:pt x="490" y="123"/>
                  </a:cubicBezTo>
                  <a:cubicBezTo>
                    <a:pt x="489" y="125"/>
                    <a:pt x="485" y="127"/>
                    <a:pt x="484" y="128"/>
                  </a:cubicBezTo>
                  <a:cubicBezTo>
                    <a:pt x="483" y="129"/>
                    <a:pt x="481" y="132"/>
                    <a:pt x="480" y="133"/>
                  </a:cubicBezTo>
                  <a:cubicBezTo>
                    <a:pt x="479" y="134"/>
                    <a:pt x="476" y="136"/>
                    <a:pt x="474" y="136"/>
                  </a:cubicBezTo>
                  <a:cubicBezTo>
                    <a:pt x="473" y="137"/>
                    <a:pt x="470" y="137"/>
                    <a:pt x="469" y="138"/>
                  </a:cubicBezTo>
                  <a:cubicBezTo>
                    <a:pt x="468" y="139"/>
                    <a:pt x="467" y="140"/>
                    <a:pt x="467" y="141"/>
                  </a:cubicBezTo>
                  <a:cubicBezTo>
                    <a:pt x="466" y="143"/>
                    <a:pt x="464" y="146"/>
                    <a:pt x="463" y="147"/>
                  </a:cubicBezTo>
                  <a:cubicBezTo>
                    <a:pt x="463" y="148"/>
                    <a:pt x="461" y="151"/>
                    <a:pt x="460" y="152"/>
                  </a:cubicBezTo>
                  <a:cubicBezTo>
                    <a:pt x="459" y="153"/>
                    <a:pt x="458" y="154"/>
                    <a:pt x="457" y="155"/>
                  </a:cubicBezTo>
                  <a:cubicBezTo>
                    <a:pt x="456" y="155"/>
                    <a:pt x="454" y="154"/>
                    <a:pt x="453" y="154"/>
                  </a:cubicBezTo>
                  <a:cubicBezTo>
                    <a:pt x="451" y="153"/>
                    <a:pt x="449" y="152"/>
                    <a:pt x="448" y="151"/>
                  </a:cubicBezTo>
                  <a:cubicBezTo>
                    <a:pt x="448" y="150"/>
                    <a:pt x="450" y="149"/>
                    <a:pt x="450" y="148"/>
                  </a:cubicBezTo>
                  <a:cubicBezTo>
                    <a:pt x="450" y="146"/>
                    <a:pt x="449" y="144"/>
                    <a:pt x="449" y="143"/>
                  </a:cubicBezTo>
                  <a:cubicBezTo>
                    <a:pt x="448" y="142"/>
                    <a:pt x="447" y="140"/>
                    <a:pt x="446" y="140"/>
                  </a:cubicBezTo>
                  <a:cubicBezTo>
                    <a:pt x="446" y="139"/>
                    <a:pt x="444" y="140"/>
                    <a:pt x="443" y="140"/>
                  </a:cubicBezTo>
                  <a:cubicBezTo>
                    <a:pt x="443" y="141"/>
                    <a:pt x="442" y="141"/>
                    <a:pt x="441" y="142"/>
                  </a:cubicBezTo>
                  <a:cubicBezTo>
                    <a:pt x="441" y="143"/>
                    <a:pt x="441" y="145"/>
                    <a:pt x="441" y="146"/>
                  </a:cubicBezTo>
                  <a:cubicBezTo>
                    <a:pt x="441" y="147"/>
                    <a:pt x="442" y="148"/>
                    <a:pt x="443" y="149"/>
                  </a:cubicBezTo>
                  <a:cubicBezTo>
                    <a:pt x="443" y="149"/>
                    <a:pt x="444" y="150"/>
                    <a:pt x="444" y="151"/>
                  </a:cubicBezTo>
                  <a:cubicBezTo>
                    <a:pt x="445" y="152"/>
                    <a:pt x="445" y="154"/>
                    <a:pt x="445" y="155"/>
                  </a:cubicBezTo>
                  <a:cubicBezTo>
                    <a:pt x="445" y="156"/>
                    <a:pt x="445" y="158"/>
                    <a:pt x="444" y="158"/>
                  </a:cubicBezTo>
                  <a:cubicBezTo>
                    <a:pt x="444" y="159"/>
                    <a:pt x="443" y="161"/>
                    <a:pt x="442" y="161"/>
                  </a:cubicBezTo>
                  <a:cubicBezTo>
                    <a:pt x="441" y="161"/>
                    <a:pt x="440" y="159"/>
                    <a:pt x="439" y="158"/>
                  </a:cubicBezTo>
                  <a:cubicBezTo>
                    <a:pt x="438" y="157"/>
                    <a:pt x="438" y="155"/>
                    <a:pt x="437" y="155"/>
                  </a:cubicBezTo>
                  <a:cubicBezTo>
                    <a:pt x="436" y="155"/>
                    <a:pt x="434" y="156"/>
                    <a:pt x="433" y="156"/>
                  </a:cubicBezTo>
                  <a:cubicBezTo>
                    <a:pt x="433" y="157"/>
                    <a:pt x="431" y="157"/>
                    <a:pt x="431" y="158"/>
                  </a:cubicBezTo>
                  <a:cubicBezTo>
                    <a:pt x="431" y="158"/>
                    <a:pt x="431" y="160"/>
                    <a:pt x="431" y="161"/>
                  </a:cubicBezTo>
                  <a:cubicBezTo>
                    <a:pt x="431" y="162"/>
                    <a:pt x="430" y="163"/>
                    <a:pt x="429" y="164"/>
                  </a:cubicBezTo>
                  <a:cubicBezTo>
                    <a:pt x="428" y="164"/>
                    <a:pt x="426" y="164"/>
                    <a:pt x="426" y="164"/>
                  </a:cubicBezTo>
                  <a:cubicBezTo>
                    <a:pt x="424" y="164"/>
                    <a:pt x="422" y="164"/>
                    <a:pt x="421" y="163"/>
                  </a:cubicBezTo>
                  <a:cubicBezTo>
                    <a:pt x="420" y="163"/>
                    <a:pt x="419" y="160"/>
                    <a:pt x="418" y="160"/>
                  </a:cubicBezTo>
                  <a:cubicBezTo>
                    <a:pt x="418" y="159"/>
                    <a:pt x="415" y="161"/>
                    <a:pt x="414" y="160"/>
                  </a:cubicBezTo>
                  <a:cubicBezTo>
                    <a:pt x="413" y="160"/>
                    <a:pt x="412" y="157"/>
                    <a:pt x="411" y="156"/>
                  </a:cubicBezTo>
                  <a:cubicBezTo>
                    <a:pt x="410" y="154"/>
                    <a:pt x="410" y="151"/>
                    <a:pt x="409" y="150"/>
                  </a:cubicBezTo>
                  <a:cubicBezTo>
                    <a:pt x="408" y="149"/>
                    <a:pt x="404" y="149"/>
                    <a:pt x="403" y="150"/>
                  </a:cubicBezTo>
                  <a:cubicBezTo>
                    <a:pt x="401" y="150"/>
                    <a:pt x="399" y="152"/>
                    <a:pt x="398" y="153"/>
                  </a:cubicBezTo>
                  <a:cubicBezTo>
                    <a:pt x="397" y="154"/>
                    <a:pt x="395" y="157"/>
                    <a:pt x="393" y="158"/>
                  </a:cubicBezTo>
                  <a:cubicBezTo>
                    <a:pt x="392" y="158"/>
                    <a:pt x="389" y="159"/>
                    <a:pt x="388" y="159"/>
                  </a:cubicBezTo>
                  <a:cubicBezTo>
                    <a:pt x="387" y="159"/>
                    <a:pt x="384" y="160"/>
                    <a:pt x="383" y="160"/>
                  </a:cubicBezTo>
                  <a:cubicBezTo>
                    <a:pt x="381" y="160"/>
                    <a:pt x="379" y="161"/>
                    <a:pt x="377" y="161"/>
                  </a:cubicBezTo>
                  <a:cubicBezTo>
                    <a:pt x="376" y="162"/>
                    <a:pt x="373" y="163"/>
                    <a:pt x="371" y="163"/>
                  </a:cubicBezTo>
                  <a:cubicBezTo>
                    <a:pt x="369" y="163"/>
                    <a:pt x="366" y="161"/>
                    <a:pt x="364" y="161"/>
                  </a:cubicBezTo>
                  <a:cubicBezTo>
                    <a:pt x="363" y="160"/>
                    <a:pt x="360" y="159"/>
                    <a:pt x="359" y="158"/>
                  </a:cubicBezTo>
                  <a:cubicBezTo>
                    <a:pt x="359" y="157"/>
                    <a:pt x="360" y="154"/>
                    <a:pt x="360" y="153"/>
                  </a:cubicBezTo>
                  <a:cubicBezTo>
                    <a:pt x="359" y="152"/>
                    <a:pt x="358" y="150"/>
                    <a:pt x="358" y="149"/>
                  </a:cubicBezTo>
                  <a:cubicBezTo>
                    <a:pt x="358" y="148"/>
                    <a:pt x="358" y="146"/>
                    <a:pt x="358" y="146"/>
                  </a:cubicBezTo>
                  <a:cubicBezTo>
                    <a:pt x="357" y="145"/>
                    <a:pt x="356" y="144"/>
                    <a:pt x="355" y="144"/>
                  </a:cubicBezTo>
                  <a:cubicBezTo>
                    <a:pt x="354" y="144"/>
                    <a:pt x="353" y="145"/>
                    <a:pt x="352" y="145"/>
                  </a:cubicBezTo>
                  <a:cubicBezTo>
                    <a:pt x="351" y="145"/>
                    <a:pt x="350" y="144"/>
                    <a:pt x="349" y="143"/>
                  </a:cubicBezTo>
                  <a:cubicBezTo>
                    <a:pt x="348" y="143"/>
                    <a:pt x="347" y="141"/>
                    <a:pt x="347" y="140"/>
                  </a:cubicBezTo>
                  <a:cubicBezTo>
                    <a:pt x="346" y="140"/>
                    <a:pt x="345" y="139"/>
                    <a:pt x="344" y="138"/>
                  </a:cubicBezTo>
                  <a:cubicBezTo>
                    <a:pt x="343" y="137"/>
                    <a:pt x="341" y="136"/>
                    <a:pt x="340" y="135"/>
                  </a:cubicBezTo>
                  <a:cubicBezTo>
                    <a:pt x="339" y="134"/>
                    <a:pt x="340" y="130"/>
                    <a:pt x="339" y="129"/>
                  </a:cubicBezTo>
                  <a:cubicBezTo>
                    <a:pt x="338" y="128"/>
                    <a:pt x="336" y="129"/>
                    <a:pt x="335" y="128"/>
                  </a:cubicBezTo>
                  <a:cubicBezTo>
                    <a:pt x="334" y="128"/>
                    <a:pt x="332" y="126"/>
                    <a:pt x="331" y="125"/>
                  </a:cubicBezTo>
                  <a:cubicBezTo>
                    <a:pt x="330" y="123"/>
                    <a:pt x="331" y="120"/>
                    <a:pt x="331" y="119"/>
                  </a:cubicBezTo>
                  <a:cubicBezTo>
                    <a:pt x="330" y="118"/>
                    <a:pt x="328" y="115"/>
                    <a:pt x="327" y="114"/>
                  </a:cubicBezTo>
                  <a:cubicBezTo>
                    <a:pt x="327" y="114"/>
                    <a:pt x="325" y="113"/>
                    <a:pt x="324" y="112"/>
                  </a:cubicBezTo>
                  <a:cubicBezTo>
                    <a:pt x="324" y="112"/>
                    <a:pt x="323" y="111"/>
                    <a:pt x="322" y="111"/>
                  </a:cubicBezTo>
                  <a:cubicBezTo>
                    <a:pt x="321" y="110"/>
                    <a:pt x="319" y="111"/>
                    <a:pt x="319" y="111"/>
                  </a:cubicBezTo>
                  <a:cubicBezTo>
                    <a:pt x="318" y="110"/>
                    <a:pt x="318" y="108"/>
                    <a:pt x="317" y="108"/>
                  </a:cubicBezTo>
                  <a:cubicBezTo>
                    <a:pt x="317" y="108"/>
                    <a:pt x="317" y="110"/>
                    <a:pt x="316" y="110"/>
                  </a:cubicBezTo>
                  <a:cubicBezTo>
                    <a:pt x="315" y="111"/>
                    <a:pt x="312" y="111"/>
                    <a:pt x="311" y="111"/>
                  </a:cubicBezTo>
                  <a:cubicBezTo>
                    <a:pt x="310" y="110"/>
                    <a:pt x="310" y="108"/>
                    <a:pt x="310" y="107"/>
                  </a:cubicBezTo>
                  <a:cubicBezTo>
                    <a:pt x="309" y="106"/>
                    <a:pt x="310" y="104"/>
                    <a:pt x="310" y="104"/>
                  </a:cubicBezTo>
                  <a:cubicBezTo>
                    <a:pt x="309" y="103"/>
                    <a:pt x="306" y="104"/>
                    <a:pt x="305" y="104"/>
                  </a:cubicBezTo>
                  <a:cubicBezTo>
                    <a:pt x="304" y="104"/>
                    <a:pt x="304" y="102"/>
                    <a:pt x="304" y="102"/>
                  </a:cubicBezTo>
                  <a:cubicBezTo>
                    <a:pt x="303" y="101"/>
                    <a:pt x="301" y="100"/>
                    <a:pt x="299" y="100"/>
                  </a:cubicBezTo>
                  <a:cubicBezTo>
                    <a:pt x="299" y="100"/>
                    <a:pt x="298" y="102"/>
                    <a:pt x="298" y="102"/>
                  </a:cubicBezTo>
                  <a:cubicBezTo>
                    <a:pt x="297" y="102"/>
                    <a:pt x="295" y="101"/>
                    <a:pt x="295" y="101"/>
                  </a:cubicBezTo>
                  <a:cubicBezTo>
                    <a:pt x="294" y="100"/>
                    <a:pt x="292" y="99"/>
                    <a:pt x="291" y="99"/>
                  </a:cubicBezTo>
                  <a:cubicBezTo>
                    <a:pt x="290" y="98"/>
                    <a:pt x="288" y="99"/>
                    <a:pt x="287" y="99"/>
                  </a:cubicBezTo>
                  <a:cubicBezTo>
                    <a:pt x="285" y="100"/>
                    <a:pt x="283" y="101"/>
                    <a:pt x="282" y="101"/>
                  </a:cubicBezTo>
                  <a:cubicBezTo>
                    <a:pt x="281" y="102"/>
                    <a:pt x="279" y="101"/>
                    <a:pt x="278" y="101"/>
                  </a:cubicBezTo>
                  <a:cubicBezTo>
                    <a:pt x="275" y="101"/>
                    <a:pt x="270" y="98"/>
                    <a:pt x="268" y="99"/>
                  </a:cubicBezTo>
                  <a:cubicBezTo>
                    <a:pt x="267" y="99"/>
                    <a:pt x="265" y="101"/>
                    <a:pt x="265" y="101"/>
                  </a:cubicBezTo>
                  <a:cubicBezTo>
                    <a:pt x="264" y="102"/>
                    <a:pt x="263" y="103"/>
                    <a:pt x="262" y="103"/>
                  </a:cubicBezTo>
                  <a:cubicBezTo>
                    <a:pt x="261" y="104"/>
                    <a:pt x="259" y="105"/>
                    <a:pt x="258" y="104"/>
                  </a:cubicBezTo>
                  <a:cubicBezTo>
                    <a:pt x="257" y="104"/>
                    <a:pt x="256" y="102"/>
                    <a:pt x="256" y="101"/>
                  </a:cubicBezTo>
                  <a:cubicBezTo>
                    <a:pt x="256" y="100"/>
                    <a:pt x="256" y="99"/>
                    <a:pt x="256" y="99"/>
                  </a:cubicBezTo>
                  <a:cubicBezTo>
                    <a:pt x="257" y="98"/>
                    <a:pt x="259" y="98"/>
                    <a:pt x="260" y="97"/>
                  </a:cubicBezTo>
                  <a:cubicBezTo>
                    <a:pt x="261" y="96"/>
                    <a:pt x="261" y="95"/>
                    <a:pt x="261" y="94"/>
                  </a:cubicBezTo>
                  <a:cubicBezTo>
                    <a:pt x="261" y="93"/>
                    <a:pt x="259" y="93"/>
                    <a:pt x="258" y="93"/>
                  </a:cubicBezTo>
                  <a:cubicBezTo>
                    <a:pt x="256" y="93"/>
                    <a:pt x="254" y="94"/>
                    <a:pt x="253" y="95"/>
                  </a:cubicBezTo>
                  <a:cubicBezTo>
                    <a:pt x="251" y="96"/>
                    <a:pt x="249" y="98"/>
                    <a:pt x="248" y="100"/>
                  </a:cubicBezTo>
                  <a:cubicBezTo>
                    <a:pt x="246" y="102"/>
                    <a:pt x="243" y="106"/>
                    <a:pt x="242" y="108"/>
                  </a:cubicBezTo>
                  <a:cubicBezTo>
                    <a:pt x="240" y="109"/>
                    <a:pt x="237" y="112"/>
                    <a:pt x="236" y="114"/>
                  </a:cubicBezTo>
                  <a:cubicBezTo>
                    <a:pt x="235" y="114"/>
                    <a:pt x="234" y="115"/>
                    <a:pt x="233" y="115"/>
                  </a:cubicBezTo>
                  <a:cubicBezTo>
                    <a:pt x="233" y="116"/>
                    <a:pt x="232" y="118"/>
                    <a:pt x="232" y="119"/>
                  </a:cubicBezTo>
                  <a:cubicBezTo>
                    <a:pt x="231" y="120"/>
                    <a:pt x="230" y="122"/>
                    <a:pt x="230" y="123"/>
                  </a:cubicBezTo>
                  <a:cubicBezTo>
                    <a:pt x="229" y="125"/>
                    <a:pt x="228" y="129"/>
                    <a:pt x="227" y="129"/>
                  </a:cubicBezTo>
                  <a:cubicBezTo>
                    <a:pt x="225" y="129"/>
                    <a:pt x="223" y="126"/>
                    <a:pt x="222" y="125"/>
                  </a:cubicBezTo>
                  <a:cubicBezTo>
                    <a:pt x="222" y="124"/>
                    <a:pt x="221" y="121"/>
                    <a:pt x="220" y="120"/>
                  </a:cubicBezTo>
                  <a:cubicBezTo>
                    <a:pt x="220" y="118"/>
                    <a:pt x="221" y="115"/>
                    <a:pt x="221" y="113"/>
                  </a:cubicBezTo>
                  <a:cubicBezTo>
                    <a:pt x="221" y="112"/>
                    <a:pt x="222" y="110"/>
                    <a:pt x="222" y="109"/>
                  </a:cubicBezTo>
                  <a:cubicBezTo>
                    <a:pt x="223" y="107"/>
                    <a:pt x="223" y="105"/>
                    <a:pt x="223" y="104"/>
                  </a:cubicBezTo>
                  <a:cubicBezTo>
                    <a:pt x="223" y="102"/>
                    <a:pt x="222" y="99"/>
                    <a:pt x="223" y="98"/>
                  </a:cubicBezTo>
                  <a:cubicBezTo>
                    <a:pt x="223" y="97"/>
                    <a:pt x="226" y="96"/>
                    <a:pt x="227" y="95"/>
                  </a:cubicBezTo>
                  <a:cubicBezTo>
                    <a:pt x="228" y="94"/>
                    <a:pt x="232" y="91"/>
                    <a:pt x="232" y="90"/>
                  </a:cubicBezTo>
                  <a:cubicBezTo>
                    <a:pt x="233" y="87"/>
                    <a:pt x="231" y="83"/>
                    <a:pt x="231" y="80"/>
                  </a:cubicBezTo>
                  <a:cubicBezTo>
                    <a:pt x="231" y="79"/>
                    <a:pt x="232" y="77"/>
                    <a:pt x="233" y="76"/>
                  </a:cubicBezTo>
                  <a:cubicBezTo>
                    <a:pt x="233" y="75"/>
                    <a:pt x="235" y="74"/>
                    <a:pt x="235" y="74"/>
                  </a:cubicBezTo>
                  <a:cubicBezTo>
                    <a:pt x="236" y="73"/>
                    <a:pt x="238" y="73"/>
                    <a:pt x="239" y="72"/>
                  </a:cubicBezTo>
                  <a:cubicBezTo>
                    <a:pt x="239" y="71"/>
                    <a:pt x="239" y="68"/>
                    <a:pt x="239" y="67"/>
                  </a:cubicBezTo>
                  <a:cubicBezTo>
                    <a:pt x="239" y="66"/>
                    <a:pt x="238" y="65"/>
                    <a:pt x="239" y="64"/>
                  </a:cubicBezTo>
                  <a:cubicBezTo>
                    <a:pt x="240" y="64"/>
                    <a:pt x="241" y="65"/>
                    <a:pt x="241" y="65"/>
                  </a:cubicBezTo>
                  <a:cubicBezTo>
                    <a:pt x="242" y="65"/>
                    <a:pt x="244" y="64"/>
                    <a:pt x="245" y="63"/>
                  </a:cubicBezTo>
                  <a:cubicBezTo>
                    <a:pt x="245" y="63"/>
                    <a:pt x="244" y="61"/>
                    <a:pt x="244" y="60"/>
                  </a:cubicBezTo>
                  <a:cubicBezTo>
                    <a:pt x="244" y="59"/>
                    <a:pt x="244" y="56"/>
                    <a:pt x="245" y="55"/>
                  </a:cubicBezTo>
                  <a:cubicBezTo>
                    <a:pt x="246" y="53"/>
                    <a:pt x="249" y="51"/>
                    <a:pt x="250" y="50"/>
                  </a:cubicBezTo>
                  <a:cubicBezTo>
                    <a:pt x="251" y="49"/>
                    <a:pt x="254" y="47"/>
                    <a:pt x="255" y="46"/>
                  </a:cubicBezTo>
                  <a:cubicBezTo>
                    <a:pt x="256" y="45"/>
                    <a:pt x="258" y="43"/>
                    <a:pt x="259" y="42"/>
                  </a:cubicBezTo>
                  <a:cubicBezTo>
                    <a:pt x="259" y="41"/>
                    <a:pt x="260" y="39"/>
                    <a:pt x="260" y="37"/>
                  </a:cubicBezTo>
                  <a:cubicBezTo>
                    <a:pt x="261" y="37"/>
                    <a:pt x="262" y="35"/>
                    <a:pt x="263" y="34"/>
                  </a:cubicBezTo>
                  <a:cubicBezTo>
                    <a:pt x="263" y="34"/>
                    <a:pt x="265" y="33"/>
                    <a:pt x="266" y="33"/>
                  </a:cubicBezTo>
                  <a:cubicBezTo>
                    <a:pt x="267" y="32"/>
                    <a:pt x="269" y="30"/>
                    <a:pt x="270" y="30"/>
                  </a:cubicBezTo>
                  <a:cubicBezTo>
                    <a:pt x="271" y="29"/>
                    <a:pt x="275" y="29"/>
                    <a:pt x="276" y="28"/>
                  </a:cubicBezTo>
                  <a:cubicBezTo>
                    <a:pt x="276" y="27"/>
                    <a:pt x="276" y="24"/>
                    <a:pt x="276" y="23"/>
                  </a:cubicBezTo>
                  <a:cubicBezTo>
                    <a:pt x="275" y="22"/>
                    <a:pt x="272" y="22"/>
                    <a:pt x="271" y="21"/>
                  </a:cubicBezTo>
                  <a:cubicBezTo>
                    <a:pt x="271" y="20"/>
                    <a:pt x="271" y="17"/>
                    <a:pt x="272" y="16"/>
                  </a:cubicBezTo>
                  <a:cubicBezTo>
                    <a:pt x="273" y="15"/>
                    <a:pt x="275" y="16"/>
                    <a:pt x="276" y="16"/>
                  </a:cubicBezTo>
                  <a:cubicBezTo>
                    <a:pt x="278" y="16"/>
                    <a:pt x="280" y="14"/>
                    <a:pt x="281" y="14"/>
                  </a:cubicBezTo>
                  <a:cubicBezTo>
                    <a:pt x="282" y="14"/>
                    <a:pt x="284" y="14"/>
                    <a:pt x="285" y="15"/>
                  </a:cubicBezTo>
                  <a:cubicBezTo>
                    <a:pt x="286" y="15"/>
                    <a:pt x="286" y="17"/>
                    <a:pt x="287" y="17"/>
                  </a:cubicBezTo>
                  <a:cubicBezTo>
                    <a:pt x="288" y="17"/>
                    <a:pt x="290" y="17"/>
                    <a:pt x="291" y="17"/>
                  </a:cubicBezTo>
                  <a:cubicBezTo>
                    <a:pt x="292" y="16"/>
                    <a:pt x="292" y="13"/>
                    <a:pt x="294" y="12"/>
                  </a:cubicBezTo>
                  <a:cubicBezTo>
                    <a:pt x="295" y="12"/>
                    <a:pt x="297" y="12"/>
                    <a:pt x="298" y="12"/>
                  </a:cubicBezTo>
                  <a:cubicBezTo>
                    <a:pt x="298" y="12"/>
                    <a:pt x="301" y="13"/>
                    <a:pt x="301" y="12"/>
                  </a:cubicBezTo>
                  <a:cubicBezTo>
                    <a:pt x="302" y="11"/>
                    <a:pt x="301" y="8"/>
                    <a:pt x="300" y="7"/>
                  </a:cubicBezTo>
                  <a:cubicBezTo>
                    <a:pt x="299" y="5"/>
                    <a:pt x="296" y="4"/>
                    <a:pt x="295" y="3"/>
                  </a:cubicBezTo>
                  <a:cubicBezTo>
                    <a:pt x="294" y="2"/>
                    <a:pt x="291" y="0"/>
                    <a:pt x="289" y="0"/>
                  </a:cubicBezTo>
                  <a:cubicBezTo>
                    <a:pt x="288" y="0"/>
                    <a:pt x="284" y="0"/>
                    <a:pt x="282" y="0"/>
                  </a:cubicBezTo>
                  <a:cubicBezTo>
                    <a:pt x="281" y="1"/>
                    <a:pt x="279" y="2"/>
                    <a:pt x="277" y="2"/>
                  </a:cubicBezTo>
                  <a:cubicBezTo>
                    <a:pt x="274" y="3"/>
                    <a:pt x="268" y="1"/>
                    <a:pt x="266" y="1"/>
                  </a:cubicBezTo>
                  <a:cubicBezTo>
                    <a:pt x="264" y="2"/>
                    <a:pt x="261" y="2"/>
                    <a:pt x="260" y="3"/>
                  </a:cubicBezTo>
                  <a:cubicBezTo>
                    <a:pt x="259" y="3"/>
                    <a:pt x="257" y="5"/>
                    <a:pt x="256" y="5"/>
                  </a:cubicBezTo>
                  <a:cubicBezTo>
                    <a:pt x="255" y="6"/>
                    <a:pt x="252" y="6"/>
                    <a:pt x="251" y="7"/>
                  </a:cubicBezTo>
                  <a:cubicBezTo>
                    <a:pt x="249" y="7"/>
                    <a:pt x="246" y="7"/>
                    <a:pt x="245" y="8"/>
                  </a:cubicBezTo>
                  <a:cubicBezTo>
                    <a:pt x="243" y="9"/>
                    <a:pt x="241" y="12"/>
                    <a:pt x="240" y="13"/>
                  </a:cubicBezTo>
                  <a:cubicBezTo>
                    <a:pt x="239" y="13"/>
                    <a:pt x="237" y="14"/>
                    <a:pt x="236" y="14"/>
                  </a:cubicBezTo>
                  <a:cubicBezTo>
                    <a:pt x="235" y="15"/>
                    <a:pt x="233" y="17"/>
                    <a:pt x="232" y="17"/>
                  </a:cubicBezTo>
                  <a:cubicBezTo>
                    <a:pt x="231" y="18"/>
                    <a:pt x="229" y="19"/>
                    <a:pt x="228" y="20"/>
                  </a:cubicBezTo>
                  <a:cubicBezTo>
                    <a:pt x="226" y="21"/>
                    <a:pt x="221" y="23"/>
                    <a:pt x="220" y="25"/>
                  </a:cubicBezTo>
                  <a:cubicBezTo>
                    <a:pt x="218" y="26"/>
                    <a:pt x="216" y="30"/>
                    <a:pt x="215" y="32"/>
                  </a:cubicBezTo>
                  <a:cubicBezTo>
                    <a:pt x="214" y="33"/>
                    <a:pt x="213" y="37"/>
                    <a:pt x="212" y="38"/>
                  </a:cubicBezTo>
                  <a:cubicBezTo>
                    <a:pt x="211" y="40"/>
                    <a:pt x="208" y="44"/>
                    <a:pt x="206" y="46"/>
                  </a:cubicBezTo>
                  <a:cubicBezTo>
                    <a:pt x="205" y="48"/>
                    <a:pt x="203" y="50"/>
                    <a:pt x="202" y="51"/>
                  </a:cubicBezTo>
                  <a:cubicBezTo>
                    <a:pt x="200" y="52"/>
                    <a:pt x="196" y="54"/>
                    <a:pt x="194" y="55"/>
                  </a:cubicBezTo>
                  <a:cubicBezTo>
                    <a:pt x="192" y="56"/>
                    <a:pt x="188" y="57"/>
                    <a:pt x="187" y="59"/>
                  </a:cubicBezTo>
                  <a:cubicBezTo>
                    <a:pt x="185" y="60"/>
                    <a:pt x="184" y="64"/>
                    <a:pt x="183" y="65"/>
                  </a:cubicBezTo>
                  <a:cubicBezTo>
                    <a:pt x="182" y="66"/>
                    <a:pt x="182" y="67"/>
                    <a:pt x="181" y="68"/>
                  </a:cubicBezTo>
                  <a:cubicBezTo>
                    <a:pt x="181" y="69"/>
                    <a:pt x="180" y="70"/>
                    <a:pt x="179" y="71"/>
                  </a:cubicBezTo>
                  <a:cubicBezTo>
                    <a:pt x="179" y="71"/>
                    <a:pt x="177" y="71"/>
                    <a:pt x="176" y="71"/>
                  </a:cubicBezTo>
                  <a:cubicBezTo>
                    <a:pt x="175" y="72"/>
                    <a:pt x="174" y="75"/>
                    <a:pt x="173" y="75"/>
                  </a:cubicBezTo>
                  <a:cubicBezTo>
                    <a:pt x="172" y="76"/>
                    <a:pt x="170" y="78"/>
                    <a:pt x="170" y="79"/>
                  </a:cubicBezTo>
                  <a:cubicBezTo>
                    <a:pt x="169" y="80"/>
                    <a:pt x="167" y="81"/>
                    <a:pt x="167" y="82"/>
                  </a:cubicBezTo>
                  <a:cubicBezTo>
                    <a:pt x="166" y="83"/>
                    <a:pt x="166" y="85"/>
                    <a:pt x="166" y="86"/>
                  </a:cubicBezTo>
                  <a:cubicBezTo>
                    <a:pt x="166" y="88"/>
                    <a:pt x="166" y="92"/>
                    <a:pt x="165" y="94"/>
                  </a:cubicBezTo>
                  <a:cubicBezTo>
                    <a:pt x="164" y="96"/>
                    <a:pt x="160" y="100"/>
                    <a:pt x="158" y="100"/>
                  </a:cubicBezTo>
                  <a:cubicBezTo>
                    <a:pt x="156" y="101"/>
                    <a:pt x="153" y="99"/>
                    <a:pt x="151" y="100"/>
                  </a:cubicBezTo>
                  <a:cubicBezTo>
                    <a:pt x="150" y="100"/>
                    <a:pt x="149" y="102"/>
                    <a:pt x="148" y="102"/>
                  </a:cubicBezTo>
                  <a:cubicBezTo>
                    <a:pt x="147" y="103"/>
                    <a:pt x="145" y="103"/>
                    <a:pt x="144" y="103"/>
                  </a:cubicBezTo>
                  <a:cubicBezTo>
                    <a:pt x="143" y="103"/>
                    <a:pt x="141" y="103"/>
                    <a:pt x="140" y="104"/>
                  </a:cubicBezTo>
                  <a:cubicBezTo>
                    <a:pt x="139" y="105"/>
                    <a:pt x="137" y="108"/>
                    <a:pt x="137" y="109"/>
                  </a:cubicBezTo>
                  <a:cubicBezTo>
                    <a:pt x="136" y="110"/>
                    <a:pt x="134" y="113"/>
                    <a:pt x="133" y="114"/>
                  </a:cubicBezTo>
                  <a:cubicBezTo>
                    <a:pt x="132" y="116"/>
                    <a:pt x="129" y="119"/>
                    <a:pt x="127" y="120"/>
                  </a:cubicBezTo>
                  <a:cubicBezTo>
                    <a:pt x="126" y="121"/>
                    <a:pt x="122" y="123"/>
                    <a:pt x="120" y="125"/>
                  </a:cubicBezTo>
                  <a:cubicBezTo>
                    <a:pt x="119" y="126"/>
                    <a:pt x="116" y="128"/>
                    <a:pt x="114" y="130"/>
                  </a:cubicBezTo>
                  <a:cubicBezTo>
                    <a:pt x="113" y="131"/>
                    <a:pt x="110" y="132"/>
                    <a:pt x="108" y="133"/>
                  </a:cubicBezTo>
                  <a:cubicBezTo>
                    <a:pt x="106" y="133"/>
                    <a:pt x="102" y="132"/>
                    <a:pt x="100" y="133"/>
                  </a:cubicBezTo>
                  <a:cubicBezTo>
                    <a:pt x="98" y="133"/>
                    <a:pt x="95" y="134"/>
                    <a:pt x="93" y="135"/>
                  </a:cubicBezTo>
                  <a:cubicBezTo>
                    <a:pt x="92" y="136"/>
                    <a:pt x="89" y="139"/>
                    <a:pt x="87" y="140"/>
                  </a:cubicBezTo>
                  <a:cubicBezTo>
                    <a:pt x="85" y="140"/>
                    <a:pt x="83" y="137"/>
                    <a:pt x="82" y="137"/>
                  </a:cubicBezTo>
                  <a:cubicBezTo>
                    <a:pt x="80" y="136"/>
                    <a:pt x="75" y="137"/>
                    <a:pt x="73" y="138"/>
                  </a:cubicBezTo>
                  <a:cubicBezTo>
                    <a:pt x="71" y="138"/>
                    <a:pt x="66" y="139"/>
                    <a:pt x="64" y="140"/>
                  </a:cubicBezTo>
                  <a:cubicBezTo>
                    <a:pt x="63" y="141"/>
                    <a:pt x="61" y="144"/>
                    <a:pt x="60" y="145"/>
                  </a:cubicBezTo>
                  <a:cubicBezTo>
                    <a:pt x="59" y="146"/>
                    <a:pt x="57" y="149"/>
                    <a:pt x="56" y="150"/>
                  </a:cubicBezTo>
                  <a:cubicBezTo>
                    <a:pt x="54" y="152"/>
                    <a:pt x="50" y="156"/>
                    <a:pt x="48" y="159"/>
                  </a:cubicBezTo>
                  <a:cubicBezTo>
                    <a:pt x="46" y="161"/>
                    <a:pt x="42" y="166"/>
                    <a:pt x="40" y="168"/>
                  </a:cubicBezTo>
                  <a:cubicBezTo>
                    <a:pt x="38" y="170"/>
                    <a:pt x="34" y="173"/>
                    <a:pt x="32" y="174"/>
                  </a:cubicBezTo>
                  <a:cubicBezTo>
                    <a:pt x="29" y="175"/>
                    <a:pt x="25" y="175"/>
                    <a:pt x="22" y="176"/>
                  </a:cubicBezTo>
                  <a:cubicBezTo>
                    <a:pt x="21" y="176"/>
                    <a:pt x="17" y="179"/>
                    <a:pt x="16" y="180"/>
                  </a:cubicBezTo>
                  <a:cubicBezTo>
                    <a:pt x="14" y="181"/>
                    <a:pt x="10" y="184"/>
                    <a:pt x="10" y="184"/>
                  </a:cubicBezTo>
                  <a:cubicBezTo>
                    <a:pt x="9" y="184"/>
                    <a:pt x="5" y="184"/>
                    <a:pt x="4" y="185"/>
                  </a:cubicBezTo>
                  <a:cubicBezTo>
                    <a:pt x="3" y="185"/>
                    <a:pt x="1" y="186"/>
                    <a:pt x="0" y="187"/>
                  </a:cubicBezTo>
                  <a:cubicBezTo>
                    <a:pt x="1" y="191"/>
                    <a:pt x="1" y="191"/>
                    <a:pt x="1" y="191"/>
                  </a:cubicBezTo>
                  <a:cubicBezTo>
                    <a:pt x="2" y="190"/>
                    <a:pt x="4" y="189"/>
                    <a:pt x="5" y="189"/>
                  </a:cubicBezTo>
                  <a:cubicBezTo>
                    <a:pt x="6" y="189"/>
                    <a:pt x="6" y="189"/>
                    <a:pt x="6" y="189"/>
                  </a:cubicBezTo>
                  <a:cubicBezTo>
                    <a:pt x="9" y="189"/>
                    <a:pt x="12" y="191"/>
                    <a:pt x="13" y="193"/>
                  </a:cubicBezTo>
                  <a:cubicBezTo>
                    <a:pt x="13" y="194"/>
                    <a:pt x="13" y="194"/>
                    <a:pt x="14" y="195"/>
                  </a:cubicBezTo>
                  <a:cubicBezTo>
                    <a:pt x="14" y="195"/>
                    <a:pt x="14" y="195"/>
                    <a:pt x="14" y="195"/>
                  </a:cubicBezTo>
                  <a:cubicBezTo>
                    <a:pt x="14" y="195"/>
                    <a:pt x="15" y="195"/>
                    <a:pt x="15" y="195"/>
                  </a:cubicBezTo>
                  <a:cubicBezTo>
                    <a:pt x="17" y="195"/>
                    <a:pt x="19" y="195"/>
                    <a:pt x="20" y="196"/>
                  </a:cubicBezTo>
                  <a:cubicBezTo>
                    <a:pt x="22" y="197"/>
                    <a:pt x="24" y="198"/>
                    <a:pt x="25" y="200"/>
                  </a:cubicBezTo>
                  <a:cubicBezTo>
                    <a:pt x="26" y="201"/>
                    <a:pt x="26" y="201"/>
                    <a:pt x="26" y="201"/>
                  </a:cubicBezTo>
                  <a:cubicBezTo>
                    <a:pt x="28" y="203"/>
                    <a:pt x="30" y="206"/>
                    <a:pt x="31" y="207"/>
                  </a:cubicBezTo>
                  <a:cubicBezTo>
                    <a:pt x="33" y="209"/>
                    <a:pt x="34" y="213"/>
                    <a:pt x="34" y="214"/>
                  </a:cubicBezTo>
                  <a:cubicBezTo>
                    <a:pt x="34" y="215"/>
                    <a:pt x="35" y="215"/>
                    <a:pt x="35" y="216"/>
                  </a:cubicBezTo>
                  <a:cubicBezTo>
                    <a:pt x="35" y="216"/>
                    <a:pt x="35" y="217"/>
                    <a:pt x="35" y="217"/>
                  </a:cubicBezTo>
                  <a:cubicBezTo>
                    <a:pt x="35" y="217"/>
                    <a:pt x="35" y="217"/>
                    <a:pt x="35" y="217"/>
                  </a:cubicBezTo>
                  <a:cubicBezTo>
                    <a:pt x="36" y="218"/>
                    <a:pt x="36" y="218"/>
                    <a:pt x="36" y="218"/>
                  </a:cubicBezTo>
                  <a:cubicBezTo>
                    <a:pt x="37" y="219"/>
                    <a:pt x="37" y="220"/>
                    <a:pt x="38" y="220"/>
                  </a:cubicBezTo>
                  <a:cubicBezTo>
                    <a:pt x="38" y="221"/>
                    <a:pt x="39" y="222"/>
                    <a:pt x="40" y="222"/>
                  </a:cubicBezTo>
                  <a:cubicBezTo>
                    <a:pt x="40" y="223"/>
                    <a:pt x="41" y="224"/>
                    <a:pt x="42" y="224"/>
                  </a:cubicBezTo>
                  <a:cubicBezTo>
                    <a:pt x="166" y="245"/>
                    <a:pt x="166" y="245"/>
                    <a:pt x="166" y="245"/>
                  </a:cubicBezTo>
                  <a:cubicBezTo>
                    <a:pt x="197" y="260"/>
                    <a:pt x="197" y="260"/>
                    <a:pt x="197" y="260"/>
                  </a:cubicBezTo>
                  <a:cubicBezTo>
                    <a:pt x="199" y="259"/>
                    <a:pt x="200" y="259"/>
                    <a:pt x="200" y="259"/>
                  </a:cubicBezTo>
                  <a:cubicBezTo>
                    <a:pt x="201" y="259"/>
                    <a:pt x="202" y="259"/>
                    <a:pt x="203" y="259"/>
                  </a:cubicBezTo>
                  <a:cubicBezTo>
                    <a:pt x="204" y="259"/>
                    <a:pt x="205" y="259"/>
                    <a:pt x="206" y="258"/>
                  </a:cubicBezTo>
                  <a:cubicBezTo>
                    <a:pt x="206" y="258"/>
                    <a:pt x="206" y="258"/>
                    <a:pt x="206" y="258"/>
                  </a:cubicBezTo>
                  <a:cubicBezTo>
                    <a:pt x="207" y="258"/>
                    <a:pt x="207" y="258"/>
                    <a:pt x="207" y="258"/>
                  </a:cubicBezTo>
                  <a:cubicBezTo>
                    <a:pt x="208" y="258"/>
                    <a:pt x="210" y="259"/>
                    <a:pt x="211" y="259"/>
                  </a:cubicBezTo>
                  <a:cubicBezTo>
                    <a:pt x="211" y="259"/>
                    <a:pt x="211" y="260"/>
                    <a:pt x="211" y="260"/>
                  </a:cubicBezTo>
                  <a:cubicBezTo>
                    <a:pt x="211" y="260"/>
                    <a:pt x="212" y="260"/>
                    <a:pt x="212" y="260"/>
                  </a:cubicBezTo>
                  <a:cubicBezTo>
                    <a:pt x="214" y="260"/>
                    <a:pt x="216" y="260"/>
                    <a:pt x="218" y="261"/>
                  </a:cubicBezTo>
                  <a:cubicBezTo>
                    <a:pt x="219" y="261"/>
                    <a:pt x="219" y="262"/>
                    <a:pt x="220" y="263"/>
                  </a:cubicBezTo>
                  <a:cubicBezTo>
                    <a:pt x="220" y="262"/>
                    <a:pt x="221" y="262"/>
                    <a:pt x="221" y="262"/>
                  </a:cubicBezTo>
                  <a:cubicBezTo>
                    <a:pt x="222" y="261"/>
                    <a:pt x="224" y="260"/>
                    <a:pt x="225" y="259"/>
                  </a:cubicBezTo>
                  <a:cubicBezTo>
                    <a:pt x="225" y="259"/>
                    <a:pt x="229" y="257"/>
                    <a:pt x="233" y="257"/>
                  </a:cubicBezTo>
                  <a:cubicBezTo>
                    <a:pt x="233" y="257"/>
                    <a:pt x="233" y="257"/>
                    <a:pt x="234" y="257"/>
                  </a:cubicBezTo>
                  <a:cubicBezTo>
                    <a:pt x="236" y="257"/>
                    <a:pt x="237" y="258"/>
                    <a:pt x="238" y="259"/>
                  </a:cubicBezTo>
                  <a:cubicBezTo>
                    <a:pt x="238" y="259"/>
                    <a:pt x="238" y="259"/>
                    <a:pt x="239" y="260"/>
                  </a:cubicBezTo>
                  <a:cubicBezTo>
                    <a:pt x="239" y="259"/>
                    <a:pt x="239" y="259"/>
                    <a:pt x="239" y="259"/>
                  </a:cubicBezTo>
                  <a:cubicBezTo>
                    <a:pt x="240" y="259"/>
                    <a:pt x="241" y="259"/>
                    <a:pt x="241" y="259"/>
                  </a:cubicBezTo>
                  <a:cubicBezTo>
                    <a:pt x="242" y="259"/>
                    <a:pt x="243" y="259"/>
                    <a:pt x="244" y="260"/>
                  </a:cubicBezTo>
                  <a:cubicBezTo>
                    <a:pt x="245" y="260"/>
                    <a:pt x="246" y="261"/>
                    <a:pt x="247" y="262"/>
                  </a:cubicBezTo>
                  <a:cubicBezTo>
                    <a:pt x="248" y="261"/>
                    <a:pt x="249" y="261"/>
                    <a:pt x="249" y="261"/>
                  </a:cubicBezTo>
                  <a:cubicBezTo>
                    <a:pt x="250" y="261"/>
                    <a:pt x="250" y="261"/>
                    <a:pt x="251" y="261"/>
                  </a:cubicBezTo>
                  <a:cubicBezTo>
                    <a:pt x="253" y="261"/>
                    <a:pt x="255" y="261"/>
                    <a:pt x="257" y="262"/>
                  </a:cubicBezTo>
                  <a:cubicBezTo>
                    <a:pt x="258" y="263"/>
                    <a:pt x="258" y="263"/>
                    <a:pt x="258" y="263"/>
                  </a:cubicBezTo>
                  <a:cubicBezTo>
                    <a:pt x="259" y="263"/>
                    <a:pt x="260" y="264"/>
                    <a:pt x="261" y="265"/>
                  </a:cubicBezTo>
                  <a:cubicBezTo>
                    <a:pt x="261" y="265"/>
                    <a:pt x="261" y="265"/>
                    <a:pt x="262" y="266"/>
                  </a:cubicBezTo>
                  <a:cubicBezTo>
                    <a:pt x="262" y="265"/>
                    <a:pt x="262" y="265"/>
                    <a:pt x="262" y="265"/>
                  </a:cubicBezTo>
                  <a:cubicBezTo>
                    <a:pt x="264" y="264"/>
                    <a:pt x="266" y="263"/>
                    <a:pt x="268" y="263"/>
                  </a:cubicBezTo>
                  <a:cubicBezTo>
                    <a:pt x="268" y="263"/>
                    <a:pt x="268" y="263"/>
                    <a:pt x="268" y="263"/>
                  </a:cubicBezTo>
                  <a:cubicBezTo>
                    <a:pt x="270" y="263"/>
                    <a:pt x="272" y="264"/>
                    <a:pt x="274" y="265"/>
                  </a:cubicBezTo>
                  <a:cubicBezTo>
                    <a:pt x="274" y="265"/>
                    <a:pt x="274" y="265"/>
                    <a:pt x="274" y="265"/>
                  </a:cubicBezTo>
                  <a:cubicBezTo>
                    <a:pt x="275" y="264"/>
                    <a:pt x="276" y="264"/>
                    <a:pt x="278" y="264"/>
                  </a:cubicBezTo>
                  <a:cubicBezTo>
                    <a:pt x="278" y="264"/>
                    <a:pt x="278" y="264"/>
                    <a:pt x="278" y="264"/>
                  </a:cubicBezTo>
                  <a:cubicBezTo>
                    <a:pt x="279" y="264"/>
                    <a:pt x="281" y="264"/>
                    <a:pt x="287" y="267"/>
                  </a:cubicBezTo>
                  <a:cubicBezTo>
                    <a:pt x="289" y="268"/>
                    <a:pt x="291" y="269"/>
                    <a:pt x="292" y="271"/>
                  </a:cubicBezTo>
                  <a:cubicBezTo>
                    <a:pt x="293" y="273"/>
                    <a:pt x="293" y="274"/>
                    <a:pt x="293" y="276"/>
                  </a:cubicBezTo>
                  <a:cubicBezTo>
                    <a:pt x="293" y="276"/>
                    <a:pt x="293" y="276"/>
                    <a:pt x="293" y="276"/>
                  </a:cubicBezTo>
                  <a:cubicBezTo>
                    <a:pt x="294" y="277"/>
                    <a:pt x="295" y="279"/>
                    <a:pt x="295" y="281"/>
                  </a:cubicBezTo>
                  <a:cubicBezTo>
                    <a:pt x="295" y="284"/>
                    <a:pt x="293" y="286"/>
                    <a:pt x="292" y="287"/>
                  </a:cubicBezTo>
                  <a:cubicBezTo>
                    <a:pt x="292" y="287"/>
                    <a:pt x="292" y="287"/>
                    <a:pt x="292" y="287"/>
                  </a:cubicBezTo>
                  <a:cubicBezTo>
                    <a:pt x="291" y="288"/>
                    <a:pt x="291" y="288"/>
                    <a:pt x="290" y="289"/>
                  </a:cubicBezTo>
                  <a:cubicBezTo>
                    <a:pt x="290" y="289"/>
                    <a:pt x="291" y="290"/>
                    <a:pt x="291" y="290"/>
                  </a:cubicBezTo>
                  <a:cubicBezTo>
                    <a:pt x="291" y="291"/>
                    <a:pt x="292" y="291"/>
                    <a:pt x="292" y="291"/>
                  </a:cubicBezTo>
                  <a:cubicBezTo>
                    <a:pt x="292" y="291"/>
                    <a:pt x="292" y="291"/>
                    <a:pt x="292" y="291"/>
                  </a:cubicBezTo>
                  <a:cubicBezTo>
                    <a:pt x="293" y="290"/>
                    <a:pt x="294" y="290"/>
                    <a:pt x="296" y="289"/>
                  </a:cubicBezTo>
                  <a:cubicBezTo>
                    <a:pt x="296" y="289"/>
                    <a:pt x="296" y="289"/>
                    <a:pt x="296" y="289"/>
                  </a:cubicBezTo>
                  <a:cubicBezTo>
                    <a:pt x="298" y="288"/>
                    <a:pt x="300" y="288"/>
                    <a:pt x="302" y="288"/>
                  </a:cubicBezTo>
                  <a:cubicBezTo>
                    <a:pt x="303" y="288"/>
                    <a:pt x="304" y="288"/>
                    <a:pt x="305" y="288"/>
                  </a:cubicBezTo>
                  <a:cubicBezTo>
                    <a:pt x="307" y="289"/>
                    <a:pt x="308" y="291"/>
                    <a:pt x="308" y="292"/>
                  </a:cubicBezTo>
                  <a:cubicBezTo>
                    <a:pt x="309" y="292"/>
                    <a:pt x="311" y="291"/>
                    <a:pt x="312" y="291"/>
                  </a:cubicBezTo>
                  <a:cubicBezTo>
                    <a:pt x="312" y="291"/>
                    <a:pt x="312" y="291"/>
                    <a:pt x="312" y="291"/>
                  </a:cubicBezTo>
                  <a:cubicBezTo>
                    <a:pt x="315" y="291"/>
                    <a:pt x="319" y="293"/>
                    <a:pt x="321" y="294"/>
                  </a:cubicBezTo>
                  <a:cubicBezTo>
                    <a:pt x="322" y="295"/>
                    <a:pt x="323" y="296"/>
                    <a:pt x="323" y="297"/>
                  </a:cubicBezTo>
                  <a:cubicBezTo>
                    <a:pt x="324" y="297"/>
                    <a:pt x="324" y="298"/>
                    <a:pt x="324" y="298"/>
                  </a:cubicBezTo>
                  <a:cubicBezTo>
                    <a:pt x="327" y="298"/>
                    <a:pt x="329" y="298"/>
                    <a:pt x="331" y="300"/>
                  </a:cubicBezTo>
                  <a:cubicBezTo>
                    <a:pt x="331" y="300"/>
                    <a:pt x="337" y="305"/>
                    <a:pt x="336" y="311"/>
                  </a:cubicBezTo>
                  <a:cubicBezTo>
                    <a:pt x="335" y="312"/>
                    <a:pt x="335" y="313"/>
                    <a:pt x="334" y="313"/>
                  </a:cubicBezTo>
                  <a:cubicBezTo>
                    <a:pt x="336" y="315"/>
                    <a:pt x="338" y="316"/>
                    <a:pt x="339" y="319"/>
                  </a:cubicBezTo>
                  <a:cubicBezTo>
                    <a:pt x="341" y="322"/>
                    <a:pt x="339" y="328"/>
                    <a:pt x="337" y="330"/>
                  </a:cubicBezTo>
                  <a:cubicBezTo>
                    <a:pt x="337" y="331"/>
                    <a:pt x="336" y="332"/>
                    <a:pt x="335" y="332"/>
                  </a:cubicBezTo>
                  <a:cubicBezTo>
                    <a:pt x="335" y="333"/>
                    <a:pt x="336" y="334"/>
                    <a:pt x="336" y="335"/>
                  </a:cubicBezTo>
                  <a:cubicBezTo>
                    <a:pt x="337" y="338"/>
                    <a:pt x="338" y="341"/>
                    <a:pt x="338" y="344"/>
                  </a:cubicBezTo>
                  <a:cubicBezTo>
                    <a:pt x="338" y="346"/>
                    <a:pt x="337" y="349"/>
                    <a:pt x="336" y="351"/>
                  </a:cubicBezTo>
                  <a:cubicBezTo>
                    <a:pt x="335" y="352"/>
                    <a:pt x="334" y="353"/>
                    <a:pt x="332" y="354"/>
                  </a:cubicBezTo>
                  <a:cubicBezTo>
                    <a:pt x="332" y="354"/>
                    <a:pt x="333" y="354"/>
                    <a:pt x="333" y="354"/>
                  </a:cubicBezTo>
                  <a:cubicBezTo>
                    <a:pt x="333" y="356"/>
                    <a:pt x="335" y="358"/>
                    <a:pt x="334" y="361"/>
                  </a:cubicBezTo>
                  <a:cubicBezTo>
                    <a:pt x="334" y="361"/>
                    <a:pt x="334" y="361"/>
                    <a:pt x="334" y="361"/>
                  </a:cubicBezTo>
                  <a:cubicBezTo>
                    <a:pt x="335" y="361"/>
                    <a:pt x="335" y="360"/>
                    <a:pt x="336" y="360"/>
                  </a:cubicBezTo>
                  <a:cubicBezTo>
                    <a:pt x="337" y="360"/>
                    <a:pt x="337" y="361"/>
                    <a:pt x="338" y="361"/>
                  </a:cubicBezTo>
                  <a:cubicBezTo>
                    <a:pt x="339" y="361"/>
                    <a:pt x="339" y="361"/>
                    <a:pt x="339" y="361"/>
                  </a:cubicBezTo>
                  <a:cubicBezTo>
                    <a:pt x="340" y="361"/>
                    <a:pt x="340" y="361"/>
                    <a:pt x="340" y="360"/>
                  </a:cubicBezTo>
                  <a:cubicBezTo>
                    <a:pt x="340" y="359"/>
                    <a:pt x="340" y="357"/>
                    <a:pt x="342" y="355"/>
                  </a:cubicBezTo>
                  <a:cubicBezTo>
                    <a:pt x="344" y="354"/>
                    <a:pt x="347" y="353"/>
                    <a:pt x="349" y="353"/>
                  </a:cubicBezTo>
                  <a:cubicBezTo>
                    <a:pt x="350" y="353"/>
                    <a:pt x="351" y="353"/>
                    <a:pt x="351" y="353"/>
                  </a:cubicBezTo>
                  <a:cubicBezTo>
                    <a:pt x="354" y="354"/>
                    <a:pt x="357" y="358"/>
                    <a:pt x="357" y="359"/>
                  </a:cubicBezTo>
                  <a:cubicBezTo>
                    <a:pt x="358" y="360"/>
                    <a:pt x="360" y="363"/>
                    <a:pt x="360" y="365"/>
                  </a:cubicBezTo>
                  <a:cubicBezTo>
                    <a:pt x="360" y="367"/>
                    <a:pt x="359" y="369"/>
                    <a:pt x="358" y="370"/>
                  </a:cubicBezTo>
                  <a:cubicBezTo>
                    <a:pt x="358" y="370"/>
                    <a:pt x="358" y="370"/>
                    <a:pt x="358" y="370"/>
                  </a:cubicBezTo>
                  <a:cubicBezTo>
                    <a:pt x="358" y="371"/>
                    <a:pt x="357" y="372"/>
                    <a:pt x="357" y="374"/>
                  </a:cubicBezTo>
                  <a:cubicBezTo>
                    <a:pt x="356" y="374"/>
                    <a:pt x="356" y="375"/>
                    <a:pt x="355" y="376"/>
                  </a:cubicBezTo>
                  <a:cubicBezTo>
                    <a:pt x="355" y="376"/>
                    <a:pt x="355" y="378"/>
                    <a:pt x="354" y="380"/>
                  </a:cubicBezTo>
                  <a:cubicBezTo>
                    <a:pt x="354" y="380"/>
                    <a:pt x="354" y="381"/>
                    <a:pt x="354" y="381"/>
                  </a:cubicBezTo>
                  <a:cubicBezTo>
                    <a:pt x="354" y="382"/>
                    <a:pt x="354" y="383"/>
                    <a:pt x="354" y="384"/>
                  </a:cubicBezTo>
                  <a:cubicBezTo>
                    <a:pt x="353" y="385"/>
                    <a:pt x="352" y="388"/>
                    <a:pt x="352" y="389"/>
                  </a:cubicBezTo>
                  <a:cubicBezTo>
                    <a:pt x="352" y="390"/>
                    <a:pt x="353" y="391"/>
                    <a:pt x="353" y="392"/>
                  </a:cubicBezTo>
                  <a:cubicBezTo>
                    <a:pt x="353" y="392"/>
                    <a:pt x="353" y="393"/>
                    <a:pt x="354" y="393"/>
                  </a:cubicBezTo>
                  <a:cubicBezTo>
                    <a:pt x="354" y="393"/>
                    <a:pt x="355" y="394"/>
                    <a:pt x="355" y="394"/>
                  </a:cubicBezTo>
                  <a:cubicBezTo>
                    <a:pt x="356" y="394"/>
                    <a:pt x="356" y="394"/>
                    <a:pt x="356" y="395"/>
                  </a:cubicBezTo>
                  <a:cubicBezTo>
                    <a:pt x="358" y="396"/>
                    <a:pt x="359" y="397"/>
                    <a:pt x="360" y="398"/>
                  </a:cubicBezTo>
                  <a:cubicBezTo>
                    <a:pt x="361" y="399"/>
                    <a:pt x="361" y="400"/>
                    <a:pt x="361" y="401"/>
                  </a:cubicBezTo>
                  <a:cubicBezTo>
                    <a:pt x="362" y="401"/>
                    <a:pt x="362" y="401"/>
                    <a:pt x="363" y="401"/>
                  </a:cubicBezTo>
                  <a:cubicBezTo>
                    <a:pt x="363" y="401"/>
                    <a:pt x="364" y="402"/>
                    <a:pt x="365" y="402"/>
                  </a:cubicBezTo>
                  <a:cubicBezTo>
                    <a:pt x="365" y="401"/>
                    <a:pt x="365" y="401"/>
                    <a:pt x="365" y="401"/>
                  </a:cubicBezTo>
                  <a:cubicBezTo>
                    <a:pt x="365" y="400"/>
                    <a:pt x="366" y="398"/>
                    <a:pt x="366" y="397"/>
                  </a:cubicBezTo>
                  <a:cubicBezTo>
                    <a:pt x="367" y="395"/>
                    <a:pt x="369" y="392"/>
                    <a:pt x="370" y="390"/>
                  </a:cubicBezTo>
                  <a:cubicBezTo>
                    <a:pt x="371" y="389"/>
                    <a:pt x="374" y="385"/>
                    <a:pt x="374" y="383"/>
                  </a:cubicBezTo>
                  <a:cubicBezTo>
                    <a:pt x="375" y="382"/>
                    <a:pt x="377" y="377"/>
                    <a:pt x="378" y="376"/>
                  </a:cubicBezTo>
                  <a:cubicBezTo>
                    <a:pt x="379" y="375"/>
                    <a:pt x="380" y="373"/>
                    <a:pt x="380" y="372"/>
                  </a:cubicBezTo>
                  <a:cubicBezTo>
                    <a:pt x="381" y="370"/>
                    <a:pt x="382" y="367"/>
                    <a:pt x="382" y="365"/>
                  </a:cubicBezTo>
                  <a:cubicBezTo>
                    <a:pt x="383" y="364"/>
                    <a:pt x="384" y="362"/>
                    <a:pt x="385" y="361"/>
                  </a:cubicBezTo>
                  <a:cubicBezTo>
                    <a:pt x="385" y="360"/>
                    <a:pt x="386" y="357"/>
                    <a:pt x="387" y="355"/>
                  </a:cubicBezTo>
                  <a:cubicBezTo>
                    <a:pt x="387" y="354"/>
                    <a:pt x="388" y="353"/>
                    <a:pt x="389" y="352"/>
                  </a:cubicBezTo>
                  <a:cubicBezTo>
                    <a:pt x="390" y="351"/>
                    <a:pt x="392" y="349"/>
                    <a:pt x="392" y="347"/>
                  </a:cubicBezTo>
                  <a:cubicBezTo>
                    <a:pt x="392" y="346"/>
                    <a:pt x="391" y="344"/>
                    <a:pt x="391" y="343"/>
                  </a:cubicBezTo>
                  <a:cubicBezTo>
                    <a:pt x="391" y="341"/>
                    <a:pt x="394" y="339"/>
                    <a:pt x="395" y="337"/>
                  </a:cubicBezTo>
                  <a:cubicBezTo>
                    <a:pt x="396" y="335"/>
                    <a:pt x="396" y="331"/>
                    <a:pt x="396" y="329"/>
                  </a:cubicBezTo>
                  <a:cubicBezTo>
                    <a:pt x="397" y="325"/>
                    <a:pt x="399" y="317"/>
                    <a:pt x="401" y="313"/>
                  </a:cubicBezTo>
                  <a:cubicBezTo>
                    <a:pt x="401" y="311"/>
                    <a:pt x="403" y="307"/>
                    <a:pt x="404" y="306"/>
                  </a:cubicBezTo>
                  <a:cubicBezTo>
                    <a:pt x="405" y="304"/>
                    <a:pt x="408" y="300"/>
                    <a:pt x="410" y="299"/>
                  </a:cubicBezTo>
                  <a:cubicBezTo>
                    <a:pt x="411" y="298"/>
                    <a:pt x="414" y="295"/>
                    <a:pt x="414" y="294"/>
                  </a:cubicBezTo>
                  <a:cubicBezTo>
                    <a:pt x="415" y="293"/>
                    <a:pt x="416" y="291"/>
                    <a:pt x="417" y="289"/>
                  </a:cubicBezTo>
                  <a:cubicBezTo>
                    <a:pt x="417" y="288"/>
                    <a:pt x="417" y="285"/>
                    <a:pt x="417" y="283"/>
                  </a:cubicBezTo>
                  <a:cubicBezTo>
                    <a:pt x="416" y="281"/>
                    <a:pt x="415" y="278"/>
                    <a:pt x="415" y="277"/>
                  </a:cubicBezTo>
                  <a:cubicBezTo>
                    <a:pt x="414" y="275"/>
                    <a:pt x="415" y="272"/>
                    <a:pt x="416" y="271"/>
                  </a:cubicBezTo>
                  <a:cubicBezTo>
                    <a:pt x="417" y="270"/>
                    <a:pt x="420" y="269"/>
                    <a:pt x="421" y="269"/>
                  </a:cubicBezTo>
                  <a:cubicBezTo>
                    <a:pt x="422" y="269"/>
                    <a:pt x="423" y="270"/>
                    <a:pt x="424" y="271"/>
                  </a:cubicBezTo>
                  <a:cubicBezTo>
                    <a:pt x="425" y="272"/>
                    <a:pt x="426" y="274"/>
                    <a:pt x="426" y="275"/>
                  </a:cubicBezTo>
                  <a:cubicBezTo>
                    <a:pt x="426" y="276"/>
                    <a:pt x="425" y="279"/>
                    <a:pt x="425" y="280"/>
                  </a:cubicBezTo>
                  <a:cubicBezTo>
                    <a:pt x="425" y="281"/>
                    <a:pt x="426" y="283"/>
                    <a:pt x="427" y="285"/>
                  </a:cubicBezTo>
                  <a:cubicBezTo>
                    <a:pt x="427" y="286"/>
                    <a:pt x="427" y="288"/>
                    <a:pt x="427" y="290"/>
                  </a:cubicBezTo>
                  <a:cubicBezTo>
                    <a:pt x="427" y="291"/>
                    <a:pt x="427" y="295"/>
                    <a:pt x="429" y="295"/>
                  </a:cubicBezTo>
                  <a:cubicBezTo>
                    <a:pt x="430" y="296"/>
                    <a:pt x="431" y="294"/>
                    <a:pt x="432" y="294"/>
                  </a:cubicBezTo>
                  <a:cubicBezTo>
                    <a:pt x="434" y="293"/>
                    <a:pt x="435" y="291"/>
                    <a:pt x="437" y="290"/>
                  </a:cubicBezTo>
                  <a:cubicBezTo>
                    <a:pt x="438" y="289"/>
                    <a:pt x="441" y="289"/>
                    <a:pt x="443" y="288"/>
                  </a:cubicBezTo>
                  <a:cubicBezTo>
                    <a:pt x="444" y="287"/>
                    <a:pt x="445" y="284"/>
                    <a:pt x="445" y="283"/>
                  </a:cubicBezTo>
                  <a:cubicBezTo>
                    <a:pt x="445" y="282"/>
                    <a:pt x="445" y="279"/>
                    <a:pt x="445" y="278"/>
                  </a:cubicBezTo>
                  <a:cubicBezTo>
                    <a:pt x="446" y="277"/>
                    <a:pt x="447" y="275"/>
                    <a:pt x="448" y="274"/>
                  </a:cubicBezTo>
                  <a:cubicBezTo>
                    <a:pt x="449" y="273"/>
                    <a:pt x="450" y="271"/>
                    <a:pt x="450" y="269"/>
                  </a:cubicBezTo>
                  <a:cubicBezTo>
                    <a:pt x="450" y="268"/>
                    <a:pt x="448" y="267"/>
                    <a:pt x="448" y="267"/>
                  </a:cubicBezTo>
                  <a:cubicBezTo>
                    <a:pt x="448" y="266"/>
                    <a:pt x="447" y="264"/>
                    <a:pt x="448" y="263"/>
                  </a:cubicBezTo>
                  <a:cubicBezTo>
                    <a:pt x="448" y="262"/>
                    <a:pt x="449" y="260"/>
                    <a:pt x="450" y="259"/>
                  </a:cubicBezTo>
                  <a:cubicBezTo>
                    <a:pt x="451" y="259"/>
                    <a:pt x="454" y="259"/>
                    <a:pt x="455" y="260"/>
                  </a:cubicBezTo>
                  <a:cubicBezTo>
                    <a:pt x="455" y="260"/>
                    <a:pt x="455" y="262"/>
                    <a:pt x="456" y="263"/>
                  </a:cubicBezTo>
                  <a:cubicBezTo>
                    <a:pt x="456" y="263"/>
                    <a:pt x="459" y="264"/>
                    <a:pt x="460" y="264"/>
                  </a:cubicBezTo>
                  <a:cubicBezTo>
                    <a:pt x="461" y="264"/>
                    <a:pt x="463" y="264"/>
                    <a:pt x="464" y="264"/>
                  </a:cubicBezTo>
                  <a:cubicBezTo>
                    <a:pt x="465" y="263"/>
                    <a:pt x="466" y="262"/>
                    <a:pt x="466" y="261"/>
                  </a:cubicBezTo>
                  <a:cubicBezTo>
                    <a:pt x="467" y="260"/>
                    <a:pt x="467" y="256"/>
                    <a:pt x="468" y="255"/>
                  </a:cubicBezTo>
                  <a:cubicBezTo>
                    <a:pt x="468" y="254"/>
                    <a:pt x="470" y="252"/>
                    <a:pt x="472" y="251"/>
                  </a:cubicBezTo>
                  <a:cubicBezTo>
                    <a:pt x="473" y="251"/>
                    <a:pt x="476" y="251"/>
                    <a:pt x="477" y="252"/>
                  </a:cubicBezTo>
                  <a:cubicBezTo>
                    <a:pt x="477" y="252"/>
                    <a:pt x="478" y="254"/>
                    <a:pt x="478" y="255"/>
                  </a:cubicBezTo>
                  <a:cubicBezTo>
                    <a:pt x="479" y="257"/>
                    <a:pt x="478" y="260"/>
                    <a:pt x="478" y="261"/>
                  </a:cubicBezTo>
                  <a:cubicBezTo>
                    <a:pt x="478" y="262"/>
                    <a:pt x="477" y="263"/>
                    <a:pt x="477" y="264"/>
                  </a:cubicBezTo>
                  <a:cubicBezTo>
                    <a:pt x="476" y="265"/>
                    <a:pt x="476" y="267"/>
                    <a:pt x="476" y="268"/>
                  </a:cubicBezTo>
                  <a:cubicBezTo>
                    <a:pt x="475" y="268"/>
                    <a:pt x="475" y="269"/>
                    <a:pt x="475" y="270"/>
                  </a:cubicBezTo>
                  <a:cubicBezTo>
                    <a:pt x="474" y="271"/>
                    <a:pt x="474" y="273"/>
                    <a:pt x="473" y="273"/>
                  </a:cubicBezTo>
                  <a:cubicBezTo>
                    <a:pt x="473" y="274"/>
                    <a:pt x="471" y="274"/>
                    <a:pt x="470" y="274"/>
                  </a:cubicBezTo>
                  <a:cubicBezTo>
                    <a:pt x="470" y="274"/>
                    <a:pt x="469" y="273"/>
                    <a:pt x="469" y="273"/>
                  </a:cubicBezTo>
                  <a:cubicBezTo>
                    <a:pt x="468" y="273"/>
                    <a:pt x="468" y="275"/>
                    <a:pt x="467" y="276"/>
                  </a:cubicBezTo>
                  <a:cubicBezTo>
                    <a:pt x="467" y="277"/>
                    <a:pt x="468" y="279"/>
                    <a:pt x="468" y="280"/>
                  </a:cubicBezTo>
                  <a:cubicBezTo>
                    <a:pt x="468" y="280"/>
                    <a:pt x="468" y="282"/>
                    <a:pt x="467" y="282"/>
                  </a:cubicBezTo>
                  <a:cubicBezTo>
                    <a:pt x="467" y="283"/>
                    <a:pt x="465" y="283"/>
                    <a:pt x="465" y="284"/>
                  </a:cubicBezTo>
                  <a:cubicBezTo>
                    <a:pt x="465" y="285"/>
                    <a:pt x="466" y="287"/>
                    <a:pt x="465" y="287"/>
                  </a:cubicBezTo>
                  <a:cubicBezTo>
                    <a:pt x="465" y="288"/>
                    <a:pt x="465" y="289"/>
                    <a:pt x="464" y="289"/>
                  </a:cubicBezTo>
                  <a:cubicBezTo>
                    <a:pt x="464" y="290"/>
                    <a:pt x="461" y="289"/>
                    <a:pt x="461" y="289"/>
                  </a:cubicBezTo>
                  <a:cubicBezTo>
                    <a:pt x="460" y="290"/>
                    <a:pt x="460" y="292"/>
                    <a:pt x="460" y="293"/>
                  </a:cubicBezTo>
                  <a:cubicBezTo>
                    <a:pt x="460" y="294"/>
                    <a:pt x="461" y="297"/>
                    <a:pt x="461" y="297"/>
                  </a:cubicBezTo>
                  <a:cubicBezTo>
                    <a:pt x="462" y="299"/>
                    <a:pt x="465" y="301"/>
                    <a:pt x="466" y="301"/>
                  </a:cubicBezTo>
                  <a:cubicBezTo>
                    <a:pt x="467" y="302"/>
                    <a:pt x="468" y="303"/>
                    <a:pt x="469" y="303"/>
                  </a:cubicBezTo>
                  <a:cubicBezTo>
                    <a:pt x="470" y="303"/>
                    <a:pt x="472" y="304"/>
                    <a:pt x="473" y="303"/>
                  </a:cubicBezTo>
                  <a:cubicBezTo>
                    <a:pt x="474" y="303"/>
                    <a:pt x="476" y="301"/>
                    <a:pt x="476" y="300"/>
                  </a:cubicBezTo>
                  <a:cubicBezTo>
                    <a:pt x="476" y="299"/>
                    <a:pt x="475" y="298"/>
                    <a:pt x="475" y="298"/>
                  </a:cubicBezTo>
                  <a:cubicBezTo>
                    <a:pt x="474" y="297"/>
                    <a:pt x="473" y="297"/>
                    <a:pt x="473" y="297"/>
                  </a:cubicBezTo>
                  <a:cubicBezTo>
                    <a:pt x="472" y="296"/>
                    <a:pt x="471" y="295"/>
                    <a:pt x="471" y="294"/>
                  </a:cubicBezTo>
                  <a:cubicBezTo>
                    <a:pt x="471" y="294"/>
                    <a:pt x="472" y="293"/>
                    <a:pt x="473" y="292"/>
                  </a:cubicBezTo>
                  <a:cubicBezTo>
                    <a:pt x="473" y="292"/>
                    <a:pt x="475" y="291"/>
                    <a:pt x="476" y="291"/>
                  </a:cubicBezTo>
                  <a:cubicBezTo>
                    <a:pt x="476" y="290"/>
                    <a:pt x="477" y="289"/>
                    <a:pt x="477" y="289"/>
                  </a:cubicBezTo>
                  <a:cubicBezTo>
                    <a:pt x="477" y="288"/>
                    <a:pt x="476" y="286"/>
                    <a:pt x="476" y="285"/>
                  </a:cubicBezTo>
                  <a:cubicBezTo>
                    <a:pt x="476" y="285"/>
                    <a:pt x="476" y="283"/>
                    <a:pt x="477" y="283"/>
                  </a:cubicBezTo>
                  <a:cubicBezTo>
                    <a:pt x="478" y="283"/>
                    <a:pt x="479" y="285"/>
                    <a:pt x="480" y="284"/>
                  </a:cubicBezTo>
                  <a:cubicBezTo>
                    <a:pt x="481" y="284"/>
                    <a:pt x="481" y="283"/>
                    <a:pt x="482" y="282"/>
                  </a:cubicBezTo>
                  <a:cubicBezTo>
                    <a:pt x="482" y="281"/>
                    <a:pt x="482" y="278"/>
                    <a:pt x="483" y="277"/>
                  </a:cubicBezTo>
                  <a:cubicBezTo>
                    <a:pt x="483" y="277"/>
                    <a:pt x="484" y="276"/>
                    <a:pt x="485" y="275"/>
                  </a:cubicBezTo>
                  <a:cubicBezTo>
                    <a:pt x="486" y="275"/>
                    <a:pt x="488" y="274"/>
                    <a:pt x="489" y="273"/>
                  </a:cubicBezTo>
                  <a:cubicBezTo>
                    <a:pt x="490" y="273"/>
                    <a:pt x="492" y="272"/>
                    <a:pt x="492" y="271"/>
                  </a:cubicBezTo>
                  <a:cubicBezTo>
                    <a:pt x="493" y="270"/>
                    <a:pt x="493" y="268"/>
                    <a:pt x="494" y="268"/>
                  </a:cubicBezTo>
                  <a:cubicBezTo>
                    <a:pt x="495" y="267"/>
                    <a:pt x="497" y="269"/>
                    <a:pt x="498" y="269"/>
                  </a:cubicBezTo>
                  <a:cubicBezTo>
                    <a:pt x="499" y="269"/>
                    <a:pt x="501" y="267"/>
                    <a:pt x="501" y="266"/>
                  </a:cubicBezTo>
                  <a:cubicBezTo>
                    <a:pt x="502" y="265"/>
                    <a:pt x="501" y="262"/>
                    <a:pt x="501" y="261"/>
                  </a:cubicBezTo>
                  <a:cubicBezTo>
                    <a:pt x="501" y="260"/>
                    <a:pt x="502" y="258"/>
                    <a:pt x="502" y="258"/>
                  </a:cubicBezTo>
                  <a:cubicBezTo>
                    <a:pt x="502" y="256"/>
                    <a:pt x="502" y="252"/>
                    <a:pt x="502" y="250"/>
                  </a:cubicBezTo>
                  <a:cubicBezTo>
                    <a:pt x="502" y="249"/>
                    <a:pt x="502" y="246"/>
                    <a:pt x="503" y="244"/>
                  </a:cubicBezTo>
                  <a:cubicBezTo>
                    <a:pt x="503" y="243"/>
                    <a:pt x="506" y="240"/>
                    <a:pt x="507" y="239"/>
                  </a:cubicBezTo>
                  <a:cubicBezTo>
                    <a:pt x="508" y="238"/>
                    <a:pt x="510" y="237"/>
                    <a:pt x="511" y="237"/>
                  </a:cubicBezTo>
                  <a:cubicBezTo>
                    <a:pt x="512" y="236"/>
                    <a:pt x="515" y="234"/>
                    <a:pt x="517" y="234"/>
                  </a:cubicBezTo>
                  <a:cubicBezTo>
                    <a:pt x="518" y="234"/>
                    <a:pt x="520" y="236"/>
                    <a:pt x="521" y="236"/>
                  </a:cubicBezTo>
                  <a:cubicBezTo>
                    <a:pt x="523" y="236"/>
                    <a:pt x="524" y="233"/>
                    <a:pt x="525" y="23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1" name="Freeform 60"/>
            <p:cNvSpPr>
              <a:spLocks/>
            </p:cNvSpPr>
            <p:nvPr/>
          </p:nvSpPr>
          <p:spPr bwMode="auto">
            <a:xfrm>
              <a:off x="4560888" y="2378075"/>
              <a:ext cx="458787" cy="617538"/>
            </a:xfrm>
            <a:custGeom>
              <a:avLst/>
              <a:gdLst>
                <a:gd name="T0" fmla="*/ 540 w 544"/>
                <a:gd name="T1" fmla="*/ 444 h 731"/>
                <a:gd name="T2" fmla="*/ 526 w 544"/>
                <a:gd name="T3" fmla="*/ 404 h 731"/>
                <a:gd name="T4" fmla="*/ 497 w 544"/>
                <a:gd name="T5" fmla="*/ 321 h 731"/>
                <a:gd name="T6" fmla="*/ 463 w 544"/>
                <a:gd name="T7" fmla="*/ 264 h 731"/>
                <a:gd name="T8" fmla="*/ 433 w 544"/>
                <a:gd name="T9" fmla="*/ 267 h 731"/>
                <a:gd name="T10" fmla="*/ 406 w 544"/>
                <a:gd name="T11" fmla="*/ 287 h 731"/>
                <a:gd name="T12" fmla="*/ 395 w 544"/>
                <a:gd name="T13" fmla="*/ 307 h 731"/>
                <a:gd name="T14" fmla="*/ 380 w 544"/>
                <a:gd name="T15" fmla="*/ 333 h 731"/>
                <a:gd name="T16" fmla="*/ 355 w 544"/>
                <a:gd name="T17" fmla="*/ 353 h 731"/>
                <a:gd name="T18" fmla="*/ 331 w 544"/>
                <a:gd name="T19" fmla="*/ 329 h 731"/>
                <a:gd name="T20" fmla="*/ 347 w 544"/>
                <a:gd name="T21" fmla="*/ 291 h 731"/>
                <a:gd name="T22" fmla="*/ 364 w 544"/>
                <a:gd name="T23" fmla="*/ 272 h 731"/>
                <a:gd name="T24" fmla="*/ 374 w 544"/>
                <a:gd name="T25" fmla="*/ 236 h 731"/>
                <a:gd name="T26" fmla="*/ 385 w 544"/>
                <a:gd name="T27" fmla="*/ 212 h 731"/>
                <a:gd name="T28" fmla="*/ 381 w 544"/>
                <a:gd name="T29" fmla="*/ 154 h 731"/>
                <a:gd name="T30" fmla="*/ 359 w 544"/>
                <a:gd name="T31" fmla="*/ 123 h 731"/>
                <a:gd name="T32" fmla="*/ 353 w 544"/>
                <a:gd name="T33" fmla="*/ 101 h 731"/>
                <a:gd name="T34" fmla="*/ 374 w 544"/>
                <a:gd name="T35" fmla="*/ 99 h 731"/>
                <a:gd name="T36" fmla="*/ 352 w 544"/>
                <a:gd name="T37" fmla="*/ 72 h 731"/>
                <a:gd name="T38" fmla="*/ 340 w 544"/>
                <a:gd name="T39" fmla="*/ 52 h 731"/>
                <a:gd name="T40" fmla="*/ 300 w 544"/>
                <a:gd name="T41" fmla="*/ 46 h 731"/>
                <a:gd name="T42" fmla="*/ 265 w 544"/>
                <a:gd name="T43" fmla="*/ 38 h 731"/>
                <a:gd name="T44" fmla="*/ 241 w 544"/>
                <a:gd name="T45" fmla="*/ 17 h 731"/>
                <a:gd name="T46" fmla="*/ 215 w 544"/>
                <a:gd name="T47" fmla="*/ 18 h 731"/>
                <a:gd name="T48" fmla="*/ 169 w 544"/>
                <a:gd name="T49" fmla="*/ 1 h 731"/>
                <a:gd name="T50" fmla="*/ 150 w 544"/>
                <a:gd name="T51" fmla="*/ 9 h 731"/>
                <a:gd name="T52" fmla="*/ 142 w 544"/>
                <a:gd name="T53" fmla="*/ 31 h 731"/>
                <a:gd name="T54" fmla="*/ 142 w 544"/>
                <a:gd name="T55" fmla="*/ 63 h 731"/>
                <a:gd name="T56" fmla="*/ 147 w 544"/>
                <a:gd name="T57" fmla="*/ 80 h 731"/>
                <a:gd name="T58" fmla="*/ 111 w 544"/>
                <a:gd name="T59" fmla="*/ 100 h 731"/>
                <a:gd name="T60" fmla="*/ 117 w 544"/>
                <a:gd name="T61" fmla="*/ 147 h 731"/>
                <a:gd name="T62" fmla="*/ 106 w 544"/>
                <a:gd name="T63" fmla="*/ 187 h 731"/>
                <a:gd name="T64" fmla="*/ 103 w 544"/>
                <a:gd name="T65" fmla="*/ 179 h 731"/>
                <a:gd name="T66" fmla="*/ 103 w 544"/>
                <a:gd name="T67" fmla="*/ 153 h 731"/>
                <a:gd name="T68" fmla="*/ 101 w 544"/>
                <a:gd name="T69" fmla="*/ 174 h 731"/>
                <a:gd name="T70" fmla="*/ 93 w 544"/>
                <a:gd name="T71" fmla="*/ 194 h 731"/>
                <a:gd name="T72" fmla="*/ 88 w 544"/>
                <a:gd name="T73" fmla="*/ 153 h 731"/>
                <a:gd name="T74" fmla="*/ 94 w 544"/>
                <a:gd name="T75" fmla="*/ 123 h 731"/>
                <a:gd name="T76" fmla="*/ 78 w 544"/>
                <a:gd name="T77" fmla="*/ 129 h 731"/>
                <a:gd name="T78" fmla="*/ 63 w 544"/>
                <a:gd name="T79" fmla="*/ 167 h 731"/>
                <a:gd name="T80" fmla="*/ 40 w 544"/>
                <a:gd name="T81" fmla="*/ 177 h 731"/>
                <a:gd name="T82" fmla="*/ 20 w 544"/>
                <a:gd name="T83" fmla="*/ 215 h 731"/>
                <a:gd name="T84" fmla="*/ 24 w 544"/>
                <a:gd name="T85" fmla="*/ 263 h 731"/>
                <a:gd name="T86" fmla="*/ 3 w 544"/>
                <a:gd name="T87" fmla="*/ 327 h 731"/>
                <a:gd name="T88" fmla="*/ 15 w 544"/>
                <a:gd name="T89" fmla="*/ 387 h 731"/>
                <a:gd name="T90" fmla="*/ 34 w 544"/>
                <a:gd name="T91" fmla="*/ 458 h 731"/>
                <a:gd name="T92" fmla="*/ 73 w 544"/>
                <a:gd name="T93" fmla="*/ 587 h 731"/>
                <a:gd name="T94" fmla="*/ 43 w 544"/>
                <a:gd name="T95" fmla="*/ 701 h 731"/>
                <a:gd name="T96" fmla="*/ 284 w 544"/>
                <a:gd name="T97" fmla="*/ 704 h 731"/>
                <a:gd name="T98" fmla="*/ 454 w 544"/>
                <a:gd name="T99" fmla="*/ 656 h 731"/>
                <a:gd name="T100" fmla="*/ 470 w 544"/>
                <a:gd name="T101" fmla="*/ 627 h 731"/>
                <a:gd name="T102" fmla="*/ 480 w 544"/>
                <a:gd name="T103" fmla="*/ 596 h 731"/>
                <a:gd name="T104" fmla="*/ 503 w 544"/>
                <a:gd name="T105" fmla="*/ 535 h 731"/>
                <a:gd name="T106" fmla="*/ 505 w 544"/>
                <a:gd name="T107" fmla="*/ 509 h 731"/>
                <a:gd name="T108" fmla="*/ 528 w 544"/>
                <a:gd name="T109" fmla="*/ 497 h 731"/>
                <a:gd name="T110" fmla="*/ 525 w 544"/>
                <a:gd name="T111" fmla="*/ 514 h 731"/>
                <a:gd name="T112" fmla="*/ 542 w 544"/>
                <a:gd name="T113" fmla="*/ 482 h 7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44" h="731">
                  <a:moveTo>
                    <a:pt x="542" y="482"/>
                  </a:moveTo>
                  <a:cubicBezTo>
                    <a:pt x="543" y="481"/>
                    <a:pt x="544" y="478"/>
                    <a:pt x="544" y="476"/>
                  </a:cubicBezTo>
                  <a:cubicBezTo>
                    <a:pt x="544" y="475"/>
                    <a:pt x="543" y="472"/>
                    <a:pt x="542" y="470"/>
                  </a:cubicBezTo>
                  <a:cubicBezTo>
                    <a:pt x="542" y="469"/>
                    <a:pt x="540" y="467"/>
                    <a:pt x="540" y="466"/>
                  </a:cubicBezTo>
                  <a:cubicBezTo>
                    <a:pt x="540" y="465"/>
                    <a:pt x="541" y="462"/>
                    <a:pt x="541" y="461"/>
                  </a:cubicBezTo>
                  <a:cubicBezTo>
                    <a:pt x="541" y="459"/>
                    <a:pt x="539" y="457"/>
                    <a:pt x="539" y="455"/>
                  </a:cubicBezTo>
                  <a:cubicBezTo>
                    <a:pt x="539" y="454"/>
                    <a:pt x="540" y="452"/>
                    <a:pt x="540" y="451"/>
                  </a:cubicBezTo>
                  <a:cubicBezTo>
                    <a:pt x="540" y="450"/>
                    <a:pt x="540" y="446"/>
                    <a:pt x="540" y="444"/>
                  </a:cubicBezTo>
                  <a:cubicBezTo>
                    <a:pt x="541" y="444"/>
                    <a:pt x="542" y="442"/>
                    <a:pt x="543" y="441"/>
                  </a:cubicBezTo>
                  <a:cubicBezTo>
                    <a:pt x="543" y="440"/>
                    <a:pt x="544" y="438"/>
                    <a:pt x="544" y="437"/>
                  </a:cubicBezTo>
                  <a:cubicBezTo>
                    <a:pt x="544" y="436"/>
                    <a:pt x="542" y="434"/>
                    <a:pt x="542" y="433"/>
                  </a:cubicBezTo>
                  <a:cubicBezTo>
                    <a:pt x="541" y="432"/>
                    <a:pt x="541" y="430"/>
                    <a:pt x="540" y="428"/>
                  </a:cubicBezTo>
                  <a:cubicBezTo>
                    <a:pt x="540" y="428"/>
                    <a:pt x="539" y="426"/>
                    <a:pt x="538" y="425"/>
                  </a:cubicBezTo>
                  <a:cubicBezTo>
                    <a:pt x="537" y="424"/>
                    <a:pt x="536" y="420"/>
                    <a:pt x="535" y="419"/>
                  </a:cubicBezTo>
                  <a:cubicBezTo>
                    <a:pt x="533" y="417"/>
                    <a:pt x="530" y="414"/>
                    <a:pt x="529" y="413"/>
                  </a:cubicBezTo>
                  <a:cubicBezTo>
                    <a:pt x="528" y="411"/>
                    <a:pt x="527" y="406"/>
                    <a:pt x="526" y="404"/>
                  </a:cubicBezTo>
                  <a:cubicBezTo>
                    <a:pt x="525" y="402"/>
                    <a:pt x="522" y="397"/>
                    <a:pt x="521" y="395"/>
                  </a:cubicBezTo>
                  <a:cubicBezTo>
                    <a:pt x="521" y="394"/>
                    <a:pt x="520" y="390"/>
                    <a:pt x="520" y="389"/>
                  </a:cubicBezTo>
                  <a:cubicBezTo>
                    <a:pt x="519" y="384"/>
                    <a:pt x="516" y="376"/>
                    <a:pt x="515" y="372"/>
                  </a:cubicBezTo>
                  <a:cubicBezTo>
                    <a:pt x="515" y="369"/>
                    <a:pt x="514" y="363"/>
                    <a:pt x="513" y="361"/>
                  </a:cubicBezTo>
                  <a:cubicBezTo>
                    <a:pt x="512" y="359"/>
                    <a:pt x="510" y="355"/>
                    <a:pt x="510" y="353"/>
                  </a:cubicBezTo>
                  <a:cubicBezTo>
                    <a:pt x="508" y="351"/>
                    <a:pt x="506" y="345"/>
                    <a:pt x="505" y="342"/>
                  </a:cubicBezTo>
                  <a:cubicBezTo>
                    <a:pt x="503" y="339"/>
                    <a:pt x="500" y="333"/>
                    <a:pt x="499" y="330"/>
                  </a:cubicBezTo>
                  <a:cubicBezTo>
                    <a:pt x="498" y="328"/>
                    <a:pt x="497" y="324"/>
                    <a:pt x="497" y="321"/>
                  </a:cubicBezTo>
                  <a:cubicBezTo>
                    <a:pt x="497" y="319"/>
                    <a:pt x="497" y="313"/>
                    <a:pt x="496" y="310"/>
                  </a:cubicBezTo>
                  <a:cubicBezTo>
                    <a:pt x="496" y="308"/>
                    <a:pt x="494" y="303"/>
                    <a:pt x="493" y="301"/>
                  </a:cubicBezTo>
                  <a:cubicBezTo>
                    <a:pt x="492" y="298"/>
                    <a:pt x="490" y="293"/>
                    <a:pt x="489" y="291"/>
                  </a:cubicBezTo>
                  <a:cubicBezTo>
                    <a:pt x="487" y="289"/>
                    <a:pt x="484" y="288"/>
                    <a:pt x="483" y="286"/>
                  </a:cubicBezTo>
                  <a:cubicBezTo>
                    <a:pt x="482" y="285"/>
                    <a:pt x="480" y="281"/>
                    <a:pt x="479" y="279"/>
                  </a:cubicBezTo>
                  <a:cubicBezTo>
                    <a:pt x="477" y="277"/>
                    <a:pt x="475" y="271"/>
                    <a:pt x="473" y="269"/>
                  </a:cubicBezTo>
                  <a:cubicBezTo>
                    <a:pt x="472" y="268"/>
                    <a:pt x="470" y="267"/>
                    <a:pt x="468" y="267"/>
                  </a:cubicBezTo>
                  <a:cubicBezTo>
                    <a:pt x="467" y="266"/>
                    <a:pt x="464" y="265"/>
                    <a:pt x="463" y="264"/>
                  </a:cubicBezTo>
                  <a:cubicBezTo>
                    <a:pt x="462" y="264"/>
                    <a:pt x="459" y="263"/>
                    <a:pt x="458" y="262"/>
                  </a:cubicBezTo>
                  <a:cubicBezTo>
                    <a:pt x="457" y="262"/>
                    <a:pt x="456" y="263"/>
                    <a:pt x="455" y="263"/>
                  </a:cubicBezTo>
                  <a:cubicBezTo>
                    <a:pt x="454" y="263"/>
                    <a:pt x="451" y="263"/>
                    <a:pt x="450" y="262"/>
                  </a:cubicBezTo>
                  <a:cubicBezTo>
                    <a:pt x="449" y="262"/>
                    <a:pt x="448" y="259"/>
                    <a:pt x="447" y="259"/>
                  </a:cubicBezTo>
                  <a:cubicBezTo>
                    <a:pt x="446" y="258"/>
                    <a:pt x="442" y="260"/>
                    <a:pt x="441" y="261"/>
                  </a:cubicBezTo>
                  <a:cubicBezTo>
                    <a:pt x="440" y="261"/>
                    <a:pt x="439" y="263"/>
                    <a:pt x="439" y="264"/>
                  </a:cubicBezTo>
                  <a:cubicBezTo>
                    <a:pt x="438" y="264"/>
                    <a:pt x="436" y="265"/>
                    <a:pt x="435" y="266"/>
                  </a:cubicBezTo>
                  <a:cubicBezTo>
                    <a:pt x="435" y="266"/>
                    <a:pt x="434" y="267"/>
                    <a:pt x="433" y="267"/>
                  </a:cubicBezTo>
                  <a:cubicBezTo>
                    <a:pt x="433" y="268"/>
                    <a:pt x="433" y="271"/>
                    <a:pt x="432" y="272"/>
                  </a:cubicBezTo>
                  <a:cubicBezTo>
                    <a:pt x="431" y="273"/>
                    <a:pt x="430" y="274"/>
                    <a:pt x="429" y="274"/>
                  </a:cubicBezTo>
                  <a:cubicBezTo>
                    <a:pt x="427" y="275"/>
                    <a:pt x="425" y="275"/>
                    <a:pt x="423" y="275"/>
                  </a:cubicBezTo>
                  <a:cubicBezTo>
                    <a:pt x="422" y="276"/>
                    <a:pt x="421" y="278"/>
                    <a:pt x="420" y="278"/>
                  </a:cubicBezTo>
                  <a:cubicBezTo>
                    <a:pt x="419" y="279"/>
                    <a:pt x="416" y="280"/>
                    <a:pt x="415" y="280"/>
                  </a:cubicBezTo>
                  <a:cubicBezTo>
                    <a:pt x="413" y="281"/>
                    <a:pt x="410" y="280"/>
                    <a:pt x="409" y="281"/>
                  </a:cubicBezTo>
                  <a:cubicBezTo>
                    <a:pt x="408" y="281"/>
                    <a:pt x="407" y="282"/>
                    <a:pt x="406" y="283"/>
                  </a:cubicBezTo>
                  <a:cubicBezTo>
                    <a:pt x="406" y="284"/>
                    <a:pt x="406" y="286"/>
                    <a:pt x="406" y="287"/>
                  </a:cubicBezTo>
                  <a:cubicBezTo>
                    <a:pt x="406" y="288"/>
                    <a:pt x="405" y="290"/>
                    <a:pt x="404" y="291"/>
                  </a:cubicBezTo>
                  <a:cubicBezTo>
                    <a:pt x="404" y="291"/>
                    <a:pt x="401" y="293"/>
                    <a:pt x="400" y="293"/>
                  </a:cubicBezTo>
                  <a:cubicBezTo>
                    <a:pt x="400" y="293"/>
                    <a:pt x="398" y="293"/>
                    <a:pt x="398" y="294"/>
                  </a:cubicBezTo>
                  <a:cubicBezTo>
                    <a:pt x="398" y="294"/>
                    <a:pt x="398" y="296"/>
                    <a:pt x="398" y="296"/>
                  </a:cubicBezTo>
                  <a:cubicBezTo>
                    <a:pt x="399" y="297"/>
                    <a:pt x="400" y="297"/>
                    <a:pt x="400" y="298"/>
                  </a:cubicBezTo>
                  <a:cubicBezTo>
                    <a:pt x="400" y="299"/>
                    <a:pt x="400" y="300"/>
                    <a:pt x="400" y="301"/>
                  </a:cubicBezTo>
                  <a:cubicBezTo>
                    <a:pt x="400" y="302"/>
                    <a:pt x="399" y="304"/>
                    <a:pt x="398" y="304"/>
                  </a:cubicBezTo>
                  <a:cubicBezTo>
                    <a:pt x="397" y="305"/>
                    <a:pt x="395" y="306"/>
                    <a:pt x="395" y="307"/>
                  </a:cubicBezTo>
                  <a:cubicBezTo>
                    <a:pt x="394" y="308"/>
                    <a:pt x="393" y="310"/>
                    <a:pt x="393" y="310"/>
                  </a:cubicBezTo>
                  <a:cubicBezTo>
                    <a:pt x="392" y="312"/>
                    <a:pt x="392" y="314"/>
                    <a:pt x="392" y="316"/>
                  </a:cubicBezTo>
                  <a:cubicBezTo>
                    <a:pt x="391" y="317"/>
                    <a:pt x="390" y="319"/>
                    <a:pt x="390" y="320"/>
                  </a:cubicBezTo>
                  <a:cubicBezTo>
                    <a:pt x="390" y="321"/>
                    <a:pt x="390" y="323"/>
                    <a:pt x="389" y="324"/>
                  </a:cubicBezTo>
                  <a:cubicBezTo>
                    <a:pt x="389" y="325"/>
                    <a:pt x="388" y="326"/>
                    <a:pt x="388" y="327"/>
                  </a:cubicBezTo>
                  <a:cubicBezTo>
                    <a:pt x="388" y="328"/>
                    <a:pt x="389" y="329"/>
                    <a:pt x="388" y="330"/>
                  </a:cubicBezTo>
                  <a:cubicBezTo>
                    <a:pt x="388" y="331"/>
                    <a:pt x="386" y="332"/>
                    <a:pt x="385" y="332"/>
                  </a:cubicBezTo>
                  <a:cubicBezTo>
                    <a:pt x="384" y="333"/>
                    <a:pt x="381" y="333"/>
                    <a:pt x="380" y="333"/>
                  </a:cubicBezTo>
                  <a:cubicBezTo>
                    <a:pt x="379" y="334"/>
                    <a:pt x="378" y="338"/>
                    <a:pt x="378" y="339"/>
                  </a:cubicBezTo>
                  <a:cubicBezTo>
                    <a:pt x="377" y="340"/>
                    <a:pt x="376" y="342"/>
                    <a:pt x="375" y="343"/>
                  </a:cubicBezTo>
                  <a:cubicBezTo>
                    <a:pt x="375" y="345"/>
                    <a:pt x="374" y="348"/>
                    <a:pt x="374" y="350"/>
                  </a:cubicBezTo>
                  <a:cubicBezTo>
                    <a:pt x="373" y="351"/>
                    <a:pt x="372" y="353"/>
                    <a:pt x="371" y="354"/>
                  </a:cubicBezTo>
                  <a:cubicBezTo>
                    <a:pt x="370" y="355"/>
                    <a:pt x="368" y="358"/>
                    <a:pt x="367" y="358"/>
                  </a:cubicBezTo>
                  <a:cubicBezTo>
                    <a:pt x="366" y="358"/>
                    <a:pt x="365" y="358"/>
                    <a:pt x="364" y="358"/>
                  </a:cubicBezTo>
                  <a:cubicBezTo>
                    <a:pt x="363" y="357"/>
                    <a:pt x="361" y="355"/>
                    <a:pt x="359" y="354"/>
                  </a:cubicBezTo>
                  <a:cubicBezTo>
                    <a:pt x="358" y="353"/>
                    <a:pt x="356" y="353"/>
                    <a:pt x="355" y="353"/>
                  </a:cubicBezTo>
                  <a:cubicBezTo>
                    <a:pt x="353" y="353"/>
                    <a:pt x="350" y="351"/>
                    <a:pt x="348" y="351"/>
                  </a:cubicBezTo>
                  <a:cubicBezTo>
                    <a:pt x="347" y="351"/>
                    <a:pt x="346" y="352"/>
                    <a:pt x="345" y="353"/>
                  </a:cubicBezTo>
                  <a:cubicBezTo>
                    <a:pt x="344" y="353"/>
                    <a:pt x="342" y="352"/>
                    <a:pt x="342" y="352"/>
                  </a:cubicBezTo>
                  <a:cubicBezTo>
                    <a:pt x="340" y="351"/>
                    <a:pt x="337" y="350"/>
                    <a:pt x="336" y="349"/>
                  </a:cubicBezTo>
                  <a:cubicBezTo>
                    <a:pt x="335" y="347"/>
                    <a:pt x="334" y="342"/>
                    <a:pt x="332" y="341"/>
                  </a:cubicBezTo>
                  <a:cubicBezTo>
                    <a:pt x="331" y="339"/>
                    <a:pt x="328" y="339"/>
                    <a:pt x="327" y="337"/>
                  </a:cubicBezTo>
                  <a:cubicBezTo>
                    <a:pt x="327" y="336"/>
                    <a:pt x="329" y="334"/>
                    <a:pt x="330" y="333"/>
                  </a:cubicBezTo>
                  <a:cubicBezTo>
                    <a:pt x="330" y="332"/>
                    <a:pt x="331" y="330"/>
                    <a:pt x="331" y="329"/>
                  </a:cubicBezTo>
                  <a:cubicBezTo>
                    <a:pt x="331" y="327"/>
                    <a:pt x="330" y="324"/>
                    <a:pt x="330" y="323"/>
                  </a:cubicBezTo>
                  <a:cubicBezTo>
                    <a:pt x="330" y="320"/>
                    <a:pt x="329" y="315"/>
                    <a:pt x="329" y="313"/>
                  </a:cubicBezTo>
                  <a:cubicBezTo>
                    <a:pt x="329" y="311"/>
                    <a:pt x="330" y="308"/>
                    <a:pt x="330" y="306"/>
                  </a:cubicBezTo>
                  <a:cubicBezTo>
                    <a:pt x="330" y="305"/>
                    <a:pt x="331" y="302"/>
                    <a:pt x="332" y="300"/>
                  </a:cubicBezTo>
                  <a:cubicBezTo>
                    <a:pt x="333" y="299"/>
                    <a:pt x="334" y="295"/>
                    <a:pt x="335" y="294"/>
                  </a:cubicBezTo>
                  <a:cubicBezTo>
                    <a:pt x="335" y="293"/>
                    <a:pt x="337" y="293"/>
                    <a:pt x="338" y="293"/>
                  </a:cubicBezTo>
                  <a:cubicBezTo>
                    <a:pt x="340" y="292"/>
                    <a:pt x="342" y="293"/>
                    <a:pt x="343" y="292"/>
                  </a:cubicBezTo>
                  <a:cubicBezTo>
                    <a:pt x="344" y="292"/>
                    <a:pt x="346" y="291"/>
                    <a:pt x="347" y="291"/>
                  </a:cubicBezTo>
                  <a:cubicBezTo>
                    <a:pt x="349" y="290"/>
                    <a:pt x="352" y="291"/>
                    <a:pt x="353" y="290"/>
                  </a:cubicBezTo>
                  <a:cubicBezTo>
                    <a:pt x="354" y="289"/>
                    <a:pt x="354" y="287"/>
                    <a:pt x="354" y="286"/>
                  </a:cubicBezTo>
                  <a:cubicBezTo>
                    <a:pt x="353" y="285"/>
                    <a:pt x="352" y="283"/>
                    <a:pt x="352" y="282"/>
                  </a:cubicBezTo>
                  <a:cubicBezTo>
                    <a:pt x="353" y="281"/>
                    <a:pt x="355" y="280"/>
                    <a:pt x="355" y="279"/>
                  </a:cubicBezTo>
                  <a:cubicBezTo>
                    <a:pt x="356" y="279"/>
                    <a:pt x="357" y="278"/>
                    <a:pt x="358" y="278"/>
                  </a:cubicBezTo>
                  <a:cubicBezTo>
                    <a:pt x="358" y="277"/>
                    <a:pt x="360" y="277"/>
                    <a:pt x="361" y="277"/>
                  </a:cubicBezTo>
                  <a:cubicBezTo>
                    <a:pt x="362" y="277"/>
                    <a:pt x="363" y="276"/>
                    <a:pt x="364" y="275"/>
                  </a:cubicBezTo>
                  <a:cubicBezTo>
                    <a:pt x="364" y="274"/>
                    <a:pt x="364" y="273"/>
                    <a:pt x="364" y="272"/>
                  </a:cubicBezTo>
                  <a:cubicBezTo>
                    <a:pt x="364" y="271"/>
                    <a:pt x="365" y="269"/>
                    <a:pt x="365" y="267"/>
                  </a:cubicBezTo>
                  <a:cubicBezTo>
                    <a:pt x="366" y="266"/>
                    <a:pt x="364" y="263"/>
                    <a:pt x="364" y="261"/>
                  </a:cubicBezTo>
                  <a:cubicBezTo>
                    <a:pt x="364" y="259"/>
                    <a:pt x="363" y="254"/>
                    <a:pt x="363" y="252"/>
                  </a:cubicBezTo>
                  <a:cubicBezTo>
                    <a:pt x="363" y="249"/>
                    <a:pt x="364" y="245"/>
                    <a:pt x="364" y="243"/>
                  </a:cubicBezTo>
                  <a:cubicBezTo>
                    <a:pt x="365" y="242"/>
                    <a:pt x="366" y="239"/>
                    <a:pt x="367" y="237"/>
                  </a:cubicBezTo>
                  <a:cubicBezTo>
                    <a:pt x="368" y="236"/>
                    <a:pt x="369" y="235"/>
                    <a:pt x="370" y="235"/>
                  </a:cubicBezTo>
                  <a:cubicBezTo>
                    <a:pt x="370" y="235"/>
                    <a:pt x="372" y="234"/>
                    <a:pt x="372" y="235"/>
                  </a:cubicBezTo>
                  <a:cubicBezTo>
                    <a:pt x="373" y="235"/>
                    <a:pt x="374" y="236"/>
                    <a:pt x="374" y="236"/>
                  </a:cubicBezTo>
                  <a:cubicBezTo>
                    <a:pt x="374" y="236"/>
                    <a:pt x="375" y="237"/>
                    <a:pt x="376" y="237"/>
                  </a:cubicBezTo>
                  <a:cubicBezTo>
                    <a:pt x="377" y="236"/>
                    <a:pt x="378" y="235"/>
                    <a:pt x="378" y="234"/>
                  </a:cubicBezTo>
                  <a:cubicBezTo>
                    <a:pt x="379" y="233"/>
                    <a:pt x="379" y="231"/>
                    <a:pt x="379" y="230"/>
                  </a:cubicBezTo>
                  <a:cubicBezTo>
                    <a:pt x="380" y="229"/>
                    <a:pt x="382" y="227"/>
                    <a:pt x="382" y="226"/>
                  </a:cubicBezTo>
                  <a:cubicBezTo>
                    <a:pt x="383" y="226"/>
                    <a:pt x="383" y="224"/>
                    <a:pt x="383" y="224"/>
                  </a:cubicBezTo>
                  <a:cubicBezTo>
                    <a:pt x="384" y="223"/>
                    <a:pt x="387" y="224"/>
                    <a:pt x="387" y="223"/>
                  </a:cubicBezTo>
                  <a:cubicBezTo>
                    <a:pt x="388" y="222"/>
                    <a:pt x="387" y="219"/>
                    <a:pt x="387" y="218"/>
                  </a:cubicBezTo>
                  <a:cubicBezTo>
                    <a:pt x="387" y="217"/>
                    <a:pt x="386" y="214"/>
                    <a:pt x="385" y="212"/>
                  </a:cubicBezTo>
                  <a:cubicBezTo>
                    <a:pt x="385" y="209"/>
                    <a:pt x="385" y="202"/>
                    <a:pt x="385" y="198"/>
                  </a:cubicBezTo>
                  <a:cubicBezTo>
                    <a:pt x="385" y="195"/>
                    <a:pt x="384" y="189"/>
                    <a:pt x="384" y="186"/>
                  </a:cubicBezTo>
                  <a:cubicBezTo>
                    <a:pt x="384" y="185"/>
                    <a:pt x="383" y="183"/>
                    <a:pt x="383" y="182"/>
                  </a:cubicBezTo>
                  <a:cubicBezTo>
                    <a:pt x="383" y="181"/>
                    <a:pt x="381" y="179"/>
                    <a:pt x="381" y="178"/>
                  </a:cubicBezTo>
                  <a:cubicBezTo>
                    <a:pt x="381" y="176"/>
                    <a:pt x="381" y="173"/>
                    <a:pt x="381" y="172"/>
                  </a:cubicBezTo>
                  <a:cubicBezTo>
                    <a:pt x="382" y="171"/>
                    <a:pt x="383" y="169"/>
                    <a:pt x="384" y="167"/>
                  </a:cubicBezTo>
                  <a:cubicBezTo>
                    <a:pt x="384" y="166"/>
                    <a:pt x="383" y="162"/>
                    <a:pt x="383" y="160"/>
                  </a:cubicBezTo>
                  <a:cubicBezTo>
                    <a:pt x="382" y="158"/>
                    <a:pt x="381" y="155"/>
                    <a:pt x="381" y="154"/>
                  </a:cubicBezTo>
                  <a:cubicBezTo>
                    <a:pt x="380" y="153"/>
                    <a:pt x="378" y="151"/>
                    <a:pt x="378" y="150"/>
                  </a:cubicBezTo>
                  <a:cubicBezTo>
                    <a:pt x="378" y="148"/>
                    <a:pt x="379" y="144"/>
                    <a:pt x="379" y="143"/>
                  </a:cubicBezTo>
                  <a:cubicBezTo>
                    <a:pt x="378" y="141"/>
                    <a:pt x="376" y="139"/>
                    <a:pt x="376" y="138"/>
                  </a:cubicBezTo>
                  <a:cubicBezTo>
                    <a:pt x="375" y="136"/>
                    <a:pt x="373" y="135"/>
                    <a:pt x="372" y="134"/>
                  </a:cubicBezTo>
                  <a:cubicBezTo>
                    <a:pt x="372" y="132"/>
                    <a:pt x="373" y="130"/>
                    <a:pt x="372" y="129"/>
                  </a:cubicBezTo>
                  <a:cubicBezTo>
                    <a:pt x="372" y="128"/>
                    <a:pt x="369" y="127"/>
                    <a:pt x="367" y="127"/>
                  </a:cubicBezTo>
                  <a:cubicBezTo>
                    <a:pt x="366" y="126"/>
                    <a:pt x="363" y="127"/>
                    <a:pt x="362" y="126"/>
                  </a:cubicBezTo>
                  <a:cubicBezTo>
                    <a:pt x="361" y="126"/>
                    <a:pt x="360" y="123"/>
                    <a:pt x="359" y="123"/>
                  </a:cubicBezTo>
                  <a:cubicBezTo>
                    <a:pt x="358" y="122"/>
                    <a:pt x="357" y="121"/>
                    <a:pt x="356" y="120"/>
                  </a:cubicBezTo>
                  <a:cubicBezTo>
                    <a:pt x="356" y="120"/>
                    <a:pt x="355" y="119"/>
                    <a:pt x="355" y="118"/>
                  </a:cubicBezTo>
                  <a:cubicBezTo>
                    <a:pt x="354" y="117"/>
                    <a:pt x="355" y="116"/>
                    <a:pt x="354" y="115"/>
                  </a:cubicBezTo>
                  <a:cubicBezTo>
                    <a:pt x="354" y="114"/>
                    <a:pt x="353" y="113"/>
                    <a:pt x="353" y="113"/>
                  </a:cubicBezTo>
                  <a:cubicBezTo>
                    <a:pt x="352" y="112"/>
                    <a:pt x="353" y="110"/>
                    <a:pt x="353" y="110"/>
                  </a:cubicBezTo>
                  <a:cubicBezTo>
                    <a:pt x="353" y="109"/>
                    <a:pt x="353" y="108"/>
                    <a:pt x="353" y="107"/>
                  </a:cubicBezTo>
                  <a:cubicBezTo>
                    <a:pt x="352" y="106"/>
                    <a:pt x="351" y="105"/>
                    <a:pt x="351" y="104"/>
                  </a:cubicBezTo>
                  <a:cubicBezTo>
                    <a:pt x="351" y="103"/>
                    <a:pt x="352" y="102"/>
                    <a:pt x="353" y="101"/>
                  </a:cubicBezTo>
                  <a:cubicBezTo>
                    <a:pt x="354" y="100"/>
                    <a:pt x="355" y="98"/>
                    <a:pt x="356" y="98"/>
                  </a:cubicBezTo>
                  <a:cubicBezTo>
                    <a:pt x="357" y="98"/>
                    <a:pt x="359" y="98"/>
                    <a:pt x="360" y="98"/>
                  </a:cubicBezTo>
                  <a:cubicBezTo>
                    <a:pt x="360" y="98"/>
                    <a:pt x="361" y="99"/>
                    <a:pt x="361" y="99"/>
                  </a:cubicBezTo>
                  <a:cubicBezTo>
                    <a:pt x="362" y="100"/>
                    <a:pt x="363" y="101"/>
                    <a:pt x="364" y="101"/>
                  </a:cubicBezTo>
                  <a:cubicBezTo>
                    <a:pt x="365" y="102"/>
                    <a:pt x="367" y="101"/>
                    <a:pt x="368" y="101"/>
                  </a:cubicBezTo>
                  <a:cubicBezTo>
                    <a:pt x="369" y="102"/>
                    <a:pt x="370" y="103"/>
                    <a:pt x="371" y="103"/>
                  </a:cubicBezTo>
                  <a:cubicBezTo>
                    <a:pt x="372" y="103"/>
                    <a:pt x="373" y="103"/>
                    <a:pt x="373" y="102"/>
                  </a:cubicBezTo>
                  <a:cubicBezTo>
                    <a:pt x="374" y="102"/>
                    <a:pt x="374" y="100"/>
                    <a:pt x="374" y="99"/>
                  </a:cubicBezTo>
                  <a:cubicBezTo>
                    <a:pt x="373" y="98"/>
                    <a:pt x="372" y="97"/>
                    <a:pt x="371" y="97"/>
                  </a:cubicBezTo>
                  <a:cubicBezTo>
                    <a:pt x="371" y="96"/>
                    <a:pt x="370" y="94"/>
                    <a:pt x="369" y="93"/>
                  </a:cubicBezTo>
                  <a:cubicBezTo>
                    <a:pt x="369" y="92"/>
                    <a:pt x="368" y="90"/>
                    <a:pt x="368" y="89"/>
                  </a:cubicBezTo>
                  <a:cubicBezTo>
                    <a:pt x="367" y="88"/>
                    <a:pt x="366" y="85"/>
                    <a:pt x="365" y="84"/>
                  </a:cubicBezTo>
                  <a:cubicBezTo>
                    <a:pt x="364" y="83"/>
                    <a:pt x="361" y="83"/>
                    <a:pt x="360" y="82"/>
                  </a:cubicBezTo>
                  <a:cubicBezTo>
                    <a:pt x="359" y="81"/>
                    <a:pt x="358" y="79"/>
                    <a:pt x="357" y="78"/>
                  </a:cubicBezTo>
                  <a:cubicBezTo>
                    <a:pt x="357" y="77"/>
                    <a:pt x="356" y="75"/>
                    <a:pt x="355" y="74"/>
                  </a:cubicBezTo>
                  <a:cubicBezTo>
                    <a:pt x="354" y="73"/>
                    <a:pt x="353" y="73"/>
                    <a:pt x="352" y="72"/>
                  </a:cubicBezTo>
                  <a:cubicBezTo>
                    <a:pt x="351" y="71"/>
                    <a:pt x="349" y="70"/>
                    <a:pt x="349" y="70"/>
                  </a:cubicBezTo>
                  <a:cubicBezTo>
                    <a:pt x="349" y="69"/>
                    <a:pt x="349" y="68"/>
                    <a:pt x="349" y="67"/>
                  </a:cubicBezTo>
                  <a:cubicBezTo>
                    <a:pt x="349" y="67"/>
                    <a:pt x="351" y="67"/>
                    <a:pt x="351" y="67"/>
                  </a:cubicBezTo>
                  <a:cubicBezTo>
                    <a:pt x="352" y="66"/>
                    <a:pt x="352" y="64"/>
                    <a:pt x="352" y="63"/>
                  </a:cubicBezTo>
                  <a:cubicBezTo>
                    <a:pt x="352" y="63"/>
                    <a:pt x="352" y="61"/>
                    <a:pt x="352" y="61"/>
                  </a:cubicBezTo>
                  <a:cubicBezTo>
                    <a:pt x="351" y="60"/>
                    <a:pt x="348" y="61"/>
                    <a:pt x="347" y="60"/>
                  </a:cubicBezTo>
                  <a:cubicBezTo>
                    <a:pt x="346" y="60"/>
                    <a:pt x="344" y="58"/>
                    <a:pt x="343" y="57"/>
                  </a:cubicBezTo>
                  <a:cubicBezTo>
                    <a:pt x="342" y="56"/>
                    <a:pt x="341" y="53"/>
                    <a:pt x="340" y="52"/>
                  </a:cubicBezTo>
                  <a:cubicBezTo>
                    <a:pt x="339" y="51"/>
                    <a:pt x="336" y="51"/>
                    <a:pt x="335" y="51"/>
                  </a:cubicBezTo>
                  <a:cubicBezTo>
                    <a:pt x="335" y="51"/>
                    <a:pt x="333" y="52"/>
                    <a:pt x="332" y="53"/>
                  </a:cubicBezTo>
                  <a:cubicBezTo>
                    <a:pt x="332" y="53"/>
                    <a:pt x="330" y="53"/>
                    <a:pt x="329" y="53"/>
                  </a:cubicBezTo>
                  <a:cubicBezTo>
                    <a:pt x="327" y="53"/>
                    <a:pt x="323" y="52"/>
                    <a:pt x="322" y="52"/>
                  </a:cubicBezTo>
                  <a:cubicBezTo>
                    <a:pt x="320" y="51"/>
                    <a:pt x="318" y="50"/>
                    <a:pt x="317" y="50"/>
                  </a:cubicBezTo>
                  <a:cubicBezTo>
                    <a:pt x="315" y="49"/>
                    <a:pt x="312" y="48"/>
                    <a:pt x="311" y="47"/>
                  </a:cubicBezTo>
                  <a:cubicBezTo>
                    <a:pt x="309" y="47"/>
                    <a:pt x="306" y="45"/>
                    <a:pt x="305" y="45"/>
                  </a:cubicBezTo>
                  <a:cubicBezTo>
                    <a:pt x="303" y="45"/>
                    <a:pt x="301" y="46"/>
                    <a:pt x="300" y="46"/>
                  </a:cubicBezTo>
                  <a:cubicBezTo>
                    <a:pt x="298" y="46"/>
                    <a:pt x="295" y="46"/>
                    <a:pt x="294" y="45"/>
                  </a:cubicBezTo>
                  <a:cubicBezTo>
                    <a:pt x="293" y="45"/>
                    <a:pt x="291" y="43"/>
                    <a:pt x="291" y="43"/>
                  </a:cubicBezTo>
                  <a:cubicBezTo>
                    <a:pt x="289" y="41"/>
                    <a:pt x="287" y="39"/>
                    <a:pt x="286" y="38"/>
                  </a:cubicBezTo>
                  <a:cubicBezTo>
                    <a:pt x="284" y="37"/>
                    <a:pt x="281" y="36"/>
                    <a:pt x="280" y="36"/>
                  </a:cubicBezTo>
                  <a:cubicBezTo>
                    <a:pt x="278" y="36"/>
                    <a:pt x="275" y="36"/>
                    <a:pt x="273" y="36"/>
                  </a:cubicBezTo>
                  <a:cubicBezTo>
                    <a:pt x="273" y="36"/>
                    <a:pt x="272" y="37"/>
                    <a:pt x="271" y="37"/>
                  </a:cubicBezTo>
                  <a:cubicBezTo>
                    <a:pt x="270" y="37"/>
                    <a:pt x="269" y="37"/>
                    <a:pt x="268" y="37"/>
                  </a:cubicBezTo>
                  <a:cubicBezTo>
                    <a:pt x="267" y="37"/>
                    <a:pt x="265" y="38"/>
                    <a:pt x="265" y="38"/>
                  </a:cubicBezTo>
                  <a:cubicBezTo>
                    <a:pt x="264" y="39"/>
                    <a:pt x="262" y="39"/>
                    <a:pt x="261" y="39"/>
                  </a:cubicBezTo>
                  <a:cubicBezTo>
                    <a:pt x="260" y="39"/>
                    <a:pt x="259" y="38"/>
                    <a:pt x="258" y="37"/>
                  </a:cubicBezTo>
                  <a:cubicBezTo>
                    <a:pt x="257" y="37"/>
                    <a:pt x="256" y="35"/>
                    <a:pt x="256" y="34"/>
                  </a:cubicBezTo>
                  <a:cubicBezTo>
                    <a:pt x="255" y="33"/>
                    <a:pt x="254" y="30"/>
                    <a:pt x="254" y="29"/>
                  </a:cubicBezTo>
                  <a:cubicBezTo>
                    <a:pt x="253" y="28"/>
                    <a:pt x="252" y="27"/>
                    <a:pt x="251" y="26"/>
                  </a:cubicBezTo>
                  <a:cubicBezTo>
                    <a:pt x="250" y="25"/>
                    <a:pt x="248" y="24"/>
                    <a:pt x="248" y="23"/>
                  </a:cubicBezTo>
                  <a:cubicBezTo>
                    <a:pt x="247" y="22"/>
                    <a:pt x="245" y="20"/>
                    <a:pt x="244" y="20"/>
                  </a:cubicBezTo>
                  <a:cubicBezTo>
                    <a:pt x="244" y="19"/>
                    <a:pt x="242" y="18"/>
                    <a:pt x="241" y="17"/>
                  </a:cubicBezTo>
                  <a:cubicBezTo>
                    <a:pt x="240" y="17"/>
                    <a:pt x="238" y="17"/>
                    <a:pt x="237" y="17"/>
                  </a:cubicBezTo>
                  <a:cubicBezTo>
                    <a:pt x="235" y="17"/>
                    <a:pt x="232" y="16"/>
                    <a:pt x="230" y="15"/>
                  </a:cubicBezTo>
                  <a:cubicBezTo>
                    <a:pt x="229" y="15"/>
                    <a:pt x="228" y="14"/>
                    <a:pt x="227" y="14"/>
                  </a:cubicBezTo>
                  <a:cubicBezTo>
                    <a:pt x="226" y="14"/>
                    <a:pt x="225" y="15"/>
                    <a:pt x="224" y="16"/>
                  </a:cubicBezTo>
                  <a:cubicBezTo>
                    <a:pt x="223" y="16"/>
                    <a:pt x="222" y="18"/>
                    <a:pt x="222" y="18"/>
                  </a:cubicBezTo>
                  <a:cubicBezTo>
                    <a:pt x="221" y="18"/>
                    <a:pt x="220" y="16"/>
                    <a:pt x="219" y="16"/>
                  </a:cubicBezTo>
                  <a:cubicBezTo>
                    <a:pt x="218" y="16"/>
                    <a:pt x="217" y="16"/>
                    <a:pt x="216" y="16"/>
                  </a:cubicBezTo>
                  <a:cubicBezTo>
                    <a:pt x="216" y="16"/>
                    <a:pt x="215" y="18"/>
                    <a:pt x="215" y="18"/>
                  </a:cubicBezTo>
                  <a:cubicBezTo>
                    <a:pt x="214" y="18"/>
                    <a:pt x="213" y="20"/>
                    <a:pt x="212" y="20"/>
                  </a:cubicBezTo>
                  <a:cubicBezTo>
                    <a:pt x="211" y="20"/>
                    <a:pt x="209" y="18"/>
                    <a:pt x="208" y="18"/>
                  </a:cubicBezTo>
                  <a:cubicBezTo>
                    <a:pt x="207" y="17"/>
                    <a:pt x="204" y="16"/>
                    <a:pt x="202" y="15"/>
                  </a:cubicBezTo>
                  <a:cubicBezTo>
                    <a:pt x="200" y="14"/>
                    <a:pt x="196" y="10"/>
                    <a:pt x="194" y="9"/>
                  </a:cubicBezTo>
                  <a:cubicBezTo>
                    <a:pt x="192" y="8"/>
                    <a:pt x="188" y="8"/>
                    <a:pt x="186" y="7"/>
                  </a:cubicBezTo>
                  <a:cubicBezTo>
                    <a:pt x="184" y="7"/>
                    <a:pt x="181" y="5"/>
                    <a:pt x="179" y="4"/>
                  </a:cubicBezTo>
                  <a:cubicBezTo>
                    <a:pt x="178" y="4"/>
                    <a:pt x="176" y="2"/>
                    <a:pt x="175" y="1"/>
                  </a:cubicBezTo>
                  <a:cubicBezTo>
                    <a:pt x="173" y="1"/>
                    <a:pt x="170" y="0"/>
                    <a:pt x="169" y="1"/>
                  </a:cubicBezTo>
                  <a:cubicBezTo>
                    <a:pt x="168" y="2"/>
                    <a:pt x="168" y="3"/>
                    <a:pt x="168" y="4"/>
                  </a:cubicBezTo>
                  <a:cubicBezTo>
                    <a:pt x="168" y="4"/>
                    <a:pt x="169" y="5"/>
                    <a:pt x="169" y="6"/>
                  </a:cubicBezTo>
                  <a:cubicBezTo>
                    <a:pt x="169" y="7"/>
                    <a:pt x="168" y="8"/>
                    <a:pt x="167" y="9"/>
                  </a:cubicBezTo>
                  <a:cubicBezTo>
                    <a:pt x="166" y="10"/>
                    <a:pt x="164" y="10"/>
                    <a:pt x="163" y="10"/>
                  </a:cubicBezTo>
                  <a:cubicBezTo>
                    <a:pt x="162" y="10"/>
                    <a:pt x="161" y="9"/>
                    <a:pt x="160" y="9"/>
                  </a:cubicBezTo>
                  <a:cubicBezTo>
                    <a:pt x="159" y="9"/>
                    <a:pt x="157" y="10"/>
                    <a:pt x="156" y="10"/>
                  </a:cubicBezTo>
                  <a:cubicBezTo>
                    <a:pt x="155" y="11"/>
                    <a:pt x="154" y="11"/>
                    <a:pt x="153" y="11"/>
                  </a:cubicBezTo>
                  <a:cubicBezTo>
                    <a:pt x="152" y="11"/>
                    <a:pt x="151" y="10"/>
                    <a:pt x="150" y="9"/>
                  </a:cubicBezTo>
                  <a:cubicBezTo>
                    <a:pt x="150" y="9"/>
                    <a:pt x="148" y="9"/>
                    <a:pt x="147" y="10"/>
                  </a:cubicBezTo>
                  <a:cubicBezTo>
                    <a:pt x="146" y="10"/>
                    <a:pt x="146" y="12"/>
                    <a:pt x="146" y="13"/>
                  </a:cubicBezTo>
                  <a:cubicBezTo>
                    <a:pt x="146" y="13"/>
                    <a:pt x="147" y="14"/>
                    <a:pt x="147" y="14"/>
                  </a:cubicBezTo>
                  <a:cubicBezTo>
                    <a:pt x="148" y="14"/>
                    <a:pt x="149" y="14"/>
                    <a:pt x="150" y="14"/>
                  </a:cubicBezTo>
                  <a:cubicBezTo>
                    <a:pt x="151" y="15"/>
                    <a:pt x="151" y="18"/>
                    <a:pt x="151" y="19"/>
                  </a:cubicBezTo>
                  <a:cubicBezTo>
                    <a:pt x="151" y="20"/>
                    <a:pt x="149" y="22"/>
                    <a:pt x="148" y="23"/>
                  </a:cubicBezTo>
                  <a:cubicBezTo>
                    <a:pt x="147" y="24"/>
                    <a:pt x="146" y="27"/>
                    <a:pt x="145" y="28"/>
                  </a:cubicBezTo>
                  <a:cubicBezTo>
                    <a:pt x="144" y="28"/>
                    <a:pt x="143" y="30"/>
                    <a:pt x="142" y="31"/>
                  </a:cubicBezTo>
                  <a:cubicBezTo>
                    <a:pt x="141" y="31"/>
                    <a:pt x="139" y="32"/>
                    <a:pt x="138" y="33"/>
                  </a:cubicBezTo>
                  <a:cubicBezTo>
                    <a:pt x="138" y="34"/>
                    <a:pt x="138" y="36"/>
                    <a:pt x="138" y="36"/>
                  </a:cubicBezTo>
                  <a:cubicBezTo>
                    <a:pt x="137" y="37"/>
                    <a:pt x="136" y="39"/>
                    <a:pt x="135" y="40"/>
                  </a:cubicBezTo>
                  <a:cubicBezTo>
                    <a:pt x="134" y="40"/>
                    <a:pt x="133" y="42"/>
                    <a:pt x="133" y="43"/>
                  </a:cubicBezTo>
                  <a:cubicBezTo>
                    <a:pt x="133" y="43"/>
                    <a:pt x="133" y="45"/>
                    <a:pt x="133" y="46"/>
                  </a:cubicBezTo>
                  <a:cubicBezTo>
                    <a:pt x="133" y="47"/>
                    <a:pt x="133" y="50"/>
                    <a:pt x="133" y="51"/>
                  </a:cubicBezTo>
                  <a:cubicBezTo>
                    <a:pt x="134" y="53"/>
                    <a:pt x="136" y="58"/>
                    <a:pt x="138" y="60"/>
                  </a:cubicBezTo>
                  <a:cubicBezTo>
                    <a:pt x="139" y="61"/>
                    <a:pt x="141" y="63"/>
                    <a:pt x="142" y="63"/>
                  </a:cubicBezTo>
                  <a:cubicBezTo>
                    <a:pt x="143" y="65"/>
                    <a:pt x="146" y="68"/>
                    <a:pt x="148" y="68"/>
                  </a:cubicBezTo>
                  <a:cubicBezTo>
                    <a:pt x="150" y="69"/>
                    <a:pt x="152" y="67"/>
                    <a:pt x="154" y="67"/>
                  </a:cubicBezTo>
                  <a:cubicBezTo>
                    <a:pt x="156" y="67"/>
                    <a:pt x="159" y="66"/>
                    <a:pt x="161" y="67"/>
                  </a:cubicBezTo>
                  <a:cubicBezTo>
                    <a:pt x="162" y="68"/>
                    <a:pt x="163" y="70"/>
                    <a:pt x="163" y="71"/>
                  </a:cubicBezTo>
                  <a:cubicBezTo>
                    <a:pt x="163" y="72"/>
                    <a:pt x="162" y="73"/>
                    <a:pt x="162" y="74"/>
                  </a:cubicBezTo>
                  <a:cubicBezTo>
                    <a:pt x="161" y="75"/>
                    <a:pt x="159" y="76"/>
                    <a:pt x="158" y="77"/>
                  </a:cubicBezTo>
                  <a:cubicBezTo>
                    <a:pt x="157" y="78"/>
                    <a:pt x="153" y="78"/>
                    <a:pt x="152" y="78"/>
                  </a:cubicBezTo>
                  <a:cubicBezTo>
                    <a:pt x="150" y="79"/>
                    <a:pt x="148" y="80"/>
                    <a:pt x="147" y="80"/>
                  </a:cubicBezTo>
                  <a:cubicBezTo>
                    <a:pt x="145" y="80"/>
                    <a:pt x="141" y="80"/>
                    <a:pt x="140" y="81"/>
                  </a:cubicBezTo>
                  <a:cubicBezTo>
                    <a:pt x="138" y="81"/>
                    <a:pt x="136" y="81"/>
                    <a:pt x="134" y="81"/>
                  </a:cubicBezTo>
                  <a:cubicBezTo>
                    <a:pt x="133" y="81"/>
                    <a:pt x="129" y="82"/>
                    <a:pt x="128" y="83"/>
                  </a:cubicBezTo>
                  <a:cubicBezTo>
                    <a:pt x="127" y="84"/>
                    <a:pt x="126" y="88"/>
                    <a:pt x="125" y="89"/>
                  </a:cubicBezTo>
                  <a:cubicBezTo>
                    <a:pt x="124" y="90"/>
                    <a:pt x="123" y="91"/>
                    <a:pt x="122" y="92"/>
                  </a:cubicBezTo>
                  <a:cubicBezTo>
                    <a:pt x="121" y="92"/>
                    <a:pt x="119" y="92"/>
                    <a:pt x="118" y="92"/>
                  </a:cubicBezTo>
                  <a:cubicBezTo>
                    <a:pt x="117" y="93"/>
                    <a:pt x="115" y="96"/>
                    <a:pt x="114" y="97"/>
                  </a:cubicBezTo>
                  <a:cubicBezTo>
                    <a:pt x="114" y="98"/>
                    <a:pt x="111" y="99"/>
                    <a:pt x="111" y="100"/>
                  </a:cubicBezTo>
                  <a:cubicBezTo>
                    <a:pt x="110" y="101"/>
                    <a:pt x="110" y="105"/>
                    <a:pt x="109" y="107"/>
                  </a:cubicBezTo>
                  <a:cubicBezTo>
                    <a:pt x="109" y="109"/>
                    <a:pt x="109" y="113"/>
                    <a:pt x="109" y="115"/>
                  </a:cubicBezTo>
                  <a:cubicBezTo>
                    <a:pt x="110" y="116"/>
                    <a:pt x="112" y="120"/>
                    <a:pt x="113" y="122"/>
                  </a:cubicBezTo>
                  <a:cubicBezTo>
                    <a:pt x="113" y="123"/>
                    <a:pt x="113" y="126"/>
                    <a:pt x="114" y="127"/>
                  </a:cubicBezTo>
                  <a:cubicBezTo>
                    <a:pt x="114" y="128"/>
                    <a:pt x="115" y="130"/>
                    <a:pt x="115" y="131"/>
                  </a:cubicBezTo>
                  <a:cubicBezTo>
                    <a:pt x="116" y="132"/>
                    <a:pt x="117" y="135"/>
                    <a:pt x="117" y="137"/>
                  </a:cubicBezTo>
                  <a:cubicBezTo>
                    <a:pt x="117" y="138"/>
                    <a:pt x="115" y="140"/>
                    <a:pt x="115" y="141"/>
                  </a:cubicBezTo>
                  <a:cubicBezTo>
                    <a:pt x="115" y="143"/>
                    <a:pt x="117" y="145"/>
                    <a:pt x="117" y="147"/>
                  </a:cubicBezTo>
                  <a:cubicBezTo>
                    <a:pt x="118" y="149"/>
                    <a:pt x="118" y="153"/>
                    <a:pt x="118" y="155"/>
                  </a:cubicBezTo>
                  <a:cubicBezTo>
                    <a:pt x="117" y="157"/>
                    <a:pt x="116" y="160"/>
                    <a:pt x="116" y="162"/>
                  </a:cubicBezTo>
                  <a:cubicBezTo>
                    <a:pt x="115" y="164"/>
                    <a:pt x="114" y="167"/>
                    <a:pt x="114" y="168"/>
                  </a:cubicBezTo>
                  <a:cubicBezTo>
                    <a:pt x="114" y="169"/>
                    <a:pt x="114" y="172"/>
                    <a:pt x="114" y="173"/>
                  </a:cubicBezTo>
                  <a:cubicBezTo>
                    <a:pt x="113" y="174"/>
                    <a:pt x="112" y="177"/>
                    <a:pt x="112" y="178"/>
                  </a:cubicBezTo>
                  <a:cubicBezTo>
                    <a:pt x="112" y="179"/>
                    <a:pt x="112" y="181"/>
                    <a:pt x="112" y="182"/>
                  </a:cubicBezTo>
                  <a:cubicBezTo>
                    <a:pt x="111" y="183"/>
                    <a:pt x="110" y="184"/>
                    <a:pt x="109" y="184"/>
                  </a:cubicBezTo>
                  <a:cubicBezTo>
                    <a:pt x="108" y="185"/>
                    <a:pt x="107" y="186"/>
                    <a:pt x="106" y="187"/>
                  </a:cubicBezTo>
                  <a:cubicBezTo>
                    <a:pt x="106" y="189"/>
                    <a:pt x="107" y="191"/>
                    <a:pt x="107" y="192"/>
                  </a:cubicBezTo>
                  <a:cubicBezTo>
                    <a:pt x="107" y="193"/>
                    <a:pt x="107" y="194"/>
                    <a:pt x="106" y="195"/>
                  </a:cubicBezTo>
                  <a:cubicBezTo>
                    <a:pt x="106" y="196"/>
                    <a:pt x="105" y="197"/>
                    <a:pt x="104" y="197"/>
                  </a:cubicBezTo>
                  <a:cubicBezTo>
                    <a:pt x="103" y="197"/>
                    <a:pt x="102" y="195"/>
                    <a:pt x="102" y="194"/>
                  </a:cubicBezTo>
                  <a:cubicBezTo>
                    <a:pt x="101" y="194"/>
                    <a:pt x="100" y="193"/>
                    <a:pt x="100" y="193"/>
                  </a:cubicBezTo>
                  <a:cubicBezTo>
                    <a:pt x="100" y="193"/>
                    <a:pt x="100" y="192"/>
                    <a:pt x="100" y="192"/>
                  </a:cubicBezTo>
                  <a:cubicBezTo>
                    <a:pt x="100" y="190"/>
                    <a:pt x="100" y="186"/>
                    <a:pt x="100" y="185"/>
                  </a:cubicBezTo>
                  <a:cubicBezTo>
                    <a:pt x="101" y="183"/>
                    <a:pt x="102" y="181"/>
                    <a:pt x="103" y="179"/>
                  </a:cubicBezTo>
                  <a:cubicBezTo>
                    <a:pt x="104" y="178"/>
                    <a:pt x="106" y="177"/>
                    <a:pt x="106" y="176"/>
                  </a:cubicBezTo>
                  <a:cubicBezTo>
                    <a:pt x="107" y="174"/>
                    <a:pt x="107" y="171"/>
                    <a:pt x="106" y="169"/>
                  </a:cubicBezTo>
                  <a:cubicBezTo>
                    <a:pt x="106" y="168"/>
                    <a:pt x="104" y="166"/>
                    <a:pt x="104" y="165"/>
                  </a:cubicBezTo>
                  <a:cubicBezTo>
                    <a:pt x="104" y="164"/>
                    <a:pt x="104" y="162"/>
                    <a:pt x="105" y="161"/>
                  </a:cubicBezTo>
                  <a:cubicBezTo>
                    <a:pt x="106" y="160"/>
                    <a:pt x="107" y="160"/>
                    <a:pt x="108" y="159"/>
                  </a:cubicBezTo>
                  <a:cubicBezTo>
                    <a:pt x="108" y="158"/>
                    <a:pt x="108" y="156"/>
                    <a:pt x="107" y="155"/>
                  </a:cubicBezTo>
                  <a:cubicBezTo>
                    <a:pt x="107" y="154"/>
                    <a:pt x="106" y="152"/>
                    <a:pt x="105" y="151"/>
                  </a:cubicBezTo>
                  <a:cubicBezTo>
                    <a:pt x="104" y="151"/>
                    <a:pt x="104" y="153"/>
                    <a:pt x="103" y="153"/>
                  </a:cubicBezTo>
                  <a:cubicBezTo>
                    <a:pt x="102" y="154"/>
                    <a:pt x="101" y="155"/>
                    <a:pt x="101" y="156"/>
                  </a:cubicBezTo>
                  <a:cubicBezTo>
                    <a:pt x="100" y="157"/>
                    <a:pt x="101" y="159"/>
                    <a:pt x="100" y="160"/>
                  </a:cubicBezTo>
                  <a:cubicBezTo>
                    <a:pt x="100" y="161"/>
                    <a:pt x="99" y="162"/>
                    <a:pt x="98" y="163"/>
                  </a:cubicBezTo>
                  <a:cubicBezTo>
                    <a:pt x="98" y="164"/>
                    <a:pt x="99" y="165"/>
                    <a:pt x="99" y="166"/>
                  </a:cubicBezTo>
                  <a:cubicBezTo>
                    <a:pt x="98" y="167"/>
                    <a:pt x="97" y="168"/>
                    <a:pt x="97" y="168"/>
                  </a:cubicBezTo>
                  <a:cubicBezTo>
                    <a:pt x="97" y="169"/>
                    <a:pt x="97" y="171"/>
                    <a:pt x="98" y="171"/>
                  </a:cubicBezTo>
                  <a:cubicBezTo>
                    <a:pt x="98" y="172"/>
                    <a:pt x="101" y="170"/>
                    <a:pt x="101" y="171"/>
                  </a:cubicBezTo>
                  <a:cubicBezTo>
                    <a:pt x="102" y="172"/>
                    <a:pt x="101" y="173"/>
                    <a:pt x="101" y="174"/>
                  </a:cubicBezTo>
                  <a:cubicBezTo>
                    <a:pt x="100" y="175"/>
                    <a:pt x="99" y="176"/>
                    <a:pt x="99" y="176"/>
                  </a:cubicBezTo>
                  <a:cubicBezTo>
                    <a:pt x="98" y="177"/>
                    <a:pt x="99" y="180"/>
                    <a:pt x="98" y="181"/>
                  </a:cubicBezTo>
                  <a:cubicBezTo>
                    <a:pt x="98" y="182"/>
                    <a:pt x="98" y="183"/>
                    <a:pt x="97" y="183"/>
                  </a:cubicBezTo>
                  <a:cubicBezTo>
                    <a:pt x="97" y="184"/>
                    <a:pt x="97" y="187"/>
                    <a:pt x="97" y="188"/>
                  </a:cubicBezTo>
                  <a:cubicBezTo>
                    <a:pt x="97" y="189"/>
                    <a:pt x="97" y="192"/>
                    <a:pt x="97" y="192"/>
                  </a:cubicBezTo>
                  <a:cubicBezTo>
                    <a:pt x="97" y="193"/>
                    <a:pt x="97" y="193"/>
                    <a:pt x="97" y="193"/>
                  </a:cubicBezTo>
                  <a:cubicBezTo>
                    <a:pt x="97" y="194"/>
                    <a:pt x="96" y="195"/>
                    <a:pt x="96" y="195"/>
                  </a:cubicBezTo>
                  <a:cubicBezTo>
                    <a:pt x="95" y="195"/>
                    <a:pt x="93" y="194"/>
                    <a:pt x="93" y="194"/>
                  </a:cubicBezTo>
                  <a:cubicBezTo>
                    <a:pt x="92" y="193"/>
                    <a:pt x="91" y="191"/>
                    <a:pt x="91" y="190"/>
                  </a:cubicBezTo>
                  <a:cubicBezTo>
                    <a:pt x="90" y="189"/>
                    <a:pt x="90" y="186"/>
                    <a:pt x="90" y="184"/>
                  </a:cubicBezTo>
                  <a:cubicBezTo>
                    <a:pt x="89" y="183"/>
                    <a:pt x="88" y="181"/>
                    <a:pt x="88" y="180"/>
                  </a:cubicBezTo>
                  <a:cubicBezTo>
                    <a:pt x="87" y="178"/>
                    <a:pt x="87" y="175"/>
                    <a:pt x="88" y="173"/>
                  </a:cubicBezTo>
                  <a:cubicBezTo>
                    <a:pt x="88" y="172"/>
                    <a:pt x="90" y="169"/>
                    <a:pt x="90" y="168"/>
                  </a:cubicBezTo>
                  <a:cubicBezTo>
                    <a:pt x="91" y="166"/>
                    <a:pt x="91" y="164"/>
                    <a:pt x="91" y="163"/>
                  </a:cubicBezTo>
                  <a:cubicBezTo>
                    <a:pt x="91" y="161"/>
                    <a:pt x="90" y="159"/>
                    <a:pt x="90" y="157"/>
                  </a:cubicBezTo>
                  <a:cubicBezTo>
                    <a:pt x="89" y="156"/>
                    <a:pt x="88" y="154"/>
                    <a:pt x="88" y="153"/>
                  </a:cubicBezTo>
                  <a:cubicBezTo>
                    <a:pt x="88" y="152"/>
                    <a:pt x="89" y="148"/>
                    <a:pt x="90" y="147"/>
                  </a:cubicBezTo>
                  <a:cubicBezTo>
                    <a:pt x="91" y="146"/>
                    <a:pt x="94" y="146"/>
                    <a:pt x="94" y="145"/>
                  </a:cubicBezTo>
                  <a:cubicBezTo>
                    <a:pt x="94" y="143"/>
                    <a:pt x="92" y="140"/>
                    <a:pt x="90" y="139"/>
                  </a:cubicBezTo>
                  <a:cubicBezTo>
                    <a:pt x="90" y="138"/>
                    <a:pt x="88" y="137"/>
                    <a:pt x="87" y="137"/>
                  </a:cubicBezTo>
                  <a:cubicBezTo>
                    <a:pt x="87" y="136"/>
                    <a:pt x="85" y="134"/>
                    <a:pt x="85" y="133"/>
                  </a:cubicBezTo>
                  <a:cubicBezTo>
                    <a:pt x="85" y="132"/>
                    <a:pt x="85" y="129"/>
                    <a:pt x="86" y="128"/>
                  </a:cubicBezTo>
                  <a:cubicBezTo>
                    <a:pt x="87" y="127"/>
                    <a:pt x="91" y="127"/>
                    <a:pt x="92" y="127"/>
                  </a:cubicBezTo>
                  <a:cubicBezTo>
                    <a:pt x="93" y="126"/>
                    <a:pt x="94" y="124"/>
                    <a:pt x="94" y="123"/>
                  </a:cubicBezTo>
                  <a:cubicBezTo>
                    <a:pt x="95" y="122"/>
                    <a:pt x="95" y="120"/>
                    <a:pt x="95" y="119"/>
                  </a:cubicBezTo>
                  <a:cubicBezTo>
                    <a:pt x="94" y="118"/>
                    <a:pt x="93" y="116"/>
                    <a:pt x="92" y="116"/>
                  </a:cubicBezTo>
                  <a:cubicBezTo>
                    <a:pt x="91" y="115"/>
                    <a:pt x="90" y="116"/>
                    <a:pt x="89" y="117"/>
                  </a:cubicBezTo>
                  <a:cubicBezTo>
                    <a:pt x="89" y="118"/>
                    <a:pt x="89" y="119"/>
                    <a:pt x="88" y="120"/>
                  </a:cubicBezTo>
                  <a:cubicBezTo>
                    <a:pt x="88" y="120"/>
                    <a:pt x="87" y="121"/>
                    <a:pt x="86" y="121"/>
                  </a:cubicBezTo>
                  <a:cubicBezTo>
                    <a:pt x="86" y="122"/>
                    <a:pt x="84" y="122"/>
                    <a:pt x="83" y="122"/>
                  </a:cubicBezTo>
                  <a:cubicBezTo>
                    <a:pt x="82" y="122"/>
                    <a:pt x="81" y="123"/>
                    <a:pt x="80" y="124"/>
                  </a:cubicBezTo>
                  <a:cubicBezTo>
                    <a:pt x="79" y="125"/>
                    <a:pt x="78" y="128"/>
                    <a:pt x="78" y="129"/>
                  </a:cubicBezTo>
                  <a:cubicBezTo>
                    <a:pt x="78" y="131"/>
                    <a:pt x="78" y="135"/>
                    <a:pt x="78" y="137"/>
                  </a:cubicBezTo>
                  <a:cubicBezTo>
                    <a:pt x="77" y="138"/>
                    <a:pt x="77" y="141"/>
                    <a:pt x="76" y="142"/>
                  </a:cubicBezTo>
                  <a:cubicBezTo>
                    <a:pt x="75" y="142"/>
                    <a:pt x="74" y="144"/>
                    <a:pt x="73" y="145"/>
                  </a:cubicBezTo>
                  <a:cubicBezTo>
                    <a:pt x="73" y="146"/>
                    <a:pt x="71" y="148"/>
                    <a:pt x="70" y="149"/>
                  </a:cubicBezTo>
                  <a:cubicBezTo>
                    <a:pt x="70" y="150"/>
                    <a:pt x="68" y="152"/>
                    <a:pt x="68" y="153"/>
                  </a:cubicBezTo>
                  <a:cubicBezTo>
                    <a:pt x="67" y="154"/>
                    <a:pt x="68" y="157"/>
                    <a:pt x="68" y="158"/>
                  </a:cubicBezTo>
                  <a:cubicBezTo>
                    <a:pt x="68" y="160"/>
                    <a:pt x="67" y="163"/>
                    <a:pt x="66" y="164"/>
                  </a:cubicBezTo>
                  <a:cubicBezTo>
                    <a:pt x="66" y="165"/>
                    <a:pt x="64" y="166"/>
                    <a:pt x="63" y="167"/>
                  </a:cubicBezTo>
                  <a:cubicBezTo>
                    <a:pt x="62" y="168"/>
                    <a:pt x="60" y="169"/>
                    <a:pt x="59" y="169"/>
                  </a:cubicBezTo>
                  <a:cubicBezTo>
                    <a:pt x="58" y="168"/>
                    <a:pt x="57" y="167"/>
                    <a:pt x="56" y="166"/>
                  </a:cubicBezTo>
                  <a:cubicBezTo>
                    <a:pt x="55" y="166"/>
                    <a:pt x="53" y="165"/>
                    <a:pt x="52" y="165"/>
                  </a:cubicBezTo>
                  <a:cubicBezTo>
                    <a:pt x="51" y="165"/>
                    <a:pt x="48" y="166"/>
                    <a:pt x="48" y="166"/>
                  </a:cubicBezTo>
                  <a:cubicBezTo>
                    <a:pt x="47" y="167"/>
                    <a:pt x="47" y="170"/>
                    <a:pt x="47" y="171"/>
                  </a:cubicBezTo>
                  <a:cubicBezTo>
                    <a:pt x="46" y="172"/>
                    <a:pt x="46" y="174"/>
                    <a:pt x="46" y="175"/>
                  </a:cubicBezTo>
                  <a:cubicBezTo>
                    <a:pt x="45" y="176"/>
                    <a:pt x="44" y="177"/>
                    <a:pt x="43" y="177"/>
                  </a:cubicBezTo>
                  <a:cubicBezTo>
                    <a:pt x="42" y="177"/>
                    <a:pt x="41" y="177"/>
                    <a:pt x="40" y="177"/>
                  </a:cubicBezTo>
                  <a:cubicBezTo>
                    <a:pt x="39" y="176"/>
                    <a:pt x="37" y="176"/>
                    <a:pt x="37" y="177"/>
                  </a:cubicBezTo>
                  <a:cubicBezTo>
                    <a:pt x="36" y="177"/>
                    <a:pt x="36" y="179"/>
                    <a:pt x="35" y="179"/>
                  </a:cubicBezTo>
                  <a:cubicBezTo>
                    <a:pt x="35" y="181"/>
                    <a:pt x="35" y="184"/>
                    <a:pt x="36" y="186"/>
                  </a:cubicBezTo>
                  <a:cubicBezTo>
                    <a:pt x="36" y="189"/>
                    <a:pt x="38" y="195"/>
                    <a:pt x="38" y="197"/>
                  </a:cubicBezTo>
                  <a:cubicBezTo>
                    <a:pt x="38" y="199"/>
                    <a:pt x="38" y="202"/>
                    <a:pt x="37" y="204"/>
                  </a:cubicBezTo>
                  <a:cubicBezTo>
                    <a:pt x="36" y="205"/>
                    <a:pt x="35" y="207"/>
                    <a:pt x="33" y="208"/>
                  </a:cubicBezTo>
                  <a:cubicBezTo>
                    <a:pt x="32" y="209"/>
                    <a:pt x="29" y="211"/>
                    <a:pt x="27" y="211"/>
                  </a:cubicBezTo>
                  <a:cubicBezTo>
                    <a:pt x="25" y="212"/>
                    <a:pt x="21" y="214"/>
                    <a:pt x="20" y="215"/>
                  </a:cubicBezTo>
                  <a:cubicBezTo>
                    <a:pt x="19" y="216"/>
                    <a:pt x="17" y="219"/>
                    <a:pt x="17" y="220"/>
                  </a:cubicBezTo>
                  <a:cubicBezTo>
                    <a:pt x="17" y="221"/>
                    <a:pt x="17" y="224"/>
                    <a:pt x="18" y="225"/>
                  </a:cubicBezTo>
                  <a:cubicBezTo>
                    <a:pt x="19" y="227"/>
                    <a:pt x="22" y="231"/>
                    <a:pt x="23" y="233"/>
                  </a:cubicBezTo>
                  <a:cubicBezTo>
                    <a:pt x="24" y="235"/>
                    <a:pt x="24" y="238"/>
                    <a:pt x="24" y="239"/>
                  </a:cubicBezTo>
                  <a:cubicBezTo>
                    <a:pt x="24" y="242"/>
                    <a:pt x="25" y="248"/>
                    <a:pt x="25" y="251"/>
                  </a:cubicBezTo>
                  <a:cubicBezTo>
                    <a:pt x="24" y="252"/>
                    <a:pt x="23" y="253"/>
                    <a:pt x="23" y="254"/>
                  </a:cubicBezTo>
                  <a:cubicBezTo>
                    <a:pt x="22" y="255"/>
                    <a:pt x="21" y="258"/>
                    <a:pt x="22" y="259"/>
                  </a:cubicBezTo>
                  <a:cubicBezTo>
                    <a:pt x="22" y="260"/>
                    <a:pt x="24" y="262"/>
                    <a:pt x="24" y="263"/>
                  </a:cubicBezTo>
                  <a:cubicBezTo>
                    <a:pt x="25" y="265"/>
                    <a:pt x="25" y="269"/>
                    <a:pt x="25" y="271"/>
                  </a:cubicBezTo>
                  <a:cubicBezTo>
                    <a:pt x="25" y="273"/>
                    <a:pt x="23" y="277"/>
                    <a:pt x="23" y="279"/>
                  </a:cubicBezTo>
                  <a:cubicBezTo>
                    <a:pt x="22" y="282"/>
                    <a:pt x="20" y="286"/>
                    <a:pt x="19" y="289"/>
                  </a:cubicBezTo>
                  <a:cubicBezTo>
                    <a:pt x="18" y="292"/>
                    <a:pt x="17" y="297"/>
                    <a:pt x="16" y="300"/>
                  </a:cubicBezTo>
                  <a:cubicBezTo>
                    <a:pt x="15" y="303"/>
                    <a:pt x="14" y="309"/>
                    <a:pt x="13" y="312"/>
                  </a:cubicBezTo>
                  <a:cubicBezTo>
                    <a:pt x="12" y="314"/>
                    <a:pt x="11" y="318"/>
                    <a:pt x="10" y="319"/>
                  </a:cubicBezTo>
                  <a:cubicBezTo>
                    <a:pt x="10" y="321"/>
                    <a:pt x="8" y="323"/>
                    <a:pt x="7" y="324"/>
                  </a:cubicBezTo>
                  <a:cubicBezTo>
                    <a:pt x="6" y="325"/>
                    <a:pt x="4" y="326"/>
                    <a:pt x="3" y="327"/>
                  </a:cubicBezTo>
                  <a:cubicBezTo>
                    <a:pt x="2" y="328"/>
                    <a:pt x="0" y="330"/>
                    <a:pt x="0" y="331"/>
                  </a:cubicBezTo>
                  <a:cubicBezTo>
                    <a:pt x="0" y="332"/>
                    <a:pt x="1" y="334"/>
                    <a:pt x="2" y="336"/>
                  </a:cubicBezTo>
                  <a:cubicBezTo>
                    <a:pt x="3" y="338"/>
                    <a:pt x="8" y="343"/>
                    <a:pt x="9" y="346"/>
                  </a:cubicBezTo>
                  <a:cubicBezTo>
                    <a:pt x="10" y="348"/>
                    <a:pt x="11" y="352"/>
                    <a:pt x="12" y="355"/>
                  </a:cubicBezTo>
                  <a:cubicBezTo>
                    <a:pt x="13" y="357"/>
                    <a:pt x="14" y="362"/>
                    <a:pt x="15" y="364"/>
                  </a:cubicBezTo>
                  <a:cubicBezTo>
                    <a:pt x="15" y="366"/>
                    <a:pt x="16" y="369"/>
                    <a:pt x="16" y="370"/>
                  </a:cubicBezTo>
                  <a:cubicBezTo>
                    <a:pt x="17" y="372"/>
                    <a:pt x="17" y="375"/>
                    <a:pt x="16" y="377"/>
                  </a:cubicBezTo>
                  <a:cubicBezTo>
                    <a:pt x="16" y="379"/>
                    <a:pt x="16" y="384"/>
                    <a:pt x="15" y="387"/>
                  </a:cubicBezTo>
                  <a:cubicBezTo>
                    <a:pt x="14" y="388"/>
                    <a:pt x="11" y="390"/>
                    <a:pt x="10" y="392"/>
                  </a:cubicBezTo>
                  <a:cubicBezTo>
                    <a:pt x="9" y="393"/>
                    <a:pt x="8" y="397"/>
                    <a:pt x="8" y="398"/>
                  </a:cubicBezTo>
                  <a:cubicBezTo>
                    <a:pt x="7" y="400"/>
                    <a:pt x="6" y="404"/>
                    <a:pt x="7" y="406"/>
                  </a:cubicBezTo>
                  <a:cubicBezTo>
                    <a:pt x="7" y="409"/>
                    <a:pt x="10" y="414"/>
                    <a:pt x="11" y="417"/>
                  </a:cubicBezTo>
                  <a:cubicBezTo>
                    <a:pt x="13" y="420"/>
                    <a:pt x="16" y="425"/>
                    <a:pt x="18" y="427"/>
                  </a:cubicBezTo>
                  <a:cubicBezTo>
                    <a:pt x="19" y="429"/>
                    <a:pt x="21" y="433"/>
                    <a:pt x="22" y="435"/>
                  </a:cubicBezTo>
                  <a:cubicBezTo>
                    <a:pt x="24" y="437"/>
                    <a:pt x="26" y="442"/>
                    <a:pt x="27" y="444"/>
                  </a:cubicBezTo>
                  <a:cubicBezTo>
                    <a:pt x="29" y="448"/>
                    <a:pt x="32" y="455"/>
                    <a:pt x="34" y="458"/>
                  </a:cubicBezTo>
                  <a:cubicBezTo>
                    <a:pt x="35" y="461"/>
                    <a:pt x="39" y="467"/>
                    <a:pt x="41" y="470"/>
                  </a:cubicBezTo>
                  <a:cubicBezTo>
                    <a:pt x="44" y="473"/>
                    <a:pt x="49" y="480"/>
                    <a:pt x="51" y="483"/>
                  </a:cubicBezTo>
                  <a:cubicBezTo>
                    <a:pt x="53" y="487"/>
                    <a:pt x="56" y="494"/>
                    <a:pt x="58" y="498"/>
                  </a:cubicBezTo>
                  <a:cubicBezTo>
                    <a:pt x="59" y="501"/>
                    <a:pt x="62" y="507"/>
                    <a:pt x="63" y="510"/>
                  </a:cubicBezTo>
                  <a:cubicBezTo>
                    <a:pt x="64" y="513"/>
                    <a:pt x="65" y="519"/>
                    <a:pt x="66" y="522"/>
                  </a:cubicBezTo>
                  <a:cubicBezTo>
                    <a:pt x="67" y="528"/>
                    <a:pt x="72" y="541"/>
                    <a:pt x="73" y="548"/>
                  </a:cubicBezTo>
                  <a:cubicBezTo>
                    <a:pt x="74" y="552"/>
                    <a:pt x="74" y="560"/>
                    <a:pt x="74" y="564"/>
                  </a:cubicBezTo>
                  <a:cubicBezTo>
                    <a:pt x="74" y="570"/>
                    <a:pt x="74" y="582"/>
                    <a:pt x="73" y="587"/>
                  </a:cubicBezTo>
                  <a:cubicBezTo>
                    <a:pt x="73" y="592"/>
                    <a:pt x="73" y="602"/>
                    <a:pt x="73" y="607"/>
                  </a:cubicBezTo>
                  <a:cubicBezTo>
                    <a:pt x="72" y="612"/>
                    <a:pt x="71" y="622"/>
                    <a:pt x="70" y="627"/>
                  </a:cubicBezTo>
                  <a:cubicBezTo>
                    <a:pt x="69" y="632"/>
                    <a:pt x="67" y="641"/>
                    <a:pt x="66" y="646"/>
                  </a:cubicBezTo>
                  <a:cubicBezTo>
                    <a:pt x="64" y="649"/>
                    <a:pt x="60" y="655"/>
                    <a:pt x="59" y="658"/>
                  </a:cubicBezTo>
                  <a:cubicBezTo>
                    <a:pt x="57" y="661"/>
                    <a:pt x="55" y="666"/>
                    <a:pt x="53" y="669"/>
                  </a:cubicBezTo>
                  <a:cubicBezTo>
                    <a:pt x="52" y="672"/>
                    <a:pt x="48" y="678"/>
                    <a:pt x="47" y="681"/>
                  </a:cubicBezTo>
                  <a:cubicBezTo>
                    <a:pt x="46" y="684"/>
                    <a:pt x="46" y="689"/>
                    <a:pt x="45" y="692"/>
                  </a:cubicBezTo>
                  <a:cubicBezTo>
                    <a:pt x="45" y="694"/>
                    <a:pt x="44" y="699"/>
                    <a:pt x="43" y="701"/>
                  </a:cubicBezTo>
                  <a:cubicBezTo>
                    <a:pt x="42" y="704"/>
                    <a:pt x="40" y="709"/>
                    <a:pt x="39" y="712"/>
                  </a:cubicBezTo>
                  <a:cubicBezTo>
                    <a:pt x="38" y="714"/>
                    <a:pt x="36" y="718"/>
                    <a:pt x="34" y="720"/>
                  </a:cubicBezTo>
                  <a:cubicBezTo>
                    <a:pt x="32" y="723"/>
                    <a:pt x="28" y="728"/>
                    <a:pt x="25" y="731"/>
                  </a:cubicBezTo>
                  <a:cubicBezTo>
                    <a:pt x="35" y="730"/>
                    <a:pt x="51" y="728"/>
                    <a:pt x="57" y="727"/>
                  </a:cubicBezTo>
                  <a:cubicBezTo>
                    <a:pt x="72" y="725"/>
                    <a:pt x="102" y="720"/>
                    <a:pt x="117" y="718"/>
                  </a:cubicBezTo>
                  <a:cubicBezTo>
                    <a:pt x="157" y="711"/>
                    <a:pt x="277" y="692"/>
                    <a:pt x="277" y="692"/>
                  </a:cubicBezTo>
                  <a:cubicBezTo>
                    <a:pt x="282" y="691"/>
                    <a:pt x="282" y="691"/>
                    <a:pt x="282" y="691"/>
                  </a:cubicBezTo>
                  <a:cubicBezTo>
                    <a:pt x="284" y="704"/>
                    <a:pt x="284" y="704"/>
                    <a:pt x="284" y="704"/>
                  </a:cubicBezTo>
                  <a:cubicBezTo>
                    <a:pt x="310" y="699"/>
                    <a:pt x="327" y="695"/>
                    <a:pt x="335" y="694"/>
                  </a:cubicBezTo>
                  <a:cubicBezTo>
                    <a:pt x="353" y="690"/>
                    <a:pt x="390" y="682"/>
                    <a:pt x="409" y="677"/>
                  </a:cubicBezTo>
                  <a:cubicBezTo>
                    <a:pt x="418" y="675"/>
                    <a:pt x="440" y="670"/>
                    <a:pt x="450" y="668"/>
                  </a:cubicBezTo>
                  <a:cubicBezTo>
                    <a:pt x="452" y="668"/>
                    <a:pt x="452" y="668"/>
                    <a:pt x="452" y="668"/>
                  </a:cubicBezTo>
                  <a:cubicBezTo>
                    <a:pt x="452" y="667"/>
                    <a:pt x="451" y="667"/>
                    <a:pt x="451" y="667"/>
                  </a:cubicBezTo>
                  <a:cubicBezTo>
                    <a:pt x="451" y="666"/>
                    <a:pt x="449" y="663"/>
                    <a:pt x="449" y="662"/>
                  </a:cubicBezTo>
                  <a:cubicBezTo>
                    <a:pt x="449" y="661"/>
                    <a:pt x="450" y="659"/>
                    <a:pt x="450" y="658"/>
                  </a:cubicBezTo>
                  <a:cubicBezTo>
                    <a:pt x="451" y="657"/>
                    <a:pt x="454" y="657"/>
                    <a:pt x="454" y="656"/>
                  </a:cubicBezTo>
                  <a:cubicBezTo>
                    <a:pt x="455" y="655"/>
                    <a:pt x="455" y="651"/>
                    <a:pt x="456" y="650"/>
                  </a:cubicBezTo>
                  <a:cubicBezTo>
                    <a:pt x="457" y="649"/>
                    <a:pt x="459" y="649"/>
                    <a:pt x="460" y="648"/>
                  </a:cubicBezTo>
                  <a:cubicBezTo>
                    <a:pt x="461" y="647"/>
                    <a:pt x="461" y="646"/>
                    <a:pt x="461" y="645"/>
                  </a:cubicBezTo>
                  <a:cubicBezTo>
                    <a:pt x="462" y="644"/>
                    <a:pt x="461" y="642"/>
                    <a:pt x="461" y="641"/>
                  </a:cubicBezTo>
                  <a:cubicBezTo>
                    <a:pt x="461" y="640"/>
                    <a:pt x="461" y="637"/>
                    <a:pt x="462" y="636"/>
                  </a:cubicBezTo>
                  <a:cubicBezTo>
                    <a:pt x="463" y="635"/>
                    <a:pt x="465" y="635"/>
                    <a:pt x="466" y="634"/>
                  </a:cubicBezTo>
                  <a:cubicBezTo>
                    <a:pt x="467" y="633"/>
                    <a:pt x="468" y="632"/>
                    <a:pt x="468" y="632"/>
                  </a:cubicBezTo>
                  <a:cubicBezTo>
                    <a:pt x="469" y="631"/>
                    <a:pt x="469" y="628"/>
                    <a:pt x="470" y="627"/>
                  </a:cubicBezTo>
                  <a:cubicBezTo>
                    <a:pt x="471" y="626"/>
                    <a:pt x="473" y="625"/>
                    <a:pt x="474" y="624"/>
                  </a:cubicBezTo>
                  <a:cubicBezTo>
                    <a:pt x="474" y="623"/>
                    <a:pt x="476" y="621"/>
                    <a:pt x="476" y="620"/>
                  </a:cubicBezTo>
                  <a:cubicBezTo>
                    <a:pt x="477" y="618"/>
                    <a:pt x="476" y="615"/>
                    <a:pt x="475" y="614"/>
                  </a:cubicBezTo>
                  <a:cubicBezTo>
                    <a:pt x="475" y="613"/>
                    <a:pt x="475" y="612"/>
                    <a:pt x="475" y="611"/>
                  </a:cubicBezTo>
                  <a:cubicBezTo>
                    <a:pt x="475" y="610"/>
                    <a:pt x="477" y="608"/>
                    <a:pt x="477" y="607"/>
                  </a:cubicBezTo>
                  <a:cubicBezTo>
                    <a:pt x="478" y="607"/>
                    <a:pt x="480" y="606"/>
                    <a:pt x="481" y="605"/>
                  </a:cubicBezTo>
                  <a:cubicBezTo>
                    <a:pt x="481" y="604"/>
                    <a:pt x="481" y="601"/>
                    <a:pt x="481" y="600"/>
                  </a:cubicBezTo>
                  <a:cubicBezTo>
                    <a:pt x="481" y="599"/>
                    <a:pt x="480" y="597"/>
                    <a:pt x="480" y="596"/>
                  </a:cubicBezTo>
                  <a:cubicBezTo>
                    <a:pt x="479" y="594"/>
                    <a:pt x="478" y="589"/>
                    <a:pt x="478" y="587"/>
                  </a:cubicBezTo>
                  <a:cubicBezTo>
                    <a:pt x="478" y="585"/>
                    <a:pt x="477" y="582"/>
                    <a:pt x="477" y="580"/>
                  </a:cubicBezTo>
                  <a:cubicBezTo>
                    <a:pt x="477" y="577"/>
                    <a:pt x="478" y="571"/>
                    <a:pt x="479" y="569"/>
                  </a:cubicBezTo>
                  <a:cubicBezTo>
                    <a:pt x="480" y="567"/>
                    <a:pt x="484" y="563"/>
                    <a:pt x="487" y="562"/>
                  </a:cubicBezTo>
                  <a:cubicBezTo>
                    <a:pt x="488" y="560"/>
                    <a:pt x="493" y="559"/>
                    <a:pt x="495" y="558"/>
                  </a:cubicBezTo>
                  <a:cubicBezTo>
                    <a:pt x="496" y="557"/>
                    <a:pt x="500" y="554"/>
                    <a:pt x="501" y="553"/>
                  </a:cubicBezTo>
                  <a:cubicBezTo>
                    <a:pt x="502" y="551"/>
                    <a:pt x="503" y="546"/>
                    <a:pt x="504" y="544"/>
                  </a:cubicBezTo>
                  <a:cubicBezTo>
                    <a:pt x="504" y="542"/>
                    <a:pt x="503" y="537"/>
                    <a:pt x="503" y="535"/>
                  </a:cubicBezTo>
                  <a:cubicBezTo>
                    <a:pt x="503" y="534"/>
                    <a:pt x="501" y="533"/>
                    <a:pt x="501" y="532"/>
                  </a:cubicBezTo>
                  <a:cubicBezTo>
                    <a:pt x="501" y="530"/>
                    <a:pt x="501" y="526"/>
                    <a:pt x="501" y="524"/>
                  </a:cubicBezTo>
                  <a:cubicBezTo>
                    <a:pt x="501" y="523"/>
                    <a:pt x="502" y="521"/>
                    <a:pt x="502" y="520"/>
                  </a:cubicBezTo>
                  <a:cubicBezTo>
                    <a:pt x="502" y="519"/>
                    <a:pt x="502" y="516"/>
                    <a:pt x="503" y="516"/>
                  </a:cubicBezTo>
                  <a:cubicBezTo>
                    <a:pt x="503" y="515"/>
                    <a:pt x="505" y="516"/>
                    <a:pt x="505" y="516"/>
                  </a:cubicBezTo>
                  <a:cubicBezTo>
                    <a:pt x="507" y="516"/>
                    <a:pt x="510" y="516"/>
                    <a:pt x="510" y="515"/>
                  </a:cubicBezTo>
                  <a:cubicBezTo>
                    <a:pt x="511" y="514"/>
                    <a:pt x="509" y="511"/>
                    <a:pt x="509" y="510"/>
                  </a:cubicBezTo>
                  <a:cubicBezTo>
                    <a:pt x="508" y="510"/>
                    <a:pt x="506" y="509"/>
                    <a:pt x="505" y="509"/>
                  </a:cubicBezTo>
                  <a:cubicBezTo>
                    <a:pt x="504" y="508"/>
                    <a:pt x="503" y="507"/>
                    <a:pt x="503" y="506"/>
                  </a:cubicBezTo>
                  <a:cubicBezTo>
                    <a:pt x="503" y="505"/>
                    <a:pt x="504" y="503"/>
                    <a:pt x="505" y="502"/>
                  </a:cubicBezTo>
                  <a:cubicBezTo>
                    <a:pt x="506" y="501"/>
                    <a:pt x="508" y="500"/>
                    <a:pt x="509" y="499"/>
                  </a:cubicBezTo>
                  <a:cubicBezTo>
                    <a:pt x="511" y="498"/>
                    <a:pt x="513" y="495"/>
                    <a:pt x="514" y="494"/>
                  </a:cubicBezTo>
                  <a:cubicBezTo>
                    <a:pt x="515" y="493"/>
                    <a:pt x="517" y="492"/>
                    <a:pt x="518" y="492"/>
                  </a:cubicBezTo>
                  <a:cubicBezTo>
                    <a:pt x="519" y="492"/>
                    <a:pt x="521" y="493"/>
                    <a:pt x="523" y="493"/>
                  </a:cubicBezTo>
                  <a:cubicBezTo>
                    <a:pt x="523" y="493"/>
                    <a:pt x="525" y="493"/>
                    <a:pt x="526" y="493"/>
                  </a:cubicBezTo>
                  <a:cubicBezTo>
                    <a:pt x="527" y="494"/>
                    <a:pt x="528" y="496"/>
                    <a:pt x="528" y="497"/>
                  </a:cubicBezTo>
                  <a:cubicBezTo>
                    <a:pt x="528" y="498"/>
                    <a:pt x="526" y="499"/>
                    <a:pt x="525" y="500"/>
                  </a:cubicBezTo>
                  <a:cubicBezTo>
                    <a:pt x="524" y="500"/>
                    <a:pt x="522" y="500"/>
                    <a:pt x="521" y="501"/>
                  </a:cubicBezTo>
                  <a:cubicBezTo>
                    <a:pt x="521" y="501"/>
                    <a:pt x="522" y="503"/>
                    <a:pt x="521" y="503"/>
                  </a:cubicBezTo>
                  <a:cubicBezTo>
                    <a:pt x="521" y="504"/>
                    <a:pt x="518" y="505"/>
                    <a:pt x="518" y="506"/>
                  </a:cubicBezTo>
                  <a:cubicBezTo>
                    <a:pt x="518" y="507"/>
                    <a:pt x="518" y="509"/>
                    <a:pt x="519" y="509"/>
                  </a:cubicBezTo>
                  <a:cubicBezTo>
                    <a:pt x="520" y="510"/>
                    <a:pt x="521" y="509"/>
                    <a:pt x="522" y="510"/>
                  </a:cubicBezTo>
                  <a:cubicBezTo>
                    <a:pt x="522" y="510"/>
                    <a:pt x="522" y="512"/>
                    <a:pt x="523" y="512"/>
                  </a:cubicBezTo>
                  <a:cubicBezTo>
                    <a:pt x="523" y="513"/>
                    <a:pt x="525" y="514"/>
                    <a:pt x="525" y="514"/>
                  </a:cubicBezTo>
                  <a:cubicBezTo>
                    <a:pt x="527" y="514"/>
                    <a:pt x="529" y="513"/>
                    <a:pt x="530" y="513"/>
                  </a:cubicBezTo>
                  <a:cubicBezTo>
                    <a:pt x="531" y="513"/>
                    <a:pt x="534" y="513"/>
                    <a:pt x="535" y="512"/>
                  </a:cubicBezTo>
                  <a:cubicBezTo>
                    <a:pt x="536" y="511"/>
                    <a:pt x="537" y="507"/>
                    <a:pt x="538" y="507"/>
                  </a:cubicBezTo>
                  <a:cubicBezTo>
                    <a:pt x="538" y="506"/>
                    <a:pt x="540" y="504"/>
                    <a:pt x="540" y="502"/>
                  </a:cubicBezTo>
                  <a:cubicBezTo>
                    <a:pt x="541" y="501"/>
                    <a:pt x="542" y="498"/>
                    <a:pt x="542" y="496"/>
                  </a:cubicBezTo>
                  <a:cubicBezTo>
                    <a:pt x="542" y="495"/>
                    <a:pt x="540" y="493"/>
                    <a:pt x="540" y="492"/>
                  </a:cubicBezTo>
                  <a:cubicBezTo>
                    <a:pt x="540" y="491"/>
                    <a:pt x="541" y="489"/>
                    <a:pt x="542" y="487"/>
                  </a:cubicBezTo>
                  <a:cubicBezTo>
                    <a:pt x="542" y="486"/>
                    <a:pt x="542" y="484"/>
                    <a:pt x="542" y="48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2" name="Freeform 61"/>
            <p:cNvSpPr>
              <a:spLocks/>
            </p:cNvSpPr>
            <p:nvPr/>
          </p:nvSpPr>
          <p:spPr bwMode="auto">
            <a:xfrm>
              <a:off x="4864100" y="3922713"/>
              <a:ext cx="646112" cy="660400"/>
            </a:xfrm>
            <a:custGeom>
              <a:avLst/>
              <a:gdLst>
                <a:gd name="T0" fmla="*/ 747 w 767"/>
                <a:gd name="T1" fmla="*/ 445 h 784"/>
                <a:gd name="T2" fmla="*/ 721 w 767"/>
                <a:gd name="T3" fmla="*/ 438 h 784"/>
                <a:gd name="T4" fmla="*/ 713 w 767"/>
                <a:gd name="T5" fmla="*/ 406 h 784"/>
                <a:gd name="T6" fmla="*/ 694 w 767"/>
                <a:gd name="T7" fmla="*/ 379 h 784"/>
                <a:gd name="T8" fmla="*/ 664 w 767"/>
                <a:gd name="T9" fmla="*/ 367 h 784"/>
                <a:gd name="T10" fmla="*/ 655 w 767"/>
                <a:gd name="T11" fmla="*/ 332 h 784"/>
                <a:gd name="T12" fmla="*/ 639 w 767"/>
                <a:gd name="T13" fmla="*/ 303 h 784"/>
                <a:gd name="T14" fmla="*/ 597 w 767"/>
                <a:gd name="T15" fmla="*/ 286 h 784"/>
                <a:gd name="T16" fmla="*/ 581 w 767"/>
                <a:gd name="T17" fmla="*/ 265 h 784"/>
                <a:gd name="T18" fmla="*/ 565 w 767"/>
                <a:gd name="T19" fmla="*/ 238 h 784"/>
                <a:gd name="T20" fmla="*/ 535 w 767"/>
                <a:gd name="T21" fmla="*/ 219 h 784"/>
                <a:gd name="T22" fmla="*/ 506 w 767"/>
                <a:gd name="T23" fmla="*/ 194 h 784"/>
                <a:gd name="T24" fmla="*/ 463 w 767"/>
                <a:gd name="T25" fmla="*/ 169 h 784"/>
                <a:gd name="T26" fmla="*/ 428 w 767"/>
                <a:gd name="T27" fmla="*/ 140 h 784"/>
                <a:gd name="T28" fmla="*/ 402 w 767"/>
                <a:gd name="T29" fmla="*/ 95 h 784"/>
                <a:gd name="T30" fmla="*/ 365 w 767"/>
                <a:gd name="T31" fmla="*/ 83 h 784"/>
                <a:gd name="T32" fmla="*/ 323 w 767"/>
                <a:gd name="T33" fmla="*/ 60 h 784"/>
                <a:gd name="T34" fmla="*/ 331 w 767"/>
                <a:gd name="T35" fmla="*/ 25 h 784"/>
                <a:gd name="T36" fmla="*/ 343 w 767"/>
                <a:gd name="T37" fmla="*/ 1 h 784"/>
                <a:gd name="T38" fmla="*/ 47 w 767"/>
                <a:gd name="T39" fmla="*/ 54 h 784"/>
                <a:gd name="T40" fmla="*/ 127 w 767"/>
                <a:gd name="T41" fmla="*/ 433 h 784"/>
                <a:gd name="T42" fmla="*/ 132 w 767"/>
                <a:gd name="T43" fmla="*/ 446 h 784"/>
                <a:gd name="T44" fmla="*/ 143 w 767"/>
                <a:gd name="T45" fmla="*/ 463 h 784"/>
                <a:gd name="T46" fmla="*/ 160 w 767"/>
                <a:gd name="T47" fmla="*/ 484 h 784"/>
                <a:gd name="T48" fmla="*/ 160 w 767"/>
                <a:gd name="T49" fmla="*/ 506 h 784"/>
                <a:gd name="T50" fmla="*/ 173 w 767"/>
                <a:gd name="T51" fmla="*/ 524 h 784"/>
                <a:gd name="T52" fmla="*/ 160 w 767"/>
                <a:gd name="T53" fmla="*/ 540 h 784"/>
                <a:gd name="T54" fmla="*/ 159 w 767"/>
                <a:gd name="T55" fmla="*/ 560 h 784"/>
                <a:gd name="T56" fmla="*/ 152 w 767"/>
                <a:gd name="T57" fmla="*/ 590 h 784"/>
                <a:gd name="T58" fmla="*/ 158 w 767"/>
                <a:gd name="T59" fmla="*/ 614 h 784"/>
                <a:gd name="T60" fmla="*/ 170 w 767"/>
                <a:gd name="T61" fmla="*/ 635 h 784"/>
                <a:gd name="T62" fmla="*/ 173 w 767"/>
                <a:gd name="T63" fmla="*/ 660 h 784"/>
                <a:gd name="T64" fmla="*/ 174 w 767"/>
                <a:gd name="T65" fmla="*/ 685 h 784"/>
                <a:gd name="T66" fmla="*/ 175 w 767"/>
                <a:gd name="T67" fmla="*/ 706 h 784"/>
                <a:gd name="T68" fmla="*/ 181 w 767"/>
                <a:gd name="T69" fmla="*/ 713 h 784"/>
                <a:gd name="T70" fmla="*/ 195 w 767"/>
                <a:gd name="T71" fmla="*/ 732 h 784"/>
                <a:gd name="T72" fmla="*/ 199 w 767"/>
                <a:gd name="T73" fmla="*/ 753 h 784"/>
                <a:gd name="T74" fmla="*/ 218 w 767"/>
                <a:gd name="T75" fmla="*/ 784 h 784"/>
                <a:gd name="T76" fmla="*/ 614 w 767"/>
                <a:gd name="T77" fmla="*/ 749 h 784"/>
                <a:gd name="T78" fmla="*/ 631 w 767"/>
                <a:gd name="T79" fmla="*/ 775 h 784"/>
                <a:gd name="T80" fmla="*/ 647 w 767"/>
                <a:gd name="T81" fmla="*/ 750 h 784"/>
                <a:gd name="T82" fmla="*/ 634 w 767"/>
                <a:gd name="T83" fmla="*/ 716 h 784"/>
                <a:gd name="T84" fmla="*/ 638 w 767"/>
                <a:gd name="T85" fmla="*/ 696 h 784"/>
                <a:gd name="T86" fmla="*/ 655 w 767"/>
                <a:gd name="T87" fmla="*/ 689 h 784"/>
                <a:gd name="T88" fmla="*/ 680 w 767"/>
                <a:gd name="T89" fmla="*/ 696 h 784"/>
                <a:gd name="T90" fmla="*/ 712 w 767"/>
                <a:gd name="T91" fmla="*/ 693 h 784"/>
                <a:gd name="T92" fmla="*/ 719 w 767"/>
                <a:gd name="T93" fmla="*/ 682 h 784"/>
                <a:gd name="T94" fmla="*/ 717 w 767"/>
                <a:gd name="T95" fmla="*/ 651 h 784"/>
                <a:gd name="T96" fmla="*/ 718 w 767"/>
                <a:gd name="T97" fmla="*/ 637 h 784"/>
                <a:gd name="T98" fmla="*/ 723 w 767"/>
                <a:gd name="T99" fmla="*/ 608 h 784"/>
                <a:gd name="T100" fmla="*/ 725 w 767"/>
                <a:gd name="T101" fmla="*/ 578 h 784"/>
                <a:gd name="T102" fmla="*/ 726 w 767"/>
                <a:gd name="T103" fmla="*/ 550 h 784"/>
                <a:gd name="T104" fmla="*/ 737 w 767"/>
                <a:gd name="T105" fmla="*/ 530 h 784"/>
                <a:gd name="T106" fmla="*/ 725 w 767"/>
                <a:gd name="T107" fmla="*/ 512 h 784"/>
                <a:gd name="T108" fmla="*/ 746 w 767"/>
                <a:gd name="T109" fmla="*/ 495 h 784"/>
                <a:gd name="T110" fmla="*/ 739 w 767"/>
                <a:gd name="T111" fmla="*/ 483 h 784"/>
                <a:gd name="T112" fmla="*/ 756 w 767"/>
                <a:gd name="T113" fmla="*/ 473 h 784"/>
                <a:gd name="T114" fmla="*/ 765 w 767"/>
                <a:gd name="T115" fmla="*/ 464 h 7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67" h="784">
                  <a:moveTo>
                    <a:pt x="766" y="452"/>
                  </a:moveTo>
                  <a:cubicBezTo>
                    <a:pt x="765" y="451"/>
                    <a:pt x="761" y="453"/>
                    <a:pt x="759" y="452"/>
                  </a:cubicBezTo>
                  <a:cubicBezTo>
                    <a:pt x="758" y="452"/>
                    <a:pt x="758" y="451"/>
                    <a:pt x="757" y="451"/>
                  </a:cubicBezTo>
                  <a:cubicBezTo>
                    <a:pt x="757" y="451"/>
                    <a:pt x="756" y="452"/>
                    <a:pt x="756" y="452"/>
                  </a:cubicBezTo>
                  <a:cubicBezTo>
                    <a:pt x="755" y="452"/>
                    <a:pt x="753" y="451"/>
                    <a:pt x="752" y="450"/>
                  </a:cubicBezTo>
                  <a:cubicBezTo>
                    <a:pt x="751" y="449"/>
                    <a:pt x="751" y="447"/>
                    <a:pt x="750" y="446"/>
                  </a:cubicBezTo>
                  <a:cubicBezTo>
                    <a:pt x="749" y="446"/>
                    <a:pt x="747" y="446"/>
                    <a:pt x="747" y="445"/>
                  </a:cubicBezTo>
                  <a:cubicBezTo>
                    <a:pt x="745" y="445"/>
                    <a:pt x="744" y="443"/>
                    <a:pt x="742" y="442"/>
                  </a:cubicBezTo>
                  <a:cubicBezTo>
                    <a:pt x="741" y="442"/>
                    <a:pt x="739" y="442"/>
                    <a:pt x="738" y="443"/>
                  </a:cubicBezTo>
                  <a:cubicBezTo>
                    <a:pt x="738" y="443"/>
                    <a:pt x="737" y="445"/>
                    <a:pt x="737" y="446"/>
                  </a:cubicBezTo>
                  <a:cubicBezTo>
                    <a:pt x="736" y="447"/>
                    <a:pt x="733" y="448"/>
                    <a:pt x="732" y="448"/>
                  </a:cubicBezTo>
                  <a:cubicBezTo>
                    <a:pt x="731" y="447"/>
                    <a:pt x="729" y="444"/>
                    <a:pt x="728" y="444"/>
                  </a:cubicBezTo>
                  <a:cubicBezTo>
                    <a:pt x="727" y="443"/>
                    <a:pt x="725" y="443"/>
                    <a:pt x="724" y="442"/>
                  </a:cubicBezTo>
                  <a:cubicBezTo>
                    <a:pt x="723" y="442"/>
                    <a:pt x="721" y="440"/>
                    <a:pt x="721" y="438"/>
                  </a:cubicBezTo>
                  <a:cubicBezTo>
                    <a:pt x="720" y="437"/>
                    <a:pt x="722" y="433"/>
                    <a:pt x="721" y="431"/>
                  </a:cubicBezTo>
                  <a:cubicBezTo>
                    <a:pt x="720" y="430"/>
                    <a:pt x="718" y="429"/>
                    <a:pt x="717" y="428"/>
                  </a:cubicBezTo>
                  <a:cubicBezTo>
                    <a:pt x="716" y="427"/>
                    <a:pt x="714" y="425"/>
                    <a:pt x="714" y="423"/>
                  </a:cubicBezTo>
                  <a:cubicBezTo>
                    <a:pt x="714" y="422"/>
                    <a:pt x="716" y="419"/>
                    <a:pt x="716" y="417"/>
                  </a:cubicBezTo>
                  <a:cubicBezTo>
                    <a:pt x="717" y="416"/>
                    <a:pt x="717" y="413"/>
                    <a:pt x="717" y="412"/>
                  </a:cubicBezTo>
                  <a:cubicBezTo>
                    <a:pt x="717" y="411"/>
                    <a:pt x="715" y="411"/>
                    <a:pt x="715" y="410"/>
                  </a:cubicBezTo>
                  <a:cubicBezTo>
                    <a:pt x="714" y="409"/>
                    <a:pt x="714" y="407"/>
                    <a:pt x="713" y="406"/>
                  </a:cubicBezTo>
                  <a:cubicBezTo>
                    <a:pt x="712" y="405"/>
                    <a:pt x="709" y="405"/>
                    <a:pt x="708" y="404"/>
                  </a:cubicBezTo>
                  <a:cubicBezTo>
                    <a:pt x="707" y="404"/>
                    <a:pt x="706" y="402"/>
                    <a:pt x="706" y="401"/>
                  </a:cubicBezTo>
                  <a:cubicBezTo>
                    <a:pt x="706" y="400"/>
                    <a:pt x="705" y="398"/>
                    <a:pt x="704" y="397"/>
                  </a:cubicBezTo>
                  <a:cubicBezTo>
                    <a:pt x="704" y="396"/>
                    <a:pt x="701" y="394"/>
                    <a:pt x="700" y="392"/>
                  </a:cubicBezTo>
                  <a:cubicBezTo>
                    <a:pt x="700" y="391"/>
                    <a:pt x="699" y="387"/>
                    <a:pt x="699" y="387"/>
                  </a:cubicBezTo>
                  <a:cubicBezTo>
                    <a:pt x="699" y="386"/>
                    <a:pt x="698" y="384"/>
                    <a:pt x="697" y="383"/>
                  </a:cubicBezTo>
                  <a:cubicBezTo>
                    <a:pt x="696" y="382"/>
                    <a:pt x="695" y="380"/>
                    <a:pt x="694" y="379"/>
                  </a:cubicBezTo>
                  <a:cubicBezTo>
                    <a:pt x="693" y="378"/>
                    <a:pt x="690" y="379"/>
                    <a:pt x="689" y="378"/>
                  </a:cubicBezTo>
                  <a:cubicBezTo>
                    <a:pt x="688" y="378"/>
                    <a:pt x="687" y="376"/>
                    <a:pt x="686" y="375"/>
                  </a:cubicBezTo>
                  <a:cubicBezTo>
                    <a:pt x="685" y="374"/>
                    <a:pt x="684" y="372"/>
                    <a:pt x="682" y="372"/>
                  </a:cubicBezTo>
                  <a:cubicBezTo>
                    <a:pt x="681" y="372"/>
                    <a:pt x="679" y="374"/>
                    <a:pt x="679" y="374"/>
                  </a:cubicBezTo>
                  <a:cubicBezTo>
                    <a:pt x="679" y="374"/>
                    <a:pt x="674" y="373"/>
                    <a:pt x="673" y="372"/>
                  </a:cubicBezTo>
                  <a:cubicBezTo>
                    <a:pt x="672" y="372"/>
                    <a:pt x="671" y="369"/>
                    <a:pt x="670" y="369"/>
                  </a:cubicBezTo>
                  <a:cubicBezTo>
                    <a:pt x="668" y="368"/>
                    <a:pt x="665" y="368"/>
                    <a:pt x="664" y="367"/>
                  </a:cubicBezTo>
                  <a:cubicBezTo>
                    <a:pt x="663" y="367"/>
                    <a:pt x="662" y="365"/>
                    <a:pt x="662" y="364"/>
                  </a:cubicBezTo>
                  <a:cubicBezTo>
                    <a:pt x="662" y="362"/>
                    <a:pt x="664" y="360"/>
                    <a:pt x="664" y="359"/>
                  </a:cubicBezTo>
                  <a:cubicBezTo>
                    <a:pt x="664" y="357"/>
                    <a:pt x="661" y="353"/>
                    <a:pt x="661" y="353"/>
                  </a:cubicBezTo>
                  <a:cubicBezTo>
                    <a:pt x="661" y="353"/>
                    <a:pt x="658" y="350"/>
                    <a:pt x="658" y="349"/>
                  </a:cubicBezTo>
                  <a:cubicBezTo>
                    <a:pt x="657" y="347"/>
                    <a:pt x="660" y="344"/>
                    <a:pt x="659" y="343"/>
                  </a:cubicBezTo>
                  <a:cubicBezTo>
                    <a:pt x="659" y="341"/>
                    <a:pt x="656" y="339"/>
                    <a:pt x="655" y="337"/>
                  </a:cubicBezTo>
                  <a:cubicBezTo>
                    <a:pt x="655" y="336"/>
                    <a:pt x="655" y="333"/>
                    <a:pt x="655" y="332"/>
                  </a:cubicBezTo>
                  <a:cubicBezTo>
                    <a:pt x="654" y="331"/>
                    <a:pt x="654" y="328"/>
                    <a:pt x="653" y="327"/>
                  </a:cubicBezTo>
                  <a:cubicBezTo>
                    <a:pt x="652" y="327"/>
                    <a:pt x="649" y="326"/>
                    <a:pt x="648" y="325"/>
                  </a:cubicBezTo>
                  <a:cubicBezTo>
                    <a:pt x="648" y="324"/>
                    <a:pt x="647" y="323"/>
                    <a:pt x="646" y="322"/>
                  </a:cubicBezTo>
                  <a:cubicBezTo>
                    <a:pt x="646" y="321"/>
                    <a:pt x="646" y="318"/>
                    <a:pt x="645" y="317"/>
                  </a:cubicBezTo>
                  <a:cubicBezTo>
                    <a:pt x="644" y="316"/>
                    <a:pt x="641" y="315"/>
                    <a:pt x="640" y="313"/>
                  </a:cubicBezTo>
                  <a:cubicBezTo>
                    <a:pt x="639" y="313"/>
                    <a:pt x="639" y="310"/>
                    <a:pt x="639" y="309"/>
                  </a:cubicBezTo>
                  <a:cubicBezTo>
                    <a:pt x="639" y="308"/>
                    <a:pt x="639" y="304"/>
                    <a:pt x="639" y="303"/>
                  </a:cubicBezTo>
                  <a:cubicBezTo>
                    <a:pt x="639" y="303"/>
                    <a:pt x="637" y="300"/>
                    <a:pt x="636" y="299"/>
                  </a:cubicBezTo>
                  <a:cubicBezTo>
                    <a:pt x="635" y="298"/>
                    <a:pt x="632" y="298"/>
                    <a:pt x="631" y="297"/>
                  </a:cubicBezTo>
                  <a:cubicBezTo>
                    <a:pt x="630" y="297"/>
                    <a:pt x="627" y="296"/>
                    <a:pt x="626" y="295"/>
                  </a:cubicBezTo>
                  <a:cubicBezTo>
                    <a:pt x="624" y="294"/>
                    <a:pt x="621" y="290"/>
                    <a:pt x="619" y="290"/>
                  </a:cubicBezTo>
                  <a:cubicBezTo>
                    <a:pt x="617" y="289"/>
                    <a:pt x="615" y="291"/>
                    <a:pt x="613" y="291"/>
                  </a:cubicBezTo>
                  <a:cubicBezTo>
                    <a:pt x="611" y="291"/>
                    <a:pt x="608" y="290"/>
                    <a:pt x="606" y="289"/>
                  </a:cubicBezTo>
                  <a:cubicBezTo>
                    <a:pt x="604" y="289"/>
                    <a:pt x="597" y="286"/>
                    <a:pt x="597" y="286"/>
                  </a:cubicBezTo>
                  <a:cubicBezTo>
                    <a:pt x="596" y="286"/>
                    <a:pt x="594" y="282"/>
                    <a:pt x="594" y="281"/>
                  </a:cubicBezTo>
                  <a:cubicBezTo>
                    <a:pt x="594" y="279"/>
                    <a:pt x="594" y="277"/>
                    <a:pt x="594" y="276"/>
                  </a:cubicBezTo>
                  <a:cubicBezTo>
                    <a:pt x="594" y="275"/>
                    <a:pt x="593" y="272"/>
                    <a:pt x="591" y="272"/>
                  </a:cubicBezTo>
                  <a:cubicBezTo>
                    <a:pt x="590" y="272"/>
                    <a:pt x="590" y="275"/>
                    <a:pt x="589" y="275"/>
                  </a:cubicBezTo>
                  <a:cubicBezTo>
                    <a:pt x="587" y="275"/>
                    <a:pt x="585" y="272"/>
                    <a:pt x="583" y="272"/>
                  </a:cubicBezTo>
                  <a:cubicBezTo>
                    <a:pt x="582" y="271"/>
                    <a:pt x="579" y="271"/>
                    <a:pt x="579" y="270"/>
                  </a:cubicBezTo>
                  <a:cubicBezTo>
                    <a:pt x="578" y="268"/>
                    <a:pt x="581" y="266"/>
                    <a:pt x="581" y="265"/>
                  </a:cubicBezTo>
                  <a:cubicBezTo>
                    <a:pt x="581" y="263"/>
                    <a:pt x="579" y="261"/>
                    <a:pt x="577" y="260"/>
                  </a:cubicBezTo>
                  <a:cubicBezTo>
                    <a:pt x="577" y="259"/>
                    <a:pt x="575" y="258"/>
                    <a:pt x="574" y="258"/>
                  </a:cubicBezTo>
                  <a:cubicBezTo>
                    <a:pt x="572" y="258"/>
                    <a:pt x="570" y="258"/>
                    <a:pt x="568" y="257"/>
                  </a:cubicBezTo>
                  <a:cubicBezTo>
                    <a:pt x="567" y="257"/>
                    <a:pt x="565" y="256"/>
                    <a:pt x="565" y="255"/>
                  </a:cubicBezTo>
                  <a:cubicBezTo>
                    <a:pt x="564" y="254"/>
                    <a:pt x="565" y="251"/>
                    <a:pt x="565" y="250"/>
                  </a:cubicBezTo>
                  <a:cubicBezTo>
                    <a:pt x="565" y="248"/>
                    <a:pt x="563" y="246"/>
                    <a:pt x="563" y="245"/>
                  </a:cubicBezTo>
                  <a:cubicBezTo>
                    <a:pt x="563" y="243"/>
                    <a:pt x="565" y="240"/>
                    <a:pt x="565" y="238"/>
                  </a:cubicBezTo>
                  <a:cubicBezTo>
                    <a:pt x="565" y="237"/>
                    <a:pt x="563" y="235"/>
                    <a:pt x="562" y="235"/>
                  </a:cubicBezTo>
                  <a:cubicBezTo>
                    <a:pt x="560" y="234"/>
                    <a:pt x="557" y="235"/>
                    <a:pt x="556" y="234"/>
                  </a:cubicBezTo>
                  <a:cubicBezTo>
                    <a:pt x="554" y="233"/>
                    <a:pt x="553" y="231"/>
                    <a:pt x="552" y="230"/>
                  </a:cubicBezTo>
                  <a:cubicBezTo>
                    <a:pt x="551" y="229"/>
                    <a:pt x="549" y="226"/>
                    <a:pt x="548" y="225"/>
                  </a:cubicBezTo>
                  <a:cubicBezTo>
                    <a:pt x="547" y="225"/>
                    <a:pt x="545" y="224"/>
                    <a:pt x="545" y="223"/>
                  </a:cubicBezTo>
                  <a:cubicBezTo>
                    <a:pt x="544" y="222"/>
                    <a:pt x="543" y="221"/>
                    <a:pt x="542" y="220"/>
                  </a:cubicBezTo>
                  <a:cubicBezTo>
                    <a:pt x="540" y="220"/>
                    <a:pt x="536" y="219"/>
                    <a:pt x="535" y="219"/>
                  </a:cubicBezTo>
                  <a:cubicBezTo>
                    <a:pt x="534" y="218"/>
                    <a:pt x="533" y="217"/>
                    <a:pt x="533" y="217"/>
                  </a:cubicBezTo>
                  <a:cubicBezTo>
                    <a:pt x="532" y="217"/>
                    <a:pt x="530" y="219"/>
                    <a:pt x="529" y="219"/>
                  </a:cubicBezTo>
                  <a:cubicBezTo>
                    <a:pt x="528" y="219"/>
                    <a:pt x="526" y="218"/>
                    <a:pt x="525" y="218"/>
                  </a:cubicBezTo>
                  <a:cubicBezTo>
                    <a:pt x="524" y="217"/>
                    <a:pt x="522" y="216"/>
                    <a:pt x="521" y="215"/>
                  </a:cubicBezTo>
                  <a:cubicBezTo>
                    <a:pt x="519" y="214"/>
                    <a:pt x="518" y="210"/>
                    <a:pt x="516" y="208"/>
                  </a:cubicBezTo>
                  <a:cubicBezTo>
                    <a:pt x="515" y="207"/>
                    <a:pt x="511" y="205"/>
                    <a:pt x="510" y="204"/>
                  </a:cubicBezTo>
                  <a:cubicBezTo>
                    <a:pt x="509" y="202"/>
                    <a:pt x="508" y="196"/>
                    <a:pt x="506" y="194"/>
                  </a:cubicBezTo>
                  <a:cubicBezTo>
                    <a:pt x="505" y="193"/>
                    <a:pt x="502" y="192"/>
                    <a:pt x="501" y="191"/>
                  </a:cubicBezTo>
                  <a:cubicBezTo>
                    <a:pt x="499" y="190"/>
                    <a:pt x="496" y="187"/>
                    <a:pt x="494" y="185"/>
                  </a:cubicBezTo>
                  <a:cubicBezTo>
                    <a:pt x="492" y="184"/>
                    <a:pt x="487" y="181"/>
                    <a:pt x="484" y="180"/>
                  </a:cubicBezTo>
                  <a:cubicBezTo>
                    <a:pt x="483" y="179"/>
                    <a:pt x="480" y="179"/>
                    <a:pt x="478" y="179"/>
                  </a:cubicBezTo>
                  <a:cubicBezTo>
                    <a:pt x="476" y="179"/>
                    <a:pt x="473" y="178"/>
                    <a:pt x="472" y="177"/>
                  </a:cubicBezTo>
                  <a:cubicBezTo>
                    <a:pt x="471" y="176"/>
                    <a:pt x="468" y="174"/>
                    <a:pt x="466" y="173"/>
                  </a:cubicBezTo>
                  <a:cubicBezTo>
                    <a:pt x="465" y="172"/>
                    <a:pt x="464" y="169"/>
                    <a:pt x="463" y="169"/>
                  </a:cubicBezTo>
                  <a:cubicBezTo>
                    <a:pt x="461" y="168"/>
                    <a:pt x="456" y="169"/>
                    <a:pt x="455" y="168"/>
                  </a:cubicBezTo>
                  <a:cubicBezTo>
                    <a:pt x="453" y="167"/>
                    <a:pt x="453" y="163"/>
                    <a:pt x="452" y="162"/>
                  </a:cubicBezTo>
                  <a:cubicBezTo>
                    <a:pt x="451" y="160"/>
                    <a:pt x="448" y="156"/>
                    <a:pt x="447" y="154"/>
                  </a:cubicBezTo>
                  <a:cubicBezTo>
                    <a:pt x="446" y="153"/>
                    <a:pt x="442" y="151"/>
                    <a:pt x="441" y="150"/>
                  </a:cubicBezTo>
                  <a:cubicBezTo>
                    <a:pt x="440" y="149"/>
                    <a:pt x="440" y="146"/>
                    <a:pt x="439" y="145"/>
                  </a:cubicBezTo>
                  <a:cubicBezTo>
                    <a:pt x="438" y="144"/>
                    <a:pt x="436" y="142"/>
                    <a:pt x="435" y="141"/>
                  </a:cubicBezTo>
                  <a:cubicBezTo>
                    <a:pt x="433" y="140"/>
                    <a:pt x="430" y="141"/>
                    <a:pt x="428" y="140"/>
                  </a:cubicBezTo>
                  <a:cubicBezTo>
                    <a:pt x="427" y="138"/>
                    <a:pt x="425" y="134"/>
                    <a:pt x="424" y="132"/>
                  </a:cubicBezTo>
                  <a:cubicBezTo>
                    <a:pt x="423" y="130"/>
                    <a:pt x="421" y="126"/>
                    <a:pt x="421" y="124"/>
                  </a:cubicBezTo>
                  <a:cubicBezTo>
                    <a:pt x="420" y="122"/>
                    <a:pt x="420" y="119"/>
                    <a:pt x="419" y="117"/>
                  </a:cubicBezTo>
                  <a:cubicBezTo>
                    <a:pt x="418" y="116"/>
                    <a:pt x="416" y="114"/>
                    <a:pt x="415" y="113"/>
                  </a:cubicBezTo>
                  <a:cubicBezTo>
                    <a:pt x="414" y="112"/>
                    <a:pt x="412" y="109"/>
                    <a:pt x="410" y="108"/>
                  </a:cubicBezTo>
                  <a:cubicBezTo>
                    <a:pt x="409" y="107"/>
                    <a:pt x="406" y="105"/>
                    <a:pt x="405" y="104"/>
                  </a:cubicBezTo>
                  <a:cubicBezTo>
                    <a:pt x="403" y="102"/>
                    <a:pt x="403" y="97"/>
                    <a:pt x="402" y="95"/>
                  </a:cubicBezTo>
                  <a:cubicBezTo>
                    <a:pt x="401" y="93"/>
                    <a:pt x="399" y="90"/>
                    <a:pt x="397" y="89"/>
                  </a:cubicBezTo>
                  <a:cubicBezTo>
                    <a:pt x="396" y="88"/>
                    <a:pt x="394" y="86"/>
                    <a:pt x="393" y="85"/>
                  </a:cubicBezTo>
                  <a:cubicBezTo>
                    <a:pt x="391" y="85"/>
                    <a:pt x="388" y="85"/>
                    <a:pt x="387" y="86"/>
                  </a:cubicBezTo>
                  <a:cubicBezTo>
                    <a:pt x="386" y="86"/>
                    <a:pt x="385" y="88"/>
                    <a:pt x="384" y="88"/>
                  </a:cubicBezTo>
                  <a:cubicBezTo>
                    <a:pt x="382" y="89"/>
                    <a:pt x="379" y="90"/>
                    <a:pt x="378" y="90"/>
                  </a:cubicBezTo>
                  <a:cubicBezTo>
                    <a:pt x="376" y="90"/>
                    <a:pt x="371" y="89"/>
                    <a:pt x="369" y="88"/>
                  </a:cubicBezTo>
                  <a:cubicBezTo>
                    <a:pt x="368" y="87"/>
                    <a:pt x="366" y="84"/>
                    <a:pt x="365" y="83"/>
                  </a:cubicBezTo>
                  <a:cubicBezTo>
                    <a:pt x="363" y="81"/>
                    <a:pt x="360" y="80"/>
                    <a:pt x="359" y="79"/>
                  </a:cubicBezTo>
                  <a:cubicBezTo>
                    <a:pt x="358" y="78"/>
                    <a:pt x="355" y="75"/>
                    <a:pt x="354" y="74"/>
                  </a:cubicBezTo>
                  <a:cubicBezTo>
                    <a:pt x="352" y="73"/>
                    <a:pt x="350" y="72"/>
                    <a:pt x="349" y="71"/>
                  </a:cubicBezTo>
                  <a:cubicBezTo>
                    <a:pt x="347" y="71"/>
                    <a:pt x="344" y="72"/>
                    <a:pt x="343" y="72"/>
                  </a:cubicBezTo>
                  <a:cubicBezTo>
                    <a:pt x="342" y="72"/>
                    <a:pt x="339" y="71"/>
                    <a:pt x="338" y="70"/>
                  </a:cubicBezTo>
                  <a:cubicBezTo>
                    <a:pt x="335" y="69"/>
                    <a:pt x="331" y="64"/>
                    <a:pt x="328" y="63"/>
                  </a:cubicBezTo>
                  <a:cubicBezTo>
                    <a:pt x="327" y="62"/>
                    <a:pt x="324" y="61"/>
                    <a:pt x="323" y="60"/>
                  </a:cubicBezTo>
                  <a:cubicBezTo>
                    <a:pt x="322" y="59"/>
                    <a:pt x="320" y="57"/>
                    <a:pt x="320" y="56"/>
                  </a:cubicBezTo>
                  <a:cubicBezTo>
                    <a:pt x="320" y="54"/>
                    <a:pt x="323" y="52"/>
                    <a:pt x="323" y="51"/>
                  </a:cubicBezTo>
                  <a:cubicBezTo>
                    <a:pt x="324" y="49"/>
                    <a:pt x="323" y="47"/>
                    <a:pt x="323" y="45"/>
                  </a:cubicBezTo>
                  <a:cubicBezTo>
                    <a:pt x="323" y="44"/>
                    <a:pt x="322" y="42"/>
                    <a:pt x="322" y="41"/>
                  </a:cubicBezTo>
                  <a:cubicBezTo>
                    <a:pt x="322" y="40"/>
                    <a:pt x="324" y="38"/>
                    <a:pt x="325" y="37"/>
                  </a:cubicBezTo>
                  <a:cubicBezTo>
                    <a:pt x="325" y="36"/>
                    <a:pt x="327" y="34"/>
                    <a:pt x="328" y="33"/>
                  </a:cubicBezTo>
                  <a:cubicBezTo>
                    <a:pt x="329" y="31"/>
                    <a:pt x="329" y="27"/>
                    <a:pt x="331" y="25"/>
                  </a:cubicBezTo>
                  <a:cubicBezTo>
                    <a:pt x="332" y="24"/>
                    <a:pt x="335" y="24"/>
                    <a:pt x="336" y="23"/>
                  </a:cubicBezTo>
                  <a:cubicBezTo>
                    <a:pt x="337" y="22"/>
                    <a:pt x="337" y="20"/>
                    <a:pt x="338" y="19"/>
                  </a:cubicBezTo>
                  <a:cubicBezTo>
                    <a:pt x="339" y="18"/>
                    <a:pt x="340" y="16"/>
                    <a:pt x="341" y="16"/>
                  </a:cubicBezTo>
                  <a:cubicBezTo>
                    <a:pt x="342" y="15"/>
                    <a:pt x="344" y="15"/>
                    <a:pt x="345" y="14"/>
                  </a:cubicBezTo>
                  <a:cubicBezTo>
                    <a:pt x="346" y="12"/>
                    <a:pt x="345" y="9"/>
                    <a:pt x="345" y="7"/>
                  </a:cubicBezTo>
                  <a:cubicBezTo>
                    <a:pt x="345" y="6"/>
                    <a:pt x="345" y="3"/>
                    <a:pt x="345" y="0"/>
                  </a:cubicBezTo>
                  <a:cubicBezTo>
                    <a:pt x="344" y="1"/>
                    <a:pt x="343" y="1"/>
                    <a:pt x="343" y="1"/>
                  </a:cubicBezTo>
                  <a:cubicBezTo>
                    <a:pt x="340" y="2"/>
                    <a:pt x="333" y="3"/>
                    <a:pt x="330" y="3"/>
                  </a:cubicBezTo>
                  <a:cubicBezTo>
                    <a:pt x="320" y="6"/>
                    <a:pt x="298" y="11"/>
                    <a:pt x="288" y="13"/>
                  </a:cubicBezTo>
                  <a:cubicBezTo>
                    <a:pt x="270" y="16"/>
                    <a:pt x="234" y="23"/>
                    <a:pt x="217" y="26"/>
                  </a:cubicBezTo>
                  <a:cubicBezTo>
                    <a:pt x="207" y="27"/>
                    <a:pt x="189" y="30"/>
                    <a:pt x="176" y="32"/>
                  </a:cubicBezTo>
                  <a:cubicBezTo>
                    <a:pt x="173" y="33"/>
                    <a:pt x="170" y="33"/>
                    <a:pt x="167" y="34"/>
                  </a:cubicBezTo>
                  <a:cubicBezTo>
                    <a:pt x="156" y="36"/>
                    <a:pt x="134" y="39"/>
                    <a:pt x="123" y="41"/>
                  </a:cubicBezTo>
                  <a:cubicBezTo>
                    <a:pt x="104" y="44"/>
                    <a:pt x="66" y="51"/>
                    <a:pt x="47" y="54"/>
                  </a:cubicBezTo>
                  <a:cubicBezTo>
                    <a:pt x="36" y="56"/>
                    <a:pt x="16" y="59"/>
                    <a:pt x="0" y="61"/>
                  </a:cubicBezTo>
                  <a:cubicBezTo>
                    <a:pt x="59" y="237"/>
                    <a:pt x="59" y="237"/>
                    <a:pt x="59" y="237"/>
                  </a:cubicBezTo>
                  <a:cubicBezTo>
                    <a:pt x="104" y="377"/>
                    <a:pt x="114" y="410"/>
                    <a:pt x="117" y="418"/>
                  </a:cubicBezTo>
                  <a:cubicBezTo>
                    <a:pt x="119" y="420"/>
                    <a:pt x="121" y="421"/>
                    <a:pt x="122" y="423"/>
                  </a:cubicBezTo>
                  <a:cubicBezTo>
                    <a:pt x="122" y="424"/>
                    <a:pt x="122" y="425"/>
                    <a:pt x="122" y="426"/>
                  </a:cubicBezTo>
                  <a:cubicBezTo>
                    <a:pt x="123" y="427"/>
                    <a:pt x="124" y="427"/>
                    <a:pt x="125" y="428"/>
                  </a:cubicBezTo>
                  <a:cubicBezTo>
                    <a:pt x="126" y="430"/>
                    <a:pt x="127" y="432"/>
                    <a:pt x="127" y="433"/>
                  </a:cubicBezTo>
                  <a:cubicBezTo>
                    <a:pt x="128" y="434"/>
                    <a:pt x="128" y="434"/>
                    <a:pt x="128" y="435"/>
                  </a:cubicBezTo>
                  <a:cubicBezTo>
                    <a:pt x="128" y="435"/>
                    <a:pt x="128" y="435"/>
                    <a:pt x="128" y="435"/>
                  </a:cubicBezTo>
                  <a:cubicBezTo>
                    <a:pt x="129" y="436"/>
                    <a:pt x="129" y="437"/>
                    <a:pt x="130" y="438"/>
                  </a:cubicBezTo>
                  <a:cubicBezTo>
                    <a:pt x="131" y="439"/>
                    <a:pt x="131" y="442"/>
                    <a:pt x="132" y="443"/>
                  </a:cubicBezTo>
                  <a:cubicBezTo>
                    <a:pt x="132" y="443"/>
                    <a:pt x="132" y="444"/>
                    <a:pt x="132" y="445"/>
                  </a:cubicBezTo>
                  <a:cubicBezTo>
                    <a:pt x="132" y="445"/>
                    <a:pt x="132" y="445"/>
                    <a:pt x="132" y="445"/>
                  </a:cubicBezTo>
                  <a:cubicBezTo>
                    <a:pt x="132" y="446"/>
                    <a:pt x="132" y="446"/>
                    <a:pt x="132" y="446"/>
                  </a:cubicBezTo>
                  <a:cubicBezTo>
                    <a:pt x="133" y="446"/>
                    <a:pt x="133" y="447"/>
                    <a:pt x="134" y="447"/>
                  </a:cubicBezTo>
                  <a:cubicBezTo>
                    <a:pt x="134" y="447"/>
                    <a:pt x="136" y="450"/>
                    <a:pt x="137" y="452"/>
                  </a:cubicBezTo>
                  <a:cubicBezTo>
                    <a:pt x="137" y="453"/>
                    <a:pt x="137" y="454"/>
                    <a:pt x="138" y="456"/>
                  </a:cubicBezTo>
                  <a:cubicBezTo>
                    <a:pt x="138" y="457"/>
                    <a:pt x="138" y="458"/>
                    <a:pt x="138" y="458"/>
                  </a:cubicBezTo>
                  <a:cubicBezTo>
                    <a:pt x="139" y="460"/>
                    <a:pt x="139" y="461"/>
                    <a:pt x="140" y="461"/>
                  </a:cubicBezTo>
                  <a:cubicBezTo>
                    <a:pt x="140" y="462"/>
                    <a:pt x="141" y="462"/>
                    <a:pt x="141" y="462"/>
                  </a:cubicBezTo>
                  <a:cubicBezTo>
                    <a:pt x="142" y="463"/>
                    <a:pt x="142" y="463"/>
                    <a:pt x="143" y="463"/>
                  </a:cubicBezTo>
                  <a:cubicBezTo>
                    <a:pt x="145" y="465"/>
                    <a:pt x="146" y="466"/>
                    <a:pt x="147" y="467"/>
                  </a:cubicBezTo>
                  <a:cubicBezTo>
                    <a:pt x="148" y="468"/>
                    <a:pt x="148" y="468"/>
                    <a:pt x="148" y="468"/>
                  </a:cubicBezTo>
                  <a:cubicBezTo>
                    <a:pt x="150" y="470"/>
                    <a:pt x="152" y="471"/>
                    <a:pt x="153" y="473"/>
                  </a:cubicBezTo>
                  <a:cubicBezTo>
                    <a:pt x="154" y="475"/>
                    <a:pt x="154" y="477"/>
                    <a:pt x="154" y="479"/>
                  </a:cubicBezTo>
                  <a:cubicBezTo>
                    <a:pt x="155" y="480"/>
                    <a:pt x="155" y="481"/>
                    <a:pt x="155" y="482"/>
                  </a:cubicBezTo>
                  <a:cubicBezTo>
                    <a:pt x="155" y="482"/>
                    <a:pt x="155" y="482"/>
                    <a:pt x="155" y="482"/>
                  </a:cubicBezTo>
                  <a:cubicBezTo>
                    <a:pt x="156" y="482"/>
                    <a:pt x="158" y="483"/>
                    <a:pt x="160" y="484"/>
                  </a:cubicBezTo>
                  <a:cubicBezTo>
                    <a:pt x="161" y="487"/>
                    <a:pt x="161" y="490"/>
                    <a:pt x="161" y="491"/>
                  </a:cubicBezTo>
                  <a:cubicBezTo>
                    <a:pt x="161" y="491"/>
                    <a:pt x="161" y="492"/>
                    <a:pt x="161" y="492"/>
                  </a:cubicBezTo>
                  <a:cubicBezTo>
                    <a:pt x="160" y="492"/>
                    <a:pt x="160" y="493"/>
                    <a:pt x="160" y="494"/>
                  </a:cubicBezTo>
                  <a:cubicBezTo>
                    <a:pt x="160" y="494"/>
                    <a:pt x="160" y="494"/>
                    <a:pt x="160" y="494"/>
                  </a:cubicBezTo>
                  <a:cubicBezTo>
                    <a:pt x="160" y="495"/>
                    <a:pt x="161" y="496"/>
                    <a:pt x="161" y="498"/>
                  </a:cubicBezTo>
                  <a:cubicBezTo>
                    <a:pt x="162" y="500"/>
                    <a:pt x="161" y="504"/>
                    <a:pt x="160" y="505"/>
                  </a:cubicBezTo>
                  <a:cubicBezTo>
                    <a:pt x="160" y="505"/>
                    <a:pt x="160" y="505"/>
                    <a:pt x="160" y="506"/>
                  </a:cubicBezTo>
                  <a:cubicBezTo>
                    <a:pt x="160" y="506"/>
                    <a:pt x="160" y="506"/>
                    <a:pt x="160" y="506"/>
                  </a:cubicBezTo>
                  <a:cubicBezTo>
                    <a:pt x="162" y="506"/>
                    <a:pt x="164" y="506"/>
                    <a:pt x="166" y="507"/>
                  </a:cubicBezTo>
                  <a:cubicBezTo>
                    <a:pt x="167" y="508"/>
                    <a:pt x="168" y="509"/>
                    <a:pt x="168" y="509"/>
                  </a:cubicBezTo>
                  <a:cubicBezTo>
                    <a:pt x="168" y="509"/>
                    <a:pt x="168" y="509"/>
                    <a:pt x="169" y="509"/>
                  </a:cubicBezTo>
                  <a:cubicBezTo>
                    <a:pt x="170" y="509"/>
                    <a:pt x="171" y="510"/>
                    <a:pt x="173" y="511"/>
                  </a:cubicBezTo>
                  <a:cubicBezTo>
                    <a:pt x="175" y="512"/>
                    <a:pt x="177" y="516"/>
                    <a:pt x="177" y="520"/>
                  </a:cubicBezTo>
                  <a:cubicBezTo>
                    <a:pt x="176" y="522"/>
                    <a:pt x="175" y="523"/>
                    <a:pt x="173" y="524"/>
                  </a:cubicBezTo>
                  <a:cubicBezTo>
                    <a:pt x="173" y="525"/>
                    <a:pt x="173" y="525"/>
                    <a:pt x="173" y="526"/>
                  </a:cubicBezTo>
                  <a:cubicBezTo>
                    <a:pt x="173" y="526"/>
                    <a:pt x="173" y="526"/>
                    <a:pt x="173" y="526"/>
                  </a:cubicBezTo>
                  <a:cubicBezTo>
                    <a:pt x="173" y="527"/>
                    <a:pt x="172" y="530"/>
                    <a:pt x="170" y="531"/>
                  </a:cubicBezTo>
                  <a:cubicBezTo>
                    <a:pt x="169" y="532"/>
                    <a:pt x="168" y="532"/>
                    <a:pt x="167" y="532"/>
                  </a:cubicBezTo>
                  <a:cubicBezTo>
                    <a:pt x="167" y="533"/>
                    <a:pt x="166" y="533"/>
                    <a:pt x="166" y="533"/>
                  </a:cubicBezTo>
                  <a:cubicBezTo>
                    <a:pt x="166" y="535"/>
                    <a:pt x="164" y="536"/>
                    <a:pt x="162" y="538"/>
                  </a:cubicBezTo>
                  <a:cubicBezTo>
                    <a:pt x="161" y="539"/>
                    <a:pt x="161" y="539"/>
                    <a:pt x="160" y="540"/>
                  </a:cubicBezTo>
                  <a:cubicBezTo>
                    <a:pt x="159" y="540"/>
                    <a:pt x="158" y="541"/>
                    <a:pt x="158" y="541"/>
                  </a:cubicBezTo>
                  <a:cubicBezTo>
                    <a:pt x="157" y="542"/>
                    <a:pt x="157" y="543"/>
                    <a:pt x="156" y="543"/>
                  </a:cubicBezTo>
                  <a:cubicBezTo>
                    <a:pt x="156" y="543"/>
                    <a:pt x="156" y="543"/>
                    <a:pt x="156" y="543"/>
                  </a:cubicBezTo>
                  <a:cubicBezTo>
                    <a:pt x="157" y="545"/>
                    <a:pt x="159" y="546"/>
                    <a:pt x="159" y="548"/>
                  </a:cubicBezTo>
                  <a:cubicBezTo>
                    <a:pt x="160" y="551"/>
                    <a:pt x="159" y="553"/>
                    <a:pt x="158" y="555"/>
                  </a:cubicBezTo>
                  <a:cubicBezTo>
                    <a:pt x="158" y="556"/>
                    <a:pt x="158" y="557"/>
                    <a:pt x="158" y="558"/>
                  </a:cubicBezTo>
                  <a:cubicBezTo>
                    <a:pt x="158" y="558"/>
                    <a:pt x="158" y="559"/>
                    <a:pt x="159" y="560"/>
                  </a:cubicBezTo>
                  <a:cubicBezTo>
                    <a:pt x="159" y="562"/>
                    <a:pt x="160" y="563"/>
                    <a:pt x="160" y="565"/>
                  </a:cubicBezTo>
                  <a:cubicBezTo>
                    <a:pt x="160" y="567"/>
                    <a:pt x="159" y="569"/>
                    <a:pt x="159" y="571"/>
                  </a:cubicBezTo>
                  <a:cubicBezTo>
                    <a:pt x="159" y="572"/>
                    <a:pt x="158" y="573"/>
                    <a:pt x="158" y="573"/>
                  </a:cubicBezTo>
                  <a:cubicBezTo>
                    <a:pt x="158" y="574"/>
                    <a:pt x="158" y="575"/>
                    <a:pt x="158" y="578"/>
                  </a:cubicBezTo>
                  <a:cubicBezTo>
                    <a:pt x="158" y="579"/>
                    <a:pt x="158" y="579"/>
                    <a:pt x="158" y="579"/>
                  </a:cubicBezTo>
                  <a:cubicBezTo>
                    <a:pt x="158" y="582"/>
                    <a:pt x="154" y="588"/>
                    <a:pt x="154" y="588"/>
                  </a:cubicBezTo>
                  <a:cubicBezTo>
                    <a:pt x="154" y="589"/>
                    <a:pt x="153" y="589"/>
                    <a:pt x="152" y="590"/>
                  </a:cubicBezTo>
                  <a:cubicBezTo>
                    <a:pt x="152" y="590"/>
                    <a:pt x="152" y="590"/>
                    <a:pt x="152" y="590"/>
                  </a:cubicBezTo>
                  <a:cubicBezTo>
                    <a:pt x="152" y="591"/>
                    <a:pt x="152" y="592"/>
                    <a:pt x="152" y="594"/>
                  </a:cubicBezTo>
                  <a:cubicBezTo>
                    <a:pt x="152" y="595"/>
                    <a:pt x="154" y="600"/>
                    <a:pt x="154" y="601"/>
                  </a:cubicBezTo>
                  <a:cubicBezTo>
                    <a:pt x="154" y="602"/>
                    <a:pt x="155" y="603"/>
                    <a:pt x="155" y="603"/>
                  </a:cubicBezTo>
                  <a:cubicBezTo>
                    <a:pt x="156" y="604"/>
                    <a:pt x="156" y="606"/>
                    <a:pt x="156" y="607"/>
                  </a:cubicBezTo>
                  <a:cubicBezTo>
                    <a:pt x="157" y="608"/>
                    <a:pt x="157" y="610"/>
                    <a:pt x="158" y="612"/>
                  </a:cubicBezTo>
                  <a:cubicBezTo>
                    <a:pt x="158" y="613"/>
                    <a:pt x="158" y="614"/>
                    <a:pt x="158" y="614"/>
                  </a:cubicBezTo>
                  <a:cubicBezTo>
                    <a:pt x="158" y="615"/>
                    <a:pt x="158" y="615"/>
                    <a:pt x="158" y="616"/>
                  </a:cubicBezTo>
                  <a:cubicBezTo>
                    <a:pt x="159" y="617"/>
                    <a:pt x="159" y="619"/>
                    <a:pt x="159" y="619"/>
                  </a:cubicBezTo>
                  <a:cubicBezTo>
                    <a:pt x="159" y="620"/>
                    <a:pt x="160" y="621"/>
                    <a:pt x="161" y="621"/>
                  </a:cubicBezTo>
                  <a:cubicBezTo>
                    <a:pt x="161" y="621"/>
                    <a:pt x="162" y="622"/>
                    <a:pt x="162" y="622"/>
                  </a:cubicBezTo>
                  <a:cubicBezTo>
                    <a:pt x="164" y="622"/>
                    <a:pt x="165" y="623"/>
                    <a:pt x="167" y="624"/>
                  </a:cubicBezTo>
                  <a:cubicBezTo>
                    <a:pt x="168" y="626"/>
                    <a:pt x="169" y="628"/>
                    <a:pt x="169" y="630"/>
                  </a:cubicBezTo>
                  <a:cubicBezTo>
                    <a:pt x="170" y="632"/>
                    <a:pt x="170" y="633"/>
                    <a:pt x="170" y="635"/>
                  </a:cubicBezTo>
                  <a:cubicBezTo>
                    <a:pt x="170" y="636"/>
                    <a:pt x="170" y="637"/>
                    <a:pt x="170" y="638"/>
                  </a:cubicBezTo>
                  <a:cubicBezTo>
                    <a:pt x="170" y="638"/>
                    <a:pt x="171" y="639"/>
                    <a:pt x="171" y="639"/>
                  </a:cubicBezTo>
                  <a:cubicBezTo>
                    <a:pt x="172" y="641"/>
                    <a:pt x="173" y="642"/>
                    <a:pt x="174" y="643"/>
                  </a:cubicBezTo>
                  <a:cubicBezTo>
                    <a:pt x="175" y="645"/>
                    <a:pt x="176" y="650"/>
                    <a:pt x="175" y="653"/>
                  </a:cubicBezTo>
                  <a:cubicBezTo>
                    <a:pt x="175" y="655"/>
                    <a:pt x="174" y="656"/>
                    <a:pt x="173" y="658"/>
                  </a:cubicBezTo>
                  <a:cubicBezTo>
                    <a:pt x="173" y="658"/>
                    <a:pt x="173" y="658"/>
                    <a:pt x="173" y="658"/>
                  </a:cubicBezTo>
                  <a:cubicBezTo>
                    <a:pt x="173" y="659"/>
                    <a:pt x="173" y="659"/>
                    <a:pt x="173" y="660"/>
                  </a:cubicBezTo>
                  <a:cubicBezTo>
                    <a:pt x="174" y="661"/>
                    <a:pt x="175" y="663"/>
                    <a:pt x="175" y="665"/>
                  </a:cubicBezTo>
                  <a:cubicBezTo>
                    <a:pt x="175" y="667"/>
                    <a:pt x="175" y="669"/>
                    <a:pt x="174" y="673"/>
                  </a:cubicBezTo>
                  <a:cubicBezTo>
                    <a:pt x="174" y="673"/>
                    <a:pt x="174" y="674"/>
                    <a:pt x="174" y="674"/>
                  </a:cubicBezTo>
                  <a:cubicBezTo>
                    <a:pt x="173" y="675"/>
                    <a:pt x="173" y="675"/>
                    <a:pt x="173" y="676"/>
                  </a:cubicBezTo>
                  <a:cubicBezTo>
                    <a:pt x="173" y="677"/>
                    <a:pt x="172" y="678"/>
                    <a:pt x="172" y="678"/>
                  </a:cubicBezTo>
                  <a:cubicBezTo>
                    <a:pt x="172" y="678"/>
                    <a:pt x="173" y="679"/>
                    <a:pt x="173" y="680"/>
                  </a:cubicBezTo>
                  <a:cubicBezTo>
                    <a:pt x="173" y="681"/>
                    <a:pt x="174" y="683"/>
                    <a:pt x="174" y="685"/>
                  </a:cubicBezTo>
                  <a:cubicBezTo>
                    <a:pt x="174" y="687"/>
                    <a:pt x="173" y="691"/>
                    <a:pt x="173" y="693"/>
                  </a:cubicBezTo>
                  <a:cubicBezTo>
                    <a:pt x="172" y="693"/>
                    <a:pt x="172" y="694"/>
                    <a:pt x="172" y="694"/>
                  </a:cubicBezTo>
                  <a:cubicBezTo>
                    <a:pt x="172" y="695"/>
                    <a:pt x="172" y="696"/>
                    <a:pt x="172" y="696"/>
                  </a:cubicBezTo>
                  <a:cubicBezTo>
                    <a:pt x="172" y="696"/>
                    <a:pt x="173" y="696"/>
                    <a:pt x="173" y="696"/>
                  </a:cubicBezTo>
                  <a:cubicBezTo>
                    <a:pt x="173" y="697"/>
                    <a:pt x="173" y="697"/>
                    <a:pt x="173" y="697"/>
                  </a:cubicBezTo>
                  <a:cubicBezTo>
                    <a:pt x="174" y="698"/>
                    <a:pt x="175" y="700"/>
                    <a:pt x="175" y="701"/>
                  </a:cubicBezTo>
                  <a:cubicBezTo>
                    <a:pt x="176" y="703"/>
                    <a:pt x="176" y="705"/>
                    <a:pt x="175" y="706"/>
                  </a:cubicBezTo>
                  <a:cubicBezTo>
                    <a:pt x="175" y="706"/>
                    <a:pt x="175" y="706"/>
                    <a:pt x="175" y="706"/>
                  </a:cubicBezTo>
                  <a:cubicBezTo>
                    <a:pt x="175" y="707"/>
                    <a:pt x="175" y="707"/>
                    <a:pt x="176" y="707"/>
                  </a:cubicBezTo>
                  <a:cubicBezTo>
                    <a:pt x="176" y="707"/>
                    <a:pt x="176" y="707"/>
                    <a:pt x="176" y="707"/>
                  </a:cubicBezTo>
                  <a:cubicBezTo>
                    <a:pt x="177" y="708"/>
                    <a:pt x="178" y="708"/>
                    <a:pt x="178" y="709"/>
                  </a:cubicBezTo>
                  <a:cubicBezTo>
                    <a:pt x="179" y="710"/>
                    <a:pt x="180" y="711"/>
                    <a:pt x="180" y="712"/>
                  </a:cubicBezTo>
                  <a:cubicBezTo>
                    <a:pt x="180" y="712"/>
                    <a:pt x="180" y="713"/>
                    <a:pt x="180" y="713"/>
                  </a:cubicBezTo>
                  <a:cubicBezTo>
                    <a:pt x="181" y="713"/>
                    <a:pt x="181" y="713"/>
                    <a:pt x="181" y="713"/>
                  </a:cubicBezTo>
                  <a:cubicBezTo>
                    <a:pt x="182" y="713"/>
                    <a:pt x="184" y="714"/>
                    <a:pt x="185" y="715"/>
                  </a:cubicBezTo>
                  <a:cubicBezTo>
                    <a:pt x="186" y="717"/>
                    <a:pt x="187" y="719"/>
                    <a:pt x="187" y="720"/>
                  </a:cubicBezTo>
                  <a:cubicBezTo>
                    <a:pt x="188" y="720"/>
                    <a:pt x="188" y="721"/>
                    <a:pt x="188" y="721"/>
                  </a:cubicBezTo>
                  <a:cubicBezTo>
                    <a:pt x="188" y="721"/>
                    <a:pt x="188" y="721"/>
                    <a:pt x="188" y="722"/>
                  </a:cubicBezTo>
                  <a:cubicBezTo>
                    <a:pt x="189" y="722"/>
                    <a:pt x="191" y="723"/>
                    <a:pt x="192" y="724"/>
                  </a:cubicBezTo>
                  <a:cubicBezTo>
                    <a:pt x="193" y="726"/>
                    <a:pt x="194" y="728"/>
                    <a:pt x="194" y="731"/>
                  </a:cubicBezTo>
                  <a:cubicBezTo>
                    <a:pt x="195" y="732"/>
                    <a:pt x="195" y="732"/>
                    <a:pt x="195" y="732"/>
                  </a:cubicBezTo>
                  <a:cubicBezTo>
                    <a:pt x="195" y="733"/>
                    <a:pt x="195" y="734"/>
                    <a:pt x="196" y="735"/>
                  </a:cubicBezTo>
                  <a:cubicBezTo>
                    <a:pt x="196" y="736"/>
                    <a:pt x="196" y="736"/>
                    <a:pt x="196" y="736"/>
                  </a:cubicBezTo>
                  <a:cubicBezTo>
                    <a:pt x="197" y="742"/>
                    <a:pt x="197" y="742"/>
                    <a:pt x="197" y="742"/>
                  </a:cubicBezTo>
                  <a:cubicBezTo>
                    <a:pt x="193" y="743"/>
                    <a:pt x="193" y="743"/>
                    <a:pt x="193" y="743"/>
                  </a:cubicBezTo>
                  <a:cubicBezTo>
                    <a:pt x="193" y="743"/>
                    <a:pt x="194" y="744"/>
                    <a:pt x="194" y="745"/>
                  </a:cubicBezTo>
                  <a:cubicBezTo>
                    <a:pt x="195" y="746"/>
                    <a:pt x="196" y="748"/>
                    <a:pt x="196" y="749"/>
                  </a:cubicBezTo>
                  <a:cubicBezTo>
                    <a:pt x="197" y="750"/>
                    <a:pt x="198" y="752"/>
                    <a:pt x="199" y="753"/>
                  </a:cubicBezTo>
                  <a:cubicBezTo>
                    <a:pt x="200" y="754"/>
                    <a:pt x="202" y="756"/>
                    <a:pt x="203" y="757"/>
                  </a:cubicBezTo>
                  <a:cubicBezTo>
                    <a:pt x="204" y="759"/>
                    <a:pt x="205" y="762"/>
                    <a:pt x="206" y="763"/>
                  </a:cubicBezTo>
                  <a:cubicBezTo>
                    <a:pt x="206" y="765"/>
                    <a:pt x="206" y="767"/>
                    <a:pt x="206" y="769"/>
                  </a:cubicBezTo>
                  <a:cubicBezTo>
                    <a:pt x="207" y="769"/>
                    <a:pt x="207" y="770"/>
                    <a:pt x="208" y="771"/>
                  </a:cubicBezTo>
                  <a:cubicBezTo>
                    <a:pt x="208" y="772"/>
                    <a:pt x="209" y="775"/>
                    <a:pt x="210" y="775"/>
                  </a:cubicBezTo>
                  <a:cubicBezTo>
                    <a:pt x="211" y="776"/>
                    <a:pt x="213" y="778"/>
                    <a:pt x="214" y="779"/>
                  </a:cubicBezTo>
                  <a:cubicBezTo>
                    <a:pt x="215" y="780"/>
                    <a:pt x="218" y="784"/>
                    <a:pt x="218" y="784"/>
                  </a:cubicBezTo>
                  <a:cubicBezTo>
                    <a:pt x="291" y="776"/>
                    <a:pt x="291" y="776"/>
                    <a:pt x="291" y="776"/>
                  </a:cubicBezTo>
                  <a:cubicBezTo>
                    <a:pt x="456" y="758"/>
                    <a:pt x="456" y="758"/>
                    <a:pt x="456" y="758"/>
                  </a:cubicBezTo>
                  <a:cubicBezTo>
                    <a:pt x="543" y="748"/>
                    <a:pt x="543" y="748"/>
                    <a:pt x="543" y="748"/>
                  </a:cubicBezTo>
                  <a:cubicBezTo>
                    <a:pt x="611" y="740"/>
                    <a:pt x="611" y="740"/>
                    <a:pt x="611" y="740"/>
                  </a:cubicBezTo>
                  <a:cubicBezTo>
                    <a:pt x="611" y="740"/>
                    <a:pt x="613" y="741"/>
                    <a:pt x="613" y="742"/>
                  </a:cubicBezTo>
                  <a:cubicBezTo>
                    <a:pt x="614" y="743"/>
                    <a:pt x="613" y="745"/>
                    <a:pt x="613" y="746"/>
                  </a:cubicBezTo>
                  <a:cubicBezTo>
                    <a:pt x="613" y="747"/>
                    <a:pt x="614" y="748"/>
                    <a:pt x="614" y="749"/>
                  </a:cubicBezTo>
                  <a:cubicBezTo>
                    <a:pt x="615" y="750"/>
                    <a:pt x="617" y="751"/>
                    <a:pt x="618" y="751"/>
                  </a:cubicBezTo>
                  <a:cubicBezTo>
                    <a:pt x="618" y="752"/>
                    <a:pt x="620" y="753"/>
                    <a:pt x="620" y="754"/>
                  </a:cubicBezTo>
                  <a:cubicBezTo>
                    <a:pt x="621" y="756"/>
                    <a:pt x="619" y="760"/>
                    <a:pt x="620" y="762"/>
                  </a:cubicBezTo>
                  <a:cubicBezTo>
                    <a:pt x="620" y="763"/>
                    <a:pt x="621" y="765"/>
                    <a:pt x="621" y="766"/>
                  </a:cubicBezTo>
                  <a:cubicBezTo>
                    <a:pt x="621" y="767"/>
                    <a:pt x="622" y="770"/>
                    <a:pt x="622" y="771"/>
                  </a:cubicBezTo>
                  <a:cubicBezTo>
                    <a:pt x="623" y="772"/>
                    <a:pt x="625" y="774"/>
                    <a:pt x="626" y="775"/>
                  </a:cubicBezTo>
                  <a:cubicBezTo>
                    <a:pt x="627" y="775"/>
                    <a:pt x="630" y="775"/>
                    <a:pt x="631" y="775"/>
                  </a:cubicBezTo>
                  <a:cubicBezTo>
                    <a:pt x="632" y="774"/>
                    <a:pt x="633" y="772"/>
                    <a:pt x="634" y="772"/>
                  </a:cubicBezTo>
                  <a:cubicBezTo>
                    <a:pt x="635" y="771"/>
                    <a:pt x="637" y="771"/>
                    <a:pt x="638" y="771"/>
                  </a:cubicBezTo>
                  <a:cubicBezTo>
                    <a:pt x="639" y="771"/>
                    <a:pt x="642" y="773"/>
                    <a:pt x="643" y="773"/>
                  </a:cubicBezTo>
                  <a:cubicBezTo>
                    <a:pt x="644" y="772"/>
                    <a:pt x="646" y="771"/>
                    <a:pt x="646" y="770"/>
                  </a:cubicBezTo>
                  <a:cubicBezTo>
                    <a:pt x="647" y="769"/>
                    <a:pt x="648" y="767"/>
                    <a:pt x="648" y="766"/>
                  </a:cubicBezTo>
                  <a:cubicBezTo>
                    <a:pt x="649" y="763"/>
                    <a:pt x="646" y="758"/>
                    <a:pt x="646" y="755"/>
                  </a:cubicBezTo>
                  <a:cubicBezTo>
                    <a:pt x="646" y="754"/>
                    <a:pt x="647" y="751"/>
                    <a:pt x="647" y="750"/>
                  </a:cubicBezTo>
                  <a:cubicBezTo>
                    <a:pt x="646" y="748"/>
                    <a:pt x="645" y="746"/>
                    <a:pt x="645" y="744"/>
                  </a:cubicBezTo>
                  <a:cubicBezTo>
                    <a:pt x="645" y="743"/>
                    <a:pt x="646" y="741"/>
                    <a:pt x="646" y="740"/>
                  </a:cubicBezTo>
                  <a:cubicBezTo>
                    <a:pt x="646" y="738"/>
                    <a:pt x="645" y="735"/>
                    <a:pt x="645" y="733"/>
                  </a:cubicBezTo>
                  <a:cubicBezTo>
                    <a:pt x="644" y="732"/>
                    <a:pt x="645" y="729"/>
                    <a:pt x="644" y="728"/>
                  </a:cubicBezTo>
                  <a:cubicBezTo>
                    <a:pt x="643" y="727"/>
                    <a:pt x="640" y="726"/>
                    <a:pt x="639" y="725"/>
                  </a:cubicBezTo>
                  <a:cubicBezTo>
                    <a:pt x="638" y="724"/>
                    <a:pt x="636" y="723"/>
                    <a:pt x="636" y="722"/>
                  </a:cubicBezTo>
                  <a:cubicBezTo>
                    <a:pt x="635" y="720"/>
                    <a:pt x="634" y="718"/>
                    <a:pt x="634" y="716"/>
                  </a:cubicBezTo>
                  <a:cubicBezTo>
                    <a:pt x="635" y="715"/>
                    <a:pt x="637" y="713"/>
                    <a:pt x="637" y="712"/>
                  </a:cubicBezTo>
                  <a:cubicBezTo>
                    <a:pt x="637" y="711"/>
                    <a:pt x="634" y="707"/>
                    <a:pt x="635" y="706"/>
                  </a:cubicBezTo>
                  <a:cubicBezTo>
                    <a:pt x="635" y="705"/>
                    <a:pt x="636" y="705"/>
                    <a:pt x="637" y="704"/>
                  </a:cubicBezTo>
                  <a:cubicBezTo>
                    <a:pt x="637" y="704"/>
                    <a:pt x="638" y="703"/>
                    <a:pt x="638" y="702"/>
                  </a:cubicBezTo>
                  <a:cubicBezTo>
                    <a:pt x="638" y="702"/>
                    <a:pt x="636" y="701"/>
                    <a:pt x="636" y="700"/>
                  </a:cubicBezTo>
                  <a:cubicBezTo>
                    <a:pt x="636" y="700"/>
                    <a:pt x="635" y="698"/>
                    <a:pt x="636" y="697"/>
                  </a:cubicBezTo>
                  <a:cubicBezTo>
                    <a:pt x="636" y="696"/>
                    <a:pt x="638" y="696"/>
                    <a:pt x="638" y="696"/>
                  </a:cubicBezTo>
                  <a:cubicBezTo>
                    <a:pt x="639" y="696"/>
                    <a:pt x="640" y="698"/>
                    <a:pt x="641" y="698"/>
                  </a:cubicBezTo>
                  <a:cubicBezTo>
                    <a:pt x="641" y="698"/>
                    <a:pt x="643" y="698"/>
                    <a:pt x="643" y="697"/>
                  </a:cubicBezTo>
                  <a:cubicBezTo>
                    <a:pt x="644" y="696"/>
                    <a:pt x="643" y="693"/>
                    <a:pt x="643" y="692"/>
                  </a:cubicBezTo>
                  <a:cubicBezTo>
                    <a:pt x="643" y="691"/>
                    <a:pt x="643" y="689"/>
                    <a:pt x="644" y="688"/>
                  </a:cubicBezTo>
                  <a:cubicBezTo>
                    <a:pt x="645" y="688"/>
                    <a:pt x="647" y="690"/>
                    <a:pt x="648" y="690"/>
                  </a:cubicBezTo>
                  <a:cubicBezTo>
                    <a:pt x="649" y="690"/>
                    <a:pt x="651" y="690"/>
                    <a:pt x="652" y="689"/>
                  </a:cubicBezTo>
                  <a:cubicBezTo>
                    <a:pt x="653" y="689"/>
                    <a:pt x="654" y="688"/>
                    <a:pt x="655" y="689"/>
                  </a:cubicBezTo>
                  <a:cubicBezTo>
                    <a:pt x="656" y="689"/>
                    <a:pt x="656" y="691"/>
                    <a:pt x="657" y="692"/>
                  </a:cubicBezTo>
                  <a:cubicBezTo>
                    <a:pt x="658" y="692"/>
                    <a:pt x="660" y="693"/>
                    <a:pt x="661" y="693"/>
                  </a:cubicBezTo>
                  <a:cubicBezTo>
                    <a:pt x="662" y="693"/>
                    <a:pt x="664" y="692"/>
                    <a:pt x="665" y="692"/>
                  </a:cubicBezTo>
                  <a:cubicBezTo>
                    <a:pt x="666" y="692"/>
                    <a:pt x="668" y="691"/>
                    <a:pt x="669" y="691"/>
                  </a:cubicBezTo>
                  <a:cubicBezTo>
                    <a:pt x="670" y="692"/>
                    <a:pt x="671" y="694"/>
                    <a:pt x="672" y="694"/>
                  </a:cubicBezTo>
                  <a:cubicBezTo>
                    <a:pt x="674" y="694"/>
                    <a:pt x="676" y="693"/>
                    <a:pt x="677" y="693"/>
                  </a:cubicBezTo>
                  <a:cubicBezTo>
                    <a:pt x="678" y="693"/>
                    <a:pt x="679" y="695"/>
                    <a:pt x="680" y="696"/>
                  </a:cubicBezTo>
                  <a:cubicBezTo>
                    <a:pt x="681" y="696"/>
                    <a:pt x="684" y="696"/>
                    <a:pt x="686" y="696"/>
                  </a:cubicBezTo>
                  <a:cubicBezTo>
                    <a:pt x="687" y="696"/>
                    <a:pt x="689" y="693"/>
                    <a:pt x="690" y="694"/>
                  </a:cubicBezTo>
                  <a:cubicBezTo>
                    <a:pt x="691" y="694"/>
                    <a:pt x="692" y="696"/>
                    <a:pt x="693" y="697"/>
                  </a:cubicBezTo>
                  <a:cubicBezTo>
                    <a:pt x="695" y="698"/>
                    <a:pt x="698" y="697"/>
                    <a:pt x="700" y="697"/>
                  </a:cubicBezTo>
                  <a:cubicBezTo>
                    <a:pt x="701" y="697"/>
                    <a:pt x="703" y="696"/>
                    <a:pt x="704" y="696"/>
                  </a:cubicBezTo>
                  <a:cubicBezTo>
                    <a:pt x="706" y="696"/>
                    <a:pt x="708" y="697"/>
                    <a:pt x="710" y="697"/>
                  </a:cubicBezTo>
                  <a:cubicBezTo>
                    <a:pt x="711" y="697"/>
                    <a:pt x="711" y="694"/>
                    <a:pt x="712" y="693"/>
                  </a:cubicBezTo>
                  <a:cubicBezTo>
                    <a:pt x="713" y="693"/>
                    <a:pt x="716" y="693"/>
                    <a:pt x="717" y="693"/>
                  </a:cubicBezTo>
                  <a:cubicBezTo>
                    <a:pt x="718" y="693"/>
                    <a:pt x="721" y="696"/>
                    <a:pt x="722" y="696"/>
                  </a:cubicBezTo>
                  <a:cubicBezTo>
                    <a:pt x="723" y="696"/>
                    <a:pt x="725" y="696"/>
                    <a:pt x="726" y="695"/>
                  </a:cubicBezTo>
                  <a:cubicBezTo>
                    <a:pt x="726" y="695"/>
                    <a:pt x="726" y="694"/>
                    <a:pt x="725" y="694"/>
                  </a:cubicBezTo>
                  <a:cubicBezTo>
                    <a:pt x="724" y="693"/>
                    <a:pt x="722" y="692"/>
                    <a:pt x="721" y="692"/>
                  </a:cubicBezTo>
                  <a:cubicBezTo>
                    <a:pt x="721" y="691"/>
                    <a:pt x="720" y="688"/>
                    <a:pt x="720" y="687"/>
                  </a:cubicBezTo>
                  <a:cubicBezTo>
                    <a:pt x="719" y="686"/>
                    <a:pt x="719" y="683"/>
                    <a:pt x="719" y="682"/>
                  </a:cubicBezTo>
                  <a:cubicBezTo>
                    <a:pt x="719" y="680"/>
                    <a:pt x="722" y="676"/>
                    <a:pt x="722" y="674"/>
                  </a:cubicBezTo>
                  <a:cubicBezTo>
                    <a:pt x="723" y="672"/>
                    <a:pt x="723" y="669"/>
                    <a:pt x="723" y="667"/>
                  </a:cubicBezTo>
                  <a:cubicBezTo>
                    <a:pt x="723" y="665"/>
                    <a:pt x="723" y="663"/>
                    <a:pt x="723" y="661"/>
                  </a:cubicBezTo>
                  <a:cubicBezTo>
                    <a:pt x="723" y="659"/>
                    <a:pt x="723" y="656"/>
                    <a:pt x="723" y="655"/>
                  </a:cubicBezTo>
                  <a:cubicBezTo>
                    <a:pt x="723" y="653"/>
                    <a:pt x="722" y="650"/>
                    <a:pt x="721" y="648"/>
                  </a:cubicBezTo>
                  <a:cubicBezTo>
                    <a:pt x="721" y="648"/>
                    <a:pt x="719" y="647"/>
                    <a:pt x="718" y="648"/>
                  </a:cubicBezTo>
                  <a:cubicBezTo>
                    <a:pt x="717" y="648"/>
                    <a:pt x="717" y="650"/>
                    <a:pt x="717" y="651"/>
                  </a:cubicBezTo>
                  <a:cubicBezTo>
                    <a:pt x="716" y="651"/>
                    <a:pt x="715" y="652"/>
                    <a:pt x="714" y="652"/>
                  </a:cubicBezTo>
                  <a:cubicBezTo>
                    <a:pt x="713" y="652"/>
                    <a:pt x="712" y="650"/>
                    <a:pt x="711" y="650"/>
                  </a:cubicBezTo>
                  <a:cubicBezTo>
                    <a:pt x="710" y="650"/>
                    <a:pt x="708" y="651"/>
                    <a:pt x="707" y="650"/>
                  </a:cubicBezTo>
                  <a:cubicBezTo>
                    <a:pt x="706" y="650"/>
                    <a:pt x="707" y="648"/>
                    <a:pt x="707" y="648"/>
                  </a:cubicBezTo>
                  <a:cubicBezTo>
                    <a:pt x="708" y="646"/>
                    <a:pt x="710" y="644"/>
                    <a:pt x="711" y="643"/>
                  </a:cubicBezTo>
                  <a:cubicBezTo>
                    <a:pt x="712" y="642"/>
                    <a:pt x="715" y="641"/>
                    <a:pt x="716" y="640"/>
                  </a:cubicBezTo>
                  <a:cubicBezTo>
                    <a:pt x="717" y="640"/>
                    <a:pt x="717" y="638"/>
                    <a:pt x="718" y="637"/>
                  </a:cubicBezTo>
                  <a:cubicBezTo>
                    <a:pt x="718" y="635"/>
                    <a:pt x="717" y="632"/>
                    <a:pt x="717" y="630"/>
                  </a:cubicBezTo>
                  <a:cubicBezTo>
                    <a:pt x="717" y="629"/>
                    <a:pt x="715" y="626"/>
                    <a:pt x="715" y="625"/>
                  </a:cubicBezTo>
                  <a:cubicBezTo>
                    <a:pt x="715" y="624"/>
                    <a:pt x="715" y="621"/>
                    <a:pt x="716" y="620"/>
                  </a:cubicBezTo>
                  <a:cubicBezTo>
                    <a:pt x="716" y="620"/>
                    <a:pt x="719" y="620"/>
                    <a:pt x="719" y="619"/>
                  </a:cubicBezTo>
                  <a:cubicBezTo>
                    <a:pt x="720" y="619"/>
                    <a:pt x="721" y="617"/>
                    <a:pt x="721" y="617"/>
                  </a:cubicBezTo>
                  <a:cubicBezTo>
                    <a:pt x="721" y="615"/>
                    <a:pt x="721" y="613"/>
                    <a:pt x="721" y="612"/>
                  </a:cubicBezTo>
                  <a:cubicBezTo>
                    <a:pt x="722" y="611"/>
                    <a:pt x="723" y="609"/>
                    <a:pt x="723" y="608"/>
                  </a:cubicBezTo>
                  <a:cubicBezTo>
                    <a:pt x="724" y="607"/>
                    <a:pt x="726" y="606"/>
                    <a:pt x="727" y="604"/>
                  </a:cubicBezTo>
                  <a:cubicBezTo>
                    <a:pt x="728" y="603"/>
                    <a:pt x="730" y="600"/>
                    <a:pt x="730" y="598"/>
                  </a:cubicBezTo>
                  <a:cubicBezTo>
                    <a:pt x="731" y="596"/>
                    <a:pt x="730" y="593"/>
                    <a:pt x="730" y="592"/>
                  </a:cubicBezTo>
                  <a:cubicBezTo>
                    <a:pt x="730" y="590"/>
                    <a:pt x="731" y="588"/>
                    <a:pt x="731" y="587"/>
                  </a:cubicBezTo>
                  <a:cubicBezTo>
                    <a:pt x="730" y="586"/>
                    <a:pt x="730" y="585"/>
                    <a:pt x="729" y="585"/>
                  </a:cubicBezTo>
                  <a:cubicBezTo>
                    <a:pt x="729" y="584"/>
                    <a:pt x="726" y="585"/>
                    <a:pt x="725" y="584"/>
                  </a:cubicBezTo>
                  <a:cubicBezTo>
                    <a:pt x="724" y="583"/>
                    <a:pt x="725" y="580"/>
                    <a:pt x="725" y="578"/>
                  </a:cubicBezTo>
                  <a:cubicBezTo>
                    <a:pt x="725" y="576"/>
                    <a:pt x="726" y="573"/>
                    <a:pt x="727" y="571"/>
                  </a:cubicBezTo>
                  <a:cubicBezTo>
                    <a:pt x="728" y="568"/>
                    <a:pt x="731" y="562"/>
                    <a:pt x="732" y="560"/>
                  </a:cubicBezTo>
                  <a:cubicBezTo>
                    <a:pt x="733" y="558"/>
                    <a:pt x="734" y="554"/>
                    <a:pt x="735" y="552"/>
                  </a:cubicBezTo>
                  <a:cubicBezTo>
                    <a:pt x="735" y="551"/>
                    <a:pt x="735" y="549"/>
                    <a:pt x="735" y="548"/>
                  </a:cubicBezTo>
                  <a:cubicBezTo>
                    <a:pt x="735" y="547"/>
                    <a:pt x="733" y="546"/>
                    <a:pt x="732" y="546"/>
                  </a:cubicBezTo>
                  <a:cubicBezTo>
                    <a:pt x="731" y="546"/>
                    <a:pt x="730" y="548"/>
                    <a:pt x="730" y="548"/>
                  </a:cubicBezTo>
                  <a:cubicBezTo>
                    <a:pt x="729" y="549"/>
                    <a:pt x="727" y="550"/>
                    <a:pt x="726" y="550"/>
                  </a:cubicBezTo>
                  <a:cubicBezTo>
                    <a:pt x="725" y="551"/>
                    <a:pt x="723" y="550"/>
                    <a:pt x="722" y="549"/>
                  </a:cubicBezTo>
                  <a:cubicBezTo>
                    <a:pt x="721" y="549"/>
                    <a:pt x="721" y="547"/>
                    <a:pt x="721" y="546"/>
                  </a:cubicBezTo>
                  <a:cubicBezTo>
                    <a:pt x="721" y="544"/>
                    <a:pt x="724" y="543"/>
                    <a:pt x="725" y="542"/>
                  </a:cubicBezTo>
                  <a:cubicBezTo>
                    <a:pt x="726" y="541"/>
                    <a:pt x="728" y="540"/>
                    <a:pt x="729" y="540"/>
                  </a:cubicBezTo>
                  <a:cubicBezTo>
                    <a:pt x="730" y="540"/>
                    <a:pt x="733" y="541"/>
                    <a:pt x="734" y="541"/>
                  </a:cubicBezTo>
                  <a:cubicBezTo>
                    <a:pt x="735" y="541"/>
                    <a:pt x="736" y="538"/>
                    <a:pt x="736" y="538"/>
                  </a:cubicBezTo>
                  <a:cubicBezTo>
                    <a:pt x="737" y="536"/>
                    <a:pt x="737" y="532"/>
                    <a:pt x="737" y="530"/>
                  </a:cubicBezTo>
                  <a:cubicBezTo>
                    <a:pt x="738" y="528"/>
                    <a:pt x="738" y="524"/>
                    <a:pt x="737" y="523"/>
                  </a:cubicBezTo>
                  <a:cubicBezTo>
                    <a:pt x="737" y="521"/>
                    <a:pt x="736" y="518"/>
                    <a:pt x="736" y="517"/>
                  </a:cubicBezTo>
                  <a:cubicBezTo>
                    <a:pt x="735" y="516"/>
                    <a:pt x="734" y="515"/>
                    <a:pt x="734" y="515"/>
                  </a:cubicBezTo>
                  <a:cubicBezTo>
                    <a:pt x="733" y="515"/>
                    <a:pt x="732" y="517"/>
                    <a:pt x="731" y="517"/>
                  </a:cubicBezTo>
                  <a:cubicBezTo>
                    <a:pt x="731" y="517"/>
                    <a:pt x="729" y="517"/>
                    <a:pt x="728" y="517"/>
                  </a:cubicBezTo>
                  <a:cubicBezTo>
                    <a:pt x="727" y="517"/>
                    <a:pt x="725" y="516"/>
                    <a:pt x="725" y="516"/>
                  </a:cubicBezTo>
                  <a:cubicBezTo>
                    <a:pt x="724" y="515"/>
                    <a:pt x="724" y="513"/>
                    <a:pt x="725" y="512"/>
                  </a:cubicBezTo>
                  <a:cubicBezTo>
                    <a:pt x="725" y="512"/>
                    <a:pt x="727" y="511"/>
                    <a:pt x="728" y="511"/>
                  </a:cubicBezTo>
                  <a:cubicBezTo>
                    <a:pt x="729" y="510"/>
                    <a:pt x="730" y="511"/>
                    <a:pt x="731" y="511"/>
                  </a:cubicBezTo>
                  <a:cubicBezTo>
                    <a:pt x="732" y="511"/>
                    <a:pt x="735" y="512"/>
                    <a:pt x="736" y="511"/>
                  </a:cubicBezTo>
                  <a:cubicBezTo>
                    <a:pt x="737" y="511"/>
                    <a:pt x="737" y="508"/>
                    <a:pt x="738" y="507"/>
                  </a:cubicBezTo>
                  <a:cubicBezTo>
                    <a:pt x="738" y="506"/>
                    <a:pt x="740" y="504"/>
                    <a:pt x="741" y="503"/>
                  </a:cubicBezTo>
                  <a:cubicBezTo>
                    <a:pt x="742" y="502"/>
                    <a:pt x="743" y="500"/>
                    <a:pt x="744" y="499"/>
                  </a:cubicBezTo>
                  <a:cubicBezTo>
                    <a:pt x="744" y="498"/>
                    <a:pt x="745" y="496"/>
                    <a:pt x="746" y="495"/>
                  </a:cubicBezTo>
                  <a:cubicBezTo>
                    <a:pt x="746" y="494"/>
                    <a:pt x="745" y="492"/>
                    <a:pt x="744" y="491"/>
                  </a:cubicBezTo>
                  <a:cubicBezTo>
                    <a:pt x="744" y="491"/>
                    <a:pt x="742" y="491"/>
                    <a:pt x="741" y="491"/>
                  </a:cubicBezTo>
                  <a:cubicBezTo>
                    <a:pt x="740" y="491"/>
                    <a:pt x="738" y="492"/>
                    <a:pt x="738" y="491"/>
                  </a:cubicBezTo>
                  <a:cubicBezTo>
                    <a:pt x="737" y="491"/>
                    <a:pt x="737" y="489"/>
                    <a:pt x="738" y="489"/>
                  </a:cubicBezTo>
                  <a:cubicBezTo>
                    <a:pt x="738" y="488"/>
                    <a:pt x="740" y="488"/>
                    <a:pt x="740" y="488"/>
                  </a:cubicBezTo>
                  <a:cubicBezTo>
                    <a:pt x="741" y="487"/>
                    <a:pt x="741" y="486"/>
                    <a:pt x="741" y="485"/>
                  </a:cubicBezTo>
                  <a:cubicBezTo>
                    <a:pt x="740" y="485"/>
                    <a:pt x="739" y="484"/>
                    <a:pt x="739" y="483"/>
                  </a:cubicBezTo>
                  <a:cubicBezTo>
                    <a:pt x="739" y="483"/>
                    <a:pt x="740" y="481"/>
                    <a:pt x="741" y="481"/>
                  </a:cubicBezTo>
                  <a:cubicBezTo>
                    <a:pt x="742" y="481"/>
                    <a:pt x="744" y="482"/>
                    <a:pt x="745" y="482"/>
                  </a:cubicBezTo>
                  <a:cubicBezTo>
                    <a:pt x="745" y="483"/>
                    <a:pt x="746" y="484"/>
                    <a:pt x="747" y="485"/>
                  </a:cubicBezTo>
                  <a:cubicBezTo>
                    <a:pt x="748" y="485"/>
                    <a:pt x="749" y="485"/>
                    <a:pt x="750" y="485"/>
                  </a:cubicBezTo>
                  <a:cubicBezTo>
                    <a:pt x="751" y="484"/>
                    <a:pt x="752" y="482"/>
                    <a:pt x="753" y="481"/>
                  </a:cubicBezTo>
                  <a:cubicBezTo>
                    <a:pt x="754" y="480"/>
                    <a:pt x="756" y="478"/>
                    <a:pt x="756" y="477"/>
                  </a:cubicBezTo>
                  <a:cubicBezTo>
                    <a:pt x="756" y="476"/>
                    <a:pt x="756" y="474"/>
                    <a:pt x="756" y="473"/>
                  </a:cubicBezTo>
                  <a:cubicBezTo>
                    <a:pt x="755" y="473"/>
                    <a:pt x="752" y="474"/>
                    <a:pt x="751" y="473"/>
                  </a:cubicBezTo>
                  <a:cubicBezTo>
                    <a:pt x="751" y="473"/>
                    <a:pt x="749" y="472"/>
                    <a:pt x="749" y="471"/>
                  </a:cubicBezTo>
                  <a:cubicBezTo>
                    <a:pt x="749" y="470"/>
                    <a:pt x="750" y="468"/>
                    <a:pt x="750" y="468"/>
                  </a:cubicBezTo>
                  <a:cubicBezTo>
                    <a:pt x="751" y="467"/>
                    <a:pt x="753" y="466"/>
                    <a:pt x="753" y="466"/>
                  </a:cubicBezTo>
                  <a:cubicBezTo>
                    <a:pt x="754" y="466"/>
                    <a:pt x="756" y="468"/>
                    <a:pt x="757" y="468"/>
                  </a:cubicBezTo>
                  <a:cubicBezTo>
                    <a:pt x="757" y="469"/>
                    <a:pt x="759" y="468"/>
                    <a:pt x="760" y="467"/>
                  </a:cubicBezTo>
                  <a:cubicBezTo>
                    <a:pt x="761" y="466"/>
                    <a:pt x="764" y="465"/>
                    <a:pt x="765" y="464"/>
                  </a:cubicBezTo>
                  <a:cubicBezTo>
                    <a:pt x="766" y="462"/>
                    <a:pt x="767" y="459"/>
                    <a:pt x="767" y="458"/>
                  </a:cubicBezTo>
                  <a:cubicBezTo>
                    <a:pt x="767" y="456"/>
                    <a:pt x="767" y="453"/>
                    <a:pt x="766" y="45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3" name="Freeform 62"/>
            <p:cNvSpPr>
              <a:spLocks/>
            </p:cNvSpPr>
            <p:nvPr/>
          </p:nvSpPr>
          <p:spPr bwMode="auto">
            <a:xfrm>
              <a:off x="4703763" y="4508500"/>
              <a:ext cx="1084262" cy="790575"/>
            </a:xfrm>
            <a:custGeom>
              <a:avLst/>
              <a:gdLst>
                <a:gd name="T0" fmla="*/ 1270 w 1285"/>
                <a:gd name="T1" fmla="*/ 665 h 937"/>
                <a:gd name="T2" fmla="*/ 1210 w 1285"/>
                <a:gd name="T3" fmla="*/ 532 h 937"/>
                <a:gd name="T4" fmla="*/ 1122 w 1285"/>
                <a:gd name="T5" fmla="*/ 385 h 937"/>
                <a:gd name="T6" fmla="*/ 1097 w 1285"/>
                <a:gd name="T7" fmla="*/ 316 h 937"/>
                <a:gd name="T8" fmla="*/ 975 w 1285"/>
                <a:gd name="T9" fmla="*/ 152 h 937"/>
                <a:gd name="T10" fmla="*/ 921 w 1285"/>
                <a:gd name="T11" fmla="*/ 25 h 937"/>
                <a:gd name="T12" fmla="*/ 894 w 1285"/>
                <a:gd name="T13" fmla="*/ 6 h 937"/>
                <a:gd name="T14" fmla="*/ 857 w 1285"/>
                <a:gd name="T15" fmla="*/ 1 h 937"/>
                <a:gd name="T16" fmla="*/ 830 w 1285"/>
                <a:gd name="T17" fmla="*/ 22 h 937"/>
                <a:gd name="T18" fmla="*/ 841 w 1285"/>
                <a:gd name="T19" fmla="*/ 50 h 937"/>
                <a:gd name="T20" fmla="*/ 826 w 1285"/>
                <a:gd name="T21" fmla="*/ 82 h 937"/>
                <a:gd name="T22" fmla="*/ 804 w 1285"/>
                <a:gd name="T23" fmla="*/ 60 h 937"/>
                <a:gd name="T24" fmla="*/ 396 w 1285"/>
                <a:gd name="T25" fmla="*/ 84 h 937"/>
                <a:gd name="T26" fmla="*/ 380 w 1285"/>
                <a:gd name="T27" fmla="*/ 54 h 937"/>
                <a:gd name="T28" fmla="*/ 2 w 1285"/>
                <a:gd name="T29" fmla="*/ 107 h 937"/>
                <a:gd name="T30" fmla="*/ 19 w 1285"/>
                <a:gd name="T31" fmla="*/ 141 h 937"/>
                <a:gd name="T32" fmla="*/ 36 w 1285"/>
                <a:gd name="T33" fmla="*/ 178 h 937"/>
                <a:gd name="T34" fmla="*/ 38 w 1285"/>
                <a:gd name="T35" fmla="*/ 209 h 937"/>
                <a:gd name="T36" fmla="*/ 195 w 1285"/>
                <a:gd name="T37" fmla="*/ 180 h 937"/>
                <a:gd name="T38" fmla="*/ 369 w 1285"/>
                <a:gd name="T39" fmla="*/ 253 h 937"/>
                <a:gd name="T40" fmla="*/ 350 w 1285"/>
                <a:gd name="T41" fmla="*/ 257 h 937"/>
                <a:gd name="T42" fmla="*/ 412 w 1285"/>
                <a:gd name="T43" fmla="*/ 265 h 937"/>
                <a:gd name="T44" fmla="*/ 452 w 1285"/>
                <a:gd name="T45" fmla="*/ 242 h 937"/>
                <a:gd name="T46" fmla="*/ 496 w 1285"/>
                <a:gd name="T47" fmla="*/ 218 h 937"/>
                <a:gd name="T48" fmla="*/ 512 w 1285"/>
                <a:gd name="T49" fmla="*/ 188 h 937"/>
                <a:gd name="T50" fmla="*/ 548 w 1285"/>
                <a:gd name="T51" fmla="*/ 174 h 937"/>
                <a:gd name="T52" fmla="*/ 621 w 1285"/>
                <a:gd name="T53" fmla="*/ 208 h 937"/>
                <a:gd name="T54" fmla="*/ 658 w 1285"/>
                <a:gd name="T55" fmla="*/ 241 h 937"/>
                <a:gd name="T56" fmla="*/ 696 w 1285"/>
                <a:gd name="T57" fmla="*/ 277 h 937"/>
                <a:gd name="T58" fmla="*/ 723 w 1285"/>
                <a:gd name="T59" fmla="*/ 308 h 937"/>
                <a:gd name="T60" fmla="*/ 761 w 1285"/>
                <a:gd name="T61" fmla="*/ 305 h 937"/>
                <a:gd name="T62" fmla="*/ 780 w 1285"/>
                <a:gd name="T63" fmla="*/ 335 h 937"/>
                <a:gd name="T64" fmla="*/ 797 w 1285"/>
                <a:gd name="T65" fmla="*/ 373 h 937"/>
                <a:gd name="T66" fmla="*/ 800 w 1285"/>
                <a:gd name="T67" fmla="*/ 448 h 937"/>
                <a:gd name="T68" fmla="*/ 798 w 1285"/>
                <a:gd name="T69" fmla="*/ 511 h 937"/>
                <a:gd name="T70" fmla="*/ 792 w 1285"/>
                <a:gd name="T71" fmla="*/ 517 h 937"/>
                <a:gd name="T72" fmla="*/ 824 w 1285"/>
                <a:gd name="T73" fmla="*/ 556 h 937"/>
                <a:gd name="T74" fmla="*/ 837 w 1285"/>
                <a:gd name="T75" fmla="*/ 514 h 937"/>
                <a:gd name="T76" fmla="*/ 833 w 1285"/>
                <a:gd name="T77" fmla="*/ 499 h 937"/>
                <a:gd name="T78" fmla="*/ 849 w 1285"/>
                <a:gd name="T79" fmla="*/ 510 h 937"/>
                <a:gd name="T80" fmla="*/ 861 w 1285"/>
                <a:gd name="T81" fmla="*/ 529 h 937"/>
                <a:gd name="T82" fmla="*/ 836 w 1285"/>
                <a:gd name="T83" fmla="*/ 574 h 937"/>
                <a:gd name="T84" fmla="*/ 855 w 1285"/>
                <a:gd name="T85" fmla="*/ 614 h 937"/>
                <a:gd name="T86" fmla="*/ 916 w 1285"/>
                <a:gd name="T87" fmla="*/ 689 h 937"/>
                <a:gd name="T88" fmla="*/ 934 w 1285"/>
                <a:gd name="T89" fmla="*/ 676 h 937"/>
                <a:gd name="T90" fmla="*/ 942 w 1285"/>
                <a:gd name="T91" fmla="*/ 668 h 937"/>
                <a:gd name="T92" fmla="*/ 941 w 1285"/>
                <a:gd name="T93" fmla="*/ 701 h 937"/>
                <a:gd name="T94" fmla="*/ 959 w 1285"/>
                <a:gd name="T95" fmla="*/ 732 h 937"/>
                <a:gd name="T96" fmla="*/ 1001 w 1285"/>
                <a:gd name="T97" fmla="*/ 759 h 937"/>
                <a:gd name="T98" fmla="*/ 1041 w 1285"/>
                <a:gd name="T99" fmla="*/ 834 h 937"/>
                <a:gd name="T100" fmla="*/ 1077 w 1285"/>
                <a:gd name="T101" fmla="*/ 823 h 937"/>
                <a:gd name="T102" fmla="*/ 1119 w 1285"/>
                <a:gd name="T103" fmla="*/ 866 h 937"/>
                <a:gd name="T104" fmla="*/ 1144 w 1285"/>
                <a:gd name="T105" fmla="*/ 901 h 937"/>
                <a:gd name="T106" fmla="*/ 1162 w 1285"/>
                <a:gd name="T107" fmla="*/ 936 h 937"/>
                <a:gd name="T108" fmla="*/ 1200 w 1285"/>
                <a:gd name="T109" fmla="*/ 920 h 937"/>
                <a:gd name="T110" fmla="*/ 1231 w 1285"/>
                <a:gd name="T111" fmla="*/ 904 h 937"/>
                <a:gd name="T112" fmla="*/ 1260 w 1285"/>
                <a:gd name="T113" fmla="*/ 887 h 937"/>
                <a:gd name="T114" fmla="*/ 1262 w 1285"/>
                <a:gd name="T115" fmla="*/ 844 h 937"/>
                <a:gd name="T116" fmla="*/ 1280 w 1285"/>
                <a:gd name="T117" fmla="*/ 807 h 9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85" h="937">
                  <a:moveTo>
                    <a:pt x="1285" y="809"/>
                  </a:moveTo>
                  <a:cubicBezTo>
                    <a:pt x="1285" y="808"/>
                    <a:pt x="1284" y="805"/>
                    <a:pt x="1284" y="804"/>
                  </a:cubicBezTo>
                  <a:cubicBezTo>
                    <a:pt x="1284" y="803"/>
                    <a:pt x="1284" y="801"/>
                    <a:pt x="1284" y="800"/>
                  </a:cubicBezTo>
                  <a:cubicBezTo>
                    <a:pt x="1284" y="797"/>
                    <a:pt x="1284" y="792"/>
                    <a:pt x="1284" y="789"/>
                  </a:cubicBezTo>
                  <a:cubicBezTo>
                    <a:pt x="1284" y="786"/>
                    <a:pt x="1283" y="781"/>
                    <a:pt x="1283" y="778"/>
                  </a:cubicBezTo>
                  <a:cubicBezTo>
                    <a:pt x="1282" y="774"/>
                    <a:pt x="1281" y="767"/>
                    <a:pt x="1280" y="764"/>
                  </a:cubicBezTo>
                  <a:cubicBezTo>
                    <a:pt x="1280" y="760"/>
                    <a:pt x="1278" y="754"/>
                    <a:pt x="1278" y="751"/>
                  </a:cubicBezTo>
                  <a:cubicBezTo>
                    <a:pt x="1277" y="746"/>
                    <a:pt x="1277" y="738"/>
                    <a:pt x="1276" y="733"/>
                  </a:cubicBezTo>
                  <a:cubicBezTo>
                    <a:pt x="1276" y="728"/>
                    <a:pt x="1275" y="717"/>
                    <a:pt x="1274" y="712"/>
                  </a:cubicBezTo>
                  <a:cubicBezTo>
                    <a:pt x="1274" y="709"/>
                    <a:pt x="1274" y="702"/>
                    <a:pt x="1274" y="699"/>
                  </a:cubicBezTo>
                  <a:cubicBezTo>
                    <a:pt x="1273" y="695"/>
                    <a:pt x="1272" y="686"/>
                    <a:pt x="1272" y="681"/>
                  </a:cubicBezTo>
                  <a:cubicBezTo>
                    <a:pt x="1271" y="677"/>
                    <a:pt x="1271" y="669"/>
                    <a:pt x="1270" y="665"/>
                  </a:cubicBezTo>
                  <a:cubicBezTo>
                    <a:pt x="1270" y="660"/>
                    <a:pt x="1269" y="650"/>
                    <a:pt x="1268" y="644"/>
                  </a:cubicBezTo>
                  <a:cubicBezTo>
                    <a:pt x="1268" y="642"/>
                    <a:pt x="1265" y="636"/>
                    <a:pt x="1265" y="633"/>
                  </a:cubicBezTo>
                  <a:cubicBezTo>
                    <a:pt x="1264" y="629"/>
                    <a:pt x="1264" y="622"/>
                    <a:pt x="1263" y="619"/>
                  </a:cubicBezTo>
                  <a:cubicBezTo>
                    <a:pt x="1261" y="615"/>
                    <a:pt x="1257" y="608"/>
                    <a:pt x="1255" y="605"/>
                  </a:cubicBezTo>
                  <a:cubicBezTo>
                    <a:pt x="1253" y="601"/>
                    <a:pt x="1250" y="593"/>
                    <a:pt x="1248" y="589"/>
                  </a:cubicBezTo>
                  <a:cubicBezTo>
                    <a:pt x="1246" y="586"/>
                    <a:pt x="1243" y="581"/>
                    <a:pt x="1241" y="578"/>
                  </a:cubicBezTo>
                  <a:cubicBezTo>
                    <a:pt x="1240" y="576"/>
                    <a:pt x="1235" y="572"/>
                    <a:pt x="1233" y="569"/>
                  </a:cubicBezTo>
                  <a:cubicBezTo>
                    <a:pt x="1233" y="568"/>
                    <a:pt x="1232" y="564"/>
                    <a:pt x="1231" y="563"/>
                  </a:cubicBezTo>
                  <a:cubicBezTo>
                    <a:pt x="1230" y="561"/>
                    <a:pt x="1229" y="558"/>
                    <a:pt x="1228" y="557"/>
                  </a:cubicBezTo>
                  <a:cubicBezTo>
                    <a:pt x="1227" y="555"/>
                    <a:pt x="1224" y="551"/>
                    <a:pt x="1223" y="549"/>
                  </a:cubicBezTo>
                  <a:cubicBezTo>
                    <a:pt x="1221" y="547"/>
                    <a:pt x="1218" y="543"/>
                    <a:pt x="1216" y="541"/>
                  </a:cubicBezTo>
                  <a:cubicBezTo>
                    <a:pt x="1214" y="539"/>
                    <a:pt x="1211" y="534"/>
                    <a:pt x="1210" y="532"/>
                  </a:cubicBezTo>
                  <a:cubicBezTo>
                    <a:pt x="1207" y="529"/>
                    <a:pt x="1203" y="522"/>
                    <a:pt x="1201" y="519"/>
                  </a:cubicBezTo>
                  <a:cubicBezTo>
                    <a:pt x="1200" y="517"/>
                    <a:pt x="1198" y="513"/>
                    <a:pt x="1197" y="511"/>
                  </a:cubicBezTo>
                  <a:cubicBezTo>
                    <a:pt x="1195" y="508"/>
                    <a:pt x="1193" y="502"/>
                    <a:pt x="1191" y="499"/>
                  </a:cubicBezTo>
                  <a:cubicBezTo>
                    <a:pt x="1189" y="496"/>
                    <a:pt x="1186" y="490"/>
                    <a:pt x="1184" y="487"/>
                  </a:cubicBezTo>
                  <a:cubicBezTo>
                    <a:pt x="1183" y="485"/>
                    <a:pt x="1180" y="480"/>
                    <a:pt x="1178" y="478"/>
                  </a:cubicBezTo>
                  <a:cubicBezTo>
                    <a:pt x="1175" y="473"/>
                    <a:pt x="1169" y="463"/>
                    <a:pt x="1166" y="458"/>
                  </a:cubicBezTo>
                  <a:cubicBezTo>
                    <a:pt x="1163" y="455"/>
                    <a:pt x="1158" y="450"/>
                    <a:pt x="1156" y="448"/>
                  </a:cubicBezTo>
                  <a:cubicBezTo>
                    <a:pt x="1154" y="445"/>
                    <a:pt x="1150" y="440"/>
                    <a:pt x="1148" y="437"/>
                  </a:cubicBezTo>
                  <a:cubicBezTo>
                    <a:pt x="1147" y="435"/>
                    <a:pt x="1143" y="430"/>
                    <a:pt x="1142" y="428"/>
                  </a:cubicBezTo>
                  <a:cubicBezTo>
                    <a:pt x="1139" y="423"/>
                    <a:pt x="1133" y="414"/>
                    <a:pt x="1131" y="409"/>
                  </a:cubicBezTo>
                  <a:cubicBezTo>
                    <a:pt x="1129" y="406"/>
                    <a:pt x="1127" y="400"/>
                    <a:pt x="1126" y="397"/>
                  </a:cubicBezTo>
                  <a:cubicBezTo>
                    <a:pt x="1125" y="394"/>
                    <a:pt x="1122" y="386"/>
                    <a:pt x="1122" y="385"/>
                  </a:cubicBezTo>
                  <a:cubicBezTo>
                    <a:pt x="1122" y="385"/>
                    <a:pt x="1120" y="380"/>
                    <a:pt x="1120" y="378"/>
                  </a:cubicBezTo>
                  <a:cubicBezTo>
                    <a:pt x="1120" y="375"/>
                    <a:pt x="1120" y="370"/>
                    <a:pt x="1120" y="367"/>
                  </a:cubicBezTo>
                  <a:cubicBezTo>
                    <a:pt x="1120" y="366"/>
                    <a:pt x="1121" y="363"/>
                    <a:pt x="1122" y="361"/>
                  </a:cubicBezTo>
                  <a:cubicBezTo>
                    <a:pt x="1122" y="360"/>
                    <a:pt x="1125" y="359"/>
                    <a:pt x="1125" y="359"/>
                  </a:cubicBezTo>
                  <a:cubicBezTo>
                    <a:pt x="1126" y="358"/>
                    <a:pt x="1128" y="357"/>
                    <a:pt x="1129" y="356"/>
                  </a:cubicBezTo>
                  <a:cubicBezTo>
                    <a:pt x="1129" y="354"/>
                    <a:pt x="1127" y="352"/>
                    <a:pt x="1127" y="351"/>
                  </a:cubicBezTo>
                  <a:cubicBezTo>
                    <a:pt x="1126" y="349"/>
                    <a:pt x="1123" y="346"/>
                    <a:pt x="1122" y="345"/>
                  </a:cubicBezTo>
                  <a:cubicBezTo>
                    <a:pt x="1121" y="344"/>
                    <a:pt x="1120" y="341"/>
                    <a:pt x="1119" y="340"/>
                  </a:cubicBezTo>
                  <a:cubicBezTo>
                    <a:pt x="1118" y="338"/>
                    <a:pt x="1117" y="335"/>
                    <a:pt x="1117" y="334"/>
                  </a:cubicBezTo>
                  <a:cubicBezTo>
                    <a:pt x="1115" y="332"/>
                    <a:pt x="1112" y="330"/>
                    <a:pt x="1111" y="329"/>
                  </a:cubicBezTo>
                  <a:cubicBezTo>
                    <a:pt x="1110" y="328"/>
                    <a:pt x="1107" y="326"/>
                    <a:pt x="1106" y="325"/>
                  </a:cubicBezTo>
                  <a:cubicBezTo>
                    <a:pt x="1104" y="323"/>
                    <a:pt x="1099" y="318"/>
                    <a:pt x="1097" y="316"/>
                  </a:cubicBezTo>
                  <a:cubicBezTo>
                    <a:pt x="1094" y="314"/>
                    <a:pt x="1090" y="308"/>
                    <a:pt x="1088" y="306"/>
                  </a:cubicBezTo>
                  <a:cubicBezTo>
                    <a:pt x="1086" y="304"/>
                    <a:pt x="1083" y="301"/>
                    <a:pt x="1081" y="300"/>
                  </a:cubicBezTo>
                  <a:cubicBezTo>
                    <a:pt x="1080" y="298"/>
                    <a:pt x="1076" y="293"/>
                    <a:pt x="1074" y="291"/>
                  </a:cubicBezTo>
                  <a:cubicBezTo>
                    <a:pt x="1072" y="289"/>
                    <a:pt x="1068" y="285"/>
                    <a:pt x="1066" y="283"/>
                  </a:cubicBezTo>
                  <a:cubicBezTo>
                    <a:pt x="1064" y="282"/>
                    <a:pt x="1062" y="278"/>
                    <a:pt x="1061" y="277"/>
                  </a:cubicBezTo>
                  <a:cubicBezTo>
                    <a:pt x="1059" y="274"/>
                    <a:pt x="1055" y="269"/>
                    <a:pt x="1052" y="266"/>
                  </a:cubicBezTo>
                  <a:cubicBezTo>
                    <a:pt x="1050" y="264"/>
                    <a:pt x="1045" y="259"/>
                    <a:pt x="1043" y="256"/>
                  </a:cubicBezTo>
                  <a:cubicBezTo>
                    <a:pt x="1039" y="252"/>
                    <a:pt x="1033" y="243"/>
                    <a:pt x="1029" y="238"/>
                  </a:cubicBezTo>
                  <a:cubicBezTo>
                    <a:pt x="1026" y="234"/>
                    <a:pt x="1020" y="227"/>
                    <a:pt x="1018" y="222"/>
                  </a:cubicBezTo>
                  <a:cubicBezTo>
                    <a:pt x="1014" y="217"/>
                    <a:pt x="1008" y="206"/>
                    <a:pt x="1005" y="201"/>
                  </a:cubicBezTo>
                  <a:cubicBezTo>
                    <a:pt x="1000" y="193"/>
                    <a:pt x="988" y="178"/>
                    <a:pt x="984" y="170"/>
                  </a:cubicBezTo>
                  <a:cubicBezTo>
                    <a:pt x="981" y="166"/>
                    <a:pt x="977" y="157"/>
                    <a:pt x="975" y="152"/>
                  </a:cubicBezTo>
                  <a:cubicBezTo>
                    <a:pt x="974" y="150"/>
                    <a:pt x="972" y="145"/>
                    <a:pt x="971" y="143"/>
                  </a:cubicBezTo>
                  <a:cubicBezTo>
                    <a:pt x="970" y="141"/>
                    <a:pt x="968" y="136"/>
                    <a:pt x="967" y="134"/>
                  </a:cubicBezTo>
                  <a:cubicBezTo>
                    <a:pt x="966" y="132"/>
                    <a:pt x="963" y="130"/>
                    <a:pt x="962" y="128"/>
                  </a:cubicBezTo>
                  <a:cubicBezTo>
                    <a:pt x="960" y="125"/>
                    <a:pt x="957" y="119"/>
                    <a:pt x="955" y="115"/>
                  </a:cubicBezTo>
                  <a:cubicBezTo>
                    <a:pt x="952" y="109"/>
                    <a:pt x="947" y="96"/>
                    <a:pt x="944" y="89"/>
                  </a:cubicBezTo>
                  <a:cubicBezTo>
                    <a:pt x="941" y="83"/>
                    <a:pt x="936" y="70"/>
                    <a:pt x="934" y="64"/>
                  </a:cubicBezTo>
                  <a:cubicBezTo>
                    <a:pt x="933" y="60"/>
                    <a:pt x="931" y="54"/>
                    <a:pt x="930" y="50"/>
                  </a:cubicBezTo>
                  <a:cubicBezTo>
                    <a:pt x="929" y="47"/>
                    <a:pt x="928" y="41"/>
                    <a:pt x="926" y="38"/>
                  </a:cubicBezTo>
                  <a:cubicBezTo>
                    <a:pt x="925" y="37"/>
                    <a:pt x="923" y="36"/>
                    <a:pt x="923" y="35"/>
                  </a:cubicBezTo>
                  <a:cubicBezTo>
                    <a:pt x="922" y="34"/>
                    <a:pt x="920" y="34"/>
                    <a:pt x="920" y="33"/>
                  </a:cubicBezTo>
                  <a:cubicBezTo>
                    <a:pt x="919" y="32"/>
                    <a:pt x="921" y="31"/>
                    <a:pt x="921" y="31"/>
                  </a:cubicBezTo>
                  <a:cubicBezTo>
                    <a:pt x="921" y="29"/>
                    <a:pt x="921" y="26"/>
                    <a:pt x="921" y="25"/>
                  </a:cubicBezTo>
                  <a:cubicBezTo>
                    <a:pt x="920" y="24"/>
                    <a:pt x="919" y="23"/>
                    <a:pt x="918" y="22"/>
                  </a:cubicBezTo>
                  <a:cubicBezTo>
                    <a:pt x="917" y="20"/>
                    <a:pt x="917" y="15"/>
                    <a:pt x="917" y="13"/>
                  </a:cubicBezTo>
                  <a:cubicBezTo>
                    <a:pt x="917" y="11"/>
                    <a:pt x="917" y="8"/>
                    <a:pt x="917" y="5"/>
                  </a:cubicBezTo>
                  <a:cubicBezTo>
                    <a:pt x="916" y="6"/>
                    <a:pt x="914" y="6"/>
                    <a:pt x="913" y="6"/>
                  </a:cubicBezTo>
                  <a:cubicBezTo>
                    <a:pt x="912" y="6"/>
                    <a:pt x="912" y="6"/>
                    <a:pt x="912" y="6"/>
                  </a:cubicBezTo>
                  <a:cubicBezTo>
                    <a:pt x="909" y="6"/>
                    <a:pt x="908" y="4"/>
                    <a:pt x="906" y="3"/>
                  </a:cubicBezTo>
                  <a:cubicBezTo>
                    <a:pt x="906" y="3"/>
                    <a:pt x="906" y="3"/>
                    <a:pt x="906" y="3"/>
                  </a:cubicBezTo>
                  <a:cubicBezTo>
                    <a:pt x="906" y="3"/>
                    <a:pt x="906" y="3"/>
                    <a:pt x="906" y="3"/>
                  </a:cubicBezTo>
                  <a:cubicBezTo>
                    <a:pt x="905" y="4"/>
                    <a:pt x="904" y="6"/>
                    <a:pt x="902" y="7"/>
                  </a:cubicBezTo>
                  <a:cubicBezTo>
                    <a:pt x="901" y="7"/>
                    <a:pt x="900" y="7"/>
                    <a:pt x="899" y="7"/>
                  </a:cubicBezTo>
                  <a:cubicBezTo>
                    <a:pt x="898" y="7"/>
                    <a:pt x="896" y="7"/>
                    <a:pt x="895" y="6"/>
                  </a:cubicBezTo>
                  <a:cubicBezTo>
                    <a:pt x="895" y="6"/>
                    <a:pt x="895" y="6"/>
                    <a:pt x="894" y="6"/>
                  </a:cubicBezTo>
                  <a:cubicBezTo>
                    <a:pt x="894" y="6"/>
                    <a:pt x="894" y="6"/>
                    <a:pt x="894" y="6"/>
                  </a:cubicBezTo>
                  <a:cubicBezTo>
                    <a:pt x="893" y="7"/>
                    <a:pt x="892" y="7"/>
                    <a:pt x="891" y="7"/>
                  </a:cubicBezTo>
                  <a:cubicBezTo>
                    <a:pt x="889" y="7"/>
                    <a:pt x="888" y="7"/>
                    <a:pt x="887" y="7"/>
                  </a:cubicBezTo>
                  <a:cubicBezTo>
                    <a:pt x="884" y="7"/>
                    <a:pt x="882" y="7"/>
                    <a:pt x="881" y="7"/>
                  </a:cubicBezTo>
                  <a:cubicBezTo>
                    <a:pt x="880" y="6"/>
                    <a:pt x="879" y="6"/>
                    <a:pt x="879" y="5"/>
                  </a:cubicBezTo>
                  <a:cubicBezTo>
                    <a:pt x="878" y="5"/>
                    <a:pt x="878" y="6"/>
                    <a:pt x="877" y="6"/>
                  </a:cubicBezTo>
                  <a:cubicBezTo>
                    <a:pt x="876" y="6"/>
                    <a:pt x="875" y="6"/>
                    <a:pt x="873" y="6"/>
                  </a:cubicBezTo>
                  <a:cubicBezTo>
                    <a:pt x="872" y="6"/>
                    <a:pt x="870" y="6"/>
                    <a:pt x="868" y="5"/>
                  </a:cubicBezTo>
                  <a:cubicBezTo>
                    <a:pt x="867" y="5"/>
                    <a:pt x="866" y="4"/>
                    <a:pt x="865" y="4"/>
                  </a:cubicBezTo>
                  <a:cubicBezTo>
                    <a:pt x="865" y="4"/>
                    <a:pt x="864" y="4"/>
                    <a:pt x="863" y="4"/>
                  </a:cubicBezTo>
                  <a:cubicBezTo>
                    <a:pt x="862" y="4"/>
                    <a:pt x="862" y="4"/>
                    <a:pt x="861" y="4"/>
                  </a:cubicBezTo>
                  <a:cubicBezTo>
                    <a:pt x="859" y="4"/>
                    <a:pt x="858" y="2"/>
                    <a:pt x="857" y="1"/>
                  </a:cubicBezTo>
                  <a:cubicBezTo>
                    <a:pt x="857" y="1"/>
                    <a:pt x="857" y="2"/>
                    <a:pt x="857" y="2"/>
                  </a:cubicBezTo>
                  <a:cubicBezTo>
                    <a:pt x="857" y="2"/>
                    <a:pt x="856" y="2"/>
                    <a:pt x="856" y="2"/>
                  </a:cubicBezTo>
                  <a:cubicBezTo>
                    <a:pt x="856" y="2"/>
                    <a:pt x="855" y="2"/>
                    <a:pt x="855" y="2"/>
                  </a:cubicBezTo>
                  <a:cubicBezTo>
                    <a:pt x="854" y="2"/>
                    <a:pt x="852" y="3"/>
                    <a:pt x="851" y="3"/>
                  </a:cubicBezTo>
                  <a:cubicBezTo>
                    <a:pt x="851" y="3"/>
                    <a:pt x="847" y="3"/>
                    <a:pt x="844" y="1"/>
                  </a:cubicBezTo>
                  <a:cubicBezTo>
                    <a:pt x="843" y="0"/>
                    <a:pt x="843" y="0"/>
                    <a:pt x="843" y="0"/>
                  </a:cubicBezTo>
                  <a:cubicBezTo>
                    <a:pt x="841" y="0"/>
                    <a:pt x="840" y="0"/>
                    <a:pt x="839" y="0"/>
                  </a:cubicBezTo>
                  <a:cubicBezTo>
                    <a:pt x="839" y="1"/>
                    <a:pt x="839" y="3"/>
                    <a:pt x="838" y="5"/>
                  </a:cubicBezTo>
                  <a:cubicBezTo>
                    <a:pt x="836" y="7"/>
                    <a:pt x="834" y="7"/>
                    <a:pt x="833" y="8"/>
                  </a:cubicBezTo>
                  <a:cubicBezTo>
                    <a:pt x="833" y="10"/>
                    <a:pt x="831" y="12"/>
                    <a:pt x="831" y="13"/>
                  </a:cubicBezTo>
                  <a:cubicBezTo>
                    <a:pt x="831" y="14"/>
                    <a:pt x="832" y="16"/>
                    <a:pt x="832" y="18"/>
                  </a:cubicBezTo>
                  <a:cubicBezTo>
                    <a:pt x="832" y="20"/>
                    <a:pt x="831" y="21"/>
                    <a:pt x="830" y="22"/>
                  </a:cubicBezTo>
                  <a:cubicBezTo>
                    <a:pt x="830" y="22"/>
                    <a:pt x="830" y="22"/>
                    <a:pt x="830" y="23"/>
                  </a:cubicBezTo>
                  <a:cubicBezTo>
                    <a:pt x="830" y="23"/>
                    <a:pt x="830" y="24"/>
                    <a:pt x="830" y="24"/>
                  </a:cubicBezTo>
                  <a:cubicBezTo>
                    <a:pt x="830" y="24"/>
                    <a:pt x="831" y="25"/>
                    <a:pt x="832" y="26"/>
                  </a:cubicBezTo>
                  <a:cubicBezTo>
                    <a:pt x="832" y="26"/>
                    <a:pt x="833" y="26"/>
                    <a:pt x="833" y="27"/>
                  </a:cubicBezTo>
                  <a:cubicBezTo>
                    <a:pt x="835" y="27"/>
                    <a:pt x="837" y="28"/>
                    <a:pt x="838" y="30"/>
                  </a:cubicBezTo>
                  <a:cubicBezTo>
                    <a:pt x="839" y="32"/>
                    <a:pt x="840" y="34"/>
                    <a:pt x="840" y="36"/>
                  </a:cubicBezTo>
                  <a:cubicBezTo>
                    <a:pt x="840" y="37"/>
                    <a:pt x="840" y="37"/>
                    <a:pt x="840" y="37"/>
                  </a:cubicBezTo>
                  <a:cubicBezTo>
                    <a:pt x="840" y="38"/>
                    <a:pt x="840" y="38"/>
                    <a:pt x="840" y="39"/>
                  </a:cubicBezTo>
                  <a:cubicBezTo>
                    <a:pt x="841" y="41"/>
                    <a:pt x="841" y="43"/>
                    <a:pt x="841" y="45"/>
                  </a:cubicBezTo>
                  <a:cubicBezTo>
                    <a:pt x="841" y="46"/>
                    <a:pt x="841" y="47"/>
                    <a:pt x="840" y="49"/>
                  </a:cubicBezTo>
                  <a:cubicBezTo>
                    <a:pt x="840" y="49"/>
                    <a:pt x="840" y="49"/>
                    <a:pt x="840" y="49"/>
                  </a:cubicBezTo>
                  <a:cubicBezTo>
                    <a:pt x="840" y="50"/>
                    <a:pt x="840" y="50"/>
                    <a:pt x="841" y="50"/>
                  </a:cubicBezTo>
                  <a:cubicBezTo>
                    <a:pt x="841" y="52"/>
                    <a:pt x="842" y="53"/>
                    <a:pt x="842" y="54"/>
                  </a:cubicBezTo>
                  <a:cubicBezTo>
                    <a:pt x="842" y="56"/>
                    <a:pt x="842" y="57"/>
                    <a:pt x="841" y="58"/>
                  </a:cubicBezTo>
                  <a:cubicBezTo>
                    <a:pt x="841" y="59"/>
                    <a:pt x="841" y="59"/>
                    <a:pt x="841" y="60"/>
                  </a:cubicBezTo>
                  <a:cubicBezTo>
                    <a:pt x="841" y="60"/>
                    <a:pt x="842" y="62"/>
                    <a:pt x="842" y="63"/>
                  </a:cubicBezTo>
                  <a:cubicBezTo>
                    <a:pt x="843" y="66"/>
                    <a:pt x="844" y="69"/>
                    <a:pt x="844" y="71"/>
                  </a:cubicBezTo>
                  <a:cubicBezTo>
                    <a:pt x="843" y="74"/>
                    <a:pt x="841" y="77"/>
                    <a:pt x="840" y="78"/>
                  </a:cubicBezTo>
                  <a:cubicBezTo>
                    <a:pt x="840" y="79"/>
                    <a:pt x="837" y="82"/>
                    <a:pt x="834" y="83"/>
                  </a:cubicBezTo>
                  <a:cubicBezTo>
                    <a:pt x="834" y="83"/>
                    <a:pt x="833" y="83"/>
                    <a:pt x="833" y="83"/>
                  </a:cubicBezTo>
                  <a:cubicBezTo>
                    <a:pt x="831" y="83"/>
                    <a:pt x="829" y="82"/>
                    <a:pt x="828" y="81"/>
                  </a:cubicBezTo>
                  <a:cubicBezTo>
                    <a:pt x="828" y="81"/>
                    <a:pt x="828" y="81"/>
                    <a:pt x="827" y="81"/>
                  </a:cubicBezTo>
                  <a:cubicBezTo>
                    <a:pt x="827" y="81"/>
                    <a:pt x="827" y="81"/>
                    <a:pt x="827" y="81"/>
                  </a:cubicBezTo>
                  <a:cubicBezTo>
                    <a:pt x="827" y="81"/>
                    <a:pt x="826" y="82"/>
                    <a:pt x="826" y="82"/>
                  </a:cubicBezTo>
                  <a:cubicBezTo>
                    <a:pt x="825" y="83"/>
                    <a:pt x="824" y="84"/>
                    <a:pt x="823" y="84"/>
                  </a:cubicBezTo>
                  <a:cubicBezTo>
                    <a:pt x="821" y="85"/>
                    <a:pt x="819" y="85"/>
                    <a:pt x="818" y="85"/>
                  </a:cubicBezTo>
                  <a:cubicBezTo>
                    <a:pt x="817" y="85"/>
                    <a:pt x="816" y="85"/>
                    <a:pt x="815" y="85"/>
                  </a:cubicBezTo>
                  <a:cubicBezTo>
                    <a:pt x="812" y="84"/>
                    <a:pt x="809" y="80"/>
                    <a:pt x="808" y="79"/>
                  </a:cubicBezTo>
                  <a:cubicBezTo>
                    <a:pt x="807" y="77"/>
                    <a:pt x="807" y="75"/>
                    <a:pt x="806" y="74"/>
                  </a:cubicBezTo>
                  <a:cubicBezTo>
                    <a:pt x="806" y="73"/>
                    <a:pt x="806" y="73"/>
                    <a:pt x="806" y="72"/>
                  </a:cubicBezTo>
                  <a:cubicBezTo>
                    <a:pt x="806" y="72"/>
                    <a:pt x="806" y="72"/>
                    <a:pt x="806" y="71"/>
                  </a:cubicBezTo>
                  <a:cubicBezTo>
                    <a:pt x="805" y="70"/>
                    <a:pt x="805" y="69"/>
                    <a:pt x="805" y="68"/>
                  </a:cubicBezTo>
                  <a:cubicBezTo>
                    <a:pt x="804" y="66"/>
                    <a:pt x="805" y="64"/>
                    <a:pt x="805" y="63"/>
                  </a:cubicBezTo>
                  <a:cubicBezTo>
                    <a:pt x="805" y="62"/>
                    <a:pt x="805" y="62"/>
                    <a:pt x="805" y="61"/>
                  </a:cubicBezTo>
                  <a:cubicBezTo>
                    <a:pt x="805" y="61"/>
                    <a:pt x="805" y="61"/>
                    <a:pt x="805" y="61"/>
                  </a:cubicBezTo>
                  <a:cubicBezTo>
                    <a:pt x="804" y="60"/>
                    <a:pt x="804" y="60"/>
                    <a:pt x="804" y="60"/>
                  </a:cubicBezTo>
                  <a:cubicBezTo>
                    <a:pt x="804" y="60"/>
                    <a:pt x="804" y="60"/>
                    <a:pt x="804" y="60"/>
                  </a:cubicBezTo>
                  <a:cubicBezTo>
                    <a:pt x="803" y="59"/>
                    <a:pt x="801" y="58"/>
                    <a:pt x="800" y="57"/>
                  </a:cubicBezTo>
                  <a:cubicBezTo>
                    <a:pt x="799" y="55"/>
                    <a:pt x="798" y="52"/>
                    <a:pt x="798" y="52"/>
                  </a:cubicBezTo>
                  <a:cubicBezTo>
                    <a:pt x="798" y="51"/>
                    <a:pt x="798" y="51"/>
                    <a:pt x="798" y="50"/>
                  </a:cubicBezTo>
                  <a:cubicBezTo>
                    <a:pt x="733" y="58"/>
                    <a:pt x="733" y="58"/>
                    <a:pt x="733" y="58"/>
                  </a:cubicBezTo>
                  <a:cubicBezTo>
                    <a:pt x="647" y="68"/>
                    <a:pt x="647" y="68"/>
                    <a:pt x="647" y="68"/>
                  </a:cubicBezTo>
                  <a:cubicBezTo>
                    <a:pt x="482" y="86"/>
                    <a:pt x="482" y="86"/>
                    <a:pt x="482" y="86"/>
                  </a:cubicBezTo>
                  <a:cubicBezTo>
                    <a:pt x="406" y="95"/>
                    <a:pt x="406" y="95"/>
                    <a:pt x="406" y="95"/>
                  </a:cubicBezTo>
                  <a:cubicBezTo>
                    <a:pt x="404" y="92"/>
                    <a:pt x="404" y="92"/>
                    <a:pt x="404" y="92"/>
                  </a:cubicBezTo>
                  <a:cubicBezTo>
                    <a:pt x="403" y="90"/>
                    <a:pt x="401" y="88"/>
                    <a:pt x="400" y="87"/>
                  </a:cubicBezTo>
                  <a:cubicBezTo>
                    <a:pt x="400" y="87"/>
                    <a:pt x="400" y="87"/>
                    <a:pt x="399" y="87"/>
                  </a:cubicBezTo>
                  <a:cubicBezTo>
                    <a:pt x="398" y="86"/>
                    <a:pt x="397" y="85"/>
                    <a:pt x="396" y="84"/>
                  </a:cubicBezTo>
                  <a:cubicBezTo>
                    <a:pt x="395" y="83"/>
                    <a:pt x="394" y="81"/>
                    <a:pt x="393" y="79"/>
                  </a:cubicBezTo>
                  <a:cubicBezTo>
                    <a:pt x="393" y="79"/>
                    <a:pt x="393" y="78"/>
                    <a:pt x="393" y="78"/>
                  </a:cubicBezTo>
                  <a:cubicBezTo>
                    <a:pt x="393" y="78"/>
                    <a:pt x="393" y="78"/>
                    <a:pt x="393" y="78"/>
                  </a:cubicBezTo>
                  <a:cubicBezTo>
                    <a:pt x="392" y="77"/>
                    <a:pt x="392" y="76"/>
                    <a:pt x="392" y="75"/>
                  </a:cubicBezTo>
                  <a:cubicBezTo>
                    <a:pt x="391" y="74"/>
                    <a:pt x="391" y="73"/>
                    <a:pt x="391" y="72"/>
                  </a:cubicBezTo>
                  <a:cubicBezTo>
                    <a:pt x="391" y="71"/>
                    <a:pt x="391" y="70"/>
                    <a:pt x="391" y="70"/>
                  </a:cubicBezTo>
                  <a:cubicBezTo>
                    <a:pt x="390" y="68"/>
                    <a:pt x="389" y="66"/>
                    <a:pt x="389" y="65"/>
                  </a:cubicBezTo>
                  <a:cubicBezTo>
                    <a:pt x="389" y="64"/>
                    <a:pt x="387" y="63"/>
                    <a:pt x="387" y="63"/>
                  </a:cubicBezTo>
                  <a:cubicBezTo>
                    <a:pt x="386" y="62"/>
                    <a:pt x="386" y="61"/>
                    <a:pt x="385" y="61"/>
                  </a:cubicBezTo>
                  <a:cubicBezTo>
                    <a:pt x="385" y="61"/>
                    <a:pt x="385" y="60"/>
                    <a:pt x="385" y="60"/>
                  </a:cubicBezTo>
                  <a:cubicBezTo>
                    <a:pt x="383" y="59"/>
                    <a:pt x="382" y="58"/>
                    <a:pt x="382" y="57"/>
                  </a:cubicBezTo>
                  <a:cubicBezTo>
                    <a:pt x="381" y="56"/>
                    <a:pt x="381" y="55"/>
                    <a:pt x="380" y="54"/>
                  </a:cubicBezTo>
                  <a:cubicBezTo>
                    <a:pt x="380" y="53"/>
                    <a:pt x="380" y="53"/>
                    <a:pt x="380" y="52"/>
                  </a:cubicBezTo>
                  <a:cubicBezTo>
                    <a:pt x="380" y="52"/>
                    <a:pt x="379" y="52"/>
                    <a:pt x="379" y="51"/>
                  </a:cubicBezTo>
                  <a:cubicBezTo>
                    <a:pt x="379" y="51"/>
                    <a:pt x="379" y="51"/>
                    <a:pt x="379" y="50"/>
                  </a:cubicBezTo>
                  <a:cubicBezTo>
                    <a:pt x="377" y="48"/>
                    <a:pt x="377" y="48"/>
                    <a:pt x="377" y="48"/>
                  </a:cubicBezTo>
                  <a:cubicBezTo>
                    <a:pt x="362" y="51"/>
                    <a:pt x="324" y="56"/>
                    <a:pt x="309" y="59"/>
                  </a:cubicBezTo>
                  <a:cubicBezTo>
                    <a:pt x="300" y="60"/>
                    <a:pt x="288" y="62"/>
                    <a:pt x="274" y="65"/>
                  </a:cubicBezTo>
                  <a:cubicBezTo>
                    <a:pt x="258" y="68"/>
                    <a:pt x="240" y="71"/>
                    <a:pt x="229" y="72"/>
                  </a:cubicBezTo>
                  <a:cubicBezTo>
                    <a:pt x="212" y="75"/>
                    <a:pt x="181" y="79"/>
                    <a:pt x="157" y="82"/>
                  </a:cubicBezTo>
                  <a:cubicBezTo>
                    <a:pt x="147" y="84"/>
                    <a:pt x="137" y="85"/>
                    <a:pt x="129" y="86"/>
                  </a:cubicBezTo>
                  <a:cubicBezTo>
                    <a:pt x="100" y="90"/>
                    <a:pt x="19" y="102"/>
                    <a:pt x="2" y="104"/>
                  </a:cubicBezTo>
                  <a:cubicBezTo>
                    <a:pt x="2" y="104"/>
                    <a:pt x="2" y="104"/>
                    <a:pt x="2" y="104"/>
                  </a:cubicBezTo>
                  <a:cubicBezTo>
                    <a:pt x="2" y="104"/>
                    <a:pt x="2" y="106"/>
                    <a:pt x="2" y="107"/>
                  </a:cubicBezTo>
                  <a:cubicBezTo>
                    <a:pt x="2" y="108"/>
                    <a:pt x="2" y="109"/>
                    <a:pt x="2" y="109"/>
                  </a:cubicBezTo>
                  <a:cubicBezTo>
                    <a:pt x="2" y="110"/>
                    <a:pt x="2" y="110"/>
                    <a:pt x="2" y="110"/>
                  </a:cubicBezTo>
                  <a:cubicBezTo>
                    <a:pt x="2" y="113"/>
                    <a:pt x="2" y="116"/>
                    <a:pt x="2" y="117"/>
                  </a:cubicBezTo>
                  <a:cubicBezTo>
                    <a:pt x="1" y="119"/>
                    <a:pt x="1" y="120"/>
                    <a:pt x="0" y="121"/>
                  </a:cubicBezTo>
                  <a:cubicBezTo>
                    <a:pt x="0" y="121"/>
                    <a:pt x="0" y="121"/>
                    <a:pt x="0" y="122"/>
                  </a:cubicBezTo>
                  <a:cubicBezTo>
                    <a:pt x="0" y="122"/>
                    <a:pt x="0" y="123"/>
                    <a:pt x="0" y="123"/>
                  </a:cubicBezTo>
                  <a:cubicBezTo>
                    <a:pt x="1" y="123"/>
                    <a:pt x="2" y="124"/>
                    <a:pt x="3" y="125"/>
                  </a:cubicBezTo>
                  <a:cubicBezTo>
                    <a:pt x="5" y="125"/>
                    <a:pt x="6" y="126"/>
                    <a:pt x="7" y="127"/>
                  </a:cubicBezTo>
                  <a:cubicBezTo>
                    <a:pt x="8" y="128"/>
                    <a:pt x="11" y="130"/>
                    <a:pt x="12" y="131"/>
                  </a:cubicBezTo>
                  <a:cubicBezTo>
                    <a:pt x="13" y="133"/>
                    <a:pt x="14" y="134"/>
                    <a:pt x="15" y="136"/>
                  </a:cubicBezTo>
                  <a:cubicBezTo>
                    <a:pt x="16" y="136"/>
                    <a:pt x="16" y="138"/>
                    <a:pt x="17" y="138"/>
                  </a:cubicBezTo>
                  <a:cubicBezTo>
                    <a:pt x="17" y="139"/>
                    <a:pt x="19" y="140"/>
                    <a:pt x="19" y="141"/>
                  </a:cubicBezTo>
                  <a:cubicBezTo>
                    <a:pt x="20" y="141"/>
                    <a:pt x="22" y="141"/>
                    <a:pt x="23" y="142"/>
                  </a:cubicBezTo>
                  <a:cubicBezTo>
                    <a:pt x="24" y="142"/>
                    <a:pt x="26" y="142"/>
                    <a:pt x="27" y="143"/>
                  </a:cubicBezTo>
                  <a:cubicBezTo>
                    <a:pt x="27" y="143"/>
                    <a:pt x="27" y="143"/>
                    <a:pt x="28" y="143"/>
                  </a:cubicBezTo>
                  <a:cubicBezTo>
                    <a:pt x="30" y="144"/>
                    <a:pt x="32" y="145"/>
                    <a:pt x="34" y="146"/>
                  </a:cubicBezTo>
                  <a:cubicBezTo>
                    <a:pt x="36" y="148"/>
                    <a:pt x="39" y="152"/>
                    <a:pt x="39" y="155"/>
                  </a:cubicBezTo>
                  <a:cubicBezTo>
                    <a:pt x="40" y="157"/>
                    <a:pt x="40" y="159"/>
                    <a:pt x="39" y="162"/>
                  </a:cubicBezTo>
                  <a:cubicBezTo>
                    <a:pt x="39" y="162"/>
                    <a:pt x="39" y="163"/>
                    <a:pt x="39" y="164"/>
                  </a:cubicBezTo>
                  <a:cubicBezTo>
                    <a:pt x="39" y="164"/>
                    <a:pt x="39" y="165"/>
                    <a:pt x="40" y="165"/>
                  </a:cubicBezTo>
                  <a:cubicBezTo>
                    <a:pt x="40" y="167"/>
                    <a:pt x="40" y="170"/>
                    <a:pt x="40" y="172"/>
                  </a:cubicBezTo>
                  <a:cubicBezTo>
                    <a:pt x="39" y="174"/>
                    <a:pt x="38" y="175"/>
                    <a:pt x="37" y="176"/>
                  </a:cubicBezTo>
                  <a:cubicBezTo>
                    <a:pt x="37" y="176"/>
                    <a:pt x="37" y="176"/>
                    <a:pt x="36" y="176"/>
                  </a:cubicBezTo>
                  <a:cubicBezTo>
                    <a:pt x="36" y="177"/>
                    <a:pt x="36" y="177"/>
                    <a:pt x="36" y="178"/>
                  </a:cubicBezTo>
                  <a:cubicBezTo>
                    <a:pt x="36" y="178"/>
                    <a:pt x="37" y="178"/>
                    <a:pt x="37" y="178"/>
                  </a:cubicBezTo>
                  <a:cubicBezTo>
                    <a:pt x="37" y="179"/>
                    <a:pt x="38" y="180"/>
                    <a:pt x="38" y="181"/>
                  </a:cubicBezTo>
                  <a:cubicBezTo>
                    <a:pt x="39" y="182"/>
                    <a:pt x="39" y="183"/>
                    <a:pt x="39" y="184"/>
                  </a:cubicBezTo>
                  <a:cubicBezTo>
                    <a:pt x="39" y="184"/>
                    <a:pt x="40" y="184"/>
                    <a:pt x="41" y="184"/>
                  </a:cubicBezTo>
                  <a:cubicBezTo>
                    <a:pt x="42" y="184"/>
                    <a:pt x="43" y="184"/>
                    <a:pt x="44" y="185"/>
                  </a:cubicBezTo>
                  <a:cubicBezTo>
                    <a:pt x="46" y="186"/>
                    <a:pt x="48" y="189"/>
                    <a:pt x="48" y="192"/>
                  </a:cubicBezTo>
                  <a:cubicBezTo>
                    <a:pt x="49" y="195"/>
                    <a:pt x="46" y="199"/>
                    <a:pt x="45" y="199"/>
                  </a:cubicBezTo>
                  <a:cubicBezTo>
                    <a:pt x="43" y="201"/>
                    <a:pt x="42" y="201"/>
                    <a:pt x="40" y="202"/>
                  </a:cubicBezTo>
                  <a:cubicBezTo>
                    <a:pt x="40" y="202"/>
                    <a:pt x="39" y="202"/>
                    <a:pt x="39" y="202"/>
                  </a:cubicBezTo>
                  <a:cubicBezTo>
                    <a:pt x="39" y="203"/>
                    <a:pt x="39" y="203"/>
                    <a:pt x="39" y="204"/>
                  </a:cubicBezTo>
                  <a:cubicBezTo>
                    <a:pt x="39" y="204"/>
                    <a:pt x="39" y="205"/>
                    <a:pt x="39" y="205"/>
                  </a:cubicBezTo>
                  <a:cubicBezTo>
                    <a:pt x="39" y="207"/>
                    <a:pt x="38" y="208"/>
                    <a:pt x="38" y="209"/>
                  </a:cubicBezTo>
                  <a:cubicBezTo>
                    <a:pt x="38" y="210"/>
                    <a:pt x="37" y="211"/>
                    <a:pt x="36" y="213"/>
                  </a:cubicBezTo>
                  <a:cubicBezTo>
                    <a:pt x="37" y="213"/>
                    <a:pt x="37" y="213"/>
                    <a:pt x="38" y="214"/>
                  </a:cubicBezTo>
                  <a:cubicBezTo>
                    <a:pt x="39" y="216"/>
                    <a:pt x="39" y="216"/>
                    <a:pt x="39" y="216"/>
                  </a:cubicBezTo>
                  <a:cubicBezTo>
                    <a:pt x="40" y="215"/>
                    <a:pt x="42" y="215"/>
                    <a:pt x="43" y="215"/>
                  </a:cubicBezTo>
                  <a:cubicBezTo>
                    <a:pt x="45" y="214"/>
                    <a:pt x="50" y="212"/>
                    <a:pt x="52" y="212"/>
                  </a:cubicBezTo>
                  <a:cubicBezTo>
                    <a:pt x="54" y="211"/>
                    <a:pt x="58" y="210"/>
                    <a:pt x="60" y="209"/>
                  </a:cubicBezTo>
                  <a:cubicBezTo>
                    <a:pt x="63" y="209"/>
                    <a:pt x="70" y="208"/>
                    <a:pt x="74" y="207"/>
                  </a:cubicBezTo>
                  <a:cubicBezTo>
                    <a:pt x="78" y="206"/>
                    <a:pt x="88" y="203"/>
                    <a:pt x="92" y="201"/>
                  </a:cubicBezTo>
                  <a:cubicBezTo>
                    <a:pt x="98" y="199"/>
                    <a:pt x="109" y="195"/>
                    <a:pt x="115" y="193"/>
                  </a:cubicBezTo>
                  <a:cubicBezTo>
                    <a:pt x="120" y="191"/>
                    <a:pt x="131" y="187"/>
                    <a:pt x="136" y="185"/>
                  </a:cubicBezTo>
                  <a:cubicBezTo>
                    <a:pt x="140" y="184"/>
                    <a:pt x="148" y="182"/>
                    <a:pt x="152" y="182"/>
                  </a:cubicBezTo>
                  <a:cubicBezTo>
                    <a:pt x="163" y="181"/>
                    <a:pt x="184" y="180"/>
                    <a:pt x="195" y="180"/>
                  </a:cubicBezTo>
                  <a:cubicBezTo>
                    <a:pt x="202" y="181"/>
                    <a:pt x="217" y="182"/>
                    <a:pt x="224" y="184"/>
                  </a:cubicBezTo>
                  <a:cubicBezTo>
                    <a:pt x="234" y="185"/>
                    <a:pt x="254" y="190"/>
                    <a:pt x="263" y="193"/>
                  </a:cubicBezTo>
                  <a:cubicBezTo>
                    <a:pt x="270" y="196"/>
                    <a:pt x="284" y="202"/>
                    <a:pt x="291" y="206"/>
                  </a:cubicBezTo>
                  <a:cubicBezTo>
                    <a:pt x="294" y="208"/>
                    <a:pt x="300" y="214"/>
                    <a:pt x="303" y="215"/>
                  </a:cubicBezTo>
                  <a:cubicBezTo>
                    <a:pt x="305" y="216"/>
                    <a:pt x="309" y="217"/>
                    <a:pt x="310" y="217"/>
                  </a:cubicBezTo>
                  <a:cubicBezTo>
                    <a:pt x="312" y="218"/>
                    <a:pt x="316" y="218"/>
                    <a:pt x="318" y="219"/>
                  </a:cubicBezTo>
                  <a:cubicBezTo>
                    <a:pt x="320" y="221"/>
                    <a:pt x="323" y="225"/>
                    <a:pt x="324" y="227"/>
                  </a:cubicBezTo>
                  <a:cubicBezTo>
                    <a:pt x="326" y="228"/>
                    <a:pt x="330" y="230"/>
                    <a:pt x="332" y="231"/>
                  </a:cubicBezTo>
                  <a:cubicBezTo>
                    <a:pt x="333" y="232"/>
                    <a:pt x="337" y="232"/>
                    <a:pt x="338" y="233"/>
                  </a:cubicBezTo>
                  <a:cubicBezTo>
                    <a:pt x="342" y="233"/>
                    <a:pt x="350" y="234"/>
                    <a:pt x="353" y="236"/>
                  </a:cubicBezTo>
                  <a:cubicBezTo>
                    <a:pt x="355" y="237"/>
                    <a:pt x="358" y="240"/>
                    <a:pt x="360" y="242"/>
                  </a:cubicBezTo>
                  <a:cubicBezTo>
                    <a:pt x="362" y="245"/>
                    <a:pt x="367" y="250"/>
                    <a:pt x="369" y="253"/>
                  </a:cubicBezTo>
                  <a:cubicBezTo>
                    <a:pt x="370" y="255"/>
                    <a:pt x="370" y="261"/>
                    <a:pt x="370" y="264"/>
                  </a:cubicBezTo>
                  <a:cubicBezTo>
                    <a:pt x="370" y="266"/>
                    <a:pt x="371" y="270"/>
                    <a:pt x="370" y="272"/>
                  </a:cubicBezTo>
                  <a:cubicBezTo>
                    <a:pt x="370" y="273"/>
                    <a:pt x="369" y="274"/>
                    <a:pt x="368" y="274"/>
                  </a:cubicBezTo>
                  <a:cubicBezTo>
                    <a:pt x="367" y="275"/>
                    <a:pt x="365" y="277"/>
                    <a:pt x="364" y="276"/>
                  </a:cubicBezTo>
                  <a:cubicBezTo>
                    <a:pt x="363" y="276"/>
                    <a:pt x="363" y="274"/>
                    <a:pt x="362" y="273"/>
                  </a:cubicBezTo>
                  <a:cubicBezTo>
                    <a:pt x="361" y="272"/>
                    <a:pt x="359" y="270"/>
                    <a:pt x="358" y="268"/>
                  </a:cubicBezTo>
                  <a:cubicBezTo>
                    <a:pt x="356" y="266"/>
                    <a:pt x="354" y="260"/>
                    <a:pt x="353" y="257"/>
                  </a:cubicBezTo>
                  <a:cubicBezTo>
                    <a:pt x="353" y="256"/>
                    <a:pt x="353" y="252"/>
                    <a:pt x="353" y="251"/>
                  </a:cubicBezTo>
                  <a:cubicBezTo>
                    <a:pt x="353" y="250"/>
                    <a:pt x="354" y="247"/>
                    <a:pt x="354" y="246"/>
                  </a:cubicBezTo>
                  <a:cubicBezTo>
                    <a:pt x="353" y="245"/>
                    <a:pt x="351" y="246"/>
                    <a:pt x="350" y="246"/>
                  </a:cubicBezTo>
                  <a:cubicBezTo>
                    <a:pt x="349" y="247"/>
                    <a:pt x="349" y="250"/>
                    <a:pt x="349" y="252"/>
                  </a:cubicBezTo>
                  <a:cubicBezTo>
                    <a:pt x="349" y="253"/>
                    <a:pt x="349" y="256"/>
                    <a:pt x="350" y="257"/>
                  </a:cubicBezTo>
                  <a:cubicBezTo>
                    <a:pt x="350" y="259"/>
                    <a:pt x="351" y="262"/>
                    <a:pt x="352" y="264"/>
                  </a:cubicBezTo>
                  <a:cubicBezTo>
                    <a:pt x="353" y="265"/>
                    <a:pt x="354" y="268"/>
                    <a:pt x="355" y="270"/>
                  </a:cubicBezTo>
                  <a:cubicBezTo>
                    <a:pt x="356" y="272"/>
                    <a:pt x="358" y="275"/>
                    <a:pt x="358" y="276"/>
                  </a:cubicBezTo>
                  <a:cubicBezTo>
                    <a:pt x="359" y="278"/>
                    <a:pt x="361" y="282"/>
                    <a:pt x="362" y="283"/>
                  </a:cubicBezTo>
                  <a:cubicBezTo>
                    <a:pt x="363" y="283"/>
                    <a:pt x="365" y="284"/>
                    <a:pt x="365" y="284"/>
                  </a:cubicBezTo>
                  <a:cubicBezTo>
                    <a:pt x="366" y="283"/>
                    <a:pt x="367" y="281"/>
                    <a:pt x="368" y="280"/>
                  </a:cubicBezTo>
                  <a:cubicBezTo>
                    <a:pt x="369" y="279"/>
                    <a:pt x="370" y="278"/>
                    <a:pt x="371" y="278"/>
                  </a:cubicBezTo>
                  <a:cubicBezTo>
                    <a:pt x="372" y="277"/>
                    <a:pt x="375" y="276"/>
                    <a:pt x="377" y="276"/>
                  </a:cubicBezTo>
                  <a:cubicBezTo>
                    <a:pt x="378" y="275"/>
                    <a:pt x="380" y="276"/>
                    <a:pt x="381" y="275"/>
                  </a:cubicBezTo>
                  <a:cubicBezTo>
                    <a:pt x="384" y="275"/>
                    <a:pt x="388" y="272"/>
                    <a:pt x="390" y="271"/>
                  </a:cubicBezTo>
                  <a:cubicBezTo>
                    <a:pt x="393" y="270"/>
                    <a:pt x="397" y="266"/>
                    <a:pt x="400" y="265"/>
                  </a:cubicBezTo>
                  <a:cubicBezTo>
                    <a:pt x="403" y="264"/>
                    <a:pt x="409" y="265"/>
                    <a:pt x="412" y="265"/>
                  </a:cubicBezTo>
                  <a:cubicBezTo>
                    <a:pt x="414" y="264"/>
                    <a:pt x="417" y="264"/>
                    <a:pt x="419" y="263"/>
                  </a:cubicBezTo>
                  <a:cubicBezTo>
                    <a:pt x="420" y="262"/>
                    <a:pt x="421" y="259"/>
                    <a:pt x="422" y="258"/>
                  </a:cubicBezTo>
                  <a:cubicBezTo>
                    <a:pt x="423" y="257"/>
                    <a:pt x="424" y="254"/>
                    <a:pt x="425" y="254"/>
                  </a:cubicBezTo>
                  <a:cubicBezTo>
                    <a:pt x="425" y="253"/>
                    <a:pt x="427" y="250"/>
                    <a:pt x="428" y="250"/>
                  </a:cubicBezTo>
                  <a:cubicBezTo>
                    <a:pt x="428" y="249"/>
                    <a:pt x="430" y="249"/>
                    <a:pt x="430" y="250"/>
                  </a:cubicBezTo>
                  <a:cubicBezTo>
                    <a:pt x="431" y="250"/>
                    <a:pt x="431" y="251"/>
                    <a:pt x="431" y="252"/>
                  </a:cubicBezTo>
                  <a:cubicBezTo>
                    <a:pt x="431" y="253"/>
                    <a:pt x="429" y="254"/>
                    <a:pt x="429" y="255"/>
                  </a:cubicBezTo>
                  <a:cubicBezTo>
                    <a:pt x="429" y="256"/>
                    <a:pt x="429" y="259"/>
                    <a:pt x="430" y="260"/>
                  </a:cubicBezTo>
                  <a:cubicBezTo>
                    <a:pt x="430" y="261"/>
                    <a:pt x="432" y="261"/>
                    <a:pt x="433" y="260"/>
                  </a:cubicBezTo>
                  <a:cubicBezTo>
                    <a:pt x="435" y="260"/>
                    <a:pt x="436" y="257"/>
                    <a:pt x="437" y="256"/>
                  </a:cubicBezTo>
                  <a:cubicBezTo>
                    <a:pt x="439" y="254"/>
                    <a:pt x="444" y="251"/>
                    <a:pt x="446" y="249"/>
                  </a:cubicBezTo>
                  <a:cubicBezTo>
                    <a:pt x="448" y="247"/>
                    <a:pt x="450" y="244"/>
                    <a:pt x="452" y="242"/>
                  </a:cubicBezTo>
                  <a:cubicBezTo>
                    <a:pt x="454" y="241"/>
                    <a:pt x="457" y="237"/>
                    <a:pt x="459" y="236"/>
                  </a:cubicBezTo>
                  <a:cubicBezTo>
                    <a:pt x="460" y="236"/>
                    <a:pt x="462" y="236"/>
                    <a:pt x="463" y="235"/>
                  </a:cubicBezTo>
                  <a:cubicBezTo>
                    <a:pt x="464" y="235"/>
                    <a:pt x="465" y="233"/>
                    <a:pt x="466" y="232"/>
                  </a:cubicBezTo>
                  <a:cubicBezTo>
                    <a:pt x="466" y="231"/>
                    <a:pt x="467" y="229"/>
                    <a:pt x="468" y="228"/>
                  </a:cubicBezTo>
                  <a:cubicBezTo>
                    <a:pt x="469" y="227"/>
                    <a:pt x="472" y="226"/>
                    <a:pt x="474" y="225"/>
                  </a:cubicBezTo>
                  <a:cubicBezTo>
                    <a:pt x="475" y="224"/>
                    <a:pt x="476" y="221"/>
                    <a:pt x="477" y="220"/>
                  </a:cubicBezTo>
                  <a:cubicBezTo>
                    <a:pt x="479" y="219"/>
                    <a:pt x="482" y="219"/>
                    <a:pt x="483" y="218"/>
                  </a:cubicBezTo>
                  <a:cubicBezTo>
                    <a:pt x="484" y="218"/>
                    <a:pt x="486" y="217"/>
                    <a:pt x="486" y="217"/>
                  </a:cubicBezTo>
                  <a:cubicBezTo>
                    <a:pt x="487" y="216"/>
                    <a:pt x="489" y="214"/>
                    <a:pt x="490" y="214"/>
                  </a:cubicBezTo>
                  <a:cubicBezTo>
                    <a:pt x="490" y="214"/>
                    <a:pt x="492" y="214"/>
                    <a:pt x="492" y="215"/>
                  </a:cubicBezTo>
                  <a:cubicBezTo>
                    <a:pt x="493" y="215"/>
                    <a:pt x="493" y="217"/>
                    <a:pt x="494" y="217"/>
                  </a:cubicBezTo>
                  <a:cubicBezTo>
                    <a:pt x="494" y="217"/>
                    <a:pt x="496" y="217"/>
                    <a:pt x="496" y="218"/>
                  </a:cubicBezTo>
                  <a:cubicBezTo>
                    <a:pt x="497" y="218"/>
                    <a:pt x="500" y="217"/>
                    <a:pt x="501" y="217"/>
                  </a:cubicBezTo>
                  <a:cubicBezTo>
                    <a:pt x="502" y="217"/>
                    <a:pt x="504" y="218"/>
                    <a:pt x="506" y="217"/>
                  </a:cubicBezTo>
                  <a:cubicBezTo>
                    <a:pt x="507" y="217"/>
                    <a:pt x="509" y="215"/>
                    <a:pt x="509" y="214"/>
                  </a:cubicBezTo>
                  <a:cubicBezTo>
                    <a:pt x="510" y="213"/>
                    <a:pt x="510" y="210"/>
                    <a:pt x="510" y="209"/>
                  </a:cubicBezTo>
                  <a:cubicBezTo>
                    <a:pt x="509" y="207"/>
                    <a:pt x="508" y="204"/>
                    <a:pt x="507" y="203"/>
                  </a:cubicBezTo>
                  <a:cubicBezTo>
                    <a:pt x="506" y="202"/>
                    <a:pt x="505" y="200"/>
                    <a:pt x="504" y="199"/>
                  </a:cubicBezTo>
                  <a:cubicBezTo>
                    <a:pt x="503" y="198"/>
                    <a:pt x="502" y="195"/>
                    <a:pt x="502" y="194"/>
                  </a:cubicBezTo>
                  <a:cubicBezTo>
                    <a:pt x="502" y="193"/>
                    <a:pt x="501" y="190"/>
                    <a:pt x="502" y="189"/>
                  </a:cubicBezTo>
                  <a:cubicBezTo>
                    <a:pt x="502" y="189"/>
                    <a:pt x="504" y="188"/>
                    <a:pt x="505" y="187"/>
                  </a:cubicBezTo>
                  <a:cubicBezTo>
                    <a:pt x="505" y="187"/>
                    <a:pt x="506" y="185"/>
                    <a:pt x="507" y="186"/>
                  </a:cubicBezTo>
                  <a:cubicBezTo>
                    <a:pt x="508" y="186"/>
                    <a:pt x="508" y="187"/>
                    <a:pt x="508" y="188"/>
                  </a:cubicBezTo>
                  <a:cubicBezTo>
                    <a:pt x="509" y="188"/>
                    <a:pt x="512" y="188"/>
                    <a:pt x="512" y="188"/>
                  </a:cubicBezTo>
                  <a:cubicBezTo>
                    <a:pt x="513" y="187"/>
                    <a:pt x="515" y="186"/>
                    <a:pt x="515" y="185"/>
                  </a:cubicBezTo>
                  <a:cubicBezTo>
                    <a:pt x="515" y="184"/>
                    <a:pt x="514" y="183"/>
                    <a:pt x="514" y="182"/>
                  </a:cubicBezTo>
                  <a:cubicBezTo>
                    <a:pt x="514" y="181"/>
                    <a:pt x="515" y="180"/>
                    <a:pt x="516" y="179"/>
                  </a:cubicBezTo>
                  <a:cubicBezTo>
                    <a:pt x="517" y="179"/>
                    <a:pt x="518" y="180"/>
                    <a:pt x="519" y="180"/>
                  </a:cubicBezTo>
                  <a:cubicBezTo>
                    <a:pt x="519" y="181"/>
                    <a:pt x="520" y="182"/>
                    <a:pt x="521" y="182"/>
                  </a:cubicBezTo>
                  <a:cubicBezTo>
                    <a:pt x="521" y="182"/>
                    <a:pt x="523" y="181"/>
                    <a:pt x="524" y="181"/>
                  </a:cubicBezTo>
                  <a:cubicBezTo>
                    <a:pt x="525" y="181"/>
                    <a:pt x="526" y="182"/>
                    <a:pt x="526" y="182"/>
                  </a:cubicBezTo>
                  <a:cubicBezTo>
                    <a:pt x="528" y="182"/>
                    <a:pt x="530" y="183"/>
                    <a:pt x="531" y="182"/>
                  </a:cubicBezTo>
                  <a:cubicBezTo>
                    <a:pt x="532" y="182"/>
                    <a:pt x="534" y="179"/>
                    <a:pt x="535" y="179"/>
                  </a:cubicBezTo>
                  <a:cubicBezTo>
                    <a:pt x="536" y="178"/>
                    <a:pt x="538" y="178"/>
                    <a:pt x="539" y="177"/>
                  </a:cubicBezTo>
                  <a:cubicBezTo>
                    <a:pt x="541" y="177"/>
                    <a:pt x="544" y="176"/>
                    <a:pt x="545" y="175"/>
                  </a:cubicBezTo>
                  <a:cubicBezTo>
                    <a:pt x="546" y="175"/>
                    <a:pt x="547" y="174"/>
                    <a:pt x="548" y="174"/>
                  </a:cubicBezTo>
                  <a:cubicBezTo>
                    <a:pt x="549" y="173"/>
                    <a:pt x="551" y="174"/>
                    <a:pt x="552" y="174"/>
                  </a:cubicBezTo>
                  <a:cubicBezTo>
                    <a:pt x="554" y="174"/>
                    <a:pt x="556" y="176"/>
                    <a:pt x="557" y="176"/>
                  </a:cubicBezTo>
                  <a:cubicBezTo>
                    <a:pt x="558" y="177"/>
                    <a:pt x="560" y="178"/>
                    <a:pt x="561" y="178"/>
                  </a:cubicBezTo>
                  <a:cubicBezTo>
                    <a:pt x="564" y="179"/>
                    <a:pt x="569" y="183"/>
                    <a:pt x="572" y="184"/>
                  </a:cubicBezTo>
                  <a:cubicBezTo>
                    <a:pt x="574" y="185"/>
                    <a:pt x="579" y="186"/>
                    <a:pt x="582" y="187"/>
                  </a:cubicBezTo>
                  <a:cubicBezTo>
                    <a:pt x="583" y="187"/>
                    <a:pt x="586" y="188"/>
                    <a:pt x="587" y="189"/>
                  </a:cubicBezTo>
                  <a:cubicBezTo>
                    <a:pt x="588" y="189"/>
                    <a:pt x="590" y="190"/>
                    <a:pt x="591" y="190"/>
                  </a:cubicBezTo>
                  <a:cubicBezTo>
                    <a:pt x="593" y="190"/>
                    <a:pt x="596" y="191"/>
                    <a:pt x="598" y="192"/>
                  </a:cubicBezTo>
                  <a:cubicBezTo>
                    <a:pt x="601" y="193"/>
                    <a:pt x="607" y="195"/>
                    <a:pt x="610" y="197"/>
                  </a:cubicBezTo>
                  <a:cubicBezTo>
                    <a:pt x="611" y="198"/>
                    <a:pt x="614" y="200"/>
                    <a:pt x="615" y="201"/>
                  </a:cubicBezTo>
                  <a:cubicBezTo>
                    <a:pt x="615" y="202"/>
                    <a:pt x="616" y="204"/>
                    <a:pt x="617" y="205"/>
                  </a:cubicBezTo>
                  <a:cubicBezTo>
                    <a:pt x="617" y="206"/>
                    <a:pt x="620" y="208"/>
                    <a:pt x="621" y="208"/>
                  </a:cubicBezTo>
                  <a:cubicBezTo>
                    <a:pt x="622" y="209"/>
                    <a:pt x="624" y="211"/>
                    <a:pt x="625" y="212"/>
                  </a:cubicBezTo>
                  <a:cubicBezTo>
                    <a:pt x="625" y="213"/>
                    <a:pt x="624" y="216"/>
                    <a:pt x="625" y="218"/>
                  </a:cubicBezTo>
                  <a:cubicBezTo>
                    <a:pt x="625" y="219"/>
                    <a:pt x="628" y="220"/>
                    <a:pt x="628" y="220"/>
                  </a:cubicBezTo>
                  <a:cubicBezTo>
                    <a:pt x="629" y="221"/>
                    <a:pt x="631" y="223"/>
                    <a:pt x="632" y="224"/>
                  </a:cubicBezTo>
                  <a:cubicBezTo>
                    <a:pt x="633" y="224"/>
                    <a:pt x="634" y="226"/>
                    <a:pt x="634" y="226"/>
                  </a:cubicBezTo>
                  <a:cubicBezTo>
                    <a:pt x="636" y="227"/>
                    <a:pt x="638" y="226"/>
                    <a:pt x="640" y="226"/>
                  </a:cubicBezTo>
                  <a:cubicBezTo>
                    <a:pt x="640" y="227"/>
                    <a:pt x="642" y="228"/>
                    <a:pt x="642" y="229"/>
                  </a:cubicBezTo>
                  <a:cubicBezTo>
                    <a:pt x="643" y="229"/>
                    <a:pt x="645" y="231"/>
                    <a:pt x="646" y="231"/>
                  </a:cubicBezTo>
                  <a:cubicBezTo>
                    <a:pt x="647" y="231"/>
                    <a:pt x="649" y="231"/>
                    <a:pt x="650" y="231"/>
                  </a:cubicBezTo>
                  <a:cubicBezTo>
                    <a:pt x="651" y="231"/>
                    <a:pt x="653" y="231"/>
                    <a:pt x="654" y="232"/>
                  </a:cubicBezTo>
                  <a:cubicBezTo>
                    <a:pt x="654" y="232"/>
                    <a:pt x="654" y="233"/>
                    <a:pt x="654" y="234"/>
                  </a:cubicBezTo>
                  <a:cubicBezTo>
                    <a:pt x="655" y="236"/>
                    <a:pt x="657" y="239"/>
                    <a:pt x="658" y="241"/>
                  </a:cubicBezTo>
                  <a:cubicBezTo>
                    <a:pt x="658" y="242"/>
                    <a:pt x="658" y="246"/>
                    <a:pt x="658" y="247"/>
                  </a:cubicBezTo>
                  <a:cubicBezTo>
                    <a:pt x="659" y="249"/>
                    <a:pt x="660" y="252"/>
                    <a:pt x="660" y="253"/>
                  </a:cubicBezTo>
                  <a:cubicBezTo>
                    <a:pt x="661" y="255"/>
                    <a:pt x="661" y="257"/>
                    <a:pt x="662" y="258"/>
                  </a:cubicBezTo>
                  <a:cubicBezTo>
                    <a:pt x="663" y="259"/>
                    <a:pt x="667" y="259"/>
                    <a:pt x="668" y="259"/>
                  </a:cubicBezTo>
                  <a:cubicBezTo>
                    <a:pt x="669" y="260"/>
                    <a:pt x="669" y="262"/>
                    <a:pt x="670" y="262"/>
                  </a:cubicBezTo>
                  <a:cubicBezTo>
                    <a:pt x="671" y="263"/>
                    <a:pt x="675" y="262"/>
                    <a:pt x="676" y="263"/>
                  </a:cubicBezTo>
                  <a:cubicBezTo>
                    <a:pt x="677" y="264"/>
                    <a:pt x="678" y="266"/>
                    <a:pt x="678" y="266"/>
                  </a:cubicBezTo>
                  <a:cubicBezTo>
                    <a:pt x="679" y="267"/>
                    <a:pt x="680" y="268"/>
                    <a:pt x="681" y="268"/>
                  </a:cubicBezTo>
                  <a:cubicBezTo>
                    <a:pt x="682" y="268"/>
                    <a:pt x="684" y="267"/>
                    <a:pt x="686" y="267"/>
                  </a:cubicBezTo>
                  <a:cubicBezTo>
                    <a:pt x="687" y="267"/>
                    <a:pt x="689" y="268"/>
                    <a:pt x="690" y="268"/>
                  </a:cubicBezTo>
                  <a:cubicBezTo>
                    <a:pt x="691" y="269"/>
                    <a:pt x="693" y="271"/>
                    <a:pt x="694" y="272"/>
                  </a:cubicBezTo>
                  <a:cubicBezTo>
                    <a:pt x="695" y="273"/>
                    <a:pt x="695" y="276"/>
                    <a:pt x="696" y="277"/>
                  </a:cubicBezTo>
                  <a:cubicBezTo>
                    <a:pt x="697" y="278"/>
                    <a:pt x="700" y="279"/>
                    <a:pt x="700" y="280"/>
                  </a:cubicBezTo>
                  <a:cubicBezTo>
                    <a:pt x="701" y="281"/>
                    <a:pt x="700" y="283"/>
                    <a:pt x="701" y="285"/>
                  </a:cubicBezTo>
                  <a:cubicBezTo>
                    <a:pt x="701" y="286"/>
                    <a:pt x="702" y="288"/>
                    <a:pt x="703" y="289"/>
                  </a:cubicBezTo>
                  <a:cubicBezTo>
                    <a:pt x="703" y="290"/>
                    <a:pt x="705" y="290"/>
                    <a:pt x="706" y="290"/>
                  </a:cubicBezTo>
                  <a:cubicBezTo>
                    <a:pt x="707" y="290"/>
                    <a:pt x="708" y="291"/>
                    <a:pt x="709" y="291"/>
                  </a:cubicBezTo>
                  <a:cubicBezTo>
                    <a:pt x="711" y="292"/>
                    <a:pt x="713" y="291"/>
                    <a:pt x="714" y="292"/>
                  </a:cubicBezTo>
                  <a:cubicBezTo>
                    <a:pt x="715" y="292"/>
                    <a:pt x="717" y="292"/>
                    <a:pt x="718" y="293"/>
                  </a:cubicBezTo>
                  <a:cubicBezTo>
                    <a:pt x="718" y="294"/>
                    <a:pt x="718" y="296"/>
                    <a:pt x="718" y="297"/>
                  </a:cubicBezTo>
                  <a:cubicBezTo>
                    <a:pt x="718" y="298"/>
                    <a:pt x="717" y="299"/>
                    <a:pt x="717" y="300"/>
                  </a:cubicBezTo>
                  <a:cubicBezTo>
                    <a:pt x="717" y="300"/>
                    <a:pt x="717" y="302"/>
                    <a:pt x="718" y="302"/>
                  </a:cubicBezTo>
                  <a:cubicBezTo>
                    <a:pt x="719" y="304"/>
                    <a:pt x="722" y="304"/>
                    <a:pt x="722" y="305"/>
                  </a:cubicBezTo>
                  <a:cubicBezTo>
                    <a:pt x="723" y="306"/>
                    <a:pt x="723" y="307"/>
                    <a:pt x="723" y="308"/>
                  </a:cubicBezTo>
                  <a:cubicBezTo>
                    <a:pt x="723" y="309"/>
                    <a:pt x="721" y="311"/>
                    <a:pt x="722" y="312"/>
                  </a:cubicBezTo>
                  <a:cubicBezTo>
                    <a:pt x="722" y="312"/>
                    <a:pt x="724" y="312"/>
                    <a:pt x="724" y="312"/>
                  </a:cubicBezTo>
                  <a:cubicBezTo>
                    <a:pt x="726" y="313"/>
                    <a:pt x="728" y="315"/>
                    <a:pt x="729" y="315"/>
                  </a:cubicBezTo>
                  <a:cubicBezTo>
                    <a:pt x="730" y="314"/>
                    <a:pt x="731" y="311"/>
                    <a:pt x="731" y="310"/>
                  </a:cubicBezTo>
                  <a:cubicBezTo>
                    <a:pt x="731" y="309"/>
                    <a:pt x="731" y="307"/>
                    <a:pt x="731" y="306"/>
                  </a:cubicBezTo>
                  <a:cubicBezTo>
                    <a:pt x="732" y="305"/>
                    <a:pt x="733" y="304"/>
                    <a:pt x="733" y="304"/>
                  </a:cubicBezTo>
                  <a:cubicBezTo>
                    <a:pt x="735" y="304"/>
                    <a:pt x="738" y="305"/>
                    <a:pt x="740" y="305"/>
                  </a:cubicBezTo>
                  <a:cubicBezTo>
                    <a:pt x="741" y="305"/>
                    <a:pt x="743" y="303"/>
                    <a:pt x="744" y="304"/>
                  </a:cubicBezTo>
                  <a:cubicBezTo>
                    <a:pt x="745" y="304"/>
                    <a:pt x="747" y="305"/>
                    <a:pt x="748" y="305"/>
                  </a:cubicBezTo>
                  <a:cubicBezTo>
                    <a:pt x="750" y="305"/>
                    <a:pt x="752" y="303"/>
                    <a:pt x="753" y="303"/>
                  </a:cubicBezTo>
                  <a:cubicBezTo>
                    <a:pt x="755" y="303"/>
                    <a:pt x="757" y="303"/>
                    <a:pt x="759" y="303"/>
                  </a:cubicBezTo>
                  <a:cubicBezTo>
                    <a:pt x="759" y="303"/>
                    <a:pt x="760" y="305"/>
                    <a:pt x="761" y="305"/>
                  </a:cubicBezTo>
                  <a:cubicBezTo>
                    <a:pt x="761" y="306"/>
                    <a:pt x="762" y="306"/>
                    <a:pt x="763" y="307"/>
                  </a:cubicBezTo>
                  <a:cubicBezTo>
                    <a:pt x="763" y="308"/>
                    <a:pt x="763" y="310"/>
                    <a:pt x="762" y="311"/>
                  </a:cubicBezTo>
                  <a:cubicBezTo>
                    <a:pt x="762" y="312"/>
                    <a:pt x="761" y="313"/>
                    <a:pt x="761" y="313"/>
                  </a:cubicBezTo>
                  <a:cubicBezTo>
                    <a:pt x="761" y="314"/>
                    <a:pt x="761" y="317"/>
                    <a:pt x="762" y="317"/>
                  </a:cubicBezTo>
                  <a:cubicBezTo>
                    <a:pt x="763" y="318"/>
                    <a:pt x="766" y="316"/>
                    <a:pt x="767" y="317"/>
                  </a:cubicBezTo>
                  <a:cubicBezTo>
                    <a:pt x="767" y="317"/>
                    <a:pt x="768" y="318"/>
                    <a:pt x="768" y="318"/>
                  </a:cubicBezTo>
                  <a:cubicBezTo>
                    <a:pt x="769" y="319"/>
                    <a:pt x="771" y="318"/>
                    <a:pt x="771" y="319"/>
                  </a:cubicBezTo>
                  <a:cubicBezTo>
                    <a:pt x="772" y="320"/>
                    <a:pt x="773" y="322"/>
                    <a:pt x="773" y="323"/>
                  </a:cubicBezTo>
                  <a:cubicBezTo>
                    <a:pt x="773" y="323"/>
                    <a:pt x="773" y="325"/>
                    <a:pt x="774" y="326"/>
                  </a:cubicBezTo>
                  <a:cubicBezTo>
                    <a:pt x="774" y="327"/>
                    <a:pt x="776" y="328"/>
                    <a:pt x="777" y="329"/>
                  </a:cubicBezTo>
                  <a:cubicBezTo>
                    <a:pt x="777" y="330"/>
                    <a:pt x="777" y="331"/>
                    <a:pt x="777" y="332"/>
                  </a:cubicBezTo>
                  <a:cubicBezTo>
                    <a:pt x="777" y="333"/>
                    <a:pt x="779" y="334"/>
                    <a:pt x="780" y="335"/>
                  </a:cubicBezTo>
                  <a:cubicBezTo>
                    <a:pt x="781" y="335"/>
                    <a:pt x="783" y="337"/>
                    <a:pt x="784" y="338"/>
                  </a:cubicBezTo>
                  <a:cubicBezTo>
                    <a:pt x="785" y="338"/>
                    <a:pt x="785" y="341"/>
                    <a:pt x="785" y="341"/>
                  </a:cubicBezTo>
                  <a:cubicBezTo>
                    <a:pt x="786" y="342"/>
                    <a:pt x="788" y="342"/>
                    <a:pt x="789" y="342"/>
                  </a:cubicBezTo>
                  <a:cubicBezTo>
                    <a:pt x="791" y="343"/>
                    <a:pt x="793" y="342"/>
                    <a:pt x="794" y="343"/>
                  </a:cubicBezTo>
                  <a:cubicBezTo>
                    <a:pt x="795" y="343"/>
                    <a:pt x="796" y="345"/>
                    <a:pt x="796" y="346"/>
                  </a:cubicBezTo>
                  <a:cubicBezTo>
                    <a:pt x="797" y="347"/>
                    <a:pt x="797" y="349"/>
                    <a:pt x="797" y="350"/>
                  </a:cubicBezTo>
                  <a:cubicBezTo>
                    <a:pt x="797" y="351"/>
                    <a:pt x="795" y="353"/>
                    <a:pt x="795" y="354"/>
                  </a:cubicBezTo>
                  <a:cubicBezTo>
                    <a:pt x="794" y="354"/>
                    <a:pt x="794" y="356"/>
                    <a:pt x="795" y="357"/>
                  </a:cubicBezTo>
                  <a:cubicBezTo>
                    <a:pt x="795" y="358"/>
                    <a:pt x="798" y="360"/>
                    <a:pt x="798" y="361"/>
                  </a:cubicBezTo>
                  <a:cubicBezTo>
                    <a:pt x="798" y="363"/>
                    <a:pt x="797" y="366"/>
                    <a:pt x="797" y="368"/>
                  </a:cubicBezTo>
                  <a:cubicBezTo>
                    <a:pt x="797" y="369"/>
                    <a:pt x="796" y="370"/>
                    <a:pt x="796" y="371"/>
                  </a:cubicBezTo>
                  <a:cubicBezTo>
                    <a:pt x="796" y="371"/>
                    <a:pt x="797" y="372"/>
                    <a:pt x="797" y="373"/>
                  </a:cubicBezTo>
                  <a:cubicBezTo>
                    <a:pt x="797" y="374"/>
                    <a:pt x="799" y="377"/>
                    <a:pt x="799" y="379"/>
                  </a:cubicBezTo>
                  <a:cubicBezTo>
                    <a:pt x="800" y="381"/>
                    <a:pt x="800" y="385"/>
                    <a:pt x="800" y="387"/>
                  </a:cubicBezTo>
                  <a:cubicBezTo>
                    <a:pt x="800" y="389"/>
                    <a:pt x="801" y="393"/>
                    <a:pt x="801" y="395"/>
                  </a:cubicBezTo>
                  <a:cubicBezTo>
                    <a:pt x="802" y="397"/>
                    <a:pt x="804" y="400"/>
                    <a:pt x="803" y="402"/>
                  </a:cubicBezTo>
                  <a:cubicBezTo>
                    <a:pt x="803" y="403"/>
                    <a:pt x="802" y="405"/>
                    <a:pt x="802" y="406"/>
                  </a:cubicBezTo>
                  <a:cubicBezTo>
                    <a:pt x="802" y="407"/>
                    <a:pt x="803" y="409"/>
                    <a:pt x="803" y="410"/>
                  </a:cubicBezTo>
                  <a:cubicBezTo>
                    <a:pt x="803" y="413"/>
                    <a:pt x="803" y="418"/>
                    <a:pt x="803" y="420"/>
                  </a:cubicBezTo>
                  <a:cubicBezTo>
                    <a:pt x="803" y="421"/>
                    <a:pt x="801" y="424"/>
                    <a:pt x="801" y="425"/>
                  </a:cubicBezTo>
                  <a:cubicBezTo>
                    <a:pt x="801" y="426"/>
                    <a:pt x="800" y="429"/>
                    <a:pt x="800" y="430"/>
                  </a:cubicBezTo>
                  <a:cubicBezTo>
                    <a:pt x="800" y="431"/>
                    <a:pt x="801" y="435"/>
                    <a:pt x="801" y="436"/>
                  </a:cubicBezTo>
                  <a:cubicBezTo>
                    <a:pt x="801" y="438"/>
                    <a:pt x="798" y="440"/>
                    <a:pt x="798" y="441"/>
                  </a:cubicBezTo>
                  <a:cubicBezTo>
                    <a:pt x="798" y="443"/>
                    <a:pt x="800" y="447"/>
                    <a:pt x="800" y="448"/>
                  </a:cubicBezTo>
                  <a:cubicBezTo>
                    <a:pt x="800" y="450"/>
                    <a:pt x="798" y="452"/>
                    <a:pt x="797" y="453"/>
                  </a:cubicBezTo>
                  <a:cubicBezTo>
                    <a:pt x="797" y="454"/>
                    <a:pt x="796" y="457"/>
                    <a:pt x="796" y="458"/>
                  </a:cubicBezTo>
                  <a:cubicBezTo>
                    <a:pt x="797" y="459"/>
                    <a:pt x="798" y="460"/>
                    <a:pt x="798" y="461"/>
                  </a:cubicBezTo>
                  <a:cubicBezTo>
                    <a:pt x="798" y="462"/>
                    <a:pt x="796" y="464"/>
                    <a:pt x="795" y="465"/>
                  </a:cubicBezTo>
                  <a:cubicBezTo>
                    <a:pt x="794" y="466"/>
                    <a:pt x="793" y="467"/>
                    <a:pt x="792" y="468"/>
                  </a:cubicBezTo>
                  <a:cubicBezTo>
                    <a:pt x="792" y="469"/>
                    <a:pt x="792" y="471"/>
                    <a:pt x="792" y="472"/>
                  </a:cubicBezTo>
                  <a:cubicBezTo>
                    <a:pt x="793" y="473"/>
                    <a:pt x="796" y="474"/>
                    <a:pt x="796" y="475"/>
                  </a:cubicBezTo>
                  <a:cubicBezTo>
                    <a:pt x="797" y="477"/>
                    <a:pt x="798" y="481"/>
                    <a:pt x="798" y="483"/>
                  </a:cubicBezTo>
                  <a:cubicBezTo>
                    <a:pt x="799" y="484"/>
                    <a:pt x="799" y="487"/>
                    <a:pt x="799" y="489"/>
                  </a:cubicBezTo>
                  <a:cubicBezTo>
                    <a:pt x="800" y="491"/>
                    <a:pt x="800" y="496"/>
                    <a:pt x="800" y="498"/>
                  </a:cubicBezTo>
                  <a:cubicBezTo>
                    <a:pt x="800" y="500"/>
                    <a:pt x="800" y="504"/>
                    <a:pt x="799" y="506"/>
                  </a:cubicBezTo>
                  <a:cubicBezTo>
                    <a:pt x="799" y="507"/>
                    <a:pt x="799" y="510"/>
                    <a:pt x="798" y="511"/>
                  </a:cubicBezTo>
                  <a:cubicBezTo>
                    <a:pt x="798" y="513"/>
                    <a:pt x="797" y="517"/>
                    <a:pt x="796" y="516"/>
                  </a:cubicBezTo>
                  <a:cubicBezTo>
                    <a:pt x="795" y="516"/>
                    <a:pt x="796" y="513"/>
                    <a:pt x="796" y="512"/>
                  </a:cubicBezTo>
                  <a:cubicBezTo>
                    <a:pt x="796" y="511"/>
                    <a:pt x="796" y="508"/>
                    <a:pt x="796" y="507"/>
                  </a:cubicBezTo>
                  <a:cubicBezTo>
                    <a:pt x="796" y="505"/>
                    <a:pt x="797" y="501"/>
                    <a:pt x="797" y="498"/>
                  </a:cubicBezTo>
                  <a:cubicBezTo>
                    <a:pt x="796" y="497"/>
                    <a:pt x="795" y="493"/>
                    <a:pt x="795" y="492"/>
                  </a:cubicBezTo>
                  <a:cubicBezTo>
                    <a:pt x="794" y="490"/>
                    <a:pt x="793" y="487"/>
                    <a:pt x="792" y="487"/>
                  </a:cubicBezTo>
                  <a:cubicBezTo>
                    <a:pt x="791" y="487"/>
                    <a:pt x="790" y="487"/>
                    <a:pt x="790" y="488"/>
                  </a:cubicBezTo>
                  <a:cubicBezTo>
                    <a:pt x="789" y="489"/>
                    <a:pt x="791" y="491"/>
                    <a:pt x="791" y="492"/>
                  </a:cubicBezTo>
                  <a:cubicBezTo>
                    <a:pt x="792" y="494"/>
                    <a:pt x="793" y="496"/>
                    <a:pt x="793" y="497"/>
                  </a:cubicBezTo>
                  <a:cubicBezTo>
                    <a:pt x="793" y="499"/>
                    <a:pt x="793" y="502"/>
                    <a:pt x="792" y="504"/>
                  </a:cubicBezTo>
                  <a:cubicBezTo>
                    <a:pt x="792" y="506"/>
                    <a:pt x="792" y="509"/>
                    <a:pt x="792" y="511"/>
                  </a:cubicBezTo>
                  <a:cubicBezTo>
                    <a:pt x="792" y="512"/>
                    <a:pt x="792" y="515"/>
                    <a:pt x="792" y="517"/>
                  </a:cubicBezTo>
                  <a:cubicBezTo>
                    <a:pt x="793" y="518"/>
                    <a:pt x="794" y="522"/>
                    <a:pt x="795" y="523"/>
                  </a:cubicBezTo>
                  <a:cubicBezTo>
                    <a:pt x="795" y="525"/>
                    <a:pt x="797" y="528"/>
                    <a:pt x="798" y="530"/>
                  </a:cubicBezTo>
                  <a:cubicBezTo>
                    <a:pt x="799" y="530"/>
                    <a:pt x="801" y="531"/>
                    <a:pt x="801" y="532"/>
                  </a:cubicBezTo>
                  <a:cubicBezTo>
                    <a:pt x="803" y="533"/>
                    <a:pt x="808" y="536"/>
                    <a:pt x="810" y="538"/>
                  </a:cubicBezTo>
                  <a:cubicBezTo>
                    <a:pt x="811" y="539"/>
                    <a:pt x="813" y="543"/>
                    <a:pt x="814" y="544"/>
                  </a:cubicBezTo>
                  <a:cubicBezTo>
                    <a:pt x="815" y="545"/>
                    <a:pt x="816" y="547"/>
                    <a:pt x="816" y="548"/>
                  </a:cubicBezTo>
                  <a:cubicBezTo>
                    <a:pt x="817" y="549"/>
                    <a:pt x="817" y="553"/>
                    <a:pt x="817" y="555"/>
                  </a:cubicBezTo>
                  <a:cubicBezTo>
                    <a:pt x="817" y="556"/>
                    <a:pt x="817" y="560"/>
                    <a:pt x="818" y="561"/>
                  </a:cubicBezTo>
                  <a:cubicBezTo>
                    <a:pt x="818" y="562"/>
                    <a:pt x="819" y="565"/>
                    <a:pt x="820" y="565"/>
                  </a:cubicBezTo>
                  <a:cubicBezTo>
                    <a:pt x="821" y="565"/>
                    <a:pt x="823" y="564"/>
                    <a:pt x="824" y="564"/>
                  </a:cubicBezTo>
                  <a:cubicBezTo>
                    <a:pt x="824" y="563"/>
                    <a:pt x="825" y="560"/>
                    <a:pt x="825" y="559"/>
                  </a:cubicBezTo>
                  <a:cubicBezTo>
                    <a:pt x="825" y="558"/>
                    <a:pt x="824" y="557"/>
                    <a:pt x="824" y="556"/>
                  </a:cubicBezTo>
                  <a:cubicBezTo>
                    <a:pt x="823" y="555"/>
                    <a:pt x="821" y="553"/>
                    <a:pt x="821" y="551"/>
                  </a:cubicBezTo>
                  <a:cubicBezTo>
                    <a:pt x="821" y="551"/>
                    <a:pt x="822" y="550"/>
                    <a:pt x="822" y="549"/>
                  </a:cubicBezTo>
                  <a:cubicBezTo>
                    <a:pt x="823" y="548"/>
                    <a:pt x="826" y="548"/>
                    <a:pt x="828" y="548"/>
                  </a:cubicBezTo>
                  <a:cubicBezTo>
                    <a:pt x="829" y="547"/>
                    <a:pt x="832" y="547"/>
                    <a:pt x="833" y="546"/>
                  </a:cubicBezTo>
                  <a:cubicBezTo>
                    <a:pt x="834" y="545"/>
                    <a:pt x="834" y="542"/>
                    <a:pt x="834" y="541"/>
                  </a:cubicBezTo>
                  <a:cubicBezTo>
                    <a:pt x="834" y="540"/>
                    <a:pt x="832" y="538"/>
                    <a:pt x="832" y="537"/>
                  </a:cubicBezTo>
                  <a:cubicBezTo>
                    <a:pt x="832" y="536"/>
                    <a:pt x="832" y="533"/>
                    <a:pt x="832" y="532"/>
                  </a:cubicBezTo>
                  <a:cubicBezTo>
                    <a:pt x="833" y="530"/>
                    <a:pt x="836" y="529"/>
                    <a:pt x="836" y="528"/>
                  </a:cubicBezTo>
                  <a:cubicBezTo>
                    <a:pt x="837" y="526"/>
                    <a:pt x="836" y="523"/>
                    <a:pt x="836" y="522"/>
                  </a:cubicBezTo>
                  <a:cubicBezTo>
                    <a:pt x="836" y="521"/>
                    <a:pt x="834" y="520"/>
                    <a:pt x="835" y="519"/>
                  </a:cubicBezTo>
                  <a:cubicBezTo>
                    <a:pt x="835" y="518"/>
                    <a:pt x="838" y="518"/>
                    <a:pt x="839" y="517"/>
                  </a:cubicBezTo>
                  <a:cubicBezTo>
                    <a:pt x="839" y="516"/>
                    <a:pt x="838" y="515"/>
                    <a:pt x="837" y="514"/>
                  </a:cubicBezTo>
                  <a:cubicBezTo>
                    <a:pt x="837" y="514"/>
                    <a:pt x="836" y="513"/>
                    <a:pt x="835" y="513"/>
                  </a:cubicBezTo>
                  <a:cubicBezTo>
                    <a:pt x="834" y="514"/>
                    <a:pt x="833" y="515"/>
                    <a:pt x="832" y="515"/>
                  </a:cubicBezTo>
                  <a:cubicBezTo>
                    <a:pt x="831" y="516"/>
                    <a:pt x="829" y="515"/>
                    <a:pt x="829" y="514"/>
                  </a:cubicBezTo>
                  <a:cubicBezTo>
                    <a:pt x="828" y="513"/>
                    <a:pt x="828" y="511"/>
                    <a:pt x="827" y="511"/>
                  </a:cubicBezTo>
                  <a:cubicBezTo>
                    <a:pt x="826" y="510"/>
                    <a:pt x="823" y="510"/>
                    <a:pt x="822" y="511"/>
                  </a:cubicBezTo>
                  <a:cubicBezTo>
                    <a:pt x="821" y="511"/>
                    <a:pt x="819" y="512"/>
                    <a:pt x="818" y="512"/>
                  </a:cubicBezTo>
                  <a:cubicBezTo>
                    <a:pt x="817" y="512"/>
                    <a:pt x="815" y="511"/>
                    <a:pt x="814" y="511"/>
                  </a:cubicBezTo>
                  <a:cubicBezTo>
                    <a:pt x="813" y="509"/>
                    <a:pt x="811" y="506"/>
                    <a:pt x="812" y="505"/>
                  </a:cubicBezTo>
                  <a:cubicBezTo>
                    <a:pt x="812" y="504"/>
                    <a:pt x="815" y="504"/>
                    <a:pt x="816" y="503"/>
                  </a:cubicBezTo>
                  <a:cubicBezTo>
                    <a:pt x="818" y="503"/>
                    <a:pt x="820" y="504"/>
                    <a:pt x="822" y="504"/>
                  </a:cubicBezTo>
                  <a:cubicBezTo>
                    <a:pt x="823" y="503"/>
                    <a:pt x="825" y="502"/>
                    <a:pt x="826" y="501"/>
                  </a:cubicBezTo>
                  <a:cubicBezTo>
                    <a:pt x="828" y="501"/>
                    <a:pt x="832" y="500"/>
                    <a:pt x="833" y="499"/>
                  </a:cubicBezTo>
                  <a:cubicBezTo>
                    <a:pt x="835" y="499"/>
                    <a:pt x="837" y="499"/>
                    <a:pt x="838" y="500"/>
                  </a:cubicBezTo>
                  <a:cubicBezTo>
                    <a:pt x="839" y="500"/>
                    <a:pt x="841" y="502"/>
                    <a:pt x="842" y="503"/>
                  </a:cubicBezTo>
                  <a:cubicBezTo>
                    <a:pt x="842" y="504"/>
                    <a:pt x="843" y="505"/>
                    <a:pt x="843" y="506"/>
                  </a:cubicBezTo>
                  <a:cubicBezTo>
                    <a:pt x="843" y="507"/>
                    <a:pt x="842" y="508"/>
                    <a:pt x="842" y="509"/>
                  </a:cubicBezTo>
                  <a:cubicBezTo>
                    <a:pt x="842" y="510"/>
                    <a:pt x="844" y="512"/>
                    <a:pt x="844" y="513"/>
                  </a:cubicBezTo>
                  <a:cubicBezTo>
                    <a:pt x="844" y="514"/>
                    <a:pt x="843" y="515"/>
                    <a:pt x="843" y="516"/>
                  </a:cubicBezTo>
                  <a:cubicBezTo>
                    <a:pt x="843" y="517"/>
                    <a:pt x="844" y="519"/>
                    <a:pt x="845" y="520"/>
                  </a:cubicBezTo>
                  <a:cubicBezTo>
                    <a:pt x="845" y="520"/>
                    <a:pt x="847" y="522"/>
                    <a:pt x="848" y="522"/>
                  </a:cubicBezTo>
                  <a:cubicBezTo>
                    <a:pt x="849" y="522"/>
                    <a:pt x="851" y="522"/>
                    <a:pt x="852" y="521"/>
                  </a:cubicBezTo>
                  <a:cubicBezTo>
                    <a:pt x="853" y="521"/>
                    <a:pt x="855" y="518"/>
                    <a:pt x="855" y="517"/>
                  </a:cubicBezTo>
                  <a:cubicBezTo>
                    <a:pt x="855" y="516"/>
                    <a:pt x="853" y="514"/>
                    <a:pt x="852" y="513"/>
                  </a:cubicBezTo>
                  <a:cubicBezTo>
                    <a:pt x="851" y="512"/>
                    <a:pt x="849" y="511"/>
                    <a:pt x="849" y="510"/>
                  </a:cubicBezTo>
                  <a:cubicBezTo>
                    <a:pt x="848" y="509"/>
                    <a:pt x="848" y="507"/>
                    <a:pt x="848" y="506"/>
                  </a:cubicBezTo>
                  <a:cubicBezTo>
                    <a:pt x="849" y="506"/>
                    <a:pt x="850" y="504"/>
                    <a:pt x="851" y="504"/>
                  </a:cubicBezTo>
                  <a:cubicBezTo>
                    <a:pt x="852" y="504"/>
                    <a:pt x="852" y="505"/>
                    <a:pt x="853" y="505"/>
                  </a:cubicBezTo>
                  <a:cubicBezTo>
                    <a:pt x="854" y="506"/>
                    <a:pt x="856" y="507"/>
                    <a:pt x="857" y="507"/>
                  </a:cubicBezTo>
                  <a:cubicBezTo>
                    <a:pt x="858" y="507"/>
                    <a:pt x="860" y="507"/>
                    <a:pt x="861" y="507"/>
                  </a:cubicBezTo>
                  <a:cubicBezTo>
                    <a:pt x="862" y="507"/>
                    <a:pt x="863" y="508"/>
                    <a:pt x="864" y="509"/>
                  </a:cubicBezTo>
                  <a:cubicBezTo>
                    <a:pt x="864" y="510"/>
                    <a:pt x="863" y="513"/>
                    <a:pt x="863" y="514"/>
                  </a:cubicBezTo>
                  <a:cubicBezTo>
                    <a:pt x="863" y="514"/>
                    <a:pt x="864" y="516"/>
                    <a:pt x="865" y="516"/>
                  </a:cubicBezTo>
                  <a:cubicBezTo>
                    <a:pt x="865" y="517"/>
                    <a:pt x="865" y="519"/>
                    <a:pt x="865" y="520"/>
                  </a:cubicBezTo>
                  <a:cubicBezTo>
                    <a:pt x="864" y="521"/>
                    <a:pt x="864" y="522"/>
                    <a:pt x="864" y="522"/>
                  </a:cubicBezTo>
                  <a:cubicBezTo>
                    <a:pt x="863" y="523"/>
                    <a:pt x="863" y="525"/>
                    <a:pt x="862" y="526"/>
                  </a:cubicBezTo>
                  <a:cubicBezTo>
                    <a:pt x="862" y="527"/>
                    <a:pt x="861" y="528"/>
                    <a:pt x="861" y="529"/>
                  </a:cubicBezTo>
                  <a:cubicBezTo>
                    <a:pt x="861" y="530"/>
                    <a:pt x="860" y="531"/>
                    <a:pt x="860" y="532"/>
                  </a:cubicBezTo>
                  <a:cubicBezTo>
                    <a:pt x="859" y="532"/>
                    <a:pt x="857" y="533"/>
                    <a:pt x="857" y="534"/>
                  </a:cubicBezTo>
                  <a:cubicBezTo>
                    <a:pt x="856" y="535"/>
                    <a:pt x="857" y="537"/>
                    <a:pt x="856" y="539"/>
                  </a:cubicBezTo>
                  <a:cubicBezTo>
                    <a:pt x="856" y="539"/>
                    <a:pt x="854" y="540"/>
                    <a:pt x="853" y="540"/>
                  </a:cubicBezTo>
                  <a:cubicBezTo>
                    <a:pt x="852" y="541"/>
                    <a:pt x="850" y="544"/>
                    <a:pt x="850" y="545"/>
                  </a:cubicBezTo>
                  <a:cubicBezTo>
                    <a:pt x="849" y="546"/>
                    <a:pt x="849" y="549"/>
                    <a:pt x="849" y="550"/>
                  </a:cubicBezTo>
                  <a:cubicBezTo>
                    <a:pt x="849" y="551"/>
                    <a:pt x="848" y="553"/>
                    <a:pt x="848" y="554"/>
                  </a:cubicBezTo>
                  <a:cubicBezTo>
                    <a:pt x="847" y="556"/>
                    <a:pt x="846" y="558"/>
                    <a:pt x="846" y="560"/>
                  </a:cubicBezTo>
                  <a:cubicBezTo>
                    <a:pt x="845" y="561"/>
                    <a:pt x="844" y="562"/>
                    <a:pt x="843" y="563"/>
                  </a:cubicBezTo>
                  <a:cubicBezTo>
                    <a:pt x="842" y="564"/>
                    <a:pt x="840" y="565"/>
                    <a:pt x="840" y="565"/>
                  </a:cubicBezTo>
                  <a:cubicBezTo>
                    <a:pt x="839" y="566"/>
                    <a:pt x="839" y="568"/>
                    <a:pt x="838" y="569"/>
                  </a:cubicBezTo>
                  <a:cubicBezTo>
                    <a:pt x="838" y="571"/>
                    <a:pt x="837" y="573"/>
                    <a:pt x="836" y="574"/>
                  </a:cubicBezTo>
                  <a:cubicBezTo>
                    <a:pt x="836" y="575"/>
                    <a:pt x="835" y="577"/>
                    <a:pt x="834" y="578"/>
                  </a:cubicBezTo>
                  <a:cubicBezTo>
                    <a:pt x="833" y="579"/>
                    <a:pt x="832" y="580"/>
                    <a:pt x="832" y="581"/>
                  </a:cubicBezTo>
                  <a:cubicBezTo>
                    <a:pt x="831" y="581"/>
                    <a:pt x="830" y="582"/>
                    <a:pt x="829" y="582"/>
                  </a:cubicBezTo>
                  <a:cubicBezTo>
                    <a:pt x="829" y="583"/>
                    <a:pt x="828" y="582"/>
                    <a:pt x="828" y="582"/>
                  </a:cubicBezTo>
                  <a:cubicBezTo>
                    <a:pt x="827" y="583"/>
                    <a:pt x="828" y="586"/>
                    <a:pt x="829" y="587"/>
                  </a:cubicBezTo>
                  <a:cubicBezTo>
                    <a:pt x="829" y="588"/>
                    <a:pt x="831" y="592"/>
                    <a:pt x="832" y="593"/>
                  </a:cubicBezTo>
                  <a:cubicBezTo>
                    <a:pt x="833" y="594"/>
                    <a:pt x="835" y="596"/>
                    <a:pt x="836" y="596"/>
                  </a:cubicBezTo>
                  <a:cubicBezTo>
                    <a:pt x="838" y="597"/>
                    <a:pt x="842" y="598"/>
                    <a:pt x="843" y="600"/>
                  </a:cubicBezTo>
                  <a:cubicBezTo>
                    <a:pt x="844" y="600"/>
                    <a:pt x="845" y="603"/>
                    <a:pt x="846" y="604"/>
                  </a:cubicBezTo>
                  <a:cubicBezTo>
                    <a:pt x="847" y="605"/>
                    <a:pt x="849" y="606"/>
                    <a:pt x="850" y="607"/>
                  </a:cubicBezTo>
                  <a:cubicBezTo>
                    <a:pt x="851" y="608"/>
                    <a:pt x="854" y="609"/>
                    <a:pt x="855" y="611"/>
                  </a:cubicBezTo>
                  <a:cubicBezTo>
                    <a:pt x="855" y="611"/>
                    <a:pt x="854" y="614"/>
                    <a:pt x="855" y="614"/>
                  </a:cubicBezTo>
                  <a:cubicBezTo>
                    <a:pt x="855" y="615"/>
                    <a:pt x="858" y="616"/>
                    <a:pt x="858" y="617"/>
                  </a:cubicBezTo>
                  <a:cubicBezTo>
                    <a:pt x="860" y="618"/>
                    <a:pt x="863" y="621"/>
                    <a:pt x="864" y="622"/>
                  </a:cubicBezTo>
                  <a:cubicBezTo>
                    <a:pt x="866" y="624"/>
                    <a:pt x="869" y="628"/>
                    <a:pt x="871" y="630"/>
                  </a:cubicBezTo>
                  <a:cubicBezTo>
                    <a:pt x="873" y="633"/>
                    <a:pt x="876" y="639"/>
                    <a:pt x="877" y="641"/>
                  </a:cubicBezTo>
                  <a:cubicBezTo>
                    <a:pt x="879" y="644"/>
                    <a:pt x="881" y="649"/>
                    <a:pt x="883" y="652"/>
                  </a:cubicBezTo>
                  <a:cubicBezTo>
                    <a:pt x="885" y="653"/>
                    <a:pt x="888" y="656"/>
                    <a:pt x="889" y="658"/>
                  </a:cubicBezTo>
                  <a:cubicBezTo>
                    <a:pt x="891" y="659"/>
                    <a:pt x="892" y="663"/>
                    <a:pt x="894" y="665"/>
                  </a:cubicBezTo>
                  <a:cubicBezTo>
                    <a:pt x="895" y="667"/>
                    <a:pt x="899" y="670"/>
                    <a:pt x="901" y="672"/>
                  </a:cubicBezTo>
                  <a:cubicBezTo>
                    <a:pt x="902" y="673"/>
                    <a:pt x="906" y="677"/>
                    <a:pt x="908" y="679"/>
                  </a:cubicBezTo>
                  <a:cubicBezTo>
                    <a:pt x="909" y="681"/>
                    <a:pt x="912" y="683"/>
                    <a:pt x="913" y="684"/>
                  </a:cubicBezTo>
                  <a:cubicBezTo>
                    <a:pt x="914" y="685"/>
                    <a:pt x="915" y="686"/>
                    <a:pt x="916" y="687"/>
                  </a:cubicBezTo>
                  <a:cubicBezTo>
                    <a:pt x="916" y="687"/>
                    <a:pt x="916" y="689"/>
                    <a:pt x="916" y="689"/>
                  </a:cubicBezTo>
                  <a:cubicBezTo>
                    <a:pt x="917" y="690"/>
                    <a:pt x="918" y="692"/>
                    <a:pt x="918" y="693"/>
                  </a:cubicBezTo>
                  <a:cubicBezTo>
                    <a:pt x="918" y="694"/>
                    <a:pt x="919" y="697"/>
                    <a:pt x="920" y="699"/>
                  </a:cubicBezTo>
                  <a:cubicBezTo>
                    <a:pt x="920" y="699"/>
                    <a:pt x="920" y="701"/>
                    <a:pt x="921" y="701"/>
                  </a:cubicBezTo>
                  <a:cubicBezTo>
                    <a:pt x="922" y="701"/>
                    <a:pt x="922" y="700"/>
                    <a:pt x="922" y="699"/>
                  </a:cubicBezTo>
                  <a:cubicBezTo>
                    <a:pt x="923" y="698"/>
                    <a:pt x="923" y="697"/>
                    <a:pt x="923" y="696"/>
                  </a:cubicBezTo>
                  <a:cubicBezTo>
                    <a:pt x="923" y="695"/>
                    <a:pt x="923" y="693"/>
                    <a:pt x="924" y="693"/>
                  </a:cubicBezTo>
                  <a:cubicBezTo>
                    <a:pt x="924" y="693"/>
                    <a:pt x="925" y="693"/>
                    <a:pt x="926" y="693"/>
                  </a:cubicBezTo>
                  <a:cubicBezTo>
                    <a:pt x="927" y="693"/>
                    <a:pt x="928" y="693"/>
                    <a:pt x="929" y="693"/>
                  </a:cubicBezTo>
                  <a:cubicBezTo>
                    <a:pt x="930" y="693"/>
                    <a:pt x="931" y="692"/>
                    <a:pt x="932" y="691"/>
                  </a:cubicBezTo>
                  <a:cubicBezTo>
                    <a:pt x="933" y="691"/>
                    <a:pt x="935" y="690"/>
                    <a:pt x="935" y="689"/>
                  </a:cubicBezTo>
                  <a:cubicBezTo>
                    <a:pt x="936" y="688"/>
                    <a:pt x="937" y="685"/>
                    <a:pt x="937" y="683"/>
                  </a:cubicBezTo>
                  <a:cubicBezTo>
                    <a:pt x="937" y="681"/>
                    <a:pt x="935" y="677"/>
                    <a:pt x="934" y="676"/>
                  </a:cubicBezTo>
                  <a:cubicBezTo>
                    <a:pt x="933" y="675"/>
                    <a:pt x="931" y="673"/>
                    <a:pt x="930" y="672"/>
                  </a:cubicBezTo>
                  <a:cubicBezTo>
                    <a:pt x="929" y="672"/>
                    <a:pt x="928" y="670"/>
                    <a:pt x="928" y="669"/>
                  </a:cubicBezTo>
                  <a:cubicBezTo>
                    <a:pt x="928" y="668"/>
                    <a:pt x="929" y="666"/>
                    <a:pt x="930" y="665"/>
                  </a:cubicBezTo>
                  <a:cubicBezTo>
                    <a:pt x="931" y="664"/>
                    <a:pt x="933" y="665"/>
                    <a:pt x="933" y="664"/>
                  </a:cubicBezTo>
                  <a:cubicBezTo>
                    <a:pt x="934" y="663"/>
                    <a:pt x="934" y="661"/>
                    <a:pt x="935" y="660"/>
                  </a:cubicBezTo>
                  <a:cubicBezTo>
                    <a:pt x="935" y="659"/>
                    <a:pt x="937" y="658"/>
                    <a:pt x="938" y="657"/>
                  </a:cubicBezTo>
                  <a:cubicBezTo>
                    <a:pt x="939" y="657"/>
                    <a:pt x="940" y="658"/>
                    <a:pt x="941" y="658"/>
                  </a:cubicBezTo>
                  <a:cubicBezTo>
                    <a:pt x="942" y="658"/>
                    <a:pt x="945" y="658"/>
                    <a:pt x="945" y="658"/>
                  </a:cubicBezTo>
                  <a:cubicBezTo>
                    <a:pt x="946" y="659"/>
                    <a:pt x="946" y="660"/>
                    <a:pt x="945" y="661"/>
                  </a:cubicBezTo>
                  <a:cubicBezTo>
                    <a:pt x="945" y="661"/>
                    <a:pt x="943" y="661"/>
                    <a:pt x="943" y="661"/>
                  </a:cubicBezTo>
                  <a:cubicBezTo>
                    <a:pt x="942" y="662"/>
                    <a:pt x="942" y="663"/>
                    <a:pt x="941" y="664"/>
                  </a:cubicBezTo>
                  <a:cubicBezTo>
                    <a:pt x="941" y="665"/>
                    <a:pt x="941" y="667"/>
                    <a:pt x="942" y="668"/>
                  </a:cubicBezTo>
                  <a:cubicBezTo>
                    <a:pt x="942" y="668"/>
                    <a:pt x="943" y="669"/>
                    <a:pt x="944" y="669"/>
                  </a:cubicBezTo>
                  <a:cubicBezTo>
                    <a:pt x="944" y="670"/>
                    <a:pt x="946" y="670"/>
                    <a:pt x="947" y="671"/>
                  </a:cubicBezTo>
                  <a:cubicBezTo>
                    <a:pt x="948" y="671"/>
                    <a:pt x="949" y="673"/>
                    <a:pt x="949" y="674"/>
                  </a:cubicBezTo>
                  <a:cubicBezTo>
                    <a:pt x="949" y="675"/>
                    <a:pt x="950" y="678"/>
                    <a:pt x="950" y="679"/>
                  </a:cubicBezTo>
                  <a:cubicBezTo>
                    <a:pt x="950" y="680"/>
                    <a:pt x="950" y="682"/>
                    <a:pt x="950" y="683"/>
                  </a:cubicBezTo>
                  <a:cubicBezTo>
                    <a:pt x="950" y="685"/>
                    <a:pt x="950" y="688"/>
                    <a:pt x="950" y="690"/>
                  </a:cubicBezTo>
                  <a:cubicBezTo>
                    <a:pt x="950" y="692"/>
                    <a:pt x="951" y="695"/>
                    <a:pt x="951" y="697"/>
                  </a:cubicBezTo>
                  <a:cubicBezTo>
                    <a:pt x="951" y="698"/>
                    <a:pt x="950" y="700"/>
                    <a:pt x="950" y="702"/>
                  </a:cubicBezTo>
                  <a:cubicBezTo>
                    <a:pt x="950" y="703"/>
                    <a:pt x="951" y="706"/>
                    <a:pt x="950" y="707"/>
                  </a:cubicBezTo>
                  <a:cubicBezTo>
                    <a:pt x="950" y="708"/>
                    <a:pt x="947" y="708"/>
                    <a:pt x="947" y="707"/>
                  </a:cubicBezTo>
                  <a:cubicBezTo>
                    <a:pt x="946" y="707"/>
                    <a:pt x="946" y="704"/>
                    <a:pt x="945" y="703"/>
                  </a:cubicBezTo>
                  <a:cubicBezTo>
                    <a:pt x="945" y="702"/>
                    <a:pt x="942" y="701"/>
                    <a:pt x="941" y="701"/>
                  </a:cubicBezTo>
                  <a:cubicBezTo>
                    <a:pt x="940" y="701"/>
                    <a:pt x="938" y="701"/>
                    <a:pt x="937" y="701"/>
                  </a:cubicBezTo>
                  <a:cubicBezTo>
                    <a:pt x="936" y="702"/>
                    <a:pt x="935" y="703"/>
                    <a:pt x="935" y="704"/>
                  </a:cubicBezTo>
                  <a:cubicBezTo>
                    <a:pt x="935" y="705"/>
                    <a:pt x="936" y="707"/>
                    <a:pt x="936" y="708"/>
                  </a:cubicBezTo>
                  <a:cubicBezTo>
                    <a:pt x="937" y="708"/>
                    <a:pt x="939" y="710"/>
                    <a:pt x="939" y="710"/>
                  </a:cubicBezTo>
                  <a:cubicBezTo>
                    <a:pt x="940" y="711"/>
                    <a:pt x="942" y="712"/>
                    <a:pt x="943" y="713"/>
                  </a:cubicBezTo>
                  <a:cubicBezTo>
                    <a:pt x="944" y="714"/>
                    <a:pt x="945" y="716"/>
                    <a:pt x="946" y="717"/>
                  </a:cubicBezTo>
                  <a:cubicBezTo>
                    <a:pt x="947" y="719"/>
                    <a:pt x="948" y="722"/>
                    <a:pt x="949" y="724"/>
                  </a:cubicBezTo>
                  <a:cubicBezTo>
                    <a:pt x="949" y="726"/>
                    <a:pt x="950" y="729"/>
                    <a:pt x="951" y="730"/>
                  </a:cubicBezTo>
                  <a:cubicBezTo>
                    <a:pt x="951" y="732"/>
                    <a:pt x="951" y="734"/>
                    <a:pt x="951" y="735"/>
                  </a:cubicBezTo>
                  <a:cubicBezTo>
                    <a:pt x="952" y="736"/>
                    <a:pt x="953" y="737"/>
                    <a:pt x="954" y="737"/>
                  </a:cubicBezTo>
                  <a:cubicBezTo>
                    <a:pt x="955" y="737"/>
                    <a:pt x="957" y="737"/>
                    <a:pt x="957" y="736"/>
                  </a:cubicBezTo>
                  <a:cubicBezTo>
                    <a:pt x="958" y="735"/>
                    <a:pt x="958" y="733"/>
                    <a:pt x="959" y="732"/>
                  </a:cubicBezTo>
                  <a:cubicBezTo>
                    <a:pt x="960" y="731"/>
                    <a:pt x="962" y="731"/>
                    <a:pt x="963" y="730"/>
                  </a:cubicBezTo>
                  <a:cubicBezTo>
                    <a:pt x="964" y="730"/>
                    <a:pt x="965" y="730"/>
                    <a:pt x="966" y="731"/>
                  </a:cubicBezTo>
                  <a:cubicBezTo>
                    <a:pt x="966" y="731"/>
                    <a:pt x="966" y="733"/>
                    <a:pt x="967" y="734"/>
                  </a:cubicBezTo>
                  <a:cubicBezTo>
                    <a:pt x="968" y="734"/>
                    <a:pt x="970" y="735"/>
                    <a:pt x="971" y="735"/>
                  </a:cubicBezTo>
                  <a:cubicBezTo>
                    <a:pt x="972" y="735"/>
                    <a:pt x="974" y="735"/>
                    <a:pt x="975" y="735"/>
                  </a:cubicBezTo>
                  <a:cubicBezTo>
                    <a:pt x="975" y="736"/>
                    <a:pt x="976" y="738"/>
                    <a:pt x="977" y="739"/>
                  </a:cubicBezTo>
                  <a:cubicBezTo>
                    <a:pt x="978" y="740"/>
                    <a:pt x="980" y="740"/>
                    <a:pt x="981" y="740"/>
                  </a:cubicBezTo>
                  <a:cubicBezTo>
                    <a:pt x="982" y="741"/>
                    <a:pt x="984" y="742"/>
                    <a:pt x="984" y="742"/>
                  </a:cubicBezTo>
                  <a:cubicBezTo>
                    <a:pt x="985" y="743"/>
                    <a:pt x="986" y="745"/>
                    <a:pt x="987" y="746"/>
                  </a:cubicBezTo>
                  <a:cubicBezTo>
                    <a:pt x="988" y="746"/>
                    <a:pt x="989" y="747"/>
                    <a:pt x="990" y="747"/>
                  </a:cubicBezTo>
                  <a:cubicBezTo>
                    <a:pt x="991" y="748"/>
                    <a:pt x="993" y="749"/>
                    <a:pt x="994" y="750"/>
                  </a:cubicBezTo>
                  <a:cubicBezTo>
                    <a:pt x="996" y="752"/>
                    <a:pt x="1000" y="757"/>
                    <a:pt x="1001" y="759"/>
                  </a:cubicBezTo>
                  <a:cubicBezTo>
                    <a:pt x="1003" y="762"/>
                    <a:pt x="1005" y="769"/>
                    <a:pt x="1006" y="772"/>
                  </a:cubicBezTo>
                  <a:cubicBezTo>
                    <a:pt x="1007" y="776"/>
                    <a:pt x="1010" y="784"/>
                    <a:pt x="1011" y="788"/>
                  </a:cubicBezTo>
                  <a:cubicBezTo>
                    <a:pt x="1011" y="790"/>
                    <a:pt x="1012" y="795"/>
                    <a:pt x="1013" y="797"/>
                  </a:cubicBezTo>
                  <a:cubicBezTo>
                    <a:pt x="1014" y="799"/>
                    <a:pt x="1015" y="802"/>
                    <a:pt x="1017" y="803"/>
                  </a:cubicBezTo>
                  <a:cubicBezTo>
                    <a:pt x="1018" y="805"/>
                    <a:pt x="1020" y="808"/>
                    <a:pt x="1022" y="809"/>
                  </a:cubicBezTo>
                  <a:cubicBezTo>
                    <a:pt x="1022" y="809"/>
                    <a:pt x="1024" y="810"/>
                    <a:pt x="1024" y="810"/>
                  </a:cubicBezTo>
                  <a:cubicBezTo>
                    <a:pt x="1025" y="811"/>
                    <a:pt x="1024" y="814"/>
                    <a:pt x="1025" y="815"/>
                  </a:cubicBezTo>
                  <a:cubicBezTo>
                    <a:pt x="1025" y="816"/>
                    <a:pt x="1027" y="817"/>
                    <a:pt x="1028" y="818"/>
                  </a:cubicBezTo>
                  <a:cubicBezTo>
                    <a:pt x="1029" y="819"/>
                    <a:pt x="1030" y="822"/>
                    <a:pt x="1031" y="823"/>
                  </a:cubicBezTo>
                  <a:cubicBezTo>
                    <a:pt x="1032" y="824"/>
                    <a:pt x="1034" y="825"/>
                    <a:pt x="1035" y="826"/>
                  </a:cubicBezTo>
                  <a:cubicBezTo>
                    <a:pt x="1035" y="828"/>
                    <a:pt x="1036" y="831"/>
                    <a:pt x="1037" y="832"/>
                  </a:cubicBezTo>
                  <a:cubicBezTo>
                    <a:pt x="1038" y="833"/>
                    <a:pt x="1040" y="834"/>
                    <a:pt x="1041" y="834"/>
                  </a:cubicBezTo>
                  <a:cubicBezTo>
                    <a:pt x="1042" y="834"/>
                    <a:pt x="1042" y="831"/>
                    <a:pt x="1043" y="830"/>
                  </a:cubicBezTo>
                  <a:cubicBezTo>
                    <a:pt x="1043" y="829"/>
                    <a:pt x="1042" y="826"/>
                    <a:pt x="1043" y="825"/>
                  </a:cubicBezTo>
                  <a:cubicBezTo>
                    <a:pt x="1044" y="824"/>
                    <a:pt x="1047" y="823"/>
                    <a:pt x="1049" y="823"/>
                  </a:cubicBezTo>
                  <a:cubicBezTo>
                    <a:pt x="1050" y="822"/>
                    <a:pt x="1053" y="823"/>
                    <a:pt x="1055" y="823"/>
                  </a:cubicBezTo>
                  <a:cubicBezTo>
                    <a:pt x="1055" y="822"/>
                    <a:pt x="1057" y="822"/>
                    <a:pt x="1057" y="821"/>
                  </a:cubicBezTo>
                  <a:cubicBezTo>
                    <a:pt x="1058" y="821"/>
                    <a:pt x="1060" y="819"/>
                    <a:pt x="1061" y="819"/>
                  </a:cubicBezTo>
                  <a:cubicBezTo>
                    <a:pt x="1062" y="819"/>
                    <a:pt x="1064" y="819"/>
                    <a:pt x="1064" y="820"/>
                  </a:cubicBezTo>
                  <a:cubicBezTo>
                    <a:pt x="1065" y="820"/>
                    <a:pt x="1066" y="822"/>
                    <a:pt x="1066" y="822"/>
                  </a:cubicBezTo>
                  <a:cubicBezTo>
                    <a:pt x="1067" y="822"/>
                    <a:pt x="1068" y="821"/>
                    <a:pt x="1069" y="820"/>
                  </a:cubicBezTo>
                  <a:cubicBezTo>
                    <a:pt x="1070" y="820"/>
                    <a:pt x="1071" y="820"/>
                    <a:pt x="1072" y="821"/>
                  </a:cubicBezTo>
                  <a:cubicBezTo>
                    <a:pt x="1072" y="821"/>
                    <a:pt x="1073" y="823"/>
                    <a:pt x="1074" y="823"/>
                  </a:cubicBezTo>
                  <a:cubicBezTo>
                    <a:pt x="1074" y="823"/>
                    <a:pt x="1076" y="823"/>
                    <a:pt x="1077" y="823"/>
                  </a:cubicBezTo>
                  <a:cubicBezTo>
                    <a:pt x="1078" y="823"/>
                    <a:pt x="1081" y="823"/>
                    <a:pt x="1082" y="823"/>
                  </a:cubicBezTo>
                  <a:cubicBezTo>
                    <a:pt x="1083" y="824"/>
                    <a:pt x="1085" y="825"/>
                    <a:pt x="1085" y="825"/>
                  </a:cubicBezTo>
                  <a:cubicBezTo>
                    <a:pt x="1087" y="826"/>
                    <a:pt x="1092" y="827"/>
                    <a:pt x="1093" y="828"/>
                  </a:cubicBezTo>
                  <a:cubicBezTo>
                    <a:pt x="1094" y="829"/>
                    <a:pt x="1094" y="831"/>
                    <a:pt x="1094" y="832"/>
                  </a:cubicBezTo>
                  <a:cubicBezTo>
                    <a:pt x="1094" y="833"/>
                    <a:pt x="1093" y="834"/>
                    <a:pt x="1093" y="835"/>
                  </a:cubicBezTo>
                  <a:cubicBezTo>
                    <a:pt x="1093" y="836"/>
                    <a:pt x="1096" y="837"/>
                    <a:pt x="1096" y="838"/>
                  </a:cubicBezTo>
                  <a:cubicBezTo>
                    <a:pt x="1096" y="839"/>
                    <a:pt x="1095" y="842"/>
                    <a:pt x="1096" y="843"/>
                  </a:cubicBezTo>
                  <a:cubicBezTo>
                    <a:pt x="1096" y="844"/>
                    <a:pt x="1099" y="845"/>
                    <a:pt x="1100" y="845"/>
                  </a:cubicBezTo>
                  <a:cubicBezTo>
                    <a:pt x="1102" y="846"/>
                    <a:pt x="1104" y="848"/>
                    <a:pt x="1106" y="849"/>
                  </a:cubicBezTo>
                  <a:cubicBezTo>
                    <a:pt x="1108" y="850"/>
                    <a:pt x="1112" y="854"/>
                    <a:pt x="1114" y="856"/>
                  </a:cubicBezTo>
                  <a:cubicBezTo>
                    <a:pt x="1115" y="857"/>
                    <a:pt x="1117" y="859"/>
                    <a:pt x="1118" y="861"/>
                  </a:cubicBezTo>
                  <a:cubicBezTo>
                    <a:pt x="1118" y="862"/>
                    <a:pt x="1118" y="865"/>
                    <a:pt x="1119" y="866"/>
                  </a:cubicBezTo>
                  <a:cubicBezTo>
                    <a:pt x="1119" y="866"/>
                    <a:pt x="1121" y="867"/>
                    <a:pt x="1122" y="867"/>
                  </a:cubicBezTo>
                  <a:cubicBezTo>
                    <a:pt x="1122" y="868"/>
                    <a:pt x="1123" y="869"/>
                    <a:pt x="1124" y="870"/>
                  </a:cubicBezTo>
                  <a:cubicBezTo>
                    <a:pt x="1124" y="871"/>
                    <a:pt x="1124" y="875"/>
                    <a:pt x="1125" y="876"/>
                  </a:cubicBezTo>
                  <a:cubicBezTo>
                    <a:pt x="1126" y="877"/>
                    <a:pt x="1128" y="878"/>
                    <a:pt x="1129" y="879"/>
                  </a:cubicBezTo>
                  <a:cubicBezTo>
                    <a:pt x="1129" y="880"/>
                    <a:pt x="1131" y="881"/>
                    <a:pt x="1132" y="882"/>
                  </a:cubicBezTo>
                  <a:cubicBezTo>
                    <a:pt x="1133" y="883"/>
                    <a:pt x="1134" y="884"/>
                    <a:pt x="1135" y="886"/>
                  </a:cubicBezTo>
                  <a:cubicBezTo>
                    <a:pt x="1135" y="886"/>
                    <a:pt x="1135" y="888"/>
                    <a:pt x="1135" y="889"/>
                  </a:cubicBezTo>
                  <a:cubicBezTo>
                    <a:pt x="1136" y="890"/>
                    <a:pt x="1138" y="891"/>
                    <a:pt x="1138" y="892"/>
                  </a:cubicBezTo>
                  <a:cubicBezTo>
                    <a:pt x="1139" y="892"/>
                    <a:pt x="1138" y="894"/>
                    <a:pt x="1139" y="894"/>
                  </a:cubicBezTo>
                  <a:cubicBezTo>
                    <a:pt x="1139" y="895"/>
                    <a:pt x="1141" y="895"/>
                    <a:pt x="1142" y="895"/>
                  </a:cubicBezTo>
                  <a:cubicBezTo>
                    <a:pt x="1143" y="896"/>
                    <a:pt x="1144" y="897"/>
                    <a:pt x="1144" y="898"/>
                  </a:cubicBezTo>
                  <a:cubicBezTo>
                    <a:pt x="1144" y="899"/>
                    <a:pt x="1144" y="900"/>
                    <a:pt x="1144" y="901"/>
                  </a:cubicBezTo>
                  <a:cubicBezTo>
                    <a:pt x="1143" y="902"/>
                    <a:pt x="1141" y="902"/>
                    <a:pt x="1141" y="903"/>
                  </a:cubicBezTo>
                  <a:cubicBezTo>
                    <a:pt x="1140" y="904"/>
                    <a:pt x="1139" y="906"/>
                    <a:pt x="1139" y="907"/>
                  </a:cubicBezTo>
                  <a:cubicBezTo>
                    <a:pt x="1139" y="908"/>
                    <a:pt x="1138" y="910"/>
                    <a:pt x="1138" y="911"/>
                  </a:cubicBezTo>
                  <a:cubicBezTo>
                    <a:pt x="1138" y="914"/>
                    <a:pt x="1138" y="918"/>
                    <a:pt x="1139" y="920"/>
                  </a:cubicBezTo>
                  <a:cubicBezTo>
                    <a:pt x="1139" y="921"/>
                    <a:pt x="1141" y="922"/>
                    <a:pt x="1141" y="922"/>
                  </a:cubicBezTo>
                  <a:cubicBezTo>
                    <a:pt x="1142" y="923"/>
                    <a:pt x="1144" y="925"/>
                    <a:pt x="1145" y="926"/>
                  </a:cubicBezTo>
                  <a:cubicBezTo>
                    <a:pt x="1145" y="927"/>
                    <a:pt x="1146" y="930"/>
                    <a:pt x="1147" y="931"/>
                  </a:cubicBezTo>
                  <a:cubicBezTo>
                    <a:pt x="1147" y="931"/>
                    <a:pt x="1149" y="932"/>
                    <a:pt x="1150" y="933"/>
                  </a:cubicBezTo>
                  <a:cubicBezTo>
                    <a:pt x="1150" y="933"/>
                    <a:pt x="1152" y="933"/>
                    <a:pt x="1152" y="933"/>
                  </a:cubicBezTo>
                  <a:cubicBezTo>
                    <a:pt x="1153" y="934"/>
                    <a:pt x="1153" y="935"/>
                    <a:pt x="1153" y="935"/>
                  </a:cubicBezTo>
                  <a:cubicBezTo>
                    <a:pt x="1154" y="936"/>
                    <a:pt x="1156" y="937"/>
                    <a:pt x="1157" y="937"/>
                  </a:cubicBezTo>
                  <a:cubicBezTo>
                    <a:pt x="1158" y="937"/>
                    <a:pt x="1161" y="936"/>
                    <a:pt x="1162" y="936"/>
                  </a:cubicBezTo>
                  <a:cubicBezTo>
                    <a:pt x="1162" y="936"/>
                    <a:pt x="1164" y="935"/>
                    <a:pt x="1164" y="935"/>
                  </a:cubicBezTo>
                  <a:cubicBezTo>
                    <a:pt x="1165" y="934"/>
                    <a:pt x="1168" y="934"/>
                    <a:pt x="1169" y="934"/>
                  </a:cubicBezTo>
                  <a:cubicBezTo>
                    <a:pt x="1170" y="934"/>
                    <a:pt x="1172" y="934"/>
                    <a:pt x="1173" y="934"/>
                  </a:cubicBezTo>
                  <a:cubicBezTo>
                    <a:pt x="1174" y="933"/>
                    <a:pt x="1176" y="931"/>
                    <a:pt x="1178" y="930"/>
                  </a:cubicBezTo>
                  <a:cubicBezTo>
                    <a:pt x="1178" y="930"/>
                    <a:pt x="1180" y="930"/>
                    <a:pt x="1181" y="930"/>
                  </a:cubicBezTo>
                  <a:cubicBezTo>
                    <a:pt x="1182" y="929"/>
                    <a:pt x="1184" y="928"/>
                    <a:pt x="1185" y="927"/>
                  </a:cubicBezTo>
                  <a:cubicBezTo>
                    <a:pt x="1186" y="927"/>
                    <a:pt x="1186" y="924"/>
                    <a:pt x="1186" y="923"/>
                  </a:cubicBezTo>
                  <a:cubicBezTo>
                    <a:pt x="1187" y="922"/>
                    <a:pt x="1188" y="921"/>
                    <a:pt x="1189" y="921"/>
                  </a:cubicBezTo>
                  <a:cubicBezTo>
                    <a:pt x="1189" y="921"/>
                    <a:pt x="1190" y="920"/>
                    <a:pt x="1191" y="920"/>
                  </a:cubicBezTo>
                  <a:cubicBezTo>
                    <a:pt x="1192" y="920"/>
                    <a:pt x="1194" y="920"/>
                    <a:pt x="1195" y="920"/>
                  </a:cubicBezTo>
                  <a:cubicBezTo>
                    <a:pt x="1196" y="921"/>
                    <a:pt x="1197" y="922"/>
                    <a:pt x="1197" y="922"/>
                  </a:cubicBezTo>
                  <a:cubicBezTo>
                    <a:pt x="1198" y="922"/>
                    <a:pt x="1199" y="920"/>
                    <a:pt x="1200" y="920"/>
                  </a:cubicBezTo>
                  <a:cubicBezTo>
                    <a:pt x="1202" y="919"/>
                    <a:pt x="1204" y="919"/>
                    <a:pt x="1205" y="920"/>
                  </a:cubicBezTo>
                  <a:cubicBezTo>
                    <a:pt x="1206" y="920"/>
                    <a:pt x="1208" y="921"/>
                    <a:pt x="1209" y="922"/>
                  </a:cubicBezTo>
                  <a:cubicBezTo>
                    <a:pt x="1210" y="922"/>
                    <a:pt x="1212" y="923"/>
                    <a:pt x="1213" y="922"/>
                  </a:cubicBezTo>
                  <a:cubicBezTo>
                    <a:pt x="1214" y="922"/>
                    <a:pt x="1216" y="922"/>
                    <a:pt x="1217" y="921"/>
                  </a:cubicBezTo>
                  <a:cubicBezTo>
                    <a:pt x="1218" y="920"/>
                    <a:pt x="1218" y="918"/>
                    <a:pt x="1219" y="917"/>
                  </a:cubicBezTo>
                  <a:cubicBezTo>
                    <a:pt x="1220" y="917"/>
                    <a:pt x="1221" y="916"/>
                    <a:pt x="1222" y="916"/>
                  </a:cubicBezTo>
                  <a:cubicBezTo>
                    <a:pt x="1223" y="915"/>
                    <a:pt x="1226" y="914"/>
                    <a:pt x="1227" y="913"/>
                  </a:cubicBezTo>
                  <a:cubicBezTo>
                    <a:pt x="1228" y="913"/>
                    <a:pt x="1230" y="913"/>
                    <a:pt x="1231" y="912"/>
                  </a:cubicBezTo>
                  <a:cubicBezTo>
                    <a:pt x="1231" y="912"/>
                    <a:pt x="1232" y="911"/>
                    <a:pt x="1232" y="910"/>
                  </a:cubicBezTo>
                  <a:cubicBezTo>
                    <a:pt x="1233" y="910"/>
                    <a:pt x="1233" y="909"/>
                    <a:pt x="1233" y="908"/>
                  </a:cubicBezTo>
                  <a:cubicBezTo>
                    <a:pt x="1233" y="907"/>
                    <a:pt x="1233" y="906"/>
                    <a:pt x="1232" y="905"/>
                  </a:cubicBezTo>
                  <a:cubicBezTo>
                    <a:pt x="1232" y="905"/>
                    <a:pt x="1231" y="904"/>
                    <a:pt x="1231" y="904"/>
                  </a:cubicBezTo>
                  <a:cubicBezTo>
                    <a:pt x="1231" y="903"/>
                    <a:pt x="1232" y="901"/>
                    <a:pt x="1233" y="901"/>
                  </a:cubicBezTo>
                  <a:cubicBezTo>
                    <a:pt x="1234" y="900"/>
                    <a:pt x="1235" y="900"/>
                    <a:pt x="1236" y="900"/>
                  </a:cubicBezTo>
                  <a:cubicBezTo>
                    <a:pt x="1237" y="900"/>
                    <a:pt x="1238" y="900"/>
                    <a:pt x="1238" y="901"/>
                  </a:cubicBezTo>
                  <a:cubicBezTo>
                    <a:pt x="1239" y="901"/>
                    <a:pt x="1239" y="903"/>
                    <a:pt x="1240" y="903"/>
                  </a:cubicBezTo>
                  <a:cubicBezTo>
                    <a:pt x="1240" y="904"/>
                    <a:pt x="1242" y="903"/>
                    <a:pt x="1243" y="904"/>
                  </a:cubicBezTo>
                  <a:cubicBezTo>
                    <a:pt x="1243" y="904"/>
                    <a:pt x="1244" y="905"/>
                    <a:pt x="1245" y="905"/>
                  </a:cubicBezTo>
                  <a:cubicBezTo>
                    <a:pt x="1246" y="905"/>
                    <a:pt x="1248" y="904"/>
                    <a:pt x="1248" y="903"/>
                  </a:cubicBezTo>
                  <a:cubicBezTo>
                    <a:pt x="1249" y="902"/>
                    <a:pt x="1250" y="901"/>
                    <a:pt x="1251" y="900"/>
                  </a:cubicBezTo>
                  <a:cubicBezTo>
                    <a:pt x="1251" y="899"/>
                    <a:pt x="1252" y="897"/>
                    <a:pt x="1253" y="896"/>
                  </a:cubicBezTo>
                  <a:cubicBezTo>
                    <a:pt x="1253" y="895"/>
                    <a:pt x="1255" y="894"/>
                    <a:pt x="1256" y="893"/>
                  </a:cubicBezTo>
                  <a:cubicBezTo>
                    <a:pt x="1257" y="892"/>
                    <a:pt x="1259" y="891"/>
                    <a:pt x="1259" y="890"/>
                  </a:cubicBezTo>
                  <a:cubicBezTo>
                    <a:pt x="1260" y="889"/>
                    <a:pt x="1260" y="888"/>
                    <a:pt x="1260" y="887"/>
                  </a:cubicBezTo>
                  <a:cubicBezTo>
                    <a:pt x="1261" y="886"/>
                    <a:pt x="1261" y="884"/>
                    <a:pt x="1262" y="883"/>
                  </a:cubicBezTo>
                  <a:cubicBezTo>
                    <a:pt x="1262" y="882"/>
                    <a:pt x="1263" y="880"/>
                    <a:pt x="1264" y="879"/>
                  </a:cubicBezTo>
                  <a:cubicBezTo>
                    <a:pt x="1265" y="878"/>
                    <a:pt x="1267" y="877"/>
                    <a:pt x="1268" y="877"/>
                  </a:cubicBezTo>
                  <a:cubicBezTo>
                    <a:pt x="1268" y="876"/>
                    <a:pt x="1269" y="875"/>
                    <a:pt x="1269" y="874"/>
                  </a:cubicBezTo>
                  <a:cubicBezTo>
                    <a:pt x="1270" y="873"/>
                    <a:pt x="1270" y="872"/>
                    <a:pt x="1270" y="871"/>
                  </a:cubicBezTo>
                  <a:cubicBezTo>
                    <a:pt x="1270" y="870"/>
                    <a:pt x="1270" y="868"/>
                    <a:pt x="1269" y="867"/>
                  </a:cubicBezTo>
                  <a:cubicBezTo>
                    <a:pt x="1269" y="866"/>
                    <a:pt x="1267" y="867"/>
                    <a:pt x="1267" y="866"/>
                  </a:cubicBezTo>
                  <a:cubicBezTo>
                    <a:pt x="1266" y="866"/>
                    <a:pt x="1266" y="864"/>
                    <a:pt x="1266" y="863"/>
                  </a:cubicBezTo>
                  <a:cubicBezTo>
                    <a:pt x="1265" y="862"/>
                    <a:pt x="1265" y="860"/>
                    <a:pt x="1265" y="859"/>
                  </a:cubicBezTo>
                  <a:cubicBezTo>
                    <a:pt x="1265" y="858"/>
                    <a:pt x="1264" y="855"/>
                    <a:pt x="1263" y="854"/>
                  </a:cubicBezTo>
                  <a:cubicBezTo>
                    <a:pt x="1263" y="854"/>
                    <a:pt x="1261" y="852"/>
                    <a:pt x="1261" y="851"/>
                  </a:cubicBezTo>
                  <a:cubicBezTo>
                    <a:pt x="1261" y="849"/>
                    <a:pt x="1262" y="846"/>
                    <a:pt x="1262" y="844"/>
                  </a:cubicBezTo>
                  <a:cubicBezTo>
                    <a:pt x="1263" y="843"/>
                    <a:pt x="1264" y="842"/>
                    <a:pt x="1265" y="841"/>
                  </a:cubicBezTo>
                  <a:cubicBezTo>
                    <a:pt x="1265" y="840"/>
                    <a:pt x="1265" y="838"/>
                    <a:pt x="1265" y="837"/>
                  </a:cubicBezTo>
                  <a:cubicBezTo>
                    <a:pt x="1265" y="836"/>
                    <a:pt x="1263" y="834"/>
                    <a:pt x="1263" y="832"/>
                  </a:cubicBezTo>
                  <a:cubicBezTo>
                    <a:pt x="1262" y="832"/>
                    <a:pt x="1263" y="830"/>
                    <a:pt x="1263" y="829"/>
                  </a:cubicBezTo>
                  <a:cubicBezTo>
                    <a:pt x="1264" y="828"/>
                    <a:pt x="1266" y="825"/>
                    <a:pt x="1267" y="824"/>
                  </a:cubicBezTo>
                  <a:cubicBezTo>
                    <a:pt x="1268" y="823"/>
                    <a:pt x="1269" y="820"/>
                    <a:pt x="1269" y="819"/>
                  </a:cubicBezTo>
                  <a:cubicBezTo>
                    <a:pt x="1269" y="817"/>
                    <a:pt x="1268" y="814"/>
                    <a:pt x="1268" y="813"/>
                  </a:cubicBezTo>
                  <a:cubicBezTo>
                    <a:pt x="1268" y="812"/>
                    <a:pt x="1269" y="810"/>
                    <a:pt x="1269" y="809"/>
                  </a:cubicBezTo>
                  <a:cubicBezTo>
                    <a:pt x="1270" y="808"/>
                    <a:pt x="1271" y="806"/>
                    <a:pt x="1272" y="805"/>
                  </a:cubicBezTo>
                  <a:cubicBezTo>
                    <a:pt x="1272" y="805"/>
                    <a:pt x="1275" y="804"/>
                    <a:pt x="1276" y="803"/>
                  </a:cubicBezTo>
                  <a:cubicBezTo>
                    <a:pt x="1277" y="803"/>
                    <a:pt x="1278" y="804"/>
                    <a:pt x="1279" y="804"/>
                  </a:cubicBezTo>
                  <a:cubicBezTo>
                    <a:pt x="1280" y="805"/>
                    <a:pt x="1280" y="806"/>
                    <a:pt x="1280" y="807"/>
                  </a:cubicBezTo>
                  <a:cubicBezTo>
                    <a:pt x="1280" y="808"/>
                    <a:pt x="1280" y="810"/>
                    <a:pt x="1280" y="812"/>
                  </a:cubicBezTo>
                  <a:cubicBezTo>
                    <a:pt x="1280" y="813"/>
                    <a:pt x="1280" y="814"/>
                    <a:pt x="1280" y="815"/>
                  </a:cubicBezTo>
                  <a:cubicBezTo>
                    <a:pt x="1280" y="816"/>
                    <a:pt x="1281" y="818"/>
                    <a:pt x="1282" y="818"/>
                  </a:cubicBezTo>
                  <a:cubicBezTo>
                    <a:pt x="1283" y="818"/>
                    <a:pt x="1284" y="816"/>
                    <a:pt x="1285" y="815"/>
                  </a:cubicBezTo>
                  <a:cubicBezTo>
                    <a:pt x="1285" y="814"/>
                    <a:pt x="1285" y="811"/>
                    <a:pt x="1285" y="809"/>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4" name="Freeform 63"/>
            <p:cNvSpPr>
              <a:spLocks/>
            </p:cNvSpPr>
            <p:nvPr/>
          </p:nvSpPr>
          <p:spPr bwMode="auto">
            <a:xfrm>
              <a:off x="5138738" y="3854450"/>
              <a:ext cx="590550" cy="444500"/>
            </a:xfrm>
            <a:custGeom>
              <a:avLst/>
              <a:gdLst>
                <a:gd name="T0" fmla="*/ 302 w 699"/>
                <a:gd name="T1" fmla="*/ 16 h 526"/>
                <a:gd name="T2" fmla="*/ 133 w 699"/>
                <a:gd name="T3" fmla="*/ 24 h 526"/>
                <a:gd name="T4" fmla="*/ 112 w 699"/>
                <a:gd name="T5" fmla="*/ 26 h 526"/>
                <a:gd name="T6" fmla="*/ 92 w 699"/>
                <a:gd name="T7" fmla="*/ 39 h 526"/>
                <a:gd name="T8" fmla="*/ 65 w 699"/>
                <a:gd name="T9" fmla="*/ 61 h 526"/>
                <a:gd name="T10" fmla="*/ 25 w 699"/>
                <a:gd name="T11" fmla="*/ 79 h 526"/>
                <a:gd name="T12" fmla="*/ 18 w 699"/>
                <a:gd name="T13" fmla="*/ 100 h 526"/>
                <a:gd name="T14" fmla="*/ 8 w 699"/>
                <a:gd name="T15" fmla="*/ 109 h 526"/>
                <a:gd name="T16" fmla="*/ 2 w 699"/>
                <a:gd name="T17" fmla="*/ 122 h 526"/>
                <a:gd name="T18" fmla="*/ 2 w 699"/>
                <a:gd name="T19" fmla="*/ 137 h 526"/>
                <a:gd name="T20" fmla="*/ 22 w 699"/>
                <a:gd name="T21" fmla="*/ 146 h 526"/>
                <a:gd name="T22" fmla="*/ 42 w 699"/>
                <a:gd name="T23" fmla="*/ 159 h 526"/>
                <a:gd name="T24" fmla="*/ 55 w 699"/>
                <a:gd name="T25" fmla="*/ 163 h 526"/>
                <a:gd name="T26" fmla="*/ 82 w 699"/>
                <a:gd name="T27" fmla="*/ 178 h 526"/>
                <a:gd name="T28" fmla="*/ 94 w 699"/>
                <a:gd name="T29" fmla="*/ 191 h 526"/>
                <a:gd name="T30" fmla="*/ 105 w 699"/>
                <a:gd name="T31" fmla="*/ 215 h 526"/>
                <a:gd name="T32" fmla="*/ 121 w 699"/>
                <a:gd name="T33" fmla="*/ 228 h 526"/>
                <a:gd name="T34" fmla="*/ 134 w 699"/>
                <a:gd name="T35" fmla="*/ 243 h 526"/>
                <a:gd name="T36" fmla="*/ 153 w 699"/>
                <a:gd name="T37" fmla="*/ 254 h 526"/>
                <a:gd name="T38" fmla="*/ 179 w 699"/>
                <a:gd name="T39" fmla="*/ 268 h 526"/>
                <a:gd name="T40" fmla="*/ 197 w 699"/>
                <a:gd name="T41" fmla="*/ 289 h 526"/>
                <a:gd name="T42" fmla="*/ 207 w 699"/>
                <a:gd name="T43" fmla="*/ 292 h 526"/>
                <a:gd name="T44" fmla="*/ 223 w 699"/>
                <a:gd name="T45" fmla="*/ 300 h 526"/>
                <a:gd name="T46" fmla="*/ 233 w 699"/>
                <a:gd name="T47" fmla="*/ 309 h 526"/>
                <a:gd name="T48" fmla="*/ 244 w 699"/>
                <a:gd name="T49" fmla="*/ 329 h 526"/>
                <a:gd name="T50" fmla="*/ 260 w 699"/>
                <a:gd name="T51" fmla="*/ 344 h 526"/>
                <a:gd name="T52" fmla="*/ 273 w 699"/>
                <a:gd name="T53" fmla="*/ 355 h 526"/>
                <a:gd name="T54" fmla="*/ 288 w 699"/>
                <a:gd name="T55" fmla="*/ 365 h 526"/>
                <a:gd name="T56" fmla="*/ 308 w 699"/>
                <a:gd name="T57" fmla="*/ 373 h 526"/>
                <a:gd name="T58" fmla="*/ 319 w 699"/>
                <a:gd name="T59" fmla="*/ 390 h 526"/>
                <a:gd name="T60" fmla="*/ 331 w 699"/>
                <a:gd name="T61" fmla="*/ 404 h 526"/>
                <a:gd name="T62" fmla="*/ 337 w 699"/>
                <a:gd name="T63" fmla="*/ 428 h 526"/>
                <a:gd name="T64" fmla="*/ 349 w 699"/>
                <a:gd name="T65" fmla="*/ 448 h 526"/>
                <a:gd name="T66" fmla="*/ 366 w 699"/>
                <a:gd name="T67" fmla="*/ 454 h 526"/>
                <a:gd name="T68" fmla="*/ 379 w 699"/>
                <a:gd name="T69" fmla="*/ 467 h 526"/>
                <a:gd name="T70" fmla="*/ 385 w 699"/>
                <a:gd name="T71" fmla="*/ 480 h 526"/>
                <a:gd name="T72" fmla="*/ 395 w 699"/>
                <a:gd name="T73" fmla="*/ 498 h 526"/>
                <a:gd name="T74" fmla="*/ 396 w 699"/>
                <a:gd name="T75" fmla="*/ 505 h 526"/>
                <a:gd name="T76" fmla="*/ 404 w 699"/>
                <a:gd name="T77" fmla="*/ 519 h 526"/>
                <a:gd name="T78" fmla="*/ 423 w 699"/>
                <a:gd name="T79" fmla="*/ 521 h 526"/>
                <a:gd name="T80" fmla="*/ 437 w 699"/>
                <a:gd name="T81" fmla="*/ 516 h 526"/>
                <a:gd name="T82" fmla="*/ 458 w 699"/>
                <a:gd name="T83" fmla="*/ 489 h 526"/>
                <a:gd name="T84" fmla="*/ 484 w 699"/>
                <a:gd name="T85" fmla="*/ 469 h 526"/>
                <a:gd name="T86" fmla="*/ 479 w 699"/>
                <a:gd name="T87" fmla="*/ 450 h 526"/>
                <a:gd name="T88" fmla="*/ 486 w 699"/>
                <a:gd name="T89" fmla="*/ 443 h 526"/>
                <a:gd name="T90" fmla="*/ 502 w 699"/>
                <a:gd name="T91" fmla="*/ 433 h 526"/>
                <a:gd name="T92" fmla="*/ 527 w 699"/>
                <a:gd name="T93" fmla="*/ 410 h 526"/>
                <a:gd name="T94" fmla="*/ 549 w 699"/>
                <a:gd name="T95" fmla="*/ 394 h 526"/>
                <a:gd name="T96" fmla="*/ 559 w 699"/>
                <a:gd name="T97" fmla="*/ 376 h 526"/>
                <a:gd name="T98" fmla="*/ 578 w 699"/>
                <a:gd name="T99" fmla="*/ 353 h 526"/>
                <a:gd name="T100" fmla="*/ 586 w 699"/>
                <a:gd name="T101" fmla="*/ 340 h 526"/>
                <a:gd name="T102" fmla="*/ 590 w 699"/>
                <a:gd name="T103" fmla="*/ 322 h 526"/>
                <a:gd name="T104" fmla="*/ 605 w 699"/>
                <a:gd name="T105" fmla="*/ 320 h 526"/>
                <a:gd name="T106" fmla="*/ 621 w 699"/>
                <a:gd name="T107" fmla="*/ 301 h 526"/>
                <a:gd name="T108" fmla="*/ 632 w 699"/>
                <a:gd name="T109" fmla="*/ 265 h 526"/>
                <a:gd name="T110" fmla="*/ 654 w 699"/>
                <a:gd name="T111" fmla="*/ 196 h 526"/>
                <a:gd name="T112" fmla="*/ 504 w 699"/>
                <a:gd name="T113" fmla="*/ 20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699" h="526">
                  <a:moveTo>
                    <a:pt x="504" y="20"/>
                  </a:moveTo>
                  <a:cubicBezTo>
                    <a:pt x="347" y="50"/>
                    <a:pt x="347" y="50"/>
                    <a:pt x="347" y="50"/>
                  </a:cubicBezTo>
                  <a:cubicBezTo>
                    <a:pt x="347" y="30"/>
                    <a:pt x="347" y="30"/>
                    <a:pt x="347" y="30"/>
                  </a:cubicBezTo>
                  <a:cubicBezTo>
                    <a:pt x="319" y="5"/>
                    <a:pt x="319" y="5"/>
                    <a:pt x="319" y="5"/>
                  </a:cubicBezTo>
                  <a:cubicBezTo>
                    <a:pt x="307" y="18"/>
                    <a:pt x="307" y="18"/>
                    <a:pt x="307" y="18"/>
                  </a:cubicBezTo>
                  <a:cubicBezTo>
                    <a:pt x="307" y="18"/>
                    <a:pt x="303" y="17"/>
                    <a:pt x="302" y="16"/>
                  </a:cubicBezTo>
                  <a:cubicBezTo>
                    <a:pt x="302" y="14"/>
                    <a:pt x="302" y="11"/>
                    <a:pt x="302" y="10"/>
                  </a:cubicBezTo>
                  <a:cubicBezTo>
                    <a:pt x="302" y="9"/>
                    <a:pt x="304" y="8"/>
                    <a:pt x="305" y="7"/>
                  </a:cubicBezTo>
                  <a:cubicBezTo>
                    <a:pt x="305" y="5"/>
                    <a:pt x="304" y="3"/>
                    <a:pt x="303" y="2"/>
                  </a:cubicBezTo>
                  <a:cubicBezTo>
                    <a:pt x="302" y="1"/>
                    <a:pt x="299" y="0"/>
                    <a:pt x="299" y="0"/>
                  </a:cubicBezTo>
                  <a:cubicBezTo>
                    <a:pt x="211" y="13"/>
                    <a:pt x="211" y="13"/>
                    <a:pt x="211" y="13"/>
                  </a:cubicBezTo>
                  <a:cubicBezTo>
                    <a:pt x="133" y="24"/>
                    <a:pt x="133" y="24"/>
                    <a:pt x="133" y="24"/>
                  </a:cubicBezTo>
                  <a:cubicBezTo>
                    <a:pt x="133" y="24"/>
                    <a:pt x="128" y="25"/>
                    <a:pt x="126" y="26"/>
                  </a:cubicBezTo>
                  <a:cubicBezTo>
                    <a:pt x="125" y="26"/>
                    <a:pt x="124" y="29"/>
                    <a:pt x="123" y="29"/>
                  </a:cubicBezTo>
                  <a:cubicBezTo>
                    <a:pt x="122" y="29"/>
                    <a:pt x="120" y="28"/>
                    <a:pt x="120" y="28"/>
                  </a:cubicBezTo>
                  <a:cubicBezTo>
                    <a:pt x="118" y="29"/>
                    <a:pt x="117" y="32"/>
                    <a:pt x="116" y="32"/>
                  </a:cubicBezTo>
                  <a:cubicBezTo>
                    <a:pt x="115" y="31"/>
                    <a:pt x="116" y="28"/>
                    <a:pt x="115" y="28"/>
                  </a:cubicBezTo>
                  <a:cubicBezTo>
                    <a:pt x="114" y="27"/>
                    <a:pt x="113" y="26"/>
                    <a:pt x="112" y="26"/>
                  </a:cubicBezTo>
                  <a:cubicBezTo>
                    <a:pt x="111" y="26"/>
                    <a:pt x="109" y="28"/>
                    <a:pt x="108" y="29"/>
                  </a:cubicBezTo>
                  <a:cubicBezTo>
                    <a:pt x="107" y="31"/>
                    <a:pt x="109" y="34"/>
                    <a:pt x="108" y="35"/>
                  </a:cubicBezTo>
                  <a:cubicBezTo>
                    <a:pt x="107" y="36"/>
                    <a:pt x="105" y="35"/>
                    <a:pt x="104" y="35"/>
                  </a:cubicBezTo>
                  <a:cubicBezTo>
                    <a:pt x="103" y="35"/>
                    <a:pt x="101" y="35"/>
                    <a:pt x="100" y="36"/>
                  </a:cubicBezTo>
                  <a:cubicBezTo>
                    <a:pt x="99" y="36"/>
                    <a:pt x="98" y="38"/>
                    <a:pt x="97" y="38"/>
                  </a:cubicBezTo>
                  <a:cubicBezTo>
                    <a:pt x="96" y="39"/>
                    <a:pt x="93" y="39"/>
                    <a:pt x="92" y="39"/>
                  </a:cubicBezTo>
                  <a:cubicBezTo>
                    <a:pt x="90" y="40"/>
                    <a:pt x="88" y="43"/>
                    <a:pt x="86" y="44"/>
                  </a:cubicBezTo>
                  <a:cubicBezTo>
                    <a:pt x="85" y="45"/>
                    <a:pt x="82" y="46"/>
                    <a:pt x="80" y="47"/>
                  </a:cubicBezTo>
                  <a:cubicBezTo>
                    <a:pt x="79" y="48"/>
                    <a:pt x="77" y="50"/>
                    <a:pt x="76" y="51"/>
                  </a:cubicBezTo>
                  <a:cubicBezTo>
                    <a:pt x="75" y="52"/>
                    <a:pt x="74" y="54"/>
                    <a:pt x="73" y="55"/>
                  </a:cubicBezTo>
                  <a:cubicBezTo>
                    <a:pt x="72" y="56"/>
                    <a:pt x="69" y="57"/>
                    <a:pt x="68" y="58"/>
                  </a:cubicBezTo>
                  <a:cubicBezTo>
                    <a:pt x="67" y="59"/>
                    <a:pt x="66" y="61"/>
                    <a:pt x="65" y="61"/>
                  </a:cubicBezTo>
                  <a:cubicBezTo>
                    <a:pt x="65" y="61"/>
                    <a:pt x="63" y="61"/>
                    <a:pt x="62" y="60"/>
                  </a:cubicBezTo>
                  <a:cubicBezTo>
                    <a:pt x="62" y="60"/>
                    <a:pt x="61" y="58"/>
                    <a:pt x="60" y="58"/>
                  </a:cubicBezTo>
                  <a:cubicBezTo>
                    <a:pt x="58" y="58"/>
                    <a:pt x="56" y="60"/>
                    <a:pt x="55" y="61"/>
                  </a:cubicBezTo>
                  <a:cubicBezTo>
                    <a:pt x="53" y="62"/>
                    <a:pt x="49" y="64"/>
                    <a:pt x="47" y="66"/>
                  </a:cubicBezTo>
                  <a:cubicBezTo>
                    <a:pt x="44" y="67"/>
                    <a:pt x="40" y="69"/>
                    <a:pt x="38" y="71"/>
                  </a:cubicBezTo>
                  <a:cubicBezTo>
                    <a:pt x="35" y="73"/>
                    <a:pt x="29" y="77"/>
                    <a:pt x="25" y="79"/>
                  </a:cubicBezTo>
                  <a:cubicBezTo>
                    <a:pt x="25" y="79"/>
                    <a:pt x="24" y="79"/>
                    <a:pt x="24" y="79"/>
                  </a:cubicBezTo>
                  <a:cubicBezTo>
                    <a:pt x="24" y="80"/>
                    <a:pt x="24" y="80"/>
                    <a:pt x="24" y="80"/>
                  </a:cubicBezTo>
                  <a:cubicBezTo>
                    <a:pt x="24" y="83"/>
                    <a:pt x="24" y="86"/>
                    <a:pt x="24" y="87"/>
                  </a:cubicBezTo>
                  <a:cubicBezTo>
                    <a:pt x="24" y="87"/>
                    <a:pt x="24" y="88"/>
                    <a:pt x="24" y="88"/>
                  </a:cubicBezTo>
                  <a:cubicBezTo>
                    <a:pt x="24" y="91"/>
                    <a:pt x="25" y="94"/>
                    <a:pt x="23" y="96"/>
                  </a:cubicBezTo>
                  <a:cubicBezTo>
                    <a:pt x="22" y="98"/>
                    <a:pt x="20" y="99"/>
                    <a:pt x="18" y="100"/>
                  </a:cubicBezTo>
                  <a:cubicBezTo>
                    <a:pt x="18" y="100"/>
                    <a:pt x="18" y="100"/>
                    <a:pt x="18" y="100"/>
                  </a:cubicBezTo>
                  <a:cubicBezTo>
                    <a:pt x="17" y="100"/>
                    <a:pt x="17" y="101"/>
                    <a:pt x="16" y="102"/>
                  </a:cubicBezTo>
                  <a:cubicBezTo>
                    <a:pt x="16" y="102"/>
                    <a:pt x="16" y="102"/>
                    <a:pt x="16" y="103"/>
                  </a:cubicBezTo>
                  <a:cubicBezTo>
                    <a:pt x="15" y="104"/>
                    <a:pt x="14" y="106"/>
                    <a:pt x="13" y="107"/>
                  </a:cubicBezTo>
                  <a:cubicBezTo>
                    <a:pt x="12" y="108"/>
                    <a:pt x="10" y="109"/>
                    <a:pt x="9" y="109"/>
                  </a:cubicBezTo>
                  <a:cubicBezTo>
                    <a:pt x="9" y="109"/>
                    <a:pt x="9" y="109"/>
                    <a:pt x="8" y="109"/>
                  </a:cubicBezTo>
                  <a:cubicBezTo>
                    <a:pt x="8" y="110"/>
                    <a:pt x="8" y="110"/>
                    <a:pt x="8" y="111"/>
                  </a:cubicBezTo>
                  <a:cubicBezTo>
                    <a:pt x="8" y="112"/>
                    <a:pt x="7" y="114"/>
                    <a:pt x="6" y="116"/>
                  </a:cubicBezTo>
                  <a:cubicBezTo>
                    <a:pt x="6" y="117"/>
                    <a:pt x="5" y="118"/>
                    <a:pt x="4" y="119"/>
                  </a:cubicBezTo>
                  <a:cubicBezTo>
                    <a:pt x="4" y="119"/>
                    <a:pt x="3" y="119"/>
                    <a:pt x="3" y="120"/>
                  </a:cubicBezTo>
                  <a:cubicBezTo>
                    <a:pt x="2" y="121"/>
                    <a:pt x="2" y="121"/>
                    <a:pt x="2" y="122"/>
                  </a:cubicBezTo>
                  <a:cubicBezTo>
                    <a:pt x="2" y="122"/>
                    <a:pt x="2" y="122"/>
                    <a:pt x="2" y="122"/>
                  </a:cubicBezTo>
                  <a:cubicBezTo>
                    <a:pt x="2" y="123"/>
                    <a:pt x="2" y="124"/>
                    <a:pt x="2" y="125"/>
                  </a:cubicBezTo>
                  <a:cubicBezTo>
                    <a:pt x="2" y="125"/>
                    <a:pt x="2" y="125"/>
                    <a:pt x="2" y="125"/>
                  </a:cubicBezTo>
                  <a:cubicBezTo>
                    <a:pt x="3" y="128"/>
                    <a:pt x="3" y="130"/>
                    <a:pt x="2" y="132"/>
                  </a:cubicBezTo>
                  <a:cubicBezTo>
                    <a:pt x="2" y="134"/>
                    <a:pt x="1" y="135"/>
                    <a:pt x="0" y="136"/>
                  </a:cubicBezTo>
                  <a:cubicBezTo>
                    <a:pt x="0" y="136"/>
                    <a:pt x="1" y="136"/>
                    <a:pt x="1" y="136"/>
                  </a:cubicBezTo>
                  <a:cubicBezTo>
                    <a:pt x="1" y="136"/>
                    <a:pt x="2" y="137"/>
                    <a:pt x="2" y="137"/>
                  </a:cubicBezTo>
                  <a:cubicBezTo>
                    <a:pt x="3" y="137"/>
                    <a:pt x="4" y="138"/>
                    <a:pt x="5" y="138"/>
                  </a:cubicBezTo>
                  <a:cubicBezTo>
                    <a:pt x="6" y="139"/>
                    <a:pt x="8" y="140"/>
                    <a:pt x="10" y="142"/>
                  </a:cubicBezTo>
                  <a:cubicBezTo>
                    <a:pt x="11" y="143"/>
                    <a:pt x="13" y="145"/>
                    <a:pt x="14" y="145"/>
                  </a:cubicBezTo>
                  <a:cubicBezTo>
                    <a:pt x="15" y="146"/>
                    <a:pt x="17" y="147"/>
                    <a:pt x="18" y="147"/>
                  </a:cubicBezTo>
                  <a:cubicBezTo>
                    <a:pt x="18" y="147"/>
                    <a:pt x="18" y="147"/>
                    <a:pt x="19" y="147"/>
                  </a:cubicBezTo>
                  <a:cubicBezTo>
                    <a:pt x="20" y="146"/>
                    <a:pt x="21" y="146"/>
                    <a:pt x="22" y="146"/>
                  </a:cubicBezTo>
                  <a:cubicBezTo>
                    <a:pt x="23" y="146"/>
                    <a:pt x="23" y="146"/>
                    <a:pt x="24" y="146"/>
                  </a:cubicBezTo>
                  <a:cubicBezTo>
                    <a:pt x="27" y="147"/>
                    <a:pt x="30" y="149"/>
                    <a:pt x="31" y="150"/>
                  </a:cubicBezTo>
                  <a:cubicBezTo>
                    <a:pt x="32" y="150"/>
                    <a:pt x="33" y="152"/>
                    <a:pt x="34" y="153"/>
                  </a:cubicBezTo>
                  <a:cubicBezTo>
                    <a:pt x="35" y="154"/>
                    <a:pt x="36" y="155"/>
                    <a:pt x="36" y="155"/>
                  </a:cubicBezTo>
                  <a:cubicBezTo>
                    <a:pt x="37" y="155"/>
                    <a:pt x="38" y="156"/>
                    <a:pt x="38" y="156"/>
                  </a:cubicBezTo>
                  <a:cubicBezTo>
                    <a:pt x="40" y="157"/>
                    <a:pt x="41" y="158"/>
                    <a:pt x="42" y="159"/>
                  </a:cubicBezTo>
                  <a:cubicBezTo>
                    <a:pt x="43" y="160"/>
                    <a:pt x="44" y="161"/>
                    <a:pt x="45" y="162"/>
                  </a:cubicBezTo>
                  <a:cubicBezTo>
                    <a:pt x="45" y="162"/>
                    <a:pt x="46" y="163"/>
                    <a:pt x="46" y="164"/>
                  </a:cubicBezTo>
                  <a:cubicBezTo>
                    <a:pt x="47" y="164"/>
                    <a:pt x="50" y="165"/>
                    <a:pt x="52" y="165"/>
                  </a:cubicBezTo>
                  <a:cubicBezTo>
                    <a:pt x="52" y="165"/>
                    <a:pt x="52" y="165"/>
                    <a:pt x="52" y="165"/>
                  </a:cubicBezTo>
                  <a:cubicBezTo>
                    <a:pt x="52" y="165"/>
                    <a:pt x="54" y="164"/>
                    <a:pt x="55" y="164"/>
                  </a:cubicBezTo>
                  <a:cubicBezTo>
                    <a:pt x="55" y="164"/>
                    <a:pt x="55" y="164"/>
                    <a:pt x="55" y="163"/>
                  </a:cubicBezTo>
                  <a:cubicBezTo>
                    <a:pt x="56" y="162"/>
                    <a:pt x="58" y="161"/>
                    <a:pt x="59" y="161"/>
                  </a:cubicBezTo>
                  <a:cubicBezTo>
                    <a:pt x="61" y="160"/>
                    <a:pt x="63" y="160"/>
                    <a:pt x="64" y="160"/>
                  </a:cubicBezTo>
                  <a:cubicBezTo>
                    <a:pt x="65" y="160"/>
                    <a:pt x="67" y="160"/>
                    <a:pt x="68" y="161"/>
                  </a:cubicBezTo>
                  <a:cubicBezTo>
                    <a:pt x="71" y="161"/>
                    <a:pt x="74" y="164"/>
                    <a:pt x="75" y="165"/>
                  </a:cubicBezTo>
                  <a:cubicBezTo>
                    <a:pt x="77" y="167"/>
                    <a:pt x="79" y="170"/>
                    <a:pt x="80" y="172"/>
                  </a:cubicBezTo>
                  <a:cubicBezTo>
                    <a:pt x="81" y="174"/>
                    <a:pt x="81" y="176"/>
                    <a:pt x="82" y="178"/>
                  </a:cubicBezTo>
                  <a:cubicBezTo>
                    <a:pt x="82" y="179"/>
                    <a:pt x="82" y="180"/>
                    <a:pt x="83" y="181"/>
                  </a:cubicBezTo>
                  <a:cubicBezTo>
                    <a:pt x="83" y="181"/>
                    <a:pt x="84" y="182"/>
                    <a:pt x="84" y="182"/>
                  </a:cubicBezTo>
                  <a:cubicBezTo>
                    <a:pt x="85" y="182"/>
                    <a:pt x="87" y="183"/>
                    <a:pt x="88" y="184"/>
                  </a:cubicBezTo>
                  <a:cubicBezTo>
                    <a:pt x="89" y="185"/>
                    <a:pt x="90" y="187"/>
                    <a:pt x="91" y="188"/>
                  </a:cubicBezTo>
                  <a:cubicBezTo>
                    <a:pt x="92" y="189"/>
                    <a:pt x="92" y="190"/>
                    <a:pt x="93" y="190"/>
                  </a:cubicBezTo>
                  <a:cubicBezTo>
                    <a:pt x="93" y="190"/>
                    <a:pt x="93" y="191"/>
                    <a:pt x="94" y="191"/>
                  </a:cubicBezTo>
                  <a:cubicBezTo>
                    <a:pt x="95" y="192"/>
                    <a:pt x="96" y="193"/>
                    <a:pt x="97" y="194"/>
                  </a:cubicBezTo>
                  <a:cubicBezTo>
                    <a:pt x="98" y="196"/>
                    <a:pt x="99" y="198"/>
                    <a:pt x="99" y="200"/>
                  </a:cubicBezTo>
                  <a:cubicBezTo>
                    <a:pt x="99" y="201"/>
                    <a:pt x="100" y="202"/>
                    <a:pt x="100" y="202"/>
                  </a:cubicBezTo>
                  <a:cubicBezTo>
                    <a:pt x="100" y="203"/>
                    <a:pt x="100" y="203"/>
                    <a:pt x="100" y="203"/>
                  </a:cubicBezTo>
                  <a:cubicBezTo>
                    <a:pt x="101" y="205"/>
                    <a:pt x="102" y="209"/>
                    <a:pt x="102" y="210"/>
                  </a:cubicBezTo>
                  <a:cubicBezTo>
                    <a:pt x="104" y="213"/>
                    <a:pt x="105" y="215"/>
                    <a:pt x="105" y="215"/>
                  </a:cubicBezTo>
                  <a:cubicBezTo>
                    <a:pt x="106" y="215"/>
                    <a:pt x="106" y="215"/>
                    <a:pt x="107" y="215"/>
                  </a:cubicBezTo>
                  <a:cubicBezTo>
                    <a:pt x="108" y="216"/>
                    <a:pt x="110" y="216"/>
                    <a:pt x="111" y="217"/>
                  </a:cubicBezTo>
                  <a:cubicBezTo>
                    <a:pt x="113" y="218"/>
                    <a:pt x="116" y="221"/>
                    <a:pt x="117" y="222"/>
                  </a:cubicBezTo>
                  <a:cubicBezTo>
                    <a:pt x="118" y="224"/>
                    <a:pt x="119" y="225"/>
                    <a:pt x="119" y="226"/>
                  </a:cubicBezTo>
                  <a:cubicBezTo>
                    <a:pt x="119" y="226"/>
                    <a:pt x="119" y="226"/>
                    <a:pt x="119" y="227"/>
                  </a:cubicBezTo>
                  <a:cubicBezTo>
                    <a:pt x="120" y="227"/>
                    <a:pt x="121" y="228"/>
                    <a:pt x="121" y="228"/>
                  </a:cubicBezTo>
                  <a:cubicBezTo>
                    <a:pt x="122" y="229"/>
                    <a:pt x="124" y="230"/>
                    <a:pt x="125" y="231"/>
                  </a:cubicBezTo>
                  <a:cubicBezTo>
                    <a:pt x="126" y="233"/>
                    <a:pt x="128" y="236"/>
                    <a:pt x="130" y="239"/>
                  </a:cubicBezTo>
                  <a:cubicBezTo>
                    <a:pt x="130" y="239"/>
                    <a:pt x="130" y="239"/>
                    <a:pt x="130" y="239"/>
                  </a:cubicBezTo>
                  <a:cubicBezTo>
                    <a:pt x="131" y="240"/>
                    <a:pt x="131" y="241"/>
                    <a:pt x="131" y="242"/>
                  </a:cubicBezTo>
                  <a:cubicBezTo>
                    <a:pt x="132" y="242"/>
                    <a:pt x="132" y="243"/>
                    <a:pt x="132" y="243"/>
                  </a:cubicBezTo>
                  <a:cubicBezTo>
                    <a:pt x="132" y="243"/>
                    <a:pt x="134" y="243"/>
                    <a:pt x="134" y="243"/>
                  </a:cubicBezTo>
                  <a:cubicBezTo>
                    <a:pt x="136" y="243"/>
                    <a:pt x="138" y="243"/>
                    <a:pt x="140" y="244"/>
                  </a:cubicBezTo>
                  <a:cubicBezTo>
                    <a:pt x="141" y="245"/>
                    <a:pt x="142" y="247"/>
                    <a:pt x="143" y="249"/>
                  </a:cubicBezTo>
                  <a:cubicBezTo>
                    <a:pt x="144" y="249"/>
                    <a:pt x="144" y="249"/>
                    <a:pt x="144" y="250"/>
                  </a:cubicBezTo>
                  <a:cubicBezTo>
                    <a:pt x="145" y="250"/>
                    <a:pt x="147" y="252"/>
                    <a:pt x="148" y="253"/>
                  </a:cubicBezTo>
                  <a:cubicBezTo>
                    <a:pt x="149" y="253"/>
                    <a:pt x="150" y="253"/>
                    <a:pt x="153" y="254"/>
                  </a:cubicBezTo>
                  <a:cubicBezTo>
                    <a:pt x="153" y="254"/>
                    <a:pt x="153" y="254"/>
                    <a:pt x="153" y="254"/>
                  </a:cubicBezTo>
                  <a:cubicBezTo>
                    <a:pt x="154" y="254"/>
                    <a:pt x="154" y="254"/>
                    <a:pt x="155" y="254"/>
                  </a:cubicBezTo>
                  <a:cubicBezTo>
                    <a:pt x="157" y="254"/>
                    <a:pt x="159" y="255"/>
                    <a:pt x="160" y="255"/>
                  </a:cubicBezTo>
                  <a:cubicBezTo>
                    <a:pt x="163" y="256"/>
                    <a:pt x="169" y="260"/>
                    <a:pt x="171" y="261"/>
                  </a:cubicBezTo>
                  <a:cubicBezTo>
                    <a:pt x="173" y="262"/>
                    <a:pt x="174" y="263"/>
                    <a:pt x="175" y="265"/>
                  </a:cubicBezTo>
                  <a:cubicBezTo>
                    <a:pt x="176" y="266"/>
                    <a:pt x="177" y="267"/>
                    <a:pt x="178" y="267"/>
                  </a:cubicBezTo>
                  <a:cubicBezTo>
                    <a:pt x="178" y="267"/>
                    <a:pt x="179" y="268"/>
                    <a:pt x="179" y="268"/>
                  </a:cubicBezTo>
                  <a:cubicBezTo>
                    <a:pt x="181" y="269"/>
                    <a:pt x="183" y="270"/>
                    <a:pt x="184" y="271"/>
                  </a:cubicBezTo>
                  <a:cubicBezTo>
                    <a:pt x="186" y="273"/>
                    <a:pt x="186" y="275"/>
                    <a:pt x="187" y="278"/>
                  </a:cubicBezTo>
                  <a:cubicBezTo>
                    <a:pt x="187" y="279"/>
                    <a:pt x="188" y="280"/>
                    <a:pt x="188" y="280"/>
                  </a:cubicBezTo>
                  <a:cubicBezTo>
                    <a:pt x="189" y="281"/>
                    <a:pt x="189" y="281"/>
                    <a:pt x="190" y="282"/>
                  </a:cubicBezTo>
                  <a:cubicBezTo>
                    <a:pt x="191" y="282"/>
                    <a:pt x="193" y="283"/>
                    <a:pt x="194" y="284"/>
                  </a:cubicBezTo>
                  <a:cubicBezTo>
                    <a:pt x="195" y="286"/>
                    <a:pt x="196" y="287"/>
                    <a:pt x="197" y="289"/>
                  </a:cubicBezTo>
                  <a:cubicBezTo>
                    <a:pt x="197" y="290"/>
                    <a:pt x="198" y="291"/>
                    <a:pt x="198" y="292"/>
                  </a:cubicBezTo>
                  <a:cubicBezTo>
                    <a:pt x="199" y="292"/>
                    <a:pt x="200" y="292"/>
                    <a:pt x="201" y="293"/>
                  </a:cubicBezTo>
                  <a:cubicBezTo>
                    <a:pt x="202" y="293"/>
                    <a:pt x="202" y="293"/>
                    <a:pt x="202" y="293"/>
                  </a:cubicBezTo>
                  <a:cubicBezTo>
                    <a:pt x="203" y="293"/>
                    <a:pt x="205" y="292"/>
                    <a:pt x="207" y="292"/>
                  </a:cubicBezTo>
                  <a:cubicBezTo>
                    <a:pt x="207" y="292"/>
                    <a:pt x="207" y="292"/>
                    <a:pt x="207" y="292"/>
                  </a:cubicBezTo>
                  <a:cubicBezTo>
                    <a:pt x="207" y="292"/>
                    <a:pt x="207" y="292"/>
                    <a:pt x="207" y="292"/>
                  </a:cubicBezTo>
                  <a:cubicBezTo>
                    <a:pt x="209" y="292"/>
                    <a:pt x="210" y="293"/>
                    <a:pt x="211" y="294"/>
                  </a:cubicBezTo>
                  <a:cubicBezTo>
                    <a:pt x="212" y="294"/>
                    <a:pt x="213" y="294"/>
                    <a:pt x="213" y="294"/>
                  </a:cubicBezTo>
                  <a:cubicBezTo>
                    <a:pt x="215" y="295"/>
                    <a:pt x="217" y="295"/>
                    <a:pt x="218" y="296"/>
                  </a:cubicBezTo>
                  <a:cubicBezTo>
                    <a:pt x="219" y="297"/>
                    <a:pt x="220" y="298"/>
                    <a:pt x="221" y="298"/>
                  </a:cubicBezTo>
                  <a:cubicBezTo>
                    <a:pt x="221" y="299"/>
                    <a:pt x="222" y="299"/>
                    <a:pt x="222" y="299"/>
                  </a:cubicBezTo>
                  <a:cubicBezTo>
                    <a:pt x="222" y="299"/>
                    <a:pt x="222" y="299"/>
                    <a:pt x="223" y="300"/>
                  </a:cubicBezTo>
                  <a:cubicBezTo>
                    <a:pt x="224" y="300"/>
                    <a:pt x="225" y="301"/>
                    <a:pt x="225" y="302"/>
                  </a:cubicBezTo>
                  <a:cubicBezTo>
                    <a:pt x="226" y="303"/>
                    <a:pt x="227" y="304"/>
                    <a:pt x="228" y="305"/>
                  </a:cubicBezTo>
                  <a:cubicBezTo>
                    <a:pt x="229" y="306"/>
                    <a:pt x="229" y="306"/>
                    <a:pt x="230" y="307"/>
                  </a:cubicBezTo>
                  <a:cubicBezTo>
                    <a:pt x="230" y="307"/>
                    <a:pt x="230" y="307"/>
                    <a:pt x="231" y="308"/>
                  </a:cubicBezTo>
                  <a:cubicBezTo>
                    <a:pt x="231" y="308"/>
                    <a:pt x="232" y="309"/>
                    <a:pt x="232" y="309"/>
                  </a:cubicBezTo>
                  <a:cubicBezTo>
                    <a:pt x="232" y="309"/>
                    <a:pt x="233" y="309"/>
                    <a:pt x="233" y="309"/>
                  </a:cubicBezTo>
                  <a:cubicBezTo>
                    <a:pt x="235" y="309"/>
                    <a:pt x="236" y="309"/>
                    <a:pt x="238" y="310"/>
                  </a:cubicBezTo>
                  <a:cubicBezTo>
                    <a:pt x="239" y="311"/>
                    <a:pt x="243" y="313"/>
                    <a:pt x="244" y="317"/>
                  </a:cubicBezTo>
                  <a:cubicBezTo>
                    <a:pt x="245" y="319"/>
                    <a:pt x="244" y="322"/>
                    <a:pt x="243" y="324"/>
                  </a:cubicBezTo>
                  <a:cubicBezTo>
                    <a:pt x="243" y="324"/>
                    <a:pt x="243" y="325"/>
                    <a:pt x="243" y="325"/>
                  </a:cubicBezTo>
                  <a:cubicBezTo>
                    <a:pt x="243" y="325"/>
                    <a:pt x="243" y="325"/>
                    <a:pt x="243" y="325"/>
                  </a:cubicBezTo>
                  <a:cubicBezTo>
                    <a:pt x="243" y="326"/>
                    <a:pt x="244" y="328"/>
                    <a:pt x="244" y="329"/>
                  </a:cubicBezTo>
                  <a:cubicBezTo>
                    <a:pt x="244" y="330"/>
                    <a:pt x="244" y="331"/>
                    <a:pt x="244" y="332"/>
                  </a:cubicBezTo>
                  <a:cubicBezTo>
                    <a:pt x="244" y="333"/>
                    <a:pt x="244" y="333"/>
                    <a:pt x="244" y="333"/>
                  </a:cubicBezTo>
                  <a:cubicBezTo>
                    <a:pt x="245" y="333"/>
                    <a:pt x="245" y="333"/>
                    <a:pt x="246" y="333"/>
                  </a:cubicBezTo>
                  <a:cubicBezTo>
                    <a:pt x="247" y="333"/>
                    <a:pt x="248" y="333"/>
                    <a:pt x="249" y="333"/>
                  </a:cubicBezTo>
                  <a:cubicBezTo>
                    <a:pt x="250" y="333"/>
                    <a:pt x="253" y="334"/>
                    <a:pt x="255" y="336"/>
                  </a:cubicBezTo>
                  <a:cubicBezTo>
                    <a:pt x="255" y="336"/>
                    <a:pt x="259" y="340"/>
                    <a:pt x="260" y="344"/>
                  </a:cubicBezTo>
                  <a:cubicBezTo>
                    <a:pt x="260" y="345"/>
                    <a:pt x="260" y="346"/>
                    <a:pt x="259" y="347"/>
                  </a:cubicBezTo>
                  <a:cubicBezTo>
                    <a:pt x="260" y="347"/>
                    <a:pt x="261" y="348"/>
                    <a:pt x="261" y="348"/>
                  </a:cubicBezTo>
                  <a:cubicBezTo>
                    <a:pt x="262" y="348"/>
                    <a:pt x="264" y="347"/>
                    <a:pt x="265" y="347"/>
                  </a:cubicBezTo>
                  <a:cubicBezTo>
                    <a:pt x="266" y="347"/>
                    <a:pt x="266" y="347"/>
                    <a:pt x="266" y="347"/>
                  </a:cubicBezTo>
                  <a:cubicBezTo>
                    <a:pt x="266" y="347"/>
                    <a:pt x="266" y="347"/>
                    <a:pt x="266" y="347"/>
                  </a:cubicBezTo>
                  <a:cubicBezTo>
                    <a:pt x="270" y="347"/>
                    <a:pt x="272" y="351"/>
                    <a:pt x="273" y="355"/>
                  </a:cubicBezTo>
                  <a:cubicBezTo>
                    <a:pt x="273" y="356"/>
                    <a:pt x="273" y="357"/>
                    <a:pt x="273" y="359"/>
                  </a:cubicBezTo>
                  <a:cubicBezTo>
                    <a:pt x="273" y="359"/>
                    <a:pt x="273" y="359"/>
                    <a:pt x="273" y="359"/>
                  </a:cubicBezTo>
                  <a:cubicBezTo>
                    <a:pt x="273" y="360"/>
                    <a:pt x="274" y="361"/>
                    <a:pt x="274" y="361"/>
                  </a:cubicBezTo>
                  <a:cubicBezTo>
                    <a:pt x="276" y="362"/>
                    <a:pt x="280" y="364"/>
                    <a:pt x="281" y="364"/>
                  </a:cubicBezTo>
                  <a:cubicBezTo>
                    <a:pt x="283" y="365"/>
                    <a:pt x="286" y="366"/>
                    <a:pt x="287" y="366"/>
                  </a:cubicBezTo>
                  <a:cubicBezTo>
                    <a:pt x="287" y="366"/>
                    <a:pt x="288" y="365"/>
                    <a:pt x="288" y="365"/>
                  </a:cubicBezTo>
                  <a:cubicBezTo>
                    <a:pt x="289" y="365"/>
                    <a:pt x="291" y="364"/>
                    <a:pt x="292" y="364"/>
                  </a:cubicBezTo>
                  <a:cubicBezTo>
                    <a:pt x="293" y="364"/>
                    <a:pt x="293" y="364"/>
                    <a:pt x="294" y="365"/>
                  </a:cubicBezTo>
                  <a:cubicBezTo>
                    <a:pt x="297" y="365"/>
                    <a:pt x="299" y="367"/>
                    <a:pt x="301" y="369"/>
                  </a:cubicBezTo>
                  <a:cubicBezTo>
                    <a:pt x="301" y="369"/>
                    <a:pt x="302" y="370"/>
                    <a:pt x="302" y="370"/>
                  </a:cubicBezTo>
                  <a:cubicBezTo>
                    <a:pt x="303" y="371"/>
                    <a:pt x="306" y="372"/>
                    <a:pt x="307" y="373"/>
                  </a:cubicBezTo>
                  <a:cubicBezTo>
                    <a:pt x="307" y="373"/>
                    <a:pt x="308" y="373"/>
                    <a:pt x="308" y="373"/>
                  </a:cubicBezTo>
                  <a:cubicBezTo>
                    <a:pt x="310" y="373"/>
                    <a:pt x="312" y="374"/>
                    <a:pt x="313" y="375"/>
                  </a:cubicBezTo>
                  <a:cubicBezTo>
                    <a:pt x="316" y="376"/>
                    <a:pt x="318" y="381"/>
                    <a:pt x="318" y="383"/>
                  </a:cubicBezTo>
                  <a:cubicBezTo>
                    <a:pt x="318" y="384"/>
                    <a:pt x="318" y="384"/>
                    <a:pt x="318" y="384"/>
                  </a:cubicBezTo>
                  <a:cubicBezTo>
                    <a:pt x="318" y="388"/>
                    <a:pt x="318" y="388"/>
                    <a:pt x="318" y="389"/>
                  </a:cubicBezTo>
                  <a:cubicBezTo>
                    <a:pt x="318" y="389"/>
                    <a:pt x="318" y="390"/>
                    <a:pt x="318" y="390"/>
                  </a:cubicBezTo>
                  <a:cubicBezTo>
                    <a:pt x="318" y="390"/>
                    <a:pt x="319" y="390"/>
                    <a:pt x="319" y="390"/>
                  </a:cubicBezTo>
                  <a:cubicBezTo>
                    <a:pt x="320" y="391"/>
                    <a:pt x="322" y="392"/>
                    <a:pt x="323" y="394"/>
                  </a:cubicBezTo>
                  <a:cubicBezTo>
                    <a:pt x="325" y="395"/>
                    <a:pt x="325" y="397"/>
                    <a:pt x="325" y="399"/>
                  </a:cubicBezTo>
                  <a:cubicBezTo>
                    <a:pt x="325" y="399"/>
                    <a:pt x="325" y="400"/>
                    <a:pt x="325" y="400"/>
                  </a:cubicBezTo>
                  <a:cubicBezTo>
                    <a:pt x="325" y="400"/>
                    <a:pt x="326" y="401"/>
                    <a:pt x="326" y="401"/>
                  </a:cubicBezTo>
                  <a:cubicBezTo>
                    <a:pt x="326" y="401"/>
                    <a:pt x="326" y="401"/>
                    <a:pt x="327" y="401"/>
                  </a:cubicBezTo>
                  <a:cubicBezTo>
                    <a:pt x="328" y="402"/>
                    <a:pt x="330" y="403"/>
                    <a:pt x="331" y="404"/>
                  </a:cubicBezTo>
                  <a:cubicBezTo>
                    <a:pt x="332" y="406"/>
                    <a:pt x="333" y="409"/>
                    <a:pt x="334" y="411"/>
                  </a:cubicBezTo>
                  <a:cubicBezTo>
                    <a:pt x="334" y="412"/>
                    <a:pt x="334" y="413"/>
                    <a:pt x="334" y="414"/>
                  </a:cubicBezTo>
                  <a:cubicBezTo>
                    <a:pt x="334" y="415"/>
                    <a:pt x="334" y="415"/>
                    <a:pt x="334" y="415"/>
                  </a:cubicBezTo>
                  <a:cubicBezTo>
                    <a:pt x="334" y="416"/>
                    <a:pt x="335" y="416"/>
                    <a:pt x="335" y="416"/>
                  </a:cubicBezTo>
                  <a:cubicBezTo>
                    <a:pt x="336" y="418"/>
                    <a:pt x="338" y="420"/>
                    <a:pt x="338" y="422"/>
                  </a:cubicBezTo>
                  <a:cubicBezTo>
                    <a:pt x="339" y="424"/>
                    <a:pt x="338" y="426"/>
                    <a:pt x="337" y="428"/>
                  </a:cubicBezTo>
                  <a:cubicBezTo>
                    <a:pt x="337" y="428"/>
                    <a:pt x="338" y="428"/>
                    <a:pt x="338" y="429"/>
                  </a:cubicBezTo>
                  <a:cubicBezTo>
                    <a:pt x="339" y="429"/>
                    <a:pt x="339" y="429"/>
                    <a:pt x="339" y="430"/>
                  </a:cubicBezTo>
                  <a:cubicBezTo>
                    <a:pt x="340" y="432"/>
                    <a:pt x="343" y="436"/>
                    <a:pt x="343" y="439"/>
                  </a:cubicBezTo>
                  <a:cubicBezTo>
                    <a:pt x="343" y="441"/>
                    <a:pt x="343" y="442"/>
                    <a:pt x="342" y="443"/>
                  </a:cubicBezTo>
                  <a:cubicBezTo>
                    <a:pt x="343" y="443"/>
                    <a:pt x="345" y="443"/>
                    <a:pt x="346" y="444"/>
                  </a:cubicBezTo>
                  <a:cubicBezTo>
                    <a:pt x="348" y="445"/>
                    <a:pt x="349" y="446"/>
                    <a:pt x="349" y="448"/>
                  </a:cubicBezTo>
                  <a:cubicBezTo>
                    <a:pt x="350" y="448"/>
                    <a:pt x="350" y="448"/>
                    <a:pt x="350" y="448"/>
                  </a:cubicBezTo>
                  <a:cubicBezTo>
                    <a:pt x="350" y="448"/>
                    <a:pt x="351" y="448"/>
                    <a:pt x="352" y="449"/>
                  </a:cubicBezTo>
                  <a:cubicBezTo>
                    <a:pt x="353" y="448"/>
                    <a:pt x="354" y="447"/>
                    <a:pt x="356" y="447"/>
                  </a:cubicBezTo>
                  <a:cubicBezTo>
                    <a:pt x="359" y="447"/>
                    <a:pt x="362" y="449"/>
                    <a:pt x="364" y="451"/>
                  </a:cubicBezTo>
                  <a:cubicBezTo>
                    <a:pt x="364" y="451"/>
                    <a:pt x="364" y="451"/>
                    <a:pt x="364" y="451"/>
                  </a:cubicBezTo>
                  <a:cubicBezTo>
                    <a:pt x="365" y="452"/>
                    <a:pt x="365" y="453"/>
                    <a:pt x="366" y="454"/>
                  </a:cubicBezTo>
                  <a:cubicBezTo>
                    <a:pt x="366" y="454"/>
                    <a:pt x="366" y="454"/>
                    <a:pt x="366" y="454"/>
                  </a:cubicBezTo>
                  <a:cubicBezTo>
                    <a:pt x="367" y="454"/>
                    <a:pt x="369" y="454"/>
                    <a:pt x="370" y="454"/>
                  </a:cubicBezTo>
                  <a:cubicBezTo>
                    <a:pt x="372" y="456"/>
                    <a:pt x="374" y="458"/>
                    <a:pt x="375" y="459"/>
                  </a:cubicBezTo>
                  <a:cubicBezTo>
                    <a:pt x="375" y="460"/>
                    <a:pt x="375" y="460"/>
                    <a:pt x="375" y="460"/>
                  </a:cubicBezTo>
                  <a:cubicBezTo>
                    <a:pt x="378" y="464"/>
                    <a:pt x="378" y="464"/>
                    <a:pt x="378" y="465"/>
                  </a:cubicBezTo>
                  <a:cubicBezTo>
                    <a:pt x="378" y="466"/>
                    <a:pt x="378" y="466"/>
                    <a:pt x="379" y="467"/>
                  </a:cubicBezTo>
                  <a:cubicBezTo>
                    <a:pt x="379" y="468"/>
                    <a:pt x="379" y="470"/>
                    <a:pt x="379" y="470"/>
                  </a:cubicBezTo>
                  <a:cubicBezTo>
                    <a:pt x="379" y="471"/>
                    <a:pt x="380" y="471"/>
                    <a:pt x="380" y="471"/>
                  </a:cubicBezTo>
                  <a:cubicBezTo>
                    <a:pt x="381" y="472"/>
                    <a:pt x="382" y="473"/>
                    <a:pt x="383" y="475"/>
                  </a:cubicBezTo>
                  <a:cubicBezTo>
                    <a:pt x="383" y="476"/>
                    <a:pt x="384" y="477"/>
                    <a:pt x="384" y="478"/>
                  </a:cubicBezTo>
                  <a:cubicBezTo>
                    <a:pt x="384" y="478"/>
                    <a:pt x="385" y="479"/>
                    <a:pt x="385" y="479"/>
                  </a:cubicBezTo>
                  <a:cubicBezTo>
                    <a:pt x="385" y="479"/>
                    <a:pt x="385" y="480"/>
                    <a:pt x="385" y="480"/>
                  </a:cubicBezTo>
                  <a:cubicBezTo>
                    <a:pt x="385" y="480"/>
                    <a:pt x="385" y="480"/>
                    <a:pt x="385" y="480"/>
                  </a:cubicBezTo>
                  <a:cubicBezTo>
                    <a:pt x="387" y="480"/>
                    <a:pt x="389" y="480"/>
                    <a:pt x="391" y="482"/>
                  </a:cubicBezTo>
                  <a:cubicBezTo>
                    <a:pt x="392" y="483"/>
                    <a:pt x="393" y="485"/>
                    <a:pt x="393" y="487"/>
                  </a:cubicBezTo>
                  <a:cubicBezTo>
                    <a:pt x="393" y="487"/>
                    <a:pt x="393" y="487"/>
                    <a:pt x="393" y="487"/>
                  </a:cubicBezTo>
                  <a:cubicBezTo>
                    <a:pt x="394" y="488"/>
                    <a:pt x="395" y="489"/>
                    <a:pt x="396" y="490"/>
                  </a:cubicBezTo>
                  <a:cubicBezTo>
                    <a:pt x="397" y="493"/>
                    <a:pt x="396" y="496"/>
                    <a:pt x="395" y="498"/>
                  </a:cubicBezTo>
                  <a:cubicBezTo>
                    <a:pt x="395" y="499"/>
                    <a:pt x="395" y="499"/>
                    <a:pt x="395" y="499"/>
                  </a:cubicBezTo>
                  <a:cubicBezTo>
                    <a:pt x="395" y="500"/>
                    <a:pt x="394" y="501"/>
                    <a:pt x="394" y="502"/>
                  </a:cubicBezTo>
                  <a:cubicBezTo>
                    <a:pt x="394" y="502"/>
                    <a:pt x="394" y="502"/>
                    <a:pt x="393" y="503"/>
                  </a:cubicBezTo>
                  <a:cubicBezTo>
                    <a:pt x="394" y="503"/>
                    <a:pt x="394" y="503"/>
                    <a:pt x="394" y="504"/>
                  </a:cubicBezTo>
                  <a:cubicBezTo>
                    <a:pt x="395" y="504"/>
                    <a:pt x="395" y="504"/>
                    <a:pt x="395" y="504"/>
                  </a:cubicBezTo>
                  <a:cubicBezTo>
                    <a:pt x="395" y="504"/>
                    <a:pt x="395" y="505"/>
                    <a:pt x="396" y="505"/>
                  </a:cubicBezTo>
                  <a:cubicBezTo>
                    <a:pt x="397" y="506"/>
                    <a:pt x="399" y="507"/>
                    <a:pt x="399" y="509"/>
                  </a:cubicBezTo>
                  <a:cubicBezTo>
                    <a:pt x="400" y="511"/>
                    <a:pt x="400" y="513"/>
                    <a:pt x="400" y="515"/>
                  </a:cubicBezTo>
                  <a:cubicBezTo>
                    <a:pt x="400" y="516"/>
                    <a:pt x="400" y="517"/>
                    <a:pt x="400" y="517"/>
                  </a:cubicBezTo>
                  <a:cubicBezTo>
                    <a:pt x="400" y="517"/>
                    <a:pt x="400" y="518"/>
                    <a:pt x="401" y="518"/>
                  </a:cubicBezTo>
                  <a:cubicBezTo>
                    <a:pt x="401" y="518"/>
                    <a:pt x="401" y="518"/>
                    <a:pt x="401" y="518"/>
                  </a:cubicBezTo>
                  <a:cubicBezTo>
                    <a:pt x="402" y="518"/>
                    <a:pt x="403" y="519"/>
                    <a:pt x="404" y="519"/>
                  </a:cubicBezTo>
                  <a:cubicBezTo>
                    <a:pt x="405" y="520"/>
                    <a:pt x="406" y="521"/>
                    <a:pt x="407" y="522"/>
                  </a:cubicBezTo>
                  <a:cubicBezTo>
                    <a:pt x="407" y="521"/>
                    <a:pt x="408" y="519"/>
                    <a:pt x="410" y="519"/>
                  </a:cubicBezTo>
                  <a:cubicBezTo>
                    <a:pt x="411" y="517"/>
                    <a:pt x="414" y="517"/>
                    <a:pt x="415" y="517"/>
                  </a:cubicBezTo>
                  <a:cubicBezTo>
                    <a:pt x="416" y="517"/>
                    <a:pt x="417" y="517"/>
                    <a:pt x="418" y="517"/>
                  </a:cubicBezTo>
                  <a:cubicBezTo>
                    <a:pt x="420" y="518"/>
                    <a:pt x="421" y="519"/>
                    <a:pt x="422" y="520"/>
                  </a:cubicBezTo>
                  <a:cubicBezTo>
                    <a:pt x="422" y="520"/>
                    <a:pt x="422" y="521"/>
                    <a:pt x="423" y="521"/>
                  </a:cubicBezTo>
                  <a:cubicBezTo>
                    <a:pt x="424" y="521"/>
                    <a:pt x="425" y="521"/>
                    <a:pt x="427" y="522"/>
                  </a:cubicBezTo>
                  <a:cubicBezTo>
                    <a:pt x="428" y="523"/>
                    <a:pt x="429" y="524"/>
                    <a:pt x="429" y="526"/>
                  </a:cubicBezTo>
                  <a:cubicBezTo>
                    <a:pt x="430" y="525"/>
                    <a:pt x="430" y="525"/>
                    <a:pt x="430" y="525"/>
                  </a:cubicBezTo>
                  <a:cubicBezTo>
                    <a:pt x="430" y="524"/>
                    <a:pt x="430" y="524"/>
                    <a:pt x="430" y="524"/>
                  </a:cubicBezTo>
                  <a:cubicBezTo>
                    <a:pt x="430" y="523"/>
                    <a:pt x="432" y="521"/>
                    <a:pt x="433" y="521"/>
                  </a:cubicBezTo>
                  <a:cubicBezTo>
                    <a:pt x="434" y="519"/>
                    <a:pt x="436" y="516"/>
                    <a:pt x="437" y="516"/>
                  </a:cubicBezTo>
                  <a:cubicBezTo>
                    <a:pt x="438" y="515"/>
                    <a:pt x="440" y="516"/>
                    <a:pt x="441" y="515"/>
                  </a:cubicBezTo>
                  <a:cubicBezTo>
                    <a:pt x="443" y="515"/>
                    <a:pt x="446" y="513"/>
                    <a:pt x="448" y="511"/>
                  </a:cubicBezTo>
                  <a:cubicBezTo>
                    <a:pt x="449" y="510"/>
                    <a:pt x="452" y="507"/>
                    <a:pt x="453" y="505"/>
                  </a:cubicBezTo>
                  <a:cubicBezTo>
                    <a:pt x="453" y="503"/>
                    <a:pt x="454" y="499"/>
                    <a:pt x="455" y="497"/>
                  </a:cubicBezTo>
                  <a:cubicBezTo>
                    <a:pt x="455" y="496"/>
                    <a:pt x="457" y="495"/>
                    <a:pt x="457" y="494"/>
                  </a:cubicBezTo>
                  <a:cubicBezTo>
                    <a:pt x="457" y="493"/>
                    <a:pt x="458" y="490"/>
                    <a:pt x="458" y="489"/>
                  </a:cubicBezTo>
                  <a:cubicBezTo>
                    <a:pt x="458" y="489"/>
                    <a:pt x="459" y="487"/>
                    <a:pt x="459" y="486"/>
                  </a:cubicBezTo>
                  <a:cubicBezTo>
                    <a:pt x="460" y="485"/>
                    <a:pt x="462" y="485"/>
                    <a:pt x="462" y="485"/>
                  </a:cubicBezTo>
                  <a:cubicBezTo>
                    <a:pt x="464" y="484"/>
                    <a:pt x="467" y="483"/>
                    <a:pt x="468" y="482"/>
                  </a:cubicBezTo>
                  <a:cubicBezTo>
                    <a:pt x="469" y="482"/>
                    <a:pt x="472" y="480"/>
                    <a:pt x="474" y="479"/>
                  </a:cubicBezTo>
                  <a:cubicBezTo>
                    <a:pt x="475" y="478"/>
                    <a:pt x="476" y="475"/>
                    <a:pt x="478" y="474"/>
                  </a:cubicBezTo>
                  <a:cubicBezTo>
                    <a:pt x="479" y="473"/>
                    <a:pt x="482" y="470"/>
                    <a:pt x="484" y="469"/>
                  </a:cubicBezTo>
                  <a:cubicBezTo>
                    <a:pt x="484" y="469"/>
                    <a:pt x="486" y="467"/>
                    <a:pt x="487" y="466"/>
                  </a:cubicBezTo>
                  <a:cubicBezTo>
                    <a:pt x="487" y="465"/>
                    <a:pt x="486" y="461"/>
                    <a:pt x="486" y="459"/>
                  </a:cubicBezTo>
                  <a:cubicBezTo>
                    <a:pt x="486" y="458"/>
                    <a:pt x="487" y="457"/>
                    <a:pt x="487" y="456"/>
                  </a:cubicBezTo>
                  <a:cubicBezTo>
                    <a:pt x="487" y="455"/>
                    <a:pt x="486" y="453"/>
                    <a:pt x="486" y="452"/>
                  </a:cubicBezTo>
                  <a:cubicBezTo>
                    <a:pt x="485" y="452"/>
                    <a:pt x="483" y="451"/>
                    <a:pt x="482" y="451"/>
                  </a:cubicBezTo>
                  <a:cubicBezTo>
                    <a:pt x="481" y="450"/>
                    <a:pt x="480" y="450"/>
                    <a:pt x="479" y="450"/>
                  </a:cubicBezTo>
                  <a:cubicBezTo>
                    <a:pt x="478" y="449"/>
                    <a:pt x="477" y="447"/>
                    <a:pt x="476" y="445"/>
                  </a:cubicBezTo>
                  <a:cubicBezTo>
                    <a:pt x="476" y="444"/>
                    <a:pt x="477" y="441"/>
                    <a:pt x="477" y="440"/>
                  </a:cubicBezTo>
                  <a:cubicBezTo>
                    <a:pt x="478" y="439"/>
                    <a:pt x="480" y="438"/>
                    <a:pt x="481" y="437"/>
                  </a:cubicBezTo>
                  <a:cubicBezTo>
                    <a:pt x="482" y="437"/>
                    <a:pt x="483" y="438"/>
                    <a:pt x="484" y="438"/>
                  </a:cubicBezTo>
                  <a:cubicBezTo>
                    <a:pt x="484" y="439"/>
                    <a:pt x="483" y="441"/>
                    <a:pt x="484" y="442"/>
                  </a:cubicBezTo>
                  <a:cubicBezTo>
                    <a:pt x="484" y="443"/>
                    <a:pt x="486" y="443"/>
                    <a:pt x="486" y="443"/>
                  </a:cubicBezTo>
                  <a:cubicBezTo>
                    <a:pt x="487" y="443"/>
                    <a:pt x="489" y="442"/>
                    <a:pt x="490" y="441"/>
                  </a:cubicBezTo>
                  <a:cubicBezTo>
                    <a:pt x="491" y="441"/>
                    <a:pt x="491" y="438"/>
                    <a:pt x="491" y="438"/>
                  </a:cubicBezTo>
                  <a:cubicBezTo>
                    <a:pt x="492" y="437"/>
                    <a:pt x="493" y="436"/>
                    <a:pt x="494" y="436"/>
                  </a:cubicBezTo>
                  <a:cubicBezTo>
                    <a:pt x="495" y="437"/>
                    <a:pt x="496" y="439"/>
                    <a:pt x="497" y="439"/>
                  </a:cubicBezTo>
                  <a:cubicBezTo>
                    <a:pt x="498" y="439"/>
                    <a:pt x="499" y="438"/>
                    <a:pt x="499" y="438"/>
                  </a:cubicBezTo>
                  <a:cubicBezTo>
                    <a:pt x="500" y="437"/>
                    <a:pt x="501" y="434"/>
                    <a:pt x="502" y="433"/>
                  </a:cubicBezTo>
                  <a:cubicBezTo>
                    <a:pt x="503" y="431"/>
                    <a:pt x="506" y="429"/>
                    <a:pt x="507" y="427"/>
                  </a:cubicBezTo>
                  <a:cubicBezTo>
                    <a:pt x="508" y="426"/>
                    <a:pt x="510" y="423"/>
                    <a:pt x="512" y="422"/>
                  </a:cubicBezTo>
                  <a:cubicBezTo>
                    <a:pt x="513" y="422"/>
                    <a:pt x="515" y="422"/>
                    <a:pt x="516" y="421"/>
                  </a:cubicBezTo>
                  <a:cubicBezTo>
                    <a:pt x="517" y="421"/>
                    <a:pt x="518" y="420"/>
                    <a:pt x="518" y="419"/>
                  </a:cubicBezTo>
                  <a:cubicBezTo>
                    <a:pt x="519" y="418"/>
                    <a:pt x="521" y="415"/>
                    <a:pt x="523" y="413"/>
                  </a:cubicBezTo>
                  <a:cubicBezTo>
                    <a:pt x="524" y="412"/>
                    <a:pt x="526" y="411"/>
                    <a:pt x="527" y="410"/>
                  </a:cubicBezTo>
                  <a:cubicBezTo>
                    <a:pt x="528" y="410"/>
                    <a:pt x="530" y="409"/>
                    <a:pt x="531" y="409"/>
                  </a:cubicBezTo>
                  <a:cubicBezTo>
                    <a:pt x="532" y="408"/>
                    <a:pt x="533" y="407"/>
                    <a:pt x="534" y="407"/>
                  </a:cubicBezTo>
                  <a:cubicBezTo>
                    <a:pt x="535" y="406"/>
                    <a:pt x="537" y="407"/>
                    <a:pt x="538" y="407"/>
                  </a:cubicBezTo>
                  <a:cubicBezTo>
                    <a:pt x="539" y="406"/>
                    <a:pt x="540" y="404"/>
                    <a:pt x="541" y="403"/>
                  </a:cubicBezTo>
                  <a:cubicBezTo>
                    <a:pt x="542" y="402"/>
                    <a:pt x="543" y="400"/>
                    <a:pt x="544" y="399"/>
                  </a:cubicBezTo>
                  <a:cubicBezTo>
                    <a:pt x="545" y="398"/>
                    <a:pt x="548" y="395"/>
                    <a:pt x="549" y="394"/>
                  </a:cubicBezTo>
                  <a:cubicBezTo>
                    <a:pt x="551" y="393"/>
                    <a:pt x="553" y="392"/>
                    <a:pt x="554" y="391"/>
                  </a:cubicBezTo>
                  <a:cubicBezTo>
                    <a:pt x="555" y="390"/>
                    <a:pt x="555" y="387"/>
                    <a:pt x="555" y="386"/>
                  </a:cubicBezTo>
                  <a:cubicBezTo>
                    <a:pt x="555" y="385"/>
                    <a:pt x="554" y="383"/>
                    <a:pt x="554" y="382"/>
                  </a:cubicBezTo>
                  <a:cubicBezTo>
                    <a:pt x="554" y="381"/>
                    <a:pt x="553" y="379"/>
                    <a:pt x="553" y="379"/>
                  </a:cubicBezTo>
                  <a:cubicBezTo>
                    <a:pt x="553" y="378"/>
                    <a:pt x="555" y="377"/>
                    <a:pt x="555" y="377"/>
                  </a:cubicBezTo>
                  <a:cubicBezTo>
                    <a:pt x="556" y="376"/>
                    <a:pt x="559" y="376"/>
                    <a:pt x="559" y="376"/>
                  </a:cubicBezTo>
                  <a:cubicBezTo>
                    <a:pt x="560" y="375"/>
                    <a:pt x="561" y="373"/>
                    <a:pt x="562" y="372"/>
                  </a:cubicBezTo>
                  <a:cubicBezTo>
                    <a:pt x="563" y="371"/>
                    <a:pt x="566" y="369"/>
                    <a:pt x="567" y="369"/>
                  </a:cubicBezTo>
                  <a:cubicBezTo>
                    <a:pt x="568" y="368"/>
                    <a:pt x="571" y="366"/>
                    <a:pt x="572" y="365"/>
                  </a:cubicBezTo>
                  <a:cubicBezTo>
                    <a:pt x="573" y="365"/>
                    <a:pt x="574" y="363"/>
                    <a:pt x="574" y="362"/>
                  </a:cubicBezTo>
                  <a:cubicBezTo>
                    <a:pt x="575" y="361"/>
                    <a:pt x="574" y="358"/>
                    <a:pt x="575" y="357"/>
                  </a:cubicBezTo>
                  <a:cubicBezTo>
                    <a:pt x="575" y="356"/>
                    <a:pt x="577" y="354"/>
                    <a:pt x="578" y="353"/>
                  </a:cubicBezTo>
                  <a:cubicBezTo>
                    <a:pt x="579" y="351"/>
                    <a:pt x="581" y="349"/>
                    <a:pt x="582" y="348"/>
                  </a:cubicBezTo>
                  <a:cubicBezTo>
                    <a:pt x="583" y="347"/>
                    <a:pt x="586" y="346"/>
                    <a:pt x="587" y="345"/>
                  </a:cubicBezTo>
                  <a:cubicBezTo>
                    <a:pt x="587" y="345"/>
                    <a:pt x="589" y="344"/>
                    <a:pt x="590" y="343"/>
                  </a:cubicBezTo>
                  <a:cubicBezTo>
                    <a:pt x="590" y="343"/>
                    <a:pt x="591" y="340"/>
                    <a:pt x="590" y="339"/>
                  </a:cubicBezTo>
                  <a:cubicBezTo>
                    <a:pt x="590" y="339"/>
                    <a:pt x="589" y="338"/>
                    <a:pt x="589" y="338"/>
                  </a:cubicBezTo>
                  <a:cubicBezTo>
                    <a:pt x="588" y="338"/>
                    <a:pt x="587" y="340"/>
                    <a:pt x="586" y="340"/>
                  </a:cubicBezTo>
                  <a:cubicBezTo>
                    <a:pt x="585" y="340"/>
                    <a:pt x="583" y="339"/>
                    <a:pt x="582" y="338"/>
                  </a:cubicBezTo>
                  <a:cubicBezTo>
                    <a:pt x="582" y="337"/>
                    <a:pt x="582" y="336"/>
                    <a:pt x="582" y="335"/>
                  </a:cubicBezTo>
                  <a:cubicBezTo>
                    <a:pt x="582" y="334"/>
                    <a:pt x="583" y="331"/>
                    <a:pt x="583" y="330"/>
                  </a:cubicBezTo>
                  <a:cubicBezTo>
                    <a:pt x="583" y="329"/>
                    <a:pt x="585" y="327"/>
                    <a:pt x="585" y="327"/>
                  </a:cubicBezTo>
                  <a:cubicBezTo>
                    <a:pt x="586" y="326"/>
                    <a:pt x="586" y="324"/>
                    <a:pt x="587" y="323"/>
                  </a:cubicBezTo>
                  <a:cubicBezTo>
                    <a:pt x="587" y="323"/>
                    <a:pt x="589" y="322"/>
                    <a:pt x="590" y="322"/>
                  </a:cubicBezTo>
                  <a:cubicBezTo>
                    <a:pt x="590" y="321"/>
                    <a:pt x="590" y="319"/>
                    <a:pt x="591" y="319"/>
                  </a:cubicBezTo>
                  <a:cubicBezTo>
                    <a:pt x="591" y="318"/>
                    <a:pt x="593" y="318"/>
                    <a:pt x="594" y="318"/>
                  </a:cubicBezTo>
                  <a:cubicBezTo>
                    <a:pt x="595" y="318"/>
                    <a:pt x="596" y="319"/>
                    <a:pt x="597" y="319"/>
                  </a:cubicBezTo>
                  <a:cubicBezTo>
                    <a:pt x="598" y="320"/>
                    <a:pt x="599" y="322"/>
                    <a:pt x="600" y="322"/>
                  </a:cubicBezTo>
                  <a:cubicBezTo>
                    <a:pt x="600" y="322"/>
                    <a:pt x="602" y="322"/>
                    <a:pt x="602" y="322"/>
                  </a:cubicBezTo>
                  <a:cubicBezTo>
                    <a:pt x="603" y="321"/>
                    <a:pt x="604" y="320"/>
                    <a:pt x="605" y="320"/>
                  </a:cubicBezTo>
                  <a:cubicBezTo>
                    <a:pt x="606" y="319"/>
                    <a:pt x="608" y="320"/>
                    <a:pt x="609" y="320"/>
                  </a:cubicBezTo>
                  <a:cubicBezTo>
                    <a:pt x="611" y="320"/>
                    <a:pt x="615" y="320"/>
                    <a:pt x="617" y="319"/>
                  </a:cubicBezTo>
                  <a:cubicBezTo>
                    <a:pt x="618" y="318"/>
                    <a:pt x="619" y="315"/>
                    <a:pt x="619" y="313"/>
                  </a:cubicBezTo>
                  <a:cubicBezTo>
                    <a:pt x="619" y="312"/>
                    <a:pt x="620" y="309"/>
                    <a:pt x="620" y="308"/>
                  </a:cubicBezTo>
                  <a:cubicBezTo>
                    <a:pt x="620" y="307"/>
                    <a:pt x="617" y="305"/>
                    <a:pt x="617" y="304"/>
                  </a:cubicBezTo>
                  <a:cubicBezTo>
                    <a:pt x="617" y="303"/>
                    <a:pt x="620" y="301"/>
                    <a:pt x="621" y="301"/>
                  </a:cubicBezTo>
                  <a:cubicBezTo>
                    <a:pt x="622" y="299"/>
                    <a:pt x="626" y="298"/>
                    <a:pt x="628" y="297"/>
                  </a:cubicBezTo>
                  <a:cubicBezTo>
                    <a:pt x="629" y="295"/>
                    <a:pt x="631" y="292"/>
                    <a:pt x="632" y="290"/>
                  </a:cubicBezTo>
                  <a:cubicBezTo>
                    <a:pt x="633" y="289"/>
                    <a:pt x="634" y="286"/>
                    <a:pt x="635" y="285"/>
                  </a:cubicBezTo>
                  <a:cubicBezTo>
                    <a:pt x="636" y="284"/>
                    <a:pt x="637" y="281"/>
                    <a:pt x="637" y="279"/>
                  </a:cubicBezTo>
                  <a:cubicBezTo>
                    <a:pt x="637" y="277"/>
                    <a:pt x="635" y="274"/>
                    <a:pt x="634" y="272"/>
                  </a:cubicBezTo>
                  <a:cubicBezTo>
                    <a:pt x="634" y="270"/>
                    <a:pt x="632" y="266"/>
                    <a:pt x="632" y="265"/>
                  </a:cubicBezTo>
                  <a:cubicBezTo>
                    <a:pt x="632" y="262"/>
                    <a:pt x="632" y="257"/>
                    <a:pt x="632" y="254"/>
                  </a:cubicBezTo>
                  <a:cubicBezTo>
                    <a:pt x="633" y="251"/>
                    <a:pt x="633" y="244"/>
                    <a:pt x="634" y="240"/>
                  </a:cubicBezTo>
                  <a:cubicBezTo>
                    <a:pt x="635" y="237"/>
                    <a:pt x="637" y="231"/>
                    <a:pt x="639" y="228"/>
                  </a:cubicBezTo>
                  <a:cubicBezTo>
                    <a:pt x="640" y="225"/>
                    <a:pt x="643" y="220"/>
                    <a:pt x="645" y="218"/>
                  </a:cubicBezTo>
                  <a:cubicBezTo>
                    <a:pt x="646" y="216"/>
                    <a:pt x="647" y="212"/>
                    <a:pt x="648" y="210"/>
                  </a:cubicBezTo>
                  <a:cubicBezTo>
                    <a:pt x="649" y="206"/>
                    <a:pt x="652" y="199"/>
                    <a:pt x="654" y="196"/>
                  </a:cubicBezTo>
                  <a:cubicBezTo>
                    <a:pt x="655" y="192"/>
                    <a:pt x="659" y="185"/>
                    <a:pt x="661" y="182"/>
                  </a:cubicBezTo>
                  <a:cubicBezTo>
                    <a:pt x="663" y="178"/>
                    <a:pt x="669" y="172"/>
                    <a:pt x="672" y="169"/>
                  </a:cubicBezTo>
                  <a:cubicBezTo>
                    <a:pt x="674" y="166"/>
                    <a:pt x="680" y="161"/>
                    <a:pt x="683" y="159"/>
                  </a:cubicBezTo>
                  <a:cubicBezTo>
                    <a:pt x="686" y="156"/>
                    <a:pt x="692" y="152"/>
                    <a:pt x="695" y="150"/>
                  </a:cubicBezTo>
                  <a:cubicBezTo>
                    <a:pt x="696" y="149"/>
                    <a:pt x="698" y="148"/>
                    <a:pt x="699" y="147"/>
                  </a:cubicBezTo>
                  <a:lnTo>
                    <a:pt x="504" y="20"/>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5" name="Freeform 64"/>
            <p:cNvSpPr>
              <a:spLocks/>
            </p:cNvSpPr>
            <p:nvPr/>
          </p:nvSpPr>
          <p:spPr bwMode="auto">
            <a:xfrm>
              <a:off x="4319588" y="3656013"/>
              <a:ext cx="960437" cy="374650"/>
            </a:xfrm>
            <a:custGeom>
              <a:avLst/>
              <a:gdLst>
                <a:gd name="T0" fmla="*/ 768 w 1140"/>
                <a:gd name="T1" fmla="*/ 351 h 444"/>
                <a:gd name="T2" fmla="*/ 820 w 1140"/>
                <a:gd name="T3" fmla="*/ 305 h 444"/>
                <a:gd name="T4" fmla="*/ 834 w 1140"/>
                <a:gd name="T5" fmla="*/ 300 h 444"/>
                <a:gd name="T6" fmla="*/ 853 w 1140"/>
                <a:gd name="T7" fmla="*/ 290 h 444"/>
                <a:gd name="T8" fmla="*/ 854 w 1140"/>
                <a:gd name="T9" fmla="*/ 271 h 444"/>
                <a:gd name="T10" fmla="*/ 865 w 1140"/>
                <a:gd name="T11" fmla="*/ 253 h 444"/>
                <a:gd name="T12" fmla="*/ 878 w 1140"/>
                <a:gd name="T13" fmla="*/ 239 h 444"/>
                <a:gd name="T14" fmla="*/ 901 w 1140"/>
                <a:gd name="T15" fmla="*/ 230 h 444"/>
                <a:gd name="T16" fmla="*/ 919 w 1140"/>
                <a:gd name="T17" fmla="*/ 228 h 444"/>
                <a:gd name="T18" fmla="*/ 936 w 1140"/>
                <a:gd name="T19" fmla="*/ 209 h 444"/>
                <a:gd name="T20" fmla="*/ 949 w 1140"/>
                <a:gd name="T21" fmla="*/ 196 h 444"/>
                <a:gd name="T22" fmla="*/ 970 w 1140"/>
                <a:gd name="T23" fmla="*/ 181 h 444"/>
                <a:gd name="T24" fmla="*/ 987 w 1140"/>
                <a:gd name="T25" fmla="*/ 175 h 444"/>
                <a:gd name="T26" fmla="*/ 991 w 1140"/>
                <a:gd name="T27" fmla="*/ 155 h 444"/>
                <a:gd name="T28" fmla="*/ 1001 w 1140"/>
                <a:gd name="T29" fmla="*/ 150 h 444"/>
                <a:gd name="T30" fmla="*/ 1007 w 1140"/>
                <a:gd name="T31" fmla="*/ 134 h 444"/>
                <a:gd name="T32" fmla="*/ 1026 w 1140"/>
                <a:gd name="T33" fmla="*/ 120 h 444"/>
                <a:gd name="T34" fmla="*/ 1032 w 1140"/>
                <a:gd name="T35" fmla="*/ 136 h 444"/>
                <a:gd name="T36" fmla="*/ 1051 w 1140"/>
                <a:gd name="T37" fmla="*/ 118 h 444"/>
                <a:gd name="T38" fmla="*/ 1073 w 1140"/>
                <a:gd name="T39" fmla="*/ 99 h 444"/>
                <a:gd name="T40" fmla="*/ 1087 w 1140"/>
                <a:gd name="T41" fmla="*/ 93 h 444"/>
                <a:gd name="T42" fmla="*/ 1103 w 1140"/>
                <a:gd name="T43" fmla="*/ 94 h 444"/>
                <a:gd name="T44" fmla="*/ 1116 w 1140"/>
                <a:gd name="T45" fmla="*/ 59 h 444"/>
                <a:gd name="T46" fmla="*/ 1132 w 1140"/>
                <a:gd name="T47" fmla="*/ 49 h 444"/>
                <a:gd name="T48" fmla="*/ 1136 w 1140"/>
                <a:gd name="T49" fmla="*/ 38 h 444"/>
                <a:gd name="T50" fmla="*/ 1137 w 1140"/>
                <a:gd name="T51" fmla="*/ 16 h 444"/>
                <a:gd name="T52" fmla="*/ 1133 w 1140"/>
                <a:gd name="T53" fmla="*/ 1 h 444"/>
                <a:gd name="T54" fmla="*/ 1100 w 1140"/>
                <a:gd name="T55" fmla="*/ 11 h 444"/>
                <a:gd name="T56" fmla="*/ 861 w 1140"/>
                <a:gd name="T57" fmla="*/ 56 h 444"/>
                <a:gd name="T58" fmla="*/ 712 w 1140"/>
                <a:gd name="T59" fmla="*/ 78 h 444"/>
                <a:gd name="T60" fmla="*/ 550 w 1140"/>
                <a:gd name="T61" fmla="*/ 98 h 444"/>
                <a:gd name="T62" fmla="*/ 438 w 1140"/>
                <a:gd name="T63" fmla="*/ 111 h 444"/>
                <a:gd name="T64" fmla="*/ 258 w 1140"/>
                <a:gd name="T65" fmla="*/ 129 h 444"/>
                <a:gd name="T66" fmla="*/ 100 w 1140"/>
                <a:gd name="T67" fmla="*/ 179 h 444"/>
                <a:gd name="T68" fmla="*/ 74 w 1140"/>
                <a:gd name="T69" fmla="*/ 196 h 444"/>
                <a:gd name="T70" fmla="*/ 65 w 1140"/>
                <a:gd name="T71" fmla="*/ 198 h 444"/>
                <a:gd name="T72" fmla="*/ 64 w 1140"/>
                <a:gd name="T73" fmla="*/ 218 h 444"/>
                <a:gd name="T74" fmla="*/ 59 w 1140"/>
                <a:gd name="T75" fmla="*/ 239 h 444"/>
                <a:gd name="T76" fmla="*/ 53 w 1140"/>
                <a:gd name="T77" fmla="*/ 262 h 444"/>
                <a:gd name="T78" fmla="*/ 52 w 1140"/>
                <a:gd name="T79" fmla="*/ 271 h 444"/>
                <a:gd name="T80" fmla="*/ 50 w 1140"/>
                <a:gd name="T81" fmla="*/ 280 h 444"/>
                <a:gd name="T82" fmla="*/ 53 w 1140"/>
                <a:gd name="T83" fmla="*/ 300 h 444"/>
                <a:gd name="T84" fmla="*/ 43 w 1140"/>
                <a:gd name="T85" fmla="*/ 315 h 444"/>
                <a:gd name="T86" fmla="*/ 30 w 1140"/>
                <a:gd name="T87" fmla="*/ 326 h 444"/>
                <a:gd name="T88" fmla="*/ 19 w 1140"/>
                <a:gd name="T89" fmla="*/ 328 h 444"/>
                <a:gd name="T90" fmla="*/ 23 w 1140"/>
                <a:gd name="T91" fmla="*/ 333 h 444"/>
                <a:gd name="T92" fmla="*/ 35 w 1140"/>
                <a:gd name="T93" fmla="*/ 344 h 444"/>
                <a:gd name="T94" fmla="*/ 30 w 1140"/>
                <a:gd name="T95" fmla="*/ 354 h 444"/>
                <a:gd name="T96" fmla="*/ 13 w 1140"/>
                <a:gd name="T97" fmla="*/ 365 h 444"/>
                <a:gd name="T98" fmla="*/ 11 w 1140"/>
                <a:gd name="T99" fmla="*/ 366 h 444"/>
                <a:gd name="T100" fmla="*/ 8 w 1140"/>
                <a:gd name="T101" fmla="*/ 388 h 444"/>
                <a:gd name="T102" fmla="*/ 9 w 1140"/>
                <a:gd name="T103" fmla="*/ 410 h 444"/>
                <a:gd name="T104" fmla="*/ 14 w 1140"/>
                <a:gd name="T105" fmla="*/ 437 h 444"/>
                <a:gd name="T106" fmla="*/ 1 w 1140"/>
                <a:gd name="T107" fmla="*/ 441 h 444"/>
                <a:gd name="T108" fmla="*/ 72 w 1140"/>
                <a:gd name="T109" fmla="*/ 444 h 444"/>
                <a:gd name="T110" fmla="*/ 251 w 1140"/>
                <a:gd name="T111" fmla="*/ 424 h 444"/>
                <a:gd name="T112" fmla="*/ 279 w 1140"/>
                <a:gd name="T113" fmla="*/ 419 h 444"/>
                <a:gd name="T114" fmla="*/ 358 w 1140"/>
                <a:gd name="T115" fmla="*/ 409 h 444"/>
                <a:gd name="T116" fmla="*/ 516 w 1140"/>
                <a:gd name="T117" fmla="*/ 389 h 4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40" h="444">
                  <a:moveTo>
                    <a:pt x="640" y="371"/>
                  </a:moveTo>
                  <a:cubicBezTo>
                    <a:pt x="652" y="370"/>
                    <a:pt x="652" y="370"/>
                    <a:pt x="652" y="370"/>
                  </a:cubicBezTo>
                  <a:cubicBezTo>
                    <a:pt x="666" y="368"/>
                    <a:pt x="683" y="366"/>
                    <a:pt x="692" y="364"/>
                  </a:cubicBezTo>
                  <a:cubicBezTo>
                    <a:pt x="704" y="362"/>
                    <a:pt x="723" y="359"/>
                    <a:pt x="740" y="356"/>
                  </a:cubicBezTo>
                  <a:cubicBezTo>
                    <a:pt x="751" y="354"/>
                    <a:pt x="761" y="352"/>
                    <a:pt x="768" y="351"/>
                  </a:cubicBezTo>
                  <a:cubicBezTo>
                    <a:pt x="774" y="350"/>
                    <a:pt x="785" y="348"/>
                    <a:pt x="795" y="347"/>
                  </a:cubicBezTo>
                  <a:cubicBezTo>
                    <a:pt x="802" y="346"/>
                    <a:pt x="808" y="345"/>
                    <a:pt x="812" y="344"/>
                  </a:cubicBezTo>
                  <a:cubicBezTo>
                    <a:pt x="815" y="343"/>
                    <a:pt x="818" y="343"/>
                    <a:pt x="821" y="342"/>
                  </a:cubicBezTo>
                  <a:cubicBezTo>
                    <a:pt x="822" y="342"/>
                    <a:pt x="822" y="342"/>
                    <a:pt x="822" y="342"/>
                  </a:cubicBezTo>
                  <a:cubicBezTo>
                    <a:pt x="820" y="305"/>
                    <a:pt x="820" y="305"/>
                    <a:pt x="820" y="305"/>
                  </a:cubicBezTo>
                  <a:cubicBezTo>
                    <a:pt x="820" y="305"/>
                    <a:pt x="823" y="302"/>
                    <a:pt x="824" y="301"/>
                  </a:cubicBezTo>
                  <a:cubicBezTo>
                    <a:pt x="824" y="300"/>
                    <a:pt x="824" y="298"/>
                    <a:pt x="825" y="297"/>
                  </a:cubicBezTo>
                  <a:cubicBezTo>
                    <a:pt x="826" y="296"/>
                    <a:pt x="829" y="295"/>
                    <a:pt x="830" y="296"/>
                  </a:cubicBezTo>
                  <a:cubicBezTo>
                    <a:pt x="830" y="296"/>
                    <a:pt x="829" y="299"/>
                    <a:pt x="830" y="299"/>
                  </a:cubicBezTo>
                  <a:cubicBezTo>
                    <a:pt x="831" y="300"/>
                    <a:pt x="833" y="300"/>
                    <a:pt x="834" y="300"/>
                  </a:cubicBezTo>
                  <a:cubicBezTo>
                    <a:pt x="835" y="300"/>
                    <a:pt x="837" y="299"/>
                    <a:pt x="838" y="298"/>
                  </a:cubicBezTo>
                  <a:cubicBezTo>
                    <a:pt x="840" y="298"/>
                    <a:pt x="843" y="298"/>
                    <a:pt x="844" y="298"/>
                  </a:cubicBezTo>
                  <a:cubicBezTo>
                    <a:pt x="845" y="298"/>
                    <a:pt x="847" y="296"/>
                    <a:pt x="847" y="296"/>
                  </a:cubicBezTo>
                  <a:cubicBezTo>
                    <a:pt x="848" y="295"/>
                    <a:pt x="849" y="293"/>
                    <a:pt x="850" y="292"/>
                  </a:cubicBezTo>
                  <a:cubicBezTo>
                    <a:pt x="851" y="291"/>
                    <a:pt x="852" y="291"/>
                    <a:pt x="853" y="290"/>
                  </a:cubicBezTo>
                  <a:cubicBezTo>
                    <a:pt x="854" y="289"/>
                    <a:pt x="855" y="287"/>
                    <a:pt x="855" y="286"/>
                  </a:cubicBezTo>
                  <a:cubicBezTo>
                    <a:pt x="855" y="285"/>
                    <a:pt x="853" y="284"/>
                    <a:pt x="853" y="283"/>
                  </a:cubicBezTo>
                  <a:cubicBezTo>
                    <a:pt x="852" y="282"/>
                    <a:pt x="852" y="280"/>
                    <a:pt x="852" y="279"/>
                  </a:cubicBezTo>
                  <a:cubicBezTo>
                    <a:pt x="852" y="278"/>
                    <a:pt x="853" y="277"/>
                    <a:pt x="853" y="276"/>
                  </a:cubicBezTo>
                  <a:cubicBezTo>
                    <a:pt x="854" y="275"/>
                    <a:pt x="854" y="272"/>
                    <a:pt x="854" y="271"/>
                  </a:cubicBezTo>
                  <a:cubicBezTo>
                    <a:pt x="854" y="270"/>
                    <a:pt x="853" y="269"/>
                    <a:pt x="853" y="268"/>
                  </a:cubicBezTo>
                  <a:cubicBezTo>
                    <a:pt x="853" y="267"/>
                    <a:pt x="854" y="265"/>
                    <a:pt x="855" y="264"/>
                  </a:cubicBezTo>
                  <a:cubicBezTo>
                    <a:pt x="856" y="262"/>
                    <a:pt x="857" y="259"/>
                    <a:pt x="858" y="257"/>
                  </a:cubicBezTo>
                  <a:cubicBezTo>
                    <a:pt x="859" y="256"/>
                    <a:pt x="861" y="255"/>
                    <a:pt x="862" y="255"/>
                  </a:cubicBezTo>
                  <a:cubicBezTo>
                    <a:pt x="863" y="254"/>
                    <a:pt x="865" y="254"/>
                    <a:pt x="865" y="253"/>
                  </a:cubicBezTo>
                  <a:cubicBezTo>
                    <a:pt x="866" y="252"/>
                    <a:pt x="866" y="250"/>
                    <a:pt x="866" y="248"/>
                  </a:cubicBezTo>
                  <a:cubicBezTo>
                    <a:pt x="866" y="247"/>
                    <a:pt x="867" y="246"/>
                    <a:pt x="868" y="245"/>
                  </a:cubicBezTo>
                  <a:cubicBezTo>
                    <a:pt x="869" y="245"/>
                    <a:pt x="870" y="244"/>
                    <a:pt x="871" y="244"/>
                  </a:cubicBezTo>
                  <a:cubicBezTo>
                    <a:pt x="872" y="244"/>
                    <a:pt x="874" y="244"/>
                    <a:pt x="875" y="243"/>
                  </a:cubicBezTo>
                  <a:cubicBezTo>
                    <a:pt x="876" y="243"/>
                    <a:pt x="877" y="240"/>
                    <a:pt x="878" y="239"/>
                  </a:cubicBezTo>
                  <a:cubicBezTo>
                    <a:pt x="879" y="238"/>
                    <a:pt x="880" y="235"/>
                    <a:pt x="881" y="235"/>
                  </a:cubicBezTo>
                  <a:cubicBezTo>
                    <a:pt x="882" y="234"/>
                    <a:pt x="885" y="235"/>
                    <a:pt x="887" y="234"/>
                  </a:cubicBezTo>
                  <a:cubicBezTo>
                    <a:pt x="888" y="234"/>
                    <a:pt x="890" y="232"/>
                    <a:pt x="892" y="231"/>
                  </a:cubicBezTo>
                  <a:cubicBezTo>
                    <a:pt x="893" y="231"/>
                    <a:pt x="895" y="231"/>
                    <a:pt x="897" y="231"/>
                  </a:cubicBezTo>
                  <a:cubicBezTo>
                    <a:pt x="898" y="231"/>
                    <a:pt x="900" y="231"/>
                    <a:pt x="901" y="230"/>
                  </a:cubicBezTo>
                  <a:cubicBezTo>
                    <a:pt x="902" y="230"/>
                    <a:pt x="902" y="227"/>
                    <a:pt x="903" y="227"/>
                  </a:cubicBezTo>
                  <a:cubicBezTo>
                    <a:pt x="904" y="227"/>
                    <a:pt x="906" y="228"/>
                    <a:pt x="907" y="229"/>
                  </a:cubicBezTo>
                  <a:cubicBezTo>
                    <a:pt x="907" y="229"/>
                    <a:pt x="907" y="231"/>
                    <a:pt x="908" y="231"/>
                  </a:cubicBezTo>
                  <a:cubicBezTo>
                    <a:pt x="909" y="232"/>
                    <a:pt x="911" y="229"/>
                    <a:pt x="912" y="228"/>
                  </a:cubicBezTo>
                  <a:cubicBezTo>
                    <a:pt x="913" y="228"/>
                    <a:pt x="917" y="229"/>
                    <a:pt x="919" y="228"/>
                  </a:cubicBezTo>
                  <a:cubicBezTo>
                    <a:pt x="920" y="228"/>
                    <a:pt x="921" y="225"/>
                    <a:pt x="922" y="224"/>
                  </a:cubicBezTo>
                  <a:cubicBezTo>
                    <a:pt x="923" y="223"/>
                    <a:pt x="924" y="220"/>
                    <a:pt x="925" y="219"/>
                  </a:cubicBezTo>
                  <a:cubicBezTo>
                    <a:pt x="926" y="218"/>
                    <a:pt x="929" y="218"/>
                    <a:pt x="930" y="218"/>
                  </a:cubicBezTo>
                  <a:cubicBezTo>
                    <a:pt x="931" y="217"/>
                    <a:pt x="933" y="214"/>
                    <a:pt x="934" y="213"/>
                  </a:cubicBezTo>
                  <a:cubicBezTo>
                    <a:pt x="935" y="212"/>
                    <a:pt x="935" y="210"/>
                    <a:pt x="936" y="209"/>
                  </a:cubicBezTo>
                  <a:cubicBezTo>
                    <a:pt x="937" y="208"/>
                    <a:pt x="939" y="206"/>
                    <a:pt x="940" y="206"/>
                  </a:cubicBezTo>
                  <a:cubicBezTo>
                    <a:pt x="941" y="206"/>
                    <a:pt x="942" y="208"/>
                    <a:pt x="942" y="208"/>
                  </a:cubicBezTo>
                  <a:cubicBezTo>
                    <a:pt x="943" y="208"/>
                    <a:pt x="944" y="206"/>
                    <a:pt x="945" y="206"/>
                  </a:cubicBezTo>
                  <a:cubicBezTo>
                    <a:pt x="946" y="205"/>
                    <a:pt x="947" y="202"/>
                    <a:pt x="948" y="201"/>
                  </a:cubicBezTo>
                  <a:cubicBezTo>
                    <a:pt x="948" y="200"/>
                    <a:pt x="948" y="197"/>
                    <a:pt x="949" y="196"/>
                  </a:cubicBezTo>
                  <a:cubicBezTo>
                    <a:pt x="949" y="195"/>
                    <a:pt x="951" y="194"/>
                    <a:pt x="952" y="194"/>
                  </a:cubicBezTo>
                  <a:cubicBezTo>
                    <a:pt x="953" y="193"/>
                    <a:pt x="957" y="193"/>
                    <a:pt x="959" y="192"/>
                  </a:cubicBezTo>
                  <a:cubicBezTo>
                    <a:pt x="960" y="191"/>
                    <a:pt x="959" y="188"/>
                    <a:pt x="960" y="187"/>
                  </a:cubicBezTo>
                  <a:cubicBezTo>
                    <a:pt x="961" y="186"/>
                    <a:pt x="964" y="186"/>
                    <a:pt x="965" y="185"/>
                  </a:cubicBezTo>
                  <a:cubicBezTo>
                    <a:pt x="966" y="184"/>
                    <a:pt x="969" y="182"/>
                    <a:pt x="970" y="181"/>
                  </a:cubicBezTo>
                  <a:cubicBezTo>
                    <a:pt x="970" y="180"/>
                    <a:pt x="971" y="178"/>
                    <a:pt x="972" y="178"/>
                  </a:cubicBezTo>
                  <a:cubicBezTo>
                    <a:pt x="973" y="177"/>
                    <a:pt x="975" y="178"/>
                    <a:pt x="977" y="178"/>
                  </a:cubicBezTo>
                  <a:cubicBezTo>
                    <a:pt x="978" y="178"/>
                    <a:pt x="980" y="180"/>
                    <a:pt x="981" y="180"/>
                  </a:cubicBezTo>
                  <a:cubicBezTo>
                    <a:pt x="982" y="180"/>
                    <a:pt x="983" y="179"/>
                    <a:pt x="984" y="179"/>
                  </a:cubicBezTo>
                  <a:cubicBezTo>
                    <a:pt x="985" y="178"/>
                    <a:pt x="986" y="176"/>
                    <a:pt x="987" y="175"/>
                  </a:cubicBezTo>
                  <a:cubicBezTo>
                    <a:pt x="987" y="174"/>
                    <a:pt x="988" y="171"/>
                    <a:pt x="989" y="170"/>
                  </a:cubicBezTo>
                  <a:cubicBezTo>
                    <a:pt x="989" y="169"/>
                    <a:pt x="991" y="168"/>
                    <a:pt x="992" y="167"/>
                  </a:cubicBezTo>
                  <a:cubicBezTo>
                    <a:pt x="992" y="166"/>
                    <a:pt x="991" y="165"/>
                    <a:pt x="991" y="164"/>
                  </a:cubicBezTo>
                  <a:cubicBezTo>
                    <a:pt x="991" y="163"/>
                    <a:pt x="993" y="161"/>
                    <a:pt x="993" y="159"/>
                  </a:cubicBezTo>
                  <a:cubicBezTo>
                    <a:pt x="993" y="158"/>
                    <a:pt x="992" y="156"/>
                    <a:pt x="991" y="155"/>
                  </a:cubicBezTo>
                  <a:cubicBezTo>
                    <a:pt x="991" y="154"/>
                    <a:pt x="989" y="153"/>
                    <a:pt x="989" y="151"/>
                  </a:cubicBezTo>
                  <a:cubicBezTo>
                    <a:pt x="989" y="150"/>
                    <a:pt x="991" y="147"/>
                    <a:pt x="993" y="146"/>
                  </a:cubicBezTo>
                  <a:cubicBezTo>
                    <a:pt x="994" y="145"/>
                    <a:pt x="996" y="145"/>
                    <a:pt x="997" y="146"/>
                  </a:cubicBezTo>
                  <a:cubicBezTo>
                    <a:pt x="998" y="146"/>
                    <a:pt x="999" y="147"/>
                    <a:pt x="999" y="147"/>
                  </a:cubicBezTo>
                  <a:cubicBezTo>
                    <a:pt x="1000" y="148"/>
                    <a:pt x="1000" y="149"/>
                    <a:pt x="1001" y="150"/>
                  </a:cubicBezTo>
                  <a:cubicBezTo>
                    <a:pt x="1002" y="150"/>
                    <a:pt x="1005" y="150"/>
                    <a:pt x="1005" y="149"/>
                  </a:cubicBezTo>
                  <a:cubicBezTo>
                    <a:pt x="1006" y="148"/>
                    <a:pt x="1005" y="146"/>
                    <a:pt x="1006" y="145"/>
                  </a:cubicBezTo>
                  <a:cubicBezTo>
                    <a:pt x="1006" y="143"/>
                    <a:pt x="1008" y="142"/>
                    <a:pt x="1008" y="141"/>
                  </a:cubicBezTo>
                  <a:cubicBezTo>
                    <a:pt x="1008" y="140"/>
                    <a:pt x="1006" y="138"/>
                    <a:pt x="1006" y="137"/>
                  </a:cubicBezTo>
                  <a:cubicBezTo>
                    <a:pt x="1006" y="136"/>
                    <a:pt x="1006" y="135"/>
                    <a:pt x="1007" y="134"/>
                  </a:cubicBezTo>
                  <a:cubicBezTo>
                    <a:pt x="1007" y="133"/>
                    <a:pt x="1009" y="133"/>
                    <a:pt x="1009" y="132"/>
                  </a:cubicBezTo>
                  <a:cubicBezTo>
                    <a:pt x="1010" y="131"/>
                    <a:pt x="1012" y="129"/>
                    <a:pt x="1013" y="128"/>
                  </a:cubicBezTo>
                  <a:cubicBezTo>
                    <a:pt x="1015" y="127"/>
                    <a:pt x="1016" y="124"/>
                    <a:pt x="1018" y="123"/>
                  </a:cubicBezTo>
                  <a:cubicBezTo>
                    <a:pt x="1019" y="122"/>
                    <a:pt x="1021" y="121"/>
                    <a:pt x="1022" y="120"/>
                  </a:cubicBezTo>
                  <a:cubicBezTo>
                    <a:pt x="1023" y="120"/>
                    <a:pt x="1025" y="120"/>
                    <a:pt x="1026" y="120"/>
                  </a:cubicBezTo>
                  <a:cubicBezTo>
                    <a:pt x="1028" y="121"/>
                    <a:pt x="1030" y="122"/>
                    <a:pt x="1030" y="123"/>
                  </a:cubicBezTo>
                  <a:cubicBezTo>
                    <a:pt x="1031" y="124"/>
                    <a:pt x="1030" y="126"/>
                    <a:pt x="1030" y="126"/>
                  </a:cubicBezTo>
                  <a:cubicBezTo>
                    <a:pt x="1030" y="127"/>
                    <a:pt x="1029" y="129"/>
                    <a:pt x="1029" y="130"/>
                  </a:cubicBezTo>
                  <a:cubicBezTo>
                    <a:pt x="1028" y="131"/>
                    <a:pt x="1029" y="134"/>
                    <a:pt x="1030" y="135"/>
                  </a:cubicBezTo>
                  <a:cubicBezTo>
                    <a:pt x="1030" y="135"/>
                    <a:pt x="1032" y="136"/>
                    <a:pt x="1032" y="136"/>
                  </a:cubicBezTo>
                  <a:cubicBezTo>
                    <a:pt x="1033" y="136"/>
                    <a:pt x="1036" y="137"/>
                    <a:pt x="1037" y="137"/>
                  </a:cubicBezTo>
                  <a:cubicBezTo>
                    <a:pt x="1039" y="136"/>
                    <a:pt x="1041" y="134"/>
                    <a:pt x="1042" y="133"/>
                  </a:cubicBezTo>
                  <a:cubicBezTo>
                    <a:pt x="1043" y="132"/>
                    <a:pt x="1045" y="131"/>
                    <a:pt x="1046" y="130"/>
                  </a:cubicBezTo>
                  <a:cubicBezTo>
                    <a:pt x="1047" y="129"/>
                    <a:pt x="1049" y="126"/>
                    <a:pt x="1050" y="125"/>
                  </a:cubicBezTo>
                  <a:cubicBezTo>
                    <a:pt x="1051" y="124"/>
                    <a:pt x="1051" y="120"/>
                    <a:pt x="1051" y="118"/>
                  </a:cubicBezTo>
                  <a:cubicBezTo>
                    <a:pt x="1052" y="116"/>
                    <a:pt x="1053" y="112"/>
                    <a:pt x="1054" y="110"/>
                  </a:cubicBezTo>
                  <a:cubicBezTo>
                    <a:pt x="1055" y="109"/>
                    <a:pt x="1057" y="106"/>
                    <a:pt x="1059" y="105"/>
                  </a:cubicBezTo>
                  <a:cubicBezTo>
                    <a:pt x="1060" y="104"/>
                    <a:pt x="1064" y="104"/>
                    <a:pt x="1065" y="103"/>
                  </a:cubicBezTo>
                  <a:cubicBezTo>
                    <a:pt x="1066" y="102"/>
                    <a:pt x="1066" y="99"/>
                    <a:pt x="1068" y="99"/>
                  </a:cubicBezTo>
                  <a:cubicBezTo>
                    <a:pt x="1069" y="98"/>
                    <a:pt x="1072" y="99"/>
                    <a:pt x="1073" y="99"/>
                  </a:cubicBezTo>
                  <a:cubicBezTo>
                    <a:pt x="1074" y="98"/>
                    <a:pt x="1075" y="97"/>
                    <a:pt x="1076" y="96"/>
                  </a:cubicBezTo>
                  <a:cubicBezTo>
                    <a:pt x="1076" y="96"/>
                    <a:pt x="1076" y="94"/>
                    <a:pt x="1077" y="93"/>
                  </a:cubicBezTo>
                  <a:cubicBezTo>
                    <a:pt x="1078" y="93"/>
                    <a:pt x="1080" y="93"/>
                    <a:pt x="1081" y="93"/>
                  </a:cubicBezTo>
                  <a:cubicBezTo>
                    <a:pt x="1082" y="94"/>
                    <a:pt x="1083" y="95"/>
                    <a:pt x="1084" y="95"/>
                  </a:cubicBezTo>
                  <a:cubicBezTo>
                    <a:pt x="1085" y="95"/>
                    <a:pt x="1086" y="93"/>
                    <a:pt x="1087" y="93"/>
                  </a:cubicBezTo>
                  <a:cubicBezTo>
                    <a:pt x="1088" y="93"/>
                    <a:pt x="1090" y="94"/>
                    <a:pt x="1090" y="95"/>
                  </a:cubicBezTo>
                  <a:cubicBezTo>
                    <a:pt x="1091" y="96"/>
                    <a:pt x="1090" y="98"/>
                    <a:pt x="1091" y="99"/>
                  </a:cubicBezTo>
                  <a:cubicBezTo>
                    <a:pt x="1092" y="100"/>
                    <a:pt x="1094" y="100"/>
                    <a:pt x="1095" y="100"/>
                  </a:cubicBezTo>
                  <a:cubicBezTo>
                    <a:pt x="1096" y="100"/>
                    <a:pt x="1099" y="98"/>
                    <a:pt x="1100" y="97"/>
                  </a:cubicBezTo>
                  <a:cubicBezTo>
                    <a:pt x="1101" y="96"/>
                    <a:pt x="1102" y="94"/>
                    <a:pt x="1103" y="94"/>
                  </a:cubicBezTo>
                  <a:cubicBezTo>
                    <a:pt x="1104" y="93"/>
                    <a:pt x="1105" y="93"/>
                    <a:pt x="1106" y="92"/>
                  </a:cubicBezTo>
                  <a:cubicBezTo>
                    <a:pt x="1107" y="91"/>
                    <a:pt x="1108" y="88"/>
                    <a:pt x="1109" y="86"/>
                  </a:cubicBezTo>
                  <a:cubicBezTo>
                    <a:pt x="1110" y="84"/>
                    <a:pt x="1110" y="79"/>
                    <a:pt x="1110" y="77"/>
                  </a:cubicBezTo>
                  <a:cubicBezTo>
                    <a:pt x="1111" y="74"/>
                    <a:pt x="1113" y="69"/>
                    <a:pt x="1114" y="66"/>
                  </a:cubicBezTo>
                  <a:cubicBezTo>
                    <a:pt x="1115" y="64"/>
                    <a:pt x="1115" y="60"/>
                    <a:pt x="1116" y="59"/>
                  </a:cubicBezTo>
                  <a:cubicBezTo>
                    <a:pt x="1117" y="59"/>
                    <a:pt x="1118" y="58"/>
                    <a:pt x="1119" y="58"/>
                  </a:cubicBezTo>
                  <a:cubicBezTo>
                    <a:pt x="1120" y="57"/>
                    <a:pt x="1121" y="55"/>
                    <a:pt x="1121" y="54"/>
                  </a:cubicBezTo>
                  <a:cubicBezTo>
                    <a:pt x="1122" y="53"/>
                    <a:pt x="1124" y="51"/>
                    <a:pt x="1125" y="50"/>
                  </a:cubicBezTo>
                  <a:cubicBezTo>
                    <a:pt x="1126" y="50"/>
                    <a:pt x="1128" y="48"/>
                    <a:pt x="1129" y="48"/>
                  </a:cubicBezTo>
                  <a:cubicBezTo>
                    <a:pt x="1130" y="48"/>
                    <a:pt x="1131" y="48"/>
                    <a:pt x="1132" y="49"/>
                  </a:cubicBezTo>
                  <a:cubicBezTo>
                    <a:pt x="1133" y="49"/>
                    <a:pt x="1135" y="51"/>
                    <a:pt x="1136" y="51"/>
                  </a:cubicBezTo>
                  <a:cubicBezTo>
                    <a:pt x="1137" y="51"/>
                    <a:pt x="1139" y="51"/>
                    <a:pt x="1140" y="50"/>
                  </a:cubicBezTo>
                  <a:cubicBezTo>
                    <a:pt x="1140" y="50"/>
                    <a:pt x="1140" y="48"/>
                    <a:pt x="1140" y="47"/>
                  </a:cubicBezTo>
                  <a:cubicBezTo>
                    <a:pt x="1140" y="45"/>
                    <a:pt x="1139" y="43"/>
                    <a:pt x="1138" y="42"/>
                  </a:cubicBezTo>
                  <a:cubicBezTo>
                    <a:pt x="1138" y="41"/>
                    <a:pt x="1136" y="39"/>
                    <a:pt x="1136" y="38"/>
                  </a:cubicBezTo>
                  <a:cubicBezTo>
                    <a:pt x="1136" y="37"/>
                    <a:pt x="1138" y="35"/>
                    <a:pt x="1138" y="34"/>
                  </a:cubicBezTo>
                  <a:cubicBezTo>
                    <a:pt x="1139" y="33"/>
                    <a:pt x="1137" y="30"/>
                    <a:pt x="1137" y="29"/>
                  </a:cubicBezTo>
                  <a:cubicBezTo>
                    <a:pt x="1137" y="28"/>
                    <a:pt x="1139" y="27"/>
                    <a:pt x="1139" y="26"/>
                  </a:cubicBezTo>
                  <a:cubicBezTo>
                    <a:pt x="1139" y="25"/>
                    <a:pt x="1139" y="22"/>
                    <a:pt x="1138" y="20"/>
                  </a:cubicBezTo>
                  <a:cubicBezTo>
                    <a:pt x="1138" y="19"/>
                    <a:pt x="1137" y="17"/>
                    <a:pt x="1137" y="16"/>
                  </a:cubicBezTo>
                  <a:cubicBezTo>
                    <a:pt x="1137" y="15"/>
                    <a:pt x="1137" y="12"/>
                    <a:pt x="1137" y="11"/>
                  </a:cubicBezTo>
                  <a:cubicBezTo>
                    <a:pt x="1137" y="10"/>
                    <a:pt x="1137" y="7"/>
                    <a:pt x="1138" y="6"/>
                  </a:cubicBezTo>
                  <a:cubicBezTo>
                    <a:pt x="1138" y="6"/>
                    <a:pt x="1139" y="4"/>
                    <a:pt x="1140" y="2"/>
                  </a:cubicBezTo>
                  <a:cubicBezTo>
                    <a:pt x="1139" y="2"/>
                    <a:pt x="1138" y="1"/>
                    <a:pt x="1137" y="1"/>
                  </a:cubicBezTo>
                  <a:cubicBezTo>
                    <a:pt x="1136" y="0"/>
                    <a:pt x="1134" y="1"/>
                    <a:pt x="1133" y="1"/>
                  </a:cubicBezTo>
                  <a:cubicBezTo>
                    <a:pt x="1131" y="1"/>
                    <a:pt x="1127" y="2"/>
                    <a:pt x="1125" y="3"/>
                  </a:cubicBezTo>
                  <a:cubicBezTo>
                    <a:pt x="1123" y="3"/>
                    <a:pt x="1118" y="3"/>
                    <a:pt x="1116" y="4"/>
                  </a:cubicBezTo>
                  <a:cubicBezTo>
                    <a:pt x="1114" y="4"/>
                    <a:pt x="1110" y="3"/>
                    <a:pt x="1109" y="4"/>
                  </a:cubicBezTo>
                  <a:cubicBezTo>
                    <a:pt x="1107" y="4"/>
                    <a:pt x="1104" y="6"/>
                    <a:pt x="1103" y="7"/>
                  </a:cubicBezTo>
                  <a:cubicBezTo>
                    <a:pt x="1102" y="8"/>
                    <a:pt x="1101" y="10"/>
                    <a:pt x="1100" y="11"/>
                  </a:cubicBezTo>
                  <a:cubicBezTo>
                    <a:pt x="1097" y="12"/>
                    <a:pt x="1091" y="13"/>
                    <a:pt x="1088" y="13"/>
                  </a:cubicBezTo>
                  <a:cubicBezTo>
                    <a:pt x="1069" y="17"/>
                    <a:pt x="1031" y="25"/>
                    <a:pt x="1012" y="29"/>
                  </a:cubicBezTo>
                  <a:cubicBezTo>
                    <a:pt x="990" y="33"/>
                    <a:pt x="924" y="43"/>
                    <a:pt x="924" y="43"/>
                  </a:cubicBezTo>
                  <a:cubicBezTo>
                    <a:pt x="865" y="53"/>
                    <a:pt x="865" y="53"/>
                    <a:pt x="865" y="53"/>
                  </a:cubicBezTo>
                  <a:cubicBezTo>
                    <a:pt x="864" y="54"/>
                    <a:pt x="862" y="56"/>
                    <a:pt x="861" y="56"/>
                  </a:cubicBezTo>
                  <a:cubicBezTo>
                    <a:pt x="860" y="57"/>
                    <a:pt x="857" y="57"/>
                    <a:pt x="855" y="57"/>
                  </a:cubicBezTo>
                  <a:cubicBezTo>
                    <a:pt x="847" y="59"/>
                    <a:pt x="832" y="61"/>
                    <a:pt x="824" y="62"/>
                  </a:cubicBezTo>
                  <a:cubicBezTo>
                    <a:pt x="815" y="63"/>
                    <a:pt x="797" y="66"/>
                    <a:pt x="788" y="68"/>
                  </a:cubicBezTo>
                  <a:cubicBezTo>
                    <a:pt x="777" y="69"/>
                    <a:pt x="756" y="72"/>
                    <a:pt x="746" y="74"/>
                  </a:cubicBezTo>
                  <a:cubicBezTo>
                    <a:pt x="737" y="75"/>
                    <a:pt x="721" y="77"/>
                    <a:pt x="712" y="78"/>
                  </a:cubicBezTo>
                  <a:cubicBezTo>
                    <a:pt x="704" y="79"/>
                    <a:pt x="688" y="79"/>
                    <a:pt x="680" y="80"/>
                  </a:cubicBezTo>
                  <a:cubicBezTo>
                    <a:pt x="671" y="81"/>
                    <a:pt x="655" y="83"/>
                    <a:pt x="647" y="85"/>
                  </a:cubicBezTo>
                  <a:cubicBezTo>
                    <a:pt x="642" y="85"/>
                    <a:pt x="631" y="87"/>
                    <a:pt x="626" y="88"/>
                  </a:cubicBezTo>
                  <a:cubicBezTo>
                    <a:pt x="621" y="89"/>
                    <a:pt x="612" y="91"/>
                    <a:pt x="607" y="92"/>
                  </a:cubicBezTo>
                  <a:cubicBezTo>
                    <a:pt x="593" y="94"/>
                    <a:pt x="565" y="97"/>
                    <a:pt x="550" y="98"/>
                  </a:cubicBezTo>
                  <a:cubicBezTo>
                    <a:pt x="531" y="100"/>
                    <a:pt x="492" y="97"/>
                    <a:pt x="474" y="104"/>
                  </a:cubicBezTo>
                  <a:cubicBezTo>
                    <a:pt x="473" y="105"/>
                    <a:pt x="470" y="108"/>
                    <a:pt x="469" y="109"/>
                  </a:cubicBezTo>
                  <a:cubicBezTo>
                    <a:pt x="468" y="109"/>
                    <a:pt x="465" y="110"/>
                    <a:pt x="464" y="109"/>
                  </a:cubicBezTo>
                  <a:cubicBezTo>
                    <a:pt x="463" y="109"/>
                    <a:pt x="462" y="107"/>
                    <a:pt x="462" y="107"/>
                  </a:cubicBezTo>
                  <a:cubicBezTo>
                    <a:pt x="456" y="105"/>
                    <a:pt x="444" y="110"/>
                    <a:pt x="438" y="111"/>
                  </a:cubicBezTo>
                  <a:cubicBezTo>
                    <a:pt x="418" y="114"/>
                    <a:pt x="379" y="120"/>
                    <a:pt x="359" y="123"/>
                  </a:cubicBezTo>
                  <a:cubicBezTo>
                    <a:pt x="347" y="125"/>
                    <a:pt x="323" y="128"/>
                    <a:pt x="311" y="130"/>
                  </a:cubicBezTo>
                  <a:cubicBezTo>
                    <a:pt x="306" y="131"/>
                    <a:pt x="289" y="135"/>
                    <a:pt x="289" y="135"/>
                  </a:cubicBezTo>
                  <a:cubicBezTo>
                    <a:pt x="289" y="129"/>
                    <a:pt x="289" y="129"/>
                    <a:pt x="289" y="129"/>
                  </a:cubicBezTo>
                  <a:cubicBezTo>
                    <a:pt x="258" y="129"/>
                    <a:pt x="258" y="129"/>
                    <a:pt x="258" y="129"/>
                  </a:cubicBezTo>
                  <a:cubicBezTo>
                    <a:pt x="265" y="151"/>
                    <a:pt x="265" y="151"/>
                    <a:pt x="265" y="151"/>
                  </a:cubicBezTo>
                  <a:cubicBezTo>
                    <a:pt x="265" y="161"/>
                    <a:pt x="265" y="161"/>
                    <a:pt x="265" y="161"/>
                  </a:cubicBezTo>
                  <a:cubicBezTo>
                    <a:pt x="265" y="161"/>
                    <a:pt x="255" y="162"/>
                    <a:pt x="251" y="162"/>
                  </a:cubicBezTo>
                  <a:cubicBezTo>
                    <a:pt x="239" y="164"/>
                    <a:pt x="215" y="167"/>
                    <a:pt x="203" y="168"/>
                  </a:cubicBezTo>
                  <a:cubicBezTo>
                    <a:pt x="177" y="171"/>
                    <a:pt x="126" y="175"/>
                    <a:pt x="100" y="179"/>
                  </a:cubicBezTo>
                  <a:cubicBezTo>
                    <a:pt x="96" y="180"/>
                    <a:pt x="88" y="182"/>
                    <a:pt x="81" y="183"/>
                  </a:cubicBezTo>
                  <a:cubicBezTo>
                    <a:pt x="81" y="184"/>
                    <a:pt x="81" y="184"/>
                    <a:pt x="81" y="184"/>
                  </a:cubicBezTo>
                  <a:cubicBezTo>
                    <a:pt x="81" y="184"/>
                    <a:pt x="81" y="185"/>
                    <a:pt x="81" y="185"/>
                  </a:cubicBezTo>
                  <a:cubicBezTo>
                    <a:pt x="81" y="188"/>
                    <a:pt x="80" y="190"/>
                    <a:pt x="80" y="191"/>
                  </a:cubicBezTo>
                  <a:cubicBezTo>
                    <a:pt x="78" y="193"/>
                    <a:pt x="75" y="195"/>
                    <a:pt x="74" y="196"/>
                  </a:cubicBezTo>
                  <a:cubicBezTo>
                    <a:pt x="72" y="197"/>
                    <a:pt x="70" y="198"/>
                    <a:pt x="69" y="198"/>
                  </a:cubicBezTo>
                  <a:cubicBezTo>
                    <a:pt x="68" y="198"/>
                    <a:pt x="68" y="198"/>
                    <a:pt x="67" y="198"/>
                  </a:cubicBezTo>
                  <a:cubicBezTo>
                    <a:pt x="67" y="198"/>
                    <a:pt x="66" y="197"/>
                    <a:pt x="65" y="197"/>
                  </a:cubicBezTo>
                  <a:cubicBezTo>
                    <a:pt x="65" y="197"/>
                    <a:pt x="65" y="198"/>
                    <a:pt x="65" y="198"/>
                  </a:cubicBezTo>
                  <a:cubicBezTo>
                    <a:pt x="65" y="198"/>
                    <a:pt x="65" y="198"/>
                    <a:pt x="65" y="198"/>
                  </a:cubicBezTo>
                  <a:cubicBezTo>
                    <a:pt x="65" y="199"/>
                    <a:pt x="65" y="199"/>
                    <a:pt x="65" y="199"/>
                  </a:cubicBezTo>
                  <a:cubicBezTo>
                    <a:pt x="66" y="200"/>
                    <a:pt x="66" y="200"/>
                    <a:pt x="66" y="200"/>
                  </a:cubicBezTo>
                  <a:cubicBezTo>
                    <a:pt x="67" y="201"/>
                    <a:pt x="69" y="203"/>
                    <a:pt x="70" y="205"/>
                  </a:cubicBezTo>
                  <a:cubicBezTo>
                    <a:pt x="71" y="209"/>
                    <a:pt x="68" y="214"/>
                    <a:pt x="67" y="215"/>
                  </a:cubicBezTo>
                  <a:cubicBezTo>
                    <a:pt x="67" y="215"/>
                    <a:pt x="66" y="217"/>
                    <a:pt x="64" y="218"/>
                  </a:cubicBezTo>
                  <a:cubicBezTo>
                    <a:pt x="66" y="219"/>
                    <a:pt x="68" y="221"/>
                    <a:pt x="69" y="223"/>
                  </a:cubicBezTo>
                  <a:cubicBezTo>
                    <a:pt x="70" y="227"/>
                    <a:pt x="67" y="231"/>
                    <a:pt x="66" y="233"/>
                  </a:cubicBezTo>
                  <a:cubicBezTo>
                    <a:pt x="64" y="234"/>
                    <a:pt x="61" y="236"/>
                    <a:pt x="59" y="237"/>
                  </a:cubicBezTo>
                  <a:cubicBezTo>
                    <a:pt x="59" y="237"/>
                    <a:pt x="58" y="237"/>
                    <a:pt x="57" y="238"/>
                  </a:cubicBezTo>
                  <a:cubicBezTo>
                    <a:pt x="58" y="238"/>
                    <a:pt x="58" y="238"/>
                    <a:pt x="59" y="239"/>
                  </a:cubicBezTo>
                  <a:cubicBezTo>
                    <a:pt x="60" y="240"/>
                    <a:pt x="64" y="244"/>
                    <a:pt x="64" y="248"/>
                  </a:cubicBezTo>
                  <a:cubicBezTo>
                    <a:pt x="64" y="251"/>
                    <a:pt x="62" y="255"/>
                    <a:pt x="61" y="257"/>
                  </a:cubicBezTo>
                  <a:cubicBezTo>
                    <a:pt x="59" y="259"/>
                    <a:pt x="57" y="260"/>
                    <a:pt x="55" y="261"/>
                  </a:cubicBezTo>
                  <a:cubicBezTo>
                    <a:pt x="54" y="261"/>
                    <a:pt x="53" y="262"/>
                    <a:pt x="53" y="262"/>
                  </a:cubicBezTo>
                  <a:cubicBezTo>
                    <a:pt x="53" y="262"/>
                    <a:pt x="53" y="262"/>
                    <a:pt x="53" y="262"/>
                  </a:cubicBezTo>
                  <a:cubicBezTo>
                    <a:pt x="53" y="262"/>
                    <a:pt x="53" y="262"/>
                    <a:pt x="53" y="262"/>
                  </a:cubicBezTo>
                  <a:cubicBezTo>
                    <a:pt x="53" y="263"/>
                    <a:pt x="53" y="264"/>
                    <a:pt x="53" y="266"/>
                  </a:cubicBezTo>
                  <a:cubicBezTo>
                    <a:pt x="53" y="266"/>
                    <a:pt x="53" y="267"/>
                    <a:pt x="53" y="269"/>
                  </a:cubicBezTo>
                  <a:cubicBezTo>
                    <a:pt x="55" y="268"/>
                    <a:pt x="55" y="268"/>
                    <a:pt x="55" y="268"/>
                  </a:cubicBezTo>
                  <a:cubicBezTo>
                    <a:pt x="52" y="271"/>
                    <a:pt x="52" y="271"/>
                    <a:pt x="52" y="271"/>
                  </a:cubicBezTo>
                  <a:cubicBezTo>
                    <a:pt x="52" y="274"/>
                    <a:pt x="52" y="274"/>
                    <a:pt x="52" y="274"/>
                  </a:cubicBezTo>
                  <a:cubicBezTo>
                    <a:pt x="50" y="274"/>
                    <a:pt x="50" y="274"/>
                    <a:pt x="50" y="274"/>
                  </a:cubicBezTo>
                  <a:cubicBezTo>
                    <a:pt x="48" y="277"/>
                    <a:pt x="48" y="277"/>
                    <a:pt x="48" y="277"/>
                  </a:cubicBezTo>
                  <a:cubicBezTo>
                    <a:pt x="48" y="278"/>
                    <a:pt x="48" y="278"/>
                    <a:pt x="48" y="279"/>
                  </a:cubicBezTo>
                  <a:cubicBezTo>
                    <a:pt x="49" y="279"/>
                    <a:pt x="49" y="280"/>
                    <a:pt x="50" y="280"/>
                  </a:cubicBezTo>
                  <a:cubicBezTo>
                    <a:pt x="50" y="280"/>
                    <a:pt x="50" y="280"/>
                    <a:pt x="51" y="280"/>
                  </a:cubicBezTo>
                  <a:cubicBezTo>
                    <a:pt x="52" y="281"/>
                    <a:pt x="54" y="281"/>
                    <a:pt x="56" y="282"/>
                  </a:cubicBezTo>
                  <a:cubicBezTo>
                    <a:pt x="58" y="283"/>
                    <a:pt x="60" y="286"/>
                    <a:pt x="60" y="288"/>
                  </a:cubicBezTo>
                  <a:cubicBezTo>
                    <a:pt x="61" y="290"/>
                    <a:pt x="61" y="294"/>
                    <a:pt x="59" y="297"/>
                  </a:cubicBezTo>
                  <a:cubicBezTo>
                    <a:pt x="58" y="298"/>
                    <a:pt x="56" y="300"/>
                    <a:pt x="53" y="300"/>
                  </a:cubicBezTo>
                  <a:cubicBezTo>
                    <a:pt x="53" y="300"/>
                    <a:pt x="53" y="300"/>
                    <a:pt x="53" y="300"/>
                  </a:cubicBezTo>
                  <a:cubicBezTo>
                    <a:pt x="55" y="304"/>
                    <a:pt x="54" y="308"/>
                    <a:pt x="53" y="310"/>
                  </a:cubicBezTo>
                  <a:cubicBezTo>
                    <a:pt x="52" y="312"/>
                    <a:pt x="49" y="314"/>
                    <a:pt x="47" y="314"/>
                  </a:cubicBezTo>
                  <a:cubicBezTo>
                    <a:pt x="46" y="315"/>
                    <a:pt x="44" y="315"/>
                    <a:pt x="43" y="315"/>
                  </a:cubicBezTo>
                  <a:cubicBezTo>
                    <a:pt x="43" y="315"/>
                    <a:pt x="43" y="315"/>
                    <a:pt x="43" y="315"/>
                  </a:cubicBezTo>
                  <a:cubicBezTo>
                    <a:pt x="42" y="315"/>
                    <a:pt x="42" y="315"/>
                    <a:pt x="42" y="315"/>
                  </a:cubicBezTo>
                  <a:cubicBezTo>
                    <a:pt x="42" y="316"/>
                    <a:pt x="42" y="318"/>
                    <a:pt x="41" y="320"/>
                  </a:cubicBezTo>
                  <a:cubicBezTo>
                    <a:pt x="40" y="323"/>
                    <a:pt x="36" y="325"/>
                    <a:pt x="35" y="325"/>
                  </a:cubicBezTo>
                  <a:cubicBezTo>
                    <a:pt x="34" y="326"/>
                    <a:pt x="32" y="326"/>
                    <a:pt x="31" y="326"/>
                  </a:cubicBezTo>
                  <a:cubicBezTo>
                    <a:pt x="31" y="326"/>
                    <a:pt x="31" y="326"/>
                    <a:pt x="30" y="326"/>
                  </a:cubicBezTo>
                  <a:cubicBezTo>
                    <a:pt x="30" y="326"/>
                    <a:pt x="30" y="326"/>
                    <a:pt x="30" y="326"/>
                  </a:cubicBezTo>
                  <a:cubicBezTo>
                    <a:pt x="29" y="327"/>
                    <a:pt x="27" y="328"/>
                    <a:pt x="25" y="328"/>
                  </a:cubicBezTo>
                  <a:cubicBezTo>
                    <a:pt x="25" y="328"/>
                    <a:pt x="24" y="328"/>
                    <a:pt x="24" y="328"/>
                  </a:cubicBezTo>
                  <a:cubicBezTo>
                    <a:pt x="23" y="328"/>
                    <a:pt x="22" y="327"/>
                    <a:pt x="21" y="326"/>
                  </a:cubicBezTo>
                  <a:cubicBezTo>
                    <a:pt x="20" y="327"/>
                    <a:pt x="19" y="328"/>
                    <a:pt x="19" y="328"/>
                  </a:cubicBezTo>
                  <a:cubicBezTo>
                    <a:pt x="19" y="329"/>
                    <a:pt x="19" y="330"/>
                    <a:pt x="19" y="331"/>
                  </a:cubicBezTo>
                  <a:cubicBezTo>
                    <a:pt x="19" y="331"/>
                    <a:pt x="20" y="332"/>
                    <a:pt x="21" y="333"/>
                  </a:cubicBezTo>
                  <a:cubicBezTo>
                    <a:pt x="21" y="334"/>
                    <a:pt x="22" y="334"/>
                    <a:pt x="22" y="334"/>
                  </a:cubicBezTo>
                  <a:cubicBezTo>
                    <a:pt x="22" y="334"/>
                    <a:pt x="23" y="334"/>
                    <a:pt x="23" y="333"/>
                  </a:cubicBezTo>
                  <a:cubicBezTo>
                    <a:pt x="23" y="333"/>
                    <a:pt x="23" y="333"/>
                    <a:pt x="23" y="333"/>
                  </a:cubicBezTo>
                  <a:cubicBezTo>
                    <a:pt x="24" y="332"/>
                    <a:pt x="25" y="330"/>
                    <a:pt x="28" y="330"/>
                  </a:cubicBezTo>
                  <a:cubicBezTo>
                    <a:pt x="28" y="330"/>
                    <a:pt x="28" y="330"/>
                    <a:pt x="28" y="330"/>
                  </a:cubicBezTo>
                  <a:cubicBezTo>
                    <a:pt x="29" y="330"/>
                    <a:pt x="29" y="330"/>
                    <a:pt x="29" y="330"/>
                  </a:cubicBezTo>
                  <a:cubicBezTo>
                    <a:pt x="33" y="331"/>
                    <a:pt x="35" y="336"/>
                    <a:pt x="35" y="336"/>
                  </a:cubicBezTo>
                  <a:cubicBezTo>
                    <a:pt x="36" y="338"/>
                    <a:pt x="36" y="342"/>
                    <a:pt x="35" y="344"/>
                  </a:cubicBezTo>
                  <a:cubicBezTo>
                    <a:pt x="33" y="347"/>
                    <a:pt x="31" y="348"/>
                    <a:pt x="29" y="349"/>
                  </a:cubicBezTo>
                  <a:cubicBezTo>
                    <a:pt x="29" y="349"/>
                    <a:pt x="29" y="349"/>
                    <a:pt x="28" y="349"/>
                  </a:cubicBezTo>
                  <a:cubicBezTo>
                    <a:pt x="28" y="350"/>
                    <a:pt x="27" y="350"/>
                    <a:pt x="26" y="350"/>
                  </a:cubicBezTo>
                  <a:cubicBezTo>
                    <a:pt x="26" y="350"/>
                    <a:pt x="25" y="350"/>
                    <a:pt x="25" y="350"/>
                  </a:cubicBezTo>
                  <a:cubicBezTo>
                    <a:pt x="27" y="351"/>
                    <a:pt x="29" y="352"/>
                    <a:pt x="30" y="354"/>
                  </a:cubicBezTo>
                  <a:cubicBezTo>
                    <a:pt x="33" y="357"/>
                    <a:pt x="31" y="363"/>
                    <a:pt x="31" y="363"/>
                  </a:cubicBezTo>
                  <a:cubicBezTo>
                    <a:pt x="31" y="364"/>
                    <a:pt x="29" y="367"/>
                    <a:pt x="27" y="369"/>
                  </a:cubicBezTo>
                  <a:cubicBezTo>
                    <a:pt x="26" y="369"/>
                    <a:pt x="24" y="370"/>
                    <a:pt x="22" y="370"/>
                  </a:cubicBezTo>
                  <a:cubicBezTo>
                    <a:pt x="22" y="370"/>
                    <a:pt x="21" y="370"/>
                    <a:pt x="20" y="370"/>
                  </a:cubicBezTo>
                  <a:cubicBezTo>
                    <a:pt x="19" y="369"/>
                    <a:pt x="15" y="368"/>
                    <a:pt x="13" y="365"/>
                  </a:cubicBezTo>
                  <a:cubicBezTo>
                    <a:pt x="12" y="364"/>
                    <a:pt x="12" y="363"/>
                    <a:pt x="12" y="362"/>
                  </a:cubicBezTo>
                  <a:cubicBezTo>
                    <a:pt x="12" y="362"/>
                    <a:pt x="12" y="362"/>
                    <a:pt x="11" y="362"/>
                  </a:cubicBezTo>
                  <a:cubicBezTo>
                    <a:pt x="11" y="362"/>
                    <a:pt x="11" y="364"/>
                    <a:pt x="11" y="364"/>
                  </a:cubicBezTo>
                  <a:cubicBezTo>
                    <a:pt x="11" y="365"/>
                    <a:pt x="11" y="365"/>
                    <a:pt x="11" y="366"/>
                  </a:cubicBezTo>
                  <a:cubicBezTo>
                    <a:pt x="11" y="366"/>
                    <a:pt x="11" y="366"/>
                    <a:pt x="11" y="366"/>
                  </a:cubicBezTo>
                  <a:cubicBezTo>
                    <a:pt x="12" y="366"/>
                    <a:pt x="14" y="367"/>
                    <a:pt x="15" y="368"/>
                  </a:cubicBezTo>
                  <a:cubicBezTo>
                    <a:pt x="17" y="370"/>
                    <a:pt x="18" y="374"/>
                    <a:pt x="18" y="376"/>
                  </a:cubicBezTo>
                  <a:cubicBezTo>
                    <a:pt x="18" y="379"/>
                    <a:pt x="15" y="383"/>
                    <a:pt x="15" y="384"/>
                  </a:cubicBezTo>
                  <a:cubicBezTo>
                    <a:pt x="13" y="386"/>
                    <a:pt x="11" y="388"/>
                    <a:pt x="9" y="388"/>
                  </a:cubicBezTo>
                  <a:cubicBezTo>
                    <a:pt x="9" y="388"/>
                    <a:pt x="8" y="388"/>
                    <a:pt x="8" y="388"/>
                  </a:cubicBezTo>
                  <a:cubicBezTo>
                    <a:pt x="9" y="391"/>
                    <a:pt x="9" y="394"/>
                    <a:pt x="8" y="395"/>
                  </a:cubicBezTo>
                  <a:cubicBezTo>
                    <a:pt x="8" y="396"/>
                    <a:pt x="7" y="397"/>
                    <a:pt x="7" y="398"/>
                  </a:cubicBezTo>
                  <a:cubicBezTo>
                    <a:pt x="7" y="399"/>
                    <a:pt x="7" y="400"/>
                    <a:pt x="7" y="402"/>
                  </a:cubicBezTo>
                  <a:cubicBezTo>
                    <a:pt x="6" y="403"/>
                    <a:pt x="5" y="405"/>
                    <a:pt x="4" y="407"/>
                  </a:cubicBezTo>
                  <a:cubicBezTo>
                    <a:pt x="6" y="407"/>
                    <a:pt x="9" y="409"/>
                    <a:pt x="9" y="410"/>
                  </a:cubicBezTo>
                  <a:cubicBezTo>
                    <a:pt x="11" y="412"/>
                    <a:pt x="12" y="416"/>
                    <a:pt x="12" y="419"/>
                  </a:cubicBezTo>
                  <a:cubicBezTo>
                    <a:pt x="12" y="421"/>
                    <a:pt x="11" y="422"/>
                    <a:pt x="10" y="423"/>
                  </a:cubicBezTo>
                  <a:cubicBezTo>
                    <a:pt x="10" y="423"/>
                    <a:pt x="10" y="423"/>
                    <a:pt x="10" y="423"/>
                  </a:cubicBezTo>
                  <a:cubicBezTo>
                    <a:pt x="13" y="424"/>
                    <a:pt x="15" y="426"/>
                    <a:pt x="16" y="428"/>
                  </a:cubicBezTo>
                  <a:cubicBezTo>
                    <a:pt x="17" y="431"/>
                    <a:pt x="15" y="435"/>
                    <a:pt x="14" y="437"/>
                  </a:cubicBezTo>
                  <a:cubicBezTo>
                    <a:pt x="12" y="439"/>
                    <a:pt x="8" y="440"/>
                    <a:pt x="6" y="440"/>
                  </a:cubicBezTo>
                  <a:cubicBezTo>
                    <a:pt x="6" y="440"/>
                    <a:pt x="5" y="440"/>
                    <a:pt x="5" y="440"/>
                  </a:cubicBezTo>
                  <a:cubicBezTo>
                    <a:pt x="3" y="440"/>
                    <a:pt x="1" y="439"/>
                    <a:pt x="1" y="438"/>
                  </a:cubicBezTo>
                  <a:cubicBezTo>
                    <a:pt x="0" y="438"/>
                    <a:pt x="0" y="438"/>
                    <a:pt x="0" y="439"/>
                  </a:cubicBezTo>
                  <a:cubicBezTo>
                    <a:pt x="0" y="439"/>
                    <a:pt x="0" y="440"/>
                    <a:pt x="1" y="441"/>
                  </a:cubicBezTo>
                  <a:cubicBezTo>
                    <a:pt x="1" y="441"/>
                    <a:pt x="1" y="441"/>
                    <a:pt x="1" y="441"/>
                  </a:cubicBezTo>
                  <a:cubicBezTo>
                    <a:pt x="3" y="441"/>
                    <a:pt x="5" y="441"/>
                    <a:pt x="8" y="441"/>
                  </a:cubicBezTo>
                  <a:cubicBezTo>
                    <a:pt x="19" y="441"/>
                    <a:pt x="30" y="442"/>
                    <a:pt x="41" y="443"/>
                  </a:cubicBezTo>
                  <a:cubicBezTo>
                    <a:pt x="51" y="443"/>
                    <a:pt x="59" y="444"/>
                    <a:pt x="66" y="444"/>
                  </a:cubicBezTo>
                  <a:cubicBezTo>
                    <a:pt x="69" y="444"/>
                    <a:pt x="71" y="444"/>
                    <a:pt x="72" y="444"/>
                  </a:cubicBezTo>
                  <a:cubicBezTo>
                    <a:pt x="88" y="442"/>
                    <a:pt x="119" y="439"/>
                    <a:pt x="135" y="437"/>
                  </a:cubicBezTo>
                  <a:cubicBezTo>
                    <a:pt x="144" y="436"/>
                    <a:pt x="158" y="434"/>
                    <a:pt x="170" y="433"/>
                  </a:cubicBezTo>
                  <a:cubicBezTo>
                    <a:pt x="179" y="432"/>
                    <a:pt x="187" y="431"/>
                    <a:pt x="193" y="430"/>
                  </a:cubicBezTo>
                  <a:cubicBezTo>
                    <a:pt x="198" y="430"/>
                    <a:pt x="204" y="429"/>
                    <a:pt x="210" y="428"/>
                  </a:cubicBezTo>
                  <a:cubicBezTo>
                    <a:pt x="225" y="427"/>
                    <a:pt x="241" y="425"/>
                    <a:pt x="251" y="424"/>
                  </a:cubicBezTo>
                  <a:cubicBezTo>
                    <a:pt x="255" y="423"/>
                    <a:pt x="260" y="422"/>
                    <a:pt x="265" y="421"/>
                  </a:cubicBezTo>
                  <a:cubicBezTo>
                    <a:pt x="268" y="420"/>
                    <a:pt x="271" y="420"/>
                    <a:pt x="274" y="420"/>
                  </a:cubicBezTo>
                  <a:cubicBezTo>
                    <a:pt x="274" y="419"/>
                    <a:pt x="274" y="419"/>
                    <a:pt x="274" y="419"/>
                  </a:cubicBezTo>
                  <a:cubicBezTo>
                    <a:pt x="276" y="419"/>
                    <a:pt x="276" y="419"/>
                    <a:pt x="276" y="419"/>
                  </a:cubicBezTo>
                  <a:cubicBezTo>
                    <a:pt x="279" y="419"/>
                    <a:pt x="279" y="419"/>
                    <a:pt x="279" y="419"/>
                  </a:cubicBezTo>
                  <a:cubicBezTo>
                    <a:pt x="279" y="419"/>
                    <a:pt x="279" y="419"/>
                    <a:pt x="279" y="419"/>
                  </a:cubicBezTo>
                  <a:cubicBezTo>
                    <a:pt x="281" y="418"/>
                    <a:pt x="281" y="418"/>
                    <a:pt x="281" y="418"/>
                  </a:cubicBezTo>
                  <a:cubicBezTo>
                    <a:pt x="293" y="416"/>
                    <a:pt x="301" y="415"/>
                    <a:pt x="306" y="415"/>
                  </a:cubicBezTo>
                  <a:cubicBezTo>
                    <a:pt x="313" y="414"/>
                    <a:pt x="325" y="413"/>
                    <a:pt x="336" y="412"/>
                  </a:cubicBezTo>
                  <a:cubicBezTo>
                    <a:pt x="344" y="411"/>
                    <a:pt x="353" y="410"/>
                    <a:pt x="358" y="409"/>
                  </a:cubicBezTo>
                  <a:cubicBezTo>
                    <a:pt x="368" y="408"/>
                    <a:pt x="384" y="406"/>
                    <a:pt x="399" y="404"/>
                  </a:cubicBezTo>
                  <a:cubicBezTo>
                    <a:pt x="407" y="403"/>
                    <a:pt x="414" y="402"/>
                    <a:pt x="419" y="402"/>
                  </a:cubicBezTo>
                  <a:cubicBezTo>
                    <a:pt x="424" y="401"/>
                    <a:pt x="431" y="400"/>
                    <a:pt x="438" y="400"/>
                  </a:cubicBezTo>
                  <a:cubicBezTo>
                    <a:pt x="452" y="398"/>
                    <a:pt x="467" y="396"/>
                    <a:pt x="476" y="395"/>
                  </a:cubicBezTo>
                  <a:cubicBezTo>
                    <a:pt x="486" y="394"/>
                    <a:pt x="501" y="391"/>
                    <a:pt x="516" y="389"/>
                  </a:cubicBezTo>
                  <a:cubicBezTo>
                    <a:pt x="526" y="387"/>
                    <a:pt x="536" y="386"/>
                    <a:pt x="542" y="385"/>
                  </a:cubicBezTo>
                  <a:cubicBezTo>
                    <a:pt x="565" y="382"/>
                    <a:pt x="612" y="375"/>
                    <a:pt x="631" y="373"/>
                  </a:cubicBezTo>
                  <a:cubicBezTo>
                    <a:pt x="634" y="372"/>
                    <a:pt x="637" y="372"/>
                    <a:pt x="640" y="37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6" name="Freeform 65"/>
            <p:cNvSpPr>
              <a:spLocks/>
            </p:cNvSpPr>
            <p:nvPr/>
          </p:nvSpPr>
          <p:spPr bwMode="auto">
            <a:xfrm>
              <a:off x="4403725" y="3352800"/>
              <a:ext cx="812800" cy="450850"/>
            </a:xfrm>
            <a:custGeom>
              <a:avLst/>
              <a:gdLst>
                <a:gd name="T0" fmla="*/ 14 w 962"/>
                <a:gd name="T1" fmla="*/ 469 h 534"/>
                <a:gd name="T2" fmla="*/ 4 w 962"/>
                <a:gd name="T3" fmla="*/ 500 h 534"/>
                <a:gd name="T4" fmla="*/ 68 w 962"/>
                <a:gd name="T5" fmla="*/ 526 h 534"/>
                <a:gd name="T6" fmla="*/ 241 w 962"/>
                <a:gd name="T7" fmla="*/ 480 h 534"/>
                <a:gd name="T8" fmla="*/ 426 w 962"/>
                <a:gd name="T9" fmla="*/ 454 h 534"/>
                <a:gd name="T10" fmla="*/ 644 w 962"/>
                <a:gd name="T11" fmla="*/ 429 h 534"/>
                <a:gd name="T12" fmla="*/ 770 w 962"/>
                <a:gd name="T13" fmla="*/ 407 h 534"/>
                <a:gd name="T14" fmla="*/ 829 w 962"/>
                <a:gd name="T15" fmla="*/ 377 h 534"/>
                <a:gd name="T16" fmla="*/ 858 w 962"/>
                <a:gd name="T17" fmla="*/ 348 h 534"/>
                <a:gd name="T18" fmla="*/ 879 w 962"/>
                <a:gd name="T19" fmla="*/ 306 h 534"/>
                <a:gd name="T20" fmla="*/ 962 w 962"/>
                <a:gd name="T21" fmla="*/ 213 h 534"/>
                <a:gd name="T22" fmla="*/ 930 w 962"/>
                <a:gd name="T23" fmla="*/ 198 h 534"/>
                <a:gd name="T24" fmla="*/ 896 w 962"/>
                <a:gd name="T25" fmla="*/ 166 h 534"/>
                <a:gd name="T26" fmla="*/ 863 w 962"/>
                <a:gd name="T27" fmla="*/ 125 h 534"/>
                <a:gd name="T28" fmla="*/ 858 w 962"/>
                <a:gd name="T29" fmla="*/ 86 h 534"/>
                <a:gd name="T30" fmla="*/ 840 w 962"/>
                <a:gd name="T31" fmla="*/ 63 h 534"/>
                <a:gd name="T32" fmla="*/ 806 w 962"/>
                <a:gd name="T33" fmla="*/ 43 h 534"/>
                <a:gd name="T34" fmla="*/ 799 w 962"/>
                <a:gd name="T35" fmla="*/ 28 h 534"/>
                <a:gd name="T36" fmla="*/ 778 w 962"/>
                <a:gd name="T37" fmla="*/ 53 h 534"/>
                <a:gd name="T38" fmla="*/ 742 w 962"/>
                <a:gd name="T39" fmla="*/ 54 h 534"/>
                <a:gd name="T40" fmla="*/ 721 w 962"/>
                <a:gd name="T41" fmla="*/ 50 h 534"/>
                <a:gd name="T42" fmla="*/ 691 w 962"/>
                <a:gd name="T43" fmla="*/ 65 h 534"/>
                <a:gd name="T44" fmla="*/ 671 w 962"/>
                <a:gd name="T45" fmla="*/ 48 h 534"/>
                <a:gd name="T46" fmla="*/ 655 w 962"/>
                <a:gd name="T47" fmla="*/ 48 h 534"/>
                <a:gd name="T48" fmla="*/ 616 w 962"/>
                <a:gd name="T49" fmla="*/ 38 h 534"/>
                <a:gd name="T50" fmla="*/ 602 w 962"/>
                <a:gd name="T51" fmla="*/ 12 h 534"/>
                <a:gd name="T52" fmla="*/ 583 w 962"/>
                <a:gd name="T53" fmla="*/ 0 h 534"/>
                <a:gd name="T54" fmla="*/ 557 w 962"/>
                <a:gd name="T55" fmla="*/ 8 h 534"/>
                <a:gd name="T56" fmla="*/ 533 w 962"/>
                <a:gd name="T57" fmla="*/ 14 h 534"/>
                <a:gd name="T58" fmla="*/ 552 w 962"/>
                <a:gd name="T59" fmla="*/ 49 h 534"/>
                <a:gd name="T60" fmla="*/ 534 w 962"/>
                <a:gd name="T61" fmla="*/ 66 h 534"/>
                <a:gd name="T62" fmla="*/ 498 w 962"/>
                <a:gd name="T63" fmla="*/ 89 h 534"/>
                <a:gd name="T64" fmla="*/ 476 w 962"/>
                <a:gd name="T65" fmla="*/ 85 h 534"/>
                <a:gd name="T66" fmla="*/ 472 w 962"/>
                <a:gd name="T67" fmla="*/ 100 h 534"/>
                <a:gd name="T68" fmla="*/ 467 w 962"/>
                <a:gd name="T69" fmla="*/ 132 h 534"/>
                <a:gd name="T70" fmla="*/ 450 w 962"/>
                <a:gd name="T71" fmla="*/ 157 h 534"/>
                <a:gd name="T72" fmla="*/ 429 w 962"/>
                <a:gd name="T73" fmla="*/ 176 h 534"/>
                <a:gd name="T74" fmla="*/ 412 w 962"/>
                <a:gd name="T75" fmla="*/ 224 h 534"/>
                <a:gd name="T76" fmla="*/ 393 w 962"/>
                <a:gd name="T77" fmla="*/ 227 h 534"/>
                <a:gd name="T78" fmla="*/ 376 w 962"/>
                <a:gd name="T79" fmla="*/ 225 h 534"/>
                <a:gd name="T80" fmla="*/ 350 w 962"/>
                <a:gd name="T81" fmla="*/ 224 h 534"/>
                <a:gd name="T82" fmla="*/ 338 w 962"/>
                <a:gd name="T83" fmla="*/ 251 h 534"/>
                <a:gd name="T84" fmla="*/ 311 w 962"/>
                <a:gd name="T85" fmla="*/ 259 h 534"/>
                <a:gd name="T86" fmla="*/ 293 w 962"/>
                <a:gd name="T87" fmla="*/ 248 h 534"/>
                <a:gd name="T88" fmla="*/ 274 w 962"/>
                <a:gd name="T89" fmla="*/ 277 h 534"/>
                <a:gd name="T90" fmla="*/ 239 w 962"/>
                <a:gd name="T91" fmla="*/ 274 h 534"/>
                <a:gd name="T92" fmla="*/ 214 w 962"/>
                <a:gd name="T93" fmla="*/ 265 h 534"/>
                <a:gd name="T94" fmla="*/ 199 w 962"/>
                <a:gd name="T95" fmla="*/ 279 h 534"/>
                <a:gd name="T96" fmla="*/ 169 w 962"/>
                <a:gd name="T97" fmla="*/ 281 h 534"/>
                <a:gd name="T98" fmla="*/ 157 w 962"/>
                <a:gd name="T99" fmla="*/ 280 h 534"/>
                <a:gd name="T100" fmla="*/ 130 w 962"/>
                <a:gd name="T101" fmla="*/ 315 h 534"/>
                <a:gd name="T102" fmla="*/ 144 w 962"/>
                <a:gd name="T103" fmla="*/ 340 h 534"/>
                <a:gd name="T104" fmla="*/ 104 w 962"/>
                <a:gd name="T105" fmla="*/ 371 h 534"/>
                <a:gd name="T106" fmla="*/ 88 w 962"/>
                <a:gd name="T107" fmla="*/ 389 h 534"/>
                <a:gd name="T108" fmla="*/ 103 w 962"/>
                <a:gd name="T109" fmla="*/ 424 h 534"/>
                <a:gd name="T110" fmla="*/ 58 w 962"/>
                <a:gd name="T111" fmla="*/ 425 h 534"/>
                <a:gd name="T112" fmla="*/ 31 w 962"/>
                <a:gd name="T113" fmla="*/ 414 h 534"/>
                <a:gd name="T114" fmla="*/ 10 w 962"/>
                <a:gd name="T115" fmla="*/ 432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962" h="534">
                  <a:moveTo>
                    <a:pt x="2" y="444"/>
                  </a:moveTo>
                  <a:cubicBezTo>
                    <a:pt x="2" y="444"/>
                    <a:pt x="2" y="444"/>
                    <a:pt x="2" y="445"/>
                  </a:cubicBezTo>
                  <a:cubicBezTo>
                    <a:pt x="2" y="449"/>
                    <a:pt x="2" y="449"/>
                    <a:pt x="2" y="449"/>
                  </a:cubicBezTo>
                  <a:cubicBezTo>
                    <a:pt x="3" y="449"/>
                    <a:pt x="4" y="449"/>
                    <a:pt x="4" y="449"/>
                  </a:cubicBezTo>
                  <a:cubicBezTo>
                    <a:pt x="4" y="449"/>
                    <a:pt x="4" y="449"/>
                    <a:pt x="4" y="449"/>
                  </a:cubicBezTo>
                  <a:cubicBezTo>
                    <a:pt x="5" y="449"/>
                    <a:pt x="5" y="449"/>
                    <a:pt x="5" y="449"/>
                  </a:cubicBezTo>
                  <a:cubicBezTo>
                    <a:pt x="8" y="449"/>
                    <a:pt x="11" y="452"/>
                    <a:pt x="11" y="452"/>
                  </a:cubicBezTo>
                  <a:cubicBezTo>
                    <a:pt x="13" y="454"/>
                    <a:pt x="14" y="458"/>
                    <a:pt x="15" y="460"/>
                  </a:cubicBezTo>
                  <a:cubicBezTo>
                    <a:pt x="15" y="462"/>
                    <a:pt x="15" y="465"/>
                    <a:pt x="14" y="468"/>
                  </a:cubicBezTo>
                  <a:cubicBezTo>
                    <a:pt x="14" y="469"/>
                    <a:pt x="14" y="469"/>
                    <a:pt x="14" y="469"/>
                  </a:cubicBezTo>
                  <a:cubicBezTo>
                    <a:pt x="14" y="472"/>
                    <a:pt x="13" y="474"/>
                    <a:pt x="13" y="475"/>
                  </a:cubicBezTo>
                  <a:cubicBezTo>
                    <a:pt x="12" y="476"/>
                    <a:pt x="11" y="479"/>
                    <a:pt x="9" y="481"/>
                  </a:cubicBezTo>
                  <a:cubicBezTo>
                    <a:pt x="8" y="481"/>
                    <a:pt x="7" y="482"/>
                    <a:pt x="6" y="482"/>
                  </a:cubicBezTo>
                  <a:cubicBezTo>
                    <a:pt x="7" y="482"/>
                    <a:pt x="8" y="482"/>
                    <a:pt x="8" y="483"/>
                  </a:cubicBezTo>
                  <a:cubicBezTo>
                    <a:pt x="11" y="484"/>
                    <a:pt x="16" y="487"/>
                    <a:pt x="17" y="492"/>
                  </a:cubicBezTo>
                  <a:cubicBezTo>
                    <a:pt x="17" y="495"/>
                    <a:pt x="15" y="499"/>
                    <a:pt x="12" y="500"/>
                  </a:cubicBezTo>
                  <a:cubicBezTo>
                    <a:pt x="11" y="500"/>
                    <a:pt x="11" y="500"/>
                    <a:pt x="10" y="500"/>
                  </a:cubicBezTo>
                  <a:cubicBezTo>
                    <a:pt x="8" y="500"/>
                    <a:pt x="7" y="500"/>
                    <a:pt x="6" y="499"/>
                  </a:cubicBezTo>
                  <a:cubicBezTo>
                    <a:pt x="6" y="499"/>
                    <a:pt x="5" y="499"/>
                    <a:pt x="5" y="500"/>
                  </a:cubicBezTo>
                  <a:cubicBezTo>
                    <a:pt x="5" y="500"/>
                    <a:pt x="4" y="500"/>
                    <a:pt x="4" y="500"/>
                  </a:cubicBezTo>
                  <a:cubicBezTo>
                    <a:pt x="6" y="501"/>
                    <a:pt x="7" y="501"/>
                    <a:pt x="8" y="503"/>
                  </a:cubicBezTo>
                  <a:cubicBezTo>
                    <a:pt x="10" y="506"/>
                    <a:pt x="11" y="510"/>
                    <a:pt x="10" y="512"/>
                  </a:cubicBezTo>
                  <a:cubicBezTo>
                    <a:pt x="10" y="514"/>
                    <a:pt x="9" y="515"/>
                    <a:pt x="9" y="516"/>
                  </a:cubicBezTo>
                  <a:cubicBezTo>
                    <a:pt x="8" y="516"/>
                    <a:pt x="8" y="517"/>
                    <a:pt x="8" y="517"/>
                  </a:cubicBezTo>
                  <a:cubicBezTo>
                    <a:pt x="8" y="517"/>
                    <a:pt x="8" y="519"/>
                    <a:pt x="8" y="519"/>
                  </a:cubicBezTo>
                  <a:cubicBezTo>
                    <a:pt x="8" y="521"/>
                    <a:pt x="7" y="522"/>
                    <a:pt x="7" y="523"/>
                  </a:cubicBezTo>
                  <a:cubicBezTo>
                    <a:pt x="7" y="523"/>
                    <a:pt x="7" y="523"/>
                    <a:pt x="7" y="523"/>
                  </a:cubicBezTo>
                  <a:cubicBezTo>
                    <a:pt x="6" y="526"/>
                    <a:pt x="6" y="528"/>
                    <a:pt x="4" y="530"/>
                  </a:cubicBezTo>
                  <a:cubicBezTo>
                    <a:pt x="4" y="530"/>
                    <a:pt x="2" y="532"/>
                    <a:pt x="0" y="534"/>
                  </a:cubicBezTo>
                  <a:cubicBezTo>
                    <a:pt x="17" y="531"/>
                    <a:pt x="44" y="528"/>
                    <a:pt x="68" y="526"/>
                  </a:cubicBezTo>
                  <a:cubicBezTo>
                    <a:pt x="80" y="525"/>
                    <a:pt x="93" y="524"/>
                    <a:pt x="101" y="523"/>
                  </a:cubicBezTo>
                  <a:cubicBezTo>
                    <a:pt x="112" y="522"/>
                    <a:pt x="130" y="519"/>
                    <a:pt x="143" y="518"/>
                  </a:cubicBezTo>
                  <a:cubicBezTo>
                    <a:pt x="150" y="517"/>
                    <a:pt x="150" y="517"/>
                    <a:pt x="150" y="517"/>
                  </a:cubicBezTo>
                  <a:cubicBezTo>
                    <a:pt x="152" y="517"/>
                    <a:pt x="156" y="516"/>
                    <a:pt x="159" y="516"/>
                  </a:cubicBezTo>
                  <a:cubicBezTo>
                    <a:pt x="159" y="511"/>
                    <a:pt x="159" y="511"/>
                    <a:pt x="159" y="511"/>
                  </a:cubicBezTo>
                  <a:cubicBezTo>
                    <a:pt x="149" y="484"/>
                    <a:pt x="149" y="484"/>
                    <a:pt x="149" y="484"/>
                  </a:cubicBezTo>
                  <a:cubicBezTo>
                    <a:pt x="193" y="484"/>
                    <a:pt x="193" y="484"/>
                    <a:pt x="193" y="484"/>
                  </a:cubicBezTo>
                  <a:cubicBezTo>
                    <a:pt x="193" y="488"/>
                    <a:pt x="193" y="488"/>
                    <a:pt x="193" y="488"/>
                  </a:cubicBezTo>
                  <a:cubicBezTo>
                    <a:pt x="199" y="487"/>
                    <a:pt x="206" y="486"/>
                    <a:pt x="209" y="485"/>
                  </a:cubicBezTo>
                  <a:cubicBezTo>
                    <a:pt x="217" y="483"/>
                    <a:pt x="230" y="482"/>
                    <a:pt x="241" y="480"/>
                  </a:cubicBezTo>
                  <a:cubicBezTo>
                    <a:pt x="247" y="479"/>
                    <a:pt x="253" y="479"/>
                    <a:pt x="257" y="478"/>
                  </a:cubicBezTo>
                  <a:cubicBezTo>
                    <a:pt x="278" y="475"/>
                    <a:pt x="317" y="469"/>
                    <a:pt x="336" y="466"/>
                  </a:cubicBezTo>
                  <a:cubicBezTo>
                    <a:pt x="338" y="465"/>
                    <a:pt x="340" y="465"/>
                    <a:pt x="342" y="464"/>
                  </a:cubicBezTo>
                  <a:cubicBezTo>
                    <a:pt x="347" y="463"/>
                    <a:pt x="353" y="461"/>
                    <a:pt x="357" y="461"/>
                  </a:cubicBezTo>
                  <a:cubicBezTo>
                    <a:pt x="359" y="461"/>
                    <a:pt x="361" y="461"/>
                    <a:pt x="362" y="462"/>
                  </a:cubicBezTo>
                  <a:cubicBezTo>
                    <a:pt x="364" y="462"/>
                    <a:pt x="364" y="463"/>
                    <a:pt x="365" y="464"/>
                  </a:cubicBezTo>
                  <a:cubicBezTo>
                    <a:pt x="365" y="464"/>
                    <a:pt x="365" y="464"/>
                    <a:pt x="366" y="464"/>
                  </a:cubicBezTo>
                  <a:cubicBezTo>
                    <a:pt x="366" y="464"/>
                    <a:pt x="366" y="463"/>
                    <a:pt x="367" y="463"/>
                  </a:cubicBezTo>
                  <a:cubicBezTo>
                    <a:pt x="368" y="462"/>
                    <a:pt x="370" y="460"/>
                    <a:pt x="371" y="460"/>
                  </a:cubicBezTo>
                  <a:cubicBezTo>
                    <a:pt x="384" y="455"/>
                    <a:pt x="406" y="454"/>
                    <a:pt x="426" y="454"/>
                  </a:cubicBezTo>
                  <a:cubicBezTo>
                    <a:pt x="435" y="454"/>
                    <a:pt x="443" y="454"/>
                    <a:pt x="449" y="453"/>
                  </a:cubicBezTo>
                  <a:cubicBezTo>
                    <a:pt x="476" y="451"/>
                    <a:pt x="495" y="449"/>
                    <a:pt x="505" y="447"/>
                  </a:cubicBezTo>
                  <a:cubicBezTo>
                    <a:pt x="508" y="447"/>
                    <a:pt x="513" y="446"/>
                    <a:pt x="517" y="445"/>
                  </a:cubicBezTo>
                  <a:cubicBezTo>
                    <a:pt x="520" y="444"/>
                    <a:pt x="522" y="444"/>
                    <a:pt x="524" y="443"/>
                  </a:cubicBezTo>
                  <a:cubicBezTo>
                    <a:pt x="531" y="442"/>
                    <a:pt x="540" y="440"/>
                    <a:pt x="545" y="439"/>
                  </a:cubicBezTo>
                  <a:cubicBezTo>
                    <a:pt x="554" y="438"/>
                    <a:pt x="570" y="436"/>
                    <a:pt x="578" y="435"/>
                  </a:cubicBezTo>
                  <a:cubicBezTo>
                    <a:pt x="582" y="434"/>
                    <a:pt x="589" y="434"/>
                    <a:pt x="595" y="434"/>
                  </a:cubicBezTo>
                  <a:cubicBezTo>
                    <a:pt x="601" y="434"/>
                    <a:pt x="607" y="433"/>
                    <a:pt x="611" y="433"/>
                  </a:cubicBezTo>
                  <a:cubicBezTo>
                    <a:pt x="617" y="432"/>
                    <a:pt x="629" y="431"/>
                    <a:pt x="638" y="429"/>
                  </a:cubicBezTo>
                  <a:cubicBezTo>
                    <a:pt x="640" y="429"/>
                    <a:pt x="642" y="429"/>
                    <a:pt x="644" y="429"/>
                  </a:cubicBezTo>
                  <a:cubicBezTo>
                    <a:pt x="655" y="427"/>
                    <a:pt x="676" y="424"/>
                    <a:pt x="686" y="423"/>
                  </a:cubicBezTo>
                  <a:cubicBezTo>
                    <a:pt x="691" y="422"/>
                    <a:pt x="697" y="421"/>
                    <a:pt x="704" y="420"/>
                  </a:cubicBezTo>
                  <a:cubicBezTo>
                    <a:pt x="711" y="419"/>
                    <a:pt x="718" y="417"/>
                    <a:pt x="722" y="417"/>
                  </a:cubicBezTo>
                  <a:cubicBezTo>
                    <a:pt x="726" y="416"/>
                    <a:pt x="731" y="416"/>
                    <a:pt x="736" y="415"/>
                  </a:cubicBezTo>
                  <a:cubicBezTo>
                    <a:pt x="742" y="414"/>
                    <a:pt x="749" y="413"/>
                    <a:pt x="753" y="412"/>
                  </a:cubicBezTo>
                  <a:cubicBezTo>
                    <a:pt x="754" y="412"/>
                    <a:pt x="755" y="412"/>
                    <a:pt x="755" y="412"/>
                  </a:cubicBezTo>
                  <a:cubicBezTo>
                    <a:pt x="756" y="412"/>
                    <a:pt x="757" y="412"/>
                    <a:pt x="758" y="412"/>
                  </a:cubicBezTo>
                  <a:cubicBezTo>
                    <a:pt x="758" y="411"/>
                    <a:pt x="759" y="410"/>
                    <a:pt x="760" y="410"/>
                  </a:cubicBezTo>
                  <a:cubicBezTo>
                    <a:pt x="761" y="408"/>
                    <a:pt x="761" y="408"/>
                    <a:pt x="761" y="408"/>
                  </a:cubicBezTo>
                  <a:cubicBezTo>
                    <a:pt x="770" y="407"/>
                    <a:pt x="770" y="407"/>
                    <a:pt x="770" y="407"/>
                  </a:cubicBezTo>
                  <a:cubicBezTo>
                    <a:pt x="770" y="406"/>
                    <a:pt x="771" y="405"/>
                    <a:pt x="772" y="405"/>
                  </a:cubicBezTo>
                  <a:cubicBezTo>
                    <a:pt x="773" y="404"/>
                    <a:pt x="777" y="402"/>
                    <a:pt x="778" y="401"/>
                  </a:cubicBezTo>
                  <a:cubicBezTo>
                    <a:pt x="779" y="400"/>
                    <a:pt x="782" y="397"/>
                    <a:pt x="784" y="397"/>
                  </a:cubicBezTo>
                  <a:cubicBezTo>
                    <a:pt x="786" y="396"/>
                    <a:pt x="790" y="396"/>
                    <a:pt x="792" y="396"/>
                  </a:cubicBezTo>
                  <a:cubicBezTo>
                    <a:pt x="793" y="395"/>
                    <a:pt x="796" y="395"/>
                    <a:pt x="797" y="395"/>
                  </a:cubicBezTo>
                  <a:cubicBezTo>
                    <a:pt x="799" y="394"/>
                    <a:pt x="801" y="390"/>
                    <a:pt x="802" y="389"/>
                  </a:cubicBezTo>
                  <a:cubicBezTo>
                    <a:pt x="804" y="388"/>
                    <a:pt x="807" y="386"/>
                    <a:pt x="809" y="385"/>
                  </a:cubicBezTo>
                  <a:cubicBezTo>
                    <a:pt x="811" y="384"/>
                    <a:pt x="816" y="381"/>
                    <a:pt x="819" y="380"/>
                  </a:cubicBezTo>
                  <a:cubicBezTo>
                    <a:pt x="820" y="379"/>
                    <a:pt x="823" y="378"/>
                    <a:pt x="824" y="377"/>
                  </a:cubicBezTo>
                  <a:cubicBezTo>
                    <a:pt x="825" y="377"/>
                    <a:pt x="828" y="378"/>
                    <a:pt x="829" y="377"/>
                  </a:cubicBezTo>
                  <a:cubicBezTo>
                    <a:pt x="830" y="377"/>
                    <a:pt x="832" y="375"/>
                    <a:pt x="832" y="374"/>
                  </a:cubicBezTo>
                  <a:cubicBezTo>
                    <a:pt x="833" y="373"/>
                    <a:pt x="832" y="370"/>
                    <a:pt x="832" y="368"/>
                  </a:cubicBezTo>
                  <a:cubicBezTo>
                    <a:pt x="832" y="368"/>
                    <a:pt x="834" y="366"/>
                    <a:pt x="834" y="365"/>
                  </a:cubicBezTo>
                  <a:cubicBezTo>
                    <a:pt x="834" y="364"/>
                    <a:pt x="835" y="362"/>
                    <a:pt x="835" y="360"/>
                  </a:cubicBezTo>
                  <a:cubicBezTo>
                    <a:pt x="835" y="359"/>
                    <a:pt x="835" y="357"/>
                    <a:pt x="835" y="356"/>
                  </a:cubicBezTo>
                  <a:cubicBezTo>
                    <a:pt x="836" y="355"/>
                    <a:pt x="839" y="354"/>
                    <a:pt x="840" y="354"/>
                  </a:cubicBezTo>
                  <a:cubicBezTo>
                    <a:pt x="841" y="353"/>
                    <a:pt x="843" y="354"/>
                    <a:pt x="844" y="354"/>
                  </a:cubicBezTo>
                  <a:cubicBezTo>
                    <a:pt x="845" y="354"/>
                    <a:pt x="847" y="354"/>
                    <a:pt x="848" y="353"/>
                  </a:cubicBezTo>
                  <a:cubicBezTo>
                    <a:pt x="849" y="353"/>
                    <a:pt x="851" y="350"/>
                    <a:pt x="853" y="350"/>
                  </a:cubicBezTo>
                  <a:cubicBezTo>
                    <a:pt x="854" y="349"/>
                    <a:pt x="857" y="348"/>
                    <a:pt x="858" y="348"/>
                  </a:cubicBezTo>
                  <a:cubicBezTo>
                    <a:pt x="859" y="347"/>
                    <a:pt x="862" y="346"/>
                    <a:pt x="862" y="345"/>
                  </a:cubicBezTo>
                  <a:cubicBezTo>
                    <a:pt x="863" y="344"/>
                    <a:pt x="863" y="342"/>
                    <a:pt x="863" y="341"/>
                  </a:cubicBezTo>
                  <a:cubicBezTo>
                    <a:pt x="863" y="339"/>
                    <a:pt x="864" y="336"/>
                    <a:pt x="863" y="335"/>
                  </a:cubicBezTo>
                  <a:cubicBezTo>
                    <a:pt x="863" y="333"/>
                    <a:pt x="861" y="330"/>
                    <a:pt x="861" y="329"/>
                  </a:cubicBezTo>
                  <a:cubicBezTo>
                    <a:pt x="862" y="328"/>
                    <a:pt x="864" y="327"/>
                    <a:pt x="864" y="326"/>
                  </a:cubicBezTo>
                  <a:cubicBezTo>
                    <a:pt x="865" y="325"/>
                    <a:pt x="866" y="321"/>
                    <a:pt x="867" y="321"/>
                  </a:cubicBezTo>
                  <a:cubicBezTo>
                    <a:pt x="868" y="320"/>
                    <a:pt x="872" y="321"/>
                    <a:pt x="873" y="321"/>
                  </a:cubicBezTo>
                  <a:cubicBezTo>
                    <a:pt x="874" y="320"/>
                    <a:pt x="875" y="317"/>
                    <a:pt x="875" y="316"/>
                  </a:cubicBezTo>
                  <a:cubicBezTo>
                    <a:pt x="876" y="315"/>
                    <a:pt x="878" y="313"/>
                    <a:pt x="879" y="312"/>
                  </a:cubicBezTo>
                  <a:cubicBezTo>
                    <a:pt x="879" y="311"/>
                    <a:pt x="879" y="308"/>
                    <a:pt x="879" y="306"/>
                  </a:cubicBezTo>
                  <a:cubicBezTo>
                    <a:pt x="879" y="305"/>
                    <a:pt x="878" y="303"/>
                    <a:pt x="878" y="301"/>
                  </a:cubicBezTo>
                  <a:cubicBezTo>
                    <a:pt x="878" y="300"/>
                    <a:pt x="879" y="298"/>
                    <a:pt x="880" y="297"/>
                  </a:cubicBezTo>
                  <a:cubicBezTo>
                    <a:pt x="881" y="296"/>
                    <a:pt x="884" y="295"/>
                    <a:pt x="885" y="294"/>
                  </a:cubicBezTo>
                  <a:cubicBezTo>
                    <a:pt x="887" y="293"/>
                    <a:pt x="890" y="289"/>
                    <a:pt x="892" y="287"/>
                  </a:cubicBezTo>
                  <a:cubicBezTo>
                    <a:pt x="893" y="286"/>
                    <a:pt x="895" y="283"/>
                    <a:pt x="897" y="281"/>
                  </a:cubicBezTo>
                  <a:cubicBezTo>
                    <a:pt x="899" y="279"/>
                    <a:pt x="903" y="277"/>
                    <a:pt x="906" y="275"/>
                  </a:cubicBezTo>
                  <a:cubicBezTo>
                    <a:pt x="907" y="274"/>
                    <a:pt x="911" y="271"/>
                    <a:pt x="913" y="270"/>
                  </a:cubicBezTo>
                  <a:cubicBezTo>
                    <a:pt x="915" y="269"/>
                    <a:pt x="919" y="268"/>
                    <a:pt x="921" y="267"/>
                  </a:cubicBezTo>
                  <a:cubicBezTo>
                    <a:pt x="922" y="266"/>
                    <a:pt x="925" y="262"/>
                    <a:pt x="925" y="262"/>
                  </a:cubicBezTo>
                  <a:cubicBezTo>
                    <a:pt x="962" y="213"/>
                    <a:pt x="962" y="213"/>
                    <a:pt x="962" y="213"/>
                  </a:cubicBezTo>
                  <a:cubicBezTo>
                    <a:pt x="962" y="209"/>
                    <a:pt x="962" y="209"/>
                    <a:pt x="962" y="209"/>
                  </a:cubicBezTo>
                  <a:cubicBezTo>
                    <a:pt x="962" y="209"/>
                    <a:pt x="962" y="209"/>
                    <a:pt x="961" y="210"/>
                  </a:cubicBezTo>
                  <a:cubicBezTo>
                    <a:pt x="960" y="210"/>
                    <a:pt x="956" y="211"/>
                    <a:pt x="955" y="211"/>
                  </a:cubicBezTo>
                  <a:cubicBezTo>
                    <a:pt x="953" y="211"/>
                    <a:pt x="952" y="208"/>
                    <a:pt x="950" y="208"/>
                  </a:cubicBezTo>
                  <a:cubicBezTo>
                    <a:pt x="949" y="208"/>
                    <a:pt x="947" y="209"/>
                    <a:pt x="946" y="209"/>
                  </a:cubicBezTo>
                  <a:cubicBezTo>
                    <a:pt x="945" y="209"/>
                    <a:pt x="943" y="209"/>
                    <a:pt x="942" y="208"/>
                  </a:cubicBezTo>
                  <a:cubicBezTo>
                    <a:pt x="941" y="207"/>
                    <a:pt x="943" y="204"/>
                    <a:pt x="942" y="203"/>
                  </a:cubicBezTo>
                  <a:cubicBezTo>
                    <a:pt x="942" y="202"/>
                    <a:pt x="939" y="202"/>
                    <a:pt x="938" y="201"/>
                  </a:cubicBezTo>
                  <a:cubicBezTo>
                    <a:pt x="937" y="200"/>
                    <a:pt x="936" y="195"/>
                    <a:pt x="934" y="194"/>
                  </a:cubicBezTo>
                  <a:cubicBezTo>
                    <a:pt x="933" y="194"/>
                    <a:pt x="932" y="198"/>
                    <a:pt x="930" y="198"/>
                  </a:cubicBezTo>
                  <a:cubicBezTo>
                    <a:pt x="929" y="198"/>
                    <a:pt x="928" y="195"/>
                    <a:pt x="927" y="195"/>
                  </a:cubicBezTo>
                  <a:cubicBezTo>
                    <a:pt x="926" y="194"/>
                    <a:pt x="922" y="196"/>
                    <a:pt x="920" y="195"/>
                  </a:cubicBezTo>
                  <a:cubicBezTo>
                    <a:pt x="919" y="195"/>
                    <a:pt x="918" y="194"/>
                    <a:pt x="917" y="193"/>
                  </a:cubicBezTo>
                  <a:cubicBezTo>
                    <a:pt x="916" y="192"/>
                    <a:pt x="916" y="189"/>
                    <a:pt x="915" y="188"/>
                  </a:cubicBezTo>
                  <a:cubicBezTo>
                    <a:pt x="914" y="187"/>
                    <a:pt x="911" y="186"/>
                    <a:pt x="911" y="184"/>
                  </a:cubicBezTo>
                  <a:cubicBezTo>
                    <a:pt x="910" y="183"/>
                    <a:pt x="911" y="180"/>
                    <a:pt x="911" y="179"/>
                  </a:cubicBezTo>
                  <a:cubicBezTo>
                    <a:pt x="910" y="178"/>
                    <a:pt x="909" y="176"/>
                    <a:pt x="908" y="176"/>
                  </a:cubicBezTo>
                  <a:cubicBezTo>
                    <a:pt x="907" y="175"/>
                    <a:pt x="904" y="174"/>
                    <a:pt x="903" y="174"/>
                  </a:cubicBezTo>
                  <a:cubicBezTo>
                    <a:pt x="902" y="173"/>
                    <a:pt x="898" y="171"/>
                    <a:pt x="898" y="171"/>
                  </a:cubicBezTo>
                  <a:cubicBezTo>
                    <a:pt x="898" y="170"/>
                    <a:pt x="897" y="167"/>
                    <a:pt x="896" y="166"/>
                  </a:cubicBezTo>
                  <a:cubicBezTo>
                    <a:pt x="895" y="164"/>
                    <a:pt x="895" y="160"/>
                    <a:pt x="893" y="159"/>
                  </a:cubicBezTo>
                  <a:cubicBezTo>
                    <a:pt x="892" y="157"/>
                    <a:pt x="888" y="156"/>
                    <a:pt x="887" y="156"/>
                  </a:cubicBezTo>
                  <a:cubicBezTo>
                    <a:pt x="885" y="155"/>
                    <a:pt x="882" y="156"/>
                    <a:pt x="882" y="154"/>
                  </a:cubicBezTo>
                  <a:cubicBezTo>
                    <a:pt x="882" y="153"/>
                    <a:pt x="884" y="152"/>
                    <a:pt x="884" y="151"/>
                  </a:cubicBezTo>
                  <a:cubicBezTo>
                    <a:pt x="884" y="149"/>
                    <a:pt x="884" y="145"/>
                    <a:pt x="883" y="143"/>
                  </a:cubicBezTo>
                  <a:cubicBezTo>
                    <a:pt x="882" y="142"/>
                    <a:pt x="878" y="142"/>
                    <a:pt x="877" y="141"/>
                  </a:cubicBezTo>
                  <a:cubicBezTo>
                    <a:pt x="876" y="140"/>
                    <a:pt x="875" y="137"/>
                    <a:pt x="874" y="136"/>
                  </a:cubicBezTo>
                  <a:cubicBezTo>
                    <a:pt x="873" y="135"/>
                    <a:pt x="871" y="131"/>
                    <a:pt x="870" y="130"/>
                  </a:cubicBezTo>
                  <a:cubicBezTo>
                    <a:pt x="869" y="129"/>
                    <a:pt x="866" y="128"/>
                    <a:pt x="865" y="128"/>
                  </a:cubicBezTo>
                  <a:cubicBezTo>
                    <a:pt x="865" y="127"/>
                    <a:pt x="864" y="126"/>
                    <a:pt x="863" y="125"/>
                  </a:cubicBezTo>
                  <a:cubicBezTo>
                    <a:pt x="862" y="124"/>
                    <a:pt x="860" y="124"/>
                    <a:pt x="859" y="123"/>
                  </a:cubicBezTo>
                  <a:cubicBezTo>
                    <a:pt x="858" y="123"/>
                    <a:pt x="856" y="121"/>
                    <a:pt x="856" y="120"/>
                  </a:cubicBezTo>
                  <a:cubicBezTo>
                    <a:pt x="855" y="119"/>
                    <a:pt x="855" y="117"/>
                    <a:pt x="855" y="117"/>
                  </a:cubicBezTo>
                  <a:cubicBezTo>
                    <a:pt x="856" y="116"/>
                    <a:pt x="857" y="115"/>
                    <a:pt x="858" y="115"/>
                  </a:cubicBezTo>
                  <a:cubicBezTo>
                    <a:pt x="858" y="114"/>
                    <a:pt x="859" y="112"/>
                    <a:pt x="859" y="111"/>
                  </a:cubicBezTo>
                  <a:cubicBezTo>
                    <a:pt x="859" y="110"/>
                    <a:pt x="857" y="107"/>
                    <a:pt x="857" y="105"/>
                  </a:cubicBezTo>
                  <a:cubicBezTo>
                    <a:pt x="857" y="105"/>
                    <a:pt x="858" y="103"/>
                    <a:pt x="859" y="102"/>
                  </a:cubicBezTo>
                  <a:cubicBezTo>
                    <a:pt x="859" y="101"/>
                    <a:pt x="861" y="99"/>
                    <a:pt x="862" y="98"/>
                  </a:cubicBezTo>
                  <a:cubicBezTo>
                    <a:pt x="862" y="97"/>
                    <a:pt x="862" y="95"/>
                    <a:pt x="861" y="94"/>
                  </a:cubicBezTo>
                  <a:cubicBezTo>
                    <a:pt x="861" y="92"/>
                    <a:pt x="859" y="88"/>
                    <a:pt x="858" y="86"/>
                  </a:cubicBezTo>
                  <a:cubicBezTo>
                    <a:pt x="857" y="85"/>
                    <a:pt x="855" y="84"/>
                    <a:pt x="855" y="83"/>
                  </a:cubicBezTo>
                  <a:cubicBezTo>
                    <a:pt x="854" y="82"/>
                    <a:pt x="853" y="80"/>
                    <a:pt x="853" y="78"/>
                  </a:cubicBezTo>
                  <a:cubicBezTo>
                    <a:pt x="852" y="78"/>
                    <a:pt x="852" y="78"/>
                    <a:pt x="851" y="77"/>
                  </a:cubicBezTo>
                  <a:cubicBezTo>
                    <a:pt x="851" y="77"/>
                    <a:pt x="850" y="77"/>
                    <a:pt x="850" y="77"/>
                  </a:cubicBezTo>
                  <a:cubicBezTo>
                    <a:pt x="848" y="75"/>
                    <a:pt x="846" y="72"/>
                    <a:pt x="845" y="68"/>
                  </a:cubicBezTo>
                  <a:cubicBezTo>
                    <a:pt x="845" y="68"/>
                    <a:pt x="845" y="68"/>
                    <a:pt x="845" y="68"/>
                  </a:cubicBezTo>
                  <a:cubicBezTo>
                    <a:pt x="845" y="67"/>
                    <a:pt x="844" y="66"/>
                    <a:pt x="844" y="65"/>
                  </a:cubicBezTo>
                  <a:cubicBezTo>
                    <a:pt x="844" y="65"/>
                    <a:pt x="844" y="65"/>
                    <a:pt x="844" y="65"/>
                  </a:cubicBezTo>
                  <a:cubicBezTo>
                    <a:pt x="844" y="65"/>
                    <a:pt x="843" y="64"/>
                    <a:pt x="843" y="64"/>
                  </a:cubicBezTo>
                  <a:cubicBezTo>
                    <a:pt x="842" y="64"/>
                    <a:pt x="841" y="64"/>
                    <a:pt x="840" y="63"/>
                  </a:cubicBezTo>
                  <a:cubicBezTo>
                    <a:pt x="840" y="63"/>
                    <a:pt x="839" y="63"/>
                    <a:pt x="839" y="63"/>
                  </a:cubicBezTo>
                  <a:cubicBezTo>
                    <a:pt x="837" y="62"/>
                    <a:pt x="835" y="61"/>
                    <a:pt x="833" y="60"/>
                  </a:cubicBezTo>
                  <a:cubicBezTo>
                    <a:pt x="832" y="59"/>
                    <a:pt x="832" y="58"/>
                    <a:pt x="831" y="57"/>
                  </a:cubicBezTo>
                  <a:cubicBezTo>
                    <a:pt x="831" y="56"/>
                    <a:pt x="831" y="56"/>
                    <a:pt x="830" y="56"/>
                  </a:cubicBezTo>
                  <a:cubicBezTo>
                    <a:pt x="830" y="56"/>
                    <a:pt x="829" y="56"/>
                    <a:pt x="828" y="56"/>
                  </a:cubicBezTo>
                  <a:cubicBezTo>
                    <a:pt x="828" y="56"/>
                    <a:pt x="827" y="56"/>
                    <a:pt x="827" y="56"/>
                  </a:cubicBezTo>
                  <a:cubicBezTo>
                    <a:pt x="825" y="57"/>
                    <a:pt x="823" y="58"/>
                    <a:pt x="821" y="58"/>
                  </a:cubicBezTo>
                  <a:cubicBezTo>
                    <a:pt x="821" y="58"/>
                    <a:pt x="820" y="58"/>
                    <a:pt x="820" y="58"/>
                  </a:cubicBezTo>
                  <a:cubicBezTo>
                    <a:pt x="815" y="58"/>
                    <a:pt x="810" y="53"/>
                    <a:pt x="809" y="51"/>
                  </a:cubicBezTo>
                  <a:cubicBezTo>
                    <a:pt x="807" y="49"/>
                    <a:pt x="806" y="44"/>
                    <a:pt x="806" y="43"/>
                  </a:cubicBezTo>
                  <a:cubicBezTo>
                    <a:pt x="805" y="42"/>
                    <a:pt x="805" y="41"/>
                    <a:pt x="805" y="39"/>
                  </a:cubicBezTo>
                  <a:cubicBezTo>
                    <a:pt x="805" y="39"/>
                    <a:pt x="805" y="39"/>
                    <a:pt x="805" y="39"/>
                  </a:cubicBezTo>
                  <a:cubicBezTo>
                    <a:pt x="804" y="38"/>
                    <a:pt x="802" y="37"/>
                    <a:pt x="802" y="35"/>
                  </a:cubicBezTo>
                  <a:cubicBezTo>
                    <a:pt x="801" y="33"/>
                    <a:pt x="802" y="31"/>
                    <a:pt x="802" y="29"/>
                  </a:cubicBezTo>
                  <a:cubicBezTo>
                    <a:pt x="802" y="29"/>
                    <a:pt x="802" y="28"/>
                    <a:pt x="803" y="28"/>
                  </a:cubicBezTo>
                  <a:cubicBezTo>
                    <a:pt x="803" y="28"/>
                    <a:pt x="803" y="28"/>
                    <a:pt x="803" y="27"/>
                  </a:cubicBezTo>
                  <a:cubicBezTo>
                    <a:pt x="803" y="27"/>
                    <a:pt x="803" y="27"/>
                    <a:pt x="803" y="26"/>
                  </a:cubicBezTo>
                  <a:cubicBezTo>
                    <a:pt x="803" y="26"/>
                    <a:pt x="802" y="26"/>
                    <a:pt x="802" y="26"/>
                  </a:cubicBezTo>
                  <a:cubicBezTo>
                    <a:pt x="802" y="26"/>
                    <a:pt x="801" y="27"/>
                    <a:pt x="800" y="27"/>
                  </a:cubicBezTo>
                  <a:cubicBezTo>
                    <a:pt x="800" y="27"/>
                    <a:pt x="799" y="28"/>
                    <a:pt x="799" y="28"/>
                  </a:cubicBezTo>
                  <a:cubicBezTo>
                    <a:pt x="798" y="29"/>
                    <a:pt x="797" y="30"/>
                    <a:pt x="796" y="31"/>
                  </a:cubicBezTo>
                  <a:cubicBezTo>
                    <a:pt x="795" y="32"/>
                    <a:pt x="792" y="33"/>
                    <a:pt x="791" y="33"/>
                  </a:cubicBezTo>
                  <a:cubicBezTo>
                    <a:pt x="790" y="34"/>
                    <a:pt x="788" y="34"/>
                    <a:pt x="787" y="34"/>
                  </a:cubicBezTo>
                  <a:cubicBezTo>
                    <a:pt x="787" y="34"/>
                    <a:pt x="787" y="35"/>
                    <a:pt x="787" y="36"/>
                  </a:cubicBezTo>
                  <a:cubicBezTo>
                    <a:pt x="787" y="36"/>
                    <a:pt x="787" y="36"/>
                    <a:pt x="787" y="37"/>
                  </a:cubicBezTo>
                  <a:cubicBezTo>
                    <a:pt x="786" y="39"/>
                    <a:pt x="785" y="40"/>
                    <a:pt x="784" y="42"/>
                  </a:cubicBezTo>
                  <a:cubicBezTo>
                    <a:pt x="783" y="43"/>
                    <a:pt x="782" y="44"/>
                    <a:pt x="781" y="44"/>
                  </a:cubicBezTo>
                  <a:cubicBezTo>
                    <a:pt x="781" y="44"/>
                    <a:pt x="781" y="45"/>
                    <a:pt x="781" y="45"/>
                  </a:cubicBezTo>
                  <a:cubicBezTo>
                    <a:pt x="781" y="46"/>
                    <a:pt x="781" y="46"/>
                    <a:pt x="781" y="46"/>
                  </a:cubicBezTo>
                  <a:cubicBezTo>
                    <a:pt x="780" y="48"/>
                    <a:pt x="780" y="51"/>
                    <a:pt x="778" y="53"/>
                  </a:cubicBezTo>
                  <a:cubicBezTo>
                    <a:pt x="775" y="57"/>
                    <a:pt x="767" y="58"/>
                    <a:pt x="767" y="58"/>
                  </a:cubicBezTo>
                  <a:cubicBezTo>
                    <a:pt x="767" y="58"/>
                    <a:pt x="767" y="58"/>
                    <a:pt x="766" y="58"/>
                  </a:cubicBezTo>
                  <a:cubicBezTo>
                    <a:pt x="765" y="58"/>
                    <a:pt x="764" y="57"/>
                    <a:pt x="762" y="57"/>
                  </a:cubicBezTo>
                  <a:cubicBezTo>
                    <a:pt x="762" y="57"/>
                    <a:pt x="762" y="57"/>
                    <a:pt x="762" y="57"/>
                  </a:cubicBezTo>
                  <a:cubicBezTo>
                    <a:pt x="761" y="59"/>
                    <a:pt x="760" y="62"/>
                    <a:pt x="757" y="63"/>
                  </a:cubicBezTo>
                  <a:cubicBezTo>
                    <a:pt x="756" y="63"/>
                    <a:pt x="756" y="63"/>
                    <a:pt x="755" y="63"/>
                  </a:cubicBezTo>
                  <a:cubicBezTo>
                    <a:pt x="751" y="63"/>
                    <a:pt x="747" y="60"/>
                    <a:pt x="747" y="59"/>
                  </a:cubicBezTo>
                  <a:cubicBezTo>
                    <a:pt x="745" y="58"/>
                    <a:pt x="745" y="57"/>
                    <a:pt x="744" y="56"/>
                  </a:cubicBezTo>
                  <a:cubicBezTo>
                    <a:pt x="744" y="56"/>
                    <a:pt x="744" y="55"/>
                    <a:pt x="744" y="55"/>
                  </a:cubicBezTo>
                  <a:cubicBezTo>
                    <a:pt x="743" y="55"/>
                    <a:pt x="743" y="54"/>
                    <a:pt x="742" y="54"/>
                  </a:cubicBezTo>
                  <a:cubicBezTo>
                    <a:pt x="742" y="54"/>
                    <a:pt x="742" y="54"/>
                    <a:pt x="742" y="54"/>
                  </a:cubicBezTo>
                  <a:cubicBezTo>
                    <a:pt x="741" y="54"/>
                    <a:pt x="740" y="54"/>
                    <a:pt x="740" y="54"/>
                  </a:cubicBezTo>
                  <a:cubicBezTo>
                    <a:pt x="739" y="54"/>
                    <a:pt x="738" y="54"/>
                    <a:pt x="738" y="54"/>
                  </a:cubicBezTo>
                  <a:cubicBezTo>
                    <a:pt x="737" y="54"/>
                    <a:pt x="737" y="54"/>
                    <a:pt x="737" y="54"/>
                  </a:cubicBezTo>
                  <a:cubicBezTo>
                    <a:pt x="737" y="54"/>
                    <a:pt x="736" y="54"/>
                    <a:pt x="736" y="54"/>
                  </a:cubicBezTo>
                  <a:cubicBezTo>
                    <a:pt x="736" y="54"/>
                    <a:pt x="735" y="55"/>
                    <a:pt x="735" y="55"/>
                  </a:cubicBezTo>
                  <a:cubicBezTo>
                    <a:pt x="732" y="55"/>
                    <a:pt x="731" y="54"/>
                    <a:pt x="729" y="54"/>
                  </a:cubicBezTo>
                  <a:cubicBezTo>
                    <a:pt x="728" y="53"/>
                    <a:pt x="727" y="52"/>
                    <a:pt x="725" y="51"/>
                  </a:cubicBezTo>
                  <a:cubicBezTo>
                    <a:pt x="725" y="51"/>
                    <a:pt x="725" y="51"/>
                    <a:pt x="724" y="51"/>
                  </a:cubicBezTo>
                  <a:cubicBezTo>
                    <a:pt x="723" y="50"/>
                    <a:pt x="721" y="50"/>
                    <a:pt x="721" y="50"/>
                  </a:cubicBezTo>
                  <a:cubicBezTo>
                    <a:pt x="720" y="50"/>
                    <a:pt x="718" y="50"/>
                    <a:pt x="718" y="50"/>
                  </a:cubicBezTo>
                  <a:cubicBezTo>
                    <a:pt x="717" y="51"/>
                    <a:pt x="717" y="51"/>
                    <a:pt x="717" y="51"/>
                  </a:cubicBezTo>
                  <a:cubicBezTo>
                    <a:pt x="716" y="52"/>
                    <a:pt x="715" y="54"/>
                    <a:pt x="714" y="55"/>
                  </a:cubicBezTo>
                  <a:cubicBezTo>
                    <a:pt x="713" y="55"/>
                    <a:pt x="712" y="56"/>
                    <a:pt x="711" y="56"/>
                  </a:cubicBezTo>
                  <a:cubicBezTo>
                    <a:pt x="711" y="56"/>
                    <a:pt x="711" y="56"/>
                    <a:pt x="711" y="56"/>
                  </a:cubicBezTo>
                  <a:cubicBezTo>
                    <a:pt x="711" y="58"/>
                    <a:pt x="711" y="61"/>
                    <a:pt x="709" y="63"/>
                  </a:cubicBezTo>
                  <a:cubicBezTo>
                    <a:pt x="707" y="65"/>
                    <a:pt x="704" y="66"/>
                    <a:pt x="700" y="66"/>
                  </a:cubicBezTo>
                  <a:cubicBezTo>
                    <a:pt x="700" y="66"/>
                    <a:pt x="700" y="66"/>
                    <a:pt x="699" y="66"/>
                  </a:cubicBezTo>
                  <a:cubicBezTo>
                    <a:pt x="698" y="66"/>
                    <a:pt x="695" y="66"/>
                    <a:pt x="693" y="65"/>
                  </a:cubicBezTo>
                  <a:cubicBezTo>
                    <a:pt x="693" y="65"/>
                    <a:pt x="692" y="65"/>
                    <a:pt x="691" y="65"/>
                  </a:cubicBezTo>
                  <a:cubicBezTo>
                    <a:pt x="691" y="65"/>
                    <a:pt x="691" y="65"/>
                    <a:pt x="690" y="65"/>
                  </a:cubicBezTo>
                  <a:cubicBezTo>
                    <a:pt x="689" y="65"/>
                    <a:pt x="686" y="65"/>
                    <a:pt x="684" y="63"/>
                  </a:cubicBezTo>
                  <a:cubicBezTo>
                    <a:pt x="682" y="62"/>
                    <a:pt x="681" y="59"/>
                    <a:pt x="681" y="57"/>
                  </a:cubicBezTo>
                  <a:cubicBezTo>
                    <a:pt x="681" y="57"/>
                    <a:pt x="681" y="57"/>
                    <a:pt x="681" y="57"/>
                  </a:cubicBezTo>
                  <a:cubicBezTo>
                    <a:pt x="681" y="56"/>
                    <a:pt x="681" y="56"/>
                    <a:pt x="681" y="56"/>
                  </a:cubicBezTo>
                  <a:cubicBezTo>
                    <a:pt x="681" y="56"/>
                    <a:pt x="680" y="56"/>
                    <a:pt x="680" y="56"/>
                  </a:cubicBezTo>
                  <a:cubicBezTo>
                    <a:pt x="680" y="56"/>
                    <a:pt x="680" y="56"/>
                    <a:pt x="679" y="56"/>
                  </a:cubicBezTo>
                  <a:cubicBezTo>
                    <a:pt x="679" y="56"/>
                    <a:pt x="679" y="56"/>
                    <a:pt x="679" y="56"/>
                  </a:cubicBezTo>
                  <a:cubicBezTo>
                    <a:pt x="678" y="56"/>
                    <a:pt x="675" y="56"/>
                    <a:pt x="674" y="54"/>
                  </a:cubicBezTo>
                  <a:cubicBezTo>
                    <a:pt x="671" y="52"/>
                    <a:pt x="671" y="50"/>
                    <a:pt x="671" y="48"/>
                  </a:cubicBezTo>
                  <a:cubicBezTo>
                    <a:pt x="671" y="48"/>
                    <a:pt x="671" y="48"/>
                    <a:pt x="671" y="48"/>
                  </a:cubicBezTo>
                  <a:cubicBezTo>
                    <a:pt x="670" y="48"/>
                    <a:pt x="670" y="48"/>
                    <a:pt x="670" y="48"/>
                  </a:cubicBezTo>
                  <a:cubicBezTo>
                    <a:pt x="669" y="48"/>
                    <a:pt x="668" y="48"/>
                    <a:pt x="668" y="48"/>
                  </a:cubicBezTo>
                  <a:cubicBezTo>
                    <a:pt x="667" y="48"/>
                    <a:pt x="666" y="48"/>
                    <a:pt x="665" y="48"/>
                  </a:cubicBezTo>
                  <a:cubicBezTo>
                    <a:pt x="664" y="48"/>
                    <a:pt x="663" y="47"/>
                    <a:pt x="662" y="46"/>
                  </a:cubicBezTo>
                  <a:cubicBezTo>
                    <a:pt x="661" y="46"/>
                    <a:pt x="661" y="46"/>
                    <a:pt x="661" y="46"/>
                  </a:cubicBezTo>
                  <a:cubicBezTo>
                    <a:pt x="660" y="46"/>
                    <a:pt x="660" y="46"/>
                    <a:pt x="659" y="46"/>
                  </a:cubicBezTo>
                  <a:cubicBezTo>
                    <a:pt x="659" y="46"/>
                    <a:pt x="659" y="46"/>
                    <a:pt x="659" y="46"/>
                  </a:cubicBezTo>
                  <a:cubicBezTo>
                    <a:pt x="658" y="46"/>
                    <a:pt x="658" y="46"/>
                    <a:pt x="658" y="46"/>
                  </a:cubicBezTo>
                  <a:cubicBezTo>
                    <a:pt x="657" y="47"/>
                    <a:pt x="656" y="48"/>
                    <a:pt x="655" y="48"/>
                  </a:cubicBezTo>
                  <a:cubicBezTo>
                    <a:pt x="654" y="49"/>
                    <a:pt x="650" y="51"/>
                    <a:pt x="648" y="51"/>
                  </a:cubicBezTo>
                  <a:cubicBezTo>
                    <a:pt x="647" y="51"/>
                    <a:pt x="645" y="51"/>
                    <a:pt x="644" y="51"/>
                  </a:cubicBezTo>
                  <a:cubicBezTo>
                    <a:pt x="643" y="51"/>
                    <a:pt x="640" y="51"/>
                    <a:pt x="638" y="50"/>
                  </a:cubicBezTo>
                  <a:cubicBezTo>
                    <a:pt x="637" y="50"/>
                    <a:pt x="636" y="49"/>
                    <a:pt x="635" y="49"/>
                  </a:cubicBezTo>
                  <a:cubicBezTo>
                    <a:pt x="634" y="49"/>
                    <a:pt x="634" y="48"/>
                    <a:pt x="634" y="48"/>
                  </a:cubicBezTo>
                  <a:cubicBezTo>
                    <a:pt x="633" y="48"/>
                    <a:pt x="632" y="48"/>
                    <a:pt x="631" y="48"/>
                  </a:cubicBezTo>
                  <a:cubicBezTo>
                    <a:pt x="630" y="48"/>
                    <a:pt x="628" y="48"/>
                    <a:pt x="627" y="48"/>
                  </a:cubicBezTo>
                  <a:cubicBezTo>
                    <a:pt x="627" y="47"/>
                    <a:pt x="627" y="47"/>
                    <a:pt x="626" y="47"/>
                  </a:cubicBezTo>
                  <a:cubicBezTo>
                    <a:pt x="624" y="47"/>
                    <a:pt x="620" y="46"/>
                    <a:pt x="618" y="44"/>
                  </a:cubicBezTo>
                  <a:cubicBezTo>
                    <a:pt x="616" y="42"/>
                    <a:pt x="616" y="40"/>
                    <a:pt x="616" y="38"/>
                  </a:cubicBezTo>
                  <a:cubicBezTo>
                    <a:pt x="616" y="37"/>
                    <a:pt x="616" y="37"/>
                    <a:pt x="616" y="37"/>
                  </a:cubicBezTo>
                  <a:cubicBezTo>
                    <a:pt x="616" y="36"/>
                    <a:pt x="615" y="35"/>
                    <a:pt x="615" y="33"/>
                  </a:cubicBezTo>
                  <a:cubicBezTo>
                    <a:pt x="615" y="33"/>
                    <a:pt x="615" y="31"/>
                    <a:pt x="615" y="30"/>
                  </a:cubicBezTo>
                  <a:cubicBezTo>
                    <a:pt x="615" y="30"/>
                    <a:pt x="614" y="28"/>
                    <a:pt x="613" y="27"/>
                  </a:cubicBezTo>
                  <a:cubicBezTo>
                    <a:pt x="613" y="27"/>
                    <a:pt x="612" y="27"/>
                    <a:pt x="611" y="26"/>
                  </a:cubicBezTo>
                  <a:cubicBezTo>
                    <a:pt x="610" y="25"/>
                    <a:pt x="609" y="25"/>
                    <a:pt x="608" y="24"/>
                  </a:cubicBezTo>
                  <a:cubicBezTo>
                    <a:pt x="607" y="23"/>
                    <a:pt x="605" y="19"/>
                    <a:pt x="604" y="17"/>
                  </a:cubicBezTo>
                  <a:cubicBezTo>
                    <a:pt x="603" y="15"/>
                    <a:pt x="603" y="14"/>
                    <a:pt x="603" y="13"/>
                  </a:cubicBezTo>
                  <a:cubicBezTo>
                    <a:pt x="603" y="13"/>
                    <a:pt x="603" y="13"/>
                    <a:pt x="603" y="13"/>
                  </a:cubicBezTo>
                  <a:cubicBezTo>
                    <a:pt x="602" y="13"/>
                    <a:pt x="602" y="13"/>
                    <a:pt x="602" y="12"/>
                  </a:cubicBezTo>
                  <a:cubicBezTo>
                    <a:pt x="601" y="12"/>
                    <a:pt x="601" y="12"/>
                    <a:pt x="601" y="12"/>
                  </a:cubicBezTo>
                  <a:cubicBezTo>
                    <a:pt x="601" y="12"/>
                    <a:pt x="599" y="11"/>
                    <a:pt x="599" y="11"/>
                  </a:cubicBezTo>
                  <a:cubicBezTo>
                    <a:pt x="598" y="11"/>
                    <a:pt x="598" y="11"/>
                    <a:pt x="598" y="11"/>
                  </a:cubicBezTo>
                  <a:cubicBezTo>
                    <a:pt x="596" y="11"/>
                    <a:pt x="595" y="11"/>
                    <a:pt x="594" y="11"/>
                  </a:cubicBezTo>
                  <a:cubicBezTo>
                    <a:pt x="593" y="11"/>
                    <a:pt x="593" y="11"/>
                    <a:pt x="592" y="11"/>
                  </a:cubicBezTo>
                  <a:cubicBezTo>
                    <a:pt x="590" y="11"/>
                    <a:pt x="586" y="9"/>
                    <a:pt x="584" y="6"/>
                  </a:cubicBezTo>
                  <a:cubicBezTo>
                    <a:pt x="583" y="4"/>
                    <a:pt x="583" y="2"/>
                    <a:pt x="583" y="1"/>
                  </a:cubicBezTo>
                  <a:cubicBezTo>
                    <a:pt x="583" y="0"/>
                    <a:pt x="583" y="0"/>
                    <a:pt x="583" y="0"/>
                  </a:cubicBezTo>
                  <a:cubicBezTo>
                    <a:pt x="583" y="0"/>
                    <a:pt x="583" y="0"/>
                    <a:pt x="583" y="0"/>
                  </a:cubicBezTo>
                  <a:cubicBezTo>
                    <a:pt x="583" y="0"/>
                    <a:pt x="583" y="0"/>
                    <a:pt x="583" y="0"/>
                  </a:cubicBezTo>
                  <a:cubicBezTo>
                    <a:pt x="582" y="0"/>
                    <a:pt x="582" y="0"/>
                    <a:pt x="582" y="0"/>
                  </a:cubicBezTo>
                  <a:cubicBezTo>
                    <a:pt x="582" y="1"/>
                    <a:pt x="581" y="3"/>
                    <a:pt x="580" y="4"/>
                  </a:cubicBezTo>
                  <a:cubicBezTo>
                    <a:pt x="578" y="5"/>
                    <a:pt x="576" y="5"/>
                    <a:pt x="574" y="5"/>
                  </a:cubicBezTo>
                  <a:cubicBezTo>
                    <a:pt x="574" y="5"/>
                    <a:pt x="574" y="5"/>
                    <a:pt x="574" y="5"/>
                  </a:cubicBezTo>
                  <a:cubicBezTo>
                    <a:pt x="574" y="5"/>
                    <a:pt x="573" y="5"/>
                    <a:pt x="573" y="5"/>
                  </a:cubicBezTo>
                  <a:cubicBezTo>
                    <a:pt x="573" y="5"/>
                    <a:pt x="573" y="6"/>
                    <a:pt x="573" y="6"/>
                  </a:cubicBezTo>
                  <a:cubicBezTo>
                    <a:pt x="572" y="7"/>
                    <a:pt x="571" y="9"/>
                    <a:pt x="570" y="10"/>
                  </a:cubicBezTo>
                  <a:cubicBezTo>
                    <a:pt x="568" y="11"/>
                    <a:pt x="565" y="11"/>
                    <a:pt x="563" y="11"/>
                  </a:cubicBezTo>
                  <a:cubicBezTo>
                    <a:pt x="562" y="11"/>
                    <a:pt x="562" y="11"/>
                    <a:pt x="561" y="11"/>
                  </a:cubicBezTo>
                  <a:cubicBezTo>
                    <a:pt x="559" y="10"/>
                    <a:pt x="558" y="9"/>
                    <a:pt x="557" y="8"/>
                  </a:cubicBezTo>
                  <a:cubicBezTo>
                    <a:pt x="557" y="8"/>
                    <a:pt x="557" y="8"/>
                    <a:pt x="557" y="8"/>
                  </a:cubicBezTo>
                  <a:cubicBezTo>
                    <a:pt x="556" y="7"/>
                    <a:pt x="554" y="7"/>
                    <a:pt x="554" y="7"/>
                  </a:cubicBezTo>
                  <a:cubicBezTo>
                    <a:pt x="554" y="7"/>
                    <a:pt x="554" y="7"/>
                    <a:pt x="553" y="7"/>
                  </a:cubicBezTo>
                  <a:cubicBezTo>
                    <a:pt x="552" y="6"/>
                    <a:pt x="550" y="6"/>
                    <a:pt x="549" y="5"/>
                  </a:cubicBezTo>
                  <a:cubicBezTo>
                    <a:pt x="547" y="4"/>
                    <a:pt x="546" y="3"/>
                    <a:pt x="546" y="1"/>
                  </a:cubicBezTo>
                  <a:cubicBezTo>
                    <a:pt x="546" y="2"/>
                    <a:pt x="545" y="3"/>
                    <a:pt x="545" y="3"/>
                  </a:cubicBezTo>
                  <a:cubicBezTo>
                    <a:pt x="538" y="17"/>
                    <a:pt x="538" y="17"/>
                    <a:pt x="538" y="17"/>
                  </a:cubicBezTo>
                  <a:cubicBezTo>
                    <a:pt x="537" y="12"/>
                    <a:pt x="537" y="12"/>
                    <a:pt x="537" y="12"/>
                  </a:cubicBezTo>
                  <a:cubicBezTo>
                    <a:pt x="536" y="12"/>
                    <a:pt x="535" y="13"/>
                    <a:pt x="534" y="14"/>
                  </a:cubicBezTo>
                  <a:cubicBezTo>
                    <a:pt x="534" y="14"/>
                    <a:pt x="534" y="14"/>
                    <a:pt x="533" y="14"/>
                  </a:cubicBezTo>
                  <a:cubicBezTo>
                    <a:pt x="533" y="14"/>
                    <a:pt x="533" y="15"/>
                    <a:pt x="533" y="15"/>
                  </a:cubicBezTo>
                  <a:cubicBezTo>
                    <a:pt x="533" y="15"/>
                    <a:pt x="533" y="15"/>
                    <a:pt x="533" y="15"/>
                  </a:cubicBezTo>
                  <a:cubicBezTo>
                    <a:pt x="534" y="15"/>
                    <a:pt x="536" y="16"/>
                    <a:pt x="537" y="17"/>
                  </a:cubicBezTo>
                  <a:cubicBezTo>
                    <a:pt x="539" y="18"/>
                    <a:pt x="541" y="21"/>
                    <a:pt x="542" y="23"/>
                  </a:cubicBezTo>
                  <a:cubicBezTo>
                    <a:pt x="543" y="25"/>
                    <a:pt x="544" y="29"/>
                    <a:pt x="543" y="32"/>
                  </a:cubicBezTo>
                  <a:cubicBezTo>
                    <a:pt x="543" y="33"/>
                    <a:pt x="542" y="34"/>
                    <a:pt x="542" y="35"/>
                  </a:cubicBezTo>
                  <a:cubicBezTo>
                    <a:pt x="542" y="35"/>
                    <a:pt x="542" y="35"/>
                    <a:pt x="542" y="35"/>
                  </a:cubicBezTo>
                  <a:cubicBezTo>
                    <a:pt x="542" y="35"/>
                    <a:pt x="543" y="35"/>
                    <a:pt x="543" y="35"/>
                  </a:cubicBezTo>
                  <a:cubicBezTo>
                    <a:pt x="545" y="35"/>
                    <a:pt x="550" y="36"/>
                    <a:pt x="552" y="39"/>
                  </a:cubicBezTo>
                  <a:cubicBezTo>
                    <a:pt x="554" y="43"/>
                    <a:pt x="553" y="48"/>
                    <a:pt x="552" y="49"/>
                  </a:cubicBezTo>
                  <a:cubicBezTo>
                    <a:pt x="551" y="51"/>
                    <a:pt x="550" y="52"/>
                    <a:pt x="549" y="52"/>
                  </a:cubicBezTo>
                  <a:cubicBezTo>
                    <a:pt x="549" y="52"/>
                    <a:pt x="549" y="53"/>
                    <a:pt x="549" y="53"/>
                  </a:cubicBezTo>
                  <a:cubicBezTo>
                    <a:pt x="549" y="53"/>
                    <a:pt x="551" y="57"/>
                    <a:pt x="550" y="61"/>
                  </a:cubicBezTo>
                  <a:cubicBezTo>
                    <a:pt x="549" y="63"/>
                    <a:pt x="546" y="65"/>
                    <a:pt x="544" y="66"/>
                  </a:cubicBezTo>
                  <a:cubicBezTo>
                    <a:pt x="544" y="66"/>
                    <a:pt x="544" y="66"/>
                    <a:pt x="544" y="66"/>
                  </a:cubicBezTo>
                  <a:cubicBezTo>
                    <a:pt x="543" y="66"/>
                    <a:pt x="543" y="66"/>
                    <a:pt x="542" y="66"/>
                  </a:cubicBezTo>
                  <a:cubicBezTo>
                    <a:pt x="541" y="66"/>
                    <a:pt x="539" y="65"/>
                    <a:pt x="538" y="65"/>
                  </a:cubicBezTo>
                  <a:cubicBezTo>
                    <a:pt x="538" y="65"/>
                    <a:pt x="538" y="65"/>
                    <a:pt x="538" y="65"/>
                  </a:cubicBezTo>
                  <a:cubicBezTo>
                    <a:pt x="537" y="65"/>
                    <a:pt x="536" y="65"/>
                    <a:pt x="535" y="65"/>
                  </a:cubicBezTo>
                  <a:cubicBezTo>
                    <a:pt x="535" y="65"/>
                    <a:pt x="535" y="65"/>
                    <a:pt x="534" y="66"/>
                  </a:cubicBezTo>
                  <a:cubicBezTo>
                    <a:pt x="533" y="67"/>
                    <a:pt x="532" y="68"/>
                    <a:pt x="530" y="69"/>
                  </a:cubicBezTo>
                  <a:cubicBezTo>
                    <a:pt x="529" y="69"/>
                    <a:pt x="528" y="69"/>
                    <a:pt x="527" y="69"/>
                  </a:cubicBezTo>
                  <a:cubicBezTo>
                    <a:pt x="526" y="69"/>
                    <a:pt x="526" y="69"/>
                    <a:pt x="525" y="69"/>
                  </a:cubicBezTo>
                  <a:cubicBezTo>
                    <a:pt x="524" y="69"/>
                    <a:pt x="524" y="69"/>
                    <a:pt x="524" y="69"/>
                  </a:cubicBezTo>
                  <a:cubicBezTo>
                    <a:pt x="523" y="69"/>
                    <a:pt x="522" y="70"/>
                    <a:pt x="521" y="71"/>
                  </a:cubicBezTo>
                  <a:cubicBezTo>
                    <a:pt x="520" y="72"/>
                    <a:pt x="517" y="74"/>
                    <a:pt x="516" y="76"/>
                  </a:cubicBezTo>
                  <a:cubicBezTo>
                    <a:pt x="515" y="76"/>
                    <a:pt x="515" y="77"/>
                    <a:pt x="514" y="78"/>
                  </a:cubicBezTo>
                  <a:cubicBezTo>
                    <a:pt x="513" y="80"/>
                    <a:pt x="511" y="82"/>
                    <a:pt x="510" y="83"/>
                  </a:cubicBezTo>
                  <a:cubicBezTo>
                    <a:pt x="510" y="83"/>
                    <a:pt x="507" y="86"/>
                    <a:pt x="504" y="87"/>
                  </a:cubicBezTo>
                  <a:cubicBezTo>
                    <a:pt x="503" y="88"/>
                    <a:pt x="500" y="89"/>
                    <a:pt x="498" y="89"/>
                  </a:cubicBezTo>
                  <a:cubicBezTo>
                    <a:pt x="498" y="89"/>
                    <a:pt x="498" y="89"/>
                    <a:pt x="497" y="89"/>
                  </a:cubicBezTo>
                  <a:cubicBezTo>
                    <a:pt x="495" y="89"/>
                    <a:pt x="491" y="88"/>
                    <a:pt x="489" y="86"/>
                  </a:cubicBezTo>
                  <a:cubicBezTo>
                    <a:pt x="488" y="84"/>
                    <a:pt x="487" y="83"/>
                    <a:pt x="487" y="81"/>
                  </a:cubicBezTo>
                  <a:cubicBezTo>
                    <a:pt x="486" y="81"/>
                    <a:pt x="485" y="81"/>
                    <a:pt x="485" y="81"/>
                  </a:cubicBezTo>
                  <a:cubicBezTo>
                    <a:pt x="484" y="81"/>
                    <a:pt x="484" y="81"/>
                    <a:pt x="484" y="81"/>
                  </a:cubicBezTo>
                  <a:cubicBezTo>
                    <a:pt x="484" y="81"/>
                    <a:pt x="483" y="82"/>
                    <a:pt x="483" y="82"/>
                  </a:cubicBezTo>
                  <a:cubicBezTo>
                    <a:pt x="482" y="82"/>
                    <a:pt x="481" y="83"/>
                    <a:pt x="480" y="83"/>
                  </a:cubicBezTo>
                  <a:cubicBezTo>
                    <a:pt x="480" y="83"/>
                    <a:pt x="479" y="84"/>
                    <a:pt x="478" y="84"/>
                  </a:cubicBezTo>
                  <a:cubicBezTo>
                    <a:pt x="478" y="84"/>
                    <a:pt x="477" y="84"/>
                    <a:pt x="477" y="84"/>
                  </a:cubicBezTo>
                  <a:cubicBezTo>
                    <a:pt x="477" y="84"/>
                    <a:pt x="476" y="84"/>
                    <a:pt x="476" y="85"/>
                  </a:cubicBezTo>
                  <a:cubicBezTo>
                    <a:pt x="474" y="85"/>
                    <a:pt x="473" y="86"/>
                    <a:pt x="471" y="86"/>
                  </a:cubicBezTo>
                  <a:cubicBezTo>
                    <a:pt x="471" y="86"/>
                    <a:pt x="470" y="86"/>
                    <a:pt x="469" y="86"/>
                  </a:cubicBezTo>
                  <a:cubicBezTo>
                    <a:pt x="469" y="86"/>
                    <a:pt x="468" y="86"/>
                    <a:pt x="468" y="86"/>
                  </a:cubicBezTo>
                  <a:cubicBezTo>
                    <a:pt x="468" y="86"/>
                    <a:pt x="467" y="86"/>
                    <a:pt x="467" y="86"/>
                  </a:cubicBezTo>
                  <a:cubicBezTo>
                    <a:pt x="467" y="86"/>
                    <a:pt x="467" y="87"/>
                    <a:pt x="466" y="87"/>
                  </a:cubicBezTo>
                  <a:cubicBezTo>
                    <a:pt x="467" y="87"/>
                    <a:pt x="467" y="88"/>
                    <a:pt x="467" y="89"/>
                  </a:cubicBezTo>
                  <a:cubicBezTo>
                    <a:pt x="467" y="89"/>
                    <a:pt x="467" y="89"/>
                    <a:pt x="467" y="89"/>
                  </a:cubicBezTo>
                  <a:cubicBezTo>
                    <a:pt x="468" y="90"/>
                    <a:pt x="469" y="90"/>
                    <a:pt x="470" y="92"/>
                  </a:cubicBezTo>
                  <a:cubicBezTo>
                    <a:pt x="471" y="93"/>
                    <a:pt x="471" y="96"/>
                    <a:pt x="472" y="98"/>
                  </a:cubicBezTo>
                  <a:cubicBezTo>
                    <a:pt x="472" y="99"/>
                    <a:pt x="472" y="100"/>
                    <a:pt x="472" y="100"/>
                  </a:cubicBezTo>
                  <a:cubicBezTo>
                    <a:pt x="472" y="101"/>
                    <a:pt x="473" y="103"/>
                    <a:pt x="474" y="104"/>
                  </a:cubicBezTo>
                  <a:cubicBezTo>
                    <a:pt x="474" y="104"/>
                    <a:pt x="474" y="105"/>
                    <a:pt x="474" y="106"/>
                  </a:cubicBezTo>
                  <a:cubicBezTo>
                    <a:pt x="475" y="108"/>
                    <a:pt x="477" y="110"/>
                    <a:pt x="477" y="112"/>
                  </a:cubicBezTo>
                  <a:cubicBezTo>
                    <a:pt x="477" y="113"/>
                    <a:pt x="477" y="117"/>
                    <a:pt x="476" y="120"/>
                  </a:cubicBezTo>
                  <a:cubicBezTo>
                    <a:pt x="475" y="122"/>
                    <a:pt x="473" y="123"/>
                    <a:pt x="472" y="123"/>
                  </a:cubicBezTo>
                  <a:cubicBezTo>
                    <a:pt x="471" y="124"/>
                    <a:pt x="471" y="124"/>
                    <a:pt x="471" y="124"/>
                  </a:cubicBezTo>
                  <a:cubicBezTo>
                    <a:pt x="471" y="124"/>
                    <a:pt x="471" y="124"/>
                    <a:pt x="470" y="124"/>
                  </a:cubicBezTo>
                  <a:cubicBezTo>
                    <a:pt x="470" y="125"/>
                    <a:pt x="470" y="125"/>
                    <a:pt x="469" y="125"/>
                  </a:cubicBezTo>
                  <a:cubicBezTo>
                    <a:pt x="469" y="126"/>
                    <a:pt x="469" y="126"/>
                    <a:pt x="469" y="126"/>
                  </a:cubicBezTo>
                  <a:cubicBezTo>
                    <a:pt x="469" y="128"/>
                    <a:pt x="469" y="130"/>
                    <a:pt x="467" y="132"/>
                  </a:cubicBezTo>
                  <a:cubicBezTo>
                    <a:pt x="465" y="135"/>
                    <a:pt x="460" y="137"/>
                    <a:pt x="460" y="137"/>
                  </a:cubicBezTo>
                  <a:cubicBezTo>
                    <a:pt x="458" y="138"/>
                    <a:pt x="457" y="138"/>
                    <a:pt x="456" y="138"/>
                  </a:cubicBezTo>
                  <a:cubicBezTo>
                    <a:pt x="455" y="138"/>
                    <a:pt x="454" y="138"/>
                    <a:pt x="454" y="138"/>
                  </a:cubicBezTo>
                  <a:cubicBezTo>
                    <a:pt x="454" y="138"/>
                    <a:pt x="453" y="138"/>
                    <a:pt x="453" y="139"/>
                  </a:cubicBezTo>
                  <a:cubicBezTo>
                    <a:pt x="452" y="140"/>
                    <a:pt x="452" y="143"/>
                    <a:pt x="452" y="145"/>
                  </a:cubicBezTo>
                  <a:cubicBezTo>
                    <a:pt x="452" y="145"/>
                    <a:pt x="452" y="146"/>
                    <a:pt x="452" y="146"/>
                  </a:cubicBezTo>
                  <a:cubicBezTo>
                    <a:pt x="452" y="146"/>
                    <a:pt x="452" y="147"/>
                    <a:pt x="452" y="147"/>
                  </a:cubicBezTo>
                  <a:cubicBezTo>
                    <a:pt x="452" y="148"/>
                    <a:pt x="452" y="150"/>
                    <a:pt x="452" y="151"/>
                  </a:cubicBezTo>
                  <a:cubicBezTo>
                    <a:pt x="451" y="152"/>
                    <a:pt x="451" y="155"/>
                    <a:pt x="450" y="157"/>
                  </a:cubicBezTo>
                  <a:cubicBezTo>
                    <a:pt x="450" y="157"/>
                    <a:pt x="450" y="157"/>
                    <a:pt x="450" y="157"/>
                  </a:cubicBezTo>
                  <a:cubicBezTo>
                    <a:pt x="450" y="157"/>
                    <a:pt x="449" y="158"/>
                    <a:pt x="449" y="159"/>
                  </a:cubicBezTo>
                  <a:cubicBezTo>
                    <a:pt x="449" y="159"/>
                    <a:pt x="448" y="160"/>
                    <a:pt x="448" y="161"/>
                  </a:cubicBezTo>
                  <a:cubicBezTo>
                    <a:pt x="448" y="161"/>
                    <a:pt x="448" y="161"/>
                    <a:pt x="448" y="162"/>
                  </a:cubicBezTo>
                  <a:cubicBezTo>
                    <a:pt x="448" y="164"/>
                    <a:pt x="447" y="166"/>
                    <a:pt x="446" y="167"/>
                  </a:cubicBezTo>
                  <a:cubicBezTo>
                    <a:pt x="445" y="169"/>
                    <a:pt x="441" y="173"/>
                    <a:pt x="438" y="175"/>
                  </a:cubicBezTo>
                  <a:cubicBezTo>
                    <a:pt x="437" y="175"/>
                    <a:pt x="435" y="175"/>
                    <a:pt x="434" y="175"/>
                  </a:cubicBezTo>
                  <a:cubicBezTo>
                    <a:pt x="433" y="175"/>
                    <a:pt x="432" y="175"/>
                    <a:pt x="431" y="174"/>
                  </a:cubicBezTo>
                  <a:cubicBezTo>
                    <a:pt x="430" y="174"/>
                    <a:pt x="429" y="173"/>
                    <a:pt x="429" y="173"/>
                  </a:cubicBezTo>
                  <a:cubicBezTo>
                    <a:pt x="429" y="173"/>
                    <a:pt x="429" y="173"/>
                    <a:pt x="429" y="173"/>
                  </a:cubicBezTo>
                  <a:cubicBezTo>
                    <a:pt x="429" y="174"/>
                    <a:pt x="429" y="175"/>
                    <a:pt x="429" y="176"/>
                  </a:cubicBezTo>
                  <a:cubicBezTo>
                    <a:pt x="429" y="179"/>
                    <a:pt x="427" y="181"/>
                    <a:pt x="426" y="182"/>
                  </a:cubicBezTo>
                  <a:cubicBezTo>
                    <a:pt x="426" y="184"/>
                    <a:pt x="424" y="184"/>
                    <a:pt x="423" y="185"/>
                  </a:cubicBezTo>
                  <a:cubicBezTo>
                    <a:pt x="423" y="185"/>
                    <a:pt x="422" y="186"/>
                    <a:pt x="422" y="186"/>
                  </a:cubicBezTo>
                  <a:cubicBezTo>
                    <a:pt x="422" y="187"/>
                    <a:pt x="421" y="190"/>
                    <a:pt x="421" y="192"/>
                  </a:cubicBezTo>
                  <a:cubicBezTo>
                    <a:pt x="421" y="192"/>
                    <a:pt x="421" y="194"/>
                    <a:pt x="421" y="195"/>
                  </a:cubicBezTo>
                  <a:cubicBezTo>
                    <a:pt x="422" y="196"/>
                    <a:pt x="422" y="197"/>
                    <a:pt x="422" y="198"/>
                  </a:cubicBezTo>
                  <a:cubicBezTo>
                    <a:pt x="423" y="200"/>
                    <a:pt x="423" y="205"/>
                    <a:pt x="423" y="207"/>
                  </a:cubicBezTo>
                  <a:cubicBezTo>
                    <a:pt x="423" y="209"/>
                    <a:pt x="423" y="214"/>
                    <a:pt x="421" y="217"/>
                  </a:cubicBezTo>
                  <a:cubicBezTo>
                    <a:pt x="421" y="219"/>
                    <a:pt x="419" y="221"/>
                    <a:pt x="417" y="222"/>
                  </a:cubicBezTo>
                  <a:cubicBezTo>
                    <a:pt x="415" y="223"/>
                    <a:pt x="414" y="224"/>
                    <a:pt x="412" y="224"/>
                  </a:cubicBezTo>
                  <a:cubicBezTo>
                    <a:pt x="412" y="224"/>
                    <a:pt x="412" y="224"/>
                    <a:pt x="412" y="224"/>
                  </a:cubicBezTo>
                  <a:cubicBezTo>
                    <a:pt x="411" y="224"/>
                    <a:pt x="410" y="224"/>
                    <a:pt x="410" y="224"/>
                  </a:cubicBezTo>
                  <a:cubicBezTo>
                    <a:pt x="410" y="225"/>
                    <a:pt x="410" y="226"/>
                    <a:pt x="409" y="227"/>
                  </a:cubicBezTo>
                  <a:cubicBezTo>
                    <a:pt x="409" y="227"/>
                    <a:pt x="409" y="227"/>
                    <a:pt x="409" y="227"/>
                  </a:cubicBezTo>
                  <a:cubicBezTo>
                    <a:pt x="408" y="230"/>
                    <a:pt x="407" y="234"/>
                    <a:pt x="402" y="234"/>
                  </a:cubicBezTo>
                  <a:cubicBezTo>
                    <a:pt x="402" y="234"/>
                    <a:pt x="402" y="234"/>
                    <a:pt x="402" y="234"/>
                  </a:cubicBezTo>
                  <a:cubicBezTo>
                    <a:pt x="402" y="234"/>
                    <a:pt x="402" y="234"/>
                    <a:pt x="402" y="234"/>
                  </a:cubicBezTo>
                  <a:cubicBezTo>
                    <a:pt x="398" y="234"/>
                    <a:pt x="396" y="231"/>
                    <a:pt x="395" y="229"/>
                  </a:cubicBezTo>
                  <a:cubicBezTo>
                    <a:pt x="395" y="229"/>
                    <a:pt x="394" y="229"/>
                    <a:pt x="394" y="228"/>
                  </a:cubicBezTo>
                  <a:cubicBezTo>
                    <a:pt x="394" y="228"/>
                    <a:pt x="393" y="227"/>
                    <a:pt x="393" y="227"/>
                  </a:cubicBezTo>
                  <a:cubicBezTo>
                    <a:pt x="393" y="226"/>
                    <a:pt x="393" y="226"/>
                    <a:pt x="393" y="226"/>
                  </a:cubicBezTo>
                  <a:cubicBezTo>
                    <a:pt x="393" y="226"/>
                    <a:pt x="392" y="226"/>
                    <a:pt x="392" y="226"/>
                  </a:cubicBezTo>
                  <a:cubicBezTo>
                    <a:pt x="392" y="226"/>
                    <a:pt x="392" y="226"/>
                    <a:pt x="392" y="226"/>
                  </a:cubicBezTo>
                  <a:cubicBezTo>
                    <a:pt x="391" y="226"/>
                    <a:pt x="390" y="226"/>
                    <a:pt x="390" y="226"/>
                  </a:cubicBezTo>
                  <a:cubicBezTo>
                    <a:pt x="390" y="226"/>
                    <a:pt x="389" y="226"/>
                    <a:pt x="389" y="226"/>
                  </a:cubicBezTo>
                  <a:cubicBezTo>
                    <a:pt x="388" y="227"/>
                    <a:pt x="386" y="228"/>
                    <a:pt x="384" y="228"/>
                  </a:cubicBezTo>
                  <a:cubicBezTo>
                    <a:pt x="384" y="228"/>
                    <a:pt x="383" y="228"/>
                    <a:pt x="383" y="228"/>
                  </a:cubicBezTo>
                  <a:cubicBezTo>
                    <a:pt x="381" y="228"/>
                    <a:pt x="380" y="227"/>
                    <a:pt x="378" y="226"/>
                  </a:cubicBezTo>
                  <a:cubicBezTo>
                    <a:pt x="378" y="226"/>
                    <a:pt x="378" y="225"/>
                    <a:pt x="378" y="225"/>
                  </a:cubicBezTo>
                  <a:cubicBezTo>
                    <a:pt x="378" y="225"/>
                    <a:pt x="377" y="225"/>
                    <a:pt x="376" y="225"/>
                  </a:cubicBezTo>
                  <a:cubicBezTo>
                    <a:pt x="376" y="225"/>
                    <a:pt x="375" y="224"/>
                    <a:pt x="375" y="224"/>
                  </a:cubicBezTo>
                  <a:cubicBezTo>
                    <a:pt x="374" y="224"/>
                    <a:pt x="374" y="224"/>
                    <a:pt x="374" y="224"/>
                  </a:cubicBezTo>
                  <a:cubicBezTo>
                    <a:pt x="372" y="223"/>
                    <a:pt x="370" y="223"/>
                    <a:pt x="368" y="222"/>
                  </a:cubicBezTo>
                  <a:cubicBezTo>
                    <a:pt x="366" y="219"/>
                    <a:pt x="363" y="214"/>
                    <a:pt x="363" y="214"/>
                  </a:cubicBezTo>
                  <a:cubicBezTo>
                    <a:pt x="362" y="213"/>
                    <a:pt x="362" y="211"/>
                    <a:pt x="361" y="210"/>
                  </a:cubicBezTo>
                  <a:cubicBezTo>
                    <a:pt x="361" y="211"/>
                    <a:pt x="360" y="211"/>
                    <a:pt x="358" y="211"/>
                  </a:cubicBezTo>
                  <a:cubicBezTo>
                    <a:pt x="358" y="211"/>
                    <a:pt x="358" y="211"/>
                    <a:pt x="358" y="211"/>
                  </a:cubicBezTo>
                  <a:cubicBezTo>
                    <a:pt x="358" y="211"/>
                    <a:pt x="358" y="211"/>
                    <a:pt x="357" y="212"/>
                  </a:cubicBezTo>
                  <a:cubicBezTo>
                    <a:pt x="357" y="213"/>
                    <a:pt x="355" y="215"/>
                    <a:pt x="352" y="216"/>
                  </a:cubicBezTo>
                  <a:cubicBezTo>
                    <a:pt x="352" y="219"/>
                    <a:pt x="351" y="222"/>
                    <a:pt x="350" y="224"/>
                  </a:cubicBezTo>
                  <a:cubicBezTo>
                    <a:pt x="348" y="226"/>
                    <a:pt x="345" y="227"/>
                    <a:pt x="343" y="228"/>
                  </a:cubicBezTo>
                  <a:cubicBezTo>
                    <a:pt x="342" y="228"/>
                    <a:pt x="342" y="228"/>
                    <a:pt x="342" y="228"/>
                  </a:cubicBezTo>
                  <a:cubicBezTo>
                    <a:pt x="342" y="228"/>
                    <a:pt x="341" y="228"/>
                    <a:pt x="340" y="228"/>
                  </a:cubicBezTo>
                  <a:cubicBezTo>
                    <a:pt x="340" y="228"/>
                    <a:pt x="341" y="228"/>
                    <a:pt x="341" y="229"/>
                  </a:cubicBezTo>
                  <a:cubicBezTo>
                    <a:pt x="341" y="230"/>
                    <a:pt x="341" y="232"/>
                    <a:pt x="342" y="233"/>
                  </a:cubicBezTo>
                  <a:cubicBezTo>
                    <a:pt x="342" y="234"/>
                    <a:pt x="342" y="234"/>
                    <a:pt x="342" y="234"/>
                  </a:cubicBezTo>
                  <a:cubicBezTo>
                    <a:pt x="343" y="235"/>
                    <a:pt x="344" y="237"/>
                    <a:pt x="345" y="238"/>
                  </a:cubicBezTo>
                  <a:cubicBezTo>
                    <a:pt x="345" y="239"/>
                    <a:pt x="346" y="244"/>
                    <a:pt x="345" y="247"/>
                  </a:cubicBezTo>
                  <a:cubicBezTo>
                    <a:pt x="344" y="249"/>
                    <a:pt x="341" y="251"/>
                    <a:pt x="339" y="251"/>
                  </a:cubicBezTo>
                  <a:cubicBezTo>
                    <a:pt x="339" y="251"/>
                    <a:pt x="338" y="251"/>
                    <a:pt x="338" y="251"/>
                  </a:cubicBezTo>
                  <a:cubicBezTo>
                    <a:pt x="337" y="251"/>
                    <a:pt x="336" y="251"/>
                    <a:pt x="335" y="251"/>
                  </a:cubicBezTo>
                  <a:cubicBezTo>
                    <a:pt x="335" y="252"/>
                    <a:pt x="335" y="253"/>
                    <a:pt x="335" y="254"/>
                  </a:cubicBezTo>
                  <a:cubicBezTo>
                    <a:pt x="335" y="257"/>
                    <a:pt x="334" y="260"/>
                    <a:pt x="332" y="262"/>
                  </a:cubicBezTo>
                  <a:cubicBezTo>
                    <a:pt x="331" y="263"/>
                    <a:pt x="328" y="266"/>
                    <a:pt x="324" y="266"/>
                  </a:cubicBezTo>
                  <a:cubicBezTo>
                    <a:pt x="323" y="266"/>
                    <a:pt x="323" y="266"/>
                    <a:pt x="323" y="266"/>
                  </a:cubicBezTo>
                  <a:cubicBezTo>
                    <a:pt x="319" y="266"/>
                    <a:pt x="316" y="262"/>
                    <a:pt x="316" y="260"/>
                  </a:cubicBezTo>
                  <a:cubicBezTo>
                    <a:pt x="316" y="259"/>
                    <a:pt x="316" y="258"/>
                    <a:pt x="316" y="258"/>
                  </a:cubicBezTo>
                  <a:cubicBezTo>
                    <a:pt x="314" y="258"/>
                    <a:pt x="313" y="259"/>
                    <a:pt x="311" y="259"/>
                  </a:cubicBezTo>
                  <a:cubicBezTo>
                    <a:pt x="311" y="259"/>
                    <a:pt x="311" y="259"/>
                    <a:pt x="311" y="259"/>
                  </a:cubicBezTo>
                  <a:cubicBezTo>
                    <a:pt x="311" y="259"/>
                    <a:pt x="311" y="259"/>
                    <a:pt x="311" y="259"/>
                  </a:cubicBezTo>
                  <a:cubicBezTo>
                    <a:pt x="309" y="259"/>
                    <a:pt x="307" y="258"/>
                    <a:pt x="303" y="254"/>
                  </a:cubicBezTo>
                  <a:cubicBezTo>
                    <a:pt x="302" y="252"/>
                    <a:pt x="301" y="250"/>
                    <a:pt x="300" y="247"/>
                  </a:cubicBezTo>
                  <a:cubicBezTo>
                    <a:pt x="299" y="247"/>
                    <a:pt x="299" y="247"/>
                    <a:pt x="299" y="247"/>
                  </a:cubicBezTo>
                  <a:cubicBezTo>
                    <a:pt x="299" y="246"/>
                    <a:pt x="299" y="245"/>
                    <a:pt x="298" y="244"/>
                  </a:cubicBezTo>
                  <a:cubicBezTo>
                    <a:pt x="298" y="244"/>
                    <a:pt x="298" y="243"/>
                    <a:pt x="298" y="243"/>
                  </a:cubicBezTo>
                  <a:cubicBezTo>
                    <a:pt x="298" y="243"/>
                    <a:pt x="298" y="243"/>
                    <a:pt x="298" y="243"/>
                  </a:cubicBezTo>
                  <a:cubicBezTo>
                    <a:pt x="297" y="243"/>
                    <a:pt x="296" y="243"/>
                    <a:pt x="296" y="243"/>
                  </a:cubicBezTo>
                  <a:cubicBezTo>
                    <a:pt x="296" y="244"/>
                    <a:pt x="295" y="245"/>
                    <a:pt x="294" y="245"/>
                  </a:cubicBezTo>
                  <a:cubicBezTo>
                    <a:pt x="294" y="246"/>
                    <a:pt x="294" y="246"/>
                    <a:pt x="294" y="246"/>
                  </a:cubicBezTo>
                  <a:cubicBezTo>
                    <a:pt x="294" y="246"/>
                    <a:pt x="293" y="247"/>
                    <a:pt x="293" y="248"/>
                  </a:cubicBezTo>
                  <a:cubicBezTo>
                    <a:pt x="292" y="249"/>
                    <a:pt x="291" y="250"/>
                    <a:pt x="290" y="251"/>
                  </a:cubicBezTo>
                  <a:cubicBezTo>
                    <a:pt x="290" y="252"/>
                    <a:pt x="287" y="254"/>
                    <a:pt x="285" y="255"/>
                  </a:cubicBezTo>
                  <a:cubicBezTo>
                    <a:pt x="283" y="256"/>
                    <a:pt x="281" y="256"/>
                    <a:pt x="280" y="256"/>
                  </a:cubicBezTo>
                  <a:cubicBezTo>
                    <a:pt x="279" y="256"/>
                    <a:pt x="279" y="256"/>
                    <a:pt x="278" y="256"/>
                  </a:cubicBezTo>
                  <a:cubicBezTo>
                    <a:pt x="278" y="257"/>
                    <a:pt x="277" y="257"/>
                    <a:pt x="277" y="257"/>
                  </a:cubicBezTo>
                  <a:cubicBezTo>
                    <a:pt x="276" y="258"/>
                    <a:pt x="274" y="260"/>
                    <a:pt x="274" y="260"/>
                  </a:cubicBezTo>
                  <a:cubicBezTo>
                    <a:pt x="274" y="261"/>
                    <a:pt x="274" y="263"/>
                    <a:pt x="274" y="264"/>
                  </a:cubicBezTo>
                  <a:cubicBezTo>
                    <a:pt x="274" y="265"/>
                    <a:pt x="274" y="266"/>
                    <a:pt x="274" y="266"/>
                  </a:cubicBezTo>
                  <a:cubicBezTo>
                    <a:pt x="274" y="267"/>
                    <a:pt x="274" y="268"/>
                    <a:pt x="274" y="268"/>
                  </a:cubicBezTo>
                  <a:cubicBezTo>
                    <a:pt x="275" y="271"/>
                    <a:pt x="275" y="274"/>
                    <a:pt x="274" y="277"/>
                  </a:cubicBezTo>
                  <a:cubicBezTo>
                    <a:pt x="273" y="279"/>
                    <a:pt x="270" y="285"/>
                    <a:pt x="264" y="286"/>
                  </a:cubicBezTo>
                  <a:cubicBezTo>
                    <a:pt x="264" y="286"/>
                    <a:pt x="264" y="286"/>
                    <a:pt x="264" y="286"/>
                  </a:cubicBezTo>
                  <a:cubicBezTo>
                    <a:pt x="259" y="286"/>
                    <a:pt x="255" y="281"/>
                    <a:pt x="254" y="280"/>
                  </a:cubicBezTo>
                  <a:cubicBezTo>
                    <a:pt x="253" y="279"/>
                    <a:pt x="252" y="277"/>
                    <a:pt x="252" y="276"/>
                  </a:cubicBezTo>
                  <a:cubicBezTo>
                    <a:pt x="252" y="276"/>
                    <a:pt x="252" y="276"/>
                    <a:pt x="252" y="276"/>
                  </a:cubicBezTo>
                  <a:cubicBezTo>
                    <a:pt x="252" y="276"/>
                    <a:pt x="251" y="276"/>
                    <a:pt x="251" y="275"/>
                  </a:cubicBezTo>
                  <a:cubicBezTo>
                    <a:pt x="251" y="276"/>
                    <a:pt x="250" y="276"/>
                    <a:pt x="250" y="276"/>
                  </a:cubicBezTo>
                  <a:cubicBezTo>
                    <a:pt x="249" y="276"/>
                    <a:pt x="248" y="276"/>
                    <a:pt x="247" y="276"/>
                  </a:cubicBezTo>
                  <a:cubicBezTo>
                    <a:pt x="247" y="276"/>
                    <a:pt x="247" y="276"/>
                    <a:pt x="246" y="276"/>
                  </a:cubicBezTo>
                  <a:cubicBezTo>
                    <a:pt x="246" y="276"/>
                    <a:pt x="242" y="276"/>
                    <a:pt x="239" y="274"/>
                  </a:cubicBezTo>
                  <a:cubicBezTo>
                    <a:pt x="238" y="273"/>
                    <a:pt x="237" y="272"/>
                    <a:pt x="236" y="271"/>
                  </a:cubicBezTo>
                  <a:cubicBezTo>
                    <a:pt x="236" y="271"/>
                    <a:pt x="235" y="270"/>
                    <a:pt x="235" y="270"/>
                  </a:cubicBezTo>
                  <a:cubicBezTo>
                    <a:pt x="234" y="269"/>
                    <a:pt x="233" y="268"/>
                    <a:pt x="232" y="268"/>
                  </a:cubicBezTo>
                  <a:cubicBezTo>
                    <a:pt x="232" y="268"/>
                    <a:pt x="231" y="268"/>
                    <a:pt x="231" y="268"/>
                  </a:cubicBezTo>
                  <a:cubicBezTo>
                    <a:pt x="230" y="268"/>
                    <a:pt x="229" y="268"/>
                    <a:pt x="227" y="267"/>
                  </a:cubicBezTo>
                  <a:cubicBezTo>
                    <a:pt x="226" y="266"/>
                    <a:pt x="225" y="265"/>
                    <a:pt x="224" y="264"/>
                  </a:cubicBezTo>
                  <a:cubicBezTo>
                    <a:pt x="223" y="264"/>
                    <a:pt x="223" y="264"/>
                    <a:pt x="223" y="264"/>
                  </a:cubicBezTo>
                  <a:cubicBezTo>
                    <a:pt x="222" y="263"/>
                    <a:pt x="220" y="263"/>
                    <a:pt x="219" y="263"/>
                  </a:cubicBezTo>
                  <a:cubicBezTo>
                    <a:pt x="218" y="263"/>
                    <a:pt x="216" y="264"/>
                    <a:pt x="215" y="264"/>
                  </a:cubicBezTo>
                  <a:cubicBezTo>
                    <a:pt x="214" y="265"/>
                    <a:pt x="214" y="265"/>
                    <a:pt x="214" y="265"/>
                  </a:cubicBezTo>
                  <a:cubicBezTo>
                    <a:pt x="214" y="266"/>
                    <a:pt x="213" y="267"/>
                    <a:pt x="213" y="267"/>
                  </a:cubicBezTo>
                  <a:cubicBezTo>
                    <a:pt x="213" y="267"/>
                    <a:pt x="213" y="268"/>
                    <a:pt x="213" y="268"/>
                  </a:cubicBezTo>
                  <a:cubicBezTo>
                    <a:pt x="211" y="269"/>
                    <a:pt x="210" y="272"/>
                    <a:pt x="207" y="272"/>
                  </a:cubicBezTo>
                  <a:cubicBezTo>
                    <a:pt x="206" y="272"/>
                    <a:pt x="206" y="272"/>
                    <a:pt x="206" y="272"/>
                  </a:cubicBezTo>
                  <a:cubicBezTo>
                    <a:pt x="206" y="272"/>
                    <a:pt x="206" y="272"/>
                    <a:pt x="206" y="272"/>
                  </a:cubicBezTo>
                  <a:cubicBezTo>
                    <a:pt x="203" y="272"/>
                    <a:pt x="201" y="271"/>
                    <a:pt x="200" y="269"/>
                  </a:cubicBezTo>
                  <a:cubicBezTo>
                    <a:pt x="200" y="270"/>
                    <a:pt x="200" y="270"/>
                    <a:pt x="201" y="270"/>
                  </a:cubicBezTo>
                  <a:cubicBezTo>
                    <a:pt x="202" y="273"/>
                    <a:pt x="200" y="276"/>
                    <a:pt x="200" y="278"/>
                  </a:cubicBezTo>
                  <a:cubicBezTo>
                    <a:pt x="200" y="278"/>
                    <a:pt x="199" y="279"/>
                    <a:pt x="199" y="279"/>
                  </a:cubicBezTo>
                  <a:cubicBezTo>
                    <a:pt x="199" y="279"/>
                    <a:pt x="199" y="279"/>
                    <a:pt x="199" y="279"/>
                  </a:cubicBezTo>
                  <a:cubicBezTo>
                    <a:pt x="199" y="281"/>
                    <a:pt x="198" y="283"/>
                    <a:pt x="197" y="284"/>
                  </a:cubicBezTo>
                  <a:cubicBezTo>
                    <a:pt x="195" y="286"/>
                    <a:pt x="192" y="287"/>
                    <a:pt x="191" y="288"/>
                  </a:cubicBezTo>
                  <a:cubicBezTo>
                    <a:pt x="190" y="288"/>
                    <a:pt x="188" y="288"/>
                    <a:pt x="187" y="288"/>
                  </a:cubicBezTo>
                  <a:cubicBezTo>
                    <a:pt x="185" y="288"/>
                    <a:pt x="184" y="288"/>
                    <a:pt x="183" y="287"/>
                  </a:cubicBezTo>
                  <a:cubicBezTo>
                    <a:pt x="179" y="285"/>
                    <a:pt x="178" y="280"/>
                    <a:pt x="178" y="278"/>
                  </a:cubicBezTo>
                  <a:cubicBezTo>
                    <a:pt x="178" y="277"/>
                    <a:pt x="178" y="276"/>
                    <a:pt x="178" y="276"/>
                  </a:cubicBezTo>
                  <a:cubicBezTo>
                    <a:pt x="177" y="276"/>
                    <a:pt x="176" y="276"/>
                    <a:pt x="175" y="276"/>
                  </a:cubicBezTo>
                  <a:cubicBezTo>
                    <a:pt x="175" y="276"/>
                    <a:pt x="175" y="276"/>
                    <a:pt x="175" y="276"/>
                  </a:cubicBezTo>
                  <a:cubicBezTo>
                    <a:pt x="174" y="277"/>
                    <a:pt x="174" y="277"/>
                    <a:pt x="174" y="277"/>
                  </a:cubicBezTo>
                  <a:cubicBezTo>
                    <a:pt x="172" y="279"/>
                    <a:pt x="171" y="280"/>
                    <a:pt x="169" y="281"/>
                  </a:cubicBezTo>
                  <a:cubicBezTo>
                    <a:pt x="167" y="281"/>
                    <a:pt x="165" y="282"/>
                    <a:pt x="164" y="282"/>
                  </a:cubicBezTo>
                  <a:cubicBezTo>
                    <a:pt x="162" y="282"/>
                    <a:pt x="160" y="281"/>
                    <a:pt x="159" y="281"/>
                  </a:cubicBezTo>
                  <a:cubicBezTo>
                    <a:pt x="157" y="280"/>
                    <a:pt x="156" y="278"/>
                    <a:pt x="155" y="276"/>
                  </a:cubicBezTo>
                  <a:cubicBezTo>
                    <a:pt x="155" y="276"/>
                    <a:pt x="155" y="276"/>
                    <a:pt x="155" y="276"/>
                  </a:cubicBezTo>
                  <a:cubicBezTo>
                    <a:pt x="155" y="275"/>
                    <a:pt x="154" y="275"/>
                    <a:pt x="154" y="275"/>
                  </a:cubicBezTo>
                  <a:cubicBezTo>
                    <a:pt x="154" y="275"/>
                    <a:pt x="153" y="276"/>
                    <a:pt x="153" y="277"/>
                  </a:cubicBezTo>
                  <a:cubicBezTo>
                    <a:pt x="153" y="277"/>
                    <a:pt x="153" y="277"/>
                    <a:pt x="153" y="277"/>
                  </a:cubicBezTo>
                  <a:cubicBezTo>
                    <a:pt x="153" y="277"/>
                    <a:pt x="153" y="278"/>
                    <a:pt x="153" y="278"/>
                  </a:cubicBezTo>
                  <a:cubicBezTo>
                    <a:pt x="153" y="278"/>
                    <a:pt x="153" y="278"/>
                    <a:pt x="153" y="278"/>
                  </a:cubicBezTo>
                  <a:cubicBezTo>
                    <a:pt x="155" y="278"/>
                    <a:pt x="156" y="279"/>
                    <a:pt x="157" y="280"/>
                  </a:cubicBezTo>
                  <a:cubicBezTo>
                    <a:pt x="159" y="282"/>
                    <a:pt x="160" y="285"/>
                    <a:pt x="160" y="287"/>
                  </a:cubicBezTo>
                  <a:cubicBezTo>
                    <a:pt x="160" y="289"/>
                    <a:pt x="158" y="293"/>
                    <a:pt x="157" y="295"/>
                  </a:cubicBezTo>
                  <a:cubicBezTo>
                    <a:pt x="156" y="296"/>
                    <a:pt x="155" y="296"/>
                    <a:pt x="154" y="297"/>
                  </a:cubicBezTo>
                  <a:cubicBezTo>
                    <a:pt x="153" y="298"/>
                    <a:pt x="153" y="299"/>
                    <a:pt x="151" y="300"/>
                  </a:cubicBezTo>
                  <a:cubicBezTo>
                    <a:pt x="150" y="301"/>
                    <a:pt x="147" y="301"/>
                    <a:pt x="146" y="301"/>
                  </a:cubicBezTo>
                  <a:cubicBezTo>
                    <a:pt x="145" y="301"/>
                    <a:pt x="143" y="301"/>
                    <a:pt x="142" y="300"/>
                  </a:cubicBezTo>
                  <a:cubicBezTo>
                    <a:pt x="142" y="303"/>
                    <a:pt x="141" y="306"/>
                    <a:pt x="139" y="308"/>
                  </a:cubicBezTo>
                  <a:cubicBezTo>
                    <a:pt x="138" y="310"/>
                    <a:pt x="136" y="311"/>
                    <a:pt x="134" y="312"/>
                  </a:cubicBezTo>
                  <a:cubicBezTo>
                    <a:pt x="134" y="312"/>
                    <a:pt x="133" y="312"/>
                    <a:pt x="133" y="312"/>
                  </a:cubicBezTo>
                  <a:cubicBezTo>
                    <a:pt x="132" y="313"/>
                    <a:pt x="131" y="314"/>
                    <a:pt x="130" y="315"/>
                  </a:cubicBezTo>
                  <a:cubicBezTo>
                    <a:pt x="129" y="317"/>
                    <a:pt x="128" y="319"/>
                    <a:pt x="128" y="319"/>
                  </a:cubicBezTo>
                  <a:cubicBezTo>
                    <a:pt x="128" y="320"/>
                    <a:pt x="128" y="322"/>
                    <a:pt x="128" y="323"/>
                  </a:cubicBezTo>
                  <a:cubicBezTo>
                    <a:pt x="128" y="323"/>
                    <a:pt x="128" y="324"/>
                    <a:pt x="128" y="324"/>
                  </a:cubicBezTo>
                  <a:cubicBezTo>
                    <a:pt x="129" y="325"/>
                    <a:pt x="130" y="326"/>
                    <a:pt x="131" y="327"/>
                  </a:cubicBezTo>
                  <a:cubicBezTo>
                    <a:pt x="131" y="328"/>
                    <a:pt x="131" y="329"/>
                    <a:pt x="131" y="331"/>
                  </a:cubicBezTo>
                  <a:cubicBezTo>
                    <a:pt x="132" y="331"/>
                    <a:pt x="132" y="331"/>
                    <a:pt x="132" y="331"/>
                  </a:cubicBezTo>
                  <a:cubicBezTo>
                    <a:pt x="132" y="331"/>
                    <a:pt x="133" y="331"/>
                    <a:pt x="133" y="332"/>
                  </a:cubicBezTo>
                  <a:cubicBezTo>
                    <a:pt x="135" y="332"/>
                    <a:pt x="136" y="333"/>
                    <a:pt x="137" y="333"/>
                  </a:cubicBezTo>
                  <a:cubicBezTo>
                    <a:pt x="137" y="334"/>
                    <a:pt x="137" y="334"/>
                    <a:pt x="137" y="334"/>
                  </a:cubicBezTo>
                  <a:cubicBezTo>
                    <a:pt x="140" y="335"/>
                    <a:pt x="143" y="337"/>
                    <a:pt x="144" y="340"/>
                  </a:cubicBezTo>
                  <a:cubicBezTo>
                    <a:pt x="145" y="343"/>
                    <a:pt x="146" y="349"/>
                    <a:pt x="144" y="353"/>
                  </a:cubicBezTo>
                  <a:cubicBezTo>
                    <a:pt x="142" y="355"/>
                    <a:pt x="139" y="356"/>
                    <a:pt x="137" y="357"/>
                  </a:cubicBezTo>
                  <a:cubicBezTo>
                    <a:pt x="137" y="357"/>
                    <a:pt x="136" y="357"/>
                    <a:pt x="136" y="357"/>
                  </a:cubicBezTo>
                  <a:cubicBezTo>
                    <a:pt x="134" y="358"/>
                    <a:pt x="130" y="359"/>
                    <a:pt x="128" y="360"/>
                  </a:cubicBezTo>
                  <a:cubicBezTo>
                    <a:pt x="126" y="360"/>
                    <a:pt x="125" y="360"/>
                    <a:pt x="123" y="361"/>
                  </a:cubicBezTo>
                  <a:cubicBezTo>
                    <a:pt x="122" y="361"/>
                    <a:pt x="120" y="361"/>
                    <a:pt x="120" y="361"/>
                  </a:cubicBezTo>
                  <a:cubicBezTo>
                    <a:pt x="114" y="363"/>
                    <a:pt x="111" y="364"/>
                    <a:pt x="111" y="365"/>
                  </a:cubicBezTo>
                  <a:cubicBezTo>
                    <a:pt x="110" y="365"/>
                    <a:pt x="109" y="366"/>
                    <a:pt x="108" y="367"/>
                  </a:cubicBezTo>
                  <a:cubicBezTo>
                    <a:pt x="108" y="367"/>
                    <a:pt x="108" y="368"/>
                    <a:pt x="108" y="368"/>
                  </a:cubicBezTo>
                  <a:cubicBezTo>
                    <a:pt x="107" y="369"/>
                    <a:pt x="106" y="370"/>
                    <a:pt x="104" y="371"/>
                  </a:cubicBezTo>
                  <a:cubicBezTo>
                    <a:pt x="103" y="372"/>
                    <a:pt x="101" y="373"/>
                    <a:pt x="99" y="373"/>
                  </a:cubicBezTo>
                  <a:cubicBezTo>
                    <a:pt x="99" y="373"/>
                    <a:pt x="98" y="373"/>
                    <a:pt x="98" y="373"/>
                  </a:cubicBezTo>
                  <a:cubicBezTo>
                    <a:pt x="96" y="373"/>
                    <a:pt x="95" y="372"/>
                    <a:pt x="95" y="371"/>
                  </a:cubicBezTo>
                  <a:cubicBezTo>
                    <a:pt x="94" y="371"/>
                    <a:pt x="94" y="371"/>
                    <a:pt x="94" y="371"/>
                  </a:cubicBezTo>
                  <a:cubicBezTo>
                    <a:pt x="94" y="371"/>
                    <a:pt x="93" y="372"/>
                    <a:pt x="92" y="373"/>
                  </a:cubicBezTo>
                  <a:cubicBezTo>
                    <a:pt x="92" y="373"/>
                    <a:pt x="91" y="374"/>
                    <a:pt x="91" y="375"/>
                  </a:cubicBezTo>
                  <a:cubicBezTo>
                    <a:pt x="91" y="376"/>
                    <a:pt x="91" y="377"/>
                    <a:pt x="91" y="377"/>
                  </a:cubicBezTo>
                  <a:cubicBezTo>
                    <a:pt x="91" y="379"/>
                    <a:pt x="92" y="381"/>
                    <a:pt x="91" y="383"/>
                  </a:cubicBezTo>
                  <a:cubicBezTo>
                    <a:pt x="91" y="385"/>
                    <a:pt x="90" y="386"/>
                    <a:pt x="89" y="388"/>
                  </a:cubicBezTo>
                  <a:cubicBezTo>
                    <a:pt x="88" y="388"/>
                    <a:pt x="88" y="389"/>
                    <a:pt x="88" y="389"/>
                  </a:cubicBezTo>
                  <a:cubicBezTo>
                    <a:pt x="88" y="390"/>
                    <a:pt x="88" y="391"/>
                    <a:pt x="88" y="392"/>
                  </a:cubicBezTo>
                  <a:cubicBezTo>
                    <a:pt x="88" y="392"/>
                    <a:pt x="89" y="394"/>
                    <a:pt x="89" y="395"/>
                  </a:cubicBezTo>
                  <a:cubicBezTo>
                    <a:pt x="90" y="396"/>
                    <a:pt x="93" y="398"/>
                    <a:pt x="94" y="399"/>
                  </a:cubicBezTo>
                  <a:cubicBezTo>
                    <a:pt x="95" y="399"/>
                    <a:pt x="95" y="400"/>
                    <a:pt x="96" y="400"/>
                  </a:cubicBezTo>
                  <a:cubicBezTo>
                    <a:pt x="96" y="400"/>
                    <a:pt x="96" y="400"/>
                    <a:pt x="97" y="401"/>
                  </a:cubicBezTo>
                  <a:cubicBezTo>
                    <a:pt x="98" y="402"/>
                    <a:pt x="100" y="403"/>
                    <a:pt x="101" y="404"/>
                  </a:cubicBezTo>
                  <a:cubicBezTo>
                    <a:pt x="102" y="407"/>
                    <a:pt x="103" y="410"/>
                    <a:pt x="103" y="413"/>
                  </a:cubicBezTo>
                  <a:cubicBezTo>
                    <a:pt x="103" y="414"/>
                    <a:pt x="103" y="414"/>
                    <a:pt x="103" y="414"/>
                  </a:cubicBezTo>
                  <a:cubicBezTo>
                    <a:pt x="103" y="414"/>
                    <a:pt x="103" y="414"/>
                    <a:pt x="103" y="414"/>
                  </a:cubicBezTo>
                  <a:cubicBezTo>
                    <a:pt x="104" y="418"/>
                    <a:pt x="104" y="422"/>
                    <a:pt x="103" y="424"/>
                  </a:cubicBezTo>
                  <a:cubicBezTo>
                    <a:pt x="103" y="426"/>
                    <a:pt x="100" y="431"/>
                    <a:pt x="97" y="433"/>
                  </a:cubicBezTo>
                  <a:cubicBezTo>
                    <a:pt x="94" y="436"/>
                    <a:pt x="87" y="436"/>
                    <a:pt x="87" y="436"/>
                  </a:cubicBezTo>
                  <a:cubicBezTo>
                    <a:pt x="85" y="436"/>
                    <a:pt x="80" y="435"/>
                    <a:pt x="77" y="434"/>
                  </a:cubicBezTo>
                  <a:cubicBezTo>
                    <a:pt x="75" y="433"/>
                    <a:pt x="74" y="431"/>
                    <a:pt x="73" y="430"/>
                  </a:cubicBezTo>
                  <a:cubicBezTo>
                    <a:pt x="73" y="429"/>
                    <a:pt x="73" y="429"/>
                    <a:pt x="73" y="428"/>
                  </a:cubicBezTo>
                  <a:cubicBezTo>
                    <a:pt x="72" y="428"/>
                    <a:pt x="70" y="428"/>
                    <a:pt x="69" y="428"/>
                  </a:cubicBezTo>
                  <a:cubicBezTo>
                    <a:pt x="68" y="427"/>
                    <a:pt x="66" y="427"/>
                    <a:pt x="65" y="427"/>
                  </a:cubicBezTo>
                  <a:cubicBezTo>
                    <a:pt x="64" y="426"/>
                    <a:pt x="63" y="426"/>
                    <a:pt x="63" y="426"/>
                  </a:cubicBezTo>
                  <a:cubicBezTo>
                    <a:pt x="62" y="425"/>
                    <a:pt x="61" y="425"/>
                    <a:pt x="61" y="425"/>
                  </a:cubicBezTo>
                  <a:cubicBezTo>
                    <a:pt x="61" y="425"/>
                    <a:pt x="59" y="425"/>
                    <a:pt x="58" y="425"/>
                  </a:cubicBezTo>
                  <a:cubicBezTo>
                    <a:pt x="58" y="425"/>
                    <a:pt x="57" y="425"/>
                    <a:pt x="56" y="425"/>
                  </a:cubicBezTo>
                  <a:cubicBezTo>
                    <a:pt x="56" y="425"/>
                    <a:pt x="55" y="425"/>
                    <a:pt x="55" y="424"/>
                  </a:cubicBezTo>
                  <a:cubicBezTo>
                    <a:pt x="53" y="424"/>
                    <a:pt x="51" y="424"/>
                    <a:pt x="49" y="423"/>
                  </a:cubicBezTo>
                  <a:cubicBezTo>
                    <a:pt x="47" y="422"/>
                    <a:pt x="47" y="421"/>
                    <a:pt x="46" y="420"/>
                  </a:cubicBezTo>
                  <a:cubicBezTo>
                    <a:pt x="45" y="419"/>
                    <a:pt x="44" y="419"/>
                    <a:pt x="44" y="419"/>
                  </a:cubicBezTo>
                  <a:cubicBezTo>
                    <a:pt x="43" y="419"/>
                    <a:pt x="43" y="419"/>
                    <a:pt x="42" y="418"/>
                  </a:cubicBezTo>
                  <a:cubicBezTo>
                    <a:pt x="42" y="418"/>
                    <a:pt x="40" y="418"/>
                    <a:pt x="39" y="417"/>
                  </a:cubicBezTo>
                  <a:cubicBezTo>
                    <a:pt x="38" y="417"/>
                    <a:pt x="37" y="417"/>
                    <a:pt x="36" y="416"/>
                  </a:cubicBezTo>
                  <a:cubicBezTo>
                    <a:pt x="35" y="416"/>
                    <a:pt x="34" y="416"/>
                    <a:pt x="33" y="415"/>
                  </a:cubicBezTo>
                  <a:cubicBezTo>
                    <a:pt x="33" y="415"/>
                    <a:pt x="31" y="414"/>
                    <a:pt x="31" y="414"/>
                  </a:cubicBezTo>
                  <a:cubicBezTo>
                    <a:pt x="29" y="414"/>
                    <a:pt x="27" y="414"/>
                    <a:pt x="25" y="414"/>
                  </a:cubicBezTo>
                  <a:cubicBezTo>
                    <a:pt x="25" y="414"/>
                    <a:pt x="25" y="414"/>
                    <a:pt x="25" y="414"/>
                  </a:cubicBezTo>
                  <a:cubicBezTo>
                    <a:pt x="24" y="414"/>
                    <a:pt x="22" y="414"/>
                    <a:pt x="21" y="414"/>
                  </a:cubicBezTo>
                  <a:cubicBezTo>
                    <a:pt x="21" y="415"/>
                    <a:pt x="19" y="416"/>
                    <a:pt x="19" y="416"/>
                  </a:cubicBezTo>
                  <a:cubicBezTo>
                    <a:pt x="18" y="417"/>
                    <a:pt x="18" y="417"/>
                    <a:pt x="18" y="417"/>
                  </a:cubicBezTo>
                  <a:cubicBezTo>
                    <a:pt x="17" y="417"/>
                    <a:pt x="17" y="418"/>
                    <a:pt x="17" y="418"/>
                  </a:cubicBezTo>
                  <a:cubicBezTo>
                    <a:pt x="16" y="418"/>
                    <a:pt x="15" y="420"/>
                    <a:pt x="14" y="420"/>
                  </a:cubicBezTo>
                  <a:cubicBezTo>
                    <a:pt x="14" y="421"/>
                    <a:pt x="12" y="423"/>
                    <a:pt x="12" y="424"/>
                  </a:cubicBezTo>
                  <a:cubicBezTo>
                    <a:pt x="12" y="425"/>
                    <a:pt x="11" y="426"/>
                    <a:pt x="11" y="427"/>
                  </a:cubicBezTo>
                  <a:cubicBezTo>
                    <a:pt x="11" y="429"/>
                    <a:pt x="10" y="431"/>
                    <a:pt x="10" y="432"/>
                  </a:cubicBezTo>
                  <a:cubicBezTo>
                    <a:pt x="9" y="434"/>
                    <a:pt x="8" y="436"/>
                    <a:pt x="7" y="437"/>
                  </a:cubicBezTo>
                  <a:cubicBezTo>
                    <a:pt x="6" y="438"/>
                    <a:pt x="5" y="439"/>
                    <a:pt x="3" y="440"/>
                  </a:cubicBezTo>
                  <a:cubicBezTo>
                    <a:pt x="3" y="440"/>
                    <a:pt x="2" y="441"/>
                    <a:pt x="2" y="441"/>
                  </a:cubicBezTo>
                  <a:cubicBezTo>
                    <a:pt x="2" y="441"/>
                    <a:pt x="2" y="441"/>
                    <a:pt x="2" y="441"/>
                  </a:cubicBezTo>
                  <a:cubicBezTo>
                    <a:pt x="2" y="441"/>
                    <a:pt x="2" y="442"/>
                    <a:pt x="2" y="442"/>
                  </a:cubicBezTo>
                  <a:cubicBezTo>
                    <a:pt x="2" y="443"/>
                    <a:pt x="2" y="443"/>
                    <a:pt x="2" y="44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7" name="Freeform 66"/>
            <p:cNvSpPr>
              <a:spLocks/>
            </p:cNvSpPr>
            <p:nvPr/>
          </p:nvSpPr>
          <p:spPr bwMode="auto">
            <a:xfrm>
              <a:off x="4387850" y="3794125"/>
              <a:ext cx="12700" cy="12700"/>
            </a:xfrm>
            <a:custGeom>
              <a:avLst/>
              <a:gdLst>
                <a:gd name="T0" fmla="*/ 0 w 14"/>
                <a:gd name="T1" fmla="*/ 12 h 15"/>
                <a:gd name="T2" fmla="*/ 0 w 14"/>
                <a:gd name="T3" fmla="*/ 15 h 15"/>
                <a:gd name="T4" fmla="*/ 14 w 14"/>
                <a:gd name="T5" fmla="*/ 11 h 15"/>
                <a:gd name="T6" fmla="*/ 4 w 14"/>
                <a:gd name="T7" fmla="*/ 5 h 15"/>
                <a:gd name="T8" fmla="*/ 2 w 14"/>
                <a:gd name="T9" fmla="*/ 0 h 15"/>
                <a:gd name="T10" fmla="*/ 2 w 14"/>
                <a:gd name="T11" fmla="*/ 0 h 15"/>
                <a:gd name="T12" fmla="*/ 2 w 14"/>
                <a:gd name="T13" fmla="*/ 0 h 15"/>
                <a:gd name="T14" fmla="*/ 0 w 14"/>
                <a:gd name="T15" fmla="*/ 1 h 15"/>
                <a:gd name="T16" fmla="*/ 1 w 14"/>
                <a:gd name="T17" fmla="*/ 4 h 15"/>
                <a:gd name="T18" fmla="*/ 1 w 14"/>
                <a:gd name="T19" fmla="*/ 7 h 15"/>
                <a:gd name="T20" fmla="*/ 0 w 14"/>
                <a:gd name="T21" fmla="*/ 12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15">
                  <a:moveTo>
                    <a:pt x="0" y="12"/>
                  </a:moveTo>
                  <a:cubicBezTo>
                    <a:pt x="0" y="13"/>
                    <a:pt x="0" y="14"/>
                    <a:pt x="0" y="15"/>
                  </a:cubicBezTo>
                  <a:cubicBezTo>
                    <a:pt x="6" y="13"/>
                    <a:pt x="11" y="12"/>
                    <a:pt x="14" y="11"/>
                  </a:cubicBezTo>
                  <a:cubicBezTo>
                    <a:pt x="9" y="11"/>
                    <a:pt x="4" y="5"/>
                    <a:pt x="4" y="5"/>
                  </a:cubicBezTo>
                  <a:cubicBezTo>
                    <a:pt x="3" y="4"/>
                    <a:pt x="3" y="2"/>
                    <a:pt x="2" y="0"/>
                  </a:cubicBezTo>
                  <a:cubicBezTo>
                    <a:pt x="2" y="0"/>
                    <a:pt x="2" y="0"/>
                    <a:pt x="2" y="0"/>
                  </a:cubicBezTo>
                  <a:cubicBezTo>
                    <a:pt x="2" y="0"/>
                    <a:pt x="2" y="0"/>
                    <a:pt x="2" y="0"/>
                  </a:cubicBezTo>
                  <a:cubicBezTo>
                    <a:pt x="1" y="0"/>
                    <a:pt x="1" y="1"/>
                    <a:pt x="0" y="1"/>
                  </a:cubicBezTo>
                  <a:cubicBezTo>
                    <a:pt x="0" y="2"/>
                    <a:pt x="1" y="3"/>
                    <a:pt x="1" y="4"/>
                  </a:cubicBezTo>
                  <a:cubicBezTo>
                    <a:pt x="1" y="5"/>
                    <a:pt x="1" y="6"/>
                    <a:pt x="1" y="7"/>
                  </a:cubicBezTo>
                  <a:cubicBezTo>
                    <a:pt x="1" y="9"/>
                    <a:pt x="0" y="11"/>
                    <a:pt x="0" y="1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8" name="Freeform 67"/>
            <p:cNvSpPr>
              <a:spLocks/>
            </p:cNvSpPr>
            <p:nvPr/>
          </p:nvSpPr>
          <p:spPr bwMode="auto">
            <a:xfrm>
              <a:off x="5014913" y="3514725"/>
              <a:ext cx="1020762" cy="460375"/>
            </a:xfrm>
            <a:custGeom>
              <a:avLst/>
              <a:gdLst>
                <a:gd name="T0" fmla="*/ 1175 w 1210"/>
                <a:gd name="T1" fmla="*/ 107 h 546"/>
                <a:gd name="T2" fmla="*/ 1111 w 1210"/>
                <a:gd name="T3" fmla="*/ 15 h 546"/>
                <a:gd name="T4" fmla="*/ 493 w 1210"/>
                <a:gd name="T5" fmla="*/ 144 h 546"/>
                <a:gd name="T6" fmla="*/ 317 w 1210"/>
                <a:gd name="T7" fmla="*/ 178 h 546"/>
                <a:gd name="T8" fmla="*/ 318 w 1210"/>
                <a:gd name="T9" fmla="*/ 203 h 546"/>
                <a:gd name="T10" fmla="*/ 304 w 1210"/>
                <a:gd name="T11" fmla="*/ 221 h 546"/>
                <a:gd name="T12" fmla="*/ 293 w 1210"/>
                <a:gd name="T13" fmla="*/ 240 h 546"/>
                <a:gd name="T14" fmla="*/ 271 w 1210"/>
                <a:gd name="T15" fmla="*/ 273 h 546"/>
                <a:gd name="T16" fmla="*/ 250 w 1210"/>
                <a:gd name="T17" fmla="*/ 272 h 546"/>
                <a:gd name="T18" fmla="*/ 231 w 1210"/>
                <a:gd name="T19" fmla="*/ 290 h 546"/>
                <a:gd name="T20" fmla="*/ 206 w 1210"/>
                <a:gd name="T21" fmla="*/ 309 h 546"/>
                <a:gd name="T22" fmla="*/ 187 w 1210"/>
                <a:gd name="T23" fmla="*/ 304 h 546"/>
                <a:gd name="T24" fmla="*/ 169 w 1210"/>
                <a:gd name="T25" fmla="*/ 319 h 546"/>
                <a:gd name="T26" fmla="*/ 167 w 1210"/>
                <a:gd name="T27" fmla="*/ 343 h 546"/>
                <a:gd name="T28" fmla="*/ 143 w 1210"/>
                <a:gd name="T29" fmla="*/ 357 h 546"/>
                <a:gd name="T30" fmla="*/ 124 w 1210"/>
                <a:gd name="T31" fmla="*/ 377 h 546"/>
                <a:gd name="T32" fmla="*/ 103 w 1210"/>
                <a:gd name="T33" fmla="*/ 391 h 546"/>
                <a:gd name="T34" fmla="*/ 81 w 1210"/>
                <a:gd name="T35" fmla="*/ 404 h 546"/>
                <a:gd name="T36" fmla="*/ 60 w 1210"/>
                <a:gd name="T37" fmla="*/ 408 h 546"/>
                <a:gd name="T38" fmla="*/ 46 w 1210"/>
                <a:gd name="T39" fmla="*/ 417 h 546"/>
                <a:gd name="T40" fmla="*/ 33 w 1210"/>
                <a:gd name="T41" fmla="*/ 436 h 546"/>
                <a:gd name="T42" fmla="*/ 29 w 1210"/>
                <a:gd name="T43" fmla="*/ 463 h 546"/>
                <a:gd name="T44" fmla="*/ 8 w 1210"/>
                <a:gd name="T45" fmla="*/ 473 h 546"/>
                <a:gd name="T46" fmla="*/ 156 w 1210"/>
                <a:gd name="T47" fmla="*/ 480 h 546"/>
                <a:gd name="T48" fmla="*/ 196 w 1210"/>
                <a:gd name="T49" fmla="*/ 461 h 546"/>
                <a:gd name="T50" fmla="*/ 217 w 1210"/>
                <a:gd name="T51" fmla="*/ 453 h 546"/>
                <a:gd name="T52" fmla="*/ 242 w 1210"/>
                <a:gd name="T53" fmla="*/ 436 h 546"/>
                <a:gd name="T54" fmla="*/ 271 w 1210"/>
                <a:gd name="T55" fmla="*/ 424 h 546"/>
                <a:gd name="T56" fmla="*/ 499 w 1210"/>
                <a:gd name="T57" fmla="*/ 447 h 546"/>
                <a:gd name="T58" fmla="*/ 922 w 1210"/>
                <a:gd name="T59" fmla="*/ 532 h 546"/>
                <a:gd name="T60" fmla="*/ 934 w 1210"/>
                <a:gd name="T61" fmla="*/ 482 h 546"/>
                <a:gd name="T62" fmla="*/ 1059 w 1210"/>
                <a:gd name="T63" fmla="*/ 346 h 546"/>
                <a:gd name="T64" fmla="*/ 1102 w 1210"/>
                <a:gd name="T65" fmla="*/ 335 h 546"/>
                <a:gd name="T66" fmla="*/ 1141 w 1210"/>
                <a:gd name="T67" fmla="*/ 257 h 546"/>
                <a:gd name="T68" fmla="*/ 1113 w 1210"/>
                <a:gd name="T69" fmla="*/ 303 h 546"/>
                <a:gd name="T70" fmla="*/ 1116 w 1210"/>
                <a:gd name="T71" fmla="*/ 291 h 546"/>
                <a:gd name="T72" fmla="*/ 1106 w 1210"/>
                <a:gd name="T73" fmla="*/ 280 h 546"/>
                <a:gd name="T74" fmla="*/ 1084 w 1210"/>
                <a:gd name="T75" fmla="*/ 276 h 546"/>
                <a:gd name="T76" fmla="*/ 1070 w 1210"/>
                <a:gd name="T77" fmla="*/ 271 h 546"/>
                <a:gd name="T78" fmla="*/ 1072 w 1210"/>
                <a:gd name="T79" fmla="*/ 231 h 546"/>
                <a:gd name="T80" fmla="*/ 1071 w 1210"/>
                <a:gd name="T81" fmla="*/ 221 h 546"/>
                <a:gd name="T82" fmla="*/ 1103 w 1210"/>
                <a:gd name="T83" fmla="*/ 220 h 546"/>
                <a:gd name="T84" fmla="*/ 1130 w 1210"/>
                <a:gd name="T85" fmla="*/ 200 h 546"/>
                <a:gd name="T86" fmla="*/ 1154 w 1210"/>
                <a:gd name="T87" fmla="*/ 165 h 546"/>
                <a:gd name="T88" fmla="*/ 1155 w 1210"/>
                <a:gd name="T89" fmla="*/ 128 h 546"/>
                <a:gd name="T90" fmla="*/ 1120 w 1210"/>
                <a:gd name="T91" fmla="*/ 100 h 546"/>
                <a:gd name="T92" fmla="*/ 1106 w 1210"/>
                <a:gd name="T93" fmla="*/ 103 h 546"/>
                <a:gd name="T94" fmla="*/ 1048 w 1210"/>
                <a:gd name="T95" fmla="*/ 118 h 546"/>
                <a:gd name="T96" fmla="*/ 1020 w 1210"/>
                <a:gd name="T97" fmla="*/ 114 h 546"/>
                <a:gd name="T98" fmla="*/ 1056 w 1210"/>
                <a:gd name="T99" fmla="*/ 97 h 546"/>
                <a:gd name="T100" fmla="*/ 1093 w 1210"/>
                <a:gd name="T101" fmla="*/ 79 h 546"/>
                <a:gd name="T102" fmla="*/ 1122 w 1210"/>
                <a:gd name="T103" fmla="*/ 73 h 546"/>
                <a:gd name="T104" fmla="*/ 1119 w 1210"/>
                <a:gd name="T105" fmla="*/ 55 h 546"/>
                <a:gd name="T106" fmla="*/ 1096 w 1210"/>
                <a:gd name="T107" fmla="*/ 27 h 546"/>
                <a:gd name="T108" fmla="*/ 1103 w 1210"/>
                <a:gd name="T109" fmla="*/ 18 h 546"/>
                <a:gd name="T110" fmla="*/ 1120 w 1210"/>
                <a:gd name="T111" fmla="*/ 44 h 546"/>
                <a:gd name="T112" fmla="*/ 1151 w 1210"/>
                <a:gd name="T113" fmla="*/ 89 h 546"/>
                <a:gd name="T114" fmla="*/ 1149 w 1210"/>
                <a:gd name="T115" fmla="*/ 99 h 546"/>
                <a:gd name="T116" fmla="*/ 1170 w 1210"/>
                <a:gd name="T117" fmla="*/ 114 h 546"/>
                <a:gd name="T118" fmla="*/ 1190 w 1210"/>
                <a:gd name="T119" fmla="*/ 136 h 546"/>
                <a:gd name="T120" fmla="*/ 1198 w 1210"/>
                <a:gd name="T121" fmla="*/ 208 h 546"/>
                <a:gd name="T122" fmla="*/ 1156 w 1210"/>
                <a:gd name="T123" fmla="*/ 243 h 546"/>
                <a:gd name="T124" fmla="*/ 1176 w 1210"/>
                <a:gd name="T125" fmla="*/ 232 h 5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10" h="546">
                  <a:moveTo>
                    <a:pt x="1209" y="198"/>
                  </a:moveTo>
                  <a:cubicBezTo>
                    <a:pt x="1208" y="195"/>
                    <a:pt x="1208" y="190"/>
                    <a:pt x="1208" y="187"/>
                  </a:cubicBezTo>
                  <a:cubicBezTo>
                    <a:pt x="1208" y="184"/>
                    <a:pt x="1206" y="178"/>
                    <a:pt x="1206" y="175"/>
                  </a:cubicBezTo>
                  <a:cubicBezTo>
                    <a:pt x="1205" y="171"/>
                    <a:pt x="1205" y="162"/>
                    <a:pt x="1204" y="158"/>
                  </a:cubicBezTo>
                  <a:cubicBezTo>
                    <a:pt x="1203" y="153"/>
                    <a:pt x="1202" y="145"/>
                    <a:pt x="1200" y="140"/>
                  </a:cubicBezTo>
                  <a:cubicBezTo>
                    <a:pt x="1199" y="138"/>
                    <a:pt x="1196" y="133"/>
                    <a:pt x="1194" y="131"/>
                  </a:cubicBezTo>
                  <a:cubicBezTo>
                    <a:pt x="1193" y="128"/>
                    <a:pt x="1190" y="123"/>
                    <a:pt x="1188" y="121"/>
                  </a:cubicBezTo>
                  <a:cubicBezTo>
                    <a:pt x="1186" y="120"/>
                    <a:pt x="1183" y="117"/>
                    <a:pt x="1182" y="116"/>
                  </a:cubicBezTo>
                  <a:cubicBezTo>
                    <a:pt x="1180" y="114"/>
                    <a:pt x="1177" y="109"/>
                    <a:pt x="1175" y="107"/>
                  </a:cubicBezTo>
                  <a:cubicBezTo>
                    <a:pt x="1174" y="105"/>
                    <a:pt x="1171" y="101"/>
                    <a:pt x="1169" y="99"/>
                  </a:cubicBezTo>
                  <a:cubicBezTo>
                    <a:pt x="1168" y="97"/>
                    <a:pt x="1164" y="93"/>
                    <a:pt x="1162" y="91"/>
                  </a:cubicBezTo>
                  <a:cubicBezTo>
                    <a:pt x="1160" y="89"/>
                    <a:pt x="1157" y="85"/>
                    <a:pt x="1155" y="83"/>
                  </a:cubicBezTo>
                  <a:cubicBezTo>
                    <a:pt x="1153" y="79"/>
                    <a:pt x="1147" y="73"/>
                    <a:pt x="1145" y="70"/>
                  </a:cubicBezTo>
                  <a:cubicBezTo>
                    <a:pt x="1143" y="68"/>
                    <a:pt x="1140" y="64"/>
                    <a:pt x="1139" y="62"/>
                  </a:cubicBezTo>
                  <a:cubicBezTo>
                    <a:pt x="1137" y="59"/>
                    <a:pt x="1133" y="54"/>
                    <a:pt x="1132" y="52"/>
                  </a:cubicBezTo>
                  <a:cubicBezTo>
                    <a:pt x="1129" y="48"/>
                    <a:pt x="1125" y="42"/>
                    <a:pt x="1123" y="38"/>
                  </a:cubicBezTo>
                  <a:cubicBezTo>
                    <a:pt x="1121" y="35"/>
                    <a:pt x="1118" y="27"/>
                    <a:pt x="1116" y="24"/>
                  </a:cubicBezTo>
                  <a:cubicBezTo>
                    <a:pt x="1115" y="21"/>
                    <a:pt x="1113" y="17"/>
                    <a:pt x="1111" y="15"/>
                  </a:cubicBezTo>
                  <a:cubicBezTo>
                    <a:pt x="1109" y="12"/>
                    <a:pt x="1105" y="4"/>
                    <a:pt x="1103" y="0"/>
                  </a:cubicBezTo>
                  <a:cubicBezTo>
                    <a:pt x="985" y="30"/>
                    <a:pt x="985" y="30"/>
                    <a:pt x="985" y="30"/>
                  </a:cubicBezTo>
                  <a:cubicBezTo>
                    <a:pt x="985" y="30"/>
                    <a:pt x="908" y="49"/>
                    <a:pt x="883" y="56"/>
                  </a:cubicBezTo>
                  <a:cubicBezTo>
                    <a:pt x="861" y="61"/>
                    <a:pt x="817" y="72"/>
                    <a:pt x="795" y="77"/>
                  </a:cubicBezTo>
                  <a:cubicBezTo>
                    <a:pt x="775" y="82"/>
                    <a:pt x="735" y="92"/>
                    <a:pt x="715" y="96"/>
                  </a:cubicBezTo>
                  <a:cubicBezTo>
                    <a:pt x="701" y="99"/>
                    <a:pt x="672" y="105"/>
                    <a:pt x="658" y="108"/>
                  </a:cubicBezTo>
                  <a:cubicBezTo>
                    <a:pt x="645" y="111"/>
                    <a:pt x="619" y="118"/>
                    <a:pt x="606" y="120"/>
                  </a:cubicBezTo>
                  <a:cubicBezTo>
                    <a:pt x="592" y="124"/>
                    <a:pt x="564" y="129"/>
                    <a:pt x="550" y="132"/>
                  </a:cubicBezTo>
                  <a:cubicBezTo>
                    <a:pt x="535" y="135"/>
                    <a:pt x="507" y="141"/>
                    <a:pt x="493" y="144"/>
                  </a:cubicBezTo>
                  <a:cubicBezTo>
                    <a:pt x="485" y="145"/>
                    <a:pt x="469" y="147"/>
                    <a:pt x="461" y="148"/>
                  </a:cubicBezTo>
                  <a:cubicBezTo>
                    <a:pt x="455" y="149"/>
                    <a:pt x="444" y="152"/>
                    <a:pt x="438" y="153"/>
                  </a:cubicBezTo>
                  <a:cubicBezTo>
                    <a:pt x="423" y="156"/>
                    <a:pt x="394" y="160"/>
                    <a:pt x="379" y="162"/>
                  </a:cubicBezTo>
                  <a:cubicBezTo>
                    <a:pt x="369" y="164"/>
                    <a:pt x="349" y="169"/>
                    <a:pt x="339" y="170"/>
                  </a:cubicBezTo>
                  <a:cubicBezTo>
                    <a:pt x="334" y="170"/>
                    <a:pt x="326" y="171"/>
                    <a:pt x="322" y="171"/>
                  </a:cubicBezTo>
                  <a:cubicBezTo>
                    <a:pt x="321" y="171"/>
                    <a:pt x="321" y="171"/>
                    <a:pt x="320" y="171"/>
                  </a:cubicBezTo>
                  <a:cubicBezTo>
                    <a:pt x="319" y="173"/>
                    <a:pt x="319" y="173"/>
                    <a:pt x="319" y="173"/>
                  </a:cubicBezTo>
                  <a:cubicBezTo>
                    <a:pt x="318" y="175"/>
                    <a:pt x="318" y="176"/>
                    <a:pt x="318" y="176"/>
                  </a:cubicBezTo>
                  <a:cubicBezTo>
                    <a:pt x="317" y="176"/>
                    <a:pt x="317" y="178"/>
                    <a:pt x="317" y="178"/>
                  </a:cubicBezTo>
                  <a:cubicBezTo>
                    <a:pt x="317" y="178"/>
                    <a:pt x="317" y="179"/>
                    <a:pt x="317" y="179"/>
                  </a:cubicBezTo>
                  <a:cubicBezTo>
                    <a:pt x="317" y="179"/>
                    <a:pt x="317" y="180"/>
                    <a:pt x="317" y="180"/>
                  </a:cubicBezTo>
                  <a:cubicBezTo>
                    <a:pt x="317" y="181"/>
                    <a:pt x="317" y="182"/>
                    <a:pt x="317" y="183"/>
                  </a:cubicBezTo>
                  <a:cubicBezTo>
                    <a:pt x="317" y="183"/>
                    <a:pt x="317" y="184"/>
                    <a:pt x="317" y="184"/>
                  </a:cubicBezTo>
                  <a:cubicBezTo>
                    <a:pt x="318" y="185"/>
                    <a:pt x="318" y="186"/>
                    <a:pt x="318" y="187"/>
                  </a:cubicBezTo>
                  <a:cubicBezTo>
                    <a:pt x="319" y="188"/>
                    <a:pt x="320" y="192"/>
                    <a:pt x="319" y="195"/>
                  </a:cubicBezTo>
                  <a:cubicBezTo>
                    <a:pt x="319" y="196"/>
                    <a:pt x="318" y="197"/>
                    <a:pt x="318" y="198"/>
                  </a:cubicBezTo>
                  <a:cubicBezTo>
                    <a:pt x="318" y="198"/>
                    <a:pt x="318" y="198"/>
                    <a:pt x="318" y="198"/>
                  </a:cubicBezTo>
                  <a:cubicBezTo>
                    <a:pt x="318" y="199"/>
                    <a:pt x="319" y="201"/>
                    <a:pt x="318" y="203"/>
                  </a:cubicBezTo>
                  <a:cubicBezTo>
                    <a:pt x="318" y="204"/>
                    <a:pt x="318" y="205"/>
                    <a:pt x="317" y="206"/>
                  </a:cubicBezTo>
                  <a:cubicBezTo>
                    <a:pt x="317" y="207"/>
                    <a:pt x="318" y="207"/>
                    <a:pt x="318" y="208"/>
                  </a:cubicBezTo>
                  <a:cubicBezTo>
                    <a:pt x="318" y="208"/>
                    <a:pt x="320" y="212"/>
                    <a:pt x="320" y="214"/>
                  </a:cubicBezTo>
                  <a:cubicBezTo>
                    <a:pt x="320" y="217"/>
                    <a:pt x="320" y="220"/>
                    <a:pt x="318" y="222"/>
                  </a:cubicBezTo>
                  <a:cubicBezTo>
                    <a:pt x="316" y="224"/>
                    <a:pt x="313" y="224"/>
                    <a:pt x="311" y="224"/>
                  </a:cubicBezTo>
                  <a:cubicBezTo>
                    <a:pt x="311" y="224"/>
                    <a:pt x="311" y="224"/>
                    <a:pt x="310" y="224"/>
                  </a:cubicBezTo>
                  <a:cubicBezTo>
                    <a:pt x="309" y="224"/>
                    <a:pt x="307" y="223"/>
                    <a:pt x="305" y="222"/>
                  </a:cubicBezTo>
                  <a:cubicBezTo>
                    <a:pt x="305" y="222"/>
                    <a:pt x="305" y="222"/>
                    <a:pt x="305" y="221"/>
                  </a:cubicBezTo>
                  <a:cubicBezTo>
                    <a:pt x="304" y="221"/>
                    <a:pt x="304" y="221"/>
                    <a:pt x="304" y="221"/>
                  </a:cubicBezTo>
                  <a:cubicBezTo>
                    <a:pt x="304" y="222"/>
                    <a:pt x="304" y="222"/>
                    <a:pt x="304" y="222"/>
                  </a:cubicBezTo>
                  <a:cubicBezTo>
                    <a:pt x="303" y="222"/>
                    <a:pt x="303" y="222"/>
                    <a:pt x="303" y="222"/>
                  </a:cubicBezTo>
                  <a:cubicBezTo>
                    <a:pt x="302" y="223"/>
                    <a:pt x="301" y="224"/>
                    <a:pt x="300" y="225"/>
                  </a:cubicBezTo>
                  <a:cubicBezTo>
                    <a:pt x="300" y="225"/>
                    <a:pt x="300" y="225"/>
                    <a:pt x="300" y="225"/>
                  </a:cubicBezTo>
                  <a:cubicBezTo>
                    <a:pt x="300" y="227"/>
                    <a:pt x="299" y="228"/>
                    <a:pt x="298" y="230"/>
                  </a:cubicBezTo>
                  <a:cubicBezTo>
                    <a:pt x="297" y="230"/>
                    <a:pt x="296" y="231"/>
                    <a:pt x="295" y="231"/>
                  </a:cubicBezTo>
                  <a:cubicBezTo>
                    <a:pt x="295" y="232"/>
                    <a:pt x="295" y="232"/>
                    <a:pt x="295" y="233"/>
                  </a:cubicBezTo>
                  <a:cubicBezTo>
                    <a:pt x="294" y="234"/>
                    <a:pt x="294" y="235"/>
                    <a:pt x="294" y="235"/>
                  </a:cubicBezTo>
                  <a:cubicBezTo>
                    <a:pt x="294" y="236"/>
                    <a:pt x="293" y="238"/>
                    <a:pt x="293" y="240"/>
                  </a:cubicBezTo>
                  <a:cubicBezTo>
                    <a:pt x="292" y="242"/>
                    <a:pt x="291" y="245"/>
                    <a:pt x="290" y="246"/>
                  </a:cubicBezTo>
                  <a:cubicBezTo>
                    <a:pt x="290" y="247"/>
                    <a:pt x="290" y="248"/>
                    <a:pt x="290" y="249"/>
                  </a:cubicBezTo>
                  <a:cubicBezTo>
                    <a:pt x="290" y="252"/>
                    <a:pt x="289" y="254"/>
                    <a:pt x="289" y="256"/>
                  </a:cubicBezTo>
                  <a:cubicBezTo>
                    <a:pt x="288" y="257"/>
                    <a:pt x="287" y="261"/>
                    <a:pt x="285" y="263"/>
                  </a:cubicBezTo>
                  <a:cubicBezTo>
                    <a:pt x="284" y="264"/>
                    <a:pt x="282" y="265"/>
                    <a:pt x="282" y="266"/>
                  </a:cubicBezTo>
                  <a:cubicBezTo>
                    <a:pt x="281" y="266"/>
                    <a:pt x="281" y="266"/>
                    <a:pt x="281" y="266"/>
                  </a:cubicBezTo>
                  <a:cubicBezTo>
                    <a:pt x="281" y="266"/>
                    <a:pt x="280" y="266"/>
                    <a:pt x="280" y="267"/>
                  </a:cubicBezTo>
                  <a:cubicBezTo>
                    <a:pt x="279" y="267"/>
                    <a:pt x="279" y="268"/>
                    <a:pt x="278" y="269"/>
                  </a:cubicBezTo>
                  <a:cubicBezTo>
                    <a:pt x="275" y="271"/>
                    <a:pt x="273" y="273"/>
                    <a:pt x="271" y="273"/>
                  </a:cubicBezTo>
                  <a:cubicBezTo>
                    <a:pt x="270" y="273"/>
                    <a:pt x="269" y="273"/>
                    <a:pt x="269" y="273"/>
                  </a:cubicBezTo>
                  <a:cubicBezTo>
                    <a:pt x="267" y="273"/>
                    <a:pt x="264" y="273"/>
                    <a:pt x="262" y="271"/>
                  </a:cubicBezTo>
                  <a:cubicBezTo>
                    <a:pt x="261" y="270"/>
                    <a:pt x="261" y="269"/>
                    <a:pt x="261" y="268"/>
                  </a:cubicBezTo>
                  <a:cubicBezTo>
                    <a:pt x="260" y="268"/>
                    <a:pt x="260" y="268"/>
                    <a:pt x="260" y="268"/>
                  </a:cubicBezTo>
                  <a:cubicBezTo>
                    <a:pt x="260" y="268"/>
                    <a:pt x="260" y="268"/>
                    <a:pt x="260" y="268"/>
                  </a:cubicBezTo>
                  <a:cubicBezTo>
                    <a:pt x="259" y="268"/>
                    <a:pt x="259" y="268"/>
                    <a:pt x="259" y="268"/>
                  </a:cubicBezTo>
                  <a:cubicBezTo>
                    <a:pt x="257" y="268"/>
                    <a:pt x="256" y="268"/>
                    <a:pt x="255" y="267"/>
                  </a:cubicBezTo>
                  <a:cubicBezTo>
                    <a:pt x="255" y="267"/>
                    <a:pt x="255" y="267"/>
                    <a:pt x="255" y="267"/>
                  </a:cubicBezTo>
                  <a:cubicBezTo>
                    <a:pt x="255" y="267"/>
                    <a:pt x="252" y="271"/>
                    <a:pt x="250" y="272"/>
                  </a:cubicBezTo>
                  <a:cubicBezTo>
                    <a:pt x="249" y="272"/>
                    <a:pt x="248" y="272"/>
                    <a:pt x="247" y="272"/>
                  </a:cubicBezTo>
                  <a:cubicBezTo>
                    <a:pt x="246" y="272"/>
                    <a:pt x="246" y="272"/>
                    <a:pt x="245" y="272"/>
                  </a:cubicBezTo>
                  <a:cubicBezTo>
                    <a:pt x="245" y="273"/>
                    <a:pt x="244" y="274"/>
                    <a:pt x="243" y="275"/>
                  </a:cubicBezTo>
                  <a:cubicBezTo>
                    <a:pt x="242" y="276"/>
                    <a:pt x="240" y="277"/>
                    <a:pt x="238" y="277"/>
                  </a:cubicBezTo>
                  <a:cubicBezTo>
                    <a:pt x="238" y="277"/>
                    <a:pt x="237" y="277"/>
                    <a:pt x="237" y="278"/>
                  </a:cubicBezTo>
                  <a:cubicBezTo>
                    <a:pt x="236" y="278"/>
                    <a:pt x="234" y="280"/>
                    <a:pt x="234" y="281"/>
                  </a:cubicBezTo>
                  <a:cubicBezTo>
                    <a:pt x="233" y="282"/>
                    <a:pt x="232" y="285"/>
                    <a:pt x="232" y="287"/>
                  </a:cubicBezTo>
                  <a:cubicBezTo>
                    <a:pt x="231" y="288"/>
                    <a:pt x="231" y="288"/>
                    <a:pt x="231" y="288"/>
                  </a:cubicBezTo>
                  <a:cubicBezTo>
                    <a:pt x="231" y="288"/>
                    <a:pt x="231" y="289"/>
                    <a:pt x="231" y="290"/>
                  </a:cubicBezTo>
                  <a:cubicBezTo>
                    <a:pt x="231" y="292"/>
                    <a:pt x="230" y="294"/>
                    <a:pt x="230" y="295"/>
                  </a:cubicBezTo>
                  <a:cubicBezTo>
                    <a:pt x="229" y="298"/>
                    <a:pt x="226" y="300"/>
                    <a:pt x="225" y="301"/>
                  </a:cubicBezTo>
                  <a:cubicBezTo>
                    <a:pt x="224" y="302"/>
                    <a:pt x="223" y="303"/>
                    <a:pt x="221" y="304"/>
                  </a:cubicBezTo>
                  <a:cubicBezTo>
                    <a:pt x="221" y="304"/>
                    <a:pt x="220" y="305"/>
                    <a:pt x="220" y="305"/>
                  </a:cubicBezTo>
                  <a:cubicBezTo>
                    <a:pt x="220" y="305"/>
                    <a:pt x="219" y="306"/>
                    <a:pt x="219" y="306"/>
                  </a:cubicBezTo>
                  <a:cubicBezTo>
                    <a:pt x="217" y="307"/>
                    <a:pt x="216" y="309"/>
                    <a:pt x="213" y="310"/>
                  </a:cubicBezTo>
                  <a:cubicBezTo>
                    <a:pt x="213" y="310"/>
                    <a:pt x="212" y="310"/>
                    <a:pt x="211" y="310"/>
                  </a:cubicBezTo>
                  <a:cubicBezTo>
                    <a:pt x="210" y="310"/>
                    <a:pt x="208" y="309"/>
                    <a:pt x="206" y="309"/>
                  </a:cubicBezTo>
                  <a:cubicBezTo>
                    <a:pt x="206" y="309"/>
                    <a:pt x="206" y="309"/>
                    <a:pt x="206" y="309"/>
                  </a:cubicBezTo>
                  <a:cubicBezTo>
                    <a:pt x="204" y="308"/>
                    <a:pt x="202" y="308"/>
                    <a:pt x="201" y="306"/>
                  </a:cubicBezTo>
                  <a:cubicBezTo>
                    <a:pt x="199" y="304"/>
                    <a:pt x="198" y="299"/>
                    <a:pt x="198" y="297"/>
                  </a:cubicBezTo>
                  <a:cubicBezTo>
                    <a:pt x="199" y="296"/>
                    <a:pt x="199" y="294"/>
                    <a:pt x="200" y="293"/>
                  </a:cubicBezTo>
                  <a:cubicBezTo>
                    <a:pt x="200" y="293"/>
                    <a:pt x="200" y="293"/>
                    <a:pt x="200" y="293"/>
                  </a:cubicBezTo>
                  <a:cubicBezTo>
                    <a:pt x="199" y="293"/>
                    <a:pt x="199" y="293"/>
                    <a:pt x="198" y="293"/>
                  </a:cubicBezTo>
                  <a:cubicBezTo>
                    <a:pt x="198" y="293"/>
                    <a:pt x="197" y="294"/>
                    <a:pt x="196" y="295"/>
                  </a:cubicBezTo>
                  <a:cubicBezTo>
                    <a:pt x="196" y="295"/>
                    <a:pt x="195" y="297"/>
                    <a:pt x="194" y="297"/>
                  </a:cubicBezTo>
                  <a:cubicBezTo>
                    <a:pt x="194" y="298"/>
                    <a:pt x="193" y="299"/>
                    <a:pt x="192" y="300"/>
                  </a:cubicBezTo>
                  <a:cubicBezTo>
                    <a:pt x="191" y="301"/>
                    <a:pt x="189" y="303"/>
                    <a:pt x="187" y="304"/>
                  </a:cubicBezTo>
                  <a:cubicBezTo>
                    <a:pt x="187" y="304"/>
                    <a:pt x="187" y="305"/>
                    <a:pt x="187" y="305"/>
                  </a:cubicBezTo>
                  <a:cubicBezTo>
                    <a:pt x="187" y="306"/>
                    <a:pt x="188" y="307"/>
                    <a:pt x="188" y="309"/>
                  </a:cubicBezTo>
                  <a:cubicBezTo>
                    <a:pt x="188" y="311"/>
                    <a:pt x="187" y="313"/>
                    <a:pt x="186" y="314"/>
                  </a:cubicBezTo>
                  <a:cubicBezTo>
                    <a:pt x="186" y="316"/>
                    <a:pt x="186" y="318"/>
                    <a:pt x="184" y="320"/>
                  </a:cubicBezTo>
                  <a:cubicBezTo>
                    <a:pt x="182" y="322"/>
                    <a:pt x="179" y="323"/>
                    <a:pt x="177" y="323"/>
                  </a:cubicBezTo>
                  <a:cubicBezTo>
                    <a:pt x="175" y="323"/>
                    <a:pt x="174" y="323"/>
                    <a:pt x="173" y="322"/>
                  </a:cubicBezTo>
                  <a:cubicBezTo>
                    <a:pt x="171" y="321"/>
                    <a:pt x="171" y="320"/>
                    <a:pt x="170" y="319"/>
                  </a:cubicBezTo>
                  <a:cubicBezTo>
                    <a:pt x="170" y="319"/>
                    <a:pt x="170" y="319"/>
                    <a:pt x="170" y="319"/>
                  </a:cubicBezTo>
                  <a:cubicBezTo>
                    <a:pt x="170" y="319"/>
                    <a:pt x="170" y="319"/>
                    <a:pt x="169" y="319"/>
                  </a:cubicBezTo>
                  <a:cubicBezTo>
                    <a:pt x="170" y="320"/>
                    <a:pt x="170" y="320"/>
                    <a:pt x="171" y="321"/>
                  </a:cubicBezTo>
                  <a:cubicBezTo>
                    <a:pt x="171" y="321"/>
                    <a:pt x="171" y="321"/>
                    <a:pt x="171" y="321"/>
                  </a:cubicBezTo>
                  <a:cubicBezTo>
                    <a:pt x="172" y="323"/>
                    <a:pt x="173" y="325"/>
                    <a:pt x="173" y="327"/>
                  </a:cubicBezTo>
                  <a:cubicBezTo>
                    <a:pt x="173" y="329"/>
                    <a:pt x="172" y="331"/>
                    <a:pt x="172" y="332"/>
                  </a:cubicBezTo>
                  <a:cubicBezTo>
                    <a:pt x="172" y="332"/>
                    <a:pt x="171" y="332"/>
                    <a:pt x="171" y="332"/>
                  </a:cubicBezTo>
                  <a:cubicBezTo>
                    <a:pt x="172" y="334"/>
                    <a:pt x="172" y="335"/>
                    <a:pt x="172" y="337"/>
                  </a:cubicBezTo>
                  <a:cubicBezTo>
                    <a:pt x="171" y="339"/>
                    <a:pt x="169" y="340"/>
                    <a:pt x="168" y="341"/>
                  </a:cubicBezTo>
                  <a:cubicBezTo>
                    <a:pt x="168" y="341"/>
                    <a:pt x="168" y="341"/>
                    <a:pt x="168" y="341"/>
                  </a:cubicBezTo>
                  <a:cubicBezTo>
                    <a:pt x="168" y="342"/>
                    <a:pt x="167" y="342"/>
                    <a:pt x="167" y="343"/>
                  </a:cubicBezTo>
                  <a:cubicBezTo>
                    <a:pt x="167" y="344"/>
                    <a:pt x="167" y="345"/>
                    <a:pt x="166" y="346"/>
                  </a:cubicBezTo>
                  <a:cubicBezTo>
                    <a:pt x="166" y="347"/>
                    <a:pt x="164" y="349"/>
                    <a:pt x="162" y="351"/>
                  </a:cubicBezTo>
                  <a:cubicBezTo>
                    <a:pt x="161" y="352"/>
                    <a:pt x="158" y="353"/>
                    <a:pt x="156" y="353"/>
                  </a:cubicBezTo>
                  <a:cubicBezTo>
                    <a:pt x="156" y="353"/>
                    <a:pt x="156" y="353"/>
                    <a:pt x="156" y="353"/>
                  </a:cubicBezTo>
                  <a:cubicBezTo>
                    <a:pt x="154" y="353"/>
                    <a:pt x="152" y="352"/>
                    <a:pt x="151" y="351"/>
                  </a:cubicBezTo>
                  <a:cubicBezTo>
                    <a:pt x="151" y="351"/>
                    <a:pt x="150" y="351"/>
                    <a:pt x="150" y="351"/>
                  </a:cubicBezTo>
                  <a:cubicBezTo>
                    <a:pt x="150" y="351"/>
                    <a:pt x="150" y="351"/>
                    <a:pt x="150" y="351"/>
                  </a:cubicBezTo>
                  <a:cubicBezTo>
                    <a:pt x="149" y="351"/>
                    <a:pt x="149" y="352"/>
                    <a:pt x="149" y="352"/>
                  </a:cubicBezTo>
                  <a:cubicBezTo>
                    <a:pt x="147" y="354"/>
                    <a:pt x="144" y="356"/>
                    <a:pt x="143" y="357"/>
                  </a:cubicBezTo>
                  <a:cubicBezTo>
                    <a:pt x="142" y="358"/>
                    <a:pt x="141" y="358"/>
                    <a:pt x="140" y="358"/>
                  </a:cubicBezTo>
                  <a:cubicBezTo>
                    <a:pt x="140" y="358"/>
                    <a:pt x="140" y="359"/>
                    <a:pt x="139" y="359"/>
                  </a:cubicBezTo>
                  <a:cubicBezTo>
                    <a:pt x="139" y="360"/>
                    <a:pt x="139" y="362"/>
                    <a:pt x="137" y="364"/>
                  </a:cubicBezTo>
                  <a:cubicBezTo>
                    <a:pt x="135" y="366"/>
                    <a:pt x="132" y="366"/>
                    <a:pt x="130" y="366"/>
                  </a:cubicBezTo>
                  <a:cubicBezTo>
                    <a:pt x="130" y="366"/>
                    <a:pt x="129" y="366"/>
                    <a:pt x="129" y="366"/>
                  </a:cubicBezTo>
                  <a:cubicBezTo>
                    <a:pt x="129" y="367"/>
                    <a:pt x="129" y="367"/>
                    <a:pt x="128" y="367"/>
                  </a:cubicBezTo>
                  <a:cubicBezTo>
                    <a:pt x="128" y="367"/>
                    <a:pt x="128" y="367"/>
                    <a:pt x="128" y="367"/>
                  </a:cubicBezTo>
                  <a:cubicBezTo>
                    <a:pt x="128" y="368"/>
                    <a:pt x="128" y="370"/>
                    <a:pt x="128" y="371"/>
                  </a:cubicBezTo>
                  <a:cubicBezTo>
                    <a:pt x="127" y="373"/>
                    <a:pt x="125" y="376"/>
                    <a:pt x="124" y="377"/>
                  </a:cubicBezTo>
                  <a:cubicBezTo>
                    <a:pt x="124" y="377"/>
                    <a:pt x="124" y="377"/>
                    <a:pt x="124" y="377"/>
                  </a:cubicBezTo>
                  <a:cubicBezTo>
                    <a:pt x="123" y="379"/>
                    <a:pt x="121" y="381"/>
                    <a:pt x="117" y="381"/>
                  </a:cubicBezTo>
                  <a:cubicBezTo>
                    <a:pt x="117" y="381"/>
                    <a:pt x="117" y="381"/>
                    <a:pt x="117" y="381"/>
                  </a:cubicBezTo>
                  <a:cubicBezTo>
                    <a:pt x="116" y="381"/>
                    <a:pt x="116" y="381"/>
                    <a:pt x="115" y="381"/>
                  </a:cubicBezTo>
                  <a:cubicBezTo>
                    <a:pt x="115" y="381"/>
                    <a:pt x="115" y="381"/>
                    <a:pt x="115" y="381"/>
                  </a:cubicBezTo>
                  <a:cubicBezTo>
                    <a:pt x="114" y="382"/>
                    <a:pt x="114" y="383"/>
                    <a:pt x="113" y="384"/>
                  </a:cubicBezTo>
                  <a:cubicBezTo>
                    <a:pt x="113" y="384"/>
                    <a:pt x="110" y="388"/>
                    <a:pt x="107" y="390"/>
                  </a:cubicBezTo>
                  <a:cubicBezTo>
                    <a:pt x="106" y="391"/>
                    <a:pt x="105" y="391"/>
                    <a:pt x="104" y="391"/>
                  </a:cubicBezTo>
                  <a:cubicBezTo>
                    <a:pt x="104" y="391"/>
                    <a:pt x="104" y="391"/>
                    <a:pt x="103" y="391"/>
                  </a:cubicBezTo>
                  <a:cubicBezTo>
                    <a:pt x="103" y="392"/>
                    <a:pt x="103" y="392"/>
                    <a:pt x="103" y="393"/>
                  </a:cubicBezTo>
                  <a:cubicBezTo>
                    <a:pt x="102" y="394"/>
                    <a:pt x="102" y="395"/>
                    <a:pt x="101" y="395"/>
                  </a:cubicBezTo>
                  <a:cubicBezTo>
                    <a:pt x="101" y="395"/>
                    <a:pt x="101" y="396"/>
                    <a:pt x="101" y="396"/>
                  </a:cubicBezTo>
                  <a:cubicBezTo>
                    <a:pt x="100" y="398"/>
                    <a:pt x="98" y="400"/>
                    <a:pt x="96" y="401"/>
                  </a:cubicBezTo>
                  <a:cubicBezTo>
                    <a:pt x="95" y="401"/>
                    <a:pt x="94" y="402"/>
                    <a:pt x="92" y="402"/>
                  </a:cubicBezTo>
                  <a:cubicBezTo>
                    <a:pt x="91" y="402"/>
                    <a:pt x="90" y="401"/>
                    <a:pt x="89" y="401"/>
                  </a:cubicBezTo>
                  <a:cubicBezTo>
                    <a:pt x="89" y="401"/>
                    <a:pt x="89" y="401"/>
                    <a:pt x="89" y="401"/>
                  </a:cubicBezTo>
                  <a:cubicBezTo>
                    <a:pt x="88" y="403"/>
                    <a:pt x="86" y="405"/>
                    <a:pt x="83" y="405"/>
                  </a:cubicBezTo>
                  <a:cubicBezTo>
                    <a:pt x="82" y="405"/>
                    <a:pt x="82" y="404"/>
                    <a:pt x="81" y="404"/>
                  </a:cubicBezTo>
                  <a:cubicBezTo>
                    <a:pt x="80" y="404"/>
                    <a:pt x="79" y="403"/>
                    <a:pt x="79" y="403"/>
                  </a:cubicBezTo>
                  <a:cubicBezTo>
                    <a:pt x="78" y="403"/>
                    <a:pt x="78" y="403"/>
                    <a:pt x="78" y="403"/>
                  </a:cubicBezTo>
                  <a:cubicBezTo>
                    <a:pt x="77" y="404"/>
                    <a:pt x="75" y="404"/>
                    <a:pt x="73" y="404"/>
                  </a:cubicBezTo>
                  <a:cubicBezTo>
                    <a:pt x="73" y="404"/>
                    <a:pt x="72" y="404"/>
                    <a:pt x="72" y="404"/>
                  </a:cubicBezTo>
                  <a:cubicBezTo>
                    <a:pt x="72" y="404"/>
                    <a:pt x="71" y="404"/>
                    <a:pt x="70" y="404"/>
                  </a:cubicBezTo>
                  <a:cubicBezTo>
                    <a:pt x="69" y="404"/>
                    <a:pt x="69" y="404"/>
                    <a:pt x="68" y="404"/>
                  </a:cubicBezTo>
                  <a:cubicBezTo>
                    <a:pt x="68" y="405"/>
                    <a:pt x="67" y="405"/>
                    <a:pt x="67" y="405"/>
                  </a:cubicBezTo>
                  <a:cubicBezTo>
                    <a:pt x="66" y="406"/>
                    <a:pt x="65" y="407"/>
                    <a:pt x="63" y="407"/>
                  </a:cubicBezTo>
                  <a:cubicBezTo>
                    <a:pt x="62" y="407"/>
                    <a:pt x="61" y="408"/>
                    <a:pt x="60" y="408"/>
                  </a:cubicBezTo>
                  <a:cubicBezTo>
                    <a:pt x="60" y="408"/>
                    <a:pt x="60" y="408"/>
                    <a:pt x="59" y="408"/>
                  </a:cubicBezTo>
                  <a:cubicBezTo>
                    <a:pt x="59" y="408"/>
                    <a:pt x="59" y="408"/>
                    <a:pt x="59" y="408"/>
                  </a:cubicBezTo>
                  <a:cubicBezTo>
                    <a:pt x="58" y="408"/>
                    <a:pt x="58" y="408"/>
                    <a:pt x="58" y="409"/>
                  </a:cubicBezTo>
                  <a:cubicBezTo>
                    <a:pt x="58" y="409"/>
                    <a:pt x="57" y="410"/>
                    <a:pt x="57" y="410"/>
                  </a:cubicBezTo>
                  <a:cubicBezTo>
                    <a:pt x="57" y="411"/>
                    <a:pt x="57" y="411"/>
                    <a:pt x="56" y="411"/>
                  </a:cubicBezTo>
                  <a:cubicBezTo>
                    <a:pt x="55" y="413"/>
                    <a:pt x="54" y="414"/>
                    <a:pt x="53" y="415"/>
                  </a:cubicBezTo>
                  <a:cubicBezTo>
                    <a:pt x="51" y="416"/>
                    <a:pt x="50" y="417"/>
                    <a:pt x="48" y="417"/>
                  </a:cubicBezTo>
                  <a:cubicBezTo>
                    <a:pt x="48" y="417"/>
                    <a:pt x="48" y="417"/>
                    <a:pt x="47" y="417"/>
                  </a:cubicBezTo>
                  <a:cubicBezTo>
                    <a:pt x="47" y="417"/>
                    <a:pt x="46" y="417"/>
                    <a:pt x="46" y="417"/>
                  </a:cubicBezTo>
                  <a:cubicBezTo>
                    <a:pt x="46" y="418"/>
                    <a:pt x="46" y="418"/>
                    <a:pt x="46" y="418"/>
                  </a:cubicBezTo>
                  <a:cubicBezTo>
                    <a:pt x="46" y="418"/>
                    <a:pt x="46" y="418"/>
                    <a:pt x="46" y="418"/>
                  </a:cubicBezTo>
                  <a:cubicBezTo>
                    <a:pt x="46" y="420"/>
                    <a:pt x="46" y="423"/>
                    <a:pt x="44" y="424"/>
                  </a:cubicBezTo>
                  <a:cubicBezTo>
                    <a:pt x="43" y="426"/>
                    <a:pt x="41" y="427"/>
                    <a:pt x="39" y="427"/>
                  </a:cubicBezTo>
                  <a:cubicBezTo>
                    <a:pt x="39" y="427"/>
                    <a:pt x="39" y="427"/>
                    <a:pt x="39" y="427"/>
                  </a:cubicBezTo>
                  <a:cubicBezTo>
                    <a:pt x="39" y="428"/>
                    <a:pt x="38" y="428"/>
                    <a:pt x="37" y="429"/>
                  </a:cubicBezTo>
                  <a:cubicBezTo>
                    <a:pt x="37" y="429"/>
                    <a:pt x="36" y="431"/>
                    <a:pt x="36" y="432"/>
                  </a:cubicBezTo>
                  <a:cubicBezTo>
                    <a:pt x="35" y="433"/>
                    <a:pt x="35" y="434"/>
                    <a:pt x="34" y="435"/>
                  </a:cubicBezTo>
                  <a:cubicBezTo>
                    <a:pt x="34" y="435"/>
                    <a:pt x="34" y="436"/>
                    <a:pt x="33" y="436"/>
                  </a:cubicBezTo>
                  <a:cubicBezTo>
                    <a:pt x="34" y="437"/>
                    <a:pt x="34" y="438"/>
                    <a:pt x="34" y="439"/>
                  </a:cubicBezTo>
                  <a:cubicBezTo>
                    <a:pt x="35" y="441"/>
                    <a:pt x="34" y="443"/>
                    <a:pt x="33" y="445"/>
                  </a:cubicBezTo>
                  <a:cubicBezTo>
                    <a:pt x="33" y="445"/>
                    <a:pt x="33" y="445"/>
                    <a:pt x="33" y="445"/>
                  </a:cubicBezTo>
                  <a:cubicBezTo>
                    <a:pt x="33" y="446"/>
                    <a:pt x="32" y="447"/>
                    <a:pt x="32" y="448"/>
                  </a:cubicBezTo>
                  <a:cubicBezTo>
                    <a:pt x="32" y="448"/>
                    <a:pt x="32" y="448"/>
                    <a:pt x="32" y="448"/>
                  </a:cubicBezTo>
                  <a:cubicBezTo>
                    <a:pt x="32" y="448"/>
                    <a:pt x="32" y="448"/>
                    <a:pt x="32" y="448"/>
                  </a:cubicBezTo>
                  <a:cubicBezTo>
                    <a:pt x="33" y="449"/>
                    <a:pt x="35" y="451"/>
                    <a:pt x="35" y="454"/>
                  </a:cubicBezTo>
                  <a:cubicBezTo>
                    <a:pt x="36" y="457"/>
                    <a:pt x="34" y="459"/>
                    <a:pt x="31" y="462"/>
                  </a:cubicBezTo>
                  <a:cubicBezTo>
                    <a:pt x="31" y="462"/>
                    <a:pt x="30" y="463"/>
                    <a:pt x="29" y="463"/>
                  </a:cubicBezTo>
                  <a:cubicBezTo>
                    <a:pt x="29" y="464"/>
                    <a:pt x="29" y="464"/>
                    <a:pt x="29" y="464"/>
                  </a:cubicBezTo>
                  <a:cubicBezTo>
                    <a:pt x="28" y="464"/>
                    <a:pt x="28" y="464"/>
                    <a:pt x="28" y="465"/>
                  </a:cubicBezTo>
                  <a:cubicBezTo>
                    <a:pt x="27" y="466"/>
                    <a:pt x="27" y="466"/>
                    <a:pt x="26" y="467"/>
                  </a:cubicBezTo>
                  <a:cubicBezTo>
                    <a:pt x="25" y="468"/>
                    <a:pt x="23" y="470"/>
                    <a:pt x="21" y="471"/>
                  </a:cubicBezTo>
                  <a:cubicBezTo>
                    <a:pt x="19" y="471"/>
                    <a:pt x="18" y="471"/>
                    <a:pt x="16" y="471"/>
                  </a:cubicBezTo>
                  <a:cubicBezTo>
                    <a:pt x="15" y="471"/>
                    <a:pt x="15" y="471"/>
                    <a:pt x="14" y="471"/>
                  </a:cubicBezTo>
                  <a:cubicBezTo>
                    <a:pt x="14" y="472"/>
                    <a:pt x="14" y="472"/>
                    <a:pt x="13" y="472"/>
                  </a:cubicBezTo>
                  <a:cubicBezTo>
                    <a:pt x="12" y="472"/>
                    <a:pt x="11" y="473"/>
                    <a:pt x="10" y="473"/>
                  </a:cubicBezTo>
                  <a:cubicBezTo>
                    <a:pt x="9" y="473"/>
                    <a:pt x="9" y="473"/>
                    <a:pt x="8" y="473"/>
                  </a:cubicBezTo>
                  <a:cubicBezTo>
                    <a:pt x="6" y="473"/>
                    <a:pt x="4" y="473"/>
                    <a:pt x="3" y="472"/>
                  </a:cubicBezTo>
                  <a:cubicBezTo>
                    <a:pt x="2" y="473"/>
                    <a:pt x="2" y="474"/>
                    <a:pt x="0" y="475"/>
                  </a:cubicBezTo>
                  <a:cubicBezTo>
                    <a:pt x="2" y="509"/>
                    <a:pt x="2" y="509"/>
                    <a:pt x="2" y="509"/>
                  </a:cubicBezTo>
                  <a:cubicBezTo>
                    <a:pt x="14" y="507"/>
                    <a:pt x="28" y="505"/>
                    <a:pt x="37" y="504"/>
                  </a:cubicBezTo>
                  <a:cubicBezTo>
                    <a:pt x="37" y="503"/>
                    <a:pt x="37" y="503"/>
                    <a:pt x="37" y="503"/>
                  </a:cubicBezTo>
                  <a:cubicBezTo>
                    <a:pt x="56" y="500"/>
                    <a:pt x="90" y="494"/>
                    <a:pt x="108" y="491"/>
                  </a:cubicBezTo>
                  <a:cubicBezTo>
                    <a:pt x="113" y="490"/>
                    <a:pt x="122" y="488"/>
                    <a:pt x="131" y="486"/>
                  </a:cubicBezTo>
                  <a:cubicBezTo>
                    <a:pt x="138" y="484"/>
                    <a:pt x="145" y="482"/>
                    <a:pt x="150" y="481"/>
                  </a:cubicBezTo>
                  <a:cubicBezTo>
                    <a:pt x="152" y="481"/>
                    <a:pt x="154" y="481"/>
                    <a:pt x="156" y="480"/>
                  </a:cubicBezTo>
                  <a:cubicBezTo>
                    <a:pt x="158" y="480"/>
                    <a:pt x="161" y="479"/>
                    <a:pt x="163" y="479"/>
                  </a:cubicBezTo>
                  <a:cubicBezTo>
                    <a:pt x="163" y="479"/>
                    <a:pt x="164" y="478"/>
                    <a:pt x="165" y="478"/>
                  </a:cubicBezTo>
                  <a:cubicBezTo>
                    <a:pt x="168" y="478"/>
                    <a:pt x="168" y="478"/>
                    <a:pt x="168" y="478"/>
                  </a:cubicBezTo>
                  <a:cubicBezTo>
                    <a:pt x="169" y="477"/>
                    <a:pt x="169" y="477"/>
                    <a:pt x="169" y="477"/>
                  </a:cubicBezTo>
                  <a:cubicBezTo>
                    <a:pt x="170" y="477"/>
                    <a:pt x="170" y="477"/>
                    <a:pt x="170" y="477"/>
                  </a:cubicBezTo>
                  <a:cubicBezTo>
                    <a:pt x="172" y="476"/>
                    <a:pt x="176" y="474"/>
                    <a:pt x="178" y="472"/>
                  </a:cubicBezTo>
                  <a:cubicBezTo>
                    <a:pt x="180" y="471"/>
                    <a:pt x="181" y="470"/>
                    <a:pt x="183" y="469"/>
                  </a:cubicBezTo>
                  <a:cubicBezTo>
                    <a:pt x="183" y="469"/>
                    <a:pt x="188" y="466"/>
                    <a:pt x="191" y="464"/>
                  </a:cubicBezTo>
                  <a:cubicBezTo>
                    <a:pt x="192" y="463"/>
                    <a:pt x="194" y="462"/>
                    <a:pt x="196" y="461"/>
                  </a:cubicBezTo>
                  <a:cubicBezTo>
                    <a:pt x="197" y="461"/>
                    <a:pt x="199" y="460"/>
                    <a:pt x="200" y="459"/>
                  </a:cubicBezTo>
                  <a:cubicBezTo>
                    <a:pt x="200" y="459"/>
                    <a:pt x="200" y="459"/>
                    <a:pt x="200" y="459"/>
                  </a:cubicBezTo>
                  <a:cubicBezTo>
                    <a:pt x="202" y="457"/>
                    <a:pt x="204" y="456"/>
                    <a:pt x="207" y="456"/>
                  </a:cubicBezTo>
                  <a:cubicBezTo>
                    <a:pt x="207" y="456"/>
                    <a:pt x="207" y="456"/>
                    <a:pt x="207" y="456"/>
                  </a:cubicBezTo>
                  <a:cubicBezTo>
                    <a:pt x="209" y="456"/>
                    <a:pt x="210" y="457"/>
                    <a:pt x="211" y="458"/>
                  </a:cubicBezTo>
                  <a:cubicBezTo>
                    <a:pt x="212" y="457"/>
                    <a:pt x="212" y="457"/>
                    <a:pt x="212" y="457"/>
                  </a:cubicBezTo>
                  <a:cubicBezTo>
                    <a:pt x="213" y="456"/>
                    <a:pt x="214" y="456"/>
                    <a:pt x="215" y="455"/>
                  </a:cubicBezTo>
                  <a:cubicBezTo>
                    <a:pt x="216" y="455"/>
                    <a:pt x="216" y="455"/>
                    <a:pt x="216" y="454"/>
                  </a:cubicBezTo>
                  <a:cubicBezTo>
                    <a:pt x="217" y="454"/>
                    <a:pt x="217" y="454"/>
                    <a:pt x="217" y="453"/>
                  </a:cubicBezTo>
                  <a:cubicBezTo>
                    <a:pt x="218" y="452"/>
                    <a:pt x="218" y="451"/>
                    <a:pt x="219" y="450"/>
                  </a:cubicBezTo>
                  <a:cubicBezTo>
                    <a:pt x="220" y="449"/>
                    <a:pt x="223" y="447"/>
                    <a:pt x="224" y="446"/>
                  </a:cubicBezTo>
                  <a:cubicBezTo>
                    <a:pt x="225" y="445"/>
                    <a:pt x="227" y="445"/>
                    <a:pt x="228" y="444"/>
                  </a:cubicBezTo>
                  <a:cubicBezTo>
                    <a:pt x="229" y="443"/>
                    <a:pt x="230" y="443"/>
                    <a:pt x="230" y="442"/>
                  </a:cubicBezTo>
                  <a:cubicBezTo>
                    <a:pt x="231" y="442"/>
                    <a:pt x="231" y="442"/>
                    <a:pt x="232" y="441"/>
                  </a:cubicBezTo>
                  <a:cubicBezTo>
                    <a:pt x="234" y="440"/>
                    <a:pt x="235" y="438"/>
                    <a:pt x="237" y="437"/>
                  </a:cubicBezTo>
                  <a:cubicBezTo>
                    <a:pt x="238" y="437"/>
                    <a:pt x="240" y="437"/>
                    <a:pt x="241" y="437"/>
                  </a:cubicBezTo>
                  <a:cubicBezTo>
                    <a:pt x="241" y="437"/>
                    <a:pt x="241" y="437"/>
                    <a:pt x="242" y="437"/>
                  </a:cubicBezTo>
                  <a:cubicBezTo>
                    <a:pt x="242" y="436"/>
                    <a:pt x="242" y="436"/>
                    <a:pt x="242" y="436"/>
                  </a:cubicBezTo>
                  <a:cubicBezTo>
                    <a:pt x="243" y="435"/>
                    <a:pt x="244" y="435"/>
                    <a:pt x="245" y="434"/>
                  </a:cubicBezTo>
                  <a:cubicBezTo>
                    <a:pt x="246" y="434"/>
                    <a:pt x="248" y="433"/>
                    <a:pt x="250" y="433"/>
                  </a:cubicBezTo>
                  <a:cubicBezTo>
                    <a:pt x="250" y="432"/>
                    <a:pt x="250" y="431"/>
                    <a:pt x="250" y="430"/>
                  </a:cubicBezTo>
                  <a:cubicBezTo>
                    <a:pt x="252" y="428"/>
                    <a:pt x="255" y="424"/>
                    <a:pt x="258" y="424"/>
                  </a:cubicBezTo>
                  <a:cubicBezTo>
                    <a:pt x="259" y="424"/>
                    <a:pt x="259" y="424"/>
                    <a:pt x="259" y="424"/>
                  </a:cubicBezTo>
                  <a:cubicBezTo>
                    <a:pt x="261" y="424"/>
                    <a:pt x="264" y="425"/>
                    <a:pt x="265" y="427"/>
                  </a:cubicBezTo>
                  <a:cubicBezTo>
                    <a:pt x="266" y="426"/>
                    <a:pt x="266" y="426"/>
                    <a:pt x="267" y="426"/>
                  </a:cubicBezTo>
                  <a:cubicBezTo>
                    <a:pt x="267" y="426"/>
                    <a:pt x="268" y="426"/>
                    <a:pt x="268" y="426"/>
                  </a:cubicBezTo>
                  <a:cubicBezTo>
                    <a:pt x="269" y="426"/>
                    <a:pt x="270" y="425"/>
                    <a:pt x="271" y="424"/>
                  </a:cubicBezTo>
                  <a:cubicBezTo>
                    <a:pt x="273" y="423"/>
                    <a:pt x="277" y="422"/>
                    <a:pt x="279" y="422"/>
                  </a:cubicBezTo>
                  <a:cubicBezTo>
                    <a:pt x="358" y="411"/>
                    <a:pt x="358" y="411"/>
                    <a:pt x="358" y="411"/>
                  </a:cubicBezTo>
                  <a:cubicBezTo>
                    <a:pt x="447" y="398"/>
                    <a:pt x="447" y="398"/>
                    <a:pt x="447" y="398"/>
                  </a:cubicBezTo>
                  <a:cubicBezTo>
                    <a:pt x="448" y="398"/>
                    <a:pt x="448" y="398"/>
                    <a:pt x="448" y="398"/>
                  </a:cubicBezTo>
                  <a:cubicBezTo>
                    <a:pt x="452" y="400"/>
                    <a:pt x="453" y="401"/>
                    <a:pt x="454" y="402"/>
                  </a:cubicBezTo>
                  <a:cubicBezTo>
                    <a:pt x="455" y="403"/>
                    <a:pt x="457" y="407"/>
                    <a:pt x="457" y="410"/>
                  </a:cubicBezTo>
                  <a:cubicBezTo>
                    <a:pt x="465" y="401"/>
                    <a:pt x="465" y="401"/>
                    <a:pt x="465" y="401"/>
                  </a:cubicBezTo>
                  <a:cubicBezTo>
                    <a:pt x="499" y="431"/>
                    <a:pt x="499" y="431"/>
                    <a:pt x="499" y="431"/>
                  </a:cubicBezTo>
                  <a:cubicBezTo>
                    <a:pt x="499" y="447"/>
                    <a:pt x="499" y="447"/>
                    <a:pt x="499" y="447"/>
                  </a:cubicBezTo>
                  <a:cubicBezTo>
                    <a:pt x="652" y="418"/>
                    <a:pt x="652" y="418"/>
                    <a:pt x="652" y="418"/>
                  </a:cubicBezTo>
                  <a:cubicBezTo>
                    <a:pt x="851" y="546"/>
                    <a:pt x="851" y="546"/>
                    <a:pt x="851" y="546"/>
                  </a:cubicBezTo>
                  <a:cubicBezTo>
                    <a:pt x="853" y="545"/>
                    <a:pt x="855" y="544"/>
                    <a:pt x="856" y="543"/>
                  </a:cubicBezTo>
                  <a:cubicBezTo>
                    <a:pt x="861" y="541"/>
                    <a:pt x="870" y="536"/>
                    <a:pt x="875" y="534"/>
                  </a:cubicBezTo>
                  <a:cubicBezTo>
                    <a:pt x="880" y="532"/>
                    <a:pt x="890" y="529"/>
                    <a:pt x="896" y="528"/>
                  </a:cubicBezTo>
                  <a:cubicBezTo>
                    <a:pt x="898" y="528"/>
                    <a:pt x="904" y="527"/>
                    <a:pt x="907" y="527"/>
                  </a:cubicBezTo>
                  <a:cubicBezTo>
                    <a:pt x="910" y="527"/>
                    <a:pt x="915" y="525"/>
                    <a:pt x="918" y="527"/>
                  </a:cubicBezTo>
                  <a:cubicBezTo>
                    <a:pt x="919" y="527"/>
                    <a:pt x="920" y="528"/>
                    <a:pt x="920" y="529"/>
                  </a:cubicBezTo>
                  <a:cubicBezTo>
                    <a:pt x="921" y="530"/>
                    <a:pt x="921" y="532"/>
                    <a:pt x="922" y="532"/>
                  </a:cubicBezTo>
                  <a:cubicBezTo>
                    <a:pt x="923" y="533"/>
                    <a:pt x="925" y="534"/>
                    <a:pt x="926" y="533"/>
                  </a:cubicBezTo>
                  <a:cubicBezTo>
                    <a:pt x="927" y="533"/>
                    <a:pt x="929" y="531"/>
                    <a:pt x="929" y="530"/>
                  </a:cubicBezTo>
                  <a:cubicBezTo>
                    <a:pt x="930" y="528"/>
                    <a:pt x="929" y="525"/>
                    <a:pt x="929" y="524"/>
                  </a:cubicBezTo>
                  <a:cubicBezTo>
                    <a:pt x="929" y="522"/>
                    <a:pt x="927" y="519"/>
                    <a:pt x="927" y="518"/>
                  </a:cubicBezTo>
                  <a:cubicBezTo>
                    <a:pt x="927" y="517"/>
                    <a:pt x="929" y="515"/>
                    <a:pt x="929" y="513"/>
                  </a:cubicBezTo>
                  <a:cubicBezTo>
                    <a:pt x="929" y="513"/>
                    <a:pt x="929" y="511"/>
                    <a:pt x="930" y="510"/>
                  </a:cubicBezTo>
                  <a:cubicBezTo>
                    <a:pt x="930" y="507"/>
                    <a:pt x="932" y="500"/>
                    <a:pt x="932" y="500"/>
                  </a:cubicBezTo>
                  <a:cubicBezTo>
                    <a:pt x="932" y="499"/>
                    <a:pt x="932" y="491"/>
                    <a:pt x="932" y="489"/>
                  </a:cubicBezTo>
                  <a:cubicBezTo>
                    <a:pt x="933" y="487"/>
                    <a:pt x="934" y="484"/>
                    <a:pt x="934" y="482"/>
                  </a:cubicBezTo>
                  <a:cubicBezTo>
                    <a:pt x="934" y="479"/>
                    <a:pt x="934" y="473"/>
                    <a:pt x="935" y="470"/>
                  </a:cubicBezTo>
                  <a:cubicBezTo>
                    <a:pt x="936" y="466"/>
                    <a:pt x="940" y="457"/>
                    <a:pt x="942" y="453"/>
                  </a:cubicBezTo>
                  <a:cubicBezTo>
                    <a:pt x="944" y="450"/>
                    <a:pt x="948" y="442"/>
                    <a:pt x="951" y="439"/>
                  </a:cubicBezTo>
                  <a:cubicBezTo>
                    <a:pt x="957" y="430"/>
                    <a:pt x="969" y="414"/>
                    <a:pt x="976" y="406"/>
                  </a:cubicBezTo>
                  <a:cubicBezTo>
                    <a:pt x="981" y="400"/>
                    <a:pt x="993" y="388"/>
                    <a:pt x="999" y="382"/>
                  </a:cubicBezTo>
                  <a:cubicBezTo>
                    <a:pt x="1002" y="379"/>
                    <a:pt x="1007" y="374"/>
                    <a:pt x="1010" y="371"/>
                  </a:cubicBezTo>
                  <a:cubicBezTo>
                    <a:pt x="1014" y="369"/>
                    <a:pt x="1021" y="365"/>
                    <a:pt x="1024" y="363"/>
                  </a:cubicBezTo>
                  <a:cubicBezTo>
                    <a:pt x="1027" y="361"/>
                    <a:pt x="1034" y="358"/>
                    <a:pt x="1037" y="356"/>
                  </a:cubicBezTo>
                  <a:cubicBezTo>
                    <a:pt x="1043" y="353"/>
                    <a:pt x="1054" y="348"/>
                    <a:pt x="1059" y="346"/>
                  </a:cubicBezTo>
                  <a:cubicBezTo>
                    <a:pt x="1063" y="345"/>
                    <a:pt x="1071" y="344"/>
                    <a:pt x="1075" y="344"/>
                  </a:cubicBezTo>
                  <a:cubicBezTo>
                    <a:pt x="1077" y="344"/>
                    <a:pt x="1081" y="345"/>
                    <a:pt x="1083" y="345"/>
                  </a:cubicBezTo>
                  <a:cubicBezTo>
                    <a:pt x="1085" y="346"/>
                    <a:pt x="1089" y="346"/>
                    <a:pt x="1091" y="347"/>
                  </a:cubicBezTo>
                  <a:cubicBezTo>
                    <a:pt x="1092" y="348"/>
                    <a:pt x="1092" y="351"/>
                    <a:pt x="1092" y="352"/>
                  </a:cubicBezTo>
                  <a:cubicBezTo>
                    <a:pt x="1092" y="353"/>
                    <a:pt x="1093" y="355"/>
                    <a:pt x="1094" y="356"/>
                  </a:cubicBezTo>
                  <a:cubicBezTo>
                    <a:pt x="1094" y="357"/>
                    <a:pt x="1096" y="357"/>
                    <a:pt x="1096" y="357"/>
                  </a:cubicBezTo>
                  <a:cubicBezTo>
                    <a:pt x="1098" y="356"/>
                    <a:pt x="1098" y="353"/>
                    <a:pt x="1098" y="351"/>
                  </a:cubicBezTo>
                  <a:cubicBezTo>
                    <a:pt x="1098" y="349"/>
                    <a:pt x="1097" y="345"/>
                    <a:pt x="1098" y="343"/>
                  </a:cubicBezTo>
                  <a:cubicBezTo>
                    <a:pt x="1098" y="341"/>
                    <a:pt x="1101" y="337"/>
                    <a:pt x="1102" y="335"/>
                  </a:cubicBezTo>
                  <a:cubicBezTo>
                    <a:pt x="1104" y="331"/>
                    <a:pt x="1107" y="324"/>
                    <a:pt x="1109" y="320"/>
                  </a:cubicBezTo>
                  <a:cubicBezTo>
                    <a:pt x="1110" y="317"/>
                    <a:pt x="1114" y="312"/>
                    <a:pt x="1116" y="309"/>
                  </a:cubicBezTo>
                  <a:cubicBezTo>
                    <a:pt x="1118" y="306"/>
                    <a:pt x="1122" y="299"/>
                    <a:pt x="1125" y="296"/>
                  </a:cubicBezTo>
                  <a:cubicBezTo>
                    <a:pt x="1126" y="294"/>
                    <a:pt x="1129" y="289"/>
                    <a:pt x="1130" y="286"/>
                  </a:cubicBezTo>
                  <a:cubicBezTo>
                    <a:pt x="1132" y="283"/>
                    <a:pt x="1135" y="277"/>
                    <a:pt x="1137" y="274"/>
                  </a:cubicBezTo>
                  <a:cubicBezTo>
                    <a:pt x="1138" y="272"/>
                    <a:pt x="1140" y="268"/>
                    <a:pt x="1141" y="267"/>
                  </a:cubicBezTo>
                  <a:cubicBezTo>
                    <a:pt x="1142" y="265"/>
                    <a:pt x="1144" y="264"/>
                    <a:pt x="1145" y="262"/>
                  </a:cubicBezTo>
                  <a:cubicBezTo>
                    <a:pt x="1145" y="261"/>
                    <a:pt x="1145" y="259"/>
                    <a:pt x="1145" y="258"/>
                  </a:cubicBezTo>
                  <a:cubicBezTo>
                    <a:pt x="1144" y="258"/>
                    <a:pt x="1142" y="257"/>
                    <a:pt x="1141" y="257"/>
                  </a:cubicBezTo>
                  <a:cubicBezTo>
                    <a:pt x="1140" y="257"/>
                    <a:pt x="1139" y="258"/>
                    <a:pt x="1138" y="259"/>
                  </a:cubicBezTo>
                  <a:cubicBezTo>
                    <a:pt x="1137" y="260"/>
                    <a:pt x="1137" y="263"/>
                    <a:pt x="1137" y="264"/>
                  </a:cubicBezTo>
                  <a:cubicBezTo>
                    <a:pt x="1136" y="266"/>
                    <a:pt x="1134" y="270"/>
                    <a:pt x="1133" y="271"/>
                  </a:cubicBezTo>
                  <a:cubicBezTo>
                    <a:pt x="1132" y="273"/>
                    <a:pt x="1130" y="277"/>
                    <a:pt x="1129" y="279"/>
                  </a:cubicBezTo>
                  <a:cubicBezTo>
                    <a:pt x="1128" y="280"/>
                    <a:pt x="1126" y="282"/>
                    <a:pt x="1125" y="283"/>
                  </a:cubicBezTo>
                  <a:cubicBezTo>
                    <a:pt x="1124" y="285"/>
                    <a:pt x="1123" y="288"/>
                    <a:pt x="1122" y="290"/>
                  </a:cubicBezTo>
                  <a:cubicBezTo>
                    <a:pt x="1122" y="291"/>
                    <a:pt x="1120" y="294"/>
                    <a:pt x="1119" y="295"/>
                  </a:cubicBezTo>
                  <a:cubicBezTo>
                    <a:pt x="1119" y="296"/>
                    <a:pt x="1117" y="298"/>
                    <a:pt x="1116" y="299"/>
                  </a:cubicBezTo>
                  <a:cubicBezTo>
                    <a:pt x="1116" y="300"/>
                    <a:pt x="1114" y="302"/>
                    <a:pt x="1113" y="303"/>
                  </a:cubicBezTo>
                  <a:cubicBezTo>
                    <a:pt x="1113" y="304"/>
                    <a:pt x="1111" y="307"/>
                    <a:pt x="1111" y="308"/>
                  </a:cubicBezTo>
                  <a:cubicBezTo>
                    <a:pt x="1110" y="309"/>
                    <a:pt x="1110" y="313"/>
                    <a:pt x="1109" y="314"/>
                  </a:cubicBezTo>
                  <a:cubicBezTo>
                    <a:pt x="1108" y="314"/>
                    <a:pt x="1107" y="315"/>
                    <a:pt x="1106" y="314"/>
                  </a:cubicBezTo>
                  <a:cubicBezTo>
                    <a:pt x="1105" y="314"/>
                    <a:pt x="1104" y="313"/>
                    <a:pt x="1104" y="312"/>
                  </a:cubicBezTo>
                  <a:cubicBezTo>
                    <a:pt x="1103" y="311"/>
                    <a:pt x="1103" y="307"/>
                    <a:pt x="1104" y="306"/>
                  </a:cubicBezTo>
                  <a:cubicBezTo>
                    <a:pt x="1105" y="305"/>
                    <a:pt x="1107" y="304"/>
                    <a:pt x="1108" y="303"/>
                  </a:cubicBezTo>
                  <a:cubicBezTo>
                    <a:pt x="1109" y="302"/>
                    <a:pt x="1111" y="300"/>
                    <a:pt x="1111" y="299"/>
                  </a:cubicBezTo>
                  <a:cubicBezTo>
                    <a:pt x="1112" y="298"/>
                    <a:pt x="1112" y="295"/>
                    <a:pt x="1112" y="294"/>
                  </a:cubicBezTo>
                  <a:cubicBezTo>
                    <a:pt x="1113" y="293"/>
                    <a:pt x="1115" y="292"/>
                    <a:pt x="1116" y="291"/>
                  </a:cubicBezTo>
                  <a:cubicBezTo>
                    <a:pt x="1116" y="290"/>
                    <a:pt x="1117" y="287"/>
                    <a:pt x="1117" y="286"/>
                  </a:cubicBezTo>
                  <a:cubicBezTo>
                    <a:pt x="1117" y="285"/>
                    <a:pt x="1114" y="283"/>
                    <a:pt x="1113" y="282"/>
                  </a:cubicBezTo>
                  <a:cubicBezTo>
                    <a:pt x="1113" y="281"/>
                    <a:pt x="1113" y="279"/>
                    <a:pt x="1113" y="278"/>
                  </a:cubicBezTo>
                  <a:cubicBezTo>
                    <a:pt x="1112" y="277"/>
                    <a:pt x="1110" y="277"/>
                    <a:pt x="1109" y="276"/>
                  </a:cubicBezTo>
                  <a:cubicBezTo>
                    <a:pt x="1109" y="276"/>
                    <a:pt x="1107" y="276"/>
                    <a:pt x="1106" y="275"/>
                  </a:cubicBezTo>
                  <a:cubicBezTo>
                    <a:pt x="1105" y="275"/>
                    <a:pt x="1104" y="274"/>
                    <a:pt x="1104" y="273"/>
                  </a:cubicBezTo>
                  <a:cubicBezTo>
                    <a:pt x="1103" y="273"/>
                    <a:pt x="1101" y="274"/>
                    <a:pt x="1101" y="275"/>
                  </a:cubicBezTo>
                  <a:cubicBezTo>
                    <a:pt x="1101" y="276"/>
                    <a:pt x="1102" y="277"/>
                    <a:pt x="1103" y="278"/>
                  </a:cubicBezTo>
                  <a:cubicBezTo>
                    <a:pt x="1104" y="279"/>
                    <a:pt x="1106" y="279"/>
                    <a:pt x="1106" y="280"/>
                  </a:cubicBezTo>
                  <a:cubicBezTo>
                    <a:pt x="1107" y="280"/>
                    <a:pt x="1109" y="282"/>
                    <a:pt x="1109" y="283"/>
                  </a:cubicBezTo>
                  <a:cubicBezTo>
                    <a:pt x="1109" y="284"/>
                    <a:pt x="1109" y="285"/>
                    <a:pt x="1108" y="286"/>
                  </a:cubicBezTo>
                  <a:cubicBezTo>
                    <a:pt x="1108" y="286"/>
                    <a:pt x="1105" y="287"/>
                    <a:pt x="1104" y="287"/>
                  </a:cubicBezTo>
                  <a:cubicBezTo>
                    <a:pt x="1102" y="287"/>
                    <a:pt x="1099" y="286"/>
                    <a:pt x="1098" y="286"/>
                  </a:cubicBezTo>
                  <a:cubicBezTo>
                    <a:pt x="1097" y="285"/>
                    <a:pt x="1095" y="284"/>
                    <a:pt x="1094" y="283"/>
                  </a:cubicBezTo>
                  <a:cubicBezTo>
                    <a:pt x="1093" y="281"/>
                    <a:pt x="1092" y="278"/>
                    <a:pt x="1091" y="277"/>
                  </a:cubicBezTo>
                  <a:cubicBezTo>
                    <a:pt x="1091" y="276"/>
                    <a:pt x="1091" y="274"/>
                    <a:pt x="1090" y="273"/>
                  </a:cubicBezTo>
                  <a:cubicBezTo>
                    <a:pt x="1089" y="272"/>
                    <a:pt x="1088" y="272"/>
                    <a:pt x="1087" y="272"/>
                  </a:cubicBezTo>
                  <a:cubicBezTo>
                    <a:pt x="1086" y="272"/>
                    <a:pt x="1084" y="275"/>
                    <a:pt x="1084" y="276"/>
                  </a:cubicBezTo>
                  <a:cubicBezTo>
                    <a:pt x="1084" y="277"/>
                    <a:pt x="1086" y="281"/>
                    <a:pt x="1086" y="282"/>
                  </a:cubicBezTo>
                  <a:cubicBezTo>
                    <a:pt x="1085" y="284"/>
                    <a:pt x="1084" y="286"/>
                    <a:pt x="1083" y="287"/>
                  </a:cubicBezTo>
                  <a:cubicBezTo>
                    <a:pt x="1081" y="288"/>
                    <a:pt x="1078" y="288"/>
                    <a:pt x="1076" y="289"/>
                  </a:cubicBezTo>
                  <a:cubicBezTo>
                    <a:pt x="1075" y="289"/>
                    <a:pt x="1073" y="290"/>
                    <a:pt x="1071" y="290"/>
                  </a:cubicBezTo>
                  <a:cubicBezTo>
                    <a:pt x="1070" y="290"/>
                    <a:pt x="1067" y="291"/>
                    <a:pt x="1066" y="290"/>
                  </a:cubicBezTo>
                  <a:cubicBezTo>
                    <a:pt x="1065" y="289"/>
                    <a:pt x="1063" y="287"/>
                    <a:pt x="1062" y="286"/>
                  </a:cubicBezTo>
                  <a:cubicBezTo>
                    <a:pt x="1062" y="285"/>
                    <a:pt x="1063" y="282"/>
                    <a:pt x="1063" y="281"/>
                  </a:cubicBezTo>
                  <a:cubicBezTo>
                    <a:pt x="1064" y="279"/>
                    <a:pt x="1067" y="277"/>
                    <a:pt x="1068" y="276"/>
                  </a:cubicBezTo>
                  <a:cubicBezTo>
                    <a:pt x="1069" y="275"/>
                    <a:pt x="1069" y="272"/>
                    <a:pt x="1070" y="271"/>
                  </a:cubicBezTo>
                  <a:cubicBezTo>
                    <a:pt x="1070" y="269"/>
                    <a:pt x="1072" y="266"/>
                    <a:pt x="1072" y="264"/>
                  </a:cubicBezTo>
                  <a:cubicBezTo>
                    <a:pt x="1072" y="262"/>
                    <a:pt x="1070" y="260"/>
                    <a:pt x="1071" y="258"/>
                  </a:cubicBezTo>
                  <a:cubicBezTo>
                    <a:pt x="1071" y="257"/>
                    <a:pt x="1071" y="255"/>
                    <a:pt x="1072" y="254"/>
                  </a:cubicBezTo>
                  <a:cubicBezTo>
                    <a:pt x="1072" y="254"/>
                    <a:pt x="1074" y="253"/>
                    <a:pt x="1074" y="252"/>
                  </a:cubicBezTo>
                  <a:cubicBezTo>
                    <a:pt x="1075" y="251"/>
                    <a:pt x="1076" y="250"/>
                    <a:pt x="1076" y="249"/>
                  </a:cubicBezTo>
                  <a:cubicBezTo>
                    <a:pt x="1076" y="247"/>
                    <a:pt x="1075" y="245"/>
                    <a:pt x="1075" y="244"/>
                  </a:cubicBezTo>
                  <a:cubicBezTo>
                    <a:pt x="1075" y="242"/>
                    <a:pt x="1078" y="239"/>
                    <a:pt x="1077" y="237"/>
                  </a:cubicBezTo>
                  <a:cubicBezTo>
                    <a:pt x="1077" y="236"/>
                    <a:pt x="1076" y="234"/>
                    <a:pt x="1075" y="233"/>
                  </a:cubicBezTo>
                  <a:cubicBezTo>
                    <a:pt x="1074" y="232"/>
                    <a:pt x="1073" y="231"/>
                    <a:pt x="1072" y="231"/>
                  </a:cubicBezTo>
                  <a:cubicBezTo>
                    <a:pt x="1070" y="230"/>
                    <a:pt x="1065" y="230"/>
                    <a:pt x="1063" y="230"/>
                  </a:cubicBezTo>
                  <a:cubicBezTo>
                    <a:pt x="1062" y="230"/>
                    <a:pt x="1060" y="233"/>
                    <a:pt x="1058" y="233"/>
                  </a:cubicBezTo>
                  <a:cubicBezTo>
                    <a:pt x="1057" y="233"/>
                    <a:pt x="1055" y="232"/>
                    <a:pt x="1054" y="232"/>
                  </a:cubicBezTo>
                  <a:cubicBezTo>
                    <a:pt x="1053" y="231"/>
                    <a:pt x="1050" y="229"/>
                    <a:pt x="1050" y="228"/>
                  </a:cubicBezTo>
                  <a:cubicBezTo>
                    <a:pt x="1050" y="226"/>
                    <a:pt x="1053" y="224"/>
                    <a:pt x="1054" y="223"/>
                  </a:cubicBezTo>
                  <a:cubicBezTo>
                    <a:pt x="1055" y="222"/>
                    <a:pt x="1058" y="223"/>
                    <a:pt x="1059" y="223"/>
                  </a:cubicBezTo>
                  <a:cubicBezTo>
                    <a:pt x="1060" y="222"/>
                    <a:pt x="1063" y="219"/>
                    <a:pt x="1064" y="219"/>
                  </a:cubicBezTo>
                  <a:cubicBezTo>
                    <a:pt x="1065" y="219"/>
                    <a:pt x="1066" y="221"/>
                    <a:pt x="1067" y="221"/>
                  </a:cubicBezTo>
                  <a:cubicBezTo>
                    <a:pt x="1068" y="221"/>
                    <a:pt x="1070" y="222"/>
                    <a:pt x="1071" y="221"/>
                  </a:cubicBezTo>
                  <a:cubicBezTo>
                    <a:pt x="1072" y="221"/>
                    <a:pt x="1073" y="220"/>
                    <a:pt x="1073" y="219"/>
                  </a:cubicBezTo>
                  <a:cubicBezTo>
                    <a:pt x="1074" y="219"/>
                    <a:pt x="1076" y="220"/>
                    <a:pt x="1076" y="220"/>
                  </a:cubicBezTo>
                  <a:cubicBezTo>
                    <a:pt x="1077" y="221"/>
                    <a:pt x="1079" y="224"/>
                    <a:pt x="1080" y="224"/>
                  </a:cubicBezTo>
                  <a:cubicBezTo>
                    <a:pt x="1081" y="224"/>
                    <a:pt x="1082" y="223"/>
                    <a:pt x="1083" y="223"/>
                  </a:cubicBezTo>
                  <a:cubicBezTo>
                    <a:pt x="1084" y="222"/>
                    <a:pt x="1086" y="221"/>
                    <a:pt x="1087" y="221"/>
                  </a:cubicBezTo>
                  <a:cubicBezTo>
                    <a:pt x="1088" y="221"/>
                    <a:pt x="1091" y="222"/>
                    <a:pt x="1092" y="221"/>
                  </a:cubicBezTo>
                  <a:cubicBezTo>
                    <a:pt x="1092" y="221"/>
                    <a:pt x="1093" y="219"/>
                    <a:pt x="1093" y="219"/>
                  </a:cubicBezTo>
                  <a:cubicBezTo>
                    <a:pt x="1094" y="219"/>
                    <a:pt x="1096" y="219"/>
                    <a:pt x="1097" y="219"/>
                  </a:cubicBezTo>
                  <a:cubicBezTo>
                    <a:pt x="1099" y="219"/>
                    <a:pt x="1101" y="220"/>
                    <a:pt x="1103" y="220"/>
                  </a:cubicBezTo>
                  <a:cubicBezTo>
                    <a:pt x="1103" y="219"/>
                    <a:pt x="1104" y="218"/>
                    <a:pt x="1105" y="218"/>
                  </a:cubicBezTo>
                  <a:cubicBezTo>
                    <a:pt x="1106" y="218"/>
                    <a:pt x="1107" y="219"/>
                    <a:pt x="1107" y="219"/>
                  </a:cubicBezTo>
                  <a:cubicBezTo>
                    <a:pt x="1109" y="219"/>
                    <a:pt x="1111" y="218"/>
                    <a:pt x="1112" y="218"/>
                  </a:cubicBezTo>
                  <a:cubicBezTo>
                    <a:pt x="1114" y="218"/>
                    <a:pt x="1117" y="220"/>
                    <a:pt x="1118" y="219"/>
                  </a:cubicBezTo>
                  <a:cubicBezTo>
                    <a:pt x="1119" y="218"/>
                    <a:pt x="1119" y="214"/>
                    <a:pt x="1120" y="213"/>
                  </a:cubicBezTo>
                  <a:cubicBezTo>
                    <a:pt x="1121" y="212"/>
                    <a:pt x="1123" y="211"/>
                    <a:pt x="1124" y="210"/>
                  </a:cubicBezTo>
                  <a:cubicBezTo>
                    <a:pt x="1125" y="209"/>
                    <a:pt x="1128" y="207"/>
                    <a:pt x="1128" y="205"/>
                  </a:cubicBezTo>
                  <a:cubicBezTo>
                    <a:pt x="1128" y="204"/>
                    <a:pt x="1126" y="202"/>
                    <a:pt x="1127" y="201"/>
                  </a:cubicBezTo>
                  <a:cubicBezTo>
                    <a:pt x="1127" y="200"/>
                    <a:pt x="1129" y="200"/>
                    <a:pt x="1130" y="200"/>
                  </a:cubicBezTo>
                  <a:cubicBezTo>
                    <a:pt x="1131" y="198"/>
                    <a:pt x="1133" y="195"/>
                    <a:pt x="1133" y="194"/>
                  </a:cubicBezTo>
                  <a:cubicBezTo>
                    <a:pt x="1134" y="192"/>
                    <a:pt x="1133" y="188"/>
                    <a:pt x="1133" y="186"/>
                  </a:cubicBezTo>
                  <a:cubicBezTo>
                    <a:pt x="1134" y="185"/>
                    <a:pt x="1136" y="184"/>
                    <a:pt x="1136" y="183"/>
                  </a:cubicBezTo>
                  <a:cubicBezTo>
                    <a:pt x="1137" y="181"/>
                    <a:pt x="1135" y="178"/>
                    <a:pt x="1136" y="177"/>
                  </a:cubicBezTo>
                  <a:cubicBezTo>
                    <a:pt x="1136" y="176"/>
                    <a:pt x="1138" y="176"/>
                    <a:pt x="1139" y="175"/>
                  </a:cubicBezTo>
                  <a:cubicBezTo>
                    <a:pt x="1140" y="174"/>
                    <a:pt x="1142" y="173"/>
                    <a:pt x="1143" y="172"/>
                  </a:cubicBezTo>
                  <a:cubicBezTo>
                    <a:pt x="1143" y="170"/>
                    <a:pt x="1143" y="168"/>
                    <a:pt x="1144" y="167"/>
                  </a:cubicBezTo>
                  <a:cubicBezTo>
                    <a:pt x="1145" y="166"/>
                    <a:pt x="1147" y="165"/>
                    <a:pt x="1148" y="165"/>
                  </a:cubicBezTo>
                  <a:cubicBezTo>
                    <a:pt x="1149" y="164"/>
                    <a:pt x="1152" y="166"/>
                    <a:pt x="1154" y="165"/>
                  </a:cubicBezTo>
                  <a:cubicBezTo>
                    <a:pt x="1155" y="165"/>
                    <a:pt x="1157" y="163"/>
                    <a:pt x="1158" y="162"/>
                  </a:cubicBezTo>
                  <a:cubicBezTo>
                    <a:pt x="1158" y="161"/>
                    <a:pt x="1158" y="158"/>
                    <a:pt x="1158" y="157"/>
                  </a:cubicBezTo>
                  <a:cubicBezTo>
                    <a:pt x="1159" y="157"/>
                    <a:pt x="1160" y="156"/>
                    <a:pt x="1161" y="155"/>
                  </a:cubicBezTo>
                  <a:cubicBezTo>
                    <a:pt x="1161" y="154"/>
                    <a:pt x="1162" y="153"/>
                    <a:pt x="1162" y="152"/>
                  </a:cubicBezTo>
                  <a:cubicBezTo>
                    <a:pt x="1162" y="151"/>
                    <a:pt x="1159" y="150"/>
                    <a:pt x="1159" y="149"/>
                  </a:cubicBezTo>
                  <a:cubicBezTo>
                    <a:pt x="1159" y="148"/>
                    <a:pt x="1159" y="146"/>
                    <a:pt x="1159" y="146"/>
                  </a:cubicBezTo>
                  <a:cubicBezTo>
                    <a:pt x="1160" y="144"/>
                    <a:pt x="1162" y="142"/>
                    <a:pt x="1162" y="140"/>
                  </a:cubicBezTo>
                  <a:cubicBezTo>
                    <a:pt x="1162" y="138"/>
                    <a:pt x="1159" y="134"/>
                    <a:pt x="1158" y="133"/>
                  </a:cubicBezTo>
                  <a:cubicBezTo>
                    <a:pt x="1157" y="131"/>
                    <a:pt x="1155" y="129"/>
                    <a:pt x="1155" y="128"/>
                  </a:cubicBezTo>
                  <a:cubicBezTo>
                    <a:pt x="1154" y="126"/>
                    <a:pt x="1155" y="123"/>
                    <a:pt x="1155" y="122"/>
                  </a:cubicBezTo>
                  <a:cubicBezTo>
                    <a:pt x="1154" y="120"/>
                    <a:pt x="1153" y="117"/>
                    <a:pt x="1152" y="116"/>
                  </a:cubicBezTo>
                  <a:cubicBezTo>
                    <a:pt x="1151" y="114"/>
                    <a:pt x="1149" y="111"/>
                    <a:pt x="1148" y="110"/>
                  </a:cubicBezTo>
                  <a:cubicBezTo>
                    <a:pt x="1147" y="109"/>
                    <a:pt x="1144" y="107"/>
                    <a:pt x="1143" y="106"/>
                  </a:cubicBezTo>
                  <a:cubicBezTo>
                    <a:pt x="1142" y="105"/>
                    <a:pt x="1140" y="102"/>
                    <a:pt x="1139" y="101"/>
                  </a:cubicBezTo>
                  <a:cubicBezTo>
                    <a:pt x="1138" y="100"/>
                    <a:pt x="1136" y="99"/>
                    <a:pt x="1135" y="98"/>
                  </a:cubicBezTo>
                  <a:cubicBezTo>
                    <a:pt x="1134" y="98"/>
                    <a:pt x="1130" y="97"/>
                    <a:pt x="1129" y="97"/>
                  </a:cubicBezTo>
                  <a:cubicBezTo>
                    <a:pt x="1127" y="97"/>
                    <a:pt x="1125" y="97"/>
                    <a:pt x="1124" y="98"/>
                  </a:cubicBezTo>
                  <a:cubicBezTo>
                    <a:pt x="1122" y="98"/>
                    <a:pt x="1120" y="99"/>
                    <a:pt x="1120" y="100"/>
                  </a:cubicBezTo>
                  <a:cubicBezTo>
                    <a:pt x="1119" y="101"/>
                    <a:pt x="1118" y="102"/>
                    <a:pt x="1118" y="103"/>
                  </a:cubicBezTo>
                  <a:cubicBezTo>
                    <a:pt x="1119" y="104"/>
                    <a:pt x="1121" y="104"/>
                    <a:pt x="1122" y="105"/>
                  </a:cubicBezTo>
                  <a:cubicBezTo>
                    <a:pt x="1122" y="106"/>
                    <a:pt x="1122" y="107"/>
                    <a:pt x="1122" y="107"/>
                  </a:cubicBezTo>
                  <a:cubicBezTo>
                    <a:pt x="1122" y="108"/>
                    <a:pt x="1120" y="109"/>
                    <a:pt x="1120" y="110"/>
                  </a:cubicBezTo>
                  <a:cubicBezTo>
                    <a:pt x="1119" y="111"/>
                    <a:pt x="1119" y="113"/>
                    <a:pt x="1118" y="114"/>
                  </a:cubicBezTo>
                  <a:cubicBezTo>
                    <a:pt x="1117" y="115"/>
                    <a:pt x="1116" y="115"/>
                    <a:pt x="1115" y="115"/>
                  </a:cubicBezTo>
                  <a:cubicBezTo>
                    <a:pt x="1114" y="115"/>
                    <a:pt x="1112" y="115"/>
                    <a:pt x="1111" y="114"/>
                  </a:cubicBezTo>
                  <a:cubicBezTo>
                    <a:pt x="1110" y="113"/>
                    <a:pt x="1109" y="110"/>
                    <a:pt x="1109" y="108"/>
                  </a:cubicBezTo>
                  <a:cubicBezTo>
                    <a:pt x="1108" y="107"/>
                    <a:pt x="1107" y="104"/>
                    <a:pt x="1106" y="103"/>
                  </a:cubicBezTo>
                  <a:cubicBezTo>
                    <a:pt x="1105" y="102"/>
                    <a:pt x="1103" y="102"/>
                    <a:pt x="1102" y="101"/>
                  </a:cubicBezTo>
                  <a:cubicBezTo>
                    <a:pt x="1099" y="101"/>
                    <a:pt x="1093" y="103"/>
                    <a:pt x="1091" y="103"/>
                  </a:cubicBezTo>
                  <a:cubicBezTo>
                    <a:pt x="1088" y="104"/>
                    <a:pt x="1082" y="106"/>
                    <a:pt x="1079" y="107"/>
                  </a:cubicBezTo>
                  <a:cubicBezTo>
                    <a:pt x="1077" y="108"/>
                    <a:pt x="1073" y="111"/>
                    <a:pt x="1072" y="112"/>
                  </a:cubicBezTo>
                  <a:cubicBezTo>
                    <a:pt x="1070" y="113"/>
                    <a:pt x="1069" y="117"/>
                    <a:pt x="1067" y="118"/>
                  </a:cubicBezTo>
                  <a:cubicBezTo>
                    <a:pt x="1066" y="119"/>
                    <a:pt x="1064" y="121"/>
                    <a:pt x="1062" y="121"/>
                  </a:cubicBezTo>
                  <a:cubicBezTo>
                    <a:pt x="1061" y="121"/>
                    <a:pt x="1060" y="118"/>
                    <a:pt x="1059" y="118"/>
                  </a:cubicBezTo>
                  <a:cubicBezTo>
                    <a:pt x="1058" y="117"/>
                    <a:pt x="1055" y="116"/>
                    <a:pt x="1054" y="116"/>
                  </a:cubicBezTo>
                  <a:cubicBezTo>
                    <a:pt x="1052" y="116"/>
                    <a:pt x="1049" y="117"/>
                    <a:pt x="1048" y="118"/>
                  </a:cubicBezTo>
                  <a:cubicBezTo>
                    <a:pt x="1046" y="119"/>
                    <a:pt x="1043" y="123"/>
                    <a:pt x="1041" y="125"/>
                  </a:cubicBezTo>
                  <a:cubicBezTo>
                    <a:pt x="1039" y="126"/>
                    <a:pt x="1035" y="128"/>
                    <a:pt x="1033" y="128"/>
                  </a:cubicBezTo>
                  <a:cubicBezTo>
                    <a:pt x="1031" y="129"/>
                    <a:pt x="1027" y="131"/>
                    <a:pt x="1025" y="132"/>
                  </a:cubicBezTo>
                  <a:cubicBezTo>
                    <a:pt x="1024" y="132"/>
                    <a:pt x="1021" y="133"/>
                    <a:pt x="1020" y="133"/>
                  </a:cubicBezTo>
                  <a:cubicBezTo>
                    <a:pt x="1019" y="132"/>
                    <a:pt x="1017" y="130"/>
                    <a:pt x="1016" y="129"/>
                  </a:cubicBezTo>
                  <a:cubicBezTo>
                    <a:pt x="1016" y="128"/>
                    <a:pt x="1017" y="126"/>
                    <a:pt x="1017" y="125"/>
                  </a:cubicBezTo>
                  <a:cubicBezTo>
                    <a:pt x="1017" y="123"/>
                    <a:pt x="1016" y="121"/>
                    <a:pt x="1016" y="119"/>
                  </a:cubicBezTo>
                  <a:cubicBezTo>
                    <a:pt x="1016" y="118"/>
                    <a:pt x="1018" y="117"/>
                    <a:pt x="1018" y="116"/>
                  </a:cubicBezTo>
                  <a:cubicBezTo>
                    <a:pt x="1019" y="116"/>
                    <a:pt x="1019" y="114"/>
                    <a:pt x="1020" y="114"/>
                  </a:cubicBezTo>
                  <a:cubicBezTo>
                    <a:pt x="1021" y="114"/>
                    <a:pt x="1023" y="113"/>
                    <a:pt x="1024" y="114"/>
                  </a:cubicBezTo>
                  <a:cubicBezTo>
                    <a:pt x="1025" y="114"/>
                    <a:pt x="1026" y="116"/>
                    <a:pt x="1026" y="116"/>
                  </a:cubicBezTo>
                  <a:cubicBezTo>
                    <a:pt x="1027" y="117"/>
                    <a:pt x="1029" y="118"/>
                    <a:pt x="1030" y="118"/>
                  </a:cubicBezTo>
                  <a:cubicBezTo>
                    <a:pt x="1032" y="118"/>
                    <a:pt x="1035" y="116"/>
                    <a:pt x="1036" y="115"/>
                  </a:cubicBezTo>
                  <a:cubicBezTo>
                    <a:pt x="1037" y="115"/>
                    <a:pt x="1038" y="115"/>
                    <a:pt x="1039" y="115"/>
                  </a:cubicBezTo>
                  <a:cubicBezTo>
                    <a:pt x="1041" y="114"/>
                    <a:pt x="1044" y="113"/>
                    <a:pt x="1045" y="112"/>
                  </a:cubicBezTo>
                  <a:cubicBezTo>
                    <a:pt x="1047" y="110"/>
                    <a:pt x="1048" y="107"/>
                    <a:pt x="1049" y="106"/>
                  </a:cubicBezTo>
                  <a:cubicBezTo>
                    <a:pt x="1050" y="104"/>
                    <a:pt x="1051" y="101"/>
                    <a:pt x="1052" y="99"/>
                  </a:cubicBezTo>
                  <a:cubicBezTo>
                    <a:pt x="1053" y="99"/>
                    <a:pt x="1055" y="97"/>
                    <a:pt x="1056" y="97"/>
                  </a:cubicBezTo>
                  <a:cubicBezTo>
                    <a:pt x="1057" y="96"/>
                    <a:pt x="1059" y="97"/>
                    <a:pt x="1060" y="96"/>
                  </a:cubicBezTo>
                  <a:cubicBezTo>
                    <a:pt x="1062" y="96"/>
                    <a:pt x="1064" y="95"/>
                    <a:pt x="1065" y="94"/>
                  </a:cubicBezTo>
                  <a:cubicBezTo>
                    <a:pt x="1066" y="93"/>
                    <a:pt x="1066" y="91"/>
                    <a:pt x="1067" y="90"/>
                  </a:cubicBezTo>
                  <a:cubicBezTo>
                    <a:pt x="1069" y="90"/>
                    <a:pt x="1072" y="91"/>
                    <a:pt x="1074" y="90"/>
                  </a:cubicBezTo>
                  <a:cubicBezTo>
                    <a:pt x="1075" y="90"/>
                    <a:pt x="1076" y="89"/>
                    <a:pt x="1076" y="88"/>
                  </a:cubicBezTo>
                  <a:cubicBezTo>
                    <a:pt x="1077" y="87"/>
                    <a:pt x="1079" y="85"/>
                    <a:pt x="1080" y="84"/>
                  </a:cubicBezTo>
                  <a:cubicBezTo>
                    <a:pt x="1081" y="83"/>
                    <a:pt x="1083" y="82"/>
                    <a:pt x="1084" y="82"/>
                  </a:cubicBezTo>
                  <a:cubicBezTo>
                    <a:pt x="1085" y="81"/>
                    <a:pt x="1087" y="80"/>
                    <a:pt x="1088" y="80"/>
                  </a:cubicBezTo>
                  <a:cubicBezTo>
                    <a:pt x="1089" y="79"/>
                    <a:pt x="1092" y="79"/>
                    <a:pt x="1093" y="79"/>
                  </a:cubicBezTo>
                  <a:cubicBezTo>
                    <a:pt x="1094" y="78"/>
                    <a:pt x="1094" y="75"/>
                    <a:pt x="1094" y="74"/>
                  </a:cubicBezTo>
                  <a:cubicBezTo>
                    <a:pt x="1094" y="73"/>
                    <a:pt x="1093" y="72"/>
                    <a:pt x="1093" y="71"/>
                  </a:cubicBezTo>
                  <a:cubicBezTo>
                    <a:pt x="1094" y="70"/>
                    <a:pt x="1095" y="68"/>
                    <a:pt x="1096" y="68"/>
                  </a:cubicBezTo>
                  <a:cubicBezTo>
                    <a:pt x="1096" y="67"/>
                    <a:pt x="1098" y="67"/>
                    <a:pt x="1099" y="67"/>
                  </a:cubicBezTo>
                  <a:cubicBezTo>
                    <a:pt x="1101" y="68"/>
                    <a:pt x="1104" y="69"/>
                    <a:pt x="1105" y="69"/>
                  </a:cubicBezTo>
                  <a:cubicBezTo>
                    <a:pt x="1106" y="69"/>
                    <a:pt x="1109" y="69"/>
                    <a:pt x="1110" y="68"/>
                  </a:cubicBezTo>
                  <a:cubicBezTo>
                    <a:pt x="1111" y="68"/>
                    <a:pt x="1115" y="67"/>
                    <a:pt x="1116" y="67"/>
                  </a:cubicBezTo>
                  <a:cubicBezTo>
                    <a:pt x="1117" y="67"/>
                    <a:pt x="1119" y="67"/>
                    <a:pt x="1120" y="68"/>
                  </a:cubicBezTo>
                  <a:cubicBezTo>
                    <a:pt x="1121" y="69"/>
                    <a:pt x="1121" y="72"/>
                    <a:pt x="1122" y="73"/>
                  </a:cubicBezTo>
                  <a:cubicBezTo>
                    <a:pt x="1122" y="74"/>
                    <a:pt x="1124" y="76"/>
                    <a:pt x="1124" y="77"/>
                  </a:cubicBezTo>
                  <a:cubicBezTo>
                    <a:pt x="1125" y="77"/>
                    <a:pt x="1128" y="78"/>
                    <a:pt x="1129" y="79"/>
                  </a:cubicBezTo>
                  <a:cubicBezTo>
                    <a:pt x="1130" y="79"/>
                    <a:pt x="1132" y="82"/>
                    <a:pt x="1133" y="81"/>
                  </a:cubicBezTo>
                  <a:cubicBezTo>
                    <a:pt x="1134" y="80"/>
                    <a:pt x="1133" y="78"/>
                    <a:pt x="1133" y="77"/>
                  </a:cubicBezTo>
                  <a:cubicBezTo>
                    <a:pt x="1133" y="75"/>
                    <a:pt x="1131" y="73"/>
                    <a:pt x="1131" y="71"/>
                  </a:cubicBezTo>
                  <a:cubicBezTo>
                    <a:pt x="1130" y="70"/>
                    <a:pt x="1128" y="67"/>
                    <a:pt x="1127" y="66"/>
                  </a:cubicBezTo>
                  <a:cubicBezTo>
                    <a:pt x="1126" y="65"/>
                    <a:pt x="1124" y="64"/>
                    <a:pt x="1124" y="63"/>
                  </a:cubicBezTo>
                  <a:cubicBezTo>
                    <a:pt x="1123" y="62"/>
                    <a:pt x="1123" y="59"/>
                    <a:pt x="1122" y="58"/>
                  </a:cubicBezTo>
                  <a:cubicBezTo>
                    <a:pt x="1121" y="57"/>
                    <a:pt x="1119" y="55"/>
                    <a:pt x="1119" y="55"/>
                  </a:cubicBezTo>
                  <a:cubicBezTo>
                    <a:pt x="1118" y="54"/>
                    <a:pt x="1116" y="52"/>
                    <a:pt x="1116" y="51"/>
                  </a:cubicBezTo>
                  <a:cubicBezTo>
                    <a:pt x="1115" y="50"/>
                    <a:pt x="1115" y="48"/>
                    <a:pt x="1114" y="46"/>
                  </a:cubicBezTo>
                  <a:cubicBezTo>
                    <a:pt x="1114" y="45"/>
                    <a:pt x="1111" y="44"/>
                    <a:pt x="1110" y="43"/>
                  </a:cubicBezTo>
                  <a:cubicBezTo>
                    <a:pt x="1110" y="43"/>
                    <a:pt x="1108" y="40"/>
                    <a:pt x="1108" y="40"/>
                  </a:cubicBezTo>
                  <a:cubicBezTo>
                    <a:pt x="1107" y="38"/>
                    <a:pt x="1104" y="37"/>
                    <a:pt x="1104" y="35"/>
                  </a:cubicBezTo>
                  <a:cubicBezTo>
                    <a:pt x="1103" y="34"/>
                    <a:pt x="1103" y="30"/>
                    <a:pt x="1103" y="28"/>
                  </a:cubicBezTo>
                  <a:cubicBezTo>
                    <a:pt x="1103" y="27"/>
                    <a:pt x="1102" y="24"/>
                    <a:pt x="1101" y="24"/>
                  </a:cubicBezTo>
                  <a:cubicBezTo>
                    <a:pt x="1100" y="23"/>
                    <a:pt x="1098" y="25"/>
                    <a:pt x="1098" y="25"/>
                  </a:cubicBezTo>
                  <a:cubicBezTo>
                    <a:pt x="1097" y="26"/>
                    <a:pt x="1096" y="27"/>
                    <a:pt x="1096" y="27"/>
                  </a:cubicBezTo>
                  <a:cubicBezTo>
                    <a:pt x="1095" y="27"/>
                    <a:pt x="1093" y="25"/>
                    <a:pt x="1093" y="25"/>
                  </a:cubicBezTo>
                  <a:cubicBezTo>
                    <a:pt x="1092" y="24"/>
                    <a:pt x="1091" y="23"/>
                    <a:pt x="1090" y="23"/>
                  </a:cubicBezTo>
                  <a:cubicBezTo>
                    <a:pt x="1088" y="22"/>
                    <a:pt x="1086" y="22"/>
                    <a:pt x="1085" y="21"/>
                  </a:cubicBezTo>
                  <a:cubicBezTo>
                    <a:pt x="1084" y="20"/>
                    <a:pt x="1083" y="18"/>
                    <a:pt x="1083" y="17"/>
                  </a:cubicBezTo>
                  <a:cubicBezTo>
                    <a:pt x="1083" y="16"/>
                    <a:pt x="1084" y="14"/>
                    <a:pt x="1085" y="13"/>
                  </a:cubicBezTo>
                  <a:cubicBezTo>
                    <a:pt x="1087" y="13"/>
                    <a:pt x="1089" y="12"/>
                    <a:pt x="1091" y="12"/>
                  </a:cubicBezTo>
                  <a:cubicBezTo>
                    <a:pt x="1092" y="12"/>
                    <a:pt x="1096" y="13"/>
                    <a:pt x="1098" y="13"/>
                  </a:cubicBezTo>
                  <a:cubicBezTo>
                    <a:pt x="1099" y="13"/>
                    <a:pt x="1101" y="13"/>
                    <a:pt x="1102" y="14"/>
                  </a:cubicBezTo>
                  <a:cubicBezTo>
                    <a:pt x="1102" y="14"/>
                    <a:pt x="1103" y="17"/>
                    <a:pt x="1103" y="18"/>
                  </a:cubicBezTo>
                  <a:cubicBezTo>
                    <a:pt x="1104" y="19"/>
                    <a:pt x="1105" y="20"/>
                    <a:pt x="1106" y="21"/>
                  </a:cubicBezTo>
                  <a:cubicBezTo>
                    <a:pt x="1107" y="21"/>
                    <a:pt x="1110" y="21"/>
                    <a:pt x="1111" y="21"/>
                  </a:cubicBezTo>
                  <a:cubicBezTo>
                    <a:pt x="1111" y="22"/>
                    <a:pt x="1111" y="24"/>
                    <a:pt x="1111" y="25"/>
                  </a:cubicBezTo>
                  <a:cubicBezTo>
                    <a:pt x="1111" y="26"/>
                    <a:pt x="1111" y="28"/>
                    <a:pt x="1111" y="29"/>
                  </a:cubicBezTo>
                  <a:cubicBezTo>
                    <a:pt x="1112" y="30"/>
                    <a:pt x="1114" y="30"/>
                    <a:pt x="1114" y="31"/>
                  </a:cubicBezTo>
                  <a:cubicBezTo>
                    <a:pt x="1115" y="32"/>
                    <a:pt x="1115" y="34"/>
                    <a:pt x="1115" y="35"/>
                  </a:cubicBezTo>
                  <a:cubicBezTo>
                    <a:pt x="1115" y="36"/>
                    <a:pt x="1115" y="39"/>
                    <a:pt x="1116" y="40"/>
                  </a:cubicBezTo>
                  <a:cubicBezTo>
                    <a:pt x="1116" y="41"/>
                    <a:pt x="1117" y="42"/>
                    <a:pt x="1117" y="43"/>
                  </a:cubicBezTo>
                  <a:cubicBezTo>
                    <a:pt x="1118" y="43"/>
                    <a:pt x="1119" y="43"/>
                    <a:pt x="1120" y="44"/>
                  </a:cubicBezTo>
                  <a:cubicBezTo>
                    <a:pt x="1120" y="44"/>
                    <a:pt x="1121" y="46"/>
                    <a:pt x="1122" y="47"/>
                  </a:cubicBezTo>
                  <a:cubicBezTo>
                    <a:pt x="1123" y="49"/>
                    <a:pt x="1126" y="51"/>
                    <a:pt x="1128" y="53"/>
                  </a:cubicBezTo>
                  <a:cubicBezTo>
                    <a:pt x="1129" y="54"/>
                    <a:pt x="1131" y="58"/>
                    <a:pt x="1132" y="59"/>
                  </a:cubicBezTo>
                  <a:cubicBezTo>
                    <a:pt x="1134" y="61"/>
                    <a:pt x="1137" y="65"/>
                    <a:pt x="1138" y="67"/>
                  </a:cubicBezTo>
                  <a:cubicBezTo>
                    <a:pt x="1139" y="69"/>
                    <a:pt x="1141" y="73"/>
                    <a:pt x="1141" y="74"/>
                  </a:cubicBezTo>
                  <a:cubicBezTo>
                    <a:pt x="1142" y="76"/>
                    <a:pt x="1143" y="78"/>
                    <a:pt x="1144" y="80"/>
                  </a:cubicBezTo>
                  <a:cubicBezTo>
                    <a:pt x="1144" y="81"/>
                    <a:pt x="1144" y="83"/>
                    <a:pt x="1144" y="84"/>
                  </a:cubicBezTo>
                  <a:cubicBezTo>
                    <a:pt x="1145" y="85"/>
                    <a:pt x="1145" y="88"/>
                    <a:pt x="1146" y="88"/>
                  </a:cubicBezTo>
                  <a:cubicBezTo>
                    <a:pt x="1147" y="89"/>
                    <a:pt x="1150" y="89"/>
                    <a:pt x="1151" y="89"/>
                  </a:cubicBezTo>
                  <a:cubicBezTo>
                    <a:pt x="1152" y="89"/>
                    <a:pt x="1154" y="89"/>
                    <a:pt x="1154" y="89"/>
                  </a:cubicBezTo>
                  <a:cubicBezTo>
                    <a:pt x="1156" y="90"/>
                    <a:pt x="1158" y="93"/>
                    <a:pt x="1160" y="94"/>
                  </a:cubicBezTo>
                  <a:cubicBezTo>
                    <a:pt x="1161" y="95"/>
                    <a:pt x="1164" y="96"/>
                    <a:pt x="1164" y="98"/>
                  </a:cubicBezTo>
                  <a:cubicBezTo>
                    <a:pt x="1165" y="99"/>
                    <a:pt x="1165" y="101"/>
                    <a:pt x="1164" y="102"/>
                  </a:cubicBezTo>
                  <a:cubicBezTo>
                    <a:pt x="1164" y="102"/>
                    <a:pt x="1163" y="103"/>
                    <a:pt x="1163" y="103"/>
                  </a:cubicBezTo>
                  <a:cubicBezTo>
                    <a:pt x="1162" y="103"/>
                    <a:pt x="1160" y="102"/>
                    <a:pt x="1160" y="101"/>
                  </a:cubicBezTo>
                  <a:cubicBezTo>
                    <a:pt x="1159" y="101"/>
                    <a:pt x="1157" y="99"/>
                    <a:pt x="1156" y="98"/>
                  </a:cubicBezTo>
                  <a:cubicBezTo>
                    <a:pt x="1155" y="98"/>
                    <a:pt x="1152" y="96"/>
                    <a:pt x="1151" y="97"/>
                  </a:cubicBezTo>
                  <a:cubicBezTo>
                    <a:pt x="1150" y="97"/>
                    <a:pt x="1149" y="98"/>
                    <a:pt x="1149" y="99"/>
                  </a:cubicBezTo>
                  <a:cubicBezTo>
                    <a:pt x="1149" y="100"/>
                    <a:pt x="1150" y="102"/>
                    <a:pt x="1151" y="103"/>
                  </a:cubicBezTo>
                  <a:cubicBezTo>
                    <a:pt x="1152" y="104"/>
                    <a:pt x="1155" y="105"/>
                    <a:pt x="1156" y="105"/>
                  </a:cubicBezTo>
                  <a:cubicBezTo>
                    <a:pt x="1157" y="106"/>
                    <a:pt x="1160" y="108"/>
                    <a:pt x="1161" y="109"/>
                  </a:cubicBezTo>
                  <a:cubicBezTo>
                    <a:pt x="1161" y="109"/>
                    <a:pt x="1162" y="111"/>
                    <a:pt x="1162" y="111"/>
                  </a:cubicBezTo>
                  <a:cubicBezTo>
                    <a:pt x="1162" y="112"/>
                    <a:pt x="1161" y="114"/>
                    <a:pt x="1161" y="115"/>
                  </a:cubicBezTo>
                  <a:cubicBezTo>
                    <a:pt x="1161" y="116"/>
                    <a:pt x="1162" y="117"/>
                    <a:pt x="1162" y="117"/>
                  </a:cubicBezTo>
                  <a:cubicBezTo>
                    <a:pt x="1163" y="118"/>
                    <a:pt x="1165" y="118"/>
                    <a:pt x="1166" y="118"/>
                  </a:cubicBezTo>
                  <a:cubicBezTo>
                    <a:pt x="1167" y="118"/>
                    <a:pt x="1169" y="118"/>
                    <a:pt x="1170" y="117"/>
                  </a:cubicBezTo>
                  <a:cubicBezTo>
                    <a:pt x="1170" y="116"/>
                    <a:pt x="1170" y="114"/>
                    <a:pt x="1170" y="114"/>
                  </a:cubicBezTo>
                  <a:cubicBezTo>
                    <a:pt x="1169" y="113"/>
                    <a:pt x="1168" y="111"/>
                    <a:pt x="1167" y="110"/>
                  </a:cubicBezTo>
                  <a:cubicBezTo>
                    <a:pt x="1167" y="109"/>
                    <a:pt x="1165" y="108"/>
                    <a:pt x="1166" y="107"/>
                  </a:cubicBezTo>
                  <a:cubicBezTo>
                    <a:pt x="1166" y="106"/>
                    <a:pt x="1167" y="105"/>
                    <a:pt x="1167" y="105"/>
                  </a:cubicBezTo>
                  <a:cubicBezTo>
                    <a:pt x="1168" y="105"/>
                    <a:pt x="1171" y="108"/>
                    <a:pt x="1171" y="108"/>
                  </a:cubicBezTo>
                  <a:cubicBezTo>
                    <a:pt x="1171" y="108"/>
                    <a:pt x="1172" y="111"/>
                    <a:pt x="1172" y="112"/>
                  </a:cubicBezTo>
                  <a:cubicBezTo>
                    <a:pt x="1173" y="113"/>
                    <a:pt x="1175" y="115"/>
                    <a:pt x="1176" y="116"/>
                  </a:cubicBezTo>
                  <a:cubicBezTo>
                    <a:pt x="1177" y="117"/>
                    <a:pt x="1181" y="119"/>
                    <a:pt x="1182" y="120"/>
                  </a:cubicBezTo>
                  <a:cubicBezTo>
                    <a:pt x="1183" y="122"/>
                    <a:pt x="1185" y="126"/>
                    <a:pt x="1186" y="128"/>
                  </a:cubicBezTo>
                  <a:cubicBezTo>
                    <a:pt x="1187" y="130"/>
                    <a:pt x="1189" y="134"/>
                    <a:pt x="1190" y="136"/>
                  </a:cubicBezTo>
                  <a:cubicBezTo>
                    <a:pt x="1191" y="137"/>
                    <a:pt x="1193" y="139"/>
                    <a:pt x="1194" y="141"/>
                  </a:cubicBezTo>
                  <a:cubicBezTo>
                    <a:pt x="1194" y="142"/>
                    <a:pt x="1195" y="144"/>
                    <a:pt x="1196" y="144"/>
                  </a:cubicBezTo>
                  <a:cubicBezTo>
                    <a:pt x="1196" y="146"/>
                    <a:pt x="1198" y="151"/>
                    <a:pt x="1198" y="153"/>
                  </a:cubicBezTo>
                  <a:cubicBezTo>
                    <a:pt x="1199" y="156"/>
                    <a:pt x="1200" y="164"/>
                    <a:pt x="1200" y="167"/>
                  </a:cubicBezTo>
                  <a:cubicBezTo>
                    <a:pt x="1201" y="172"/>
                    <a:pt x="1202" y="180"/>
                    <a:pt x="1202" y="185"/>
                  </a:cubicBezTo>
                  <a:cubicBezTo>
                    <a:pt x="1202" y="188"/>
                    <a:pt x="1202" y="194"/>
                    <a:pt x="1202" y="198"/>
                  </a:cubicBezTo>
                  <a:cubicBezTo>
                    <a:pt x="1202" y="199"/>
                    <a:pt x="1204" y="201"/>
                    <a:pt x="1204" y="203"/>
                  </a:cubicBezTo>
                  <a:cubicBezTo>
                    <a:pt x="1203" y="204"/>
                    <a:pt x="1202" y="205"/>
                    <a:pt x="1202" y="206"/>
                  </a:cubicBezTo>
                  <a:cubicBezTo>
                    <a:pt x="1201" y="207"/>
                    <a:pt x="1199" y="207"/>
                    <a:pt x="1198" y="208"/>
                  </a:cubicBezTo>
                  <a:cubicBezTo>
                    <a:pt x="1197" y="209"/>
                    <a:pt x="1196" y="211"/>
                    <a:pt x="1195" y="212"/>
                  </a:cubicBezTo>
                  <a:cubicBezTo>
                    <a:pt x="1194" y="213"/>
                    <a:pt x="1191" y="216"/>
                    <a:pt x="1189" y="217"/>
                  </a:cubicBezTo>
                  <a:cubicBezTo>
                    <a:pt x="1189" y="217"/>
                    <a:pt x="1187" y="217"/>
                    <a:pt x="1186" y="217"/>
                  </a:cubicBezTo>
                  <a:cubicBezTo>
                    <a:pt x="1185" y="218"/>
                    <a:pt x="1183" y="219"/>
                    <a:pt x="1182" y="220"/>
                  </a:cubicBezTo>
                  <a:cubicBezTo>
                    <a:pt x="1182" y="221"/>
                    <a:pt x="1180" y="222"/>
                    <a:pt x="1179" y="223"/>
                  </a:cubicBezTo>
                  <a:cubicBezTo>
                    <a:pt x="1178" y="223"/>
                    <a:pt x="1176" y="224"/>
                    <a:pt x="1175" y="225"/>
                  </a:cubicBezTo>
                  <a:cubicBezTo>
                    <a:pt x="1174" y="226"/>
                    <a:pt x="1171" y="230"/>
                    <a:pt x="1169" y="231"/>
                  </a:cubicBezTo>
                  <a:cubicBezTo>
                    <a:pt x="1168" y="233"/>
                    <a:pt x="1164" y="236"/>
                    <a:pt x="1163" y="237"/>
                  </a:cubicBezTo>
                  <a:cubicBezTo>
                    <a:pt x="1161" y="239"/>
                    <a:pt x="1157" y="242"/>
                    <a:pt x="1156" y="243"/>
                  </a:cubicBezTo>
                  <a:cubicBezTo>
                    <a:pt x="1155" y="244"/>
                    <a:pt x="1153" y="246"/>
                    <a:pt x="1151" y="247"/>
                  </a:cubicBezTo>
                  <a:cubicBezTo>
                    <a:pt x="1151" y="247"/>
                    <a:pt x="1149" y="247"/>
                    <a:pt x="1148" y="247"/>
                  </a:cubicBezTo>
                  <a:cubicBezTo>
                    <a:pt x="1148" y="248"/>
                    <a:pt x="1148" y="249"/>
                    <a:pt x="1148" y="250"/>
                  </a:cubicBezTo>
                  <a:cubicBezTo>
                    <a:pt x="1148" y="251"/>
                    <a:pt x="1148" y="252"/>
                    <a:pt x="1148" y="253"/>
                  </a:cubicBezTo>
                  <a:cubicBezTo>
                    <a:pt x="1148" y="254"/>
                    <a:pt x="1148" y="257"/>
                    <a:pt x="1149" y="258"/>
                  </a:cubicBezTo>
                  <a:cubicBezTo>
                    <a:pt x="1150" y="258"/>
                    <a:pt x="1153" y="255"/>
                    <a:pt x="1154" y="254"/>
                  </a:cubicBezTo>
                  <a:cubicBezTo>
                    <a:pt x="1155" y="253"/>
                    <a:pt x="1156" y="250"/>
                    <a:pt x="1157" y="248"/>
                  </a:cubicBezTo>
                  <a:cubicBezTo>
                    <a:pt x="1159" y="246"/>
                    <a:pt x="1163" y="244"/>
                    <a:pt x="1165" y="242"/>
                  </a:cubicBezTo>
                  <a:cubicBezTo>
                    <a:pt x="1168" y="240"/>
                    <a:pt x="1173" y="234"/>
                    <a:pt x="1176" y="232"/>
                  </a:cubicBezTo>
                  <a:cubicBezTo>
                    <a:pt x="1177" y="231"/>
                    <a:pt x="1181" y="228"/>
                    <a:pt x="1183" y="227"/>
                  </a:cubicBezTo>
                  <a:cubicBezTo>
                    <a:pt x="1184" y="226"/>
                    <a:pt x="1188" y="224"/>
                    <a:pt x="1190" y="223"/>
                  </a:cubicBezTo>
                  <a:cubicBezTo>
                    <a:pt x="1191" y="222"/>
                    <a:pt x="1193" y="220"/>
                    <a:pt x="1195" y="219"/>
                  </a:cubicBezTo>
                  <a:cubicBezTo>
                    <a:pt x="1196" y="218"/>
                    <a:pt x="1199" y="216"/>
                    <a:pt x="1200" y="215"/>
                  </a:cubicBezTo>
                  <a:cubicBezTo>
                    <a:pt x="1201" y="215"/>
                    <a:pt x="1203" y="215"/>
                    <a:pt x="1204" y="214"/>
                  </a:cubicBezTo>
                  <a:cubicBezTo>
                    <a:pt x="1205" y="214"/>
                    <a:pt x="1206" y="213"/>
                    <a:pt x="1207" y="212"/>
                  </a:cubicBezTo>
                  <a:cubicBezTo>
                    <a:pt x="1208" y="211"/>
                    <a:pt x="1209" y="208"/>
                    <a:pt x="1210" y="207"/>
                  </a:cubicBezTo>
                  <a:cubicBezTo>
                    <a:pt x="1210" y="205"/>
                    <a:pt x="1209" y="200"/>
                    <a:pt x="1209" y="198"/>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69" name="Freeform 68"/>
            <p:cNvSpPr>
              <a:spLocks/>
            </p:cNvSpPr>
            <p:nvPr/>
          </p:nvSpPr>
          <p:spPr bwMode="auto">
            <a:xfrm>
              <a:off x="5897563" y="3284538"/>
              <a:ext cx="61912" cy="152400"/>
            </a:xfrm>
            <a:custGeom>
              <a:avLst/>
              <a:gdLst>
                <a:gd name="T0" fmla="*/ 74 w 74"/>
                <a:gd name="T1" fmla="*/ 0 h 181"/>
                <a:gd name="T2" fmla="*/ 67 w 74"/>
                <a:gd name="T3" fmla="*/ 18 h 181"/>
                <a:gd name="T4" fmla="*/ 67 w 74"/>
                <a:gd name="T5" fmla="*/ 31 h 181"/>
                <a:gd name="T6" fmla="*/ 59 w 74"/>
                <a:gd name="T7" fmla="*/ 32 h 181"/>
                <a:gd name="T8" fmla="*/ 50 w 74"/>
                <a:gd name="T9" fmla="*/ 43 h 181"/>
                <a:gd name="T10" fmla="*/ 46 w 74"/>
                <a:gd name="T11" fmla="*/ 61 h 181"/>
                <a:gd name="T12" fmla="*/ 44 w 74"/>
                <a:gd name="T13" fmla="*/ 82 h 181"/>
                <a:gd name="T14" fmla="*/ 47 w 74"/>
                <a:gd name="T15" fmla="*/ 89 h 181"/>
                <a:gd name="T16" fmla="*/ 45 w 74"/>
                <a:gd name="T17" fmla="*/ 98 h 181"/>
                <a:gd name="T18" fmla="*/ 43 w 74"/>
                <a:gd name="T19" fmla="*/ 109 h 181"/>
                <a:gd name="T20" fmla="*/ 44 w 74"/>
                <a:gd name="T21" fmla="*/ 119 h 181"/>
                <a:gd name="T22" fmla="*/ 40 w 74"/>
                <a:gd name="T23" fmla="*/ 133 h 181"/>
                <a:gd name="T24" fmla="*/ 35 w 74"/>
                <a:gd name="T25" fmla="*/ 142 h 181"/>
                <a:gd name="T26" fmla="*/ 35 w 74"/>
                <a:gd name="T27" fmla="*/ 148 h 181"/>
                <a:gd name="T28" fmla="*/ 37 w 74"/>
                <a:gd name="T29" fmla="*/ 155 h 181"/>
                <a:gd name="T30" fmla="*/ 36 w 74"/>
                <a:gd name="T31" fmla="*/ 164 h 181"/>
                <a:gd name="T32" fmla="*/ 31 w 74"/>
                <a:gd name="T33" fmla="*/ 172 h 181"/>
                <a:gd name="T34" fmla="*/ 25 w 74"/>
                <a:gd name="T35" fmla="*/ 179 h 181"/>
                <a:gd name="T36" fmla="*/ 21 w 74"/>
                <a:gd name="T37" fmla="*/ 178 h 181"/>
                <a:gd name="T38" fmla="*/ 16 w 74"/>
                <a:gd name="T39" fmla="*/ 179 h 181"/>
                <a:gd name="T40" fmla="*/ 12 w 74"/>
                <a:gd name="T41" fmla="*/ 170 h 181"/>
                <a:gd name="T42" fmla="*/ 6 w 74"/>
                <a:gd name="T43" fmla="*/ 164 h 181"/>
                <a:gd name="T44" fmla="*/ 1 w 74"/>
                <a:gd name="T45" fmla="*/ 148 h 181"/>
                <a:gd name="T46" fmla="*/ 5 w 74"/>
                <a:gd name="T47" fmla="*/ 134 h 181"/>
                <a:gd name="T48" fmla="*/ 1 w 74"/>
                <a:gd name="T49" fmla="*/ 123 h 181"/>
                <a:gd name="T50" fmla="*/ 1 w 74"/>
                <a:gd name="T51" fmla="*/ 98 h 181"/>
                <a:gd name="T52" fmla="*/ 3 w 74"/>
                <a:gd name="T53" fmla="*/ 89 h 181"/>
                <a:gd name="T54" fmla="*/ 6 w 74"/>
                <a:gd name="T55" fmla="*/ 76 h 181"/>
                <a:gd name="T56" fmla="*/ 10 w 74"/>
                <a:gd name="T57" fmla="*/ 69 h 181"/>
                <a:gd name="T58" fmla="*/ 12 w 74"/>
                <a:gd name="T59" fmla="*/ 62 h 181"/>
                <a:gd name="T60" fmla="*/ 11 w 74"/>
                <a:gd name="T61" fmla="*/ 56 h 181"/>
                <a:gd name="T62" fmla="*/ 20 w 74"/>
                <a:gd name="T63" fmla="*/ 48 h 181"/>
                <a:gd name="T64" fmla="*/ 22 w 74"/>
                <a:gd name="T65" fmla="*/ 41 h 181"/>
                <a:gd name="T66" fmla="*/ 16 w 74"/>
                <a:gd name="T67" fmla="*/ 38 h 181"/>
                <a:gd name="T68" fmla="*/ 11 w 74"/>
                <a:gd name="T69" fmla="*/ 40 h 181"/>
                <a:gd name="T70" fmla="*/ 13 w 74"/>
                <a:gd name="T71" fmla="*/ 34 h 181"/>
                <a:gd name="T72" fmla="*/ 16 w 74"/>
                <a:gd name="T73" fmla="*/ 29 h 181"/>
                <a:gd name="T74" fmla="*/ 24 w 74"/>
                <a:gd name="T75" fmla="*/ 28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4" h="181">
                  <a:moveTo>
                    <a:pt x="24" y="21"/>
                  </a:moveTo>
                  <a:cubicBezTo>
                    <a:pt x="74" y="0"/>
                    <a:pt x="74" y="0"/>
                    <a:pt x="74" y="0"/>
                  </a:cubicBezTo>
                  <a:cubicBezTo>
                    <a:pt x="73" y="3"/>
                    <a:pt x="71" y="7"/>
                    <a:pt x="71" y="9"/>
                  </a:cubicBezTo>
                  <a:cubicBezTo>
                    <a:pt x="70" y="11"/>
                    <a:pt x="67" y="15"/>
                    <a:pt x="67" y="18"/>
                  </a:cubicBezTo>
                  <a:cubicBezTo>
                    <a:pt x="67" y="20"/>
                    <a:pt x="69" y="23"/>
                    <a:pt x="69" y="24"/>
                  </a:cubicBezTo>
                  <a:cubicBezTo>
                    <a:pt x="69" y="26"/>
                    <a:pt x="68" y="30"/>
                    <a:pt x="67" y="31"/>
                  </a:cubicBezTo>
                  <a:cubicBezTo>
                    <a:pt x="66" y="32"/>
                    <a:pt x="64" y="35"/>
                    <a:pt x="63" y="35"/>
                  </a:cubicBezTo>
                  <a:cubicBezTo>
                    <a:pt x="62" y="35"/>
                    <a:pt x="60" y="32"/>
                    <a:pt x="59" y="32"/>
                  </a:cubicBezTo>
                  <a:cubicBezTo>
                    <a:pt x="58" y="32"/>
                    <a:pt x="55" y="33"/>
                    <a:pt x="54" y="34"/>
                  </a:cubicBezTo>
                  <a:cubicBezTo>
                    <a:pt x="53" y="35"/>
                    <a:pt x="51" y="40"/>
                    <a:pt x="50" y="43"/>
                  </a:cubicBezTo>
                  <a:cubicBezTo>
                    <a:pt x="49" y="44"/>
                    <a:pt x="48" y="47"/>
                    <a:pt x="47" y="49"/>
                  </a:cubicBezTo>
                  <a:cubicBezTo>
                    <a:pt x="46" y="52"/>
                    <a:pt x="46" y="58"/>
                    <a:pt x="46" y="61"/>
                  </a:cubicBezTo>
                  <a:cubicBezTo>
                    <a:pt x="46" y="63"/>
                    <a:pt x="46" y="69"/>
                    <a:pt x="46" y="72"/>
                  </a:cubicBezTo>
                  <a:cubicBezTo>
                    <a:pt x="46" y="74"/>
                    <a:pt x="44" y="79"/>
                    <a:pt x="44" y="82"/>
                  </a:cubicBezTo>
                  <a:cubicBezTo>
                    <a:pt x="44" y="83"/>
                    <a:pt x="44" y="86"/>
                    <a:pt x="45" y="87"/>
                  </a:cubicBezTo>
                  <a:cubicBezTo>
                    <a:pt x="45" y="88"/>
                    <a:pt x="47" y="88"/>
                    <a:pt x="47" y="89"/>
                  </a:cubicBezTo>
                  <a:cubicBezTo>
                    <a:pt x="48" y="90"/>
                    <a:pt x="48" y="93"/>
                    <a:pt x="48" y="94"/>
                  </a:cubicBezTo>
                  <a:cubicBezTo>
                    <a:pt x="48" y="95"/>
                    <a:pt x="45" y="96"/>
                    <a:pt x="45" y="98"/>
                  </a:cubicBezTo>
                  <a:cubicBezTo>
                    <a:pt x="45" y="99"/>
                    <a:pt x="46" y="101"/>
                    <a:pt x="45" y="102"/>
                  </a:cubicBezTo>
                  <a:cubicBezTo>
                    <a:pt x="45" y="104"/>
                    <a:pt x="43" y="107"/>
                    <a:pt x="43" y="109"/>
                  </a:cubicBezTo>
                  <a:cubicBezTo>
                    <a:pt x="43" y="109"/>
                    <a:pt x="44" y="111"/>
                    <a:pt x="44" y="112"/>
                  </a:cubicBezTo>
                  <a:cubicBezTo>
                    <a:pt x="45" y="114"/>
                    <a:pt x="44" y="117"/>
                    <a:pt x="44" y="119"/>
                  </a:cubicBezTo>
                  <a:cubicBezTo>
                    <a:pt x="43" y="120"/>
                    <a:pt x="41" y="123"/>
                    <a:pt x="41" y="124"/>
                  </a:cubicBezTo>
                  <a:cubicBezTo>
                    <a:pt x="40" y="126"/>
                    <a:pt x="40" y="131"/>
                    <a:pt x="40" y="133"/>
                  </a:cubicBezTo>
                  <a:cubicBezTo>
                    <a:pt x="40" y="135"/>
                    <a:pt x="39" y="138"/>
                    <a:pt x="38" y="140"/>
                  </a:cubicBezTo>
                  <a:cubicBezTo>
                    <a:pt x="37" y="140"/>
                    <a:pt x="36" y="142"/>
                    <a:pt x="35" y="142"/>
                  </a:cubicBezTo>
                  <a:cubicBezTo>
                    <a:pt x="34" y="143"/>
                    <a:pt x="33" y="143"/>
                    <a:pt x="33" y="144"/>
                  </a:cubicBezTo>
                  <a:cubicBezTo>
                    <a:pt x="33" y="145"/>
                    <a:pt x="35" y="148"/>
                    <a:pt x="35" y="148"/>
                  </a:cubicBezTo>
                  <a:cubicBezTo>
                    <a:pt x="35" y="148"/>
                    <a:pt x="35" y="151"/>
                    <a:pt x="35" y="152"/>
                  </a:cubicBezTo>
                  <a:cubicBezTo>
                    <a:pt x="35" y="152"/>
                    <a:pt x="37" y="154"/>
                    <a:pt x="37" y="155"/>
                  </a:cubicBezTo>
                  <a:cubicBezTo>
                    <a:pt x="37" y="156"/>
                    <a:pt x="38" y="158"/>
                    <a:pt x="37" y="159"/>
                  </a:cubicBezTo>
                  <a:cubicBezTo>
                    <a:pt x="37" y="160"/>
                    <a:pt x="36" y="163"/>
                    <a:pt x="36" y="164"/>
                  </a:cubicBezTo>
                  <a:cubicBezTo>
                    <a:pt x="35" y="165"/>
                    <a:pt x="34" y="166"/>
                    <a:pt x="33" y="167"/>
                  </a:cubicBezTo>
                  <a:cubicBezTo>
                    <a:pt x="32" y="168"/>
                    <a:pt x="32" y="171"/>
                    <a:pt x="31" y="172"/>
                  </a:cubicBezTo>
                  <a:cubicBezTo>
                    <a:pt x="31" y="174"/>
                    <a:pt x="29" y="177"/>
                    <a:pt x="28" y="178"/>
                  </a:cubicBezTo>
                  <a:cubicBezTo>
                    <a:pt x="27" y="178"/>
                    <a:pt x="26" y="180"/>
                    <a:pt x="25" y="179"/>
                  </a:cubicBezTo>
                  <a:cubicBezTo>
                    <a:pt x="24" y="179"/>
                    <a:pt x="25" y="177"/>
                    <a:pt x="24" y="176"/>
                  </a:cubicBezTo>
                  <a:cubicBezTo>
                    <a:pt x="24" y="176"/>
                    <a:pt x="22" y="177"/>
                    <a:pt x="21" y="178"/>
                  </a:cubicBezTo>
                  <a:cubicBezTo>
                    <a:pt x="20" y="178"/>
                    <a:pt x="19" y="180"/>
                    <a:pt x="18" y="181"/>
                  </a:cubicBezTo>
                  <a:cubicBezTo>
                    <a:pt x="18" y="181"/>
                    <a:pt x="16" y="179"/>
                    <a:pt x="16" y="179"/>
                  </a:cubicBezTo>
                  <a:cubicBezTo>
                    <a:pt x="15" y="178"/>
                    <a:pt x="16" y="176"/>
                    <a:pt x="15" y="175"/>
                  </a:cubicBezTo>
                  <a:cubicBezTo>
                    <a:pt x="15" y="173"/>
                    <a:pt x="13" y="171"/>
                    <a:pt x="12" y="170"/>
                  </a:cubicBezTo>
                  <a:cubicBezTo>
                    <a:pt x="11" y="169"/>
                    <a:pt x="10" y="168"/>
                    <a:pt x="9" y="168"/>
                  </a:cubicBezTo>
                  <a:cubicBezTo>
                    <a:pt x="8" y="167"/>
                    <a:pt x="7" y="165"/>
                    <a:pt x="6" y="164"/>
                  </a:cubicBezTo>
                  <a:cubicBezTo>
                    <a:pt x="5" y="161"/>
                    <a:pt x="3" y="156"/>
                    <a:pt x="3" y="154"/>
                  </a:cubicBezTo>
                  <a:cubicBezTo>
                    <a:pt x="2" y="152"/>
                    <a:pt x="1" y="149"/>
                    <a:pt x="1" y="148"/>
                  </a:cubicBezTo>
                  <a:cubicBezTo>
                    <a:pt x="1" y="146"/>
                    <a:pt x="2" y="143"/>
                    <a:pt x="3" y="141"/>
                  </a:cubicBezTo>
                  <a:cubicBezTo>
                    <a:pt x="4" y="139"/>
                    <a:pt x="5" y="136"/>
                    <a:pt x="5" y="134"/>
                  </a:cubicBezTo>
                  <a:cubicBezTo>
                    <a:pt x="5" y="132"/>
                    <a:pt x="3" y="130"/>
                    <a:pt x="3" y="129"/>
                  </a:cubicBezTo>
                  <a:cubicBezTo>
                    <a:pt x="2" y="128"/>
                    <a:pt x="1" y="125"/>
                    <a:pt x="1" y="123"/>
                  </a:cubicBezTo>
                  <a:cubicBezTo>
                    <a:pt x="0" y="120"/>
                    <a:pt x="1" y="114"/>
                    <a:pt x="1" y="110"/>
                  </a:cubicBezTo>
                  <a:cubicBezTo>
                    <a:pt x="1" y="107"/>
                    <a:pt x="1" y="101"/>
                    <a:pt x="1" y="98"/>
                  </a:cubicBezTo>
                  <a:cubicBezTo>
                    <a:pt x="1" y="97"/>
                    <a:pt x="1" y="94"/>
                    <a:pt x="1" y="93"/>
                  </a:cubicBezTo>
                  <a:cubicBezTo>
                    <a:pt x="1" y="92"/>
                    <a:pt x="3" y="90"/>
                    <a:pt x="3" y="89"/>
                  </a:cubicBezTo>
                  <a:cubicBezTo>
                    <a:pt x="4" y="88"/>
                    <a:pt x="5" y="85"/>
                    <a:pt x="5" y="84"/>
                  </a:cubicBezTo>
                  <a:cubicBezTo>
                    <a:pt x="6" y="82"/>
                    <a:pt x="6" y="78"/>
                    <a:pt x="6" y="76"/>
                  </a:cubicBezTo>
                  <a:cubicBezTo>
                    <a:pt x="7" y="75"/>
                    <a:pt x="8" y="74"/>
                    <a:pt x="9" y="73"/>
                  </a:cubicBezTo>
                  <a:cubicBezTo>
                    <a:pt x="9" y="72"/>
                    <a:pt x="9" y="70"/>
                    <a:pt x="10" y="69"/>
                  </a:cubicBezTo>
                  <a:cubicBezTo>
                    <a:pt x="10" y="68"/>
                    <a:pt x="11" y="67"/>
                    <a:pt x="11" y="66"/>
                  </a:cubicBezTo>
                  <a:cubicBezTo>
                    <a:pt x="12" y="65"/>
                    <a:pt x="12" y="63"/>
                    <a:pt x="12" y="62"/>
                  </a:cubicBezTo>
                  <a:cubicBezTo>
                    <a:pt x="11" y="61"/>
                    <a:pt x="8" y="60"/>
                    <a:pt x="8" y="58"/>
                  </a:cubicBezTo>
                  <a:cubicBezTo>
                    <a:pt x="8" y="57"/>
                    <a:pt x="10" y="56"/>
                    <a:pt x="11" y="56"/>
                  </a:cubicBezTo>
                  <a:cubicBezTo>
                    <a:pt x="12" y="55"/>
                    <a:pt x="15" y="55"/>
                    <a:pt x="16" y="55"/>
                  </a:cubicBezTo>
                  <a:cubicBezTo>
                    <a:pt x="17" y="53"/>
                    <a:pt x="19" y="50"/>
                    <a:pt x="20" y="48"/>
                  </a:cubicBezTo>
                  <a:cubicBezTo>
                    <a:pt x="20" y="47"/>
                    <a:pt x="21" y="46"/>
                    <a:pt x="22" y="45"/>
                  </a:cubicBezTo>
                  <a:cubicBezTo>
                    <a:pt x="22" y="44"/>
                    <a:pt x="23" y="42"/>
                    <a:pt x="22" y="41"/>
                  </a:cubicBezTo>
                  <a:cubicBezTo>
                    <a:pt x="22" y="40"/>
                    <a:pt x="20" y="38"/>
                    <a:pt x="19" y="38"/>
                  </a:cubicBezTo>
                  <a:cubicBezTo>
                    <a:pt x="18" y="38"/>
                    <a:pt x="17" y="38"/>
                    <a:pt x="16" y="38"/>
                  </a:cubicBezTo>
                  <a:cubicBezTo>
                    <a:pt x="15" y="39"/>
                    <a:pt x="14" y="41"/>
                    <a:pt x="13" y="41"/>
                  </a:cubicBezTo>
                  <a:cubicBezTo>
                    <a:pt x="12" y="41"/>
                    <a:pt x="11" y="41"/>
                    <a:pt x="11" y="40"/>
                  </a:cubicBezTo>
                  <a:cubicBezTo>
                    <a:pt x="11" y="40"/>
                    <a:pt x="10" y="38"/>
                    <a:pt x="11" y="37"/>
                  </a:cubicBezTo>
                  <a:cubicBezTo>
                    <a:pt x="11" y="36"/>
                    <a:pt x="12" y="35"/>
                    <a:pt x="13" y="34"/>
                  </a:cubicBezTo>
                  <a:cubicBezTo>
                    <a:pt x="13" y="34"/>
                    <a:pt x="15" y="33"/>
                    <a:pt x="15" y="32"/>
                  </a:cubicBezTo>
                  <a:cubicBezTo>
                    <a:pt x="16" y="32"/>
                    <a:pt x="16" y="30"/>
                    <a:pt x="16" y="29"/>
                  </a:cubicBezTo>
                  <a:cubicBezTo>
                    <a:pt x="17" y="29"/>
                    <a:pt x="17" y="29"/>
                    <a:pt x="17" y="28"/>
                  </a:cubicBezTo>
                  <a:cubicBezTo>
                    <a:pt x="24" y="28"/>
                    <a:pt x="24" y="28"/>
                    <a:pt x="24" y="28"/>
                  </a:cubicBezTo>
                  <a:lnTo>
                    <a:pt x="24" y="21"/>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0" name="Freeform 69"/>
            <p:cNvSpPr>
              <a:spLocks/>
            </p:cNvSpPr>
            <p:nvPr/>
          </p:nvSpPr>
          <p:spPr bwMode="auto">
            <a:xfrm>
              <a:off x="5064125" y="3163888"/>
              <a:ext cx="881062" cy="530225"/>
            </a:xfrm>
            <a:custGeom>
              <a:avLst/>
              <a:gdLst>
                <a:gd name="T0" fmla="*/ 1000 w 1044"/>
                <a:gd name="T1" fmla="*/ 361 h 629"/>
                <a:gd name="T2" fmla="*/ 964 w 1044"/>
                <a:gd name="T3" fmla="*/ 370 h 629"/>
                <a:gd name="T4" fmla="*/ 935 w 1044"/>
                <a:gd name="T5" fmla="*/ 364 h 629"/>
                <a:gd name="T6" fmla="*/ 911 w 1044"/>
                <a:gd name="T7" fmla="*/ 339 h 629"/>
                <a:gd name="T8" fmla="*/ 898 w 1044"/>
                <a:gd name="T9" fmla="*/ 337 h 629"/>
                <a:gd name="T10" fmla="*/ 924 w 1044"/>
                <a:gd name="T11" fmla="*/ 347 h 629"/>
                <a:gd name="T12" fmla="*/ 956 w 1044"/>
                <a:gd name="T13" fmla="*/ 362 h 629"/>
                <a:gd name="T14" fmla="*/ 954 w 1044"/>
                <a:gd name="T15" fmla="*/ 329 h 629"/>
                <a:gd name="T16" fmla="*/ 932 w 1044"/>
                <a:gd name="T17" fmla="*/ 322 h 629"/>
                <a:gd name="T18" fmla="*/ 938 w 1044"/>
                <a:gd name="T19" fmla="*/ 300 h 629"/>
                <a:gd name="T20" fmla="*/ 955 w 1044"/>
                <a:gd name="T21" fmla="*/ 300 h 629"/>
                <a:gd name="T22" fmla="*/ 939 w 1044"/>
                <a:gd name="T23" fmla="*/ 271 h 629"/>
                <a:gd name="T24" fmla="*/ 924 w 1044"/>
                <a:gd name="T25" fmla="*/ 257 h 629"/>
                <a:gd name="T26" fmla="*/ 883 w 1044"/>
                <a:gd name="T27" fmla="*/ 237 h 629"/>
                <a:gd name="T28" fmla="*/ 873 w 1044"/>
                <a:gd name="T29" fmla="*/ 224 h 629"/>
                <a:gd name="T30" fmla="*/ 906 w 1044"/>
                <a:gd name="T31" fmla="*/ 244 h 629"/>
                <a:gd name="T32" fmla="*/ 935 w 1044"/>
                <a:gd name="T33" fmla="*/ 252 h 629"/>
                <a:gd name="T34" fmla="*/ 936 w 1044"/>
                <a:gd name="T35" fmla="*/ 235 h 629"/>
                <a:gd name="T36" fmla="*/ 924 w 1044"/>
                <a:gd name="T37" fmla="*/ 194 h 629"/>
                <a:gd name="T38" fmla="*/ 878 w 1044"/>
                <a:gd name="T39" fmla="*/ 174 h 629"/>
                <a:gd name="T40" fmla="*/ 847 w 1044"/>
                <a:gd name="T41" fmla="*/ 174 h 629"/>
                <a:gd name="T42" fmla="*/ 814 w 1044"/>
                <a:gd name="T43" fmla="*/ 154 h 629"/>
                <a:gd name="T44" fmla="*/ 791 w 1044"/>
                <a:gd name="T45" fmla="*/ 156 h 629"/>
                <a:gd name="T46" fmla="*/ 769 w 1044"/>
                <a:gd name="T47" fmla="*/ 131 h 629"/>
                <a:gd name="T48" fmla="*/ 779 w 1044"/>
                <a:gd name="T49" fmla="*/ 108 h 629"/>
                <a:gd name="T50" fmla="*/ 794 w 1044"/>
                <a:gd name="T51" fmla="*/ 81 h 629"/>
                <a:gd name="T52" fmla="*/ 772 w 1044"/>
                <a:gd name="T53" fmla="*/ 48 h 629"/>
                <a:gd name="T54" fmla="*/ 730 w 1044"/>
                <a:gd name="T55" fmla="*/ 40 h 629"/>
                <a:gd name="T56" fmla="*/ 715 w 1044"/>
                <a:gd name="T57" fmla="*/ 10 h 629"/>
                <a:gd name="T58" fmla="*/ 680 w 1044"/>
                <a:gd name="T59" fmla="*/ 6 h 629"/>
                <a:gd name="T60" fmla="*/ 593 w 1044"/>
                <a:gd name="T61" fmla="*/ 8 h 629"/>
                <a:gd name="T62" fmla="*/ 596 w 1044"/>
                <a:gd name="T63" fmla="*/ 41 h 629"/>
                <a:gd name="T64" fmla="*/ 583 w 1044"/>
                <a:gd name="T65" fmla="*/ 75 h 629"/>
                <a:gd name="T66" fmla="*/ 567 w 1044"/>
                <a:gd name="T67" fmla="*/ 103 h 629"/>
                <a:gd name="T68" fmla="*/ 527 w 1044"/>
                <a:gd name="T69" fmla="*/ 142 h 629"/>
                <a:gd name="T70" fmla="*/ 518 w 1044"/>
                <a:gd name="T71" fmla="*/ 183 h 629"/>
                <a:gd name="T72" fmla="*/ 456 w 1044"/>
                <a:gd name="T73" fmla="*/ 191 h 629"/>
                <a:gd name="T74" fmla="*/ 454 w 1044"/>
                <a:gd name="T75" fmla="*/ 229 h 629"/>
                <a:gd name="T76" fmla="*/ 436 w 1044"/>
                <a:gd name="T77" fmla="*/ 262 h 629"/>
                <a:gd name="T78" fmla="*/ 427 w 1044"/>
                <a:gd name="T79" fmla="*/ 307 h 629"/>
                <a:gd name="T80" fmla="*/ 409 w 1044"/>
                <a:gd name="T81" fmla="*/ 345 h 629"/>
                <a:gd name="T82" fmla="*/ 414 w 1044"/>
                <a:gd name="T83" fmla="*/ 374 h 629"/>
                <a:gd name="T84" fmla="*/ 385 w 1044"/>
                <a:gd name="T85" fmla="*/ 404 h 629"/>
                <a:gd name="T86" fmla="*/ 272 w 1044"/>
                <a:gd name="T87" fmla="*/ 451 h 629"/>
                <a:gd name="T88" fmla="*/ 243 w 1044"/>
                <a:gd name="T89" fmla="*/ 480 h 629"/>
                <a:gd name="T90" fmla="*/ 194 w 1044"/>
                <a:gd name="T91" fmla="*/ 459 h 629"/>
                <a:gd name="T92" fmla="*/ 186 w 1044"/>
                <a:gd name="T93" fmla="*/ 439 h 629"/>
                <a:gd name="T94" fmla="*/ 114 w 1044"/>
                <a:gd name="T95" fmla="*/ 515 h 629"/>
                <a:gd name="T96" fmla="*/ 98 w 1044"/>
                <a:gd name="T97" fmla="*/ 543 h 629"/>
                <a:gd name="T98" fmla="*/ 78 w 1044"/>
                <a:gd name="T99" fmla="*/ 576 h 629"/>
                <a:gd name="T100" fmla="*/ 56 w 1044"/>
                <a:gd name="T101" fmla="*/ 593 h 629"/>
                <a:gd name="T102" fmla="*/ 35 w 1044"/>
                <a:gd name="T103" fmla="*/ 611 h 629"/>
                <a:gd name="T104" fmla="*/ 0 w 1044"/>
                <a:gd name="T105" fmla="*/ 629 h 629"/>
                <a:gd name="T106" fmla="*/ 227 w 1044"/>
                <a:gd name="T107" fmla="*/ 582 h 629"/>
                <a:gd name="T108" fmla="*/ 256 w 1044"/>
                <a:gd name="T109" fmla="*/ 580 h 629"/>
                <a:gd name="T110" fmla="*/ 379 w 1044"/>
                <a:gd name="T111" fmla="*/ 564 h 629"/>
                <a:gd name="T112" fmla="*/ 599 w 1044"/>
                <a:gd name="T113" fmla="*/ 519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44" h="629">
                  <a:moveTo>
                    <a:pt x="1042" y="407"/>
                  </a:moveTo>
                  <a:cubicBezTo>
                    <a:pt x="1041" y="405"/>
                    <a:pt x="1037" y="401"/>
                    <a:pt x="1035" y="398"/>
                  </a:cubicBezTo>
                  <a:cubicBezTo>
                    <a:pt x="1033" y="396"/>
                    <a:pt x="1031" y="391"/>
                    <a:pt x="1029" y="388"/>
                  </a:cubicBezTo>
                  <a:cubicBezTo>
                    <a:pt x="1027" y="386"/>
                    <a:pt x="1024" y="381"/>
                    <a:pt x="1022" y="379"/>
                  </a:cubicBezTo>
                  <a:cubicBezTo>
                    <a:pt x="1021" y="377"/>
                    <a:pt x="1019" y="372"/>
                    <a:pt x="1018" y="370"/>
                  </a:cubicBezTo>
                  <a:cubicBezTo>
                    <a:pt x="1017" y="368"/>
                    <a:pt x="1016" y="363"/>
                    <a:pt x="1014" y="360"/>
                  </a:cubicBezTo>
                  <a:cubicBezTo>
                    <a:pt x="1013" y="359"/>
                    <a:pt x="1012" y="356"/>
                    <a:pt x="1010" y="355"/>
                  </a:cubicBezTo>
                  <a:cubicBezTo>
                    <a:pt x="1009" y="355"/>
                    <a:pt x="1007" y="355"/>
                    <a:pt x="1007" y="355"/>
                  </a:cubicBezTo>
                  <a:cubicBezTo>
                    <a:pt x="1005" y="356"/>
                    <a:pt x="1003" y="357"/>
                    <a:pt x="1003" y="358"/>
                  </a:cubicBezTo>
                  <a:cubicBezTo>
                    <a:pt x="1002" y="358"/>
                    <a:pt x="1001" y="360"/>
                    <a:pt x="1000" y="361"/>
                  </a:cubicBezTo>
                  <a:cubicBezTo>
                    <a:pt x="999" y="362"/>
                    <a:pt x="997" y="363"/>
                    <a:pt x="995" y="363"/>
                  </a:cubicBezTo>
                  <a:cubicBezTo>
                    <a:pt x="994" y="363"/>
                    <a:pt x="990" y="362"/>
                    <a:pt x="989" y="362"/>
                  </a:cubicBezTo>
                  <a:cubicBezTo>
                    <a:pt x="987" y="362"/>
                    <a:pt x="983" y="362"/>
                    <a:pt x="981" y="362"/>
                  </a:cubicBezTo>
                  <a:cubicBezTo>
                    <a:pt x="979" y="362"/>
                    <a:pt x="977" y="360"/>
                    <a:pt x="975" y="360"/>
                  </a:cubicBezTo>
                  <a:cubicBezTo>
                    <a:pt x="974" y="359"/>
                    <a:pt x="972" y="358"/>
                    <a:pt x="971" y="358"/>
                  </a:cubicBezTo>
                  <a:cubicBezTo>
                    <a:pt x="970" y="359"/>
                    <a:pt x="970" y="361"/>
                    <a:pt x="969" y="361"/>
                  </a:cubicBezTo>
                  <a:cubicBezTo>
                    <a:pt x="968" y="362"/>
                    <a:pt x="966" y="361"/>
                    <a:pt x="965" y="362"/>
                  </a:cubicBezTo>
                  <a:cubicBezTo>
                    <a:pt x="965" y="362"/>
                    <a:pt x="964" y="363"/>
                    <a:pt x="964" y="364"/>
                  </a:cubicBezTo>
                  <a:cubicBezTo>
                    <a:pt x="964" y="365"/>
                    <a:pt x="966" y="367"/>
                    <a:pt x="966" y="368"/>
                  </a:cubicBezTo>
                  <a:cubicBezTo>
                    <a:pt x="966" y="369"/>
                    <a:pt x="965" y="370"/>
                    <a:pt x="964" y="370"/>
                  </a:cubicBezTo>
                  <a:cubicBezTo>
                    <a:pt x="963" y="370"/>
                    <a:pt x="961" y="369"/>
                    <a:pt x="960" y="370"/>
                  </a:cubicBezTo>
                  <a:cubicBezTo>
                    <a:pt x="959" y="370"/>
                    <a:pt x="958" y="373"/>
                    <a:pt x="958" y="373"/>
                  </a:cubicBezTo>
                  <a:cubicBezTo>
                    <a:pt x="957" y="374"/>
                    <a:pt x="955" y="376"/>
                    <a:pt x="955" y="376"/>
                  </a:cubicBezTo>
                  <a:cubicBezTo>
                    <a:pt x="955" y="376"/>
                    <a:pt x="953" y="375"/>
                    <a:pt x="952" y="376"/>
                  </a:cubicBezTo>
                  <a:cubicBezTo>
                    <a:pt x="951" y="376"/>
                    <a:pt x="951" y="378"/>
                    <a:pt x="951" y="379"/>
                  </a:cubicBezTo>
                  <a:cubicBezTo>
                    <a:pt x="950" y="379"/>
                    <a:pt x="949" y="380"/>
                    <a:pt x="949" y="380"/>
                  </a:cubicBezTo>
                  <a:cubicBezTo>
                    <a:pt x="947" y="379"/>
                    <a:pt x="946" y="376"/>
                    <a:pt x="945" y="374"/>
                  </a:cubicBezTo>
                  <a:cubicBezTo>
                    <a:pt x="945" y="373"/>
                    <a:pt x="944" y="369"/>
                    <a:pt x="943" y="368"/>
                  </a:cubicBezTo>
                  <a:cubicBezTo>
                    <a:pt x="943" y="367"/>
                    <a:pt x="941" y="366"/>
                    <a:pt x="940" y="366"/>
                  </a:cubicBezTo>
                  <a:cubicBezTo>
                    <a:pt x="939" y="365"/>
                    <a:pt x="936" y="364"/>
                    <a:pt x="935" y="364"/>
                  </a:cubicBezTo>
                  <a:cubicBezTo>
                    <a:pt x="933" y="363"/>
                    <a:pt x="930" y="361"/>
                    <a:pt x="929" y="360"/>
                  </a:cubicBezTo>
                  <a:cubicBezTo>
                    <a:pt x="928" y="359"/>
                    <a:pt x="926" y="358"/>
                    <a:pt x="925" y="358"/>
                  </a:cubicBezTo>
                  <a:cubicBezTo>
                    <a:pt x="924" y="358"/>
                    <a:pt x="923" y="361"/>
                    <a:pt x="922" y="361"/>
                  </a:cubicBezTo>
                  <a:cubicBezTo>
                    <a:pt x="920" y="361"/>
                    <a:pt x="918" y="361"/>
                    <a:pt x="917" y="360"/>
                  </a:cubicBezTo>
                  <a:cubicBezTo>
                    <a:pt x="916" y="360"/>
                    <a:pt x="915" y="358"/>
                    <a:pt x="915" y="357"/>
                  </a:cubicBezTo>
                  <a:cubicBezTo>
                    <a:pt x="915" y="356"/>
                    <a:pt x="914" y="354"/>
                    <a:pt x="915" y="353"/>
                  </a:cubicBezTo>
                  <a:cubicBezTo>
                    <a:pt x="915" y="352"/>
                    <a:pt x="916" y="351"/>
                    <a:pt x="916" y="351"/>
                  </a:cubicBezTo>
                  <a:cubicBezTo>
                    <a:pt x="916" y="350"/>
                    <a:pt x="915" y="348"/>
                    <a:pt x="915" y="347"/>
                  </a:cubicBezTo>
                  <a:cubicBezTo>
                    <a:pt x="914" y="346"/>
                    <a:pt x="913" y="345"/>
                    <a:pt x="913" y="344"/>
                  </a:cubicBezTo>
                  <a:cubicBezTo>
                    <a:pt x="912" y="343"/>
                    <a:pt x="911" y="340"/>
                    <a:pt x="911" y="339"/>
                  </a:cubicBezTo>
                  <a:cubicBezTo>
                    <a:pt x="910" y="338"/>
                    <a:pt x="909" y="336"/>
                    <a:pt x="908" y="336"/>
                  </a:cubicBezTo>
                  <a:cubicBezTo>
                    <a:pt x="907" y="337"/>
                    <a:pt x="907" y="338"/>
                    <a:pt x="907" y="339"/>
                  </a:cubicBezTo>
                  <a:cubicBezTo>
                    <a:pt x="906" y="340"/>
                    <a:pt x="906" y="342"/>
                    <a:pt x="905" y="343"/>
                  </a:cubicBezTo>
                  <a:cubicBezTo>
                    <a:pt x="905" y="343"/>
                    <a:pt x="903" y="344"/>
                    <a:pt x="903" y="344"/>
                  </a:cubicBezTo>
                  <a:cubicBezTo>
                    <a:pt x="902" y="344"/>
                    <a:pt x="900" y="343"/>
                    <a:pt x="899" y="343"/>
                  </a:cubicBezTo>
                  <a:cubicBezTo>
                    <a:pt x="898" y="342"/>
                    <a:pt x="897" y="341"/>
                    <a:pt x="896" y="341"/>
                  </a:cubicBezTo>
                  <a:cubicBezTo>
                    <a:pt x="896" y="341"/>
                    <a:pt x="894" y="341"/>
                    <a:pt x="894" y="341"/>
                  </a:cubicBezTo>
                  <a:cubicBezTo>
                    <a:pt x="893" y="341"/>
                    <a:pt x="892" y="339"/>
                    <a:pt x="892" y="339"/>
                  </a:cubicBezTo>
                  <a:cubicBezTo>
                    <a:pt x="892" y="338"/>
                    <a:pt x="893" y="337"/>
                    <a:pt x="894" y="336"/>
                  </a:cubicBezTo>
                  <a:cubicBezTo>
                    <a:pt x="895" y="336"/>
                    <a:pt x="897" y="337"/>
                    <a:pt x="898" y="337"/>
                  </a:cubicBezTo>
                  <a:cubicBezTo>
                    <a:pt x="898" y="337"/>
                    <a:pt x="899" y="335"/>
                    <a:pt x="899" y="335"/>
                  </a:cubicBezTo>
                  <a:cubicBezTo>
                    <a:pt x="900" y="334"/>
                    <a:pt x="902" y="331"/>
                    <a:pt x="903" y="331"/>
                  </a:cubicBezTo>
                  <a:cubicBezTo>
                    <a:pt x="904" y="330"/>
                    <a:pt x="906" y="330"/>
                    <a:pt x="907" y="329"/>
                  </a:cubicBezTo>
                  <a:cubicBezTo>
                    <a:pt x="909" y="329"/>
                    <a:pt x="913" y="329"/>
                    <a:pt x="914" y="330"/>
                  </a:cubicBezTo>
                  <a:cubicBezTo>
                    <a:pt x="915" y="331"/>
                    <a:pt x="915" y="334"/>
                    <a:pt x="916" y="335"/>
                  </a:cubicBezTo>
                  <a:cubicBezTo>
                    <a:pt x="916" y="335"/>
                    <a:pt x="918" y="336"/>
                    <a:pt x="918" y="337"/>
                  </a:cubicBezTo>
                  <a:cubicBezTo>
                    <a:pt x="918" y="338"/>
                    <a:pt x="917" y="339"/>
                    <a:pt x="917" y="340"/>
                  </a:cubicBezTo>
                  <a:cubicBezTo>
                    <a:pt x="917" y="341"/>
                    <a:pt x="917" y="343"/>
                    <a:pt x="918" y="343"/>
                  </a:cubicBezTo>
                  <a:cubicBezTo>
                    <a:pt x="918" y="344"/>
                    <a:pt x="920" y="346"/>
                    <a:pt x="921" y="346"/>
                  </a:cubicBezTo>
                  <a:cubicBezTo>
                    <a:pt x="921" y="346"/>
                    <a:pt x="923" y="346"/>
                    <a:pt x="924" y="347"/>
                  </a:cubicBezTo>
                  <a:cubicBezTo>
                    <a:pt x="925" y="347"/>
                    <a:pt x="926" y="350"/>
                    <a:pt x="927" y="350"/>
                  </a:cubicBezTo>
                  <a:cubicBezTo>
                    <a:pt x="929" y="350"/>
                    <a:pt x="931" y="348"/>
                    <a:pt x="932" y="349"/>
                  </a:cubicBezTo>
                  <a:cubicBezTo>
                    <a:pt x="933" y="349"/>
                    <a:pt x="934" y="351"/>
                    <a:pt x="935" y="352"/>
                  </a:cubicBezTo>
                  <a:cubicBezTo>
                    <a:pt x="935" y="353"/>
                    <a:pt x="938" y="354"/>
                    <a:pt x="939" y="354"/>
                  </a:cubicBezTo>
                  <a:cubicBezTo>
                    <a:pt x="940" y="355"/>
                    <a:pt x="942" y="355"/>
                    <a:pt x="943" y="355"/>
                  </a:cubicBezTo>
                  <a:cubicBezTo>
                    <a:pt x="944" y="356"/>
                    <a:pt x="946" y="358"/>
                    <a:pt x="946" y="359"/>
                  </a:cubicBezTo>
                  <a:cubicBezTo>
                    <a:pt x="947" y="359"/>
                    <a:pt x="947" y="361"/>
                    <a:pt x="947" y="361"/>
                  </a:cubicBezTo>
                  <a:cubicBezTo>
                    <a:pt x="948" y="362"/>
                    <a:pt x="949" y="363"/>
                    <a:pt x="949" y="364"/>
                  </a:cubicBezTo>
                  <a:cubicBezTo>
                    <a:pt x="950" y="364"/>
                    <a:pt x="952" y="365"/>
                    <a:pt x="953" y="365"/>
                  </a:cubicBezTo>
                  <a:cubicBezTo>
                    <a:pt x="954" y="365"/>
                    <a:pt x="956" y="363"/>
                    <a:pt x="956" y="362"/>
                  </a:cubicBezTo>
                  <a:cubicBezTo>
                    <a:pt x="957" y="361"/>
                    <a:pt x="956" y="358"/>
                    <a:pt x="957" y="357"/>
                  </a:cubicBezTo>
                  <a:cubicBezTo>
                    <a:pt x="957" y="357"/>
                    <a:pt x="959" y="355"/>
                    <a:pt x="960" y="355"/>
                  </a:cubicBezTo>
                  <a:cubicBezTo>
                    <a:pt x="961" y="355"/>
                    <a:pt x="962" y="355"/>
                    <a:pt x="963" y="355"/>
                  </a:cubicBezTo>
                  <a:cubicBezTo>
                    <a:pt x="964" y="355"/>
                    <a:pt x="966" y="355"/>
                    <a:pt x="966" y="354"/>
                  </a:cubicBezTo>
                  <a:cubicBezTo>
                    <a:pt x="967" y="352"/>
                    <a:pt x="967" y="349"/>
                    <a:pt x="967" y="347"/>
                  </a:cubicBezTo>
                  <a:cubicBezTo>
                    <a:pt x="967" y="345"/>
                    <a:pt x="967" y="341"/>
                    <a:pt x="966" y="339"/>
                  </a:cubicBezTo>
                  <a:cubicBezTo>
                    <a:pt x="966" y="338"/>
                    <a:pt x="965" y="336"/>
                    <a:pt x="964" y="335"/>
                  </a:cubicBezTo>
                  <a:cubicBezTo>
                    <a:pt x="964" y="334"/>
                    <a:pt x="963" y="331"/>
                    <a:pt x="961" y="331"/>
                  </a:cubicBezTo>
                  <a:cubicBezTo>
                    <a:pt x="960" y="331"/>
                    <a:pt x="957" y="333"/>
                    <a:pt x="956" y="332"/>
                  </a:cubicBezTo>
                  <a:cubicBezTo>
                    <a:pt x="955" y="332"/>
                    <a:pt x="955" y="329"/>
                    <a:pt x="954" y="329"/>
                  </a:cubicBezTo>
                  <a:cubicBezTo>
                    <a:pt x="953" y="328"/>
                    <a:pt x="952" y="328"/>
                    <a:pt x="951" y="328"/>
                  </a:cubicBezTo>
                  <a:cubicBezTo>
                    <a:pt x="950" y="329"/>
                    <a:pt x="949" y="331"/>
                    <a:pt x="948" y="331"/>
                  </a:cubicBezTo>
                  <a:cubicBezTo>
                    <a:pt x="948" y="332"/>
                    <a:pt x="946" y="330"/>
                    <a:pt x="946" y="329"/>
                  </a:cubicBezTo>
                  <a:cubicBezTo>
                    <a:pt x="946" y="328"/>
                    <a:pt x="947" y="327"/>
                    <a:pt x="947" y="326"/>
                  </a:cubicBezTo>
                  <a:cubicBezTo>
                    <a:pt x="947" y="325"/>
                    <a:pt x="946" y="323"/>
                    <a:pt x="946" y="322"/>
                  </a:cubicBezTo>
                  <a:cubicBezTo>
                    <a:pt x="945" y="321"/>
                    <a:pt x="944" y="319"/>
                    <a:pt x="943" y="319"/>
                  </a:cubicBezTo>
                  <a:cubicBezTo>
                    <a:pt x="943" y="319"/>
                    <a:pt x="941" y="320"/>
                    <a:pt x="941" y="321"/>
                  </a:cubicBezTo>
                  <a:cubicBezTo>
                    <a:pt x="940" y="321"/>
                    <a:pt x="939" y="323"/>
                    <a:pt x="938" y="324"/>
                  </a:cubicBezTo>
                  <a:cubicBezTo>
                    <a:pt x="937" y="324"/>
                    <a:pt x="935" y="324"/>
                    <a:pt x="934" y="324"/>
                  </a:cubicBezTo>
                  <a:cubicBezTo>
                    <a:pt x="933" y="324"/>
                    <a:pt x="932" y="323"/>
                    <a:pt x="932" y="322"/>
                  </a:cubicBezTo>
                  <a:cubicBezTo>
                    <a:pt x="931" y="321"/>
                    <a:pt x="931" y="319"/>
                    <a:pt x="931" y="319"/>
                  </a:cubicBezTo>
                  <a:cubicBezTo>
                    <a:pt x="932" y="318"/>
                    <a:pt x="934" y="318"/>
                    <a:pt x="935" y="317"/>
                  </a:cubicBezTo>
                  <a:cubicBezTo>
                    <a:pt x="936" y="317"/>
                    <a:pt x="937" y="316"/>
                    <a:pt x="938" y="315"/>
                  </a:cubicBezTo>
                  <a:cubicBezTo>
                    <a:pt x="939" y="314"/>
                    <a:pt x="940" y="313"/>
                    <a:pt x="940" y="312"/>
                  </a:cubicBezTo>
                  <a:cubicBezTo>
                    <a:pt x="942" y="312"/>
                    <a:pt x="945" y="313"/>
                    <a:pt x="946" y="312"/>
                  </a:cubicBezTo>
                  <a:cubicBezTo>
                    <a:pt x="947" y="312"/>
                    <a:pt x="948" y="311"/>
                    <a:pt x="948" y="310"/>
                  </a:cubicBezTo>
                  <a:cubicBezTo>
                    <a:pt x="949" y="310"/>
                    <a:pt x="947" y="308"/>
                    <a:pt x="946" y="308"/>
                  </a:cubicBezTo>
                  <a:cubicBezTo>
                    <a:pt x="945" y="308"/>
                    <a:pt x="944" y="307"/>
                    <a:pt x="943" y="307"/>
                  </a:cubicBezTo>
                  <a:cubicBezTo>
                    <a:pt x="942" y="306"/>
                    <a:pt x="941" y="304"/>
                    <a:pt x="940" y="302"/>
                  </a:cubicBezTo>
                  <a:cubicBezTo>
                    <a:pt x="939" y="302"/>
                    <a:pt x="938" y="300"/>
                    <a:pt x="938" y="300"/>
                  </a:cubicBezTo>
                  <a:cubicBezTo>
                    <a:pt x="937" y="299"/>
                    <a:pt x="934" y="299"/>
                    <a:pt x="933" y="299"/>
                  </a:cubicBezTo>
                  <a:cubicBezTo>
                    <a:pt x="932" y="298"/>
                    <a:pt x="931" y="297"/>
                    <a:pt x="931" y="296"/>
                  </a:cubicBezTo>
                  <a:cubicBezTo>
                    <a:pt x="931" y="295"/>
                    <a:pt x="933" y="293"/>
                    <a:pt x="933" y="293"/>
                  </a:cubicBezTo>
                  <a:cubicBezTo>
                    <a:pt x="934" y="292"/>
                    <a:pt x="934" y="290"/>
                    <a:pt x="935" y="289"/>
                  </a:cubicBezTo>
                  <a:cubicBezTo>
                    <a:pt x="936" y="289"/>
                    <a:pt x="938" y="291"/>
                    <a:pt x="938" y="292"/>
                  </a:cubicBezTo>
                  <a:cubicBezTo>
                    <a:pt x="939" y="292"/>
                    <a:pt x="940" y="294"/>
                    <a:pt x="941" y="294"/>
                  </a:cubicBezTo>
                  <a:cubicBezTo>
                    <a:pt x="942" y="295"/>
                    <a:pt x="944" y="294"/>
                    <a:pt x="945" y="294"/>
                  </a:cubicBezTo>
                  <a:cubicBezTo>
                    <a:pt x="946" y="294"/>
                    <a:pt x="948" y="295"/>
                    <a:pt x="949" y="296"/>
                  </a:cubicBezTo>
                  <a:cubicBezTo>
                    <a:pt x="950" y="297"/>
                    <a:pt x="951" y="299"/>
                    <a:pt x="952" y="300"/>
                  </a:cubicBezTo>
                  <a:cubicBezTo>
                    <a:pt x="952" y="300"/>
                    <a:pt x="954" y="301"/>
                    <a:pt x="955" y="300"/>
                  </a:cubicBezTo>
                  <a:cubicBezTo>
                    <a:pt x="956" y="300"/>
                    <a:pt x="957" y="298"/>
                    <a:pt x="957" y="297"/>
                  </a:cubicBezTo>
                  <a:cubicBezTo>
                    <a:pt x="958" y="296"/>
                    <a:pt x="957" y="293"/>
                    <a:pt x="957" y="291"/>
                  </a:cubicBezTo>
                  <a:cubicBezTo>
                    <a:pt x="957" y="289"/>
                    <a:pt x="958" y="285"/>
                    <a:pt x="958" y="283"/>
                  </a:cubicBezTo>
                  <a:cubicBezTo>
                    <a:pt x="958" y="281"/>
                    <a:pt x="955" y="278"/>
                    <a:pt x="954" y="276"/>
                  </a:cubicBezTo>
                  <a:cubicBezTo>
                    <a:pt x="953" y="275"/>
                    <a:pt x="951" y="272"/>
                    <a:pt x="950" y="270"/>
                  </a:cubicBezTo>
                  <a:cubicBezTo>
                    <a:pt x="950" y="269"/>
                    <a:pt x="949" y="267"/>
                    <a:pt x="948" y="266"/>
                  </a:cubicBezTo>
                  <a:cubicBezTo>
                    <a:pt x="947" y="266"/>
                    <a:pt x="945" y="265"/>
                    <a:pt x="944" y="266"/>
                  </a:cubicBezTo>
                  <a:cubicBezTo>
                    <a:pt x="944" y="266"/>
                    <a:pt x="945" y="269"/>
                    <a:pt x="945" y="270"/>
                  </a:cubicBezTo>
                  <a:cubicBezTo>
                    <a:pt x="944" y="270"/>
                    <a:pt x="943" y="271"/>
                    <a:pt x="942" y="272"/>
                  </a:cubicBezTo>
                  <a:cubicBezTo>
                    <a:pt x="941" y="272"/>
                    <a:pt x="940" y="271"/>
                    <a:pt x="939" y="271"/>
                  </a:cubicBezTo>
                  <a:cubicBezTo>
                    <a:pt x="938" y="270"/>
                    <a:pt x="937" y="269"/>
                    <a:pt x="937" y="268"/>
                  </a:cubicBezTo>
                  <a:cubicBezTo>
                    <a:pt x="936" y="267"/>
                    <a:pt x="937" y="265"/>
                    <a:pt x="938" y="264"/>
                  </a:cubicBezTo>
                  <a:cubicBezTo>
                    <a:pt x="938" y="264"/>
                    <a:pt x="940" y="263"/>
                    <a:pt x="941" y="263"/>
                  </a:cubicBezTo>
                  <a:cubicBezTo>
                    <a:pt x="941" y="262"/>
                    <a:pt x="943" y="261"/>
                    <a:pt x="943" y="260"/>
                  </a:cubicBezTo>
                  <a:cubicBezTo>
                    <a:pt x="943" y="260"/>
                    <a:pt x="942" y="258"/>
                    <a:pt x="942" y="258"/>
                  </a:cubicBezTo>
                  <a:cubicBezTo>
                    <a:pt x="941" y="257"/>
                    <a:pt x="938" y="257"/>
                    <a:pt x="937" y="257"/>
                  </a:cubicBezTo>
                  <a:cubicBezTo>
                    <a:pt x="936" y="257"/>
                    <a:pt x="933" y="258"/>
                    <a:pt x="932" y="259"/>
                  </a:cubicBezTo>
                  <a:cubicBezTo>
                    <a:pt x="932" y="259"/>
                    <a:pt x="931" y="260"/>
                    <a:pt x="930" y="260"/>
                  </a:cubicBezTo>
                  <a:cubicBezTo>
                    <a:pt x="929" y="260"/>
                    <a:pt x="928" y="259"/>
                    <a:pt x="927" y="259"/>
                  </a:cubicBezTo>
                  <a:cubicBezTo>
                    <a:pt x="926" y="258"/>
                    <a:pt x="925" y="257"/>
                    <a:pt x="924" y="257"/>
                  </a:cubicBezTo>
                  <a:cubicBezTo>
                    <a:pt x="923" y="256"/>
                    <a:pt x="922" y="255"/>
                    <a:pt x="921" y="255"/>
                  </a:cubicBezTo>
                  <a:cubicBezTo>
                    <a:pt x="919" y="255"/>
                    <a:pt x="916" y="257"/>
                    <a:pt x="915" y="257"/>
                  </a:cubicBezTo>
                  <a:cubicBezTo>
                    <a:pt x="913" y="257"/>
                    <a:pt x="911" y="258"/>
                    <a:pt x="910" y="257"/>
                  </a:cubicBezTo>
                  <a:cubicBezTo>
                    <a:pt x="909" y="257"/>
                    <a:pt x="907" y="256"/>
                    <a:pt x="906" y="256"/>
                  </a:cubicBezTo>
                  <a:cubicBezTo>
                    <a:pt x="905" y="255"/>
                    <a:pt x="902" y="253"/>
                    <a:pt x="902" y="252"/>
                  </a:cubicBezTo>
                  <a:cubicBezTo>
                    <a:pt x="901" y="250"/>
                    <a:pt x="900" y="247"/>
                    <a:pt x="899" y="246"/>
                  </a:cubicBezTo>
                  <a:cubicBezTo>
                    <a:pt x="898" y="245"/>
                    <a:pt x="896" y="242"/>
                    <a:pt x="895" y="241"/>
                  </a:cubicBezTo>
                  <a:cubicBezTo>
                    <a:pt x="894" y="241"/>
                    <a:pt x="893" y="239"/>
                    <a:pt x="892" y="239"/>
                  </a:cubicBezTo>
                  <a:cubicBezTo>
                    <a:pt x="891" y="238"/>
                    <a:pt x="889" y="239"/>
                    <a:pt x="888" y="239"/>
                  </a:cubicBezTo>
                  <a:cubicBezTo>
                    <a:pt x="887" y="239"/>
                    <a:pt x="884" y="238"/>
                    <a:pt x="883" y="237"/>
                  </a:cubicBezTo>
                  <a:cubicBezTo>
                    <a:pt x="882" y="237"/>
                    <a:pt x="882" y="236"/>
                    <a:pt x="881" y="235"/>
                  </a:cubicBezTo>
                  <a:cubicBezTo>
                    <a:pt x="880" y="235"/>
                    <a:pt x="878" y="234"/>
                    <a:pt x="877" y="233"/>
                  </a:cubicBezTo>
                  <a:cubicBezTo>
                    <a:pt x="876" y="233"/>
                    <a:pt x="874" y="232"/>
                    <a:pt x="873" y="231"/>
                  </a:cubicBezTo>
                  <a:cubicBezTo>
                    <a:pt x="872" y="231"/>
                    <a:pt x="871" y="229"/>
                    <a:pt x="870" y="229"/>
                  </a:cubicBezTo>
                  <a:cubicBezTo>
                    <a:pt x="870" y="228"/>
                    <a:pt x="868" y="227"/>
                    <a:pt x="867" y="227"/>
                  </a:cubicBezTo>
                  <a:cubicBezTo>
                    <a:pt x="866" y="226"/>
                    <a:pt x="865" y="224"/>
                    <a:pt x="864" y="223"/>
                  </a:cubicBezTo>
                  <a:cubicBezTo>
                    <a:pt x="864" y="223"/>
                    <a:pt x="864" y="221"/>
                    <a:pt x="865" y="220"/>
                  </a:cubicBezTo>
                  <a:cubicBezTo>
                    <a:pt x="866" y="219"/>
                    <a:pt x="868" y="219"/>
                    <a:pt x="870" y="219"/>
                  </a:cubicBezTo>
                  <a:cubicBezTo>
                    <a:pt x="870" y="219"/>
                    <a:pt x="871" y="220"/>
                    <a:pt x="872" y="221"/>
                  </a:cubicBezTo>
                  <a:cubicBezTo>
                    <a:pt x="872" y="222"/>
                    <a:pt x="873" y="223"/>
                    <a:pt x="873" y="224"/>
                  </a:cubicBezTo>
                  <a:cubicBezTo>
                    <a:pt x="874" y="224"/>
                    <a:pt x="875" y="225"/>
                    <a:pt x="876" y="225"/>
                  </a:cubicBezTo>
                  <a:cubicBezTo>
                    <a:pt x="877" y="226"/>
                    <a:pt x="877" y="227"/>
                    <a:pt x="878" y="227"/>
                  </a:cubicBezTo>
                  <a:cubicBezTo>
                    <a:pt x="879" y="228"/>
                    <a:pt x="883" y="226"/>
                    <a:pt x="884" y="227"/>
                  </a:cubicBezTo>
                  <a:cubicBezTo>
                    <a:pt x="884" y="227"/>
                    <a:pt x="885" y="229"/>
                    <a:pt x="885" y="229"/>
                  </a:cubicBezTo>
                  <a:cubicBezTo>
                    <a:pt x="886" y="230"/>
                    <a:pt x="887" y="230"/>
                    <a:pt x="888" y="231"/>
                  </a:cubicBezTo>
                  <a:cubicBezTo>
                    <a:pt x="889" y="231"/>
                    <a:pt x="891" y="231"/>
                    <a:pt x="892" y="231"/>
                  </a:cubicBezTo>
                  <a:cubicBezTo>
                    <a:pt x="893" y="232"/>
                    <a:pt x="893" y="233"/>
                    <a:pt x="894" y="233"/>
                  </a:cubicBezTo>
                  <a:cubicBezTo>
                    <a:pt x="895" y="234"/>
                    <a:pt x="898" y="234"/>
                    <a:pt x="899" y="235"/>
                  </a:cubicBezTo>
                  <a:cubicBezTo>
                    <a:pt x="900" y="236"/>
                    <a:pt x="902" y="239"/>
                    <a:pt x="903" y="240"/>
                  </a:cubicBezTo>
                  <a:cubicBezTo>
                    <a:pt x="903" y="241"/>
                    <a:pt x="905" y="243"/>
                    <a:pt x="906" y="244"/>
                  </a:cubicBezTo>
                  <a:cubicBezTo>
                    <a:pt x="906" y="245"/>
                    <a:pt x="906" y="248"/>
                    <a:pt x="907" y="249"/>
                  </a:cubicBezTo>
                  <a:cubicBezTo>
                    <a:pt x="907" y="249"/>
                    <a:pt x="909" y="251"/>
                    <a:pt x="909" y="252"/>
                  </a:cubicBezTo>
                  <a:cubicBezTo>
                    <a:pt x="910" y="252"/>
                    <a:pt x="912" y="252"/>
                    <a:pt x="912" y="252"/>
                  </a:cubicBezTo>
                  <a:cubicBezTo>
                    <a:pt x="913" y="251"/>
                    <a:pt x="912" y="249"/>
                    <a:pt x="912" y="248"/>
                  </a:cubicBezTo>
                  <a:cubicBezTo>
                    <a:pt x="913" y="247"/>
                    <a:pt x="916" y="247"/>
                    <a:pt x="917" y="247"/>
                  </a:cubicBezTo>
                  <a:cubicBezTo>
                    <a:pt x="918" y="247"/>
                    <a:pt x="919" y="248"/>
                    <a:pt x="920" y="248"/>
                  </a:cubicBezTo>
                  <a:cubicBezTo>
                    <a:pt x="921" y="249"/>
                    <a:pt x="924" y="251"/>
                    <a:pt x="925" y="251"/>
                  </a:cubicBezTo>
                  <a:cubicBezTo>
                    <a:pt x="926" y="252"/>
                    <a:pt x="928" y="251"/>
                    <a:pt x="929" y="251"/>
                  </a:cubicBezTo>
                  <a:cubicBezTo>
                    <a:pt x="930" y="251"/>
                    <a:pt x="931" y="252"/>
                    <a:pt x="932" y="252"/>
                  </a:cubicBezTo>
                  <a:cubicBezTo>
                    <a:pt x="933" y="253"/>
                    <a:pt x="934" y="252"/>
                    <a:pt x="935" y="252"/>
                  </a:cubicBezTo>
                  <a:cubicBezTo>
                    <a:pt x="936" y="252"/>
                    <a:pt x="937" y="251"/>
                    <a:pt x="937" y="251"/>
                  </a:cubicBezTo>
                  <a:cubicBezTo>
                    <a:pt x="939" y="250"/>
                    <a:pt x="944" y="252"/>
                    <a:pt x="945" y="250"/>
                  </a:cubicBezTo>
                  <a:cubicBezTo>
                    <a:pt x="945" y="249"/>
                    <a:pt x="943" y="248"/>
                    <a:pt x="943" y="247"/>
                  </a:cubicBezTo>
                  <a:cubicBezTo>
                    <a:pt x="942" y="246"/>
                    <a:pt x="940" y="245"/>
                    <a:pt x="939" y="245"/>
                  </a:cubicBezTo>
                  <a:cubicBezTo>
                    <a:pt x="939" y="245"/>
                    <a:pt x="937" y="246"/>
                    <a:pt x="936" y="246"/>
                  </a:cubicBezTo>
                  <a:cubicBezTo>
                    <a:pt x="936" y="246"/>
                    <a:pt x="934" y="246"/>
                    <a:pt x="933" y="245"/>
                  </a:cubicBezTo>
                  <a:cubicBezTo>
                    <a:pt x="933" y="245"/>
                    <a:pt x="932" y="243"/>
                    <a:pt x="932" y="242"/>
                  </a:cubicBezTo>
                  <a:cubicBezTo>
                    <a:pt x="932" y="242"/>
                    <a:pt x="934" y="241"/>
                    <a:pt x="934" y="240"/>
                  </a:cubicBezTo>
                  <a:cubicBezTo>
                    <a:pt x="935" y="240"/>
                    <a:pt x="936" y="238"/>
                    <a:pt x="936" y="238"/>
                  </a:cubicBezTo>
                  <a:cubicBezTo>
                    <a:pt x="936" y="237"/>
                    <a:pt x="936" y="235"/>
                    <a:pt x="936" y="235"/>
                  </a:cubicBezTo>
                  <a:cubicBezTo>
                    <a:pt x="936" y="234"/>
                    <a:pt x="934" y="232"/>
                    <a:pt x="934" y="231"/>
                  </a:cubicBezTo>
                  <a:cubicBezTo>
                    <a:pt x="934" y="230"/>
                    <a:pt x="933" y="228"/>
                    <a:pt x="933" y="227"/>
                  </a:cubicBezTo>
                  <a:cubicBezTo>
                    <a:pt x="933" y="225"/>
                    <a:pt x="931" y="223"/>
                    <a:pt x="931" y="222"/>
                  </a:cubicBezTo>
                  <a:cubicBezTo>
                    <a:pt x="931" y="221"/>
                    <a:pt x="930" y="219"/>
                    <a:pt x="930" y="218"/>
                  </a:cubicBezTo>
                  <a:cubicBezTo>
                    <a:pt x="930" y="217"/>
                    <a:pt x="931" y="216"/>
                    <a:pt x="932" y="215"/>
                  </a:cubicBezTo>
                  <a:cubicBezTo>
                    <a:pt x="933" y="215"/>
                    <a:pt x="935" y="215"/>
                    <a:pt x="936" y="214"/>
                  </a:cubicBezTo>
                  <a:cubicBezTo>
                    <a:pt x="937" y="213"/>
                    <a:pt x="939" y="211"/>
                    <a:pt x="939" y="209"/>
                  </a:cubicBezTo>
                  <a:cubicBezTo>
                    <a:pt x="940" y="207"/>
                    <a:pt x="939" y="204"/>
                    <a:pt x="938" y="202"/>
                  </a:cubicBezTo>
                  <a:cubicBezTo>
                    <a:pt x="937" y="201"/>
                    <a:pt x="935" y="199"/>
                    <a:pt x="934" y="198"/>
                  </a:cubicBezTo>
                  <a:cubicBezTo>
                    <a:pt x="932" y="197"/>
                    <a:pt x="927" y="195"/>
                    <a:pt x="924" y="194"/>
                  </a:cubicBezTo>
                  <a:cubicBezTo>
                    <a:pt x="923" y="193"/>
                    <a:pt x="921" y="193"/>
                    <a:pt x="919" y="193"/>
                  </a:cubicBezTo>
                  <a:cubicBezTo>
                    <a:pt x="917" y="192"/>
                    <a:pt x="914" y="193"/>
                    <a:pt x="912" y="193"/>
                  </a:cubicBezTo>
                  <a:cubicBezTo>
                    <a:pt x="911" y="193"/>
                    <a:pt x="908" y="193"/>
                    <a:pt x="907" y="192"/>
                  </a:cubicBezTo>
                  <a:cubicBezTo>
                    <a:pt x="906" y="191"/>
                    <a:pt x="904" y="189"/>
                    <a:pt x="903" y="189"/>
                  </a:cubicBezTo>
                  <a:cubicBezTo>
                    <a:pt x="902" y="188"/>
                    <a:pt x="900" y="187"/>
                    <a:pt x="899" y="187"/>
                  </a:cubicBezTo>
                  <a:cubicBezTo>
                    <a:pt x="898" y="187"/>
                    <a:pt x="896" y="187"/>
                    <a:pt x="895" y="186"/>
                  </a:cubicBezTo>
                  <a:cubicBezTo>
                    <a:pt x="893" y="186"/>
                    <a:pt x="893" y="183"/>
                    <a:pt x="892" y="182"/>
                  </a:cubicBezTo>
                  <a:cubicBezTo>
                    <a:pt x="891" y="181"/>
                    <a:pt x="888" y="179"/>
                    <a:pt x="887" y="178"/>
                  </a:cubicBezTo>
                  <a:cubicBezTo>
                    <a:pt x="886" y="177"/>
                    <a:pt x="883" y="177"/>
                    <a:pt x="881" y="177"/>
                  </a:cubicBezTo>
                  <a:cubicBezTo>
                    <a:pt x="881" y="176"/>
                    <a:pt x="879" y="175"/>
                    <a:pt x="878" y="174"/>
                  </a:cubicBezTo>
                  <a:cubicBezTo>
                    <a:pt x="878" y="173"/>
                    <a:pt x="877" y="171"/>
                    <a:pt x="876" y="170"/>
                  </a:cubicBezTo>
                  <a:cubicBezTo>
                    <a:pt x="876" y="169"/>
                    <a:pt x="874" y="168"/>
                    <a:pt x="873" y="169"/>
                  </a:cubicBezTo>
                  <a:cubicBezTo>
                    <a:pt x="872" y="169"/>
                    <a:pt x="871" y="171"/>
                    <a:pt x="870" y="171"/>
                  </a:cubicBezTo>
                  <a:cubicBezTo>
                    <a:pt x="869" y="171"/>
                    <a:pt x="866" y="170"/>
                    <a:pt x="865" y="170"/>
                  </a:cubicBezTo>
                  <a:cubicBezTo>
                    <a:pt x="864" y="170"/>
                    <a:pt x="863" y="172"/>
                    <a:pt x="862" y="173"/>
                  </a:cubicBezTo>
                  <a:cubicBezTo>
                    <a:pt x="862" y="173"/>
                    <a:pt x="862" y="174"/>
                    <a:pt x="861" y="174"/>
                  </a:cubicBezTo>
                  <a:cubicBezTo>
                    <a:pt x="861" y="175"/>
                    <a:pt x="859" y="174"/>
                    <a:pt x="858" y="174"/>
                  </a:cubicBezTo>
                  <a:cubicBezTo>
                    <a:pt x="858" y="173"/>
                    <a:pt x="857" y="172"/>
                    <a:pt x="857" y="171"/>
                  </a:cubicBezTo>
                  <a:cubicBezTo>
                    <a:pt x="856" y="171"/>
                    <a:pt x="853" y="171"/>
                    <a:pt x="852" y="171"/>
                  </a:cubicBezTo>
                  <a:cubicBezTo>
                    <a:pt x="851" y="172"/>
                    <a:pt x="849" y="174"/>
                    <a:pt x="847" y="174"/>
                  </a:cubicBezTo>
                  <a:cubicBezTo>
                    <a:pt x="846" y="175"/>
                    <a:pt x="843" y="175"/>
                    <a:pt x="842" y="174"/>
                  </a:cubicBezTo>
                  <a:cubicBezTo>
                    <a:pt x="841" y="174"/>
                    <a:pt x="840" y="173"/>
                    <a:pt x="839" y="172"/>
                  </a:cubicBezTo>
                  <a:cubicBezTo>
                    <a:pt x="838" y="171"/>
                    <a:pt x="835" y="171"/>
                    <a:pt x="834" y="171"/>
                  </a:cubicBezTo>
                  <a:cubicBezTo>
                    <a:pt x="833" y="170"/>
                    <a:pt x="830" y="171"/>
                    <a:pt x="829" y="170"/>
                  </a:cubicBezTo>
                  <a:cubicBezTo>
                    <a:pt x="828" y="170"/>
                    <a:pt x="827" y="169"/>
                    <a:pt x="827" y="168"/>
                  </a:cubicBezTo>
                  <a:cubicBezTo>
                    <a:pt x="826" y="167"/>
                    <a:pt x="827" y="166"/>
                    <a:pt x="827" y="165"/>
                  </a:cubicBezTo>
                  <a:cubicBezTo>
                    <a:pt x="826" y="164"/>
                    <a:pt x="825" y="162"/>
                    <a:pt x="825" y="162"/>
                  </a:cubicBezTo>
                  <a:cubicBezTo>
                    <a:pt x="824" y="161"/>
                    <a:pt x="822" y="159"/>
                    <a:pt x="821" y="159"/>
                  </a:cubicBezTo>
                  <a:cubicBezTo>
                    <a:pt x="820" y="158"/>
                    <a:pt x="817" y="158"/>
                    <a:pt x="816" y="157"/>
                  </a:cubicBezTo>
                  <a:cubicBezTo>
                    <a:pt x="815" y="157"/>
                    <a:pt x="814" y="155"/>
                    <a:pt x="814" y="154"/>
                  </a:cubicBezTo>
                  <a:cubicBezTo>
                    <a:pt x="813" y="153"/>
                    <a:pt x="813" y="150"/>
                    <a:pt x="813" y="148"/>
                  </a:cubicBezTo>
                  <a:cubicBezTo>
                    <a:pt x="813" y="147"/>
                    <a:pt x="813" y="145"/>
                    <a:pt x="813" y="144"/>
                  </a:cubicBezTo>
                  <a:cubicBezTo>
                    <a:pt x="812" y="144"/>
                    <a:pt x="811" y="142"/>
                    <a:pt x="810" y="142"/>
                  </a:cubicBezTo>
                  <a:cubicBezTo>
                    <a:pt x="809" y="142"/>
                    <a:pt x="807" y="142"/>
                    <a:pt x="806" y="143"/>
                  </a:cubicBezTo>
                  <a:cubicBezTo>
                    <a:pt x="805" y="143"/>
                    <a:pt x="805" y="145"/>
                    <a:pt x="805" y="146"/>
                  </a:cubicBezTo>
                  <a:cubicBezTo>
                    <a:pt x="804" y="146"/>
                    <a:pt x="803" y="147"/>
                    <a:pt x="803" y="148"/>
                  </a:cubicBezTo>
                  <a:cubicBezTo>
                    <a:pt x="802" y="148"/>
                    <a:pt x="800" y="147"/>
                    <a:pt x="800" y="148"/>
                  </a:cubicBezTo>
                  <a:cubicBezTo>
                    <a:pt x="799" y="148"/>
                    <a:pt x="798" y="150"/>
                    <a:pt x="797" y="150"/>
                  </a:cubicBezTo>
                  <a:cubicBezTo>
                    <a:pt x="797" y="151"/>
                    <a:pt x="795" y="153"/>
                    <a:pt x="794" y="154"/>
                  </a:cubicBezTo>
                  <a:cubicBezTo>
                    <a:pt x="794" y="154"/>
                    <a:pt x="792" y="156"/>
                    <a:pt x="791" y="156"/>
                  </a:cubicBezTo>
                  <a:cubicBezTo>
                    <a:pt x="790" y="157"/>
                    <a:pt x="789" y="157"/>
                    <a:pt x="788" y="157"/>
                  </a:cubicBezTo>
                  <a:cubicBezTo>
                    <a:pt x="787" y="158"/>
                    <a:pt x="785" y="159"/>
                    <a:pt x="784" y="159"/>
                  </a:cubicBezTo>
                  <a:cubicBezTo>
                    <a:pt x="783" y="159"/>
                    <a:pt x="781" y="159"/>
                    <a:pt x="781" y="158"/>
                  </a:cubicBezTo>
                  <a:cubicBezTo>
                    <a:pt x="780" y="158"/>
                    <a:pt x="779" y="157"/>
                    <a:pt x="778" y="156"/>
                  </a:cubicBezTo>
                  <a:cubicBezTo>
                    <a:pt x="778" y="156"/>
                    <a:pt x="777" y="154"/>
                    <a:pt x="777" y="153"/>
                  </a:cubicBezTo>
                  <a:cubicBezTo>
                    <a:pt x="776" y="152"/>
                    <a:pt x="775" y="151"/>
                    <a:pt x="774" y="150"/>
                  </a:cubicBezTo>
                  <a:cubicBezTo>
                    <a:pt x="773" y="149"/>
                    <a:pt x="772" y="146"/>
                    <a:pt x="771" y="144"/>
                  </a:cubicBezTo>
                  <a:cubicBezTo>
                    <a:pt x="770" y="143"/>
                    <a:pt x="769" y="142"/>
                    <a:pt x="769" y="141"/>
                  </a:cubicBezTo>
                  <a:cubicBezTo>
                    <a:pt x="769" y="139"/>
                    <a:pt x="768" y="137"/>
                    <a:pt x="768" y="135"/>
                  </a:cubicBezTo>
                  <a:cubicBezTo>
                    <a:pt x="768" y="134"/>
                    <a:pt x="768" y="132"/>
                    <a:pt x="769" y="131"/>
                  </a:cubicBezTo>
                  <a:cubicBezTo>
                    <a:pt x="769" y="130"/>
                    <a:pt x="771" y="128"/>
                    <a:pt x="771" y="127"/>
                  </a:cubicBezTo>
                  <a:cubicBezTo>
                    <a:pt x="771" y="126"/>
                    <a:pt x="772" y="123"/>
                    <a:pt x="772" y="122"/>
                  </a:cubicBezTo>
                  <a:cubicBezTo>
                    <a:pt x="772" y="121"/>
                    <a:pt x="773" y="119"/>
                    <a:pt x="773" y="118"/>
                  </a:cubicBezTo>
                  <a:cubicBezTo>
                    <a:pt x="773" y="117"/>
                    <a:pt x="772" y="115"/>
                    <a:pt x="772" y="113"/>
                  </a:cubicBezTo>
                  <a:cubicBezTo>
                    <a:pt x="772" y="112"/>
                    <a:pt x="771" y="110"/>
                    <a:pt x="771" y="109"/>
                  </a:cubicBezTo>
                  <a:cubicBezTo>
                    <a:pt x="771" y="108"/>
                    <a:pt x="772" y="107"/>
                    <a:pt x="773" y="106"/>
                  </a:cubicBezTo>
                  <a:cubicBezTo>
                    <a:pt x="773" y="106"/>
                    <a:pt x="774" y="105"/>
                    <a:pt x="774" y="105"/>
                  </a:cubicBezTo>
                  <a:cubicBezTo>
                    <a:pt x="775" y="105"/>
                    <a:pt x="776" y="106"/>
                    <a:pt x="776" y="106"/>
                  </a:cubicBezTo>
                  <a:cubicBezTo>
                    <a:pt x="776" y="106"/>
                    <a:pt x="777" y="108"/>
                    <a:pt x="777" y="108"/>
                  </a:cubicBezTo>
                  <a:cubicBezTo>
                    <a:pt x="778" y="108"/>
                    <a:pt x="779" y="108"/>
                    <a:pt x="779" y="108"/>
                  </a:cubicBezTo>
                  <a:cubicBezTo>
                    <a:pt x="780" y="107"/>
                    <a:pt x="782" y="107"/>
                    <a:pt x="782" y="106"/>
                  </a:cubicBezTo>
                  <a:cubicBezTo>
                    <a:pt x="783" y="105"/>
                    <a:pt x="783" y="104"/>
                    <a:pt x="783" y="104"/>
                  </a:cubicBezTo>
                  <a:cubicBezTo>
                    <a:pt x="784" y="103"/>
                    <a:pt x="784" y="101"/>
                    <a:pt x="785" y="101"/>
                  </a:cubicBezTo>
                  <a:cubicBezTo>
                    <a:pt x="785" y="101"/>
                    <a:pt x="785" y="101"/>
                    <a:pt x="785" y="101"/>
                  </a:cubicBezTo>
                  <a:cubicBezTo>
                    <a:pt x="786" y="100"/>
                    <a:pt x="786" y="100"/>
                    <a:pt x="786" y="99"/>
                  </a:cubicBezTo>
                  <a:cubicBezTo>
                    <a:pt x="786" y="98"/>
                    <a:pt x="785" y="94"/>
                    <a:pt x="785" y="94"/>
                  </a:cubicBezTo>
                  <a:cubicBezTo>
                    <a:pt x="785" y="93"/>
                    <a:pt x="787" y="90"/>
                    <a:pt x="788" y="89"/>
                  </a:cubicBezTo>
                  <a:cubicBezTo>
                    <a:pt x="789" y="89"/>
                    <a:pt x="792" y="89"/>
                    <a:pt x="792" y="88"/>
                  </a:cubicBezTo>
                  <a:cubicBezTo>
                    <a:pt x="793" y="87"/>
                    <a:pt x="794" y="86"/>
                    <a:pt x="794" y="85"/>
                  </a:cubicBezTo>
                  <a:cubicBezTo>
                    <a:pt x="794" y="84"/>
                    <a:pt x="794" y="82"/>
                    <a:pt x="794" y="81"/>
                  </a:cubicBezTo>
                  <a:cubicBezTo>
                    <a:pt x="793" y="80"/>
                    <a:pt x="792" y="78"/>
                    <a:pt x="792" y="76"/>
                  </a:cubicBezTo>
                  <a:cubicBezTo>
                    <a:pt x="792" y="75"/>
                    <a:pt x="792" y="73"/>
                    <a:pt x="792" y="72"/>
                  </a:cubicBezTo>
                  <a:cubicBezTo>
                    <a:pt x="792" y="72"/>
                    <a:pt x="792" y="72"/>
                    <a:pt x="792" y="72"/>
                  </a:cubicBezTo>
                  <a:cubicBezTo>
                    <a:pt x="792" y="71"/>
                    <a:pt x="792" y="68"/>
                    <a:pt x="792" y="67"/>
                  </a:cubicBezTo>
                  <a:cubicBezTo>
                    <a:pt x="791" y="66"/>
                    <a:pt x="790" y="62"/>
                    <a:pt x="788" y="60"/>
                  </a:cubicBezTo>
                  <a:cubicBezTo>
                    <a:pt x="788" y="59"/>
                    <a:pt x="785" y="58"/>
                    <a:pt x="784" y="58"/>
                  </a:cubicBezTo>
                  <a:cubicBezTo>
                    <a:pt x="783" y="57"/>
                    <a:pt x="779" y="56"/>
                    <a:pt x="778" y="55"/>
                  </a:cubicBezTo>
                  <a:cubicBezTo>
                    <a:pt x="777" y="54"/>
                    <a:pt x="776" y="53"/>
                    <a:pt x="775" y="52"/>
                  </a:cubicBezTo>
                  <a:cubicBezTo>
                    <a:pt x="775" y="52"/>
                    <a:pt x="775" y="52"/>
                    <a:pt x="775" y="52"/>
                  </a:cubicBezTo>
                  <a:cubicBezTo>
                    <a:pt x="774" y="51"/>
                    <a:pt x="773" y="49"/>
                    <a:pt x="772" y="48"/>
                  </a:cubicBezTo>
                  <a:cubicBezTo>
                    <a:pt x="771" y="48"/>
                    <a:pt x="768" y="47"/>
                    <a:pt x="767" y="47"/>
                  </a:cubicBezTo>
                  <a:cubicBezTo>
                    <a:pt x="766" y="47"/>
                    <a:pt x="765" y="48"/>
                    <a:pt x="764" y="48"/>
                  </a:cubicBezTo>
                  <a:cubicBezTo>
                    <a:pt x="763" y="49"/>
                    <a:pt x="761" y="49"/>
                    <a:pt x="760" y="48"/>
                  </a:cubicBezTo>
                  <a:cubicBezTo>
                    <a:pt x="759" y="48"/>
                    <a:pt x="757" y="48"/>
                    <a:pt x="756" y="47"/>
                  </a:cubicBezTo>
                  <a:cubicBezTo>
                    <a:pt x="755" y="46"/>
                    <a:pt x="755" y="44"/>
                    <a:pt x="754" y="43"/>
                  </a:cubicBezTo>
                  <a:cubicBezTo>
                    <a:pt x="754" y="42"/>
                    <a:pt x="753" y="41"/>
                    <a:pt x="752" y="40"/>
                  </a:cubicBezTo>
                  <a:cubicBezTo>
                    <a:pt x="751" y="39"/>
                    <a:pt x="749" y="39"/>
                    <a:pt x="748" y="38"/>
                  </a:cubicBezTo>
                  <a:cubicBezTo>
                    <a:pt x="746" y="38"/>
                    <a:pt x="743" y="37"/>
                    <a:pt x="741" y="37"/>
                  </a:cubicBezTo>
                  <a:cubicBezTo>
                    <a:pt x="740" y="36"/>
                    <a:pt x="737" y="37"/>
                    <a:pt x="736" y="38"/>
                  </a:cubicBezTo>
                  <a:cubicBezTo>
                    <a:pt x="734" y="38"/>
                    <a:pt x="731" y="40"/>
                    <a:pt x="730" y="40"/>
                  </a:cubicBezTo>
                  <a:cubicBezTo>
                    <a:pt x="728" y="40"/>
                    <a:pt x="725" y="39"/>
                    <a:pt x="724" y="38"/>
                  </a:cubicBezTo>
                  <a:cubicBezTo>
                    <a:pt x="724" y="38"/>
                    <a:pt x="723" y="36"/>
                    <a:pt x="722" y="35"/>
                  </a:cubicBezTo>
                  <a:cubicBezTo>
                    <a:pt x="722" y="35"/>
                    <a:pt x="720" y="34"/>
                    <a:pt x="720" y="34"/>
                  </a:cubicBezTo>
                  <a:cubicBezTo>
                    <a:pt x="719" y="33"/>
                    <a:pt x="716" y="34"/>
                    <a:pt x="715" y="34"/>
                  </a:cubicBezTo>
                  <a:cubicBezTo>
                    <a:pt x="714" y="33"/>
                    <a:pt x="713" y="31"/>
                    <a:pt x="713" y="30"/>
                  </a:cubicBezTo>
                  <a:cubicBezTo>
                    <a:pt x="713" y="29"/>
                    <a:pt x="713" y="27"/>
                    <a:pt x="713" y="25"/>
                  </a:cubicBezTo>
                  <a:cubicBezTo>
                    <a:pt x="713" y="25"/>
                    <a:pt x="714" y="23"/>
                    <a:pt x="715" y="22"/>
                  </a:cubicBezTo>
                  <a:cubicBezTo>
                    <a:pt x="715" y="21"/>
                    <a:pt x="717" y="20"/>
                    <a:pt x="718" y="20"/>
                  </a:cubicBezTo>
                  <a:cubicBezTo>
                    <a:pt x="719" y="18"/>
                    <a:pt x="719" y="16"/>
                    <a:pt x="718" y="14"/>
                  </a:cubicBezTo>
                  <a:cubicBezTo>
                    <a:pt x="718" y="13"/>
                    <a:pt x="716" y="11"/>
                    <a:pt x="715" y="10"/>
                  </a:cubicBezTo>
                  <a:cubicBezTo>
                    <a:pt x="714" y="10"/>
                    <a:pt x="712" y="11"/>
                    <a:pt x="711" y="11"/>
                  </a:cubicBezTo>
                  <a:cubicBezTo>
                    <a:pt x="710" y="10"/>
                    <a:pt x="707" y="9"/>
                    <a:pt x="706" y="9"/>
                  </a:cubicBezTo>
                  <a:cubicBezTo>
                    <a:pt x="705" y="8"/>
                    <a:pt x="704" y="5"/>
                    <a:pt x="703" y="4"/>
                  </a:cubicBezTo>
                  <a:cubicBezTo>
                    <a:pt x="702" y="4"/>
                    <a:pt x="700" y="3"/>
                    <a:pt x="699" y="3"/>
                  </a:cubicBezTo>
                  <a:cubicBezTo>
                    <a:pt x="698" y="3"/>
                    <a:pt x="696" y="5"/>
                    <a:pt x="695" y="5"/>
                  </a:cubicBezTo>
                  <a:cubicBezTo>
                    <a:pt x="694" y="6"/>
                    <a:pt x="692" y="5"/>
                    <a:pt x="691" y="5"/>
                  </a:cubicBezTo>
                  <a:cubicBezTo>
                    <a:pt x="690" y="5"/>
                    <a:pt x="688" y="3"/>
                    <a:pt x="686" y="3"/>
                  </a:cubicBezTo>
                  <a:cubicBezTo>
                    <a:pt x="685" y="3"/>
                    <a:pt x="684" y="4"/>
                    <a:pt x="684" y="4"/>
                  </a:cubicBezTo>
                  <a:cubicBezTo>
                    <a:pt x="683" y="4"/>
                    <a:pt x="683" y="4"/>
                    <a:pt x="683" y="5"/>
                  </a:cubicBezTo>
                  <a:cubicBezTo>
                    <a:pt x="682" y="5"/>
                    <a:pt x="681" y="6"/>
                    <a:pt x="680" y="6"/>
                  </a:cubicBezTo>
                  <a:cubicBezTo>
                    <a:pt x="680" y="7"/>
                    <a:pt x="679" y="8"/>
                    <a:pt x="678" y="9"/>
                  </a:cubicBezTo>
                  <a:cubicBezTo>
                    <a:pt x="678" y="10"/>
                    <a:pt x="678" y="13"/>
                    <a:pt x="678" y="14"/>
                  </a:cubicBezTo>
                  <a:cubicBezTo>
                    <a:pt x="677" y="16"/>
                    <a:pt x="678" y="18"/>
                    <a:pt x="678" y="20"/>
                  </a:cubicBezTo>
                  <a:cubicBezTo>
                    <a:pt x="678" y="21"/>
                    <a:pt x="676" y="22"/>
                    <a:pt x="676" y="23"/>
                  </a:cubicBezTo>
                  <a:cubicBezTo>
                    <a:pt x="675" y="25"/>
                    <a:pt x="676" y="29"/>
                    <a:pt x="675" y="31"/>
                  </a:cubicBezTo>
                  <a:cubicBezTo>
                    <a:pt x="675" y="32"/>
                    <a:pt x="676" y="35"/>
                    <a:pt x="675" y="36"/>
                  </a:cubicBezTo>
                  <a:cubicBezTo>
                    <a:pt x="675" y="37"/>
                    <a:pt x="675" y="40"/>
                    <a:pt x="675" y="40"/>
                  </a:cubicBezTo>
                  <a:cubicBezTo>
                    <a:pt x="594" y="0"/>
                    <a:pt x="594" y="0"/>
                    <a:pt x="594" y="0"/>
                  </a:cubicBezTo>
                  <a:cubicBezTo>
                    <a:pt x="594" y="0"/>
                    <a:pt x="595" y="4"/>
                    <a:pt x="595" y="6"/>
                  </a:cubicBezTo>
                  <a:cubicBezTo>
                    <a:pt x="595" y="6"/>
                    <a:pt x="593" y="8"/>
                    <a:pt x="593" y="8"/>
                  </a:cubicBezTo>
                  <a:cubicBezTo>
                    <a:pt x="594" y="9"/>
                    <a:pt x="596" y="10"/>
                    <a:pt x="596" y="11"/>
                  </a:cubicBezTo>
                  <a:cubicBezTo>
                    <a:pt x="597" y="11"/>
                    <a:pt x="597" y="13"/>
                    <a:pt x="597" y="14"/>
                  </a:cubicBezTo>
                  <a:cubicBezTo>
                    <a:pt x="597" y="15"/>
                    <a:pt x="596" y="16"/>
                    <a:pt x="596" y="16"/>
                  </a:cubicBezTo>
                  <a:cubicBezTo>
                    <a:pt x="596" y="17"/>
                    <a:pt x="597" y="17"/>
                    <a:pt x="598" y="18"/>
                  </a:cubicBezTo>
                  <a:cubicBezTo>
                    <a:pt x="598" y="19"/>
                    <a:pt x="598" y="23"/>
                    <a:pt x="598" y="24"/>
                  </a:cubicBezTo>
                  <a:cubicBezTo>
                    <a:pt x="598" y="25"/>
                    <a:pt x="597" y="28"/>
                    <a:pt x="597" y="29"/>
                  </a:cubicBezTo>
                  <a:cubicBezTo>
                    <a:pt x="596" y="29"/>
                    <a:pt x="594" y="31"/>
                    <a:pt x="593" y="31"/>
                  </a:cubicBezTo>
                  <a:cubicBezTo>
                    <a:pt x="593" y="32"/>
                    <a:pt x="591" y="34"/>
                    <a:pt x="592" y="35"/>
                  </a:cubicBezTo>
                  <a:cubicBezTo>
                    <a:pt x="592" y="36"/>
                    <a:pt x="596" y="36"/>
                    <a:pt x="596" y="38"/>
                  </a:cubicBezTo>
                  <a:cubicBezTo>
                    <a:pt x="597" y="38"/>
                    <a:pt x="597" y="40"/>
                    <a:pt x="596" y="41"/>
                  </a:cubicBezTo>
                  <a:cubicBezTo>
                    <a:pt x="596" y="43"/>
                    <a:pt x="592" y="44"/>
                    <a:pt x="592" y="45"/>
                  </a:cubicBezTo>
                  <a:cubicBezTo>
                    <a:pt x="592" y="46"/>
                    <a:pt x="592" y="48"/>
                    <a:pt x="593" y="49"/>
                  </a:cubicBezTo>
                  <a:cubicBezTo>
                    <a:pt x="593" y="50"/>
                    <a:pt x="596" y="50"/>
                    <a:pt x="597" y="51"/>
                  </a:cubicBezTo>
                  <a:cubicBezTo>
                    <a:pt x="597" y="52"/>
                    <a:pt x="597" y="54"/>
                    <a:pt x="597" y="55"/>
                  </a:cubicBezTo>
                  <a:cubicBezTo>
                    <a:pt x="596" y="56"/>
                    <a:pt x="595" y="58"/>
                    <a:pt x="594" y="59"/>
                  </a:cubicBezTo>
                  <a:cubicBezTo>
                    <a:pt x="594" y="60"/>
                    <a:pt x="594" y="62"/>
                    <a:pt x="593" y="62"/>
                  </a:cubicBezTo>
                  <a:cubicBezTo>
                    <a:pt x="593" y="63"/>
                    <a:pt x="591" y="63"/>
                    <a:pt x="590" y="64"/>
                  </a:cubicBezTo>
                  <a:cubicBezTo>
                    <a:pt x="589" y="65"/>
                    <a:pt x="587" y="67"/>
                    <a:pt x="587" y="69"/>
                  </a:cubicBezTo>
                  <a:cubicBezTo>
                    <a:pt x="586" y="70"/>
                    <a:pt x="586" y="72"/>
                    <a:pt x="586" y="73"/>
                  </a:cubicBezTo>
                  <a:cubicBezTo>
                    <a:pt x="585" y="74"/>
                    <a:pt x="583" y="74"/>
                    <a:pt x="583" y="75"/>
                  </a:cubicBezTo>
                  <a:cubicBezTo>
                    <a:pt x="582" y="76"/>
                    <a:pt x="581" y="78"/>
                    <a:pt x="581" y="80"/>
                  </a:cubicBezTo>
                  <a:cubicBezTo>
                    <a:pt x="582" y="80"/>
                    <a:pt x="584" y="80"/>
                    <a:pt x="584" y="81"/>
                  </a:cubicBezTo>
                  <a:cubicBezTo>
                    <a:pt x="585" y="82"/>
                    <a:pt x="583" y="85"/>
                    <a:pt x="583" y="86"/>
                  </a:cubicBezTo>
                  <a:cubicBezTo>
                    <a:pt x="582" y="87"/>
                    <a:pt x="582" y="90"/>
                    <a:pt x="581" y="91"/>
                  </a:cubicBezTo>
                  <a:cubicBezTo>
                    <a:pt x="580" y="91"/>
                    <a:pt x="579" y="91"/>
                    <a:pt x="578" y="91"/>
                  </a:cubicBezTo>
                  <a:cubicBezTo>
                    <a:pt x="577" y="91"/>
                    <a:pt x="575" y="92"/>
                    <a:pt x="574" y="93"/>
                  </a:cubicBezTo>
                  <a:cubicBezTo>
                    <a:pt x="573" y="93"/>
                    <a:pt x="573" y="96"/>
                    <a:pt x="573" y="98"/>
                  </a:cubicBezTo>
                  <a:cubicBezTo>
                    <a:pt x="573" y="98"/>
                    <a:pt x="572" y="100"/>
                    <a:pt x="571" y="101"/>
                  </a:cubicBezTo>
                  <a:cubicBezTo>
                    <a:pt x="571" y="102"/>
                    <a:pt x="570" y="105"/>
                    <a:pt x="568" y="105"/>
                  </a:cubicBezTo>
                  <a:cubicBezTo>
                    <a:pt x="568" y="105"/>
                    <a:pt x="567" y="104"/>
                    <a:pt x="567" y="103"/>
                  </a:cubicBezTo>
                  <a:cubicBezTo>
                    <a:pt x="566" y="102"/>
                    <a:pt x="566" y="100"/>
                    <a:pt x="565" y="100"/>
                  </a:cubicBezTo>
                  <a:cubicBezTo>
                    <a:pt x="564" y="100"/>
                    <a:pt x="563" y="102"/>
                    <a:pt x="562" y="103"/>
                  </a:cubicBezTo>
                  <a:cubicBezTo>
                    <a:pt x="562" y="104"/>
                    <a:pt x="562" y="107"/>
                    <a:pt x="561" y="108"/>
                  </a:cubicBezTo>
                  <a:cubicBezTo>
                    <a:pt x="560" y="109"/>
                    <a:pt x="559" y="110"/>
                    <a:pt x="559" y="110"/>
                  </a:cubicBezTo>
                  <a:cubicBezTo>
                    <a:pt x="553" y="136"/>
                    <a:pt x="553" y="136"/>
                    <a:pt x="553" y="136"/>
                  </a:cubicBezTo>
                  <a:cubicBezTo>
                    <a:pt x="533" y="123"/>
                    <a:pt x="533" y="123"/>
                    <a:pt x="533" y="123"/>
                  </a:cubicBezTo>
                  <a:cubicBezTo>
                    <a:pt x="533" y="123"/>
                    <a:pt x="531" y="128"/>
                    <a:pt x="531" y="129"/>
                  </a:cubicBezTo>
                  <a:cubicBezTo>
                    <a:pt x="530" y="130"/>
                    <a:pt x="531" y="133"/>
                    <a:pt x="530" y="135"/>
                  </a:cubicBezTo>
                  <a:cubicBezTo>
                    <a:pt x="529" y="135"/>
                    <a:pt x="528" y="135"/>
                    <a:pt x="527" y="136"/>
                  </a:cubicBezTo>
                  <a:cubicBezTo>
                    <a:pt x="527" y="137"/>
                    <a:pt x="527" y="141"/>
                    <a:pt x="527" y="142"/>
                  </a:cubicBezTo>
                  <a:cubicBezTo>
                    <a:pt x="527" y="143"/>
                    <a:pt x="525" y="145"/>
                    <a:pt x="525" y="145"/>
                  </a:cubicBezTo>
                  <a:cubicBezTo>
                    <a:pt x="525" y="147"/>
                    <a:pt x="524" y="149"/>
                    <a:pt x="525" y="150"/>
                  </a:cubicBezTo>
                  <a:cubicBezTo>
                    <a:pt x="525" y="151"/>
                    <a:pt x="528" y="153"/>
                    <a:pt x="528" y="154"/>
                  </a:cubicBezTo>
                  <a:cubicBezTo>
                    <a:pt x="528" y="155"/>
                    <a:pt x="528" y="158"/>
                    <a:pt x="527" y="159"/>
                  </a:cubicBezTo>
                  <a:cubicBezTo>
                    <a:pt x="527" y="160"/>
                    <a:pt x="525" y="159"/>
                    <a:pt x="524" y="160"/>
                  </a:cubicBezTo>
                  <a:cubicBezTo>
                    <a:pt x="523" y="160"/>
                    <a:pt x="522" y="162"/>
                    <a:pt x="522" y="163"/>
                  </a:cubicBezTo>
                  <a:cubicBezTo>
                    <a:pt x="521" y="164"/>
                    <a:pt x="520" y="167"/>
                    <a:pt x="520" y="169"/>
                  </a:cubicBezTo>
                  <a:cubicBezTo>
                    <a:pt x="520" y="170"/>
                    <a:pt x="520" y="173"/>
                    <a:pt x="520" y="174"/>
                  </a:cubicBezTo>
                  <a:cubicBezTo>
                    <a:pt x="520" y="175"/>
                    <a:pt x="520" y="179"/>
                    <a:pt x="520" y="180"/>
                  </a:cubicBezTo>
                  <a:cubicBezTo>
                    <a:pt x="520" y="181"/>
                    <a:pt x="518" y="182"/>
                    <a:pt x="518" y="183"/>
                  </a:cubicBezTo>
                  <a:cubicBezTo>
                    <a:pt x="518" y="184"/>
                    <a:pt x="518" y="185"/>
                    <a:pt x="518" y="186"/>
                  </a:cubicBezTo>
                  <a:cubicBezTo>
                    <a:pt x="518" y="188"/>
                    <a:pt x="518" y="191"/>
                    <a:pt x="518" y="193"/>
                  </a:cubicBezTo>
                  <a:cubicBezTo>
                    <a:pt x="517" y="194"/>
                    <a:pt x="515" y="195"/>
                    <a:pt x="515" y="196"/>
                  </a:cubicBezTo>
                  <a:cubicBezTo>
                    <a:pt x="514" y="196"/>
                    <a:pt x="514" y="198"/>
                    <a:pt x="514" y="199"/>
                  </a:cubicBezTo>
                  <a:cubicBezTo>
                    <a:pt x="513" y="200"/>
                    <a:pt x="511" y="203"/>
                    <a:pt x="511" y="204"/>
                  </a:cubicBezTo>
                  <a:cubicBezTo>
                    <a:pt x="510" y="205"/>
                    <a:pt x="509" y="208"/>
                    <a:pt x="509" y="208"/>
                  </a:cubicBezTo>
                  <a:cubicBezTo>
                    <a:pt x="484" y="206"/>
                    <a:pt x="484" y="206"/>
                    <a:pt x="484" y="206"/>
                  </a:cubicBezTo>
                  <a:cubicBezTo>
                    <a:pt x="472" y="191"/>
                    <a:pt x="472" y="191"/>
                    <a:pt x="472" y="191"/>
                  </a:cubicBezTo>
                  <a:cubicBezTo>
                    <a:pt x="456" y="187"/>
                    <a:pt x="456" y="187"/>
                    <a:pt x="456" y="187"/>
                  </a:cubicBezTo>
                  <a:cubicBezTo>
                    <a:pt x="456" y="187"/>
                    <a:pt x="457" y="190"/>
                    <a:pt x="456" y="191"/>
                  </a:cubicBezTo>
                  <a:cubicBezTo>
                    <a:pt x="456" y="192"/>
                    <a:pt x="455" y="193"/>
                    <a:pt x="455" y="194"/>
                  </a:cubicBezTo>
                  <a:cubicBezTo>
                    <a:pt x="455" y="195"/>
                    <a:pt x="457" y="197"/>
                    <a:pt x="457" y="198"/>
                  </a:cubicBezTo>
                  <a:cubicBezTo>
                    <a:pt x="457" y="199"/>
                    <a:pt x="458" y="201"/>
                    <a:pt x="457" y="202"/>
                  </a:cubicBezTo>
                  <a:cubicBezTo>
                    <a:pt x="457" y="203"/>
                    <a:pt x="455" y="203"/>
                    <a:pt x="454" y="203"/>
                  </a:cubicBezTo>
                  <a:cubicBezTo>
                    <a:pt x="454" y="204"/>
                    <a:pt x="453" y="206"/>
                    <a:pt x="454" y="206"/>
                  </a:cubicBezTo>
                  <a:cubicBezTo>
                    <a:pt x="454" y="208"/>
                    <a:pt x="456" y="210"/>
                    <a:pt x="456" y="212"/>
                  </a:cubicBezTo>
                  <a:cubicBezTo>
                    <a:pt x="456" y="213"/>
                    <a:pt x="457" y="215"/>
                    <a:pt x="457" y="216"/>
                  </a:cubicBezTo>
                  <a:cubicBezTo>
                    <a:pt x="457" y="217"/>
                    <a:pt x="455" y="218"/>
                    <a:pt x="454" y="219"/>
                  </a:cubicBezTo>
                  <a:cubicBezTo>
                    <a:pt x="454" y="220"/>
                    <a:pt x="454" y="222"/>
                    <a:pt x="454" y="223"/>
                  </a:cubicBezTo>
                  <a:cubicBezTo>
                    <a:pt x="454" y="224"/>
                    <a:pt x="455" y="228"/>
                    <a:pt x="454" y="229"/>
                  </a:cubicBezTo>
                  <a:cubicBezTo>
                    <a:pt x="453" y="229"/>
                    <a:pt x="451" y="229"/>
                    <a:pt x="451" y="230"/>
                  </a:cubicBezTo>
                  <a:cubicBezTo>
                    <a:pt x="450" y="230"/>
                    <a:pt x="450" y="232"/>
                    <a:pt x="450" y="232"/>
                  </a:cubicBezTo>
                  <a:cubicBezTo>
                    <a:pt x="449" y="233"/>
                    <a:pt x="450" y="235"/>
                    <a:pt x="450" y="235"/>
                  </a:cubicBezTo>
                  <a:cubicBezTo>
                    <a:pt x="449" y="236"/>
                    <a:pt x="446" y="237"/>
                    <a:pt x="445" y="238"/>
                  </a:cubicBezTo>
                  <a:cubicBezTo>
                    <a:pt x="445" y="239"/>
                    <a:pt x="444" y="241"/>
                    <a:pt x="445" y="242"/>
                  </a:cubicBezTo>
                  <a:cubicBezTo>
                    <a:pt x="445" y="242"/>
                    <a:pt x="448" y="242"/>
                    <a:pt x="449" y="243"/>
                  </a:cubicBezTo>
                  <a:cubicBezTo>
                    <a:pt x="450" y="244"/>
                    <a:pt x="450" y="246"/>
                    <a:pt x="449" y="247"/>
                  </a:cubicBezTo>
                  <a:cubicBezTo>
                    <a:pt x="449" y="249"/>
                    <a:pt x="447" y="250"/>
                    <a:pt x="446" y="251"/>
                  </a:cubicBezTo>
                  <a:cubicBezTo>
                    <a:pt x="445" y="253"/>
                    <a:pt x="442" y="255"/>
                    <a:pt x="440" y="257"/>
                  </a:cubicBezTo>
                  <a:cubicBezTo>
                    <a:pt x="439" y="258"/>
                    <a:pt x="437" y="260"/>
                    <a:pt x="436" y="262"/>
                  </a:cubicBezTo>
                  <a:cubicBezTo>
                    <a:pt x="436" y="263"/>
                    <a:pt x="436" y="264"/>
                    <a:pt x="436" y="264"/>
                  </a:cubicBezTo>
                  <a:cubicBezTo>
                    <a:pt x="436" y="266"/>
                    <a:pt x="437" y="268"/>
                    <a:pt x="437" y="270"/>
                  </a:cubicBezTo>
                  <a:cubicBezTo>
                    <a:pt x="437" y="270"/>
                    <a:pt x="436" y="272"/>
                    <a:pt x="436" y="272"/>
                  </a:cubicBezTo>
                  <a:cubicBezTo>
                    <a:pt x="436" y="273"/>
                    <a:pt x="434" y="274"/>
                    <a:pt x="434" y="275"/>
                  </a:cubicBezTo>
                  <a:cubicBezTo>
                    <a:pt x="434" y="276"/>
                    <a:pt x="436" y="277"/>
                    <a:pt x="436" y="278"/>
                  </a:cubicBezTo>
                  <a:cubicBezTo>
                    <a:pt x="437" y="279"/>
                    <a:pt x="436" y="281"/>
                    <a:pt x="436" y="282"/>
                  </a:cubicBezTo>
                  <a:cubicBezTo>
                    <a:pt x="436" y="283"/>
                    <a:pt x="434" y="287"/>
                    <a:pt x="434" y="288"/>
                  </a:cubicBezTo>
                  <a:cubicBezTo>
                    <a:pt x="434" y="290"/>
                    <a:pt x="433" y="292"/>
                    <a:pt x="433" y="294"/>
                  </a:cubicBezTo>
                  <a:cubicBezTo>
                    <a:pt x="432" y="295"/>
                    <a:pt x="431" y="299"/>
                    <a:pt x="430" y="300"/>
                  </a:cubicBezTo>
                  <a:cubicBezTo>
                    <a:pt x="429" y="302"/>
                    <a:pt x="428" y="305"/>
                    <a:pt x="427" y="307"/>
                  </a:cubicBezTo>
                  <a:cubicBezTo>
                    <a:pt x="426" y="309"/>
                    <a:pt x="423" y="312"/>
                    <a:pt x="422" y="314"/>
                  </a:cubicBezTo>
                  <a:cubicBezTo>
                    <a:pt x="421" y="316"/>
                    <a:pt x="420" y="319"/>
                    <a:pt x="418" y="321"/>
                  </a:cubicBezTo>
                  <a:cubicBezTo>
                    <a:pt x="418" y="322"/>
                    <a:pt x="416" y="322"/>
                    <a:pt x="415" y="323"/>
                  </a:cubicBezTo>
                  <a:cubicBezTo>
                    <a:pt x="414" y="324"/>
                    <a:pt x="414" y="326"/>
                    <a:pt x="413" y="327"/>
                  </a:cubicBezTo>
                  <a:cubicBezTo>
                    <a:pt x="413" y="327"/>
                    <a:pt x="414" y="329"/>
                    <a:pt x="413" y="330"/>
                  </a:cubicBezTo>
                  <a:cubicBezTo>
                    <a:pt x="413" y="331"/>
                    <a:pt x="412" y="332"/>
                    <a:pt x="411" y="332"/>
                  </a:cubicBezTo>
                  <a:cubicBezTo>
                    <a:pt x="411" y="333"/>
                    <a:pt x="411" y="335"/>
                    <a:pt x="410" y="336"/>
                  </a:cubicBezTo>
                  <a:cubicBezTo>
                    <a:pt x="410" y="336"/>
                    <a:pt x="409" y="337"/>
                    <a:pt x="409" y="337"/>
                  </a:cubicBezTo>
                  <a:cubicBezTo>
                    <a:pt x="409" y="338"/>
                    <a:pt x="409" y="340"/>
                    <a:pt x="409" y="341"/>
                  </a:cubicBezTo>
                  <a:cubicBezTo>
                    <a:pt x="409" y="342"/>
                    <a:pt x="409" y="344"/>
                    <a:pt x="409" y="345"/>
                  </a:cubicBezTo>
                  <a:cubicBezTo>
                    <a:pt x="408" y="345"/>
                    <a:pt x="407" y="345"/>
                    <a:pt x="406" y="346"/>
                  </a:cubicBezTo>
                  <a:cubicBezTo>
                    <a:pt x="406" y="347"/>
                    <a:pt x="406" y="348"/>
                    <a:pt x="406" y="349"/>
                  </a:cubicBezTo>
                  <a:cubicBezTo>
                    <a:pt x="406" y="350"/>
                    <a:pt x="407" y="352"/>
                    <a:pt x="406" y="353"/>
                  </a:cubicBezTo>
                  <a:cubicBezTo>
                    <a:pt x="406" y="354"/>
                    <a:pt x="405" y="355"/>
                    <a:pt x="405" y="355"/>
                  </a:cubicBezTo>
                  <a:cubicBezTo>
                    <a:pt x="405" y="356"/>
                    <a:pt x="403" y="358"/>
                    <a:pt x="403" y="359"/>
                  </a:cubicBezTo>
                  <a:cubicBezTo>
                    <a:pt x="403" y="361"/>
                    <a:pt x="404" y="363"/>
                    <a:pt x="405" y="364"/>
                  </a:cubicBezTo>
                  <a:cubicBezTo>
                    <a:pt x="405" y="365"/>
                    <a:pt x="407" y="366"/>
                    <a:pt x="407" y="367"/>
                  </a:cubicBezTo>
                  <a:cubicBezTo>
                    <a:pt x="408" y="367"/>
                    <a:pt x="410" y="367"/>
                    <a:pt x="411" y="367"/>
                  </a:cubicBezTo>
                  <a:cubicBezTo>
                    <a:pt x="412" y="367"/>
                    <a:pt x="415" y="368"/>
                    <a:pt x="415" y="369"/>
                  </a:cubicBezTo>
                  <a:cubicBezTo>
                    <a:pt x="416" y="370"/>
                    <a:pt x="414" y="373"/>
                    <a:pt x="414" y="374"/>
                  </a:cubicBezTo>
                  <a:cubicBezTo>
                    <a:pt x="413" y="375"/>
                    <a:pt x="411" y="376"/>
                    <a:pt x="410" y="377"/>
                  </a:cubicBezTo>
                  <a:cubicBezTo>
                    <a:pt x="410" y="377"/>
                    <a:pt x="408" y="378"/>
                    <a:pt x="407" y="379"/>
                  </a:cubicBezTo>
                  <a:cubicBezTo>
                    <a:pt x="406" y="380"/>
                    <a:pt x="404" y="381"/>
                    <a:pt x="404" y="383"/>
                  </a:cubicBezTo>
                  <a:cubicBezTo>
                    <a:pt x="403" y="384"/>
                    <a:pt x="403" y="386"/>
                    <a:pt x="404" y="387"/>
                  </a:cubicBezTo>
                  <a:cubicBezTo>
                    <a:pt x="405" y="388"/>
                    <a:pt x="406" y="387"/>
                    <a:pt x="407" y="387"/>
                  </a:cubicBezTo>
                  <a:cubicBezTo>
                    <a:pt x="408" y="387"/>
                    <a:pt x="410" y="387"/>
                    <a:pt x="411" y="387"/>
                  </a:cubicBezTo>
                  <a:cubicBezTo>
                    <a:pt x="411" y="388"/>
                    <a:pt x="410" y="392"/>
                    <a:pt x="410" y="392"/>
                  </a:cubicBezTo>
                  <a:cubicBezTo>
                    <a:pt x="389" y="412"/>
                    <a:pt x="389" y="412"/>
                    <a:pt x="389" y="412"/>
                  </a:cubicBezTo>
                  <a:cubicBezTo>
                    <a:pt x="389" y="412"/>
                    <a:pt x="386" y="413"/>
                    <a:pt x="385" y="412"/>
                  </a:cubicBezTo>
                  <a:cubicBezTo>
                    <a:pt x="384" y="411"/>
                    <a:pt x="386" y="406"/>
                    <a:pt x="385" y="404"/>
                  </a:cubicBezTo>
                  <a:cubicBezTo>
                    <a:pt x="384" y="403"/>
                    <a:pt x="377" y="404"/>
                    <a:pt x="377" y="404"/>
                  </a:cubicBezTo>
                  <a:cubicBezTo>
                    <a:pt x="352" y="428"/>
                    <a:pt x="352" y="428"/>
                    <a:pt x="352" y="428"/>
                  </a:cubicBezTo>
                  <a:cubicBezTo>
                    <a:pt x="340" y="421"/>
                    <a:pt x="340" y="421"/>
                    <a:pt x="340" y="421"/>
                  </a:cubicBezTo>
                  <a:cubicBezTo>
                    <a:pt x="336" y="421"/>
                    <a:pt x="336" y="421"/>
                    <a:pt x="336" y="421"/>
                  </a:cubicBezTo>
                  <a:cubicBezTo>
                    <a:pt x="336" y="432"/>
                    <a:pt x="336" y="432"/>
                    <a:pt x="336" y="432"/>
                  </a:cubicBezTo>
                  <a:cubicBezTo>
                    <a:pt x="341" y="435"/>
                    <a:pt x="341" y="435"/>
                    <a:pt x="341" y="435"/>
                  </a:cubicBezTo>
                  <a:cubicBezTo>
                    <a:pt x="329" y="447"/>
                    <a:pt x="329" y="447"/>
                    <a:pt x="329" y="447"/>
                  </a:cubicBezTo>
                  <a:cubicBezTo>
                    <a:pt x="320" y="447"/>
                    <a:pt x="320" y="447"/>
                    <a:pt x="320" y="447"/>
                  </a:cubicBezTo>
                  <a:cubicBezTo>
                    <a:pt x="294" y="465"/>
                    <a:pt x="294" y="465"/>
                    <a:pt x="294" y="465"/>
                  </a:cubicBezTo>
                  <a:cubicBezTo>
                    <a:pt x="272" y="451"/>
                    <a:pt x="272" y="451"/>
                    <a:pt x="272" y="451"/>
                  </a:cubicBezTo>
                  <a:cubicBezTo>
                    <a:pt x="272" y="451"/>
                    <a:pt x="269" y="454"/>
                    <a:pt x="268" y="456"/>
                  </a:cubicBezTo>
                  <a:cubicBezTo>
                    <a:pt x="267" y="457"/>
                    <a:pt x="267" y="461"/>
                    <a:pt x="266" y="462"/>
                  </a:cubicBezTo>
                  <a:cubicBezTo>
                    <a:pt x="265" y="463"/>
                    <a:pt x="265" y="464"/>
                    <a:pt x="264" y="464"/>
                  </a:cubicBezTo>
                  <a:cubicBezTo>
                    <a:pt x="264" y="465"/>
                    <a:pt x="262" y="465"/>
                    <a:pt x="262" y="466"/>
                  </a:cubicBezTo>
                  <a:cubicBezTo>
                    <a:pt x="261" y="466"/>
                    <a:pt x="260" y="468"/>
                    <a:pt x="260" y="468"/>
                  </a:cubicBezTo>
                  <a:cubicBezTo>
                    <a:pt x="259" y="469"/>
                    <a:pt x="258" y="469"/>
                    <a:pt x="258" y="469"/>
                  </a:cubicBezTo>
                  <a:cubicBezTo>
                    <a:pt x="257" y="470"/>
                    <a:pt x="256" y="472"/>
                    <a:pt x="255" y="473"/>
                  </a:cubicBezTo>
                  <a:cubicBezTo>
                    <a:pt x="254" y="474"/>
                    <a:pt x="253" y="475"/>
                    <a:pt x="252" y="476"/>
                  </a:cubicBezTo>
                  <a:cubicBezTo>
                    <a:pt x="251" y="477"/>
                    <a:pt x="250" y="479"/>
                    <a:pt x="249" y="479"/>
                  </a:cubicBezTo>
                  <a:cubicBezTo>
                    <a:pt x="248" y="480"/>
                    <a:pt x="245" y="479"/>
                    <a:pt x="243" y="480"/>
                  </a:cubicBezTo>
                  <a:cubicBezTo>
                    <a:pt x="242" y="480"/>
                    <a:pt x="240" y="482"/>
                    <a:pt x="239" y="482"/>
                  </a:cubicBezTo>
                  <a:cubicBezTo>
                    <a:pt x="237" y="483"/>
                    <a:pt x="234" y="483"/>
                    <a:pt x="233" y="482"/>
                  </a:cubicBezTo>
                  <a:cubicBezTo>
                    <a:pt x="232" y="482"/>
                    <a:pt x="230" y="479"/>
                    <a:pt x="229" y="478"/>
                  </a:cubicBezTo>
                  <a:cubicBezTo>
                    <a:pt x="228" y="476"/>
                    <a:pt x="225" y="473"/>
                    <a:pt x="224" y="473"/>
                  </a:cubicBezTo>
                  <a:cubicBezTo>
                    <a:pt x="222" y="472"/>
                    <a:pt x="219" y="471"/>
                    <a:pt x="217" y="471"/>
                  </a:cubicBezTo>
                  <a:cubicBezTo>
                    <a:pt x="215" y="471"/>
                    <a:pt x="212" y="473"/>
                    <a:pt x="210" y="473"/>
                  </a:cubicBezTo>
                  <a:cubicBezTo>
                    <a:pt x="209" y="472"/>
                    <a:pt x="208" y="470"/>
                    <a:pt x="207" y="470"/>
                  </a:cubicBezTo>
                  <a:cubicBezTo>
                    <a:pt x="206" y="469"/>
                    <a:pt x="204" y="466"/>
                    <a:pt x="203" y="465"/>
                  </a:cubicBezTo>
                  <a:cubicBezTo>
                    <a:pt x="201" y="465"/>
                    <a:pt x="198" y="463"/>
                    <a:pt x="197" y="462"/>
                  </a:cubicBezTo>
                  <a:cubicBezTo>
                    <a:pt x="196" y="462"/>
                    <a:pt x="194" y="460"/>
                    <a:pt x="194" y="459"/>
                  </a:cubicBezTo>
                  <a:cubicBezTo>
                    <a:pt x="193" y="458"/>
                    <a:pt x="194" y="455"/>
                    <a:pt x="194" y="454"/>
                  </a:cubicBezTo>
                  <a:cubicBezTo>
                    <a:pt x="194" y="452"/>
                    <a:pt x="193" y="450"/>
                    <a:pt x="192" y="449"/>
                  </a:cubicBezTo>
                  <a:cubicBezTo>
                    <a:pt x="191" y="448"/>
                    <a:pt x="188" y="448"/>
                    <a:pt x="187" y="448"/>
                  </a:cubicBezTo>
                  <a:cubicBezTo>
                    <a:pt x="186" y="448"/>
                    <a:pt x="184" y="447"/>
                    <a:pt x="184" y="446"/>
                  </a:cubicBezTo>
                  <a:cubicBezTo>
                    <a:pt x="183" y="445"/>
                    <a:pt x="183" y="444"/>
                    <a:pt x="184" y="443"/>
                  </a:cubicBezTo>
                  <a:cubicBezTo>
                    <a:pt x="184" y="442"/>
                    <a:pt x="187" y="442"/>
                    <a:pt x="188" y="441"/>
                  </a:cubicBezTo>
                  <a:cubicBezTo>
                    <a:pt x="189" y="440"/>
                    <a:pt x="189" y="438"/>
                    <a:pt x="189" y="437"/>
                  </a:cubicBezTo>
                  <a:cubicBezTo>
                    <a:pt x="189" y="436"/>
                    <a:pt x="188" y="434"/>
                    <a:pt x="188" y="434"/>
                  </a:cubicBezTo>
                  <a:cubicBezTo>
                    <a:pt x="187" y="433"/>
                    <a:pt x="186" y="432"/>
                    <a:pt x="186" y="432"/>
                  </a:cubicBezTo>
                  <a:cubicBezTo>
                    <a:pt x="186" y="439"/>
                    <a:pt x="186" y="439"/>
                    <a:pt x="186" y="439"/>
                  </a:cubicBezTo>
                  <a:cubicBezTo>
                    <a:pt x="147" y="490"/>
                    <a:pt x="147" y="490"/>
                    <a:pt x="147" y="490"/>
                  </a:cubicBezTo>
                  <a:cubicBezTo>
                    <a:pt x="145" y="491"/>
                    <a:pt x="143" y="494"/>
                    <a:pt x="141" y="495"/>
                  </a:cubicBezTo>
                  <a:cubicBezTo>
                    <a:pt x="140" y="496"/>
                    <a:pt x="138" y="497"/>
                    <a:pt x="136" y="497"/>
                  </a:cubicBezTo>
                  <a:cubicBezTo>
                    <a:pt x="135" y="498"/>
                    <a:pt x="134" y="498"/>
                    <a:pt x="134" y="498"/>
                  </a:cubicBezTo>
                  <a:cubicBezTo>
                    <a:pt x="133" y="499"/>
                    <a:pt x="131" y="500"/>
                    <a:pt x="129" y="501"/>
                  </a:cubicBezTo>
                  <a:cubicBezTo>
                    <a:pt x="128" y="502"/>
                    <a:pt x="127" y="503"/>
                    <a:pt x="127" y="503"/>
                  </a:cubicBezTo>
                  <a:cubicBezTo>
                    <a:pt x="126" y="504"/>
                    <a:pt x="125" y="505"/>
                    <a:pt x="123" y="506"/>
                  </a:cubicBezTo>
                  <a:cubicBezTo>
                    <a:pt x="122" y="507"/>
                    <a:pt x="119" y="508"/>
                    <a:pt x="118" y="509"/>
                  </a:cubicBezTo>
                  <a:cubicBezTo>
                    <a:pt x="118" y="510"/>
                    <a:pt x="117" y="511"/>
                    <a:pt x="116" y="512"/>
                  </a:cubicBezTo>
                  <a:cubicBezTo>
                    <a:pt x="115" y="513"/>
                    <a:pt x="114" y="514"/>
                    <a:pt x="114" y="515"/>
                  </a:cubicBezTo>
                  <a:cubicBezTo>
                    <a:pt x="113" y="515"/>
                    <a:pt x="113" y="515"/>
                    <a:pt x="113" y="515"/>
                  </a:cubicBezTo>
                  <a:cubicBezTo>
                    <a:pt x="111" y="518"/>
                    <a:pt x="108" y="521"/>
                    <a:pt x="106" y="522"/>
                  </a:cubicBezTo>
                  <a:cubicBezTo>
                    <a:pt x="105" y="523"/>
                    <a:pt x="104" y="524"/>
                    <a:pt x="103" y="524"/>
                  </a:cubicBezTo>
                  <a:cubicBezTo>
                    <a:pt x="102" y="524"/>
                    <a:pt x="102" y="525"/>
                    <a:pt x="102" y="525"/>
                  </a:cubicBezTo>
                  <a:cubicBezTo>
                    <a:pt x="101" y="525"/>
                    <a:pt x="101" y="525"/>
                    <a:pt x="101" y="526"/>
                  </a:cubicBezTo>
                  <a:cubicBezTo>
                    <a:pt x="101" y="526"/>
                    <a:pt x="102" y="526"/>
                    <a:pt x="102" y="527"/>
                  </a:cubicBezTo>
                  <a:cubicBezTo>
                    <a:pt x="102" y="528"/>
                    <a:pt x="102" y="529"/>
                    <a:pt x="102" y="530"/>
                  </a:cubicBezTo>
                  <a:cubicBezTo>
                    <a:pt x="102" y="530"/>
                    <a:pt x="103" y="535"/>
                    <a:pt x="101" y="538"/>
                  </a:cubicBezTo>
                  <a:cubicBezTo>
                    <a:pt x="101" y="539"/>
                    <a:pt x="99" y="541"/>
                    <a:pt x="98" y="542"/>
                  </a:cubicBezTo>
                  <a:cubicBezTo>
                    <a:pt x="98" y="542"/>
                    <a:pt x="98" y="542"/>
                    <a:pt x="98" y="543"/>
                  </a:cubicBezTo>
                  <a:cubicBezTo>
                    <a:pt x="98" y="543"/>
                    <a:pt x="97" y="543"/>
                    <a:pt x="97" y="543"/>
                  </a:cubicBezTo>
                  <a:cubicBezTo>
                    <a:pt x="97" y="545"/>
                    <a:pt x="96" y="548"/>
                    <a:pt x="94" y="549"/>
                  </a:cubicBezTo>
                  <a:cubicBezTo>
                    <a:pt x="93" y="550"/>
                    <a:pt x="91" y="550"/>
                    <a:pt x="90" y="550"/>
                  </a:cubicBezTo>
                  <a:cubicBezTo>
                    <a:pt x="89" y="550"/>
                    <a:pt x="89" y="550"/>
                    <a:pt x="88" y="550"/>
                  </a:cubicBezTo>
                  <a:cubicBezTo>
                    <a:pt x="88" y="551"/>
                    <a:pt x="87" y="552"/>
                    <a:pt x="87" y="553"/>
                  </a:cubicBezTo>
                  <a:cubicBezTo>
                    <a:pt x="86" y="554"/>
                    <a:pt x="86" y="554"/>
                    <a:pt x="85" y="554"/>
                  </a:cubicBezTo>
                  <a:cubicBezTo>
                    <a:pt x="86" y="556"/>
                    <a:pt x="86" y="557"/>
                    <a:pt x="86" y="558"/>
                  </a:cubicBezTo>
                  <a:cubicBezTo>
                    <a:pt x="87" y="560"/>
                    <a:pt x="87" y="564"/>
                    <a:pt x="86" y="565"/>
                  </a:cubicBezTo>
                  <a:cubicBezTo>
                    <a:pt x="86" y="568"/>
                    <a:pt x="86" y="570"/>
                    <a:pt x="85" y="572"/>
                  </a:cubicBezTo>
                  <a:cubicBezTo>
                    <a:pt x="83" y="573"/>
                    <a:pt x="82" y="575"/>
                    <a:pt x="78" y="576"/>
                  </a:cubicBezTo>
                  <a:cubicBezTo>
                    <a:pt x="77" y="577"/>
                    <a:pt x="76" y="577"/>
                    <a:pt x="75" y="578"/>
                  </a:cubicBezTo>
                  <a:cubicBezTo>
                    <a:pt x="74" y="578"/>
                    <a:pt x="73" y="578"/>
                    <a:pt x="73" y="578"/>
                  </a:cubicBezTo>
                  <a:cubicBezTo>
                    <a:pt x="73" y="578"/>
                    <a:pt x="72" y="579"/>
                    <a:pt x="72" y="579"/>
                  </a:cubicBezTo>
                  <a:cubicBezTo>
                    <a:pt x="70" y="580"/>
                    <a:pt x="69" y="581"/>
                    <a:pt x="68" y="582"/>
                  </a:cubicBezTo>
                  <a:cubicBezTo>
                    <a:pt x="66" y="583"/>
                    <a:pt x="64" y="584"/>
                    <a:pt x="62" y="584"/>
                  </a:cubicBezTo>
                  <a:cubicBezTo>
                    <a:pt x="60" y="584"/>
                    <a:pt x="59" y="583"/>
                    <a:pt x="59" y="583"/>
                  </a:cubicBezTo>
                  <a:cubicBezTo>
                    <a:pt x="58" y="583"/>
                    <a:pt x="58" y="583"/>
                    <a:pt x="58" y="583"/>
                  </a:cubicBezTo>
                  <a:cubicBezTo>
                    <a:pt x="58" y="584"/>
                    <a:pt x="58" y="584"/>
                    <a:pt x="58" y="585"/>
                  </a:cubicBezTo>
                  <a:cubicBezTo>
                    <a:pt x="58" y="587"/>
                    <a:pt x="57" y="589"/>
                    <a:pt x="57" y="591"/>
                  </a:cubicBezTo>
                  <a:cubicBezTo>
                    <a:pt x="56" y="592"/>
                    <a:pt x="56" y="592"/>
                    <a:pt x="56" y="593"/>
                  </a:cubicBezTo>
                  <a:cubicBezTo>
                    <a:pt x="55" y="593"/>
                    <a:pt x="55" y="593"/>
                    <a:pt x="55" y="594"/>
                  </a:cubicBezTo>
                  <a:cubicBezTo>
                    <a:pt x="55" y="594"/>
                    <a:pt x="55" y="594"/>
                    <a:pt x="55" y="594"/>
                  </a:cubicBezTo>
                  <a:cubicBezTo>
                    <a:pt x="56" y="596"/>
                    <a:pt x="56" y="598"/>
                    <a:pt x="55" y="600"/>
                  </a:cubicBezTo>
                  <a:cubicBezTo>
                    <a:pt x="54" y="602"/>
                    <a:pt x="52" y="605"/>
                    <a:pt x="49" y="606"/>
                  </a:cubicBezTo>
                  <a:cubicBezTo>
                    <a:pt x="48" y="606"/>
                    <a:pt x="47" y="606"/>
                    <a:pt x="46" y="606"/>
                  </a:cubicBezTo>
                  <a:cubicBezTo>
                    <a:pt x="45" y="606"/>
                    <a:pt x="45" y="606"/>
                    <a:pt x="44" y="606"/>
                  </a:cubicBezTo>
                  <a:cubicBezTo>
                    <a:pt x="44" y="606"/>
                    <a:pt x="44" y="606"/>
                    <a:pt x="43" y="606"/>
                  </a:cubicBezTo>
                  <a:cubicBezTo>
                    <a:pt x="43" y="607"/>
                    <a:pt x="42" y="607"/>
                    <a:pt x="41" y="608"/>
                  </a:cubicBezTo>
                  <a:cubicBezTo>
                    <a:pt x="40" y="608"/>
                    <a:pt x="40" y="608"/>
                    <a:pt x="39" y="609"/>
                  </a:cubicBezTo>
                  <a:cubicBezTo>
                    <a:pt x="38" y="609"/>
                    <a:pt x="36" y="610"/>
                    <a:pt x="35" y="611"/>
                  </a:cubicBezTo>
                  <a:cubicBezTo>
                    <a:pt x="33" y="612"/>
                    <a:pt x="31" y="613"/>
                    <a:pt x="29" y="613"/>
                  </a:cubicBezTo>
                  <a:cubicBezTo>
                    <a:pt x="28" y="614"/>
                    <a:pt x="25" y="616"/>
                    <a:pt x="23" y="617"/>
                  </a:cubicBezTo>
                  <a:cubicBezTo>
                    <a:pt x="23" y="617"/>
                    <a:pt x="22" y="618"/>
                    <a:pt x="22" y="619"/>
                  </a:cubicBezTo>
                  <a:cubicBezTo>
                    <a:pt x="21" y="620"/>
                    <a:pt x="19" y="622"/>
                    <a:pt x="17" y="623"/>
                  </a:cubicBezTo>
                  <a:cubicBezTo>
                    <a:pt x="16" y="624"/>
                    <a:pt x="14" y="624"/>
                    <a:pt x="11" y="625"/>
                  </a:cubicBezTo>
                  <a:cubicBezTo>
                    <a:pt x="11" y="625"/>
                    <a:pt x="11" y="625"/>
                    <a:pt x="11" y="625"/>
                  </a:cubicBezTo>
                  <a:cubicBezTo>
                    <a:pt x="10" y="625"/>
                    <a:pt x="8" y="625"/>
                    <a:pt x="7" y="625"/>
                  </a:cubicBezTo>
                  <a:cubicBezTo>
                    <a:pt x="6" y="625"/>
                    <a:pt x="4" y="625"/>
                    <a:pt x="4" y="625"/>
                  </a:cubicBezTo>
                  <a:cubicBezTo>
                    <a:pt x="3" y="626"/>
                    <a:pt x="2" y="627"/>
                    <a:pt x="2" y="627"/>
                  </a:cubicBezTo>
                  <a:cubicBezTo>
                    <a:pt x="1" y="628"/>
                    <a:pt x="1" y="628"/>
                    <a:pt x="0" y="629"/>
                  </a:cubicBezTo>
                  <a:cubicBezTo>
                    <a:pt x="40" y="622"/>
                    <a:pt x="40" y="622"/>
                    <a:pt x="40" y="622"/>
                  </a:cubicBezTo>
                  <a:cubicBezTo>
                    <a:pt x="41" y="622"/>
                    <a:pt x="107" y="611"/>
                    <a:pt x="128" y="607"/>
                  </a:cubicBezTo>
                  <a:cubicBezTo>
                    <a:pt x="142" y="605"/>
                    <a:pt x="166" y="600"/>
                    <a:pt x="185" y="596"/>
                  </a:cubicBezTo>
                  <a:cubicBezTo>
                    <a:pt x="192" y="595"/>
                    <a:pt x="199" y="593"/>
                    <a:pt x="204" y="592"/>
                  </a:cubicBezTo>
                  <a:cubicBezTo>
                    <a:pt x="205" y="592"/>
                    <a:pt x="207" y="592"/>
                    <a:pt x="208" y="592"/>
                  </a:cubicBezTo>
                  <a:cubicBezTo>
                    <a:pt x="210" y="591"/>
                    <a:pt x="213" y="591"/>
                    <a:pt x="214" y="591"/>
                  </a:cubicBezTo>
                  <a:cubicBezTo>
                    <a:pt x="214" y="590"/>
                    <a:pt x="214" y="590"/>
                    <a:pt x="214" y="590"/>
                  </a:cubicBezTo>
                  <a:cubicBezTo>
                    <a:pt x="215" y="589"/>
                    <a:pt x="216" y="588"/>
                    <a:pt x="217" y="587"/>
                  </a:cubicBezTo>
                  <a:cubicBezTo>
                    <a:pt x="218" y="586"/>
                    <a:pt x="222" y="583"/>
                    <a:pt x="224" y="583"/>
                  </a:cubicBezTo>
                  <a:cubicBezTo>
                    <a:pt x="225" y="582"/>
                    <a:pt x="226" y="582"/>
                    <a:pt x="227" y="582"/>
                  </a:cubicBezTo>
                  <a:cubicBezTo>
                    <a:pt x="228" y="582"/>
                    <a:pt x="229" y="582"/>
                    <a:pt x="230" y="582"/>
                  </a:cubicBezTo>
                  <a:cubicBezTo>
                    <a:pt x="231" y="583"/>
                    <a:pt x="232" y="583"/>
                    <a:pt x="232" y="583"/>
                  </a:cubicBezTo>
                  <a:cubicBezTo>
                    <a:pt x="232" y="583"/>
                    <a:pt x="232" y="583"/>
                    <a:pt x="232" y="583"/>
                  </a:cubicBezTo>
                  <a:cubicBezTo>
                    <a:pt x="232" y="583"/>
                    <a:pt x="232" y="583"/>
                    <a:pt x="232" y="583"/>
                  </a:cubicBezTo>
                  <a:cubicBezTo>
                    <a:pt x="233" y="582"/>
                    <a:pt x="234" y="582"/>
                    <a:pt x="235" y="582"/>
                  </a:cubicBezTo>
                  <a:cubicBezTo>
                    <a:pt x="237" y="582"/>
                    <a:pt x="240" y="582"/>
                    <a:pt x="241" y="582"/>
                  </a:cubicBezTo>
                  <a:cubicBezTo>
                    <a:pt x="242" y="582"/>
                    <a:pt x="242" y="581"/>
                    <a:pt x="243" y="581"/>
                  </a:cubicBezTo>
                  <a:cubicBezTo>
                    <a:pt x="245" y="581"/>
                    <a:pt x="248" y="580"/>
                    <a:pt x="249" y="580"/>
                  </a:cubicBezTo>
                  <a:cubicBezTo>
                    <a:pt x="250" y="580"/>
                    <a:pt x="251" y="579"/>
                    <a:pt x="252" y="579"/>
                  </a:cubicBezTo>
                  <a:cubicBezTo>
                    <a:pt x="254" y="579"/>
                    <a:pt x="255" y="580"/>
                    <a:pt x="256" y="580"/>
                  </a:cubicBezTo>
                  <a:cubicBezTo>
                    <a:pt x="257" y="581"/>
                    <a:pt x="257" y="581"/>
                    <a:pt x="257" y="581"/>
                  </a:cubicBezTo>
                  <a:cubicBezTo>
                    <a:pt x="258" y="581"/>
                    <a:pt x="259" y="582"/>
                    <a:pt x="259" y="582"/>
                  </a:cubicBezTo>
                  <a:cubicBezTo>
                    <a:pt x="259" y="582"/>
                    <a:pt x="259" y="582"/>
                    <a:pt x="259" y="582"/>
                  </a:cubicBezTo>
                  <a:cubicBezTo>
                    <a:pt x="262" y="582"/>
                    <a:pt x="262" y="582"/>
                    <a:pt x="262" y="582"/>
                  </a:cubicBezTo>
                  <a:cubicBezTo>
                    <a:pt x="263" y="582"/>
                    <a:pt x="263" y="582"/>
                    <a:pt x="264" y="582"/>
                  </a:cubicBezTo>
                  <a:cubicBezTo>
                    <a:pt x="268" y="582"/>
                    <a:pt x="276" y="581"/>
                    <a:pt x="280" y="581"/>
                  </a:cubicBezTo>
                  <a:cubicBezTo>
                    <a:pt x="286" y="580"/>
                    <a:pt x="296" y="578"/>
                    <a:pt x="305" y="576"/>
                  </a:cubicBezTo>
                  <a:cubicBezTo>
                    <a:pt x="311" y="575"/>
                    <a:pt x="317" y="574"/>
                    <a:pt x="321" y="573"/>
                  </a:cubicBezTo>
                  <a:cubicBezTo>
                    <a:pt x="328" y="572"/>
                    <a:pt x="339" y="570"/>
                    <a:pt x="349" y="569"/>
                  </a:cubicBezTo>
                  <a:cubicBezTo>
                    <a:pt x="360" y="567"/>
                    <a:pt x="372" y="565"/>
                    <a:pt x="379" y="564"/>
                  </a:cubicBezTo>
                  <a:cubicBezTo>
                    <a:pt x="382" y="563"/>
                    <a:pt x="386" y="563"/>
                    <a:pt x="390" y="562"/>
                  </a:cubicBezTo>
                  <a:cubicBezTo>
                    <a:pt x="395" y="561"/>
                    <a:pt x="399" y="560"/>
                    <a:pt x="402" y="559"/>
                  </a:cubicBezTo>
                  <a:cubicBezTo>
                    <a:pt x="406" y="559"/>
                    <a:pt x="412" y="558"/>
                    <a:pt x="418" y="557"/>
                  </a:cubicBezTo>
                  <a:cubicBezTo>
                    <a:pt x="424" y="556"/>
                    <a:pt x="430" y="555"/>
                    <a:pt x="434" y="555"/>
                  </a:cubicBezTo>
                  <a:cubicBezTo>
                    <a:pt x="444" y="553"/>
                    <a:pt x="462" y="549"/>
                    <a:pt x="477" y="546"/>
                  </a:cubicBezTo>
                  <a:cubicBezTo>
                    <a:pt x="482" y="545"/>
                    <a:pt x="487" y="544"/>
                    <a:pt x="491" y="543"/>
                  </a:cubicBezTo>
                  <a:cubicBezTo>
                    <a:pt x="494" y="543"/>
                    <a:pt x="498" y="542"/>
                    <a:pt x="502" y="541"/>
                  </a:cubicBezTo>
                  <a:cubicBezTo>
                    <a:pt x="516" y="538"/>
                    <a:pt x="536" y="534"/>
                    <a:pt x="547" y="531"/>
                  </a:cubicBezTo>
                  <a:cubicBezTo>
                    <a:pt x="554" y="530"/>
                    <a:pt x="565" y="527"/>
                    <a:pt x="575" y="525"/>
                  </a:cubicBezTo>
                  <a:cubicBezTo>
                    <a:pt x="584" y="523"/>
                    <a:pt x="593" y="521"/>
                    <a:pt x="599" y="519"/>
                  </a:cubicBezTo>
                  <a:cubicBezTo>
                    <a:pt x="606" y="518"/>
                    <a:pt x="617" y="515"/>
                    <a:pt x="627" y="513"/>
                  </a:cubicBezTo>
                  <a:cubicBezTo>
                    <a:pt x="638" y="511"/>
                    <a:pt x="649" y="509"/>
                    <a:pt x="656" y="507"/>
                  </a:cubicBezTo>
                  <a:cubicBezTo>
                    <a:pt x="672" y="504"/>
                    <a:pt x="700" y="497"/>
                    <a:pt x="721" y="492"/>
                  </a:cubicBezTo>
                  <a:cubicBezTo>
                    <a:pt x="726" y="490"/>
                    <a:pt x="732" y="489"/>
                    <a:pt x="736" y="488"/>
                  </a:cubicBezTo>
                  <a:cubicBezTo>
                    <a:pt x="759" y="482"/>
                    <a:pt x="802" y="472"/>
                    <a:pt x="824" y="467"/>
                  </a:cubicBezTo>
                  <a:cubicBezTo>
                    <a:pt x="849" y="460"/>
                    <a:pt x="925" y="441"/>
                    <a:pt x="926" y="441"/>
                  </a:cubicBezTo>
                  <a:cubicBezTo>
                    <a:pt x="1044" y="411"/>
                    <a:pt x="1044" y="411"/>
                    <a:pt x="1044" y="411"/>
                  </a:cubicBezTo>
                  <a:cubicBezTo>
                    <a:pt x="1043" y="409"/>
                    <a:pt x="1043" y="408"/>
                    <a:pt x="1042" y="407"/>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1" name="Freeform 70"/>
            <p:cNvSpPr>
              <a:spLocks/>
            </p:cNvSpPr>
            <p:nvPr/>
          </p:nvSpPr>
          <p:spPr bwMode="auto">
            <a:xfrm>
              <a:off x="5432425" y="3057525"/>
              <a:ext cx="534987" cy="261938"/>
            </a:xfrm>
            <a:custGeom>
              <a:avLst/>
              <a:gdLst>
                <a:gd name="T0" fmla="*/ 18 w 634"/>
                <a:gd name="T1" fmla="*/ 204 h 312"/>
                <a:gd name="T2" fmla="*/ 41 w 634"/>
                <a:gd name="T3" fmla="*/ 177 h 312"/>
                <a:gd name="T4" fmla="*/ 60 w 634"/>
                <a:gd name="T5" fmla="*/ 147 h 312"/>
                <a:gd name="T6" fmla="*/ 83 w 634"/>
                <a:gd name="T7" fmla="*/ 135 h 312"/>
                <a:gd name="T8" fmla="*/ 91 w 634"/>
                <a:gd name="T9" fmla="*/ 113 h 312"/>
                <a:gd name="T10" fmla="*/ 104 w 634"/>
                <a:gd name="T11" fmla="*/ 121 h 312"/>
                <a:gd name="T12" fmla="*/ 140 w 634"/>
                <a:gd name="T13" fmla="*/ 119 h 312"/>
                <a:gd name="T14" fmla="*/ 141 w 634"/>
                <a:gd name="T15" fmla="*/ 104 h 312"/>
                <a:gd name="T16" fmla="*/ 164 w 634"/>
                <a:gd name="T17" fmla="*/ 90 h 312"/>
                <a:gd name="T18" fmla="*/ 200 w 634"/>
                <a:gd name="T19" fmla="*/ 91 h 312"/>
                <a:gd name="T20" fmla="*/ 216 w 634"/>
                <a:gd name="T21" fmla="*/ 101 h 312"/>
                <a:gd name="T22" fmla="*/ 236 w 634"/>
                <a:gd name="T23" fmla="*/ 116 h 312"/>
                <a:gd name="T24" fmla="*/ 244 w 634"/>
                <a:gd name="T25" fmla="*/ 126 h 312"/>
                <a:gd name="T26" fmla="*/ 273 w 634"/>
                <a:gd name="T27" fmla="*/ 132 h 312"/>
                <a:gd name="T28" fmla="*/ 281 w 634"/>
                <a:gd name="T29" fmla="*/ 156 h 312"/>
                <a:gd name="T30" fmla="*/ 304 w 634"/>
                <a:gd name="T31" fmla="*/ 158 h 312"/>
                <a:gd name="T32" fmla="*/ 325 w 634"/>
                <a:gd name="T33" fmla="*/ 170 h 312"/>
                <a:gd name="T34" fmla="*/ 360 w 634"/>
                <a:gd name="T35" fmla="*/ 193 h 312"/>
                <a:gd name="T36" fmla="*/ 359 w 634"/>
                <a:gd name="T37" fmla="*/ 219 h 312"/>
                <a:gd name="T38" fmla="*/ 344 w 634"/>
                <a:gd name="T39" fmla="*/ 239 h 312"/>
                <a:gd name="T40" fmla="*/ 342 w 634"/>
                <a:gd name="T41" fmla="*/ 268 h 312"/>
                <a:gd name="T42" fmla="*/ 361 w 634"/>
                <a:gd name="T43" fmla="*/ 270 h 312"/>
                <a:gd name="T44" fmla="*/ 380 w 634"/>
                <a:gd name="T45" fmla="*/ 269 h 312"/>
                <a:gd name="T46" fmla="*/ 402 w 634"/>
                <a:gd name="T47" fmla="*/ 280 h 312"/>
                <a:gd name="T48" fmla="*/ 427 w 634"/>
                <a:gd name="T49" fmla="*/ 284 h 312"/>
                <a:gd name="T50" fmla="*/ 460 w 634"/>
                <a:gd name="T51" fmla="*/ 300 h 312"/>
                <a:gd name="T52" fmla="*/ 481 w 634"/>
                <a:gd name="T53" fmla="*/ 301 h 312"/>
                <a:gd name="T54" fmla="*/ 461 w 634"/>
                <a:gd name="T55" fmla="*/ 262 h 312"/>
                <a:gd name="T56" fmla="*/ 432 w 634"/>
                <a:gd name="T57" fmla="*/ 214 h 312"/>
                <a:gd name="T58" fmla="*/ 426 w 634"/>
                <a:gd name="T59" fmla="*/ 175 h 312"/>
                <a:gd name="T60" fmla="*/ 429 w 634"/>
                <a:gd name="T61" fmla="*/ 146 h 312"/>
                <a:gd name="T62" fmla="*/ 404 w 634"/>
                <a:gd name="T63" fmla="*/ 116 h 312"/>
                <a:gd name="T64" fmla="*/ 418 w 634"/>
                <a:gd name="T65" fmla="*/ 100 h 312"/>
                <a:gd name="T66" fmla="*/ 429 w 634"/>
                <a:gd name="T67" fmla="*/ 84 h 312"/>
                <a:gd name="T68" fmla="*/ 442 w 634"/>
                <a:gd name="T69" fmla="*/ 74 h 312"/>
                <a:gd name="T70" fmla="*/ 445 w 634"/>
                <a:gd name="T71" fmla="*/ 49 h 312"/>
                <a:gd name="T72" fmla="*/ 461 w 634"/>
                <a:gd name="T73" fmla="*/ 52 h 312"/>
                <a:gd name="T74" fmla="*/ 456 w 634"/>
                <a:gd name="T75" fmla="*/ 69 h 312"/>
                <a:gd name="T76" fmla="*/ 443 w 634"/>
                <a:gd name="T77" fmla="*/ 91 h 312"/>
                <a:gd name="T78" fmla="*/ 448 w 634"/>
                <a:gd name="T79" fmla="*/ 127 h 312"/>
                <a:gd name="T80" fmla="*/ 455 w 634"/>
                <a:gd name="T81" fmla="*/ 120 h 312"/>
                <a:gd name="T82" fmla="*/ 457 w 634"/>
                <a:gd name="T83" fmla="*/ 142 h 312"/>
                <a:gd name="T84" fmla="*/ 436 w 634"/>
                <a:gd name="T85" fmla="*/ 150 h 312"/>
                <a:gd name="T86" fmla="*/ 442 w 634"/>
                <a:gd name="T87" fmla="*/ 159 h 312"/>
                <a:gd name="T88" fmla="*/ 453 w 634"/>
                <a:gd name="T89" fmla="*/ 149 h 312"/>
                <a:gd name="T90" fmla="*/ 455 w 634"/>
                <a:gd name="T91" fmla="*/ 164 h 312"/>
                <a:gd name="T92" fmla="*/ 451 w 634"/>
                <a:gd name="T93" fmla="*/ 198 h 312"/>
                <a:gd name="T94" fmla="*/ 459 w 634"/>
                <a:gd name="T95" fmla="*/ 187 h 312"/>
                <a:gd name="T96" fmla="*/ 475 w 634"/>
                <a:gd name="T97" fmla="*/ 201 h 312"/>
                <a:gd name="T98" fmla="*/ 463 w 634"/>
                <a:gd name="T99" fmla="*/ 215 h 312"/>
                <a:gd name="T100" fmla="*/ 471 w 634"/>
                <a:gd name="T101" fmla="*/ 240 h 312"/>
                <a:gd name="T102" fmla="*/ 487 w 634"/>
                <a:gd name="T103" fmla="*/ 259 h 312"/>
                <a:gd name="T104" fmla="*/ 495 w 634"/>
                <a:gd name="T105" fmla="*/ 257 h 312"/>
                <a:gd name="T106" fmla="*/ 510 w 634"/>
                <a:gd name="T107" fmla="*/ 259 h 312"/>
                <a:gd name="T108" fmla="*/ 516 w 634"/>
                <a:gd name="T109" fmla="*/ 242 h 312"/>
                <a:gd name="T110" fmla="*/ 523 w 634"/>
                <a:gd name="T111" fmla="*/ 257 h 312"/>
                <a:gd name="T112" fmla="*/ 531 w 634"/>
                <a:gd name="T113" fmla="*/ 264 h 312"/>
                <a:gd name="T114" fmla="*/ 539 w 634"/>
                <a:gd name="T115" fmla="*/ 271 h 312"/>
                <a:gd name="T116" fmla="*/ 546 w 634"/>
                <a:gd name="T117" fmla="*/ 289 h 312"/>
                <a:gd name="T118" fmla="*/ 556 w 634"/>
                <a:gd name="T119" fmla="*/ 297 h 312"/>
                <a:gd name="T120" fmla="*/ 629 w 634"/>
                <a:gd name="T121" fmla="*/ 221 h 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4" h="312">
                  <a:moveTo>
                    <a:pt x="632" y="201"/>
                  </a:moveTo>
                  <a:cubicBezTo>
                    <a:pt x="632" y="199"/>
                    <a:pt x="632" y="194"/>
                    <a:pt x="631" y="191"/>
                  </a:cubicBezTo>
                  <a:cubicBezTo>
                    <a:pt x="546" y="212"/>
                    <a:pt x="546" y="212"/>
                    <a:pt x="546" y="212"/>
                  </a:cubicBezTo>
                  <a:cubicBezTo>
                    <a:pt x="483" y="19"/>
                    <a:pt x="483" y="19"/>
                    <a:pt x="483" y="19"/>
                  </a:cubicBezTo>
                  <a:cubicBezTo>
                    <a:pt x="483" y="19"/>
                    <a:pt x="479" y="10"/>
                    <a:pt x="479" y="6"/>
                  </a:cubicBezTo>
                  <a:cubicBezTo>
                    <a:pt x="479" y="5"/>
                    <a:pt x="479" y="2"/>
                    <a:pt x="479" y="0"/>
                  </a:cubicBezTo>
                  <a:cubicBezTo>
                    <a:pt x="421" y="15"/>
                    <a:pt x="421" y="15"/>
                    <a:pt x="421" y="15"/>
                  </a:cubicBezTo>
                  <a:cubicBezTo>
                    <a:pt x="259" y="56"/>
                    <a:pt x="259" y="56"/>
                    <a:pt x="259" y="56"/>
                  </a:cubicBezTo>
                  <a:cubicBezTo>
                    <a:pt x="0" y="116"/>
                    <a:pt x="0" y="116"/>
                    <a:pt x="0" y="116"/>
                  </a:cubicBezTo>
                  <a:cubicBezTo>
                    <a:pt x="18" y="204"/>
                    <a:pt x="18" y="204"/>
                    <a:pt x="18" y="204"/>
                  </a:cubicBezTo>
                  <a:cubicBezTo>
                    <a:pt x="18" y="204"/>
                    <a:pt x="21" y="203"/>
                    <a:pt x="21" y="202"/>
                  </a:cubicBezTo>
                  <a:cubicBezTo>
                    <a:pt x="22" y="202"/>
                    <a:pt x="23" y="201"/>
                    <a:pt x="24" y="200"/>
                  </a:cubicBezTo>
                  <a:cubicBezTo>
                    <a:pt x="24" y="199"/>
                    <a:pt x="25" y="197"/>
                    <a:pt x="25" y="197"/>
                  </a:cubicBezTo>
                  <a:cubicBezTo>
                    <a:pt x="26" y="196"/>
                    <a:pt x="27" y="195"/>
                    <a:pt x="27" y="194"/>
                  </a:cubicBezTo>
                  <a:cubicBezTo>
                    <a:pt x="28" y="193"/>
                    <a:pt x="28" y="191"/>
                    <a:pt x="29" y="190"/>
                  </a:cubicBezTo>
                  <a:cubicBezTo>
                    <a:pt x="30" y="189"/>
                    <a:pt x="31" y="190"/>
                    <a:pt x="32" y="189"/>
                  </a:cubicBezTo>
                  <a:cubicBezTo>
                    <a:pt x="33" y="189"/>
                    <a:pt x="33" y="186"/>
                    <a:pt x="34" y="185"/>
                  </a:cubicBezTo>
                  <a:cubicBezTo>
                    <a:pt x="34" y="184"/>
                    <a:pt x="36" y="183"/>
                    <a:pt x="37" y="182"/>
                  </a:cubicBezTo>
                  <a:cubicBezTo>
                    <a:pt x="37" y="182"/>
                    <a:pt x="39" y="182"/>
                    <a:pt x="40" y="181"/>
                  </a:cubicBezTo>
                  <a:cubicBezTo>
                    <a:pt x="41" y="181"/>
                    <a:pt x="41" y="178"/>
                    <a:pt x="41" y="177"/>
                  </a:cubicBezTo>
                  <a:cubicBezTo>
                    <a:pt x="42" y="176"/>
                    <a:pt x="42" y="174"/>
                    <a:pt x="42" y="173"/>
                  </a:cubicBezTo>
                  <a:cubicBezTo>
                    <a:pt x="43" y="172"/>
                    <a:pt x="44" y="170"/>
                    <a:pt x="44" y="170"/>
                  </a:cubicBezTo>
                  <a:cubicBezTo>
                    <a:pt x="44" y="170"/>
                    <a:pt x="47" y="169"/>
                    <a:pt x="47" y="168"/>
                  </a:cubicBezTo>
                  <a:cubicBezTo>
                    <a:pt x="48" y="167"/>
                    <a:pt x="48" y="166"/>
                    <a:pt x="49" y="165"/>
                  </a:cubicBezTo>
                  <a:cubicBezTo>
                    <a:pt x="49" y="164"/>
                    <a:pt x="50" y="163"/>
                    <a:pt x="51" y="162"/>
                  </a:cubicBezTo>
                  <a:cubicBezTo>
                    <a:pt x="52" y="162"/>
                    <a:pt x="53" y="160"/>
                    <a:pt x="53" y="160"/>
                  </a:cubicBezTo>
                  <a:cubicBezTo>
                    <a:pt x="54" y="159"/>
                    <a:pt x="55" y="159"/>
                    <a:pt x="56" y="158"/>
                  </a:cubicBezTo>
                  <a:cubicBezTo>
                    <a:pt x="56" y="158"/>
                    <a:pt x="57" y="157"/>
                    <a:pt x="57" y="156"/>
                  </a:cubicBezTo>
                  <a:cubicBezTo>
                    <a:pt x="58" y="155"/>
                    <a:pt x="58" y="153"/>
                    <a:pt x="58" y="152"/>
                  </a:cubicBezTo>
                  <a:cubicBezTo>
                    <a:pt x="58" y="150"/>
                    <a:pt x="59" y="148"/>
                    <a:pt x="60" y="147"/>
                  </a:cubicBezTo>
                  <a:cubicBezTo>
                    <a:pt x="61" y="146"/>
                    <a:pt x="62" y="145"/>
                    <a:pt x="63" y="145"/>
                  </a:cubicBezTo>
                  <a:cubicBezTo>
                    <a:pt x="64" y="145"/>
                    <a:pt x="66" y="145"/>
                    <a:pt x="67" y="145"/>
                  </a:cubicBezTo>
                  <a:cubicBezTo>
                    <a:pt x="68" y="145"/>
                    <a:pt x="69" y="145"/>
                    <a:pt x="70" y="146"/>
                  </a:cubicBezTo>
                  <a:cubicBezTo>
                    <a:pt x="71" y="146"/>
                    <a:pt x="73" y="147"/>
                    <a:pt x="74" y="148"/>
                  </a:cubicBezTo>
                  <a:cubicBezTo>
                    <a:pt x="74" y="148"/>
                    <a:pt x="76" y="149"/>
                    <a:pt x="77" y="149"/>
                  </a:cubicBezTo>
                  <a:cubicBezTo>
                    <a:pt x="78" y="149"/>
                    <a:pt x="78" y="146"/>
                    <a:pt x="78" y="146"/>
                  </a:cubicBezTo>
                  <a:cubicBezTo>
                    <a:pt x="78" y="144"/>
                    <a:pt x="78" y="142"/>
                    <a:pt x="78" y="141"/>
                  </a:cubicBezTo>
                  <a:cubicBezTo>
                    <a:pt x="78" y="140"/>
                    <a:pt x="80" y="139"/>
                    <a:pt x="80" y="139"/>
                  </a:cubicBezTo>
                  <a:cubicBezTo>
                    <a:pt x="81" y="139"/>
                    <a:pt x="82" y="139"/>
                    <a:pt x="83" y="138"/>
                  </a:cubicBezTo>
                  <a:cubicBezTo>
                    <a:pt x="83" y="137"/>
                    <a:pt x="83" y="136"/>
                    <a:pt x="83" y="135"/>
                  </a:cubicBezTo>
                  <a:cubicBezTo>
                    <a:pt x="83" y="134"/>
                    <a:pt x="84" y="132"/>
                    <a:pt x="85" y="131"/>
                  </a:cubicBezTo>
                  <a:cubicBezTo>
                    <a:pt x="85" y="131"/>
                    <a:pt x="86" y="131"/>
                    <a:pt x="87" y="131"/>
                  </a:cubicBezTo>
                  <a:cubicBezTo>
                    <a:pt x="87" y="130"/>
                    <a:pt x="86" y="128"/>
                    <a:pt x="86" y="127"/>
                  </a:cubicBezTo>
                  <a:cubicBezTo>
                    <a:pt x="87" y="126"/>
                    <a:pt x="88" y="124"/>
                    <a:pt x="89" y="123"/>
                  </a:cubicBezTo>
                  <a:cubicBezTo>
                    <a:pt x="89" y="123"/>
                    <a:pt x="91" y="123"/>
                    <a:pt x="91" y="122"/>
                  </a:cubicBezTo>
                  <a:cubicBezTo>
                    <a:pt x="91" y="122"/>
                    <a:pt x="90" y="121"/>
                    <a:pt x="90" y="120"/>
                  </a:cubicBezTo>
                  <a:cubicBezTo>
                    <a:pt x="90" y="119"/>
                    <a:pt x="90" y="118"/>
                    <a:pt x="90" y="118"/>
                  </a:cubicBezTo>
                  <a:cubicBezTo>
                    <a:pt x="91" y="117"/>
                    <a:pt x="92" y="117"/>
                    <a:pt x="93" y="116"/>
                  </a:cubicBezTo>
                  <a:cubicBezTo>
                    <a:pt x="93" y="116"/>
                    <a:pt x="94" y="114"/>
                    <a:pt x="93" y="114"/>
                  </a:cubicBezTo>
                  <a:cubicBezTo>
                    <a:pt x="93" y="113"/>
                    <a:pt x="91" y="113"/>
                    <a:pt x="91" y="113"/>
                  </a:cubicBezTo>
                  <a:cubicBezTo>
                    <a:pt x="91" y="112"/>
                    <a:pt x="92" y="111"/>
                    <a:pt x="92" y="110"/>
                  </a:cubicBezTo>
                  <a:cubicBezTo>
                    <a:pt x="92" y="110"/>
                    <a:pt x="93" y="108"/>
                    <a:pt x="94" y="108"/>
                  </a:cubicBezTo>
                  <a:cubicBezTo>
                    <a:pt x="94" y="108"/>
                    <a:pt x="96" y="108"/>
                    <a:pt x="96" y="109"/>
                  </a:cubicBezTo>
                  <a:cubicBezTo>
                    <a:pt x="97" y="109"/>
                    <a:pt x="97" y="110"/>
                    <a:pt x="97" y="111"/>
                  </a:cubicBezTo>
                  <a:cubicBezTo>
                    <a:pt x="98" y="111"/>
                    <a:pt x="100" y="110"/>
                    <a:pt x="101" y="111"/>
                  </a:cubicBezTo>
                  <a:cubicBezTo>
                    <a:pt x="101" y="111"/>
                    <a:pt x="101" y="112"/>
                    <a:pt x="101" y="113"/>
                  </a:cubicBezTo>
                  <a:cubicBezTo>
                    <a:pt x="100" y="113"/>
                    <a:pt x="99" y="114"/>
                    <a:pt x="98" y="114"/>
                  </a:cubicBezTo>
                  <a:cubicBezTo>
                    <a:pt x="98" y="115"/>
                    <a:pt x="97" y="116"/>
                    <a:pt x="97" y="116"/>
                  </a:cubicBezTo>
                  <a:cubicBezTo>
                    <a:pt x="97" y="117"/>
                    <a:pt x="98" y="119"/>
                    <a:pt x="98" y="119"/>
                  </a:cubicBezTo>
                  <a:cubicBezTo>
                    <a:pt x="100" y="120"/>
                    <a:pt x="102" y="120"/>
                    <a:pt x="104" y="121"/>
                  </a:cubicBezTo>
                  <a:cubicBezTo>
                    <a:pt x="105" y="121"/>
                    <a:pt x="106" y="121"/>
                    <a:pt x="107" y="122"/>
                  </a:cubicBezTo>
                  <a:cubicBezTo>
                    <a:pt x="108" y="122"/>
                    <a:pt x="109" y="123"/>
                    <a:pt x="110" y="123"/>
                  </a:cubicBezTo>
                  <a:cubicBezTo>
                    <a:pt x="112" y="124"/>
                    <a:pt x="114" y="123"/>
                    <a:pt x="115" y="123"/>
                  </a:cubicBezTo>
                  <a:cubicBezTo>
                    <a:pt x="116" y="123"/>
                    <a:pt x="117" y="121"/>
                    <a:pt x="118" y="121"/>
                  </a:cubicBezTo>
                  <a:cubicBezTo>
                    <a:pt x="119" y="121"/>
                    <a:pt x="122" y="121"/>
                    <a:pt x="123" y="121"/>
                  </a:cubicBezTo>
                  <a:cubicBezTo>
                    <a:pt x="123" y="121"/>
                    <a:pt x="124" y="123"/>
                    <a:pt x="125" y="123"/>
                  </a:cubicBezTo>
                  <a:cubicBezTo>
                    <a:pt x="126" y="124"/>
                    <a:pt x="127" y="124"/>
                    <a:pt x="128" y="123"/>
                  </a:cubicBezTo>
                  <a:cubicBezTo>
                    <a:pt x="129" y="123"/>
                    <a:pt x="131" y="121"/>
                    <a:pt x="132" y="121"/>
                  </a:cubicBezTo>
                  <a:cubicBezTo>
                    <a:pt x="133" y="121"/>
                    <a:pt x="135" y="122"/>
                    <a:pt x="136" y="122"/>
                  </a:cubicBezTo>
                  <a:cubicBezTo>
                    <a:pt x="137" y="122"/>
                    <a:pt x="139" y="119"/>
                    <a:pt x="140" y="119"/>
                  </a:cubicBezTo>
                  <a:cubicBezTo>
                    <a:pt x="140" y="118"/>
                    <a:pt x="141" y="117"/>
                    <a:pt x="142" y="117"/>
                  </a:cubicBezTo>
                  <a:cubicBezTo>
                    <a:pt x="142" y="116"/>
                    <a:pt x="143" y="115"/>
                    <a:pt x="143" y="114"/>
                  </a:cubicBezTo>
                  <a:cubicBezTo>
                    <a:pt x="142" y="113"/>
                    <a:pt x="142" y="112"/>
                    <a:pt x="141" y="112"/>
                  </a:cubicBezTo>
                  <a:cubicBezTo>
                    <a:pt x="141" y="111"/>
                    <a:pt x="139" y="112"/>
                    <a:pt x="138" y="111"/>
                  </a:cubicBezTo>
                  <a:cubicBezTo>
                    <a:pt x="138" y="111"/>
                    <a:pt x="138" y="110"/>
                    <a:pt x="138" y="110"/>
                  </a:cubicBezTo>
                  <a:cubicBezTo>
                    <a:pt x="138" y="109"/>
                    <a:pt x="139" y="108"/>
                    <a:pt x="140" y="108"/>
                  </a:cubicBezTo>
                  <a:cubicBezTo>
                    <a:pt x="140" y="108"/>
                    <a:pt x="142" y="108"/>
                    <a:pt x="143" y="108"/>
                  </a:cubicBezTo>
                  <a:cubicBezTo>
                    <a:pt x="143" y="108"/>
                    <a:pt x="144" y="108"/>
                    <a:pt x="144" y="108"/>
                  </a:cubicBezTo>
                  <a:cubicBezTo>
                    <a:pt x="145" y="107"/>
                    <a:pt x="144" y="106"/>
                    <a:pt x="144" y="105"/>
                  </a:cubicBezTo>
                  <a:cubicBezTo>
                    <a:pt x="143" y="105"/>
                    <a:pt x="141" y="105"/>
                    <a:pt x="141" y="104"/>
                  </a:cubicBezTo>
                  <a:cubicBezTo>
                    <a:pt x="140" y="104"/>
                    <a:pt x="139" y="103"/>
                    <a:pt x="139" y="103"/>
                  </a:cubicBezTo>
                  <a:cubicBezTo>
                    <a:pt x="139" y="102"/>
                    <a:pt x="140" y="102"/>
                    <a:pt x="140" y="101"/>
                  </a:cubicBezTo>
                  <a:cubicBezTo>
                    <a:pt x="141" y="101"/>
                    <a:pt x="143" y="101"/>
                    <a:pt x="144" y="101"/>
                  </a:cubicBezTo>
                  <a:cubicBezTo>
                    <a:pt x="145" y="101"/>
                    <a:pt x="146" y="101"/>
                    <a:pt x="147" y="101"/>
                  </a:cubicBezTo>
                  <a:cubicBezTo>
                    <a:pt x="147" y="100"/>
                    <a:pt x="148" y="99"/>
                    <a:pt x="148" y="98"/>
                  </a:cubicBezTo>
                  <a:cubicBezTo>
                    <a:pt x="148" y="98"/>
                    <a:pt x="149" y="96"/>
                    <a:pt x="150" y="96"/>
                  </a:cubicBezTo>
                  <a:cubicBezTo>
                    <a:pt x="151" y="95"/>
                    <a:pt x="155" y="95"/>
                    <a:pt x="156" y="96"/>
                  </a:cubicBezTo>
                  <a:cubicBezTo>
                    <a:pt x="157" y="96"/>
                    <a:pt x="159" y="97"/>
                    <a:pt x="160" y="97"/>
                  </a:cubicBezTo>
                  <a:cubicBezTo>
                    <a:pt x="161" y="97"/>
                    <a:pt x="162" y="96"/>
                    <a:pt x="162" y="95"/>
                  </a:cubicBezTo>
                  <a:cubicBezTo>
                    <a:pt x="163" y="94"/>
                    <a:pt x="163" y="92"/>
                    <a:pt x="164" y="90"/>
                  </a:cubicBezTo>
                  <a:cubicBezTo>
                    <a:pt x="164" y="89"/>
                    <a:pt x="164" y="87"/>
                    <a:pt x="165" y="86"/>
                  </a:cubicBezTo>
                  <a:cubicBezTo>
                    <a:pt x="165" y="86"/>
                    <a:pt x="167" y="85"/>
                    <a:pt x="167" y="84"/>
                  </a:cubicBezTo>
                  <a:cubicBezTo>
                    <a:pt x="168" y="83"/>
                    <a:pt x="169" y="82"/>
                    <a:pt x="169" y="81"/>
                  </a:cubicBezTo>
                  <a:cubicBezTo>
                    <a:pt x="171" y="81"/>
                    <a:pt x="175" y="81"/>
                    <a:pt x="177" y="81"/>
                  </a:cubicBezTo>
                  <a:cubicBezTo>
                    <a:pt x="178" y="82"/>
                    <a:pt x="180" y="82"/>
                    <a:pt x="181" y="83"/>
                  </a:cubicBezTo>
                  <a:cubicBezTo>
                    <a:pt x="182" y="83"/>
                    <a:pt x="185" y="83"/>
                    <a:pt x="185" y="84"/>
                  </a:cubicBezTo>
                  <a:cubicBezTo>
                    <a:pt x="186" y="85"/>
                    <a:pt x="188" y="86"/>
                    <a:pt x="189" y="87"/>
                  </a:cubicBezTo>
                  <a:cubicBezTo>
                    <a:pt x="190" y="88"/>
                    <a:pt x="191" y="90"/>
                    <a:pt x="192" y="91"/>
                  </a:cubicBezTo>
                  <a:cubicBezTo>
                    <a:pt x="193" y="92"/>
                    <a:pt x="196" y="92"/>
                    <a:pt x="198" y="92"/>
                  </a:cubicBezTo>
                  <a:cubicBezTo>
                    <a:pt x="198" y="92"/>
                    <a:pt x="199" y="91"/>
                    <a:pt x="200" y="91"/>
                  </a:cubicBezTo>
                  <a:cubicBezTo>
                    <a:pt x="200" y="90"/>
                    <a:pt x="202" y="91"/>
                    <a:pt x="203" y="91"/>
                  </a:cubicBezTo>
                  <a:cubicBezTo>
                    <a:pt x="204" y="91"/>
                    <a:pt x="205" y="89"/>
                    <a:pt x="206" y="89"/>
                  </a:cubicBezTo>
                  <a:cubicBezTo>
                    <a:pt x="207" y="89"/>
                    <a:pt x="209" y="89"/>
                    <a:pt x="210" y="89"/>
                  </a:cubicBezTo>
                  <a:cubicBezTo>
                    <a:pt x="210" y="88"/>
                    <a:pt x="211" y="87"/>
                    <a:pt x="212" y="86"/>
                  </a:cubicBezTo>
                  <a:cubicBezTo>
                    <a:pt x="213" y="86"/>
                    <a:pt x="217" y="86"/>
                    <a:pt x="218" y="87"/>
                  </a:cubicBezTo>
                  <a:cubicBezTo>
                    <a:pt x="219" y="87"/>
                    <a:pt x="219" y="89"/>
                    <a:pt x="219" y="90"/>
                  </a:cubicBezTo>
                  <a:cubicBezTo>
                    <a:pt x="220" y="91"/>
                    <a:pt x="219" y="93"/>
                    <a:pt x="218" y="94"/>
                  </a:cubicBezTo>
                  <a:cubicBezTo>
                    <a:pt x="218" y="95"/>
                    <a:pt x="216" y="95"/>
                    <a:pt x="215" y="95"/>
                  </a:cubicBezTo>
                  <a:cubicBezTo>
                    <a:pt x="215" y="96"/>
                    <a:pt x="214" y="97"/>
                    <a:pt x="214" y="98"/>
                  </a:cubicBezTo>
                  <a:cubicBezTo>
                    <a:pt x="214" y="99"/>
                    <a:pt x="215" y="100"/>
                    <a:pt x="216" y="101"/>
                  </a:cubicBezTo>
                  <a:cubicBezTo>
                    <a:pt x="217" y="101"/>
                    <a:pt x="221" y="100"/>
                    <a:pt x="221" y="101"/>
                  </a:cubicBezTo>
                  <a:cubicBezTo>
                    <a:pt x="222" y="101"/>
                    <a:pt x="220" y="103"/>
                    <a:pt x="220" y="104"/>
                  </a:cubicBezTo>
                  <a:cubicBezTo>
                    <a:pt x="221" y="105"/>
                    <a:pt x="223" y="105"/>
                    <a:pt x="224" y="105"/>
                  </a:cubicBezTo>
                  <a:cubicBezTo>
                    <a:pt x="225" y="105"/>
                    <a:pt x="227" y="103"/>
                    <a:pt x="228" y="104"/>
                  </a:cubicBezTo>
                  <a:cubicBezTo>
                    <a:pt x="229" y="104"/>
                    <a:pt x="230" y="105"/>
                    <a:pt x="230" y="105"/>
                  </a:cubicBezTo>
                  <a:cubicBezTo>
                    <a:pt x="230" y="106"/>
                    <a:pt x="228" y="108"/>
                    <a:pt x="229" y="108"/>
                  </a:cubicBezTo>
                  <a:cubicBezTo>
                    <a:pt x="229" y="109"/>
                    <a:pt x="230" y="110"/>
                    <a:pt x="230" y="110"/>
                  </a:cubicBezTo>
                  <a:cubicBezTo>
                    <a:pt x="230" y="111"/>
                    <a:pt x="229" y="112"/>
                    <a:pt x="229" y="113"/>
                  </a:cubicBezTo>
                  <a:cubicBezTo>
                    <a:pt x="229" y="114"/>
                    <a:pt x="231" y="115"/>
                    <a:pt x="232" y="115"/>
                  </a:cubicBezTo>
                  <a:cubicBezTo>
                    <a:pt x="233" y="116"/>
                    <a:pt x="235" y="115"/>
                    <a:pt x="236" y="116"/>
                  </a:cubicBezTo>
                  <a:cubicBezTo>
                    <a:pt x="237" y="116"/>
                    <a:pt x="239" y="119"/>
                    <a:pt x="239" y="119"/>
                  </a:cubicBezTo>
                  <a:cubicBezTo>
                    <a:pt x="239" y="119"/>
                    <a:pt x="238" y="122"/>
                    <a:pt x="238" y="123"/>
                  </a:cubicBezTo>
                  <a:cubicBezTo>
                    <a:pt x="238" y="124"/>
                    <a:pt x="239" y="125"/>
                    <a:pt x="239" y="126"/>
                  </a:cubicBezTo>
                  <a:cubicBezTo>
                    <a:pt x="239" y="127"/>
                    <a:pt x="238" y="128"/>
                    <a:pt x="238" y="129"/>
                  </a:cubicBezTo>
                  <a:cubicBezTo>
                    <a:pt x="238" y="129"/>
                    <a:pt x="239" y="130"/>
                    <a:pt x="239" y="130"/>
                  </a:cubicBezTo>
                  <a:cubicBezTo>
                    <a:pt x="239" y="130"/>
                    <a:pt x="240" y="129"/>
                    <a:pt x="240" y="129"/>
                  </a:cubicBezTo>
                  <a:cubicBezTo>
                    <a:pt x="241" y="128"/>
                    <a:pt x="242" y="128"/>
                    <a:pt x="243" y="127"/>
                  </a:cubicBezTo>
                  <a:cubicBezTo>
                    <a:pt x="244" y="127"/>
                    <a:pt x="244" y="127"/>
                    <a:pt x="244" y="127"/>
                  </a:cubicBezTo>
                  <a:cubicBezTo>
                    <a:pt x="244" y="127"/>
                    <a:pt x="244" y="127"/>
                    <a:pt x="244" y="127"/>
                  </a:cubicBezTo>
                  <a:cubicBezTo>
                    <a:pt x="244" y="127"/>
                    <a:pt x="244" y="127"/>
                    <a:pt x="244" y="126"/>
                  </a:cubicBezTo>
                  <a:cubicBezTo>
                    <a:pt x="246" y="126"/>
                    <a:pt x="247" y="125"/>
                    <a:pt x="249" y="125"/>
                  </a:cubicBezTo>
                  <a:cubicBezTo>
                    <a:pt x="252" y="125"/>
                    <a:pt x="253" y="126"/>
                    <a:pt x="255" y="127"/>
                  </a:cubicBezTo>
                  <a:cubicBezTo>
                    <a:pt x="255" y="127"/>
                    <a:pt x="256" y="127"/>
                    <a:pt x="256" y="127"/>
                  </a:cubicBezTo>
                  <a:cubicBezTo>
                    <a:pt x="256" y="127"/>
                    <a:pt x="256" y="127"/>
                    <a:pt x="256" y="127"/>
                  </a:cubicBezTo>
                  <a:cubicBezTo>
                    <a:pt x="256" y="127"/>
                    <a:pt x="256" y="127"/>
                    <a:pt x="256" y="127"/>
                  </a:cubicBezTo>
                  <a:cubicBezTo>
                    <a:pt x="258" y="126"/>
                    <a:pt x="259" y="125"/>
                    <a:pt x="261" y="125"/>
                  </a:cubicBezTo>
                  <a:cubicBezTo>
                    <a:pt x="261" y="125"/>
                    <a:pt x="262" y="125"/>
                    <a:pt x="262" y="125"/>
                  </a:cubicBezTo>
                  <a:cubicBezTo>
                    <a:pt x="264" y="125"/>
                    <a:pt x="267" y="126"/>
                    <a:pt x="269" y="127"/>
                  </a:cubicBezTo>
                  <a:cubicBezTo>
                    <a:pt x="271" y="128"/>
                    <a:pt x="272" y="130"/>
                    <a:pt x="272" y="131"/>
                  </a:cubicBezTo>
                  <a:cubicBezTo>
                    <a:pt x="272" y="131"/>
                    <a:pt x="273" y="132"/>
                    <a:pt x="273" y="132"/>
                  </a:cubicBezTo>
                  <a:cubicBezTo>
                    <a:pt x="273" y="132"/>
                    <a:pt x="274" y="132"/>
                    <a:pt x="275" y="132"/>
                  </a:cubicBezTo>
                  <a:cubicBezTo>
                    <a:pt x="275" y="132"/>
                    <a:pt x="275" y="132"/>
                    <a:pt x="275" y="132"/>
                  </a:cubicBezTo>
                  <a:cubicBezTo>
                    <a:pt x="275" y="132"/>
                    <a:pt x="276" y="132"/>
                    <a:pt x="277" y="132"/>
                  </a:cubicBezTo>
                  <a:cubicBezTo>
                    <a:pt x="278" y="132"/>
                    <a:pt x="279" y="132"/>
                    <a:pt x="280" y="133"/>
                  </a:cubicBezTo>
                  <a:cubicBezTo>
                    <a:pt x="282" y="134"/>
                    <a:pt x="285" y="137"/>
                    <a:pt x="286" y="140"/>
                  </a:cubicBezTo>
                  <a:cubicBezTo>
                    <a:pt x="287" y="142"/>
                    <a:pt x="287" y="147"/>
                    <a:pt x="285" y="149"/>
                  </a:cubicBezTo>
                  <a:cubicBezTo>
                    <a:pt x="285" y="151"/>
                    <a:pt x="283" y="152"/>
                    <a:pt x="282" y="152"/>
                  </a:cubicBezTo>
                  <a:cubicBezTo>
                    <a:pt x="282" y="152"/>
                    <a:pt x="282" y="152"/>
                    <a:pt x="282" y="153"/>
                  </a:cubicBezTo>
                  <a:cubicBezTo>
                    <a:pt x="281" y="153"/>
                    <a:pt x="281" y="154"/>
                    <a:pt x="281" y="154"/>
                  </a:cubicBezTo>
                  <a:cubicBezTo>
                    <a:pt x="281" y="154"/>
                    <a:pt x="281" y="155"/>
                    <a:pt x="281" y="156"/>
                  </a:cubicBezTo>
                  <a:cubicBezTo>
                    <a:pt x="281" y="156"/>
                    <a:pt x="282" y="156"/>
                    <a:pt x="282" y="156"/>
                  </a:cubicBezTo>
                  <a:cubicBezTo>
                    <a:pt x="283" y="156"/>
                    <a:pt x="283" y="156"/>
                    <a:pt x="284" y="156"/>
                  </a:cubicBezTo>
                  <a:cubicBezTo>
                    <a:pt x="285" y="156"/>
                    <a:pt x="287" y="157"/>
                    <a:pt x="289" y="158"/>
                  </a:cubicBezTo>
                  <a:cubicBezTo>
                    <a:pt x="290" y="159"/>
                    <a:pt x="290" y="160"/>
                    <a:pt x="291" y="161"/>
                  </a:cubicBezTo>
                  <a:cubicBezTo>
                    <a:pt x="291" y="161"/>
                    <a:pt x="291" y="161"/>
                    <a:pt x="291" y="161"/>
                  </a:cubicBezTo>
                  <a:cubicBezTo>
                    <a:pt x="291" y="161"/>
                    <a:pt x="292" y="162"/>
                    <a:pt x="292" y="162"/>
                  </a:cubicBezTo>
                  <a:cubicBezTo>
                    <a:pt x="293" y="161"/>
                    <a:pt x="294" y="161"/>
                    <a:pt x="294" y="161"/>
                  </a:cubicBezTo>
                  <a:cubicBezTo>
                    <a:pt x="295" y="160"/>
                    <a:pt x="296" y="160"/>
                    <a:pt x="297" y="160"/>
                  </a:cubicBezTo>
                  <a:cubicBezTo>
                    <a:pt x="300" y="159"/>
                    <a:pt x="302" y="158"/>
                    <a:pt x="304" y="158"/>
                  </a:cubicBezTo>
                  <a:cubicBezTo>
                    <a:pt x="304" y="158"/>
                    <a:pt x="304" y="158"/>
                    <a:pt x="304" y="158"/>
                  </a:cubicBezTo>
                  <a:cubicBezTo>
                    <a:pt x="306" y="158"/>
                    <a:pt x="309" y="159"/>
                    <a:pt x="312" y="160"/>
                  </a:cubicBezTo>
                  <a:cubicBezTo>
                    <a:pt x="313" y="160"/>
                    <a:pt x="313" y="160"/>
                    <a:pt x="313" y="160"/>
                  </a:cubicBezTo>
                  <a:cubicBezTo>
                    <a:pt x="313" y="161"/>
                    <a:pt x="313" y="161"/>
                    <a:pt x="313" y="161"/>
                  </a:cubicBezTo>
                  <a:cubicBezTo>
                    <a:pt x="315" y="161"/>
                    <a:pt x="317" y="162"/>
                    <a:pt x="319" y="163"/>
                  </a:cubicBezTo>
                  <a:cubicBezTo>
                    <a:pt x="320" y="164"/>
                    <a:pt x="321" y="166"/>
                    <a:pt x="321" y="167"/>
                  </a:cubicBezTo>
                  <a:cubicBezTo>
                    <a:pt x="322" y="167"/>
                    <a:pt x="322" y="167"/>
                    <a:pt x="322" y="167"/>
                  </a:cubicBezTo>
                  <a:cubicBezTo>
                    <a:pt x="322" y="168"/>
                    <a:pt x="322" y="169"/>
                    <a:pt x="322" y="170"/>
                  </a:cubicBezTo>
                  <a:cubicBezTo>
                    <a:pt x="323" y="170"/>
                    <a:pt x="323" y="170"/>
                    <a:pt x="323" y="170"/>
                  </a:cubicBezTo>
                  <a:cubicBezTo>
                    <a:pt x="323" y="170"/>
                    <a:pt x="323" y="170"/>
                    <a:pt x="324" y="170"/>
                  </a:cubicBezTo>
                  <a:cubicBezTo>
                    <a:pt x="324" y="170"/>
                    <a:pt x="325" y="170"/>
                    <a:pt x="325" y="170"/>
                  </a:cubicBezTo>
                  <a:cubicBezTo>
                    <a:pt x="326" y="170"/>
                    <a:pt x="326" y="170"/>
                    <a:pt x="326" y="170"/>
                  </a:cubicBezTo>
                  <a:cubicBezTo>
                    <a:pt x="326" y="170"/>
                    <a:pt x="326" y="170"/>
                    <a:pt x="326" y="170"/>
                  </a:cubicBezTo>
                  <a:cubicBezTo>
                    <a:pt x="327" y="170"/>
                    <a:pt x="328" y="169"/>
                    <a:pt x="329" y="169"/>
                  </a:cubicBezTo>
                  <a:cubicBezTo>
                    <a:pt x="329" y="169"/>
                    <a:pt x="330" y="169"/>
                    <a:pt x="330" y="169"/>
                  </a:cubicBezTo>
                  <a:cubicBezTo>
                    <a:pt x="332" y="169"/>
                    <a:pt x="335" y="170"/>
                    <a:pt x="337" y="171"/>
                  </a:cubicBezTo>
                  <a:cubicBezTo>
                    <a:pt x="339" y="172"/>
                    <a:pt x="340" y="173"/>
                    <a:pt x="341" y="174"/>
                  </a:cubicBezTo>
                  <a:cubicBezTo>
                    <a:pt x="347" y="165"/>
                    <a:pt x="347" y="165"/>
                    <a:pt x="347" y="165"/>
                  </a:cubicBezTo>
                  <a:cubicBezTo>
                    <a:pt x="367" y="179"/>
                    <a:pt x="367" y="179"/>
                    <a:pt x="367" y="179"/>
                  </a:cubicBezTo>
                  <a:cubicBezTo>
                    <a:pt x="359" y="192"/>
                    <a:pt x="359" y="192"/>
                    <a:pt x="359" y="192"/>
                  </a:cubicBezTo>
                  <a:cubicBezTo>
                    <a:pt x="359" y="193"/>
                    <a:pt x="359" y="193"/>
                    <a:pt x="360" y="193"/>
                  </a:cubicBezTo>
                  <a:cubicBezTo>
                    <a:pt x="360" y="194"/>
                    <a:pt x="360" y="196"/>
                    <a:pt x="360" y="198"/>
                  </a:cubicBezTo>
                  <a:cubicBezTo>
                    <a:pt x="360" y="199"/>
                    <a:pt x="360" y="199"/>
                    <a:pt x="360" y="199"/>
                  </a:cubicBezTo>
                  <a:cubicBezTo>
                    <a:pt x="360" y="199"/>
                    <a:pt x="360" y="199"/>
                    <a:pt x="360" y="199"/>
                  </a:cubicBezTo>
                  <a:cubicBezTo>
                    <a:pt x="360" y="200"/>
                    <a:pt x="360" y="200"/>
                    <a:pt x="360" y="201"/>
                  </a:cubicBezTo>
                  <a:cubicBezTo>
                    <a:pt x="360" y="201"/>
                    <a:pt x="360" y="202"/>
                    <a:pt x="360" y="203"/>
                  </a:cubicBezTo>
                  <a:cubicBezTo>
                    <a:pt x="360" y="203"/>
                    <a:pt x="361" y="204"/>
                    <a:pt x="361" y="205"/>
                  </a:cubicBezTo>
                  <a:cubicBezTo>
                    <a:pt x="361" y="206"/>
                    <a:pt x="361" y="207"/>
                    <a:pt x="362" y="207"/>
                  </a:cubicBezTo>
                  <a:cubicBezTo>
                    <a:pt x="362" y="207"/>
                    <a:pt x="362" y="208"/>
                    <a:pt x="362" y="208"/>
                  </a:cubicBezTo>
                  <a:cubicBezTo>
                    <a:pt x="362" y="209"/>
                    <a:pt x="363" y="211"/>
                    <a:pt x="362" y="213"/>
                  </a:cubicBezTo>
                  <a:cubicBezTo>
                    <a:pt x="362" y="215"/>
                    <a:pt x="360" y="218"/>
                    <a:pt x="359" y="219"/>
                  </a:cubicBezTo>
                  <a:cubicBezTo>
                    <a:pt x="357" y="220"/>
                    <a:pt x="356" y="220"/>
                    <a:pt x="355" y="221"/>
                  </a:cubicBezTo>
                  <a:cubicBezTo>
                    <a:pt x="354" y="221"/>
                    <a:pt x="354" y="221"/>
                    <a:pt x="354" y="221"/>
                  </a:cubicBezTo>
                  <a:cubicBezTo>
                    <a:pt x="354" y="221"/>
                    <a:pt x="354" y="222"/>
                    <a:pt x="353" y="222"/>
                  </a:cubicBezTo>
                  <a:cubicBezTo>
                    <a:pt x="354" y="224"/>
                    <a:pt x="354" y="225"/>
                    <a:pt x="354" y="227"/>
                  </a:cubicBezTo>
                  <a:cubicBezTo>
                    <a:pt x="354" y="227"/>
                    <a:pt x="354" y="227"/>
                    <a:pt x="354" y="227"/>
                  </a:cubicBezTo>
                  <a:cubicBezTo>
                    <a:pt x="354" y="227"/>
                    <a:pt x="354" y="228"/>
                    <a:pt x="353" y="229"/>
                  </a:cubicBezTo>
                  <a:cubicBezTo>
                    <a:pt x="352" y="236"/>
                    <a:pt x="352" y="236"/>
                    <a:pt x="352" y="236"/>
                  </a:cubicBezTo>
                  <a:cubicBezTo>
                    <a:pt x="350" y="235"/>
                    <a:pt x="350" y="235"/>
                    <a:pt x="350" y="235"/>
                  </a:cubicBezTo>
                  <a:cubicBezTo>
                    <a:pt x="350" y="235"/>
                    <a:pt x="350" y="236"/>
                    <a:pt x="349" y="236"/>
                  </a:cubicBezTo>
                  <a:cubicBezTo>
                    <a:pt x="348" y="238"/>
                    <a:pt x="345" y="239"/>
                    <a:pt x="344" y="239"/>
                  </a:cubicBezTo>
                  <a:cubicBezTo>
                    <a:pt x="344" y="240"/>
                    <a:pt x="343" y="240"/>
                    <a:pt x="343" y="240"/>
                  </a:cubicBezTo>
                  <a:cubicBezTo>
                    <a:pt x="343" y="241"/>
                    <a:pt x="342" y="242"/>
                    <a:pt x="342" y="242"/>
                  </a:cubicBezTo>
                  <a:cubicBezTo>
                    <a:pt x="342" y="243"/>
                    <a:pt x="342" y="245"/>
                    <a:pt x="342" y="246"/>
                  </a:cubicBezTo>
                  <a:cubicBezTo>
                    <a:pt x="342" y="246"/>
                    <a:pt x="341" y="247"/>
                    <a:pt x="341" y="247"/>
                  </a:cubicBezTo>
                  <a:cubicBezTo>
                    <a:pt x="341" y="249"/>
                    <a:pt x="340" y="250"/>
                    <a:pt x="340" y="250"/>
                  </a:cubicBezTo>
                  <a:cubicBezTo>
                    <a:pt x="340" y="251"/>
                    <a:pt x="339" y="254"/>
                    <a:pt x="339" y="256"/>
                  </a:cubicBezTo>
                  <a:cubicBezTo>
                    <a:pt x="339" y="256"/>
                    <a:pt x="339" y="256"/>
                    <a:pt x="339" y="256"/>
                  </a:cubicBezTo>
                  <a:cubicBezTo>
                    <a:pt x="338" y="257"/>
                    <a:pt x="338" y="259"/>
                    <a:pt x="338" y="260"/>
                  </a:cubicBezTo>
                  <a:cubicBezTo>
                    <a:pt x="339" y="261"/>
                    <a:pt x="339" y="264"/>
                    <a:pt x="340" y="265"/>
                  </a:cubicBezTo>
                  <a:cubicBezTo>
                    <a:pt x="340" y="266"/>
                    <a:pt x="342" y="267"/>
                    <a:pt x="342" y="268"/>
                  </a:cubicBezTo>
                  <a:cubicBezTo>
                    <a:pt x="343" y="269"/>
                    <a:pt x="343" y="271"/>
                    <a:pt x="343" y="272"/>
                  </a:cubicBezTo>
                  <a:cubicBezTo>
                    <a:pt x="343" y="273"/>
                    <a:pt x="344" y="275"/>
                    <a:pt x="345" y="276"/>
                  </a:cubicBezTo>
                  <a:cubicBezTo>
                    <a:pt x="346" y="277"/>
                    <a:pt x="348" y="279"/>
                    <a:pt x="349" y="279"/>
                  </a:cubicBezTo>
                  <a:cubicBezTo>
                    <a:pt x="350" y="279"/>
                    <a:pt x="350" y="279"/>
                    <a:pt x="351" y="279"/>
                  </a:cubicBezTo>
                  <a:cubicBezTo>
                    <a:pt x="351" y="278"/>
                    <a:pt x="352" y="277"/>
                    <a:pt x="353" y="277"/>
                  </a:cubicBezTo>
                  <a:cubicBezTo>
                    <a:pt x="353" y="277"/>
                    <a:pt x="354" y="276"/>
                    <a:pt x="354" y="276"/>
                  </a:cubicBezTo>
                  <a:cubicBezTo>
                    <a:pt x="355" y="275"/>
                    <a:pt x="356" y="275"/>
                    <a:pt x="356" y="274"/>
                  </a:cubicBezTo>
                  <a:cubicBezTo>
                    <a:pt x="357" y="274"/>
                    <a:pt x="357" y="274"/>
                    <a:pt x="357" y="274"/>
                  </a:cubicBezTo>
                  <a:cubicBezTo>
                    <a:pt x="357" y="274"/>
                    <a:pt x="357" y="273"/>
                    <a:pt x="357" y="273"/>
                  </a:cubicBezTo>
                  <a:cubicBezTo>
                    <a:pt x="358" y="272"/>
                    <a:pt x="359" y="271"/>
                    <a:pt x="361" y="270"/>
                  </a:cubicBezTo>
                  <a:cubicBezTo>
                    <a:pt x="361" y="270"/>
                    <a:pt x="361" y="270"/>
                    <a:pt x="361" y="270"/>
                  </a:cubicBezTo>
                  <a:cubicBezTo>
                    <a:pt x="362" y="269"/>
                    <a:pt x="363" y="268"/>
                    <a:pt x="363" y="268"/>
                  </a:cubicBezTo>
                  <a:cubicBezTo>
                    <a:pt x="364" y="267"/>
                    <a:pt x="365" y="266"/>
                    <a:pt x="366" y="265"/>
                  </a:cubicBezTo>
                  <a:cubicBezTo>
                    <a:pt x="367" y="264"/>
                    <a:pt x="368" y="262"/>
                    <a:pt x="368" y="261"/>
                  </a:cubicBezTo>
                  <a:cubicBezTo>
                    <a:pt x="369" y="261"/>
                    <a:pt x="370" y="260"/>
                    <a:pt x="371" y="259"/>
                  </a:cubicBezTo>
                  <a:cubicBezTo>
                    <a:pt x="371" y="259"/>
                    <a:pt x="373" y="259"/>
                    <a:pt x="374" y="259"/>
                  </a:cubicBezTo>
                  <a:cubicBezTo>
                    <a:pt x="375" y="260"/>
                    <a:pt x="376" y="261"/>
                    <a:pt x="377" y="262"/>
                  </a:cubicBezTo>
                  <a:cubicBezTo>
                    <a:pt x="378" y="263"/>
                    <a:pt x="379" y="266"/>
                    <a:pt x="380" y="267"/>
                  </a:cubicBezTo>
                  <a:cubicBezTo>
                    <a:pt x="380" y="268"/>
                    <a:pt x="380" y="268"/>
                    <a:pt x="380" y="269"/>
                  </a:cubicBezTo>
                  <a:cubicBezTo>
                    <a:pt x="380" y="269"/>
                    <a:pt x="380" y="269"/>
                    <a:pt x="380" y="269"/>
                  </a:cubicBezTo>
                  <a:cubicBezTo>
                    <a:pt x="381" y="270"/>
                    <a:pt x="381" y="272"/>
                    <a:pt x="381" y="273"/>
                  </a:cubicBezTo>
                  <a:cubicBezTo>
                    <a:pt x="382" y="274"/>
                    <a:pt x="383" y="275"/>
                    <a:pt x="384" y="276"/>
                  </a:cubicBezTo>
                  <a:cubicBezTo>
                    <a:pt x="385" y="276"/>
                    <a:pt x="387" y="276"/>
                    <a:pt x="388" y="276"/>
                  </a:cubicBezTo>
                  <a:cubicBezTo>
                    <a:pt x="389" y="277"/>
                    <a:pt x="390" y="278"/>
                    <a:pt x="391" y="278"/>
                  </a:cubicBezTo>
                  <a:cubicBezTo>
                    <a:pt x="392" y="279"/>
                    <a:pt x="393" y="282"/>
                    <a:pt x="394" y="283"/>
                  </a:cubicBezTo>
                  <a:cubicBezTo>
                    <a:pt x="395" y="283"/>
                    <a:pt x="397" y="283"/>
                    <a:pt x="399" y="284"/>
                  </a:cubicBezTo>
                  <a:cubicBezTo>
                    <a:pt x="399" y="284"/>
                    <a:pt x="400" y="285"/>
                    <a:pt x="401" y="285"/>
                  </a:cubicBezTo>
                  <a:cubicBezTo>
                    <a:pt x="402" y="285"/>
                    <a:pt x="403" y="285"/>
                    <a:pt x="404" y="284"/>
                  </a:cubicBezTo>
                  <a:cubicBezTo>
                    <a:pt x="404" y="283"/>
                    <a:pt x="404" y="282"/>
                    <a:pt x="404" y="281"/>
                  </a:cubicBezTo>
                  <a:cubicBezTo>
                    <a:pt x="403" y="281"/>
                    <a:pt x="402" y="280"/>
                    <a:pt x="402" y="280"/>
                  </a:cubicBezTo>
                  <a:cubicBezTo>
                    <a:pt x="402" y="279"/>
                    <a:pt x="403" y="278"/>
                    <a:pt x="403" y="277"/>
                  </a:cubicBezTo>
                  <a:cubicBezTo>
                    <a:pt x="404" y="277"/>
                    <a:pt x="406" y="277"/>
                    <a:pt x="406" y="277"/>
                  </a:cubicBezTo>
                  <a:cubicBezTo>
                    <a:pt x="407" y="278"/>
                    <a:pt x="408" y="278"/>
                    <a:pt x="408" y="279"/>
                  </a:cubicBezTo>
                  <a:cubicBezTo>
                    <a:pt x="408" y="280"/>
                    <a:pt x="409" y="282"/>
                    <a:pt x="409" y="282"/>
                  </a:cubicBezTo>
                  <a:cubicBezTo>
                    <a:pt x="409" y="283"/>
                    <a:pt x="408" y="285"/>
                    <a:pt x="408" y="286"/>
                  </a:cubicBezTo>
                  <a:cubicBezTo>
                    <a:pt x="409" y="287"/>
                    <a:pt x="411" y="288"/>
                    <a:pt x="411" y="289"/>
                  </a:cubicBezTo>
                  <a:cubicBezTo>
                    <a:pt x="412" y="289"/>
                    <a:pt x="414" y="289"/>
                    <a:pt x="415" y="289"/>
                  </a:cubicBezTo>
                  <a:cubicBezTo>
                    <a:pt x="416" y="289"/>
                    <a:pt x="418" y="288"/>
                    <a:pt x="418" y="287"/>
                  </a:cubicBezTo>
                  <a:cubicBezTo>
                    <a:pt x="419" y="287"/>
                    <a:pt x="419" y="285"/>
                    <a:pt x="420" y="285"/>
                  </a:cubicBezTo>
                  <a:cubicBezTo>
                    <a:pt x="421" y="284"/>
                    <a:pt x="425" y="284"/>
                    <a:pt x="427" y="284"/>
                  </a:cubicBezTo>
                  <a:cubicBezTo>
                    <a:pt x="428" y="284"/>
                    <a:pt x="431" y="283"/>
                    <a:pt x="432" y="283"/>
                  </a:cubicBezTo>
                  <a:cubicBezTo>
                    <a:pt x="433" y="283"/>
                    <a:pt x="436" y="284"/>
                    <a:pt x="437" y="285"/>
                  </a:cubicBezTo>
                  <a:cubicBezTo>
                    <a:pt x="438" y="285"/>
                    <a:pt x="440" y="285"/>
                    <a:pt x="441" y="285"/>
                  </a:cubicBezTo>
                  <a:cubicBezTo>
                    <a:pt x="442" y="285"/>
                    <a:pt x="443" y="287"/>
                    <a:pt x="444" y="287"/>
                  </a:cubicBezTo>
                  <a:cubicBezTo>
                    <a:pt x="445" y="288"/>
                    <a:pt x="448" y="290"/>
                    <a:pt x="449" y="292"/>
                  </a:cubicBezTo>
                  <a:cubicBezTo>
                    <a:pt x="449" y="292"/>
                    <a:pt x="449" y="294"/>
                    <a:pt x="449" y="295"/>
                  </a:cubicBezTo>
                  <a:cubicBezTo>
                    <a:pt x="450" y="295"/>
                    <a:pt x="452" y="294"/>
                    <a:pt x="453" y="294"/>
                  </a:cubicBezTo>
                  <a:cubicBezTo>
                    <a:pt x="454" y="294"/>
                    <a:pt x="455" y="295"/>
                    <a:pt x="455" y="296"/>
                  </a:cubicBezTo>
                  <a:cubicBezTo>
                    <a:pt x="456" y="297"/>
                    <a:pt x="456" y="299"/>
                    <a:pt x="457" y="299"/>
                  </a:cubicBezTo>
                  <a:cubicBezTo>
                    <a:pt x="458" y="300"/>
                    <a:pt x="459" y="301"/>
                    <a:pt x="460" y="300"/>
                  </a:cubicBezTo>
                  <a:cubicBezTo>
                    <a:pt x="461" y="300"/>
                    <a:pt x="461" y="298"/>
                    <a:pt x="461" y="297"/>
                  </a:cubicBezTo>
                  <a:cubicBezTo>
                    <a:pt x="461" y="296"/>
                    <a:pt x="459" y="295"/>
                    <a:pt x="459" y="295"/>
                  </a:cubicBezTo>
                  <a:cubicBezTo>
                    <a:pt x="459" y="294"/>
                    <a:pt x="460" y="292"/>
                    <a:pt x="461" y="292"/>
                  </a:cubicBezTo>
                  <a:cubicBezTo>
                    <a:pt x="462" y="291"/>
                    <a:pt x="464" y="292"/>
                    <a:pt x="465" y="292"/>
                  </a:cubicBezTo>
                  <a:cubicBezTo>
                    <a:pt x="466" y="293"/>
                    <a:pt x="466" y="296"/>
                    <a:pt x="467" y="297"/>
                  </a:cubicBezTo>
                  <a:cubicBezTo>
                    <a:pt x="468" y="298"/>
                    <a:pt x="471" y="298"/>
                    <a:pt x="472" y="299"/>
                  </a:cubicBezTo>
                  <a:cubicBezTo>
                    <a:pt x="473" y="299"/>
                    <a:pt x="474" y="301"/>
                    <a:pt x="475" y="302"/>
                  </a:cubicBezTo>
                  <a:cubicBezTo>
                    <a:pt x="475" y="303"/>
                    <a:pt x="476" y="304"/>
                    <a:pt x="477" y="304"/>
                  </a:cubicBezTo>
                  <a:cubicBezTo>
                    <a:pt x="478" y="305"/>
                    <a:pt x="480" y="305"/>
                    <a:pt x="481" y="304"/>
                  </a:cubicBezTo>
                  <a:cubicBezTo>
                    <a:pt x="482" y="304"/>
                    <a:pt x="481" y="302"/>
                    <a:pt x="481" y="301"/>
                  </a:cubicBezTo>
                  <a:cubicBezTo>
                    <a:pt x="481" y="299"/>
                    <a:pt x="479" y="297"/>
                    <a:pt x="479" y="296"/>
                  </a:cubicBezTo>
                  <a:cubicBezTo>
                    <a:pt x="478" y="295"/>
                    <a:pt x="476" y="293"/>
                    <a:pt x="476" y="291"/>
                  </a:cubicBezTo>
                  <a:cubicBezTo>
                    <a:pt x="476" y="290"/>
                    <a:pt x="477" y="288"/>
                    <a:pt x="476" y="286"/>
                  </a:cubicBezTo>
                  <a:cubicBezTo>
                    <a:pt x="476" y="285"/>
                    <a:pt x="474" y="284"/>
                    <a:pt x="473" y="283"/>
                  </a:cubicBezTo>
                  <a:cubicBezTo>
                    <a:pt x="472" y="282"/>
                    <a:pt x="470" y="281"/>
                    <a:pt x="469" y="280"/>
                  </a:cubicBezTo>
                  <a:cubicBezTo>
                    <a:pt x="468" y="279"/>
                    <a:pt x="465" y="278"/>
                    <a:pt x="464" y="277"/>
                  </a:cubicBezTo>
                  <a:cubicBezTo>
                    <a:pt x="463" y="275"/>
                    <a:pt x="462" y="273"/>
                    <a:pt x="462" y="271"/>
                  </a:cubicBezTo>
                  <a:cubicBezTo>
                    <a:pt x="462" y="270"/>
                    <a:pt x="462" y="268"/>
                    <a:pt x="463" y="267"/>
                  </a:cubicBezTo>
                  <a:cubicBezTo>
                    <a:pt x="463" y="266"/>
                    <a:pt x="463" y="264"/>
                    <a:pt x="463" y="264"/>
                  </a:cubicBezTo>
                  <a:cubicBezTo>
                    <a:pt x="463" y="263"/>
                    <a:pt x="462" y="262"/>
                    <a:pt x="461" y="262"/>
                  </a:cubicBezTo>
                  <a:cubicBezTo>
                    <a:pt x="461" y="261"/>
                    <a:pt x="459" y="262"/>
                    <a:pt x="458" y="261"/>
                  </a:cubicBezTo>
                  <a:cubicBezTo>
                    <a:pt x="458" y="261"/>
                    <a:pt x="457" y="259"/>
                    <a:pt x="457" y="259"/>
                  </a:cubicBezTo>
                  <a:cubicBezTo>
                    <a:pt x="457" y="257"/>
                    <a:pt x="459" y="255"/>
                    <a:pt x="459" y="254"/>
                  </a:cubicBezTo>
                  <a:cubicBezTo>
                    <a:pt x="459" y="253"/>
                    <a:pt x="459" y="251"/>
                    <a:pt x="459" y="250"/>
                  </a:cubicBezTo>
                  <a:cubicBezTo>
                    <a:pt x="459" y="248"/>
                    <a:pt x="457" y="246"/>
                    <a:pt x="455" y="244"/>
                  </a:cubicBezTo>
                  <a:cubicBezTo>
                    <a:pt x="454" y="243"/>
                    <a:pt x="449" y="241"/>
                    <a:pt x="447" y="239"/>
                  </a:cubicBezTo>
                  <a:cubicBezTo>
                    <a:pt x="446" y="238"/>
                    <a:pt x="444" y="236"/>
                    <a:pt x="443" y="235"/>
                  </a:cubicBezTo>
                  <a:cubicBezTo>
                    <a:pt x="441" y="234"/>
                    <a:pt x="438" y="232"/>
                    <a:pt x="437" y="231"/>
                  </a:cubicBezTo>
                  <a:cubicBezTo>
                    <a:pt x="435" y="228"/>
                    <a:pt x="435" y="223"/>
                    <a:pt x="434" y="220"/>
                  </a:cubicBezTo>
                  <a:cubicBezTo>
                    <a:pt x="433" y="219"/>
                    <a:pt x="432" y="216"/>
                    <a:pt x="432" y="214"/>
                  </a:cubicBezTo>
                  <a:cubicBezTo>
                    <a:pt x="432" y="213"/>
                    <a:pt x="431" y="210"/>
                    <a:pt x="431" y="209"/>
                  </a:cubicBezTo>
                  <a:cubicBezTo>
                    <a:pt x="430" y="208"/>
                    <a:pt x="428" y="207"/>
                    <a:pt x="427" y="206"/>
                  </a:cubicBezTo>
                  <a:cubicBezTo>
                    <a:pt x="427" y="205"/>
                    <a:pt x="427" y="202"/>
                    <a:pt x="426" y="201"/>
                  </a:cubicBezTo>
                  <a:cubicBezTo>
                    <a:pt x="426" y="200"/>
                    <a:pt x="426" y="198"/>
                    <a:pt x="426" y="197"/>
                  </a:cubicBezTo>
                  <a:cubicBezTo>
                    <a:pt x="425" y="195"/>
                    <a:pt x="422" y="193"/>
                    <a:pt x="422" y="193"/>
                  </a:cubicBezTo>
                  <a:cubicBezTo>
                    <a:pt x="422" y="193"/>
                    <a:pt x="420" y="191"/>
                    <a:pt x="420" y="190"/>
                  </a:cubicBezTo>
                  <a:cubicBezTo>
                    <a:pt x="420" y="189"/>
                    <a:pt x="421" y="188"/>
                    <a:pt x="421" y="187"/>
                  </a:cubicBezTo>
                  <a:cubicBezTo>
                    <a:pt x="421" y="186"/>
                    <a:pt x="423" y="185"/>
                    <a:pt x="423" y="184"/>
                  </a:cubicBezTo>
                  <a:cubicBezTo>
                    <a:pt x="424" y="183"/>
                    <a:pt x="425" y="181"/>
                    <a:pt x="425" y="180"/>
                  </a:cubicBezTo>
                  <a:cubicBezTo>
                    <a:pt x="426" y="179"/>
                    <a:pt x="427" y="177"/>
                    <a:pt x="426" y="175"/>
                  </a:cubicBezTo>
                  <a:cubicBezTo>
                    <a:pt x="426" y="174"/>
                    <a:pt x="424" y="174"/>
                    <a:pt x="424" y="173"/>
                  </a:cubicBezTo>
                  <a:cubicBezTo>
                    <a:pt x="423" y="172"/>
                    <a:pt x="422" y="171"/>
                    <a:pt x="422" y="171"/>
                  </a:cubicBezTo>
                  <a:cubicBezTo>
                    <a:pt x="422" y="170"/>
                    <a:pt x="423" y="169"/>
                    <a:pt x="423" y="168"/>
                  </a:cubicBezTo>
                  <a:cubicBezTo>
                    <a:pt x="423" y="167"/>
                    <a:pt x="422" y="166"/>
                    <a:pt x="422" y="165"/>
                  </a:cubicBezTo>
                  <a:cubicBezTo>
                    <a:pt x="423" y="164"/>
                    <a:pt x="424" y="163"/>
                    <a:pt x="425" y="162"/>
                  </a:cubicBezTo>
                  <a:cubicBezTo>
                    <a:pt x="425" y="161"/>
                    <a:pt x="426" y="158"/>
                    <a:pt x="426" y="157"/>
                  </a:cubicBezTo>
                  <a:cubicBezTo>
                    <a:pt x="425" y="156"/>
                    <a:pt x="423" y="155"/>
                    <a:pt x="423" y="154"/>
                  </a:cubicBezTo>
                  <a:cubicBezTo>
                    <a:pt x="423" y="154"/>
                    <a:pt x="422" y="152"/>
                    <a:pt x="422" y="152"/>
                  </a:cubicBezTo>
                  <a:cubicBezTo>
                    <a:pt x="423" y="151"/>
                    <a:pt x="424" y="149"/>
                    <a:pt x="425" y="149"/>
                  </a:cubicBezTo>
                  <a:cubicBezTo>
                    <a:pt x="426" y="148"/>
                    <a:pt x="428" y="147"/>
                    <a:pt x="429" y="146"/>
                  </a:cubicBezTo>
                  <a:cubicBezTo>
                    <a:pt x="429" y="145"/>
                    <a:pt x="431" y="143"/>
                    <a:pt x="431" y="142"/>
                  </a:cubicBezTo>
                  <a:cubicBezTo>
                    <a:pt x="431" y="141"/>
                    <a:pt x="429" y="139"/>
                    <a:pt x="428" y="139"/>
                  </a:cubicBezTo>
                  <a:cubicBezTo>
                    <a:pt x="427" y="138"/>
                    <a:pt x="425" y="138"/>
                    <a:pt x="425" y="137"/>
                  </a:cubicBezTo>
                  <a:cubicBezTo>
                    <a:pt x="424" y="136"/>
                    <a:pt x="424" y="133"/>
                    <a:pt x="424" y="132"/>
                  </a:cubicBezTo>
                  <a:cubicBezTo>
                    <a:pt x="424" y="131"/>
                    <a:pt x="423" y="130"/>
                    <a:pt x="422" y="130"/>
                  </a:cubicBezTo>
                  <a:cubicBezTo>
                    <a:pt x="422" y="128"/>
                    <a:pt x="421" y="124"/>
                    <a:pt x="420" y="123"/>
                  </a:cubicBezTo>
                  <a:cubicBezTo>
                    <a:pt x="419" y="122"/>
                    <a:pt x="417" y="121"/>
                    <a:pt x="416" y="121"/>
                  </a:cubicBezTo>
                  <a:cubicBezTo>
                    <a:pt x="415" y="120"/>
                    <a:pt x="412" y="119"/>
                    <a:pt x="411" y="119"/>
                  </a:cubicBezTo>
                  <a:cubicBezTo>
                    <a:pt x="410" y="119"/>
                    <a:pt x="408" y="119"/>
                    <a:pt x="407" y="119"/>
                  </a:cubicBezTo>
                  <a:cubicBezTo>
                    <a:pt x="406" y="118"/>
                    <a:pt x="405" y="117"/>
                    <a:pt x="404" y="116"/>
                  </a:cubicBezTo>
                  <a:cubicBezTo>
                    <a:pt x="404" y="115"/>
                    <a:pt x="404" y="113"/>
                    <a:pt x="404" y="112"/>
                  </a:cubicBezTo>
                  <a:cubicBezTo>
                    <a:pt x="404" y="111"/>
                    <a:pt x="405" y="110"/>
                    <a:pt x="406" y="110"/>
                  </a:cubicBezTo>
                  <a:cubicBezTo>
                    <a:pt x="406" y="110"/>
                    <a:pt x="407" y="111"/>
                    <a:pt x="407" y="111"/>
                  </a:cubicBezTo>
                  <a:cubicBezTo>
                    <a:pt x="408" y="112"/>
                    <a:pt x="408" y="114"/>
                    <a:pt x="409" y="114"/>
                  </a:cubicBezTo>
                  <a:cubicBezTo>
                    <a:pt x="410" y="114"/>
                    <a:pt x="411" y="114"/>
                    <a:pt x="411" y="114"/>
                  </a:cubicBezTo>
                  <a:cubicBezTo>
                    <a:pt x="413" y="113"/>
                    <a:pt x="415" y="112"/>
                    <a:pt x="416" y="111"/>
                  </a:cubicBezTo>
                  <a:cubicBezTo>
                    <a:pt x="417" y="111"/>
                    <a:pt x="418" y="110"/>
                    <a:pt x="419" y="109"/>
                  </a:cubicBezTo>
                  <a:cubicBezTo>
                    <a:pt x="419" y="108"/>
                    <a:pt x="420" y="106"/>
                    <a:pt x="420" y="105"/>
                  </a:cubicBezTo>
                  <a:cubicBezTo>
                    <a:pt x="421" y="104"/>
                    <a:pt x="422" y="102"/>
                    <a:pt x="421" y="102"/>
                  </a:cubicBezTo>
                  <a:cubicBezTo>
                    <a:pt x="421" y="101"/>
                    <a:pt x="419" y="101"/>
                    <a:pt x="418" y="100"/>
                  </a:cubicBezTo>
                  <a:cubicBezTo>
                    <a:pt x="418" y="99"/>
                    <a:pt x="419" y="98"/>
                    <a:pt x="419" y="98"/>
                  </a:cubicBezTo>
                  <a:cubicBezTo>
                    <a:pt x="419" y="96"/>
                    <a:pt x="419" y="93"/>
                    <a:pt x="420" y="92"/>
                  </a:cubicBezTo>
                  <a:cubicBezTo>
                    <a:pt x="421" y="91"/>
                    <a:pt x="424" y="91"/>
                    <a:pt x="424" y="91"/>
                  </a:cubicBezTo>
                  <a:cubicBezTo>
                    <a:pt x="425" y="90"/>
                    <a:pt x="425" y="89"/>
                    <a:pt x="425" y="89"/>
                  </a:cubicBezTo>
                  <a:cubicBezTo>
                    <a:pt x="425" y="88"/>
                    <a:pt x="424" y="87"/>
                    <a:pt x="424" y="86"/>
                  </a:cubicBezTo>
                  <a:cubicBezTo>
                    <a:pt x="423" y="86"/>
                    <a:pt x="422" y="84"/>
                    <a:pt x="422" y="83"/>
                  </a:cubicBezTo>
                  <a:cubicBezTo>
                    <a:pt x="422" y="83"/>
                    <a:pt x="422" y="81"/>
                    <a:pt x="423" y="81"/>
                  </a:cubicBezTo>
                  <a:cubicBezTo>
                    <a:pt x="424" y="80"/>
                    <a:pt x="425" y="80"/>
                    <a:pt x="426" y="80"/>
                  </a:cubicBezTo>
                  <a:cubicBezTo>
                    <a:pt x="427" y="80"/>
                    <a:pt x="427" y="80"/>
                    <a:pt x="428" y="81"/>
                  </a:cubicBezTo>
                  <a:cubicBezTo>
                    <a:pt x="428" y="81"/>
                    <a:pt x="429" y="83"/>
                    <a:pt x="429" y="84"/>
                  </a:cubicBezTo>
                  <a:cubicBezTo>
                    <a:pt x="429" y="84"/>
                    <a:pt x="429" y="86"/>
                    <a:pt x="429" y="87"/>
                  </a:cubicBezTo>
                  <a:cubicBezTo>
                    <a:pt x="429" y="88"/>
                    <a:pt x="430" y="90"/>
                    <a:pt x="431" y="90"/>
                  </a:cubicBezTo>
                  <a:cubicBezTo>
                    <a:pt x="431" y="90"/>
                    <a:pt x="432" y="89"/>
                    <a:pt x="432" y="89"/>
                  </a:cubicBezTo>
                  <a:cubicBezTo>
                    <a:pt x="433" y="88"/>
                    <a:pt x="434" y="86"/>
                    <a:pt x="434" y="85"/>
                  </a:cubicBezTo>
                  <a:cubicBezTo>
                    <a:pt x="434" y="84"/>
                    <a:pt x="433" y="83"/>
                    <a:pt x="432" y="82"/>
                  </a:cubicBezTo>
                  <a:cubicBezTo>
                    <a:pt x="432" y="81"/>
                    <a:pt x="432" y="79"/>
                    <a:pt x="433" y="78"/>
                  </a:cubicBezTo>
                  <a:cubicBezTo>
                    <a:pt x="433" y="78"/>
                    <a:pt x="434" y="77"/>
                    <a:pt x="435" y="77"/>
                  </a:cubicBezTo>
                  <a:cubicBezTo>
                    <a:pt x="435" y="78"/>
                    <a:pt x="436" y="79"/>
                    <a:pt x="437" y="79"/>
                  </a:cubicBezTo>
                  <a:cubicBezTo>
                    <a:pt x="437" y="79"/>
                    <a:pt x="438" y="78"/>
                    <a:pt x="439" y="78"/>
                  </a:cubicBezTo>
                  <a:cubicBezTo>
                    <a:pt x="440" y="77"/>
                    <a:pt x="441" y="75"/>
                    <a:pt x="442" y="74"/>
                  </a:cubicBezTo>
                  <a:cubicBezTo>
                    <a:pt x="442" y="73"/>
                    <a:pt x="443" y="70"/>
                    <a:pt x="443" y="69"/>
                  </a:cubicBezTo>
                  <a:cubicBezTo>
                    <a:pt x="444" y="68"/>
                    <a:pt x="446" y="67"/>
                    <a:pt x="447" y="66"/>
                  </a:cubicBezTo>
                  <a:cubicBezTo>
                    <a:pt x="447" y="66"/>
                    <a:pt x="447" y="63"/>
                    <a:pt x="448" y="62"/>
                  </a:cubicBezTo>
                  <a:cubicBezTo>
                    <a:pt x="448" y="61"/>
                    <a:pt x="451" y="61"/>
                    <a:pt x="452" y="60"/>
                  </a:cubicBezTo>
                  <a:cubicBezTo>
                    <a:pt x="453" y="60"/>
                    <a:pt x="454" y="58"/>
                    <a:pt x="454" y="57"/>
                  </a:cubicBezTo>
                  <a:cubicBezTo>
                    <a:pt x="455" y="56"/>
                    <a:pt x="454" y="54"/>
                    <a:pt x="453" y="53"/>
                  </a:cubicBezTo>
                  <a:cubicBezTo>
                    <a:pt x="453" y="53"/>
                    <a:pt x="452" y="52"/>
                    <a:pt x="451" y="51"/>
                  </a:cubicBezTo>
                  <a:cubicBezTo>
                    <a:pt x="450" y="51"/>
                    <a:pt x="449" y="52"/>
                    <a:pt x="448" y="52"/>
                  </a:cubicBezTo>
                  <a:cubicBezTo>
                    <a:pt x="448" y="52"/>
                    <a:pt x="447" y="52"/>
                    <a:pt x="446" y="52"/>
                  </a:cubicBezTo>
                  <a:cubicBezTo>
                    <a:pt x="446" y="51"/>
                    <a:pt x="445" y="49"/>
                    <a:pt x="445" y="49"/>
                  </a:cubicBezTo>
                  <a:cubicBezTo>
                    <a:pt x="445" y="47"/>
                    <a:pt x="445" y="44"/>
                    <a:pt x="446" y="43"/>
                  </a:cubicBezTo>
                  <a:cubicBezTo>
                    <a:pt x="447" y="41"/>
                    <a:pt x="449" y="39"/>
                    <a:pt x="451" y="39"/>
                  </a:cubicBezTo>
                  <a:cubicBezTo>
                    <a:pt x="452" y="38"/>
                    <a:pt x="454" y="39"/>
                    <a:pt x="455" y="39"/>
                  </a:cubicBezTo>
                  <a:cubicBezTo>
                    <a:pt x="456" y="38"/>
                    <a:pt x="456" y="36"/>
                    <a:pt x="457" y="36"/>
                  </a:cubicBezTo>
                  <a:cubicBezTo>
                    <a:pt x="458" y="35"/>
                    <a:pt x="459" y="35"/>
                    <a:pt x="460" y="35"/>
                  </a:cubicBezTo>
                  <a:cubicBezTo>
                    <a:pt x="461" y="35"/>
                    <a:pt x="462" y="36"/>
                    <a:pt x="462" y="36"/>
                  </a:cubicBezTo>
                  <a:cubicBezTo>
                    <a:pt x="463" y="37"/>
                    <a:pt x="463" y="39"/>
                    <a:pt x="462" y="40"/>
                  </a:cubicBezTo>
                  <a:cubicBezTo>
                    <a:pt x="462" y="41"/>
                    <a:pt x="461" y="42"/>
                    <a:pt x="461" y="43"/>
                  </a:cubicBezTo>
                  <a:cubicBezTo>
                    <a:pt x="461" y="44"/>
                    <a:pt x="460" y="46"/>
                    <a:pt x="460" y="47"/>
                  </a:cubicBezTo>
                  <a:cubicBezTo>
                    <a:pt x="460" y="48"/>
                    <a:pt x="460" y="51"/>
                    <a:pt x="461" y="52"/>
                  </a:cubicBezTo>
                  <a:cubicBezTo>
                    <a:pt x="462" y="52"/>
                    <a:pt x="464" y="52"/>
                    <a:pt x="464" y="53"/>
                  </a:cubicBezTo>
                  <a:cubicBezTo>
                    <a:pt x="465" y="54"/>
                    <a:pt x="464" y="56"/>
                    <a:pt x="464" y="57"/>
                  </a:cubicBezTo>
                  <a:cubicBezTo>
                    <a:pt x="464" y="58"/>
                    <a:pt x="463" y="59"/>
                    <a:pt x="463" y="60"/>
                  </a:cubicBezTo>
                  <a:cubicBezTo>
                    <a:pt x="462" y="61"/>
                    <a:pt x="460" y="62"/>
                    <a:pt x="460" y="63"/>
                  </a:cubicBezTo>
                  <a:cubicBezTo>
                    <a:pt x="459" y="63"/>
                    <a:pt x="459" y="65"/>
                    <a:pt x="460" y="65"/>
                  </a:cubicBezTo>
                  <a:cubicBezTo>
                    <a:pt x="461" y="66"/>
                    <a:pt x="462" y="65"/>
                    <a:pt x="462" y="65"/>
                  </a:cubicBezTo>
                  <a:cubicBezTo>
                    <a:pt x="463" y="65"/>
                    <a:pt x="465" y="65"/>
                    <a:pt x="466" y="66"/>
                  </a:cubicBezTo>
                  <a:cubicBezTo>
                    <a:pt x="466" y="67"/>
                    <a:pt x="465" y="70"/>
                    <a:pt x="464" y="71"/>
                  </a:cubicBezTo>
                  <a:cubicBezTo>
                    <a:pt x="463" y="71"/>
                    <a:pt x="461" y="71"/>
                    <a:pt x="460" y="71"/>
                  </a:cubicBezTo>
                  <a:cubicBezTo>
                    <a:pt x="459" y="71"/>
                    <a:pt x="457" y="70"/>
                    <a:pt x="456" y="69"/>
                  </a:cubicBezTo>
                  <a:cubicBezTo>
                    <a:pt x="455" y="69"/>
                    <a:pt x="453" y="70"/>
                    <a:pt x="452" y="70"/>
                  </a:cubicBezTo>
                  <a:cubicBezTo>
                    <a:pt x="452" y="71"/>
                    <a:pt x="452" y="73"/>
                    <a:pt x="451" y="74"/>
                  </a:cubicBezTo>
                  <a:cubicBezTo>
                    <a:pt x="451" y="74"/>
                    <a:pt x="450" y="75"/>
                    <a:pt x="450" y="75"/>
                  </a:cubicBezTo>
                  <a:cubicBezTo>
                    <a:pt x="450" y="75"/>
                    <a:pt x="449" y="77"/>
                    <a:pt x="449" y="77"/>
                  </a:cubicBezTo>
                  <a:cubicBezTo>
                    <a:pt x="448" y="78"/>
                    <a:pt x="448" y="78"/>
                    <a:pt x="447" y="78"/>
                  </a:cubicBezTo>
                  <a:cubicBezTo>
                    <a:pt x="446" y="79"/>
                    <a:pt x="444" y="79"/>
                    <a:pt x="444" y="80"/>
                  </a:cubicBezTo>
                  <a:cubicBezTo>
                    <a:pt x="444" y="80"/>
                    <a:pt x="443" y="82"/>
                    <a:pt x="444" y="82"/>
                  </a:cubicBezTo>
                  <a:cubicBezTo>
                    <a:pt x="444" y="83"/>
                    <a:pt x="446" y="84"/>
                    <a:pt x="446" y="86"/>
                  </a:cubicBezTo>
                  <a:cubicBezTo>
                    <a:pt x="446" y="86"/>
                    <a:pt x="445" y="87"/>
                    <a:pt x="445" y="88"/>
                  </a:cubicBezTo>
                  <a:cubicBezTo>
                    <a:pt x="445" y="89"/>
                    <a:pt x="444" y="90"/>
                    <a:pt x="443" y="91"/>
                  </a:cubicBezTo>
                  <a:cubicBezTo>
                    <a:pt x="443" y="92"/>
                    <a:pt x="442" y="94"/>
                    <a:pt x="442" y="95"/>
                  </a:cubicBezTo>
                  <a:cubicBezTo>
                    <a:pt x="441" y="96"/>
                    <a:pt x="441" y="99"/>
                    <a:pt x="441" y="100"/>
                  </a:cubicBezTo>
                  <a:cubicBezTo>
                    <a:pt x="441" y="101"/>
                    <a:pt x="441" y="103"/>
                    <a:pt x="441" y="104"/>
                  </a:cubicBezTo>
                  <a:cubicBezTo>
                    <a:pt x="440" y="105"/>
                    <a:pt x="438" y="107"/>
                    <a:pt x="438" y="108"/>
                  </a:cubicBezTo>
                  <a:cubicBezTo>
                    <a:pt x="438" y="109"/>
                    <a:pt x="439" y="111"/>
                    <a:pt x="439" y="112"/>
                  </a:cubicBezTo>
                  <a:cubicBezTo>
                    <a:pt x="439" y="113"/>
                    <a:pt x="439" y="114"/>
                    <a:pt x="439" y="115"/>
                  </a:cubicBezTo>
                  <a:cubicBezTo>
                    <a:pt x="440" y="115"/>
                    <a:pt x="442" y="115"/>
                    <a:pt x="443" y="116"/>
                  </a:cubicBezTo>
                  <a:cubicBezTo>
                    <a:pt x="444" y="116"/>
                    <a:pt x="445" y="119"/>
                    <a:pt x="446" y="120"/>
                  </a:cubicBezTo>
                  <a:cubicBezTo>
                    <a:pt x="446" y="121"/>
                    <a:pt x="447" y="122"/>
                    <a:pt x="447" y="123"/>
                  </a:cubicBezTo>
                  <a:cubicBezTo>
                    <a:pt x="447" y="124"/>
                    <a:pt x="448" y="126"/>
                    <a:pt x="448" y="127"/>
                  </a:cubicBezTo>
                  <a:cubicBezTo>
                    <a:pt x="448" y="128"/>
                    <a:pt x="448" y="130"/>
                    <a:pt x="448" y="131"/>
                  </a:cubicBezTo>
                  <a:cubicBezTo>
                    <a:pt x="448" y="132"/>
                    <a:pt x="449" y="135"/>
                    <a:pt x="450" y="136"/>
                  </a:cubicBezTo>
                  <a:cubicBezTo>
                    <a:pt x="450" y="136"/>
                    <a:pt x="451" y="137"/>
                    <a:pt x="452" y="137"/>
                  </a:cubicBezTo>
                  <a:cubicBezTo>
                    <a:pt x="453" y="137"/>
                    <a:pt x="454" y="137"/>
                    <a:pt x="455" y="136"/>
                  </a:cubicBezTo>
                  <a:cubicBezTo>
                    <a:pt x="455" y="136"/>
                    <a:pt x="455" y="134"/>
                    <a:pt x="455" y="134"/>
                  </a:cubicBezTo>
                  <a:cubicBezTo>
                    <a:pt x="455" y="133"/>
                    <a:pt x="453" y="132"/>
                    <a:pt x="453" y="132"/>
                  </a:cubicBezTo>
                  <a:cubicBezTo>
                    <a:pt x="452" y="131"/>
                    <a:pt x="452" y="129"/>
                    <a:pt x="452" y="129"/>
                  </a:cubicBezTo>
                  <a:cubicBezTo>
                    <a:pt x="452" y="128"/>
                    <a:pt x="452" y="126"/>
                    <a:pt x="452" y="125"/>
                  </a:cubicBezTo>
                  <a:cubicBezTo>
                    <a:pt x="452" y="124"/>
                    <a:pt x="452" y="122"/>
                    <a:pt x="453" y="122"/>
                  </a:cubicBezTo>
                  <a:cubicBezTo>
                    <a:pt x="453" y="121"/>
                    <a:pt x="454" y="120"/>
                    <a:pt x="455" y="120"/>
                  </a:cubicBezTo>
                  <a:cubicBezTo>
                    <a:pt x="456" y="120"/>
                    <a:pt x="458" y="119"/>
                    <a:pt x="458" y="120"/>
                  </a:cubicBezTo>
                  <a:cubicBezTo>
                    <a:pt x="459" y="120"/>
                    <a:pt x="459" y="121"/>
                    <a:pt x="459" y="122"/>
                  </a:cubicBezTo>
                  <a:cubicBezTo>
                    <a:pt x="459" y="123"/>
                    <a:pt x="459" y="124"/>
                    <a:pt x="459" y="124"/>
                  </a:cubicBezTo>
                  <a:cubicBezTo>
                    <a:pt x="459" y="125"/>
                    <a:pt x="458" y="126"/>
                    <a:pt x="457" y="126"/>
                  </a:cubicBezTo>
                  <a:cubicBezTo>
                    <a:pt x="457" y="127"/>
                    <a:pt x="457" y="128"/>
                    <a:pt x="457" y="129"/>
                  </a:cubicBezTo>
                  <a:cubicBezTo>
                    <a:pt x="457" y="129"/>
                    <a:pt x="458" y="131"/>
                    <a:pt x="458" y="131"/>
                  </a:cubicBezTo>
                  <a:cubicBezTo>
                    <a:pt x="459" y="132"/>
                    <a:pt x="460" y="132"/>
                    <a:pt x="461" y="133"/>
                  </a:cubicBezTo>
                  <a:cubicBezTo>
                    <a:pt x="461" y="134"/>
                    <a:pt x="461" y="136"/>
                    <a:pt x="461" y="137"/>
                  </a:cubicBezTo>
                  <a:cubicBezTo>
                    <a:pt x="461" y="137"/>
                    <a:pt x="460" y="139"/>
                    <a:pt x="459" y="139"/>
                  </a:cubicBezTo>
                  <a:cubicBezTo>
                    <a:pt x="458" y="140"/>
                    <a:pt x="457" y="142"/>
                    <a:pt x="457" y="142"/>
                  </a:cubicBezTo>
                  <a:cubicBezTo>
                    <a:pt x="456" y="143"/>
                    <a:pt x="454" y="143"/>
                    <a:pt x="453" y="143"/>
                  </a:cubicBezTo>
                  <a:cubicBezTo>
                    <a:pt x="451" y="143"/>
                    <a:pt x="449" y="143"/>
                    <a:pt x="448" y="142"/>
                  </a:cubicBezTo>
                  <a:cubicBezTo>
                    <a:pt x="447" y="142"/>
                    <a:pt x="445" y="140"/>
                    <a:pt x="445" y="140"/>
                  </a:cubicBezTo>
                  <a:cubicBezTo>
                    <a:pt x="444" y="139"/>
                    <a:pt x="443" y="137"/>
                    <a:pt x="442" y="136"/>
                  </a:cubicBezTo>
                  <a:cubicBezTo>
                    <a:pt x="442" y="135"/>
                    <a:pt x="442" y="132"/>
                    <a:pt x="441" y="132"/>
                  </a:cubicBezTo>
                  <a:cubicBezTo>
                    <a:pt x="441" y="131"/>
                    <a:pt x="439" y="131"/>
                    <a:pt x="439" y="132"/>
                  </a:cubicBezTo>
                  <a:cubicBezTo>
                    <a:pt x="438" y="132"/>
                    <a:pt x="438" y="135"/>
                    <a:pt x="437" y="136"/>
                  </a:cubicBezTo>
                  <a:cubicBezTo>
                    <a:pt x="437" y="137"/>
                    <a:pt x="438" y="139"/>
                    <a:pt x="438" y="140"/>
                  </a:cubicBezTo>
                  <a:cubicBezTo>
                    <a:pt x="438" y="142"/>
                    <a:pt x="438" y="144"/>
                    <a:pt x="437" y="145"/>
                  </a:cubicBezTo>
                  <a:cubicBezTo>
                    <a:pt x="437" y="146"/>
                    <a:pt x="436" y="149"/>
                    <a:pt x="436" y="150"/>
                  </a:cubicBezTo>
                  <a:cubicBezTo>
                    <a:pt x="436" y="150"/>
                    <a:pt x="437" y="154"/>
                    <a:pt x="437" y="155"/>
                  </a:cubicBezTo>
                  <a:cubicBezTo>
                    <a:pt x="437" y="156"/>
                    <a:pt x="437" y="159"/>
                    <a:pt x="437" y="161"/>
                  </a:cubicBezTo>
                  <a:cubicBezTo>
                    <a:pt x="438" y="162"/>
                    <a:pt x="438" y="165"/>
                    <a:pt x="438" y="166"/>
                  </a:cubicBezTo>
                  <a:cubicBezTo>
                    <a:pt x="438" y="167"/>
                    <a:pt x="438" y="169"/>
                    <a:pt x="439" y="170"/>
                  </a:cubicBezTo>
                  <a:cubicBezTo>
                    <a:pt x="439" y="170"/>
                    <a:pt x="440" y="172"/>
                    <a:pt x="440" y="171"/>
                  </a:cubicBezTo>
                  <a:cubicBezTo>
                    <a:pt x="441" y="171"/>
                    <a:pt x="442" y="169"/>
                    <a:pt x="443" y="169"/>
                  </a:cubicBezTo>
                  <a:cubicBezTo>
                    <a:pt x="443" y="168"/>
                    <a:pt x="444" y="167"/>
                    <a:pt x="445" y="167"/>
                  </a:cubicBezTo>
                  <a:cubicBezTo>
                    <a:pt x="445" y="166"/>
                    <a:pt x="446" y="165"/>
                    <a:pt x="446" y="164"/>
                  </a:cubicBezTo>
                  <a:cubicBezTo>
                    <a:pt x="446" y="163"/>
                    <a:pt x="444" y="162"/>
                    <a:pt x="444" y="162"/>
                  </a:cubicBezTo>
                  <a:cubicBezTo>
                    <a:pt x="443" y="161"/>
                    <a:pt x="442" y="160"/>
                    <a:pt x="442" y="159"/>
                  </a:cubicBezTo>
                  <a:cubicBezTo>
                    <a:pt x="442" y="159"/>
                    <a:pt x="443" y="158"/>
                    <a:pt x="444" y="157"/>
                  </a:cubicBezTo>
                  <a:cubicBezTo>
                    <a:pt x="444" y="157"/>
                    <a:pt x="446" y="158"/>
                    <a:pt x="447" y="157"/>
                  </a:cubicBezTo>
                  <a:cubicBezTo>
                    <a:pt x="447" y="157"/>
                    <a:pt x="448" y="155"/>
                    <a:pt x="448" y="155"/>
                  </a:cubicBezTo>
                  <a:cubicBezTo>
                    <a:pt x="448" y="154"/>
                    <a:pt x="447" y="152"/>
                    <a:pt x="447" y="152"/>
                  </a:cubicBezTo>
                  <a:cubicBezTo>
                    <a:pt x="447" y="151"/>
                    <a:pt x="448" y="150"/>
                    <a:pt x="449" y="149"/>
                  </a:cubicBezTo>
                  <a:cubicBezTo>
                    <a:pt x="449" y="149"/>
                    <a:pt x="450" y="150"/>
                    <a:pt x="450" y="150"/>
                  </a:cubicBezTo>
                  <a:cubicBezTo>
                    <a:pt x="451" y="151"/>
                    <a:pt x="450" y="153"/>
                    <a:pt x="451" y="154"/>
                  </a:cubicBezTo>
                  <a:cubicBezTo>
                    <a:pt x="451" y="155"/>
                    <a:pt x="452" y="155"/>
                    <a:pt x="453" y="155"/>
                  </a:cubicBezTo>
                  <a:cubicBezTo>
                    <a:pt x="453" y="154"/>
                    <a:pt x="454" y="153"/>
                    <a:pt x="454" y="152"/>
                  </a:cubicBezTo>
                  <a:cubicBezTo>
                    <a:pt x="454" y="152"/>
                    <a:pt x="453" y="150"/>
                    <a:pt x="453" y="149"/>
                  </a:cubicBezTo>
                  <a:cubicBezTo>
                    <a:pt x="453" y="149"/>
                    <a:pt x="455" y="148"/>
                    <a:pt x="455" y="148"/>
                  </a:cubicBezTo>
                  <a:cubicBezTo>
                    <a:pt x="456" y="148"/>
                    <a:pt x="457" y="149"/>
                    <a:pt x="458" y="149"/>
                  </a:cubicBezTo>
                  <a:cubicBezTo>
                    <a:pt x="458" y="150"/>
                    <a:pt x="459" y="152"/>
                    <a:pt x="459" y="153"/>
                  </a:cubicBezTo>
                  <a:cubicBezTo>
                    <a:pt x="459" y="154"/>
                    <a:pt x="460" y="157"/>
                    <a:pt x="460" y="158"/>
                  </a:cubicBezTo>
                  <a:cubicBezTo>
                    <a:pt x="461" y="159"/>
                    <a:pt x="462" y="161"/>
                    <a:pt x="463" y="162"/>
                  </a:cubicBezTo>
                  <a:cubicBezTo>
                    <a:pt x="463" y="163"/>
                    <a:pt x="465" y="164"/>
                    <a:pt x="465" y="165"/>
                  </a:cubicBezTo>
                  <a:cubicBezTo>
                    <a:pt x="465" y="166"/>
                    <a:pt x="465" y="169"/>
                    <a:pt x="464" y="170"/>
                  </a:cubicBezTo>
                  <a:cubicBezTo>
                    <a:pt x="463" y="170"/>
                    <a:pt x="461" y="170"/>
                    <a:pt x="460" y="170"/>
                  </a:cubicBezTo>
                  <a:cubicBezTo>
                    <a:pt x="459" y="170"/>
                    <a:pt x="457" y="169"/>
                    <a:pt x="457" y="168"/>
                  </a:cubicBezTo>
                  <a:cubicBezTo>
                    <a:pt x="456" y="167"/>
                    <a:pt x="456" y="164"/>
                    <a:pt x="455" y="164"/>
                  </a:cubicBezTo>
                  <a:cubicBezTo>
                    <a:pt x="455" y="164"/>
                    <a:pt x="453" y="164"/>
                    <a:pt x="453" y="165"/>
                  </a:cubicBezTo>
                  <a:cubicBezTo>
                    <a:pt x="453" y="165"/>
                    <a:pt x="453" y="167"/>
                    <a:pt x="453" y="168"/>
                  </a:cubicBezTo>
                  <a:cubicBezTo>
                    <a:pt x="453" y="169"/>
                    <a:pt x="452" y="170"/>
                    <a:pt x="451" y="170"/>
                  </a:cubicBezTo>
                  <a:cubicBezTo>
                    <a:pt x="451" y="171"/>
                    <a:pt x="450" y="172"/>
                    <a:pt x="449" y="173"/>
                  </a:cubicBezTo>
                  <a:cubicBezTo>
                    <a:pt x="449" y="174"/>
                    <a:pt x="450" y="177"/>
                    <a:pt x="450" y="178"/>
                  </a:cubicBezTo>
                  <a:cubicBezTo>
                    <a:pt x="449" y="179"/>
                    <a:pt x="448" y="180"/>
                    <a:pt x="447" y="181"/>
                  </a:cubicBezTo>
                  <a:cubicBezTo>
                    <a:pt x="447" y="182"/>
                    <a:pt x="447" y="184"/>
                    <a:pt x="447" y="185"/>
                  </a:cubicBezTo>
                  <a:cubicBezTo>
                    <a:pt x="447" y="186"/>
                    <a:pt x="447" y="188"/>
                    <a:pt x="447" y="189"/>
                  </a:cubicBezTo>
                  <a:cubicBezTo>
                    <a:pt x="448" y="191"/>
                    <a:pt x="447" y="194"/>
                    <a:pt x="448" y="196"/>
                  </a:cubicBezTo>
                  <a:cubicBezTo>
                    <a:pt x="448" y="197"/>
                    <a:pt x="450" y="198"/>
                    <a:pt x="451" y="198"/>
                  </a:cubicBezTo>
                  <a:cubicBezTo>
                    <a:pt x="451" y="199"/>
                    <a:pt x="453" y="199"/>
                    <a:pt x="453" y="199"/>
                  </a:cubicBezTo>
                  <a:cubicBezTo>
                    <a:pt x="454" y="198"/>
                    <a:pt x="455" y="196"/>
                    <a:pt x="455" y="195"/>
                  </a:cubicBezTo>
                  <a:cubicBezTo>
                    <a:pt x="455" y="195"/>
                    <a:pt x="455" y="194"/>
                    <a:pt x="455" y="193"/>
                  </a:cubicBezTo>
                  <a:cubicBezTo>
                    <a:pt x="454" y="193"/>
                    <a:pt x="453" y="192"/>
                    <a:pt x="453" y="192"/>
                  </a:cubicBezTo>
                  <a:cubicBezTo>
                    <a:pt x="452" y="191"/>
                    <a:pt x="452" y="190"/>
                    <a:pt x="452" y="189"/>
                  </a:cubicBezTo>
                  <a:cubicBezTo>
                    <a:pt x="452" y="188"/>
                    <a:pt x="453" y="187"/>
                    <a:pt x="453" y="187"/>
                  </a:cubicBezTo>
                  <a:cubicBezTo>
                    <a:pt x="454" y="186"/>
                    <a:pt x="455" y="186"/>
                    <a:pt x="455" y="187"/>
                  </a:cubicBezTo>
                  <a:cubicBezTo>
                    <a:pt x="456" y="187"/>
                    <a:pt x="456" y="189"/>
                    <a:pt x="456" y="190"/>
                  </a:cubicBezTo>
                  <a:cubicBezTo>
                    <a:pt x="457" y="190"/>
                    <a:pt x="459" y="190"/>
                    <a:pt x="460" y="189"/>
                  </a:cubicBezTo>
                  <a:cubicBezTo>
                    <a:pt x="460" y="189"/>
                    <a:pt x="459" y="187"/>
                    <a:pt x="459" y="187"/>
                  </a:cubicBezTo>
                  <a:cubicBezTo>
                    <a:pt x="459" y="186"/>
                    <a:pt x="460" y="185"/>
                    <a:pt x="461" y="185"/>
                  </a:cubicBezTo>
                  <a:cubicBezTo>
                    <a:pt x="461" y="185"/>
                    <a:pt x="462" y="185"/>
                    <a:pt x="463" y="186"/>
                  </a:cubicBezTo>
                  <a:cubicBezTo>
                    <a:pt x="463" y="186"/>
                    <a:pt x="463" y="189"/>
                    <a:pt x="464" y="189"/>
                  </a:cubicBezTo>
                  <a:cubicBezTo>
                    <a:pt x="464" y="190"/>
                    <a:pt x="466" y="190"/>
                    <a:pt x="467" y="191"/>
                  </a:cubicBezTo>
                  <a:cubicBezTo>
                    <a:pt x="468" y="192"/>
                    <a:pt x="468" y="193"/>
                    <a:pt x="469" y="194"/>
                  </a:cubicBezTo>
                  <a:cubicBezTo>
                    <a:pt x="470" y="194"/>
                    <a:pt x="471" y="194"/>
                    <a:pt x="472" y="194"/>
                  </a:cubicBezTo>
                  <a:cubicBezTo>
                    <a:pt x="473" y="194"/>
                    <a:pt x="474" y="194"/>
                    <a:pt x="475" y="194"/>
                  </a:cubicBezTo>
                  <a:cubicBezTo>
                    <a:pt x="476" y="194"/>
                    <a:pt x="477" y="195"/>
                    <a:pt x="478" y="196"/>
                  </a:cubicBezTo>
                  <a:cubicBezTo>
                    <a:pt x="478" y="197"/>
                    <a:pt x="478" y="198"/>
                    <a:pt x="478" y="199"/>
                  </a:cubicBezTo>
                  <a:cubicBezTo>
                    <a:pt x="477" y="200"/>
                    <a:pt x="475" y="200"/>
                    <a:pt x="475" y="201"/>
                  </a:cubicBezTo>
                  <a:cubicBezTo>
                    <a:pt x="474" y="201"/>
                    <a:pt x="473" y="203"/>
                    <a:pt x="472" y="203"/>
                  </a:cubicBezTo>
                  <a:cubicBezTo>
                    <a:pt x="471" y="203"/>
                    <a:pt x="470" y="203"/>
                    <a:pt x="469" y="203"/>
                  </a:cubicBezTo>
                  <a:cubicBezTo>
                    <a:pt x="468" y="202"/>
                    <a:pt x="467" y="201"/>
                    <a:pt x="467" y="201"/>
                  </a:cubicBezTo>
                  <a:cubicBezTo>
                    <a:pt x="466" y="201"/>
                    <a:pt x="465" y="203"/>
                    <a:pt x="464" y="204"/>
                  </a:cubicBezTo>
                  <a:cubicBezTo>
                    <a:pt x="464" y="204"/>
                    <a:pt x="464" y="205"/>
                    <a:pt x="464" y="206"/>
                  </a:cubicBezTo>
                  <a:cubicBezTo>
                    <a:pt x="463" y="206"/>
                    <a:pt x="462" y="206"/>
                    <a:pt x="462" y="206"/>
                  </a:cubicBezTo>
                  <a:cubicBezTo>
                    <a:pt x="462" y="207"/>
                    <a:pt x="464" y="208"/>
                    <a:pt x="464" y="208"/>
                  </a:cubicBezTo>
                  <a:cubicBezTo>
                    <a:pt x="464" y="209"/>
                    <a:pt x="462" y="210"/>
                    <a:pt x="461" y="211"/>
                  </a:cubicBezTo>
                  <a:cubicBezTo>
                    <a:pt x="461" y="212"/>
                    <a:pt x="461" y="213"/>
                    <a:pt x="461" y="214"/>
                  </a:cubicBezTo>
                  <a:cubicBezTo>
                    <a:pt x="461" y="214"/>
                    <a:pt x="463" y="215"/>
                    <a:pt x="463" y="215"/>
                  </a:cubicBezTo>
                  <a:cubicBezTo>
                    <a:pt x="464" y="216"/>
                    <a:pt x="465" y="218"/>
                    <a:pt x="466" y="219"/>
                  </a:cubicBezTo>
                  <a:cubicBezTo>
                    <a:pt x="467" y="219"/>
                    <a:pt x="469" y="217"/>
                    <a:pt x="470" y="217"/>
                  </a:cubicBezTo>
                  <a:cubicBezTo>
                    <a:pt x="470" y="218"/>
                    <a:pt x="470" y="220"/>
                    <a:pt x="470" y="221"/>
                  </a:cubicBezTo>
                  <a:cubicBezTo>
                    <a:pt x="470" y="222"/>
                    <a:pt x="469" y="224"/>
                    <a:pt x="469" y="224"/>
                  </a:cubicBezTo>
                  <a:cubicBezTo>
                    <a:pt x="468" y="225"/>
                    <a:pt x="466" y="224"/>
                    <a:pt x="465" y="224"/>
                  </a:cubicBezTo>
                  <a:cubicBezTo>
                    <a:pt x="463" y="224"/>
                    <a:pt x="461" y="225"/>
                    <a:pt x="460" y="226"/>
                  </a:cubicBezTo>
                  <a:cubicBezTo>
                    <a:pt x="460" y="227"/>
                    <a:pt x="460" y="228"/>
                    <a:pt x="460" y="229"/>
                  </a:cubicBezTo>
                  <a:cubicBezTo>
                    <a:pt x="461" y="230"/>
                    <a:pt x="463" y="233"/>
                    <a:pt x="464" y="234"/>
                  </a:cubicBezTo>
                  <a:cubicBezTo>
                    <a:pt x="465" y="235"/>
                    <a:pt x="467" y="235"/>
                    <a:pt x="468" y="236"/>
                  </a:cubicBezTo>
                  <a:cubicBezTo>
                    <a:pt x="469" y="237"/>
                    <a:pt x="470" y="239"/>
                    <a:pt x="471" y="240"/>
                  </a:cubicBezTo>
                  <a:cubicBezTo>
                    <a:pt x="471" y="242"/>
                    <a:pt x="470" y="244"/>
                    <a:pt x="471" y="245"/>
                  </a:cubicBezTo>
                  <a:cubicBezTo>
                    <a:pt x="471" y="246"/>
                    <a:pt x="473" y="247"/>
                    <a:pt x="473" y="247"/>
                  </a:cubicBezTo>
                  <a:cubicBezTo>
                    <a:pt x="474" y="247"/>
                    <a:pt x="476" y="246"/>
                    <a:pt x="477" y="246"/>
                  </a:cubicBezTo>
                  <a:cubicBezTo>
                    <a:pt x="478" y="246"/>
                    <a:pt x="479" y="248"/>
                    <a:pt x="479" y="249"/>
                  </a:cubicBezTo>
                  <a:cubicBezTo>
                    <a:pt x="479" y="250"/>
                    <a:pt x="477" y="250"/>
                    <a:pt x="476" y="250"/>
                  </a:cubicBezTo>
                  <a:cubicBezTo>
                    <a:pt x="476" y="251"/>
                    <a:pt x="476" y="253"/>
                    <a:pt x="476" y="254"/>
                  </a:cubicBezTo>
                  <a:cubicBezTo>
                    <a:pt x="477" y="254"/>
                    <a:pt x="477" y="256"/>
                    <a:pt x="478" y="256"/>
                  </a:cubicBezTo>
                  <a:cubicBezTo>
                    <a:pt x="479" y="256"/>
                    <a:pt x="480" y="256"/>
                    <a:pt x="481" y="256"/>
                  </a:cubicBezTo>
                  <a:cubicBezTo>
                    <a:pt x="482" y="256"/>
                    <a:pt x="484" y="256"/>
                    <a:pt x="485" y="256"/>
                  </a:cubicBezTo>
                  <a:cubicBezTo>
                    <a:pt x="486" y="257"/>
                    <a:pt x="487" y="259"/>
                    <a:pt x="487" y="259"/>
                  </a:cubicBezTo>
                  <a:cubicBezTo>
                    <a:pt x="488" y="260"/>
                    <a:pt x="489" y="262"/>
                    <a:pt x="489" y="263"/>
                  </a:cubicBezTo>
                  <a:cubicBezTo>
                    <a:pt x="490" y="264"/>
                    <a:pt x="492" y="265"/>
                    <a:pt x="493" y="266"/>
                  </a:cubicBezTo>
                  <a:cubicBezTo>
                    <a:pt x="493" y="267"/>
                    <a:pt x="495" y="267"/>
                    <a:pt x="495" y="267"/>
                  </a:cubicBezTo>
                  <a:cubicBezTo>
                    <a:pt x="496" y="267"/>
                    <a:pt x="498" y="267"/>
                    <a:pt x="498" y="267"/>
                  </a:cubicBezTo>
                  <a:cubicBezTo>
                    <a:pt x="499" y="266"/>
                    <a:pt x="500" y="265"/>
                    <a:pt x="499" y="264"/>
                  </a:cubicBezTo>
                  <a:cubicBezTo>
                    <a:pt x="499" y="263"/>
                    <a:pt x="498" y="262"/>
                    <a:pt x="497" y="262"/>
                  </a:cubicBezTo>
                  <a:cubicBezTo>
                    <a:pt x="496" y="262"/>
                    <a:pt x="494" y="263"/>
                    <a:pt x="494" y="263"/>
                  </a:cubicBezTo>
                  <a:cubicBezTo>
                    <a:pt x="493" y="263"/>
                    <a:pt x="491" y="261"/>
                    <a:pt x="491" y="260"/>
                  </a:cubicBezTo>
                  <a:cubicBezTo>
                    <a:pt x="491" y="260"/>
                    <a:pt x="491" y="258"/>
                    <a:pt x="491" y="258"/>
                  </a:cubicBezTo>
                  <a:cubicBezTo>
                    <a:pt x="492" y="257"/>
                    <a:pt x="494" y="258"/>
                    <a:pt x="495" y="257"/>
                  </a:cubicBezTo>
                  <a:cubicBezTo>
                    <a:pt x="495" y="257"/>
                    <a:pt x="496" y="256"/>
                    <a:pt x="497" y="256"/>
                  </a:cubicBezTo>
                  <a:cubicBezTo>
                    <a:pt x="498" y="255"/>
                    <a:pt x="499" y="256"/>
                    <a:pt x="500" y="256"/>
                  </a:cubicBezTo>
                  <a:cubicBezTo>
                    <a:pt x="500" y="257"/>
                    <a:pt x="501" y="258"/>
                    <a:pt x="501" y="259"/>
                  </a:cubicBezTo>
                  <a:cubicBezTo>
                    <a:pt x="501" y="260"/>
                    <a:pt x="501" y="261"/>
                    <a:pt x="502" y="261"/>
                  </a:cubicBezTo>
                  <a:cubicBezTo>
                    <a:pt x="502" y="261"/>
                    <a:pt x="505" y="261"/>
                    <a:pt x="506" y="261"/>
                  </a:cubicBezTo>
                  <a:cubicBezTo>
                    <a:pt x="506" y="261"/>
                    <a:pt x="506" y="263"/>
                    <a:pt x="507" y="263"/>
                  </a:cubicBezTo>
                  <a:cubicBezTo>
                    <a:pt x="507" y="264"/>
                    <a:pt x="508" y="265"/>
                    <a:pt x="508" y="265"/>
                  </a:cubicBezTo>
                  <a:cubicBezTo>
                    <a:pt x="509" y="265"/>
                    <a:pt x="512" y="266"/>
                    <a:pt x="512" y="265"/>
                  </a:cubicBezTo>
                  <a:cubicBezTo>
                    <a:pt x="513" y="264"/>
                    <a:pt x="512" y="262"/>
                    <a:pt x="512" y="262"/>
                  </a:cubicBezTo>
                  <a:cubicBezTo>
                    <a:pt x="511" y="261"/>
                    <a:pt x="510" y="260"/>
                    <a:pt x="510" y="259"/>
                  </a:cubicBezTo>
                  <a:cubicBezTo>
                    <a:pt x="510" y="258"/>
                    <a:pt x="510" y="257"/>
                    <a:pt x="510" y="256"/>
                  </a:cubicBezTo>
                  <a:cubicBezTo>
                    <a:pt x="510" y="255"/>
                    <a:pt x="510" y="254"/>
                    <a:pt x="509" y="253"/>
                  </a:cubicBezTo>
                  <a:cubicBezTo>
                    <a:pt x="509" y="252"/>
                    <a:pt x="507" y="252"/>
                    <a:pt x="507" y="251"/>
                  </a:cubicBezTo>
                  <a:cubicBezTo>
                    <a:pt x="506" y="250"/>
                    <a:pt x="506" y="249"/>
                    <a:pt x="506" y="248"/>
                  </a:cubicBezTo>
                  <a:cubicBezTo>
                    <a:pt x="506" y="247"/>
                    <a:pt x="509" y="246"/>
                    <a:pt x="509" y="245"/>
                  </a:cubicBezTo>
                  <a:cubicBezTo>
                    <a:pt x="510" y="244"/>
                    <a:pt x="509" y="242"/>
                    <a:pt x="509" y="241"/>
                  </a:cubicBezTo>
                  <a:cubicBezTo>
                    <a:pt x="509" y="240"/>
                    <a:pt x="508" y="239"/>
                    <a:pt x="508" y="238"/>
                  </a:cubicBezTo>
                  <a:cubicBezTo>
                    <a:pt x="509" y="237"/>
                    <a:pt x="510" y="237"/>
                    <a:pt x="511" y="237"/>
                  </a:cubicBezTo>
                  <a:cubicBezTo>
                    <a:pt x="512" y="237"/>
                    <a:pt x="514" y="238"/>
                    <a:pt x="514" y="238"/>
                  </a:cubicBezTo>
                  <a:cubicBezTo>
                    <a:pt x="515" y="239"/>
                    <a:pt x="516" y="241"/>
                    <a:pt x="516" y="242"/>
                  </a:cubicBezTo>
                  <a:cubicBezTo>
                    <a:pt x="516" y="242"/>
                    <a:pt x="516" y="243"/>
                    <a:pt x="515" y="244"/>
                  </a:cubicBezTo>
                  <a:cubicBezTo>
                    <a:pt x="515" y="245"/>
                    <a:pt x="515" y="245"/>
                    <a:pt x="515" y="246"/>
                  </a:cubicBezTo>
                  <a:cubicBezTo>
                    <a:pt x="514" y="246"/>
                    <a:pt x="513" y="246"/>
                    <a:pt x="513" y="247"/>
                  </a:cubicBezTo>
                  <a:cubicBezTo>
                    <a:pt x="512" y="247"/>
                    <a:pt x="513" y="249"/>
                    <a:pt x="513" y="250"/>
                  </a:cubicBezTo>
                  <a:cubicBezTo>
                    <a:pt x="514" y="250"/>
                    <a:pt x="515" y="251"/>
                    <a:pt x="516" y="252"/>
                  </a:cubicBezTo>
                  <a:cubicBezTo>
                    <a:pt x="516" y="253"/>
                    <a:pt x="516" y="255"/>
                    <a:pt x="517" y="256"/>
                  </a:cubicBezTo>
                  <a:cubicBezTo>
                    <a:pt x="517" y="256"/>
                    <a:pt x="519" y="256"/>
                    <a:pt x="519" y="256"/>
                  </a:cubicBezTo>
                  <a:cubicBezTo>
                    <a:pt x="519" y="257"/>
                    <a:pt x="519" y="259"/>
                    <a:pt x="520" y="259"/>
                  </a:cubicBezTo>
                  <a:cubicBezTo>
                    <a:pt x="520" y="260"/>
                    <a:pt x="522" y="259"/>
                    <a:pt x="522" y="259"/>
                  </a:cubicBezTo>
                  <a:cubicBezTo>
                    <a:pt x="523" y="258"/>
                    <a:pt x="523" y="257"/>
                    <a:pt x="523" y="257"/>
                  </a:cubicBezTo>
                  <a:cubicBezTo>
                    <a:pt x="523" y="256"/>
                    <a:pt x="521" y="255"/>
                    <a:pt x="521" y="254"/>
                  </a:cubicBezTo>
                  <a:cubicBezTo>
                    <a:pt x="521" y="253"/>
                    <a:pt x="521" y="252"/>
                    <a:pt x="522" y="252"/>
                  </a:cubicBezTo>
                  <a:cubicBezTo>
                    <a:pt x="523" y="252"/>
                    <a:pt x="525" y="253"/>
                    <a:pt x="526" y="253"/>
                  </a:cubicBezTo>
                  <a:cubicBezTo>
                    <a:pt x="526" y="254"/>
                    <a:pt x="527" y="255"/>
                    <a:pt x="528" y="256"/>
                  </a:cubicBezTo>
                  <a:cubicBezTo>
                    <a:pt x="528" y="257"/>
                    <a:pt x="530" y="258"/>
                    <a:pt x="530" y="258"/>
                  </a:cubicBezTo>
                  <a:cubicBezTo>
                    <a:pt x="531" y="257"/>
                    <a:pt x="532" y="256"/>
                    <a:pt x="533" y="255"/>
                  </a:cubicBezTo>
                  <a:cubicBezTo>
                    <a:pt x="533" y="255"/>
                    <a:pt x="535" y="255"/>
                    <a:pt x="535" y="256"/>
                  </a:cubicBezTo>
                  <a:cubicBezTo>
                    <a:pt x="536" y="256"/>
                    <a:pt x="537" y="258"/>
                    <a:pt x="537" y="259"/>
                  </a:cubicBezTo>
                  <a:cubicBezTo>
                    <a:pt x="537" y="260"/>
                    <a:pt x="536" y="261"/>
                    <a:pt x="535" y="262"/>
                  </a:cubicBezTo>
                  <a:cubicBezTo>
                    <a:pt x="534" y="263"/>
                    <a:pt x="532" y="263"/>
                    <a:pt x="531" y="264"/>
                  </a:cubicBezTo>
                  <a:cubicBezTo>
                    <a:pt x="530" y="265"/>
                    <a:pt x="528" y="266"/>
                    <a:pt x="527" y="267"/>
                  </a:cubicBezTo>
                  <a:cubicBezTo>
                    <a:pt x="527" y="268"/>
                    <a:pt x="526" y="269"/>
                    <a:pt x="526" y="270"/>
                  </a:cubicBezTo>
                  <a:cubicBezTo>
                    <a:pt x="525" y="271"/>
                    <a:pt x="525" y="274"/>
                    <a:pt x="525" y="276"/>
                  </a:cubicBezTo>
                  <a:cubicBezTo>
                    <a:pt x="525" y="276"/>
                    <a:pt x="526" y="278"/>
                    <a:pt x="526" y="279"/>
                  </a:cubicBezTo>
                  <a:cubicBezTo>
                    <a:pt x="527" y="279"/>
                    <a:pt x="528" y="280"/>
                    <a:pt x="529" y="280"/>
                  </a:cubicBezTo>
                  <a:cubicBezTo>
                    <a:pt x="529" y="280"/>
                    <a:pt x="531" y="279"/>
                    <a:pt x="531" y="278"/>
                  </a:cubicBezTo>
                  <a:cubicBezTo>
                    <a:pt x="531" y="278"/>
                    <a:pt x="531" y="276"/>
                    <a:pt x="531" y="275"/>
                  </a:cubicBezTo>
                  <a:cubicBezTo>
                    <a:pt x="532" y="274"/>
                    <a:pt x="534" y="274"/>
                    <a:pt x="535" y="274"/>
                  </a:cubicBezTo>
                  <a:cubicBezTo>
                    <a:pt x="536" y="274"/>
                    <a:pt x="537" y="274"/>
                    <a:pt x="538" y="273"/>
                  </a:cubicBezTo>
                  <a:cubicBezTo>
                    <a:pt x="539" y="273"/>
                    <a:pt x="539" y="271"/>
                    <a:pt x="539" y="271"/>
                  </a:cubicBezTo>
                  <a:cubicBezTo>
                    <a:pt x="540" y="271"/>
                    <a:pt x="542" y="271"/>
                    <a:pt x="542" y="272"/>
                  </a:cubicBezTo>
                  <a:cubicBezTo>
                    <a:pt x="543" y="272"/>
                    <a:pt x="543" y="275"/>
                    <a:pt x="542" y="276"/>
                  </a:cubicBezTo>
                  <a:cubicBezTo>
                    <a:pt x="542" y="276"/>
                    <a:pt x="540" y="277"/>
                    <a:pt x="539" y="278"/>
                  </a:cubicBezTo>
                  <a:cubicBezTo>
                    <a:pt x="539" y="279"/>
                    <a:pt x="538" y="281"/>
                    <a:pt x="538" y="282"/>
                  </a:cubicBezTo>
                  <a:cubicBezTo>
                    <a:pt x="538" y="283"/>
                    <a:pt x="538" y="285"/>
                    <a:pt x="539" y="285"/>
                  </a:cubicBezTo>
                  <a:cubicBezTo>
                    <a:pt x="539" y="286"/>
                    <a:pt x="540" y="287"/>
                    <a:pt x="541" y="286"/>
                  </a:cubicBezTo>
                  <a:cubicBezTo>
                    <a:pt x="542" y="286"/>
                    <a:pt x="542" y="283"/>
                    <a:pt x="543" y="283"/>
                  </a:cubicBezTo>
                  <a:cubicBezTo>
                    <a:pt x="544" y="282"/>
                    <a:pt x="546" y="282"/>
                    <a:pt x="547" y="283"/>
                  </a:cubicBezTo>
                  <a:cubicBezTo>
                    <a:pt x="547" y="283"/>
                    <a:pt x="548" y="284"/>
                    <a:pt x="548" y="285"/>
                  </a:cubicBezTo>
                  <a:cubicBezTo>
                    <a:pt x="548" y="286"/>
                    <a:pt x="547" y="288"/>
                    <a:pt x="546" y="289"/>
                  </a:cubicBezTo>
                  <a:cubicBezTo>
                    <a:pt x="545" y="289"/>
                    <a:pt x="542" y="289"/>
                    <a:pt x="542" y="290"/>
                  </a:cubicBezTo>
                  <a:cubicBezTo>
                    <a:pt x="541" y="291"/>
                    <a:pt x="541" y="293"/>
                    <a:pt x="541" y="295"/>
                  </a:cubicBezTo>
                  <a:cubicBezTo>
                    <a:pt x="540" y="296"/>
                    <a:pt x="540" y="297"/>
                    <a:pt x="540" y="298"/>
                  </a:cubicBezTo>
                  <a:cubicBezTo>
                    <a:pt x="540" y="300"/>
                    <a:pt x="542" y="302"/>
                    <a:pt x="542" y="303"/>
                  </a:cubicBezTo>
                  <a:cubicBezTo>
                    <a:pt x="542" y="304"/>
                    <a:pt x="543" y="307"/>
                    <a:pt x="543" y="308"/>
                  </a:cubicBezTo>
                  <a:cubicBezTo>
                    <a:pt x="543" y="309"/>
                    <a:pt x="542" y="311"/>
                    <a:pt x="543" y="312"/>
                  </a:cubicBezTo>
                  <a:cubicBezTo>
                    <a:pt x="543" y="312"/>
                    <a:pt x="546" y="311"/>
                    <a:pt x="547" y="311"/>
                  </a:cubicBezTo>
                  <a:cubicBezTo>
                    <a:pt x="548" y="310"/>
                    <a:pt x="549" y="309"/>
                    <a:pt x="550" y="308"/>
                  </a:cubicBezTo>
                  <a:cubicBezTo>
                    <a:pt x="551" y="306"/>
                    <a:pt x="553" y="303"/>
                    <a:pt x="554" y="301"/>
                  </a:cubicBezTo>
                  <a:cubicBezTo>
                    <a:pt x="554" y="300"/>
                    <a:pt x="555" y="298"/>
                    <a:pt x="556" y="297"/>
                  </a:cubicBezTo>
                  <a:cubicBezTo>
                    <a:pt x="557" y="297"/>
                    <a:pt x="560" y="298"/>
                    <a:pt x="562" y="298"/>
                  </a:cubicBezTo>
                  <a:cubicBezTo>
                    <a:pt x="562" y="298"/>
                    <a:pt x="562" y="298"/>
                    <a:pt x="563" y="298"/>
                  </a:cubicBezTo>
                  <a:cubicBezTo>
                    <a:pt x="563" y="297"/>
                    <a:pt x="563" y="297"/>
                    <a:pt x="563" y="296"/>
                  </a:cubicBezTo>
                  <a:cubicBezTo>
                    <a:pt x="565" y="293"/>
                    <a:pt x="565" y="293"/>
                    <a:pt x="565" y="293"/>
                  </a:cubicBezTo>
                  <a:cubicBezTo>
                    <a:pt x="570" y="293"/>
                    <a:pt x="570" y="293"/>
                    <a:pt x="570" y="293"/>
                  </a:cubicBezTo>
                  <a:cubicBezTo>
                    <a:pt x="570" y="287"/>
                    <a:pt x="570" y="287"/>
                    <a:pt x="570" y="287"/>
                  </a:cubicBezTo>
                  <a:cubicBezTo>
                    <a:pt x="627" y="263"/>
                    <a:pt x="627" y="263"/>
                    <a:pt x="627" y="263"/>
                  </a:cubicBezTo>
                  <a:cubicBezTo>
                    <a:pt x="629" y="260"/>
                    <a:pt x="630" y="257"/>
                    <a:pt x="630" y="255"/>
                  </a:cubicBezTo>
                  <a:cubicBezTo>
                    <a:pt x="631" y="251"/>
                    <a:pt x="631" y="243"/>
                    <a:pt x="631" y="239"/>
                  </a:cubicBezTo>
                  <a:cubicBezTo>
                    <a:pt x="631" y="234"/>
                    <a:pt x="628" y="226"/>
                    <a:pt x="629" y="221"/>
                  </a:cubicBezTo>
                  <a:cubicBezTo>
                    <a:pt x="629" y="219"/>
                    <a:pt x="633" y="215"/>
                    <a:pt x="633" y="212"/>
                  </a:cubicBezTo>
                  <a:cubicBezTo>
                    <a:pt x="634" y="209"/>
                    <a:pt x="632" y="204"/>
                    <a:pt x="632" y="20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2" name="Freeform 71"/>
            <p:cNvSpPr>
              <a:spLocks/>
            </p:cNvSpPr>
            <p:nvPr/>
          </p:nvSpPr>
          <p:spPr bwMode="auto">
            <a:xfrm>
              <a:off x="5837238" y="3032125"/>
              <a:ext cx="127000" cy="198438"/>
            </a:xfrm>
            <a:custGeom>
              <a:avLst/>
              <a:gdLst>
                <a:gd name="T0" fmla="*/ 5 w 151"/>
                <a:gd name="T1" fmla="*/ 22 h 235"/>
                <a:gd name="T2" fmla="*/ 4 w 151"/>
                <a:gd name="T3" fmla="*/ 30 h 235"/>
                <a:gd name="T4" fmla="*/ 4 w 151"/>
                <a:gd name="T5" fmla="*/ 35 h 235"/>
                <a:gd name="T6" fmla="*/ 8 w 151"/>
                <a:gd name="T7" fmla="*/ 47 h 235"/>
                <a:gd name="T8" fmla="*/ 69 w 151"/>
                <a:gd name="T9" fmla="*/ 235 h 235"/>
                <a:gd name="T10" fmla="*/ 151 w 151"/>
                <a:gd name="T11" fmla="*/ 215 h 235"/>
                <a:gd name="T12" fmla="*/ 147 w 151"/>
                <a:gd name="T13" fmla="*/ 207 h 235"/>
                <a:gd name="T14" fmla="*/ 142 w 151"/>
                <a:gd name="T15" fmla="*/ 193 h 235"/>
                <a:gd name="T16" fmla="*/ 139 w 151"/>
                <a:gd name="T17" fmla="*/ 187 h 235"/>
                <a:gd name="T18" fmla="*/ 136 w 151"/>
                <a:gd name="T19" fmla="*/ 175 h 235"/>
                <a:gd name="T20" fmla="*/ 133 w 151"/>
                <a:gd name="T21" fmla="*/ 169 h 235"/>
                <a:gd name="T22" fmla="*/ 130 w 151"/>
                <a:gd name="T23" fmla="*/ 162 h 235"/>
                <a:gd name="T24" fmla="*/ 129 w 151"/>
                <a:gd name="T25" fmla="*/ 165 h 235"/>
                <a:gd name="T26" fmla="*/ 125 w 151"/>
                <a:gd name="T27" fmla="*/ 166 h 235"/>
                <a:gd name="T28" fmla="*/ 121 w 151"/>
                <a:gd name="T29" fmla="*/ 166 h 235"/>
                <a:gd name="T30" fmla="*/ 116 w 151"/>
                <a:gd name="T31" fmla="*/ 164 h 235"/>
                <a:gd name="T32" fmla="*/ 108 w 151"/>
                <a:gd name="T33" fmla="*/ 158 h 235"/>
                <a:gd name="T34" fmla="*/ 102 w 151"/>
                <a:gd name="T35" fmla="*/ 153 h 235"/>
                <a:gd name="T36" fmla="*/ 97 w 151"/>
                <a:gd name="T37" fmla="*/ 151 h 235"/>
                <a:gd name="T38" fmla="*/ 95 w 151"/>
                <a:gd name="T39" fmla="*/ 145 h 235"/>
                <a:gd name="T40" fmla="*/ 91 w 151"/>
                <a:gd name="T41" fmla="*/ 138 h 235"/>
                <a:gd name="T42" fmla="*/ 87 w 151"/>
                <a:gd name="T43" fmla="*/ 133 h 235"/>
                <a:gd name="T44" fmla="*/ 82 w 151"/>
                <a:gd name="T45" fmla="*/ 131 h 235"/>
                <a:gd name="T46" fmla="*/ 78 w 151"/>
                <a:gd name="T47" fmla="*/ 128 h 235"/>
                <a:gd name="T48" fmla="*/ 76 w 151"/>
                <a:gd name="T49" fmla="*/ 124 h 235"/>
                <a:gd name="T50" fmla="*/ 72 w 151"/>
                <a:gd name="T51" fmla="*/ 114 h 235"/>
                <a:gd name="T52" fmla="*/ 72 w 151"/>
                <a:gd name="T53" fmla="*/ 109 h 235"/>
                <a:gd name="T54" fmla="*/ 73 w 151"/>
                <a:gd name="T55" fmla="*/ 106 h 235"/>
                <a:gd name="T56" fmla="*/ 71 w 151"/>
                <a:gd name="T57" fmla="*/ 102 h 235"/>
                <a:gd name="T58" fmla="*/ 69 w 151"/>
                <a:gd name="T59" fmla="*/ 97 h 235"/>
                <a:gd name="T60" fmla="*/ 62 w 151"/>
                <a:gd name="T61" fmla="*/ 91 h 235"/>
                <a:gd name="T62" fmla="*/ 60 w 151"/>
                <a:gd name="T63" fmla="*/ 87 h 235"/>
                <a:gd name="T64" fmla="*/ 55 w 151"/>
                <a:gd name="T65" fmla="*/ 86 h 235"/>
                <a:gd name="T66" fmla="*/ 51 w 151"/>
                <a:gd name="T67" fmla="*/ 82 h 235"/>
                <a:gd name="T68" fmla="*/ 47 w 151"/>
                <a:gd name="T69" fmla="*/ 78 h 235"/>
                <a:gd name="T70" fmla="*/ 42 w 151"/>
                <a:gd name="T71" fmla="*/ 74 h 235"/>
                <a:gd name="T72" fmla="*/ 38 w 151"/>
                <a:gd name="T73" fmla="*/ 71 h 235"/>
                <a:gd name="T74" fmla="*/ 34 w 151"/>
                <a:gd name="T75" fmla="*/ 68 h 235"/>
                <a:gd name="T76" fmla="*/ 33 w 151"/>
                <a:gd name="T77" fmla="*/ 65 h 235"/>
                <a:gd name="T78" fmla="*/ 33 w 151"/>
                <a:gd name="T79" fmla="*/ 61 h 235"/>
                <a:gd name="T80" fmla="*/ 35 w 151"/>
                <a:gd name="T81" fmla="*/ 58 h 235"/>
                <a:gd name="T82" fmla="*/ 33 w 151"/>
                <a:gd name="T83" fmla="*/ 54 h 235"/>
                <a:gd name="T84" fmla="*/ 32 w 151"/>
                <a:gd name="T85" fmla="*/ 50 h 235"/>
                <a:gd name="T86" fmla="*/ 30 w 151"/>
                <a:gd name="T87" fmla="*/ 49 h 235"/>
                <a:gd name="T88" fmla="*/ 25 w 151"/>
                <a:gd name="T89" fmla="*/ 47 h 235"/>
                <a:gd name="T90" fmla="*/ 23 w 151"/>
                <a:gd name="T91" fmla="*/ 42 h 235"/>
                <a:gd name="T92" fmla="*/ 24 w 151"/>
                <a:gd name="T93" fmla="*/ 38 h 235"/>
                <a:gd name="T94" fmla="*/ 26 w 151"/>
                <a:gd name="T95" fmla="*/ 32 h 235"/>
                <a:gd name="T96" fmla="*/ 31 w 151"/>
                <a:gd name="T97" fmla="*/ 28 h 235"/>
                <a:gd name="T98" fmla="*/ 33 w 151"/>
                <a:gd name="T99" fmla="*/ 23 h 235"/>
                <a:gd name="T100" fmla="*/ 35 w 151"/>
                <a:gd name="T101" fmla="*/ 24 h 235"/>
                <a:gd name="T102" fmla="*/ 36 w 151"/>
                <a:gd name="T103" fmla="*/ 22 h 235"/>
                <a:gd name="T104" fmla="*/ 39 w 151"/>
                <a:gd name="T105" fmla="*/ 18 h 235"/>
                <a:gd name="T106" fmla="*/ 38 w 151"/>
                <a:gd name="T107" fmla="*/ 11 h 235"/>
                <a:gd name="T108" fmla="*/ 41 w 151"/>
                <a:gd name="T109" fmla="*/ 8 h 235"/>
                <a:gd name="T110" fmla="*/ 42 w 151"/>
                <a:gd name="T111" fmla="*/ 4 h 235"/>
                <a:gd name="T112" fmla="*/ 37 w 151"/>
                <a:gd name="T113" fmla="*/ 2 h 235"/>
                <a:gd name="T114" fmla="*/ 28 w 151"/>
                <a:gd name="T115" fmla="*/ 0 h 235"/>
                <a:gd name="T116" fmla="*/ 18 w 151"/>
                <a:gd name="T117" fmla="*/ 3 h 235"/>
                <a:gd name="T118" fmla="*/ 10 w 151"/>
                <a:gd name="T119" fmla="*/ 9 h 235"/>
                <a:gd name="T120" fmla="*/ 3 w 151"/>
                <a:gd name="T121" fmla="*/ 17 h 235"/>
                <a:gd name="T122" fmla="*/ 0 w 151"/>
                <a:gd name="T123" fmla="*/ 24 h 235"/>
                <a:gd name="T124" fmla="*/ 5 w 151"/>
                <a:gd name="T125" fmla="*/ 22 h 2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51" h="235">
                  <a:moveTo>
                    <a:pt x="5" y="22"/>
                  </a:moveTo>
                  <a:cubicBezTo>
                    <a:pt x="4" y="30"/>
                    <a:pt x="4" y="30"/>
                    <a:pt x="4" y="30"/>
                  </a:cubicBezTo>
                  <a:cubicBezTo>
                    <a:pt x="4" y="32"/>
                    <a:pt x="4" y="34"/>
                    <a:pt x="4" y="35"/>
                  </a:cubicBezTo>
                  <a:cubicBezTo>
                    <a:pt x="4" y="37"/>
                    <a:pt x="6" y="43"/>
                    <a:pt x="8" y="47"/>
                  </a:cubicBezTo>
                  <a:cubicBezTo>
                    <a:pt x="69" y="235"/>
                    <a:pt x="69" y="235"/>
                    <a:pt x="69" y="235"/>
                  </a:cubicBezTo>
                  <a:cubicBezTo>
                    <a:pt x="151" y="215"/>
                    <a:pt x="151" y="215"/>
                    <a:pt x="151" y="215"/>
                  </a:cubicBezTo>
                  <a:cubicBezTo>
                    <a:pt x="150" y="212"/>
                    <a:pt x="148" y="209"/>
                    <a:pt x="147" y="207"/>
                  </a:cubicBezTo>
                  <a:cubicBezTo>
                    <a:pt x="145" y="203"/>
                    <a:pt x="143" y="196"/>
                    <a:pt x="142" y="193"/>
                  </a:cubicBezTo>
                  <a:cubicBezTo>
                    <a:pt x="141" y="191"/>
                    <a:pt x="140" y="188"/>
                    <a:pt x="139" y="187"/>
                  </a:cubicBezTo>
                  <a:cubicBezTo>
                    <a:pt x="138" y="184"/>
                    <a:pt x="137" y="178"/>
                    <a:pt x="136" y="175"/>
                  </a:cubicBezTo>
                  <a:cubicBezTo>
                    <a:pt x="135" y="174"/>
                    <a:pt x="133" y="170"/>
                    <a:pt x="133" y="169"/>
                  </a:cubicBezTo>
                  <a:cubicBezTo>
                    <a:pt x="132" y="167"/>
                    <a:pt x="132" y="162"/>
                    <a:pt x="130" y="162"/>
                  </a:cubicBezTo>
                  <a:cubicBezTo>
                    <a:pt x="129" y="162"/>
                    <a:pt x="129" y="165"/>
                    <a:pt x="129" y="165"/>
                  </a:cubicBezTo>
                  <a:cubicBezTo>
                    <a:pt x="128" y="166"/>
                    <a:pt x="126" y="166"/>
                    <a:pt x="125" y="166"/>
                  </a:cubicBezTo>
                  <a:cubicBezTo>
                    <a:pt x="124" y="166"/>
                    <a:pt x="122" y="166"/>
                    <a:pt x="121" y="166"/>
                  </a:cubicBezTo>
                  <a:cubicBezTo>
                    <a:pt x="120" y="166"/>
                    <a:pt x="117" y="164"/>
                    <a:pt x="116" y="164"/>
                  </a:cubicBezTo>
                  <a:cubicBezTo>
                    <a:pt x="114" y="163"/>
                    <a:pt x="110" y="160"/>
                    <a:pt x="108" y="158"/>
                  </a:cubicBezTo>
                  <a:cubicBezTo>
                    <a:pt x="106" y="157"/>
                    <a:pt x="104" y="154"/>
                    <a:pt x="102" y="153"/>
                  </a:cubicBezTo>
                  <a:cubicBezTo>
                    <a:pt x="101" y="153"/>
                    <a:pt x="98" y="152"/>
                    <a:pt x="97" y="151"/>
                  </a:cubicBezTo>
                  <a:cubicBezTo>
                    <a:pt x="96" y="149"/>
                    <a:pt x="96" y="146"/>
                    <a:pt x="95" y="145"/>
                  </a:cubicBezTo>
                  <a:cubicBezTo>
                    <a:pt x="94" y="143"/>
                    <a:pt x="92" y="140"/>
                    <a:pt x="91" y="138"/>
                  </a:cubicBezTo>
                  <a:cubicBezTo>
                    <a:pt x="90" y="137"/>
                    <a:pt x="88" y="134"/>
                    <a:pt x="87" y="133"/>
                  </a:cubicBezTo>
                  <a:cubicBezTo>
                    <a:pt x="86" y="132"/>
                    <a:pt x="83" y="132"/>
                    <a:pt x="82" y="131"/>
                  </a:cubicBezTo>
                  <a:cubicBezTo>
                    <a:pt x="81" y="130"/>
                    <a:pt x="79" y="129"/>
                    <a:pt x="78" y="128"/>
                  </a:cubicBezTo>
                  <a:cubicBezTo>
                    <a:pt x="77" y="127"/>
                    <a:pt x="76" y="125"/>
                    <a:pt x="76" y="124"/>
                  </a:cubicBezTo>
                  <a:cubicBezTo>
                    <a:pt x="75" y="121"/>
                    <a:pt x="73" y="116"/>
                    <a:pt x="72" y="114"/>
                  </a:cubicBezTo>
                  <a:cubicBezTo>
                    <a:pt x="72" y="112"/>
                    <a:pt x="71" y="110"/>
                    <a:pt x="72" y="109"/>
                  </a:cubicBezTo>
                  <a:cubicBezTo>
                    <a:pt x="72" y="108"/>
                    <a:pt x="73" y="107"/>
                    <a:pt x="73" y="106"/>
                  </a:cubicBezTo>
                  <a:cubicBezTo>
                    <a:pt x="73" y="105"/>
                    <a:pt x="72" y="103"/>
                    <a:pt x="71" y="102"/>
                  </a:cubicBezTo>
                  <a:cubicBezTo>
                    <a:pt x="71" y="101"/>
                    <a:pt x="70" y="98"/>
                    <a:pt x="69" y="97"/>
                  </a:cubicBezTo>
                  <a:cubicBezTo>
                    <a:pt x="68" y="95"/>
                    <a:pt x="64" y="93"/>
                    <a:pt x="62" y="91"/>
                  </a:cubicBezTo>
                  <a:cubicBezTo>
                    <a:pt x="62" y="90"/>
                    <a:pt x="61" y="88"/>
                    <a:pt x="60" y="87"/>
                  </a:cubicBezTo>
                  <a:cubicBezTo>
                    <a:pt x="59" y="86"/>
                    <a:pt x="56" y="86"/>
                    <a:pt x="55" y="86"/>
                  </a:cubicBezTo>
                  <a:cubicBezTo>
                    <a:pt x="54" y="85"/>
                    <a:pt x="52" y="83"/>
                    <a:pt x="51" y="82"/>
                  </a:cubicBezTo>
                  <a:cubicBezTo>
                    <a:pt x="50" y="81"/>
                    <a:pt x="48" y="79"/>
                    <a:pt x="47" y="78"/>
                  </a:cubicBezTo>
                  <a:cubicBezTo>
                    <a:pt x="46" y="77"/>
                    <a:pt x="43" y="75"/>
                    <a:pt x="42" y="74"/>
                  </a:cubicBezTo>
                  <a:cubicBezTo>
                    <a:pt x="41" y="73"/>
                    <a:pt x="39" y="72"/>
                    <a:pt x="38" y="71"/>
                  </a:cubicBezTo>
                  <a:cubicBezTo>
                    <a:pt x="37" y="70"/>
                    <a:pt x="35" y="69"/>
                    <a:pt x="34" y="68"/>
                  </a:cubicBezTo>
                  <a:cubicBezTo>
                    <a:pt x="34" y="68"/>
                    <a:pt x="33" y="66"/>
                    <a:pt x="33" y="65"/>
                  </a:cubicBezTo>
                  <a:cubicBezTo>
                    <a:pt x="33" y="64"/>
                    <a:pt x="33" y="62"/>
                    <a:pt x="33" y="61"/>
                  </a:cubicBezTo>
                  <a:cubicBezTo>
                    <a:pt x="34" y="60"/>
                    <a:pt x="35" y="58"/>
                    <a:pt x="35" y="58"/>
                  </a:cubicBezTo>
                  <a:cubicBezTo>
                    <a:pt x="35" y="57"/>
                    <a:pt x="34" y="55"/>
                    <a:pt x="33" y="54"/>
                  </a:cubicBezTo>
                  <a:cubicBezTo>
                    <a:pt x="33" y="53"/>
                    <a:pt x="33" y="51"/>
                    <a:pt x="32" y="50"/>
                  </a:cubicBezTo>
                  <a:cubicBezTo>
                    <a:pt x="32" y="49"/>
                    <a:pt x="31" y="49"/>
                    <a:pt x="30" y="49"/>
                  </a:cubicBezTo>
                  <a:cubicBezTo>
                    <a:pt x="29" y="48"/>
                    <a:pt x="26" y="48"/>
                    <a:pt x="25" y="47"/>
                  </a:cubicBezTo>
                  <a:cubicBezTo>
                    <a:pt x="24" y="46"/>
                    <a:pt x="23" y="44"/>
                    <a:pt x="23" y="42"/>
                  </a:cubicBezTo>
                  <a:cubicBezTo>
                    <a:pt x="23" y="41"/>
                    <a:pt x="24" y="39"/>
                    <a:pt x="24" y="38"/>
                  </a:cubicBezTo>
                  <a:cubicBezTo>
                    <a:pt x="25" y="36"/>
                    <a:pt x="26" y="33"/>
                    <a:pt x="26" y="32"/>
                  </a:cubicBezTo>
                  <a:cubicBezTo>
                    <a:pt x="27" y="31"/>
                    <a:pt x="30" y="29"/>
                    <a:pt x="31" y="28"/>
                  </a:cubicBezTo>
                  <a:cubicBezTo>
                    <a:pt x="32" y="27"/>
                    <a:pt x="31" y="23"/>
                    <a:pt x="33" y="23"/>
                  </a:cubicBezTo>
                  <a:cubicBezTo>
                    <a:pt x="33" y="23"/>
                    <a:pt x="34" y="24"/>
                    <a:pt x="35" y="24"/>
                  </a:cubicBezTo>
                  <a:cubicBezTo>
                    <a:pt x="35" y="24"/>
                    <a:pt x="36" y="23"/>
                    <a:pt x="36" y="22"/>
                  </a:cubicBezTo>
                  <a:cubicBezTo>
                    <a:pt x="37" y="21"/>
                    <a:pt x="38" y="19"/>
                    <a:pt x="39" y="18"/>
                  </a:cubicBezTo>
                  <a:cubicBezTo>
                    <a:pt x="39" y="16"/>
                    <a:pt x="37" y="13"/>
                    <a:pt x="38" y="11"/>
                  </a:cubicBezTo>
                  <a:cubicBezTo>
                    <a:pt x="38" y="10"/>
                    <a:pt x="40" y="9"/>
                    <a:pt x="41" y="8"/>
                  </a:cubicBezTo>
                  <a:cubicBezTo>
                    <a:pt x="41" y="7"/>
                    <a:pt x="42" y="5"/>
                    <a:pt x="42" y="4"/>
                  </a:cubicBezTo>
                  <a:cubicBezTo>
                    <a:pt x="40" y="3"/>
                    <a:pt x="38" y="2"/>
                    <a:pt x="37" y="2"/>
                  </a:cubicBezTo>
                  <a:cubicBezTo>
                    <a:pt x="35" y="1"/>
                    <a:pt x="30" y="0"/>
                    <a:pt x="28" y="0"/>
                  </a:cubicBezTo>
                  <a:cubicBezTo>
                    <a:pt x="25" y="1"/>
                    <a:pt x="20" y="2"/>
                    <a:pt x="18" y="3"/>
                  </a:cubicBezTo>
                  <a:cubicBezTo>
                    <a:pt x="15" y="4"/>
                    <a:pt x="12" y="7"/>
                    <a:pt x="10" y="9"/>
                  </a:cubicBezTo>
                  <a:cubicBezTo>
                    <a:pt x="8" y="11"/>
                    <a:pt x="4" y="14"/>
                    <a:pt x="3" y="17"/>
                  </a:cubicBezTo>
                  <a:cubicBezTo>
                    <a:pt x="2" y="18"/>
                    <a:pt x="1" y="21"/>
                    <a:pt x="0" y="24"/>
                  </a:cubicBezTo>
                  <a:lnTo>
                    <a:pt x="5" y="22"/>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3" name="Freeform 72"/>
            <p:cNvSpPr>
              <a:spLocks/>
            </p:cNvSpPr>
            <p:nvPr/>
          </p:nvSpPr>
          <p:spPr bwMode="auto">
            <a:xfrm>
              <a:off x="5253038" y="2719388"/>
              <a:ext cx="682625" cy="458788"/>
            </a:xfrm>
            <a:custGeom>
              <a:avLst/>
              <a:gdLst>
                <a:gd name="T0" fmla="*/ 632 w 809"/>
                <a:gd name="T1" fmla="*/ 411 h 545"/>
                <a:gd name="T2" fmla="*/ 703 w 809"/>
                <a:gd name="T3" fmla="*/ 381 h 545"/>
                <a:gd name="T4" fmla="*/ 730 w 809"/>
                <a:gd name="T5" fmla="*/ 374 h 545"/>
                <a:gd name="T6" fmla="*/ 739 w 809"/>
                <a:gd name="T7" fmla="*/ 372 h 545"/>
                <a:gd name="T8" fmla="*/ 752 w 809"/>
                <a:gd name="T9" fmla="*/ 363 h 545"/>
                <a:gd name="T10" fmla="*/ 766 w 809"/>
                <a:gd name="T11" fmla="*/ 352 h 545"/>
                <a:gd name="T12" fmla="*/ 764 w 809"/>
                <a:gd name="T13" fmla="*/ 341 h 545"/>
                <a:gd name="T14" fmla="*/ 773 w 809"/>
                <a:gd name="T15" fmla="*/ 331 h 545"/>
                <a:gd name="T16" fmla="*/ 781 w 809"/>
                <a:gd name="T17" fmla="*/ 320 h 545"/>
                <a:gd name="T18" fmla="*/ 794 w 809"/>
                <a:gd name="T19" fmla="*/ 308 h 545"/>
                <a:gd name="T20" fmla="*/ 799 w 809"/>
                <a:gd name="T21" fmla="*/ 300 h 545"/>
                <a:gd name="T22" fmla="*/ 808 w 809"/>
                <a:gd name="T23" fmla="*/ 295 h 545"/>
                <a:gd name="T24" fmla="*/ 799 w 809"/>
                <a:gd name="T25" fmla="*/ 283 h 545"/>
                <a:gd name="T26" fmla="*/ 786 w 809"/>
                <a:gd name="T27" fmla="*/ 278 h 545"/>
                <a:gd name="T28" fmla="*/ 771 w 809"/>
                <a:gd name="T29" fmla="*/ 269 h 545"/>
                <a:gd name="T30" fmla="*/ 761 w 809"/>
                <a:gd name="T31" fmla="*/ 259 h 545"/>
                <a:gd name="T32" fmla="*/ 749 w 809"/>
                <a:gd name="T33" fmla="*/ 253 h 545"/>
                <a:gd name="T34" fmla="*/ 741 w 809"/>
                <a:gd name="T35" fmla="*/ 234 h 545"/>
                <a:gd name="T36" fmla="*/ 729 w 809"/>
                <a:gd name="T37" fmla="*/ 238 h 545"/>
                <a:gd name="T38" fmla="*/ 724 w 809"/>
                <a:gd name="T39" fmla="*/ 223 h 545"/>
                <a:gd name="T40" fmla="*/ 723 w 809"/>
                <a:gd name="T41" fmla="*/ 211 h 545"/>
                <a:gd name="T42" fmla="*/ 726 w 809"/>
                <a:gd name="T43" fmla="*/ 201 h 545"/>
                <a:gd name="T44" fmla="*/ 730 w 809"/>
                <a:gd name="T45" fmla="*/ 189 h 545"/>
                <a:gd name="T46" fmla="*/ 734 w 809"/>
                <a:gd name="T47" fmla="*/ 181 h 545"/>
                <a:gd name="T48" fmla="*/ 730 w 809"/>
                <a:gd name="T49" fmla="*/ 146 h 545"/>
                <a:gd name="T50" fmla="*/ 734 w 809"/>
                <a:gd name="T51" fmla="*/ 134 h 545"/>
                <a:gd name="T52" fmla="*/ 741 w 809"/>
                <a:gd name="T53" fmla="*/ 121 h 545"/>
                <a:gd name="T54" fmla="*/ 745 w 809"/>
                <a:gd name="T55" fmla="*/ 98 h 545"/>
                <a:gd name="T56" fmla="*/ 753 w 809"/>
                <a:gd name="T57" fmla="*/ 89 h 545"/>
                <a:gd name="T58" fmla="*/ 753 w 809"/>
                <a:gd name="T59" fmla="*/ 82 h 545"/>
                <a:gd name="T60" fmla="*/ 745 w 809"/>
                <a:gd name="T61" fmla="*/ 78 h 545"/>
                <a:gd name="T62" fmla="*/ 736 w 809"/>
                <a:gd name="T63" fmla="*/ 78 h 545"/>
                <a:gd name="T64" fmla="*/ 725 w 809"/>
                <a:gd name="T65" fmla="*/ 78 h 545"/>
                <a:gd name="T66" fmla="*/ 717 w 809"/>
                <a:gd name="T67" fmla="*/ 76 h 545"/>
                <a:gd name="T68" fmla="*/ 711 w 809"/>
                <a:gd name="T69" fmla="*/ 71 h 545"/>
                <a:gd name="T70" fmla="*/ 699 w 809"/>
                <a:gd name="T71" fmla="*/ 60 h 545"/>
                <a:gd name="T72" fmla="*/ 699 w 809"/>
                <a:gd name="T73" fmla="*/ 47 h 545"/>
                <a:gd name="T74" fmla="*/ 694 w 809"/>
                <a:gd name="T75" fmla="*/ 35 h 545"/>
                <a:gd name="T76" fmla="*/ 685 w 809"/>
                <a:gd name="T77" fmla="*/ 28 h 545"/>
                <a:gd name="T78" fmla="*/ 681 w 809"/>
                <a:gd name="T79" fmla="*/ 19 h 545"/>
                <a:gd name="T80" fmla="*/ 669 w 809"/>
                <a:gd name="T81" fmla="*/ 17 h 545"/>
                <a:gd name="T82" fmla="*/ 661 w 809"/>
                <a:gd name="T83" fmla="*/ 16 h 545"/>
                <a:gd name="T84" fmla="*/ 647 w 809"/>
                <a:gd name="T85" fmla="*/ 6 h 545"/>
                <a:gd name="T86" fmla="*/ 546 w 809"/>
                <a:gd name="T87" fmla="*/ 26 h 545"/>
                <a:gd name="T88" fmla="*/ 91 w 809"/>
                <a:gd name="T89" fmla="*/ 133 h 545"/>
                <a:gd name="T90" fmla="*/ 60 w 809"/>
                <a:gd name="T91" fmla="*/ 104 h 545"/>
                <a:gd name="T92" fmla="*/ 45 w 809"/>
                <a:gd name="T93" fmla="*/ 115 h 545"/>
                <a:gd name="T94" fmla="*/ 37 w 809"/>
                <a:gd name="T95" fmla="*/ 117 h 545"/>
                <a:gd name="T96" fmla="*/ 28 w 809"/>
                <a:gd name="T97" fmla="*/ 132 h 545"/>
                <a:gd name="T98" fmla="*/ 50 w 809"/>
                <a:gd name="T99" fmla="*/ 393 h 545"/>
                <a:gd name="T100" fmla="*/ 208 w 809"/>
                <a:gd name="T101" fmla="*/ 518 h 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09" h="545">
                  <a:moveTo>
                    <a:pt x="207" y="513"/>
                  </a:moveTo>
                  <a:cubicBezTo>
                    <a:pt x="471" y="452"/>
                    <a:pt x="471" y="452"/>
                    <a:pt x="471" y="452"/>
                  </a:cubicBezTo>
                  <a:cubicBezTo>
                    <a:pt x="632" y="411"/>
                    <a:pt x="632" y="411"/>
                    <a:pt x="632" y="411"/>
                  </a:cubicBezTo>
                  <a:cubicBezTo>
                    <a:pt x="693" y="396"/>
                    <a:pt x="693" y="396"/>
                    <a:pt x="693" y="396"/>
                  </a:cubicBezTo>
                  <a:cubicBezTo>
                    <a:pt x="694" y="393"/>
                    <a:pt x="695" y="390"/>
                    <a:pt x="696" y="389"/>
                  </a:cubicBezTo>
                  <a:cubicBezTo>
                    <a:pt x="697" y="386"/>
                    <a:pt x="701" y="383"/>
                    <a:pt x="703" y="381"/>
                  </a:cubicBezTo>
                  <a:cubicBezTo>
                    <a:pt x="705" y="379"/>
                    <a:pt x="708" y="376"/>
                    <a:pt x="711" y="375"/>
                  </a:cubicBezTo>
                  <a:cubicBezTo>
                    <a:pt x="713" y="374"/>
                    <a:pt x="718" y="373"/>
                    <a:pt x="721" y="372"/>
                  </a:cubicBezTo>
                  <a:cubicBezTo>
                    <a:pt x="723" y="372"/>
                    <a:pt x="728" y="373"/>
                    <a:pt x="730" y="374"/>
                  </a:cubicBezTo>
                  <a:cubicBezTo>
                    <a:pt x="731" y="374"/>
                    <a:pt x="733" y="375"/>
                    <a:pt x="735" y="376"/>
                  </a:cubicBezTo>
                  <a:cubicBezTo>
                    <a:pt x="736" y="375"/>
                    <a:pt x="736" y="374"/>
                    <a:pt x="736" y="373"/>
                  </a:cubicBezTo>
                  <a:cubicBezTo>
                    <a:pt x="737" y="373"/>
                    <a:pt x="738" y="372"/>
                    <a:pt x="739" y="372"/>
                  </a:cubicBezTo>
                  <a:cubicBezTo>
                    <a:pt x="740" y="371"/>
                    <a:pt x="741" y="368"/>
                    <a:pt x="742" y="367"/>
                  </a:cubicBezTo>
                  <a:cubicBezTo>
                    <a:pt x="743" y="366"/>
                    <a:pt x="744" y="364"/>
                    <a:pt x="745" y="364"/>
                  </a:cubicBezTo>
                  <a:cubicBezTo>
                    <a:pt x="747" y="363"/>
                    <a:pt x="751" y="364"/>
                    <a:pt x="752" y="363"/>
                  </a:cubicBezTo>
                  <a:cubicBezTo>
                    <a:pt x="754" y="363"/>
                    <a:pt x="756" y="360"/>
                    <a:pt x="758" y="358"/>
                  </a:cubicBezTo>
                  <a:cubicBezTo>
                    <a:pt x="759" y="357"/>
                    <a:pt x="761" y="354"/>
                    <a:pt x="762" y="353"/>
                  </a:cubicBezTo>
                  <a:cubicBezTo>
                    <a:pt x="763" y="353"/>
                    <a:pt x="766" y="353"/>
                    <a:pt x="766" y="352"/>
                  </a:cubicBezTo>
                  <a:cubicBezTo>
                    <a:pt x="767" y="351"/>
                    <a:pt x="767" y="349"/>
                    <a:pt x="767" y="348"/>
                  </a:cubicBezTo>
                  <a:cubicBezTo>
                    <a:pt x="767" y="347"/>
                    <a:pt x="764" y="345"/>
                    <a:pt x="764" y="344"/>
                  </a:cubicBezTo>
                  <a:cubicBezTo>
                    <a:pt x="763" y="343"/>
                    <a:pt x="763" y="341"/>
                    <a:pt x="764" y="341"/>
                  </a:cubicBezTo>
                  <a:cubicBezTo>
                    <a:pt x="764" y="340"/>
                    <a:pt x="764" y="338"/>
                    <a:pt x="765" y="337"/>
                  </a:cubicBezTo>
                  <a:cubicBezTo>
                    <a:pt x="766" y="336"/>
                    <a:pt x="768" y="336"/>
                    <a:pt x="769" y="335"/>
                  </a:cubicBezTo>
                  <a:cubicBezTo>
                    <a:pt x="770" y="335"/>
                    <a:pt x="772" y="333"/>
                    <a:pt x="773" y="331"/>
                  </a:cubicBezTo>
                  <a:cubicBezTo>
                    <a:pt x="773" y="331"/>
                    <a:pt x="773" y="329"/>
                    <a:pt x="774" y="328"/>
                  </a:cubicBezTo>
                  <a:cubicBezTo>
                    <a:pt x="774" y="327"/>
                    <a:pt x="776" y="326"/>
                    <a:pt x="776" y="326"/>
                  </a:cubicBezTo>
                  <a:cubicBezTo>
                    <a:pt x="777" y="324"/>
                    <a:pt x="780" y="321"/>
                    <a:pt x="781" y="320"/>
                  </a:cubicBezTo>
                  <a:cubicBezTo>
                    <a:pt x="782" y="318"/>
                    <a:pt x="784" y="314"/>
                    <a:pt x="785" y="313"/>
                  </a:cubicBezTo>
                  <a:cubicBezTo>
                    <a:pt x="786" y="312"/>
                    <a:pt x="788" y="311"/>
                    <a:pt x="789" y="311"/>
                  </a:cubicBezTo>
                  <a:cubicBezTo>
                    <a:pt x="790" y="310"/>
                    <a:pt x="793" y="309"/>
                    <a:pt x="794" y="308"/>
                  </a:cubicBezTo>
                  <a:cubicBezTo>
                    <a:pt x="794" y="308"/>
                    <a:pt x="795" y="306"/>
                    <a:pt x="795" y="305"/>
                  </a:cubicBezTo>
                  <a:cubicBezTo>
                    <a:pt x="796" y="304"/>
                    <a:pt x="796" y="302"/>
                    <a:pt x="797" y="301"/>
                  </a:cubicBezTo>
                  <a:cubicBezTo>
                    <a:pt x="797" y="301"/>
                    <a:pt x="798" y="300"/>
                    <a:pt x="799" y="300"/>
                  </a:cubicBezTo>
                  <a:cubicBezTo>
                    <a:pt x="800" y="300"/>
                    <a:pt x="801" y="299"/>
                    <a:pt x="802" y="299"/>
                  </a:cubicBezTo>
                  <a:cubicBezTo>
                    <a:pt x="803" y="298"/>
                    <a:pt x="803" y="297"/>
                    <a:pt x="804" y="296"/>
                  </a:cubicBezTo>
                  <a:cubicBezTo>
                    <a:pt x="805" y="296"/>
                    <a:pt x="807" y="296"/>
                    <a:pt x="808" y="295"/>
                  </a:cubicBezTo>
                  <a:cubicBezTo>
                    <a:pt x="809" y="294"/>
                    <a:pt x="809" y="290"/>
                    <a:pt x="808" y="288"/>
                  </a:cubicBezTo>
                  <a:cubicBezTo>
                    <a:pt x="807" y="287"/>
                    <a:pt x="803" y="289"/>
                    <a:pt x="802" y="288"/>
                  </a:cubicBezTo>
                  <a:cubicBezTo>
                    <a:pt x="801" y="287"/>
                    <a:pt x="800" y="284"/>
                    <a:pt x="799" y="283"/>
                  </a:cubicBezTo>
                  <a:cubicBezTo>
                    <a:pt x="798" y="282"/>
                    <a:pt x="795" y="281"/>
                    <a:pt x="794" y="281"/>
                  </a:cubicBezTo>
                  <a:cubicBezTo>
                    <a:pt x="793" y="280"/>
                    <a:pt x="790" y="281"/>
                    <a:pt x="788" y="281"/>
                  </a:cubicBezTo>
                  <a:cubicBezTo>
                    <a:pt x="788" y="280"/>
                    <a:pt x="786" y="279"/>
                    <a:pt x="786" y="278"/>
                  </a:cubicBezTo>
                  <a:cubicBezTo>
                    <a:pt x="785" y="276"/>
                    <a:pt x="783" y="273"/>
                    <a:pt x="782" y="272"/>
                  </a:cubicBezTo>
                  <a:cubicBezTo>
                    <a:pt x="780" y="271"/>
                    <a:pt x="777" y="271"/>
                    <a:pt x="776" y="270"/>
                  </a:cubicBezTo>
                  <a:cubicBezTo>
                    <a:pt x="775" y="270"/>
                    <a:pt x="772" y="270"/>
                    <a:pt x="771" y="269"/>
                  </a:cubicBezTo>
                  <a:cubicBezTo>
                    <a:pt x="769" y="268"/>
                    <a:pt x="768" y="264"/>
                    <a:pt x="768" y="263"/>
                  </a:cubicBezTo>
                  <a:cubicBezTo>
                    <a:pt x="767" y="262"/>
                    <a:pt x="766" y="259"/>
                    <a:pt x="765" y="258"/>
                  </a:cubicBezTo>
                  <a:cubicBezTo>
                    <a:pt x="764" y="258"/>
                    <a:pt x="762" y="259"/>
                    <a:pt x="761" y="259"/>
                  </a:cubicBezTo>
                  <a:cubicBezTo>
                    <a:pt x="760" y="259"/>
                    <a:pt x="757" y="260"/>
                    <a:pt x="756" y="260"/>
                  </a:cubicBezTo>
                  <a:cubicBezTo>
                    <a:pt x="755" y="260"/>
                    <a:pt x="753" y="259"/>
                    <a:pt x="752" y="258"/>
                  </a:cubicBezTo>
                  <a:cubicBezTo>
                    <a:pt x="751" y="257"/>
                    <a:pt x="750" y="254"/>
                    <a:pt x="749" y="253"/>
                  </a:cubicBezTo>
                  <a:cubicBezTo>
                    <a:pt x="749" y="251"/>
                    <a:pt x="751" y="248"/>
                    <a:pt x="750" y="246"/>
                  </a:cubicBezTo>
                  <a:cubicBezTo>
                    <a:pt x="750" y="244"/>
                    <a:pt x="748" y="240"/>
                    <a:pt x="747" y="238"/>
                  </a:cubicBezTo>
                  <a:cubicBezTo>
                    <a:pt x="746" y="237"/>
                    <a:pt x="743" y="235"/>
                    <a:pt x="741" y="234"/>
                  </a:cubicBezTo>
                  <a:cubicBezTo>
                    <a:pt x="740" y="234"/>
                    <a:pt x="737" y="234"/>
                    <a:pt x="736" y="235"/>
                  </a:cubicBezTo>
                  <a:cubicBezTo>
                    <a:pt x="735" y="235"/>
                    <a:pt x="735" y="239"/>
                    <a:pt x="734" y="239"/>
                  </a:cubicBezTo>
                  <a:cubicBezTo>
                    <a:pt x="733" y="240"/>
                    <a:pt x="730" y="239"/>
                    <a:pt x="729" y="238"/>
                  </a:cubicBezTo>
                  <a:cubicBezTo>
                    <a:pt x="728" y="237"/>
                    <a:pt x="728" y="234"/>
                    <a:pt x="728" y="233"/>
                  </a:cubicBezTo>
                  <a:cubicBezTo>
                    <a:pt x="727" y="232"/>
                    <a:pt x="725" y="230"/>
                    <a:pt x="725" y="229"/>
                  </a:cubicBezTo>
                  <a:cubicBezTo>
                    <a:pt x="724" y="228"/>
                    <a:pt x="723" y="225"/>
                    <a:pt x="724" y="223"/>
                  </a:cubicBezTo>
                  <a:cubicBezTo>
                    <a:pt x="724" y="222"/>
                    <a:pt x="726" y="221"/>
                    <a:pt x="726" y="220"/>
                  </a:cubicBezTo>
                  <a:cubicBezTo>
                    <a:pt x="726" y="219"/>
                    <a:pt x="723" y="218"/>
                    <a:pt x="723" y="217"/>
                  </a:cubicBezTo>
                  <a:cubicBezTo>
                    <a:pt x="722" y="216"/>
                    <a:pt x="723" y="212"/>
                    <a:pt x="723" y="211"/>
                  </a:cubicBezTo>
                  <a:cubicBezTo>
                    <a:pt x="723" y="209"/>
                    <a:pt x="721" y="208"/>
                    <a:pt x="721" y="207"/>
                  </a:cubicBezTo>
                  <a:cubicBezTo>
                    <a:pt x="720" y="205"/>
                    <a:pt x="722" y="202"/>
                    <a:pt x="723" y="201"/>
                  </a:cubicBezTo>
                  <a:cubicBezTo>
                    <a:pt x="724" y="201"/>
                    <a:pt x="725" y="201"/>
                    <a:pt x="726" y="201"/>
                  </a:cubicBezTo>
                  <a:cubicBezTo>
                    <a:pt x="727" y="200"/>
                    <a:pt x="729" y="199"/>
                    <a:pt x="729" y="198"/>
                  </a:cubicBezTo>
                  <a:cubicBezTo>
                    <a:pt x="730" y="197"/>
                    <a:pt x="731" y="195"/>
                    <a:pt x="731" y="194"/>
                  </a:cubicBezTo>
                  <a:cubicBezTo>
                    <a:pt x="731" y="192"/>
                    <a:pt x="730" y="190"/>
                    <a:pt x="730" y="189"/>
                  </a:cubicBezTo>
                  <a:cubicBezTo>
                    <a:pt x="730" y="188"/>
                    <a:pt x="730" y="187"/>
                    <a:pt x="731" y="186"/>
                  </a:cubicBezTo>
                  <a:cubicBezTo>
                    <a:pt x="731" y="186"/>
                    <a:pt x="733" y="186"/>
                    <a:pt x="734" y="185"/>
                  </a:cubicBezTo>
                  <a:cubicBezTo>
                    <a:pt x="734" y="184"/>
                    <a:pt x="734" y="181"/>
                    <a:pt x="734" y="181"/>
                  </a:cubicBezTo>
                  <a:cubicBezTo>
                    <a:pt x="717" y="165"/>
                    <a:pt x="717" y="165"/>
                    <a:pt x="717" y="165"/>
                  </a:cubicBezTo>
                  <a:cubicBezTo>
                    <a:pt x="729" y="152"/>
                    <a:pt x="729" y="152"/>
                    <a:pt x="729" y="152"/>
                  </a:cubicBezTo>
                  <a:cubicBezTo>
                    <a:pt x="729" y="152"/>
                    <a:pt x="729" y="147"/>
                    <a:pt x="730" y="146"/>
                  </a:cubicBezTo>
                  <a:cubicBezTo>
                    <a:pt x="730" y="145"/>
                    <a:pt x="732" y="144"/>
                    <a:pt x="732" y="143"/>
                  </a:cubicBezTo>
                  <a:cubicBezTo>
                    <a:pt x="732" y="142"/>
                    <a:pt x="732" y="139"/>
                    <a:pt x="732" y="138"/>
                  </a:cubicBezTo>
                  <a:cubicBezTo>
                    <a:pt x="732" y="137"/>
                    <a:pt x="733" y="135"/>
                    <a:pt x="734" y="134"/>
                  </a:cubicBezTo>
                  <a:cubicBezTo>
                    <a:pt x="735" y="134"/>
                    <a:pt x="737" y="133"/>
                    <a:pt x="738" y="133"/>
                  </a:cubicBezTo>
                  <a:cubicBezTo>
                    <a:pt x="738" y="132"/>
                    <a:pt x="739" y="129"/>
                    <a:pt x="739" y="128"/>
                  </a:cubicBezTo>
                  <a:cubicBezTo>
                    <a:pt x="740" y="126"/>
                    <a:pt x="741" y="123"/>
                    <a:pt x="741" y="121"/>
                  </a:cubicBezTo>
                  <a:cubicBezTo>
                    <a:pt x="741" y="120"/>
                    <a:pt x="740" y="117"/>
                    <a:pt x="740" y="115"/>
                  </a:cubicBezTo>
                  <a:cubicBezTo>
                    <a:pt x="740" y="113"/>
                    <a:pt x="741" y="109"/>
                    <a:pt x="741" y="107"/>
                  </a:cubicBezTo>
                  <a:cubicBezTo>
                    <a:pt x="742" y="105"/>
                    <a:pt x="743" y="100"/>
                    <a:pt x="745" y="98"/>
                  </a:cubicBezTo>
                  <a:cubicBezTo>
                    <a:pt x="745" y="97"/>
                    <a:pt x="748" y="97"/>
                    <a:pt x="749" y="96"/>
                  </a:cubicBezTo>
                  <a:cubicBezTo>
                    <a:pt x="749" y="95"/>
                    <a:pt x="749" y="92"/>
                    <a:pt x="749" y="91"/>
                  </a:cubicBezTo>
                  <a:cubicBezTo>
                    <a:pt x="750" y="90"/>
                    <a:pt x="752" y="90"/>
                    <a:pt x="753" y="89"/>
                  </a:cubicBezTo>
                  <a:cubicBezTo>
                    <a:pt x="754" y="88"/>
                    <a:pt x="756" y="88"/>
                    <a:pt x="757" y="87"/>
                  </a:cubicBezTo>
                  <a:cubicBezTo>
                    <a:pt x="755" y="86"/>
                    <a:pt x="755" y="86"/>
                    <a:pt x="755" y="86"/>
                  </a:cubicBezTo>
                  <a:cubicBezTo>
                    <a:pt x="755" y="86"/>
                    <a:pt x="754" y="83"/>
                    <a:pt x="753" y="82"/>
                  </a:cubicBezTo>
                  <a:cubicBezTo>
                    <a:pt x="752" y="82"/>
                    <a:pt x="750" y="82"/>
                    <a:pt x="750" y="81"/>
                  </a:cubicBezTo>
                  <a:cubicBezTo>
                    <a:pt x="749" y="80"/>
                    <a:pt x="749" y="78"/>
                    <a:pt x="748" y="77"/>
                  </a:cubicBezTo>
                  <a:cubicBezTo>
                    <a:pt x="747" y="77"/>
                    <a:pt x="746" y="77"/>
                    <a:pt x="745" y="78"/>
                  </a:cubicBezTo>
                  <a:cubicBezTo>
                    <a:pt x="744" y="78"/>
                    <a:pt x="743" y="79"/>
                    <a:pt x="742" y="79"/>
                  </a:cubicBezTo>
                  <a:cubicBezTo>
                    <a:pt x="741" y="79"/>
                    <a:pt x="740" y="77"/>
                    <a:pt x="739" y="77"/>
                  </a:cubicBezTo>
                  <a:cubicBezTo>
                    <a:pt x="738" y="77"/>
                    <a:pt x="736" y="78"/>
                    <a:pt x="736" y="78"/>
                  </a:cubicBezTo>
                  <a:cubicBezTo>
                    <a:pt x="735" y="79"/>
                    <a:pt x="733" y="78"/>
                    <a:pt x="732" y="78"/>
                  </a:cubicBezTo>
                  <a:cubicBezTo>
                    <a:pt x="731" y="78"/>
                    <a:pt x="730" y="80"/>
                    <a:pt x="729" y="80"/>
                  </a:cubicBezTo>
                  <a:cubicBezTo>
                    <a:pt x="728" y="80"/>
                    <a:pt x="725" y="79"/>
                    <a:pt x="725" y="78"/>
                  </a:cubicBezTo>
                  <a:cubicBezTo>
                    <a:pt x="724" y="77"/>
                    <a:pt x="724" y="75"/>
                    <a:pt x="723" y="74"/>
                  </a:cubicBezTo>
                  <a:cubicBezTo>
                    <a:pt x="722" y="74"/>
                    <a:pt x="721" y="74"/>
                    <a:pt x="720" y="74"/>
                  </a:cubicBezTo>
                  <a:cubicBezTo>
                    <a:pt x="719" y="75"/>
                    <a:pt x="718" y="76"/>
                    <a:pt x="717" y="76"/>
                  </a:cubicBezTo>
                  <a:cubicBezTo>
                    <a:pt x="716" y="76"/>
                    <a:pt x="714" y="76"/>
                    <a:pt x="713" y="75"/>
                  </a:cubicBezTo>
                  <a:cubicBezTo>
                    <a:pt x="712" y="74"/>
                    <a:pt x="713" y="73"/>
                    <a:pt x="713" y="72"/>
                  </a:cubicBezTo>
                  <a:cubicBezTo>
                    <a:pt x="712" y="71"/>
                    <a:pt x="711" y="71"/>
                    <a:pt x="711" y="71"/>
                  </a:cubicBezTo>
                  <a:cubicBezTo>
                    <a:pt x="710" y="70"/>
                    <a:pt x="708" y="68"/>
                    <a:pt x="707" y="67"/>
                  </a:cubicBezTo>
                  <a:cubicBezTo>
                    <a:pt x="706" y="66"/>
                    <a:pt x="704" y="63"/>
                    <a:pt x="703" y="62"/>
                  </a:cubicBezTo>
                  <a:cubicBezTo>
                    <a:pt x="703" y="62"/>
                    <a:pt x="700" y="61"/>
                    <a:pt x="699" y="60"/>
                  </a:cubicBezTo>
                  <a:cubicBezTo>
                    <a:pt x="699" y="59"/>
                    <a:pt x="697" y="58"/>
                    <a:pt x="697" y="58"/>
                  </a:cubicBezTo>
                  <a:cubicBezTo>
                    <a:pt x="697" y="56"/>
                    <a:pt x="700" y="55"/>
                    <a:pt x="700" y="53"/>
                  </a:cubicBezTo>
                  <a:cubicBezTo>
                    <a:pt x="701" y="52"/>
                    <a:pt x="700" y="48"/>
                    <a:pt x="699" y="47"/>
                  </a:cubicBezTo>
                  <a:cubicBezTo>
                    <a:pt x="698" y="46"/>
                    <a:pt x="696" y="44"/>
                    <a:pt x="695" y="43"/>
                  </a:cubicBezTo>
                  <a:cubicBezTo>
                    <a:pt x="694" y="43"/>
                    <a:pt x="693" y="41"/>
                    <a:pt x="693" y="40"/>
                  </a:cubicBezTo>
                  <a:cubicBezTo>
                    <a:pt x="693" y="39"/>
                    <a:pt x="694" y="36"/>
                    <a:pt x="694" y="35"/>
                  </a:cubicBezTo>
                  <a:cubicBezTo>
                    <a:pt x="693" y="34"/>
                    <a:pt x="692" y="31"/>
                    <a:pt x="691" y="30"/>
                  </a:cubicBezTo>
                  <a:cubicBezTo>
                    <a:pt x="690" y="30"/>
                    <a:pt x="688" y="33"/>
                    <a:pt x="686" y="32"/>
                  </a:cubicBezTo>
                  <a:cubicBezTo>
                    <a:pt x="686" y="32"/>
                    <a:pt x="685" y="29"/>
                    <a:pt x="685" y="28"/>
                  </a:cubicBezTo>
                  <a:cubicBezTo>
                    <a:pt x="685" y="27"/>
                    <a:pt x="689" y="24"/>
                    <a:pt x="688" y="23"/>
                  </a:cubicBezTo>
                  <a:cubicBezTo>
                    <a:pt x="687" y="22"/>
                    <a:pt x="684" y="22"/>
                    <a:pt x="683" y="22"/>
                  </a:cubicBezTo>
                  <a:cubicBezTo>
                    <a:pt x="682" y="21"/>
                    <a:pt x="682" y="19"/>
                    <a:pt x="681" y="19"/>
                  </a:cubicBezTo>
                  <a:cubicBezTo>
                    <a:pt x="680" y="18"/>
                    <a:pt x="679" y="20"/>
                    <a:pt x="678" y="19"/>
                  </a:cubicBezTo>
                  <a:cubicBezTo>
                    <a:pt x="676" y="19"/>
                    <a:pt x="675" y="17"/>
                    <a:pt x="673" y="17"/>
                  </a:cubicBezTo>
                  <a:cubicBezTo>
                    <a:pt x="672" y="16"/>
                    <a:pt x="670" y="16"/>
                    <a:pt x="669" y="17"/>
                  </a:cubicBezTo>
                  <a:cubicBezTo>
                    <a:pt x="668" y="17"/>
                    <a:pt x="667" y="19"/>
                    <a:pt x="666" y="19"/>
                  </a:cubicBezTo>
                  <a:cubicBezTo>
                    <a:pt x="665" y="20"/>
                    <a:pt x="664" y="20"/>
                    <a:pt x="664" y="19"/>
                  </a:cubicBezTo>
                  <a:cubicBezTo>
                    <a:pt x="663" y="19"/>
                    <a:pt x="662" y="17"/>
                    <a:pt x="661" y="16"/>
                  </a:cubicBezTo>
                  <a:cubicBezTo>
                    <a:pt x="660" y="15"/>
                    <a:pt x="659" y="12"/>
                    <a:pt x="659" y="11"/>
                  </a:cubicBezTo>
                  <a:cubicBezTo>
                    <a:pt x="658" y="9"/>
                    <a:pt x="656" y="6"/>
                    <a:pt x="654" y="6"/>
                  </a:cubicBezTo>
                  <a:cubicBezTo>
                    <a:pt x="653" y="5"/>
                    <a:pt x="649" y="7"/>
                    <a:pt x="647" y="6"/>
                  </a:cubicBezTo>
                  <a:cubicBezTo>
                    <a:pt x="646" y="5"/>
                    <a:pt x="647" y="2"/>
                    <a:pt x="645" y="1"/>
                  </a:cubicBezTo>
                  <a:cubicBezTo>
                    <a:pt x="644" y="0"/>
                    <a:pt x="639" y="1"/>
                    <a:pt x="639" y="1"/>
                  </a:cubicBezTo>
                  <a:cubicBezTo>
                    <a:pt x="546" y="26"/>
                    <a:pt x="546" y="26"/>
                    <a:pt x="546" y="26"/>
                  </a:cubicBezTo>
                  <a:cubicBezTo>
                    <a:pt x="361" y="72"/>
                    <a:pt x="361" y="72"/>
                    <a:pt x="361" y="72"/>
                  </a:cubicBezTo>
                  <a:cubicBezTo>
                    <a:pt x="196" y="110"/>
                    <a:pt x="196" y="110"/>
                    <a:pt x="196" y="110"/>
                  </a:cubicBezTo>
                  <a:cubicBezTo>
                    <a:pt x="91" y="133"/>
                    <a:pt x="91" y="133"/>
                    <a:pt x="91" y="133"/>
                  </a:cubicBezTo>
                  <a:cubicBezTo>
                    <a:pt x="82" y="87"/>
                    <a:pt x="82" y="87"/>
                    <a:pt x="82" y="87"/>
                  </a:cubicBezTo>
                  <a:cubicBezTo>
                    <a:pt x="78" y="90"/>
                    <a:pt x="73" y="94"/>
                    <a:pt x="70" y="96"/>
                  </a:cubicBezTo>
                  <a:cubicBezTo>
                    <a:pt x="68" y="98"/>
                    <a:pt x="63" y="102"/>
                    <a:pt x="60" y="104"/>
                  </a:cubicBezTo>
                  <a:cubicBezTo>
                    <a:pt x="58" y="106"/>
                    <a:pt x="54" y="110"/>
                    <a:pt x="52" y="112"/>
                  </a:cubicBezTo>
                  <a:cubicBezTo>
                    <a:pt x="51" y="113"/>
                    <a:pt x="49" y="116"/>
                    <a:pt x="47" y="116"/>
                  </a:cubicBezTo>
                  <a:cubicBezTo>
                    <a:pt x="47" y="116"/>
                    <a:pt x="45" y="115"/>
                    <a:pt x="45" y="115"/>
                  </a:cubicBezTo>
                  <a:cubicBezTo>
                    <a:pt x="44" y="114"/>
                    <a:pt x="44" y="113"/>
                    <a:pt x="43" y="113"/>
                  </a:cubicBezTo>
                  <a:cubicBezTo>
                    <a:pt x="42" y="112"/>
                    <a:pt x="41" y="113"/>
                    <a:pt x="40" y="113"/>
                  </a:cubicBezTo>
                  <a:cubicBezTo>
                    <a:pt x="39" y="114"/>
                    <a:pt x="37" y="115"/>
                    <a:pt x="37" y="117"/>
                  </a:cubicBezTo>
                  <a:cubicBezTo>
                    <a:pt x="36" y="118"/>
                    <a:pt x="37" y="120"/>
                    <a:pt x="37" y="122"/>
                  </a:cubicBezTo>
                  <a:cubicBezTo>
                    <a:pt x="37" y="123"/>
                    <a:pt x="36" y="125"/>
                    <a:pt x="35" y="125"/>
                  </a:cubicBezTo>
                  <a:cubicBezTo>
                    <a:pt x="34" y="127"/>
                    <a:pt x="30" y="130"/>
                    <a:pt x="28" y="132"/>
                  </a:cubicBezTo>
                  <a:cubicBezTo>
                    <a:pt x="23" y="136"/>
                    <a:pt x="12" y="144"/>
                    <a:pt x="6" y="149"/>
                  </a:cubicBezTo>
                  <a:cubicBezTo>
                    <a:pt x="5" y="150"/>
                    <a:pt x="3" y="151"/>
                    <a:pt x="0" y="153"/>
                  </a:cubicBezTo>
                  <a:cubicBezTo>
                    <a:pt x="50" y="393"/>
                    <a:pt x="50" y="393"/>
                    <a:pt x="50" y="393"/>
                  </a:cubicBezTo>
                  <a:cubicBezTo>
                    <a:pt x="45" y="393"/>
                    <a:pt x="45" y="393"/>
                    <a:pt x="45" y="393"/>
                  </a:cubicBezTo>
                  <a:cubicBezTo>
                    <a:pt x="76" y="545"/>
                    <a:pt x="76" y="545"/>
                    <a:pt x="76" y="545"/>
                  </a:cubicBezTo>
                  <a:cubicBezTo>
                    <a:pt x="208" y="518"/>
                    <a:pt x="208" y="518"/>
                    <a:pt x="208" y="518"/>
                  </a:cubicBezTo>
                  <a:lnTo>
                    <a:pt x="207" y="513"/>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4" name="Freeform 73"/>
            <p:cNvSpPr>
              <a:spLocks/>
            </p:cNvSpPr>
            <p:nvPr/>
          </p:nvSpPr>
          <p:spPr bwMode="auto">
            <a:xfrm>
              <a:off x="5280025" y="3052763"/>
              <a:ext cx="9525" cy="15875"/>
            </a:xfrm>
            <a:custGeom>
              <a:avLst/>
              <a:gdLst>
                <a:gd name="T0" fmla="*/ 1 w 12"/>
                <a:gd name="T1" fmla="*/ 5 h 18"/>
                <a:gd name="T2" fmla="*/ 5 w 12"/>
                <a:gd name="T3" fmla="*/ 8 h 18"/>
                <a:gd name="T4" fmla="*/ 7 w 12"/>
                <a:gd name="T5" fmla="*/ 13 h 18"/>
                <a:gd name="T6" fmla="*/ 7 w 12"/>
                <a:gd name="T7" fmla="*/ 14 h 18"/>
                <a:gd name="T8" fmla="*/ 11 w 12"/>
                <a:gd name="T9" fmla="*/ 17 h 18"/>
                <a:gd name="T10" fmla="*/ 12 w 12"/>
                <a:gd name="T11" fmla="*/ 18 h 18"/>
                <a:gd name="T12" fmla="*/ 8 w 12"/>
                <a:gd name="T13" fmla="*/ 0 h 18"/>
                <a:gd name="T14" fmla="*/ 5 w 12"/>
                <a:gd name="T15" fmla="*/ 1 h 18"/>
                <a:gd name="T16" fmla="*/ 4 w 12"/>
                <a:gd name="T17" fmla="*/ 0 h 18"/>
                <a:gd name="T18" fmla="*/ 3 w 12"/>
                <a:gd name="T19" fmla="*/ 0 h 18"/>
                <a:gd name="T20" fmla="*/ 3 w 12"/>
                <a:gd name="T21" fmla="*/ 0 h 18"/>
                <a:gd name="T22" fmla="*/ 2 w 12"/>
                <a:gd name="T23" fmla="*/ 3 h 18"/>
                <a:gd name="T24" fmla="*/ 0 w 12"/>
                <a:gd name="T25" fmla="*/ 5 h 18"/>
                <a:gd name="T26" fmla="*/ 0 w 12"/>
                <a:gd name="T27" fmla="*/ 5 h 18"/>
                <a:gd name="T28" fmla="*/ 1 w 12"/>
                <a:gd name="T29" fmla="*/ 5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 h="18">
                  <a:moveTo>
                    <a:pt x="1" y="5"/>
                  </a:moveTo>
                  <a:cubicBezTo>
                    <a:pt x="2" y="6"/>
                    <a:pt x="4" y="7"/>
                    <a:pt x="5" y="8"/>
                  </a:cubicBezTo>
                  <a:cubicBezTo>
                    <a:pt x="6" y="9"/>
                    <a:pt x="6" y="11"/>
                    <a:pt x="7" y="13"/>
                  </a:cubicBezTo>
                  <a:cubicBezTo>
                    <a:pt x="7" y="13"/>
                    <a:pt x="7" y="13"/>
                    <a:pt x="7" y="14"/>
                  </a:cubicBezTo>
                  <a:cubicBezTo>
                    <a:pt x="8" y="14"/>
                    <a:pt x="10" y="15"/>
                    <a:pt x="11" y="17"/>
                  </a:cubicBezTo>
                  <a:cubicBezTo>
                    <a:pt x="12" y="17"/>
                    <a:pt x="12" y="18"/>
                    <a:pt x="12" y="18"/>
                  </a:cubicBezTo>
                  <a:cubicBezTo>
                    <a:pt x="8" y="0"/>
                    <a:pt x="8" y="0"/>
                    <a:pt x="8" y="0"/>
                  </a:cubicBezTo>
                  <a:cubicBezTo>
                    <a:pt x="7" y="0"/>
                    <a:pt x="6" y="1"/>
                    <a:pt x="5" y="1"/>
                  </a:cubicBezTo>
                  <a:cubicBezTo>
                    <a:pt x="5" y="1"/>
                    <a:pt x="4" y="0"/>
                    <a:pt x="4" y="0"/>
                  </a:cubicBezTo>
                  <a:cubicBezTo>
                    <a:pt x="3" y="0"/>
                    <a:pt x="3" y="0"/>
                    <a:pt x="3" y="0"/>
                  </a:cubicBezTo>
                  <a:cubicBezTo>
                    <a:pt x="3" y="0"/>
                    <a:pt x="3" y="0"/>
                    <a:pt x="3" y="0"/>
                  </a:cubicBezTo>
                  <a:cubicBezTo>
                    <a:pt x="3" y="1"/>
                    <a:pt x="2" y="2"/>
                    <a:pt x="2" y="3"/>
                  </a:cubicBezTo>
                  <a:cubicBezTo>
                    <a:pt x="1" y="4"/>
                    <a:pt x="1" y="4"/>
                    <a:pt x="0" y="5"/>
                  </a:cubicBezTo>
                  <a:cubicBezTo>
                    <a:pt x="0" y="5"/>
                    <a:pt x="0" y="5"/>
                    <a:pt x="0" y="5"/>
                  </a:cubicBezTo>
                  <a:cubicBezTo>
                    <a:pt x="1" y="5"/>
                    <a:pt x="1" y="5"/>
                    <a:pt x="1" y="5"/>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5" name="Freeform 74"/>
            <p:cNvSpPr>
              <a:spLocks/>
            </p:cNvSpPr>
            <p:nvPr/>
          </p:nvSpPr>
          <p:spPr bwMode="auto">
            <a:xfrm>
              <a:off x="5127625" y="3071813"/>
              <a:ext cx="503237" cy="493713"/>
            </a:xfrm>
            <a:custGeom>
              <a:avLst/>
              <a:gdLst>
                <a:gd name="T0" fmla="*/ 585 w 597"/>
                <a:gd name="T1" fmla="*/ 92 h 586"/>
                <a:gd name="T2" fmla="*/ 564 w 597"/>
                <a:gd name="T3" fmla="*/ 78 h 586"/>
                <a:gd name="T4" fmla="*/ 542 w 597"/>
                <a:gd name="T5" fmla="*/ 70 h 586"/>
                <a:gd name="T6" fmla="*/ 530 w 597"/>
                <a:gd name="T7" fmla="*/ 71 h 586"/>
                <a:gd name="T8" fmla="*/ 514 w 597"/>
                <a:gd name="T9" fmla="*/ 82 h 586"/>
                <a:gd name="T10" fmla="*/ 504 w 597"/>
                <a:gd name="T11" fmla="*/ 104 h 586"/>
                <a:gd name="T12" fmla="*/ 481 w 597"/>
                <a:gd name="T13" fmla="*/ 108 h 586"/>
                <a:gd name="T14" fmla="*/ 462 w 597"/>
                <a:gd name="T15" fmla="*/ 107 h 586"/>
                <a:gd name="T16" fmla="*/ 444 w 597"/>
                <a:gd name="T17" fmla="*/ 129 h 586"/>
                <a:gd name="T18" fmla="*/ 425 w 597"/>
                <a:gd name="T19" fmla="*/ 132 h 586"/>
                <a:gd name="T20" fmla="*/ 415 w 597"/>
                <a:gd name="T21" fmla="*/ 149 h 586"/>
                <a:gd name="T22" fmla="*/ 404 w 597"/>
                <a:gd name="T23" fmla="*/ 167 h 586"/>
                <a:gd name="T24" fmla="*/ 390 w 597"/>
                <a:gd name="T25" fmla="*/ 182 h 586"/>
                <a:gd name="T26" fmla="*/ 193 w 597"/>
                <a:gd name="T27" fmla="*/ 8 h 586"/>
                <a:gd name="T28" fmla="*/ 196 w 597"/>
                <a:gd name="T29" fmla="*/ 33 h 586"/>
                <a:gd name="T30" fmla="*/ 190 w 597"/>
                <a:gd name="T31" fmla="*/ 61 h 586"/>
                <a:gd name="T32" fmla="*/ 190 w 597"/>
                <a:gd name="T33" fmla="*/ 91 h 586"/>
                <a:gd name="T34" fmla="*/ 184 w 597"/>
                <a:gd name="T35" fmla="*/ 128 h 586"/>
                <a:gd name="T36" fmla="*/ 175 w 597"/>
                <a:gd name="T37" fmla="*/ 164 h 586"/>
                <a:gd name="T38" fmla="*/ 152 w 597"/>
                <a:gd name="T39" fmla="*/ 198 h 586"/>
                <a:gd name="T40" fmla="*/ 134 w 597"/>
                <a:gd name="T41" fmla="*/ 217 h 586"/>
                <a:gd name="T42" fmla="*/ 108 w 597"/>
                <a:gd name="T43" fmla="*/ 220 h 586"/>
                <a:gd name="T44" fmla="*/ 93 w 597"/>
                <a:gd name="T45" fmla="*/ 243 h 586"/>
                <a:gd name="T46" fmla="*/ 85 w 597"/>
                <a:gd name="T47" fmla="*/ 275 h 586"/>
                <a:gd name="T48" fmla="*/ 83 w 597"/>
                <a:gd name="T49" fmla="*/ 302 h 586"/>
                <a:gd name="T50" fmla="*/ 62 w 597"/>
                <a:gd name="T51" fmla="*/ 295 h 586"/>
                <a:gd name="T52" fmla="*/ 46 w 597"/>
                <a:gd name="T53" fmla="*/ 308 h 586"/>
                <a:gd name="T54" fmla="*/ 38 w 597"/>
                <a:gd name="T55" fmla="*/ 331 h 586"/>
                <a:gd name="T56" fmla="*/ 42 w 597"/>
                <a:gd name="T57" fmla="*/ 370 h 586"/>
                <a:gd name="T58" fmla="*/ 34 w 597"/>
                <a:gd name="T59" fmla="*/ 395 h 586"/>
                <a:gd name="T60" fmla="*/ 7 w 597"/>
                <a:gd name="T61" fmla="*/ 409 h 586"/>
                <a:gd name="T62" fmla="*/ 5 w 597"/>
                <a:gd name="T63" fmla="*/ 438 h 586"/>
                <a:gd name="T64" fmla="*/ 11 w 597"/>
                <a:gd name="T65" fmla="*/ 457 h 586"/>
                <a:gd name="T66" fmla="*/ 31 w 597"/>
                <a:gd name="T67" fmla="*/ 484 h 586"/>
                <a:gd name="T68" fmla="*/ 57 w 597"/>
                <a:gd name="T69" fmla="*/ 510 h 586"/>
                <a:gd name="T70" fmla="*/ 71 w 597"/>
                <a:gd name="T71" fmla="*/ 523 h 586"/>
                <a:gd name="T72" fmla="*/ 90 w 597"/>
                <a:gd name="T73" fmla="*/ 536 h 586"/>
                <a:gd name="T74" fmla="*/ 104 w 597"/>
                <a:gd name="T75" fmla="*/ 531 h 586"/>
                <a:gd name="T76" fmla="*/ 123 w 597"/>
                <a:gd name="T77" fmla="*/ 562 h 586"/>
                <a:gd name="T78" fmla="*/ 136 w 597"/>
                <a:gd name="T79" fmla="*/ 576 h 586"/>
                <a:gd name="T80" fmla="*/ 161 w 597"/>
                <a:gd name="T81" fmla="*/ 586 h 586"/>
                <a:gd name="T82" fmla="*/ 175 w 597"/>
                <a:gd name="T83" fmla="*/ 579 h 586"/>
                <a:gd name="T84" fmla="*/ 188 w 597"/>
                <a:gd name="T85" fmla="*/ 562 h 586"/>
                <a:gd name="T86" fmla="*/ 266 w 597"/>
                <a:gd name="T87" fmla="*/ 525 h 586"/>
                <a:gd name="T88" fmla="*/ 323 w 597"/>
                <a:gd name="T89" fmla="*/ 490 h 586"/>
                <a:gd name="T90" fmla="*/ 324 w 597"/>
                <a:gd name="T91" fmla="*/ 462 h 586"/>
                <a:gd name="T92" fmla="*/ 328 w 597"/>
                <a:gd name="T93" fmla="*/ 449 h 586"/>
                <a:gd name="T94" fmla="*/ 341 w 597"/>
                <a:gd name="T95" fmla="*/ 423 h 586"/>
                <a:gd name="T96" fmla="*/ 355 w 597"/>
                <a:gd name="T97" fmla="*/ 390 h 586"/>
                <a:gd name="T98" fmla="*/ 364 w 597"/>
                <a:gd name="T99" fmla="*/ 359 h 586"/>
                <a:gd name="T100" fmla="*/ 373 w 597"/>
                <a:gd name="T101" fmla="*/ 334 h 586"/>
                <a:gd name="T102" fmla="*/ 372 w 597"/>
                <a:gd name="T103" fmla="*/ 316 h 586"/>
                <a:gd name="T104" fmla="*/ 430 w 597"/>
                <a:gd name="T105" fmla="*/ 312 h 586"/>
                <a:gd name="T106" fmla="*/ 436 w 597"/>
                <a:gd name="T107" fmla="*/ 295 h 586"/>
                <a:gd name="T108" fmla="*/ 441 w 597"/>
                <a:gd name="T109" fmla="*/ 269 h 586"/>
                <a:gd name="T110" fmla="*/ 449 w 597"/>
                <a:gd name="T111" fmla="*/ 240 h 586"/>
                <a:gd name="T112" fmla="*/ 482 w 597"/>
                <a:gd name="T113" fmla="*/ 209 h 586"/>
                <a:gd name="T114" fmla="*/ 502 w 597"/>
                <a:gd name="T115" fmla="*/ 193 h 586"/>
                <a:gd name="T116" fmla="*/ 515 w 597"/>
                <a:gd name="T117" fmla="*/ 163 h 586"/>
                <a:gd name="T118" fmla="*/ 517 w 597"/>
                <a:gd name="T119" fmla="*/ 132 h 586"/>
                <a:gd name="T120" fmla="*/ 594 w 597"/>
                <a:gd name="T121" fmla="*/ 140 h 5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597" h="586">
                  <a:moveTo>
                    <a:pt x="597" y="116"/>
                  </a:moveTo>
                  <a:cubicBezTo>
                    <a:pt x="596" y="115"/>
                    <a:pt x="595" y="114"/>
                    <a:pt x="594" y="112"/>
                  </a:cubicBezTo>
                  <a:cubicBezTo>
                    <a:pt x="594" y="110"/>
                    <a:pt x="594" y="109"/>
                    <a:pt x="594" y="108"/>
                  </a:cubicBezTo>
                  <a:cubicBezTo>
                    <a:pt x="594" y="107"/>
                    <a:pt x="594" y="106"/>
                    <a:pt x="594" y="105"/>
                  </a:cubicBezTo>
                  <a:cubicBezTo>
                    <a:pt x="594" y="104"/>
                    <a:pt x="594" y="104"/>
                    <a:pt x="594" y="103"/>
                  </a:cubicBezTo>
                  <a:cubicBezTo>
                    <a:pt x="593" y="103"/>
                    <a:pt x="592" y="102"/>
                    <a:pt x="590" y="102"/>
                  </a:cubicBezTo>
                  <a:cubicBezTo>
                    <a:pt x="590" y="101"/>
                    <a:pt x="586" y="100"/>
                    <a:pt x="585" y="96"/>
                  </a:cubicBezTo>
                  <a:cubicBezTo>
                    <a:pt x="585" y="95"/>
                    <a:pt x="585" y="94"/>
                    <a:pt x="585" y="93"/>
                  </a:cubicBezTo>
                  <a:cubicBezTo>
                    <a:pt x="585" y="93"/>
                    <a:pt x="585" y="93"/>
                    <a:pt x="585" y="92"/>
                  </a:cubicBezTo>
                  <a:cubicBezTo>
                    <a:pt x="584" y="92"/>
                    <a:pt x="579" y="92"/>
                    <a:pt x="577" y="88"/>
                  </a:cubicBezTo>
                  <a:cubicBezTo>
                    <a:pt x="577" y="88"/>
                    <a:pt x="577" y="88"/>
                    <a:pt x="577" y="88"/>
                  </a:cubicBezTo>
                  <a:cubicBezTo>
                    <a:pt x="576" y="88"/>
                    <a:pt x="576" y="88"/>
                    <a:pt x="575" y="87"/>
                  </a:cubicBezTo>
                  <a:cubicBezTo>
                    <a:pt x="573" y="86"/>
                    <a:pt x="570" y="84"/>
                    <a:pt x="570" y="81"/>
                  </a:cubicBezTo>
                  <a:cubicBezTo>
                    <a:pt x="570" y="79"/>
                    <a:pt x="570" y="77"/>
                    <a:pt x="571" y="76"/>
                  </a:cubicBezTo>
                  <a:cubicBezTo>
                    <a:pt x="570" y="76"/>
                    <a:pt x="570" y="76"/>
                    <a:pt x="570" y="76"/>
                  </a:cubicBezTo>
                  <a:cubicBezTo>
                    <a:pt x="569" y="76"/>
                    <a:pt x="569" y="76"/>
                    <a:pt x="569" y="76"/>
                  </a:cubicBezTo>
                  <a:cubicBezTo>
                    <a:pt x="568" y="77"/>
                    <a:pt x="567" y="78"/>
                    <a:pt x="565" y="78"/>
                  </a:cubicBezTo>
                  <a:cubicBezTo>
                    <a:pt x="565" y="78"/>
                    <a:pt x="564" y="78"/>
                    <a:pt x="564" y="78"/>
                  </a:cubicBezTo>
                  <a:cubicBezTo>
                    <a:pt x="563" y="78"/>
                    <a:pt x="562" y="78"/>
                    <a:pt x="562" y="78"/>
                  </a:cubicBezTo>
                  <a:cubicBezTo>
                    <a:pt x="561" y="79"/>
                    <a:pt x="561" y="79"/>
                    <a:pt x="560" y="79"/>
                  </a:cubicBezTo>
                  <a:cubicBezTo>
                    <a:pt x="559" y="79"/>
                    <a:pt x="558" y="79"/>
                    <a:pt x="558" y="79"/>
                  </a:cubicBezTo>
                  <a:cubicBezTo>
                    <a:pt x="555" y="79"/>
                    <a:pt x="552" y="79"/>
                    <a:pt x="550" y="77"/>
                  </a:cubicBezTo>
                  <a:cubicBezTo>
                    <a:pt x="549" y="76"/>
                    <a:pt x="548" y="75"/>
                    <a:pt x="547" y="74"/>
                  </a:cubicBezTo>
                  <a:cubicBezTo>
                    <a:pt x="546" y="73"/>
                    <a:pt x="546" y="73"/>
                    <a:pt x="546" y="73"/>
                  </a:cubicBezTo>
                  <a:cubicBezTo>
                    <a:pt x="546" y="72"/>
                    <a:pt x="546" y="72"/>
                    <a:pt x="546" y="72"/>
                  </a:cubicBezTo>
                  <a:cubicBezTo>
                    <a:pt x="545" y="72"/>
                    <a:pt x="544" y="71"/>
                    <a:pt x="544" y="70"/>
                  </a:cubicBezTo>
                  <a:cubicBezTo>
                    <a:pt x="543" y="70"/>
                    <a:pt x="542" y="70"/>
                    <a:pt x="542" y="70"/>
                  </a:cubicBezTo>
                  <a:cubicBezTo>
                    <a:pt x="541" y="70"/>
                    <a:pt x="541" y="70"/>
                    <a:pt x="541" y="70"/>
                  </a:cubicBezTo>
                  <a:cubicBezTo>
                    <a:pt x="540" y="69"/>
                    <a:pt x="540" y="69"/>
                    <a:pt x="540" y="69"/>
                  </a:cubicBezTo>
                  <a:cubicBezTo>
                    <a:pt x="540" y="69"/>
                    <a:pt x="538" y="69"/>
                    <a:pt x="537" y="69"/>
                  </a:cubicBezTo>
                  <a:cubicBezTo>
                    <a:pt x="537" y="69"/>
                    <a:pt x="537" y="69"/>
                    <a:pt x="537" y="69"/>
                  </a:cubicBezTo>
                  <a:cubicBezTo>
                    <a:pt x="536" y="68"/>
                    <a:pt x="534" y="68"/>
                    <a:pt x="533" y="68"/>
                  </a:cubicBezTo>
                  <a:cubicBezTo>
                    <a:pt x="533" y="68"/>
                    <a:pt x="533" y="68"/>
                    <a:pt x="533" y="68"/>
                  </a:cubicBezTo>
                  <a:cubicBezTo>
                    <a:pt x="533" y="69"/>
                    <a:pt x="532" y="69"/>
                    <a:pt x="532" y="69"/>
                  </a:cubicBezTo>
                  <a:cubicBezTo>
                    <a:pt x="532" y="70"/>
                    <a:pt x="531" y="70"/>
                    <a:pt x="531" y="70"/>
                  </a:cubicBezTo>
                  <a:cubicBezTo>
                    <a:pt x="531" y="71"/>
                    <a:pt x="531" y="71"/>
                    <a:pt x="530" y="71"/>
                  </a:cubicBezTo>
                  <a:cubicBezTo>
                    <a:pt x="530" y="71"/>
                    <a:pt x="530" y="72"/>
                    <a:pt x="530" y="72"/>
                  </a:cubicBezTo>
                  <a:cubicBezTo>
                    <a:pt x="530" y="73"/>
                    <a:pt x="530" y="73"/>
                    <a:pt x="530" y="74"/>
                  </a:cubicBezTo>
                  <a:cubicBezTo>
                    <a:pt x="530" y="74"/>
                    <a:pt x="530" y="74"/>
                    <a:pt x="529" y="75"/>
                  </a:cubicBezTo>
                  <a:cubicBezTo>
                    <a:pt x="529" y="76"/>
                    <a:pt x="529" y="78"/>
                    <a:pt x="528" y="80"/>
                  </a:cubicBezTo>
                  <a:cubicBezTo>
                    <a:pt x="528" y="80"/>
                    <a:pt x="525" y="83"/>
                    <a:pt x="522" y="84"/>
                  </a:cubicBezTo>
                  <a:cubicBezTo>
                    <a:pt x="522" y="84"/>
                    <a:pt x="521" y="84"/>
                    <a:pt x="521" y="84"/>
                  </a:cubicBezTo>
                  <a:cubicBezTo>
                    <a:pt x="519" y="84"/>
                    <a:pt x="518" y="83"/>
                    <a:pt x="516" y="83"/>
                  </a:cubicBezTo>
                  <a:cubicBezTo>
                    <a:pt x="516" y="83"/>
                    <a:pt x="516" y="83"/>
                    <a:pt x="516" y="83"/>
                  </a:cubicBezTo>
                  <a:cubicBezTo>
                    <a:pt x="515" y="83"/>
                    <a:pt x="515" y="82"/>
                    <a:pt x="514" y="82"/>
                  </a:cubicBezTo>
                  <a:cubicBezTo>
                    <a:pt x="514" y="82"/>
                    <a:pt x="514" y="82"/>
                    <a:pt x="514" y="82"/>
                  </a:cubicBezTo>
                  <a:cubicBezTo>
                    <a:pt x="514" y="83"/>
                    <a:pt x="514" y="83"/>
                    <a:pt x="514" y="83"/>
                  </a:cubicBezTo>
                  <a:cubicBezTo>
                    <a:pt x="513" y="84"/>
                    <a:pt x="513" y="85"/>
                    <a:pt x="511" y="87"/>
                  </a:cubicBezTo>
                  <a:cubicBezTo>
                    <a:pt x="511" y="87"/>
                    <a:pt x="511" y="87"/>
                    <a:pt x="510" y="87"/>
                  </a:cubicBezTo>
                  <a:cubicBezTo>
                    <a:pt x="511" y="89"/>
                    <a:pt x="511" y="91"/>
                    <a:pt x="510" y="92"/>
                  </a:cubicBezTo>
                  <a:cubicBezTo>
                    <a:pt x="509" y="93"/>
                    <a:pt x="509" y="93"/>
                    <a:pt x="508" y="94"/>
                  </a:cubicBezTo>
                  <a:cubicBezTo>
                    <a:pt x="508" y="94"/>
                    <a:pt x="509" y="95"/>
                    <a:pt x="509" y="95"/>
                  </a:cubicBezTo>
                  <a:cubicBezTo>
                    <a:pt x="509" y="98"/>
                    <a:pt x="508" y="101"/>
                    <a:pt x="507" y="102"/>
                  </a:cubicBezTo>
                  <a:cubicBezTo>
                    <a:pt x="506" y="103"/>
                    <a:pt x="505" y="104"/>
                    <a:pt x="504" y="104"/>
                  </a:cubicBezTo>
                  <a:cubicBezTo>
                    <a:pt x="504" y="104"/>
                    <a:pt x="504" y="104"/>
                    <a:pt x="504" y="104"/>
                  </a:cubicBezTo>
                  <a:cubicBezTo>
                    <a:pt x="504" y="105"/>
                    <a:pt x="504" y="105"/>
                    <a:pt x="504" y="105"/>
                  </a:cubicBezTo>
                  <a:cubicBezTo>
                    <a:pt x="502" y="107"/>
                    <a:pt x="501" y="108"/>
                    <a:pt x="498" y="109"/>
                  </a:cubicBezTo>
                  <a:cubicBezTo>
                    <a:pt x="498" y="109"/>
                    <a:pt x="497" y="109"/>
                    <a:pt x="497" y="109"/>
                  </a:cubicBezTo>
                  <a:cubicBezTo>
                    <a:pt x="496" y="109"/>
                    <a:pt x="495" y="109"/>
                    <a:pt x="494" y="109"/>
                  </a:cubicBezTo>
                  <a:cubicBezTo>
                    <a:pt x="493" y="109"/>
                    <a:pt x="492" y="110"/>
                    <a:pt x="491" y="110"/>
                  </a:cubicBezTo>
                  <a:cubicBezTo>
                    <a:pt x="490" y="111"/>
                    <a:pt x="489" y="111"/>
                    <a:pt x="488" y="111"/>
                  </a:cubicBezTo>
                  <a:cubicBezTo>
                    <a:pt x="487" y="111"/>
                    <a:pt x="485" y="111"/>
                    <a:pt x="484" y="110"/>
                  </a:cubicBezTo>
                  <a:cubicBezTo>
                    <a:pt x="483" y="109"/>
                    <a:pt x="482" y="109"/>
                    <a:pt x="481" y="108"/>
                  </a:cubicBezTo>
                  <a:cubicBezTo>
                    <a:pt x="481" y="108"/>
                    <a:pt x="481" y="108"/>
                    <a:pt x="481" y="108"/>
                  </a:cubicBezTo>
                  <a:cubicBezTo>
                    <a:pt x="480" y="109"/>
                    <a:pt x="479" y="109"/>
                    <a:pt x="478" y="110"/>
                  </a:cubicBezTo>
                  <a:cubicBezTo>
                    <a:pt x="477" y="110"/>
                    <a:pt x="474" y="111"/>
                    <a:pt x="473" y="111"/>
                  </a:cubicBezTo>
                  <a:cubicBezTo>
                    <a:pt x="472" y="111"/>
                    <a:pt x="471" y="111"/>
                    <a:pt x="470" y="110"/>
                  </a:cubicBezTo>
                  <a:cubicBezTo>
                    <a:pt x="469" y="110"/>
                    <a:pt x="468" y="109"/>
                    <a:pt x="467" y="109"/>
                  </a:cubicBezTo>
                  <a:cubicBezTo>
                    <a:pt x="467" y="109"/>
                    <a:pt x="466" y="108"/>
                    <a:pt x="466" y="108"/>
                  </a:cubicBezTo>
                  <a:cubicBezTo>
                    <a:pt x="466" y="108"/>
                    <a:pt x="465" y="108"/>
                    <a:pt x="465" y="108"/>
                  </a:cubicBezTo>
                  <a:cubicBezTo>
                    <a:pt x="464" y="108"/>
                    <a:pt x="464" y="108"/>
                    <a:pt x="463" y="108"/>
                  </a:cubicBezTo>
                  <a:cubicBezTo>
                    <a:pt x="463" y="108"/>
                    <a:pt x="463" y="108"/>
                    <a:pt x="462" y="107"/>
                  </a:cubicBezTo>
                  <a:cubicBezTo>
                    <a:pt x="461" y="107"/>
                    <a:pt x="459" y="107"/>
                    <a:pt x="457" y="106"/>
                  </a:cubicBezTo>
                  <a:cubicBezTo>
                    <a:pt x="456" y="108"/>
                    <a:pt x="454" y="109"/>
                    <a:pt x="453" y="110"/>
                  </a:cubicBezTo>
                  <a:cubicBezTo>
                    <a:pt x="453" y="111"/>
                    <a:pt x="453" y="113"/>
                    <a:pt x="452" y="116"/>
                  </a:cubicBezTo>
                  <a:cubicBezTo>
                    <a:pt x="451" y="117"/>
                    <a:pt x="450" y="118"/>
                    <a:pt x="449" y="118"/>
                  </a:cubicBezTo>
                  <a:cubicBezTo>
                    <a:pt x="449" y="118"/>
                    <a:pt x="449" y="118"/>
                    <a:pt x="449" y="118"/>
                  </a:cubicBezTo>
                  <a:cubicBezTo>
                    <a:pt x="449" y="119"/>
                    <a:pt x="449" y="121"/>
                    <a:pt x="448" y="123"/>
                  </a:cubicBezTo>
                  <a:cubicBezTo>
                    <a:pt x="447" y="125"/>
                    <a:pt x="445" y="125"/>
                    <a:pt x="444" y="126"/>
                  </a:cubicBezTo>
                  <a:cubicBezTo>
                    <a:pt x="444" y="126"/>
                    <a:pt x="444" y="127"/>
                    <a:pt x="444" y="128"/>
                  </a:cubicBezTo>
                  <a:cubicBezTo>
                    <a:pt x="444" y="129"/>
                    <a:pt x="444" y="129"/>
                    <a:pt x="444" y="129"/>
                  </a:cubicBezTo>
                  <a:cubicBezTo>
                    <a:pt x="444" y="131"/>
                    <a:pt x="443" y="134"/>
                    <a:pt x="440" y="136"/>
                  </a:cubicBezTo>
                  <a:cubicBezTo>
                    <a:pt x="439" y="136"/>
                    <a:pt x="438" y="136"/>
                    <a:pt x="437" y="136"/>
                  </a:cubicBezTo>
                  <a:cubicBezTo>
                    <a:pt x="436" y="136"/>
                    <a:pt x="434" y="135"/>
                    <a:pt x="433" y="135"/>
                  </a:cubicBezTo>
                  <a:cubicBezTo>
                    <a:pt x="433" y="135"/>
                    <a:pt x="432" y="135"/>
                    <a:pt x="432" y="134"/>
                  </a:cubicBezTo>
                  <a:cubicBezTo>
                    <a:pt x="432" y="134"/>
                    <a:pt x="431" y="134"/>
                    <a:pt x="430" y="133"/>
                  </a:cubicBezTo>
                  <a:cubicBezTo>
                    <a:pt x="430" y="133"/>
                    <a:pt x="429" y="133"/>
                    <a:pt x="429" y="132"/>
                  </a:cubicBezTo>
                  <a:cubicBezTo>
                    <a:pt x="429" y="132"/>
                    <a:pt x="428" y="132"/>
                    <a:pt x="427" y="132"/>
                  </a:cubicBezTo>
                  <a:cubicBezTo>
                    <a:pt x="427" y="132"/>
                    <a:pt x="426" y="132"/>
                    <a:pt x="425" y="132"/>
                  </a:cubicBezTo>
                  <a:cubicBezTo>
                    <a:pt x="425" y="132"/>
                    <a:pt x="425" y="132"/>
                    <a:pt x="425" y="132"/>
                  </a:cubicBezTo>
                  <a:cubicBezTo>
                    <a:pt x="425" y="133"/>
                    <a:pt x="424" y="134"/>
                    <a:pt x="424" y="135"/>
                  </a:cubicBezTo>
                  <a:cubicBezTo>
                    <a:pt x="424" y="135"/>
                    <a:pt x="424" y="135"/>
                    <a:pt x="424" y="136"/>
                  </a:cubicBezTo>
                  <a:cubicBezTo>
                    <a:pt x="424" y="137"/>
                    <a:pt x="424" y="138"/>
                    <a:pt x="423" y="140"/>
                  </a:cubicBezTo>
                  <a:cubicBezTo>
                    <a:pt x="422" y="142"/>
                    <a:pt x="421" y="144"/>
                    <a:pt x="420" y="144"/>
                  </a:cubicBezTo>
                  <a:cubicBezTo>
                    <a:pt x="419" y="145"/>
                    <a:pt x="419" y="145"/>
                    <a:pt x="418" y="146"/>
                  </a:cubicBezTo>
                  <a:cubicBezTo>
                    <a:pt x="418" y="146"/>
                    <a:pt x="418" y="146"/>
                    <a:pt x="418" y="146"/>
                  </a:cubicBezTo>
                  <a:cubicBezTo>
                    <a:pt x="417" y="146"/>
                    <a:pt x="417" y="146"/>
                    <a:pt x="417" y="146"/>
                  </a:cubicBezTo>
                  <a:cubicBezTo>
                    <a:pt x="417" y="147"/>
                    <a:pt x="416" y="147"/>
                    <a:pt x="416" y="148"/>
                  </a:cubicBezTo>
                  <a:cubicBezTo>
                    <a:pt x="416" y="148"/>
                    <a:pt x="415" y="149"/>
                    <a:pt x="415" y="149"/>
                  </a:cubicBezTo>
                  <a:cubicBezTo>
                    <a:pt x="415" y="149"/>
                    <a:pt x="414" y="150"/>
                    <a:pt x="414" y="150"/>
                  </a:cubicBezTo>
                  <a:cubicBezTo>
                    <a:pt x="414" y="150"/>
                    <a:pt x="414" y="150"/>
                    <a:pt x="414" y="150"/>
                  </a:cubicBezTo>
                  <a:cubicBezTo>
                    <a:pt x="414" y="151"/>
                    <a:pt x="413" y="152"/>
                    <a:pt x="412" y="153"/>
                  </a:cubicBezTo>
                  <a:cubicBezTo>
                    <a:pt x="411" y="154"/>
                    <a:pt x="410" y="155"/>
                    <a:pt x="409" y="156"/>
                  </a:cubicBezTo>
                  <a:cubicBezTo>
                    <a:pt x="408" y="156"/>
                    <a:pt x="408" y="157"/>
                    <a:pt x="408" y="157"/>
                  </a:cubicBezTo>
                  <a:cubicBezTo>
                    <a:pt x="408" y="157"/>
                    <a:pt x="408" y="158"/>
                    <a:pt x="408" y="158"/>
                  </a:cubicBezTo>
                  <a:cubicBezTo>
                    <a:pt x="408" y="159"/>
                    <a:pt x="407" y="160"/>
                    <a:pt x="407" y="160"/>
                  </a:cubicBezTo>
                  <a:cubicBezTo>
                    <a:pt x="407" y="161"/>
                    <a:pt x="407" y="161"/>
                    <a:pt x="407" y="161"/>
                  </a:cubicBezTo>
                  <a:cubicBezTo>
                    <a:pt x="407" y="163"/>
                    <a:pt x="406" y="166"/>
                    <a:pt x="404" y="167"/>
                  </a:cubicBezTo>
                  <a:cubicBezTo>
                    <a:pt x="403" y="168"/>
                    <a:pt x="401" y="169"/>
                    <a:pt x="400" y="169"/>
                  </a:cubicBezTo>
                  <a:cubicBezTo>
                    <a:pt x="400" y="169"/>
                    <a:pt x="400" y="170"/>
                    <a:pt x="399" y="170"/>
                  </a:cubicBezTo>
                  <a:cubicBezTo>
                    <a:pt x="399" y="170"/>
                    <a:pt x="399" y="171"/>
                    <a:pt x="399" y="171"/>
                  </a:cubicBezTo>
                  <a:cubicBezTo>
                    <a:pt x="398" y="172"/>
                    <a:pt x="398" y="174"/>
                    <a:pt x="396" y="175"/>
                  </a:cubicBezTo>
                  <a:cubicBezTo>
                    <a:pt x="395" y="176"/>
                    <a:pt x="394" y="176"/>
                    <a:pt x="394" y="176"/>
                  </a:cubicBezTo>
                  <a:cubicBezTo>
                    <a:pt x="393" y="177"/>
                    <a:pt x="393" y="178"/>
                    <a:pt x="393" y="179"/>
                  </a:cubicBezTo>
                  <a:cubicBezTo>
                    <a:pt x="392" y="179"/>
                    <a:pt x="392" y="180"/>
                    <a:pt x="391" y="181"/>
                  </a:cubicBezTo>
                  <a:cubicBezTo>
                    <a:pt x="391" y="181"/>
                    <a:pt x="391" y="181"/>
                    <a:pt x="391" y="181"/>
                  </a:cubicBezTo>
                  <a:cubicBezTo>
                    <a:pt x="391" y="182"/>
                    <a:pt x="390" y="182"/>
                    <a:pt x="390" y="182"/>
                  </a:cubicBezTo>
                  <a:cubicBezTo>
                    <a:pt x="390" y="183"/>
                    <a:pt x="390" y="184"/>
                    <a:pt x="389" y="185"/>
                  </a:cubicBezTo>
                  <a:cubicBezTo>
                    <a:pt x="388" y="186"/>
                    <a:pt x="387" y="188"/>
                    <a:pt x="386" y="188"/>
                  </a:cubicBezTo>
                  <a:cubicBezTo>
                    <a:pt x="385" y="189"/>
                    <a:pt x="383" y="190"/>
                    <a:pt x="381" y="191"/>
                  </a:cubicBezTo>
                  <a:cubicBezTo>
                    <a:pt x="375" y="194"/>
                    <a:pt x="375" y="194"/>
                    <a:pt x="375" y="194"/>
                  </a:cubicBezTo>
                  <a:cubicBezTo>
                    <a:pt x="357" y="104"/>
                    <a:pt x="357" y="104"/>
                    <a:pt x="357" y="104"/>
                  </a:cubicBezTo>
                  <a:cubicBezTo>
                    <a:pt x="220" y="132"/>
                    <a:pt x="220" y="132"/>
                    <a:pt x="220" y="132"/>
                  </a:cubicBezTo>
                  <a:cubicBezTo>
                    <a:pt x="193" y="0"/>
                    <a:pt x="193" y="0"/>
                    <a:pt x="193" y="0"/>
                  </a:cubicBezTo>
                  <a:cubicBezTo>
                    <a:pt x="193" y="2"/>
                    <a:pt x="193" y="5"/>
                    <a:pt x="193" y="7"/>
                  </a:cubicBezTo>
                  <a:cubicBezTo>
                    <a:pt x="193" y="8"/>
                    <a:pt x="193" y="8"/>
                    <a:pt x="193" y="8"/>
                  </a:cubicBezTo>
                  <a:cubicBezTo>
                    <a:pt x="193" y="9"/>
                    <a:pt x="192" y="10"/>
                    <a:pt x="192" y="12"/>
                  </a:cubicBezTo>
                  <a:cubicBezTo>
                    <a:pt x="192" y="12"/>
                    <a:pt x="192" y="12"/>
                    <a:pt x="192" y="13"/>
                  </a:cubicBezTo>
                  <a:cubicBezTo>
                    <a:pt x="193" y="14"/>
                    <a:pt x="194" y="15"/>
                    <a:pt x="195" y="16"/>
                  </a:cubicBezTo>
                  <a:cubicBezTo>
                    <a:pt x="195" y="18"/>
                    <a:pt x="195" y="20"/>
                    <a:pt x="195" y="21"/>
                  </a:cubicBezTo>
                  <a:cubicBezTo>
                    <a:pt x="195" y="21"/>
                    <a:pt x="195" y="22"/>
                    <a:pt x="195" y="22"/>
                  </a:cubicBezTo>
                  <a:cubicBezTo>
                    <a:pt x="195" y="22"/>
                    <a:pt x="195" y="22"/>
                    <a:pt x="195" y="22"/>
                  </a:cubicBezTo>
                  <a:cubicBezTo>
                    <a:pt x="196" y="23"/>
                    <a:pt x="197" y="25"/>
                    <a:pt x="197" y="26"/>
                  </a:cubicBezTo>
                  <a:cubicBezTo>
                    <a:pt x="198" y="28"/>
                    <a:pt x="197" y="30"/>
                    <a:pt x="197" y="32"/>
                  </a:cubicBezTo>
                  <a:cubicBezTo>
                    <a:pt x="197" y="32"/>
                    <a:pt x="196" y="32"/>
                    <a:pt x="196" y="33"/>
                  </a:cubicBezTo>
                  <a:cubicBezTo>
                    <a:pt x="196" y="33"/>
                    <a:pt x="196" y="33"/>
                    <a:pt x="197" y="34"/>
                  </a:cubicBezTo>
                  <a:cubicBezTo>
                    <a:pt x="197" y="35"/>
                    <a:pt x="197" y="37"/>
                    <a:pt x="196" y="39"/>
                  </a:cubicBezTo>
                  <a:cubicBezTo>
                    <a:pt x="195" y="41"/>
                    <a:pt x="194" y="42"/>
                    <a:pt x="193" y="42"/>
                  </a:cubicBezTo>
                  <a:cubicBezTo>
                    <a:pt x="193" y="43"/>
                    <a:pt x="193" y="44"/>
                    <a:pt x="193" y="45"/>
                  </a:cubicBezTo>
                  <a:cubicBezTo>
                    <a:pt x="193" y="45"/>
                    <a:pt x="193" y="46"/>
                    <a:pt x="193" y="46"/>
                  </a:cubicBezTo>
                  <a:cubicBezTo>
                    <a:pt x="193" y="48"/>
                    <a:pt x="193" y="49"/>
                    <a:pt x="193" y="51"/>
                  </a:cubicBezTo>
                  <a:cubicBezTo>
                    <a:pt x="192" y="53"/>
                    <a:pt x="192" y="54"/>
                    <a:pt x="191" y="56"/>
                  </a:cubicBezTo>
                  <a:cubicBezTo>
                    <a:pt x="190" y="56"/>
                    <a:pt x="190" y="57"/>
                    <a:pt x="190" y="57"/>
                  </a:cubicBezTo>
                  <a:cubicBezTo>
                    <a:pt x="190" y="58"/>
                    <a:pt x="190" y="60"/>
                    <a:pt x="190" y="61"/>
                  </a:cubicBezTo>
                  <a:cubicBezTo>
                    <a:pt x="190" y="61"/>
                    <a:pt x="190" y="62"/>
                    <a:pt x="190" y="62"/>
                  </a:cubicBezTo>
                  <a:cubicBezTo>
                    <a:pt x="191" y="64"/>
                    <a:pt x="192" y="67"/>
                    <a:pt x="191" y="70"/>
                  </a:cubicBezTo>
                  <a:cubicBezTo>
                    <a:pt x="190" y="71"/>
                    <a:pt x="189" y="73"/>
                    <a:pt x="188" y="73"/>
                  </a:cubicBezTo>
                  <a:cubicBezTo>
                    <a:pt x="188" y="74"/>
                    <a:pt x="188" y="75"/>
                    <a:pt x="188" y="75"/>
                  </a:cubicBezTo>
                  <a:cubicBezTo>
                    <a:pt x="189" y="77"/>
                    <a:pt x="190" y="78"/>
                    <a:pt x="190" y="79"/>
                  </a:cubicBezTo>
                  <a:cubicBezTo>
                    <a:pt x="190" y="80"/>
                    <a:pt x="190" y="80"/>
                    <a:pt x="190" y="80"/>
                  </a:cubicBezTo>
                  <a:cubicBezTo>
                    <a:pt x="191" y="83"/>
                    <a:pt x="191" y="85"/>
                    <a:pt x="191" y="87"/>
                  </a:cubicBezTo>
                  <a:cubicBezTo>
                    <a:pt x="191" y="88"/>
                    <a:pt x="190" y="89"/>
                    <a:pt x="190" y="91"/>
                  </a:cubicBezTo>
                  <a:cubicBezTo>
                    <a:pt x="190" y="91"/>
                    <a:pt x="190" y="91"/>
                    <a:pt x="190" y="91"/>
                  </a:cubicBezTo>
                  <a:cubicBezTo>
                    <a:pt x="190" y="91"/>
                    <a:pt x="190" y="92"/>
                    <a:pt x="190" y="92"/>
                  </a:cubicBezTo>
                  <a:cubicBezTo>
                    <a:pt x="191" y="94"/>
                    <a:pt x="192" y="96"/>
                    <a:pt x="192" y="98"/>
                  </a:cubicBezTo>
                  <a:cubicBezTo>
                    <a:pt x="192" y="100"/>
                    <a:pt x="191" y="103"/>
                    <a:pt x="188" y="105"/>
                  </a:cubicBezTo>
                  <a:cubicBezTo>
                    <a:pt x="188" y="105"/>
                    <a:pt x="188" y="105"/>
                    <a:pt x="188" y="105"/>
                  </a:cubicBezTo>
                  <a:cubicBezTo>
                    <a:pt x="188" y="108"/>
                    <a:pt x="188" y="111"/>
                    <a:pt x="187" y="112"/>
                  </a:cubicBezTo>
                  <a:cubicBezTo>
                    <a:pt x="187" y="113"/>
                    <a:pt x="186" y="114"/>
                    <a:pt x="186" y="115"/>
                  </a:cubicBezTo>
                  <a:cubicBezTo>
                    <a:pt x="186" y="115"/>
                    <a:pt x="186" y="115"/>
                    <a:pt x="186" y="115"/>
                  </a:cubicBezTo>
                  <a:cubicBezTo>
                    <a:pt x="187" y="117"/>
                    <a:pt x="188" y="119"/>
                    <a:pt x="188" y="122"/>
                  </a:cubicBezTo>
                  <a:cubicBezTo>
                    <a:pt x="187" y="125"/>
                    <a:pt x="185" y="127"/>
                    <a:pt x="184" y="128"/>
                  </a:cubicBezTo>
                  <a:cubicBezTo>
                    <a:pt x="183" y="128"/>
                    <a:pt x="183" y="128"/>
                    <a:pt x="183" y="129"/>
                  </a:cubicBezTo>
                  <a:cubicBezTo>
                    <a:pt x="184" y="129"/>
                    <a:pt x="186" y="130"/>
                    <a:pt x="187" y="131"/>
                  </a:cubicBezTo>
                  <a:cubicBezTo>
                    <a:pt x="188" y="133"/>
                    <a:pt x="190" y="138"/>
                    <a:pt x="189" y="142"/>
                  </a:cubicBezTo>
                  <a:cubicBezTo>
                    <a:pt x="188" y="144"/>
                    <a:pt x="187" y="145"/>
                    <a:pt x="186" y="146"/>
                  </a:cubicBezTo>
                  <a:cubicBezTo>
                    <a:pt x="187" y="147"/>
                    <a:pt x="187" y="148"/>
                    <a:pt x="187" y="150"/>
                  </a:cubicBezTo>
                  <a:cubicBezTo>
                    <a:pt x="187" y="151"/>
                    <a:pt x="186" y="156"/>
                    <a:pt x="184" y="158"/>
                  </a:cubicBezTo>
                  <a:cubicBezTo>
                    <a:pt x="182" y="159"/>
                    <a:pt x="180" y="160"/>
                    <a:pt x="178" y="160"/>
                  </a:cubicBezTo>
                  <a:cubicBezTo>
                    <a:pt x="178" y="160"/>
                    <a:pt x="178" y="160"/>
                    <a:pt x="178" y="160"/>
                  </a:cubicBezTo>
                  <a:cubicBezTo>
                    <a:pt x="177" y="161"/>
                    <a:pt x="176" y="163"/>
                    <a:pt x="175" y="164"/>
                  </a:cubicBezTo>
                  <a:cubicBezTo>
                    <a:pt x="175" y="164"/>
                    <a:pt x="174" y="165"/>
                    <a:pt x="174" y="165"/>
                  </a:cubicBezTo>
                  <a:cubicBezTo>
                    <a:pt x="172" y="168"/>
                    <a:pt x="169" y="172"/>
                    <a:pt x="167" y="174"/>
                  </a:cubicBezTo>
                  <a:cubicBezTo>
                    <a:pt x="167" y="175"/>
                    <a:pt x="167" y="175"/>
                    <a:pt x="167" y="175"/>
                  </a:cubicBezTo>
                  <a:cubicBezTo>
                    <a:pt x="166" y="176"/>
                    <a:pt x="164" y="179"/>
                    <a:pt x="164" y="180"/>
                  </a:cubicBezTo>
                  <a:cubicBezTo>
                    <a:pt x="164" y="181"/>
                    <a:pt x="163" y="182"/>
                    <a:pt x="163" y="183"/>
                  </a:cubicBezTo>
                  <a:cubicBezTo>
                    <a:pt x="162" y="185"/>
                    <a:pt x="162" y="187"/>
                    <a:pt x="161" y="189"/>
                  </a:cubicBezTo>
                  <a:cubicBezTo>
                    <a:pt x="160" y="190"/>
                    <a:pt x="158" y="194"/>
                    <a:pt x="156" y="195"/>
                  </a:cubicBezTo>
                  <a:cubicBezTo>
                    <a:pt x="154" y="196"/>
                    <a:pt x="153" y="197"/>
                    <a:pt x="152" y="197"/>
                  </a:cubicBezTo>
                  <a:cubicBezTo>
                    <a:pt x="152" y="197"/>
                    <a:pt x="152" y="198"/>
                    <a:pt x="152" y="198"/>
                  </a:cubicBezTo>
                  <a:cubicBezTo>
                    <a:pt x="152" y="199"/>
                    <a:pt x="151" y="200"/>
                    <a:pt x="151" y="200"/>
                  </a:cubicBezTo>
                  <a:cubicBezTo>
                    <a:pt x="151" y="201"/>
                    <a:pt x="151" y="201"/>
                    <a:pt x="151" y="201"/>
                  </a:cubicBezTo>
                  <a:cubicBezTo>
                    <a:pt x="150" y="203"/>
                    <a:pt x="150" y="205"/>
                    <a:pt x="147" y="207"/>
                  </a:cubicBezTo>
                  <a:cubicBezTo>
                    <a:pt x="146" y="208"/>
                    <a:pt x="145" y="208"/>
                    <a:pt x="143" y="208"/>
                  </a:cubicBezTo>
                  <a:cubicBezTo>
                    <a:pt x="142" y="208"/>
                    <a:pt x="141" y="208"/>
                    <a:pt x="141" y="208"/>
                  </a:cubicBezTo>
                  <a:cubicBezTo>
                    <a:pt x="141" y="208"/>
                    <a:pt x="140" y="208"/>
                    <a:pt x="140" y="208"/>
                  </a:cubicBezTo>
                  <a:cubicBezTo>
                    <a:pt x="139" y="208"/>
                    <a:pt x="138" y="210"/>
                    <a:pt x="138" y="210"/>
                  </a:cubicBezTo>
                  <a:cubicBezTo>
                    <a:pt x="137" y="211"/>
                    <a:pt x="137" y="211"/>
                    <a:pt x="137" y="212"/>
                  </a:cubicBezTo>
                  <a:cubicBezTo>
                    <a:pt x="136" y="214"/>
                    <a:pt x="135" y="215"/>
                    <a:pt x="134" y="217"/>
                  </a:cubicBezTo>
                  <a:cubicBezTo>
                    <a:pt x="134" y="217"/>
                    <a:pt x="130" y="221"/>
                    <a:pt x="126" y="221"/>
                  </a:cubicBezTo>
                  <a:cubicBezTo>
                    <a:pt x="126" y="221"/>
                    <a:pt x="126" y="221"/>
                    <a:pt x="126" y="221"/>
                  </a:cubicBezTo>
                  <a:cubicBezTo>
                    <a:pt x="122" y="221"/>
                    <a:pt x="118" y="217"/>
                    <a:pt x="117" y="215"/>
                  </a:cubicBezTo>
                  <a:cubicBezTo>
                    <a:pt x="116" y="214"/>
                    <a:pt x="116" y="213"/>
                    <a:pt x="116" y="211"/>
                  </a:cubicBezTo>
                  <a:cubicBezTo>
                    <a:pt x="116" y="211"/>
                    <a:pt x="116" y="212"/>
                    <a:pt x="116" y="212"/>
                  </a:cubicBezTo>
                  <a:cubicBezTo>
                    <a:pt x="115" y="213"/>
                    <a:pt x="113" y="215"/>
                    <a:pt x="112" y="217"/>
                  </a:cubicBezTo>
                  <a:cubicBezTo>
                    <a:pt x="111" y="217"/>
                    <a:pt x="111" y="217"/>
                    <a:pt x="111" y="218"/>
                  </a:cubicBezTo>
                  <a:cubicBezTo>
                    <a:pt x="110" y="218"/>
                    <a:pt x="110" y="218"/>
                    <a:pt x="110" y="219"/>
                  </a:cubicBezTo>
                  <a:cubicBezTo>
                    <a:pt x="109" y="219"/>
                    <a:pt x="109" y="220"/>
                    <a:pt x="108" y="220"/>
                  </a:cubicBezTo>
                  <a:cubicBezTo>
                    <a:pt x="108" y="221"/>
                    <a:pt x="107" y="222"/>
                    <a:pt x="107" y="223"/>
                  </a:cubicBezTo>
                  <a:cubicBezTo>
                    <a:pt x="107" y="224"/>
                    <a:pt x="107" y="224"/>
                    <a:pt x="107" y="225"/>
                  </a:cubicBezTo>
                  <a:cubicBezTo>
                    <a:pt x="107" y="227"/>
                    <a:pt x="108" y="229"/>
                    <a:pt x="107" y="231"/>
                  </a:cubicBezTo>
                  <a:cubicBezTo>
                    <a:pt x="107" y="233"/>
                    <a:pt x="105" y="236"/>
                    <a:pt x="103" y="237"/>
                  </a:cubicBezTo>
                  <a:cubicBezTo>
                    <a:pt x="101" y="239"/>
                    <a:pt x="96" y="240"/>
                    <a:pt x="96" y="240"/>
                  </a:cubicBezTo>
                  <a:cubicBezTo>
                    <a:pt x="96" y="240"/>
                    <a:pt x="95" y="240"/>
                    <a:pt x="95" y="240"/>
                  </a:cubicBezTo>
                  <a:cubicBezTo>
                    <a:pt x="94" y="240"/>
                    <a:pt x="93" y="240"/>
                    <a:pt x="92" y="239"/>
                  </a:cubicBezTo>
                  <a:cubicBezTo>
                    <a:pt x="92" y="239"/>
                    <a:pt x="92" y="240"/>
                    <a:pt x="92" y="240"/>
                  </a:cubicBezTo>
                  <a:cubicBezTo>
                    <a:pt x="93" y="241"/>
                    <a:pt x="93" y="242"/>
                    <a:pt x="93" y="243"/>
                  </a:cubicBezTo>
                  <a:cubicBezTo>
                    <a:pt x="93" y="246"/>
                    <a:pt x="93" y="247"/>
                    <a:pt x="92" y="249"/>
                  </a:cubicBezTo>
                  <a:cubicBezTo>
                    <a:pt x="91" y="251"/>
                    <a:pt x="89" y="252"/>
                    <a:pt x="88" y="252"/>
                  </a:cubicBezTo>
                  <a:cubicBezTo>
                    <a:pt x="88" y="252"/>
                    <a:pt x="88" y="252"/>
                    <a:pt x="87" y="253"/>
                  </a:cubicBezTo>
                  <a:cubicBezTo>
                    <a:pt x="87" y="253"/>
                    <a:pt x="87" y="253"/>
                    <a:pt x="87" y="254"/>
                  </a:cubicBezTo>
                  <a:cubicBezTo>
                    <a:pt x="87" y="254"/>
                    <a:pt x="87" y="254"/>
                    <a:pt x="88" y="254"/>
                  </a:cubicBezTo>
                  <a:cubicBezTo>
                    <a:pt x="89" y="255"/>
                    <a:pt x="90" y="256"/>
                    <a:pt x="91" y="258"/>
                  </a:cubicBezTo>
                  <a:cubicBezTo>
                    <a:pt x="92" y="262"/>
                    <a:pt x="91" y="267"/>
                    <a:pt x="91" y="268"/>
                  </a:cubicBezTo>
                  <a:cubicBezTo>
                    <a:pt x="90" y="270"/>
                    <a:pt x="89" y="273"/>
                    <a:pt x="86" y="274"/>
                  </a:cubicBezTo>
                  <a:cubicBezTo>
                    <a:pt x="86" y="274"/>
                    <a:pt x="86" y="275"/>
                    <a:pt x="85" y="275"/>
                  </a:cubicBezTo>
                  <a:cubicBezTo>
                    <a:pt x="85" y="275"/>
                    <a:pt x="85" y="275"/>
                    <a:pt x="85" y="275"/>
                  </a:cubicBezTo>
                  <a:cubicBezTo>
                    <a:pt x="87" y="276"/>
                    <a:pt x="89" y="279"/>
                    <a:pt x="89" y="280"/>
                  </a:cubicBezTo>
                  <a:cubicBezTo>
                    <a:pt x="90" y="282"/>
                    <a:pt x="90" y="284"/>
                    <a:pt x="90" y="285"/>
                  </a:cubicBezTo>
                  <a:cubicBezTo>
                    <a:pt x="90" y="285"/>
                    <a:pt x="90" y="286"/>
                    <a:pt x="90" y="286"/>
                  </a:cubicBezTo>
                  <a:cubicBezTo>
                    <a:pt x="91" y="287"/>
                    <a:pt x="93" y="288"/>
                    <a:pt x="94" y="290"/>
                  </a:cubicBezTo>
                  <a:cubicBezTo>
                    <a:pt x="95" y="293"/>
                    <a:pt x="95" y="297"/>
                    <a:pt x="93" y="300"/>
                  </a:cubicBezTo>
                  <a:cubicBezTo>
                    <a:pt x="91" y="301"/>
                    <a:pt x="89" y="302"/>
                    <a:pt x="87" y="302"/>
                  </a:cubicBezTo>
                  <a:cubicBezTo>
                    <a:pt x="86" y="302"/>
                    <a:pt x="85" y="302"/>
                    <a:pt x="84" y="302"/>
                  </a:cubicBezTo>
                  <a:cubicBezTo>
                    <a:pt x="83" y="302"/>
                    <a:pt x="83" y="302"/>
                    <a:pt x="83" y="302"/>
                  </a:cubicBezTo>
                  <a:cubicBezTo>
                    <a:pt x="82" y="303"/>
                    <a:pt x="82" y="305"/>
                    <a:pt x="82" y="307"/>
                  </a:cubicBezTo>
                  <a:cubicBezTo>
                    <a:pt x="81" y="309"/>
                    <a:pt x="78" y="312"/>
                    <a:pt x="75" y="313"/>
                  </a:cubicBezTo>
                  <a:cubicBezTo>
                    <a:pt x="74" y="314"/>
                    <a:pt x="72" y="314"/>
                    <a:pt x="71" y="314"/>
                  </a:cubicBezTo>
                  <a:cubicBezTo>
                    <a:pt x="69" y="314"/>
                    <a:pt x="67" y="314"/>
                    <a:pt x="66" y="313"/>
                  </a:cubicBezTo>
                  <a:cubicBezTo>
                    <a:pt x="63" y="310"/>
                    <a:pt x="64" y="306"/>
                    <a:pt x="64" y="303"/>
                  </a:cubicBezTo>
                  <a:cubicBezTo>
                    <a:pt x="64" y="303"/>
                    <a:pt x="64" y="303"/>
                    <a:pt x="64" y="302"/>
                  </a:cubicBezTo>
                  <a:cubicBezTo>
                    <a:pt x="64" y="302"/>
                    <a:pt x="64" y="301"/>
                    <a:pt x="64" y="300"/>
                  </a:cubicBezTo>
                  <a:cubicBezTo>
                    <a:pt x="64" y="300"/>
                    <a:pt x="63" y="299"/>
                    <a:pt x="63" y="299"/>
                  </a:cubicBezTo>
                  <a:cubicBezTo>
                    <a:pt x="62" y="297"/>
                    <a:pt x="62" y="296"/>
                    <a:pt x="62" y="295"/>
                  </a:cubicBezTo>
                  <a:cubicBezTo>
                    <a:pt x="62" y="295"/>
                    <a:pt x="62" y="295"/>
                    <a:pt x="62" y="295"/>
                  </a:cubicBezTo>
                  <a:cubicBezTo>
                    <a:pt x="62" y="295"/>
                    <a:pt x="62" y="295"/>
                    <a:pt x="62" y="295"/>
                  </a:cubicBezTo>
                  <a:cubicBezTo>
                    <a:pt x="61" y="295"/>
                    <a:pt x="60" y="296"/>
                    <a:pt x="59" y="296"/>
                  </a:cubicBezTo>
                  <a:cubicBezTo>
                    <a:pt x="59" y="296"/>
                    <a:pt x="59" y="296"/>
                    <a:pt x="59" y="296"/>
                  </a:cubicBezTo>
                  <a:cubicBezTo>
                    <a:pt x="59" y="296"/>
                    <a:pt x="55" y="296"/>
                    <a:pt x="52" y="293"/>
                  </a:cubicBezTo>
                  <a:cubicBezTo>
                    <a:pt x="52" y="294"/>
                    <a:pt x="52" y="295"/>
                    <a:pt x="51" y="296"/>
                  </a:cubicBezTo>
                  <a:cubicBezTo>
                    <a:pt x="50" y="297"/>
                    <a:pt x="49" y="297"/>
                    <a:pt x="48" y="298"/>
                  </a:cubicBezTo>
                  <a:cubicBezTo>
                    <a:pt x="48" y="299"/>
                    <a:pt x="48" y="299"/>
                    <a:pt x="48" y="300"/>
                  </a:cubicBezTo>
                  <a:cubicBezTo>
                    <a:pt x="48" y="302"/>
                    <a:pt x="47" y="306"/>
                    <a:pt x="46" y="308"/>
                  </a:cubicBezTo>
                  <a:cubicBezTo>
                    <a:pt x="46" y="309"/>
                    <a:pt x="45" y="309"/>
                    <a:pt x="45" y="310"/>
                  </a:cubicBezTo>
                  <a:cubicBezTo>
                    <a:pt x="45" y="310"/>
                    <a:pt x="45" y="311"/>
                    <a:pt x="44" y="311"/>
                  </a:cubicBezTo>
                  <a:cubicBezTo>
                    <a:pt x="44" y="312"/>
                    <a:pt x="44" y="313"/>
                    <a:pt x="44" y="314"/>
                  </a:cubicBezTo>
                  <a:cubicBezTo>
                    <a:pt x="44" y="314"/>
                    <a:pt x="44" y="314"/>
                    <a:pt x="45" y="315"/>
                  </a:cubicBezTo>
                  <a:cubicBezTo>
                    <a:pt x="45" y="316"/>
                    <a:pt x="46" y="318"/>
                    <a:pt x="46" y="321"/>
                  </a:cubicBezTo>
                  <a:cubicBezTo>
                    <a:pt x="46" y="323"/>
                    <a:pt x="44" y="325"/>
                    <a:pt x="42" y="328"/>
                  </a:cubicBezTo>
                  <a:cubicBezTo>
                    <a:pt x="42" y="328"/>
                    <a:pt x="42" y="328"/>
                    <a:pt x="42" y="328"/>
                  </a:cubicBezTo>
                  <a:cubicBezTo>
                    <a:pt x="41" y="329"/>
                    <a:pt x="40" y="330"/>
                    <a:pt x="39" y="330"/>
                  </a:cubicBezTo>
                  <a:cubicBezTo>
                    <a:pt x="39" y="331"/>
                    <a:pt x="39" y="331"/>
                    <a:pt x="38" y="331"/>
                  </a:cubicBezTo>
                  <a:cubicBezTo>
                    <a:pt x="39" y="331"/>
                    <a:pt x="39" y="332"/>
                    <a:pt x="40" y="332"/>
                  </a:cubicBezTo>
                  <a:cubicBezTo>
                    <a:pt x="41" y="334"/>
                    <a:pt x="43" y="336"/>
                    <a:pt x="44" y="337"/>
                  </a:cubicBezTo>
                  <a:cubicBezTo>
                    <a:pt x="45" y="340"/>
                    <a:pt x="46" y="344"/>
                    <a:pt x="46" y="345"/>
                  </a:cubicBezTo>
                  <a:cubicBezTo>
                    <a:pt x="46" y="347"/>
                    <a:pt x="46" y="348"/>
                    <a:pt x="46" y="349"/>
                  </a:cubicBezTo>
                  <a:cubicBezTo>
                    <a:pt x="46" y="349"/>
                    <a:pt x="46" y="350"/>
                    <a:pt x="46" y="350"/>
                  </a:cubicBezTo>
                  <a:cubicBezTo>
                    <a:pt x="46" y="350"/>
                    <a:pt x="46" y="350"/>
                    <a:pt x="46" y="350"/>
                  </a:cubicBezTo>
                  <a:cubicBezTo>
                    <a:pt x="47" y="351"/>
                    <a:pt x="49" y="352"/>
                    <a:pt x="49" y="354"/>
                  </a:cubicBezTo>
                  <a:cubicBezTo>
                    <a:pt x="50" y="358"/>
                    <a:pt x="49" y="363"/>
                    <a:pt x="48" y="366"/>
                  </a:cubicBezTo>
                  <a:cubicBezTo>
                    <a:pt x="46" y="368"/>
                    <a:pt x="43" y="370"/>
                    <a:pt x="42" y="370"/>
                  </a:cubicBezTo>
                  <a:cubicBezTo>
                    <a:pt x="41" y="370"/>
                    <a:pt x="41" y="370"/>
                    <a:pt x="40" y="370"/>
                  </a:cubicBezTo>
                  <a:cubicBezTo>
                    <a:pt x="39" y="370"/>
                    <a:pt x="37" y="370"/>
                    <a:pt x="36" y="370"/>
                  </a:cubicBezTo>
                  <a:cubicBezTo>
                    <a:pt x="36" y="370"/>
                    <a:pt x="35" y="369"/>
                    <a:pt x="35" y="369"/>
                  </a:cubicBezTo>
                  <a:cubicBezTo>
                    <a:pt x="35" y="370"/>
                    <a:pt x="34" y="370"/>
                    <a:pt x="34" y="370"/>
                  </a:cubicBezTo>
                  <a:cubicBezTo>
                    <a:pt x="34" y="370"/>
                    <a:pt x="34" y="371"/>
                    <a:pt x="34" y="372"/>
                  </a:cubicBezTo>
                  <a:cubicBezTo>
                    <a:pt x="34" y="373"/>
                    <a:pt x="34" y="374"/>
                    <a:pt x="35" y="374"/>
                  </a:cubicBezTo>
                  <a:cubicBezTo>
                    <a:pt x="35" y="376"/>
                    <a:pt x="36" y="377"/>
                    <a:pt x="36" y="379"/>
                  </a:cubicBezTo>
                  <a:cubicBezTo>
                    <a:pt x="37" y="381"/>
                    <a:pt x="36" y="385"/>
                    <a:pt x="36" y="386"/>
                  </a:cubicBezTo>
                  <a:cubicBezTo>
                    <a:pt x="36" y="390"/>
                    <a:pt x="35" y="393"/>
                    <a:pt x="34" y="395"/>
                  </a:cubicBezTo>
                  <a:cubicBezTo>
                    <a:pt x="33" y="397"/>
                    <a:pt x="30" y="400"/>
                    <a:pt x="28" y="401"/>
                  </a:cubicBezTo>
                  <a:cubicBezTo>
                    <a:pt x="26" y="401"/>
                    <a:pt x="25" y="402"/>
                    <a:pt x="23" y="402"/>
                  </a:cubicBezTo>
                  <a:cubicBezTo>
                    <a:pt x="23" y="402"/>
                    <a:pt x="21" y="402"/>
                    <a:pt x="21" y="402"/>
                  </a:cubicBezTo>
                  <a:cubicBezTo>
                    <a:pt x="21" y="402"/>
                    <a:pt x="20" y="403"/>
                    <a:pt x="19" y="404"/>
                  </a:cubicBezTo>
                  <a:cubicBezTo>
                    <a:pt x="17" y="405"/>
                    <a:pt x="15" y="405"/>
                    <a:pt x="13" y="405"/>
                  </a:cubicBezTo>
                  <a:cubicBezTo>
                    <a:pt x="13" y="405"/>
                    <a:pt x="13" y="405"/>
                    <a:pt x="12" y="405"/>
                  </a:cubicBezTo>
                  <a:cubicBezTo>
                    <a:pt x="12" y="406"/>
                    <a:pt x="11" y="406"/>
                    <a:pt x="10" y="407"/>
                  </a:cubicBezTo>
                  <a:cubicBezTo>
                    <a:pt x="9" y="408"/>
                    <a:pt x="8" y="408"/>
                    <a:pt x="7" y="409"/>
                  </a:cubicBezTo>
                  <a:cubicBezTo>
                    <a:pt x="7" y="409"/>
                    <a:pt x="7" y="409"/>
                    <a:pt x="7" y="409"/>
                  </a:cubicBezTo>
                  <a:cubicBezTo>
                    <a:pt x="5" y="410"/>
                    <a:pt x="3" y="411"/>
                    <a:pt x="1" y="412"/>
                  </a:cubicBezTo>
                  <a:cubicBezTo>
                    <a:pt x="1" y="412"/>
                    <a:pt x="0" y="412"/>
                    <a:pt x="0" y="412"/>
                  </a:cubicBezTo>
                  <a:cubicBezTo>
                    <a:pt x="1" y="412"/>
                    <a:pt x="1" y="413"/>
                    <a:pt x="1" y="413"/>
                  </a:cubicBezTo>
                  <a:cubicBezTo>
                    <a:pt x="1" y="414"/>
                    <a:pt x="1" y="414"/>
                    <a:pt x="2" y="414"/>
                  </a:cubicBezTo>
                  <a:cubicBezTo>
                    <a:pt x="2" y="415"/>
                    <a:pt x="3" y="415"/>
                    <a:pt x="4" y="416"/>
                  </a:cubicBezTo>
                  <a:cubicBezTo>
                    <a:pt x="6" y="419"/>
                    <a:pt x="8" y="423"/>
                    <a:pt x="8" y="425"/>
                  </a:cubicBezTo>
                  <a:cubicBezTo>
                    <a:pt x="9" y="427"/>
                    <a:pt x="9" y="430"/>
                    <a:pt x="9" y="433"/>
                  </a:cubicBezTo>
                  <a:cubicBezTo>
                    <a:pt x="8" y="435"/>
                    <a:pt x="7" y="436"/>
                    <a:pt x="6" y="437"/>
                  </a:cubicBezTo>
                  <a:cubicBezTo>
                    <a:pt x="6" y="437"/>
                    <a:pt x="5" y="438"/>
                    <a:pt x="5" y="438"/>
                  </a:cubicBezTo>
                  <a:cubicBezTo>
                    <a:pt x="5" y="438"/>
                    <a:pt x="5" y="438"/>
                    <a:pt x="5" y="439"/>
                  </a:cubicBezTo>
                  <a:cubicBezTo>
                    <a:pt x="5" y="439"/>
                    <a:pt x="5" y="439"/>
                    <a:pt x="5" y="439"/>
                  </a:cubicBezTo>
                  <a:cubicBezTo>
                    <a:pt x="6" y="441"/>
                    <a:pt x="6" y="442"/>
                    <a:pt x="6" y="444"/>
                  </a:cubicBezTo>
                  <a:cubicBezTo>
                    <a:pt x="6" y="447"/>
                    <a:pt x="4" y="450"/>
                    <a:pt x="4" y="450"/>
                  </a:cubicBezTo>
                  <a:cubicBezTo>
                    <a:pt x="4" y="451"/>
                    <a:pt x="3" y="451"/>
                    <a:pt x="3" y="452"/>
                  </a:cubicBezTo>
                  <a:cubicBezTo>
                    <a:pt x="3" y="452"/>
                    <a:pt x="3" y="452"/>
                    <a:pt x="4" y="452"/>
                  </a:cubicBezTo>
                  <a:cubicBezTo>
                    <a:pt x="4" y="452"/>
                    <a:pt x="4" y="452"/>
                    <a:pt x="4" y="452"/>
                  </a:cubicBezTo>
                  <a:cubicBezTo>
                    <a:pt x="6" y="453"/>
                    <a:pt x="7" y="453"/>
                    <a:pt x="8" y="454"/>
                  </a:cubicBezTo>
                  <a:cubicBezTo>
                    <a:pt x="9" y="455"/>
                    <a:pt x="10" y="456"/>
                    <a:pt x="11" y="457"/>
                  </a:cubicBezTo>
                  <a:cubicBezTo>
                    <a:pt x="11" y="457"/>
                    <a:pt x="11" y="457"/>
                    <a:pt x="11" y="457"/>
                  </a:cubicBezTo>
                  <a:cubicBezTo>
                    <a:pt x="12" y="457"/>
                    <a:pt x="14" y="458"/>
                    <a:pt x="15" y="459"/>
                  </a:cubicBezTo>
                  <a:cubicBezTo>
                    <a:pt x="17" y="460"/>
                    <a:pt x="18" y="463"/>
                    <a:pt x="20" y="466"/>
                  </a:cubicBezTo>
                  <a:cubicBezTo>
                    <a:pt x="20" y="466"/>
                    <a:pt x="20" y="466"/>
                    <a:pt x="20" y="467"/>
                  </a:cubicBezTo>
                  <a:cubicBezTo>
                    <a:pt x="21" y="467"/>
                    <a:pt x="21" y="468"/>
                    <a:pt x="22" y="469"/>
                  </a:cubicBezTo>
                  <a:cubicBezTo>
                    <a:pt x="22" y="469"/>
                    <a:pt x="22" y="469"/>
                    <a:pt x="22" y="470"/>
                  </a:cubicBezTo>
                  <a:cubicBezTo>
                    <a:pt x="22" y="470"/>
                    <a:pt x="22" y="470"/>
                    <a:pt x="22" y="470"/>
                  </a:cubicBezTo>
                  <a:cubicBezTo>
                    <a:pt x="24" y="470"/>
                    <a:pt x="27" y="471"/>
                    <a:pt x="29" y="473"/>
                  </a:cubicBezTo>
                  <a:cubicBezTo>
                    <a:pt x="32" y="476"/>
                    <a:pt x="31" y="482"/>
                    <a:pt x="31" y="484"/>
                  </a:cubicBezTo>
                  <a:cubicBezTo>
                    <a:pt x="31" y="484"/>
                    <a:pt x="31" y="484"/>
                    <a:pt x="31" y="484"/>
                  </a:cubicBezTo>
                  <a:cubicBezTo>
                    <a:pt x="34" y="485"/>
                    <a:pt x="37" y="486"/>
                    <a:pt x="39" y="488"/>
                  </a:cubicBezTo>
                  <a:cubicBezTo>
                    <a:pt x="41" y="490"/>
                    <a:pt x="42" y="493"/>
                    <a:pt x="42" y="495"/>
                  </a:cubicBezTo>
                  <a:cubicBezTo>
                    <a:pt x="43" y="496"/>
                    <a:pt x="43" y="496"/>
                    <a:pt x="43" y="497"/>
                  </a:cubicBezTo>
                  <a:cubicBezTo>
                    <a:pt x="44" y="499"/>
                    <a:pt x="44" y="500"/>
                    <a:pt x="44" y="501"/>
                  </a:cubicBezTo>
                  <a:cubicBezTo>
                    <a:pt x="45" y="501"/>
                    <a:pt x="46" y="502"/>
                    <a:pt x="47" y="502"/>
                  </a:cubicBezTo>
                  <a:cubicBezTo>
                    <a:pt x="47" y="502"/>
                    <a:pt x="48" y="502"/>
                    <a:pt x="48" y="502"/>
                  </a:cubicBezTo>
                  <a:cubicBezTo>
                    <a:pt x="50" y="503"/>
                    <a:pt x="52" y="504"/>
                    <a:pt x="54" y="505"/>
                  </a:cubicBezTo>
                  <a:cubicBezTo>
                    <a:pt x="55" y="506"/>
                    <a:pt x="57" y="508"/>
                    <a:pt x="57" y="510"/>
                  </a:cubicBezTo>
                  <a:cubicBezTo>
                    <a:pt x="58" y="512"/>
                    <a:pt x="58" y="513"/>
                    <a:pt x="58" y="515"/>
                  </a:cubicBezTo>
                  <a:cubicBezTo>
                    <a:pt x="58" y="515"/>
                    <a:pt x="58" y="515"/>
                    <a:pt x="58" y="515"/>
                  </a:cubicBezTo>
                  <a:cubicBezTo>
                    <a:pt x="59" y="516"/>
                    <a:pt x="60" y="516"/>
                    <a:pt x="61" y="518"/>
                  </a:cubicBezTo>
                  <a:cubicBezTo>
                    <a:pt x="62" y="519"/>
                    <a:pt x="63" y="520"/>
                    <a:pt x="63" y="522"/>
                  </a:cubicBezTo>
                  <a:cubicBezTo>
                    <a:pt x="63" y="522"/>
                    <a:pt x="63" y="523"/>
                    <a:pt x="63" y="523"/>
                  </a:cubicBezTo>
                  <a:cubicBezTo>
                    <a:pt x="63" y="523"/>
                    <a:pt x="63" y="523"/>
                    <a:pt x="64" y="523"/>
                  </a:cubicBezTo>
                  <a:cubicBezTo>
                    <a:pt x="64" y="523"/>
                    <a:pt x="64" y="523"/>
                    <a:pt x="64" y="523"/>
                  </a:cubicBezTo>
                  <a:cubicBezTo>
                    <a:pt x="66" y="523"/>
                    <a:pt x="67" y="523"/>
                    <a:pt x="68" y="523"/>
                  </a:cubicBezTo>
                  <a:cubicBezTo>
                    <a:pt x="69" y="523"/>
                    <a:pt x="70" y="523"/>
                    <a:pt x="71" y="523"/>
                  </a:cubicBezTo>
                  <a:cubicBezTo>
                    <a:pt x="72" y="523"/>
                    <a:pt x="72" y="523"/>
                    <a:pt x="72" y="524"/>
                  </a:cubicBezTo>
                  <a:cubicBezTo>
                    <a:pt x="73" y="523"/>
                    <a:pt x="74" y="522"/>
                    <a:pt x="76" y="522"/>
                  </a:cubicBezTo>
                  <a:cubicBezTo>
                    <a:pt x="77" y="522"/>
                    <a:pt x="77" y="522"/>
                    <a:pt x="77" y="522"/>
                  </a:cubicBezTo>
                  <a:cubicBezTo>
                    <a:pt x="77" y="522"/>
                    <a:pt x="77" y="522"/>
                    <a:pt x="77" y="522"/>
                  </a:cubicBezTo>
                  <a:cubicBezTo>
                    <a:pt x="81" y="523"/>
                    <a:pt x="83" y="527"/>
                    <a:pt x="84" y="529"/>
                  </a:cubicBezTo>
                  <a:cubicBezTo>
                    <a:pt x="84" y="530"/>
                    <a:pt x="84" y="530"/>
                    <a:pt x="84" y="530"/>
                  </a:cubicBezTo>
                  <a:cubicBezTo>
                    <a:pt x="84" y="530"/>
                    <a:pt x="84" y="530"/>
                    <a:pt x="84" y="530"/>
                  </a:cubicBezTo>
                  <a:cubicBezTo>
                    <a:pt x="86" y="531"/>
                    <a:pt x="88" y="532"/>
                    <a:pt x="89" y="534"/>
                  </a:cubicBezTo>
                  <a:cubicBezTo>
                    <a:pt x="89" y="535"/>
                    <a:pt x="90" y="535"/>
                    <a:pt x="90" y="536"/>
                  </a:cubicBezTo>
                  <a:cubicBezTo>
                    <a:pt x="90" y="536"/>
                    <a:pt x="91" y="536"/>
                    <a:pt x="92" y="536"/>
                  </a:cubicBezTo>
                  <a:cubicBezTo>
                    <a:pt x="92" y="536"/>
                    <a:pt x="93" y="536"/>
                    <a:pt x="93" y="536"/>
                  </a:cubicBezTo>
                  <a:cubicBezTo>
                    <a:pt x="95" y="536"/>
                    <a:pt x="97" y="538"/>
                    <a:pt x="98" y="539"/>
                  </a:cubicBezTo>
                  <a:cubicBezTo>
                    <a:pt x="98" y="539"/>
                    <a:pt x="98" y="539"/>
                    <a:pt x="98" y="539"/>
                  </a:cubicBezTo>
                  <a:cubicBezTo>
                    <a:pt x="99" y="539"/>
                    <a:pt x="100" y="538"/>
                    <a:pt x="101" y="538"/>
                  </a:cubicBezTo>
                  <a:cubicBezTo>
                    <a:pt x="102" y="538"/>
                    <a:pt x="102" y="538"/>
                    <a:pt x="102" y="538"/>
                  </a:cubicBezTo>
                  <a:cubicBezTo>
                    <a:pt x="102" y="538"/>
                    <a:pt x="102" y="538"/>
                    <a:pt x="102" y="538"/>
                  </a:cubicBezTo>
                  <a:cubicBezTo>
                    <a:pt x="104" y="536"/>
                    <a:pt x="104" y="536"/>
                    <a:pt x="104" y="536"/>
                  </a:cubicBezTo>
                  <a:cubicBezTo>
                    <a:pt x="104" y="531"/>
                    <a:pt x="104" y="531"/>
                    <a:pt x="104" y="531"/>
                  </a:cubicBezTo>
                  <a:cubicBezTo>
                    <a:pt x="109" y="534"/>
                    <a:pt x="109" y="534"/>
                    <a:pt x="109" y="534"/>
                  </a:cubicBezTo>
                  <a:cubicBezTo>
                    <a:pt x="110" y="533"/>
                    <a:pt x="110" y="533"/>
                    <a:pt x="110" y="533"/>
                  </a:cubicBezTo>
                  <a:cubicBezTo>
                    <a:pt x="110" y="534"/>
                    <a:pt x="110" y="534"/>
                    <a:pt x="110" y="534"/>
                  </a:cubicBezTo>
                  <a:cubicBezTo>
                    <a:pt x="113" y="536"/>
                    <a:pt x="113" y="536"/>
                    <a:pt x="113" y="536"/>
                  </a:cubicBezTo>
                  <a:cubicBezTo>
                    <a:pt x="114" y="537"/>
                    <a:pt x="115" y="539"/>
                    <a:pt x="116" y="540"/>
                  </a:cubicBezTo>
                  <a:cubicBezTo>
                    <a:pt x="117" y="542"/>
                    <a:pt x="118" y="545"/>
                    <a:pt x="118" y="546"/>
                  </a:cubicBezTo>
                  <a:cubicBezTo>
                    <a:pt x="118" y="548"/>
                    <a:pt x="118" y="550"/>
                    <a:pt x="117" y="553"/>
                  </a:cubicBezTo>
                  <a:cubicBezTo>
                    <a:pt x="118" y="553"/>
                    <a:pt x="119" y="553"/>
                    <a:pt x="120" y="554"/>
                  </a:cubicBezTo>
                  <a:cubicBezTo>
                    <a:pt x="122" y="556"/>
                    <a:pt x="123" y="560"/>
                    <a:pt x="123" y="562"/>
                  </a:cubicBezTo>
                  <a:cubicBezTo>
                    <a:pt x="124" y="563"/>
                    <a:pt x="123" y="565"/>
                    <a:pt x="123" y="566"/>
                  </a:cubicBezTo>
                  <a:cubicBezTo>
                    <a:pt x="123" y="566"/>
                    <a:pt x="123" y="566"/>
                    <a:pt x="123" y="566"/>
                  </a:cubicBezTo>
                  <a:cubicBezTo>
                    <a:pt x="123" y="567"/>
                    <a:pt x="124" y="567"/>
                    <a:pt x="124" y="567"/>
                  </a:cubicBezTo>
                  <a:cubicBezTo>
                    <a:pt x="124" y="567"/>
                    <a:pt x="124" y="567"/>
                    <a:pt x="124" y="567"/>
                  </a:cubicBezTo>
                  <a:cubicBezTo>
                    <a:pt x="125" y="568"/>
                    <a:pt x="126" y="568"/>
                    <a:pt x="126" y="568"/>
                  </a:cubicBezTo>
                  <a:cubicBezTo>
                    <a:pt x="128" y="569"/>
                    <a:pt x="129" y="570"/>
                    <a:pt x="130" y="570"/>
                  </a:cubicBezTo>
                  <a:cubicBezTo>
                    <a:pt x="131" y="571"/>
                    <a:pt x="132" y="573"/>
                    <a:pt x="134" y="574"/>
                  </a:cubicBezTo>
                  <a:cubicBezTo>
                    <a:pt x="134" y="574"/>
                    <a:pt x="134" y="575"/>
                    <a:pt x="135" y="575"/>
                  </a:cubicBezTo>
                  <a:cubicBezTo>
                    <a:pt x="135" y="575"/>
                    <a:pt x="135" y="576"/>
                    <a:pt x="136" y="576"/>
                  </a:cubicBezTo>
                  <a:cubicBezTo>
                    <a:pt x="136" y="576"/>
                    <a:pt x="136" y="576"/>
                    <a:pt x="136" y="576"/>
                  </a:cubicBezTo>
                  <a:cubicBezTo>
                    <a:pt x="138" y="575"/>
                    <a:pt x="139" y="574"/>
                    <a:pt x="141" y="574"/>
                  </a:cubicBezTo>
                  <a:cubicBezTo>
                    <a:pt x="144" y="574"/>
                    <a:pt x="148" y="576"/>
                    <a:pt x="150" y="577"/>
                  </a:cubicBezTo>
                  <a:cubicBezTo>
                    <a:pt x="152" y="578"/>
                    <a:pt x="154" y="580"/>
                    <a:pt x="156" y="582"/>
                  </a:cubicBezTo>
                  <a:cubicBezTo>
                    <a:pt x="156" y="582"/>
                    <a:pt x="156" y="583"/>
                    <a:pt x="157" y="583"/>
                  </a:cubicBezTo>
                  <a:cubicBezTo>
                    <a:pt x="157" y="584"/>
                    <a:pt x="158" y="584"/>
                    <a:pt x="158" y="585"/>
                  </a:cubicBezTo>
                  <a:cubicBezTo>
                    <a:pt x="159" y="585"/>
                    <a:pt x="159" y="586"/>
                    <a:pt x="159" y="586"/>
                  </a:cubicBezTo>
                  <a:cubicBezTo>
                    <a:pt x="159" y="586"/>
                    <a:pt x="160" y="586"/>
                    <a:pt x="160" y="586"/>
                  </a:cubicBezTo>
                  <a:cubicBezTo>
                    <a:pt x="160" y="586"/>
                    <a:pt x="161" y="586"/>
                    <a:pt x="161" y="586"/>
                  </a:cubicBezTo>
                  <a:cubicBezTo>
                    <a:pt x="161" y="586"/>
                    <a:pt x="162" y="586"/>
                    <a:pt x="162" y="586"/>
                  </a:cubicBezTo>
                  <a:cubicBezTo>
                    <a:pt x="163" y="585"/>
                    <a:pt x="165" y="584"/>
                    <a:pt x="166" y="584"/>
                  </a:cubicBezTo>
                  <a:cubicBezTo>
                    <a:pt x="167" y="583"/>
                    <a:pt x="168" y="583"/>
                    <a:pt x="169" y="583"/>
                  </a:cubicBezTo>
                  <a:cubicBezTo>
                    <a:pt x="169" y="583"/>
                    <a:pt x="170" y="583"/>
                    <a:pt x="170" y="583"/>
                  </a:cubicBezTo>
                  <a:cubicBezTo>
                    <a:pt x="170" y="583"/>
                    <a:pt x="171" y="583"/>
                    <a:pt x="171" y="583"/>
                  </a:cubicBezTo>
                  <a:cubicBezTo>
                    <a:pt x="171" y="583"/>
                    <a:pt x="171" y="583"/>
                    <a:pt x="171" y="583"/>
                  </a:cubicBezTo>
                  <a:cubicBezTo>
                    <a:pt x="171" y="583"/>
                    <a:pt x="172" y="582"/>
                    <a:pt x="172" y="581"/>
                  </a:cubicBezTo>
                  <a:cubicBezTo>
                    <a:pt x="173" y="581"/>
                    <a:pt x="173" y="580"/>
                    <a:pt x="174" y="580"/>
                  </a:cubicBezTo>
                  <a:cubicBezTo>
                    <a:pt x="174" y="580"/>
                    <a:pt x="175" y="579"/>
                    <a:pt x="175" y="579"/>
                  </a:cubicBezTo>
                  <a:cubicBezTo>
                    <a:pt x="175" y="579"/>
                    <a:pt x="175" y="578"/>
                    <a:pt x="175" y="578"/>
                  </a:cubicBezTo>
                  <a:cubicBezTo>
                    <a:pt x="176" y="577"/>
                    <a:pt x="177" y="575"/>
                    <a:pt x="178" y="574"/>
                  </a:cubicBezTo>
                  <a:cubicBezTo>
                    <a:pt x="179" y="573"/>
                    <a:pt x="180" y="573"/>
                    <a:pt x="181" y="573"/>
                  </a:cubicBezTo>
                  <a:cubicBezTo>
                    <a:pt x="181" y="572"/>
                    <a:pt x="182" y="571"/>
                    <a:pt x="182" y="571"/>
                  </a:cubicBezTo>
                  <a:cubicBezTo>
                    <a:pt x="183" y="570"/>
                    <a:pt x="184" y="570"/>
                    <a:pt x="184" y="570"/>
                  </a:cubicBezTo>
                  <a:cubicBezTo>
                    <a:pt x="184" y="570"/>
                    <a:pt x="185" y="570"/>
                    <a:pt x="185" y="569"/>
                  </a:cubicBezTo>
                  <a:cubicBezTo>
                    <a:pt x="185" y="569"/>
                    <a:pt x="185" y="569"/>
                    <a:pt x="185" y="569"/>
                  </a:cubicBezTo>
                  <a:cubicBezTo>
                    <a:pt x="185" y="568"/>
                    <a:pt x="186" y="567"/>
                    <a:pt x="186" y="566"/>
                  </a:cubicBezTo>
                  <a:cubicBezTo>
                    <a:pt x="187" y="565"/>
                    <a:pt x="187" y="563"/>
                    <a:pt x="188" y="562"/>
                  </a:cubicBezTo>
                  <a:cubicBezTo>
                    <a:pt x="189" y="560"/>
                    <a:pt x="191" y="558"/>
                    <a:pt x="192" y="557"/>
                  </a:cubicBezTo>
                  <a:cubicBezTo>
                    <a:pt x="195" y="554"/>
                    <a:pt x="195" y="554"/>
                    <a:pt x="195" y="554"/>
                  </a:cubicBezTo>
                  <a:cubicBezTo>
                    <a:pt x="218" y="568"/>
                    <a:pt x="218" y="568"/>
                    <a:pt x="218" y="568"/>
                  </a:cubicBezTo>
                  <a:cubicBezTo>
                    <a:pt x="242" y="551"/>
                    <a:pt x="242" y="551"/>
                    <a:pt x="242" y="551"/>
                  </a:cubicBezTo>
                  <a:cubicBezTo>
                    <a:pt x="251" y="551"/>
                    <a:pt x="251" y="551"/>
                    <a:pt x="251" y="551"/>
                  </a:cubicBezTo>
                  <a:cubicBezTo>
                    <a:pt x="257" y="544"/>
                    <a:pt x="257" y="544"/>
                    <a:pt x="257" y="544"/>
                  </a:cubicBezTo>
                  <a:cubicBezTo>
                    <a:pt x="255" y="543"/>
                    <a:pt x="255" y="543"/>
                    <a:pt x="255" y="543"/>
                  </a:cubicBezTo>
                  <a:cubicBezTo>
                    <a:pt x="255" y="525"/>
                    <a:pt x="255" y="525"/>
                    <a:pt x="255" y="525"/>
                  </a:cubicBezTo>
                  <a:cubicBezTo>
                    <a:pt x="266" y="525"/>
                    <a:pt x="266" y="525"/>
                    <a:pt x="266" y="525"/>
                  </a:cubicBezTo>
                  <a:cubicBezTo>
                    <a:pt x="275" y="531"/>
                    <a:pt x="275" y="531"/>
                    <a:pt x="275" y="531"/>
                  </a:cubicBezTo>
                  <a:cubicBezTo>
                    <a:pt x="299" y="509"/>
                    <a:pt x="299" y="509"/>
                    <a:pt x="299" y="509"/>
                  </a:cubicBezTo>
                  <a:cubicBezTo>
                    <a:pt x="300" y="508"/>
                    <a:pt x="300" y="508"/>
                    <a:pt x="300" y="508"/>
                  </a:cubicBezTo>
                  <a:cubicBezTo>
                    <a:pt x="300" y="508"/>
                    <a:pt x="304" y="508"/>
                    <a:pt x="306" y="508"/>
                  </a:cubicBezTo>
                  <a:cubicBezTo>
                    <a:pt x="308" y="508"/>
                    <a:pt x="311" y="508"/>
                    <a:pt x="313" y="510"/>
                  </a:cubicBezTo>
                  <a:cubicBezTo>
                    <a:pt x="314" y="511"/>
                    <a:pt x="314" y="512"/>
                    <a:pt x="314" y="513"/>
                  </a:cubicBezTo>
                  <a:cubicBezTo>
                    <a:pt x="326" y="501"/>
                    <a:pt x="326" y="501"/>
                    <a:pt x="326" y="501"/>
                  </a:cubicBezTo>
                  <a:cubicBezTo>
                    <a:pt x="326" y="501"/>
                    <a:pt x="325" y="500"/>
                    <a:pt x="325" y="500"/>
                  </a:cubicBezTo>
                  <a:cubicBezTo>
                    <a:pt x="321" y="497"/>
                    <a:pt x="322" y="492"/>
                    <a:pt x="323" y="490"/>
                  </a:cubicBezTo>
                  <a:cubicBezTo>
                    <a:pt x="323" y="488"/>
                    <a:pt x="326" y="485"/>
                    <a:pt x="328" y="484"/>
                  </a:cubicBezTo>
                  <a:cubicBezTo>
                    <a:pt x="328" y="483"/>
                    <a:pt x="329" y="483"/>
                    <a:pt x="330" y="482"/>
                  </a:cubicBezTo>
                  <a:cubicBezTo>
                    <a:pt x="331" y="482"/>
                    <a:pt x="331" y="482"/>
                    <a:pt x="331" y="482"/>
                  </a:cubicBezTo>
                  <a:cubicBezTo>
                    <a:pt x="332" y="481"/>
                    <a:pt x="332" y="481"/>
                    <a:pt x="332" y="481"/>
                  </a:cubicBezTo>
                  <a:cubicBezTo>
                    <a:pt x="331" y="481"/>
                    <a:pt x="330" y="481"/>
                    <a:pt x="329" y="480"/>
                  </a:cubicBezTo>
                  <a:cubicBezTo>
                    <a:pt x="327" y="479"/>
                    <a:pt x="325" y="476"/>
                    <a:pt x="324" y="475"/>
                  </a:cubicBezTo>
                  <a:cubicBezTo>
                    <a:pt x="324" y="474"/>
                    <a:pt x="322" y="471"/>
                    <a:pt x="322" y="468"/>
                  </a:cubicBezTo>
                  <a:cubicBezTo>
                    <a:pt x="322" y="466"/>
                    <a:pt x="323" y="464"/>
                    <a:pt x="324" y="463"/>
                  </a:cubicBezTo>
                  <a:cubicBezTo>
                    <a:pt x="324" y="463"/>
                    <a:pt x="324" y="462"/>
                    <a:pt x="324" y="462"/>
                  </a:cubicBezTo>
                  <a:cubicBezTo>
                    <a:pt x="325" y="462"/>
                    <a:pt x="325" y="461"/>
                    <a:pt x="325" y="461"/>
                  </a:cubicBezTo>
                  <a:cubicBezTo>
                    <a:pt x="325" y="461"/>
                    <a:pt x="325" y="461"/>
                    <a:pt x="325" y="461"/>
                  </a:cubicBezTo>
                  <a:cubicBezTo>
                    <a:pt x="325" y="460"/>
                    <a:pt x="325" y="460"/>
                    <a:pt x="325" y="459"/>
                  </a:cubicBezTo>
                  <a:cubicBezTo>
                    <a:pt x="325" y="459"/>
                    <a:pt x="325" y="459"/>
                    <a:pt x="325" y="458"/>
                  </a:cubicBezTo>
                  <a:cubicBezTo>
                    <a:pt x="325" y="458"/>
                    <a:pt x="325" y="458"/>
                    <a:pt x="325" y="458"/>
                  </a:cubicBezTo>
                  <a:cubicBezTo>
                    <a:pt x="325" y="457"/>
                    <a:pt x="325" y="454"/>
                    <a:pt x="326" y="452"/>
                  </a:cubicBezTo>
                  <a:cubicBezTo>
                    <a:pt x="326" y="451"/>
                    <a:pt x="327" y="451"/>
                    <a:pt x="328" y="450"/>
                  </a:cubicBezTo>
                  <a:cubicBezTo>
                    <a:pt x="328" y="450"/>
                    <a:pt x="328" y="450"/>
                    <a:pt x="328" y="450"/>
                  </a:cubicBezTo>
                  <a:cubicBezTo>
                    <a:pt x="328" y="450"/>
                    <a:pt x="328" y="449"/>
                    <a:pt x="328" y="449"/>
                  </a:cubicBezTo>
                  <a:cubicBezTo>
                    <a:pt x="328" y="448"/>
                    <a:pt x="328" y="446"/>
                    <a:pt x="328" y="444"/>
                  </a:cubicBezTo>
                  <a:cubicBezTo>
                    <a:pt x="329" y="443"/>
                    <a:pt x="329" y="443"/>
                    <a:pt x="330" y="442"/>
                  </a:cubicBezTo>
                  <a:cubicBezTo>
                    <a:pt x="330" y="441"/>
                    <a:pt x="330" y="440"/>
                    <a:pt x="331" y="439"/>
                  </a:cubicBezTo>
                  <a:cubicBezTo>
                    <a:pt x="331" y="438"/>
                    <a:pt x="332" y="437"/>
                    <a:pt x="332" y="437"/>
                  </a:cubicBezTo>
                  <a:cubicBezTo>
                    <a:pt x="332" y="436"/>
                    <a:pt x="332" y="435"/>
                    <a:pt x="332" y="434"/>
                  </a:cubicBezTo>
                  <a:cubicBezTo>
                    <a:pt x="333" y="433"/>
                    <a:pt x="334" y="430"/>
                    <a:pt x="335" y="429"/>
                  </a:cubicBezTo>
                  <a:cubicBezTo>
                    <a:pt x="336" y="428"/>
                    <a:pt x="337" y="427"/>
                    <a:pt x="338" y="427"/>
                  </a:cubicBezTo>
                  <a:cubicBezTo>
                    <a:pt x="338" y="427"/>
                    <a:pt x="338" y="426"/>
                    <a:pt x="339" y="426"/>
                  </a:cubicBezTo>
                  <a:cubicBezTo>
                    <a:pt x="339" y="426"/>
                    <a:pt x="340" y="424"/>
                    <a:pt x="341" y="423"/>
                  </a:cubicBezTo>
                  <a:cubicBezTo>
                    <a:pt x="341" y="422"/>
                    <a:pt x="342" y="421"/>
                    <a:pt x="342" y="421"/>
                  </a:cubicBezTo>
                  <a:cubicBezTo>
                    <a:pt x="342" y="420"/>
                    <a:pt x="343" y="419"/>
                    <a:pt x="343" y="419"/>
                  </a:cubicBezTo>
                  <a:cubicBezTo>
                    <a:pt x="344" y="417"/>
                    <a:pt x="346" y="414"/>
                    <a:pt x="347" y="413"/>
                  </a:cubicBezTo>
                  <a:cubicBezTo>
                    <a:pt x="347" y="412"/>
                    <a:pt x="349" y="409"/>
                    <a:pt x="349" y="407"/>
                  </a:cubicBezTo>
                  <a:cubicBezTo>
                    <a:pt x="350" y="406"/>
                    <a:pt x="351" y="403"/>
                    <a:pt x="352" y="401"/>
                  </a:cubicBezTo>
                  <a:cubicBezTo>
                    <a:pt x="352" y="401"/>
                    <a:pt x="352" y="399"/>
                    <a:pt x="352" y="398"/>
                  </a:cubicBezTo>
                  <a:cubicBezTo>
                    <a:pt x="353" y="397"/>
                    <a:pt x="353" y="396"/>
                    <a:pt x="353" y="396"/>
                  </a:cubicBezTo>
                  <a:cubicBezTo>
                    <a:pt x="353" y="395"/>
                    <a:pt x="354" y="394"/>
                    <a:pt x="354" y="393"/>
                  </a:cubicBezTo>
                  <a:cubicBezTo>
                    <a:pt x="354" y="392"/>
                    <a:pt x="355" y="390"/>
                    <a:pt x="355" y="390"/>
                  </a:cubicBezTo>
                  <a:cubicBezTo>
                    <a:pt x="355" y="389"/>
                    <a:pt x="355" y="389"/>
                    <a:pt x="355" y="389"/>
                  </a:cubicBezTo>
                  <a:cubicBezTo>
                    <a:pt x="354" y="388"/>
                    <a:pt x="353" y="386"/>
                    <a:pt x="353" y="384"/>
                  </a:cubicBezTo>
                  <a:cubicBezTo>
                    <a:pt x="353" y="381"/>
                    <a:pt x="354" y="379"/>
                    <a:pt x="355" y="378"/>
                  </a:cubicBezTo>
                  <a:cubicBezTo>
                    <a:pt x="355" y="378"/>
                    <a:pt x="355" y="377"/>
                    <a:pt x="355" y="377"/>
                  </a:cubicBezTo>
                  <a:cubicBezTo>
                    <a:pt x="355" y="376"/>
                    <a:pt x="355" y="375"/>
                    <a:pt x="355" y="374"/>
                  </a:cubicBezTo>
                  <a:cubicBezTo>
                    <a:pt x="355" y="373"/>
                    <a:pt x="355" y="371"/>
                    <a:pt x="355" y="369"/>
                  </a:cubicBezTo>
                  <a:cubicBezTo>
                    <a:pt x="356" y="367"/>
                    <a:pt x="358" y="365"/>
                    <a:pt x="360" y="362"/>
                  </a:cubicBezTo>
                  <a:cubicBezTo>
                    <a:pt x="361" y="362"/>
                    <a:pt x="361" y="362"/>
                    <a:pt x="361" y="362"/>
                  </a:cubicBezTo>
                  <a:cubicBezTo>
                    <a:pt x="362" y="361"/>
                    <a:pt x="363" y="360"/>
                    <a:pt x="364" y="359"/>
                  </a:cubicBezTo>
                  <a:cubicBezTo>
                    <a:pt x="365" y="358"/>
                    <a:pt x="366" y="357"/>
                    <a:pt x="366" y="357"/>
                  </a:cubicBezTo>
                  <a:cubicBezTo>
                    <a:pt x="367" y="357"/>
                    <a:pt x="367" y="356"/>
                    <a:pt x="367" y="356"/>
                  </a:cubicBezTo>
                  <a:cubicBezTo>
                    <a:pt x="367" y="356"/>
                    <a:pt x="367" y="356"/>
                    <a:pt x="367" y="356"/>
                  </a:cubicBezTo>
                  <a:cubicBezTo>
                    <a:pt x="366" y="355"/>
                    <a:pt x="365" y="355"/>
                    <a:pt x="364" y="353"/>
                  </a:cubicBezTo>
                  <a:cubicBezTo>
                    <a:pt x="362" y="350"/>
                    <a:pt x="364" y="346"/>
                    <a:pt x="365" y="344"/>
                  </a:cubicBezTo>
                  <a:cubicBezTo>
                    <a:pt x="366" y="343"/>
                    <a:pt x="367" y="342"/>
                    <a:pt x="368" y="341"/>
                  </a:cubicBezTo>
                  <a:cubicBezTo>
                    <a:pt x="368" y="341"/>
                    <a:pt x="368" y="340"/>
                    <a:pt x="369" y="340"/>
                  </a:cubicBezTo>
                  <a:cubicBezTo>
                    <a:pt x="369" y="340"/>
                    <a:pt x="369" y="336"/>
                    <a:pt x="372" y="335"/>
                  </a:cubicBezTo>
                  <a:cubicBezTo>
                    <a:pt x="372" y="334"/>
                    <a:pt x="373" y="334"/>
                    <a:pt x="373" y="334"/>
                  </a:cubicBezTo>
                  <a:cubicBezTo>
                    <a:pt x="373" y="334"/>
                    <a:pt x="373" y="334"/>
                    <a:pt x="373" y="333"/>
                  </a:cubicBezTo>
                  <a:cubicBezTo>
                    <a:pt x="373" y="333"/>
                    <a:pt x="373" y="332"/>
                    <a:pt x="373" y="332"/>
                  </a:cubicBezTo>
                  <a:cubicBezTo>
                    <a:pt x="373" y="331"/>
                    <a:pt x="373" y="331"/>
                    <a:pt x="373" y="331"/>
                  </a:cubicBezTo>
                  <a:cubicBezTo>
                    <a:pt x="373" y="330"/>
                    <a:pt x="373" y="328"/>
                    <a:pt x="373" y="326"/>
                  </a:cubicBezTo>
                  <a:cubicBezTo>
                    <a:pt x="374" y="325"/>
                    <a:pt x="375" y="324"/>
                    <a:pt x="376" y="323"/>
                  </a:cubicBezTo>
                  <a:cubicBezTo>
                    <a:pt x="376" y="323"/>
                    <a:pt x="376" y="323"/>
                    <a:pt x="376" y="323"/>
                  </a:cubicBezTo>
                  <a:cubicBezTo>
                    <a:pt x="375" y="323"/>
                    <a:pt x="375" y="323"/>
                    <a:pt x="375" y="322"/>
                  </a:cubicBezTo>
                  <a:cubicBezTo>
                    <a:pt x="375" y="322"/>
                    <a:pt x="375" y="322"/>
                    <a:pt x="375" y="321"/>
                  </a:cubicBezTo>
                  <a:cubicBezTo>
                    <a:pt x="374" y="320"/>
                    <a:pt x="373" y="318"/>
                    <a:pt x="372" y="316"/>
                  </a:cubicBezTo>
                  <a:cubicBezTo>
                    <a:pt x="372" y="314"/>
                    <a:pt x="373" y="311"/>
                    <a:pt x="374" y="309"/>
                  </a:cubicBezTo>
                  <a:cubicBezTo>
                    <a:pt x="375" y="309"/>
                    <a:pt x="375" y="308"/>
                    <a:pt x="376" y="308"/>
                  </a:cubicBezTo>
                  <a:cubicBezTo>
                    <a:pt x="375" y="307"/>
                    <a:pt x="374" y="305"/>
                    <a:pt x="374" y="303"/>
                  </a:cubicBezTo>
                  <a:cubicBezTo>
                    <a:pt x="374" y="301"/>
                    <a:pt x="375" y="300"/>
                    <a:pt x="375" y="299"/>
                  </a:cubicBezTo>
                  <a:cubicBezTo>
                    <a:pt x="375" y="298"/>
                    <a:pt x="375" y="298"/>
                    <a:pt x="375" y="297"/>
                  </a:cubicBezTo>
                  <a:cubicBezTo>
                    <a:pt x="374" y="289"/>
                    <a:pt x="374" y="289"/>
                    <a:pt x="374" y="289"/>
                  </a:cubicBezTo>
                  <a:cubicBezTo>
                    <a:pt x="399" y="295"/>
                    <a:pt x="399" y="295"/>
                    <a:pt x="399" y="295"/>
                  </a:cubicBezTo>
                  <a:cubicBezTo>
                    <a:pt x="411" y="310"/>
                    <a:pt x="411" y="310"/>
                    <a:pt x="411" y="310"/>
                  </a:cubicBezTo>
                  <a:cubicBezTo>
                    <a:pt x="430" y="312"/>
                    <a:pt x="430" y="312"/>
                    <a:pt x="430" y="312"/>
                  </a:cubicBezTo>
                  <a:cubicBezTo>
                    <a:pt x="430" y="311"/>
                    <a:pt x="430" y="311"/>
                    <a:pt x="430" y="311"/>
                  </a:cubicBezTo>
                  <a:cubicBezTo>
                    <a:pt x="431" y="310"/>
                    <a:pt x="431" y="309"/>
                    <a:pt x="432" y="308"/>
                  </a:cubicBezTo>
                  <a:cubicBezTo>
                    <a:pt x="432" y="307"/>
                    <a:pt x="433" y="306"/>
                    <a:pt x="433" y="306"/>
                  </a:cubicBezTo>
                  <a:cubicBezTo>
                    <a:pt x="433" y="306"/>
                    <a:pt x="433" y="305"/>
                    <a:pt x="433" y="305"/>
                  </a:cubicBezTo>
                  <a:cubicBezTo>
                    <a:pt x="434" y="304"/>
                    <a:pt x="434" y="303"/>
                    <a:pt x="435" y="302"/>
                  </a:cubicBezTo>
                  <a:cubicBezTo>
                    <a:pt x="435" y="301"/>
                    <a:pt x="436" y="300"/>
                    <a:pt x="437" y="300"/>
                  </a:cubicBezTo>
                  <a:cubicBezTo>
                    <a:pt x="437" y="299"/>
                    <a:pt x="437" y="298"/>
                    <a:pt x="437" y="298"/>
                  </a:cubicBezTo>
                  <a:cubicBezTo>
                    <a:pt x="437" y="297"/>
                    <a:pt x="436" y="296"/>
                    <a:pt x="436" y="295"/>
                  </a:cubicBezTo>
                  <a:cubicBezTo>
                    <a:pt x="436" y="295"/>
                    <a:pt x="436" y="295"/>
                    <a:pt x="436" y="295"/>
                  </a:cubicBezTo>
                  <a:cubicBezTo>
                    <a:pt x="436" y="293"/>
                    <a:pt x="436" y="292"/>
                    <a:pt x="437" y="290"/>
                  </a:cubicBezTo>
                  <a:cubicBezTo>
                    <a:pt x="437" y="289"/>
                    <a:pt x="438" y="288"/>
                    <a:pt x="439" y="287"/>
                  </a:cubicBezTo>
                  <a:cubicBezTo>
                    <a:pt x="439" y="287"/>
                    <a:pt x="439" y="287"/>
                    <a:pt x="439" y="287"/>
                  </a:cubicBezTo>
                  <a:cubicBezTo>
                    <a:pt x="439" y="286"/>
                    <a:pt x="439" y="285"/>
                    <a:pt x="439" y="284"/>
                  </a:cubicBezTo>
                  <a:cubicBezTo>
                    <a:pt x="439" y="283"/>
                    <a:pt x="439" y="283"/>
                    <a:pt x="439" y="283"/>
                  </a:cubicBezTo>
                  <a:cubicBezTo>
                    <a:pt x="439" y="283"/>
                    <a:pt x="439" y="282"/>
                    <a:pt x="439" y="282"/>
                  </a:cubicBezTo>
                  <a:cubicBezTo>
                    <a:pt x="439" y="280"/>
                    <a:pt x="439" y="279"/>
                    <a:pt x="439" y="277"/>
                  </a:cubicBezTo>
                  <a:cubicBezTo>
                    <a:pt x="439" y="275"/>
                    <a:pt x="441" y="271"/>
                    <a:pt x="441" y="270"/>
                  </a:cubicBezTo>
                  <a:cubicBezTo>
                    <a:pt x="441" y="269"/>
                    <a:pt x="441" y="269"/>
                    <a:pt x="441" y="269"/>
                  </a:cubicBezTo>
                  <a:cubicBezTo>
                    <a:pt x="442" y="268"/>
                    <a:pt x="443" y="266"/>
                    <a:pt x="445" y="265"/>
                  </a:cubicBezTo>
                  <a:cubicBezTo>
                    <a:pt x="445" y="264"/>
                    <a:pt x="445" y="264"/>
                    <a:pt x="446" y="264"/>
                  </a:cubicBezTo>
                  <a:cubicBezTo>
                    <a:pt x="445" y="263"/>
                    <a:pt x="444" y="262"/>
                    <a:pt x="444" y="261"/>
                  </a:cubicBezTo>
                  <a:cubicBezTo>
                    <a:pt x="443" y="258"/>
                    <a:pt x="444" y="253"/>
                    <a:pt x="444" y="253"/>
                  </a:cubicBezTo>
                  <a:cubicBezTo>
                    <a:pt x="444" y="252"/>
                    <a:pt x="445" y="251"/>
                    <a:pt x="446" y="250"/>
                  </a:cubicBezTo>
                  <a:cubicBezTo>
                    <a:pt x="446" y="250"/>
                    <a:pt x="446" y="250"/>
                    <a:pt x="446" y="250"/>
                  </a:cubicBezTo>
                  <a:cubicBezTo>
                    <a:pt x="446" y="249"/>
                    <a:pt x="446" y="249"/>
                    <a:pt x="446" y="249"/>
                  </a:cubicBezTo>
                  <a:cubicBezTo>
                    <a:pt x="446" y="247"/>
                    <a:pt x="446" y="244"/>
                    <a:pt x="447" y="242"/>
                  </a:cubicBezTo>
                  <a:cubicBezTo>
                    <a:pt x="448" y="241"/>
                    <a:pt x="448" y="241"/>
                    <a:pt x="449" y="240"/>
                  </a:cubicBezTo>
                  <a:cubicBezTo>
                    <a:pt x="449" y="239"/>
                    <a:pt x="449" y="238"/>
                    <a:pt x="450" y="237"/>
                  </a:cubicBezTo>
                  <a:cubicBezTo>
                    <a:pt x="450" y="235"/>
                    <a:pt x="452" y="232"/>
                    <a:pt x="453" y="230"/>
                  </a:cubicBezTo>
                  <a:cubicBezTo>
                    <a:pt x="456" y="225"/>
                    <a:pt x="456" y="225"/>
                    <a:pt x="456" y="225"/>
                  </a:cubicBezTo>
                  <a:cubicBezTo>
                    <a:pt x="473" y="236"/>
                    <a:pt x="473" y="236"/>
                    <a:pt x="473" y="236"/>
                  </a:cubicBezTo>
                  <a:cubicBezTo>
                    <a:pt x="478" y="216"/>
                    <a:pt x="478" y="216"/>
                    <a:pt x="478" y="216"/>
                  </a:cubicBezTo>
                  <a:cubicBezTo>
                    <a:pt x="479" y="215"/>
                    <a:pt x="479" y="215"/>
                    <a:pt x="479" y="215"/>
                  </a:cubicBezTo>
                  <a:cubicBezTo>
                    <a:pt x="480" y="215"/>
                    <a:pt x="480" y="215"/>
                    <a:pt x="480" y="214"/>
                  </a:cubicBezTo>
                  <a:cubicBezTo>
                    <a:pt x="481" y="214"/>
                    <a:pt x="481" y="214"/>
                    <a:pt x="481" y="213"/>
                  </a:cubicBezTo>
                  <a:cubicBezTo>
                    <a:pt x="481" y="212"/>
                    <a:pt x="481" y="210"/>
                    <a:pt x="482" y="209"/>
                  </a:cubicBezTo>
                  <a:cubicBezTo>
                    <a:pt x="483" y="207"/>
                    <a:pt x="486" y="204"/>
                    <a:pt x="489" y="204"/>
                  </a:cubicBezTo>
                  <a:cubicBezTo>
                    <a:pt x="490" y="204"/>
                    <a:pt x="490" y="204"/>
                    <a:pt x="490" y="204"/>
                  </a:cubicBezTo>
                  <a:cubicBezTo>
                    <a:pt x="491" y="204"/>
                    <a:pt x="492" y="204"/>
                    <a:pt x="492" y="205"/>
                  </a:cubicBezTo>
                  <a:cubicBezTo>
                    <a:pt x="492" y="204"/>
                    <a:pt x="492" y="204"/>
                    <a:pt x="492" y="204"/>
                  </a:cubicBezTo>
                  <a:cubicBezTo>
                    <a:pt x="493" y="202"/>
                    <a:pt x="493" y="200"/>
                    <a:pt x="494" y="198"/>
                  </a:cubicBezTo>
                  <a:cubicBezTo>
                    <a:pt x="496" y="196"/>
                    <a:pt x="500" y="195"/>
                    <a:pt x="501" y="195"/>
                  </a:cubicBezTo>
                  <a:cubicBezTo>
                    <a:pt x="501" y="195"/>
                    <a:pt x="501" y="195"/>
                    <a:pt x="502" y="195"/>
                  </a:cubicBezTo>
                  <a:cubicBezTo>
                    <a:pt x="502" y="194"/>
                    <a:pt x="502" y="194"/>
                    <a:pt x="502" y="194"/>
                  </a:cubicBezTo>
                  <a:cubicBezTo>
                    <a:pt x="502" y="193"/>
                    <a:pt x="502" y="193"/>
                    <a:pt x="502" y="193"/>
                  </a:cubicBezTo>
                  <a:cubicBezTo>
                    <a:pt x="502" y="192"/>
                    <a:pt x="501" y="192"/>
                    <a:pt x="501" y="191"/>
                  </a:cubicBezTo>
                  <a:cubicBezTo>
                    <a:pt x="499" y="187"/>
                    <a:pt x="502" y="182"/>
                    <a:pt x="503" y="181"/>
                  </a:cubicBezTo>
                  <a:cubicBezTo>
                    <a:pt x="503" y="180"/>
                    <a:pt x="504" y="179"/>
                    <a:pt x="505" y="179"/>
                  </a:cubicBezTo>
                  <a:cubicBezTo>
                    <a:pt x="505" y="179"/>
                    <a:pt x="505" y="179"/>
                    <a:pt x="505" y="179"/>
                  </a:cubicBezTo>
                  <a:cubicBezTo>
                    <a:pt x="505" y="178"/>
                    <a:pt x="506" y="177"/>
                    <a:pt x="506" y="175"/>
                  </a:cubicBezTo>
                  <a:cubicBezTo>
                    <a:pt x="507" y="174"/>
                    <a:pt x="509" y="171"/>
                    <a:pt x="511" y="169"/>
                  </a:cubicBezTo>
                  <a:cubicBezTo>
                    <a:pt x="511" y="168"/>
                    <a:pt x="512" y="168"/>
                    <a:pt x="513" y="168"/>
                  </a:cubicBezTo>
                  <a:cubicBezTo>
                    <a:pt x="513" y="167"/>
                    <a:pt x="513" y="166"/>
                    <a:pt x="514" y="166"/>
                  </a:cubicBezTo>
                  <a:cubicBezTo>
                    <a:pt x="514" y="165"/>
                    <a:pt x="515" y="164"/>
                    <a:pt x="515" y="163"/>
                  </a:cubicBezTo>
                  <a:cubicBezTo>
                    <a:pt x="514" y="163"/>
                    <a:pt x="513" y="162"/>
                    <a:pt x="513" y="161"/>
                  </a:cubicBezTo>
                  <a:cubicBezTo>
                    <a:pt x="511" y="159"/>
                    <a:pt x="510" y="155"/>
                    <a:pt x="511" y="152"/>
                  </a:cubicBezTo>
                  <a:cubicBezTo>
                    <a:pt x="512" y="151"/>
                    <a:pt x="513" y="150"/>
                    <a:pt x="514" y="149"/>
                  </a:cubicBezTo>
                  <a:cubicBezTo>
                    <a:pt x="512" y="148"/>
                    <a:pt x="511" y="147"/>
                    <a:pt x="511" y="145"/>
                  </a:cubicBezTo>
                  <a:cubicBezTo>
                    <a:pt x="510" y="142"/>
                    <a:pt x="512" y="139"/>
                    <a:pt x="513" y="137"/>
                  </a:cubicBezTo>
                  <a:cubicBezTo>
                    <a:pt x="513" y="137"/>
                    <a:pt x="513" y="137"/>
                    <a:pt x="513" y="137"/>
                  </a:cubicBezTo>
                  <a:cubicBezTo>
                    <a:pt x="514" y="136"/>
                    <a:pt x="515" y="136"/>
                    <a:pt x="516" y="135"/>
                  </a:cubicBezTo>
                  <a:cubicBezTo>
                    <a:pt x="516" y="135"/>
                    <a:pt x="516" y="135"/>
                    <a:pt x="516" y="134"/>
                  </a:cubicBezTo>
                  <a:cubicBezTo>
                    <a:pt x="517" y="134"/>
                    <a:pt x="517" y="133"/>
                    <a:pt x="517" y="132"/>
                  </a:cubicBezTo>
                  <a:cubicBezTo>
                    <a:pt x="517" y="132"/>
                    <a:pt x="517" y="131"/>
                    <a:pt x="517" y="130"/>
                  </a:cubicBezTo>
                  <a:cubicBezTo>
                    <a:pt x="516" y="129"/>
                    <a:pt x="515" y="128"/>
                    <a:pt x="515" y="126"/>
                  </a:cubicBezTo>
                  <a:cubicBezTo>
                    <a:pt x="515" y="125"/>
                    <a:pt x="515" y="124"/>
                    <a:pt x="515" y="123"/>
                  </a:cubicBezTo>
                  <a:cubicBezTo>
                    <a:pt x="514" y="122"/>
                    <a:pt x="513" y="121"/>
                    <a:pt x="512" y="119"/>
                  </a:cubicBezTo>
                  <a:cubicBezTo>
                    <a:pt x="512" y="116"/>
                    <a:pt x="513" y="115"/>
                    <a:pt x="513" y="113"/>
                  </a:cubicBezTo>
                  <a:cubicBezTo>
                    <a:pt x="513" y="113"/>
                    <a:pt x="513" y="111"/>
                    <a:pt x="513" y="110"/>
                  </a:cubicBezTo>
                  <a:cubicBezTo>
                    <a:pt x="511" y="100"/>
                    <a:pt x="511" y="100"/>
                    <a:pt x="511" y="100"/>
                  </a:cubicBezTo>
                  <a:cubicBezTo>
                    <a:pt x="594" y="141"/>
                    <a:pt x="594" y="141"/>
                    <a:pt x="594" y="141"/>
                  </a:cubicBezTo>
                  <a:cubicBezTo>
                    <a:pt x="594" y="140"/>
                    <a:pt x="594" y="140"/>
                    <a:pt x="594" y="140"/>
                  </a:cubicBezTo>
                  <a:cubicBezTo>
                    <a:pt x="594" y="139"/>
                    <a:pt x="594" y="139"/>
                    <a:pt x="594" y="139"/>
                  </a:cubicBezTo>
                  <a:cubicBezTo>
                    <a:pt x="594" y="136"/>
                    <a:pt x="594" y="133"/>
                    <a:pt x="595" y="131"/>
                  </a:cubicBezTo>
                  <a:cubicBezTo>
                    <a:pt x="595" y="130"/>
                    <a:pt x="596" y="129"/>
                    <a:pt x="596" y="128"/>
                  </a:cubicBezTo>
                  <a:cubicBezTo>
                    <a:pt x="596" y="128"/>
                    <a:pt x="597" y="128"/>
                    <a:pt x="597" y="128"/>
                  </a:cubicBezTo>
                  <a:cubicBezTo>
                    <a:pt x="597" y="127"/>
                    <a:pt x="597" y="126"/>
                    <a:pt x="597" y="126"/>
                  </a:cubicBezTo>
                  <a:cubicBezTo>
                    <a:pt x="596" y="125"/>
                    <a:pt x="596" y="124"/>
                    <a:pt x="596" y="123"/>
                  </a:cubicBezTo>
                  <a:cubicBezTo>
                    <a:pt x="597" y="120"/>
                    <a:pt x="597" y="118"/>
                    <a:pt x="597" y="11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6" name="Freeform 75"/>
            <p:cNvSpPr>
              <a:spLocks/>
            </p:cNvSpPr>
            <p:nvPr/>
          </p:nvSpPr>
          <p:spPr bwMode="auto">
            <a:xfrm>
              <a:off x="5864225" y="2792413"/>
              <a:ext cx="152400" cy="354013"/>
            </a:xfrm>
            <a:custGeom>
              <a:avLst/>
              <a:gdLst>
                <a:gd name="T0" fmla="*/ 175 w 182"/>
                <a:gd name="T1" fmla="*/ 186 h 420"/>
                <a:gd name="T2" fmla="*/ 164 w 182"/>
                <a:gd name="T3" fmla="*/ 124 h 420"/>
                <a:gd name="T4" fmla="*/ 163 w 182"/>
                <a:gd name="T5" fmla="*/ 130 h 420"/>
                <a:gd name="T6" fmla="*/ 140 w 182"/>
                <a:gd name="T7" fmla="*/ 134 h 420"/>
                <a:gd name="T8" fmla="*/ 127 w 182"/>
                <a:gd name="T9" fmla="*/ 128 h 420"/>
                <a:gd name="T10" fmla="*/ 129 w 182"/>
                <a:gd name="T11" fmla="*/ 109 h 420"/>
                <a:gd name="T12" fmla="*/ 143 w 182"/>
                <a:gd name="T13" fmla="*/ 97 h 420"/>
                <a:gd name="T14" fmla="*/ 146 w 182"/>
                <a:gd name="T15" fmla="*/ 89 h 420"/>
                <a:gd name="T16" fmla="*/ 36 w 182"/>
                <a:gd name="T17" fmla="*/ 2 h 420"/>
                <a:gd name="T18" fmla="*/ 25 w 182"/>
                <a:gd name="T19" fmla="*/ 14 h 420"/>
                <a:gd name="T20" fmla="*/ 22 w 182"/>
                <a:gd name="T21" fmla="*/ 33 h 420"/>
                <a:gd name="T22" fmla="*/ 13 w 182"/>
                <a:gd name="T23" fmla="*/ 50 h 420"/>
                <a:gd name="T24" fmla="*/ 11 w 182"/>
                <a:gd name="T25" fmla="*/ 60 h 420"/>
                <a:gd name="T26" fmla="*/ 15 w 182"/>
                <a:gd name="T27" fmla="*/ 91 h 420"/>
                <a:gd name="T28" fmla="*/ 10 w 182"/>
                <a:gd name="T29" fmla="*/ 112 h 420"/>
                <a:gd name="T30" fmla="*/ 4 w 182"/>
                <a:gd name="T31" fmla="*/ 127 h 420"/>
                <a:gd name="T32" fmla="*/ 8 w 182"/>
                <a:gd name="T33" fmla="*/ 143 h 420"/>
                <a:gd name="T34" fmla="*/ 31 w 182"/>
                <a:gd name="T35" fmla="*/ 157 h 420"/>
                <a:gd name="T36" fmla="*/ 33 w 182"/>
                <a:gd name="T37" fmla="*/ 167 h 420"/>
                <a:gd name="T38" fmla="*/ 48 w 182"/>
                <a:gd name="T39" fmla="*/ 172 h 420"/>
                <a:gd name="T40" fmla="*/ 53 w 182"/>
                <a:gd name="T41" fmla="*/ 177 h 420"/>
                <a:gd name="T42" fmla="*/ 67 w 182"/>
                <a:gd name="T43" fmla="*/ 188 h 420"/>
                <a:gd name="T44" fmla="*/ 78 w 182"/>
                <a:gd name="T45" fmla="*/ 191 h 420"/>
                <a:gd name="T46" fmla="*/ 88 w 182"/>
                <a:gd name="T47" fmla="*/ 210 h 420"/>
                <a:gd name="T48" fmla="*/ 77 w 182"/>
                <a:gd name="T49" fmla="*/ 217 h 420"/>
                <a:gd name="T50" fmla="*/ 66 w 182"/>
                <a:gd name="T51" fmla="*/ 228 h 420"/>
                <a:gd name="T52" fmla="*/ 56 w 182"/>
                <a:gd name="T53" fmla="*/ 241 h 420"/>
                <a:gd name="T54" fmla="*/ 48 w 182"/>
                <a:gd name="T55" fmla="*/ 252 h 420"/>
                <a:gd name="T56" fmla="*/ 48 w 182"/>
                <a:gd name="T57" fmla="*/ 258 h 420"/>
                <a:gd name="T58" fmla="*/ 37 w 182"/>
                <a:gd name="T59" fmla="*/ 275 h 420"/>
                <a:gd name="T60" fmla="*/ 23 w 182"/>
                <a:gd name="T61" fmla="*/ 282 h 420"/>
                <a:gd name="T62" fmla="*/ 16 w 182"/>
                <a:gd name="T63" fmla="*/ 289 h 420"/>
                <a:gd name="T64" fmla="*/ 7 w 182"/>
                <a:gd name="T65" fmla="*/ 295 h 420"/>
                <a:gd name="T66" fmla="*/ 5 w 182"/>
                <a:gd name="T67" fmla="*/ 313 h 420"/>
                <a:gd name="T68" fmla="*/ 4 w 182"/>
                <a:gd name="T69" fmla="*/ 326 h 420"/>
                <a:gd name="T70" fmla="*/ 10 w 182"/>
                <a:gd name="T71" fmla="*/ 338 h 420"/>
                <a:gd name="T72" fmla="*/ 21 w 182"/>
                <a:gd name="T73" fmla="*/ 351 h 420"/>
                <a:gd name="T74" fmla="*/ 36 w 182"/>
                <a:gd name="T75" fmla="*/ 364 h 420"/>
                <a:gd name="T76" fmla="*/ 49 w 182"/>
                <a:gd name="T77" fmla="*/ 371 h 420"/>
                <a:gd name="T78" fmla="*/ 64 w 182"/>
                <a:gd name="T79" fmla="*/ 372 h 420"/>
                <a:gd name="T80" fmla="*/ 71 w 182"/>
                <a:gd name="T81" fmla="*/ 383 h 420"/>
                <a:gd name="T82" fmla="*/ 83 w 182"/>
                <a:gd name="T83" fmla="*/ 376 h 420"/>
                <a:gd name="T84" fmla="*/ 98 w 182"/>
                <a:gd name="T85" fmla="*/ 376 h 420"/>
                <a:gd name="T86" fmla="*/ 109 w 182"/>
                <a:gd name="T87" fmla="*/ 394 h 420"/>
                <a:gd name="T88" fmla="*/ 108 w 182"/>
                <a:gd name="T89" fmla="*/ 419 h 420"/>
                <a:gd name="T90" fmla="*/ 127 w 182"/>
                <a:gd name="T91" fmla="*/ 405 h 420"/>
                <a:gd name="T92" fmla="*/ 136 w 182"/>
                <a:gd name="T93" fmla="*/ 381 h 420"/>
                <a:gd name="T94" fmla="*/ 146 w 182"/>
                <a:gd name="T95" fmla="*/ 346 h 420"/>
                <a:gd name="T96" fmla="*/ 165 w 182"/>
                <a:gd name="T97" fmla="*/ 319 h 420"/>
                <a:gd name="T98" fmla="*/ 172 w 182"/>
                <a:gd name="T99" fmla="*/ 294 h 420"/>
                <a:gd name="T100" fmla="*/ 181 w 182"/>
                <a:gd name="T101" fmla="*/ 263 h 4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2" h="420">
                  <a:moveTo>
                    <a:pt x="181" y="242"/>
                  </a:moveTo>
                  <a:cubicBezTo>
                    <a:pt x="181" y="237"/>
                    <a:pt x="180" y="228"/>
                    <a:pt x="180" y="224"/>
                  </a:cubicBezTo>
                  <a:cubicBezTo>
                    <a:pt x="179" y="221"/>
                    <a:pt x="178" y="217"/>
                    <a:pt x="178" y="215"/>
                  </a:cubicBezTo>
                  <a:cubicBezTo>
                    <a:pt x="177" y="211"/>
                    <a:pt x="176" y="205"/>
                    <a:pt x="175" y="201"/>
                  </a:cubicBezTo>
                  <a:cubicBezTo>
                    <a:pt x="175" y="197"/>
                    <a:pt x="175" y="190"/>
                    <a:pt x="175" y="186"/>
                  </a:cubicBezTo>
                  <a:cubicBezTo>
                    <a:pt x="175" y="184"/>
                    <a:pt x="174" y="179"/>
                    <a:pt x="174" y="176"/>
                  </a:cubicBezTo>
                  <a:cubicBezTo>
                    <a:pt x="174" y="172"/>
                    <a:pt x="173" y="161"/>
                    <a:pt x="173" y="160"/>
                  </a:cubicBezTo>
                  <a:cubicBezTo>
                    <a:pt x="173" y="160"/>
                    <a:pt x="171" y="147"/>
                    <a:pt x="170" y="143"/>
                  </a:cubicBezTo>
                  <a:cubicBezTo>
                    <a:pt x="170" y="140"/>
                    <a:pt x="169" y="133"/>
                    <a:pt x="168" y="130"/>
                  </a:cubicBezTo>
                  <a:cubicBezTo>
                    <a:pt x="167" y="129"/>
                    <a:pt x="165" y="125"/>
                    <a:pt x="164" y="124"/>
                  </a:cubicBezTo>
                  <a:cubicBezTo>
                    <a:pt x="163" y="123"/>
                    <a:pt x="162" y="123"/>
                    <a:pt x="161" y="123"/>
                  </a:cubicBezTo>
                  <a:cubicBezTo>
                    <a:pt x="160" y="123"/>
                    <a:pt x="159" y="124"/>
                    <a:pt x="159" y="124"/>
                  </a:cubicBezTo>
                  <a:cubicBezTo>
                    <a:pt x="158" y="125"/>
                    <a:pt x="158" y="126"/>
                    <a:pt x="159" y="126"/>
                  </a:cubicBezTo>
                  <a:cubicBezTo>
                    <a:pt x="159" y="127"/>
                    <a:pt x="161" y="127"/>
                    <a:pt x="161" y="127"/>
                  </a:cubicBezTo>
                  <a:cubicBezTo>
                    <a:pt x="162" y="128"/>
                    <a:pt x="163" y="129"/>
                    <a:pt x="163" y="130"/>
                  </a:cubicBezTo>
                  <a:cubicBezTo>
                    <a:pt x="163" y="131"/>
                    <a:pt x="163" y="133"/>
                    <a:pt x="162" y="134"/>
                  </a:cubicBezTo>
                  <a:cubicBezTo>
                    <a:pt x="162" y="135"/>
                    <a:pt x="160" y="135"/>
                    <a:pt x="159" y="135"/>
                  </a:cubicBezTo>
                  <a:cubicBezTo>
                    <a:pt x="158" y="135"/>
                    <a:pt x="155" y="133"/>
                    <a:pt x="153" y="132"/>
                  </a:cubicBezTo>
                  <a:cubicBezTo>
                    <a:pt x="152" y="132"/>
                    <a:pt x="149" y="131"/>
                    <a:pt x="148" y="131"/>
                  </a:cubicBezTo>
                  <a:cubicBezTo>
                    <a:pt x="146" y="132"/>
                    <a:pt x="142" y="133"/>
                    <a:pt x="140" y="134"/>
                  </a:cubicBezTo>
                  <a:cubicBezTo>
                    <a:pt x="139" y="134"/>
                    <a:pt x="138" y="135"/>
                    <a:pt x="137" y="136"/>
                  </a:cubicBezTo>
                  <a:cubicBezTo>
                    <a:pt x="136" y="136"/>
                    <a:pt x="133" y="136"/>
                    <a:pt x="131" y="136"/>
                  </a:cubicBezTo>
                  <a:cubicBezTo>
                    <a:pt x="130" y="135"/>
                    <a:pt x="128" y="134"/>
                    <a:pt x="127" y="132"/>
                  </a:cubicBezTo>
                  <a:cubicBezTo>
                    <a:pt x="126" y="132"/>
                    <a:pt x="126" y="129"/>
                    <a:pt x="127" y="128"/>
                  </a:cubicBezTo>
                  <a:cubicBezTo>
                    <a:pt x="127" y="128"/>
                    <a:pt x="127" y="128"/>
                    <a:pt x="127" y="128"/>
                  </a:cubicBezTo>
                  <a:cubicBezTo>
                    <a:pt x="127" y="128"/>
                    <a:pt x="127" y="127"/>
                    <a:pt x="127" y="127"/>
                  </a:cubicBezTo>
                  <a:cubicBezTo>
                    <a:pt x="127" y="126"/>
                    <a:pt x="127" y="124"/>
                    <a:pt x="128" y="123"/>
                  </a:cubicBezTo>
                  <a:cubicBezTo>
                    <a:pt x="128" y="122"/>
                    <a:pt x="128" y="119"/>
                    <a:pt x="128" y="118"/>
                  </a:cubicBezTo>
                  <a:cubicBezTo>
                    <a:pt x="129" y="117"/>
                    <a:pt x="130" y="116"/>
                    <a:pt x="130" y="115"/>
                  </a:cubicBezTo>
                  <a:cubicBezTo>
                    <a:pt x="130" y="114"/>
                    <a:pt x="129" y="111"/>
                    <a:pt x="129" y="109"/>
                  </a:cubicBezTo>
                  <a:cubicBezTo>
                    <a:pt x="129" y="108"/>
                    <a:pt x="128" y="105"/>
                    <a:pt x="129" y="104"/>
                  </a:cubicBezTo>
                  <a:cubicBezTo>
                    <a:pt x="129" y="103"/>
                    <a:pt x="131" y="101"/>
                    <a:pt x="132" y="101"/>
                  </a:cubicBezTo>
                  <a:cubicBezTo>
                    <a:pt x="133" y="100"/>
                    <a:pt x="135" y="100"/>
                    <a:pt x="137" y="100"/>
                  </a:cubicBezTo>
                  <a:cubicBezTo>
                    <a:pt x="138" y="100"/>
                    <a:pt x="140" y="99"/>
                    <a:pt x="141" y="99"/>
                  </a:cubicBezTo>
                  <a:cubicBezTo>
                    <a:pt x="141" y="98"/>
                    <a:pt x="143" y="97"/>
                    <a:pt x="143" y="97"/>
                  </a:cubicBezTo>
                  <a:cubicBezTo>
                    <a:pt x="143" y="97"/>
                    <a:pt x="143" y="96"/>
                    <a:pt x="142" y="96"/>
                  </a:cubicBezTo>
                  <a:cubicBezTo>
                    <a:pt x="142" y="95"/>
                    <a:pt x="142" y="94"/>
                    <a:pt x="142" y="93"/>
                  </a:cubicBezTo>
                  <a:cubicBezTo>
                    <a:pt x="142" y="92"/>
                    <a:pt x="143" y="91"/>
                    <a:pt x="144" y="90"/>
                  </a:cubicBezTo>
                  <a:cubicBezTo>
                    <a:pt x="144" y="90"/>
                    <a:pt x="145" y="88"/>
                    <a:pt x="146" y="89"/>
                  </a:cubicBezTo>
                  <a:cubicBezTo>
                    <a:pt x="146" y="89"/>
                    <a:pt x="146" y="89"/>
                    <a:pt x="146" y="89"/>
                  </a:cubicBezTo>
                  <a:cubicBezTo>
                    <a:pt x="148" y="62"/>
                    <a:pt x="148" y="62"/>
                    <a:pt x="148" y="62"/>
                  </a:cubicBezTo>
                  <a:cubicBezTo>
                    <a:pt x="151" y="46"/>
                    <a:pt x="151" y="46"/>
                    <a:pt x="151" y="46"/>
                  </a:cubicBezTo>
                  <a:cubicBezTo>
                    <a:pt x="149" y="32"/>
                    <a:pt x="149" y="32"/>
                    <a:pt x="149" y="32"/>
                  </a:cubicBezTo>
                  <a:cubicBezTo>
                    <a:pt x="39" y="0"/>
                    <a:pt x="39" y="0"/>
                    <a:pt x="39" y="0"/>
                  </a:cubicBezTo>
                  <a:cubicBezTo>
                    <a:pt x="36" y="2"/>
                    <a:pt x="36" y="2"/>
                    <a:pt x="36" y="2"/>
                  </a:cubicBezTo>
                  <a:cubicBezTo>
                    <a:pt x="35" y="3"/>
                    <a:pt x="34" y="4"/>
                    <a:pt x="33" y="5"/>
                  </a:cubicBezTo>
                  <a:cubicBezTo>
                    <a:pt x="33" y="5"/>
                    <a:pt x="33" y="5"/>
                    <a:pt x="33" y="5"/>
                  </a:cubicBezTo>
                  <a:cubicBezTo>
                    <a:pt x="32" y="6"/>
                    <a:pt x="31" y="6"/>
                    <a:pt x="30" y="6"/>
                  </a:cubicBezTo>
                  <a:cubicBezTo>
                    <a:pt x="30" y="8"/>
                    <a:pt x="30" y="9"/>
                    <a:pt x="29" y="10"/>
                  </a:cubicBezTo>
                  <a:cubicBezTo>
                    <a:pt x="28" y="12"/>
                    <a:pt x="26" y="13"/>
                    <a:pt x="25" y="14"/>
                  </a:cubicBezTo>
                  <a:cubicBezTo>
                    <a:pt x="25" y="14"/>
                    <a:pt x="25" y="14"/>
                    <a:pt x="24" y="14"/>
                  </a:cubicBezTo>
                  <a:cubicBezTo>
                    <a:pt x="24" y="15"/>
                    <a:pt x="23" y="18"/>
                    <a:pt x="22" y="20"/>
                  </a:cubicBezTo>
                  <a:cubicBezTo>
                    <a:pt x="22" y="22"/>
                    <a:pt x="21" y="25"/>
                    <a:pt x="21" y="27"/>
                  </a:cubicBezTo>
                  <a:cubicBezTo>
                    <a:pt x="21" y="27"/>
                    <a:pt x="22" y="28"/>
                    <a:pt x="22" y="29"/>
                  </a:cubicBezTo>
                  <a:cubicBezTo>
                    <a:pt x="22" y="30"/>
                    <a:pt x="22" y="32"/>
                    <a:pt x="22" y="33"/>
                  </a:cubicBezTo>
                  <a:cubicBezTo>
                    <a:pt x="22" y="35"/>
                    <a:pt x="22" y="37"/>
                    <a:pt x="21" y="40"/>
                  </a:cubicBezTo>
                  <a:cubicBezTo>
                    <a:pt x="20" y="40"/>
                    <a:pt x="20" y="41"/>
                    <a:pt x="20" y="41"/>
                  </a:cubicBezTo>
                  <a:cubicBezTo>
                    <a:pt x="20" y="41"/>
                    <a:pt x="20" y="42"/>
                    <a:pt x="20" y="42"/>
                  </a:cubicBezTo>
                  <a:cubicBezTo>
                    <a:pt x="19" y="44"/>
                    <a:pt x="19" y="46"/>
                    <a:pt x="18" y="48"/>
                  </a:cubicBezTo>
                  <a:cubicBezTo>
                    <a:pt x="16" y="49"/>
                    <a:pt x="15" y="50"/>
                    <a:pt x="13" y="50"/>
                  </a:cubicBezTo>
                  <a:cubicBezTo>
                    <a:pt x="13" y="50"/>
                    <a:pt x="13" y="50"/>
                    <a:pt x="13" y="50"/>
                  </a:cubicBezTo>
                  <a:cubicBezTo>
                    <a:pt x="13" y="51"/>
                    <a:pt x="13" y="51"/>
                    <a:pt x="13" y="51"/>
                  </a:cubicBezTo>
                  <a:cubicBezTo>
                    <a:pt x="13" y="52"/>
                    <a:pt x="13" y="52"/>
                    <a:pt x="13" y="52"/>
                  </a:cubicBezTo>
                  <a:cubicBezTo>
                    <a:pt x="13" y="53"/>
                    <a:pt x="13" y="55"/>
                    <a:pt x="13" y="57"/>
                  </a:cubicBezTo>
                  <a:cubicBezTo>
                    <a:pt x="12" y="58"/>
                    <a:pt x="11" y="59"/>
                    <a:pt x="11" y="60"/>
                  </a:cubicBezTo>
                  <a:cubicBezTo>
                    <a:pt x="11" y="60"/>
                    <a:pt x="11" y="60"/>
                    <a:pt x="11" y="60"/>
                  </a:cubicBezTo>
                  <a:cubicBezTo>
                    <a:pt x="10" y="61"/>
                    <a:pt x="10" y="62"/>
                    <a:pt x="10" y="64"/>
                  </a:cubicBezTo>
                  <a:cubicBezTo>
                    <a:pt x="11" y="66"/>
                    <a:pt x="11" y="66"/>
                    <a:pt x="11" y="66"/>
                  </a:cubicBezTo>
                  <a:cubicBezTo>
                    <a:pt x="0" y="77"/>
                    <a:pt x="0" y="77"/>
                    <a:pt x="0" y="77"/>
                  </a:cubicBezTo>
                  <a:cubicBezTo>
                    <a:pt x="15" y="91"/>
                    <a:pt x="15" y="91"/>
                    <a:pt x="15" y="91"/>
                  </a:cubicBezTo>
                  <a:cubicBezTo>
                    <a:pt x="15" y="93"/>
                    <a:pt x="15" y="93"/>
                    <a:pt x="15" y="93"/>
                  </a:cubicBezTo>
                  <a:cubicBezTo>
                    <a:pt x="16" y="97"/>
                    <a:pt x="15" y="99"/>
                    <a:pt x="14" y="100"/>
                  </a:cubicBezTo>
                  <a:cubicBezTo>
                    <a:pt x="13" y="101"/>
                    <a:pt x="12" y="102"/>
                    <a:pt x="11" y="102"/>
                  </a:cubicBezTo>
                  <a:cubicBezTo>
                    <a:pt x="12" y="103"/>
                    <a:pt x="12" y="104"/>
                    <a:pt x="12" y="106"/>
                  </a:cubicBezTo>
                  <a:cubicBezTo>
                    <a:pt x="12" y="108"/>
                    <a:pt x="10" y="112"/>
                    <a:pt x="10" y="112"/>
                  </a:cubicBezTo>
                  <a:cubicBezTo>
                    <a:pt x="9" y="113"/>
                    <a:pt x="7" y="116"/>
                    <a:pt x="4" y="118"/>
                  </a:cubicBezTo>
                  <a:cubicBezTo>
                    <a:pt x="4" y="118"/>
                    <a:pt x="3" y="118"/>
                    <a:pt x="2" y="118"/>
                  </a:cubicBezTo>
                  <a:cubicBezTo>
                    <a:pt x="3" y="119"/>
                    <a:pt x="4" y="120"/>
                    <a:pt x="4" y="121"/>
                  </a:cubicBezTo>
                  <a:cubicBezTo>
                    <a:pt x="4" y="123"/>
                    <a:pt x="4" y="125"/>
                    <a:pt x="4" y="126"/>
                  </a:cubicBezTo>
                  <a:cubicBezTo>
                    <a:pt x="4" y="127"/>
                    <a:pt x="4" y="127"/>
                    <a:pt x="4" y="127"/>
                  </a:cubicBezTo>
                  <a:cubicBezTo>
                    <a:pt x="5" y="128"/>
                    <a:pt x="7" y="129"/>
                    <a:pt x="7" y="132"/>
                  </a:cubicBezTo>
                  <a:cubicBezTo>
                    <a:pt x="7" y="134"/>
                    <a:pt x="6" y="136"/>
                    <a:pt x="5" y="137"/>
                  </a:cubicBezTo>
                  <a:cubicBezTo>
                    <a:pt x="5" y="137"/>
                    <a:pt x="5" y="138"/>
                    <a:pt x="6" y="139"/>
                  </a:cubicBezTo>
                  <a:cubicBezTo>
                    <a:pt x="6" y="139"/>
                    <a:pt x="6" y="140"/>
                    <a:pt x="6" y="140"/>
                  </a:cubicBezTo>
                  <a:cubicBezTo>
                    <a:pt x="7" y="141"/>
                    <a:pt x="8" y="142"/>
                    <a:pt x="8" y="143"/>
                  </a:cubicBezTo>
                  <a:cubicBezTo>
                    <a:pt x="8" y="143"/>
                    <a:pt x="8" y="143"/>
                    <a:pt x="8" y="143"/>
                  </a:cubicBezTo>
                  <a:cubicBezTo>
                    <a:pt x="10" y="141"/>
                    <a:pt x="12" y="141"/>
                    <a:pt x="15" y="141"/>
                  </a:cubicBezTo>
                  <a:cubicBezTo>
                    <a:pt x="16" y="141"/>
                    <a:pt x="17" y="141"/>
                    <a:pt x="18" y="141"/>
                  </a:cubicBezTo>
                  <a:cubicBezTo>
                    <a:pt x="21" y="142"/>
                    <a:pt x="25" y="145"/>
                    <a:pt x="27" y="147"/>
                  </a:cubicBezTo>
                  <a:cubicBezTo>
                    <a:pt x="28" y="149"/>
                    <a:pt x="31" y="154"/>
                    <a:pt x="31" y="157"/>
                  </a:cubicBezTo>
                  <a:cubicBezTo>
                    <a:pt x="32" y="159"/>
                    <a:pt x="31" y="161"/>
                    <a:pt x="31" y="162"/>
                  </a:cubicBezTo>
                  <a:cubicBezTo>
                    <a:pt x="31" y="163"/>
                    <a:pt x="31" y="164"/>
                    <a:pt x="31" y="164"/>
                  </a:cubicBezTo>
                  <a:cubicBezTo>
                    <a:pt x="31" y="165"/>
                    <a:pt x="31" y="166"/>
                    <a:pt x="32" y="166"/>
                  </a:cubicBezTo>
                  <a:cubicBezTo>
                    <a:pt x="32" y="166"/>
                    <a:pt x="32" y="167"/>
                    <a:pt x="33" y="167"/>
                  </a:cubicBezTo>
                  <a:cubicBezTo>
                    <a:pt x="33" y="167"/>
                    <a:pt x="33" y="167"/>
                    <a:pt x="33" y="167"/>
                  </a:cubicBezTo>
                  <a:cubicBezTo>
                    <a:pt x="34" y="166"/>
                    <a:pt x="35" y="166"/>
                    <a:pt x="36" y="166"/>
                  </a:cubicBezTo>
                  <a:cubicBezTo>
                    <a:pt x="36" y="166"/>
                    <a:pt x="36" y="166"/>
                    <a:pt x="36" y="166"/>
                  </a:cubicBezTo>
                  <a:cubicBezTo>
                    <a:pt x="37" y="166"/>
                    <a:pt x="39" y="165"/>
                    <a:pt x="40" y="165"/>
                  </a:cubicBezTo>
                  <a:cubicBezTo>
                    <a:pt x="41" y="165"/>
                    <a:pt x="42" y="165"/>
                    <a:pt x="43" y="166"/>
                  </a:cubicBezTo>
                  <a:cubicBezTo>
                    <a:pt x="46" y="167"/>
                    <a:pt x="47" y="170"/>
                    <a:pt x="48" y="172"/>
                  </a:cubicBezTo>
                  <a:cubicBezTo>
                    <a:pt x="48" y="172"/>
                    <a:pt x="48" y="172"/>
                    <a:pt x="48" y="172"/>
                  </a:cubicBezTo>
                  <a:cubicBezTo>
                    <a:pt x="48" y="173"/>
                    <a:pt x="49" y="174"/>
                    <a:pt x="49" y="175"/>
                  </a:cubicBezTo>
                  <a:cubicBezTo>
                    <a:pt x="49" y="175"/>
                    <a:pt x="50" y="176"/>
                    <a:pt x="50" y="177"/>
                  </a:cubicBezTo>
                  <a:cubicBezTo>
                    <a:pt x="50" y="177"/>
                    <a:pt x="51" y="177"/>
                    <a:pt x="52" y="177"/>
                  </a:cubicBezTo>
                  <a:cubicBezTo>
                    <a:pt x="52" y="177"/>
                    <a:pt x="53" y="177"/>
                    <a:pt x="53" y="177"/>
                  </a:cubicBezTo>
                  <a:cubicBezTo>
                    <a:pt x="53" y="177"/>
                    <a:pt x="54" y="177"/>
                    <a:pt x="54" y="177"/>
                  </a:cubicBezTo>
                  <a:cubicBezTo>
                    <a:pt x="56" y="178"/>
                    <a:pt x="59" y="178"/>
                    <a:pt x="61" y="179"/>
                  </a:cubicBezTo>
                  <a:cubicBezTo>
                    <a:pt x="63" y="181"/>
                    <a:pt x="64" y="183"/>
                    <a:pt x="65" y="185"/>
                  </a:cubicBezTo>
                  <a:cubicBezTo>
                    <a:pt x="65" y="186"/>
                    <a:pt x="66" y="186"/>
                    <a:pt x="66" y="187"/>
                  </a:cubicBezTo>
                  <a:cubicBezTo>
                    <a:pt x="66" y="187"/>
                    <a:pt x="66" y="187"/>
                    <a:pt x="67" y="188"/>
                  </a:cubicBezTo>
                  <a:cubicBezTo>
                    <a:pt x="67" y="188"/>
                    <a:pt x="67" y="188"/>
                    <a:pt x="67" y="188"/>
                  </a:cubicBezTo>
                  <a:cubicBezTo>
                    <a:pt x="67" y="188"/>
                    <a:pt x="67" y="188"/>
                    <a:pt x="67" y="188"/>
                  </a:cubicBezTo>
                  <a:cubicBezTo>
                    <a:pt x="68" y="188"/>
                    <a:pt x="69" y="187"/>
                    <a:pt x="69" y="187"/>
                  </a:cubicBezTo>
                  <a:cubicBezTo>
                    <a:pt x="70" y="187"/>
                    <a:pt x="71" y="187"/>
                    <a:pt x="71" y="188"/>
                  </a:cubicBezTo>
                  <a:cubicBezTo>
                    <a:pt x="73" y="188"/>
                    <a:pt x="76" y="189"/>
                    <a:pt x="78" y="191"/>
                  </a:cubicBezTo>
                  <a:cubicBezTo>
                    <a:pt x="79" y="192"/>
                    <a:pt x="80" y="194"/>
                    <a:pt x="81" y="195"/>
                  </a:cubicBezTo>
                  <a:cubicBezTo>
                    <a:pt x="81" y="195"/>
                    <a:pt x="81" y="195"/>
                    <a:pt x="81" y="195"/>
                  </a:cubicBezTo>
                  <a:cubicBezTo>
                    <a:pt x="81" y="195"/>
                    <a:pt x="82" y="195"/>
                    <a:pt x="83" y="195"/>
                  </a:cubicBezTo>
                  <a:cubicBezTo>
                    <a:pt x="85" y="195"/>
                    <a:pt x="87" y="196"/>
                    <a:pt x="87" y="197"/>
                  </a:cubicBezTo>
                  <a:cubicBezTo>
                    <a:pt x="91" y="200"/>
                    <a:pt x="90" y="207"/>
                    <a:pt x="88" y="210"/>
                  </a:cubicBezTo>
                  <a:cubicBezTo>
                    <a:pt x="87" y="212"/>
                    <a:pt x="84" y="213"/>
                    <a:pt x="83" y="213"/>
                  </a:cubicBezTo>
                  <a:cubicBezTo>
                    <a:pt x="83" y="213"/>
                    <a:pt x="82" y="214"/>
                    <a:pt x="81" y="215"/>
                  </a:cubicBezTo>
                  <a:cubicBezTo>
                    <a:pt x="80" y="216"/>
                    <a:pt x="79" y="216"/>
                    <a:pt x="77" y="217"/>
                  </a:cubicBezTo>
                  <a:cubicBezTo>
                    <a:pt x="77" y="217"/>
                    <a:pt x="77" y="217"/>
                    <a:pt x="77" y="217"/>
                  </a:cubicBezTo>
                  <a:cubicBezTo>
                    <a:pt x="77" y="217"/>
                    <a:pt x="77" y="217"/>
                    <a:pt x="77" y="217"/>
                  </a:cubicBezTo>
                  <a:cubicBezTo>
                    <a:pt x="76" y="218"/>
                    <a:pt x="76" y="218"/>
                    <a:pt x="76" y="219"/>
                  </a:cubicBezTo>
                  <a:cubicBezTo>
                    <a:pt x="75" y="221"/>
                    <a:pt x="74" y="223"/>
                    <a:pt x="73" y="224"/>
                  </a:cubicBezTo>
                  <a:cubicBezTo>
                    <a:pt x="72" y="225"/>
                    <a:pt x="70" y="226"/>
                    <a:pt x="68" y="227"/>
                  </a:cubicBezTo>
                  <a:cubicBezTo>
                    <a:pt x="68" y="227"/>
                    <a:pt x="68" y="227"/>
                    <a:pt x="67" y="227"/>
                  </a:cubicBezTo>
                  <a:cubicBezTo>
                    <a:pt x="67" y="228"/>
                    <a:pt x="66" y="228"/>
                    <a:pt x="66" y="228"/>
                  </a:cubicBezTo>
                  <a:cubicBezTo>
                    <a:pt x="66" y="228"/>
                    <a:pt x="65" y="229"/>
                    <a:pt x="65" y="229"/>
                  </a:cubicBezTo>
                  <a:cubicBezTo>
                    <a:pt x="64" y="229"/>
                    <a:pt x="63" y="231"/>
                    <a:pt x="63" y="232"/>
                  </a:cubicBezTo>
                  <a:cubicBezTo>
                    <a:pt x="62" y="233"/>
                    <a:pt x="61" y="234"/>
                    <a:pt x="61" y="235"/>
                  </a:cubicBezTo>
                  <a:cubicBezTo>
                    <a:pt x="61" y="235"/>
                    <a:pt x="61" y="235"/>
                    <a:pt x="61" y="235"/>
                  </a:cubicBezTo>
                  <a:cubicBezTo>
                    <a:pt x="59" y="237"/>
                    <a:pt x="57" y="240"/>
                    <a:pt x="56" y="241"/>
                  </a:cubicBezTo>
                  <a:cubicBezTo>
                    <a:pt x="56" y="242"/>
                    <a:pt x="55" y="242"/>
                    <a:pt x="55" y="242"/>
                  </a:cubicBezTo>
                  <a:cubicBezTo>
                    <a:pt x="55" y="243"/>
                    <a:pt x="54" y="243"/>
                    <a:pt x="54" y="243"/>
                  </a:cubicBezTo>
                  <a:cubicBezTo>
                    <a:pt x="54" y="243"/>
                    <a:pt x="54" y="243"/>
                    <a:pt x="54" y="243"/>
                  </a:cubicBezTo>
                  <a:cubicBezTo>
                    <a:pt x="54" y="244"/>
                    <a:pt x="54" y="245"/>
                    <a:pt x="53" y="246"/>
                  </a:cubicBezTo>
                  <a:cubicBezTo>
                    <a:pt x="52" y="248"/>
                    <a:pt x="50" y="250"/>
                    <a:pt x="48" y="252"/>
                  </a:cubicBezTo>
                  <a:cubicBezTo>
                    <a:pt x="47" y="252"/>
                    <a:pt x="46" y="253"/>
                    <a:pt x="45" y="253"/>
                  </a:cubicBezTo>
                  <a:cubicBezTo>
                    <a:pt x="45" y="253"/>
                    <a:pt x="45" y="253"/>
                    <a:pt x="45" y="253"/>
                  </a:cubicBezTo>
                  <a:cubicBezTo>
                    <a:pt x="45" y="253"/>
                    <a:pt x="45" y="253"/>
                    <a:pt x="45" y="254"/>
                  </a:cubicBezTo>
                  <a:cubicBezTo>
                    <a:pt x="45" y="254"/>
                    <a:pt x="45" y="254"/>
                    <a:pt x="45" y="254"/>
                  </a:cubicBezTo>
                  <a:cubicBezTo>
                    <a:pt x="46" y="255"/>
                    <a:pt x="47" y="256"/>
                    <a:pt x="48" y="258"/>
                  </a:cubicBezTo>
                  <a:cubicBezTo>
                    <a:pt x="49" y="260"/>
                    <a:pt x="49" y="265"/>
                    <a:pt x="46" y="268"/>
                  </a:cubicBezTo>
                  <a:cubicBezTo>
                    <a:pt x="45" y="269"/>
                    <a:pt x="42" y="270"/>
                    <a:pt x="41" y="270"/>
                  </a:cubicBezTo>
                  <a:cubicBezTo>
                    <a:pt x="40" y="270"/>
                    <a:pt x="40" y="271"/>
                    <a:pt x="39" y="272"/>
                  </a:cubicBezTo>
                  <a:cubicBezTo>
                    <a:pt x="39" y="272"/>
                    <a:pt x="38" y="273"/>
                    <a:pt x="37" y="274"/>
                  </a:cubicBezTo>
                  <a:cubicBezTo>
                    <a:pt x="37" y="274"/>
                    <a:pt x="37" y="274"/>
                    <a:pt x="37" y="275"/>
                  </a:cubicBezTo>
                  <a:cubicBezTo>
                    <a:pt x="34" y="277"/>
                    <a:pt x="33" y="279"/>
                    <a:pt x="30" y="280"/>
                  </a:cubicBezTo>
                  <a:cubicBezTo>
                    <a:pt x="29" y="281"/>
                    <a:pt x="28" y="281"/>
                    <a:pt x="27" y="281"/>
                  </a:cubicBezTo>
                  <a:cubicBezTo>
                    <a:pt x="26" y="281"/>
                    <a:pt x="25" y="281"/>
                    <a:pt x="25" y="281"/>
                  </a:cubicBezTo>
                  <a:cubicBezTo>
                    <a:pt x="24" y="281"/>
                    <a:pt x="24" y="281"/>
                    <a:pt x="24" y="281"/>
                  </a:cubicBezTo>
                  <a:cubicBezTo>
                    <a:pt x="23" y="281"/>
                    <a:pt x="23" y="282"/>
                    <a:pt x="23" y="282"/>
                  </a:cubicBezTo>
                  <a:cubicBezTo>
                    <a:pt x="22" y="282"/>
                    <a:pt x="22" y="282"/>
                    <a:pt x="22" y="283"/>
                  </a:cubicBezTo>
                  <a:cubicBezTo>
                    <a:pt x="22" y="283"/>
                    <a:pt x="21" y="284"/>
                    <a:pt x="21" y="284"/>
                  </a:cubicBezTo>
                  <a:cubicBezTo>
                    <a:pt x="20" y="285"/>
                    <a:pt x="19" y="286"/>
                    <a:pt x="18" y="287"/>
                  </a:cubicBezTo>
                  <a:cubicBezTo>
                    <a:pt x="18" y="288"/>
                    <a:pt x="17" y="288"/>
                    <a:pt x="17" y="289"/>
                  </a:cubicBezTo>
                  <a:cubicBezTo>
                    <a:pt x="17" y="289"/>
                    <a:pt x="17" y="289"/>
                    <a:pt x="16" y="289"/>
                  </a:cubicBezTo>
                  <a:cubicBezTo>
                    <a:pt x="16" y="289"/>
                    <a:pt x="16" y="289"/>
                    <a:pt x="16" y="289"/>
                  </a:cubicBezTo>
                  <a:cubicBezTo>
                    <a:pt x="15" y="294"/>
                    <a:pt x="15" y="294"/>
                    <a:pt x="15" y="294"/>
                  </a:cubicBezTo>
                  <a:cubicBezTo>
                    <a:pt x="10" y="292"/>
                    <a:pt x="10" y="292"/>
                    <a:pt x="10" y="292"/>
                  </a:cubicBezTo>
                  <a:cubicBezTo>
                    <a:pt x="10" y="292"/>
                    <a:pt x="9" y="292"/>
                    <a:pt x="9" y="292"/>
                  </a:cubicBezTo>
                  <a:cubicBezTo>
                    <a:pt x="8" y="293"/>
                    <a:pt x="7" y="294"/>
                    <a:pt x="7" y="295"/>
                  </a:cubicBezTo>
                  <a:cubicBezTo>
                    <a:pt x="6" y="297"/>
                    <a:pt x="8" y="300"/>
                    <a:pt x="8" y="302"/>
                  </a:cubicBezTo>
                  <a:cubicBezTo>
                    <a:pt x="7" y="303"/>
                    <a:pt x="6" y="305"/>
                    <a:pt x="5" y="306"/>
                  </a:cubicBezTo>
                  <a:cubicBezTo>
                    <a:pt x="5" y="307"/>
                    <a:pt x="4" y="308"/>
                    <a:pt x="4" y="308"/>
                  </a:cubicBezTo>
                  <a:cubicBezTo>
                    <a:pt x="4" y="309"/>
                    <a:pt x="4" y="309"/>
                    <a:pt x="4" y="310"/>
                  </a:cubicBezTo>
                  <a:cubicBezTo>
                    <a:pt x="5" y="310"/>
                    <a:pt x="6" y="312"/>
                    <a:pt x="5" y="313"/>
                  </a:cubicBezTo>
                  <a:cubicBezTo>
                    <a:pt x="5" y="314"/>
                    <a:pt x="4" y="316"/>
                    <a:pt x="4" y="316"/>
                  </a:cubicBezTo>
                  <a:cubicBezTo>
                    <a:pt x="4" y="317"/>
                    <a:pt x="3" y="318"/>
                    <a:pt x="2" y="319"/>
                  </a:cubicBezTo>
                  <a:cubicBezTo>
                    <a:pt x="2" y="320"/>
                    <a:pt x="0" y="321"/>
                    <a:pt x="0" y="322"/>
                  </a:cubicBezTo>
                  <a:cubicBezTo>
                    <a:pt x="0" y="322"/>
                    <a:pt x="0" y="324"/>
                    <a:pt x="1" y="324"/>
                  </a:cubicBezTo>
                  <a:cubicBezTo>
                    <a:pt x="1" y="325"/>
                    <a:pt x="3" y="326"/>
                    <a:pt x="4" y="326"/>
                  </a:cubicBezTo>
                  <a:cubicBezTo>
                    <a:pt x="5" y="326"/>
                    <a:pt x="7" y="326"/>
                    <a:pt x="8" y="327"/>
                  </a:cubicBezTo>
                  <a:cubicBezTo>
                    <a:pt x="8" y="327"/>
                    <a:pt x="9" y="328"/>
                    <a:pt x="10" y="329"/>
                  </a:cubicBezTo>
                  <a:cubicBezTo>
                    <a:pt x="10" y="329"/>
                    <a:pt x="10" y="330"/>
                    <a:pt x="10" y="331"/>
                  </a:cubicBezTo>
                  <a:cubicBezTo>
                    <a:pt x="10" y="332"/>
                    <a:pt x="9" y="334"/>
                    <a:pt x="9" y="335"/>
                  </a:cubicBezTo>
                  <a:cubicBezTo>
                    <a:pt x="9" y="336"/>
                    <a:pt x="10" y="337"/>
                    <a:pt x="10" y="338"/>
                  </a:cubicBezTo>
                  <a:cubicBezTo>
                    <a:pt x="10" y="339"/>
                    <a:pt x="11" y="341"/>
                    <a:pt x="11" y="342"/>
                  </a:cubicBezTo>
                  <a:cubicBezTo>
                    <a:pt x="10" y="343"/>
                    <a:pt x="8" y="344"/>
                    <a:pt x="7" y="345"/>
                  </a:cubicBezTo>
                  <a:cubicBezTo>
                    <a:pt x="7" y="346"/>
                    <a:pt x="8" y="349"/>
                    <a:pt x="9" y="349"/>
                  </a:cubicBezTo>
                  <a:cubicBezTo>
                    <a:pt x="10" y="350"/>
                    <a:pt x="12" y="350"/>
                    <a:pt x="13" y="350"/>
                  </a:cubicBezTo>
                  <a:cubicBezTo>
                    <a:pt x="15" y="350"/>
                    <a:pt x="19" y="351"/>
                    <a:pt x="21" y="351"/>
                  </a:cubicBezTo>
                  <a:cubicBezTo>
                    <a:pt x="22" y="352"/>
                    <a:pt x="24" y="354"/>
                    <a:pt x="25" y="355"/>
                  </a:cubicBezTo>
                  <a:cubicBezTo>
                    <a:pt x="25" y="356"/>
                    <a:pt x="26" y="357"/>
                    <a:pt x="26" y="357"/>
                  </a:cubicBezTo>
                  <a:cubicBezTo>
                    <a:pt x="28" y="358"/>
                    <a:pt x="31" y="358"/>
                    <a:pt x="32" y="359"/>
                  </a:cubicBezTo>
                  <a:cubicBezTo>
                    <a:pt x="33" y="359"/>
                    <a:pt x="33" y="361"/>
                    <a:pt x="33" y="361"/>
                  </a:cubicBezTo>
                  <a:cubicBezTo>
                    <a:pt x="34" y="362"/>
                    <a:pt x="35" y="363"/>
                    <a:pt x="36" y="364"/>
                  </a:cubicBezTo>
                  <a:cubicBezTo>
                    <a:pt x="36" y="364"/>
                    <a:pt x="38" y="363"/>
                    <a:pt x="39" y="363"/>
                  </a:cubicBezTo>
                  <a:cubicBezTo>
                    <a:pt x="40" y="363"/>
                    <a:pt x="41" y="362"/>
                    <a:pt x="42" y="362"/>
                  </a:cubicBezTo>
                  <a:cubicBezTo>
                    <a:pt x="43" y="362"/>
                    <a:pt x="44" y="363"/>
                    <a:pt x="44" y="364"/>
                  </a:cubicBezTo>
                  <a:cubicBezTo>
                    <a:pt x="45" y="365"/>
                    <a:pt x="45" y="366"/>
                    <a:pt x="46" y="367"/>
                  </a:cubicBezTo>
                  <a:cubicBezTo>
                    <a:pt x="46" y="368"/>
                    <a:pt x="48" y="371"/>
                    <a:pt x="49" y="371"/>
                  </a:cubicBezTo>
                  <a:cubicBezTo>
                    <a:pt x="50" y="371"/>
                    <a:pt x="51" y="368"/>
                    <a:pt x="52" y="368"/>
                  </a:cubicBezTo>
                  <a:cubicBezTo>
                    <a:pt x="52" y="367"/>
                    <a:pt x="54" y="368"/>
                    <a:pt x="55" y="368"/>
                  </a:cubicBezTo>
                  <a:cubicBezTo>
                    <a:pt x="56" y="368"/>
                    <a:pt x="56" y="371"/>
                    <a:pt x="57" y="372"/>
                  </a:cubicBezTo>
                  <a:cubicBezTo>
                    <a:pt x="58" y="372"/>
                    <a:pt x="59" y="372"/>
                    <a:pt x="60" y="372"/>
                  </a:cubicBezTo>
                  <a:cubicBezTo>
                    <a:pt x="61" y="372"/>
                    <a:pt x="63" y="372"/>
                    <a:pt x="64" y="372"/>
                  </a:cubicBezTo>
                  <a:cubicBezTo>
                    <a:pt x="64" y="372"/>
                    <a:pt x="65" y="374"/>
                    <a:pt x="65" y="374"/>
                  </a:cubicBezTo>
                  <a:cubicBezTo>
                    <a:pt x="66" y="374"/>
                    <a:pt x="68" y="375"/>
                    <a:pt x="69" y="376"/>
                  </a:cubicBezTo>
                  <a:cubicBezTo>
                    <a:pt x="69" y="376"/>
                    <a:pt x="69" y="377"/>
                    <a:pt x="69" y="378"/>
                  </a:cubicBezTo>
                  <a:cubicBezTo>
                    <a:pt x="69" y="378"/>
                    <a:pt x="69" y="380"/>
                    <a:pt x="69" y="380"/>
                  </a:cubicBezTo>
                  <a:cubicBezTo>
                    <a:pt x="70" y="381"/>
                    <a:pt x="71" y="383"/>
                    <a:pt x="71" y="383"/>
                  </a:cubicBezTo>
                  <a:cubicBezTo>
                    <a:pt x="72" y="383"/>
                    <a:pt x="74" y="384"/>
                    <a:pt x="74" y="383"/>
                  </a:cubicBezTo>
                  <a:cubicBezTo>
                    <a:pt x="75" y="383"/>
                    <a:pt x="76" y="382"/>
                    <a:pt x="76" y="382"/>
                  </a:cubicBezTo>
                  <a:cubicBezTo>
                    <a:pt x="77" y="381"/>
                    <a:pt x="77" y="379"/>
                    <a:pt x="77" y="379"/>
                  </a:cubicBezTo>
                  <a:cubicBezTo>
                    <a:pt x="78" y="378"/>
                    <a:pt x="80" y="378"/>
                    <a:pt x="80" y="378"/>
                  </a:cubicBezTo>
                  <a:cubicBezTo>
                    <a:pt x="81" y="377"/>
                    <a:pt x="82" y="376"/>
                    <a:pt x="83" y="376"/>
                  </a:cubicBezTo>
                  <a:cubicBezTo>
                    <a:pt x="83" y="375"/>
                    <a:pt x="84" y="374"/>
                    <a:pt x="85" y="374"/>
                  </a:cubicBezTo>
                  <a:cubicBezTo>
                    <a:pt x="85" y="374"/>
                    <a:pt x="87" y="374"/>
                    <a:pt x="87" y="374"/>
                  </a:cubicBezTo>
                  <a:cubicBezTo>
                    <a:pt x="88" y="375"/>
                    <a:pt x="88" y="377"/>
                    <a:pt x="88" y="377"/>
                  </a:cubicBezTo>
                  <a:cubicBezTo>
                    <a:pt x="89" y="378"/>
                    <a:pt x="92" y="379"/>
                    <a:pt x="93" y="379"/>
                  </a:cubicBezTo>
                  <a:cubicBezTo>
                    <a:pt x="94" y="378"/>
                    <a:pt x="97" y="376"/>
                    <a:pt x="98" y="376"/>
                  </a:cubicBezTo>
                  <a:cubicBezTo>
                    <a:pt x="99" y="376"/>
                    <a:pt x="101" y="376"/>
                    <a:pt x="101" y="376"/>
                  </a:cubicBezTo>
                  <a:cubicBezTo>
                    <a:pt x="103" y="376"/>
                    <a:pt x="107" y="377"/>
                    <a:pt x="108" y="378"/>
                  </a:cubicBezTo>
                  <a:cubicBezTo>
                    <a:pt x="109" y="379"/>
                    <a:pt x="110" y="381"/>
                    <a:pt x="110" y="383"/>
                  </a:cubicBezTo>
                  <a:cubicBezTo>
                    <a:pt x="111" y="384"/>
                    <a:pt x="111" y="387"/>
                    <a:pt x="111" y="388"/>
                  </a:cubicBezTo>
                  <a:cubicBezTo>
                    <a:pt x="111" y="390"/>
                    <a:pt x="110" y="392"/>
                    <a:pt x="109" y="394"/>
                  </a:cubicBezTo>
                  <a:cubicBezTo>
                    <a:pt x="109" y="396"/>
                    <a:pt x="108" y="399"/>
                    <a:pt x="107" y="400"/>
                  </a:cubicBezTo>
                  <a:cubicBezTo>
                    <a:pt x="107" y="401"/>
                    <a:pt x="106" y="403"/>
                    <a:pt x="106" y="404"/>
                  </a:cubicBezTo>
                  <a:cubicBezTo>
                    <a:pt x="106" y="405"/>
                    <a:pt x="105" y="407"/>
                    <a:pt x="105" y="408"/>
                  </a:cubicBezTo>
                  <a:cubicBezTo>
                    <a:pt x="105" y="410"/>
                    <a:pt x="105" y="413"/>
                    <a:pt x="106" y="414"/>
                  </a:cubicBezTo>
                  <a:cubicBezTo>
                    <a:pt x="106" y="416"/>
                    <a:pt x="107" y="419"/>
                    <a:pt x="108" y="419"/>
                  </a:cubicBezTo>
                  <a:cubicBezTo>
                    <a:pt x="109" y="420"/>
                    <a:pt x="112" y="420"/>
                    <a:pt x="113" y="420"/>
                  </a:cubicBezTo>
                  <a:cubicBezTo>
                    <a:pt x="115" y="419"/>
                    <a:pt x="117" y="418"/>
                    <a:pt x="118" y="417"/>
                  </a:cubicBezTo>
                  <a:cubicBezTo>
                    <a:pt x="119" y="416"/>
                    <a:pt x="122" y="414"/>
                    <a:pt x="123" y="413"/>
                  </a:cubicBezTo>
                  <a:cubicBezTo>
                    <a:pt x="123" y="412"/>
                    <a:pt x="124" y="410"/>
                    <a:pt x="124" y="409"/>
                  </a:cubicBezTo>
                  <a:cubicBezTo>
                    <a:pt x="125" y="408"/>
                    <a:pt x="127" y="406"/>
                    <a:pt x="127" y="405"/>
                  </a:cubicBezTo>
                  <a:cubicBezTo>
                    <a:pt x="128" y="404"/>
                    <a:pt x="129" y="402"/>
                    <a:pt x="129" y="401"/>
                  </a:cubicBezTo>
                  <a:cubicBezTo>
                    <a:pt x="130" y="399"/>
                    <a:pt x="129" y="396"/>
                    <a:pt x="130" y="394"/>
                  </a:cubicBezTo>
                  <a:cubicBezTo>
                    <a:pt x="130" y="393"/>
                    <a:pt x="130" y="390"/>
                    <a:pt x="131" y="389"/>
                  </a:cubicBezTo>
                  <a:cubicBezTo>
                    <a:pt x="132" y="388"/>
                    <a:pt x="133" y="386"/>
                    <a:pt x="134" y="385"/>
                  </a:cubicBezTo>
                  <a:cubicBezTo>
                    <a:pt x="135" y="384"/>
                    <a:pt x="136" y="382"/>
                    <a:pt x="136" y="381"/>
                  </a:cubicBezTo>
                  <a:cubicBezTo>
                    <a:pt x="136" y="380"/>
                    <a:pt x="134" y="379"/>
                    <a:pt x="134" y="379"/>
                  </a:cubicBezTo>
                  <a:cubicBezTo>
                    <a:pt x="134" y="378"/>
                    <a:pt x="135" y="377"/>
                    <a:pt x="135" y="376"/>
                  </a:cubicBezTo>
                  <a:cubicBezTo>
                    <a:pt x="135" y="374"/>
                    <a:pt x="135" y="370"/>
                    <a:pt x="136" y="368"/>
                  </a:cubicBezTo>
                  <a:cubicBezTo>
                    <a:pt x="136" y="365"/>
                    <a:pt x="137" y="358"/>
                    <a:pt x="138" y="356"/>
                  </a:cubicBezTo>
                  <a:cubicBezTo>
                    <a:pt x="140" y="353"/>
                    <a:pt x="144" y="348"/>
                    <a:pt x="146" y="346"/>
                  </a:cubicBezTo>
                  <a:cubicBezTo>
                    <a:pt x="147" y="344"/>
                    <a:pt x="149" y="341"/>
                    <a:pt x="150" y="339"/>
                  </a:cubicBezTo>
                  <a:cubicBezTo>
                    <a:pt x="151" y="337"/>
                    <a:pt x="153" y="333"/>
                    <a:pt x="155" y="331"/>
                  </a:cubicBezTo>
                  <a:cubicBezTo>
                    <a:pt x="156" y="331"/>
                    <a:pt x="158" y="329"/>
                    <a:pt x="158" y="329"/>
                  </a:cubicBezTo>
                  <a:cubicBezTo>
                    <a:pt x="159" y="327"/>
                    <a:pt x="160" y="324"/>
                    <a:pt x="161" y="323"/>
                  </a:cubicBezTo>
                  <a:cubicBezTo>
                    <a:pt x="161" y="322"/>
                    <a:pt x="164" y="321"/>
                    <a:pt x="165" y="319"/>
                  </a:cubicBezTo>
                  <a:cubicBezTo>
                    <a:pt x="166" y="318"/>
                    <a:pt x="167" y="316"/>
                    <a:pt x="168" y="314"/>
                  </a:cubicBezTo>
                  <a:cubicBezTo>
                    <a:pt x="168" y="313"/>
                    <a:pt x="169" y="309"/>
                    <a:pt x="169" y="307"/>
                  </a:cubicBezTo>
                  <a:cubicBezTo>
                    <a:pt x="169" y="306"/>
                    <a:pt x="167" y="302"/>
                    <a:pt x="167" y="301"/>
                  </a:cubicBezTo>
                  <a:cubicBezTo>
                    <a:pt x="167" y="300"/>
                    <a:pt x="169" y="299"/>
                    <a:pt x="170" y="298"/>
                  </a:cubicBezTo>
                  <a:cubicBezTo>
                    <a:pt x="171" y="297"/>
                    <a:pt x="172" y="295"/>
                    <a:pt x="172" y="294"/>
                  </a:cubicBezTo>
                  <a:cubicBezTo>
                    <a:pt x="173" y="293"/>
                    <a:pt x="173" y="291"/>
                    <a:pt x="174" y="290"/>
                  </a:cubicBezTo>
                  <a:cubicBezTo>
                    <a:pt x="174" y="289"/>
                    <a:pt x="174" y="287"/>
                    <a:pt x="174" y="286"/>
                  </a:cubicBezTo>
                  <a:cubicBezTo>
                    <a:pt x="174" y="286"/>
                    <a:pt x="175" y="284"/>
                    <a:pt x="175" y="284"/>
                  </a:cubicBezTo>
                  <a:cubicBezTo>
                    <a:pt x="176" y="281"/>
                    <a:pt x="176" y="277"/>
                    <a:pt x="177" y="275"/>
                  </a:cubicBezTo>
                  <a:cubicBezTo>
                    <a:pt x="177" y="272"/>
                    <a:pt x="181" y="266"/>
                    <a:pt x="181" y="263"/>
                  </a:cubicBezTo>
                  <a:cubicBezTo>
                    <a:pt x="182" y="260"/>
                    <a:pt x="182" y="255"/>
                    <a:pt x="182" y="253"/>
                  </a:cubicBezTo>
                  <a:cubicBezTo>
                    <a:pt x="182" y="250"/>
                    <a:pt x="181" y="244"/>
                    <a:pt x="181" y="242"/>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7" name="Freeform 76"/>
            <p:cNvSpPr>
              <a:spLocks/>
            </p:cNvSpPr>
            <p:nvPr/>
          </p:nvSpPr>
          <p:spPr bwMode="auto">
            <a:xfrm>
              <a:off x="5326063" y="2233613"/>
              <a:ext cx="876300" cy="652463"/>
            </a:xfrm>
            <a:custGeom>
              <a:avLst/>
              <a:gdLst>
                <a:gd name="T0" fmla="*/ 1017 w 1040"/>
                <a:gd name="T1" fmla="*/ 623 h 774"/>
                <a:gd name="T2" fmla="*/ 1001 w 1040"/>
                <a:gd name="T3" fmla="*/ 626 h 774"/>
                <a:gd name="T4" fmla="*/ 980 w 1040"/>
                <a:gd name="T5" fmla="*/ 621 h 774"/>
                <a:gd name="T6" fmla="*/ 989 w 1040"/>
                <a:gd name="T7" fmla="*/ 609 h 774"/>
                <a:gd name="T8" fmla="*/ 969 w 1040"/>
                <a:gd name="T9" fmla="*/ 625 h 774"/>
                <a:gd name="T10" fmla="*/ 943 w 1040"/>
                <a:gd name="T11" fmla="*/ 651 h 774"/>
                <a:gd name="T12" fmla="*/ 910 w 1040"/>
                <a:gd name="T13" fmla="*/ 666 h 774"/>
                <a:gd name="T14" fmla="*/ 884 w 1040"/>
                <a:gd name="T15" fmla="*/ 680 h 774"/>
                <a:gd name="T16" fmla="*/ 855 w 1040"/>
                <a:gd name="T17" fmla="*/ 683 h 774"/>
                <a:gd name="T18" fmla="*/ 842 w 1040"/>
                <a:gd name="T19" fmla="*/ 690 h 774"/>
                <a:gd name="T20" fmla="*/ 823 w 1040"/>
                <a:gd name="T21" fmla="*/ 710 h 774"/>
                <a:gd name="T22" fmla="*/ 812 w 1040"/>
                <a:gd name="T23" fmla="*/ 725 h 774"/>
                <a:gd name="T24" fmla="*/ 812 w 1040"/>
                <a:gd name="T25" fmla="*/ 701 h 774"/>
                <a:gd name="T26" fmla="*/ 803 w 1040"/>
                <a:gd name="T27" fmla="*/ 672 h 774"/>
                <a:gd name="T28" fmla="*/ 778 w 1040"/>
                <a:gd name="T29" fmla="*/ 373 h 774"/>
                <a:gd name="T30" fmla="*/ 733 w 1040"/>
                <a:gd name="T31" fmla="*/ 231 h 774"/>
                <a:gd name="T32" fmla="*/ 719 w 1040"/>
                <a:gd name="T33" fmla="*/ 233 h 774"/>
                <a:gd name="T34" fmla="*/ 715 w 1040"/>
                <a:gd name="T35" fmla="*/ 195 h 774"/>
                <a:gd name="T36" fmla="*/ 698 w 1040"/>
                <a:gd name="T37" fmla="*/ 165 h 774"/>
                <a:gd name="T38" fmla="*/ 702 w 1040"/>
                <a:gd name="T39" fmla="*/ 122 h 774"/>
                <a:gd name="T40" fmla="*/ 690 w 1040"/>
                <a:gd name="T41" fmla="*/ 81 h 774"/>
                <a:gd name="T42" fmla="*/ 672 w 1040"/>
                <a:gd name="T43" fmla="*/ 42 h 774"/>
                <a:gd name="T44" fmla="*/ 665 w 1040"/>
                <a:gd name="T45" fmla="*/ 9 h 774"/>
                <a:gd name="T46" fmla="*/ 499 w 1040"/>
                <a:gd name="T47" fmla="*/ 48 h 774"/>
                <a:gd name="T48" fmla="*/ 474 w 1040"/>
                <a:gd name="T49" fmla="*/ 57 h 774"/>
                <a:gd name="T50" fmla="*/ 454 w 1040"/>
                <a:gd name="T51" fmla="*/ 74 h 774"/>
                <a:gd name="T52" fmla="*/ 433 w 1040"/>
                <a:gd name="T53" fmla="*/ 100 h 774"/>
                <a:gd name="T54" fmla="*/ 407 w 1040"/>
                <a:gd name="T55" fmla="*/ 141 h 774"/>
                <a:gd name="T56" fmla="*/ 388 w 1040"/>
                <a:gd name="T57" fmla="*/ 187 h 774"/>
                <a:gd name="T58" fmla="*/ 359 w 1040"/>
                <a:gd name="T59" fmla="*/ 212 h 774"/>
                <a:gd name="T60" fmla="*/ 344 w 1040"/>
                <a:gd name="T61" fmla="*/ 233 h 774"/>
                <a:gd name="T62" fmla="*/ 350 w 1040"/>
                <a:gd name="T63" fmla="*/ 257 h 774"/>
                <a:gd name="T64" fmla="*/ 374 w 1040"/>
                <a:gd name="T65" fmla="*/ 269 h 774"/>
                <a:gd name="T66" fmla="*/ 362 w 1040"/>
                <a:gd name="T67" fmla="*/ 291 h 774"/>
                <a:gd name="T68" fmla="*/ 384 w 1040"/>
                <a:gd name="T69" fmla="*/ 331 h 774"/>
                <a:gd name="T70" fmla="*/ 356 w 1040"/>
                <a:gd name="T71" fmla="*/ 355 h 774"/>
                <a:gd name="T72" fmla="*/ 329 w 1040"/>
                <a:gd name="T73" fmla="*/ 392 h 774"/>
                <a:gd name="T74" fmla="*/ 291 w 1040"/>
                <a:gd name="T75" fmla="*/ 412 h 774"/>
                <a:gd name="T76" fmla="*/ 247 w 1040"/>
                <a:gd name="T77" fmla="*/ 425 h 774"/>
                <a:gd name="T78" fmla="*/ 210 w 1040"/>
                <a:gd name="T79" fmla="*/ 425 h 774"/>
                <a:gd name="T80" fmla="*/ 130 w 1040"/>
                <a:gd name="T81" fmla="*/ 434 h 774"/>
                <a:gd name="T82" fmla="*/ 50 w 1040"/>
                <a:gd name="T83" fmla="*/ 468 h 774"/>
                <a:gd name="T84" fmla="*/ 51 w 1040"/>
                <a:gd name="T85" fmla="*/ 499 h 774"/>
                <a:gd name="T86" fmla="*/ 66 w 1040"/>
                <a:gd name="T87" fmla="*/ 520 h 774"/>
                <a:gd name="T88" fmla="*/ 89 w 1040"/>
                <a:gd name="T89" fmla="*/ 546 h 774"/>
                <a:gd name="T90" fmla="*/ 67 w 1040"/>
                <a:gd name="T91" fmla="*/ 579 h 774"/>
                <a:gd name="T92" fmla="*/ 45 w 1040"/>
                <a:gd name="T93" fmla="*/ 607 h 774"/>
                <a:gd name="T94" fmla="*/ 109 w 1040"/>
                <a:gd name="T95" fmla="*/ 680 h 774"/>
                <a:gd name="T96" fmla="*/ 565 w 1040"/>
                <a:gd name="T97" fmla="*/ 576 h 774"/>
                <a:gd name="T98" fmla="*/ 586 w 1040"/>
                <a:gd name="T99" fmla="*/ 586 h 774"/>
                <a:gd name="T100" fmla="*/ 607 w 1040"/>
                <a:gd name="T101" fmla="*/ 600 h 774"/>
                <a:gd name="T102" fmla="*/ 617 w 1040"/>
                <a:gd name="T103" fmla="*/ 619 h 774"/>
                <a:gd name="T104" fmla="*/ 628 w 1040"/>
                <a:gd name="T105" fmla="*/ 642 h 774"/>
                <a:gd name="T106" fmla="*/ 646 w 1040"/>
                <a:gd name="T107" fmla="*/ 648 h 774"/>
                <a:gd name="T108" fmla="*/ 657 w 1040"/>
                <a:gd name="T109" fmla="*/ 648 h 774"/>
                <a:gd name="T110" fmla="*/ 677 w 1040"/>
                <a:gd name="T111" fmla="*/ 663 h 774"/>
                <a:gd name="T112" fmla="*/ 787 w 1040"/>
                <a:gd name="T113" fmla="*/ 759 h 774"/>
                <a:gd name="T114" fmla="*/ 799 w 1040"/>
                <a:gd name="T115" fmla="*/ 769 h 774"/>
                <a:gd name="T116" fmla="*/ 825 w 1040"/>
                <a:gd name="T117" fmla="*/ 759 h 774"/>
                <a:gd name="T118" fmla="*/ 880 w 1040"/>
                <a:gd name="T119" fmla="*/ 739 h 774"/>
                <a:gd name="T120" fmla="*/ 958 w 1040"/>
                <a:gd name="T121" fmla="*/ 683 h 774"/>
                <a:gd name="T122" fmla="*/ 1039 w 1040"/>
                <a:gd name="T123" fmla="*/ 612 h 7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40" h="774">
                  <a:moveTo>
                    <a:pt x="1036" y="606"/>
                  </a:moveTo>
                  <a:cubicBezTo>
                    <a:pt x="1035" y="606"/>
                    <a:pt x="1032" y="606"/>
                    <a:pt x="1031" y="607"/>
                  </a:cubicBezTo>
                  <a:cubicBezTo>
                    <a:pt x="1030" y="607"/>
                    <a:pt x="1029" y="609"/>
                    <a:pt x="1029" y="609"/>
                  </a:cubicBezTo>
                  <a:cubicBezTo>
                    <a:pt x="1028" y="610"/>
                    <a:pt x="1027" y="612"/>
                    <a:pt x="1027" y="613"/>
                  </a:cubicBezTo>
                  <a:cubicBezTo>
                    <a:pt x="1026" y="614"/>
                    <a:pt x="1025" y="615"/>
                    <a:pt x="1024" y="616"/>
                  </a:cubicBezTo>
                  <a:cubicBezTo>
                    <a:pt x="1023" y="617"/>
                    <a:pt x="1021" y="619"/>
                    <a:pt x="1020" y="620"/>
                  </a:cubicBezTo>
                  <a:cubicBezTo>
                    <a:pt x="1019" y="621"/>
                    <a:pt x="1018" y="622"/>
                    <a:pt x="1017" y="623"/>
                  </a:cubicBezTo>
                  <a:cubicBezTo>
                    <a:pt x="1016" y="624"/>
                    <a:pt x="1016" y="627"/>
                    <a:pt x="1015" y="628"/>
                  </a:cubicBezTo>
                  <a:cubicBezTo>
                    <a:pt x="1015" y="628"/>
                    <a:pt x="1014" y="629"/>
                    <a:pt x="1013" y="629"/>
                  </a:cubicBezTo>
                  <a:cubicBezTo>
                    <a:pt x="1012" y="629"/>
                    <a:pt x="1009" y="627"/>
                    <a:pt x="1009" y="627"/>
                  </a:cubicBezTo>
                  <a:cubicBezTo>
                    <a:pt x="1009" y="627"/>
                    <a:pt x="1008" y="624"/>
                    <a:pt x="1007" y="624"/>
                  </a:cubicBezTo>
                  <a:cubicBezTo>
                    <a:pt x="1006" y="623"/>
                    <a:pt x="1005" y="621"/>
                    <a:pt x="1004" y="621"/>
                  </a:cubicBezTo>
                  <a:cubicBezTo>
                    <a:pt x="1003" y="621"/>
                    <a:pt x="1002" y="622"/>
                    <a:pt x="1001" y="622"/>
                  </a:cubicBezTo>
                  <a:cubicBezTo>
                    <a:pt x="1001" y="623"/>
                    <a:pt x="1001" y="625"/>
                    <a:pt x="1001" y="626"/>
                  </a:cubicBezTo>
                  <a:cubicBezTo>
                    <a:pt x="1000" y="627"/>
                    <a:pt x="999" y="627"/>
                    <a:pt x="998" y="627"/>
                  </a:cubicBezTo>
                  <a:cubicBezTo>
                    <a:pt x="997" y="627"/>
                    <a:pt x="996" y="625"/>
                    <a:pt x="996" y="625"/>
                  </a:cubicBezTo>
                  <a:cubicBezTo>
                    <a:pt x="995" y="625"/>
                    <a:pt x="994" y="627"/>
                    <a:pt x="994" y="627"/>
                  </a:cubicBezTo>
                  <a:cubicBezTo>
                    <a:pt x="993" y="628"/>
                    <a:pt x="992" y="627"/>
                    <a:pt x="991" y="627"/>
                  </a:cubicBezTo>
                  <a:cubicBezTo>
                    <a:pt x="990" y="627"/>
                    <a:pt x="988" y="625"/>
                    <a:pt x="987" y="625"/>
                  </a:cubicBezTo>
                  <a:cubicBezTo>
                    <a:pt x="987" y="624"/>
                    <a:pt x="985" y="622"/>
                    <a:pt x="985" y="622"/>
                  </a:cubicBezTo>
                  <a:cubicBezTo>
                    <a:pt x="984" y="621"/>
                    <a:pt x="981" y="622"/>
                    <a:pt x="980" y="621"/>
                  </a:cubicBezTo>
                  <a:cubicBezTo>
                    <a:pt x="979" y="621"/>
                    <a:pt x="978" y="620"/>
                    <a:pt x="978" y="619"/>
                  </a:cubicBezTo>
                  <a:cubicBezTo>
                    <a:pt x="977" y="618"/>
                    <a:pt x="977" y="616"/>
                    <a:pt x="978" y="616"/>
                  </a:cubicBezTo>
                  <a:cubicBezTo>
                    <a:pt x="978" y="615"/>
                    <a:pt x="978" y="615"/>
                    <a:pt x="979" y="615"/>
                  </a:cubicBezTo>
                  <a:cubicBezTo>
                    <a:pt x="980" y="615"/>
                    <a:pt x="981" y="617"/>
                    <a:pt x="982" y="617"/>
                  </a:cubicBezTo>
                  <a:cubicBezTo>
                    <a:pt x="983" y="617"/>
                    <a:pt x="984" y="617"/>
                    <a:pt x="985" y="617"/>
                  </a:cubicBezTo>
                  <a:cubicBezTo>
                    <a:pt x="986" y="616"/>
                    <a:pt x="988" y="614"/>
                    <a:pt x="988" y="613"/>
                  </a:cubicBezTo>
                  <a:cubicBezTo>
                    <a:pt x="989" y="612"/>
                    <a:pt x="990" y="610"/>
                    <a:pt x="989" y="609"/>
                  </a:cubicBezTo>
                  <a:cubicBezTo>
                    <a:pt x="989" y="609"/>
                    <a:pt x="987" y="607"/>
                    <a:pt x="987" y="607"/>
                  </a:cubicBezTo>
                  <a:cubicBezTo>
                    <a:pt x="985" y="607"/>
                    <a:pt x="983" y="607"/>
                    <a:pt x="982" y="608"/>
                  </a:cubicBezTo>
                  <a:cubicBezTo>
                    <a:pt x="981" y="608"/>
                    <a:pt x="979" y="609"/>
                    <a:pt x="978" y="610"/>
                  </a:cubicBezTo>
                  <a:cubicBezTo>
                    <a:pt x="977" y="611"/>
                    <a:pt x="975" y="612"/>
                    <a:pt x="975" y="613"/>
                  </a:cubicBezTo>
                  <a:cubicBezTo>
                    <a:pt x="974" y="614"/>
                    <a:pt x="973" y="617"/>
                    <a:pt x="973" y="617"/>
                  </a:cubicBezTo>
                  <a:cubicBezTo>
                    <a:pt x="973" y="618"/>
                    <a:pt x="973" y="622"/>
                    <a:pt x="972" y="623"/>
                  </a:cubicBezTo>
                  <a:cubicBezTo>
                    <a:pt x="971" y="623"/>
                    <a:pt x="970" y="624"/>
                    <a:pt x="969" y="625"/>
                  </a:cubicBezTo>
                  <a:cubicBezTo>
                    <a:pt x="968" y="625"/>
                    <a:pt x="966" y="627"/>
                    <a:pt x="966" y="628"/>
                  </a:cubicBezTo>
                  <a:cubicBezTo>
                    <a:pt x="965" y="629"/>
                    <a:pt x="965" y="631"/>
                    <a:pt x="964" y="632"/>
                  </a:cubicBezTo>
                  <a:cubicBezTo>
                    <a:pt x="963" y="633"/>
                    <a:pt x="961" y="635"/>
                    <a:pt x="960" y="637"/>
                  </a:cubicBezTo>
                  <a:cubicBezTo>
                    <a:pt x="959" y="638"/>
                    <a:pt x="957" y="639"/>
                    <a:pt x="956" y="640"/>
                  </a:cubicBezTo>
                  <a:cubicBezTo>
                    <a:pt x="955" y="642"/>
                    <a:pt x="953" y="644"/>
                    <a:pt x="952" y="645"/>
                  </a:cubicBezTo>
                  <a:cubicBezTo>
                    <a:pt x="951" y="646"/>
                    <a:pt x="950" y="648"/>
                    <a:pt x="949" y="649"/>
                  </a:cubicBezTo>
                  <a:cubicBezTo>
                    <a:pt x="948" y="650"/>
                    <a:pt x="945" y="651"/>
                    <a:pt x="943" y="651"/>
                  </a:cubicBezTo>
                  <a:cubicBezTo>
                    <a:pt x="942" y="652"/>
                    <a:pt x="939" y="652"/>
                    <a:pt x="938" y="653"/>
                  </a:cubicBezTo>
                  <a:cubicBezTo>
                    <a:pt x="937" y="653"/>
                    <a:pt x="935" y="654"/>
                    <a:pt x="934" y="655"/>
                  </a:cubicBezTo>
                  <a:cubicBezTo>
                    <a:pt x="933" y="656"/>
                    <a:pt x="932" y="658"/>
                    <a:pt x="931" y="659"/>
                  </a:cubicBezTo>
                  <a:cubicBezTo>
                    <a:pt x="930" y="659"/>
                    <a:pt x="928" y="659"/>
                    <a:pt x="926" y="659"/>
                  </a:cubicBezTo>
                  <a:cubicBezTo>
                    <a:pt x="925" y="660"/>
                    <a:pt x="922" y="660"/>
                    <a:pt x="921" y="660"/>
                  </a:cubicBezTo>
                  <a:cubicBezTo>
                    <a:pt x="920" y="661"/>
                    <a:pt x="918" y="663"/>
                    <a:pt x="917" y="663"/>
                  </a:cubicBezTo>
                  <a:cubicBezTo>
                    <a:pt x="915" y="664"/>
                    <a:pt x="911" y="665"/>
                    <a:pt x="910" y="666"/>
                  </a:cubicBezTo>
                  <a:cubicBezTo>
                    <a:pt x="908" y="666"/>
                    <a:pt x="903" y="666"/>
                    <a:pt x="901" y="667"/>
                  </a:cubicBezTo>
                  <a:cubicBezTo>
                    <a:pt x="900" y="668"/>
                    <a:pt x="898" y="670"/>
                    <a:pt x="897" y="670"/>
                  </a:cubicBezTo>
                  <a:cubicBezTo>
                    <a:pt x="896" y="670"/>
                    <a:pt x="895" y="668"/>
                    <a:pt x="894" y="668"/>
                  </a:cubicBezTo>
                  <a:cubicBezTo>
                    <a:pt x="892" y="668"/>
                    <a:pt x="890" y="670"/>
                    <a:pt x="889" y="671"/>
                  </a:cubicBezTo>
                  <a:cubicBezTo>
                    <a:pt x="888" y="671"/>
                    <a:pt x="885" y="671"/>
                    <a:pt x="885" y="672"/>
                  </a:cubicBezTo>
                  <a:cubicBezTo>
                    <a:pt x="884" y="673"/>
                    <a:pt x="884" y="675"/>
                    <a:pt x="883" y="676"/>
                  </a:cubicBezTo>
                  <a:cubicBezTo>
                    <a:pt x="883" y="677"/>
                    <a:pt x="885" y="679"/>
                    <a:pt x="884" y="680"/>
                  </a:cubicBezTo>
                  <a:cubicBezTo>
                    <a:pt x="884" y="681"/>
                    <a:pt x="880" y="681"/>
                    <a:pt x="879" y="682"/>
                  </a:cubicBezTo>
                  <a:cubicBezTo>
                    <a:pt x="878" y="683"/>
                    <a:pt x="877" y="685"/>
                    <a:pt x="876" y="685"/>
                  </a:cubicBezTo>
                  <a:cubicBezTo>
                    <a:pt x="875" y="686"/>
                    <a:pt x="872" y="687"/>
                    <a:pt x="871" y="687"/>
                  </a:cubicBezTo>
                  <a:cubicBezTo>
                    <a:pt x="870" y="687"/>
                    <a:pt x="868" y="685"/>
                    <a:pt x="867" y="685"/>
                  </a:cubicBezTo>
                  <a:cubicBezTo>
                    <a:pt x="865" y="685"/>
                    <a:pt x="864" y="687"/>
                    <a:pt x="862" y="687"/>
                  </a:cubicBezTo>
                  <a:cubicBezTo>
                    <a:pt x="861" y="687"/>
                    <a:pt x="859" y="687"/>
                    <a:pt x="858" y="686"/>
                  </a:cubicBezTo>
                  <a:cubicBezTo>
                    <a:pt x="857" y="686"/>
                    <a:pt x="856" y="683"/>
                    <a:pt x="855" y="683"/>
                  </a:cubicBezTo>
                  <a:cubicBezTo>
                    <a:pt x="854" y="682"/>
                    <a:pt x="852" y="682"/>
                    <a:pt x="851" y="683"/>
                  </a:cubicBezTo>
                  <a:cubicBezTo>
                    <a:pt x="851" y="684"/>
                    <a:pt x="851" y="685"/>
                    <a:pt x="851" y="685"/>
                  </a:cubicBezTo>
                  <a:cubicBezTo>
                    <a:pt x="851" y="686"/>
                    <a:pt x="853" y="687"/>
                    <a:pt x="853" y="688"/>
                  </a:cubicBezTo>
                  <a:cubicBezTo>
                    <a:pt x="853" y="688"/>
                    <a:pt x="852" y="690"/>
                    <a:pt x="852" y="690"/>
                  </a:cubicBezTo>
                  <a:cubicBezTo>
                    <a:pt x="851" y="691"/>
                    <a:pt x="849" y="691"/>
                    <a:pt x="849" y="690"/>
                  </a:cubicBezTo>
                  <a:cubicBezTo>
                    <a:pt x="848" y="690"/>
                    <a:pt x="847" y="689"/>
                    <a:pt x="846" y="689"/>
                  </a:cubicBezTo>
                  <a:cubicBezTo>
                    <a:pt x="845" y="689"/>
                    <a:pt x="842" y="689"/>
                    <a:pt x="842" y="690"/>
                  </a:cubicBezTo>
                  <a:cubicBezTo>
                    <a:pt x="841" y="691"/>
                    <a:pt x="842" y="693"/>
                    <a:pt x="842" y="694"/>
                  </a:cubicBezTo>
                  <a:cubicBezTo>
                    <a:pt x="841" y="695"/>
                    <a:pt x="838" y="698"/>
                    <a:pt x="836" y="698"/>
                  </a:cubicBezTo>
                  <a:cubicBezTo>
                    <a:pt x="835" y="698"/>
                    <a:pt x="833" y="697"/>
                    <a:pt x="832" y="697"/>
                  </a:cubicBezTo>
                  <a:cubicBezTo>
                    <a:pt x="831" y="697"/>
                    <a:pt x="829" y="699"/>
                    <a:pt x="828" y="700"/>
                  </a:cubicBezTo>
                  <a:cubicBezTo>
                    <a:pt x="827" y="700"/>
                    <a:pt x="825" y="701"/>
                    <a:pt x="825" y="702"/>
                  </a:cubicBezTo>
                  <a:cubicBezTo>
                    <a:pt x="824" y="703"/>
                    <a:pt x="825" y="705"/>
                    <a:pt x="825" y="706"/>
                  </a:cubicBezTo>
                  <a:cubicBezTo>
                    <a:pt x="825" y="707"/>
                    <a:pt x="824" y="709"/>
                    <a:pt x="823" y="710"/>
                  </a:cubicBezTo>
                  <a:cubicBezTo>
                    <a:pt x="822" y="710"/>
                    <a:pt x="821" y="710"/>
                    <a:pt x="820" y="710"/>
                  </a:cubicBezTo>
                  <a:cubicBezTo>
                    <a:pt x="819" y="710"/>
                    <a:pt x="817" y="708"/>
                    <a:pt x="816" y="709"/>
                  </a:cubicBezTo>
                  <a:cubicBezTo>
                    <a:pt x="816" y="709"/>
                    <a:pt x="815" y="710"/>
                    <a:pt x="815" y="711"/>
                  </a:cubicBezTo>
                  <a:cubicBezTo>
                    <a:pt x="815" y="712"/>
                    <a:pt x="816" y="715"/>
                    <a:pt x="816" y="716"/>
                  </a:cubicBezTo>
                  <a:cubicBezTo>
                    <a:pt x="815" y="717"/>
                    <a:pt x="814" y="717"/>
                    <a:pt x="814" y="718"/>
                  </a:cubicBezTo>
                  <a:cubicBezTo>
                    <a:pt x="813" y="719"/>
                    <a:pt x="815" y="722"/>
                    <a:pt x="815" y="723"/>
                  </a:cubicBezTo>
                  <a:cubicBezTo>
                    <a:pt x="814" y="724"/>
                    <a:pt x="813" y="725"/>
                    <a:pt x="812" y="725"/>
                  </a:cubicBezTo>
                  <a:cubicBezTo>
                    <a:pt x="811" y="726"/>
                    <a:pt x="809" y="724"/>
                    <a:pt x="808" y="724"/>
                  </a:cubicBezTo>
                  <a:cubicBezTo>
                    <a:pt x="807" y="723"/>
                    <a:pt x="805" y="720"/>
                    <a:pt x="806" y="719"/>
                  </a:cubicBezTo>
                  <a:cubicBezTo>
                    <a:pt x="806" y="718"/>
                    <a:pt x="808" y="718"/>
                    <a:pt x="808" y="717"/>
                  </a:cubicBezTo>
                  <a:cubicBezTo>
                    <a:pt x="808" y="716"/>
                    <a:pt x="809" y="715"/>
                    <a:pt x="809" y="714"/>
                  </a:cubicBezTo>
                  <a:cubicBezTo>
                    <a:pt x="809" y="713"/>
                    <a:pt x="808" y="711"/>
                    <a:pt x="808" y="710"/>
                  </a:cubicBezTo>
                  <a:cubicBezTo>
                    <a:pt x="808" y="709"/>
                    <a:pt x="808" y="708"/>
                    <a:pt x="809" y="707"/>
                  </a:cubicBezTo>
                  <a:cubicBezTo>
                    <a:pt x="809" y="705"/>
                    <a:pt x="811" y="702"/>
                    <a:pt x="812" y="701"/>
                  </a:cubicBezTo>
                  <a:cubicBezTo>
                    <a:pt x="813" y="700"/>
                    <a:pt x="816" y="698"/>
                    <a:pt x="816" y="697"/>
                  </a:cubicBezTo>
                  <a:cubicBezTo>
                    <a:pt x="817" y="696"/>
                    <a:pt x="817" y="694"/>
                    <a:pt x="817" y="693"/>
                  </a:cubicBezTo>
                  <a:cubicBezTo>
                    <a:pt x="818" y="692"/>
                    <a:pt x="819" y="690"/>
                    <a:pt x="819" y="689"/>
                  </a:cubicBezTo>
                  <a:cubicBezTo>
                    <a:pt x="819" y="689"/>
                    <a:pt x="819" y="689"/>
                    <a:pt x="819" y="689"/>
                  </a:cubicBezTo>
                  <a:cubicBezTo>
                    <a:pt x="818" y="689"/>
                    <a:pt x="817" y="690"/>
                    <a:pt x="816" y="689"/>
                  </a:cubicBezTo>
                  <a:cubicBezTo>
                    <a:pt x="815" y="688"/>
                    <a:pt x="816" y="683"/>
                    <a:pt x="816" y="683"/>
                  </a:cubicBezTo>
                  <a:cubicBezTo>
                    <a:pt x="803" y="672"/>
                    <a:pt x="803" y="672"/>
                    <a:pt x="803" y="672"/>
                  </a:cubicBezTo>
                  <a:cubicBezTo>
                    <a:pt x="829" y="644"/>
                    <a:pt x="829" y="644"/>
                    <a:pt x="829" y="644"/>
                  </a:cubicBezTo>
                  <a:cubicBezTo>
                    <a:pt x="816" y="631"/>
                    <a:pt x="816" y="631"/>
                    <a:pt x="816" y="631"/>
                  </a:cubicBezTo>
                  <a:cubicBezTo>
                    <a:pt x="790" y="509"/>
                    <a:pt x="790" y="509"/>
                    <a:pt x="790" y="509"/>
                  </a:cubicBezTo>
                  <a:cubicBezTo>
                    <a:pt x="787" y="510"/>
                    <a:pt x="787" y="510"/>
                    <a:pt x="787" y="510"/>
                  </a:cubicBezTo>
                  <a:cubicBezTo>
                    <a:pt x="778" y="499"/>
                    <a:pt x="778" y="499"/>
                    <a:pt x="778" y="499"/>
                  </a:cubicBezTo>
                  <a:cubicBezTo>
                    <a:pt x="776" y="374"/>
                    <a:pt x="776" y="374"/>
                    <a:pt x="776" y="374"/>
                  </a:cubicBezTo>
                  <a:cubicBezTo>
                    <a:pt x="778" y="373"/>
                    <a:pt x="778" y="373"/>
                    <a:pt x="778" y="373"/>
                  </a:cubicBezTo>
                  <a:cubicBezTo>
                    <a:pt x="774" y="368"/>
                    <a:pt x="774" y="368"/>
                    <a:pt x="774" y="368"/>
                  </a:cubicBezTo>
                  <a:cubicBezTo>
                    <a:pt x="774" y="356"/>
                    <a:pt x="774" y="356"/>
                    <a:pt x="774" y="356"/>
                  </a:cubicBezTo>
                  <a:cubicBezTo>
                    <a:pt x="746" y="242"/>
                    <a:pt x="746" y="242"/>
                    <a:pt x="746" y="242"/>
                  </a:cubicBezTo>
                  <a:cubicBezTo>
                    <a:pt x="746" y="242"/>
                    <a:pt x="743" y="239"/>
                    <a:pt x="742" y="238"/>
                  </a:cubicBezTo>
                  <a:cubicBezTo>
                    <a:pt x="741" y="237"/>
                    <a:pt x="738" y="238"/>
                    <a:pt x="737" y="237"/>
                  </a:cubicBezTo>
                  <a:cubicBezTo>
                    <a:pt x="737" y="237"/>
                    <a:pt x="736" y="235"/>
                    <a:pt x="736" y="234"/>
                  </a:cubicBezTo>
                  <a:cubicBezTo>
                    <a:pt x="735" y="233"/>
                    <a:pt x="734" y="232"/>
                    <a:pt x="733" y="231"/>
                  </a:cubicBezTo>
                  <a:cubicBezTo>
                    <a:pt x="732" y="231"/>
                    <a:pt x="730" y="232"/>
                    <a:pt x="729" y="232"/>
                  </a:cubicBezTo>
                  <a:cubicBezTo>
                    <a:pt x="729" y="232"/>
                    <a:pt x="727" y="234"/>
                    <a:pt x="727" y="235"/>
                  </a:cubicBezTo>
                  <a:cubicBezTo>
                    <a:pt x="727" y="235"/>
                    <a:pt x="727" y="237"/>
                    <a:pt x="727" y="238"/>
                  </a:cubicBezTo>
                  <a:cubicBezTo>
                    <a:pt x="727" y="239"/>
                    <a:pt x="728" y="242"/>
                    <a:pt x="727" y="243"/>
                  </a:cubicBezTo>
                  <a:cubicBezTo>
                    <a:pt x="726" y="243"/>
                    <a:pt x="724" y="244"/>
                    <a:pt x="723" y="244"/>
                  </a:cubicBezTo>
                  <a:cubicBezTo>
                    <a:pt x="721" y="243"/>
                    <a:pt x="720" y="240"/>
                    <a:pt x="720" y="239"/>
                  </a:cubicBezTo>
                  <a:cubicBezTo>
                    <a:pt x="719" y="238"/>
                    <a:pt x="719" y="235"/>
                    <a:pt x="719" y="233"/>
                  </a:cubicBezTo>
                  <a:cubicBezTo>
                    <a:pt x="718" y="230"/>
                    <a:pt x="718" y="224"/>
                    <a:pt x="719" y="221"/>
                  </a:cubicBezTo>
                  <a:cubicBezTo>
                    <a:pt x="719" y="220"/>
                    <a:pt x="722" y="218"/>
                    <a:pt x="722" y="216"/>
                  </a:cubicBezTo>
                  <a:cubicBezTo>
                    <a:pt x="723" y="214"/>
                    <a:pt x="722" y="211"/>
                    <a:pt x="722" y="209"/>
                  </a:cubicBezTo>
                  <a:cubicBezTo>
                    <a:pt x="722" y="208"/>
                    <a:pt x="721" y="206"/>
                    <a:pt x="720" y="206"/>
                  </a:cubicBezTo>
                  <a:cubicBezTo>
                    <a:pt x="719" y="205"/>
                    <a:pt x="716" y="204"/>
                    <a:pt x="715" y="203"/>
                  </a:cubicBezTo>
                  <a:cubicBezTo>
                    <a:pt x="715" y="202"/>
                    <a:pt x="713" y="201"/>
                    <a:pt x="713" y="200"/>
                  </a:cubicBezTo>
                  <a:cubicBezTo>
                    <a:pt x="713" y="199"/>
                    <a:pt x="715" y="196"/>
                    <a:pt x="715" y="195"/>
                  </a:cubicBezTo>
                  <a:cubicBezTo>
                    <a:pt x="715" y="193"/>
                    <a:pt x="713" y="191"/>
                    <a:pt x="713" y="190"/>
                  </a:cubicBezTo>
                  <a:cubicBezTo>
                    <a:pt x="712" y="189"/>
                    <a:pt x="709" y="188"/>
                    <a:pt x="708" y="186"/>
                  </a:cubicBezTo>
                  <a:cubicBezTo>
                    <a:pt x="707" y="186"/>
                    <a:pt x="706" y="184"/>
                    <a:pt x="706" y="183"/>
                  </a:cubicBezTo>
                  <a:cubicBezTo>
                    <a:pt x="706" y="182"/>
                    <a:pt x="706" y="179"/>
                    <a:pt x="705" y="178"/>
                  </a:cubicBezTo>
                  <a:cubicBezTo>
                    <a:pt x="705" y="176"/>
                    <a:pt x="704" y="171"/>
                    <a:pt x="703" y="169"/>
                  </a:cubicBezTo>
                  <a:cubicBezTo>
                    <a:pt x="703" y="169"/>
                    <a:pt x="701" y="167"/>
                    <a:pt x="700" y="167"/>
                  </a:cubicBezTo>
                  <a:cubicBezTo>
                    <a:pt x="700" y="166"/>
                    <a:pt x="698" y="166"/>
                    <a:pt x="698" y="165"/>
                  </a:cubicBezTo>
                  <a:cubicBezTo>
                    <a:pt x="697" y="164"/>
                    <a:pt x="697" y="161"/>
                    <a:pt x="697" y="160"/>
                  </a:cubicBezTo>
                  <a:cubicBezTo>
                    <a:pt x="697" y="159"/>
                    <a:pt x="698" y="157"/>
                    <a:pt x="698" y="155"/>
                  </a:cubicBezTo>
                  <a:cubicBezTo>
                    <a:pt x="698" y="154"/>
                    <a:pt x="695" y="152"/>
                    <a:pt x="695" y="150"/>
                  </a:cubicBezTo>
                  <a:cubicBezTo>
                    <a:pt x="695" y="149"/>
                    <a:pt x="697" y="145"/>
                    <a:pt x="697" y="144"/>
                  </a:cubicBezTo>
                  <a:cubicBezTo>
                    <a:pt x="697" y="141"/>
                    <a:pt x="696" y="137"/>
                    <a:pt x="696" y="135"/>
                  </a:cubicBezTo>
                  <a:cubicBezTo>
                    <a:pt x="697" y="133"/>
                    <a:pt x="700" y="131"/>
                    <a:pt x="701" y="129"/>
                  </a:cubicBezTo>
                  <a:cubicBezTo>
                    <a:pt x="701" y="128"/>
                    <a:pt x="702" y="124"/>
                    <a:pt x="702" y="122"/>
                  </a:cubicBezTo>
                  <a:cubicBezTo>
                    <a:pt x="701" y="121"/>
                    <a:pt x="697" y="118"/>
                    <a:pt x="696" y="116"/>
                  </a:cubicBezTo>
                  <a:cubicBezTo>
                    <a:pt x="696" y="115"/>
                    <a:pt x="697" y="112"/>
                    <a:pt x="696" y="111"/>
                  </a:cubicBezTo>
                  <a:cubicBezTo>
                    <a:pt x="696" y="110"/>
                    <a:pt x="694" y="109"/>
                    <a:pt x="694" y="108"/>
                  </a:cubicBezTo>
                  <a:cubicBezTo>
                    <a:pt x="694" y="107"/>
                    <a:pt x="696" y="105"/>
                    <a:pt x="696" y="103"/>
                  </a:cubicBezTo>
                  <a:cubicBezTo>
                    <a:pt x="697" y="100"/>
                    <a:pt x="697" y="94"/>
                    <a:pt x="696" y="91"/>
                  </a:cubicBezTo>
                  <a:cubicBezTo>
                    <a:pt x="695" y="90"/>
                    <a:pt x="693" y="88"/>
                    <a:pt x="692" y="87"/>
                  </a:cubicBezTo>
                  <a:cubicBezTo>
                    <a:pt x="692" y="86"/>
                    <a:pt x="690" y="83"/>
                    <a:pt x="690" y="81"/>
                  </a:cubicBezTo>
                  <a:cubicBezTo>
                    <a:pt x="689" y="80"/>
                    <a:pt x="688" y="78"/>
                    <a:pt x="687" y="77"/>
                  </a:cubicBezTo>
                  <a:cubicBezTo>
                    <a:pt x="686" y="77"/>
                    <a:pt x="683" y="76"/>
                    <a:pt x="682" y="75"/>
                  </a:cubicBezTo>
                  <a:cubicBezTo>
                    <a:pt x="681" y="74"/>
                    <a:pt x="679" y="72"/>
                    <a:pt x="678" y="71"/>
                  </a:cubicBezTo>
                  <a:cubicBezTo>
                    <a:pt x="677" y="70"/>
                    <a:pt x="676" y="68"/>
                    <a:pt x="675" y="66"/>
                  </a:cubicBezTo>
                  <a:cubicBezTo>
                    <a:pt x="675" y="64"/>
                    <a:pt x="677" y="58"/>
                    <a:pt x="677" y="55"/>
                  </a:cubicBezTo>
                  <a:cubicBezTo>
                    <a:pt x="677" y="53"/>
                    <a:pt x="674" y="50"/>
                    <a:pt x="674" y="49"/>
                  </a:cubicBezTo>
                  <a:cubicBezTo>
                    <a:pt x="673" y="47"/>
                    <a:pt x="672" y="43"/>
                    <a:pt x="672" y="42"/>
                  </a:cubicBezTo>
                  <a:cubicBezTo>
                    <a:pt x="672" y="40"/>
                    <a:pt x="674" y="38"/>
                    <a:pt x="674" y="37"/>
                  </a:cubicBezTo>
                  <a:cubicBezTo>
                    <a:pt x="674" y="36"/>
                    <a:pt x="673" y="34"/>
                    <a:pt x="672" y="33"/>
                  </a:cubicBezTo>
                  <a:cubicBezTo>
                    <a:pt x="671" y="32"/>
                    <a:pt x="667" y="33"/>
                    <a:pt x="666" y="32"/>
                  </a:cubicBezTo>
                  <a:cubicBezTo>
                    <a:pt x="665" y="31"/>
                    <a:pt x="665" y="28"/>
                    <a:pt x="665" y="27"/>
                  </a:cubicBezTo>
                  <a:cubicBezTo>
                    <a:pt x="665" y="25"/>
                    <a:pt x="665" y="21"/>
                    <a:pt x="665" y="19"/>
                  </a:cubicBezTo>
                  <a:cubicBezTo>
                    <a:pt x="665" y="18"/>
                    <a:pt x="667" y="16"/>
                    <a:pt x="667" y="15"/>
                  </a:cubicBezTo>
                  <a:cubicBezTo>
                    <a:pt x="667" y="13"/>
                    <a:pt x="666" y="10"/>
                    <a:pt x="665" y="9"/>
                  </a:cubicBezTo>
                  <a:cubicBezTo>
                    <a:pt x="665" y="8"/>
                    <a:pt x="664" y="7"/>
                    <a:pt x="664" y="6"/>
                  </a:cubicBezTo>
                  <a:cubicBezTo>
                    <a:pt x="663" y="5"/>
                    <a:pt x="662" y="2"/>
                    <a:pt x="662" y="0"/>
                  </a:cubicBezTo>
                  <a:cubicBezTo>
                    <a:pt x="662" y="0"/>
                    <a:pt x="662" y="0"/>
                    <a:pt x="662" y="0"/>
                  </a:cubicBezTo>
                  <a:cubicBezTo>
                    <a:pt x="583" y="24"/>
                    <a:pt x="583" y="24"/>
                    <a:pt x="583" y="24"/>
                  </a:cubicBezTo>
                  <a:cubicBezTo>
                    <a:pt x="537" y="39"/>
                    <a:pt x="537" y="39"/>
                    <a:pt x="537" y="39"/>
                  </a:cubicBezTo>
                  <a:cubicBezTo>
                    <a:pt x="537" y="39"/>
                    <a:pt x="513" y="43"/>
                    <a:pt x="506" y="45"/>
                  </a:cubicBezTo>
                  <a:cubicBezTo>
                    <a:pt x="504" y="46"/>
                    <a:pt x="501" y="47"/>
                    <a:pt x="499" y="48"/>
                  </a:cubicBezTo>
                  <a:cubicBezTo>
                    <a:pt x="498" y="48"/>
                    <a:pt x="496" y="49"/>
                    <a:pt x="495" y="49"/>
                  </a:cubicBezTo>
                  <a:cubicBezTo>
                    <a:pt x="494" y="49"/>
                    <a:pt x="492" y="47"/>
                    <a:pt x="490" y="47"/>
                  </a:cubicBezTo>
                  <a:cubicBezTo>
                    <a:pt x="489" y="47"/>
                    <a:pt x="486" y="47"/>
                    <a:pt x="485" y="48"/>
                  </a:cubicBezTo>
                  <a:cubicBezTo>
                    <a:pt x="484" y="49"/>
                    <a:pt x="482" y="51"/>
                    <a:pt x="481" y="51"/>
                  </a:cubicBezTo>
                  <a:cubicBezTo>
                    <a:pt x="481" y="52"/>
                    <a:pt x="479" y="52"/>
                    <a:pt x="478" y="53"/>
                  </a:cubicBezTo>
                  <a:cubicBezTo>
                    <a:pt x="477" y="54"/>
                    <a:pt x="477" y="56"/>
                    <a:pt x="477" y="56"/>
                  </a:cubicBezTo>
                  <a:cubicBezTo>
                    <a:pt x="476" y="57"/>
                    <a:pt x="474" y="57"/>
                    <a:pt x="474" y="57"/>
                  </a:cubicBezTo>
                  <a:cubicBezTo>
                    <a:pt x="473" y="57"/>
                    <a:pt x="471" y="57"/>
                    <a:pt x="470" y="57"/>
                  </a:cubicBezTo>
                  <a:cubicBezTo>
                    <a:pt x="469" y="58"/>
                    <a:pt x="468" y="59"/>
                    <a:pt x="468" y="59"/>
                  </a:cubicBezTo>
                  <a:cubicBezTo>
                    <a:pt x="467" y="60"/>
                    <a:pt x="467" y="62"/>
                    <a:pt x="467" y="63"/>
                  </a:cubicBezTo>
                  <a:cubicBezTo>
                    <a:pt x="466" y="64"/>
                    <a:pt x="465" y="66"/>
                    <a:pt x="465" y="67"/>
                  </a:cubicBezTo>
                  <a:cubicBezTo>
                    <a:pt x="464" y="68"/>
                    <a:pt x="462" y="69"/>
                    <a:pt x="461" y="69"/>
                  </a:cubicBezTo>
                  <a:cubicBezTo>
                    <a:pt x="460" y="70"/>
                    <a:pt x="457" y="71"/>
                    <a:pt x="456" y="72"/>
                  </a:cubicBezTo>
                  <a:cubicBezTo>
                    <a:pt x="455" y="72"/>
                    <a:pt x="454" y="73"/>
                    <a:pt x="454" y="74"/>
                  </a:cubicBezTo>
                  <a:cubicBezTo>
                    <a:pt x="453" y="75"/>
                    <a:pt x="453" y="77"/>
                    <a:pt x="452" y="78"/>
                  </a:cubicBezTo>
                  <a:cubicBezTo>
                    <a:pt x="452" y="78"/>
                    <a:pt x="450" y="80"/>
                    <a:pt x="449" y="81"/>
                  </a:cubicBezTo>
                  <a:cubicBezTo>
                    <a:pt x="448" y="82"/>
                    <a:pt x="446" y="83"/>
                    <a:pt x="445" y="84"/>
                  </a:cubicBezTo>
                  <a:cubicBezTo>
                    <a:pt x="444" y="85"/>
                    <a:pt x="441" y="87"/>
                    <a:pt x="440" y="88"/>
                  </a:cubicBezTo>
                  <a:cubicBezTo>
                    <a:pt x="439" y="89"/>
                    <a:pt x="438" y="90"/>
                    <a:pt x="437" y="91"/>
                  </a:cubicBezTo>
                  <a:cubicBezTo>
                    <a:pt x="437" y="92"/>
                    <a:pt x="436" y="95"/>
                    <a:pt x="436" y="96"/>
                  </a:cubicBezTo>
                  <a:cubicBezTo>
                    <a:pt x="435" y="97"/>
                    <a:pt x="434" y="99"/>
                    <a:pt x="433" y="100"/>
                  </a:cubicBezTo>
                  <a:cubicBezTo>
                    <a:pt x="432" y="102"/>
                    <a:pt x="430" y="104"/>
                    <a:pt x="429" y="105"/>
                  </a:cubicBezTo>
                  <a:cubicBezTo>
                    <a:pt x="428" y="106"/>
                    <a:pt x="426" y="107"/>
                    <a:pt x="426" y="108"/>
                  </a:cubicBezTo>
                  <a:cubicBezTo>
                    <a:pt x="425" y="109"/>
                    <a:pt x="425" y="112"/>
                    <a:pt x="424" y="113"/>
                  </a:cubicBezTo>
                  <a:cubicBezTo>
                    <a:pt x="423" y="115"/>
                    <a:pt x="421" y="118"/>
                    <a:pt x="419" y="120"/>
                  </a:cubicBezTo>
                  <a:cubicBezTo>
                    <a:pt x="418" y="122"/>
                    <a:pt x="414" y="126"/>
                    <a:pt x="413" y="128"/>
                  </a:cubicBezTo>
                  <a:cubicBezTo>
                    <a:pt x="412" y="129"/>
                    <a:pt x="412" y="132"/>
                    <a:pt x="411" y="134"/>
                  </a:cubicBezTo>
                  <a:cubicBezTo>
                    <a:pt x="410" y="136"/>
                    <a:pt x="408" y="140"/>
                    <a:pt x="407" y="141"/>
                  </a:cubicBezTo>
                  <a:cubicBezTo>
                    <a:pt x="406" y="143"/>
                    <a:pt x="405" y="147"/>
                    <a:pt x="404" y="148"/>
                  </a:cubicBezTo>
                  <a:cubicBezTo>
                    <a:pt x="403" y="150"/>
                    <a:pt x="400" y="153"/>
                    <a:pt x="399" y="155"/>
                  </a:cubicBezTo>
                  <a:cubicBezTo>
                    <a:pt x="398" y="156"/>
                    <a:pt x="395" y="160"/>
                    <a:pt x="394" y="162"/>
                  </a:cubicBezTo>
                  <a:cubicBezTo>
                    <a:pt x="394" y="163"/>
                    <a:pt x="393" y="166"/>
                    <a:pt x="393" y="167"/>
                  </a:cubicBezTo>
                  <a:cubicBezTo>
                    <a:pt x="393" y="169"/>
                    <a:pt x="392" y="173"/>
                    <a:pt x="392" y="175"/>
                  </a:cubicBezTo>
                  <a:cubicBezTo>
                    <a:pt x="392" y="176"/>
                    <a:pt x="391" y="180"/>
                    <a:pt x="391" y="181"/>
                  </a:cubicBezTo>
                  <a:cubicBezTo>
                    <a:pt x="390" y="183"/>
                    <a:pt x="388" y="186"/>
                    <a:pt x="388" y="187"/>
                  </a:cubicBezTo>
                  <a:cubicBezTo>
                    <a:pt x="386" y="189"/>
                    <a:pt x="384" y="192"/>
                    <a:pt x="382" y="194"/>
                  </a:cubicBezTo>
                  <a:cubicBezTo>
                    <a:pt x="382" y="195"/>
                    <a:pt x="380" y="196"/>
                    <a:pt x="378" y="197"/>
                  </a:cubicBezTo>
                  <a:cubicBezTo>
                    <a:pt x="378" y="197"/>
                    <a:pt x="376" y="197"/>
                    <a:pt x="375" y="198"/>
                  </a:cubicBezTo>
                  <a:cubicBezTo>
                    <a:pt x="374" y="198"/>
                    <a:pt x="372" y="199"/>
                    <a:pt x="371" y="200"/>
                  </a:cubicBezTo>
                  <a:cubicBezTo>
                    <a:pt x="370" y="201"/>
                    <a:pt x="367" y="204"/>
                    <a:pt x="366" y="206"/>
                  </a:cubicBezTo>
                  <a:cubicBezTo>
                    <a:pt x="365" y="206"/>
                    <a:pt x="364" y="209"/>
                    <a:pt x="363" y="210"/>
                  </a:cubicBezTo>
                  <a:cubicBezTo>
                    <a:pt x="362" y="210"/>
                    <a:pt x="360" y="211"/>
                    <a:pt x="359" y="212"/>
                  </a:cubicBezTo>
                  <a:cubicBezTo>
                    <a:pt x="358" y="212"/>
                    <a:pt x="358" y="215"/>
                    <a:pt x="358" y="216"/>
                  </a:cubicBezTo>
                  <a:cubicBezTo>
                    <a:pt x="358" y="217"/>
                    <a:pt x="359" y="218"/>
                    <a:pt x="360" y="219"/>
                  </a:cubicBezTo>
                  <a:cubicBezTo>
                    <a:pt x="360" y="220"/>
                    <a:pt x="359" y="222"/>
                    <a:pt x="359" y="223"/>
                  </a:cubicBezTo>
                  <a:cubicBezTo>
                    <a:pt x="358" y="224"/>
                    <a:pt x="355" y="226"/>
                    <a:pt x="354" y="227"/>
                  </a:cubicBezTo>
                  <a:cubicBezTo>
                    <a:pt x="353" y="228"/>
                    <a:pt x="351" y="230"/>
                    <a:pt x="350" y="230"/>
                  </a:cubicBezTo>
                  <a:cubicBezTo>
                    <a:pt x="349" y="231"/>
                    <a:pt x="347" y="230"/>
                    <a:pt x="346" y="230"/>
                  </a:cubicBezTo>
                  <a:cubicBezTo>
                    <a:pt x="346" y="231"/>
                    <a:pt x="344" y="232"/>
                    <a:pt x="344" y="233"/>
                  </a:cubicBezTo>
                  <a:cubicBezTo>
                    <a:pt x="344" y="233"/>
                    <a:pt x="344" y="235"/>
                    <a:pt x="344" y="236"/>
                  </a:cubicBezTo>
                  <a:cubicBezTo>
                    <a:pt x="343" y="237"/>
                    <a:pt x="343" y="240"/>
                    <a:pt x="342" y="241"/>
                  </a:cubicBezTo>
                  <a:cubicBezTo>
                    <a:pt x="342" y="242"/>
                    <a:pt x="341" y="244"/>
                    <a:pt x="341" y="245"/>
                  </a:cubicBezTo>
                  <a:cubicBezTo>
                    <a:pt x="340" y="246"/>
                    <a:pt x="340" y="248"/>
                    <a:pt x="340" y="249"/>
                  </a:cubicBezTo>
                  <a:cubicBezTo>
                    <a:pt x="341" y="251"/>
                    <a:pt x="342" y="252"/>
                    <a:pt x="343" y="253"/>
                  </a:cubicBezTo>
                  <a:cubicBezTo>
                    <a:pt x="343" y="254"/>
                    <a:pt x="344" y="255"/>
                    <a:pt x="345" y="255"/>
                  </a:cubicBezTo>
                  <a:cubicBezTo>
                    <a:pt x="346" y="256"/>
                    <a:pt x="349" y="256"/>
                    <a:pt x="350" y="257"/>
                  </a:cubicBezTo>
                  <a:cubicBezTo>
                    <a:pt x="351" y="257"/>
                    <a:pt x="352" y="258"/>
                    <a:pt x="352" y="259"/>
                  </a:cubicBezTo>
                  <a:cubicBezTo>
                    <a:pt x="352" y="259"/>
                    <a:pt x="351" y="262"/>
                    <a:pt x="352" y="262"/>
                  </a:cubicBezTo>
                  <a:cubicBezTo>
                    <a:pt x="353" y="264"/>
                    <a:pt x="356" y="264"/>
                    <a:pt x="357" y="265"/>
                  </a:cubicBezTo>
                  <a:cubicBezTo>
                    <a:pt x="358" y="265"/>
                    <a:pt x="357" y="268"/>
                    <a:pt x="358" y="268"/>
                  </a:cubicBezTo>
                  <a:cubicBezTo>
                    <a:pt x="359" y="269"/>
                    <a:pt x="362" y="267"/>
                    <a:pt x="363" y="267"/>
                  </a:cubicBezTo>
                  <a:cubicBezTo>
                    <a:pt x="364" y="267"/>
                    <a:pt x="367" y="267"/>
                    <a:pt x="369" y="267"/>
                  </a:cubicBezTo>
                  <a:cubicBezTo>
                    <a:pt x="370" y="267"/>
                    <a:pt x="373" y="268"/>
                    <a:pt x="374" y="269"/>
                  </a:cubicBezTo>
                  <a:cubicBezTo>
                    <a:pt x="375" y="270"/>
                    <a:pt x="377" y="272"/>
                    <a:pt x="377" y="274"/>
                  </a:cubicBezTo>
                  <a:cubicBezTo>
                    <a:pt x="377" y="275"/>
                    <a:pt x="377" y="278"/>
                    <a:pt x="376" y="279"/>
                  </a:cubicBezTo>
                  <a:cubicBezTo>
                    <a:pt x="376" y="280"/>
                    <a:pt x="373" y="281"/>
                    <a:pt x="373" y="282"/>
                  </a:cubicBezTo>
                  <a:cubicBezTo>
                    <a:pt x="372" y="282"/>
                    <a:pt x="372" y="284"/>
                    <a:pt x="371" y="285"/>
                  </a:cubicBezTo>
                  <a:cubicBezTo>
                    <a:pt x="370" y="285"/>
                    <a:pt x="368" y="285"/>
                    <a:pt x="367" y="285"/>
                  </a:cubicBezTo>
                  <a:cubicBezTo>
                    <a:pt x="366" y="285"/>
                    <a:pt x="364" y="285"/>
                    <a:pt x="363" y="286"/>
                  </a:cubicBezTo>
                  <a:cubicBezTo>
                    <a:pt x="363" y="287"/>
                    <a:pt x="361" y="289"/>
                    <a:pt x="362" y="291"/>
                  </a:cubicBezTo>
                  <a:cubicBezTo>
                    <a:pt x="362" y="292"/>
                    <a:pt x="363" y="293"/>
                    <a:pt x="364" y="294"/>
                  </a:cubicBezTo>
                  <a:cubicBezTo>
                    <a:pt x="366" y="295"/>
                    <a:pt x="370" y="296"/>
                    <a:pt x="371" y="298"/>
                  </a:cubicBezTo>
                  <a:cubicBezTo>
                    <a:pt x="372" y="299"/>
                    <a:pt x="372" y="303"/>
                    <a:pt x="373" y="304"/>
                  </a:cubicBezTo>
                  <a:cubicBezTo>
                    <a:pt x="373" y="306"/>
                    <a:pt x="376" y="309"/>
                    <a:pt x="376" y="310"/>
                  </a:cubicBezTo>
                  <a:cubicBezTo>
                    <a:pt x="377" y="311"/>
                    <a:pt x="378" y="314"/>
                    <a:pt x="379" y="315"/>
                  </a:cubicBezTo>
                  <a:cubicBezTo>
                    <a:pt x="380" y="317"/>
                    <a:pt x="381" y="322"/>
                    <a:pt x="382" y="324"/>
                  </a:cubicBezTo>
                  <a:cubicBezTo>
                    <a:pt x="382" y="326"/>
                    <a:pt x="383" y="329"/>
                    <a:pt x="384" y="331"/>
                  </a:cubicBezTo>
                  <a:cubicBezTo>
                    <a:pt x="384" y="333"/>
                    <a:pt x="384" y="338"/>
                    <a:pt x="383" y="340"/>
                  </a:cubicBezTo>
                  <a:cubicBezTo>
                    <a:pt x="382" y="342"/>
                    <a:pt x="380" y="343"/>
                    <a:pt x="379" y="344"/>
                  </a:cubicBezTo>
                  <a:cubicBezTo>
                    <a:pt x="377" y="346"/>
                    <a:pt x="375" y="348"/>
                    <a:pt x="374" y="349"/>
                  </a:cubicBezTo>
                  <a:cubicBezTo>
                    <a:pt x="373" y="349"/>
                    <a:pt x="370" y="350"/>
                    <a:pt x="369" y="350"/>
                  </a:cubicBezTo>
                  <a:cubicBezTo>
                    <a:pt x="368" y="350"/>
                    <a:pt x="366" y="348"/>
                    <a:pt x="366" y="349"/>
                  </a:cubicBezTo>
                  <a:cubicBezTo>
                    <a:pt x="364" y="349"/>
                    <a:pt x="362" y="350"/>
                    <a:pt x="361" y="350"/>
                  </a:cubicBezTo>
                  <a:cubicBezTo>
                    <a:pt x="359" y="351"/>
                    <a:pt x="357" y="354"/>
                    <a:pt x="356" y="355"/>
                  </a:cubicBezTo>
                  <a:cubicBezTo>
                    <a:pt x="355" y="356"/>
                    <a:pt x="354" y="359"/>
                    <a:pt x="353" y="360"/>
                  </a:cubicBezTo>
                  <a:cubicBezTo>
                    <a:pt x="352" y="361"/>
                    <a:pt x="349" y="363"/>
                    <a:pt x="348" y="364"/>
                  </a:cubicBezTo>
                  <a:cubicBezTo>
                    <a:pt x="347" y="366"/>
                    <a:pt x="344" y="369"/>
                    <a:pt x="343" y="371"/>
                  </a:cubicBezTo>
                  <a:cubicBezTo>
                    <a:pt x="342" y="372"/>
                    <a:pt x="339" y="373"/>
                    <a:pt x="339" y="374"/>
                  </a:cubicBezTo>
                  <a:cubicBezTo>
                    <a:pt x="338" y="376"/>
                    <a:pt x="337" y="379"/>
                    <a:pt x="336" y="380"/>
                  </a:cubicBezTo>
                  <a:cubicBezTo>
                    <a:pt x="335" y="382"/>
                    <a:pt x="335" y="386"/>
                    <a:pt x="334" y="388"/>
                  </a:cubicBezTo>
                  <a:cubicBezTo>
                    <a:pt x="333" y="389"/>
                    <a:pt x="330" y="391"/>
                    <a:pt x="329" y="392"/>
                  </a:cubicBezTo>
                  <a:cubicBezTo>
                    <a:pt x="328" y="393"/>
                    <a:pt x="326" y="397"/>
                    <a:pt x="324" y="398"/>
                  </a:cubicBezTo>
                  <a:cubicBezTo>
                    <a:pt x="323" y="398"/>
                    <a:pt x="320" y="398"/>
                    <a:pt x="319" y="399"/>
                  </a:cubicBezTo>
                  <a:cubicBezTo>
                    <a:pt x="318" y="400"/>
                    <a:pt x="316" y="402"/>
                    <a:pt x="315" y="403"/>
                  </a:cubicBezTo>
                  <a:cubicBezTo>
                    <a:pt x="313" y="404"/>
                    <a:pt x="310" y="405"/>
                    <a:pt x="309" y="406"/>
                  </a:cubicBezTo>
                  <a:cubicBezTo>
                    <a:pt x="308" y="407"/>
                    <a:pt x="306" y="409"/>
                    <a:pt x="305" y="410"/>
                  </a:cubicBezTo>
                  <a:cubicBezTo>
                    <a:pt x="304" y="411"/>
                    <a:pt x="300" y="411"/>
                    <a:pt x="298" y="411"/>
                  </a:cubicBezTo>
                  <a:cubicBezTo>
                    <a:pt x="296" y="411"/>
                    <a:pt x="293" y="412"/>
                    <a:pt x="291" y="412"/>
                  </a:cubicBezTo>
                  <a:cubicBezTo>
                    <a:pt x="290" y="412"/>
                    <a:pt x="286" y="412"/>
                    <a:pt x="285" y="412"/>
                  </a:cubicBezTo>
                  <a:cubicBezTo>
                    <a:pt x="284" y="412"/>
                    <a:pt x="281" y="413"/>
                    <a:pt x="280" y="413"/>
                  </a:cubicBezTo>
                  <a:cubicBezTo>
                    <a:pt x="279" y="413"/>
                    <a:pt x="276" y="415"/>
                    <a:pt x="275" y="415"/>
                  </a:cubicBezTo>
                  <a:cubicBezTo>
                    <a:pt x="273" y="416"/>
                    <a:pt x="268" y="418"/>
                    <a:pt x="266" y="418"/>
                  </a:cubicBezTo>
                  <a:cubicBezTo>
                    <a:pt x="264" y="419"/>
                    <a:pt x="260" y="419"/>
                    <a:pt x="259" y="419"/>
                  </a:cubicBezTo>
                  <a:cubicBezTo>
                    <a:pt x="257" y="420"/>
                    <a:pt x="255" y="421"/>
                    <a:pt x="253" y="422"/>
                  </a:cubicBezTo>
                  <a:cubicBezTo>
                    <a:pt x="252" y="423"/>
                    <a:pt x="249" y="424"/>
                    <a:pt x="247" y="425"/>
                  </a:cubicBezTo>
                  <a:cubicBezTo>
                    <a:pt x="245" y="426"/>
                    <a:pt x="241" y="427"/>
                    <a:pt x="239" y="428"/>
                  </a:cubicBezTo>
                  <a:cubicBezTo>
                    <a:pt x="239" y="429"/>
                    <a:pt x="238" y="431"/>
                    <a:pt x="237" y="432"/>
                  </a:cubicBezTo>
                  <a:cubicBezTo>
                    <a:pt x="236" y="432"/>
                    <a:pt x="233" y="433"/>
                    <a:pt x="232" y="434"/>
                  </a:cubicBezTo>
                  <a:cubicBezTo>
                    <a:pt x="231" y="434"/>
                    <a:pt x="228" y="433"/>
                    <a:pt x="227" y="433"/>
                  </a:cubicBezTo>
                  <a:cubicBezTo>
                    <a:pt x="225" y="432"/>
                    <a:pt x="223" y="431"/>
                    <a:pt x="221" y="430"/>
                  </a:cubicBezTo>
                  <a:cubicBezTo>
                    <a:pt x="220" y="430"/>
                    <a:pt x="217" y="429"/>
                    <a:pt x="216" y="428"/>
                  </a:cubicBezTo>
                  <a:cubicBezTo>
                    <a:pt x="214" y="428"/>
                    <a:pt x="212" y="425"/>
                    <a:pt x="210" y="425"/>
                  </a:cubicBezTo>
                  <a:cubicBezTo>
                    <a:pt x="209" y="424"/>
                    <a:pt x="206" y="423"/>
                    <a:pt x="204" y="422"/>
                  </a:cubicBezTo>
                  <a:cubicBezTo>
                    <a:pt x="201" y="422"/>
                    <a:pt x="195" y="422"/>
                    <a:pt x="192" y="422"/>
                  </a:cubicBezTo>
                  <a:cubicBezTo>
                    <a:pt x="188" y="422"/>
                    <a:pt x="180" y="424"/>
                    <a:pt x="176" y="424"/>
                  </a:cubicBezTo>
                  <a:cubicBezTo>
                    <a:pt x="173" y="424"/>
                    <a:pt x="168" y="425"/>
                    <a:pt x="165" y="426"/>
                  </a:cubicBezTo>
                  <a:cubicBezTo>
                    <a:pt x="161" y="426"/>
                    <a:pt x="154" y="427"/>
                    <a:pt x="151" y="428"/>
                  </a:cubicBezTo>
                  <a:cubicBezTo>
                    <a:pt x="148" y="429"/>
                    <a:pt x="143" y="432"/>
                    <a:pt x="140" y="433"/>
                  </a:cubicBezTo>
                  <a:cubicBezTo>
                    <a:pt x="138" y="433"/>
                    <a:pt x="133" y="433"/>
                    <a:pt x="130" y="434"/>
                  </a:cubicBezTo>
                  <a:cubicBezTo>
                    <a:pt x="125" y="434"/>
                    <a:pt x="116" y="436"/>
                    <a:pt x="112" y="437"/>
                  </a:cubicBezTo>
                  <a:cubicBezTo>
                    <a:pt x="110" y="438"/>
                    <a:pt x="106" y="439"/>
                    <a:pt x="104" y="440"/>
                  </a:cubicBezTo>
                  <a:cubicBezTo>
                    <a:pt x="100" y="441"/>
                    <a:pt x="92" y="445"/>
                    <a:pt x="89" y="446"/>
                  </a:cubicBezTo>
                  <a:cubicBezTo>
                    <a:pt x="85" y="448"/>
                    <a:pt x="78" y="451"/>
                    <a:pt x="75" y="453"/>
                  </a:cubicBezTo>
                  <a:cubicBezTo>
                    <a:pt x="72" y="455"/>
                    <a:pt x="67" y="458"/>
                    <a:pt x="64" y="459"/>
                  </a:cubicBezTo>
                  <a:cubicBezTo>
                    <a:pt x="62" y="460"/>
                    <a:pt x="59" y="463"/>
                    <a:pt x="57" y="464"/>
                  </a:cubicBezTo>
                  <a:cubicBezTo>
                    <a:pt x="55" y="465"/>
                    <a:pt x="52" y="467"/>
                    <a:pt x="50" y="468"/>
                  </a:cubicBezTo>
                  <a:cubicBezTo>
                    <a:pt x="49" y="469"/>
                    <a:pt x="46" y="470"/>
                    <a:pt x="45" y="472"/>
                  </a:cubicBezTo>
                  <a:cubicBezTo>
                    <a:pt x="45" y="472"/>
                    <a:pt x="45" y="474"/>
                    <a:pt x="45" y="475"/>
                  </a:cubicBezTo>
                  <a:cubicBezTo>
                    <a:pt x="46" y="477"/>
                    <a:pt x="48" y="480"/>
                    <a:pt x="49" y="482"/>
                  </a:cubicBezTo>
                  <a:cubicBezTo>
                    <a:pt x="49" y="483"/>
                    <a:pt x="49" y="485"/>
                    <a:pt x="49" y="486"/>
                  </a:cubicBezTo>
                  <a:cubicBezTo>
                    <a:pt x="50" y="487"/>
                    <a:pt x="53" y="489"/>
                    <a:pt x="52" y="491"/>
                  </a:cubicBezTo>
                  <a:cubicBezTo>
                    <a:pt x="52" y="492"/>
                    <a:pt x="50" y="494"/>
                    <a:pt x="50" y="495"/>
                  </a:cubicBezTo>
                  <a:cubicBezTo>
                    <a:pt x="50" y="496"/>
                    <a:pt x="51" y="498"/>
                    <a:pt x="51" y="499"/>
                  </a:cubicBezTo>
                  <a:cubicBezTo>
                    <a:pt x="51" y="500"/>
                    <a:pt x="49" y="503"/>
                    <a:pt x="50" y="504"/>
                  </a:cubicBezTo>
                  <a:cubicBezTo>
                    <a:pt x="51" y="505"/>
                    <a:pt x="53" y="505"/>
                    <a:pt x="54" y="505"/>
                  </a:cubicBezTo>
                  <a:cubicBezTo>
                    <a:pt x="55" y="505"/>
                    <a:pt x="59" y="504"/>
                    <a:pt x="60" y="505"/>
                  </a:cubicBezTo>
                  <a:cubicBezTo>
                    <a:pt x="60" y="505"/>
                    <a:pt x="60" y="507"/>
                    <a:pt x="60" y="508"/>
                  </a:cubicBezTo>
                  <a:cubicBezTo>
                    <a:pt x="59" y="509"/>
                    <a:pt x="59" y="511"/>
                    <a:pt x="59" y="512"/>
                  </a:cubicBezTo>
                  <a:cubicBezTo>
                    <a:pt x="59" y="513"/>
                    <a:pt x="59" y="516"/>
                    <a:pt x="60" y="517"/>
                  </a:cubicBezTo>
                  <a:cubicBezTo>
                    <a:pt x="61" y="518"/>
                    <a:pt x="64" y="519"/>
                    <a:pt x="66" y="520"/>
                  </a:cubicBezTo>
                  <a:cubicBezTo>
                    <a:pt x="68" y="520"/>
                    <a:pt x="71" y="520"/>
                    <a:pt x="73" y="521"/>
                  </a:cubicBezTo>
                  <a:cubicBezTo>
                    <a:pt x="74" y="521"/>
                    <a:pt x="76" y="523"/>
                    <a:pt x="77" y="524"/>
                  </a:cubicBezTo>
                  <a:cubicBezTo>
                    <a:pt x="77" y="525"/>
                    <a:pt x="78" y="528"/>
                    <a:pt x="78" y="529"/>
                  </a:cubicBezTo>
                  <a:cubicBezTo>
                    <a:pt x="78" y="530"/>
                    <a:pt x="80" y="532"/>
                    <a:pt x="81" y="533"/>
                  </a:cubicBezTo>
                  <a:cubicBezTo>
                    <a:pt x="81" y="534"/>
                    <a:pt x="84" y="535"/>
                    <a:pt x="85" y="536"/>
                  </a:cubicBezTo>
                  <a:cubicBezTo>
                    <a:pt x="86" y="537"/>
                    <a:pt x="86" y="540"/>
                    <a:pt x="86" y="542"/>
                  </a:cubicBezTo>
                  <a:cubicBezTo>
                    <a:pt x="87" y="543"/>
                    <a:pt x="89" y="545"/>
                    <a:pt x="89" y="546"/>
                  </a:cubicBezTo>
                  <a:cubicBezTo>
                    <a:pt x="89" y="548"/>
                    <a:pt x="88" y="551"/>
                    <a:pt x="87" y="553"/>
                  </a:cubicBezTo>
                  <a:cubicBezTo>
                    <a:pt x="86" y="555"/>
                    <a:pt x="83" y="558"/>
                    <a:pt x="81" y="560"/>
                  </a:cubicBezTo>
                  <a:cubicBezTo>
                    <a:pt x="80" y="561"/>
                    <a:pt x="77" y="562"/>
                    <a:pt x="76" y="563"/>
                  </a:cubicBezTo>
                  <a:cubicBezTo>
                    <a:pt x="75" y="564"/>
                    <a:pt x="74" y="566"/>
                    <a:pt x="73" y="567"/>
                  </a:cubicBezTo>
                  <a:cubicBezTo>
                    <a:pt x="72" y="567"/>
                    <a:pt x="69" y="568"/>
                    <a:pt x="69" y="569"/>
                  </a:cubicBezTo>
                  <a:cubicBezTo>
                    <a:pt x="68" y="570"/>
                    <a:pt x="69" y="573"/>
                    <a:pt x="68" y="575"/>
                  </a:cubicBezTo>
                  <a:cubicBezTo>
                    <a:pt x="68" y="576"/>
                    <a:pt x="68" y="578"/>
                    <a:pt x="67" y="579"/>
                  </a:cubicBezTo>
                  <a:cubicBezTo>
                    <a:pt x="66" y="580"/>
                    <a:pt x="64" y="581"/>
                    <a:pt x="63" y="582"/>
                  </a:cubicBezTo>
                  <a:cubicBezTo>
                    <a:pt x="62" y="584"/>
                    <a:pt x="62" y="586"/>
                    <a:pt x="62" y="587"/>
                  </a:cubicBezTo>
                  <a:cubicBezTo>
                    <a:pt x="62" y="588"/>
                    <a:pt x="63" y="590"/>
                    <a:pt x="63" y="590"/>
                  </a:cubicBezTo>
                  <a:cubicBezTo>
                    <a:pt x="63" y="591"/>
                    <a:pt x="62" y="593"/>
                    <a:pt x="61" y="594"/>
                  </a:cubicBezTo>
                  <a:cubicBezTo>
                    <a:pt x="61" y="595"/>
                    <a:pt x="59" y="596"/>
                    <a:pt x="59" y="596"/>
                  </a:cubicBezTo>
                  <a:cubicBezTo>
                    <a:pt x="57" y="598"/>
                    <a:pt x="52" y="599"/>
                    <a:pt x="50" y="601"/>
                  </a:cubicBezTo>
                  <a:cubicBezTo>
                    <a:pt x="49" y="602"/>
                    <a:pt x="46" y="606"/>
                    <a:pt x="45" y="607"/>
                  </a:cubicBezTo>
                  <a:cubicBezTo>
                    <a:pt x="43" y="610"/>
                    <a:pt x="38" y="614"/>
                    <a:pt x="36" y="616"/>
                  </a:cubicBezTo>
                  <a:cubicBezTo>
                    <a:pt x="35" y="618"/>
                    <a:pt x="32" y="621"/>
                    <a:pt x="31" y="623"/>
                  </a:cubicBezTo>
                  <a:cubicBezTo>
                    <a:pt x="30" y="625"/>
                    <a:pt x="27" y="629"/>
                    <a:pt x="26" y="631"/>
                  </a:cubicBezTo>
                  <a:cubicBezTo>
                    <a:pt x="23" y="635"/>
                    <a:pt x="17" y="641"/>
                    <a:pt x="14" y="644"/>
                  </a:cubicBezTo>
                  <a:cubicBezTo>
                    <a:pt x="11" y="648"/>
                    <a:pt x="4" y="654"/>
                    <a:pt x="0" y="658"/>
                  </a:cubicBezTo>
                  <a:cubicBezTo>
                    <a:pt x="9" y="701"/>
                    <a:pt x="9" y="701"/>
                    <a:pt x="9" y="701"/>
                  </a:cubicBezTo>
                  <a:cubicBezTo>
                    <a:pt x="109" y="680"/>
                    <a:pt x="109" y="680"/>
                    <a:pt x="109" y="680"/>
                  </a:cubicBezTo>
                  <a:cubicBezTo>
                    <a:pt x="274" y="642"/>
                    <a:pt x="274" y="642"/>
                    <a:pt x="274" y="642"/>
                  </a:cubicBezTo>
                  <a:cubicBezTo>
                    <a:pt x="459" y="596"/>
                    <a:pt x="459" y="596"/>
                    <a:pt x="459" y="596"/>
                  </a:cubicBezTo>
                  <a:cubicBezTo>
                    <a:pt x="552" y="571"/>
                    <a:pt x="552" y="571"/>
                    <a:pt x="552" y="571"/>
                  </a:cubicBezTo>
                  <a:cubicBezTo>
                    <a:pt x="552" y="571"/>
                    <a:pt x="552" y="571"/>
                    <a:pt x="552" y="571"/>
                  </a:cubicBezTo>
                  <a:cubicBezTo>
                    <a:pt x="552" y="571"/>
                    <a:pt x="555" y="570"/>
                    <a:pt x="557" y="570"/>
                  </a:cubicBezTo>
                  <a:cubicBezTo>
                    <a:pt x="559" y="570"/>
                    <a:pt x="561" y="571"/>
                    <a:pt x="562" y="572"/>
                  </a:cubicBezTo>
                  <a:cubicBezTo>
                    <a:pt x="564" y="573"/>
                    <a:pt x="565" y="574"/>
                    <a:pt x="565" y="576"/>
                  </a:cubicBezTo>
                  <a:cubicBezTo>
                    <a:pt x="566" y="575"/>
                    <a:pt x="567" y="575"/>
                    <a:pt x="567" y="575"/>
                  </a:cubicBezTo>
                  <a:cubicBezTo>
                    <a:pt x="568" y="575"/>
                    <a:pt x="569" y="575"/>
                    <a:pt x="570" y="576"/>
                  </a:cubicBezTo>
                  <a:cubicBezTo>
                    <a:pt x="572" y="576"/>
                    <a:pt x="574" y="578"/>
                    <a:pt x="577" y="583"/>
                  </a:cubicBezTo>
                  <a:cubicBezTo>
                    <a:pt x="578" y="584"/>
                    <a:pt x="578" y="585"/>
                    <a:pt x="579" y="587"/>
                  </a:cubicBezTo>
                  <a:cubicBezTo>
                    <a:pt x="579" y="587"/>
                    <a:pt x="579" y="588"/>
                    <a:pt x="579" y="588"/>
                  </a:cubicBezTo>
                  <a:cubicBezTo>
                    <a:pt x="580" y="588"/>
                    <a:pt x="581" y="587"/>
                    <a:pt x="582" y="587"/>
                  </a:cubicBezTo>
                  <a:cubicBezTo>
                    <a:pt x="583" y="586"/>
                    <a:pt x="586" y="586"/>
                    <a:pt x="586" y="586"/>
                  </a:cubicBezTo>
                  <a:cubicBezTo>
                    <a:pt x="587" y="586"/>
                    <a:pt x="588" y="586"/>
                    <a:pt x="589" y="587"/>
                  </a:cubicBezTo>
                  <a:cubicBezTo>
                    <a:pt x="590" y="587"/>
                    <a:pt x="592" y="588"/>
                    <a:pt x="593" y="589"/>
                  </a:cubicBezTo>
                  <a:cubicBezTo>
                    <a:pt x="593" y="589"/>
                    <a:pt x="594" y="588"/>
                    <a:pt x="595" y="588"/>
                  </a:cubicBezTo>
                  <a:cubicBezTo>
                    <a:pt x="595" y="588"/>
                    <a:pt x="596" y="589"/>
                    <a:pt x="597" y="589"/>
                  </a:cubicBezTo>
                  <a:cubicBezTo>
                    <a:pt x="599" y="589"/>
                    <a:pt x="600" y="591"/>
                    <a:pt x="600" y="592"/>
                  </a:cubicBezTo>
                  <a:cubicBezTo>
                    <a:pt x="602" y="592"/>
                    <a:pt x="605" y="592"/>
                    <a:pt x="607" y="595"/>
                  </a:cubicBezTo>
                  <a:cubicBezTo>
                    <a:pt x="607" y="597"/>
                    <a:pt x="607" y="599"/>
                    <a:pt x="607" y="600"/>
                  </a:cubicBezTo>
                  <a:cubicBezTo>
                    <a:pt x="607" y="600"/>
                    <a:pt x="607" y="600"/>
                    <a:pt x="607" y="601"/>
                  </a:cubicBezTo>
                  <a:cubicBezTo>
                    <a:pt x="611" y="602"/>
                    <a:pt x="612" y="606"/>
                    <a:pt x="613" y="609"/>
                  </a:cubicBezTo>
                  <a:cubicBezTo>
                    <a:pt x="613" y="611"/>
                    <a:pt x="613" y="612"/>
                    <a:pt x="612" y="613"/>
                  </a:cubicBezTo>
                  <a:cubicBezTo>
                    <a:pt x="612" y="614"/>
                    <a:pt x="612" y="614"/>
                    <a:pt x="612" y="614"/>
                  </a:cubicBezTo>
                  <a:cubicBezTo>
                    <a:pt x="612" y="615"/>
                    <a:pt x="613" y="615"/>
                    <a:pt x="613" y="615"/>
                  </a:cubicBezTo>
                  <a:cubicBezTo>
                    <a:pt x="613" y="615"/>
                    <a:pt x="613" y="616"/>
                    <a:pt x="614" y="616"/>
                  </a:cubicBezTo>
                  <a:cubicBezTo>
                    <a:pt x="615" y="617"/>
                    <a:pt x="616" y="618"/>
                    <a:pt x="617" y="619"/>
                  </a:cubicBezTo>
                  <a:cubicBezTo>
                    <a:pt x="618" y="621"/>
                    <a:pt x="620" y="626"/>
                    <a:pt x="619" y="629"/>
                  </a:cubicBezTo>
                  <a:cubicBezTo>
                    <a:pt x="619" y="630"/>
                    <a:pt x="619" y="631"/>
                    <a:pt x="618" y="632"/>
                  </a:cubicBezTo>
                  <a:cubicBezTo>
                    <a:pt x="619" y="632"/>
                    <a:pt x="620" y="633"/>
                    <a:pt x="621" y="634"/>
                  </a:cubicBezTo>
                  <a:cubicBezTo>
                    <a:pt x="622" y="634"/>
                    <a:pt x="623" y="636"/>
                    <a:pt x="624" y="637"/>
                  </a:cubicBezTo>
                  <a:cubicBezTo>
                    <a:pt x="624" y="637"/>
                    <a:pt x="625" y="638"/>
                    <a:pt x="625" y="638"/>
                  </a:cubicBezTo>
                  <a:cubicBezTo>
                    <a:pt x="625" y="638"/>
                    <a:pt x="625" y="639"/>
                    <a:pt x="626" y="639"/>
                  </a:cubicBezTo>
                  <a:cubicBezTo>
                    <a:pt x="626" y="640"/>
                    <a:pt x="627" y="641"/>
                    <a:pt x="628" y="642"/>
                  </a:cubicBezTo>
                  <a:cubicBezTo>
                    <a:pt x="629" y="642"/>
                    <a:pt x="630" y="643"/>
                    <a:pt x="631" y="644"/>
                  </a:cubicBezTo>
                  <a:cubicBezTo>
                    <a:pt x="631" y="644"/>
                    <a:pt x="631" y="645"/>
                    <a:pt x="631" y="645"/>
                  </a:cubicBezTo>
                  <a:cubicBezTo>
                    <a:pt x="632" y="645"/>
                    <a:pt x="632" y="645"/>
                    <a:pt x="632" y="644"/>
                  </a:cubicBezTo>
                  <a:cubicBezTo>
                    <a:pt x="633" y="644"/>
                    <a:pt x="635" y="644"/>
                    <a:pt x="636" y="644"/>
                  </a:cubicBezTo>
                  <a:cubicBezTo>
                    <a:pt x="637" y="644"/>
                    <a:pt x="639" y="644"/>
                    <a:pt x="640" y="645"/>
                  </a:cubicBezTo>
                  <a:cubicBezTo>
                    <a:pt x="641" y="646"/>
                    <a:pt x="642" y="648"/>
                    <a:pt x="643" y="649"/>
                  </a:cubicBezTo>
                  <a:cubicBezTo>
                    <a:pt x="643" y="648"/>
                    <a:pt x="645" y="648"/>
                    <a:pt x="646" y="648"/>
                  </a:cubicBezTo>
                  <a:cubicBezTo>
                    <a:pt x="646" y="648"/>
                    <a:pt x="646" y="648"/>
                    <a:pt x="647" y="648"/>
                  </a:cubicBezTo>
                  <a:cubicBezTo>
                    <a:pt x="647" y="648"/>
                    <a:pt x="648" y="648"/>
                    <a:pt x="649" y="648"/>
                  </a:cubicBezTo>
                  <a:cubicBezTo>
                    <a:pt x="650" y="647"/>
                    <a:pt x="651" y="647"/>
                    <a:pt x="653" y="647"/>
                  </a:cubicBezTo>
                  <a:cubicBezTo>
                    <a:pt x="653" y="647"/>
                    <a:pt x="653" y="647"/>
                    <a:pt x="653" y="647"/>
                  </a:cubicBezTo>
                  <a:cubicBezTo>
                    <a:pt x="653" y="647"/>
                    <a:pt x="653" y="647"/>
                    <a:pt x="653" y="647"/>
                  </a:cubicBezTo>
                  <a:cubicBezTo>
                    <a:pt x="654" y="647"/>
                    <a:pt x="656" y="647"/>
                    <a:pt x="656" y="648"/>
                  </a:cubicBezTo>
                  <a:cubicBezTo>
                    <a:pt x="657" y="648"/>
                    <a:pt x="657" y="648"/>
                    <a:pt x="657" y="648"/>
                  </a:cubicBezTo>
                  <a:cubicBezTo>
                    <a:pt x="658" y="647"/>
                    <a:pt x="660" y="647"/>
                    <a:pt x="661" y="647"/>
                  </a:cubicBezTo>
                  <a:cubicBezTo>
                    <a:pt x="662" y="647"/>
                    <a:pt x="664" y="647"/>
                    <a:pt x="664" y="648"/>
                  </a:cubicBezTo>
                  <a:cubicBezTo>
                    <a:pt x="666" y="649"/>
                    <a:pt x="667" y="651"/>
                    <a:pt x="668" y="652"/>
                  </a:cubicBezTo>
                  <a:cubicBezTo>
                    <a:pt x="668" y="652"/>
                    <a:pt x="669" y="653"/>
                    <a:pt x="670" y="653"/>
                  </a:cubicBezTo>
                  <a:cubicBezTo>
                    <a:pt x="671" y="654"/>
                    <a:pt x="671" y="654"/>
                    <a:pt x="673" y="657"/>
                  </a:cubicBezTo>
                  <a:cubicBezTo>
                    <a:pt x="681" y="659"/>
                    <a:pt x="681" y="659"/>
                    <a:pt x="681" y="659"/>
                  </a:cubicBezTo>
                  <a:cubicBezTo>
                    <a:pt x="677" y="663"/>
                    <a:pt x="677" y="663"/>
                    <a:pt x="677" y="663"/>
                  </a:cubicBezTo>
                  <a:cubicBezTo>
                    <a:pt x="787" y="695"/>
                    <a:pt x="787" y="695"/>
                    <a:pt x="787" y="695"/>
                  </a:cubicBezTo>
                  <a:cubicBezTo>
                    <a:pt x="789" y="709"/>
                    <a:pt x="789" y="709"/>
                    <a:pt x="789" y="709"/>
                  </a:cubicBezTo>
                  <a:cubicBezTo>
                    <a:pt x="786" y="725"/>
                    <a:pt x="786" y="725"/>
                    <a:pt x="786" y="725"/>
                  </a:cubicBezTo>
                  <a:cubicBezTo>
                    <a:pt x="784" y="752"/>
                    <a:pt x="784" y="752"/>
                    <a:pt x="784" y="752"/>
                  </a:cubicBezTo>
                  <a:cubicBezTo>
                    <a:pt x="785" y="752"/>
                    <a:pt x="785" y="753"/>
                    <a:pt x="785" y="754"/>
                  </a:cubicBezTo>
                  <a:cubicBezTo>
                    <a:pt x="786" y="754"/>
                    <a:pt x="787" y="756"/>
                    <a:pt x="787" y="756"/>
                  </a:cubicBezTo>
                  <a:cubicBezTo>
                    <a:pt x="787" y="757"/>
                    <a:pt x="787" y="759"/>
                    <a:pt x="787" y="759"/>
                  </a:cubicBezTo>
                  <a:cubicBezTo>
                    <a:pt x="787" y="761"/>
                    <a:pt x="786" y="763"/>
                    <a:pt x="787" y="764"/>
                  </a:cubicBezTo>
                  <a:cubicBezTo>
                    <a:pt x="787" y="764"/>
                    <a:pt x="789" y="765"/>
                    <a:pt x="790" y="765"/>
                  </a:cubicBezTo>
                  <a:cubicBezTo>
                    <a:pt x="790" y="766"/>
                    <a:pt x="792" y="765"/>
                    <a:pt x="793" y="766"/>
                  </a:cubicBezTo>
                  <a:cubicBezTo>
                    <a:pt x="793" y="766"/>
                    <a:pt x="794" y="769"/>
                    <a:pt x="794" y="769"/>
                  </a:cubicBezTo>
                  <a:cubicBezTo>
                    <a:pt x="794" y="770"/>
                    <a:pt x="794" y="771"/>
                    <a:pt x="794" y="772"/>
                  </a:cubicBezTo>
                  <a:cubicBezTo>
                    <a:pt x="795" y="772"/>
                    <a:pt x="796" y="771"/>
                    <a:pt x="797" y="771"/>
                  </a:cubicBezTo>
                  <a:cubicBezTo>
                    <a:pt x="798" y="771"/>
                    <a:pt x="798" y="769"/>
                    <a:pt x="799" y="769"/>
                  </a:cubicBezTo>
                  <a:cubicBezTo>
                    <a:pt x="800" y="768"/>
                    <a:pt x="801" y="768"/>
                    <a:pt x="801" y="769"/>
                  </a:cubicBezTo>
                  <a:cubicBezTo>
                    <a:pt x="802" y="769"/>
                    <a:pt x="802" y="771"/>
                    <a:pt x="802" y="772"/>
                  </a:cubicBezTo>
                  <a:cubicBezTo>
                    <a:pt x="803" y="772"/>
                    <a:pt x="805" y="774"/>
                    <a:pt x="806" y="774"/>
                  </a:cubicBezTo>
                  <a:cubicBezTo>
                    <a:pt x="807" y="773"/>
                    <a:pt x="808" y="771"/>
                    <a:pt x="809" y="770"/>
                  </a:cubicBezTo>
                  <a:cubicBezTo>
                    <a:pt x="810" y="770"/>
                    <a:pt x="811" y="768"/>
                    <a:pt x="812" y="767"/>
                  </a:cubicBezTo>
                  <a:cubicBezTo>
                    <a:pt x="813" y="766"/>
                    <a:pt x="816" y="763"/>
                    <a:pt x="817" y="762"/>
                  </a:cubicBezTo>
                  <a:cubicBezTo>
                    <a:pt x="819" y="761"/>
                    <a:pt x="823" y="760"/>
                    <a:pt x="825" y="759"/>
                  </a:cubicBezTo>
                  <a:cubicBezTo>
                    <a:pt x="828" y="758"/>
                    <a:pt x="835" y="757"/>
                    <a:pt x="838" y="756"/>
                  </a:cubicBezTo>
                  <a:cubicBezTo>
                    <a:pt x="842" y="755"/>
                    <a:pt x="850" y="753"/>
                    <a:pt x="853" y="752"/>
                  </a:cubicBezTo>
                  <a:cubicBezTo>
                    <a:pt x="857" y="750"/>
                    <a:pt x="863" y="746"/>
                    <a:pt x="866" y="744"/>
                  </a:cubicBezTo>
                  <a:cubicBezTo>
                    <a:pt x="868" y="743"/>
                    <a:pt x="870" y="740"/>
                    <a:pt x="872" y="739"/>
                  </a:cubicBezTo>
                  <a:cubicBezTo>
                    <a:pt x="873" y="738"/>
                    <a:pt x="875" y="735"/>
                    <a:pt x="877" y="735"/>
                  </a:cubicBezTo>
                  <a:cubicBezTo>
                    <a:pt x="878" y="735"/>
                    <a:pt x="879" y="736"/>
                    <a:pt x="879" y="737"/>
                  </a:cubicBezTo>
                  <a:cubicBezTo>
                    <a:pt x="880" y="737"/>
                    <a:pt x="879" y="738"/>
                    <a:pt x="880" y="739"/>
                  </a:cubicBezTo>
                  <a:cubicBezTo>
                    <a:pt x="881" y="739"/>
                    <a:pt x="883" y="738"/>
                    <a:pt x="883" y="738"/>
                  </a:cubicBezTo>
                  <a:cubicBezTo>
                    <a:pt x="886" y="737"/>
                    <a:pt x="890" y="735"/>
                    <a:pt x="892" y="734"/>
                  </a:cubicBezTo>
                  <a:cubicBezTo>
                    <a:pt x="895" y="732"/>
                    <a:pt x="900" y="728"/>
                    <a:pt x="902" y="726"/>
                  </a:cubicBezTo>
                  <a:cubicBezTo>
                    <a:pt x="905" y="724"/>
                    <a:pt x="911" y="719"/>
                    <a:pt x="914" y="717"/>
                  </a:cubicBezTo>
                  <a:cubicBezTo>
                    <a:pt x="917" y="714"/>
                    <a:pt x="923" y="709"/>
                    <a:pt x="926" y="706"/>
                  </a:cubicBezTo>
                  <a:cubicBezTo>
                    <a:pt x="929" y="704"/>
                    <a:pt x="936" y="699"/>
                    <a:pt x="939" y="697"/>
                  </a:cubicBezTo>
                  <a:cubicBezTo>
                    <a:pt x="944" y="693"/>
                    <a:pt x="954" y="686"/>
                    <a:pt x="958" y="683"/>
                  </a:cubicBezTo>
                  <a:cubicBezTo>
                    <a:pt x="962" y="680"/>
                    <a:pt x="968" y="675"/>
                    <a:pt x="971" y="672"/>
                  </a:cubicBezTo>
                  <a:cubicBezTo>
                    <a:pt x="977" y="667"/>
                    <a:pt x="989" y="657"/>
                    <a:pt x="995" y="651"/>
                  </a:cubicBezTo>
                  <a:cubicBezTo>
                    <a:pt x="998" y="648"/>
                    <a:pt x="1005" y="641"/>
                    <a:pt x="1009" y="638"/>
                  </a:cubicBezTo>
                  <a:cubicBezTo>
                    <a:pt x="1011" y="636"/>
                    <a:pt x="1017" y="632"/>
                    <a:pt x="1020" y="630"/>
                  </a:cubicBezTo>
                  <a:cubicBezTo>
                    <a:pt x="1022" y="628"/>
                    <a:pt x="1027" y="623"/>
                    <a:pt x="1029" y="621"/>
                  </a:cubicBezTo>
                  <a:cubicBezTo>
                    <a:pt x="1031" y="619"/>
                    <a:pt x="1034" y="616"/>
                    <a:pt x="1036" y="615"/>
                  </a:cubicBezTo>
                  <a:cubicBezTo>
                    <a:pt x="1037" y="614"/>
                    <a:pt x="1039" y="613"/>
                    <a:pt x="1039" y="612"/>
                  </a:cubicBezTo>
                  <a:cubicBezTo>
                    <a:pt x="1040" y="611"/>
                    <a:pt x="1040" y="608"/>
                    <a:pt x="1040" y="608"/>
                  </a:cubicBezTo>
                  <a:cubicBezTo>
                    <a:pt x="1039" y="607"/>
                    <a:pt x="1037" y="606"/>
                    <a:pt x="1036" y="60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8" name="Freeform 77"/>
            <p:cNvSpPr>
              <a:spLocks/>
            </p:cNvSpPr>
            <p:nvPr/>
          </p:nvSpPr>
          <p:spPr bwMode="auto">
            <a:xfrm>
              <a:off x="5995988" y="2614613"/>
              <a:ext cx="193675" cy="195263"/>
            </a:xfrm>
            <a:custGeom>
              <a:avLst/>
              <a:gdLst>
                <a:gd name="T0" fmla="*/ 41 w 229"/>
                <a:gd name="T1" fmla="*/ 191 h 231"/>
                <a:gd name="T2" fmla="*/ 27 w 229"/>
                <a:gd name="T3" fmla="*/ 229 h 231"/>
                <a:gd name="T4" fmla="*/ 29 w 229"/>
                <a:gd name="T5" fmla="*/ 230 h 231"/>
                <a:gd name="T6" fmla="*/ 33 w 229"/>
                <a:gd name="T7" fmla="*/ 230 h 231"/>
                <a:gd name="T8" fmla="*/ 38 w 229"/>
                <a:gd name="T9" fmla="*/ 226 h 231"/>
                <a:gd name="T10" fmla="*/ 41 w 229"/>
                <a:gd name="T11" fmla="*/ 220 h 231"/>
                <a:gd name="T12" fmla="*/ 45 w 229"/>
                <a:gd name="T13" fmla="*/ 217 h 231"/>
                <a:gd name="T14" fmla="*/ 50 w 229"/>
                <a:gd name="T15" fmla="*/ 214 h 231"/>
                <a:gd name="T16" fmla="*/ 52 w 229"/>
                <a:gd name="T17" fmla="*/ 208 h 231"/>
                <a:gd name="T18" fmla="*/ 58 w 229"/>
                <a:gd name="T19" fmla="*/ 203 h 231"/>
                <a:gd name="T20" fmla="*/ 66 w 229"/>
                <a:gd name="T21" fmla="*/ 199 h 231"/>
                <a:gd name="T22" fmla="*/ 72 w 229"/>
                <a:gd name="T23" fmla="*/ 191 h 231"/>
                <a:gd name="T24" fmla="*/ 80 w 229"/>
                <a:gd name="T25" fmla="*/ 190 h 231"/>
                <a:gd name="T26" fmla="*/ 83 w 229"/>
                <a:gd name="T27" fmla="*/ 187 h 231"/>
                <a:gd name="T28" fmla="*/ 87 w 229"/>
                <a:gd name="T29" fmla="*/ 177 h 231"/>
                <a:gd name="T30" fmla="*/ 95 w 229"/>
                <a:gd name="T31" fmla="*/ 174 h 231"/>
                <a:gd name="T32" fmla="*/ 99 w 229"/>
                <a:gd name="T33" fmla="*/ 166 h 231"/>
                <a:gd name="T34" fmla="*/ 103 w 229"/>
                <a:gd name="T35" fmla="*/ 158 h 231"/>
                <a:gd name="T36" fmla="*/ 107 w 229"/>
                <a:gd name="T37" fmla="*/ 165 h 231"/>
                <a:gd name="T38" fmla="*/ 113 w 229"/>
                <a:gd name="T39" fmla="*/ 161 h 231"/>
                <a:gd name="T40" fmla="*/ 120 w 229"/>
                <a:gd name="T41" fmla="*/ 157 h 231"/>
                <a:gd name="T42" fmla="*/ 128 w 229"/>
                <a:gd name="T43" fmla="*/ 158 h 231"/>
                <a:gd name="T44" fmla="*/ 131 w 229"/>
                <a:gd name="T45" fmla="*/ 160 h 231"/>
                <a:gd name="T46" fmla="*/ 136 w 229"/>
                <a:gd name="T47" fmla="*/ 152 h 231"/>
                <a:gd name="T48" fmla="*/ 144 w 229"/>
                <a:gd name="T49" fmla="*/ 150 h 231"/>
                <a:gd name="T50" fmla="*/ 151 w 229"/>
                <a:gd name="T51" fmla="*/ 151 h 231"/>
                <a:gd name="T52" fmla="*/ 154 w 229"/>
                <a:gd name="T53" fmla="*/ 148 h 231"/>
                <a:gd name="T54" fmla="*/ 160 w 229"/>
                <a:gd name="T55" fmla="*/ 142 h 231"/>
                <a:gd name="T56" fmla="*/ 167 w 229"/>
                <a:gd name="T57" fmla="*/ 142 h 231"/>
                <a:gd name="T58" fmla="*/ 170 w 229"/>
                <a:gd name="T59" fmla="*/ 144 h 231"/>
                <a:gd name="T60" fmla="*/ 174 w 229"/>
                <a:gd name="T61" fmla="*/ 138 h 231"/>
                <a:gd name="T62" fmla="*/ 181 w 229"/>
                <a:gd name="T63" fmla="*/ 136 h 231"/>
                <a:gd name="T64" fmla="*/ 186 w 229"/>
                <a:gd name="T65" fmla="*/ 131 h 231"/>
                <a:gd name="T66" fmla="*/ 189 w 229"/>
                <a:gd name="T67" fmla="*/ 127 h 231"/>
                <a:gd name="T68" fmla="*/ 193 w 229"/>
                <a:gd name="T69" fmla="*/ 125 h 231"/>
                <a:gd name="T70" fmla="*/ 199 w 229"/>
                <a:gd name="T71" fmla="*/ 128 h 231"/>
                <a:gd name="T72" fmla="*/ 203 w 229"/>
                <a:gd name="T73" fmla="*/ 123 h 231"/>
                <a:gd name="T74" fmla="*/ 212 w 229"/>
                <a:gd name="T75" fmla="*/ 120 h 231"/>
                <a:gd name="T76" fmla="*/ 220 w 229"/>
                <a:gd name="T77" fmla="*/ 114 h 231"/>
                <a:gd name="T78" fmla="*/ 226 w 229"/>
                <a:gd name="T79" fmla="*/ 114 h 231"/>
                <a:gd name="T80" fmla="*/ 229 w 229"/>
                <a:gd name="T81" fmla="*/ 106 h 231"/>
                <a:gd name="T82" fmla="*/ 228 w 229"/>
                <a:gd name="T83" fmla="*/ 91 h 231"/>
                <a:gd name="T84" fmla="*/ 199 w 229"/>
                <a:gd name="T85" fmla="*/ 1 h 231"/>
                <a:gd name="T86" fmla="*/ 107 w 229"/>
                <a:gd name="T87" fmla="*/ 27 h 231"/>
                <a:gd name="T88" fmla="*/ 90 w 229"/>
                <a:gd name="T89" fmla="*/ 36 h 231"/>
                <a:gd name="T90" fmla="*/ 72 w 229"/>
                <a:gd name="T91" fmla="*/ 34 h 231"/>
                <a:gd name="T92" fmla="*/ 26 w 229"/>
                <a:gd name="T93" fmla="*/ 176 h 2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229" h="231">
                  <a:moveTo>
                    <a:pt x="26" y="176"/>
                  </a:moveTo>
                  <a:cubicBezTo>
                    <a:pt x="41" y="191"/>
                    <a:pt x="41" y="191"/>
                    <a:pt x="41" y="191"/>
                  </a:cubicBezTo>
                  <a:cubicBezTo>
                    <a:pt x="16" y="219"/>
                    <a:pt x="16" y="219"/>
                    <a:pt x="16" y="219"/>
                  </a:cubicBezTo>
                  <a:cubicBezTo>
                    <a:pt x="27" y="229"/>
                    <a:pt x="27" y="229"/>
                    <a:pt x="27" y="229"/>
                  </a:cubicBezTo>
                  <a:cubicBezTo>
                    <a:pt x="26" y="230"/>
                    <a:pt x="26" y="230"/>
                    <a:pt x="26" y="230"/>
                  </a:cubicBezTo>
                  <a:cubicBezTo>
                    <a:pt x="27" y="230"/>
                    <a:pt x="28" y="230"/>
                    <a:pt x="29" y="230"/>
                  </a:cubicBezTo>
                  <a:cubicBezTo>
                    <a:pt x="29" y="230"/>
                    <a:pt x="30" y="231"/>
                    <a:pt x="31" y="231"/>
                  </a:cubicBezTo>
                  <a:cubicBezTo>
                    <a:pt x="31" y="231"/>
                    <a:pt x="32" y="230"/>
                    <a:pt x="33" y="230"/>
                  </a:cubicBezTo>
                  <a:cubicBezTo>
                    <a:pt x="33" y="229"/>
                    <a:pt x="34" y="227"/>
                    <a:pt x="35" y="227"/>
                  </a:cubicBezTo>
                  <a:cubicBezTo>
                    <a:pt x="35" y="226"/>
                    <a:pt x="37" y="227"/>
                    <a:pt x="38" y="226"/>
                  </a:cubicBezTo>
                  <a:cubicBezTo>
                    <a:pt x="38" y="226"/>
                    <a:pt x="39" y="224"/>
                    <a:pt x="39" y="224"/>
                  </a:cubicBezTo>
                  <a:cubicBezTo>
                    <a:pt x="39" y="223"/>
                    <a:pt x="40" y="221"/>
                    <a:pt x="41" y="220"/>
                  </a:cubicBezTo>
                  <a:cubicBezTo>
                    <a:pt x="41" y="220"/>
                    <a:pt x="43" y="221"/>
                    <a:pt x="44" y="220"/>
                  </a:cubicBezTo>
                  <a:cubicBezTo>
                    <a:pt x="44" y="220"/>
                    <a:pt x="44" y="217"/>
                    <a:pt x="45" y="217"/>
                  </a:cubicBezTo>
                  <a:cubicBezTo>
                    <a:pt x="45" y="216"/>
                    <a:pt x="46" y="217"/>
                    <a:pt x="47" y="217"/>
                  </a:cubicBezTo>
                  <a:cubicBezTo>
                    <a:pt x="48" y="216"/>
                    <a:pt x="49" y="215"/>
                    <a:pt x="50" y="214"/>
                  </a:cubicBezTo>
                  <a:cubicBezTo>
                    <a:pt x="50" y="214"/>
                    <a:pt x="50" y="211"/>
                    <a:pt x="50" y="211"/>
                  </a:cubicBezTo>
                  <a:cubicBezTo>
                    <a:pt x="51" y="210"/>
                    <a:pt x="52" y="209"/>
                    <a:pt x="52" y="208"/>
                  </a:cubicBezTo>
                  <a:cubicBezTo>
                    <a:pt x="53" y="207"/>
                    <a:pt x="54" y="205"/>
                    <a:pt x="55" y="204"/>
                  </a:cubicBezTo>
                  <a:cubicBezTo>
                    <a:pt x="56" y="204"/>
                    <a:pt x="57" y="203"/>
                    <a:pt x="58" y="203"/>
                  </a:cubicBezTo>
                  <a:cubicBezTo>
                    <a:pt x="60" y="202"/>
                    <a:pt x="62" y="199"/>
                    <a:pt x="63" y="198"/>
                  </a:cubicBezTo>
                  <a:cubicBezTo>
                    <a:pt x="64" y="198"/>
                    <a:pt x="66" y="199"/>
                    <a:pt x="66" y="199"/>
                  </a:cubicBezTo>
                  <a:cubicBezTo>
                    <a:pt x="67" y="198"/>
                    <a:pt x="68" y="196"/>
                    <a:pt x="69" y="195"/>
                  </a:cubicBezTo>
                  <a:cubicBezTo>
                    <a:pt x="70" y="194"/>
                    <a:pt x="71" y="192"/>
                    <a:pt x="72" y="191"/>
                  </a:cubicBezTo>
                  <a:cubicBezTo>
                    <a:pt x="73" y="190"/>
                    <a:pt x="75" y="189"/>
                    <a:pt x="76" y="189"/>
                  </a:cubicBezTo>
                  <a:cubicBezTo>
                    <a:pt x="77" y="189"/>
                    <a:pt x="79" y="191"/>
                    <a:pt x="80" y="190"/>
                  </a:cubicBezTo>
                  <a:cubicBezTo>
                    <a:pt x="81" y="190"/>
                    <a:pt x="83" y="190"/>
                    <a:pt x="83" y="189"/>
                  </a:cubicBezTo>
                  <a:cubicBezTo>
                    <a:pt x="84" y="189"/>
                    <a:pt x="83" y="187"/>
                    <a:pt x="83" y="187"/>
                  </a:cubicBezTo>
                  <a:cubicBezTo>
                    <a:pt x="83" y="185"/>
                    <a:pt x="85" y="183"/>
                    <a:pt x="85" y="182"/>
                  </a:cubicBezTo>
                  <a:cubicBezTo>
                    <a:pt x="86" y="181"/>
                    <a:pt x="86" y="178"/>
                    <a:pt x="87" y="177"/>
                  </a:cubicBezTo>
                  <a:cubicBezTo>
                    <a:pt x="88" y="176"/>
                    <a:pt x="91" y="177"/>
                    <a:pt x="92" y="177"/>
                  </a:cubicBezTo>
                  <a:cubicBezTo>
                    <a:pt x="93" y="177"/>
                    <a:pt x="95" y="175"/>
                    <a:pt x="95" y="174"/>
                  </a:cubicBezTo>
                  <a:cubicBezTo>
                    <a:pt x="96" y="173"/>
                    <a:pt x="95" y="170"/>
                    <a:pt x="96" y="169"/>
                  </a:cubicBezTo>
                  <a:cubicBezTo>
                    <a:pt x="96" y="168"/>
                    <a:pt x="99" y="167"/>
                    <a:pt x="99" y="166"/>
                  </a:cubicBezTo>
                  <a:cubicBezTo>
                    <a:pt x="100" y="165"/>
                    <a:pt x="99" y="162"/>
                    <a:pt x="100" y="161"/>
                  </a:cubicBezTo>
                  <a:cubicBezTo>
                    <a:pt x="100" y="160"/>
                    <a:pt x="102" y="158"/>
                    <a:pt x="103" y="158"/>
                  </a:cubicBezTo>
                  <a:cubicBezTo>
                    <a:pt x="104" y="158"/>
                    <a:pt x="105" y="161"/>
                    <a:pt x="106" y="162"/>
                  </a:cubicBezTo>
                  <a:cubicBezTo>
                    <a:pt x="106" y="163"/>
                    <a:pt x="106" y="165"/>
                    <a:pt x="107" y="165"/>
                  </a:cubicBezTo>
                  <a:cubicBezTo>
                    <a:pt x="107" y="166"/>
                    <a:pt x="109" y="165"/>
                    <a:pt x="109" y="165"/>
                  </a:cubicBezTo>
                  <a:cubicBezTo>
                    <a:pt x="111" y="164"/>
                    <a:pt x="112" y="162"/>
                    <a:pt x="113" y="161"/>
                  </a:cubicBezTo>
                  <a:cubicBezTo>
                    <a:pt x="114" y="161"/>
                    <a:pt x="116" y="160"/>
                    <a:pt x="117" y="160"/>
                  </a:cubicBezTo>
                  <a:cubicBezTo>
                    <a:pt x="118" y="159"/>
                    <a:pt x="119" y="157"/>
                    <a:pt x="120" y="157"/>
                  </a:cubicBezTo>
                  <a:cubicBezTo>
                    <a:pt x="121" y="157"/>
                    <a:pt x="123" y="156"/>
                    <a:pt x="124" y="156"/>
                  </a:cubicBezTo>
                  <a:cubicBezTo>
                    <a:pt x="125" y="156"/>
                    <a:pt x="127" y="157"/>
                    <a:pt x="128" y="158"/>
                  </a:cubicBezTo>
                  <a:cubicBezTo>
                    <a:pt x="128" y="158"/>
                    <a:pt x="128" y="159"/>
                    <a:pt x="129" y="160"/>
                  </a:cubicBezTo>
                  <a:cubicBezTo>
                    <a:pt x="129" y="160"/>
                    <a:pt x="131" y="160"/>
                    <a:pt x="131" y="160"/>
                  </a:cubicBezTo>
                  <a:cubicBezTo>
                    <a:pt x="132" y="159"/>
                    <a:pt x="132" y="156"/>
                    <a:pt x="133" y="155"/>
                  </a:cubicBezTo>
                  <a:cubicBezTo>
                    <a:pt x="133" y="154"/>
                    <a:pt x="135" y="153"/>
                    <a:pt x="136" y="152"/>
                  </a:cubicBezTo>
                  <a:cubicBezTo>
                    <a:pt x="137" y="151"/>
                    <a:pt x="139" y="150"/>
                    <a:pt x="140" y="149"/>
                  </a:cubicBezTo>
                  <a:cubicBezTo>
                    <a:pt x="141" y="149"/>
                    <a:pt x="143" y="149"/>
                    <a:pt x="144" y="150"/>
                  </a:cubicBezTo>
                  <a:cubicBezTo>
                    <a:pt x="145" y="150"/>
                    <a:pt x="147" y="152"/>
                    <a:pt x="148" y="152"/>
                  </a:cubicBezTo>
                  <a:cubicBezTo>
                    <a:pt x="149" y="152"/>
                    <a:pt x="150" y="152"/>
                    <a:pt x="151" y="151"/>
                  </a:cubicBezTo>
                  <a:cubicBezTo>
                    <a:pt x="151" y="150"/>
                    <a:pt x="151" y="149"/>
                    <a:pt x="151" y="148"/>
                  </a:cubicBezTo>
                  <a:cubicBezTo>
                    <a:pt x="152" y="148"/>
                    <a:pt x="153" y="148"/>
                    <a:pt x="154" y="148"/>
                  </a:cubicBezTo>
                  <a:cubicBezTo>
                    <a:pt x="155" y="147"/>
                    <a:pt x="158" y="146"/>
                    <a:pt x="159" y="145"/>
                  </a:cubicBezTo>
                  <a:cubicBezTo>
                    <a:pt x="159" y="144"/>
                    <a:pt x="160" y="143"/>
                    <a:pt x="160" y="142"/>
                  </a:cubicBezTo>
                  <a:cubicBezTo>
                    <a:pt x="161" y="141"/>
                    <a:pt x="164" y="141"/>
                    <a:pt x="165" y="141"/>
                  </a:cubicBezTo>
                  <a:cubicBezTo>
                    <a:pt x="165" y="141"/>
                    <a:pt x="167" y="142"/>
                    <a:pt x="167" y="142"/>
                  </a:cubicBezTo>
                  <a:cubicBezTo>
                    <a:pt x="168" y="143"/>
                    <a:pt x="167" y="144"/>
                    <a:pt x="168" y="145"/>
                  </a:cubicBezTo>
                  <a:cubicBezTo>
                    <a:pt x="168" y="145"/>
                    <a:pt x="169" y="144"/>
                    <a:pt x="170" y="144"/>
                  </a:cubicBezTo>
                  <a:cubicBezTo>
                    <a:pt x="171" y="143"/>
                    <a:pt x="171" y="142"/>
                    <a:pt x="172" y="141"/>
                  </a:cubicBezTo>
                  <a:cubicBezTo>
                    <a:pt x="173" y="140"/>
                    <a:pt x="173" y="138"/>
                    <a:pt x="174" y="138"/>
                  </a:cubicBezTo>
                  <a:cubicBezTo>
                    <a:pt x="175" y="137"/>
                    <a:pt x="176" y="138"/>
                    <a:pt x="177" y="138"/>
                  </a:cubicBezTo>
                  <a:cubicBezTo>
                    <a:pt x="178" y="138"/>
                    <a:pt x="180" y="137"/>
                    <a:pt x="181" y="136"/>
                  </a:cubicBezTo>
                  <a:cubicBezTo>
                    <a:pt x="182" y="136"/>
                    <a:pt x="183" y="133"/>
                    <a:pt x="184" y="132"/>
                  </a:cubicBezTo>
                  <a:cubicBezTo>
                    <a:pt x="184" y="132"/>
                    <a:pt x="186" y="132"/>
                    <a:pt x="186" y="131"/>
                  </a:cubicBezTo>
                  <a:cubicBezTo>
                    <a:pt x="187" y="131"/>
                    <a:pt x="189" y="131"/>
                    <a:pt x="190" y="131"/>
                  </a:cubicBezTo>
                  <a:cubicBezTo>
                    <a:pt x="190" y="130"/>
                    <a:pt x="189" y="128"/>
                    <a:pt x="189" y="127"/>
                  </a:cubicBezTo>
                  <a:cubicBezTo>
                    <a:pt x="189" y="127"/>
                    <a:pt x="190" y="125"/>
                    <a:pt x="191" y="125"/>
                  </a:cubicBezTo>
                  <a:cubicBezTo>
                    <a:pt x="192" y="125"/>
                    <a:pt x="193" y="125"/>
                    <a:pt x="193" y="125"/>
                  </a:cubicBezTo>
                  <a:cubicBezTo>
                    <a:pt x="194" y="126"/>
                    <a:pt x="194" y="127"/>
                    <a:pt x="195" y="127"/>
                  </a:cubicBezTo>
                  <a:cubicBezTo>
                    <a:pt x="196" y="128"/>
                    <a:pt x="198" y="128"/>
                    <a:pt x="199" y="128"/>
                  </a:cubicBezTo>
                  <a:cubicBezTo>
                    <a:pt x="200" y="127"/>
                    <a:pt x="201" y="127"/>
                    <a:pt x="201" y="126"/>
                  </a:cubicBezTo>
                  <a:cubicBezTo>
                    <a:pt x="202" y="126"/>
                    <a:pt x="202" y="123"/>
                    <a:pt x="203" y="123"/>
                  </a:cubicBezTo>
                  <a:cubicBezTo>
                    <a:pt x="204" y="122"/>
                    <a:pt x="206" y="120"/>
                    <a:pt x="207" y="120"/>
                  </a:cubicBezTo>
                  <a:cubicBezTo>
                    <a:pt x="208" y="119"/>
                    <a:pt x="211" y="120"/>
                    <a:pt x="212" y="120"/>
                  </a:cubicBezTo>
                  <a:cubicBezTo>
                    <a:pt x="213" y="120"/>
                    <a:pt x="214" y="118"/>
                    <a:pt x="215" y="118"/>
                  </a:cubicBezTo>
                  <a:cubicBezTo>
                    <a:pt x="216" y="117"/>
                    <a:pt x="219" y="115"/>
                    <a:pt x="220" y="114"/>
                  </a:cubicBezTo>
                  <a:cubicBezTo>
                    <a:pt x="221" y="114"/>
                    <a:pt x="223" y="113"/>
                    <a:pt x="224" y="113"/>
                  </a:cubicBezTo>
                  <a:cubicBezTo>
                    <a:pt x="225" y="113"/>
                    <a:pt x="226" y="113"/>
                    <a:pt x="226" y="114"/>
                  </a:cubicBezTo>
                  <a:cubicBezTo>
                    <a:pt x="229" y="109"/>
                    <a:pt x="229" y="109"/>
                    <a:pt x="229" y="109"/>
                  </a:cubicBezTo>
                  <a:cubicBezTo>
                    <a:pt x="229" y="106"/>
                    <a:pt x="229" y="106"/>
                    <a:pt x="229" y="106"/>
                  </a:cubicBezTo>
                  <a:cubicBezTo>
                    <a:pt x="221" y="98"/>
                    <a:pt x="221" y="98"/>
                    <a:pt x="221" y="98"/>
                  </a:cubicBezTo>
                  <a:cubicBezTo>
                    <a:pt x="228" y="91"/>
                    <a:pt x="228" y="91"/>
                    <a:pt x="228" y="91"/>
                  </a:cubicBezTo>
                  <a:cubicBezTo>
                    <a:pt x="215" y="45"/>
                    <a:pt x="215" y="45"/>
                    <a:pt x="215" y="45"/>
                  </a:cubicBezTo>
                  <a:cubicBezTo>
                    <a:pt x="199" y="1"/>
                    <a:pt x="199" y="1"/>
                    <a:pt x="199" y="1"/>
                  </a:cubicBezTo>
                  <a:cubicBezTo>
                    <a:pt x="199" y="0"/>
                    <a:pt x="199" y="0"/>
                    <a:pt x="199" y="0"/>
                  </a:cubicBezTo>
                  <a:cubicBezTo>
                    <a:pt x="107" y="27"/>
                    <a:pt x="107" y="27"/>
                    <a:pt x="107" y="27"/>
                  </a:cubicBezTo>
                  <a:cubicBezTo>
                    <a:pt x="90" y="30"/>
                    <a:pt x="90" y="30"/>
                    <a:pt x="90" y="30"/>
                  </a:cubicBezTo>
                  <a:cubicBezTo>
                    <a:pt x="90" y="36"/>
                    <a:pt x="90" y="36"/>
                    <a:pt x="90" y="36"/>
                  </a:cubicBezTo>
                  <a:cubicBezTo>
                    <a:pt x="75" y="43"/>
                    <a:pt x="75" y="43"/>
                    <a:pt x="75" y="43"/>
                  </a:cubicBezTo>
                  <a:cubicBezTo>
                    <a:pt x="72" y="34"/>
                    <a:pt x="72" y="34"/>
                    <a:pt x="72" y="34"/>
                  </a:cubicBezTo>
                  <a:cubicBezTo>
                    <a:pt x="0" y="55"/>
                    <a:pt x="0" y="55"/>
                    <a:pt x="0" y="55"/>
                  </a:cubicBezTo>
                  <a:lnTo>
                    <a:pt x="26" y="176"/>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79" name="Freeform 78"/>
            <p:cNvSpPr>
              <a:spLocks/>
            </p:cNvSpPr>
            <p:nvPr/>
          </p:nvSpPr>
          <p:spPr bwMode="auto">
            <a:xfrm>
              <a:off x="5888038" y="2178050"/>
              <a:ext cx="195262" cy="369888"/>
            </a:xfrm>
            <a:custGeom>
              <a:avLst/>
              <a:gdLst>
                <a:gd name="T0" fmla="*/ 2 w 231"/>
                <a:gd name="T1" fmla="*/ 71 h 438"/>
                <a:gd name="T2" fmla="*/ 5 w 231"/>
                <a:gd name="T3" fmla="*/ 81 h 438"/>
                <a:gd name="T4" fmla="*/ 3 w 231"/>
                <a:gd name="T5" fmla="*/ 92 h 438"/>
                <a:gd name="T6" fmla="*/ 12 w 231"/>
                <a:gd name="T7" fmla="*/ 102 h 438"/>
                <a:gd name="T8" fmla="*/ 12 w 231"/>
                <a:gd name="T9" fmla="*/ 113 h 438"/>
                <a:gd name="T10" fmla="*/ 14 w 231"/>
                <a:gd name="T11" fmla="*/ 128 h 438"/>
                <a:gd name="T12" fmla="*/ 18 w 231"/>
                <a:gd name="T13" fmla="*/ 136 h 438"/>
                <a:gd name="T14" fmla="*/ 27 w 231"/>
                <a:gd name="T15" fmla="*/ 144 h 438"/>
                <a:gd name="T16" fmla="*/ 30 w 231"/>
                <a:gd name="T17" fmla="*/ 150 h 438"/>
                <a:gd name="T18" fmla="*/ 34 w 231"/>
                <a:gd name="T19" fmla="*/ 170 h 438"/>
                <a:gd name="T20" fmla="*/ 34 w 231"/>
                <a:gd name="T21" fmla="*/ 180 h 438"/>
                <a:gd name="T22" fmla="*/ 40 w 231"/>
                <a:gd name="T23" fmla="*/ 187 h 438"/>
                <a:gd name="T24" fmla="*/ 34 w 231"/>
                <a:gd name="T25" fmla="*/ 202 h 438"/>
                <a:gd name="T26" fmla="*/ 34 w 231"/>
                <a:gd name="T27" fmla="*/ 214 h 438"/>
                <a:gd name="T28" fmla="*/ 36 w 231"/>
                <a:gd name="T29" fmla="*/ 221 h 438"/>
                <a:gd name="T30" fmla="*/ 35 w 231"/>
                <a:gd name="T31" fmla="*/ 228 h 438"/>
                <a:gd name="T32" fmla="*/ 43 w 231"/>
                <a:gd name="T33" fmla="*/ 241 h 438"/>
                <a:gd name="T34" fmla="*/ 44 w 231"/>
                <a:gd name="T35" fmla="*/ 248 h 438"/>
                <a:gd name="T36" fmla="*/ 50 w 231"/>
                <a:gd name="T37" fmla="*/ 253 h 438"/>
                <a:gd name="T38" fmla="*/ 53 w 231"/>
                <a:gd name="T39" fmla="*/ 266 h 438"/>
                <a:gd name="T40" fmla="*/ 60 w 231"/>
                <a:gd name="T41" fmla="*/ 284 h 438"/>
                <a:gd name="T42" fmla="*/ 57 w 231"/>
                <a:gd name="T43" fmla="*/ 296 h 438"/>
                <a:gd name="T44" fmla="*/ 68 w 231"/>
                <a:gd name="T45" fmla="*/ 293 h 438"/>
                <a:gd name="T46" fmla="*/ 77 w 231"/>
                <a:gd name="T47" fmla="*/ 299 h 438"/>
                <a:gd name="T48" fmla="*/ 112 w 231"/>
                <a:gd name="T49" fmla="*/ 421 h 438"/>
                <a:gd name="T50" fmla="*/ 210 w 231"/>
                <a:gd name="T51" fmla="*/ 413 h 438"/>
                <a:gd name="T52" fmla="*/ 201 w 231"/>
                <a:gd name="T53" fmla="*/ 407 h 438"/>
                <a:gd name="T54" fmla="*/ 195 w 231"/>
                <a:gd name="T55" fmla="*/ 397 h 438"/>
                <a:gd name="T56" fmla="*/ 195 w 231"/>
                <a:gd name="T57" fmla="*/ 384 h 438"/>
                <a:gd name="T58" fmla="*/ 202 w 231"/>
                <a:gd name="T59" fmla="*/ 370 h 438"/>
                <a:gd name="T60" fmla="*/ 200 w 231"/>
                <a:gd name="T61" fmla="*/ 359 h 438"/>
                <a:gd name="T62" fmla="*/ 194 w 231"/>
                <a:gd name="T63" fmla="*/ 346 h 438"/>
                <a:gd name="T64" fmla="*/ 190 w 231"/>
                <a:gd name="T65" fmla="*/ 328 h 438"/>
                <a:gd name="T66" fmla="*/ 191 w 231"/>
                <a:gd name="T67" fmla="*/ 315 h 438"/>
                <a:gd name="T68" fmla="*/ 188 w 231"/>
                <a:gd name="T69" fmla="*/ 303 h 438"/>
                <a:gd name="T70" fmla="*/ 186 w 231"/>
                <a:gd name="T71" fmla="*/ 287 h 438"/>
                <a:gd name="T72" fmla="*/ 181 w 231"/>
                <a:gd name="T73" fmla="*/ 274 h 438"/>
                <a:gd name="T74" fmla="*/ 187 w 231"/>
                <a:gd name="T75" fmla="*/ 258 h 438"/>
                <a:gd name="T76" fmla="*/ 187 w 231"/>
                <a:gd name="T77" fmla="*/ 242 h 438"/>
                <a:gd name="T78" fmla="*/ 194 w 231"/>
                <a:gd name="T79" fmla="*/ 225 h 438"/>
                <a:gd name="T80" fmla="*/ 193 w 231"/>
                <a:gd name="T81" fmla="*/ 208 h 438"/>
                <a:gd name="T82" fmla="*/ 197 w 231"/>
                <a:gd name="T83" fmla="*/ 197 h 438"/>
                <a:gd name="T84" fmla="*/ 194 w 231"/>
                <a:gd name="T85" fmla="*/ 182 h 438"/>
                <a:gd name="T86" fmla="*/ 194 w 231"/>
                <a:gd name="T87" fmla="*/ 170 h 438"/>
                <a:gd name="T88" fmla="*/ 188 w 231"/>
                <a:gd name="T89" fmla="*/ 155 h 438"/>
                <a:gd name="T90" fmla="*/ 183 w 231"/>
                <a:gd name="T91" fmla="*/ 142 h 438"/>
                <a:gd name="T92" fmla="*/ 192 w 231"/>
                <a:gd name="T93" fmla="*/ 131 h 438"/>
                <a:gd name="T94" fmla="*/ 204 w 231"/>
                <a:gd name="T95" fmla="*/ 127 h 438"/>
                <a:gd name="T96" fmla="*/ 210 w 231"/>
                <a:gd name="T97" fmla="*/ 114 h 438"/>
                <a:gd name="T98" fmla="*/ 219 w 231"/>
                <a:gd name="T99" fmla="*/ 108 h 438"/>
                <a:gd name="T100" fmla="*/ 225 w 231"/>
                <a:gd name="T101" fmla="*/ 94 h 438"/>
                <a:gd name="T102" fmla="*/ 230 w 231"/>
                <a:gd name="T103" fmla="*/ 84 h 438"/>
                <a:gd name="T104" fmla="*/ 230 w 231"/>
                <a:gd name="T105" fmla="*/ 76 h 438"/>
                <a:gd name="T106" fmla="*/ 220 w 231"/>
                <a:gd name="T107" fmla="*/ 60 h 438"/>
                <a:gd name="T108" fmla="*/ 212 w 231"/>
                <a:gd name="T109" fmla="*/ 49 h 438"/>
                <a:gd name="T110" fmla="*/ 216 w 231"/>
                <a:gd name="T111" fmla="*/ 35 h 438"/>
                <a:gd name="T112" fmla="*/ 219 w 231"/>
                <a:gd name="T113" fmla="*/ 15 h 438"/>
                <a:gd name="T114" fmla="*/ 210 w 231"/>
                <a:gd name="T115" fmla="*/ 5 h 438"/>
                <a:gd name="T116" fmla="*/ 90 w 231"/>
                <a:gd name="T117" fmla="*/ 38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31" h="438">
                  <a:moveTo>
                    <a:pt x="0" y="64"/>
                  </a:moveTo>
                  <a:cubicBezTo>
                    <a:pt x="0" y="67"/>
                    <a:pt x="1" y="69"/>
                    <a:pt x="1" y="70"/>
                  </a:cubicBezTo>
                  <a:cubicBezTo>
                    <a:pt x="1" y="70"/>
                    <a:pt x="2" y="70"/>
                    <a:pt x="2" y="71"/>
                  </a:cubicBezTo>
                  <a:cubicBezTo>
                    <a:pt x="2" y="71"/>
                    <a:pt x="3" y="72"/>
                    <a:pt x="3" y="73"/>
                  </a:cubicBezTo>
                  <a:cubicBezTo>
                    <a:pt x="3" y="73"/>
                    <a:pt x="3" y="73"/>
                    <a:pt x="3" y="73"/>
                  </a:cubicBezTo>
                  <a:cubicBezTo>
                    <a:pt x="4" y="76"/>
                    <a:pt x="6" y="79"/>
                    <a:pt x="5" y="81"/>
                  </a:cubicBezTo>
                  <a:cubicBezTo>
                    <a:pt x="5" y="83"/>
                    <a:pt x="4" y="85"/>
                    <a:pt x="3" y="86"/>
                  </a:cubicBezTo>
                  <a:cubicBezTo>
                    <a:pt x="3" y="86"/>
                    <a:pt x="3" y="86"/>
                    <a:pt x="3" y="86"/>
                  </a:cubicBezTo>
                  <a:cubicBezTo>
                    <a:pt x="3" y="88"/>
                    <a:pt x="3" y="90"/>
                    <a:pt x="3" y="92"/>
                  </a:cubicBezTo>
                  <a:cubicBezTo>
                    <a:pt x="3" y="92"/>
                    <a:pt x="3" y="93"/>
                    <a:pt x="3" y="93"/>
                  </a:cubicBezTo>
                  <a:cubicBezTo>
                    <a:pt x="5" y="93"/>
                    <a:pt x="6" y="94"/>
                    <a:pt x="8" y="95"/>
                  </a:cubicBezTo>
                  <a:cubicBezTo>
                    <a:pt x="10" y="96"/>
                    <a:pt x="12" y="99"/>
                    <a:pt x="12" y="102"/>
                  </a:cubicBezTo>
                  <a:cubicBezTo>
                    <a:pt x="12" y="104"/>
                    <a:pt x="11" y="106"/>
                    <a:pt x="11" y="108"/>
                  </a:cubicBezTo>
                  <a:cubicBezTo>
                    <a:pt x="11" y="108"/>
                    <a:pt x="10" y="108"/>
                    <a:pt x="10" y="108"/>
                  </a:cubicBezTo>
                  <a:cubicBezTo>
                    <a:pt x="11" y="109"/>
                    <a:pt x="11" y="111"/>
                    <a:pt x="12" y="113"/>
                  </a:cubicBezTo>
                  <a:cubicBezTo>
                    <a:pt x="12" y="113"/>
                    <a:pt x="12" y="114"/>
                    <a:pt x="13" y="114"/>
                  </a:cubicBezTo>
                  <a:cubicBezTo>
                    <a:pt x="14" y="116"/>
                    <a:pt x="15" y="118"/>
                    <a:pt x="15" y="120"/>
                  </a:cubicBezTo>
                  <a:cubicBezTo>
                    <a:pt x="15" y="122"/>
                    <a:pt x="15" y="125"/>
                    <a:pt x="14" y="128"/>
                  </a:cubicBezTo>
                  <a:cubicBezTo>
                    <a:pt x="14" y="129"/>
                    <a:pt x="13" y="131"/>
                    <a:pt x="13" y="132"/>
                  </a:cubicBezTo>
                  <a:cubicBezTo>
                    <a:pt x="14" y="132"/>
                    <a:pt x="14" y="133"/>
                    <a:pt x="15" y="134"/>
                  </a:cubicBezTo>
                  <a:cubicBezTo>
                    <a:pt x="15" y="134"/>
                    <a:pt x="17" y="135"/>
                    <a:pt x="18" y="136"/>
                  </a:cubicBezTo>
                  <a:cubicBezTo>
                    <a:pt x="18" y="137"/>
                    <a:pt x="19" y="137"/>
                    <a:pt x="19" y="137"/>
                  </a:cubicBezTo>
                  <a:cubicBezTo>
                    <a:pt x="21" y="138"/>
                    <a:pt x="22" y="139"/>
                    <a:pt x="24" y="140"/>
                  </a:cubicBezTo>
                  <a:cubicBezTo>
                    <a:pt x="25" y="141"/>
                    <a:pt x="26" y="142"/>
                    <a:pt x="27" y="144"/>
                  </a:cubicBezTo>
                  <a:cubicBezTo>
                    <a:pt x="27" y="145"/>
                    <a:pt x="27" y="145"/>
                    <a:pt x="27" y="145"/>
                  </a:cubicBezTo>
                  <a:cubicBezTo>
                    <a:pt x="28" y="146"/>
                    <a:pt x="28" y="147"/>
                    <a:pt x="29" y="148"/>
                  </a:cubicBezTo>
                  <a:cubicBezTo>
                    <a:pt x="29" y="149"/>
                    <a:pt x="29" y="150"/>
                    <a:pt x="30" y="150"/>
                  </a:cubicBezTo>
                  <a:cubicBezTo>
                    <a:pt x="30" y="150"/>
                    <a:pt x="30" y="151"/>
                    <a:pt x="31" y="151"/>
                  </a:cubicBezTo>
                  <a:cubicBezTo>
                    <a:pt x="32" y="152"/>
                    <a:pt x="33" y="154"/>
                    <a:pt x="33" y="156"/>
                  </a:cubicBezTo>
                  <a:cubicBezTo>
                    <a:pt x="35" y="160"/>
                    <a:pt x="35" y="167"/>
                    <a:pt x="34" y="170"/>
                  </a:cubicBezTo>
                  <a:cubicBezTo>
                    <a:pt x="34" y="171"/>
                    <a:pt x="34" y="172"/>
                    <a:pt x="33" y="173"/>
                  </a:cubicBezTo>
                  <a:cubicBezTo>
                    <a:pt x="34" y="173"/>
                    <a:pt x="34" y="174"/>
                    <a:pt x="34" y="175"/>
                  </a:cubicBezTo>
                  <a:cubicBezTo>
                    <a:pt x="35" y="177"/>
                    <a:pt x="35" y="179"/>
                    <a:pt x="34" y="180"/>
                  </a:cubicBezTo>
                  <a:cubicBezTo>
                    <a:pt x="34" y="180"/>
                    <a:pt x="34" y="181"/>
                    <a:pt x="34" y="181"/>
                  </a:cubicBezTo>
                  <a:cubicBezTo>
                    <a:pt x="35" y="181"/>
                    <a:pt x="35" y="181"/>
                    <a:pt x="35" y="181"/>
                  </a:cubicBezTo>
                  <a:cubicBezTo>
                    <a:pt x="37" y="183"/>
                    <a:pt x="39" y="185"/>
                    <a:pt x="40" y="187"/>
                  </a:cubicBezTo>
                  <a:cubicBezTo>
                    <a:pt x="41" y="191"/>
                    <a:pt x="39" y="196"/>
                    <a:pt x="38" y="197"/>
                  </a:cubicBezTo>
                  <a:cubicBezTo>
                    <a:pt x="38" y="199"/>
                    <a:pt x="36" y="200"/>
                    <a:pt x="35" y="201"/>
                  </a:cubicBezTo>
                  <a:cubicBezTo>
                    <a:pt x="35" y="202"/>
                    <a:pt x="35" y="202"/>
                    <a:pt x="34" y="202"/>
                  </a:cubicBezTo>
                  <a:cubicBezTo>
                    <a:pt x="34" y="203"/>
                    <a:pt x="35" y="204"/>
                    <a:pt x="35" y="205"/>
                  </a:cubicBezTo>
                  <a:cubicBezTo>
                    <a:pt x="35" y="207"/>
                    <a:pt x="35" y="209"/>
                    <a:pt x="35" y="210"/>
                  </a:cubicBezTo>
                  <a:cubicBezTo>
                    <a:pt x="35" y="211"/>
                    <a:pt x="34" y="213"/>
                    <a:pt x="34" y="214"/>
                  </a:cubicBezTo>
                  <a:cubicBezTo>
                    <a:pt x="34" y="215"/>
                    <a:pt x="34" y="215"/>
                    <a:pt x="33" y="216"/>
                  </a:cubicBezTo>
                  <a:cubicBezTo>
                    <a:pt x="34" y="216"/>
                    <a:pt x="34" y="216"/>
                    <a:pt x="34" y="216"/>
                  </a:cubicBezTo>
                  <a:cubicBezTo>
                    <a:pt x="35" y="217"/>
                    <a:pt x="36" y="219"/>
                    <a:pt x="36" y="221"/>
                  </a:cubicBezTo>
                  <a:cubicBezTo>
                    <a:pt x="36" y="222"/>
                    <a:pt x="36" y="224"/>
                    <a:pt x="35" y="226"/>
                  </a:cubicBezTo>
                  <a:cubicBezTo>
                    <a:pt x="35" y="226"/>
                    <a:pt x="35" y="226"/>
                    <a:pt x="35" y="226"/>
                  </a:cubicBezTo>
                  <a:cubicBezTo>
                    <a:pt x="35" y="227"/>
                    <a:pt x="35" y="227"/>
                    <a:pt x="35" y="228"/>
                  </a:cubicBezTo>
                  <a:cubicBezTo>
                    <a:pt x="36" y="228"/>
                    <a:pt x="36" y="228"/>
                    <a:pt x="37" y="229"/>
                  </a:cubicBezTo>
                  <a:cubicBezTo>
                    <a:pt x="39" y="230"/>
                    <a:pt x="40" y="232"/>
                    <a:pt x="41" y="233"/>
                  </a:cubicBezTo>
                  <a:cubicBezTo>
                    <a:pt x="42" y="235"/>
                    <a:pt x="42" y="238"/>
                    <a:pt x="43" y="241"/>
                  </a:cubicBezTo>
                  <a:cubicBezTo>
                    <a:pt x="43" y="242"/>
                    <a:pt x="43" y="243"/>
                    <a:pt x="43" y="243"/>
                  </a:cubicBezTo>
                  <a:cubicBezTo>
                    <a:pt x="43" y="244"/>
                    <a:pt x="44" y="245"/>
                    <a:pt x="44" y="245"/>
                  </a:cubicBezTo>
                  <a:cubicBezTo>
                    <a:pt x="44" y="246"/>
                    <a:pt x="44" y="247"/>
                    <a:pt x="44" y="248"/>
                  </a:cubicBezTo>
                  <a:cubicBezTo>
                    <a:pt x="44" y="248"/>
                    <a:pt x="44" y="249"/>
                    <a:pt x="45" y="249"/>
                  </a:cubicBezTo>
                  <a:cubicBezTo>
                    <a:pt x="45" y="249"/>
                    <a:pt x="45" y="249"/>
                    <a:pt x="46" y="250"/>
                  </a:cubicBezTo>
                  <a:cubicBezTo>
                    <a:pt x="47" y="250"/>
                    <a:pt x="48" y="251"/>
                    <a:pt x="50" y="253"/>
                  </a:cubicBezTo>
                  <a:cubicBezTo>
                    <a:pt x="50" y="254"/>
                    <a:pt x="53" y="257"/>
                    <a:pt x="53" y="260"/>
                  </a:cubicBezTo>
                  <a:cubicBezTo>
                    <a:pt x="53" y="262"/>
                    <a:pt x="52" y="264"/>
                    <a:pt x="52" y="265"/>
                  </a:cubicBezTo>
                  <a:cubicBezTo>
                    <a:pt x="52" y="265"/>
                    <a:pt x="53" y="266"/>
                    <a:pt x="53" y="266"/>
                  </a:cubicBezTo>
                  <a:cubicBezTo>
                    <a:pt x="54" y="266"/>
                    <a:pt x="55" y="267"/>
                    <a:pt x="56" y="268"/>
                  </a:cubicBezTo>
                  <a:cubicBezTo>
                    <a:pt x="58" y="269"/>
                    <a:pt x="59" y="272"/>
                    <a:pt x="60" y="274"/>
                  </a:cubicBezTo>
                  <a:cubicBezTo>
                    <a:pt x="61" y="276"/>
                    <a:pt x="61" y="281"/>
                    <a:pt x="60" y="284"/>
                  </a:cubicBezTo>
                  <a:cubicBezTo>
                    <a:pt x="59" y="285"/>
                    <a:pt x="58" y="287"/>
                    <a:pt x="57" y="288"/>
                  </a:cubicBezTo>
                  <a:cubicBezTo>
                    <a:pt x="57" y="288"/>
                    <a:pt x="57" y="289"/>
                    <a:pt x="57" y="289"/>
                  </a:cubicBezTo>
                  <a:cubicBezTo>
                    <a:pt x="56" y="290"/>
                    <a:pt x="56" y="292"/>
                    <a:pt x="57" y="296"/>
                  </a:cubicBezTo>
                  <a:cubicBezTo>
                    <a:pt x="58" y="295"/>
                    <a:pt x="59" y="294"/>
                    <a:pt x="60" y="294"/>
                  </a:cubicBezTo>
                  <a:cubicBezTo>
                    <a:pt x="61" y="293"/>
                    <a:pt x="64" y="292"/>
                    <a:pt x="66" y="292"/>
                  </a:cubicBezTo>
                  <a:cubicBezTo>
                    <a:pt x="66" y="292"/>
                    <a:pt x="67" y="292"/>
                    <a:pt x="68" y="293"/>
                  </a:cubicBezTo>
                  <a:cubicBezTo>
                    <a:pt x="69" y="293"/>
                    <a:pt x="71" y="293"/>
                    <a:pt x="73" y="297"/>
                  </a:cubicBezTo>
                  <a:cubicBezTo>
                    <a:pt x="73" y="297"/>
                    <a:pt x="74" y="298"/>
                    <a:pt x="74" y="299"/>
                  </a:cubicBezTo>
                  <a:cubicBezTo>
                    <a:pt x="75" y="299"/>
                    <a:pt x="76" y="299"/>
                    <a:pt x="77" y="299"/>
                  </a:cubicBezTo>
                  <a:cubicBezTo>
                    <a:pt x="79" y="300"/>
                    <a:pt x="81" y="302"/>
                    <a:pt x="83" y="305"/>
                  </a:cubicBezTo>
                  <a:cubicBezTo>
                    <a:pt x="84" y="306"/>
                    <a:pt x="84" y="306"/>
                    <a:pt x="84" y="306"/>
                  </a:cubicBezTo>
                  <a:cubicBezTo>
                    <a:pt x="112" y="421"/>
                    <a:pt x="112" y="421"/>
                    <a:pt x="112" y="421"/>
                  </a:cubicBezTo>
                  <a:cubicBezTo>
                    <a:pt x="112" y="432"/>
                    <a:pt x="112" y="432"/>
                    <a:pt x="112" y="432"/>
                  </a:cubicBezTo>
                  <a:cubicBezTo>
                    <a:pt x="117" y="438"/>
                    <a:pt x="117" y="438"/>
                    <a:pt x="117" y="438"/>
                  </a:cubicBezTo>
                  <a:cubicBezTo>
                    <a:pt x="210" y="413"/>
                    <a:pt x="210" y="413"/>
                    <a:pt x="210" y="413"/>
                  </a:cubicBezTo>
                  <a:cubicBezTo>
                    <a:pt x="209" y="413"/>
                    <a:pt x="208" y="413"/>
                    <a:pt x="207" y="412"/>
                  </a:cubicBezTo>
                  <a:cubicBezTo>
                    <a:pt x="206" y="411"/>
                    <a:pt x="206" y="409"/>
                    <a:pt x="205" y="408"/>
                  </a:cubicBezTo>
                  <a:cubicBezTo>
                    <a:pt x="204" y="408"/>
                    <a:pt x="201" y="408"/>
                    <a:pt x="201" y="407"/>
                  </a:cubicBezTo>
                  <a:cubicBezTo>
                    <a:pt x="200" y="406"/>
                    <a:pt x="200" y="404"/>
                    <a:pt x="199" y="403"/>
                  </a:cubicBezTo>
                  <a:cubicBezTo>
                    <a:pt x="199" y="402"/>
                    <a:pt x="197" y="401"/>
                    <a:pt x="197" y="401"/>
                  </a:cubicBezTo>
                  <a:cubicBezTo>
                    <a:pt x="196" y="400"/>
                    <a:pt x="195" y="398"/>
                    <a:pt x="195" y="397"/>
                  </a:cubicBezTo>
                  <a:cubicBezTo>
                    <a:pt x="195" y="395"/>
                    <a:pt x="197" y="393"/>
                    <a:pt x="197" y="391"/>
                  </a:cubicBezTo>
                  <a:cubicBezTo>
                    <a:pt x="198" y="390"/>
                    <a:pt x="198" y="388"/>
                    <a:pt x="197" y="387"/>
                  </a:cubicBezTo>
                  <a:cubicBezTo>
                    <a:pt x="197" y="386"/>
                    <a:pt x="195" y="385"/>
                    <a:pt x="195" y="384"/>
                  </a:cubicBezTo>
                  <a:cubicBezTo>
                    <a:pt x="195" y="383"/>
                    <a:pt x="195" y="380"/>
                    <a:pt x="196" y="380"/>
                  </a:cubicBezTo>
                  <a:cubicBezTo>
                    <a:pt x="197" y="378"/>
                    <a:pt x="200" y="378"/>
                    <a:pt x="201" y="376"/>
                  </a:cubicBezTo>
                  <a:cubicBezTo>
                    <a:pt x="202" y="375"/>
                    <a:pt x="203" y="371"/>
                    <a:pt x="202" y="370"/>
                  </a:cubicBezTo>
                  <a:cubicBezTo>
                    <a:pt x="202" y="369"/>
                    <a:pt x="199" y="368"/>
                    <a:pt x="199" y="367"/>
                  </a:cubicBezTo>
                  <a:cubicBezTo>
                    <a:pt x="198" y="366"/>
                    <a:pt x="197" y="364"/>
                    <a:pt x="197" y="363"/>
                  </a:cubicBezTo>
                  <a:cubicBezTo>
                    <a:pt x="197" y="362"/>
                    <a:pt x="199" y="360"/>
                    <a:pt x="200" y="359"/>
                  </a:cubicBezTo>
                  <a:cubicBezTo>
                    <a:pt x="200" y="358"/>
                    <a:pt x="200" y="356"/>
                    <a:pt x="200" y="355"/>
                  </a:cubicBezTo>
                  <a:cubicBezTo>
                    <a:pt x="199" y="353"/>
                    <a:pt x="198" y="351"/>
                    <a:pt x="197" y="349"/>
                  </a:cubicBezTo>
                  <a:cubicBezTo>
                    <a:pt x="196" y="349"/>
                    <a:pt x="194" y="347"/>
                    <a:pt x="194" y="346"/>
                  </a:cubicBezTo>
                  <a:cubicBezTo>
                    <a:pt x="194" y="345"/>
                    <a:pt x="194" y="343"/>
                    <a:pt x="194" y="342"/>
                  </a:cubicBezTo>
                  <a:cubicBezTo>
                    <a:pt x="193" y="339"/>
                    <a:pt x="193" y="334"/>
                    <a:pt x="192" y="332"/>
                  </a:cubicBezTo>
                  <a:cubicBezTo>
                    <a:pt x="192" y="331"/>
                    <a:pt x="190" y="329"/>
                    <a:pt x="190" y="328"/>
                  </a:cubicBezTo>
                  <a:cubicBezTo>
                    <a:pt x="190" y="327"/>
                    <a:pt x="192" y="326"/>
                    <a:pt x="192" y="325"/>
                  </a:cubicBezTo>
                  <a:cubicBezTo>
                    <a:pt x="193" y="324"/>
                    <a:pt x="193" y="320"/>
                    <a:pt x="193" y="319"/>
                  </a:cubicBezTo>
                  <a:cubicBezTo>
                    <a:pt x="193" y="318"/>
                    <a:pt x="191" y="316"/>
                    <a:pt x="191" y="315"/>
                  </a:cubicBezTo>
                  <a:cubicBezTo>
                    <a:pt x="190" y="314"/>
                    <a:pt x="191" y="311"/>
                    <a:pt x="190" y="310"/>
                  </a:cubicBezTo>
                  <a:cubicBezTo>
                    <a:pt x="190" y="309"/>
                    <a:pt x="188" y="309"/>
                    <a:pt x="188" y="308"/>
                  </a:cubicBezTo>
                  <a:cubicBezTo>
                    <a:pt x="187" y="307"/>
                    <a:pt x="189" y="304"/>
                    <a:pt x="188" y="303"/>
                  </a:cubicBezTo>
                  <a:cubicBezTo>
                    <a:pt x="188" y="302"/>
                    <a:pt x="186" y="301"/>
                    <a:pt x="186" y="300"/>
                  </a:cubicBezTo>
                  <a:cubicBezTo>
                    <a:pt x="185" y="298"/>
                    <a:pt x="187" y="294"/>
                    <a:pt x="187" y="292"/>
                  </a:cubicBezTo>
                  <a:cubicBezTo>
                    <a:pt x="187" y="291"/>
                    <a:pt x="186" y="288"/>
                    <a:pt x="186" y="287"/>
                  </a:cubicBezTo>
                  <a:cubicBezTo>
                    <a:pt x="185" y="286"/>
                    <a:pt x="184" y="285"/>
                    <a:pt x="184" y="284"/>
                  </a:cubicBezTo>
                  <a:cubicBezTo>
                    <a:pt x="183" y="283"/>
                    <a:pt x="184" y="280"/>
                    <a:pt x="183" y="278"/>
                  </a:cubicBezTo>
                  <a:cubicBezTo>
                    <a:pt x="183" y="277"/>
                    <a:pt x="181" y="275"/>
                    <a:pt x="181" y="274"/>
                  </a:cubicBezTo>
                  <a:cubicBezTo>
                    <a:pt x="181" y="272"/>
                    <a:pt x="184" y="270"/>
                    <a:pt x="185" y="268"/>
                  </a:cubicBezTo>
                  <a:cubicBezTo>
                    <a:pt x="185" y="267"/>
                    <a:pt x="185" y="264"/>
                    <a:pt x="185" y="262"/>
                  </a:cubicBezTo>
                  <a:cubicBezTo>
                    <a:pt x="186" y="261"/>
                    <a:pt x="187" y="259"/>
                    <a:pt x="187" y="258"/>
                  </a:cubicBezTo>
                  <a:cubicBezTo>
                    <a:pt x="187" y="256"/>
                    <a:pt x="185" y="253"/>
                    <a:pt x="185" y="252"/>
                  </a:cubicBezTo>
                  <a:cubicBezTo>
                    <a:pt x="185" y="250"/>
                    <a:pt x="184" y="247"/>
                    <a:pt x="185" y="245"/>
                  </a:cubicBezTo>
                  <a:cubicBezTo>
                    <a:pt x="185" y="244"/>
                    <a:pt x="187" y="243"/>
                    <a:pt x="187" y="242"/>
                  </a:cubicBezTo>
                  <a:cubicBezTo>
                    <a:pt x="188" y="241"/>
                    <a:pt x="191" y="239"/>
                    <a:pt x="191" y="238"/>
                  </a:cubicBezTo>
                  <a:cubicBezTo>
                    <a:pt x="192" y="236"/>
                    <a:pt x="192" y="233"/>
                    <a:pt x="192" y="231"/>
                  </a:cubicBezTo>
                  <a:cubicBezTo>
                    <a:pt x="193" y="229"/>
                    <a:pt x="194" y="226"/>
                    <a:pt x="194" y="225"/>
                  </a:cubicBezTo>
                  <a:cubicBezTo>
                    <a:pt x="193" y="223"/>
                    <a:pt x="191" y="221"/>
                    <a:pt x="191" y="219"/>
                  </a:cubicBezTo>
                  <a:cubicBezTo>
                    <a:pt x="191" y="218"/>
                    <a:pt x="192" y="214"/>
                    <a:pt x="192" y="213"/>
                  </a:cubicBezTo>
                  <a:cubicBezTo>
                    <a:pt x="192" y="212"/>
                    <a:pt x="193" y="209"/>
                    <a:pt x="193" y="208"/>
                  </a:cubicBezTo>
                  <a:cubicBezTo>
                    <a:pt x="194" y="207"/>
                    <a:pt x="196" y="207"/>
                    <a:pt x="196" y="206"/>
                  </a:cubicBezTo>
                  <a:cubicBezTo>
                    <a:pt x="196" y="205"/>
                    <a:pt x="195" y="202"/>
                    <a:pt x="195" y="201"/>
                  </a:cubicBezTo>
                  <a:cubicBezTo>
                    <a:pt x="195" y="200"/>
                    <a:pt x="197" y="198"/>
                    <a:pt x="197" y="197"/>
                  </a:cubicBezTo>
                  <a:cubicBezTo>
                    <a:pt x="196" y="196"/>
                    <a:pt x="194" y="194"/>
                    <a:pt x="194" y="193"/>
                  </a:cubicBezTo>
                  <a:cubicBezTo>
                    <a:pt x="193" y="192"/>
                    <a:pt x="194" y="190"/>
                    <a:pt x="194" y="189"/>
                  </a:cubicBezTo>
                  <a:cubicBezTo>
                    <a:pt x="194" y="187"/>
                    <a:pt x="194" y="184"/>
                    <a:pt x="194" y="182"/>
                  </a:cubicBezTo>
                  <a:cubicBezTo>
                    <a:pt x="195" y="181"/>
                    <a:pt x="197" y="179"/>
                    <a:pt x="197" y="177"/>
                  </a:cubicBezTo>
                  <a:cubicBezTo>
                    <a:pt x="197" y="176"/>
                    <a:pt x="197" y="174"/>
                    <a:pt x="197" y="173"/>
                  </a:cubicBezTo>
                  <a:cubicBezTo>
                    <a:pt x="196" y="172"/>
                    <a:pt x="194" y="171"/>
                    <a:pt x="194" y="170"/>
                  </a:cubicBezTo>
                  <a:cubicBezTo>
                    <a:pt x="193" y="169"/>
                    <a:pt x="194" y="166"/>
                    <a:pt x="194" y="165"/>
                  </a:cubicBezTo>
                  <a:cubicBezTo>
                    <a:pt x="193" y="163"/>
                    <a:pt x="190" y="161"/>
                    <a:pt x="189" y="159"/>
                  </a:cubicBezTo>
                  <a:cubicBezTo>
                    <a:pt x="189" y="158"/>
                    <a:pt x="188" y="156"/>
                    <a:pt x="188" y="155"/>
                  </a:cubicBezTo>
                  <a:cubicBezTo>
                    <a:pt x="187" y="154"/>
                    <a:pt x="189" y="151"/>
                    <a:pt x="188" y="149"/>
                  </a:cubicBezTo>
                  <a:cubicBezTo>
                    <a:pt x="188" y="148"/>
                    <a:pt x="185" y="147"/>
                    <a:pt x="185" y="146"/>
                  </a:cubicBezTo>
                  <a:cubicBezTo>
                    <a:pt x="184" y="145"/>
                    <a:pt x="183" y="143"/>
                    <a:pt x="183" y="142"/>
                  </a:cubicBezTo>
                  <a:cubicBezTo>
                    <a:pt x="184" y="141"/>
                    <a:pt x="186" y="140"/>
                    <a:pt x="187" y="139"/>
                  </a:cubicBezTo>
                  <a:cubicBezTo>
                    <a:pt x="188" y="138"/>
                    <a:pt x="187" y="135"/>
                    <a:pt x="188" y="133"/>
                  </a:cubicBezTo>
                  <a:cubicBezTo>
                    <a:pt x="189" y="132"/>
                    <a:pt x="191" y="131"/>
                    <a:pt x="192" y="131"/>
                  </a:cubicBezTo>
                  <a:cubicBezTo>
                    <a:pt x="193" y="130"/>
                    <a:pt x="195" y="130"/>
                    <a:pt x="196" y="129"/>
                  </a:cubicBezTo>
                  <a:cubicBezTo>
                    <a:pt x="197" y="129"/>
                    <a:pt x="198" y="127"/>
                    <a:pt x="199" y="126"/>
                  </a:cubicBezTo>
                  <a:cubicBezTo>
                    <a:pt x="200" y="126"/>
                    <a:pt x="203" y="128"/>
                    <a:pt x="204" y="127"/>
                  </a:cubicBezTo>
                  <a:cubicBezTo>
                    <a:pt x="205" y="127"/>
                    <a:pt x="207" y="124"/>
                    <a:pt x="207" y="123"/>
                  </a:cubicBezTo>
                  <a:cubicBezTo>
                    <a:pt x="208" y="122"/>
                    <a:pt x="209" y="120"/>
                    <a:pt x="210" y="119"/>
                  </a:cubicBezTo>
                  <a:cubicBezTo>
                    <a:pt x="210" y="118"/>
                    <a:pt x="209" y="115"/>
                    <a:pt x="210" y="114"/>
                  </a:cubicBezTo>
                  <a:cubicBezTo>
                    <a:pt x="210" y="113"/>
                    <a:pt x="211" y="112"/>
                    <a:pt x="212" y="112"/>
                  </a:cubicBezTo>
                  <a:cubicBezTo>
                    <a:pt x="213" y="111"/>
                    <a:pt x="215" y="111"/>
                    <a:pt x="216" y="110"/>
                  </a:cubicBezTo>
                  <a:cubicBezTo>
                    <a:pt x="217" y="110"/>
                    <a:pt x="219" y="108"/>
                    <a:pt x="219" y="108"/>
                  </a:cubicBezTo>
                  <a:cubicBezTo>
                    <a:pt x="220" y="107"/>
                    <a:pt x="222" y="105"/>
                    <a:pt x="222" y="104"/>
                  </a:cubicBezTo>
                  <a:cubicBezTo>
                    <a:pt x="223" y="103"/>
                    <a:pt x="224" y="101"/>
                    <a:pt x="225" y="99"/>
                  </a:cubicBezTo>
                  <a:cubicBezTo>
                    <a:pt x="225" y="98"/>
                    <a:pt x="225" y="95"/>
                    <a:pt x="225" y="94"/>
                  </a:cubicBezTo>
                  <a:cubicBezTo>
                    <a:pt x="226" y="94"/>
                    <a:pt x="227" y="93"/>
                    <a:pt x="227" y="92"/>
                  </a:cubicBezTo>
                  <a:cubicBezTo>
                    <a:pt x="228" y="92"/>
                    <a:pt x="229" y="90"/>
                    <a:pt x="229" y="90"/>
                  </a:cubicBezTo>
                  <a:cubicBezTo>
                    <a:pt x="230" y="88"/>
                    <a:pt x="231" y="85"/>
                    <a:pt x="230" y="84"/>
                  </a:cubicBezTo>
                  <a:cubicBezTo>
                    <a:pt x="230" y="83"/>
                    <a:pt x="228" y="82"/>
                    <a:pt x="227" y="81"/>
                  </a:cubicBezTo>
                  <a:cubicBezTo>
                    <a:pt x="227" y="81"/>
                    <a:pt x="226" y="79"/>
                    <a:pt x="226" y="78"/>
                  </a:cubicBezTo>
                  <a:cubicBezTo>
                    <a:pt x="226" y="77"/>
                    <a:pt x="229" y="77"/>
                    <a:pt x="230" y="76"/>
                  </a:cubicBezTo>
                  <a:cubicBezTo>
                    <a:pt x="230" y="74"/>
                    <a:pt x="230" y="71"/>
                    <a:pt x="230" y="70"/>
                  </a:cubicBezTo>
                  <a:cubicBezTo>
                    <a:pt x="229" y="68"/>
                    <a:pt x="228" y="65"/>
                    <a:pt x="227" y="64"/>
                  </a:cubicBezTo>
                  <a:cubicBezTo>
                    <a:pt x="226" y="63"/>
                    <a:pt x="222" y="62"/>
                    <a:pt x="220" y="60"/>
                  </a:cubicBezTo>
                  <a:cubicBezTo>
                    <a:pt x="220" y="59"/>
                    <a:pt x="219" y="56"/>
                    <a:pt x="218" y="55"/>
                  </a:cubicBezTo>
                  <a:cubicBezTo>
                    <a:pt x="218" y="54"/>
                    <a:pt x="215" y="53"/>
                    <a:pt x="215" y="53"/>
                  </a:cubicBezTo>
                  <a:cubicBezTo>
                    <a:pt x="214" y="52"/>
                    <a:pt x="213" y="50"/>
                    <a:pt x="212" y="49"/>
                  </a:cubicBezTo>
                  <a:cubicBezTo>
                    <a:pt x="212" y="48"/>
                    <a:pt x="212" y="45"/>
                    <a:pt x="213" y="44"/>
                  </a:cubicBezTo>
                  <a:cubicBezTo>
                    <a:pt x="214" y="43"/>
                    <a:pt x="217" y="42"/>
                    <a:pt x="217" y="41"/>
                  </a:cubicBezTo>
                  <a:cubicBezTo>
                    <a:pt x="217" y="39"/>
                    <a:pt x="216" y="37"/>
                    <a:pt x="216" y="35"/>
                  </a:cubicBezTo>
                  <a:cubicBezTo>
                    <a:pt x="216" y="33"/>
                    <a:pt x="216" y="27"/>
                    <a:pt x="216" y="25"/>
                  </a:cubicBezTo>
                  <a:cubicBezTo>
                    <a:pt x="217" y="24"/>
                    <a:pt x="218" y="22"/>
                    <a:pt x="219" y="20"/>
                  </a:cubicBezTo>
                  <a:cubicBezTo>
                    <a:pt x="219" y="19"/>
                    <a:pt x="219" y="16"/>
                    <a:pt x="219" y="15"/>
                  </a:cubicBezTo>
                  <a:cubicBezTo>
                    <a:pt x="218" y="14"/>
                    <a:pt x="216" y="13"/>
                    <a:pt x="216" y="13"/>
                  </a:cubicBezTo>
                  <a:cubicBezTo>
                    <a:pt x="215" y="12"/>
                    <a:pt x="215" y="9"/>
                    <a:pt x="214" y="9"/>
                  </a:cubicBezTo>
                  <a:cubicBezTo>
                    <a:pt x="213" y="7"/>
                    <a:pt x="211" y="6"/>
                    <a:pt x="210" y="5"/>
                  </a:cubicBezTo>
                  <a:cubicBezTo>
                    <a:pt x="210" y="4"/>
                    <a:pt x="211" y="0"/>
                    <a:pt x="211" y="0"/>
                  </a:cubicBezTo>
                  <a:cubicBezTo>
                    <a:pt x="198" y="3"/>
                    <a:pt x="198" y="3"/>
                    <a:pt x="198" y="3"/>
                  </a:cubicBezTo>
                  <a:cubicBezTo>
                    <a:pt x="90" y="38"/>
                    <a:pt x="90" y="38"/>
                    <a:pt x="90" y="38"/>
                  </a:cubicBezTo>
                  <a:cubicBezTo>
                    <a:pt x="81" y="39"/>
                    <a:pt x="81" y="39"/>
                    <a:pt x="81" y="39"/>
                  </a:cubicBezTo>
                  <a:cubicBezTo>
                    <a:pt x="0" y="64"/>
                    <a:pt x="0" y="64"/>
                    <a:pt x="0" y="6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0" name="Freeform 79"/>
            <p:cNvSpPr>
              <a:spLocks/>
            </p:cNvSpPr>
            <p:nvPr/>
          </p:nvSpPr>
          <p:spPr bwMode="auto">
            <a:xfrm>
              <a:off x="6045200" y="2127250"/>
              <a:ext cx="188912" cy="396875"/>
            </a:xfrm>
            <a:custGeom>
              <a:avLst/>
              <a:gdLst>
                <a:gd name="T0" fmla="*/ 193 w 224"/>
                <a:gd name="T1" fmla="*/ 328 h 471"/>
                <a:gd name="T2" fmla="*/ 175 w 224"/>
                <a:gd name="T3" fmla="*/ 316 h 471"/>
                <a:gd name="T4" fmla="*/ 169 w 224"/>
                <a:gd name="T5" fmla="*/ 290 h 471"/>
                <a:gd name="T6" fmla="*/ 93 w 224"/>
                <a:gd name="T7" fmla="*/ 83 h 471"/>
                <a:gd name="T8" fmla="*/ 56 w 224"/>
                <a:gd name="T9" fmla="*/ 11 h 471"/>
                <a:gd name="T10" fmla="*/ 41 w 224"/>
                <a:gd name="T11" fmla="*/ 6 h 471"/>
                <a:gd name="T12" fmla="*/ 32 w 224"/>
                <a:gd name="T13" fmla="*/ 12 h 471"/>
                <a:gd name="T14" fmla="*/ 21 w 224"/>
                <a:gd name="T15" fmla="*/ 20 h 471"/>
                <a:gd name="T16" fmla="*/ 28 w 224"/>
                <a:gd name="T17" fmla="*/ 33 h 471"/>
                <a:gd name="T18" fmla="*/ 23 w 224"/>
                <a:gd name="T19" fmla="*/ 51 h 471"/>
                <a:gd name="T20" fmla="*/ 29 w 224"/>
                <a:gd name="T21" fmla="*/ 63 h 471"/>
                <a:gd name="T22" fmla="*/ 33 w 224"/>
                <a:gd name="T23" fmla="*/ 70 h 471"/>
                <a:gd name="T24" fmla="*/ 35 w 224"/>
                <a:gd name="T25" fmla="*/ 86 h 471"/>
                <a:gd name="T26" fmla="*/ 35 w 224"/>
                <a:gd name="T27" fmla="*/ 103 h 471"/>
                <a:gd name="T28" fmla="*/ 31 w 224"/>
                <a:gd name="T29" fmla="*/ 110 h 471"/>
                <a:gd name="T30" fmla="*/ 37 w 224"/>
                <a:gd name="T31" fmla="*/ 118 h 471"/>
                <a:gd name="T32" fmla="*/ 47 w 224"/>
                <a:gd name="T33" fmla="*/ 139 h 471"/>
                <a:gd name="T34" fmla="*/ 44 w 224"/>
                <a:gd name="T35" fmla="*/ 157 h 471"/>
                <a:gd name="T36" fmla="*/ 43 w 224"/>
                <a:gd name="T37" fmla="*/ 162 h 471"/>
                <a:gd name="T38" fmla="*/ 28 w 224"/>
                <a:gd name="T39" fmla="*/ 177 h 471"/>
                <a:gd name="T40" fmla="*/ 25 w 224"/>
                <a:gd name="T41" fmla="*/ 187 h 471"/>
                <a:gd name="T42" fmla="*/ 14 w 224"/>
                <a:gd name="T43" fmla="*/ 193 h 471"/>
                <a:gd name="T44" fmla="*/ 6 w 224"/>
                <a:gd name="T45" fmla="*/ 197 h 471"/>
                <a:gd name="T46" fmla="*/ 6 w 224"/>
                <a:gd name="T47" fmla="*/ 208 h 471"/>
                <a:gd name="T48" fmla="*/ 8 w 224"/>
                <a:gd name="T49" fmla="*/ 219 h 471"/>
                <a:gd name="T50" fmla="*/ 15 w 224"/>
                <a:gd name="T51" fmla="*/ 240 h 471"/>
                <a:gd name="T52" fmla="*/ 12 w 224"/>
                <a:gd name="T53" fmla="*/ 251 h 471"/>
                <a:gd name="T54" fmla="*/ 14 w 224"/>
                <a:gd name="T55" fmla="*/ 268 h 471"/>
                <a:gd name="T56" fmla="*/ 10 w 224"/>
                <a:gd name="T57" fmla="*/ 277 h 471"/>
                <a:gd name="T58" fmla="*/ 11 w 224"/>
                <a:gd name="T59" fmla="*/ 291 h 471"/>
                <a:gd name="T60" fmla="*/ 5 w 224"/>
                <a:gd name="T61" fmla="*/ 305 h 471"/>
                <a:gd name="T62" fmla="*/ 3 w 224"/>
                <a:gd name="T63" fmla="*/ 312 h 471"/>
                <a:gd name="T64" fmla="*/ 4 w 224"/>
                <a:gd name="T65" fmla="*/ 325 h 471"/>
                <a:gd name="T66" fmla="*/ 0 w 224"/>
                <a:gd name="T67" fmla="*/ 335 h 471"/>
                <a:gd name="T68" fmla="*/ 3 w 224"/>
                <a:gd name="T69" fmla="*/ 345 h 471"/>
                <a:gd name="T70" fmla="*/ 6 w 224"/>
                <a:gd name="T71" fmla="*/ 363 h 471"/>
                <a:gd name="T72" fmla="*/ 9 w 224"/>
                <a:gd name="T73" fmla="*/ 374 h 471"/>
                <a:gd name="T74" fmla="*/ 9 w 224"/>
                <a:gd name="T75" fmla="*/ 390 h 471"/>
                <a:gd name="T76" fmla="*/ 12 w 224"/>
                <a:gd name="T77" fmla="*/ 404 h 471"/>
                <a:gd name="T78" fmla="*/ 14 w 224"/>
                <a:gd name="T79" fmla="*/ 408 h 471"/>
                <a:gd name="T80" fmla="*/ 16 w 224"/>
                <a:gd name="T81" fmla="*/ 425 h 471"/>
                <a:gd name="T82" fmla="*/ 14 w 224"/>
                <a:gd name="T83" fmla="*/ 444 h 471"/>
                <a:gd name="T84" fmla="*/ 13 w 224"/>
                <a:gd name="T85" fmla="*/ 458 h 471"/>
                <a:gd name="T86" fmla="*/ 18 w 224"/>
                <a:gd name="T87" fmla="*/ 464 h 471"/>
                <a:gd name="T88" fmla="*/ 33 w 224"/>
                <a:gd name="T89" fmla="*/ 471 h 471"/>
                <a:gd name="T90" fmla="*/ 176 w 224"/>
                <a:gd name="T91" fmla="*/ 425 h 471"/>
                <a:gd name="T92" fmla="*/ 187 w 224"/>
                <a:gd name="T93" fmla="*/ 409 h 471"/>
                <a:gd name="T94" fmla="*/ 190 w 224"/>
                <a:gd name="T95" fmla="*/ 402 h 471"/>
                <a:gd name="T96" fmla="*/ 200 w 224"/>
                <a:gd name="T97" fmla="*/ 395 h 471"/>
                <a:gd name="T98" fmla="*/ 214 w 224"/>
                <a:gd name="T99" fmla="*/ 390 h 471"/>
                <a:gd name="T100" fmla="*/ 221 w 224"/>
                <a:gd name="T101" fmla="*/ 378 h 471"/>
                <a:gd name="T102" fmla="*/ 224 w 224"/>
                <a:gd name="T103" fmla="*/ 35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4" h="471">
                  <a:moveTo>
                    <a:pt x="216" y="355"/>
                  </a:moveTo>
                  <a:cubicBezTo>
                    <a:pt x="204" y="349"/>
                    <a:pt x="204" y="349"/>
                    <a:pt x="204" y="349"/>
                  </a:cubicBezTo>
                  <a:cubicBezTo>
                    <a:pt x="202" y="330"/>
                    <a:pt x="202" y="330"/>
                    <a:pt x="202" y="330"/>
                  </a:cubicBezTo>
                  <a:cubicBezTo>
                    <a:pt x="202" y="330"/>
                    <a:pt x="195" y="329"/>
                    <a:pt x="193" y="328"/>
                  </a:cubicBezTo>
                  <a:cubicBezTo>
                    <a:pt x="192" y="327"/>
                    <a:pt x="189" y="326"/>
                    <a:pt x="187" y="325"/>
                  </a:cubicBezTo>
                  <a:cubicBezTo>
                    <a:pt x="186" y="324"/>
                    <a:pt x="185" y="320"/>
                    <a:pt x="183" y="319"/>
                  </a:cubicBezTo>
                  <a:cubicBezTo>
                    <a:pt x="182" y="319"/>
                    <a:pt x="180" y="319"/>
                    <a:pt x="179" y="319"/>
                  </a:cubicBezTo>
                  <a:cubicBezTo>
                    <a:pt x="178" y="319"/>
                    <a:pt x="176" y="317"/>
                    <a:pt x="175" y="316"/>
                  </a:cubicBezTo>
                  <a:cubicBezTo>
                    <a:pt x="174" y="315"/>
                    <a:pt x="172" y="311"/>
                    <a:pt x="172" y="310"/>
                  </a:cubicBezTo>
                  <a:cubicBezTo>
                    <a:pt x="171" y="308"/>
                    <a:pt x="171" y="305"/>
                    <a:pt x="171" y="303"/>
                  </a:cubicBezTo>
                  <a:cubicBezTo>
                    <a:pt x="171" y="301"/>
                    <a:pt x="171" y="298"/>
                    <a:pt x="171" y="296"/>
                  </a:cubicBezTo>
                  <a:cubicBezTo>
                    <a:pt x="171" y="295"/>
                    <a:pt x="169" y="291"/>
                    <a:pt x="169" y="290"/>
                  </a:cubicBezTo>
                  <a:cubicBezTo>
                    <a:pt x="169" y="288"/>
                    <a:pt x="168" y="285"/>
                    <a:pt x="168" y="284"/>
                  </a:cubicBezTo>
                  <a:cubicBezTo>
                    <a:pt x="167" y="283"/>
                    <a:pt x="164" y="281"/>
                    <a:pt x="164" y="281"/>
                  </a:cubicBezTo>
                  <a:cubicBezTo>
                    <a:pt x="154" y="255"/>
                    <a:pt x="154" y="255"/>
                    <a:pt x="154" y="255"/>
                  </a:cubicBezTo>
                  <a:cubicBezTo>
                    <a:pt x="93" y="83"/>
                    <a:pt x="93" y="83"/>
                    <a:pt x="93" y="83"/>
                  </a:cubicBezTo>
                  <a:cubicBezTo>
                    <a:pt x="60" y="0"/>
                    <a:pt x="60" y="0"/>
                    <a:pt x="60" y="0"/>
                  </a:cubicBezTo>
                  <a:cubicBezTo>
                    <a:pt x="60" y="0"/>
                    <a:pt x="59" y="1"/>
                    <a:pt x="58" y="2"/>
                  </a:cubicBezTo>
                  <a:cubicBezTo>
                    <a:pt x="58" y="3"/>
                    <a:pt x="59" y="7"/>
                    <a:pt x="58" y="8"/>
                  </a:cubicBezTo>
                  <a:cubicBezTo>
                    <a:pt x="58" y="9"/>
                    <a:pt x="56" y="10"/>
                    <a:pt x="56" y="11"/>
                  </a:cubicBezTo>
                  <a:cubicBezTo>
                    <a:pt x="55" y="11"/>
                    <a:pt x="53" y="10"/>
                    <a:pt x="52" y="10"/>
                  </a:cubicBezTo>
                  <a:cubicBezTo>
                    <a:pt x="51" y="10"/>
                    <a:pt x="48" y="12"/>
                    <a:pt x="47" y="12"/>
                  </a:cubicBezTo>
                  <a:cubicBezTo>
                    <a:pt x="46" y="12"/>
                    <a:pt x="44" y="11"/>
                    <a:pt x="43" y="10"/>
                  </a:cubicBezTo>
                  <a:cubicBezTo>
                    <a:pt x="42" y="9"/>
                    <a:pt x="41" y="7"/>
                    <a:pt x="41" y="6"/>
                  </a:cubicBezTo>
                  <a:cubicBezTo>
                    <a:pt x="40" y="5"/>
                    <a:pt x="38" y="3"/>
                    <a:pt x="37" y="3"/>
                  </a:cubicBezTo>
                  <a:cubicBezTo>
                    <a:pt x="36" y="3"/>
                    <a:pt x="35" y="5"/>
                    <a:pt x="35" y="5"/>
                  </a:cubicBezTo>
                  <a:cubicBezTo>
                    <a:pt x="34" y="6"/>
                    <a:pt x="33" y="7"/>
                    <a:pt x="33" y="8"/>
                  </a:cubicBezTo>
                  <a:cubicBezTo>
                    <a:pt x="32" y="9"/>
                    <a:pt x="32" y="11"/>
                    <a:pt x="32" y="12"/>
                  </a:cubicBezTo>
                  <a:cubicBezTo>
                    <a:pt x="31" y="12"/>
                    <a:pt x="30" y="14"/>
                    <a:pt x="29" y="15"/>
                  </a:cubicBezTo>
                  <a:cubicBezTo>
                    <a:pt x="28" y="16"/>
                    <a:pt x="27" y="17"/>
                    <a:pt x="25" y="18"/>
                  </a:cubicBezTo>
                  <a:cubicBezTo>
                    <a:pt x="24" y="18"/>
                    <a:pt x="22" y="17"/>
                    <a:pt x="21" y="18"/>
                  </a:cubicBezTo>
                  <a:cubicBezTo>
                    <a:pt x="21" y="19"/>
                    <a:pt x="21" y="20"/>
                    <a:pt x="21" y="20"/>
                  </a:cubicBezTo>
                  <a:cubicBezTo>
                    <a:pt x="22" y="21"/>
                    <a:pt x="22" y="22"/>
                    <a:pt x="23" y="23"/>
                  </a:cubicBezTo>
                  <a:cubicBezTo>
                    <a:pt x="24" y="24"/>
                    <a:pt x="27" y="23"/>
                    <a:pt x="28" y="24"/>
                  </a:cubicBezTo>
                  <a:cubicBezTo>
                    <a:pt x="28" y="25"/>
                    <a:pt x="28" y="27"/>
                    <a:pt x="28" y="28"/>
                  </a:cubicBezTo>
                  <a:cubicBezTo>
                    <a:pt x="28" y="29"/>
                    <a:pt x="27" y="32"/>
                    <a:pt x="28" y="33"/>
                  </a:cubicBezTo>
                  <a:cubicBezTo>
                    <a:pt x="28" y="34"/>
                    <a:pt x="29" y="37"/>
                    <a:pt x="29" y="37"/>
                  </a:cubicBezTo>
                  <a:cubicBezTo>
                    <a:pt x="29" y="37"/>
                    <a:pt x="29" y="41"/>
                    <a:pt x="28" y="42"/>
                  </a:cubicBezTo>
                  <a:cubicBezTo>
                    <a:pt x="27" y="43"/>
                    <a:pt x="25" y="45"/>
                    <a:pt x="25" y="46"/>
                  </a:cubicBezTo>
                  <a:cubicBezTo>
                    <a:pt x="24" y="47"/>
                    <a:pt x="23" y="50"/>
                    <a:pt x="23" y="51"/>
                  </a:cubicBezTo>
                  <a:cubicBezTo>
                    <a:pt x="23" y="52"/>
                    <a:pt x="24" y="54"/>
                    <a:pt x="24" y="55"/>
                  </a:cubicBezTo>
                  <a:cubicBezTo>
                    <a:pt x="24" y="55"/>
                    <a:pt x="24" y="55"/>
                    <a:pt x="25" y="56"/>
                  </a:cubicBezTo>
                  <a:cubicBezTo>
                    <a:pt x="31" y="54"/>
                    <a:pt x="31" y="54"/>
                    <a:pt x="31" y="54"/>
                  </a:cubicBezTo>
                  <a:cubicBezTo>
                    <a:pt x="29" y="63"/>
                    <a:pt x="29" y="63"/>
                    <a:pt x="29" y="63"/>
                  </a:cubicBezTo>
                  <a:cubicBezTo>
                    <a:pt x="29" y="63"/>
                    <a:pt x="28" y="63"/>
                    <a:pt x="28" y="64"/>
                  </a:cubicBezTo>
                  <a:cubicBezTo>
                    <a:pt x="29" y="65"/>
                    <a:pt x="31" y="65"/>
                    <a:pt x="31" y="67"/>
                  </a:cubicBezTo>
                  <a:cubicBezTo>
                    <a:pt x="32" y="68"/>
                    <a:pt x="33" y="69"/>
                    <a:pt x="33" y="70"/>
                  </a:cubicBezTo>
                  <a:cubicBezTo>
                    <a:pt x="33" y="70"/>
                    <a:pt x="33" y="70"/>
                    <a:pt x="33" y="70"/>
                  </a:cubicBezTo>
                  <a:cubicBezTo>
                    <a:pt x="33" y="70"/>
                    <a:pt x="33" y="70"/>
                    <a:pt x="33" y="70"/>
                  </a:cubicBezTo>
                  <a:cubicBezTo>
                    <a:pt x="34" y="71"/>
                    <a:pt x="36" y="72"/>
                    <a:pt x="36" y="74"/>
                  </a:cubicBezTo>
                  <a:cubicBezTo>
                    <a:pt x="38" y="77"/>
                    <a:pt x="37" y="82"/>
                    <a:pt x="37" y="83"/>
                  </a:cubicBezTo>
                  <a:cubicBezTo>
                    <a:pt x="36" y="84"/>
                    <a:pt x="35" y="85"/>
                    <a:pt x="35" y="86"/>
                  </a:cubicBezTo>
                  <a:cubicBezTo>
                    <a:pt x="35" y="87"/>
                    <a:pt x="34" y="87"/>
                    <a:pt x="34" y="87"/>
                  </a:cubicBezTo>
                  <a:cubicBezTo>
                    <a:pt x="34" y="89"/>
                    <a:pt x="34" y="93"/>
                    <a:pt x="34" y="96"/>
                  </a:cubicBezTo>
                  <a:cubicBezTo>
                    <a:pt x="34" y="96"/>
                    <a:pt x="34" y="96"/>
                    <a:pt x="34" y="97"/>
                  </a:cubicBezTo>
                  <a:cubicBezTo>
                    <a:pt x="35" y="99"/>
                    <a:pt x="36" y="101"/>
                    <a:pt x="35" y="103"/>
                  </a:cubicBezTo>
                  <a:cubicBezTo>
                    <a:pt x="34" y="106"/>
                    <a:pt x="32" y="107"/>
                    <a:pt x="31" y="108"/>
                  </a:cubicBezTo>
                  <a:cubicBezTo>
                    <a:pt x="31" y="108"/>
                    <a:pt x="31" y="108"/>
                    <a:pt x="31" y="108"/>
                  </a:cubicBezTo>
                  <a:cubicBezTo>
                    <a:pt x="30" y="108"/>
                    <a:pt x="30" y="109"/>
                    <a:pt x="30" y="109"/>
                  </a:cubicBezTo>
                  <a:cubicBezTo>
                    <a:pt x="31" y="109"/>
                    <a:pt x="31" y="110"/>
                    <a:pt x="31" y="110"/>
                  </a:cubicBezTo>
                  <a:cubicBezTo>
                    <a:pt x="31" y="110"/>
                    <a:pt x="32" y="110"/>
                    <a:pt x="32" y="110"/>
                  </a:cubicBezTo>
                  <a:cubicBezTo>
                    <a:pt x="33" y="111"/>
                    <a:pt x="34" y="112"/>
                    <a:pt x="35" y="113"/>
                  </a:cubicBezTo>
                  <a:cubicBezTo>
                    <a:pt x="36" y="114"/>
                    <a:pt x="37" y="116"/>
                    <a:pt x="37" y="117"/>
                  </a:cubicBezTo>
                  <a:cubicBezTo>
                    <a:pt x="37" y="117"/>
                    <a:pt x="37" y="118"/>
                    <a:pt x="37" y="118"/>
                  </a:cubicBezTo>
                  <a:cubicBezTo>
                    <a:pt x="38" y="118"/>
                    <a:pt x="38" y="118"/>
                    <a:pt x="39" y="118"/>
                  </a:cubicBezTo>
                  <a:cubicBezTo>
                    <a:pt x="41" y="119"/>
                    <a:pt x="43" y="120"/>
                    <a:pt x="44" y="122"/>
                  </a:cubicBezTo>
                  <a:cubicBezTo>
                    <a:pt x="47" y="124"/>
                    <a:pt x="48" y="129"/>
                    <a:pt x="48" y="130"/>
                  </a:cubicBezTo>
                  <a:cubicBezTo>
                    <a:pt x="48" y="132"/>
                    <a:pt x="49" y="136"/>
                    <a:pt x="47" y="139"/>
                  </a:cubicBezTo>
                  <a:cubicBezTo>
                    <a:pt x="47" y="139"/>
                    <a:pt x="47" y="140"/>
                    <a:pt x="46" y="140"/>
                  </a:cubicBezTo>
                  <a:cubicBezTo>
                    <a:pt x="47" y="141"/>
                    <a:pt x="48" y="142"/>
                    <a:pt x="48" y="143"/>
                  </a:cubicBezTo>
                  <a:cubicBezTo>
                    <a:pt x="50" y="147"/>
                    <a:pt x="47" y="153"/>
                    <a:pt x="47" y="153"/>
                  </a:cubicBezTo>
                  <a:cubicBezTo>
                    <a:pt x="47" y="154"/>
                    <a:pt x="45" y="155"/>
                    <a:pt x="44" y="157"/>
                  </a:cubicBezTo>
                  <a:cubicBezTo>
                    <a:pt x="44" y="157"/>
                    <a:pt x="44" y="157"/>
                    <a:pt x="44" y="157"/>
                  </a:cubicBezTo>
                  <a:cubicBezTo>
                    <a:pt x="44" y="157"/>
                    <a:pt x="43" y="157"/>
                    <a:pt x="43" y="158"/>
                  </a:cubicBezTo>
                  <a:cubicBezTo>
                    <a:pt x="43" y="158"/>
                    <a:pt x="43" y="158"/>
                    <a:pt x="43" y="158"/>
                  </a:cubicBezTo>
                  <a:cubicBezTo>
                    <a:pt x="43" y="159"/>
                    <a:pt x="43" y="161"/>
                    <a:pt x="43" y="162"/>
                  </a:cubicBezTo>
                  <a:cubicBezTo>
                    <a:pt x="42" y="164"/>
                    <a:pt x="40" y="167"/>
                    <a:pt x="40" y="168"/>
                  </a:cubicBezTo>
                  <a:cubicBezTo>
                    <a:pt x="38" y="170"/>
                    <a:pt x="36" y="172"/>
                    <a:pt x="36" y="172"/>
                  </a:cubicBezTo>
                  <a:cubicBezTo>
                    <a:pt x="34" y="175"/>
                    <a:pt x="32" y="175"/>
                    <a:pt x="32" y="176"/>
                  </a:cubicBezTo>
                  <a:cubicBezTo>
                    <a:pt x="30" y="176"/>
                    <a:pt x="29" y="177"/>
                    <a:pt x="28" y="177"/>
                  </a:cubicBezTo>
                  <a:cubicBezTo>
                    <a:pt x="28" y="177"/>
                    <a:pt x="28" y="177"/>
                    <a:pt x="28" y="177"/>
                  </a:cubicBezTo>
                  <a:cubicBezTo>
                    <a:pt x="28" y="177"/>
                    <a:pt x="28" y="177"/>
                    <a:pt x="28" y="177"/>
                  </a:cubicBezTo>
                  <a:cubicBezTo>
                    <a:pt x="28" y="179"/>
                    <a:pt x="28" y="180"/>
                    <a:pt x="28" y="181"/>
                  </a:cubicBezTo>
                  <a:cubicBezTo>
                    <a:pt x="27" y="184"/>
                    <a:pt x="25" y="187"/>
                    <a:pt x="25" y="187"/>
                  </a:cubicBezTo>
                  <a:cubicBezTo>
                    <a:pt x="24" y="188"/>
                    <a:pt x="24" y="188"/>
                    <a:pt x="24" y="188"/>
                  </a:cubicBezTo>
                  <a:cubicBezTo>
                    <a:pt x="23" y="190"/>
                    <a:pt x="21" y="192"/>
                    <a:pt x="19" y="193"/>
                  </a:cubicBezTo>
                  <a:cubicBezTo>
                    <a:pt x="18" y="193"/>
                    <a:pt x="17" y="193"/>
                    <a:pt x="16" y="193"/>
                  </a:cubicBezTo>
                  <a:cubicBezTo>
                    <a:pt x="15" y="193"/>
                    <a:pt x="14" y="193"/>
                    <a:pt x="14" y="193"/>
                  </a:cubicBezTo>
                  <a:cubicBezTo>
                    <a:pt x="13" y="193"/>
                    <a:pt x="13" y="194"/>
                    <a:pt x="12" y="194"/>
                  </a:cubicBezTo>
                  <a:cubicBezTo>
                    <a:pt x="11" y="195"/>
                    <a:pt x="9" y="195"/>
                    <a:pt x="8" y="196"/>
                  </a:cubicBezTo>
                  <a:cubicBezTo>
                    <a:pt x="8" y="196"/>
                    <a:pt x="7" y="196"/>
                    <a:pt x="7" y="196"/>
                  </a:cubicBezTo>
                  <a:cubicBezTo>
                    <a:pt x="6" y="197"/>
                    <a:pt x="6" y="197"/>
                    <a:pt x="6" y="197"/>
                  </a:cubicBezTo>
                  <a:cubicBezTo>
                    <a:pt x="6" y="197"/>
                    <a:pt x="6" y="198"/>
                    <a:pt x="6" y="198"/>
                  </a:cubicBezTo>
                  <a:cubicBezTo>
                    <a:pt x="5" y="199"/>
                    <a:pt x="5" y="201"/>
                    <a:pt x="4" y="203"/>
                  </a:cubicBezTo>
                  <a:cubicBezTo>
                    <a:pt x="4" y="204"/>
                    <a:pt x="3" y="204"/>
                    <a:pt x="3" y="205"/>
                  </a:cubicBezTo>
                  <a:cubicBezTo>
                    <a:pt x="4" y="205"/>
                    <a:pt x="5" y="207"/>
                    <a:pt x="6" y="208"/>
                  </a:cubicBezTo>
                  <a:cubicBezTo>
                    <a:pt x="7" y="210"/>
                    <a:pt x="6" y="213"/>
                    <a:pt x="6" y="214"/>
                  </a:cubicBezTo>
                  <a:cubicBezTo>
                    <a:pt x="6" y="215"/>
                    <a:pt x="6" y="215"/>
                    <a:pt x="6" y="215"/>
                  </a:cubicBezTo>
                  <a:cubicBezTo>
                    <a:pt x="6" y="216"/>
                    <a:pt x="6" y="217"/>
                    <a:pt x="7" y="218"/>
                  </a:cubicBezTo>
                  <a:cubicBezTo>
                    <a:pt x="7" y="218"/>
                    <a:pt x="8" y="219"/>
                    <a:pt x="8" y="219"/>
                  </a:cubicBezTo>
                  <a:cubicBezTo>
                    <a:pt x="10" y="221"/>
                    <a:pt x="11" y="223"/>
                    <a:pt x="12" y="225"/>
                  </a:cubicBezTo>
                  <a:cubicBezTo>
                    <a:pt x="12" y="226"/>
                    <a:pt x="12" y="228"/>
                    <a:pt x="12" y="229"/>
                  </a:cubicBezTo>
                  <a:cubicBezTo>
                    <a:pt x="13" y="229"/>
                    <a:pt x="14" y="230"/>
                    <a:pt x="14" y="232"/>
                  </a:cubicBezTo>
                  <a:cubicBezTo>
                    <a:pt x="15" y="234"/>
                    <a:pt x="16" y="237"/>
                    <a:pt x="15" y="240"/>
                  </a:cubicBezTo>
                  <a:cubicBezTo>
                    <a:pt x="15" y="241"/>
                    <a:pt x="14" y="243"/>
                    <a:pt x="13" y="244"/>
                  </a:cubicBezTo>
                  <a:cubicBezTo>
                    <a:pt x="13" y="244"/>
                    <a:pt x="12" y="244"/>
                    <a:pt x="12" y="245"/>
                  </a:cubicBezTo>
                  <a:cubicBezTo>
                    <a:pt x="12" y="245"/>
                    <a:pt x="12" y="246"/>
                    <a:pt x="12" y="247"/>
                  </a:cubicBezTo>
                  <a:cubicBezTo>
                    <a:pt x="12" y="248"/>
                    <a:pt x="12" y="249"/>
                    <a:pt x="12" y="251"/>
                  </a:cubicBezTo>
                  <a:cubicBezTo>
                    <a:pt x="12" y="251"/>
                    <a:pt x="12" y="252"/>
                    <a:pt x="12" y="253"/>
                  </a:cubicBezTo>
                  <a:cubicBezTo>
                    <a:pt x="13" y="254"/>
                    <a:pt x="14" y="255"/>
                    <a:pt x="15" y="257"/>
                  </a:cubicBezTo>
                  <a:cubicBezTo>
                    <a:pt x="15" y="259"/>
                    <a:pt x="14" y="261"/>
                    <a:pt x="13" y="262"/>
                  </a:cubicBezTo>
                  <a:cubicBezTo>
                    <a:pt x="14" y="264"/>
                    <a:pt x="15" y="266"/>
                    <a:pt x="14" y="268"/>
                  </a:cubicBezTo>
                  <a:cubicBezTo>
                    <a:pt x="13" y="270"/>
                    <a:pt x="12" y="272"/>
                    <a:pt x="11" y="272"/>
                  </a:cubicBezTo>
                  <a:cubicBezTo>
                    <a:pt x="10" y="273"/>
                    <a:pt x="10" y="273"/>
                    <a:pt x="10" y="274"/>
                  </a:cubicBezTo>
                  <a:cubicBezTo>
                    <a:pt x="10" y="274"/>
                    <a:pt x="10" y="275"/>
                    <a:pt x="10" y="275"/>
                  </a:cubicBezTo>
                  <a:cubicBezTo>
                    <a:pt x="10" y="275"/>
                    <a:pt x="10" y="276"/>
                    <a:pt x="10" y="277"/>
                  </a:cubicBezTo>
                  <a:cubicBezTo>
                    <a:pt x="9" y="277"/>
                    <a:pt x="9" y="279"/>
                    <a:pt x="9" y="279"/>
                  </a:cubicBezTo>
                  <a:cubicBezTo>
                    <a:pt x="9" y="280"/>
                    <a:pt x="9" y="280"/>
                    <a:pt x="10" y="280"/>
                  </a:cubicBezTo>
                  <a:cubicBezTo>
                    <a:pt x="10" y="282"/>
                    <a:pt x="11" y="283"/>
                    <a:pt x="12" y="285"/>
                  </a:cubicBezTo>
                  <a:cubicBezTo>
                    <a:pt x="12" y="287"/>
                    <a:pt x="11" y="289"/>
                    <a:pt x="11" y="291"/>
                  </a:cubicBezTo>
                  <a:cubicBezTo>
                    <a:pt x="11" y="292"/>
                    <a:pt x="10" y="292"/>
                    <a:pt x="10" y="293"/>
                  </a:cubicBezTo>
                  <a:cubicBezTo>
                    <a:pt x="10" y="293"/>
                    <a:pt x="10" y="294"/>
                    <a:pt x="10" y="294"/>
                  </a:cubicBezTo>
                  <a:cubicBezTo>
                    <a:pt x="10" y="297"/>
                    <a:pt x="10" y="299"/>
                    <a:pt x="9" y="301"/>
                  </a:cubicBezTo>
                  <a:cubicBezTo>
                    <a:pt x="8" y="303"/>
                    <a:pt x="7" y="304"/>
                    <a:pt x="5" y="305"/>
                  </a:cubicBezTo>
                  <a:cubicBezTo>
                    <a:pt x="5" y="306"/>
                    <a:pt x="4" y="306"/>
                    <a:pt x="4" y="306"/>
                  </a:cubicBezTo>
                  <a:cubicBezTo>
                    <a:pt x="4" y="307"/>
                    <a:pt x="4" y="307"/>
                    <a:pt x="4" y="307"/>
                  </a:cubicBezTo>
                  <a:cubicBezTo>
                    <a:pt x="4" y="307"/>
                    <a:pt x="3" y="308"/>
                    <a:pt x="3" y="308"/>
                  </a:cubicBezTo>
                  <a:cubicBezTo>
                    <a:pt x="3" y="309"/>
                    <a:pt x="3" y="311"/>
                    <a:pt x="3" y="312"/>
                  </a:cubicBezTo>
                  <a:cubicBezTo>
                    <a:pt x="3" y="312"/>
                    <a:pt x="3" y="313"/>
                    <a:pt x="3" y="314"/>
                  </a:cubicBezTo>
                  <a:cubicBezTo>
                    <a:pt x="4" y="315"/>
                    <a:pt x="5" y="317"/>
                    <a:pt x="5" y="319"/>
                  </a:cubicBezTo>
                  <a:cubicBezTo>
                    <a:pt x="5" y="321"/>
                    <a:pt x="4" y="322"/>
                    <a:pt x="4" y="324"/>
                  </a:cubicBezTo>
                  <a:cubicBezTo>
                    <a:pt x="4" y="324"/>
                    <a:pt x="4" y="324"/>
                    <a:pt x="4" y="325"/>
                  </a:cubicBezTo>
                  <a:cubicBezTo>
                    <a:pt x="3" y="325"/>
                    <a:pt x="3" y="326"/>
                    <a:pt x="3" y="326"/>
                  </a:cubicBezTo>
                  <a:cubicBezTo>
                    <a:pt x="3" y="328"/>
                    <a:pt x="3" y="329"/>
                    <a:pt x="3" y="331"/>
                  </a:cubicBezTo>
                  <a:cubicBezTo>
                    <a:pt x="2" y="332"/>
                    <a:pt x="1" y="334"/>
                    <a:pt x="0" y="335"/>
                  </a:cubicBezTo>
                  <a:cubicBezTo>
                    <a:pt x="0" y="335"/>
                    <a:pt x="0" y="335"/>
                    <a:pt x="0" y="335"/>
                  </a:cubicBezTo>
                  <a:cubicBezTo>
                    <a:pt x="0" y="336"/>
                    <a:pt x="1" y="337"/>
                    <a:pt x="1" y="338"/>
                  </a:cubicBezTo>
                  <a:cubicBezTo>
                    <a:pt x="2" y="339"/>
                    <a:pt x="2" y="341"/>
                    <a:pt x="2" y="342"/>
                  </a:cubicBezTo>
                  <a:cubicBezTo>
                    <a:pt x="2" y="342"/>
                    <a:pt x="2" y="343"/>
                    <a:pt x="2" y="343"/>
                  </a:cubicBezTo>
                  <a:cubicBezTo>
                    <a:pt x="2" y="344"/>
                    <a:pt x="3" y="344"/>
                    <a:pt x="3" y="345"/>
                  </a:cubicBezTo>
                  <a:cubicBezTo>
                    <a:pt x="4" y="347"/>
                    <a:pt x="5" y="351"/>
                    <a:pt x="5" y="353"/>
                  </a:cubicBezTo>
                  <a:cubicBezTo>
                    <a:pt x="5" y="355"/>
                    <a:pt x="5" y="357"/>
                    <a:pt x="4" y="358"/>
                  </a:cubicBezTo>
                  <a:cubicBezTo>
                    <a:pt x="4" y="358"/>
                    <a:pt x="4" y="359"/>
                    <a:pt x="4" y="359"/>
                  </a:cubicBezTo>
                  <a:cubicBezTo>
                    <a:pt x="5" y="360"/>
                    <a:pt x="6" y="361"/>
                    <a:pt x="6" y="363"/>
                  </a:cubicBezTo>
                  <a:cubicBezTo>
                    <a:pt x="7" y="364"/>
                    <a:pt x="7" y="366"/>
                    <a:pt x="6" y="367"/>
                  </a:cubicBezTo>
                  <a:cubicBezTo>
                    <a:pt x="7" y="367"/>
                    <a:pt x="8" y="368"/>
                    <a:pt x="8" y="369"/>
                  </a:cubicBezTo>
                  <a:cubicBezTo>
                    <a:pt x="9" y="371"/>
                    <a:pt x="9" y="372"/>
                    <a:pt x="9" y="374"/>
                  </a:cubicBezTo>
                  <a:cubicBezTo>
                    <a:pt x="9" y="374"/>
                    <a:pt x="9" y="374"/>
                    <a:pt x="9" y="374"/>
                  </a:cubicBezTo>
                  <a:cubicBezTo>
                    <a:pt x="9" y="375"/>
                    <a:pt x="9" y="375"/>
                    <a:pt x="9" y="375"/>
                  </a:cubicBezTo>
                  <a:cubicBezTo>
                    <a:pt x="10" y="376"/>
                    <a:pt x="11" y="377"/>
                    <a:pt x="11" y="379"/>
                  </a:cubicBezTo>
                  <a:cubicBezTo>
                    <a:pt x="11" y="382"/>
                    <a:pt x="11" y="386"/>
                    <a:pt x="10" y="388"/>
                  </a:cubicBezTo>
                  <a:cubicBezTo>
                    <a:pt x="10" y="388"/>
                    <a:pt x="9" y="389"/>
                    <a:pt x="9" y="390"/>
                  </a:cubicBezTo>
                  <a:cubicBezTo>
                    <a:pt x="9" y="390"/>
                    <a:pt x="10" y="391"/>
                    <a:pt x="10" y="392"/>
                  </a:cubicBezTo>
                  <a:cubicBezTo>
                    <a:pt x="11" y="394"/>
                    <a:pt x="11" y="398"/>
                    <a:pt x="12" y="402"/>
                  </a:cubicBezTo>
                  <a:cubicBezTo>
                    <a:pt x="12" y="402"/>
                    <a:pt x="12" y="402"/>
                    <a:pt x="12" y="402"/>
                  </a:cubicBezTo>
                  <a:cubicBezTo>
                    <a:pt x="12" y="403"/>
                    <a:pt x="12" y="404"/>
                    <a:pt x="12" y="404"/>
                  </a:cubicBezTo>
                  <a:cubicBezTo>
                    <a:pt x="12" y="404"/>
                    <a:pt x="12" y="405"/>
                    <a:pt x="12" y="405"/>
                  </a:cubicBezTo>
                  <a:cubicBezTo>
                    <a:pt x="12" y="405"/>
                    <a:pt x="12" y="406"/>
                    <a:pt x="12" y="406"/>
                  </a:cubicBezTo>
                  <a:cubicBezTo>
                    <a:pt x="13" y="406"/>
                    <a:pt x="13" y="407"/>
                    <a:pt x="14" y="408"/>
                  </a:cubicBezTo>
                  <a:cubicBezTo>
                    <a:pt x="14" y="408"/>
                    <a:pt x="14" y="408"/>
                    <a:pt x="14" y="408"/>
                  </a:cubicBezTo>
                  <a:cubicBezTo>
                    <a:pt x="16" y="410"/>
                    <a:pt x="17" y="412"/>
                    <a:pt x="18" y="414"/>
                  </a:cubicBezTo>
                  <a:cubicBezTo>
                    <a:pt x="18" y="416"/>
                    <a:pt x="18" y="419"/>
                    <a:pt x="18" y="422"/>
                  </a:cubicBezTo>
                  <a:cubicBezTo>
                    <a:pt x="17" y="423"/>
                    <a:pt x="17" y="424"/>
                    <a:pt x="16" y="425"/>
                  </a:cubicBezTo>
                  <a:cubicBezTo>
                    <a:pt x="16" y="425"/>
                    <a:pt x="16" y="425"/>
                    <a:pt x="16" y="425"/>
                  </a:cubicBezTo>
                  <a:cubicBezTo>
                    <a:pt x="18" y="426"/>
                    <a:pt x="19" y="427"/>
                    <a:pt x="20" y="429"/>
                  </a:cubicBezTo>
                  <a:cubicBezTo>
                    <a:pt x="21" y="432"/>
                    <a:pt x="20" y="437"/>
                    <a:pt x="19" y="440"/>
                  </a:cubicBezTo>
                  <a:cubicBezTo>
                    <a:pt x="17" y="442"/>
                    <a:pt x="15" y="443"/>
                    <a:pt x="14" y="444"/>
                  </a:cubicBezTo>
                  <a:cubicBezTo>
                    <a:pt x="14" y="444"/>
                    <a:pt x="14" y="444"/>
                    <a:pt x="14" y="444"/>
                  </a:cubicBezTo>
                  <a:cubicBezTo>
                    <a:pt x="14" y="444"/>
                    <a:pt x="15" y="445"/>
                    <a:pt x="15" y="446"/>
                  </a:cubicBezTo>
                  <a:cubicBezTo>
                    <a:pt x="16" y="449"/>
                    <a:pt x="15" y="453"/>
                    <a:pt x="15" y="453"/>
                  </a:cubicBezTo>
                  <a:cubicBezTo>
                    <a:pt x="15" y="455"/>
                    <a:pt x="14" y="456"/>
                    <a:pt x="14" y="457"/>
                  </a:cubicBezTo>
                  <a:cubicBezTo>
                    <a:pt x="14" y="457"/>
                    <a:pt x="13" y="458"/>
                    <a:pt x="13" y="458"/>
                  </a:cubicBezTo>
                  <a:cubicBezTo>
                    <a:pt x="13" y="458"/>
                    <a:pt x="14" y="458"/>
                    <a:pt x="14" y="458"/>
                  </a:cubicBezTo>
                  <a:cubicBezTo>
                    <a:pt x="14" y="459"/>
                    <a:pt x="14" y="459"/>
                    <a:pt x="14" y="459"/>
                  </a:cubicBezTo>
                  <a:cubicBezTo>
                    <a:pt x="15" y="459"/>
                    <a:pt x="16" y="460"/>
                    <a:pt x="16" y="461"/>
                  </a:cubicBezTo>
                  <a:cubicBezTo>
                    <a:pt x="17" y="462"/>
                    <a:pt x="17" y="463"/>
                    <a:pt x="18" y="464"/>
                  </a:cubicBezTo>
                  <a:cubicBezTo>
                    <a:pt x="19" y="464"/>
                    <a:pt x="20" y="465"/>
                    <a:pt x="21" y="465"/>
                  </a:cubicBezTo>
                  <a:cubicBezTo>
                    <a:pt x="22" y="466"/>
                    <a:pt x="23" y="468"/>
                    <a:pt x="23" y="469"/>
                  </a:cubicBezTo>
                  <a:cubicBezTo>
                    <a:pt x="24" y="469"/>
                    <a:pt x="24" y="469"/>
                    <a:pt x="24" y="469"/>
                  </a:cubicBezTo>
                  <a:cubicBezTo>
                    <a:pt x="33" y="471"/>
                    <a:pt x="33" y="471"/>
                    <a:pt x="33" y="471"/>
                  </a:cubicBezTo>
                  <a:cubicBezTo>
                    <a:pt x="168" y="435"/>
                    <a:pt x="168" y="435"/>
                    <a:pt x="168" y="435"/>
                  </a:cubicBezTo>
                  <a:cubicBezTo>
                    <a:pt x="169" y="435"/>
                    <a:pt x="169" y="434"/>
                    <a:pt x="170" y="434"/>
                  </a:cubicBezTo>
                  <a:cubicBezTo>
                    <a:pt x="169" y="432"/>
                    <a:pt x="169" y="430"/>
                    <a:pt x="171" y="428"/>
                  </a:cubicBezTo>
                  <a:cubicBezTo>
                    <a:pt x="172" y="426"/>
                    <a:pt x="174" y="425"/>
                    <a:pt x="176" y="425"/>
                  </a:cubicBezTo>
                  <a:cubicBezTo>
                    <a:pt x="176" y="425"/>
                    <a:pt x="176" y="425"/>
                    <a:pt x="175" y="424"/>
                  </a:cubicBezTo>
                  <a:cubicBezTo>
                    <a:pt x="175" y="422"/>
                    <a:pt x="175" y="419"/>
                    <a:pt x="176" y="417"/>
                  </a:cubicBezTo>
                  <a:cubicBezTo>
                    <a:pt x="177" y="415"/>
                    <a:pt x="179" y="412"/>
                    <a:pt x="182" y="410"/>
                  </a:cubicBezTo>
                  <a:cubicBezTo>
                    <a:pt x="183" y="409"/>
                    <a:pt x="186" y="409"/>
                    <a:pt x="187" y="409"/>
                  </a:cubicBezTo>
                  <a:cubicBezTo>
                    <a:pt x="188" y="409"/>
                    <a:pt x="188" y="409"/>
                    <a:pt x="189" y="409"/>
                  </a:cubicBezTo>
                  <a:cubicBezTo>
                    <a:pt x="189" y="409"/>
                    <a:pt x="189" y="409"/>
                    <a:pt x="189" y="409"/>
                  </a:cubicBezTo>
                  <a:cubicBezTo>
                    <a:pt x="189" y="409"/>
                    <a:pt x="189" y="409"/>
                    <a:pt x="189" y="409"/>
                  </a:cubicBezTo>
                  <a:cubicBezTo>
                    <a:pt x="189" y="407"/>
                    <a:pt x="188" y="405"/>
                    <a:pt x="190" y="402"/>
                  </a:cubicBezTo>
                  <a:cubicBezTo>
                    <a:pt x="191" y="400"/>
                    <a:pt x="193" y="399"/>
                    <a:pt x="195" y="398"/>
                  </a:cubicBezTo>
                  <a:cubicBezTo>
                    <a:pt x="195" y="398"/>
                    <a:pt x="196" y="398"/>
                    <a:pt x="196" y="398"/>
                  </a:cubicBezTo>
                  <a:cubicBezTo>
                    <a:pt x="196" y="398"/>
                    <a:pt x="197" y="397"/>
                    <a:pt x="198" y="397"/>
                  </a:cubicBezTo>
                  <a:cubicBezTo>
                    <a:pt x="198" y="396"/>
                    <a:pt x="199" y="396"/>
                    <a:pt x="200" y="395"/>
                  </a:cubicBezTo>
                  <a:cubicBezTo>
                    <a:pt x="200" y="394"/>
                    <a:pt x="201" y="392"/>
                    <a:pt x="202" y="391"/>
                  </a:cubicBezTo>
                  <a:cubicBezTo>
                    <a:pt x="204" y="389"/>
                    <a:pt x="206" y="389"/>
                    <a:pt x="209" y="389"/>
                  </a:cubicBezTo>
                  <a:cubicBezTo>
                    <a:pt x="210" y="389"/>
                    <a:pt x="210" y="389"/>
                    <a:pt x="211" y="389"/>
                  </a:cubicBezTo>
                  <a:cubicBezTo>
                    <a:pt x="212" y="389"/>
                    <a:pt x="213" y="389"/>
                    <a:pt x="214" y="390"/>
                  </a:cubicBezTo>
                  <a:cubicBezTo>
                    <a:pt x="215" y="390"/>
                    <a:pt x="215" y="390"/>
                    <a:pt x="215" y="390"/>
                  </a:cubicBezTo>
                  <a:cubicBezTo>
                    <a:pt x="218" y="387"/>
                    <a:pt x="218" y="387"/>
                    <a:pt x="218" y="387"/>
                  </a:cubicBezTo>
                  <a:cubicBezTo>
                    <a:pt x="218" y="386"/>
                    <a:pt x="217" y="385"/>
                    <a:pt x="218" y="385"/>
                  </a:cubicBezTo>
                  <a:cubicBezTo>
                    <a:pt x="218" y="383"/>
                    <a:pt x="221" y="380"/>
                    <a:pt x="221" y="378"/>
                  </a:cubicBezTo>
                  <a:cubicBezTo>
                    <a:pt x="222" y="377"/>
                    <a:pt x="222" y="374"/>
                    <a:pt x="222" y="372"/>
                  </a:cubicBezTo>
                  <a:cubicBezTo>
                    <a:pt x="222" y="370"/>
                    <a:pt x="222" y="366"/>
                    <a:pt x="222" y="364"/>
                  </a:cubicBezTo>
                  <a:cubicBezTo>
                    <a:pt x="223" y="364"/>
                    <a:pt x="223" y="363"/>
                    <a:pt x="224" y="362"/>
                  </a:cubicBezTo>
                  <a:cubicBezTo>
                    <a:pt x="224" y="355"/>
                    <a:pt x="224" y="355"/>
                    <a:pt x="224" y="355"/>
                  </a:cubicBezTo>
                  <a:lnTo>
                    <a:pt x="216" y="355"/>
                  </a:ln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1" name="Freeform 80"/>
            <p:cNvSpPr>
              <a:spLocks/>
            </p:cNvSpPr>
            <p:nvPr/>
          </p:nvSpPr>
          <p:spPr bwMode="auto">
            <a:xfrm>
              <a:off x="6392863" y="2170113"/>
              <a:ext cx="7937" cy="9525"/>
            </a:xfrm>
            <a:custGeom>
              <a:avLst/>
              <a:gdLst>
                <a:gd name="T0" fmla="*/ 8 w 10"/>
                <a:gd name="T1" fmla="*/ 6 h 11"/>
                <a:gd name="T2" fmla="*/ 5 w 10"/>
                <a:gd name="T3" fmla="*/ 6 h 11"/>
                <a:gd name="T4" fmla="*/ 3 w 10"/>
                <a:gd name="T5" fmla="*/ 2 h 11"/>
                <a:gd name="T6" fmla="*/ 1 w 10"/>
                <a:gd name="T7" fmla="*/ 1 h 11"/>
                <a:gd name="T8" fmla="*/ 1 w 10"/>
                <a:gd name="T9" fmla="*/ 5 h 11"/>
                <a:gd name="T10" fmla="*/ 2 w 10"/>
                <a:gd name="T11" fmla="*/ 8 h 11"/>
                <a:gd name="T12" fmla="*/ 6 w 10"/>
                <a:gd name="T13" fmla="*/ 9 h 11"/>
                <a:gd name="T14" fmla="*/ 8 w 10"/>
                <a:gd name="T15" fmla="*/ 11 h 11"/>
                <a:gd name="T16" fmla="*/ 10 w 10"/>
                <a:gd name="T17" fmla="*/ 9 h 11"/>
                <a:gd name="T18" fmla="*/ 8 w 10"/>
                <a:gd name="T19" fmla="*/ 6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8" y="6"/>
                  </a:moveTo>
                  <a:cubicBezTo>
                    <a:pt x="7" y="6"/>
                    <a:pt x="6" y="6"/>
                    <a:pt x="5" y="6"/>
                  </a:cubicBezTo>
                  <a:cubicBezTo>
                    <a:pt x="4" y="5"/>
                    <a:pt x="4" y="2"/>
                    <a:pt x="3" y="2"/>
                  </a:cubicBezTo>
                  <a:cubicBezTo>
                    <a:pt x="3" y="1"/>
                    <a:pt x="1" y="0"/>
                    <a:pt x="1" y="1"/>
                  </a:cubicBezTo>
                  <a:cubicBezTo>
                    <a:pt x="0" y="1"/>
                    <a:pt x="1" y="4"/>
                    <a:pt x="1" y="5"/>
                  </a:cubicBezTo>
                  <a:cubicBezTo>
                    <a:pt x="1" y="6"/>
                    <a:pt x="2" y="8"/>
                    <a:pt x="2" y="8"/>
                  </a:cubicBezTo>
                  <a:cubicBezTo>
                    <a:pt x="3" y="9"/>
                    <a:pt x="5" y="8"/>
                    <a:pt x="6" y="9"/>
                  </a:cubicBezTo>
                  <a:cubicBezTo>
                    <a:pt x="6" y="9"/>
                    <a:pt x="7" y="11"/>
                    <a:pt x="8" y="11"/>
                  </a:cubicBezTo>
                  <a:cubicBezTo>
                    <a:pt x="8" y="11"/>
                    <a:pt x="9" y="10"/>
                    <a:pt x="10" y="9"/>
                  </a:cubicBezTo>
                  <a:cubicBezTo>
                    <a:pt x="10" y="8"/>
                    <a:pt x="8" y="6"/>
                    <a:pt x="8" y="6"/>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2" name="Freeform 81"/>
            <p:cNvSpPr>
              <a:spLocks/>
            </p:cNvSpPr>
            <p:nvPr/>
          </p:nvSpPr>
          <p:spPr bwMode="auto">
            <a:xfrm>
              <a:off x="6403975" y="2187575"/>
              <a:ext cx="4762" cy="4763"/>
            </a:xfrm>
            <a:custGeom>
              <a:avLst/>
              <a:gdLst>
                <a:gd name="T0" fmla="*/ 2 w 6"/>
                <a:gd name="T1" fmla="*/ 1 h 6"/>
                <a:gd name="T2" fmla="*/ 0 w 6"/>
                <a:gd name="T3" fmla="*/ 4 h 6"/>
                <a:gd name="T4" fmla="*/ 3 w 6"/>
                <a:gd name="T5" fmla="*/ 6 h 6"/>
                <a:gd name="T6" fmla="*/ 5 w 6"/>
                <a:gd name="T7" fmla="*/ 4 h 6"/>
                <a:gd name="T8" fmla="*/ 6 w 6"/>
                <a:gd name="T9" fmla="*/ 1 h 6"/>
                <a:gd name="T10" fmla="*/ 2 w 6"/>
                <a:gd name="T11" fmla="*/ 1 h 6"/>
              </a:gdLst>
              <a:ahLst/>
              <a:cxnLst>
                <a:cxn ang="0">
                  <a:pos x="T0" y="T1"/>
                </a:cxn>
                <a:cxn ang="0">
                  <a:pos x="T2" y="T3"/>
                </a:cxn>
                <a:cxn ang="0">
                  <a:pos x="T4" y="T5"/>
                </a:cxn>
                <a:cxn ang="0">
                  <a:pos x="T6" y="T7"/>
                </a:cxn>
                <a:cxn ang="0">
                  <a:pos x="T8" y="T9"/>
                </a:cxn>
                <a:cxn ang="0">
                  <a:pos x="T10" y="T11"/>
                </a:cxn>
              </a:cxnLst>
              <a:rect l="0" t="0" r="r" b="b"/>
              <a:pathLst>
                <a:path w="6" h="6">
                  <a:moveTo>
                    <a:pt x="2" y="1"/>
                  </a:moveTo>
                  <a:cubicBezTo>
                    <a:pt x="1" y="1"/>
                    <a:pt x="0" y="3"/>
                    <a:pt x="0" y="4"/>
                  </a:cubicBezTo>
                  <a:cubicBezTo>
                    <a:pt x="0" y="5"/>
                    <a:pt x="2" y="6"/>
                    <a:pt x="3" y="6"/>
                  </a:cubicBezTo>
                  <a:cubicBezTo>
                    <a:pt x="3" y="6"/>
                    <a:pt x="4" y="5"/>
                    <a:pt x="5" y="4"/>
                  </a:cubicBezTo>
                  <a:cubicBezTo>
                    <a:pt x="5" y="3"/>
                    <a:pt x="6" y="2"/>
                    <a:pt x="6" y="1"/>
                  </a:cubicBezTo>
                  <a:cubicBezTo>
                    <a:pt x="5" y="0"/>
                    <a:pt x="3" y="0"/>
                    <a:pt x="2" y="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3" name="Freeform 82"/>
            <p:cNvSpPr>
              <a:spLocks/>
            </p:cNvSpPr>
            <p:nvPr/>
          </p:nvSpPr>
          <p:spPr bwMode="auto">
            <a:xfrm>
              <a:off x="6424613" y="2173288"/>
              <a:ext cx="6350" cy="9525"/>
            </a:xfrm>
            <a:custGeom>
              <a:avLst/>
              <a:gdLst>
                <a:gd name="T0" fmla="*/ 6 w 8"/>
                <a:gd name="T1" fmla="*/ 1 h 10"/>
                <a:gd name="T2" fmla="*/ 0 w 8"/>
                <a:gd name="T3" fmla="*/ 4 h 10"/>
                <a:gd name="T4" fmla="*/ 2 w 8"/>
                <a:gd name="T5" fmla="*/ 9 h 10"/>
                <a:gd name="T6" fmla="*/ 6 w 8"/>
                <a:gd name="T7" fmla="*/ 10 h 10"/>
                <a:gd name="T8" fmla="*/ 6 w 8"/>
                <a:gd name="T9" fmla="*/ 5 h 10"/>
                <a:gd name="T10" fmla="*/ 8 w 8"/>
                <a:gd name="T11" fmla="*/ 3 h 10"/>
                <a:gd name="T12" fmla="*/ 6 w 8"/>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8" h="10">
                  <a:moveTo>
                    <a:pt x="6" y="1"/>
                  </a:moveTo>
                  <a:cubicBezTo>
                    <a:pt x="4" y="0"/>
                    <a:pt x="1" y="2"/>
                    <a:pt x="0" y="4"/>
                  </a:cubicBezTo>
                  <a:cubicBezTo>
                    <a:pt x="0" y="5"/>
                    <a:pt x="1" y="8"/>
                    <a:pt x="2" y="9"/>
                  </a:cubicBezTo>
                  <a:cubicBezTo>
                    <a:pt x="3" y="10"/>
                    <a:pt x="6" y="10"/>
                    <a:pt x="6" y="10"/>
                  </a:cubicBezTo>
                  <a:cubicBezTo>
                    <a:pt x="7" y="9"/>
                    <a:pt x="6" y="6"/>
                    <a:pt x="6" y="5"/>
                  </a:cubicBezTo>
                  <a:cubicBezTo>
                    <a:pt x="6" y="5"/>
                    <a:pt x="8" y="4"/>
                    <a:pt x="8" y="3"/>
                  </a:cubicBezTo>
                  <a:cubicBezTo>
                    <a:pt x="8" y="2"/>
                    <a:pt x="6" y="1"/>
                    <a:pt x="6" y="1"/>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84" name="Freeform 83"/>
            <p:cNvSpPr>
              <a:spLocks/>
            </p:cNvSpPr>
            <p:nvPr/>
          </p:nvSpPr>
          <p:spPr bwMode="auto">
            <a:xfrm>
              <a:off x="6099175" y="1746250"/>
              <a:ext cx="427037" cy="676275"/>
            </a:xfrm>
            <a:custGeom>
              <a:avLst/>
              <a:gdLst>
                <a:gd name="T0" fmla="*/ 456 w 506"/>
                <a:gd name="T1" fmla="*/ 320 h 801"/>
                <a:gd name="T2" fmla="*/ 435 w 506"/>
                <a:gd name="T3" fmla="*/ 328 h 801"/>
                <a:gd name="T4" fmla="*/ 419 w 506"/>
                <a:gd name="T5" fmla="*/ 290 h 801"/>
                <a:gd name="T6" fmla="*/ 409 w 506"/>
                <a:gd name="T7" fmla="*/ 262 h 801"/>
                <a:gd name="T8" fmla="*/ 372 w 506"/>
                <a:gd name="T9" fmla="*/ 257 h 801"/>
                <a:gd name="T10" fmla="*/ 351 w 506"/>
                <a:gd name="T11" fmla="*/ 241 h 801"/>
                <a:gd name="T12" fmla="*/ 345 w 506"/>
                <a:gd name="T13" fmla="*/ 212 h 801"/>
                <a:gd name="T14" fmla="*/ 243 w 506"/>
                <a:gd name="T15" fmla="*/ 11 h 801"/>
                <a:gd name="T16" fmla="*/ 198 w 506"/>
                <a:gd name="T17" fmla="*/ 8 h 801"/>
                <a:gd name="T18" fmla="*/ 176 w 506"/>
                <a:gd name="T19" fmla="*/ 29 h 801"/>
                <a:gd name="T20" fmla="*/ 141 w 506"/>
                <a:gd name="T21" fmla="*/ 52 h 801"/>
                <a:gd name="T22" fmla="*/ 114 w 506"/>
                <a:gd name="T23" fmla="*/ 22 h 801"/>
                <a:gd name="T24" fmla="*/ 56 w 506"/>
                <a:gd name="T25" fmla="*/ 209 h 801"/>
                <a:gd name="T26" fmla="*/ 46 w 506"/>
                <a:gd name="T27" fmla="*/ 248 h 801"/>
                <a:gd name="T28" fmla="*/ 52 w 506"/>
                <a:gd name="T29" fmla="*/ 282 h 801"/>
                <a:gd name="T30" fmla="*/ 56 w 506"/>
                <a:gd name="T31" fmla="*/ 308 h 801"/>
                <a:gd name="T32" fmla="*/ 56 w 506"/>
                <a:gd name="T33" fmla="*/ 348 h 801"/>
                <a:gd name="T34" fmla="*/ 29 w 506"/>
                <a:gd name="T35" fmla="*/ 396 h 801"/>
                <a:gd name="T36" fmla="*/ 37 w 506"/>
                <a:gd name="T37" fmla="*/ 420 h 801"/>
                <a:gd name="T38" fmla="*/ 30 w 506"/>
                <a:gd name="T39" fmla="*/ 437 h 801"/>
                <a:gd name="T40" fmla="*/ 13 w 506"/>
                <a:gd name="T41" fmla="*/ 437 h 801"/>
                <a:gd name="T42" fmla="*/ 105 w 506"/>
                <a:gd name="T43" fmla="*/ 729 h 801"/>
                <a:gd name="T44" fmla="*/ 114 w 506"/>
                <a:gd name="T45" fmla="*/ 759 h 801"/>
                <a:gd name="T46" fmla="*/ 140 w 506"/>
                <a:gd name="T47" fmla="*/ 776 h 801"/>
                <a:gd name="T48" fmla="*/ 165 w 506"/>
                <a:gd name="T49" fmla="*/ 767 h 801"/>
                <a:gd name="T50" fmla="*/ 177 w 506"/>
                <a:gd name="T51" fmla="*/ 723 h 801"/>
                <a:gd name="T52" fmla="*/ 189 w 506"/>
                <a:gd name="T53" fmla="*/ 695 h 801"/>
                <a:gd name="T54" fmla="*/ 192 w 506"/>
                <a:gd name="T55" fmla="*/ 660 h 801"/>
                <a:gd name="T56" fmla="*/ 206 w 506"/>
                <a:gd name="T57" fmla="*/ 662 h 801"/>
                <a:gd name="T58" fmla="*/ 223 w 506"/>
                <a:gd name="T59" fmla="*/ 658 h 801"/>
                <a:gd name="T60" fmla="*/ 239 w 506"/>
                <a:gd name="T61" fmla="*/ 644 h 801"/>
                <a:gd name="T62" fmla="*/ 251 w 506"/>
                <a:gd name="T63" fmla="*/ 637 h 801"/>
                <a:gd name="T64" fmla="*/ 260 w 506"/>
                <a:gd name="T65" fmla="*/ 627 h 801"/>
                <a:gd name="T66" fmla="*/ 269 w 506"/>
                <a:gd name="T67" fmla="*/ 606 h 801"/>
                <a:gd name="T68" fmla="*/ 286 w 506"/>
                <a:gd name="T69" fmla="*/ 606 h 801"/>
                <a:gd name="T70" fmla="*/ 299 w 506"/>
                <a:gd name="T71" fmla="*/ 588 h 801"/>
                <a:gd name="T72" fmla="*/ 295 w 506"/>
                <a:gd name="T73" fmla="*/ 564 h 801"/>
                <a:gd name="T74" fmla="*/ 297 w 506"/>
                <a:gd name="T75" fmla="*/ 521 h 801"/>
                <a:gd name="T76" fmla="*/ 306 w 506"/>
                <a:gd name="T77" fmla="*/ 504 h 801"/>
                <a:gd name="T78" fmla="*/ 322 w 506"/>
                <a:gd name="T79" fmla="*/ 519 h 801"/>
                <a:gd name="T80" fmla="*/ 353 w 506"/>
                <a:gd name="T81" fmla="*/ 518 h 801"/>
                <a:gd name="T82" fmla="*/ 352 w 506"/>
                <a:gd name="T83" fmla="*/ 493 h 801"/>
                <a:gd name="T84" fmla="*/ 356 w 506"/>
                <a:gd name="T85" fmla="*/ 488 h 801"/>
                <a:gd name="T86" fmla="*/ 364 w 506"/>
                <a:gd name="T87" fmla="*/ 502 h 801"/>
                <a:gd name="T88" fmla="*/ 383 w 506"/>
                <a:gd name="T89" fmla="*/ 507 h 801"/>
                <a:gd name="T90" fmla="*/ 373 w 506"/>
                <a:gd name="T91" fmla="*/ 484 h 801"/>
                <a:gd name="T92" fmla="*/ 384 w 506"/>
                <a:gd name="T93" fmla="*/ 474 h 801"/>
                <a:gd name="T94" fmla="*/ 408 w 506"/>
                <a:gd name="T95" fmla="*/ 491 h 801"/>
                <a:gd name="T96" fmla="*/ 416 w 506"/>
                <a:gd name="T97" fmla="*/ 469 h 801"/>
                <a:gd name="T98" fmla="*/ 422 w 506"/>
                <a:gd name="T99" fmla="*/ 458 h 801"/>
                <a:gd name="T100" fmla="*/ 428 w 506"/>
                <a:gd name="T101" fmla="*/ 443 h 801"/>
                <a:gd name="T102" fmla="*/ 445 w 506"/>
                <a:gd name="T103" fmla="*/ 443 h 801"/>
                <a:gd name="T104" fmla="*/ 450 w 506"/>
                <a:gd name="T105" fmla="*/ 439 h 801"/>
                <a:gd name="T106" fmla="*/ 462 w 506"/>
                <a:gd name="T107" fmla="*/ 424 h 801"/>
                <a:gd name="T108" fmla="*/ 471 w 506"/>
                <a:gd name="T109" fmla="*/ 401 h 801"/>
                <a:gd name="T110" fmla="*/ 483 w 506"/>
                <a:gd name="T111" fmla="*/ 415 h 801"/>
                <a:gd name="T112" fmla="*/ 498 w 506"/>
                <a:gd name="T113" fmla="*/ 379 h 8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506" h="801">
                  <a:moveTo>
                    <a:pt x="505" y="364"/>
                  </a:moveTo>
                  <a:cubicBezTo>
                    <a:pt x="505" y="363"/>
                    <a:pt x="503" y="362"/>
                    <a:pt x="503" y="362"/>
                  </a:cubicBezTo>
                  <a:cubicBezTo>
                    <a:pt x="502" y="361"/>
                    <a:pt x="502" y="358"/>
                    <a:pt x="501" y="357"/>
                  </a:cubicBezTo>
                  <a:cubicBezTo>
                    <a:pt x="501" y="356"/>
                    <a:pt x="501" y="353"/>
                    <a:pt x="500" y="352"/>
                  </a:cubicBezTo>
                  <a:cubicBezTo>
                    <a:pt x="499" y="351"/>
                    <a:pt x="497" y="351"/>
                    <a:pt x="496" y="350"/>
                  </a:cubicBezTo>
                  <a:cubicBezTo>
                    <a:pt x="495" y="349"/>
                    <a:pt x="494" y="348"/>
                    <a:pt x="493" y="348"/>
                  </a:cubicBezTo>
                  <a:cubicBezTo>
                    <a:pt x="485" y="341"/>
                    <a:pt x="473" y="321"/>
                    <a:pt x="463" y="317"/>
                  </a:cubicBezTo>
                  <a:cubicBezTo>
                    <a:pt x="462" y="317"/>
                    <a:pt x="459" y="317"/>
                    <a:pt x="458" y="317"/>
                  </a:cubicBezTo>
                  <a:cubicBezTo>
                    <a:pt x="457" y="318"/>
                    <a:pt x="457" y="320"/>
                    <a:pt x="456" y="320"/>
                  </a:cubicBezTo>
                  <a:cubicBezTo>
                    <a:pt x="456" y="320"/>
                    <a:pt x="454" y="320"/>
                    <a:pt x="453" y="320"/>
                  </a:cubicBezTo>
                  <a:cubicBezTo>
                    <a:pt x="453" y="319"/>
                    <a:pt x="452" y="318"/>
                    <a:pt x="451" y="317"/>
                  </a:cubicBezTo>
                  <a:cubicBezTo>
                    <a:pt x="450" y="317"/>
                    <a:pt x="448" y="317"/>
                    <a:pt x="448" y="318"/>
                  </a:cubicBezTo>
                  <a:cubicBezTo>
                    <a:pt x="447" y="318"/>
                    <a:pt x="446" y="320"/>
                    <a:pt x="447" y="321"/>
                  </a:cubicBezTo>
                  <a:cubicBezTo>
                    <a:pt x="447" y="322"/>
                    <a:pt x="448" y="323"/>
                    <a:pt x="448" y="324"/>
                  </a:cubicBezTo>
                  <a:cubicBezTo>
                    <a:pt x="448" y="325"/>
                    <a:pt x="447" y="327"/>
                    <a:pt x="447" y="328"/>
                  </a:cubicBezTo>
                  <a:cubicBezTo>
                    <a:pt x="447" y="329"/>
                    <a:pt x="445" y="331"/>
                    <a:pt x="444" y="332"/>
                  </a:cubicBezTo>
                  <a:cubicBezTo>
                    <a:pt x="443" y="332"/>
                    <a:pt x="441" y="331"/>
                    <a:pt x="440" y="331"/>
                  </a:cubicBezTo>
                  <a:cubicBezTo>
                    <a:pt x="439" y="330"/>
                    <a:pt x="436" y="329"/>
                    <a:pt x="435" y="328"/>
                  </a:cubicBezTo>
                  <a:cubicBezTo>
                    <a:pt x="434" y="327"/>
                    <a:pt x="433" y="325"/>
                    <a:pt x="433" y="324"/>
                  </a:cubicBezTo>
                  <a:cubicBezTo>
                    <a:pt x="432" y="322"/>
                    <a:pt x="429" y="320"/>
                    <a:pt x="428" y="319"/>
                  </a:cubicBezTo>
                  <a:cubicBezTo>
                    <a:pt x="427" y="318"/>
                    <a:pt x="425" y="317"/>
                    <a:pt x="424" y="316"/>
                  </a:cubicBezTo>
                  <a:cubicBezTo>
                    <a:pt x="423" y="315"/>
                    <a:pt x="420" y="314"/>
                    <a:pt x="420" y="313"/>
                  </a:cubicBezTo>
                  <a:cubicBezTo>
                    <a:pt x="419" y="312"/>
                    <a:pt x="421" y="310"/>
                    <a:pt x="421" y="309"/>
                  </a:cubicBezTo>
                  <a:cubicBezTo>
                    <a:pt x="421" y="308"/>
                    <a:pt x="420" y="306"/>
                    <a:pt x="420" y="305"/>
                  </a:cubicBezTo>
                  <a:cubicBezTo>
                    <a:pt x="420" y="304"/>
                    <a:pt x="421" y="302"/>
                    <a:pt x="421" y="301"/>
                  </a:cubicBezTo>
                  <a:cubicBezTo>
                    <a:pt x="421" y="299"/>
                    <a:pt x="422" y="296"/>
                    <a:pt x="422" y="294"/>
                  </a:cubicBezTo>
                  <a:cubicBezTo>
                    <a:pt x="421" y="293"/>
                    <a:pt x="420" y="291"/>
                    <a:pt x="419" y="290"/>
                  </a:cubicBezTo>
                  <a:cubicBezTo>
                    <a:pt x="417" y="289"/>
                    <a:pt x="413" y="289"/>
                    <a:pt x="412" y="288"/>
                  </a:cubicBezTo>
                  <a:cubicBezTo>
                    <a:pt x="410" y="287"/>
                    <a:pt x="408" y="284"/>
                    <a:pt x="407" y="282"/>
                  </a:cubicBezTo>
                  <a:cubicBezTo>
                    <a:pt x="406" y="281"/>
                    <a:pt x="405" y="279"/>
                    <a:pt x="405" y="278"/>
                  </a:cubicBezTo>
                  <a:cubicBezTo>
                    <a:pt x="405" y="277"/>
                    <a:pt x="406" y="275"/>
                    <a:pt x="407" y="274"/>
                  </a:cubicBezTo>
                  <a:cubicBezTo>
                    <a:pt x="408" y="274"/>
                    <a:pt x="410" y="274"/>
                    <a:pt x="411" y="273"/>
                  </a:cubicBezTo>
                  <a:cubicBezTo>
                    <a:pt x="412" y="273"/>
                    <a:pt x="413" y="272"/>
                    <a:pt x="413" y="271"/>
                  </a:cubicBezTo>
                  <a:cubicBezTo>
                    <a:pt x="413" y="270"/>
                    <a:pt x="412" y="269"/>
                    <a:pt x="412" y="269"/>
                  </a:cubicBezTo>
                  <a:cubicBezTo>
                    <a:pt x="411" y="268"/>
                    <a:pt x="411" y="266"/>
                    <a:pt x="410" y="265"/>
                  </a:cubicBezTo>
                  <a:cubicBezTo>
                    <a:pt x="410" y="264"/>
                    <a:pt x="409" y="262"/>
                    <a:pt x="409" y="262"/>
                  </a:cubicBezTo>
                  <a:cubicBezTo>
                    <a:pt x="408" y="261"/>
                    <a:pt x="408" y="259"/>
                    <a:pt x="407" y="259"/>
                  </a:cubicBezTo>
                  <a:cubicBezTo>
                    <a:pt x="406" y="258"/>
                    <a:pt x="404" y="257"/>
                    <a:pt x="403" y="257"/>
                  </a:cubicBezTo>
                  <a:cubicBezTo>
                    <a:pt x="402" y="257"/>
                    <a:pt x="401" y="258"/>
                    <a:pt x="400" y="259"/>
                  </a:cubicBezTo>
                  <a:cubicBezTo>
                    <a:pt x="399" y="259"/>
                    <a:pt x="398" y="261"/>
                    <a:pt x="397" y="262"/>
                  </a:cubicBezTo>
                  <a:cubicBezTo>
                    <a:pt x="395" y="263"/>
                    <a:pt x="392" y="264"/>
                    <a:pt x="390" y="264"/>
                  </a:cubicBezTo>
                  <a:cubicBezTo>
                    <a:pt x="389" y="264"/>
                    <a:pt x="386" y="261"/>
                    <a:pt x="384" y="261"/>
                  </a:cubicBezTo>
                  <a:cubicBezTo>
                    <a:pt x="382" y="261"/>
                    <a:pt x="379" y="263"/>
                    <a:pt x="378" y="263"/>
                  </a:cubicBezTo>
                  <a:cubicBezTo>
                    <a:pt x="377" y="263"/>
                    <a:pt x="375" y="262"/>
                    <a:pt x="374" y="261"/>
                  </a:cubicBezTo>
                  <a:cubicBezTo>
                    <a:pt x="373" y="260"/>
                    <a:pt x="373" y="258"/>
                    <a:pt x="372" y="257"/>
                  </a:cubicBezTo>
                  <a:cubicBezTo>
                    <a:pt x="372" y="256"/>
                    <a:pt x="370" y="255"/>
                    <a:pt x="369" y="255"/>
                  </a:cubicBezTo>
                  <a:cubicBezTo>
                    <a:pt x="368" y="256"/>
                    <a:pt x="367" y="259"/>
                    <a:pt x="366" y="260"/>
                  </a:cubicBezTo>
                  <a:cubicBezTo>
                    <a:pt x="364" y="261"/>
                    <a:pt x="361" y="260"/>
                    <a:pt x="360" y="259"/>
                  </a:cubicBezTo>
                  <a:cubicBezTo>
                    <a:pt x="359" y="259"/>
                    <a:pt x="357" y="257"/>
                    <a:pt x="356" y="256"/>
                  </a:cubicBezTo>
                  <a:cubicBezTo>
                    <a:pt x="356" y="255"/>
                    <a:pt x="356" y="254"/>
                    <a:pt x="356" y="253"/>
                  </a:cubicBezTo>
                  <a:cubicBezTo>
                    <a:pt x="356" y="251"/>
                    <a:pt x="358" y="249"/>
                    <a:pt x="358" y="248"/>
                  </a:cubicBezTo>
                  <a:cubicBezTo>
                    <a:pt x="358" y="247"/>
                    <a:pt x="357" y="246"/>
                    <a:pt x="356" y="246"/>
                  </a:cubicBezTo>
                  <a:cubicBezTo>
                    <a:pt x="356" y="245"/>
                    <a:pt x="355" y="244"/>
                    <a:pt x="354" y="244"/>
                  </a:cubicBezTo>
                  <a:cubicBezTo>
                    <a:pt x="353" y="243"/>
                    <a:pt x="351" y="242"/>
                    <a:pt x="351" y="241"/>
                  </a:cubicBezTo>
                  <a:cubicBezTo>
                    <a:pt x="351" y="240"/>
                    <a:pt x="353" y="238"/>
                    <a:pt x="353" y="237"/>
                  </a:cubicBezTo>
                  <a:cubicBezTo>
                    <a:pt x="354" y="236"/>
                    <a:pt x="355" y="235"/>
                    <a:pt x="355" y="235"/>
                  </a:cubicBezTo>
                  <a:cubicBezTo>
                    <a:pt x="356" y="234"/>
                    <a:pt x="354" y="232"/>
                    <a:pt x="353" y="231"/>
                  </a:cubicBezTo>
                  <a:cubicBezTo>
                    <a:pt x="353" y="230"/>
                    <a:pt x="350" y="230"/>
                    <a:pt x="350" y="229"/>
                  </a:cubicBezTo>
                  <a:cubicBezTo>
                    <a:pt x="349" y="229"/>
                    <a:pt x="348" y="227"/>
                    <a:pt x="347" y="226"/>
                  </a:cubicBezTo>
                  <a:cubicBezTo>
                    <a:pt x="347" y="225"/>
                    <a:pt x="348" y="223"/>
                    <a:pt x="349" y="222"/>
                  </a:cubicBezTo>
                  <a:cubicBezTo>
                    <a:pt x="349" y="221"/>
                    <a:pt x="351" y="220"/>
                    <a:pt x="351" y="218"/>
                  </a:cubicBezTo>
                  <a:cubicBezTo>
                    <a:pt x="351" y="217"/>
                    <a:pt x="349" y="215"/>
                    <a:pt x="348" y="214"/>
                  </a:cubicBezTo>
                  <a:cubicBezTo>
                    <a:pt x="347" y="213"/>
                    <a:pt x="345" y="212"/>
                    <a:pt x="345" y="212"/>
                  </a:cubicBezTo>
                  <a:cubicBezTo>
                    <a:pt x="344" y="210"/>
                    <a:pt x="342" y="205"/>
                    <a:pt x="342" y="205"/>
                  </a:cubicBezTo>
                  <a:cubicBezTo>
                    <a:pt x="280" y="30"/>
                    <a:pt x="280" y="30"/>
                    <a:pt x="280" y="30"/>
                  </a:cubicBezTo>
                  <a:cubicBezTo>
                    <a:pt x="280" y="30"/>
                    <a:pt x="272" y="29"/>
                    <a:pt x="269" y="28"/>
                  </a:cubicBezTo>
                  <a:cubicBezTo>
                    <a:pt x="268" y="28"/>
                    <a:pt x="266" y="27"/>
                    <a:pt x="265" y="26"/>
                  </a:cubicBezTo>
                  <a:cubicBezTo>
                    <a:pt x="264" y="25"/>
                    <a:pt x="263" y="22"/>
                    <a:pt x="262" y="21"/>
                  </a:cubicBezTo>
                  <a:cubicBezTo>
                    <a:pt x="261" y="21"/>
                    <a:pt x="258" y="20"/>
                    <a:pt x="257" y="20"/>
                  </a:cubicBezTo>
                  <a:cubicBezTo>
                    <a:pt x="256" y="19"/>
                    <a:pt x="254" y="17"/>
                    <a:pt x="253" y="16"/>
                  </a:cubicBezTo>
                  <a:cubicBezTo>
                    <a:pt x="252" y="16"/>
                    <a:pt x="250" y="15"/>
                    <a:pt x="249" y="15"/>
                  </a:cubicBezTo>
                  <a:cubicBezTo>
                    <a:pt x="247" y="14"/>
                    <a:pt x="245" y="11"/>
                    <a:pt x="243" y="11"/>
                  </a:cubicBezTo>
                  <a:cubicBezTo>
                    <a:pt x="242" y="10"/>
                    <a:pt x="240" y="11"/>
                    <a:pt x="238" y="11"/>
                  </a:cubicBezTo>
                  <a:cubicBezTo>
                    <a:pt x="237" y="10"/>
                    <a:pt x="234" y="9"/>
                    <a:pt x="232" y="9"/>
                  </a:cubicBezTo>
                  <a:cubicBezTo>
                    <a:pt x="231" y="8"/>
                    <a:pt x="228" y="7"/>
                    <a:pt x="227" y="6"/>
                  </a:cubicBezTo>
                  <a:cubicBezTo>
                    <a:pt x="226" y="5"/>
                    <a:pt x="223" y="4"/>
                    <a:pt x="222" y="3"/>
                  </a:cubicBezTo>
                  <a:cubicBezTo>
                    <a:pt x="221" y="2"/>
                    <a:pt x="219" y="1"/>
                    <a:pt x="217" y="0"/>
                  </a:cubicBezTo>
                  <a:cubicBezTo>
                    <a:pt x="216" y="0"/>
                    <a:pt x="213" y="1"/>
                    <a:pt x="211" y="1"/>
                  </a:cubicBezTo>
                  <a:cubicBezTo>
                    <a:pt x="210" y="1"/>
                    <a:pt x="207" y="1"/>
                    <a:pt x="205" y="2"/>
                  </a:cubicBezTo>
                  <a:cubicBezTo>
                    <a:pt x="204" y="2"/>
                    <a:pt x="201" y="3"/>
                    <a:pt x="200" y="5"/>
                  </a:cubicBezTo>
                  <a:cubicBezTo>
                    <a:pt x="199" y="5"/>
                    <a:pt x="198" y="7"/>
                    <a:pt x="198" y="8"/>
                  </a:cubicBezTo>
                  <a:cubicBezTo>
                    <a:pt x="198" y="9"/>
                    <a:pt x="199" y="12"/>
                    <a:pt x="199" y="13"/>
                  </a:cubicBezTo>
                  <a:cubicBezTo>
                    <a:pt x="200" y="13"/>
                    <a:pt x="201" y="14"/>
                    <a:pt x="201" y="15"/>
                  </a:cubicBezTo>
                  <a:cubicBezTo>
                    <a:pt x="201" y="16"/>
                    <a:pt x="199" y="18"/>
                    <a:pt x="199" y="18"/>
                  </a:cubicBezTo>
                  <a:cubicBezTo>
                    <a:pt x="198" y="19"/>
                    <a:pt x="196" y="22"/>
                    <a:pt x="194" y="22"/>
                  </a:cubicBezTo>
                  <a:cubicBezTo>
                    <a:pt x="193" y="22"/>
                    <a:pt x="191" y="19"/>
                    <a:pt x="190" y="19"/>
                  </a:cubicBezTo>
                  <a:cubicBezTo>
                    <a:pt x="189" y="19"/>
                    <a:pt x="185" y="20"/>
                    <a:pt x="184" y="21"/>
                  </a:cubicBezTo>
                  <a:cubicBezTo>
                    <a:pt x="183" y="21"/>
                    <a:pt x="182" y="24"/>
                    <a:pt x="181" y="25"/>
                  </a:cubicBezTo>
                  <a:cubicBezTo>
                    <a:pt x="180" y="25"/>
                    <a:pt x="178" y="25"/>
                    <a:pt x="177" y="25"/>
                  </a:cubicBezTo>
                  <a:cubicBezTo>
                    <a:pt x="176" y="26"/>
                    <a:pt x="176" y="28"/>
                    <a:pt x="176" y="29"/>
                  </a:cubicBezTo>
                  <a:cubicBezTo>
                    <a:pt x="176" y="30"/>
                    <a:pt x="176" y="32"/>
                    <a:pt x="175" y="34"/>
                  </a:cubicBezTo>
                  <a:cubicBezTo>
                    <a:pt x="175" y="35"/>
                    <a:pt x="173" y="36"/>
                    <a:pt x="173" y="37"/>
                  </a:cubicBezTo>
                  <a:cubicBezTo>
                    <a:pt x="171" y="37"/>
                    <a:pt x="167" y="37"/>
                    <a:pt x="165" y="38"/>
                  </a:cubicBezTo>
                  <a:cubicBezTo>
                    <a:pt x="164" y="39"/>
                    <a:pt x="161" y="41"/>
                    <a:pt x="160" y="43"/>
                  </a:cubicBezTo>
                  <a:cubicBezTo>
                    <a:pt x="159" y="44"/>
                    <a:pt x="157" y="45"/>
                    <a:pt x="156" y="46"/>
                  </a:cubicBezTo>
                  <a:cubicBezTo>
                    <a:pt x="155" y="47"/>
                    <a:pt x="154" y="49"/>
                    <a:pt x="153" y="50"/>
                  </a:cubicBezTo>
                  <a:cubicBezTo>
                    <a:pt x="152" y="51"/>
                    <a:pt x="150" y="54"/>
                    <a:pt x="149" y="55"/>
                  </a:cubicBezTo>
                  <a:cubicBezTo>
                    <a:pt x="148" y="55"/>
                    <a:pt x="146" y="55"/>
                    <a:pt x="146" y="55"/>
                  </a:cubicBezTo>
                  <a:cubicBezTo>
                    <a:pt x="144" y="55"/>
                    <a:pt x="143" y="53"/>
                    <a:pt x="141" y="52"/>
                  </a:cubicBezTo>
                  <a:cubicBezTo>
                    <a:pt x="140" y="52"/>
                    <a:pt x="139" y="53"/>
                    <a:pt x="138" y="53"/>
                  </a:cubicBezTo>
                  <a:cubicBezTo>
                    <a:pt x="136" y="53"/>
                    <a:pt x="132" y="50"/>
                    <a:pt x="130" y="49"/>
                  </a:cubicBezTo>
                  <a:cubicBezTo>
                    <a:pt x="129" y="49"/>
                    <a:pt x="127" y="48"/>
                    <a:pt x="127" y="47"/>
                  </a:cubicBezTo>
                  <a:cubicBezTo>
                    <a:pt x="125" y="45"/>
                    <a:pt x="124" y="41"/>
                    <a:pt x="123" y="39"/>
                  </a:cubicBezTo>
                  <a:cubicBezTo>
                    <a:pt x="122" y="37"/>
                    <a:pt x="121" y="33"/>
                    <a:pt x="121" y="33"/>
                  </a:cubicBezTo>
                  <a:cubicBezTo>
                    <a:pt x="120" y="32"/>
                    <a:pt x="121" y="28"/>
                    <a:pt x="121" y="27"/>
                  </a:cubicBezTo>
                  <a:cubicBezTo>
                    <a:pt x="121" y="26"/>
                    <a:pt x="121" y="23"/>
                    <a:pt x="120" y="22"/>
                  </a:cubicBezTo>
                  <a:cubicBezTo>
                    <a:pt x="120" y="21"/>
                    <a:pt x="118" y="19"/>
                    <a:pt x="117" y="19"/>
                  </a:cubicBezTo>
                  <a:cubicBezTo>
                    <a:pt x="116" y="19"/>
                    <a:pt x="115" y="22"/>
                    <a:pt x="114" y="22"/>
                  </a:cubicBezTo>
                  <a:cubicBezTo>
                    <a:pt x="113" y="22"/>
                    <a:pt x="112" y="21"/>
                    <a:pt x="111" y="21"/>
                  </a:cubicBezTo>
                  <a:cubicBezTo>
                    <a:pt x="109" y="20"/>
                    <a:pt x="105" y="20"/>
                    <a:pt x="103" y="20"/>
                  </a:cubicBezTo>
                  <a:cubicBezTo>
                    <a:pt x="102" y="20"/>
                    <a:pt x="98" y="21"/>
                    <a:pt x="96" y="22"/>
                  </a:cubicBezTo>
                  <a:cubicBezTo>
                    <a:pt x="95" y="23"/>
                    <a:pt x="94" y="26"/>
                    <a:pt x="93" y="27"/>
                  </a:cubicBezTo>
                  <a:cubicBezTo>
                    <a:pt x="93" y="29"/>
                    <a:pt x="90" y="35"/>
                    <a:pt x="90" y="35"/>
                  </a:cubicBezTo>
                  <a:cubicBezTo>
                    <a:pt x="50" y="174"/>
                    <a:pt x="50" y="174"/>
                    <a:pt x="50" y="174"/>
                  </a:cubicBezTo>
                  <a:cubicBezTo>
                    <a:pt x="50" y="174"/>
                    <a:pt x="49" y="179"/>
                    <a:pt x="49" y="181"/>
                  </a:cubicBezTo>
                  <a:cubicBezTo>
                    <a:pt x="50" y="185"/>
                    <a:pt x="51" y="192"/>
                    <a:pt x="52" y="196"/>
                  </a:cubicBezTo>
                  <a:cubicBezTo>
                    <a:pt x="53" y="199"/>
                    <a:pt x="55" y="206"/>
                    <a:pt x="56" y="209"/>
                  </a:cubicBezTo>
                  <a:cubicBezTo>
                    <a:pt x="56" y="211"/>
                    <a:pt x="57" y="216"/>
                    <a:pt x="57" y="218"/>
                  </a:cubicBezTo>
                  <a:cubicBezTo>
                    <a:pt x="57" y="220"/>
                    <a:pt x="57" y="224"/>
                    <a:pt x="56" y="226"/>
                  </a:cubicBezTo>
                  <a:cubicBezTo>
                    <a:pt x="55" y="227"/>
                    <a:pt x="54" y="227"/>
                    <a:pt x="53" y="228"/>
                  </a:cubicBezTo>
                  <a:cubicBezTo>
                    <a:pt x="53" y="229"/>
                    <a:pt x="53" y="232"/>
                    <a:pt x="52" y="233"/>
                  </a:cubicBezTo>
                  <a:cubicBezTo>
                    <a:pt x="52" y="234"/>
                    <a:pt x="51" y="237"/>
                    <a:pt x="50" y="238"/>
                  </a:cubicBezTo>
                  <a:cubicBezTo>
                    <a:pt x="49" y="239"/>
                    <a:pt x="47" y="238"/>
                    <a:pt x="46" y="238"/>
                  </a:cubicBezTo>
                  <a:cubicBezTo>
                    <a:pt x="46" y="239"/>
                    <a:pt x="45" y="241"/>
                    <a:pt x="45" y="243"/>
                  </a:cubicBezTo>
                  <a:cubicBezTo>
                    <a:pt x="45" y="243"/>
                    <a:pt x="45" y="245"/>
                    <a:pt x="45" y="245"/>
                  </a:cubicBezTo>
                  <a:cubicBezTo>
                    <a:pt x="45" y="246"/>
                    <a:pt x="46" y="247"/>
                    <a:pt x="46" y="248"/>
                  </a:cubicBezTo>
                  <a:cubicBezTo>
                    <a:pt x="47" y="249"/>
                    <a:pt x="47" y="250"/>
                    <a:pt x="46" y="251"/>
                  </a:cubicBezTo>
                  <a:cubicBezTo>
                    <a:pt x="46" y="252"/>
                    <a:pt x="44" y="253"/>
                    <a:pt x="43" y="254"/>
                  </a:cubicBezTo>
                  <a:cubicBezTo>
                    <a:pt x="42" y="255"/>
                    <a:pt x="41" y="258"/>
                    <a:pt x="41" y="260"/>
                  </a:cubicBezTo>
                  <a:cubicBezTo>
                    <a:pt x="41" y="261"/>
                    <a:pt x="43" y="263"/>
                    <a:pt x="43" y="265"/>
                  </a:cubicBezTo>
                  <a:cubicBezTo>
                    <a:pt x="43" y="266"/>
                    <a:pt x="41" y="268"/>
                    <a:pt x="41" y="269"/>
                  </a:cubicBezTo>
                  <a:cubicBezTo>
                    <a:pt x="42" y="270"/>
                    <a:pt x="42" y="272"/>
                    <a:pt x="43" y="273"/>
                  </a:cubicBezTo>
                  <a:cubicBezTo>
                    <a:pt x="44" y="273"/>
                    <a:pt x="47" y="273"/>
                    <a:pt x="48" y="273"/>
                  </a:cubicBezTo>
                  <a:cubicBezTo>
                    <a:pt x="49" y="274"/>
                    <a:pt x="51" y="275"/>
                    <a:pt x="52" y="277"/>
                  </a:cubicBezTo>
                  <a:cubicBezTo>
                    <a:pt x="53" y="278"/>
                    <a:pt x="53" y="281"/>
                    <a:pt x="52" y="282"/>
                  </a:cubicBezTo>
                  <a:cubicBezTo>
                    <a:pt x="52" y="283"/>
                    <a:pt x="49" y="284"/>
                    <a:pt x="48" y="285"/>
                  </a:cubicBezTo>
                  <a:cubicBezTo>
                    <a:pt x="48" y="287"/>
                    <a:pt x="47" y="289"/>
                    <a:pt x="47" y="290"/>
                  </a:cubicBezTo>
                  <a:cubicBezTo>
                    <a:pt x="48" y="292"/>
                    <a:pt x="52" y="291"/>
                    <a:pt x="52" y="293"/>
                  </a:cubicBezTo>
                  <a:cubicBezTo>
                    <a:pt x="53" y="293"/>
                    <a:pt x="51" y="295"/>
                    <a:pt x="51" y="296"/>
                  </a:cubicBezTo>
                  <a:cubicBezTo>
                    <a:pt x="50" y="297"/>
                    <a:pt x="47" y="299"/>
                    <a:pt x="47" y="301"/>
                  </a:cubicBezTo>
                  <a:cubicBezTo>
                    <a:pt x="47" y="302"/>
                    <a:pt x="49" y="303"/>
                    <a:pt x="49" y="303"/>
                  </a:cubicBezTo>
                  <a:cubicBezTo>
                    <a:pt x="50" y="303"/>
                    <a:pt x="53" y="303"/>
                    <a:pt x="54" y="304"/>
                  </a:cubicBezTo>
                  <a:cubicBezTo>
                    <a:pt x="54" y="305"/>
                    <a:pt x="51" y="309"/>
                    <a:pt x="52" y="310"/>
                  </a:cubicBezTo>
                  <a:cubicBezTo>
                    <a:pt x="53" y="311"/>
                    <a:pt x="55" y="309"/>
                    <a:pt x="56" y="308"/>
                  </a:cubicBezTo>
                  <a:cubicBezTo>
                    <a:pt x="58" y="308"/>
                    <a:pt x="60" y="308"/>
                    <a:pt x="61" y="309"/>
                  </a:cubicBezTo>
                  <a:cubicBezTo>
                    <a:pt x="62" y="310"/>
                    <a:pt x="60" y="312"/>
                    <a:pt x="60" y="313"/>
                  </a:cubicBezTo>
                  <a:cubicBezTo>
                    <a:pt x="60" y="314"/>
                    <a:pt x="62" y="315"/>
                    <a:pt x="62" y="316"/>
                  </a:cubicBezTo>
                  <a:cubicBezTo>
                    <a:pt x="62" y="318"/>
                    <a:pt x="61" y="323"/>
                    <a:pt x="59" y="325"/>
                  </a:cubicBezTo>
                  <a:cubicBezTo>
                    <a:pt x="58" y="326"/>
                    <a:pt x="55" y="329"/>
                    <a:pt x="54" y="331"/>
                  </a:cubicBezTo>
                  <a:cubicBezTo>
                    <a:pt x="53" y="332"/>
                    <a:pt x="52" y="335"/>
                    <a:pt x="51" y="336"/>
                  </a:cubicBezTo>
                  <a:cubicBezTo>
                    <a:pt x="50" y="338"/>
                    <a:pt x="49" y="340"/>
                    <a:pt x="49" y="342"/>
                  </a:cubicBezTo>
                  <a:cubicBezTo>
                    <a:pt x="50" y="343"/>
                    <a:pt x="51" y="344"/>
                    <a:pt x="52" y="344"/>
                  </a:cubicBezTo>
                  <a:cubicBezTo>
                    <a:pt x="53" y="345"/>
                    <a:pt x="55" y="347"/>
                    <a:pt x="56" y="348"/>
                  </a:cubicBezTo>
                  <a:cubicBezTo>
                    <a:pt x="56" y="350"/>
                    <a:pt x="56" y="352"/>
                    <a:pt x="55" y="353"/>
                  </a:cubicBezTo>
                  <a:cubicBezTo>
                    <a:pt x="54" y="355"/>
                    <a:pt x="51" y="357"/>
                    <a:pt x="50" y="358"/>
                  </a:cubicBezTo>
                  <a:cubicBezTo>
                    <a:pt x="48" y="360"/>
                    <a:pt x="44" y="365"/>
                    <a:pt x="42" y="367"/>
                  </a:cubicBezTo>
                  <a:cubicBezTo>
                    <a:pt x="42" y="367"/>
                    <a:pt x="40" y="368"/>
                    <a:pt x="40" y="369"/>
                  </a:cubicBezTo>
                  <a:cubicBezTo>
                    <a:pt x="39" y="370"/>
                    <a:pt x="38" y="373"/>
                    <a:pt x="37" y="375"/>
                  </a:cubicBezTo>
                  <a:cubicBezTo>
                    <a:pt x="37" y="376"/>
                    <a:pt x="35" y="378"/>
                    <a:pt x="34" y="379"/>
                  </a:cubicBezTo>
                  <a:cubicBezTo>
                    <a:pt x="33" y="380"/>
                    <a:pt x="32" y="383"/>
                    <a:pt x="31" y="385"/>
                  </a:cubicBezTo>
                  <a:cubicBezTo>
                    <a:pt x="31" y="386"/>
                    <a:pt x="31" y="390"/>
                    <a:pt x="30" y="392"/>
                  </a:cubicBezTo>
                  <a:cubicBezTo>
                    <a:pt x="30" y="393"/>
                    <a:pt x="29" y="395"/>
                    <a:pt x="29" y="396"/>
                  </a:cubicBezTo>
                  <a:cubicBezTo>
                    <a:pt x="29" y="397"/>
                    <a:pt x="29" y="400"/>
                    <a:pt x="30" y="402"/>
                  </a:cubicBezTo>
                  <a:cubicBezTo>
                    <a:pt x="30" y="402"/>
                    <a:pt x="32" y="403"/>
                    <a:pt x="32" y="404"/>
                  </a:cubicBezTo>
                  <a:cubicBezTo>
                    <a:pt x="33" y="405"/>
                    <a:pt x="36" y="405"/>
                    <a:pt x="37" y="406"/>
                  </a:cubicBezTo>
                  <a:cubicBezTo>
                    <a:pt x="39" y="406"/>
                    <a:pt x="43" y="407"/>
                    <a:pt x="45" y="408"/>
                  </a:cubicBezTo>
                  <a:cubicBezTo>
                    <a:pt x="46" y="409"/>
                    <a:pt x="47" y="412"/>
                    <a:pt x="48" y="413"/>
                  </a:cubicBezTo>
                  <a:cubicBezTo>
                    <a:pt x="48" y="415"/>
                    <a:pt x="48" y="419"/>
                    <a:pt x="46" y="420"/>
                  </a:cubicBezTo>
                  <a:cubicBezTo>
                    <a:pt x="46" y="421"/>
                    <a:pt x="43" y="421"/>
                    <a:pt x="43" y="421"/>
                  </a:cubicBezTo>
                  <a:cubicBezTo>
                    <a:pt x="42" y="420"/>
                    <a:pt x="41" y="419"/>
                    <a:pt x="40" y="419"/>
                  </a:cubicBezTo>
                  <a:cubicBezTo>
                    <a:pt x="39" y="419"/>
                    <a:pt x="38" y="420"/>
                    <a:pt x="37" y="420"/>
                  </a:cubicBezTo>
                  <a:cubicBezTo>
                    <a:pt x="35" y="421"/>
                    <a:pt x="33" y="420"/>
                    <a:pt x="32" y="419"/>
                  </a:cubicBezTo>
                  <a:cubicBezTo>
                    <a:pt x="31" y="418"/>
                    <a:pt x="30" y="416"/>
                    <a:pt x="29" y="415"/>
                  </a:cubicBezTo>
                  <a:cubicBezTo>
                    <a:pt x="29" y="415"/>
                    <a:pt x="26" y="416"/>
                    <a:pt x="26" y="416"/>
                  </a:cubicBezTo>
                  <a:cubicBezTo>
                    <a:pt x="25" y="417"/>
                    <a:pt x="23" y="419"/>
                    <a:pt x="23" y="421"/>
                  </a:cubicBezTo>
                  <a:cubicBezTo>
                    <a:pt x="23" y="421"/>
                    <a:pt x="24" y="423"/>
                    <a:pt x="24" y="424"/>
                  </a:cubicBezTo>
                  <a:cubicBezTo>
                    <a:pt x="24" y="425"/>
                    <a:pt x="26" y="425"/>
                    <a:pt x="26" y="426"/>
                  </a:cubicBezTo>
                  <a:cubicBezTo>
                    <a:pt x="27" y="427"/>
                    <a:pt x="26" y="430"/>
                    <a:pt x="26" y="431"/>
                  </a:cubicBezTo>
                  <a:cubicBezTo>
                    <a:pt x="27" y="432"/>
                    <a:pt x="30" y="432"/>
                    <a:pt x="31" y="433"/>
                  </a:cubicBezTo>
                  <a:cubicBezTo>
                    <a:pt x="31" y="434"/>
                    <a:pt x="31" y="436"/>
                    <a:pt x="30" y="437"/>
                  </a:cubicBezTo>
                  <a:cubicBezTo>
                    <a:pt x="30" y="437"/>
                    <a:pt x="28" y="438"/>
                    <a:pt x="28" y="439"/>
                  </a:cubicBezTo>
                  <a:cubicBezTo>
                    <a:pt x="28" y="440"/>
                    <a:pt x="29" y="442"/>
                    <a:pt x="29" y="443"/>
                  </a:cubicBezTo>
                  <a:cubicBezTo>
                    <a:pt x="29" y="443"/>
                    <a:pt x="29" y="447"/>
                    <a:pt x="29" y="448"/>
                  </a:cubicBezTo>
                  <a:cubicBezTo>
                    <a:pt x="29" y="449"/>
                    <a:pt x="27" y="451"/>
                    <a:pt x="26" y="452"/>
                  </a:cubicBezTo>
                  <a:cubicBezTo>
                    <a:pt x="26" y="452"/>
                    <a:pt x="24" y="453"/>
                    <a:pt x="24" y="452"/>
                  </a:cubicBezTo>
                  <a:cubicBezTo>
                    <a:pt x="22" y="452"/>
                    <a:pt x="22" y="449"/>
                    <a:pt x="21" y="448"/>
                  </a:cubicBezTo>
                  <a:cubicBezTo>
                    <a:pt x="20" y="447"/>
                    <a:pt x="17" y="446"/>
                    <a:pt x="17" y="445"/>
                  </a:cubicBezTo>
                  <a:cubicBezTo>
                    <a:pt x="16" y="444"/>
                    <a:pt x="17" y="441"/>
                    <a:pt x="16" y="440"/>
                  </a:cubicBezTo>
                  <a:cubicBezTo>
                    <a:pt x="16" y="439"/>
                    <a:pt x="14" y="438"/>
                    <a:pt x="13" y="437"/>
                  </a:cubicBezTo>
                  <a:cubicBezTo>
                    <a:pt x="12" y="437"/>
                    <a:pt x="10" y="438"/>
                    <a:pt x="9" y="438"/>
                  </a:cubicBezTo>
                  <a:cubicBezTo>
                    <a:pt x="7" y="438"/>
                    <a:pt x="4" y="435"/>
                    <a:pt x="3" y="436"/>
                  </a:cubicBezTo>
                  <a:cubicBezTo>
                    <a:pt x="3" y="437"/>
                    <a:pt x="4" y="439"/>
                    <a:pt x="4" y="440"/>
                  </a:cubicBezTo>
                  <a:cubicBezTo>
                    <a:pt x="3" y="441"/>
                    <a:pt x="3" y="443"/>
                    <a:pt x="2" y="443"/>
                  </a:cubicBezTo>
                  <a:cubicBezTo>
                    <a:pt x="1" y="444"/>
                    <a:pt x="1" y="444"/>
                    <a:pt x="0" y="444"/>
                  </a:cubicBezTo>
                  <a:cubicBezTo>
                    <a:pt x="2" y="449"/>
                    <a:pt x="2" y="449"/>
                    <a:pt x="2" y="449"/>
                  </a:cubicBezTo>
                  <a:cubicBezTo>
                    <a:pt x="35" y="532"/>
                    <a:pt x="35" y="532"/>
                    <a:pt x="35" y="532"/>
                  </a:cubicBezTo>
                  <a:cubicBezTo>
                    <a:pt x="96" y="704"/>
                    <a:pt x="96" y="704"/>
                    <a:pt x="96" y="704"/>
                  </a:cubicBezTo>
                  <a:cubicBezTo>
                    <a:pt x="105" y="729"/>
                    <a:pt x="105" y="729"/>
                    <a:pt x="105" y="729"/>
                  </a:cubicBezTo>
                  <a:cubicBezTo>
                    <a:pt x="108" y="730"/>
                    <a:pt x="109" y="731"/>
                    <a:pt x="109" y="732"/>
                  </a:cubicBezTo>
                  <a:cubicBezTo>
                    <a:pt x="110" y="734"/>
                    <a:pt x="110" y="736"/>
                    <a:pt x="111" y="738"/>
                  </a:cubicBezTo>
                  <a:cubicBezTo>
                    <a:pt x="111" y="738"/>
                    <a:pt x="111" y="739"/>
                    <a:pt x="111" y="739"/>
                  </a:cubicBezTo>
                  <a:cubicBezTo>
                    <a:pt x="111" y="740"/>
                    <a:pt x="111" y="740"/>
                    <a:pt x="112" y="741"/>
                  </a:cubicBezTo>
                  <a:cubicBezTo>
                    <a:pt x="112" y="743"/>
                    <a:pt x="113" y="745"/>
                    <a:pt x="113" y="747"/>
                  </a:cubicBezTo>
                  <a:cubicBezTo>
                    <a:pt x="113" y="748"/>
                    <a:pt x="113" y="750"/>
                    <a:pt x="113" y="751"/>
                  </a:cubicBezTo>
                  <a:cubicBezTo>
                    <a:pt x="113" y="752"/>
                    <a:pt x="113" y="753"/>
                    <a:pt x="113" y="753"/>
                  </a:cubicBezTo>
                  <a:cubicBezTo>
                    <a:pt x="113" y="754"/>
                    <a:pt x="113" y="754"/>
                    <a:pt x="113" y="754"/>
                  </a:cubicBezTo>
                  <a:cubicBezTo>
                    <a:pt x="113" y="755"/>
                    <a:pt x="113" y="758"/>
                    <a:pt x="114" y="759"/>
                  </a:cubicBezTo>
                  <a:cubicBezTo>
                    <a:pt x="114" y="761"/>
                    <a:pt x="115" y="763"/>
                    <a:pt x="116" y="764"/>
                  </a:cubicBezTo>
                  <a:cubicBezTo>
                    <a:pt x="116" y="764"/>
                    <a:pt x="117" y="765"/>
                    <a:pt x="117" y="765"/>
                  </a:cubicBezTo>
                  <a:cubicBezTo>
                    <a:pt x="117" y="765"/>
                    <a:pt x="117" y="765"/>
                    <a:pt x="117" y="765"/>
                  </a:cubicBezTo>
                  <a:cubicBezTo>
                    <a:pt x="118" y="765"/>
                    <a:pt x="118" y="765"/>
                    <a:pt x="119" y="765"/>
                  </a:cubicBezTo>
                  <a:cubicBezTo>
                    <a:pt x="120" y="765"/>
                    <a:pt x="122" y="765"/>
                    <a:pt x="123" y="766"/>
                  </a:cubicBezTo>
                  <a:cubicBezTo>
                    <a:pt x="125" y="767"/>
                    <a:pt x="126" y="769"/>
                    <a:pt x="127" y="771"/>
                  </a:cubicBezTo>
                  <a:cubicBezTo>
                    <a:pt x="127" y="771"/>
                    <a:pt x="128" y="772"/>
                    <a:pt x="128" y="772"/>
                  </a:cubicBezTo>
                  <a:cubicBezTo>
                    <a:pt x="128" y="773"/>
                    <a:pt x="130" y="774"/>
                    <a:pt x="132" y="774"/>
                  </a:cubicBezTo>
                  <a:cubicBezTo>
                    <a:pt x="133" y="775"/>
                    <a:pt x="137" y="776"/>
                    <a:pt x="140" y="776"/>
                  </a:cubicBezTo>
                  <a:cubicBezTo>
                    <a:pt x="143" y="777"/>
                    <a:pt x="143" y="777"/>
                    <a:pt x="143" y="777"/>
                  </a:cubicBezTo>
                  <a:cubicBezTo>
                    <a:pt x="146" y="797"/>
                    <a:pt x="146" y="797"/>
                    <a:pt x="146" y="797"/>
                  </a:cubicBezTo>
                  <a:cubicBezTo>
                    <a:pt x="154" y="801"/>
                    <a:pt x="154" y="801"/>
                    <a:pt x="154" y="801"/>
                  </a:cubicBezTo>
                  <a:cubicBezTo>
                    <a:pt x="164" y="801"/>
                    <a:pt x="164" y="801"/>
                    <a:pt x="164" y="801"/>
                  </a:cubicBezTo>
                  <a:cubicBezTo>
                    <a:pt x="164" y="800"/>
                    <a:pt x="164" y="799"/>
                    <a:pt x="164" y="798"/>
                  </a:cubicBezTo>
                  <a:cubicBezTo>
                    <a:pt x="165" y="797"/>
                    <a:pt x="164" y="793"/>
                    <a:pt x="165" y="792"/>
                  </a:cubicBezTo>
                  <a:cubicBezTo>
                    <a:pt x="165" y="789"/>
                    <a:pt x="168" y="784"/>
                    <a:pt x="168" y="781"/>
                  </a:cubicBezTo>
                  <a:cubicBezTo>
                    <a:pt x="168" y="780"/>
                    <a:pt x="167" y="778"/>
                    <a:pt x="166" y="776"/>
                  </a:cubicBezTo>
                  <a:cubicBezTo>
                    <a:pt x="166" y="774"/>
                    <a:pt x="165" y="769"/>
                    <a:pt x="165" y="767"/>
                  </a:cubicBezTo>
                  <a:cubicBezTo>
                    <a:pt x="165" y="765"/>
                    <a:pt x="163" y="760"/>
                    <a:pt x="164" y="758"/>
                  </a:cubicBezTo>
                  <a:cubicBezTo>
                    <a:pt x="165" y="756"/>
                    <a:pt x="168" y="755"/>
                    <a:pt x="169" y="754"/>
                  </a:cubicBezTo>
                  <a:cubicBezTo>
                    <a:pt x="170" y="753"/>
                    <a:pt x="174" y="752"/>
                    <a:pt x="175" y="751"/>
                  </a:cubicBezTo>
                  <a:cubicBezTo>
                    <a:pt x="176" y="750"/>
                    <a:pt x="177" y="747"/>
                    <a:pt x="178" y="746"/>
                  </a:cubicBezTo>
                  <a:cubicBezTo>
                    <a:pt x="178" y="745"/>
                    <a:pt x="177" y="742"/>
                    <a:pt x="177" y="741"/>
                  </a:cubicBezTo>
                  <a:cubicBezTo>
                    <a:pt x="178" y="740"/>
                    <a:pt x="180" y="739"/>
                    <a:pt x="181" y="738"/>
                  </a:cubicBezTo>
                  <a:cubicBezTo>
                    <a:pt x="182" y="737"/>
                    <a:pt x="182" y="734"/>
                    <a:pt x="182" y="732"/>
                  </a:cubicBezTo>
                  <a:cubicBezTo>
                    <a:pt x="181" y="731"/>
                    <a:pt x="180" y="730"/>
                    <a:pt x="179" y="729"/>
                  </a:cubicBezTo>
                  <a:cubicBezTo>
                    <a:pt x="179" y="727"/>
                    <a:pt x="178" y="725"/>
                    <a:pt x="177" y="723"/>
                  </a:cubicBezTo>
                  <a:cubicBezTo>
                    <a:pt x="177" y="723"/>
                    <a:pt x="177" y="721"/>
                    <a:pt x="177" y="720"/>
                  </a:cubicBezTo>
                  <a:cubicBezTo>
                    <a:pt x="177" y="718"/>
                    <a:pt x="178" y="715"/>
                    <a:pt x="179" y="714"/>
                  </a:cubicBezTo>
                  <a:cubicBezTo>
                    <a:pt x="180" y="713"/>
                    <a:pt x="182" y="713"/>
                    <a:pt x="183" y="712"/>
                  </a:cubicBezTo>
                  <a:cubicBezTo>
                    <a:pt x="184" y="711"/>
                    <a:pt x="185" y="709"/>
                    <a:pt x="186" y="709"/>
                  </a:cubicBezTo>
                  <a:cubicBezTo>
                    <a:pt x="187" y="708"/>
                    <a:pt x="189" y="709"/>
                    <a:pt x="190" y="709"/>
                  </a:cubicBezTo>
                  <a:cubicBezTo>
                    <a:pt x="191" y="708"/>
                    <a:pt x="194" y="708"/>
                    <a:pt x="194" y="707"/>
                  </a:cubicBezTo>
                  <a:cubicBezTo>
                    <a:pt x="195" y="706"/>
                    <a:pt x="194" y="704"/>
                    <a:pt x="194" y="703"/>
                  </a:cubicBezTo>
                  <a:cubicBezTo>
                    <a:pt x="194" y="702"/>
                    <a:pt x="193" y="700"/>
                    <a:pt x="192" y="699"/>
                  </a:cubicBezTo>
                  <a:cubicBezTo>
                    <a:pt x="192" y="698"/>
                    <a:pt x="190" y="696"/>
                    <a:pt x="189" y="695"/>
                  </a:cubicBezTo>
                  <a:cubicBezTo>
                    <a:pt x="188" y="694"/>
                    <a:pt x="187" y="693"/>
                    <a:pt x="186" y="692"/>
                  </a:cubicBezTo>
                  <a:cubicBezTo>
                    <a:pt x="186" y="691"/>
                    <a:pt x="184" y="690"/>
                    <a:pt x="184" y="690"/>
                  </a:cubicBezTo>
                  <a:cubicBezTo>
                    <a:pt x="183" y="689"/>
                    <a:pt x="183" y="687"/>
                    <a:pt x="183" y="687"/>
                  </a:cubicBezTo>
                  <a:cubicBezTo>
                    <a:pt x="183" y="686"/>
                    <a:pt x="185" y="684"/>
                    <a:pt x="185" y="683"/>
                  </a:cubicBezTo>
                  <a:cubicBezTo>
                    <a:pt x="185" y="682"/>
                    <a:pt x="185" y="678"/>
                    <a:pt x="185" y="677"/>
                  </a:cubicBezTo>
                  <a:cubicBezTo>
                    <a:pt x="185" y="675"/>
                    <a:pt x="184" y="673"/>
                    <a:pt x="184" y="672"/>
                  </a:cubicBezTo>
                  <a:cubicBezTo>
                    <a:pt x="185" y="671"/>
                    <a:pt x="187" y="670"/>
                    <a:pt x="188" y="669"/>
                  </a:cubicBezTo>
                  <a:cubicBezTo>
                    <a:pt x="188" y="668"/>
                    <a:pt x="188" y="665"/>
                    <a:pt x="188" y="664"/>
                  </a:cubicBezTo>
                  <a:cubicBezTo>
                    <a:pt x="189" y="663"/>
                    <a:pt x="191" y="661"/>
                    <a:pt x="192" y="660"/>
                  </a:cubicBezTo>
                  <a:cubicBezTo>
                    <a:pt x="193" y="659"/>
                    <a:pt x="195" y="658"/>
                    <a:pt x="196" y="657"/>
                  </a:cubicBezTo>
                  <a:cubicBezTo>
                    <a:pt x="196" y="656"/>
                    <a:pt x="197" y="655"/>
                    <a:pt x="197" y="654"/>
                  </a:cubicBezTo>
                  <a:cubicBezTo>
                    <a:pt x="198" y="653"/>
                    <a:pt x="198" y="651"/>
                    <a:pt x="198" y="650"/>
                  </a:cubicBezTo>
                  <a:cubicBezTo>
                    <a:pt x="199" y="649"/>
                    <a:pt x="200" y="648"/>
                    <a:pt x="200" y="648"/>
                  </a:cubicBezTo>
                  <a:cubicBezTo>
                    <a:pt x="201" y="647"/>
                    <a:pt x="203" y="648"/>
                    <a:pt x="203" y="649"/>
                  </a:cubicBezTo>
                  <a:cubicBezTo>
                    <a:pt x="204" y="650"/>
                    <a:pt x="202" y="652"/>
                    <a:pt x="202" y="653"/>
                  </a:cubicBezTo>
                  <a:cubicBezTo>
                    <a:pt x="202" y="654"/>
                    <a:pt x="203" y="654"/>
                    <a:pt x="204" y="655"/>
                  </a:cubicBezTo>
                  <a:cubicBezTo>
                    <a:pt x="204" y="655"/>
                    <a:pt x="207" y="656"/>
                    <a:pt x="207" y="657"/>
                  </a:cubicBezTo>
                  <a:cubicBezTo>
                    <a:pt x="208" y="658"/>
                    <a:pt x="207" y="661"/>
                    <a:pt x="206" y="662"/>
                  </a:cubicBezTo>
                  <a:cubicBezTo>
                    <a:pt x="206" y="663"/>
                    <a:pt x="204" y="663"/>
                    <a:pt x="203" y="663"/>
                  </a:cubicBezTo>
                  <a:cubicBezTo>
                    <a:pt x="203" y="664"/>
                    <a:pt x="203" y="666"/>
                    <a:pt x="203" y="667"/>
                  </a:cubicBezTo>
                  <a:cubicBezTo>
                    <a:pt x="204" y="668"/>
                    <a:pt x="205" y="669"/>
                    <a:pt x="205" y="669"/>
                  </a:cubicBezTo>
                  <a:cubicBezTo>
                    <a:pt x="206" y="670"/>
                    <a:pt x="208" y="670"/>
                    <a:pt x="209" y="669"/>
                  </a:cubicBezTo>
                  <a:cubicBezTo>
                    <a:pt x="210" y="669"/>
                    <a:pt x="211" y="667"/>
                    <a:pt x="211" y="666"/>
                  </a:cubicBezTo>
                  <a:cubicBezTo>
                    <a:pt x="211" y="666"/>
                    <a:pt x="211" y="664"/>
                    <a:pt x="211" y="664"/>
                  </a:cubicBezTo>
                  <a:cubicBezTo>
                    <a:pt x="212" y="662"/>
                    <a:pt x="214" y="660"/>
                    <a:pt x="215" y="659"/>
                  </a:cubicBezTo>
                  <a:cubicBezTo>
                    <a:pt x="216" y="658"/>
                    <a:pt x="219" y="656"/>
                    <a:pt x="220" y="656"/>
                  </a:cubicBezTo>
                  <a:cubicBezTo>
                    <a:pt x="221" y="656"/>
                    <a:pt x="223" y="657"/>
                    <a:pt x="223" y="658"/>
                  </a:cubicBezTo>
                  <a:cubicBezTo>
                    <a:pt x="224" y="658"/>
                    <a:pt x="224" y="661"/>
                    <a:pt x="224" y="662"/>
                  </a:cubicBezTo>
                  <a:cubicBezTo>
                    <a:pt x="225" y="663"/>
                    <a:pt x="226" y="666"/>
                    <a:pt x="227" y="667"/>
                  </a:cubicBezTo>
                  <a:cubicBezTo>
                    <a:pt x="228" y="667"/>
                    <a:pt x="229" y="668"/>
                    <a:pt x="230" y="668"/>
                  </a:cubicBezTo>
                  <a:cubicBezTo>
                    <a:pt x="231" y="668"/>
                    <a:pt x="232" y="665"/>
                    <a:pt x="233" y="664"/>
                  </a:cubicBezTo>
                  <a:cubicBezTo>
                    <a:pt x="233" y="663"/>
                    <a:pt x="234" y="660"/>
                    <a:pt x="234" y="659"/>
                  </a:cubicBezTo>
                  <a:cubicBezTo>
                    <a:pt x="235" y="658"/>
                    <a:pt x="237" y="657"/>
                    <a:pt x="237" y="656"/>
                  </a:cubicBezTo>
                  <a:cubicBezTo>
                    <a:pt x="238" y="655"/>
                    <a:pt x="239" y="653"/>
                    <a:pt x="240" y="652"/>
                  </a:cubicBezTo>
                  <a:cubicBezTo>
                    <a:pt x="240" y="651"/>
                    <a:pt x="240" y="648"/>
                    <a:pt x="240" y="647"/>
                  </a:cubicBezTo>
                  <a:cubicBezTo>
                    <a:pt x="240" y="646"/>
                    <a:pt x="239" y="645"/>
                    <a:pt x="239" y="644"/>
                  </a:cubicBezTo>
                  <a:cubicBezTo>
                    <a:pt x="239" y="643"/>
                    <a:pt x="241" y="642"/>
                    <a:pt x="242" y="642"/>
                  </a:cubicBezTo>
                  <a:cubicBezTo>
                    <a:pt x="242" y="642"/>
                    <a:pt x="244" y="644"/>
                    <a:pt x="244" y="644"/>
                  </a:cubicBezTo>
                  <a:cubicBezTo>
                    <a:pt x="244" y="645"/>
                    <a:pt x="244" y="647"/>
                    <a:pt x="245" y="648"/>
                  </a:cubicBezTo>
                  <a:cubicBezTo>
                    <a:pt x="246" y="648"/>
                    <a:pt x="247" y="648"/>
                    <a:pt x="248" y="647"/>
                  </a:cubicBezTo>
                  <a:cubicBezTo>
                    <a:pt x="249" y="646"/>
                    <a:pt x="248" y="644"/>
                    <a:pt x="248" y="643"/>
                  </a:cubicBezTo>
                  <a:cubicBezTo>
                    <a:pt x="248" y="642"/>
                    <a:pt x="246" y="641"/>
                    <a:pt x="246" y="640"/>
                  </a:cubicBezTo>
                  <a:cubicBezTo>
                    <a:pt x="246" y="639"/>
                    <a:pt x="246" y="637"/>
                    <a:pt x="247" y="637"/>
                  </a:cubicBezTo>
                  <a:cubicBezTo>
                    <a:pt x="247" y="636"/>
                    <a:pt x="249" y="636"/>
                    <a:pt x="249" y="636"/>
                  </a:cubicBezTo>
                  <a:cubicBezTo>
                    <a:pt x="250" y="636"/>
                    <a:pt x="251" y="637"/>
                    <a:pt x="251" y="637"/>
                  </a:cubicBezTo>
                  <a:cubicBezTo>
                    <a:pt x="252" y="638"/>
                    <a:pt x="251" y="639"/>
                    <a:pt x="252" y="640"/>
                  </a:cubicBezTo>
                  <a:cubicBezTo>
                    <a:pt x="252" y="640"/>
                    <a:pt x="254" y="641"/>
                    <a:pt x="254" y="640"/>
                  </a:cubicBezTo>
                  <a:cubicBezTo>
                    <a:pt x="255" y="640"/>
                    <a:pt x="255" y="639"/>
                    <a:pt x="256" y="638"/>
                  </a:cubicBezTo>
                  <a:cubicBezTo>
                    <a:pt x="256" y="637"/>
                    <a:pt x="256" y="635"/>
                    <a:pt x="256" y="634"/>
                  </a:cubicBezTo>
                  <a:cubicBezTo>
                    <a:pt x="256" y="634"/>
                    <a:pt x="257" y="632"/>
                    <a:pt x="257" y="631"/>
                  </a:cubicBezTo>
                  <a:cubicBezTo>
                    <a:pt x="257" y="631"/>
                    <a:pt x="256" y="629"/>
                    <a:pt x="256" y="629"/>
                  </a:cubicBezTo>
                  <a:cubicBezTo>
                    <a:pt x="256" y="628"/>
                    <a:pt x="254" y="626"/>
                    <a:pt x="255" y="625"/>
                  </a:cubicBezTo>
                  <a:cubicBezTo>
                    <a:pt x="255" y="624"/>
                    <a:pt x="257" y="625"/>
                    <a:pt x="258" y="625"/>
                  </a:cubicBezTo>
                  <a:cubicBezTo>
                    <a:pt x="258" y="625"/>
                    <a:pt x="260" y="626"/>
                    <a:pt x="260" y="627"/>
                  </a:cubicBezTo>
                  <a:cubicBezTo>
                    <a:pt x="260" y="627"/>
                    <a:pt x="259" y="629"/>
                    <a:pt x="260" y="630"/>
                  </a:cubicBezTo>
                  <a:cubicBezTo>
                    <a:pt x="260" y="631"/>
                    <a:pt x="261" y="634"/>
                    <a:pt x="262" y="634"/>
                  </a:cubicBezTo>
                  <a:cubicBezTo>
                    <a:pt x="263" y="634"/>
                    <a:pt x="264" y="631"/>
                    <a:pt x="264" y="630"/>
                  </a:cubicBezTo>
                  <a:cubicBezTo>
                    <a:pt x="265" y="629"/>
                    <a:pt x="265" y="625"/>
                    <a:pt x="265" y="624"/>
                  </a:cubicBezTo>
                  <a:cubicBezTo>
                    <a:pt x="265" y="623"/>
                    <a:pt x="263" y="621"/>
                    <a:pt x="263" y="620"/>
                  </a:cubicBezTo>
                  <a:cubicBezTo>
                    <a:pt x="263" y="619"/>
                    <a:pt x="265" y="617"/>
                    <a:pt x="265" y="616"/>
                  </a:cubicBezTo>
                  <a:cubicBezTo>
                    <a:pt x="265" y="615"/>
                    <a:pt x="264" y="612"/>
                    <a:pt x="264" y="611"/>
                  </a:cubicBezTo>
                  <a:cubicBezTo>
                    <a:pt x="264" y="610"/>
                    <a:pt x="265" y="608"/>
                    <a:pt x="266" y="607"/>
                  </a:cubicBezTo>
                  <a:cubicBezTo>
                    <a:pt x="266" y="606"/>
                    <a:pt x="269" y="606"/>
                    <a:pt x="269" y="606"/>
                  </a:cubicBezTo>
                  <a:cubicBezTo>
                    <a:pt x="270" y="605"/>
                    <a:pt x="271" y="604"/>
                    <a:pt x="272" y="603"/>
                  </a:cubicBezTo>
                  <a:cubicBezTo>
                    <a:pt x="273" y="603"/>
                    <a:pt x="275" y="602"/>
                    <a:pt x="276" y="602"/>
                  </a:cubicBezTo>
                  <a:cubicBezTo>
                    <a:pt x="277" y="602"/>
                    <a:pt x="278" y="603"/>
                    <a:pt x="278" y="603"/>
                  </a:cubicBezTo>
                  <a:cubicBezTo>
                    <a:pt x="279" y="604"/>
                    <a:pt x="278" y="605"/>
                    <a:pt x="278" y="606"/>
                  </a:cubicBezTo>
                  <a:cubicBezTo>
                    <a:pt x="278" y="607"/>
                    <a:pt x="279" y="609"/>
                    <a:pt x="280" y="609"/>
                  </a:cubicBezTo>
                  <a:cubicBezTo>
                    <a:pt x="281" y="609"/>
                    <a:pt x="281" y="608"/>
                    <a:pt x="281" y="607"/>
                  </a:cubicBezTo>
                  <a:cubicBezTo>
                    <a:pt x="282" y="606"/>
                    <a:pt x="281" y="605"/>
                    <a:pt x="281" y="604"/>
                  </a:cubicBezTo>
                  <a:cubicBezTo>
                    <a:pt x="282" y="604"/>
                    <a:pt x="282" y="604"/>
                    <a:pt x="283" y="604"/>
                  </a:cubicBezTo>
                  <a:cubicBezTo>
                    <a:pt x="284" y="604"/>
                    <a:pt x="285" y="605"/>
                    <a:pt x="286" y="606"/>
                  </a:cubicBezTo>
                  <a:cubicBezTo>
                    <a:pt x="286" y="606"/>
                    <a:pt x="285" y="609"/>
                    <a:pt x="286" y="609"/>
                  </a:cubicBezTo>
                  <a:cubicBezTo>
                    <a:pt x="286" y="610"/>
                    <a:pt x="288" y="609"/>
                    <a:pt x="289" y="609"/>
                  </a:cubicBezTo>
                  <a:cubicBezTo>
                    <a:pt x="290" y="608"/>
                    <a:pt x="291" y="607"/>
                    <a:pt x="291" y="606"/>
                  </a:cubicBezTo>
                  <a:cubicBezTo>
                    <a:pt x="292" y="606"/>
                    <a:pt x="293" y="604"/>
                    <a:pt x="293" y="604"/>
                  </a:cubicBezTo>
                  <a:cubicBezTo>
                    <a:pt x="293" y="603"/>
                    <a:pt x="293" y="601"/>
                    <a:pt x="293" y="600"/>
                  </a:cubicBezTo>
                  <a:cubicBezTo>
                    <a:pt x="293" y="600"/>
                    <a:pt x="292" y="599"/>
                    <a:pt x="292" y="598"/>
                  </a:cubicBezTo>
                  <a:cubicBezTo>
                    <a:pt x="292" y="597"/>
                    <a:pt x="293" y="594"/>
                    <a:pt x="294" y="593"/>
                  </a:cubicBezTo>
                  <a:cubicBezTo>
                    <a:pt x="295" y="593"/>
                    <a:pt x="297" y="592"/>
                    <a:pt x="297" y="591"/>
                  </a:cubicBezTo>
                  <a:cubicBezTo>
                    <a:pt x="298" y="590"/>
                    <a:pt x="298" y="588"/>
                    <a:pt x="299" y="588"/>
                  </a:cubicBezTo>
                  <a:cubicBezTo>
                    <a:pt x="299" y="586"/>
                    <a:pt x="300" y="583"/>
                    <a:pt x="301" y="582"/>
                  </a:cubicBezTo>
                  <a:cubicBezTo>
                    <a:pt x="302" y="581"/>
                    <a:pt x="303" y="580"/>
                    <a:pt x="304" y="580"/>
                  </a:cubicBezTo>
                  <a:cubicBezTo>
                    <a:pt x="305" y="579"/>
                    <a:pt x="307" y="577"/>
                    <a:pt x="307" y="575"/>
                  </a:cubicBezTo>
                  <a:cubicBezTo>
                    <a:pt x="307" y="574"/>
                    <a:pt x="306" y="573"/>
                    <a:pt x="305" y="572"/>
                  </a:cubicBezTo>
                  <a:cubicBezTo>
                    <a:pt x="305" y="571"/>
                    <a:pt x="303" y="571"/>
                    <a:pt x="303" y="571"/>
                  </a:cubicBezTo>
                  <a:cubicBezTo>
                    <a:pt x="302" y="571"/>
                    <a:pt x="301" y="574"/>
                    <a:pt x="300" y="574"/>
                  </a:cubicBezTo>
                  <a:cubicBezTo>
                    <a:pt x="299" y="575"/>
                    <a:pt x="296" y="573"/>
                    <a:pt x="295" y="572"/>
                  </a:cubicBezTo>
                  <a:cubicBezTo>
                    <a:pt x="295" y="570"/>
                    <a:pt x="297" y="568"/>
                    <a:pt x="297" y="567"/>
                  </a:cubicBezTo>
                  <a:cubicBezTo>
                    <a:pt x="297" y="566"/>
                    <a:pt x="296" y="565"/>
                    <a:pt x="295" y="564"/>
                  </a:cubicBezTo>
                  <a:cubicBezTo>
                    <a:pt x="295" y="563"/>
                    <a:pt x="297" y="561"/>
                    <a:pt x="297" y="560"/>
                  </a:cubicBezTo>
                  <a:cubicBezTo>
                    <a:pt x="297" y="559"/>
                    <a:pt x="298" y="556"/>
                    <a:pt x="298" y="555"/>
                  </a:cubicBezTo>
                  <a:cubicBezTo>
                    <a:pt x="298" y="553"/>
                    <a:pt x="297" y="550"/>
                    <a:pt x="297" y="548"/>
                  </a:cubicBezTo>
                  <a:cubicBezTo>
                    <a:pt x="297" y="547"/>
                    <a:pt x="297" y="545"/>
                    <a:pt x="297" y="544"/>
                  </a:cubicBezTo>
                  <a:cubicBezTo>
                    <a:pt x="297" y="542"/>
                    <a:pt x="296" y="538"/>
                    <a:pt x="297" y="536"/>
                  </a:cubicBezTo>
                  <a:cubicBezTo>
                    <a:pt x="297" y="535"/>
                    <a:pt x="299" y="535"/>
                    <a:pt x="299" y="535"/>
                  </a:cubicBezTo>
                  <a:cubicBezTo>
                    <a:pt x="300" y="534"/>
                    <a:pt x="301" y="532"/>
                    <a:pt x="301" y="530"/>
                  </a:cubicBezTo>
                  <a:cubicBezTo>
                    <a:pt x="301" y="529"/>
                    <a:pt x="300" y="526"/>
                    <a:pt x="299" y="525"/>
                  </a:cubicBezTo>
                  <a:cubicBezTo>
                    <a:pt x="299" y="524"/>
                    <a:pt x="298" y="522"/>
                    <a:pt x="297" y="521"/>
                  </a:cubicBezTo>
                  <a:cubicBezTo>
                    <a:pt x="296" y="521"/>
                    <a:pt x="295" y="520"/>
                    <a:pt x="294" y="519"/>
                  </a:cubicBezTo>
                  <a:cubicBezTo>
                    <a:pt x="293" y="518"/>
                    <a:pt x="292" y="517"/>
                    <a:pt x="291" y="516"/>
                  </a:cubicBezTo>
                  <a:cubicBezTo>
                    <a:pt x="291" y="515"/>
                    <a:pt x="292" y="513"/>
                    <a:pt x="293" y="512"/>
                  </a:cubicBezTo>
                  <a:cubicBezTo>
                    <a:pt x="293" y="512"/>
                    <a:pt x="295" y="512"/>
                    <a:pt x="296" y="511"/>
                  </a:cubicBezTo>
                  <a:cubicBezTo>
                    <a:pt x="297" y="510"/>
                    <a:pt x="297" y="508"/>
                    <a:pt x="298" y="507"/>
                  </a:cubicBezTo>
                  <a:cubicBezTo>
                    <a:pt x="298" y="506"/>
                    <a:pt x="299" y="506"/>
                    <a:pt x="300" y="506"/>
                  </a:cubicBezTo>
                  <a:cubicBezTo>
                    <a:pt x="301" y="506"/>
                    <a:pt x="302" y="509"/>
                    <a:pt x="303" y="509"/>
                  </a:cubicBezTo>
                  <a:cubicBezTo>
                    <a:pt x="303" y="509"/>
                    <a:pt x="304" y="508"/>
                    <a:pt x="304" y="507"/>
                  </a:cubicBezTo>
                  <a:cubicBezTo>
                    <a:pt x="305" y="507"/>
                    <a:pt x="306" y="505"/>
                    <a:pt x="306" y="504"/>
                  </a:cubicBezTo>
                  <a:cubicBezTo>
                    <a:pt x="307" y="503"/>
                    <a:pt x="308" y="501"/>
                    <a:pt x="309" y="500"/>
                  </a:cubicBezTo>
                  <a:cubicBezTo>
                    <a:pt x="310" y="500"/>
                    <a:pt x="311" y="499"/>
                    <a:pt x="311" y="499"/>
                  </a:cubicBezTo>
                  <a:cubicBezTo>
                    <a:pt x="313" y="500"/>
                    <a:pt x="312" y="504"/>
                    <a:pt x="312" y="505"/>
                  </a:cubicBezTo>
                  <a:cubicBezTo>
                    <a:pt x="313" y="507"/>
                    <a:pt x="313" y="510"/>
                    <a:pt x="313" y="511"/>
                  </a:cubicBezTo>
                  <a:cubicBezTo>
                    <a:pt x="313" y="512"/>
                    <a:pt x="315" y="515"/>
                    <a:pt x="315" y="516"/>
                  </a:cubicBezTo>
                  <a:cubicBezTo>
                    <a:pt x="315" y="517"/>
                    <a:pt x="316" y="521"/>
                    <a:pt x="316" y="522"/>
                  </a:cubicBezTo>
                  <a:cubicBezTo>
                    <a:pt x="316" y="523"/>
                    <a:pt x="317" y="526"/>
                    <a:pt x="318" y="526"/>
                  </a:cubicBezTo>
                  <a:cubicBezTo>
                    <a:pt x="319" y="527"/>
                    <a:pt x="321" y="526"/>
                    <a:pt x="322" y="525"/>
                  </a:cubicBezTo>
                  <a:cubicBezTo>
                    <a:pt x="323" y="524"/>
                    <a:pt x="321" y="520"/>
                    <a:pt x="322" y="519"/>
                  </a:cubicBezTo>
                  <a:cubicBezTo>
                    <a:pt x="323" y="519"/>
                    <a:pt x="325" y="518"/>
                    <a:pt x="326" y="519"/>
                  </a:cubicBezTo>
                  <a:cubicBezTo>
                    <a:pt x="327" y="519"/>
                    <a:pt x="328" y="521"/>
                    <a:pt x="329" y="521"/>
                  </a:cubicBezTo>
                  <a:cubicBezTo>
                    <a:pt x="331" y="522"/>
                    <a:pt x="335" y="522"/>
                    <a:pt x="338" y="522"/>
                  </a:cubicBezTo>
                  <a:cubicBezTo>
                    <a:pt x="338" y="522"/>
                    <a:pt x="340" y="521"/>
                    <a:pt x="341" y="521"/>
                  </a:cubicBezTo>
                  <a:cubicBezTo>
                    <a:pt x="342" y="521"/>
                    <a:pt x="344" y="522"/>
                    <a:pt x="345" y="523"/>
                  </a:cubicBezTo>
                  <a:cubicBezTo>
                    <a:pt x="346" y="523"/>
                    <a:pt x="349" y="526"/>
                    <a:pt x="350" y="527"/>
                  </a:cubicBezTo>
                  <a:cubicBezTo>
                    <a:pt x="351" y="527"/>
                    <a:pt x="354" y="528"/>
                    <a:pt x="355" y="528"/>
                  </a:cubicBezTo>
                  <a:cubicBezTo>
                    <a:pt x="356" y="527"/>
                    <a:pt x="356" y="525"/>
                    <a:pt x="356" y="524"/>
                  </a:cubicBezTo>
                  <a:cubicBezTo>
                    <a:pt x="355" y="523"/>
                    <a:pt x="355" y="519"/>
                    <a:pt x="353" y="518"/>
                  </a:cubicBezTo>
                  <a:cubicBezTo>
                    <a:pt x="353" y="517"/>
                    <a:pt x="350" y="517"/>
                    <a:pt x="349" y="517"/>
                  </a:cubicBezTo>
                  <a:cubicBezTo>
                    <a:pt x="348" y="516"/>
                    <a:pt x="347" y="515"/>
                    <a:pt x="347" y="514"/>
                  </a:cubicBezTo>
                  <a:cubicBezTo>
                    <a:pt x="346" y="513"/>
                    <a:pt x="347" y="511"/>
                    <a:pt x="347" y="510"/>
                  </a:cubicBezTo>
                  <a:cubicBezTo>
                    <a:pt x="347" y="508"/>
                    <a:pt x="345" y="506"/>
                    <a:pt x="344" y="505"/>
                  </a:cubicBezTo>
                  <a:cubicBezTo>
                    <a:pt x="344" y="504"/>
                    <a:pt x="342" y="503"/>
                    <a:pt x="342" y="502"/>
                  </a:cubicBezTo>
                  <a:cubicBezTo>
                    <a:pt x="343" y="500"/>
                    <a:pt x="346" y="500"/>
                    <a:pt x="347" y="499"/>
                  </a:cubicBezTo>
                  <a:cubicBezTo>
                    <a:pt x="347" y="498"/>
                    <a:pt x="348" y="497"/>
                    <a:pt x="349" y="496"/>
                  </a:cubicBezTo>
                  <a:cubicBezTo>
                    <a:pt x="349" y="495"/>
                    <a:pt x="349" y="493"/>
                    <a:pt x="349" y="493"/>
                  </a:cubicBezTo>
                  <a:cubicBezTo>
                    <a:pt x="350" y="492"/>
                    <a:pt x="351" y="493"/>
                    <a:pt x="352" y="493"/>
                  </a:cubicBezTo>
                  <a:cubicBezTo>
                    <a:pt x="352" y="493"/>
                    <a:pt x="353" y="495"/>
                    <a:pt x="353" y="496"/>
                  </a:cubicBezTo>
                  <a:cubicBezTo>
                    <a:pt x="354" y="497"/>
                    <a:pt x="353" y="499"/>
                    <a:pt x="353" y="500"/>
                  </a:cubicBezTo>
                  <a:cubicBezTo>
                    <a:pt x="353" y="500"/>
                    <a:pt x="354" y="502"/>
                    <a:pt x="355" y="502"/>
                  </a:cubicBezTo>
                  <a:cubicBezTo>
                    <a:pt x="355" y="502"/>
                    <a:pt x="356" y="500"/>
                    <a:pt x="356" y="500"/>
                  </a:cubicBezTo>
                  <a:cubicBezTo>
                    <a:pt x="356" y="499"/>
                    <a:pt x="356" y="497"/>
                    <a:pt x="356" y="496"/>
                  </a:cubicBezTo>
                  <a:cubicBezTo>
                    <a:pt x="355" y="495"/>
                    <a:pt x="354" y="494"/>
                    <a:pt x="354" y="493"/>
                  </a:cubicBezTo>
                  <a:cubicBezTo>
                    <a:pt x="353" y="492"/>
                    <a:pt x="352" y="490"/>
                    <a:pt x="352" y="489"/>
                  </a:cubicBezTo>
                  <a:cubicBezTo>
                    <a:pt x="353" y="488"/>
                    <a:pt x="353" y="488"/>
                    <a:pt x="354" y="487"/>
                  </a:cubicBezTo>
                  <a:cubicBezTo>
                    <a:pt x="355" y="487"/>
                    <a:pt x="356" y="488"/>
                    <a:pt x="356" y="488"/>
                  </a:cubicBezTo>
                  <a:cubicBezTo>
                    <a:pt x="357" y="489"/>
                    <a:pt x="357" y="491"/>
                    <a:pt x="358" y="492"/>
                  </a:cubicBezTo>
                  <a:cubicBezTo>
                    <a:pt x="358" y="493"/>
                    <a:pt x="358" y="495"/>
                    <a:pt x="359" y="495"/>
                  </a:cubicBezTo>
                  <a:cubicBezTo>
                    <a:pt x="360" y="495"/>
                    <a:pt x="360" y="494"/>
                    <a:pt x="360" y="494"/>
                  </a:cubicBezTo>
                  <a:cubicBezTo>
                    <a:pt x="361" y="493"/>
                    <a:pt x="360" y="491"/>
                    <a:pt x="361" y="490"/>
                  </a:cubicBezTo>
                  <a:cubicBezTo>
                    <a:pt x="361" y="489"/>
                    <a:pt x="362" y="488"/>
                    <a:pt x="363" y="488"/>
                  </a:cubicBezTo>
                  <a:cubicBezTo>
                    <a:pt x="363" y="488"/>
                    <a:pt x="365" y="489"/>
                    <a:pt x="365" y="490"/>
                  </a:cubicBezTo>
                  <a:cubicBezTo>
                    <a:pt x="366" y="491"/>
                    <a:pt x="367" y="493"/>
                    <a:pt x="367" y="494"/>
                  </a:cubicBezTo>
                  <a:cubicBezTo>
                    <a:pt x="366" y="495"/>
                    <a:pt x="365" y="496"/>
                    <a:pt x="365" y="497"/>
                  </a:cubicBezTo>
                  <a:cubicBezTo>
                    <a:pt x="364" y="499"/>
                    <a:pt x="364" y="501"/>
                    <a:pt x="364" y="502"/>
                  </a:cubicBezTo>
                  <a:cubicBezTo>
                    <a:pt x="364" y="504"/>
                    <a:pt x="364" y="506"/>
                    <a:pt x="365" y="508"/>
                  </a:cubicBezTo>
                  <a:cubicBezTo>
                    <a:pt x="365" y="509"/>
                    <a:pt x="366" y="513"/>
                    <a:pt x="367" y="514"/>
                  </a:cubicBezTo>
                  <a:cubicBezTo>
                    <a:pt x="368" y="516"/>
                    <a:pt x="370" y="519"/>
                    <a:pt x="371" y="519"/>
                  </a:cubicBezTo>
                  <a:cubicBezTo>
                    <a:pt x="372" y="520"/>
                    <a:pt x="374" y="518"/>
                    <a:pt x="375" y="518"/>
                  </a:cubicBezTo>
                  <a:cubicBezTo>
                    <a:pt x="376" y="518"/>
                    <a:pt x="378" y="520"/>
                    <a:pt x="379" y="520"/>
                  </a:cubicBezTo>
                  <a:cubicBezTo>
                    <a:pt x="380" y="520"/>
                    <a:pt x="382" y="518"/>
                    <a:pt x="382" y="518"/>
                  </a:cubicBezTo>
                  <a:cubicBezTo>
                    <a:pt x="383" y="517"/>
                    <a:pt x="383" y="515"/>
                    <a:pt x="383" y="514"/>
                  </a:cubicBezTo>
                  <a:cubicBezTo>
                    <a:pt x="383" y="513"/>
                    <a:pt x="381" y="512"/>
                    <a:pt x="381" y="511"/>
                  </a:cubicBezTo>
                  <a:cubicBezTo>
                    <a:pt x="381" y="510"/>
                    <a:pt x="382" y="508"/>
                    <a:pt x="383" y="507"/>
                  </a:cubicBezTo>
                  <a:cubicBezTo>
                    <a:pt x="384" y="506"/>
                    <a:pt x="387" y="506"/>
                    <a:pt x="389" y="505"/>
                  </a:cubicBezTo>
                  <a:cubicBezTo>
                    <a:pt x="390" y="504"/>
                    <a:pt x="393" y="501"/>
                    <a:pt x="394" y="499"/>
                  </a:cubicBezTo>
                  <a:cubicBezTo>
                    <a:pt x="394" y="498"/>
                    <a:pt x="393" y="495"/>
                    <a:pt x="393" y="494"/>
                  </a:cubicBezTo>
                  <a:cubicBezTo>
                    <a:pt x="393" y="493"/>
                    <a:pt x="391" y="491"/>
                    <a:pt x="390" y="490"/>
                  </a:cubicBezTo>
                  <a:cubicBezTo>
                    <a:pt x="390" y="489"/>
                    <a:pt x="388" y="488"/>
                    <a:pt x="388" y="488"/>
                  </a:cubicBezTo>
                  <a:cubicBezTo>
                    <a:pt x="387" y="487"/>
                    <a:pt x="384" y="487"/>
                    <a:pt x="382" y="487"/>
                  </a:cubicBezTo>
                  <a:cubicBezTo>
                    <a:pt x="381" y="486"/>
                    <a:pt x="380" y="485"/>
                    <a:pt x="379" y="484"/>
                  </a:cubicBezTo>
                  <a:cubicBezTo>
                    <a:pt x="378" y="484"/>
                    <a:pt x="377" y="483"/>
                    <a:pt x="376" y="483"/>
                  </a:cubicBezTo>
                  <a:cubicBezTo>
                    <a:pt x="375" y="483"/>
                    <a:pt x="374" y="484"/>
                    <a:pt x="373" y="484"/>
                  </a:cubicBezTo>
                  <a:cubicBezTo>
                    <a:pt x="372" y="484"/>
                    <a:pt x="372" y="482"/>
                    <a:pt x="372" y="481"/>
                  </a:cubicBezTo>
                  <a:cubicBezTo>
                    <a:pt x="372" y="480"/>
                    <a:pt x="373" y="478"/>
                    <a:pt x="374" y="478"/>
                  </a:cubicBezTo>
                  <a:cubicBezTo>
                    <a:pt x="374" y="477"/>
                    <a:pt x="373" y="474"/>
                    <a:pt x="374" y="474"/>
                  </a:cubicBezTo>
                  <a:cubicBezTo>
                    <a:pt x="374" y="473"/>
                    <a:pt x="376" y="473"/>
                    <a:pt x="376" y="474"/>
                  </a:cubicBezTo>
                  <a:cubicBezTo>
                    <a:pt x="377" y="474"/>
                    <a:pt x="377" y="477"/>
                    <a:pt x="378" y="477"/>
                  </a:cubicBezTo>
                  <a:cubicBezTo>
                    <a:pt x="378" y="477"/>
                    <a:pt x="379" y="476"/>
                    <a:pt x="379" y="475"/>
                  </a:cubicBezTo>
                  <a:cubicBezTo>
                    <a:pt x="379" y="474"/>
                    <a:pt x="379" y="472"/>
                    <a:pt x="379" y="471"/>
                  </a:cubicBezTo>
                  <a:cubicBezTo>
                    <a:pt x="380" y="471"/>
                    <a:pt x="381" y="471"/>
                    <a:pt x="382" y="471"/>
                  </a:cubicBezTo>
                  <a:cubicBezTo>
                    <a:pt x="383" y="472"/>
                    <a:pt x="383" y="474"/>
                    <a:pt x="384" y="474"/>
                  </a:cubicBezTo>
                  <a:cubicBezTo>
                    <a:pt x="384" y="474"/>
                    <a:pt x="385" y="473"/>
                    <a:pt x="386" y="473"/>
                  </a:cubicBezTo>
                  <a:cubicBezTo>
                    <a:pt x="386" y="472"/>
                    <a:pt x="387" y="470"/>
                    <a:pt x="387" y="470"/>
                  </a:cubicBezTo>
                  <a:cubicBezTo>
                    <a:pt x="388" y="469"/>
                    <a:pt x="391" y="470"/>
                    <a:pt x="391" y="471"/>
                  </a:cubicBezTo>
                  <a:cubicBezTo>
                    <a:pt x="392" y="471"/>
                    <a:pt x="393" y="473"/>
                    <a:pt x="394" y="474"/>
                  </a:cubicBezTo>
                  <a:cubicBezTo>
                    <a:pt x="395" y="476"/>
                    <a:pt x="395" y="479"/>
                    <a:pt x="396" y="480"/>
                  </a:cubicBezTo>
                  <a:cubicBezTo>
                    <a:pt x="396" y="482"/>
                    <a:pt x="397" y="484"/>
                    <a:pt x="397" y="485"/>
                  </a:cubicBezTo>
                  <a:cubicBezTo>
                    <a:pt x="399" y="486"/>
                    <a:pt x="402" y="486"/>
                    <a:pt x="404" y="487"/>
                  </a:cubicBezTo>
                  <a:cubicBezTo>
                    <a:pt x="404" y="488"/>
                    <a:pt x="404" y="490"/>
                    <a:pt x="405" y="491"/>
                  </a:cubicBezTo>
                  <a:cubicBezTo>
                    <a:pt x="406" y="491"/>
                    <a:pt x="408" y="491"/>
                    <a:pt x="408" y="491"/>
                  </a:cubicBezTo>
                  <a:cubicBezTo>
                    <a:pt x="409" y="490"/>
                    <a:pt x="409" y="488"/>
                    <a:pt x="409" y="487"/>
                  </a:cubicBezTo>
                  <a:cubicBezTo>
                    <a:pt x="408" y="486"/>
                    <a:pt x="407" y="483"/>
                    <a:pt x="407" y="482"/>
                  </a:cubicBezTo>
                  <a:cubicBezTo>
                    <a:pt x="407" y="480"/>
                    <a:pt x="407" y="477"/>
                    <a:pt x="408" y="477"/>
                  </a:cubicBezTo>
                  <a:cubicBezTo>
                    <a:pt x="409" y="476"/>
                    <a:pt x="410" y="477"/>
                    <a:pt x="411" y="478"/>
                  </a:cubicBezTo>
                  <a:cubicBezTo>
                    <a:pt x="411" y="478"/>
                    <a:pt x="411" y="481"/>
                    <a:pt x="412" y="481"/>
                  </a:cubicBezTo>
                  <a:cubicBezTo>
                    <a:pt x="413" y="481"/>
                    <a:pt x="413" y="479"/>
                    <a:pt x="414" y="479"/>
                  </a:cubicBezTo>
                  <a:cubicBezTo>
                    <a:pt x="414" y="477"/>
                    <a:pt x="412" y="475"/>
                    <a:pt x="412" y="474"/>
                  </a:cubicBezTo>
                  <a:cubicBezTo>
                    <a:pt x="413" y="473"/>
                    <a:pt x="414" y="473"/>
                    <a:pt x="415" y="472"/>
                  </a:cubicBezTo>
                  <a:cubicBezTo>
                    <a:pt x="415" y="471"/>
                    <a:pt x="416" y="470"/>
                    <a:pt x="416" y="469"/>
                  </a:cubicBezTo>
                  <a:cubicBezTo>
                    <a:pt x="417" y="469"/>
                    <a:pt x="419" y="468"/>
                    <a:pt x="420" y="469"/>
                  </a:cubicBezTo>
                  <a:cubicBezTo>
                    <a:pt x="420" y="470"/>
                    <a:pt x="419" y="471"/>
                    <a:pt x="419" y="472"/>
                  </a:cubicBezTo>
                  <a:cubicBezTo>
                    <a:pt x="419" y="474"/>
                    <a:pt x="419" y="477"/>
                    <a:pt x="420" y="477"/>
                  </a:cubicBezTo>
                  <a:cubicBezTo>
                    <a:pt x="421" y="477"/>
                    <a:pt x="422" y="475"/>
                    <a:pt x="422" y="475"/>
                  </a:cubicBezTo>
                  <a:cubicBezTo>
                    <a:pt x="423" y="474"/>
                    <a:pt x="422" y="472"/>
                    <a:pt x="422" y="471"/>
                  </a:cubicBezTo>
                  <a:cubicBezTo>
                    <a:pt x="423" y="470"/>
                    <a:pt x="425" y="470"/>
                    <a:pt x="425" y="469"/>
                  </a:cubicBezTo>
                  <a:cubicBezTo>
                    <a:pt x="426" y="468"/>
                    <a:pt x="425" y="466"/>
                    <a:pt x="425" y="465"/>
                  </a:cubicBezTo>
                  <a:cubicBezTo>
                    <a:pt x="424" y="464"/>
                    <a:pt x="423" y="463"/>
                    <a:pt x="422" y="463"/>
                  </a:cubicBezTo>
                  <a:cubicBezTo>
                    <a:pt x="422" y="462"/>
                    <a:pt x="422" y="459"/>
                    <a:pt x="422" y="458"/>
                  </a:cubicBezTo>
                  <a:cubicBezTo>
                    <a:pt x="422" y="457"/>
                    <a:pt x="422" y="454"/>
                    <a:pt x="421" y="453"/>
                  </a:cubicBezTo>
                  <a:cubicBezTo>
                    <a:pt x="421" y="453"/>
                    <a:pt x="420" y="451"/>
                    <a:pt x="419" y="451"/>
                  </a:cubicBezTo>
                  <a:cubicBezTo>
                    <a:pt x="419" y="450"/>
                    <a:pt x="418" y="448"/>
                    <a:pt x="418" y="447"/>
                  </a:cubicBezTo>
                  <a:cubicBezTo>
                    <a:pt x="418" y="446"/>
                    <a:pt x="419" y="445"/>
                    <a:pt x="419" y="445"/>
                  </a:cubicBezTo>
                  <a:cubicBezTo>
                    <a:pt x="420" y="444"/>
                    <a:pt x="422" y="444"/>
                    <a:pt x="422" y="444"/>
                  </a:cubicBezTo>
                  <a:cubicBezTo>
                    <a:pt x="423" y="445"/>
                    <a:pt x="423" y="447"/>
                    <a:pt x="423" y="448"/>
                  </a:cubicBezTo>
                  <a:cubicBezTo>
                    <a:pt x="424" y="448"/>
                    <a:pt x="425" y="448"/>
                    <a:pt x="425" y="448"/>
                  </a:cubicBezTo>
                  <a:cubicBezTo>
                    <a:pt x="426" y="448"/>
                    <a:pt x="426" y="446"/>
                    <a:pt x="426" y="446"/>
                  </a:cubicBezTo>
                  <a:cubicBezTo>
                    <a:pt x="426" y="445"/>
                    <a:pt x="427" y="443"/>
                    <a:pt x="428" y="443"/>
                  </a:cubicBezTo>
                  <a:cubicBezTo>
                    <a:pt x="428" y="443"/>
                    <a:pt x="430" y="443"/>
                    <a:pt x="430" y="443"/>
                  </a:cubicBezTo>
                  <a:cubicBezTo>
                    <a:pt x="431" y="444"/>
                    <a:pt x="433" y="446"/>
                    <a:pt x="433" y="447"/>
                  </a:cubicBezTo>
                  <a:cubicBezTo>
                    <a:pt x="434" y="448"/>
                    <a:pt x="433" y="450"/>
                    <a:pt x="434" y="451"/>
                  </a:cubicBezTo>
                  <a:cubicBezTo>
                    <a:pt x="434" y="451"/>
                    <a:pt x="436" y="451"/>
                    <a:pt x="436" y="451"/>
                  </a:cubicBezTo>
                  <a:cubicBezTo>
                    <a:pt x="437" y="451"/>
                    <a:pt x="438" y="449"/>
                    <a:pt x="439" y="448"/>
                  </a:cubicBezTo>
                  <a:cubicBezTo>
                    <a:pt x="439" y="447"/>
                    <a:pt x="438" y="446"/>
                    <a:pt x="438" y="445"/>
                  </a:cubicBezTo>
                  <a:cubicBezTo>
                    <a:pt x="438" y="444"/>
                    <a:pt x="437" y="441"/>
                    <a:pt x="438" y="440"/>
                  </a:cubicBezTo>
                  <a:cubicBezTo>
                    <a:pt x="438" y="439"/>
                    <a:pt x="441" y="440"/>
                    <a:pt x="442" y="441"/>
                  </a:cubicBezTo>
                  <a:cubicBezTo>
                    <a:pt x="443" y="441"/>
                    <a:pt x="444" y="443"/>
                    <a:pt x="445" y="443"/>
                  </a:cubicBezTo>
                  <a:cubicBezTo>
                    <a:pt x="446" y="443"/>
                    <a:pt x="447" y="444"/>
                    <a:pt x="448" y="444"/>
                  </a:cubicBezTo>
                  <a:cubicBezTo>
                    <a:pt x="449" y="445"/>
                    <a:pt x="450" y="446"/>
                    <a:pt x="451" y="447"/>
                  </a:cubicBezTo>
                  <a:cubicBezTo>
                    <a:pt x="451" y="448"/>
                    <a:pt x="451" y="451"/>
                    <a:pt x="452" y="452"/>
                  </a:cubicBezTo>
                  <a:cubicBezTo>
                    <a:pt x="452" y="452"/>
                    <a:pt x="453" y="455"/>
                    <a:pt x="454" y="455"/>
                  </a:cubicBezTo>
                  <a:cubicBezTo>
                    <a:pt x="456" y="455"/>
                    <a:pt x="458" y="453"/>
                    <a:pt x="458" y="452"/>
                  </a:cubicBezTo>
                  <a:cubicBezTo>
                    <a:pt x="459" y="450"/>
                    <a:pt x="458" y="448"/>
                    <a:pt x="458" y="447"/>
                  </a:cubicBezTo>
                  <a:cubicBezTo>
                    <a:pt x="457" y="446"/>
                    <a:pt x="455" y="445"/>
                    <a:pt x="454" y="444"/>
                  </a:cubicBezTo>
                  <a:cubicBezTo>
                    <a:pt x="453" y="443"/>
                    <a:pt x="451" y="443"/>
                    <a:pt x="450" y="442"/>
                  </a:cubicBezTo>
                  <a:cubicBezTo>
                    <a:pt x="450" y="441"/>
                    <a:pt x="450" y="440"/>
                    <a:pt x="450" y="439"/>
                  </a:cubicBezTo>
                  <a:cubicBezTo>
                    <a:pt x="450" y="438"/>
                    <a:pt x="452" y="437"/>
                    <a:pt x="452" y="436"/>
                  </a:cubicBezTo>
                  <a:cubicBezTo>
                    <a:pt x="452" y="435"/>
                    <a:pt x="450" y="434"/>
                    <a:pt x="450" y="433"/>
                  </a:cubicBezTo>
                  <a:cubicBezTo>
                    <a:pt x="450" y="432"/>
                    <a:pt x="450" y="429"/>
                    <a:pt x="450" y="428"/>
                  </a:cubicBezTo>
                  <a:cubicBezTo>
                    <a:pt x="450" y="427"/>
                    <a:pt x="448" y="425"/>
                    <a:pt x="448" y="424"/>
                  </a:cubicBezTo>
                  <a:cubicBezTo>
                    <a:pt x="448" y="423"/>
                    <a:pt x="450" y="422"/>
                    <a:pt x="450" y="422"/>
                  </a:cubicBezTo>
                  <a:cubicBezTo>
                    <a:pt x="451" y="421"/>
                    <a:pt x="452" y="419"/>
                    <a:pt x="453" y="419"/>
                  </a:cubicBezTo>
                  <a:cubicBezTo>
                    <a:pt x="454" y="418"/>
                    <a:pt x="456" y="419"/>
                    <a:pt x="457" y="419"/>
                  </a:cubicBezTo>
                  <a:cubicBezTo>
                    <a:pt x="458" y="420"/>
                    <a:pt x="458" y="423"/>
                    <a:pt x="458" y="424"/>
                  </a:cubicBezTo>
                  <a:cubicBezTo>
                    <a:pt x="459" y="424"/>
                    <a:pt x="461" y="424"/>
                    <a:pt x="462" y="424"/>
                  </a:cubicBezTo>
                  <a:cubicBezTo>
                    <a:pt x="463" y="424"/>
                    <a:pt x="463" y="421"/>
                    <a:pt x="464" y="421"/>
                  </a:cubicBezTo>
                  <a:cubicBezTo>
                    <a:pt x="464" y="420"/>
                    <a:pt x="466" y="422"/>
                    <a:pt x="467" y="422"/>
                  </a:cubicBezTo>
                  <a:cubicBezTo>
                    <a:pt x="467" y="421"/>
                    <a:pt x="468" y="420"/>
                    <a:pt x="468" y="419"/>
                  </a:cubicBezTo>
                  <a:cubicBezTo>
                    <a:pt x="469" y="418"/>
                    <a:pt x="467" y="416"/>
                    <a:pt x="468" y="415"/>
                  </a:cubicBezTo>
                  <a:cubicBezTo>
                    <a:pt x="468" y="414"/>
                    <a:pt x="470" y="414"/>
                    <a:pt x="471" y="413"/>
                  </a:cubicBezTo>
                  <a:cubicBezTo>
                    <a:pt x="471" y="412"/>
                    <a:pt x="470" y="408"/>
                    <a:pt x="469" y="407"/>
                  </a:cubicBezTo>
                  <a:cubicBezTo>
                    <a:pt x="469" y="407"/>
                    <a:pt x="466" y="407"/>
                    <a:pt x="466" y="406"/>
                  </a:cubicBezTo>
                  <a:cubicBezTo>
                    <a:pt x="465" y="406"/>
                    <a:pt x="466" y="403"/>
                    <a:pt x="467" y="403"/>
                  </a:cubicBezTo>
                  <a:cubicBezTo>
                    <a:pt x="467" y="402"/>
                    <a:pt x="470" y="402"/>
                    <a:pt x="471" y="401"/>
                  </a:cubicBezTo>
                  <a:cubicBezTo>
                    <a:pt x="472" y="401"/>
                    <a:pt x="472" y="398"/>
                    <a:pt x="473" y="398"/>
                  </a:cubicBezTo>
                  <a:cubicBezTo>
                    <a:pt x="474" y="398"/>
                    <a:pt x="474" y="400"/>
                    <a:pt x="474" y="401"/>
                  </a:cubicBezTo>
                  <a:cubicBezTo>
                    <a:pt x="474" y="402"/>
                    <a:pt x="474" y="403"/>
                    <a:pt x="474" y="404"/>
                  </a:cubicBezTo>
                  <a:cubicBezTo>
                    <a:pt x="474" y="405"/>
                    <a:pt x="476" y="406"/>
                    <a:pt x="476" y="407"/>
                  </a:cubicBezTo>
                  <a:cubicBezTo>
                    <a:pt x="477" y="407"/>
                    <a:pt x="478" y="409"/>
                    <a:pt x="478" y="410"/>
                  </a:cubicBezTo>
                  <a:cubicBezTo>
                    <a:pt x="478" y="411"/>
                    <a:pt x="475" y="412"/>
                    <a:pt x="475" y="413"/>
                  </a:cubicBezTo>
                  <a:cubicBezTo>
                    <a:pt x="475" y="415"/>
                    <a:pt x="476" y="418"/>
                    <a:pt x="477" y="419"/>
                  </a:cubicBezTo>
                  <a:cubicBezTo>
                    <a:pt x="477" y="419"/>
                    <a:pt x="479" y="419"/>
                    <a:pt x="479" y="419"/>
                  </a:cubicBezTo>
                  <a:cubicBezTo>
                    <a:pt x="480" y="418"/>
                    <a:pt x="482" y="416"/>
                    <a:pt x="483" y="415"/>
                  </a:cubicBezTo>
                  <a:cubicBezTo>
                    <a:pt x="483" y="415"/>
                    <a:pt x="484" y="414"/>
                    <a:pt x="484" y="413"/>
                  </a:cubicBezTo>
                  <a:cubicBezTo>
                    <a:pt x="484" y="412"/>
                    <a:pt x="483" y="410"/>
                    <a:pt x="483" y="409"/>
                  </a:cubicBezTo>
                  <a:cubicBezTo>
                    <a:pt x="483" y="408"/>
                    <a:pt x="484" y="407"/>
                    <a:pt x="485" y="406"/>
                  </a:cubicBezTo>
                  <a:cubicBezTo>
                    <a:pt x="486" y="406"/>
                    <a:pt x="489" y="405"/>
                    <a:pt x="490" y="405"/>
                  </a:cubicBezTo>
                  <a:cubicBezTo>
                    <a:pt x="491" y="404"/>
                    <a:pt x="493" y="400"/>
                    <a:pt x="494" y="399"/>
                  </a:cubicBezTo>
                  <a:cubicBezTo>
                    <a:pt x="495" y="397"/>
                    <a:pt x="496" y="392"/>
                    <a:pt x="496" y="392"/>
                  </a:cubicBezTo>
                  <a:cubicBezTo>
                    <a:pt x="496" y="392"/>
                    <a:pt x="495" y="387"/>
                    <a:pt x="495" y="386"/>
                  </a:cubicBezTo>
                  <a:cubicBezTo>
                    <a:pt x="495" y="385"/>
                    <a:pt x="496" y="383"/>
                    <a:pt x="496" y="383"/>
                  </a:cubicBezTo>
                  <a:cubicBezTo>
                    <a:pt x="497" y="381"/>
                    <a:pt x="498" y="379"/>
                    <a:pt x="498" y="379"/>
                  </a:cubicBezTo>
                  <a:cubicBezTo>
                    <a:pt x="499" y="378"/>
                    <a:pt x="502" y="377"/>
                    <a:pt x="503" y="376"/>
                  </a:cubicBezTo>
                  <a:cubicBezTo>
                    <a:pt x="504" y="375"/>
                    <a:pt x="505" y="372"/>
                    <a:pt x="505" y="371"/>
                  </a:cubicBezTo>
                  <a:cubicBezTo>
                    <a:pt x="505" y="370"/>
                    <a:pt x="506" y="369"/>
                    <a:pt x="506" y="368"/>
                  </a:cubicBezTo>
                  <a:cubicBezTo>
                    <a:pt x="506" y="367"/>
                    <a:pt x="506" y="365"/>
                    <a:pt x="505" y="364"/>
                  </a:cubicBezTo>
                  <a:close/>
                </a:path>
              </a:pathLst>
            </a:custGeom>
            <a:grp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sp>
        <p:nvSpPr>
          <p:cNvPr id="85" name="Freeform 10"/>
          <p:cNvSpPr>
            <a:spLocks noEditPoints="1"/>
          </p:cNvSpPr>
          <p:nvPr/>
        </p:nvSpPr>
        <p:spPr bwMode="auto">
          <a:xfrm>
            <a:off x="3573077" y="3378361"/>
            <a:ext cx="399773" cy="597801"/>
          </a:xfrm>
          <a:custGeom>
            <a:avLst/>
            <a:gdLst>
              <a:gd name="T0" fmla="*/ 89 w 179"/>
              <a:gd name="T1" fmla="*/ 0 h 269"/>
              <a:gd name="T2" fmla="*/ 0 w 179"/>
              <a:gd name="T3" fmla="*/ 89 h 269"/>
              <a:gd name="T4" fmla="*/ 89 w 179"/>
              <a:gd name="T5" fmla="*/ 269 h 269"/>
              <a:gd name="T6" fmla="*/ 179 w 179"/>
              <a:gd name="T7" fmla="*/ 89 h 269"/>
              <a:gd name="T8" fmla="*/ 89 w 179"/>
              <a:gd name="T9" fmla="*/ 0 h 269"/>
              <a:gd name="T10" fmla="*/ 89 w 179"/>
              <a:gd name="T11" fmla="*/ 26 h 269"/>
              <a:gd name="T12" fmla="*/ 154 w 179"/>
              <a:gd name="T13" fmla="*/ 91 h 269"/>
              <a:gd name="T14" fmla="*/ 89 w 179"/>
              <a:gd name="T15" fmla="*/ 156 h 269"/>
              <a:gd name="T16" fmla="*/ 24 w 179"/>
              <a:gd name="T17" fmla="*/ 91 h 269"/>
              <a:gd name="T18" fmla="*/ 89 w 179"/>
              <a:gd name="T19" fmla="*/ 2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69">
                <a:moveTo>
                  <a:pt x="89" y="0"/>
                </a:moveTo>
                <a:cubicBezTo>
                  <a:pt x="40" y="0"/>
                  <a:pt x="0" y="40"/>
                  <a:pt x="0" y="89"/>
                </a:cubicBezTo>
                <a:cubicBezTo>
                  <a:pt x="0" y="132"/>
                  <a:pt x="64" y="269"/>
                  <a:pt x="89" y="269"/>
                </a:cubicBezTo>
                <a:cubicBezTo>
                  <a:pt x="115" y="269"/>
                  <a:pt x="179" y="132"/>
                  <a:pt x="179" y="89"/>
                </a:cubicBezTo>
                <a:cubicBezTo>
                  <a:pt x="179" y="40"/>
                  <a:pt x="139" y="0"/>
                  <a:pt x="89" y="0"/>
                </a:cubicBezTo>
                <a:close/>
                <a:moveTo>
                  <a:pt x="89" y="26"/>
                </a:moveTo>
                <a:cubicBezTo>
                  <a:pt x="125" y="26"/>
                  <a:pt x="154" y="55"/>
                  <a:pt x="154" y="91"/>
                </a:cubicBezTo>
                <a:cubicBezTo>
                  <a:pt x="154" y="127"/>
                  <a:pt x="125" y="156"/>
                  <a:pt x="89" y="156"/>
                </a:cubicBezTo>
                <a:cubicBezTo>
                  <a:pt x="54" y="156"/>
                  <a:pt x="24" y="127"/>
                  <a:pt x="24" y="91"/>
                </a:cubicBezTo>
                <a:cubicBezTo>
                  <a:pt x="24" y="55"/>
                  <a:pt x="54" y="26"/>
                  <a:pt x="89" y="26"/>
                </a:cubicBezTo>
                <a:close/>
              </a:path>
            </a:pathLst>
          </a:custGeom>
          <a:solidFill>
            <a:schemeClr val="accent3"/>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87" name="Freeform 10"/>
          <p:cNvSpPr>
            <a:spLocks noEditPoints="1"/>
          </p:cNvSpPr>
          <p:nvPr/>
        </p:nvSpPr>
        <p:spPr bwMode="auto">
          <a:xfrm>
            <a:off x="2613467" y="2595154"/>
            <a:ext cx="399773" cy="597801"/>
          </a:xfrm>
          <a:custGeom>
            <a:avLst/>
            <a:gdLst>
              <a:gd name="T0" fmla="*/ 89 w 179"/>
              <a:gd name="T1" fmla="*/ 0 h 269"/>
              <a:gd name="T2" fmla="*/ 0 w 179"/>
              <a:gd name="T3" fmla="*/ 89 h 269"/>
              <a:gd name="T4" fmla="*/ 89 w 179"/>
              <a:gd name="T5" fmla="*/ 269 h 269"/>
              <a:gd name="T6" fmla="*/ 179 w 179"/>
              <a:gd name="T7" fmla="*/ 89 h 269"/>
              <a:gd name="T8" fmla="*/ 89 w 179"/>
              <a:gd name="T9" fmla="*/ 0 h 269"/>
              <a:gd name="T10" fmla="*/ 89 w 179"/>
              <a:gd name="T11" fmla="*/ 26 h 269"/>
              <a:gd name="T12" fmla="*/ 154 w 179"/>
              <a:gd name="T13" fmla="*/ 91 h 269"/>
              <a:gd name="T14" fmla="*/ 89 w 179"/>
              <a:gd name="T15" fmla="*/ 156 h 269"/>
              <a:gd name="T16" fmla="*/ 24 w 179"/>
              <a:gd name="T17" fmla="*/ 91 h 269"/>
              <a:gd name="T18" fmla="*/ 89 w 179"/>
              <a:gd name="T19" fmla="*/ 2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69">
                <a:moveTo>
                  <a:pt x="89" y="0"/>
                </a:moveTo>
                <a:cubicBezTo>
                  <a:pt x="40" y="0"/>
                  <a:pt x="0" y="40"/>
                  <a:pt x="0" y="89"/>
                </a:cubicBezTo>
                <a:cubicBezTo>
                  <a:pt x="0" y="132"/>
                  <a:pt x="64" y="269"/>
                  <a:pt x="89" y="269"/>
                </a:cubicBezTo>
                <a:cubicBezTo>
                  <a:pt x="115" y="269"/>
                  <a:pt x="179" y="132"/>
                  <a:pt x="179" y="89"/>
                </a:cubicBezTo>
                <a:cubicBezTo>
                  <a:pt x="179" y="40"/>
                  <a:pt x="139" y="0"/>
                  <a:pt x="89" y="0"/>
                </a:cubicBezTo>
                <a:close/>
                <a:moveTo>
                  <a:pt x="89" y="26"/>
                </a:moveTo>
                <a:cubicBezTo>
                  <a:pt x="125" y="26"/>
                  <a:pt x="154" y="55"/>
                  <a:pt x="154" y="91"/>
                </a:cubicBezTo>
                <a:cubicBezTo>
                  <a:pt x="154" y="127"/>
                  <a:pt x="125" y="156"/>
                  <a:pt x="89" y="156"/>
                </a:cubicBezTo>
                <a:cubicBezTo>
                  <a:pt x="54" y="156"/>
                  <a:pt x="24" y="127"/>
                  <a:pt x="24" y="91"/>
                </a:cubicBezTo>
                <a:cubicBezTo>
                  <a:pt x="24" y="55"/>
                  <a:pt x="54" y="26"/>
                  <a:pt x="89" y="26"/>
                </a:cubicBezTo>
                <a:close/>
              </a:path>
            </a:pathLst>
          </a:custGeom>
          <a:solidFill>
            <a:schemeClr val="accent2"/>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88" name="Freeform 10"/>
          <p:cNvSpPr>
            <a:spLocks noEditPoints="1"/>
          </p:cNvSpPr>
          <p:nvPr/>
        </p:nvSpPr>
        <p:spPr bwMode="auto">
          <a:xfrm>
            <a:off x="5317552" y="3948369"/>
            <a:ext cx="399773" cy="597801"/>
          </a:xfrm>
          <a:custGeom>
            <a:avLst/>
            <a:gdLst>
              <a:gd name="T0" fmla="*/ 89 w 179"/>
              <a:gd name="T1" fmla="*/ 0 h 269"/>
              <a:gd name="T2" fmla="*/ 0 w 179"/>
              <a:gd name="T3" fmla="*/ 89 h 269"/>
              <a:gd name="T4" fmla="*/ 89 w 179"/>
              <a:gd name="T5" fmla="*/ 269 h 269"/>
              <a:gd name="T6" fmla="*/ 179 w 179"/>
              <a:gd name="T7" fmla="*/ 89 h 269"/>
              <a:gd name="T8" fmla="*/ 89 w 179"/>
              <a:gd name="T9" fmla="*/ 0 h 269"/>
              <a:gd name="T10" fmla="*/ 89 w 179"/>
              <a:gd name="T11" fmla="*/ 26 h 269"/>
              <a:gd name="T12" fmla="*/ 154 w 179"/>
              <a:gd name="T13" fmla="*/ 91 h 269"/>
              <a:gd name="T14" fmla="*/ 89 w 179"/>
              <a:gd name="T15" fmla="*/ 156 h 269"/>
              <a:gd name="T16" fmla="*/ 24 w 179"/>
              <a:gd name="T17" fmla="*/ 91 h 269"/>
              <a:gd name="T18" fmla="*/ 89 w 179"/>
              <a:gd name="T19" fmla="*/ 2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69">
                <a:moveTo>
                  <a:pt x="89" y="0"/>
                </a:moveTo>
                <a:cubicBezTo>
                  <a:pt x="40" y="0"/>
                  <a:pt x="0" y="40"/>
                  <a:pt x="0" y="89"/>
                </a:cubicBezTo>
                <a:cubicBezTo>
                  <a:pt x="0" y="132"/>
                  <a:pt x="64" y="269"/>
                  <a:pt x="89" y="269"/>
                </a:cubicBezTo>
                <a:cubicBezTo>
                  <a:pt x="115" y="269"/>
                  <a:pt x="179" y="132"/>
                  <a:pt x="179" y="89"/>
                </a:cubicBezTo>
                <a:cubicBezTo>
                  <a:pt x="179" y="40"/>
                  <a:pt x="139" y="0"/>
                  <a:pt x="89" y="0"/>
                </a:cubicBezTo>
                <a:close/>
                <a:moveTo>
                  <a:pt x="89" y="26"/>
                </a:moveTo>
                <a:cubicBezTo>
                  <a:pt x="125" y="26"/>
                  <a:pt x="154" y="55"/>
                  <a:pt x="154" y="91"/>
                </a:cubicBezTo>
                <a:cubicBezTo>
                  <a:pt x="154" y="127"/>
                  <a:pt x="125" y="156"/>
                  <a:pt x="89" y="156"/>
                </a:cubicBezTo>
                <a:cubicBezTo>
                  <a:pt x="54" y="156"/>
                  <a:pt x="24" y="127"/>
                  <a:pt x="24" y="91"/>
                </a:cubicBezTo>
                <a:cubicBezTo>
                  <a:pt x="24" y="55"/>
                  <a:pt x="54" y="26"/>
                  <a:pt x="89" y="26"/>
                </a:cubicBezTo>
                <a:close/>
              </a:path>
            </a:pathLst>
          </a:custGeom>
          <a:solidFill>
            <a:schemeClr val="accent4"/>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89" name="Freeform 10"/>
          <p:cNvSpPr>
            <a:spLocks noEditPoints="1"/>
          </p:cNvSpPr>
          <p:nvPr/>
        </p:nvSpPr>
        <p:spPr bwMode="auto">
          <a:xfrm>
            <a:off x="1329597" y="2560152"/>
            <a:ext cx="399773" cy="597801"/>
          </a:xfrm>
          <a:custGeom>
            <a:avLst/>
            <a:gdLst>
              <a:gd name="T0" fmla="*/ 89 w 179"/>
              <a:gd name="T1" fmla="*/ 0 h 269"/>
              <a:gd name="T2" fmla="*/ 0 w 179"/>
              <a:gd name="T3" fmla="*/ 89 h 269"/>
              <a:gd name="T4" fmla="*/ 89 w 179"/>
              <a:gd name="T5" fmla="*/ 269 h 269"/>
              <a:gd name="T6" fmla="*/ 179 w 179"/>
              <a:gd name="T7" fmla="*/ 89 h 269"/>
              <a:gd name="T8" fmla="*/ 89 w 179"/>
              <a:gd name="T9" fmla="*/ 0 h 269"/>
              <a:gd name="T10" fmla="*/ 89 w 179"/>
              <a:gd name="T11" fmla="*/ 26 h 269"/>
              <a:gd name="T12" fmla="*/ 154 w 179"/>
              <a:gd name="T13" fmla="*/ 91 h 269"/>
              <a:gd name="T14" fmla="*/ 89 w 179"/>
              <a:gd name="T15" fmla="*/ 156 h 269"/>
              <a:gd name="T16" fmla="*/ 24 w 179"/>
              <a:gd name="T17" fmla="*/ 91 h 269"/>
              <a:gd name="T18" fmla="*/ 89 w 179"/>
              <a:gd name="T19" fmla="*/ 2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69">
                <a:moveTo>
                  <a:pt x="89" y="0"/>
                </a:moveTo>
                <a:cubicBezTo>
                  <a:pt x="40" y="0"/>
                  <a:pt x="0" y="40"/>
                  <a:pt x="0" y="89"/>
                </a:cubicBezTo>
                <a:cubicBezTo>
                  <a:pt x="0" y="132"/>
                  <a:pt x="64" y="269"/>
                  <a:pt x="89" y="269"/>
                </a:cubicBezTo>
                <a:cubicBezTo>
                  <a:pt x="115" y="269"/>
                  <a:pt x="179" y="132"/>
                  <a:pt x="179" y="89"/>
                </a:cubicBezTo>
                <a:cubicBezTo>
                  <a:pt x="179" y="40"/>
                  <a:pt x="139" y="0"/>
                  <a:pt x="89" y="0"/>
                </a:cubicBezTo>
                <a:close/>
                <a:moveTo>
                  <a:pt x="89" y="26"/>
                </a:moveTo>
                <a:cubicBezTo>
                  <a:pt x="125" y="26"/>
                  <a:pt x="154" y="55"/>
                  <a:pt x="154" y="91"/>
                </a:cubicBezTo>
                <a:cubicBezTo>
                  <a:pt x="154" y="127"/>
                  <a:pt x="125" y="156"/>
                  <a:pt x="89" y="156"/>
                </a:cubicBezTo>
                <a:cubicBezTo>
                  <a:pt x="54" y="156"/>
                  <a:pt x="24" y="127"/>
                  <a:pt x="24" y="91"/>
                </a:cubicBezTo>
                <a:cubicBezTo>
                  <a:pt x="24" y="55"/>
                  <a:pt x="54" y="26"/>
                  <a:pt x="89" y="26"/>
                </a:cubicBezTo>
                <a:close/>
              </a:path>
            </a:pathLst>
          </a:custGeom>
          <a:solidFill>
            <a:schemeClr val="accent5"/>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cxnSp>
        <p:nvCxnSpPr>
          <p:cNvPr id="91" name="Straight Connector 90"/>
          <p:cNvCxnSpPr>
            <a:stCxn id="89" idx="2"/>
            <a:endCxn id="85" idx="2"/>
          </p:cNvCxnSpPr>
          <p:nvPr/>
        </p:nvCxnSpPr>
        <p:spPr>
          <a:xfrm>
            <a:off x="1528367" y="3157953"/>
            <a:ext cx="2243480" cy="818209"/>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2" name="Straight Connector 91"/>
          <p:cNvCxnSpPr>
            <a:stCxn id="86" idx="2"/>
            <a:endCxn id="85" idx="2"/>
          </p:cNvCxnSpPr>
          <p:nvPr/>
        </p:nvCxnSpPr>
        <p:spPr>
          <a:xfrm flipV="1">
            <a:off x="2136169" y="3976162"/>
            <a:ext cx="1635678" cy="479044"/>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5" name="Straight Connector 94"/>
          <p:cNvCxnSpPr>
            <a:stCxn id="87" idx="2"/>
            <a:endCxn id="85" idx="2"/>
          </p:cNvCxnSpPr>
          <p:nvPr/>
        </p:nvCxnSpPr>
        <p:spPr>
          <a:xfrm>
            <a:off x="2812237" y="3192955"/>
            <a:ext cx="959610" cy="783207"/>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98" name="Straight Connector 97"/>
          <p:cNvCxnSpPr>
            <a:stCxn id="88" idx="2"/>
            <a:endCxn id="85" idx="2"/>
          </p:cNvCxnSpPr>
          <p:nvPr/>
        </p:nvCxnSpPr>
        <p:spPr>
          <a:xfrm flipH="1" flipV="1">
            <a:off x="3771847" y="3976162"/>
            <a:ext cx="1744475" cy="570008"/>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1" name="Straight Connector 100"/>
          <p:cNvCxnSpPr>
            <a:stCxn id="86" idx="2"/>
            <a:endCxn id="88" idx="2"/>
          </p:cNvCxnSpPr>
          <p:nvPr/>
        </p:nvCxnSpPr>
        <p:spPr>
          <a:xfrm>
            <a:off x="2136169" y="4455206"/>
            <a:ext cx="3380153" cy="90964"/>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p:cNvCxnSpPr>
            <a:endCxn id="86" idx="2"/>
          </p:cNvCxnSpPr>
          <p:nvPr/>
        </p:nvCxnSpPr>
        <p:spPr>
          <a:xfrm>
            <a:off x="1563885" y="3197451"/>
            <a:ext cx="572284" cy="1257755"/>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p:cNvCxnSpPr>
            <a:stCxn id="87" idx="2"/>
          </p:cNvCxnSpPr>
          <p:nvPr/>
        </p:nvCxnSpPr>
        <p:spPr>
          <a:xfrm flipH="1">
            <a:off x="2119074" y="3192955"/>
            <a:ext cx="693163" cy="1286244"/>
          </a:xfrm>
          <a:prstGeom prst="line">
            <a:avLst/>
          </a:prstGeom>
          <a:ln w="34925">
            <a:solidFill>
              <a:schemeClr val="accent6"/>
            </a:solidFill>
          </a:ln>
        </p:spPr>
        <p:style>
          <a:lnRef idx="1">
            <a:schemeClr val="accent1"/>
          </a:lnRef>
          <a:fillRef idx="0">
            <a:schemeClr val="accent1"/>
          </a:fillRef>
          <a:effectRef idx="0">
            <a:schemeClr val="accent1"/>
          </a:effectRef>
          <a:fontRef idx="minor">
            <a:schemeClr val="tx1"/>
          </a:fontRef>
        </p:style>
      </p:cxnSp>
      <p:sp>
        <p:nvSpPr>
          <p:cNvPr id="86" name="Freeform 10"/>
          <p:cNvSpPr>
            <a:spLocks noEditPoints="1"/>
          </p:cNvSpPr>
          <p:nvPr/>
        </p:nvSpPr>
        <p:spPr bwMode="auto">
          <a:xfrm>
            <a:off x="1937399" y="3857405"/>
            <a:ext cx="399773" cy="597801"/>
          </a:xfrm>
          <a:custGeom>
            <a:avLst/>
            <a:gdLst>
              <a:gd name="T0" fmla="*/ 89 w 179"/>
              <a:gd name="T1" fmla="*/ 0 h 269"/>
              <a:gd name="T2" fmla="*/ 0 w 179"/>
              <a:gd name="T3" fmla="*/ 89 h 269"/>
              <a:gd name="T4" fmla="*/ 89 w 179"/>
              <a:gd name="T5" fmla="*/ 269 h 269"/>
              <a:gd name="T6" fmla="*/ 179 w 179"/>
              <a:gd name="T7" fmla="*/ 89 h 269"/>
              <a:gd name="T8" fmla="*/ 89 w 179"/>
              <a:gd name="T9" fmla="*/ 0 h 269"/>
              <a:gd name="T10" fmla="*/ 89 w 179"/>
              <a:gd name="T11" fmla="*/ 26 h 269"/>
              <a:gd name="T12" fmla="*/ 154 w 179"/>
              <a:gd name="T13" fmla="*/ 91 h 269"/>
              <a:gd name="T14" fmla="*/ 89 w 179"/>
              <a:gd name="T15" fmla="*/ 156 h 269"/>
              <a:gd name="T16" fmla="*/ 24 w 179"/>
              <a:gd name="T17" fmla="*/ 91 h 269"/>
              <a:gd name="T18" fmla="*/ 89 w 179"/>
              <a:gd name="T19" fmla="*/ 26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9" h="269">
                <a:moveTo>
                  <a:pt x="89" y="0"/>
                </a:moveTo>
                <a:cubicBezTo>
                  <a:pt x="40" y="0"/>
                  <a:pt x="0" y="40"/>
                  <a:pt x="0" y="89"/>
                </a:cubicBezTo>
                <a:cubicBezTo>
                  <a:pt x="0" y="132"/>
                  <a:pt x="64" y="269"/>
                  <a:pt x="89" y="269"/>
                </a:cubicBezTo>
                <a:cubicBezTo>
                  <a:pt x="115" y="269"/>
                  <a:pt x="179" y="132"/>
                  <a:pt x="179" y="89"/>
                </a:cubicBezTo>
                <a:cubicBezTo>
                  <a:pt x="179" y="40"/>
                  <a:pt x="139" y="0"/>
                  <a:pt x="89" y="0"/>
                </a:cubicBezTo>
                <a:close/>
                <a:moveTo>
                  <a:pt x="89" y="26"/>
                </a:moveTo>
                <a:cubicBezTo>
                  <a:pt x="125" y="26"/>
                  <a:pt x="154" y="55"/>
                  <a:pt x="154" y="91"/>
                </a:cubicBezTo>
                <a:cubicBezTo>
                  <a:pt x="154" y="127"/>
                  <a:pt x="125" y="156"/>
                  <a:pt x="89" y="156"/>
                </a:cubicBezTo>
                <a:cubicBezTo>
                  <a:pt x="54" y="156"/>
                  <a:pt x="24" y="127"/>
                  <a:pt x="24" y="91"/>
                </a:cubicBezTo>
                <a:cubicBezTo>
                  <a:pt x="24" y="55"/>
                  <a:pt x="54" y="26"/>
                  <a:pt x="89" y="26"/>
                </a:cubicBezTo>
                <a:close/>
              </a:path>
            </a:pathLst>
          </a:custGeom>
          <a:solidFill>
            <a:schemeClr val="accent1"/>
          </a:solidFill>
          <a:ln>
            <a:noFill/>
          </a:ln>
          <a:effectLst>
            <a:outerShdw blurRad="76200" dir="18900000" sy="23000" kx="-1200000" algn="bl" rotWithShape="0">
              <a:prstClr val="black">
                <a:alpha val="20000"/>
              </a:prstClr>
            </a:outerShdw>
          </a:effectLst>
        </p:spPr>
        <p:txBody>
          <a:bodyPr vert="horz" wrap="square" lIns="91440" tIns="45720" rIns="91440" bIns="45720" numCol="1" anchor="t" anchorCtr="0" compatLnSpc="1">
            <a:prstTxWarp prst="textNoShape">
              <a:avLst/>
            </a:prstTxWarp>
          </a:bodyPr>
          <a:lstStyle/>
          <a:p>
            <a:endParaRPr lang="id-ID"/>
          </a:p>
        </p:txBody>
      </p:sp>
      <p:sp>
        <p:nvSpPr>
          <p:cNvPr id="111" name="TextBox 110"/>
          <p:cNvSpPr txBox="1"/>
          <p:nvPr/>
        </p:nvSpPr>
        <p:spPr>
          <a:xfrm>
            <a:off x="7385430" y="5153624"/>
            <a:ext cx="4177626" cy="923330"/>
          </a:xfrm>
          <a:prstGeom prst="rect">
            <a:avLst/>
          </a:prstGeom>
          <a:noFill/>
        </p:spPr>
        <p:txBody>
          <a:bodyPr wrap="square" rtlCol="0">
            <a:spAutoFit/>
          </a:bodyPr>
          <a:lstStyle/>
          <a:p>
            <a:pPr algn="r">
              <a:lnSpc>
                <a:spcPct val="150000"/>
              </a:lnSpc>
            </a:pPr>
            <a:r>
              <a:rPr lang="id-ID" sz="1200" dirty="0">
                <a:solidFill>
                  <a:schemeClr val="tx2"/>
                </a:solidFill>
              </a:rPr>
              <a:t>For every 6 emails received, we get 3 Phone calls. Suitable for all categories business and personal presentation</a:t>
            </a:r>
            <a:r>
              <a:rPr lang="id-ID" sz="1200" b="1" dirty="0">
                <a:solidFill>
                  <a:schemeClr val="tx2"/>
                </a:solidFill>
              </a:rPr>
              <a:t>, </a:t>
            </a:r>
            <a:r>
              <a:rPr lang="id-ID" sz="1200" dirty="0">
                <a:solidFill>
                  <a:schemeClr val="tx2"/>
                </a:solidFill>
              </a:rPr>
              <a:t>Suitable for all categories business and personal presentation</a:t>
            </a:r>
            <a:r>
              <a:rPr lang="id-ID" sz="1200" b="1" dirty="0">
                <a:solidFill>
                  <a:schemeClr val="tx2"/>
                </a:solidFill>
              </a:rPr>
              <a:t>,</a:t>
            </a:r>
            <a:endParaRPr lang="id-ID" sz="1200" dirty="0">
              <a:solidFill>
                <a:schemeClr val="tx2"/>
              </a:solidFill>
            </a:endParaRPr>
          </a:p>
        </p:txBody>
      </p:sp>
      <p:cxnSp>
        <p:nvCxnSpPr>
          <p:cNvPr id="112" name="Straight Connector 111"/>
          <p:cNvCxnSpPr/>
          <p:nvPr/>
        </p:nvCxnSpPr>
        <p:spPr>
          <a:xfrm>
            <a:off x="6958248" y="4019970"/>
            <a:ext cx="4570475" cy="0"/>
          </a:xfrm>
          <a:prstGeom prst="line">
            <a:avLst/>
          </a:prstGeom>
          <a:ln w="22225">
            <a:solidFill>
              <a:schemeClr val="bg2"/>
            </a:solidFill>
            <a:prstDash val="sysDot"/>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13" name="Oval 112"/>
          <p:cNvSpPr/>
          <p:nvPr/>
        </p:nvSpPr>
        <p:spPr>
          <a:xfrm>
            <a:off x="8674764" y="3490275"/>
            <a:ext cx="1106655" cy="1106656"/>
          </a:xfrm>
          <a:prstGeom prst="ellipse">
            <a:avLst/>
          </a:prstGeom>
          <a:solidFill>
            <a:schemeClr val="accent2"/>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sz="1100" b="1" dirty="0"/>
          </a:p>
        </p:txBody>
      </p:sp>
      <p:sp>
        <p:nvSpPr>
          <p:cNvPr id="114" name="Oval 113"/>
          <p:cNvSpPr/>
          <p:nvPr/>
        </p:nvSpPr>
        <p:spPr>
          <a:xfrm>
            <a:off x="7345214" y="3611127"/>
            <a:ext cx="860782" cy="86078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b="1" dirty="0"/>
          </a:p>
        </p:txBody>
      </p:sp>
      <p:sp>
        <p:nvSpPr>
          <p:cNvPr id="115" name="Oval 114"/>
          <p:cNvSpPr/>
          <p:nvPr/>
        </p:nvSpPr>
        <p:spPr>
          <a:xfrm>
            <a:off x="10280975" y="3611127"/>
            <a:ext cx="860782" cy="860782"/>
          </a:xfrm>
          <a:prstGeom prst="ellipse">
            <a:avLst/>
          </a:prstGeom>
          <a:solidFill>
            <a:schemeClr val="accent4"/>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en-US" sz="1100" b="1" dirty="0"/>
          </a:p>
        </p:txBody>
      </p:sp>
      <p:sp>
        <p:nvSpPr>
          <p:cNvPr id="116" name="TextBox 115"/>
          <p:cNvSpPr txBox="1"/>
          <p:nvPr/>
        </p:nvSpPr>
        <p:spPr>
          <a:xfrm>
            <a:off x="8802557" y="2087325"/>
            <a:ext cx="2760499" cy="400110"/>
          </a:xfrm>
          <a:prstGeom prst="rect">
            <a:avLst/>
          </a:prstGeom>
          <a:noFill/>
        </p:spPr>
        <p:txBody>
          <a:bodyPr wrap="none" rtlCol="0">
            <a:spAutoFit/>
          </a:bodyPr>
          <a:lstStyle/>
          <a:p>
            <a:pPr algn="r"/>
            <a:r>
              <a:rPr lang="id-ID" sz="2000" b="1" dirty="0">
                <a:latin typeface="+mj-lt"/>
              </a:rPr>
              <a:t>Popular Social Media</a:t>
            </a:r>
          </a:p>
        </p:txBody>
      </p:sp>
      <p:sp>
        <p:nvSpPr>
          <p:cNvPr id="117" name="TextBox 116"/>
          <p:cNvSpPr txBox="1"/>
          <p:nvPr/>
        </p:nvSpPr>
        <p:spPr>
          <a:xfrm>
            <a:off x="7123630" y="2408283"/>
            <a:ext cx="4439425" cy="923330"/>
          </a:xfrm>
          <a:prstGeom prst="rect">
            <a:avLst/>
          </a:prstGeom>
          <a:noFill/>
        </p:spPr>
        <p:txBody>
          <a:bodyPr wrap="square" rtlCol="0">
            <a:spAutoFit/>
          </a:bodyPr>
          <a:lstStyle/>
          <a:p>
            <a:pPr algn="r">
              <a:lnSpc>
                <a:spcPct val="150000"/>
              </a:lnSpc>
            </a:pPr>
            <a:r>
              <a:rPr lang="id-ID" sz="1200" dirty="0">
                <a:solidFill>
                  <a:schemeClr val="tx2"/>
                </a:solidFill>
              </a:rPr>
              <a:t>Of shopping carts are abandoned right before the transaction its completed. Suitable for all categories business and personal presentation</a:t>
            </a:r>
            <a:r>
              <a:rPr lang="id-ID" sz="1200" b="1" dirty="0">
                <a:solidFill>
                  <a:schemeClr val="tx2"/>
                </a:solidFill>
              </a:rPr>
              <a:t>,</a:t>
            </a:r>
            <a:endParaRPr lang="id-ID" sz="1200" dirty="0">
              <a:solidFill>
                <a:schemeClr val="tx2"/>
              </a:solidFill>
            </a:endParaRPr>
          </a:p>
        </p:txBody>
      </p:sp>
      <p:sp>
        <p:nvSpPr>
          <p:cNvPr id="118" name="TextBox 117"/>
          <p:cNvSpPr txBox="1"/>
          <p:nvPr/>
        </p:nvSpPr>
        <p:spPr>
          <a:xfrm>
            <a:off x="7417974" y="4643967"/>
            <a:ext cx="715260" cy="400110"/>
          </a:xfrm>
          <a:prstGeom prst="rect">
            <a:avLst/>
          </a:prstGeom>
          <a:noFill/>
        </p:spPr>
        <p:txBody>
          <a:bodyPr wrap="none" rtlCol="0">
            <a:spAutoFit/>
          </a:bodyPr>
          <a:lstStyle/>
          <a:p>
            <a:pPr algn="ctr"/>
            <a:r>
              <a:rPr lang="id-ID" sz="2000" b="1" dirty="0">
                <a:solidFill>
                  <a:schemeClr val="accent1"/>
                </a:solidFill>
              </a:rPr>
              <a:t>120K</a:t>
            </a:r>
          </a:p>
        </p:txBody>
      </p:sp>
      <p:sp>
        <p:nvSpPr>
          <p:cNvPr id="119" name="TextBox 118"/>
          <p:cNvSpPr txBox="1"/>
          <p:nvPr/>
        </p:nvSpPr>
        <p:spPr>
          <a:xfrm>
            <a:off x="8870461" y="4643967"/>
            <a:ext cx="715260" cy="400110"/>
          </a:xfrm>
          <a:prstGeom prst="rect">
            <a:avLst/>
          </a:prstGeom>
          <a:noFill/>
        </p:spPr>
        <p:txBody>
          <a:bodyPr wrap="none" rtlCol="0">
            <a:spAutoFit/>
          </a:bodyPr>
          <a:lstStyle/>
          <a:p>
            <a:pPr algn="ctr"/>
            <a:r>
              <a:rPr lang="id-ID" sz="2000" b="1" dirty="0">
                <a:solidFill>
                  <a:schemeClr val="accent2"/>
                </a:solidFill>
              </a:rPr>
              <a:t>530K</a:t>
            </a:r>
          </a:p>
        </p:txBody>
      </p:sp>
      <p:sp>
        <p:nvSpPr>
          <p:cNvPr id="120" name="TextBox 119"/>
          <p:cNvSpPr txBox="1"/>
          <p:nvPr/>
        </p:nvSpPr>
        <p:spPr>
          <a:xfrm>
            <a:off x="10367019" y="4643967"/>
            <a:ext cx="715259" cy="400110"/>
          </a:xfrm>
          <a:prstGeom prst="rect">
            <a:avLst/>
          </a:prstGeom>
          <a:noFill/>
        </p:spPr>
        <p:txBody>
          <a:bodyPr wrap="none" rtlCol="0">
            <a:spAutoFit/>
          </a:bodyPr>
          <a:lstStyle/>
          <a:p>
            <a:pPr algn="ctr"/>
            <a:r>
              <a:rPr lang="id-ID" sz="2000" b="1" dirty="0">
                <a:solidFill>
                  <a:schemeClr val="accent4"/>
                </a:solidFill>
              </a:rPr>
              <a:t>319K</a:t>
            </a:r>
          </a:p>
        </p:txBody>
      </p:sp>
      <p:sp>
        <p:nvSpPr>
          <p:cNvPr id="121" name="Freeform 9"/>
          <p:cNvSpPr>
            <a:spLocks noEditPoints="1"/>
          </p:cNvSpPr>
          <p:nvPr/>
        </p:nvSpPr>
        <p:spPr bwMode="auto">
          <a:xfrm>
            <a:off x="8960058" y="3758799"/>
            <a:ext cx="530513" cy="53051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2" name="Freeform 20"/>
          <p:cNvSpPr>
            <a:spLocks/>
          </p:cNvSpPr>
          <p:nvPr/>
        </p:nvSpPr>
        <p:spPr bwMode="auto">
          <a:xfrm>
            <a:off x="7611598" y="3919208"/>
            <a:ext cx="328011" cy="267202"/>
          </a:xfrm>
          <a:custGeom>
            <a:avLst/>
            <a:gdLst>
              <a:gd name="T0" fmla="*/ 280 w 280"/>
              <a:gd name="T1" fmla="*/ 27 h 228"/>
              <a:gd name="T2" fmla="*/ 247 w 280"/>
              <a:gd name="T3" fmla="*/ 36 h 228"/>
              <a:gd name="T4" fmla="*/ 272 w 280"/>
              <a:gd name="T5" fmla="*/ 5 h 228"/>
              <a:gd name="T6" fmla="*/ 236 w 280"/>
              <a:gd name="T7" fmla="*/ 19 h 228"/>
              <a:gd name="T8" fmla="*/ 194 w 280"/>
              <a:gd name="T9" fmla="*/ 0 h 228"/>
              <a:gd name="T10" fmla="*/ 136 w 280"/>
              <a:gd name="T11" fmla="*/ 58 h 228"/>
              <a:gd name="T12" fmla="*/ 138 w 280"/>
              <a:gd name="T13" fmla="*/ 71 h 228"/>
              <a:gd name="T14" fmla="*/ 19 w 280"/>
              <a:gd name="T15" fmla="*/ 11 h 228"/>
              <a:gd name="T16" fmla="*/ 12 w 280"/>
              <a:gd name="T17" fmla="*/ 40 h 228"/>
              <a:gd name="T18" fmla="*/ 37 w 280"/>
              <a:gd name="T19" fmla="*/ 88 h 228"/>
              <a:gd name="T20" fmla="*/ 11 w 280"/>
              <a:gd name="T21" fmla="*/ 80 h 228"/>
              <a:gd name="T22" fmla="*/ 11 w 280"/>
              <a:gd name="T23" fmla="*/ 81 h 228"/>
              <a:gd name="T24" fmla="*/ 57 w 280"/>
              <a:gd name="T25" fmla="*/ 138 h 228"/>
              <a:gd name="T26" fmla="*/ 42 w 280"/>
              <a:gd name="T27" fmla="*/ 140 h 228"/>
              <a:gd name="T28" fmla="*/ 31 w 280"/>
              <a:gd name="T29" fmla="*/ 139 h 228"/>
              <a:gd name="T30" fmla="*/ 85 w 280"/>
              <a:gd name="T31" fmla="*/ 178 h 228"/>
              <a:gd name="T32" fmla="*/ 14 w 280"/>
              <a:gd name="T33" fmla="*/ 203 h 228"/>
              <a:gd name="T34" fmla="*/ 0 w 280"/>
              <a:gd name="T35" fmla="*/ 202 h 228"/>
              <a:gd name="T36" fmla="*/ 88 w 280"/>
              <a:gd name="T37" fmla="*/ 228 h 228"/>
              <a:gd name="T38" fmla="*/ 251 w 280"/>
              <a:gd name="T39" fmla="*/ 65 h 228"/>
              <a:gd name="T40" fmla="*/ 251 w 280"/>
              <a:gd name="T41" fmla="*/ 57 h 228"/>
              <a:gd name="T42" fmla="*/ 280 w 280"/>
              <a:gd name="T43" fmla="*/ 27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80" h="228">
                <a:moveTo>
                  <a:pt x="280" y="27"/>
                </a:moveTo>
                <a:cubicBezTo>
                  <a:pt x="270" y="32"/>
                  <a:pt x="259" y="35"/>
                  <a:pt x="247" y="36"/>
                </a:cubicBezTo>
                <a:cubicBezTo>
                  <a:pt x="259" y="29"/>
                  <a:pt x="268" y="18"/>
                  <a:pt x="272" y="5"/>
                </a:cubicBezTo>
                <a:cubicBezTo>
                  <a:pt x="261" y="11"/>
                  <a:pt x="249" y="16"/>
                  <a:pt x="236" y="19"/>
                </a:cubicBezTo>
                <a:cubicBezTo>
                  <a:pt x="225" y="7"/>
                  <a:pt x="210" y="0"/>
                  <a:pt x="194" y="0"/>
                </a:cubicBezTo>
                <a:cubicBezTo>
                  <a:pt x="162" y="0"/>
                  <a:pt x="136" y="26"/>
                  <a:pt x="136" y="58"/>
                </a:cubicBezTo>
                <a:cubicBezTo>
                  <a:pt x="136" y="62"/>
                  <a:pt x="137" y="67"/>
                  <a:pt x="138" y="71"/>
                </a:cubicBezTo>
                <a:cubicBezTo>
                  <a:pt x="90" y="69"/>
                  <a:pt x="48" y="46"/>
                  <a:pt x="19" y="11"/>
                </a:cubicBezTo>
                <a:cubicBezTo>
                  <a:pt x="14" y="19"/>
                  <a:pt x="12" y="29"/>
                  <a:pt x="12" y="40"/>
                </a:cubicBezTo>
                <a:cubicBezTo>
                  <a:pt x="12" y="60"/>
                  <a:pt x="22" y="77"/>
                  <a:pt x="37" y="88"/>
                </a:cubicBezTo>
                <a:cubicBezTo>
                  <a:pt x="28" y="87"/>
                  <a:pt x="19" y="85"/>
                  <a:pt x="11" y="80"/>
                </a:cubicBezTo>
                <a:cubicBezTo>
                  <a:pt x="11" y="81"/>
                  <a:pt x="11" y="81"/>
                  <a:pt x="11" y="81"/>
                </a:cubicBezTo>
                <a:cubicBezTo>
                  <a:pt x="11" y="109"/>
                  <a:pt x="31" y="132"/>
                  <a:pt x="57" y="138"/>
                </a:cubicBezTo>
                <a:cubicBezTo>
                  <a:pt x="52" y="139"/>
                  <a:pt x="47" y="140"/>
                  <a:pt x="42" y="140"/>
                </a:cubicBezTo>
                <a:cubicBezTo>
                  <a:pt x="38" y="140"/>
                  <a:pt x="35" y="139"/>
                  <a:pt x="31" y="139"/>
                </a:cubicBezTo>
                <a:cubicBezTo>
                  <a:pt x="39" y="161"/>
                  <a:pt x="60" y="178"/>
                  <a:pt x="85" y="178"/>
                </a:cubicBezTo>
                <a:cubicBezTo>
                  <a:pt x="65" y="194"/>
                  <a:pt x="40" y="203"/>
                  <a:pt x="14" y="203"/>
                </a:cubicBezTo>
                <a:cubicBezTo>
                  <a:pt x="9" y="203"/>
                  <a:pt x="4" y="203"/>
                  <a:pt x="0" y="202"/>
                </a:cubicBezTo>
                <a:cubicBezTo>
                  <a:pt x="25" y="219"/>
                  <a:pt x="55" y="228"/>
                  <a:pt x="88" y="228"/>
                </a:cubicBezTo>
                <a:cubicBezTo>
                  <a:pt x="194" y="228"/>
                  <a:pt x="251" y="140"/>
                  <a:pt x="251" y="65"/>
                </a:cubicBezTo>
                <a:cubicBezTo>
                  <a:pt x="251" y="62"/>
                  <a:pt x="251" y="60"/>
                  <a:pt x="251" y="57"/>
                </a:cubicBezTo>
                <a:cubicBezTo>
                  <a:pt x="263" y="49"/>
                  <a:pt x="272" y="39"/>
                  <a:pt x="280" y="27"/>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grpSp>
        <p:nvGrpSpPr>
          <p:cNvPr id="123" name="Group 122"/>
          <p:cNvGrpSpPr/>
          <p:nvPr/>
        </p:nvGrpSpPr>
        <p:grpSpPr>
          <a:xfrm>
            <a:off x="10545610" y="3890462"/>
            <a:ext cx="331511" cy="331510"/>
            <a:chOff x="11395868" y="1690688"/>
            <a:chExt cx="557213" cy="557212"/>
          </a:xfrm>
          <a:solidFill>
            <a:schemeClr val="bg1"/>
          </a:solidFill>
        </p:grpSpPr>
        <p:sp>
          <p:nvSpPr>
            <p:cNvPr id="124" name="Freeform 17"/>
            <p:cNvSpPr>
              <a:spLocks/>
            </p:cNvSpPr>
            <p:nvPr/>
          </p:nvSpPr>
          <p:spPr bwMode="auto">
            <a:xfrm>
              <a:off x="11580018" y="1857375"/>
              <a:ext cx="71438" cy="93662"/>
            </a:xfrm>
            <a:custGeom>
              <a:avLst/>
              <a:gdLst>
                <a:gd name="T0" fmla="*/ 10 w 17"/>
                <a:gd name="T1" fmla="*/ 22 h 22"/>
                <a:gd name="T2" fmla="*/ 14 w 17"/>
                <a:gd name="T3" fmla="*/ 20 h 22"/>
                <a:gd name="T4" fmla="*/ 16 w 17"/>
                <a:gd name="T5" fmla="*/ 11 h 22"/>
                <a:gd name="T6" fmla="*/ 6 w 17"/>
                <a:gd name="T7" fmla="*/ 0 h 22"/>
                <a:gd name="T8" fmla="*/ 6 w 17"/>
                <a:gd name="T9" fmla="*/ 0 h 22"/>
                <a:gd name="T10" fmla="*/ 2 w 17"/>
                <a:gd name="T11" fmla="*/ 2 h 22"/>
                <a:gd name="T12" fmla="*/ 0 w 17"/>
                <a:gd name="T13" fmla="*/ 10 h 22"/>
                <a:gd name="T14" fmla="*/ 10 w 17"/>
                <a:gd name="T15" fmla="*/ 22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22">
                  <a:moveTo>
                    <a:pt x="10" y="22"/>
                  </a:moveTo>
                  <a:cubicBezTo>
                    <a:pt x="12" y="22"/>
                    <a:pt x="13" y="21"/>
                    <a:pt x="14" y="20"/>
                  </a:cubicBezTo>
                  <a:cubicBezTo>
                    <a:pt x="16" y="18"/>
                    <a:pt x="17" y="15"/>
                    <a:pt x="16" y="11"/>
                  </a:cubicBezTo>
                  <a:cubicBezTo>
                    <a:pt x="15" y="5"/>
                    <a:pt x="11" y="0"/>
                    <a:pt x="6" y="0"/>
                  </a:cubicBezTo>
                  <a:cubicBezTo>
                    <a:pt x="6" y="0"/>
                    <a:pt x="6" y="0"/>
                    <a:pt x="6" y="0"/>
                  </a:cubicBezTo>
                  <a:cubicBezTo>
                    <a:pt x="5" y="0"/>
                    <a:pt x="3" y="0"/>
                    <a:pt x="2" y="2"/>
                  </a:cubicBezTo>
                  <a:cubicBezTo>
                    <a:pt x="0" y="4"/>
                    <a:pt x="0" y="7"/>
                    <a:pt x="0" y="10"/>
                  </a:cubicBezTo>
                  <a:cubicBezTo>
                    <a:pt x="1" y="16"/>
                    <a:pt x="5" y="22"/>
                    <a:pt x="10" y="22"/>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25" name="Freeform 18"/>
            <p:cNvSpPr>
              <a:spLocks/>
            </p:cNvSpPr>
            <p:nvPr/>
          </p:nvSpPr>
          <p:spPr bwMode="auto">
            <a:xfrm>
              <a:off x="11559381" y="2020888"/>
              <a:ext cx="107950" cy="76200"/>
            </a:xfrm>
            <a:custGeom>
              <a:avLst/>
              <a:gdLst>
                <a:gd name="T0" fmla="*/ 20 w 26"/>
                <a:gd name="T1" fmla="*/ 1 h 18"/>
                <a:gd name="T2" fmla="*/ 19 w 26"/>
                <a:gd name="T3" fmla="*/ 0 h 18"/>
                <a:gd name="T4" fmla="*/ 14 w 26"/>
                <a:gd name="T5" fmla="*/ 0 h 18"/>
                <a:gd name="T6" fmla="*/ 14 w 26"/>
                <a:gd name="T7" fmla="*/ 0 h 18"/>
                <a:gd name="T8" fmla="*/ 0 w 26"/>
                <a:gd name="T9" fmla="*/ 9 h 18"/>
                <a:gd name="T10" fmla="*/ 13 w 26"/>
                <a:gd name="T11" fmla="*/ 18 h 18"/>
                <a:gd name="T12" fmla="*/ 26 w 26"/>
                <a:gd name="T13" fmla="*/ 9 h 18"/>
                <a:gd name="T14" fmla="*/ 26 w 26"/>
                <a:gd name="T15" fmla="*/ 7 h 18"/>
                <a:gd name="T16" fmla="*/ 20 w 26"/>
                <a:gd name="T17"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6" h="18">
                  <a:moveTo>
                    <a:pt x="20" y="1"/>
                  </a:moveTo>
                  <a:cubicBezTo>
                    <a:pt x="19" y="1"/>
                    <a:pt x="19" y="1"/>
                    <a:pt x="19" y="0"/>
                  </a:cubicBezTo>
                  <a:cubicBezTo>
                    <a:pt x="17" y="0"/>
                    <a:pt x="16" y="0"/>
                    <a:pt x="14" y="0"/>
                  </a:cubicBezTo>
                  <a:cubicBezTo>
                    <a:pt x="14" y="0"/>
                    <a:pt x="14" y="0"/>
                    <a:pt x="14" y="0"/>
                  </a:cubicBezTo>
                  <a:cubicBezTo>
                    <a:pt x="7" y="0"/>
                    <a:pt x="0" y="4"/>
                    <a:pt x="0" y="9"/>
                  </a:cubicBezTo>
                  <a:cubicBezTo>
                    <a:pt x="0" y="14"/>
                    <a:pt x="6" y="18"/>
                    <a:pt x="13" y="18"/>
                  </a:cubicBezTo>
                  <a:cubicBezTo>
                    <a:pt x="22" y="18"/>
                    <a:pt x="26" y="15"/>
                    <a:pt x="26" y="9"/>
                  </a:cubicBezTo>
                  <a:cubicBezTo>
                    <a:pt x="26" y="9"/>
                    <a:pt x="26" y="8"/>
                    <a:pt x="26" y="7"/>
                  </a:cubicBezTo>
                  <a:cubicBezTo>
                    <a:pt x="25" y="5"/>
                    <a:pt x="23" y="4"/>
                    <a:pt x="20" y="1"/>
                  </a:cubicBez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sp>
          <p:nvSpPr>
            <p:cNvPr id="126" name="Freeform 19"/>
            <p:cNvSpPr>
              <a:spLocks noEditPoints="1"/>
            </p:cNvSpPr>
            <p:nvPr/>
          </p:nvSpPr>
          <p:spPr bwMode="auto">
            <a:xfrm>
              <a:off x="11395868" y="1690688"/>
              <a:ext cx="557213" cy="557212"/>
            </a:xfrm>
            <a:custGeom>
              <a:avLst/>
              <a:gdLst>
                <a:gd name="T0" fmla="*/ 66 w 133"/>
                <a:gd name="T1" fmla="*/ 0 h 133"/>
                <a:gd name="T2" fmla="*/ 0 w 133"/>
                <a:gd name="T3" fmla="*/ 67 h 133"/>
                <a:gd name="T4" fmla="*/ 66 w 133"/>
                <a:gd name="T5" fmla="*/ 133 h 133"/>
                <a:gd name="T6" fmla="*/ 133 w 133"/>
                <a:gd name="T7" fmla="*/ 67 h 133"/>
                <a:gd name="T8" fmla="*/ 66 w 133"/>
                <a:gd name="T9" fmla="*/ 0 h 133"/>
                <a:gd name="T10" fmla="*/ 60 w 133"/>
                <a:gd name="T11" fmla="*/ 103 h 133"/>
                <a:gd name="T12" fmla="*/ 52 w 133"/>
                <a:gd name="T13" fmla="*/ 104 h 133"/>
                <a:gd name="T14" fmla="*/ 42 w 133"/>
                <a:gd name="T15" fmla="*/ 103 h 133"/>
                <a:gd name="T16" fmla="*/ 30 w 133"/>
                <a:gd name="T17" fmla="*/ 95 h 133"/>
                <a:gd name="T18" fmla="*/ 29 w 133"/>
                <a:gd name="T19" fmla="*/ 90 h 133"/>
                <a:gd name="T20" fmla="*/ 30 w 133"/>
                <a:gd name="T21" fmla="*/ 85 h 133"/>
                <a:gd name="T22" fmla="*/ 51 w 133"/>
                <a:gd name="T23" fmla="*/ 74 h 133"/>
                <a:gd name="T24" fmla="*/ 51 w 133"/>
                <a:gd name="T25" fmla="*/ 74 h 133"/>
                <a:gd name="T26" fmla="*/ 50 w 133"/>
                <a:gd name="T27" fmla="*/ 69 h 133"/>
                <a:gd name="T28" fmla="*/ 50 w 133"/>
                <a:gd name="T29" fmla="*/ 67 h 133"/>
                <a:gd name="T30" fmla="*/ 33 w 133"/>
                <a:gd name="T31" fmla="*/ 50 h 133"/>
                <a:gd name="T32" fmla="*/ 46 w 133"/>
                <a:gd name="T33" fmla="*/ 35 h 133"/>
                <a:gd name="T34" fmla="*/ 53 w 133"/>
                <a:gd name="T35" fmla="*/ 33 h 133"/>
                <a:gd name="T36" fmla="*/ 74 w 133"/>
                <a:gd name="T37" fmla="*/ 33 h 133"/>
                <a:gd name="T38" fmla="*/ 75 w 133"/>
                <a:gd name="T39" fmla="*/ 35 h 133"/>
                <a:gd name="T40" fmla="*/ 75 w 133"/>
                <a:gd name="T41" fmla="*/ 36 h 133"/>
                <a:gd name="T42" fmla="*/ 70 w 133"/>
                <a:gd name="T43" fmla="*/ 40 h 133"/>
                <a:gd name="T44" fmla="*/ 69 w 133"/>
                <a:gd name="T45" fmla="*/ 40 h 133"/>
                <a:gd name="T46" fmla="*/ 68 w 133"/>
                <a:gd name="T47" fmla="*/ 40 h 133"/>
                <a:gd name="T48" fmla="*/ 71 w 133"/>
                <a:gd name="T49" fmla="*/ 50 h 133"/>
                <a:gd name="T50" fmla="*/ 64 w 133"/>
                <a:gd name="T51" fmla="*/ 63 h 133"/>
                <a:gd name="T52" fmla="*/ 61 w 133"/>
                <a:gd name="T53" fmla="*/ 67 h 133"/>
                <a:gd name="T54" fmla="*/ 66 w 133"/>
                <a:gd name="T55" fmla="*/ 73 h 133"/>
                <a:gd name="T56" fmla="*/ 74 w 133"/>
                <a:gd name="T57" fmla="*/ 87 h 133"/>
                <a:gd name="T58" fmla="*/ 60 w 133"/>
                <a:gd name="T59" fmla="*/ 103 h 133"/>
                <a:gd name="T60" fmla="*/ 107 w 133"/>
                <a:gd name="T61" fmla="*/ 67 h 133"/>
                <a:gd name="T62" fmla="*/ 106 w 133"/>
                <a:gd name="T63" fmla="*/ 69 h 133"/>
                <a:gd name="T64" fmla="*/ 94 w 133"/>
                <a:gd name="T65" fmla="*/ 69 h 133"/>
                <a:gd name="T66" fmla="*/ 94 w 133"/>
                <a:gd name="T67" fmla="*/ 81 h 133"/>
                <a:gd name="T68" fmla="*/ 92 w 133"/>
                <a:gd name="T69" fmla="*/ 82 h 133"/>
                <a:gd name="T70" fmla="*/ 89 w 133"/>
                <a:gd name="T71" fmla="*/ 82 h 133"/>
                <a:gd name="T72" fmla="*/ 87 w 133"/>
                <a:gd name="T73" fmla="*/ 81 h 133"/>
                <a:gd name="T74" fmla="*/ 87 w 133"/>
                <a:gd name="T75" fmla="*/ 69 h 133"/>
                <a:gd name="T76" fmla="*/ 75 w 133"/>
                <a:gd name="T77" fmla="*/ 69 h 133"/>
                <a:gd name="T78" fmla="*/ 74 w 133"/>
                <a:gd name="T79" fmla="*/ 67 h 133"/>
                <a:gd name="T80" fmla="*/ 74 w 133"/>
                <a:gd name="T81" fmla="*/ 64 h 133"/>
                <a:gd name="T82" fmla="*/ 75 w 133"/>
                <a:gd name="T83" fmla="*/ 62 h 133"/>
                <a:gd name="T84" fmla="*/ 87 w 133"/>
                <a:gd name="T85" fmla="*/ 62 h 133"/>
                <a:gd name="T86" fmla="*/ 87 w 133"/>
                <a:gd name="T87" fmla="*/ 50 h 133"/>
                <a:gd name="T88" fmla="*/ 89 w 133"/>
                <a:gd name="T89" fmla="*/ 49 h 133"/>
                <a:gd name="T90" fmla="*/ 92 w 133"/>
                <a:gd name="T91" fmla="*/ 49 h 133"/>
                <a:gd name="T92" fmla="*/ 94 w 133"/>
                <a:gd name="T93" fmla="*/ 50 h 133"/>
                <a:gd name="T94" fmla="*/ 94 w 133"/>
                <a:gd name="T95" fmla="*/ 62 h 133"/>
                <a:gd name="T96" fmla="*/ 106 w 133"/>
                <a:gd name="T97" fmla="*/ 62 h 133"/>
                <a:gd name="T98" fmla="*/ 107 w 133"/>
                <a:gd name="T99" fmla="*/ 64 h 133"/>
                <a:gd name="T100" fmla="*/ 107 w 133"/>
                <a:gd name="T101" fmla="*/ 67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33" h="133">
                  <a:moveTo>
                    <a:pt x="66" y="0"/>
                  </a:moveTo>
                  <a:cubicBezTo>
                    <a:pt x="29" y="0"/>
                    <a:pt x="0" y="30"/>
                    <a:pt x="0" y="67"/>
                  </a:cubicBezTo>
                  <a:cubicBezTo>
                    <a:pt x="0" y="103"/>
                    <a:pt x="29" y="133"/>
                    <a:pt x="66" y="133"/>
                  </a:cubicBezTo>
                  <a:cubicBezTo>
                    <a:pt x="103" y="133"/>
                    <a:pt x="133" y="103"/>
                    <a:pt x="133" y="67"/>
                  </a:cubicBezTo>
                  <a:cubicBezTo>
                    <a:pt x="133" y="30"/>
                    <a:pt x="103" y="0"/>
                    <a:pt x="66" y="0"/>
                  </a:cubicBezTo>
                  <a:close/>
                  <a:moveTo>
                    <a:pt x="60" y="103"/>
                  </a:moveTo>
                  <a:cubicBezTo>
                    <a:pt x="58" y="104"/>
                    <a:pt x="55" y="104"/>
                    <a:pt x="52" y="104"/>
                  </a:cubicBezTo>
                  <a:cubicBezTo>
                    <a:pt x="48" y="104"/>
                    <a:pt x="45" y="104"/>
                    <a:pt x="42" y="103"/>
                  </a:cubicBezTo>
                  <a:cubicBezTo>
                    <a:pt x="36" y="101"/>
                    <a:pt x="32" y="99"/>
                    <a:pt x="30" y="95"/>
                  </a:cubicBezTo>
                  <a:cubicBezTo>
                    <a:pt x="29" y="94"/>
                    <a:pt x="29" y="92"/>
                    <a:pt x="29" y="90"/>
                  </a:cubicBezTo>
                  <a:cubicBezTo>
                    <a:pt x="29" y="88"/>
                    <a:pt x="29" y="87"/>
                    <a:pt x="30" y="85"/>
                  </a:cubicBezTo>
                  <a:cubicBezTo>
                    <a:pt x="33" y="78"/>
                    <a:pt x="42" y="74"/>
                    <a:pt x="51" y="74"/>
                  </a:cubicBezTo>
                  <a:cubicBezTo>
                    <a:pt x="51" y="74"/>
                    <a:pt x="51" y="74"/>
                    <a:pt x="51" y="74"/>
                  </a:cubicBezTo>
                  <a:cubicBezTo>
                    <a:pt x="50" y="72"/>
                    <a:pt x="50" y="71"/>
                    <a:pt x="50" y="69"/>
                  </a:cubicBezTo>
                  <a:cubicBezTo>
                    <a:pt x="50" y="69"/>
                    <a:pt x="50" y="68"/>
                    <a:pt x="50" y="67"/>
                  </a:cubicBezTo>
                  <a:cubicBezTo>
                    <a:pt x="40" y="67"/>
                    <a:pt x="33" y="60"/>
                    <a:pt x="33" y="50"/>
                  </a:cubicBezTo>
                  <a:cubicBezTo>
                    <a:pt x="33" y="44"/>
                    <a:pt x="39" y="37"/>
                    <a:pt x="46" y="35"/>
                  </a:cubicBezTo>
                  <a:cubicBezTo>
                    <a:pt x="48" y="34"/>
                    <a:pt x="51" y="33"/>
                    <a:pt x="53" y="33"/>
                  </a:cubicBezTo>
                  <a:cubicBezTo>
                    <a:pt x="74" y="33"/>
                    <a:pt x="74" y="33"/>
                    <a:pt x="74" y="33"/>
                  </a:cubicBezTo>
                  <a:cubicBezTo>
                    <a:pt x="75" y="33"/>
                    <a:pt x="75" y="34"/>
                    <a:pt x="75" y="35"/>
                  </a:cubicBezTo>
                  <a:cubicBezTo>
                    <a:pt x="76" y="35"/>
                    <a:pt x="75" y="36"/>
                    <a:pt x="75" y="36"/>
                  </a:cubicBezTo>
                  <a:cubicBezTo>
                    <a:pt x="70" y="40"/>
                    <a:pt x="70" y="40"/>
                    <a:pt x="70" y="40"/>
                  </a:cubicBezTo>
                  <a:cubicBezTo>
                    <a:pt x="70" y="40"/>
                    <a:pt x="70" y="40"/>
                    <a:pt x="69" y="40"/>
                  </a:cubicBezTo>
                  <a:cubicBezTo>
                    <a:pt x="68" y="40"/>
                    <a:pt x="68" y="40"/>
                    <a:pt x="68" y="40"/>
                  </a:cubicBezTo>
                  <a:cubicBezTo>
                    <a:pt x="70" y="43"/>
                    <a:pt x="71" y="46"/>
                    <a:pt x="71" y="50"/>
                  </a:cubicBezTo>
                  <a:cubicBezTo>
                    <a:pt x="71" y="55"/>
                    <a:pt x="69" y="59"/>
                    <a:pt x="64" y="63"/>
                  </a:cubicBezTo>
                  <a:cubicBezTo>
                    <a:pt x="61" y="65"/>
                    <a:pt x="61" y="66"/>
                    <a:pt x="61" y="67"/>
                  </a:cubicBezTo>
                  <a:cubicBezTo>
                    <a:pt x="61" y="68"/>
                    <a:pt x="63" y="71"/>
                    <a:pt x="66" y="73"/>
                  </a:cubicBezTo>
                  <a:cubicBezTo>
                    <a:pt x="72" y="77"/>
                    <a:pt x="74" y="81"/>
                    <a:pt x="74" y="87"/>
                  </a:cubicBezTo>
                  <a:cubicBezTo>
                    <a:pt x="74" y="94"/>
                    <a:pt x="69" y="101"/>
                    <a:pt x="60" y="103"/>
                  </a:cubicBezTo>
                  <a:close/>
                  <a:moveTo>
                    <a:pt x="107" y="67"/>
                  </a:moveTo>
                  <a:cubicBezTo>
                    <a:pt x="107" y="68"/>
                    <a:pt x="107" y="69"/>
                    <a:pt x="106" y="69"/>
                  </a:cubicBezTo>
                  <a:cubicBezTo>
                    <a:pt x="94" y="69"/>
                    <a:pt x="94" y="69"/>
                    <a:pt x="94" y="69"/>
                  </a:cubicBezTo>
                  <a:cubicBezTo>
                    <a:pt x="94" y="81"/>
                    <a:pt x="94" y="81"/>
                    <a:pt x="94" y="81"/>
                  </a:cubicBezTo>
                  <a:cubicBezTo>
                    <a:pt x="94" y="82"/>
                    <a:pt x="93" y="82"/>
                    <a:pt x="92" y="82"/>
                  </a:cubicBezTo>
                  <a:cubicBezTo>
                    <a:pt x="89" y="82"/>
                    <a:pt x="89" y="82"/>
                    <a:pt x="89" y="82"/>
                  </a:cubicBezTo>
                  <a:cubicBezTo>
                    <a:pt x="88" y="82"/>
                    <a:pt x="87" y="82"/>
                    <a:pt x="87" y="81"/>
                  </a:cubicBezTo>
                  <a:cubicBezTo>
                    <a:pt x="87" y="69"/>
                    <a:pt x="87" y="69"/>
                    <a:pt x="87" y="69"/>
                  </a:cubicBezTo>
                  <a:cubicBezTo>
                    <a:pt x="75" y="69"/>
                    <a:pt x="75" y="69"/>
                    <a:pt x="75" y="69"/>
                  </a:cubicBezTo>
                  <a:cubicBezTo>
                    <a:pt x="74" y="69"/>
                    <a:pt x="74" y="68"/>
                    <a:pt x="74" y="67"/>
                  </a:cubicBezTo>
                  <a:cubicBezTo>
                    <a:pt x="74" y="64"/>
                    <a:pt x="74" y="64"/>
                    <a:pt x="74" y="64"/>
                  </a:cubicBezTo>
                  <a:cubicBezTo>
                    <a:pt x="74" y="63"/>
                    <a:pt x="74" y="62"/>
                    <a:pt x="75" y="62"/>
                  </a:cubicBezTo>
                  <a:cubicBezTo>
                    <a:pt x="87" y="62"/>
                    <a:pt x="87" y="62"/>
                    <a:pt x="87" y="62"/>
                  </a:cubicBezTo>
                  <a:cubicBezTo>
                    <a:pt x="87" y="50"/>
                    <a:pt x="87" y="50"/>
                    <a:pt x="87" y="50"/>
                  </a:cubicBezTo>
                  <a:cubicBezTo>
                    <a:pt x="87" y="49"/>
                    <a:pt x="88" y="49"/>
                    <a:pt x="89" y="49"/>
                  </a:cubicBezTo>
                  <a:cubicBezTo>
                    <a:pt x="92" y="49"/>
                    <a:pt x="92" y="49"/>
                    <a:pt x="92" y="49"/>
                  </a:cubicBezTo>
                  <a:cubicBezTo>
                    <a:pt x="93" y="49"/>
                    <a:pt x="94" y="49"/>
                    <a:pt x="94" y="50"/>
                  </a:cubicBezTo>
                  <a:cubicBezTo>
                    <a:pt x="94" y="62"/>
                    <a:pt x="94" y="62"/>
                    <a:pt x="94" y="62"/>
                  </a:cubicBezTo>
                  <a:cubicBezTo>
                    <a:pt x="106" y="62"/>
                    <a:pt x="106" y="62"/>
                    <a:pt x="106" y="62"/>
                  </a:cubicBezTo>
                  <a:cubicBezTo>
                    <a:pt x="107" y="62"/>
                    <a:pt x="107" y="63"/>
                    <a:pt x="107" y="64"/>
                  </a:cubicBezTo>
                  <a:lnTo>
                    <a:pt x="107" y="67"/>
                  </a:lnTo>
                  <a:close/>
                </a:path>
              </a:pathLst>
            </a:custGeom>
            <a:grpFill/>
            <a:ln>
              <a:noFill/>
            </a:ln>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1049580206"/>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8" presetClass="entr" presetSubtype="3" fill="hold"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strips(upRight)">
                                      <p:cBhvr>
                                        <p:cTn id="15" dur="500"/>
                                        <p:tgtEl>
                                          <p:spTgt spid="5"/>
                                        </p:tgtEl>
                                      </p:cBhvr>
                                    </p:animEffect>
                                  </p:childTnLst>
                                </p:cTn>
                              </p:par>
                            </p:childTnLst>
                          </p:cTn>
                        </p:par>
                        <p:par>
                          <p:cTn id="16" fill="hold">
                            <p:stCondLst>
                              <p:cond delay="1000"/>
                            </p:stCondLst>
                            <p:childTnLst>
                              <p:par>
                                <p:cTn id="17" presetID="47" presetClass="entr" presetSubtype="0" fill="hold" grpId="0" nodeType="afterEffect">
                                  <p:stCondLst>
                                    <p:cond delay="0"/>
                                  </p:stCondLst>
                                  <p:childTnLst>
                                    <p:set>
                                      <p:cBhvr>
                                        <p:cTn id="18" dur="1" fill="hold">
                                          <p:stCondLst>
                                            <p:cond delay="0"/>
                                          </p:stCondLst>
                                        </p:cTn>
                                        <p:tgtEl>
                                          <p:spTgt spid="86"/>
                                        </p:tgtEl>
                                        <p:attrNameLst>
                                          <p:attrName>style.visibility</p:attrName>
                                        </p:attrNameLst>
                                      </p:cBhvr>
                                      <p:to>
                                        <p:strVal val="visible"/>
                                      </p:to>
                                    </p:set>
                                    <p:animEffect transition="in" filter="fade">
                                      <p:cBhvr>
                                        <p:cTn id="19" dur="1000"/>
                                        <p:tgtEl>
                                          <p:spTgt spid="86"/>
                                        </p:tgtEl>
                                      </p:cBhvr>
                                    </p:animEffect>
                                    <p:anim calcmode="lin" valueType="num">
                                      <p:cBhvr>
                                        <p:cTn id="20" dur="1000" fill="hold"/>
                                        <p:tgtEl>
                                          <p:spTgt spid="86"/>
                                        </p:tgtEl>
                                        <p:attrNameLst>
                                          <p:attrName>ppt_x</p:attrName>
                                        </p:attrNameLst>
                                      </p:cBhvr>
                                      <p:tavLst>
                                        <p:tav tm="0">
                                          <p:val>
                                            <p:strVal val="#ppt_x"/>
                                          </p:val>
                                        </p:tav>
                                        <p:tav tm="100000">
                                          <p:val>
                                            <p:strVal val="#ppt_x"/>
                                          </p:val>
                                        </p:tav>
                                      </p:tavLst>
                                    </p:anim>
                                    <p:anim calcmode="lin" valueType="num">
                                      <p:cBhvr>
                                        <p:cTn id="21" dur="1000" fill="hold"/>
                                        <p:tgtEl>
                                          <p:spTgt spid="86"/>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0"/>
                                  </p:stCondLst>
                                  <p:childTnLst>
                                    <p:set>
                                      <p:cBhvr>
                                        <p:cTn id="23" dur="1" fill="hold">
                                          <p:stCondLst>
                                            <p:cond delay="0"/>
                                          </p:stCondLst>
                                        </p:cTn>
                                        <p:tgtEl>
                                          <p:spTgt spid="87"/>
                                        </p:tgtEl>
                                        <p:attrNameLst>
                                          <p:attrName>style.visibility</p:attrName>
                                        </p:attrNameLst>
                                      </p:cBhvr>
                                      <p:to>
                                        <p:strVal val="visible"/>
                                      </p:to>
                                    </p:set>
                                    <p:animEffect transition="in" filter="fade">
                                      <p:cBhvr>
                                        <p:cTn id="24" dur="1000"/>
                                        <p:tgtEl>
                                          <p:spTgt spid="87"/>
                                        </p:tgtEl>
                                      </p:cBhvr>
                                    </p:animEffect>
                                    <p:anim calcmode="lin" valueType="num">
                                      <p:cBhvr>
                                        <p:cTn id="25" dur="1000" fill="hold"/>
                                        <p:tgtEl>
                                          <p:spTgt spid="87"/>
                                        </p:tgtEl>
                                        <p:attrNameLst>
                                          <p:attrName>ppt_x</p:attrName>
                                        </p:attrNameLst>
                                      </p:cBhvr>
                                      <p:tavLst>
                                        <p:tav tm="0">
                                          <p:val>
                                            <p:strVal val="#ppt_x"/>
                                          </p:val>
                                        </p:tav>
                                        <p:tav tm="100000">
                                          <p:val>
                                            <p:strVal val="#ppt_x"/>
                                          </p:val>
                                        </p:tav>
                                      </p:tavLst>
                                    </p:anim>
                                    <p:anim calcmode="lin" valueType="num">
                                      <p:cBhvr>
                                        <p:cTn id="26" dur="1000" fill="hold"/>
                                        <p:tgtEl>
                                          <p:spTgt spid="87"/>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0"/>
                                  </p:stCondLst>
                                  <p:childTnLst>
                                    <p:set>
                                      <p:cBhvr>
                                        <p:cTn id="28" dur="1" fill="hold">
                                          <p:stCondLst>
                                            <p:cond delay="0"/>
                                          </p:stCondLst>
                                        </p:cTn>
                                        <p:tgtEl>
                                          <p:spTgt spid="85"/>
                                        </p:tgtEl>
                                        <p:attrNameLst>
                                          <p:attrName>style.visibility</p:attrName>
                                        </p:attrNameLst>
                                      </p:cBhvr>
                                      <p:to>
                                        <p:strVal val="visible"/>
                                      </p:to>
                                    </p:set>
                                    <p:animEffect transition="in" filter="fade">
                                      <p:cBhvr>
                                        <p:cTn id="29" dur="1000"/>
                                        <p:tgtEl>
                                          <p:spTgt spid="85"/>
                                        </p:tgtEl>
                                      </p:cBhvr>
                                    </p:animEffect>
                                    <p:anim calcmode="lin" valueType="num">
                                      <p:cBhvr>
                                        <p:cTn id="30" dur="1000" fill="hold"/>
                                        <p:tgtEl>
                                          <p:spTgt spid="85"/>
                                        </p:tgtEl>
                                        <p:attrNameLst>
                                          <p:attrName>ppt_x</p:attrName>
                                        </p:attrNameLst>
                                      </p:cBhvr>
                                      <p:tavLst>
                                        <p:tav tm="0">
                                          <p:val>
                                            <p:strVal val="#ppt_x"/>
                                          </p:val>
                                        </p:tav>
                                        <p:tav tm="100000">
                                          <p:val>
                                            <p:strVal val="#ppt_x"/>
                                          </p:val>
                                        </p:tav>
                                      </p:tavLst>
                                    </p:anim>
                                    <p:anim calcmode="lin" valueType="num">
                                      <p:cBhvr>
                                        <p:cTn id="31" dur="1000" fill="hold"/>
                                        <p:tgtEl>
                                          <p:spTgt spid="85"/>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0"/>
                                  </p:stCondLst>
                                  <p:childTnLst>
                                    <p:set>
                                      <p:cBhvr>
                                        <p:cTn id="33" dur="1" fill="hold">
                                          <p:stCondLst>
                                            <p:cond delay="0"/>
                                          </p:stCondLst>
                                        </p:cTn>
                                        <p:tgtEl>
                                          <p:spTgt spid="88"/>
                                        </p:tgtEl>
                                        <p:attrNameLst>
                                          <p:attrName>style.visibility</p:attrName>
                                        </p:attrNameLst>
                                      </p:cBhvr>
                                      <p:to>
                                        <p:strVal val="visible"/>
                                      </p:to>
                                    </p:set>
                                    <p:animEffect transition="in" filter="fade">
                                      <p:cBhvr>
                                        <p:cTn id="34" dur="1000"/>
                                        <p:tgtEl>
                                          <p:spTgt spid="88"/>
                                        </p:tgtEl>
                                      </p:cBhvr>
                                    </p:animEffect>
                                    <p:anim calcmode="lin" valueType="num">
                                      <p:cBhvr>
                                        <p:cTn id="35" dur="1000" fill="hold"/>
                                        <p:tgtEl>
                                          <p:spTgt spid="88"/>
                                        </p:tgtEl>
                                        <p:attrNameLst>
                                          <p:attrName>ppt_x</p:attrName>
                                        </p:attrNameLst>
                                      </p:cBhvr>
                                      <p:tavLst>
                                        <p:tav tm="0">
                                          <p:val>
                                            <p:strVal val="#ppt_x"/>
                                          </p:val>
                                        </p:tav>
                                        <p:tav tm="100000">
                                          <p:val>
                                            <p:strVal val="#ppt_x"/>
                                          </p:val>
                                        </p:tav>
                                      </p:tavLst>
                                    </p:anim>
                                    <p:anim calcmode="lin" valueType="num">
                                      <p:cBhvr>
                                        <p:cTn id="36" dur="1000" fill="hold"/>
                                        <p:tgtEl>
                                          <p:spTgt spid="88"/>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0"/>
                                  </p:stCondLst>
                                  <p:childTnLst>
                                    <p:set>
                                      <p:cBhvr>
                                        <p:cTn id="38" dur="1" fill="hold">
                                          <p:stCondLst>
                                            <p:cond delay="0"/>
                                          </p:stCondLst>
                                        </p:cTn>
                                        <p:tgtEl>
                                          <p:spTgt spid="89"/>
                                        </p:tgtEl>
                                        <p:attrNameLst>
                                          <p:attrName>style.visibility</p:attrName>
                                        </p:attrNameLst>
                                      </p:cBhvr>
                                      <p:to>
                                        <p:strVal val="visible"/>
                                      </p:to>
                                    </p:set>
                                    <p:animEffect transition="in" filter="fade">
                                      <p:cBhvr>
                                        <p:cTn id="39" dur="1000"/>
                                        <p:tgtEl>
                                          <p:spTgt spid="89"/>
                                        </p:tgtEl>
                                      </p:cBhvr>
                                    </p:animEffect>
                                    <p:anim calcmode="lin" valueType="num">
                                      <p:cBhvr>
                                        <p:cTn id="40" dur="1000" fill="hold"/>
                                        <p:tgtEl>
                                          <p:spTgt spid="89"/>
                                        </p:tgtEl>
                                        <p:attrNameLst>
                                          <p:attrName>ppt_x</p:attrName>
                                        </p:attrNameLst>
                                      </p:cBhvr>
                                      <p:tavLst>
                                        <p:tav tm="0">
                                          <p:val>
                                            <p:strVal val="#ppt_x"/>
                                          </p:val>
                                        </p:tav>
                                        <p:tav tm="100000">
                                          <p:val>
                                            <p:strVal val="#ppt_x"/>
                                          </p:val>
                                        </p:tav>
                                      </p:tavLst>
                                    </p:anim>
                                    <p:anim calcmode="lin" valueType="num">
                                      <p:cBhvr>
                                        <p:cTn id="41" dur="1000" fill="hold"/>
                                        <p:tgtEl>
                                          <p:spTgt spid="89"/>
                                        </p:tgtEl>
                                        <p:attrNameLst>
                                          <p:attrName>ppt_y</p:attrName>
                                        </p:attrNameLst>
                                      </p:cBhvr>
                                      <p:tavLst>
                                        <p:tav tm="0">
                                          <p:val>
                                            <p:strVal val="#ppt_y-.1"/>
                                          </p:val>
                                        </p:tav>
                                        <p:tav tm="100000">
                                          <p:val>
                                            <p:strVal val="#ppt_y"/>
                                          </p:val>
                                        </p:tav>
                                      </p:tavLst>
                                    </p:anim>
                                  </p:childTnLst>
                                </p:cTn>
                              </p:par>
                            </p:childTnLst>
                          </p:cTn>
                        </p:par>
                        <p:par>
                          <p:cTn id="42" fill="hold">
                            <p:stCondLst>
                              <p:cond delay="2000"/>
                            </p:stCondLst>
                            <p:childTnLst>
                              <p:par>
                                <p:cTn id="43" presetID="22" presetClass="entr" presetSubtype="4" fill="hold" nodeType="afterEffect">
                                  <p:stCondLst>
                                    <p:cond delay="0"/>
                                  </p:stCondLst>
                                  <p:childTnLst>
                                    <p:set>
                                      <p:cBhvr>
                                        <p:cTn id="44" dur="1" fill="hold">
                                          <p:stCondLst>
                                            <p:cond delay="0"/>
                                          </p:stCondLst>
                                        </p:cTn>
                                        <p:tgtEl>
                                          <p:spTgt spid="105"/>
                                        </p:tgtEl>
                                        <p:attrNameLst>
                                          <p:attrName>style.visibility</p:attrName>
                                        </p:attrNameLst>
                                      </p:cBhvr>
                                      <p:to>
                                        <p:strVal val="visible"/>
                                      </p:to>
                                    </p:set>
                                    <p:animEffect transition="in" filter="wipe(down)">
                                      <p:cBhvr>
                                        <p:cTn id="45" dur="500"/>
                                        <p:tgtEl>
                                          <p:spTgt spid="105"/>
                                        </p:tgtEl>
                                      </p:cBhvr>
                                    </p:animEffect>
                                  </p:childTnLst>
                                </p:cTn>
                              </p:par>
                              <p:par>
                                <p:cTn id="46" presetID="22" presetClass="entr" presetSubtype="4" fill="hold" nodeType="withEffect">
                                  <p:stCondLst>
                                    <p:cond delay="0"/>
                                  </p:stCondLst>
                                  <p:childTnLst>
                                    <p:set>
                                      <p:cBhvr>
                                        <p:cTn id="47" dur="1" fill="hold">
                                          <p:stCondLst>
                                            <p:cond delay="0"/>
                                          </p:stCondLst>
                                        </p:cTn>
                                        <p:tgtEl>
                                          <p:spTgt spid="91"/>
                                        </p:tgtEl>
                                        <p:attrNameLst>
                                          <p:attrName>style.visibility</p:attrName>
                                        </p:attrNameLst>
                                      </p:cBhvr>
                                      <p:to>
                                        <p:strVal val="visible"/>
                                      </p:to>
                                    </p:set>
                                    <p:animEffect transition="in" filter="wipe(down)">
                                      <p:cBhvr>
                                        <p:cTn id="48" dur="500"/>
                                        <p:tgtEl>
                                          <p:spTgt spid="91"/>
                                        </p:tgtEl>
                                      </p:cBhvr>
                                    </p:animEffect>
                                  </p:childTnLst>
                                </p:cTn>
                              </p:par>
                              <p:par>
                                <p:cTn id="49" presetID="22" presetClass="entr" presetSubtype="4" fill="hold" nodeType="withEffect">
                                  <p:stCondLst>
                                    <p:cond delay="0"/>
                                  </p:stCondLst>
                                  <p:childTnLst>
                                    <p:set>
                                      <p:cBhvr>
                                        <p:cTn id="50" dur="1" fill="hold">
                                          <p:stCondLst>
                                            <p:cond delay="0"/>
                                          </p:stCondLst>
                                        </p:cTn>
                                        <p:tgtEl>
                                          <p:spTgt spid="108"/>
                                        </p:tgtEl>
                                        <p:attrNameLst>
                                          <p:attrName>style.visibility</p:attrName>
                                        </p:attrNameLst>
                                      </p:cBhvr>
                                      <p:to>
                                        <p:strVal val="visible"/>
                                      </p:to>
                                    </p:set>
                                    <p:animEffect transition="in" filter="wipe(down)">
                                      <p:cBhvr>
                                        <p:cTn id="51" dur="500"/>
                                        <p:tgtEl>
                                          <p:spTgt spid="108"/>
                                        </p:tgtEl>
                                      </p:cBhvr>
                                    </p:animEffect>
                                  </p:childTnLst>
                                </p:cTn>
                              </p:par>
                              <p:par>
                                <p:cTn id="52" presetID="22" presetClass="entr" presetSubtype="4" fill="hold" nodeType="withEffect">
                                  <p:stCondLst>
                                    <p:cond delay="0"/>
                                  </p:stCondLst>
                                  <p:childTnLst>
                                    <p:set>
                                      <p:cBhvr>
                                        <p:cTn id="53" dur="1" fill="hold">
                                          <p:stCondLst>
                                            <p:cond delay="0"/>
                                          </p:stCondLst>
                                        </p:cTn>
                                        <p:tgtEl>
                                          <p:spTgt spid="92"/>
                                        </p:tgtEl>
                                        <p:attrNameLst>
                                          <p:attrName>style.visibility</p:attrName>
                                        </p:attrNameLst>
                                      </p:cBhvr>
                                      <p:to>
                                        <p:strVal val="visible"/>
                                      </p:to>
                                    </p:set>
                                    <p:animEffect transition="in" filter="wipe(down)">
                                      <p:cBhvr>
                                        <p:cTn id="54" dur="500"/>
                                        <p:tgtEl>
                                          <p:spTgt spid="92"/>
                                        </p:tgtEl>
                                      </p:cBhvr>
                                    </p:animEffect>
                                  </p:childTnLst>
                                </p:cTn>
                              </p:par>
                              <p:par>
                                <p:cTn id="55" presetID="22" presetClass="entr" presetSubtype="4" fill="hold" nodeType="withEffect">
                                  <p:stCondLst>
                                    <p:cond delay="0"/>
                                  </p:stCondLst>
                                  <p:childTnLst>
                                    <p:set>
                                      <p:cBhvr>
                                        <p:cTn id="56" dur="1" fill="hold">
                                          <p:stCondLst>
                                            <p:cond delay="0"/>
                                          </p:stCondLst>
                                        </p:cTn>
                                        <p:tgtEl>
                                          <p:spTgt spid="101"/>
                                        </p:tgtEl>
                                        <p:attrNameLst>
                                          <p:attrName>style.visibility</p:attrName>
                                        </p:attrNameLst>
                                      </p:cBhvr>
                                      <p:to>
                                        <p:strVal val="visible"/>
                                      </p:to>
                                    </p:set>
                                    <p:animEffect transition="in" filter="wipe(down)">
                                      <p:cBhvr>
                                        <p:cTn id="57" dur="500"/>
                                        <p:tgtEl>
                                          <p:spTgt spid="101"/>
                                        </p:tgtEl>
                                      </p:cBhvr>
                                    </p:animEffect>
                                  </p:childTnLst>
                                </p:cTn>
                              </p:par>
                              <p:par>
                                <p:cTn id="58" presetID="22" presetClass="entr" presetSubtype="4" fill="hold" nodeType="withEffect">
                                  <p:stCondLst>
                                    <p:cond delay="0"/>
                                  </p:stCondLst>
                                  <p:childTnLst>
                                    <p:set>
                                      <p:cBhvr>
                                        <p:cTn id="59" dur="1" fill="hold">
                                          <p:stCondLst>
                                            <p:cond delay="0"/>
                                          </p:stCondLst>
                                        </p:cTn>
                                        <p:tgtEl>
                                          <p:spTgt spid="95"/>
                                        </p:tgtEl>
                                        <p:attrNameLst>
                                          <p:attrName>style.visibility</p:attrName>
                                        </p:attrNameLst>
                                      </p:cBhvr>
                                      <p:to>
                                        <p:strVal val="visible"/>
                                      </p:to>
                                    </p:set>
                                    <p:animEffect transition="in" filter="wipe(down)">
                                      <p:cBhvr>
                                        <p:cTn id="60" dur="500"/>
                                        <p:tgtEl>
                                          <p:spTgt spid="95"/>
                                        </p:tgtEl>
                                      </p:cBhvr>
                                    </p:animEffect>
                                  </p:childTnLst>
                                </p:cTn>
                              </p:par>
                              <p:par>
                                <p:cTn id="61" presetID="22" presetClass="entr" presetSubtype="4" fill="hold" nodeType="withEffect">
                                  <p:stCondLst>
                                    <p:cond delay="0"/>
                                  </p:stCondLst>
                                  <p:childTnLst>
                                    <p:set>
                                      <p:cBhvr>
                                        <p:cTn id="62" dur="1" fill="hold">
                                          <p:stCondLst>
                                            <p:cond delay="0"/>
                                          </p:stCondLst>
                                        </p:cTn>
                                        <p:tgtEl>
                                          <p:spTgt spid="98"/>
                                        </p:tgtEl>
                                        <p:attrNameLst>
                                          <p:attrName>style.visibility</p:attrName>
                                        </p:attrNameLst>
                                      </p:cBhvr>
                                      <p:to>
                                        <p:strVal val="visible"/>
                                      </p:to>
                                    </p:set>
                                    <p:animEffect transition="in" filter="wipe(down)">
                                      <p:cBhvr>
                                        <p:cTn id="63" dur="500"/>
                                        <p:tgtEl>
                                          <p:spTgt spid="98"/>
                                        </p:tgtEl>
                                      </p:cBhvr>
                                    </p:animEffect>
                                  </p:childTnLst>
                                </p:cTn>
                              </p:par>
                            </p:childTnLst>
                          </p:cTn>
                        </p:par>
                        <p:par>
                          <p:cTn id="64" fill="hold">
                            <p:stCondLst>
                              <p:cond delay="2500"/>
                            </p:stCondLst>
                            <p:childTnLst>
                              <p:par>
                                <p:cTn id="65" presetID="10" presetClass="entr" presetSubtype="0" fill="hold" grpId="0" nodeType="afterEffect">
                                  <p:stCondLst>
                                    <p:cond delay="0"/>
                                  </p:stCondLst>
                                  <p:childTnLst>
                                    <p:set>
                                      <p:cBhvr>
                                        <p:cTn id="66" dur="1" fill="hold">
                                          <p:stCondLst>
                                            <p:cond delay="0"/>
                                          </p:stCondLst>
                                        </p:cTn>
                                        <p:tgtEl>
                                          <p:spTgt spid="116"/>
                                        </p:tgtEl>
                                        <p:attrNameLst>
                                          <p:attrName>style.visibility</p:attrName>
                                        </p:attrNameLst>
                                      </p:cBhvr>
                                      <p:to>
                                        <p:strVal val="visible"/>
                                      </p:to>
                                    </p:set>
                                    <p:animEffect transition="in" filter="fade">
                                      <p:cBhvr>
                                        <p:cTn id="67" dur="500"/>
                                        <p:tgtEl>
                                          <p:spTgt spid="11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17"/>
                                        </p:tgtEl>
                                        <p:attrNameLst>
                                          <p:attrName>style.visibility</p:attrName>
                                        </p:attrNameLst>
                                      </p:cBhvr>
                                      <p:to>
                                        <p:strVal val="visible"/>
                                      </p:to>
                                    </p:set>
                                    <p:animEffect transition="in" filter="fade">
                                      <p:cBhvr>
                                        <p:cTn id="70" dur="500"/>
                                        <p:tgtEl>
                                          <p:spTgt spid="117"/>
                                        </p:tgtEl>
                                      </p:cBhvr>
                                    </p:animEffect>
                                  </p:childTnLst>
                                </p:cTn>
                              </p:par>
                            </p:childTnLst>
                          </p:cTn>
                        </p:par>
                        <p:par>
                          <p:cTn id="71" fill="hold">
                            <p:stCondLst>
                              <p:cond delay="3000"/>
                            </p:stCondLst>
                            <p:childTnLst>
                              <p:par>
                                <p:cTn id="72" presetID="10" presetClass="entr" presetSubtype="0" fill="hold" nodeType="afterEffect">
                                  <p:stCondLst>
                                    <p:cond delay="0"/>
                                  </p:stCondLst>
                                  <p:childTnLst>
                                    <p:set>
                                      <p:cBhvr>
                                        <p:cTn id="73" dur="1" fill="hold">
                                          <p:stCondLst>
                                            <p:cond delay="0"/>
                                          </p:stCondLst>
                                        </p:cTn>
                                        <p:tgtEl>
                                          <p:spTgt spid="112"/>
                                        </p:tgtEl>
                                        <p:attrNameLst>
                                          <p:attrName>style.visibility</p:attrName>
                                        </p:attrNameLst>
                                      </p:cBhvr>
                                      <p:to>
                                        <p:strVal val="visible"/>
                                      </p:to>
                                    </p:set>
                                    <p:animEffect transition="in" filter="fade">
                                      <p:cBhvr>
                                        <p:cTn id="74" dur="500"/>
                                        <p:tgtEl>
                                          <p:spTgt spid="112"/>
                                        </p:tgtEl>
                                      </p:cBhvr>
                                    </p:animEffect>
                                  </p:childTnLst>
                                </p:cTn>
                              </p:par>
                            </p:childTnLst>
                          </p:cTn>
                        </p:par>
                        <p:par>
                          <p:cTn id="75" fill="hold">
                            <p:stCondLst>
                              <p:cond delay="3500"/>
                            </p:stCondLst>
                            <p:childTnLst>
                              <p:par>
                                <p:cTn id="76" presetID="53" presetClass="entr" presetSubtype="16" fill="hold" grpId="0" nodeType="afterEffect">
                                  <p:stCondLst>
                                    <p:cond delay="0"/>
                                  </p:stCondLst>
                                  <p:childTnLst>
                                    <p:set>
                                      <p:cBhvr>
                                        <p:cTn id="77" dur="1" fill="hold">
                                          <p:stCondLst>
                                            <p:cond delay="0"/>
                                          </p:stCondLst>
                                        </p:cTn>
                                        <p:tgtEl>
                                          <p:spTgt spid="114"/>
                                        </p:tgtEl>
                                        <p:attrNameLst>
                                          <p:attrName>style.visibility</p:attrName>
                                        </p:attrNameLst>
                                      </p:cBhvr>
                                      <p:to>
                                        <p:strVal val="visible"/>
                                      </p:to>
                                    </p:set>
                                    <p:anim calcmode="lin" valueType="num">
                                      <p:cBhvr>
                                        <p:cTn id="78" dur="500" fill="hold"/>
                                        <p:tgtEl>
                                          <p:spTgt spid="114"/>
                                        </p:tgtEl>
                                        <p:attrNameLst>
                                          <p:attrName>ppt_w</p:attrName>
                                        </p:attrNameLst>
                                      </p:cBhvr>
                                      <p:tavLst>
                                        <p:tav tm="0">
                                          <p:val>
                                            <p:fltVal val="0"/>
                                          </p:val>
                                        </p:tav>
                                        <p:tav tm="100000">
                                          <p:val>
                                            <p:strVal val="#ppt_w"/>
                                          </p:val>
                                        </p:tav>
                                      </p:tavLst>
                                    </p:anim>
                                    <p:anim calcmode="lin" valueType="num">
                                      <p:cBhvr>
                                        <p:cTn id="79" dur="500" fill="hold"/>
                                        <p:tgtEl>
                                          <p:spTgt spid="114"/>
                                        </p:tgtEl>
                                        <p:attrNameLst>
                                          <p:attrName>ppt_h</p:attrName>
                                        </p:attrNameLst>
                                      </p:cBhvr>
                                      <p:tavLst>
                                        <p:tav tm="0">
                                          <p:val>
                                            <p:fltVal val="0"/>
                                          </p:val>
                                        </p:tav>
                                        <p:tav tm="100000">
                                          <p:val>
                                            <p:strVal val="#ppt_h"/>
                                          </p:val>
                                        </p:tav>
                                      </p:tavLst>
                                    </p:anim>
                                    <p:animEffect transition="in" filter="fade">
                                      <p:cBhvr>
                                        <p:cTn id="80" dur="500"/>
                                        <p:tgtEl>
                                          <p:spTgt spid="114"/>
                                        </p:tgtEl>
                                      </p:cBhvr>
                                    </p:animEffect>
                                  </p:childTnLst>
                                </p:cTn>
                              </p:par>
                              <p:par>
                                <p:cTn id="81" presetID="53" presetClass="entr" presetSubtype="16" fill="hold" grpId="0" nodeType="withEffect">
                                  <p:stCondLst>
                                    <p:cond delay="0"/>
                                  </p:stCondLst>
                                  <p:childTnLst>
                                    <p:set>
                                      <p:cBhvr>
                                        <p:cTn id="82" dur="1" fill="hold">
                                          <p:stCondLst>
                                            <p:cond delay="0"/>
                                          </p:stCondLst>
                                        </p:cTn>
                                        <p:tgtEl>
                                          <p:spTgt spid="115"/>
                                        </p:tgtEl>
                                        <p:attrNameLst>
                                          <p:attrName>style.visibility</p:attrName>
                                        </p:attrNameLst>
                                      </p:cBhvr>
                                      <p:to>
                                        <p:strVal val="visible"/>
                                      </p:to>
                                    </p:set>
                                    <p:anim calcmode="lin" valueType="num">
                                      <p:cBhvr>
                                        <p:cTn id="83" dur="500" fill="hold"/>
                                        <p:tgtEl>
                                          <p:spTgt spid="115"/>
                                        </p:tgtEl>
                                        <p:attrNameLst>
                                          <p:attrName>ppt_w</p:attrName>
                                        </p:attrNameLst>
                                      </p:cBhvr>
                                      <p:tavLst>
                                        <p:tav tm="0">
                                          <p:val>
                                            <p:fltVal val="0"/>
                                          </p:val>
                                        </p:tav>
                                        <p:tav tm="100000">
                                          <p:val>
                                            <p:strVal val="#ppt_w"/>
                                          </p:val>
                                        </p:tav>
                                      </p:tavLst>
                                    </p:anim>
                                    <p:anim calcmode="lin" valueType="num">
                                      <p:cBhvr>
                                        <p:cTn id="84" dur="500" fill="hold"/>
                                        <p:tgtEl>
                                          <p:spTgt spid="115"/>
                                        </p:tgtEl>
                                        <p:attrNameLst>
                                          <p:attrName>ppt_h</p:attrName>
                                        </p:attrNameLst>
                                      </p:cBhvr>
                                      <p:tavLst>
                                        <p:tav tm="0">
                                          <p:val>
                                            <p:fltVal val="0"/>
                                          </p:val>
                                        </p:tav>
                                        <p:tav tm="100000">
                                          <p:val>
                                            <p:strVal val="#ppt_h"/>
                                          </p:val>
                                        </p:tav>
                                      </p:tavLst>
                                    </p:anim>
                                    <p:animEffect transition="in" filter="fade">
                                      <p:cBhvr>
                                        <p:cTn id="85" dur="500"/>
                                        <p:tgtEl>
                                          <p:spTgt spid="115"/>
                                        </p:tgtEl>
                                      </p:cBhvr>
                                    </p:animEffect>
                                  </p:childTnLst>
                                </p:cTn>
                              </p:par>
                            </p:childTnLst>
                          </p:cTn>
                        </p:par>
                        <p:par>
                          <p:cTn id="86" fill="hold">
                            <p:stCondLst>
                              <p:cond delay="4000"/>
                            </p:stCondLst>
                            <p:childTnLst>
                              <p:par>
                                <p:cTn id="87" presetID="53" presetClass="entr" presetSubtype="16" fill="hold" grpId="0" nodeType="afterEffect">
                                  <p:stCondLst>
                                    <p:cond delay="0"/>
                                  </p:stCondLst>
                                  <p:childTnLst>
                                    <p:set>
                                      <p:cBhvr>
                                        <p:cTn id="88" dur="1" fill="hold">
                                          <p:stCondLst>
                                            <p:cond delay="0"/>
                                          </p:stCondLst>
                                        </p:cTn>
                                        <p:tgtEl>
                                          <p:spTgt spid="113"/>
                                        </p:tgtEl>
                                        <p:attrNameLst>
                                          <p:attrName>style.visibility</p:attrName>
                                        </p:attrNameLst>
                                      </p:cBhvr>
                                      <p:to>
                                        <p:strVal val="visible"/>
                                      </p:to>
                                    </p:set>
                                    <p:anim calcmode="lin" valueType="num">
                                      <p:cBhvr>
                                        <p:cTn id="89" dur="500" fill="hold"/>
                                        <p:tgtEl>
                                          <p:spTgt spid="113"/>
                                        </p:tgtEl>
                                        <p:attrNameLst>
                                          <p:attrName>ppt_w</p:attrName>
                                        </p:attrNameLst>
                                      </p:cBhvr>
                                      <p:tavLst>
                                        <p:tav tm="0">
                                          <p:val>
                                            <p:fltVal val="0"/>
                                          </p:val>
                                        </p:tav>
                                        <p:tav tm="100000">
                                          <p:val>
                                            <p:strVal val="#ppt_w"/>
                                          </p:val>
                                        </p:tav>
                                      </p:tavLst>
                                    </p:anim>
                                    <p:anim calcmode="lin" valueType="num">
                                      <p:cBhvr>
                                        <p:cTn id="90" dur="500" fill="hold"/>
                                        <p:tgtEl>
                                          <p:spTgt spid="113"/>
                                        </p:tgtEl>
                                        <p:attrNameLst>
                                          <p:attrName>ppt_h</p:attrName>
                                        </p:attrNameLst>
                                      </p:cBhvr>
                                      <p:tavLst>
                                        <p:tav tm="0">
                                          <p:val>
                                            <p:fltVal val="0"/>
                                          </p:val>
                                        </p:tav>
                                        <p:tav tm="100000">
                                          <p:val>
                                            <p:strVal val="#ppt_h"/>
                                          </p:val>
                                        </p:tav>
                                      </p:tavLst>
                                    </p:anim>
                                    <p:animEffect transition="in" filter="fade">
                                      <p:cBhvr>
                                        <p:cTn id="91" dur="500"/>
                                        <p:tgtEl>
                                          <p:spTgt spid="113"/>
                                        </p:tgtEl>
                                      </p:cBhvr>
                                    </p:animEffect>
                                  </p:childTnLst>
                                </p:cTn>
                              </p:par>
                            </p:childTnLst>
                          </p:cTn>
                        </p:par>
                        <p:par>
                          <p:cTn id="92" fill="hold">
                            <p:stCondLst>
                              <p:cond delay="4500"/>
                            </p:stCondLst>
                            <p:childTnLst>
                              <p:par>
                                <p:cTn id="93" presetID="53" presetClass="entr" presetSubtype="16" fill="hold" grpId="0" nodeType="afterEffect">
                                  <p:stCondLst>
                                    <p:cond delay="0"/>
                                  </p:stCondLst>
                                  <p:childTnLst>
                                    <p:set>
                                      <p:cBhvr>
                                        <p:cTn id="94" dur="1" fill="hold">
                                          <p:stCondLst>
                                            <p:cond delay="0"/>
                                          </p:stCondLst>
                                        </p:cTn>
                                        <p:tgtEl>
                                          <p:spTgt spid="121"/>
                                        </p:tgtEl>
                                        <p:attrNameLst>
                                          <p:attrName>style.visibility</p:attrName>
                                        </p:attrNameLst>
                                      </p:cBhvr>
                                      <p:to>
                                        <p:strVal val="visible"/>
                                      </p:to>
                                    </p:set>
                                    <p:anim calcmode="lin" valueType="num">
                                      <p:cBhvr>
                                        <p:cTn id="95" dur="500" fill="hold"/>
                                        <p:tgtEl>
                                          <p:spTgt spid="121"/>
                                        </p:tgtEl>
                                        <p:attrNameLst>
                                          <p:attrName>ppt_w</p:attrName>
                                        </p:attrNameLst>
                                      </p:cBhvr>
                                      <p:tavLst>
                                        <p:tav tm="0">
                                          <p:val>
                                            <p:fltVal val="0"/>
                                          </p:val>
                                        </p:tav>
                                        <p:tav tm="100000">
                                          <p:val>
                                            <p:strVal val="#ppt_w"/>
                                          </p:val>
                                        </p:tav>
                                      </p:tavLst>
                                    </p:anim>
                                    <p:anim calcmode="lin" valueType="num">
                                      <p:cBhvr>
                                        <p:cTn id="96" dur="500" fill="hold"/>
                                        <p:tgtEl>
                                          <p:spTgt spid="121"/>
                                        </p:tgtEl>
                                        <p:attrNameLst>
                                          <p:attrName>ppt_h</p:attrName>
                                        </p:attrNameLst>
                                      </p:cBhvr>
                                      <p:tavLst>
                                        <p:tav tm="0">
                                          <p:val>
                                            <p:fltVal val="0"/>
                                          </p:val>
                                        </p:tav>
                                        <p:tav tm="100000">
                                          <p:val>
                                            <p:strVal val="#ppt_h"/>
                                          </p:val>
                                        </p:tav>
                                      </p:tavLst>
                                    </p:anim>
                                    <p:animEffect transition="in" filter="fade">
                                      <p:cBhvr>
                                        <p:cTn id="97" dur="500"/>
                                        <p:tgtEl>
                                          <p:spTgt spid="121"/>
                                        </p:tgtEl>
                                      </p:cBhvr>
                                    </p:animEffect>
                                  </p:childTnLst>
                                </p:cTn>
                              </p:par>
                              <p:par>
                                <p:cTn id="98" presetID="53" presetClass="entr" presetSubtype="16" fill="hold" grpId="0" nodeType="withEffect">
                                  <p:stCondLst>
                                    <p:cond delay="0"/>
                                  </p:stCondLst>
                                  <p:childTnLst>
                                    <p:set>
                                      <p:cBhvr>
                                        <p:cTn id="99" dur="1" fill="hold">
                                          <p:stCondLst>
                                            <p:cond delay="0"/>
                                          </p:stCondLst>
                                        </p:cTn>
                                        <p:tgtEl>
                                          <p:spTgt spid="122"/>
                                        </p:tgtEl>
                                        <p:attrNameLst>
                                          <p:attrName>style.visibility</p:attrName>
                                        </p:attrNameLst>
                                      </p:cBhvr>
                                      <p:to>
                                        <p:strVal val="visible"/>
                                      </p:to>
                                    </p:set>
                                    <p:anim calcmode="lin" valueType="num">
                                      <p:cBhvr>
                                        <p:cTn id="100" dur="500" fill="hold"/>
                                        <p:tgtEl>
                                          <p:spTgt spid="122"/>
                                        </p:tgtEl>
                                        <p:attrNameLst>
                                          <p:attrName>ppt_w</p:attrName>
                                        </p:attrNameLst>
                                      </p:cBhvr>
                                      <p:tavLst>
                                        <p:tav tm="0">
                                          <p:val>
                                            <p:fltVal val="0"/>
                                          </p:val>
                                        </p:tav>
                                        <p:tav tm="100000">
                                          <p:val>
                                            <p:strVal val="#ppt_w"/>
                                          </p:val>
                                        </p:tav>
                                      </p:tavLst>
                                    </p:anim>
                                    <p:anim calcmode="lin" valueType="num">
                                      <p:cBhvr>
                                        <p:cTn id="101" dur="500" fill="hold"/>
                                        <p:tgtEl>
                                          <p:spTgt spid="122"/>
                                        </p:tgtEl>
                                        <p:attrNameLst>
                                          <p:attrName>ppt_h</p:attrName>
                                        </p:attrNameLst>
                                      </p:cBhvr>
                                      <p:tavLst>
                                        <p:tav tm="0">
                                          <p:val>
                                            <p:fltVal val="0"/>
                                          </p:val>
                                        </p:tav>
                                        <p:tav tm="100000">
                                          <p:val>
                                            <p:strVal val="#ppt_h"/>
                                          </p:val>
                                        </p:tav>
                                      </p:tavLst>
                                    </p:anim>
                                    <p:animEffect transition="in" filter="fade">
                                      <p:cBhvr>
                                        <p:cTn id="102" dur="500"/>
                                        <p:tgtEl>
                                          <p:spTgt spid="122"/>
                                        </p:tgtEl>
                                      </p:cBhvr>
                                    </p:animEffect>
                                  </p:childTnLst>
                                </p:cTn>
                              </p:par>
                              <p:par>
                                <p:cTn id="103" presetID="53" presetClass="entr" presetSubtype="16" fill="hold" nodeType="withEffect">
                                  <p:stCondLst>
                                    <p:cond delay="0"/>
                                  </p:stCondLst>
                                  <p:childTnLst>
                                    <p:set>
                                      <p:cBhvr>
                                        <p:cTn id="104" dur="1" fill="hold">
                                          <p:stCondLst>
                                            <p:cond delay="0"/>
                                          </p:stCondLst>
                                        </p:cTn>
                                        <p:tgtEl>
                                          <p:spTgt spid="123"/>
                                        </p:tgtEl>
                                        <p:attrNameLst>
                                          <p:attrName>style.visibility</p:attrName>
                                        </p:attrNameLst>
                                      </p:cBhvr>
                                      <p:to>
                                        <p:strVal val="visible"/>
                                      </p:to>
                                    </p:set>
                                    <p:anim calcmode="lin" valueType="num">
                                      <p:cBhvr>
                                        <p:cTn id="105" dur="500" fill="hold"/>
                                        <p:tgtEl>
                                          <p:spTgt spid="123"/>
                                        </p:tgtEl>
                                        <p:attrNameLst>
                                          <p:attrName>ppt_w</p:attrName>
                                        </p:attrNameLst>
                                      </p:cBhvr>
                                      <p:tavLst>
                                        <p:tav tm="0">
                                          <p:val>
                                            <p:fltVal val="0"/>
                                          </p:val>
                                        </p:tav>
                                        <p:tav tm="100000">
                                          <p:val>
                                            <p:strVal val="#ppt_w"/>
                                          </p:val>
                                        </p:tav>
                                      </p:tavLst>
                                    </p:anim>
                                    <p:anim calcmode="lin" valueType="num">
                                      <p:cBhvr>
                                        <p:cTn id="106" dur="500" fill="hold"/>
                                        <p:tgtEl>
                                          <p:spTgt spid="123"/>
                                        </p:tgtEl>
                                        <p:attrNameLst>
                                          <p:attrName>ppt_h</p:attrName>
                                        </p:attrNameLst>
                                      </p:cBhvr>
                                      <p:tavLst>
                                        <p:tav tm="0">
                                          <p:val>
                                            <p:fltVal val="0"/>
                                          </p:val>
                                        </p:tav>
                                        <p:tav tm="100000">
                                          <p:val>
                                            <p:strVal val="#ppt_h"/>
                                          </p:val>
                                        </p:tav>
                                      </p:tavLst>
                                    </p:anim>
                                    <p:animEffect transition="in" filter="fade">
                                      <p:cBhvr>
                                        <p:cTn id="107" dur="500"/>
                                        <p:tgtEl>
                                          <p:spTgt spid="123"/>
                                        </p:tgtEl>
                                      </p:cBhvr>
                                    </p:animEffect>
                                  </p:childTnLst>
                                </p:cTn>
                              </p:par>
                            </p:childTnLst>
                          </p:cTn>
                        </p:par>
                        <p:par>
                          <p:cTn id="108" fill="hold">
                            <p:stCondLst>
                              <p:cond delay="5000"/>
                            </p:stCondLst>
                            <p:childTnLst>
                              <p:par>
                                <p:cTn id="109" presetID="10" presetClass="entr" presetSubtype="0" fill="hold" grpId="0" nodeType="afterEffect">
                                  <p:stCondLst>
                                    <p:cond delay="0"/>
                                  </p:stCondLst>
                                  <p:childTnLst>
                                    <p:set>
                                      <p:cBhvr>
                                        <p:cTn id="110" dur="1" fill="hold">
                                          <p:stCondLst>
                                            <p:cond delay="0"/>
                                          </p:stCondLst>
                                        </p:cTn>
                                        <p:tgtEl>
                                          <p:spTgt spid="118"/>
                                        </p:tgtEl>
                                        <p:attrNameLst>
                                          <p:attrName>style.visibility</p:attrName>
                                        </p:attrNameLst>
                                      </p:cBhvr>
                                      <p:to>
                                        <p:strVal val="visible"/>
                                      </p:to>
                                    </p:set>
                                    <p:animEffect transition="in" filter="fade">
                                      <p:cBhvr>
                                        <p:cTn id="111" dur="500"/>
                                        <p:tgtEl>
                                          <p:spTgt spid="118"/>
                                        </p:tgtEl>
                                      </p:cBhvr>
                                    </p:animEffect>
                                  </p:childTnLst>
                                </p:cTn>
                              </p:par>
                              <p:par>
                                <p:cTn id="112" presetID="10" presetClass="entr" presetSubtype="0" fill="hold" grpId="0" nodeType="withEffect">
                                  <p:stCondLst>
                                    <p:cond delay="0"/>
                                  </p:stCondLst>
                                  <p:childTnLst>
                                    <p:set>
                                      <p:cBhvr>
                                        <p:cTn id="113" dur="1" fill="hold">
                                          <p:stCondLst>
                                            <p:cond delay="0"/>
                                          </p:stCondLst>
                                        </p:cTn>
                                        <p:tgtEl>
                                          <p:spTgt spid="119"/>
                                        </p:tgtEl>
                                        <p:attrNameLst>
                                          <p:attrName>style.visibility</p:attrName>
                                        </p:attrNameLst>
                                      </p:cBhvr>
                                      <p:to>
                                        <p:strVal val="visible"/>
                                      </p:to>
                                    </p:set>
                                    <p:animEffect transition="in" filter="fade">
                                      <p:cBhvr>
                                        <p:cTn id="114" dur="500"/>
                                        <p:tgtEl>
                                          <p:spTgt spid="119"/>
                                        </p:tgtEl>
                                      </p:cBhvr>
                                    </p:animEffect>
                                  </p:childTnLst>
                                </p:cTn>
                              </p:par>
                              <p:par>
                                <p:cTn id="115" presetID="10" presetClass="entr" presetSubtype="0" fill="hold" grpId="0" nodeType="withEffect">
                                  <p:stCondLst>
                                    <p:cond delay="0"/>
                                  </p:stCondLst>
                                  <p:childTnLst>
                                    <p:set>
                                      <p:cBhvr>
                                        <p:cTn id="116" dur="1" fill="hold">
                                          <p:stCondLst>
                                            <p:cond delay="0"/>
                                          </p:stCondLst>
                                        </p:cTn>
                                        <p:tgtEl>
                                          <p:spTgt spid="120"/>
                                        </p:tgtEl>
                                        <p:attrNameLst>
                                          <p:attrName>style.visibility</p:attrName>
                                        </p:attrNameLst>
                                      </p:cBhvr>
                                      <p:to>
                                        <p:strVal val="visible"/>
                                      </p:to>
                                    </p:set>
                                    <p:animEffect transition="in" filter="fade">
                                      <p:cBhvr>
                                        <p:cTn id="117" dur="500"/>
                                        <p:tgtEl>
                                          <p:spTgt spid="120"/>
                                        </p:tgtEl>
                                      </p:cBhvr>
                                    </p:animEffect>
                                  </p:childTnLst>
                                </p:cTn>
                              </p:par>
                            </p:childTnLst>
                          </p:cTn>
                        </p:par>
                        <p:par>
                          <p:cTn id="118" fill="hold">
                            <p:stCondLst>
                              <p:cond delay="5500"/>
                            </p:stCondLst>
                            <p:childTnLst>
                              <p:par>
                                <p:cTn id="119" presetID="10" presetClass="entr" presetSubtype="0" fill="hold" grpId="0" nodeType="afterEffect">
                                  <p:stCondLst>
                                    <p:cond delay="0"/>
                                  </p:stCondLst>
                                  <p:childTnLst>
                                    <p:set>
                                      <p:cBhvr>
                                        <p:cTn id="120" dur="1" fill="hold">
                                          <p:stCondLst>
                                            <p:cond delay="0"/>
                                          </p:stCondLst>
                                        </p:cTn>
                                        <p:tgtEl>
                                          <p:spTgt spid="111"/>
                                        </p:tgtEl>
                                        <p:attrNameLst>
                                          <p:attrName>style.visibility</p:attrName>
                                        </p:attrNameLst>
                                      </p:cBhvr>
                                      <p:to>
                                        <p:strVal val="visible"/>
                                      </p:to>
                                    </p:set>
                                    <p:animEffect transition="in" filter="fade">
                                      <p:cBhvr>
                                        <p:cTn id="121" dur="500"/>
                                        <p:tgtEl>
                                          <p:spTgt spid="1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5" grpId="0" animBg="1"/>
      <p:bldP spid="87" grpId="0" animBg="1"/>
      <p:bldP spid="88" grpId="0" animBg="1"/>
      <p:bldP spid="89" grpId="0" animBg="1"/>
      <p:bldP spid="86" grpId="0" animBg="1"/>
      <p:bldP spid="111" grpId="0"/>
      <p:bldP spid="113" grpId="0" animBg="1"/>
      <p:bldP spid="114" grpId="0" animBg="1"/>
      <p:bldP spid="115" grpId="0" animBg="1"/>
      <p:bldP spid="116" grpId="0"/>
      <p:bldP spid="117" grpId="0"/>
      <p:bldP spid="118" grpId="0"/>
      <p:bldP spid="119" grpId="0"/>
      <p:bldP spid="120" grpId="0"/>
      <p:bldP spid="121" grpId="0" animBg="1"/>
      <p:bldP spid="122"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39</a:t>
            </a:fld>
            <a:endParaRPr lang="id-ID"/>
          </a:p>
        </p:txBody>
      </p:sp>
      <p:grpSp>
        <p:nvGrpSpPr>
          <p:cNvPr id="4" name="Group 3"/>
          <p:cNvGrpSpPr/>
          <p:nvPr/>
        </p:nvGrpSpPr>
        <p:grpSpPr>
          <a:xfrm>
            <a:off x="7368048" y="1995387"/>
            <a:ext cx="4823952" cy="3718836"/>
            <a:chOff x="2205852" y="180074"/>
            <a:chExt cx="6832601" cy="5267315"/>
          </a:xfrm>
          <a:solidFill>
            <a:schemeClr val="bg2"/>
          </a:solidFill>
        </p:grpSpPr>
        <p:grpSp>
          <p:nvGrpSpPr>
            <p:cNvPr id="5" name="Group 205"/>
            <p:cNvGrpSpPr>
              <a:grpSpLocks/>
            </p:cNvGrpSpPr>
            <p:nvPr/>
          </p:nvGrpSpPr>
          <p:grpSpPr bwMode="auto">
            <a:xfrm>
              <a:off x="2205852" y="180074"/>
              <a:ext cx="6832601" cy="5267315"/>
              <a:chOff x="1348" y="129"/>
              <a:chExt cx="4304" cy="3318"/>
            </a:xfrm>
            <a:grpFill/>
          </p:grpSpPr>
          <p:sp>
            <p:nvSpPr>
              <p:cNvPr id="42" name="Freeform 5"/>
              <p:cNvSpPr>
                <a:spLocks/>
              </p:cNvSpPr>
              <p:nvPr/>
            </p:nvSpPr>
            <p:spPr bwMode="auto">
              <a:xfrm>
                <a:off x="2997" y="1588"/>
                <a:ext cx="30" cy="105"/>
              </a:xfrm>
              <a:custGeom>
                <a:avLst/>
                <a:gdLst>
                  <a:gd name="T0" fmla="*/ 10 w 15"/>
                  <a:gd name="T1" fmla="*/ 3 h 52"/>
                  <a:gd name="T2" fmla="*/ 10 w 15"/>
                  <a:gd name="T3" fmla="*/ 8 h 52"/>
                  <a:gd name="T4" fmla="*/ 9 w 15"/>
                  <a:gd name="T5" fmla="*/ 12 h 52"/>
                  <a:gd name="T6" fmla="*/ 8 w 15"/>
                  <a:gd name="T7" fmla="*/ 17 h 52"/>
                  <a:gd name="T8" fmla="*/ 6 w 15"/>
                  <a:gd name="T9" fmla="*/ 21 h 52"/>
                  <a:gd name="T10" fmla="*/ 4 w 15"/>
                  <a:gd name="T11" fmla="*/ 24 h 52"/>
                  <a:gd name="T12" fmla="*/ 4 w 15"/>
                  <a:gd name="T13" fmla="*/ 28 h 52"/>
                  <a:gd name="T14" fmla="*/ 2 w 15"/>
                  <a:gd name="T15" fmla="*/ 33 h 52"/>
                  <a:gd name="T16" fmla="*/ 1 w 15"/>
                  <a:gd name="T17" fmla="*/ 38 h 52"/>
                  <a:gd name="T18" fmla="*/ 2 w 15"/>
                  <a:gd name="T19" fmla="*/ 42 h 52"/>
                  <a:gd name="T20" fmla="*/ 3 w 15"/>
                  <a:gd name="T21" fmla="*/ 45 h 52"/>
                  <a:gd name="T22" fmla="*/ 3 w 15"/>
                  <a:gd name="T23" fmla="*/ 51 h 52"/>
                  <a:gd name="T24" fmla="*/ 5 w 15"/>
                  <a:gd name="T25" fmla="*/ 52 h 52"/>
                  <a:gd name="T26" fmla="*/ 5 w 15"/>
                  <a:gd name="T27" fmla="*/ 49 h 52"/>
                  <a:gd name="T28" fmla="*/ 6 w 15"/>
                  <a:gd name="T29" fmla="*/ 43 h 52"/>
                  <a:gd name="T30" fmla="*/ 5 w 15"/>
                  <a:gd name="T31" fmla="*/ 40 h 52"/>
                  <a:gd name="T32" fmla="*/ 8 w 15"/>
                  <a:gd name="T33" fmla="*/ 35 h 52"/>
                  <a:gd name="T34" fmla="*/ 7 w 15"/>
                  <a:gd name="T35" fmla="*/ 31 h 52"/>
                  <a:gd name="T36" fmla="*/ 9 w 15"/>
                  <a:gd name="T37" fmla="*/ 26 h 52"/>
                  <a:gd name="T38" fmla="*/ 10 w 15"/>
                  <a:gd name="T39" fmla="*/ 24 h 52"/>
                  <a:gd name="T40" fmla="*/ 10 w 15"/>
                  <a:gd name="T41" fmla="*/ 21 h 52"/>
                  <a:gd name="T42" fmla="*/ 10 w 15"/>
                  <a:gd name="T43" fmla="*/ 17 h 52"/>
                  <a:gd name="T44" fmla="*/ 12 w 15"/>
                  <a:gd name="T45" fmla="*/ 14 h 52"/>
                  <a:gd name="T46" fmla="*/ 13 w 15"/>
                  <a:gd name="T47" fmla="*/ 11 h 52"/>
                  <a:gd name="T48" fmla="*/ 13 w 15"/>
                  <a:gd name="T49" fmla="*/ 7 h 52"/>
                  <a:gd name="T50" fmla="*/ 12 w 15"/>
                  <a:gd name="T51" fmla="*/ 5 h 52"/>
                  <a:gd name="T52" fmla="*/ 14 w 15"/>
                  <a:gd name="T53" fmla="*/ 4 h 52"/>
                  <a:gd name="T54" fmla="*/ 15 w 15"/>
                  <a:gd name="T55" fmla="*/ 1 h 52"/>
                  <a:gd name="T56" fmla="*/ 12 w 15"/>
                  <a:gd name="T57" fmla="*/ 0 h 52"/>
                  <a:gd name="T58" fmla="*/ 10 w 15"/>
                  <a:gd name="T59" fmla="*/ 3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5" h="52">
                    <a:moveTo>
                      <a:pt x="10" y="3"/>
                    </a:moveTo>
                    <a:cubicBezTo>
                      <a:pt x="10" y="4"/>
                      <a:pt x="10" y="7"/>
                      <a:pt x="10" y="8"/>
                    </a:cubicBezTo>
                    <a:cubicBezTo>
                      <a:pt x="11" y="8"/>
                      <a:pt x="9" y="12"/>
                      <a:pt x="9" y="12"/>
                    </a:cubicBezTo>
                    <a:cubicBezTo>
                      <a:pt x="8" y="17"/>
                      <a:pt x="8" y="17"/>
                      <a:pt x="8" y="17"/>
                    </a:cubicBezTo>
                    <a:cubicBezTo>
                      <a:pt x="8" y="17"/>
                      <a:pt x="7" y="20"/>
                      <a:pt x="6" y="21"/>
                    </a:cubicBezTo>
                    <a:cubicBezTo>
                      <a:pt x="6" y="21"/>
                      <a:pt x="5" y="23"/>
                      <a:pt x="4" y="24"/>
                    </a:cubicBezTo>
                    <a:cubicBezTo>
                      <a:pt x="4" y="26"/>
                      <a:pt x="4" y="27"/>
                      <a:pt x="4" y="28"/>
                    </a:cubicBezTo>
                    <a:cubicBezTo>
                      <a:pt x="4" y="30"/>
                      <a:pt x="2" y="31"/>
                      <a:pt x="2" y="33"/>
                    </a:cubicBezTo>
                    <a:cubicBezTo>
                      <a:pt x="2" y="34"/>
                      <a:pt x="1" y="35"/>
                      <a:pt x="1" y="38"/>
                    </a:cubicBezTo>
                    <a:cubicBezTo>
                      <a:pt x="0" y="40"/>
                      <a:pt x="2" y="42"/>
                      <a:pt x="2" y="42"/>
                    </a:cubicBezTo>
                    <a:cubicBezTo>
                      <a:pt x="2" y="43"/>
                      <a:pt x="3" y="45"/>
                      <a:pt x="3" y="45"/>
                    </a:cubicBezTo>
                    <a:cubicBezTo>
                      <a:pt x="3" y="51"/>
                      <a:pt x="3" y="51"/>
                      <a:pt x="3" y="51"/>
                    </a:cubicBezTo>
                    <a:cubicBezTo>
                      <a:pt x="3" y="51"/>
                      <a:pt x="4" y="52"/>
                      <a:pt x="5" y="52"/>
                    </a:cubicBezTo>
                    <a:cubicBezTo>
                      <a:pt x="6" y="52"/>
                      <a:pt x="5" y="49"/>
                      <a:pt x="5" y="49"/>
                    </a:cubicBezTo>
                    <a:cubicBezTo>
                      <a:pt x="5" y="49"/>
                      <a:pt x="6" y="44"/>
                      <a:pt x="6" y="43"/>
                    </a:cubicBezTo>
                    <a:cubicBezTo>
                      <a:pt x="5" y="42"/>
                      <a:pt x="5" y="40"/>
                      <a:pt x="5" y="40"/>
                    </a:cubicBezTo>
                    <a:cubicBezTo>
                      <a:pt x="8" y="35"/>
                      <a:pt x="8" y="35"/>
                      <a:pt x="8" y="35"/>
                    </a:cubicBezTo>
                    <a:cubicBezTo>
                      <a:pt x="7" y="31"/>
                      <a:pt x="7" y="31"/>
                      <a:pt x="7" y="31"/>
                    </a:cubicBezTo>
                    <a:cubicBezTo>
                      <a:pt x="9" y="26"/>
                      <a:pt x="9" y="26"/>
                      <a:pt x="9" y="26"/>
                    </a:cubicBezTo>
                    <a:cubicBezTo>
                      <a:pt x="10" y="24"/>
                      <a:pt x="10" y="24"/>
                      <a:pt x="10" y="24"/>
                    </a:cubicBezTo>
                    <a:cubicBezTo>
                      <a:pt x="10" y="21"/>
                      <a:pt x="10" y="21"/>
                      <a:pt x="10" y="21"/>
                    </a:cubicBezTo>
                    <a:cubicBezTo>
                      <a:pt x="10" y="17"/>
                      <a:pt x="10" y="17"/>
                      <a:pt x="10" y="17"/>
                    </a:cubicBezTo>
                    <a:cubicBezTo>
                      <a:pt x="12" y="14"/>
                      <a:pt x="12" y="14"/>
                      <a:pt x="12" y="14"/>
                    </a:cubicBezTo>
                    <a:cubicBezTo>
                      <a:pt x="13" y="11"/>
                      <a:pt x="13" y="11"/>
                      <a:pt x="13" y="11"/>
                    </a:cubicBezTo>
                    <a:cubicBezTo>
                      <a:pt x="13" y="7"/>
                      <a:pt x="13" y="7"/>
                      <a:pt x="13" y="7"/>
                    </a:cubicBezTo>
                    <a:cubicBezTo>
                      <a:pt x="13" y="7"/>
                      <a:pt x="12" y="6"/>
                      <a:pt x="12" y="5"/>
                    </a:cubicBezTo>
                    <a:cubicBezTo>
                      <a:pt x="12" y="5"/>
                      <a:pt x="13" y="4"/>
                      <a:pt x="14" y="4"/>
                    </a:cubicBezTo>
                    <a:cubicBezTo>
                      <a:pt x="14" y="3"/>
                      <a:pt x="15" y="1"/>
                      <a:pt x="15" y="1"/>
                    </a:cubicBezTo>
                    <a:cubicBezTo>
                      <a:pt x="12" y="0"/>
                      <a:pt x="12" y="0"/>
                      <a:pt x="12" y="0"/>
                    </a:cubicBezTo>
                    <a:cubicBezTo>
                      <a:pt x="12" y="0"/>
                      <a:pt x="10" y="2"/>
                      <a:pt x="10"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3" name="Freeform 6"/>
              <p:cNvSpPr>
                <a:spLocks/>
              </p:cNvSpPr>
              <p:nvPr/>
            </p:nvSpPr>
            <p:spPr bwMode="auto">
              <a:xfrm>
                <a:off x="3064" y="1524"/>
                <a:ext cx="52" cy="104"/>
              </a:xfrm>
              <a:custGeom>
                <a:avLst/>
                <a:gdLst>
                  <a:gd name="T0" fmla="*/ 21 w 26"/>
                  <a:gd name="T1" fmla="*/ 1 h 52"/>
                  <a:gd name="T2" fmla="*/ 20 w 26"/>
                  <a:gd name="T3" fmla="*/ 3 h 52"/>
                  <a:gd name="T4" fmla="*/ 17 w 26"/>
                  <a:gd name="T5" fmla="*/ 3 h 52"/>
                  <a:gd name="T6" fmla="*/ 15 w 26"/>
                  <a:gd name="T7" fmla="*/ 4 h 52"/>
                  <a:gd name="T8" fmla="*/ 15 w 26"/>
                  <a:gd name="T9" fmla="*/ 5 h 52"/>
                  <a:gd name="T10" fmla="*/ 12 w 26"/>
                  <a:gd name="T11" fmla="*/ 3 h 52"/>
                  <a:gd name="T12" fmla="*/ 10 w 26"/>
                  <a:gd name="T13" fmla="*/ 7 h 52"/>
                  <a:gd name="T14" fmla="*/ 8 w 26"/>
                  <a:gd name="T15" fmla="*/ 9 h 52"/>
                  <a:gd name="T16" fmla="*/ 7 w 26"/>
                  <a:gd name="T17" fmla="*/ 11 h 52"/>
                  <a:gd name="T18" fmla="*/ 6 w 26"/>
                  <a:gd name="T19" fmla="*/ 15 h 52"/>
                  <a:gd name="T20" fmla="*/ 1 w 26"/>
                  <a:gd name="T21" fmla="*/ 20 h 52"/>
                  <a:gd name="T22" fmla="*/ 1 w 26"/>
                  <a:gd name="T23" fmla="*/ 23 h 52"/>
                  <a:gd name="T24" fmla="*/ 1 w 26"/>
                  <a:gd name="T25" fmla="*/ 27 h 52"/>
                  <a:gd name="T26" fmla="*/ 3 w 26"/>
                  <a:gd name="T27" fmla="*/ 28 h 52"/>
                  <a:gd name="T28" fmla="*/ 4 w 26"/>
                  <a:gd name="T29" fmla="*/ 32 h 52"/>
                  <a:gd name="T30" fmla="*/ 1 w 26"/>
                  <a:gd name="T31" fmla="*/ 33 h 52"/>
                  <a:gd name="T32" fmla="*/ 2 w 26"/>
                  <a:gd name="T33" fmla="*/ 34 h 52"/>
                  <a:gd name="T34" fmla="*/ 4 w 26"/>
                  <a:gd name="T35" fmla="*/ 37 h 52"/>
                  <a:gd name="T36" fmla="*/ 6 w 26"/>
                  <a:gd name="T37" fmla="*/ 40 h 52"/>
                  <a:gd name="T38" fmla="*/ 7 w 26"/>
                  <a:gd name="T39" fmla="*/ 43 h 52"/>
                  <a:gd name="T40" fmla="*/ 5 w 26"/>
                  <a:gd name="T41" fmla="*/ 46 h 52"/>
                  <a:gd name="T42" fmla="*/ 4 w 26"/>
                  <a:gd name="T43" fmla="*/ 49 h 52"/>
                  <a:gd name="T44" fmla="*/ 8 w 26"/>
                  <a:gd name="T45" fmla="*/ 49 h 52"/>
                  <a:gd name="T46" fmla="*/ 10 w 26"/>
                  <a:gd name="T47" fmla="*/ 46 h 52"/>
                  <a:gd name="T48" fmla="*/ 10 w 26"/>
                  <a:gd name="T49" fmla="*/ 43 h 52"/>
                  <a:gd name="T50" fmla="*/ 12 w 26"/>
                  <a:gd name="T51" fmla="*/ 38 h 52"/>
                  <a:gd name="T52" fmla="*/ 15 w 26"/>
                  <a:gd name="T53" fmla="*/ 36 h 52"/>
                  <a:gd name="T54" fmla="*/ 17 w 26"/>
                  <a:gd name="T55" fmla="*/ 34 h 52"/>
                  <a:gd name="T56" fmla="*/ 17 w 26"/>
                  <a:gd name="T57" fmla="*/ 31 h 52"/>
                  <a:gd name="T58" fmla="*/ 18 w 26"/>
                  <a:gd name="T59" fmla="*/ 28 h 52"/>
                  <a:gd name="T60" fmla="*/ 20 w 26"/>
                  <a:gd name="T61" fmla="*/ 26 h 52"/>
                  <a:gd name="T62" fmla="*/ 19 w 26"/>
                  <a:gd name="T63" fmla="*/ 23 h 52"/>
                  <a:gd name="T64" fmla="*/ 17 w 26"/>
                  <a:gd name="T65" fmla="*/ 22 h 52"/>
                  <a:gd name="T66" fmla="*/ 17 w 26"/>
                  <a:gd name="T67" fmla="*/ 20 h 52"/>
                  <a:gd name="T68" fmla="*/ 16 w 26"/>
                  <a:gd name="T69" fmla="*/ 16 h 52"/>
                  <a:gd name="T70" fmla="*/ 17 w 26"/>
                  <a:gd name="T71" fmla="*/ 14 h 52"/>
                  <a:gd name="T72" fmla="*/ 20 w 26"/>
                  <a:gd name="T73" fmla="*/ 11 h 52"/>
                  <a:gd name="T74" fmla="*/ 21 w 26"/>
                  <a:gd name="T75" fmla="*/ 8 h 52"/>
                  <a:gd name="T76" fmla="*/ 22 w 26"/>
                  <a:gd name="T77" fmla="*/ 6 h 52"/>
                  <a:gd name="T78" fmla="*/ 25 w 26"/>
                  <a:gd name="T79" fmla="*/ 4 h 52"/>
                  <a:gd name="T80" fmla="*/ 25 w 26"/>
                  <a:gd name="T81" fmla="*/ 2 h 52"/>
                  <a:gd name="T82" fmla="*/ 25 w 26"/>
                  <a:gd name="T83" fmla="*/ 1 h 52"/>
                  <a:gd name="T84" fmla="*/ 21 w 26"/>
                  <a:gd name="T85" fmla="*/ 1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6" h="52">
                    <a:moveTo>
                      <a:pt x="21" y="1"/>
                    </a:moveTo>
                    <a:cubicBezTo>
                      <a:pt x="20" y="3"/>
                      <a:pt x="20" y="3"/>
                      <a:pt x="20" y="3"/>
                    </a:cubicBezTo>
                    <a:cubicBezTo>
                      <a:pt x="20" y="3"/>
                      <a:pt x="17" y="3"/>
                      <a:pt x="17" y="3"/>
                    </a:cubicBezTo>
                    <a:cubicBezTo>
                      <a:pt x="16" y="3"/>
                      <a:pt x="15" y="3"/>
                      <a:pt x="15" y="4"/>
                    </a:cubicBezTo>
                    <a:cubicBezTo>
                      <a:pt x="15" y="5"/>
                      <a:pt x="15" y="5"/>
                      <a:pt x="15" y="5"/>
                    </a:cubicBezTo>
                    <a:cubicBezTo>
                      <a:pt x="14" y="5"/>
                      <a:pt x="12" y="3"/>
                      <a:pt x="12" y="3"/>
                    </a:cubicBezTo>
                    <a:cubicBezTo>
                      <a:pt x="10" y="7"/>
                      <a:pt x="10" y="7"/>
                      <a:pt x="10" y="7"/>
                    </a:cubicBezTo>
                    <a:cubicBezTo>
                      <a:pt x="8" y="9"/>
                      <a:pt x="8" y="9"/>
                      <a:pt x="8" y="9"/>
                    </a:cubicBezTo>
                    <a:cubicBezTo>
                      <a:pt x="8" y="9"/>
                      <a:pt x="6" y="10"/>
                      <a:pt x="7" y="11"/>
                    </a:cubicBezTo>
                    <a:cubicBezTo>
                      <a:pt x="7" y="13"/>
                      <a:pt x="7" y="13"/>
                      <a:pt x="6" y="15"/>
                    </a:cubicBezTo>
                    <a:cubicBezTo>
                      <a:pt x="4" y="17"/>
                      <a:pt x="1" y="20"/>
                      <a:pt x="1" y="20"/>
                    </a:cubicBezTo>
                    <a:cubicBezTo>
                      <a:pt x="1" y="20"/>
                      <a:pt x="0" y="22"/>
                      <a:pt x="1" y="23"/>
                    </a:cubicBezTo>
                    <a:cubicBezTo>
                      <a:pt x="1" y="23"/>
                      <a:pt x="1" y="25"/>
                      <a:pt x="1" y="27"/>
                    </a:cubicBezTo>
                    <a:cubicBezTo>
                      <a:pt x="2" y="28"/>
                      <a:pt x="3" y="27"/>
                      <a:pt x="3" y="28"/>
                    </a:cubicBezTo>
                    <a:cubicBezTo>
                      <a:pt x="3" y="29"/>
                      <a:pt x="4" y="32"/>
                      <a:pt x="4" y="32"/>
                    </a:cubicBezTo>
                    <a:cubicBezTo>
                      <a:pt x="1" y="33"/>
                      <a:pt x="1" y="33"/>
                      <a:pt x="1" y="33"/>
                    </a:cubicBezTo>
                    <a:cubicBezTo>
                      <a:pt x="2" y="34"/>
                      <a:pt x="2" y="34"/>
                      <a:pt x="2" y="34"/>
                    </a:cubicBezTo>
                    <a:cubicBezTo>
                      <a:pt x="4" y="37"/>
                      <a:pt x="4" y="37"/>
                      <a:pt x="4" y="37"/>
                    </a:cubicBezTo>
                    <a:cubicBezTo>
                      <a:pt x="6" y="40"/>
                      <a:pt x="6" y="40"/>
                      <a:pt x="6" y="40"/>
                    </a:cubicBezTo>
                    <a:cubicBezTo>
                      <a:pt x="7" y="43"/>
                      <a:pt x="7" y="43"/>
                      <a:pt x="7" y="43"/>
                    </a:cubicBezTo>
                    <a:cubicBezTo>
                      <a:pt x="7" y="43"/>
                      <a:pt x="6" y="45"/>
                      <a:pt x="5" y="46"/>
                    </a:cubicBezTo>
                    <a:cubicBezTo>
                      <a:pt x="5" y="48"/>
                      <a:pt x="2" y="49"/>
                      <a:pt x="4" y="49"/>
                    </a:cubicBezTo>
                    <a:cubicBezTo>
                      <a:pt x="7" y="49"/>
                      <a:pt x="7" y="52"/>
                      <a:pt x="8" y="49"/>
                    </a:cubicBezTo>
                    <a:cubicBezTo>
                      <a:pt x="10" y="47"/>
                      <a:pt x="10" y="47"/>
                      <a:pt x="10" y="46"/>
                    </a:cubicBezTo>
                    <a:cubicBezTo>
                      <a:pt x="11" y="46"/>
                      <a:pt x="10" y="44"/>
                      <a:pt x="10" y="43"/>
                    </a:cubicBezTo>
                    <a:cubicBezTo>
                      <a:pt x="10" y="42"/>
                      <a:pt x="11" y="39"/>
                      <a:pt x="12" y="38"/>
                    </a:cubicBezTo>
                    <a:cubicBezTo>
                      <a:pt x="12" y="38"/>
                      <a:pt x="14" y="36"/>
                      <a:pt x="15" y="36"/>
                    </a:cubicBezTo>
                    <a:cubicBezTo>
                      <a:pt x="15" y="35"/>
                      <a:pt x="17" y="36"/>
                      <a:pt x="17" y="34"/>
                    </a:cubicBezTo>
                    <a:cubicBezTo>
                      <a:pt x="17" y="33"/>
                      <a:pt x="17" y="31"/>
                      <a:pt x="17" y="31"/>
                    </a:cubicBezTo>
                    <a:cubicBezTo>
                      <a:pt x="17" y="31"/>
                      <a:pt x="18" y="29"/>
                      <a:pt x="18" y="28"/>
                    </a:cubicBezTo>
                    <a:cubicBezTo>
                      <a:pt x="19" y="28"/>
                      <a:pt x="20" y="27"/>
                      <a:pt x="20" y="26"/>
                    </a:cubicBezTo>
                    <a:cubicBezTo>
                      <a:pt x="21" y="25"/>
                      <a:pt x="20" y="23"/>
                      <a:pt x="19" y="23"/>
                    </a:cubicBezTo>
                    <a:cubicBezTo>
                      <a:pt x="19" y="23"/>
                      <a:pt x="18" y="23"/>
                      <a:pt x="17" y="22"/>
                    </a:cubicBezTo>
                    <a:cubicBezTo>
                      <a:pt x="17" y="21"/>
                      <a:pt x="17" y="21"/>
                      <a:pt x="17" y="20"/>
                    </a:cubicBezTo>
                    <a:cubicBezTo>
                      <a:pt x="17" y="19"/>
                      <a:pt x="16" y="17"/>
                      <a:pt x="16" y="16"/>
                    </a:cubicBezTo>
                    <a:cubicBezTo>
                      <a:pt x="16" y="16"/>
                      <a:pt x="16" y="14"/>
                      <a:pt x="17" y="14"/>
                    </a:cubicBezTo>
                    <a:cubicBezTo>
                      <a:pt x="18" y="13"/>
                      <a:pt x="20" y="12"/>
                      <a:pt x="20" y="11"/>
                    </a:cubicBezTo>
                    <a:cubicBezTo>
                      <a:pt x="21" y="11"/>
                      <a:pt x="21" y="8"/>
                      <a:pt x="21" y="8"/>
                    </a:cubicBezTo>
                    <a:cubicBezTo>
                      <a:pt x="21" y="8"/>
                      <a:pt x="19" y="6"/>
                      <a:pt x="22" y="6"/>
                    </a:cubicBezTo>
                    <a:cubicBezTo>
                      <a:pt x="24" y="5"/>
                      <a:pt x="25" y="4"/>
                      <a:pt x="25" y="4"/>
                    </a:cubicBezTo>
                    <a:cubicBezTo>
                      <a:pt x="25" y="3"/>
                      <a:pt x="25" y="3"/>
                      <a:pt x="25" y="2"/>
                    </a:cubicBezTo>
                    <a:cubicBezTo>
                      <a:pt x="25" y="1"/>
                      <a:pt x="26" y="1"/>
                      <a:pt x="25" y="1"/>
                    </a:cubicBezTo>
                    <a:cubicBezTo>
                      <a:pt x="24" y="0"/>
                      <a:pt x="21" y="1"/>
                      <a:pt x="21"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4" name="Freeform 7"/>
              <p:cNvSpPr>
                <a:spLocks/>
              </p:cNvSpPr>
              <p:nvPr/>
            </p:nvSpPr>
            <p:spPr bwMode="auto">
              <a:xfrm>
                <a:off x="2736" y="553"/>
                <a:ext cx="452" cy="1228"/>
              </a:xfrm>
              <a:custGeom>
                <a:avLst/>
                <a:gdLst>
                  <a:gd name="T0" fmla="*/ 169 w 225"/>
                  <a:gd name="T1" fmla="*/ 413 h 612"/>
                  <a:gd name="T2" fmla="*/ 175 w 225"/>
                  <a:gd name="T3" fmla="*/ 405 h 612"/>
                  <a:gd name="T4" fmla="*/ 160 w 225"/>
                  <a:gd name="T5" fmla="*/ 389 h 612"/>
                  <a:gd name="T6" fmla="*/ 140 w 225"/>
                  <a:gd name="T7" fmla="*/ 374 h 612"/>
                  <a:gd name="T8" fmla="*/ 129 w 225"/>
                  <a:gd name="T9" fmla="*/ 366 h 612"/>
                  <a:gd name="T10" fmla="*/ 121 w 225"/>
                  <a:gd name="T11" fmla="*/ 341 h 612"/>
                  <a:gd name="T12" fmla="*/ 128 w 225"/>
                  <a:gd name="T13" fmla="*/ 329 h 612"/>
                  <a:gd name="T14" fmla="*/ 125 w 225"/>
                  <a:gd name="T15" fmla="*/ 302 h 612"/>
                  <a:gd name="T16" fmla="*/ 131 w 225"/>
                  <a:gd name="T17" fmla="*/ 283 h 612"/>
                  <a:gd name="T18" fmla="*/ 141 w 225"/>
                  <a:gd name="T19" fmla="*/ 268 h 612"/>
                  <a:gd name="T20" fmla="*/ 150 w 225"/>
                  <a:gd name="T21" fmla="*/ 255 h 612"/>
                  <a:gd name="T22" fmla="*/ 159 w 225"/>
                  <a:gd name="T23" fmla="*/ 245 h 612"/>
                  <a:gd name="T24" fmla="*/ 170 w 225"/>
                  <a:gd name="T25" fmla="*/ 233 h 612"/>
                  <a:gd name="T26" fmla="*/ 180 w 225"/>
                  <a:gd name="T27" fmla="*/ 211 h 612"/>
                  <a:gd name="T28" fmla="*/ 187 w 225"/>
                  <a:gd name="T29" fmla="*/ 191 h 612"/>
                  <a:gd name="T30" fmla="*/ 178 w 225"/>
                  <a:gd name="T31" fmla="*/ 177 h 612"/>
                  <a:gd name="T32" fmla="*/ 185 w 225"/>
                  <a:gd name="T33" fmla="*/ 161 h 612"/>
                  <a:gd name="T34" fmla="*/ 188 w 225"/>
                  <a:gd name="T35" fmla="*/ 148 h 612"/>
                  <a:gd name="T36" fmla="*/ 196 w 225"/>
                  <a:gd name="T37" fmla="*/ 140 h 612"/>
                  <a:gd name="T38" fmla="*/ 210 w 225"/>
                  <a:gd name="T39" fmla="*/ 133 h 612"/>
                  <a:gd name="T40" fmla="*/ 216 w 225"/>
                  <a:gd name="T41" fmla="*/ 138 h 612"/>
                  <a:gd name="T42" fmla="*/ 221 w 225"/>
                  <a:gd name="T43" fmla="*/ 133 h 612"/>
                  <a:gd name="T44" fmla="*/ 224 w 225"/>
                  <a:gd name="T45" fmla="*/ 130 h 612"/>
                  <a:gd name="T46" fmla="*/ 212 w 225"/>
                  <a:gd name="T47" fmla="*/ 97 h 612"/>
                  <a:gd name="T48" fmla="*/ 199 w 225"/>
                  <a:gd name="T49" fmla="*/ 63 h 612"/>
                  <a:gd name="T50" fmla="*/ 188 w 225"/>
                  <a:gd name="T51" fmla="*/ 34 h 612"/>
                  <a:gd name="T52" fmla="*/ 162 w 225"/>
                  <a:gd name="T53" fmla="*/ 21 h 612"/>
                  <a:gd name="T54" fmla="*/ 145 w 225"/>
                  <a:gd name="T55" fmla="*/ 4 h 612"/>
                  <a:gd name="T56" fmla="*/ 134 w 225"/>
                  <a:gd name="T57" fmla="*/ 23 h 612"/>
                  <a:gd name="T58" fmla="*/ 103 w 225"/>
                  <a:gd name="T59" fmla="*/ 52 h 612"/>
                  <a:gd name="T60" fmla="*/ 76 w 225"/>
                  <a:gd name="T61" fmla="*/ 76 h 612"/>
                  <a:gd name="T62" fmla="*/ 67 w 225"/>
                  <a:gd name="T63" fmla="*/ 133 h 612"/>
                  <a:gd name="T64" fmla="*/ 54 w 225"/>
                  <a:gd name="T65" fmla="*/ 178 h 612"/>
                  <a:gd name="T66" fmla="*/ 46 w 225"/>
                  <a:gd name="T67" fmla="*/ 231 h 612"/>
                  <a:gd name="T68" fmla="*/ 15 w 225"/>
                  <a:gd name="T69" fmla="*/ 281 h 612"/>
                  <a:gd name="T70" fmla="*/ 28 w 225"/>
                  <a:gd name="T71" fmla="*/ 343 h 612"/>
                  <a:gd name="T72" fmla="*/ 24 w 225"/>
                  <a:gd name="T73" fmla="*/ 378 h 612"/>
                  <a:gd name="T74" fmla="*/ 23 w 225"/>
                  <a:gd name="T75" fmla="*/ 410 h 612"/>
                  <a:gd name="T76" fmla="*/ 13 w 225"/>
                  <a:gd name="T77" fmla="*/ 426 h 612"/>
                  <a:gd name="T78" fmla="*/ 10 w 225"/>
                  <a:gd name="T79" fmla="*/ 458 h 612"/>
                  <a:gd name="T80" fmla="*/ 2 w 225"/>
                  <a:gd name="T81" fmla="*/ 474 h 612"/>
                  <a:gd name="T82" fmla="*/ 11 w 225"/>
                  <a:gd name="T83" fmla="*/ 483 h 612"/>
                  <a:gd name="T84" fmla="*/ 13 w 225"/>
                  <a:gd name="T85" fmla="*/ 498 h 612"/>
                  <a:gd name="T86" fmla="*/ 18 w 225"/>
                  <a:gd name="T87" fmla="*/ 510 h 612"/>
                  <a:gd name="T88" fmla="*/ 24 w 225"/>
                  <a:gd name="T89" fmla="*/ 523 h 612"/>
                  <a:gd name="T90" fmla="*/ 40 w 225"/>
                  <a:gd name="T91" fmla="*/ 553 h 612"/>
                  <a:gd name="T92" fmla="*/ 40 w 225"/>
                  <a:gd name="T93" fmla="*/ 563 h 612"/>
                  <a:gd name="T94" fmla="*/ 45 w 225"/>
                  <a:gd name="T95" fmla="*/ 586 h 612"/>
                  <a:gd name="T96" fmla="*/ 49 w 225"/>
                  <a:gd name="T97" fmla="*/ 608 h 612"/>
                  <a:gd name="T98" fmla="*/ 67 w 225"/>
                  <a:gd name="T99" fmla="*/ 606 h 612"/>
                  <a:gd name="T100" fmla="*/ 84 w 225"/>
                  <a:gd name="T101" fmla="*/ 604 h 612"/>
                  <a:gd name="T102" fmla="*/ 82 w 225"/>
                  <a:gd name="T103" fmla="*/ 588 h 612"/>
                  <a:gd name="T104" fmla="*/ 96 w 225"/>
                  <a:gd name="T105" fmla="*/ 583 h 612"/>
                  <a:gd name="T106" fmla="*/ 105 w 225"/>
                  <a:gd name="T107" fmla="*/ 573 h 612"/>
                  <a:gd name="T108" fmla="*/ 129 w 225"/>
                  <a:gd name="T109" fmla="*/ 547 h 612"/>
                  <a:gd name="T110" fmla="*/ 132 w 225"/>
                  <a:gd name="T111" fmla="*/ 502 h 612"/>
                  <a:gd name="T112" fmla="*/ 129 w 225"/>
                  <a:gd name="T113" fmla="*/ 472 h 612"/>
                  <a:gd name="T114" fmla="*/ 145 w 225"/>
                  <a:gd name="T115" fmla="*/ 452 h 612"/>
                  <a:gd name="T116" fmla="*/ 151 w 225"/>
                  <a:gd name="T117" fmla="*/ 449 h 612"/>
                  <a:gd name="T118" fmla="*/ 164 w 225"/>
                  <a:gd name="T119" fmla="*/ 433 h 6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25" h="612">
                    <a:moveTo>
                      <a:pt x="162" y="432"/>
                    </a:moveTo>
                    <a:cubicBezTo>
                      <a:pt x="161" y="430"/>
                      <a:pt x="161" y="430"/>
                      <a:pt x="161" y="430"/>
                    </a:cubicBezTo>
                    <a:cubicBezTo>
                      <a:pt x="161" y="430"/>
                      <a:pt x="162" y="428"/>
                      <a:pt x="162" y="429"/>
                    </a:cubicBezTo>
                    <a:cubicBezTo>
                      <a:pt x="163" y="430"/>
                      <a:pt x="164" y="432"/>
                      <a:pt x="164" y="432"/>
                    </a:cubicBezTo>
                    <a:cubicBezTo>
                      <a:pt x="165" y="431"/>
                      <a:pt x="167" y="429"/>
                      <a:pt x="167" y="429"/>
                    </a:cubicBezTo>
                    <a:cubicBezTo>
                      <a:pt x="168" y="427"/>
                      <a:pt x="162" y="424"/>
                      <a:pt x="160" y="423"/>
                    </a:cubicBezTo>
                    <a:cubicBezTo>
                      <a:pt x="160" y="420"/>
                      <a:pt x="168" y="416"/>
                      <a:pt x="169" y="415"/>
                    </a:cubicBezTo>
                    <a:cubicBezTo>
                      <a:pt x="169" y="414"/>
                      <a:pt x="169" y="413"/>
                      <a:pt x="169" y="413"/>
                    </a:cubicBezTo>
                    <a:cubicBezTo>
                      <a:pt x="169" y="412"/>
                      <a:pt x="168" y="412"/>
                      <a:pt x="168" y="412"/>
                    </a:cubicBezTo>
                    <a:cubicBezTo>
                      <a:pt x="167" y="413"/>
                      <a:pt x="167" y="414"/>
                      <a:pt x="166" y="414"/>
                    </a:cubicBezTo>
                    <a:cubicBezTo>
                      <a:pt x="166" y="414"/>
                      <a:pt x="165" y="414"/>
                      <a:pt x="165" y="414"/>
                    </a:cubicBezTo>
                    <a:cubicBezTo>
                      <a:pt x="165" y="414"/>
                      <a:pt x="164" y="412"/>
                      <a:pt x="165" y="412"/>
                    </a:cubicBezTo>
                    <a:cubicBezTo>
                      <a:pt x="165" y="411"/>
                      <a:pt x="164" y="411"/>
                      <a:pt x="166" y="410"/>
                    </a:cubicBezTo>
                    <a:cubicBezTo>
                      <a:pt x="167" y="409"/>
                      <a:pt x="167" y="409"/>
                      <a:pt x="168" y="409"/>
                    </a:cubicBezTo>
                    <a:cubicBezTo>
                      <a:pt x="169" y="408"/>
                      <a:pt x="169" y="408"/>
                      <a:pt x="170" y="408"/>
                    </a:cubicBezTo>
                    <a:cubicBezTo>
                      <a:pt x="171" y="408"/>
                      <a:pt x="175" y="405"/>
                      <a:pt x="175" y="405"/>
                    </a:cubicBezTo>
                    <a:cubicBezTo>
                      <a:pt x="175" y="403"/>
                      <a:pt x="175" y="403"/>
                      <a:pt x="175" y="403"/>
                    </a:cubicBezTo>
                    <a:cubicBezTo>
                      <a:pt x="175" y="403"/>
                      <a:pt x="174" y="401"/>
                      <a:pt x="173" y="401"/>
                    </a:cubicBezTo>
                    <a:cubicBezTo>
                      <a:pt x="173" y="401"/>
                      <a:pt x="169" y="398"/>
                      <a:pt x="169" y="398"/>
                    </a:cubicBezTo>
                    <a:cubicBezTo>
                      <a:pt x="169" y="398"/>
                      <a:pt x="168" y="398"/>
                      <a:pt x="168" y="397"/>
                    </a:cubicBezTo>
                    <a:cubicBezTo>
                      <a:pt x="167" y="397"/>
                      <a:pt x="166" y="395"/>
                      <a:pt x="166" y="395"/>
                    </a:cubicBezTo>
                    <a:cubicBezTo>
                      <a:pt x="164" y="392"/>
                      <a:pt x="163" y="394"/>
                      <a:pt x="160" y="393"/>
                    </a:cubicBezTo>
                    <a:cubicBezTo>
                      <a:pt x="159" y="393"/>
                      <a:pt x="158" y="390"/>
                      <a:pt x="158" y="390"/>
                    </a:cubicBezTo>
                    <a:cubicBezTo>
                      <a:pt x="158" y="390"/>
                      <a:pt x="160" y="390"/>
                      <a:pt x="160" y="389"/>
                    </a:cubicBezTo>
                    <a:cubicBezTo>
                      <a:pt x="160" y="388"/>
                      <a:pt x="158" y="386"/>
                      <a:pt x="158" y="386"/>
                    </a:cubicBezTo>
                    <a:cubicBezTo>
                      <a:pt x="156" y="384"/>
                      <a:pt x="156" y="384"/>
                      <a:pt x="156" y="384"/>
                    </a:cubicBezTo>
                    <a:cubicBezTo>
                      <a:pt x="154" y="381"/>
                      <a:pt x="154" y="388"/>
                      <a:pt x="151" y="382"/>
                    </a:cubicBezTo>
                    <a:cubicBezTo>
                      <a:pt x="151" y="382"/>
                      <a:pt x="151" y="382"/>
                      <a:pt x="150" y="380"/>
                    </a:cubicBezTo>
                    <a:cubicBezTo>
                      <a:pt x="149" y="379"/>
                      <a:pt x="146" y="377"/>
                      <a:pt x="146" y="377"/>
                    </a:cubicBezTo>
                    <a:cubicBezTo>
                      <a:pt x="146" y="377"/>
                      <a:pt x="146" y="375"/>
                      <a:pt x="145" y="374"/>
                    </a:cubicBezTo>
                    <a:cubicBezTo>
                      <a:pt x="145" y="374"/>
                      <a:pt x="144" y="372"/>
                      <a:pt x="144" y="372"/>
                    </a:cubicBezTo>
                    <a:cubicBezTo>
                      <a:pt x="140" y="374"/>
                      <a:pt x="140" y="374"/>
                      <a:pt x="140" y="374"/>
                    </a:cubicBezTo>
                    <a:cubicBezTo>
                      <a:pt x="138" y="377"/>
                      <a:pt x="138" y="377"/>
                      <a:pt x="138" y="377"/>
                    </a:cubicBezTo>
                    <a:cubicBezTo>
                      <a:pt x="138" y="377"/>
                      <a:pt x="137" y="376"/>
                      <a:pt x="137" y="375"/>
                    </a:cubicBezTo>
                    <a:cubicBezTo>
                      <a:pt x="137" y="375"/>
                      <a:pt x="137" y="372"/>
                      <a:pt x="137" y="372"/>
                    </a:cubicBezTo>
                    <a:cubicBezTo>
                      <a:pt x="137" y="372"/>
                      <a:pt x="135" y="371"/>
                      <a:pt x="134" y="371"/>
                    </a:cubicBezTo>
                    <a:cubicBezTo>
                      <a:pt x="134" y="371"/>
                      <a:pt x="131" y="371"/>
                      <a:pt x="131" y="371"/>
                    </a:cubicBezTo>
                    <a:cubicBezTo>
                      <a:pt x="128" y="370"/>
                      <a:pt x="128" y="370"/>
                      <a:pt x="128" y="370"/>
                    </a:cubicBezTo>
                    <a:cubicBezTo>
                      <a:pt x="128" y="368"/>
                      <a:pt x="128" y="368"/>
                      <a:pt x="128" y="368"/>
                    </a:cubicBezTo>
                    <a:cubicBezTo>
                      <a:pt x="128" y="368"/>
                      <a:pt x="129" y="367"/>
                      <a:pt x="129" y="366"/>
                    </a:cubicBezTo>
                    <a:cubicBezTo>
                      <a:pt x="129" y="365"/>
                      <a:pt x="127" y="363"/>
                      <a:pt x="127" y="363"/>
                    </a:cubicBezTo>
                    <a:cubicBezTo>
                      <a:pt x="127" y="361"/>
                      <a:pt x="127" y="361"/>
                      <a:pt x="127" y="361"/>
                    </a:cubicBezTo>
                    <a:cubicBezTo>
                      <a:pt x="124" y="359"/>
                      <a:pt x="124" y="359"/>
                      <a:pt x="124" y="359"/>
                    </a:cubicBezTo>
                    <a:cubicBezTo>
                      <a:pt x="124" y="359"/>
                      <a:pt x="125" y="356"/>
                      <a:pt x="125" y="356"/>
                    </a:cubicBezTo>
                    <a:cubicBezTo>
                      <a:pt x="125" y="355"/>
                      <a:pt x="123" y="348"/>
                      <a:pt x="123" y="348"/>
                    </a:cubicBezTo>
                    <a:cubicBezTo>
                      <a:pt x="123" y="348"/>
                      <a:pt x="124" y="344"/>
                      <a:pt x="124" y="344"/>
                    </a:cubicBezTo>
                    <a:cubicBezTo>
                      <a:pt x="124" y="344"/>
                      <a:pt x="123" y="341"/>
                      <a:pt x="123" y="341"/>
                    </a:cubicBezTo>
                    <a:cubicBezTo>
                      <a:pt x="121" y="341"/>
                      <a:pt x="121" y="341"/>
                      <a:pt x="121" y="341"/>
                    </a:cubicBezTo>
                    <a:cubicBezTo>
                      <a:pt x="121" y="337"/>
                      <a:pt x="121" y="337"/>
                      <a:pt x="121" y="337"/>
                    </a:cubicBezTo>
                    <a:cubicBezTo>
                      <a:pt x="121" y="335"/>
                      <a:pt x="121" y="335"/>
                      <a:pt x="121" y="335"/>
                    </a:cubicBezTo>
                    <a:cubicBezTo>
                      <a:pt x="120" y="333"/>
                      <a:pt x="120" y="333"/>
                      <a:pt x="120" y="333"/>
                    </a:cubicBezTo>
                    <a:cubicBezTo>
                      <a:pt x="120" y="333"/>
                      <a:pt x="121" y="332"/>
                      <a:pt x="122" y="332"/>
                    </a:cubicBezTo>
                    <a:cubicBezTo>
                      <a:pt x="122" y="332"/>
                      <a:pt x="122" y="329"/>
                      <a:pt x="122" y="329"/>
                    </a:cubicBezTo>
                    <a:cubicBezTo>
                      <a:pt x="122" y="329"/>
                      <a:pt x="123" y="327"/>
                      <a:pt x="123" y="327"/>
                    </a:cubicBezTo>
                    <a:cubicBezTo>
                      <a:pt x="123" y="327"/>
                      <a:pt x="126" y="329"/>
                      <a:pt x="126" y="329"/>
                    </a:cubicBezTo>
                    <a:cubicBezTo>
                      <a:pt x="126" y="329"/>
                      <a:pt x="128" y="330"/>
                      <a:pt x="128" y="329"/>
                    </a:cubicBezTo>
                    <a:cubicBezTo>
                      <a:pt x="128" y="328"/>
                      <a:pt x="128" y="326"/>
                      <a:pt x="128" y="326"/>
                    </a:cubicBezTo>
                    <a:cubicBezTo>
                      <a:pt x="128" y="326"/>
                      <a:pt x="126" y="324"/>
                      <a:pt x="125" y="324"/>
                    </a:cubicBezTo>
                    <a:cubicBezTo>
                      <a:pt x="125" y="323"/>
                      <a:pt x="125" y="319"/>
                      <a:pt x="125" y="319"/>
                    </a:cubicBezTo>
                    <a:cubicBezTo>
                      <a:pt x="125" y="319"/>
                      <a:pt x="124" y="316"/>
                      <a:pt x="124" y="316"/>
                    </a:cubicBezTo>
                    <a:cubicBezTo>
                      <a:pt x="124" y="316"/>
                      <a:pt x="125" y="314"/>
                      <a:pt x="125" y="314"/>
                    </a:cubicBezTo>
                    <a:cubicBezTo>
                      <a:pt x="126" y="308"/>
                      <a:pt x="126" y="308"/>
                      <a:pt x="126" y="308"/>
                    </a:cubicBezTo>
                    <a:cubicBezTo>
                      <a:pt x="126" y="304"/>
                      <a:pt x="126" y="304"/>
                      <a:pt x="126" y="304"/>
                    </a:cubicBezTo>
                    <a:cubicBezTo>
                      <a:pt x="125" y="302"/>
                      <a:pt x="125" y="302"/>
                      <a:pt x="125" y="302"/>
                    </a:cubicBezTo>
                    <a:cubicBezTo>
                      <a:pt x="124" y="300"/>
                      <a:pt x="124" y="300"/>
                      <a:pt x="124" y="300"/>
                    </a:cubicBezTo>
                    <a:cubicBezTo>
                      <a:pt x="122" y="298"/>
                      <a:pt x="122" y="298"/>
                      <a:pt x="122" y="298"/>
                    </a:cubicBezTo>
                    <a:cubicBezTo>
                      <a:pt x="124" y="294"/>
                      <a:pt x="124" y="294"/>
                      <a:pt x="124" y="294"/>
                    </a:cubicBezTo>
                    <a:cubicBezTo>
                      <a:pt x="126" y="293"/>
                      <a:pt x="126" y="293"/>
                      <a:pt x="126" y="293"/>
                    </a:cubicBezTo>
                    <a:cubicBezTo>
                      <a:pt x="128" y="291"/>
                      <a:pt x="128" y="291"/>
                      <a:pt x="128" y="291"/>
                    </a:cubicBezTo>
                    <a:cubicBezTo>
                      <a:pt x="128" y="291"/>
                      <a:pt x="131" y="289"/>
                      <a:pt x="131" y="289"/>
                    </a:cubicBezTo>
                    <a:cubicBezTo>
                      <a:pt x="131" y="288"/>
                      <a:pt x="131" y="285"/>
                      <a:pt x="131" y="285"/>
                    </a:cubicBezTo>
                    <a:cubicBezTo>
                      <a:pt x="131" y="283"/>
                      <a:pt x="131" y="283"/>
                      <a:pt x="131" y="283"/>
                    </a:cubicBezTo>
                    <a:cubicBezTo>
                      <a:pt x="133" y="284"/>
                      <a:pt x="133" y="284"/>
                      <a:pt x="133" y="284"/>
                    </a:cubicBezTo>
                    <a:cubicBezTo>
                      <a:pt x="132" y="281"/>
                      <a:pt x="132" y="281"/>
                      <a:pt x="132" y="281"/>
                    </a:cubicBezTo>
                    <a:cubicBezTo>
                      <a:pt x="132" y="281"/>
                      <a:pt x="133" y="279"/>
                      <a:pt x="133" y="279"/>
                    </a:cubicBezTo>
                    <a:cubicBezTo>
                      <a:pt x="134" y="279"/>
                      <a:pt x="135" y="278"/>
                      <a:pt x="135" y="278"/>
                    </a:cubicBezTo>
                    <a:cubicBezTo>
                      <a:pt x="135" y="278"/>
                      <a:pt x="136" y="275"/>
                      <a:pt x="136" y="275"/>
                    </a:cubicBezTo>
                    <a:cubicBezTo>
                      <a:pt x="136" y="275"/>
                      <a:pt x="137" y="276"/>
                      <a:pt x="138" y="275"/>
                    </a:cubicBezTo>
                    <a:cubicBezTo>
                      <a:pt x="139" y="274"/>
                      <a:pt x="139" y="274"/>
                      <a:pt x="139" y="273"/>
                    </a:cubicBezTo>
                    <a:cubicBezTo>
                      <a:pt x="139" y="272"/>
                      <a:pt x="141" y="268"/>
                      <a:pt x="141" y="268"/>
                    </a:cubicBezTo>
                    <a:cubicBezTo>
                      <a:pt x="141" y="268"/>
                      <a:pt x="141" y="267"/>
                      <a:pt x="141" y="267"/>
                    </a:cubicBezTo>
                    <a:cubicBezTo>
                      <a:pt x="142" y="267"/>
                      <a:pt x="144" y="267"/>
                      <a:pt x="143" y="266"/>
                    </a:cubicBezTo>
                    <a:cubicBezTo>
                      <a:pt x="143" y="265"/>
                      <a:pt x="141" y="263"/>
                      <a:pt x="141" y="263"/>
                    </a:cubicBezTo>
                    <a:cubicBezTo>
                      <a:pt x="143" y="260"/>
                      <a:pt x="143" y="260"/>
                      <a:pt x="143" y="260"/>
                    </a:cubicBezTo>
                    <a:cubicBezTo>
                      <a:pt x="143" y="260"/>
                      <a:pt x="146" y="258"/>
                      <a:pt x="146" y="258"/>
                    </a:cubicBezTo>
                    <a:cubicBezTo>
                      <a:pt x="146" y="258"/>
                      <a:pt x="147" y="259"/>
                      <a:pt x="147" y="258"/>
                    </a:cubicBezTo>
                    <a:cubicBezTo>
                      <a:pt x="148" y="258"/>
                      <a:pt x="148" y="257"/>
                      <a:pt x="149" y="257"/>
                    </a:cubicBezTo>
                    <a:cubicBezTo>
                      <a:pt x="149" y="257"/>
                      <a:pt x="150" y="256"/>
                      <a:pt x="150" y="255"/>
                    </a:cubicBezTo>
                    <a:cubicBezTo>
                      <a:pt x="151" y="255"/>
                      <a:pt x="152" y="253"/>
                      <a:pt x="152" y="253"/>
                    </a:cubicBezTo>
                    <a:cubicBezTo>
                      <a:pt x="152" y="252"/>
                      <a:pt x="153" y="248"/>
                      <a:pt x="153" y="248"/>
                    </a:cubicBezTo>
                    <a:cubicBezTo>
                      <a:pt x="153" y="246"/>
                      <a:pt x="153" y="246"/>
                      <a:pt x="153" y="246"/>
                    </a:cubicBezTo>
                    <a:cubicBezTo>
                      <a:pt x="154" y="245"/>
                      <a:pt x="154" y="245"/>
                      <a:pt x="154" y="245"/>
                    </a:cubicBezTo>
                    <a:cubicBezTo>
                      <a:pt x="156" y="243"/>
                      <a:pt x="156" y="243"/>
                      <a:pt x="156" y="243"/>
                    </a:cubicBezTo>
                    <a:cubicBezTo>
                      <a:pt x="156" y="243"/>
                      <a:pt x="157" y="243"/>
                      <a:pt x="157" y="243"/>
                    </a:cubicBezTo>
                    <a:cubicBezTo>
                      <a:pt x="157" y="244"/>
                      <a:pt x="157" y="245"/>
                      <a:pt x="157" y="245"/>
                    </a:cubicBezTo>
                    <a:cubicBezTo>
                      <a:pt x="159" y="245"/>
                      <a:pt x="159" y="245"/>
                      <a:pt x="159" y="245"/>
                    </a:cubicBezTo>
                    <a:cubicBezTo>
                      <a:pt x="159" y="245"/>
                      <a:pt x="159" y="244"/>
                      <a:pt x="159" y="244"/>
                    </a:cubicBezTo>
                    <a:cubicBezTo>
                      <a:pt x="159" y="245"/>
                      <a:pt x="160" y="245"/>
                      <a:pt x="160" y="245"/>
                    </a:cubicBezTo>
                    <a:cubicBezTo>
                      <a:pt x="160" y="245"/>
                      <a:pt x="161" y="243"/>
                      <a:pt x="161" y="243"/>
                    </a:cubicBezTo>
                    <a:cubicBezTo>
                      <a:pt x="161" y="240"/>
                      <a:pt x="161" y="240"/>
                      <a:pt x="161" y="240"/>
                    </a:cubicBezTo>
                    <a:cubicBezTo>
                      <a:pt x="161" y="240"/>
                      <a:pt x="163" y="239"/>
                      <a:pt x="163" y="238"/>
                    </a:cubicBezTo>
                    <a:cubicBezTo>
                      <a:pt x="164" y="237"/>
                      <a:pt x="166" y="234"/>
                      <a:pt x="166" y="234"/>
                    </a:cubicBezTo>
                    <a:cubicBezTo>
                      <a:pt x="168" y="234"/>
                      <a:pt x="168" y="234"/>
                      <a:pt x="168" y="234"/>
                    </a:cubicBezTo>
                    <a:cubicBezTo>
                      <a:pt x="168" y="234"/>
                      <a:pt x="169" y="233"/>
                      <a:pt x="170" y="233"/>
                    </a:cubicBezTo>
                    <a:cubicBezTo>
                      <a:pt x="170" y="233"/>
                      <a:pt x="173" y="230"/>
                      <a:pt x="173" y="230"/>
                    </a:cubicBezTo>
                    <a:cubicBezTo>
                      <a:pt x="173" y="230"/>
                      <a:pt x="173" y="229"/>
                      <a:pt x="173" y="228"/>
                    </a:cubicBezTo>
                    <a:cubicBezTo>
                      <a:pt x="174" y="228"/>
                      <a:pt x="175" y="227"/>
                      <a:pt x="175" y="227"/>
                    </a:cubicBezTo>
                    <a:cubicBezTo>
                      <a:pt x="175" y="227"/>
                      <a:pt x="177" y="223"/>
                      <a:pt x="177" y="223"/>
                    </a:cubicBezTo>
                    <a:cubicBezTo>
                      <a:pt x="178" y="223"/>
                      <a:pt x="178" y="223"/>
                      <a:pt x="178" y="222"/>
                    </a:cubicBezTo>
                    <a:cubicBezTo>
                      <a:pt x="178" y="221"/>
                      <a:pt x="179" y="218"/>
                      <a:pt x="179" y="218"/>
                    </a:cubicBezTo>
                    <a:cubicBezTo>
                      <a:pt x="180" y="216"/>
                      <a:pt x="180" y="216"/>
                      <a:pt x="180" y="216"/>
                    </a:cubicBezTo>
                    <a:cubicBezTo>
                      <a:pt x="180" y="211"/>
                      <a:pt x="180" y="211"/>
                      <a:pt x="180" y="211"/>
                    </a:cubicBezTo>
                    <a:cubicBezTo>
                      <a:pt x="182" y="207"/>
                      <a:pt x="182" y="207"/>
                      <a:pt x="182" y="207"/>
                    </a:cubicBezTo>
                    <a:cubicBezTo>
                      <a:pt x="182" y="207"/>
                      <a:pt x="183" y="205"/>
                      <a:pt x="183" y="205"/>
                    </a:cubicBezTo>
                    <a:cubicBezTo>
                      <a:pt x="183" y="205"/>
                      <a:pt x="184" y="203"/>
                      <a:pt x="185" y="203"/>
                    </a:cubicBezTo>
                    <a:cubicBezTo>
                      <a:pt x="185" y="202"/>
                      <a:pt x="187" y="199"/>
                      <a:pt x="187" y="199"/>
                    </a:cubicBezTo>
                    <a:cubicBezTo>
                      <a:pt x="187" y="199"/>
                      <a:pt x="188" y="197"/>
                      <a:pt x="188" y="196"/>
                    </a:cubicBezTo>
                    <a:cubicBezTo>
                      <a:pt x="188" y="196"/>
                      <a:pt x="188" y="196"/>
                      <a:pt x="188" y="196"/>
                    </a:cubicBezTo>
                    <a:cubicBezTo>
                      <a:pt x="188" y="194"/>
                      <a:pt x="188" y="194"/>
                      <a:pt x="188" y="194"/>
                    </a:cubicBezTo>
                    <a:cubicBezTo>
                      <a:pt x="187" y="191"/>
                      <a:pt x="187" y="191"/>
                      <a:pt x="187" y="191"/>
                    </a:cubicBezTo>
                    <a:cubicBezTo>
                      <a:pt x="183" y="188"/>
                      <a:pt x="183" y="188"/>
                      <a:pt x="183" y="188"/>
                    </a:cubicBezTo>
                    <a:cubicBezTo>
                      <a:pt x="181" y="188"/>
                      <a:pt x="181" y="188"/>
                      <a:pt x="181" y="188"/>
                    </a:cubicBezTo>
                    <a:cubicBezTo>
                      <a:pt x="180" y="186"/>
                      <a:pt x="180" y="186"/>
                      <a:pt x="180" y="186"/>
                    </a:cubicBezTo>
                    <a:cubicBezTo>
                      <a:pt x="181" y="185"/>
                      <a:pt x="181" y="185"/>
                      <a:pt x="181" y="185"/>
                    </a:cubicBezTo>
                    <a:cubicBezTo>
                      <a:pt x="179" y="182"/>
                      <a:pt x="179" y="182"/>
                      <a:pt x="179" y="182"/>
                    </a:cubicBezTo>
                    <a:cubicBezTo>
                      <a:pt x="178" y="181"/>
                      <a:pt x="178" y="181"/>
                      <a:pt x="178" y="181"/>
                    </a:cubicBezTo>
                    <a:cubicBezTo>
                      <a:pt x="177" y="179"/>
                      <a:pt x="177" y="179"/>
                      <a:pt x="177" y="179"/>
                    </a:cubicBezTo>
                    <a:cubicBezTo>
                      <a:pt x="177" y="179"/>
                      <a:pt x="178" y="177"/>
                      <a:pt x="178" y="177"/>
                    </a:cubicBezTo>
                    <a:cubicBezTo>
                      <a:pt x="178" y="177"/>
                      <a:pt x="179" y="176"/>
                      <a:pt x="179" y="175"/>
                    </a:cubicBezTo>
                    <a:cubicBezTo>
                      <a:pt x="179" y="175"/>
                      <a:pt x="181" y="173"/>
                      <a:pt x="181" y="173"/>
                    </a:cubicBezTo>
                    <a:cubicBezTo>
                      <a:pt x="181" y="173"/>
                      <a:pt x="182" y="171"/>
                      <a:pt x="182" y="170"/>
                    </a:cubicBezTo>
                    <a:cubicBezTo>
                      <a:pt x="182" y="170"/>
                      <a:pt x="183" y="170"/>
                      <a:pt x="183" y="169"/>
                    </a:cubicBezTo>
                    <a:cubicBezTo>
                      <a:pt x="183" y="168"/>
                      <a:pt x="182" y="165"/>
                      <a:pt x="182" y="165"/>
                    </a:cubicBezTo>
                    <a:cubicBezTo>
                      <a:pt x="182" y="165"/>
                      <a:pt x="182" y="163"/>
                      <a:pt x="183" y="162"/>
                    </a:cubicBezTo>
                    <a:cubicBezTo>
                      <a:pt x="183" y="162"/>
                      <a:pt x="183" y="161"/>
                      <a:pt x="183" y="161"/>
                    </a:cubicBezTo>
                    <a:cubicBezTo>
                      <a:pt x="183" y="161"/>
                      <a:pt x="185" y="161"/>
                      <a:pt x="185" y="161"/>
                    </a:cubicBezTo>
                    <a:cubicBezTo>
                      <a:pt x="186" y="162"/>
                      <a:pt x="186" y="160"/>
                      <a:pt x="186" y="160"/>
                    </a:cubicBezTo>
                    <a:cubicBezTo>
                      <a:pt x="186" y="160"/>
                      <a:pt x="186" y="157"/>
                      <a:pt x="185" y="157"/>
                    </a:cubicBezTo>
                    <a:cubicBezTo>
                      <a:pt x="185" y="157"/>
                      <a:pt x="184" y="156"/>
                      <a:pt x="184" y="156"/>
                    </a:cubicBezTo>
                    <a:cubicBezTo>
                      <a:pt x="184" y="156"/>
                      <a:pt x="184" y="155"/>
                      <a:pt x="184" y="155"/>
                    </a:cubicBezTo>
                    <a:cubicBezTo>
                      <a:pt x="185" y="155"/>
                      <a:pt x="186" y="154"/>
                      <a:pt x="186" y="154"/>
                    </a:cubicBezTo>
                    <a:cubicBezTo>
                      <a:pt x="189" y="153"/>
                      <a:pt x="189" y="153"/>
                      <a:pt x="189" y="153"/>
                    </a:cubicBezTo>
                    <a:cubicBezTo>
                      <a:pt x="188" y="150"/>
                      <a:pt x="188" y="150"/>
                      <a:pt x="188" y="150"/>
                    </a:cubicBezTo>
                    <a:cubicBezTo>
                      <a:pt x="188" y="148"/>
                      <a:pt x="188" y="148"/>
                      <a:pt x="188" y="148"/>
                    </a:cubicBezTo>
                    <a:cubicBezTo>
                      <a:pt x="188" y="148"/>
                      <a:pt x="191" y="149"/>
                      <a:pt x="191" y="149"/>
                    </a:cubicBezTo>
                    <a:cubicBezTo>
                      <a:pt x="191" y="149"/>
                      <a:pt x="191" y="151"/>
                      <a:pt x="192" y="151"/>
                    </a:cubicBezTo>
                    <a:cubicBezTo>
                      <a:pt x="193" y="150"/>
                      <a:pt x="193" y="149"/>
                      <a:pt x="193" y="149"/>
                    </a:cubicBezTo>
                    <a:cubicBezTo>
                      <a:pt x="193" y="149"/>
                      <a:pt x="193" y="147"/>
                      <a:pt x="194" y="147"/>
                    </a:cubicBezTo>
                    <a:cubicBezTo>
                      <a:pt x="196" y="148"/>
                      <a:pt x="197" y="146"/>
                      <a:pt x="197" y="146"/>
                    </a:cubicBezTo>
                    <a:cubicBezTo>
                      <a:pt x="197" y="146"/>
                      <a:pt x="199" y="144"/>
                      <a:pt x="199" y="144"/>
                    </a:cubicBezTo>
                    <a:cubicBezTo>
                      <a:pt x="199" y="144"/>
                      <a:pt x="199" y="141"/>
                      <a:pt x="198" y="141"/>
                    </a:cubicBezTo>
                    <a:cubicBezTo>
                      <a:pt x="197" y="141"/>
                      <a:pt x="197" y="141"/>
                      <a:pt x="196" y="140"/>
                    </a:cubicBezTo>
                    <a:cubicBezTo>
                      <a:pt x="196" y="139"/>
                      <a:pt x="197" y="139"/>
                      <a:pt x="198" y="138"/>
                    </a:cubicBezTo>
                    <a:cubicBezTo>
                      <a:pt x="199" y="138"/>
                      <a:pt x="199" y="139"/>
                      <a:pt x="200" y="138"/>
                    </a:cubicBezTo>
                    <a:cubicBezTo>
                      <a:pt x="201" y="137"/>
                      <a:pt x="202" y="136"/>
                      <a:pt x="202" y="136"/>
                    </a:cubicBezTo>
                    <a:cubicBezTo>
                      <a:pt x="202" y="135"/>
                      <a:pt x="204" y="135"/>
                      <a:pt x="204" y="135"/>
                    </a:cubicBezTo>
                    <a:cubicBezTo>
                      <a:pt x="207" y="134"/>
                      <a:pt x="207" y="134"/>
                      <a:pt x="207" y="134"/>
                    </a:cubicBezTo>
                    <a:cubicBezTo>
                      <a:pt x="207" y="132"/>
                      <a:pt x="207" y="132"/>
                      <a:pt x="207" y="132"/>
                    </a:cubicBezTo>
                    <a:cubicBezTo>
                      <a:pt x="207" y="132"/>
                      <a:pt x="209" y="132"/>
                      <a:pt x="209" y="132"/>
                    </a:cubicBezTo>
                    <a:cubicBezTo>
                      <a:pt x="209" y="132"/>
                      <a:pt x="210" y="133"/>
                      <a:pt x="210" y="133"/>
                    </a:cubicBezTo>
                    <a:cubicBezTo>
                      <a:pt x="210" y="133"/>
                      <a:pt x="211" y="133"/>
                      <a:pt x="212" y="132"/>
                    </a:cubicBezTo>
                    <a:cubicBezTo>
                      <a:pt x="212" y="132"/>
                      <a:pt x="211" y="131"/>
                      <a:pt x="212" y="131"/>
                    </a:cubicBezTo>
                    <a:cubicBezTo>
                      <a:pt x="213" y="132"/>
                      <a:pt x="213" y="132"/>
                      <a:pt x="213" y="132"/>
                    </a:cubicBezTo>
                    <a:cubicBezTo>
                      <a:pt x="213" y="133"/>
                      <a:pt x="214" y="133"/>
                      <a:pt x="214" y="133"/>
                    </a:cubicBezTo>
                    <a:cubicBezTo>
                      <a:pt x="214" y="133"/>
                      <a:pt x="215" y="134"/>
                      <a:pt x="215" y="134"/>
                    </a:cubicBezTo>
                    <a:cubicBezTo>
                      <a:pt x="216" y="134"/>
                      <a:pt x="216" y="135"/>
                      <a:pt x="216" y="136"/>
                    </a:cubicBezTo>
                    <a:cubicBezTo>
                      <a:pt x="216" y="136"/>
                      <a:pt x="216" y="136"/>
                      <a:pt x="216" y="137"/>
                    </a:cubicBezTo>
                    <a:cubicBezTo>
                      <a:pt x="216" y="138"/>
                      <a:pt x="216" y="138"/>
                      <a:pt x="216" y="138"/>
                    </a:cubicBezTo>
                    <a:cubicBezTo>
                      <a:pt x="216" y="138"/>
                      <a:pt x="218" y="140"/>
                      <a:pt x="218" y="139"/>
                    </a:cubicBezTo>
                    <a:cubicBezTo>
                      <a:pt x="218" y="139"/>
                      <a:pt x="218" y="139"/>
                      <a:pt x="218" y="138"/>
                    </a:cubicBezTo>
                    <a:cubicBezTo>
                      <a:pt x="218" y="136"/>
                      <a:pt x="218" y="136"/>
                      <a:pt x="218" y="135"/>
                    </a:cubicBezTo>
                    <a:cubicBezTo>
                      <a:pt x="218" y="134"/>
                      <a:pt x="216" y="132"/>
                      <a:pt x="217" y="132"/>
                    </a:cubicBezTo>
                    <a:cubicBezTo>
                      <a:pt x="217" y="132"/>
                      <a:pt x="217" y="131"/>
                      <a:pt x="218" y="131"/>
                    </a:cubicBezTo>
                    <a:cubicBezTo>
                      <a:pt x="219" y="131"/>
                      <a:pt x="218" y="130"/>
                      <a:pt x="219" y="131"/>
                    </a:cubicBezTo>
                    <a:cubicBezTo>
                      <a:pt x="220" y="132"/>
                      <a:pt x="220" y="132"/>
                      <a:pt x="221" y="133"/>
                    </a:cubicBezTo>
                    <a:cubicBezTo>
                      <a:pt x="221" y="133"/>
                      <a:pt x="221" y="132"/>
                      <a:pt x="221" y="133"/>
                    </a:cubicBezTo>
                    <a:cubicBezTo>
                      <a:pt x="222" y="133"/>
                      <a:pt x="222" y="134"/>
                      <a:pt x="222" y="135"/>
                    </a:cubicBezTo>
                    <a:cubicBezTo>
                      <a:pt x="222" y="135"/>
                      <a:pt x="222" y="136"/>
                      <a:pt x="222" y="136"/>
                    </a:cubicBezTo>
                    <a:cubicBezTo>
                      <a:pt x="222" y="137"/>
                      <a:pt x="224" y="139"/>
                      <a:pt x="224" y="139"/>
                    </a:cubicBezTo>
                    <a:cubicBezTo>
                      <a:pt x="224" y="139"/>
                      <a:pt x="225" y="137"/>
                      <a:pt x="225" y="137"/>
                    </a:cubicBezTo>
                    <a:cubicBezTo>
                      <a:pt x="225" y="137"/>
                      <a:pt x="225" y="136"/>
                      <a:pt x="225" y="135"/>
                    </a:cubicBezTo>
                    <a:cubicBezTo>
                      <a:pt x="225" y="135"/>
                      <a:pt x="225" y="134"/>
                      <a:pt x="225" y="134"/>
                    </a:cubicBezTo>
                    <a:cubicBezTo>
                      <a:pt x="225" y="134"/>
                      <a:pt x="223" y="131"/>
                      <a:pt x="223" y="131"/>
                    </a:cubicBezTo>
                    <a:cubicBezTo>
                      <a:pt x="223" y="131"/>
                      <a:pt x="223" y="131"/>
                      <a:pt x="224" y="130"/>
                    </a:cubicBezTo>
                    <a:cubicBezTo>
                      <a:pt x="224" y="130"/>
                      <a:pt x="224" y="129"/>
                      <a:pt x="225" y="129"/>
                    </a:cubicBezTo>
                    <a:cubicBezTo>
                      <a:pt x="219" y="119"/>
                      <a:pt x="219" y="119"/>
                      <a:pt x="219" y="119"/>
                    </a:cubicBezTo>
                    <a:cubicBezTo>
                      <a:pt x="211" y="113"/>
                      <a:pt x="211" y="113"/>
                      <a:pt x="211" y="113"/>
                    </a:cubicBezTo>
                    <a:cubicBezTo>
                      <a:pt x="211" y="108"/>
                      <a:pt x="211" y="108"/>
                      <a:pt x="211" y="108"/>
                    </a:cubicBezTo>
                    <a:cubicBezTo>
                      <a:pt x="209" y="105"/>
                      <a:pt x="209" y="105"/>
                      <a:pt x="209" y="105"/>
                    </a:cubicBezTo>
                    <a:cubicBezTo>
                      <a:pt x="209" y="105"/>
                      <a:pt x="209" y="105"/>
                      <a:pt x="209" y="105"/>
                    </a:cubicBezTo>
                    <a:cubicBezTo>
                      <a:pt x="209" y="105"/>
                      <a:pt x="209" y="101"/>
                      <a:pt x="210" y="100"/>
                    </a:cubicBezTo>
                    <a:cubicBezTo>
                      <a:pt x="211" y="100"/>
                      <a:pt x="211" y="98"/>
                      <a:pt x="212" y="97"/>
                    </a:cubicBezTo>
                    <a:cubicBezTo>
                      <a:pt x="211" y="96"/>
                      <a:pt x="211" y="94"/>
                      <a:pt x="211" y="92"/>
                    </a:cubicBezTo>
                    <a:cubicBezTo>
                      <a:pt x="211" y="92"/>
                      <a:pt x="212" y="88"/>
                      <a:pt x="212" y="88"/>
                    </a:cubicBezTo>
                    <a:cubicBezTo>
                      <a:pt x="211" y="85"/>
                      <a:pt x="211" y="85"/>
                      <a:pt x="211" y="85"/>
                    </a:cubicBezTo>
                    <a:cubicBezTo>
                      <a:pt x="202" y="73"/>
                      <a:pt x="202" y="73"/>
                      <a:pt x="202" y="73"/>
                    </a:cubicBezTo>
                    <a:cubicBezTo>
                      <a:pt x="202" y="67"/>
                      <a:pt x="202" y="67"/>
                      <a:pt x="202" y="67"/>
                    </a:cubicBezTo>
                    <a:cubicBezTo>
                      <a:pt x="201" y="66"/>
                      <a:pt x="201" y="66"/>
                      <a:pt x="201" y="66"/>
                    </a:cubicBezTo>
                    <a:cubicBezTo>
                      <a:pt x="201" y="65"/>
                      <a:pt x="201" y="64"/>
                      <a:pt x="201" y="63"/>
                    </a:cubicBezTo>
                    <a:cubicBezTo>
                      <a:pt x="199" y="63"/>
                      <a:pt x="199" y="63"/>
                      <a:pt x="199" y="63"/>
                    </a:cubicBezTo>
                    <a:cubicBezTo>
                      <a:pt x="196" y="59"/>
                      <a:pt x="196" y="59"/>
                      <a:pt x="196" y="59"/>
                    </a:cubicBezTo>
                    <a:cubicBezTo>
                      <a:pt x="197" y="54"/>
                      <a:pt x="197" y="54"/>
                      <a:pt x="197" y="54"/>
                    </a:cubicBezTo>
                    <a:cubicBezTo>
                      <a:pt x="195" y="44"/>
                      <a:pt x="195" y="44"/>
                      <a:pt x="195" y="44"/>
                    </a:cubicBezTo>
                    <a:cubicBezTo>
                      <a:pt x="196" y="40"/>
                      <a:pt x="196" y="40"/>
                      <a:pt x="196" y="40"/>
                    </a:cubicBezTo>
                    <a:cubicBezTo>
                      <a:pt x="193" y="39"/>
                      <a:pt x="193" y="39"/>
                      <a:pt x="193" y="39"/>
                    </a:cubicBezTo>
                    <a:cubicBezTo>
                      <a:pt x="190" y="35"/>
                      <a:pt x="190" y="35"/>
                      <a:pt x="190" y="35"/>
                    </a:cubicBezTo>
                    <a:cubicBezTo>
                      <a:pt x="190" y="35"/>
                      <a:pt x="190" y="35"/>
                      <a:pt x="190" y="35"/>
                    </a:cubicBezTo>
                    <a:cubicBezTo>
                      <a:pt x="189" y="35"/>
                      <a:pt x="188" y="35"/>
                      <a:pt x="188" y="34"/>
                    </a:cubicBezTo>
                    <a:cubicBezTo>
                      <a:pt x="188" y="34"/>
                      <a:pt x="187" y="33"/>
                      <a:pt x="183" y="27"/>
                    </a:cubicBezTo>
                    <a:cubicBezTo>
                      <a:pt x="177" y="25"/>
                      <a:pt x="177" y="25"/>
                      <a:pt x="177" y="25"/>
                    </a:cubicBezTo>
                    <a:cubicBezTo>
                      <a:pt x="173" y="24"/>
                      <a:pt x="173" y="24"/>
                      <a:pt x="173" y="24"/>
                    </a:cubicBezTo>
                    <a:cubicBezTo>
                      <a:pt x="171" y="23"/>
                      <a:pt x="171" y="23"/>
                      <a:pt x="171" y="23"/>
                    </a:cubicBezTo>
                    <a:cubicBezTo>
                      <a:pt x="170" y="24"/>
                      <a:pt x="170" y="24"/>
                      <a:pt x="169" y="24"/>
                    </a:cubicBezTo>
                    <a:cubicBezTo>
                      <a:pt x="168" y="24"/>
                      <a:pt x="167" y="24"/>
                      <a:pt x="166" y="22"/>
                    </a:cubicBezTo>
                    <a:cubicBezTo>
                      <a:pt x="166" y="21"/>
                      <a:pt x="165" y="21"/>
                      <a:pt x="165" y="20"/>
                    </a:cubicBezTo>
                    <a:cubicBezTo>
                      <a:pt x="162" y="21"/>
                      <a:pt x="162" y="21"/>
                      <a:pt x="162" y="21"/>
                    </a:cubicBezTo>
                    <a:cubicBezTo>
                      <a:pt x="159" y="18"/>
                      <a:pt x="159" y="18"/>
                      <a:pt x="159" y="18"/>
                    </a:cubicBezTo>
                    <a:cubicBezTo>
                      <a:pt x="159" y="17"/>
                      <a:pt x="159" y="17"/>
                      <a:pt x="158" y="17"/>
                    </a:cubicBezTo>
                    <a:cubicBezTo>
                      <a:pt x="157" y="17"/>
                      <a:pt x="155" y="16"/>
                      <a:pt x="155" y="15"/>
                    </a:cubicBezTo>
                    <a:cubicBezTo>
                      <a:pt x="155" y="15"/>
                      <a:pt x="155" y="15"/>
                      <a:pt x="155" y="15"/>
                    </a:cubicBezTo>
                    <a:cubicBezTo>
                      <a:pt x="153" y="11"/>
                      <a:pt x="153" y="11"/>
                      <a:pt x="153" y="11"/>
                    </a:cubicBezTo>
                    <a:cubicBezTo>
                      <a:pt x="150" y="11"/>
                      <a:pt x="150" y="11"/>
                      <a:pt x="150" y="11"/>
                    </a:cubicBezTo>
                    <a:cubicBezTo>
                      <a:pt x="145" y="8"/>
                      <a:pt x="145" y="8"/>
                      <a:pt x="145" y="8"/>
                    </a:cubicBezTo>
                    <a:cubicBezTo>
                      <a:pt x="145" y="4"/>
                      <a:pt x="145" y="4"/>
                      <a:pt x="145" y="4"/>
                    </a:cubicBezTo>
                    <a:cubicBezTo>
                      <a:pt x="140" y="2"/>
                      <a:pt x="140" y="2"/>
                      <a:pt x="140" y="2"/>
                    </a:cubicBezTo>
                    <a:cubicBezTo>
                      <a:pt x="140" y="2"/>
                      <a:pt x="140" y="2"/>
                      <a:pt x="140" y="2"/>
                    </a:cubicBezTo>
                    <a:cubicBezTo>
                      <a:pt x="140" y="2"/>
                      <a:pt x="139" y="1"/>
                      <a:pt x="139" y="0"/>
                    </a:cubicBezTo>
                    <a:cubicBezTo>
                      <a:pt x="137" y="1"/>
                      <a:pt x="137" y="1"/>
                      <a:pt x="137" y="1"/>
                    </a:cubicBezTo>
                    <a:cubicBezTo>
                      <a:pt x="134" y="1"/>
                      <a:pt x="134" y="1"/>
                      <a:pt x="134" y="1"/>
                    </a:cubicBezTo>
                    <a:cubicBezTo>
                      <a:pt x="134" y="1"/>
                      <a:pt x="133" y="2"/>
                      <a:pt x="133" y="2"/>
                    </a:cubicBezTo>
                    <a:cubicBezTo>
                      <a:pt x="133" y="3"/>
                      <a:pt x="136" y="10"/>
                      <a:pt x="136" y="12"/>
                    </a:cubicBezTo>
                    <a:cubicBezTo>
                      <a:pt x="137" y="13"/>
                      <a:pt x="137" y="18"/>
                      <a:pt x="134" y="23"/>
                    </a:cubicBezTo>
                    <a:cubicBezTo>
                      <a:pt x="137" y="25"/>
                      <a:pt x="137" y="25"/>
                      <a:pt x="137" y="25"/>
                    </a:cubicBezTo>
                    <a:cubicBezTo>
                      <a:pt x="134" y="30"/>
                      <a:pt x="134" y="30"/>
                      <a:pt x="134" y="30"/>
                    </a:cubicBezTo>
                    <a:cubicBezTo>
                      <a:pt x="129" y="31"/>
                      <a:pt x="129" y="31"/>
                      <a:pt x="129" y="31"/>
                    </a:cubicBezTo>
                    <a:cubicBezTo>
                      <a:pt x="129" y="31"/>
                      <a:pt x="124" y="30"/>
                      <a:pt x="123" y="29"/>
                    </a:cubicBezTo>
                    <a:cubicBezTo>
                      <a:pt x="122" y="28"/>
                      <a:pt x="119" y="26"/>
                      <a:pt x="117" y="27"/>
                    </a:cubicBezTo>
                    <a:cubicBezTo>
                      <a:pt x="116" y="27"/>
                      <a:pt x="105" y="27"/>
                      <a:pt x="105" y="27"/>
                    </a:cubicBezTo>
                    <a:cubicBezTo>
                      <a:pt x="102" y="30"/>
                      <a:pt x="104" y="47"/>
                      <a:pt x="104" y="49"/>
                    </a:cubicBezTo>
                    <a:cubicBezTo>
                      <a:pt x="103" y="52"/>
                      <a:pt x="103" y="52"/>
                      <a:pt x="103" y="52"/>
                    </a:cubicBezTo>
                    <a:cubicBezTo>
                      <a:pt x="98" y="52"/>
                      <a:pt x="98" y="52"/>
                      <a:pt x="98" y="52"/>
                    </a:cubicBezTo>
                    <a:cubicBezTo>
                      <a:pt x="91" y="48"/>
                      <a:pt x="91" y="48"/>
                      <a:pt x="91" y="48"/>
                    </a:cubicBezTo>
                    <a:cubicBezTo>
                      <a:pt x="87" y="55"/>
                      <a:pt x="87" y="55"/>
                      <a:pt x="87" y="55"/>
                    </a:cubicBezTo>
                    <a:cubicBezTo>
                      <a:pt x="87" y="55"/>
                      <a:pt x="84" y="58"/>
                      <a:pt x="84" y="59"/>
                    </a:cubicBezTo>
                    <a:cubicBezTo>
                      <a:pt x="84" y="60"/>
                      <a:pt x="82" y="63"/>
                      <a:pt x="82" y="64"/>
                    </a:cubicBezTo>
                    <a:cubicBezTo>
                      <a:pt x="82" y="64"/>
                      <a:pt x="83" y="70"/>
                      <a:pt x="83" y="70"/>
                    </a:cubicBezTo>
                    <a:cubicBezTo>
                      <a:pt x="81" y="73"/>
                      <a:pt x="81" y="73"/>
                      <a:pt x="81" y="73"/>
                    </a:cubicBezTo>
                    <a:cubicBezTo>
                      <a:pt x="76" y="76"/>
                      <a:pt x="76" y="76"/>
                      <a:pt x="76" y="76"/>
                    </a:cubicBezTo>
                    <a:cubicBezTo>
                      <a:pt x="76" y="80"/>
                      <a:pt x="76" y="80"/>
                      <a:pt x="76" y="80"/>
                    </a:cubicBezTo>
                    <a:cubicBezTo>
                      <a:pt x="76" y="80"/>
                      <a:pt x="79" y="85"/>
                      <a:pt x="80" y="86"/>
                    </a:cubicBezTo>
                    <a:cubicBezTo>
                      <a:pt x="81" y="87"/>
                      <a:pt x="82" y="94"/>
                      <a:pt x="82" y="94"/>
                    </a:cubicBezTo>
                    <a:cubicBezTo>
                      <a:pt x="82" y="94"/>
                      <a:pt x="80" y="99"/>
                      <a:pt x="79" y="101"/>
                    </a:cubicBezTo>
                    <a:cubicBezTo>
                      <a:pt x="78" y="103"/>
                      <a:pt x="72" y="111"/>
                      <a:pt x="72" y="111"/>
                    </a:cubicBezTo>
                    <a:cubicBezTo>
                      <a:pt x="68" y="121"/>
                      <a:pt x="68" y="121"/>
                      <a:pt x="68" y="121"/>
                    </a:cubicBezTo>
                    <a:cubicBezTo>
                      <a:pt x="68" y="129"/>
                      <a:pt x="68" y="129"/>
                      <a:pt x="68" y="129"/>
                    </a:cubicBezTo>
                    <a:cubicBezTo>
                      <a:pt x="67" y="133"/>
                      <a:pt x="67" y="133"/>
                      <a:pt x="67" y="133"/>
                    </a:cubicBezTo>
                    <a:cubicBezTo>
                      <a:pt x="62" y="138"/>
                      <a:pt x="62" y="138"/>
                      <a:pt x="62" y="138"/>
                    </a:cubicBezTo>
                    <a:cubicBezTo>
                      <a:pt x="54" y="139"/>
                      <a:pt x="54" y="139"/>
                      <a:pt x="54" y="139"/>
                    </a:cubicBezTo>
                    <a:cubicBezTo>
                      <a:pt x="52" y="142"/>
                      <a:pt x="52" y="142"/>
                      <a:pt x="52" y="142"/>
                    </a:cubicBezTo>
                    <a:cubicBezTo>
                      <a:pt x="56" y="155"/>
                      <a:pt x="56" y="155"/>
                      <a:pt x="56" y="155"/>
                    </a:cubicBezTo>
                    <a:cubicBezTo>
                      <a:pt x="54" y="161"/>
                      <a:pt x="54" y="161"/>
                      <a:pt x="54" y="161"/>
                    </a:cubicBezTo>
                    <a:cubicBezTo>
                      <a:pt x="53" y="167"/>
                      <a:pt x="53" y="167"/>
                      <a:pt x="53" y="167"/>
                    </a:cubicBezTo>
                    <a:cubicBezTo>
                      <a:pt x="53" y="167"/>
                      <a:pt x="52" y="172"/>
                      <a:pt x="53" y="173"/>
                    </a:cubicBezTo>
                    <a:cubicBezTo>
                      <a:pt x="54" y="174"/>
                      <a:pt x="54" y="178"/>
                      <a:pt x="54" y="178"/>
                    </a:cubicBezTo>
                    <a:cubicBezTo>
                      <a:pt x="51" y="180"/>
                      <a:pt x="51" y="180"/>
                      <a:pt x="51" y="180"/>
                    </a:cubicBezTo>
                    <a:cubicBezTo>
                      <a:pt x="52" y="185"/>
                      <a:pt x="52" y="185"/>
                      <a:pt x="52" y="185"/>
                    </a:cubicBezTo>
                    <a:cubicBezTo>
                      <a:pt x="39" y="205"/>
                      <a:pt x="39" y="205"/>
                      <a:pt x="39" y="205"/>
                    </a:cubicBezTo>
                    <a:cubicBezTo>
                      <a:pt x="42" y="210"/>
                      <a:pt x="42" y="210"/>
                      <a:pt x="42" y="210"/>
                    </a:cubicBezTo>
                    <a:cubicBezTo>
                      <a:pt x="49" y="211"/>
                      <a:pt x="49" y="211"/>
                      <a:pt x="49" y="211"/>
                    </a:cubicBezTo>
                    <a:cubicBezTo>
                      <a:pt x="50" y="224"/>
                      <a:pt x="50" y="224"/>
                      <a:pt x="50" y="224"/>
                    </a:cubicBezTo>
                    <a:cubicBezTo>
                      <a:pt x="47" y="230"/>
                      <a:pt x="47" y="230"/>
                      <a:pt x="47" y="230"/>
                    </a:cubicBezTo>
                    <a:cubicBezTo>
                      <a:pt x="46" y="231"/>
                      <a:pt x="46" y="231"/>
                      <a:pt x="46" y="231"/>
                    </a:cubicBezTo>
                    <a:cubicBezTo>
                      <a:pt x="27" y="233"/>
                      <a:pt x="27" y="233"/>
                      <a:pt x="27" y="233"/>
                    </a:cubicBezTo>
                    <a:cubicBezTo>
                      <a:pt x="16" y="246"/>
                      <a:pt x="16" y="246"/>
                      <a:pt x="16" y="246"/>
                    </a:cubicBezTo>
                    <a:cubicBezTo>
                      <a:pt x="15" y="254"/>
                      <a:pt x="15" y="254"/>
                      <a:pt x="15" y="254"/>
                    </a:cubicBezTo>
                    <a:cubicBezTo>
                      <a:pt x="15" y="259"/>
                      <a:pt x="15" y="259"/>
                      <a:pt x="15" y="259"/>
                    </a:cubicBezTo>
                    <a:cubicBezTo>
                      <a:pt x="15" y="259"/>
                      <a:pt x="12" y="263"/>
                      <a:pt x="11" y="264"/>
                    </a:cubicBezTo>
                    <a:cubicBezTo>
                      <a:pt x="11" y="265"/>
                      <a:pt x="11" y="270"/>
                      <a:pt x="11" y="270"/>
                    </a:cubicBezTo>
                    <a:cubicBezTo>
                      <a:pt x="15" y="276"/>
                      <a:pt x="15" y="276"/>
                      <a:pt x="15" y="276"/>
                    </a:cubicBezTo>
                    <a:cubicBezTo>
                      <a:pt x="15" y="281"/>
                      <a:pt x="15" y="281"/>
                      <a:pt x="15" y="281"/>
                    </a:cubicBezTo>
                    <a:cubicBezTo>
                      <a:pt x="13" y="284"/>
                      <a:pt x="13" y="284"/>
                      <a:pt x="13" y="284"/>
                    </a:cubicBezTo>
                    <a:cubicBezTo>
                      <a:pt x="14" y="289"/>
                      <a:pt x="14" y="289"/>
                      <a:pt x="14" y="289"/>
                    </a:cubicBezTo>
                    <a:cubicBezTo>
                      <a:pt x="14" y="289"/>
                      <a:pt x="15" y="291"/>
                      <a:pt x="14" y="292"/>
                    </a:cubicBezTo>
                    <a:cubicBezTo>
                      <a:pt x="13" y="293"/>
                      <a:pt x="13" y="295"/>
                      <a:pt x="13" y="296"/>
                    </a:cubicBezTo>
                    <a:cubicBezTo>
                      <a:pt x="13" y="297"/>
                      <a:pt x="19" y="308"/>
                      <a:pt x="19" y="308"/>
                    </a:cubicBezTo>
                    <a:cubicBezTo>
                      <a:pt x="20" y="333"/>
                      <a:pt x="20" y="333"/>
                      <a:pt x="20" y="333"/>
                    </a:cubicBezTo>
                    <a:cubicBezTo>
                      <a:pt x="22" y="339"/>
                      <a:pt x="22" y="339"/>
                      <a:pt x="22" y="339"/>
                    </a:cubicBezTo>
                    <a:cubicBezTo>
                      <a:pt x="28" y="343"/>
                      <a:pt x="28" y="343"/>
                      <a:pt x="28" y="343"/>
                    </a:cubicBezTo>
                    <a:cubicBezTo>
                      <a:pt x="32" y="348"/>
                      <a:pt x="32" y="348"/>
                      <a:pt x="32" y="348"/>
                    </a:cubicBezTo>
                    <a:cubicBezTo>
                      <a:pt x="33" y="354"/>
                      <a:pt x="33" y="354"/>
                      <a:pt x="33" y="354"/>
                    </a:cubicBezTo>
                    <a:cubicBezTo>
                      <a:pt x="33" y="354"/>
                      <a:pt x="32" y="360"/>
                      <a:pt x="32" y="361"/>
                    </a:cubicBezTo>
                    <a:cubicBezTo>
                      <a:pt x="32" y="362"/>
                      <a:pt x="28" y="361"/>
                      <a:pt x="28" y="361"/>
                    </a:cubicBezTo>
                    <a:cubicBezTo>
                      <a:pt x="24" y="362"/>
                      <a:pt x="24" y="362"/>
                      <a:pt x="24" y="362"/>
                    </a:cubicBezTo>
                    <a:cubicBezTo>
                      <a:pt x="20" y="366"/>
                      <a:pt x="20" y="366"/>
                      <a:pt x="20" y="366"/>
                    </a:cubicBezTo>
                    <a:cubicBezTo>
                      <a:pt x="21" y="371"/>
                      <a:pt x="21" y="371"/>
                      <a:pt x="21" y="371"/>
                    </a:cubicBezTo>
                    <a:cubicBezTo>
                      <a:pt x="24" y="378"/>
                      <a:pt x="24" y="378"/>
                      <a:pt x="24" y="378"/>
                    </a:cubicBezTo>
                    <a:cubicBezTo>
                      <a:pt x="29" y="384"/>
                      <a:pt x="29" y="384"/>
                      <a:pt x="29" y="384"/>
                    </a:cubicBezTo>
                    <a:cubicBezTo>
                      <a:pt x="30" y="389"/>
                      <a:pt x="30" y="389"/>
                      <a:pt x="30" y="389"/>
                    </a:cubicBezTo>
                    <a:cubicBezTo>
                      <a:pt x="28" y="394"/>
                      <a:pt x="28" y="394"/>
                      <a:pt x="28" y="394"/>
                    </a:cubicBezTo>
                    <a:cubicBezTo>
                      <a:pt x="26" y="396"/>
                      <a:pt x="26" y="396"/>
                      <a:pt x="26" y="396"/>
                    </a:cubicBezTo>
                    <a:cubicBezTo>
                      <a:pt x="28" y="400"/>
                      <a:pt x="28" y="400"/>
                      <a:pt x="28" y="400"/>
                    </a:cubicBezTo>
                    <a:cubicBezTo>
                      <a:pt x="28" y="404"/>
                      <a:pt x="28" y="404"/>
                      <a:pt x="28" y="404"/>
                    </a:cubicBezTo>
                    <a:cubicBezTo>
                      <a:pt x="28" y="404"/>
                      <a:pt x="26" y="407"/>
                      <a:pt x="26" y="407"/>
                    </a:cubicBezTo>
                    <a:cubicBezTo>
                      <a:pt x="26" y="408"/>
                      <a:pt x="23" y="410"/>
                      <a:pt x="23" y="410"/>
                    </a:cubicBezTo>
                    <a:cubicBezTo>
                      <a:pt x="21" y="413"/>
                      <a:pt x="21" y="413"/>
                      <a:pt x="21" y="413"/>
                    </a:cubicBezTo>
                    <a:cubicBezTo>
                      <a:pt x="18" y="414"/>
                      <a:pt x="18" y="414"/>
                      <a:pt x="18" y="414"/>
                    </a:cubicBezTo>
                    <a:cubicBezTo>
                      <a:pt x="18" y="414"/>
                      <a:pt x="17" y="413"/>
                      <a:pt x="16" y="413"/>
                    </a:cubicBezTo>
                    <a:cubicBezTo>
                      <a:pt x="15" y="414"/>
                      <a:pt x="14" y="415"/>
                      <a:pt x="14" y="415"/>
                    </a:cubicBezTo>
                    <a:cubicBezTo>
                      <a:pt x="14" y="418"/>
                      <a:pt x="14" y="418"/>
                      <a:pt x="14" y="418"/>
                    </a:cubicBezTo>
                    <a:cubicBezTo>
                      <a:pt x="16" y="420"/>
                      <a:pt x="16" y="420"/>
                      <a:pt x="16" y="420"/>
                    </a:cubicBezTo>
                    <a:cubicBezTo>
                      <a:pt x="15" y="424"/>
                      <a:pt x="15" y="424"/>
                      <a:pt x="15" y="424"/>
                    </a:cubicBezTo>
                    <a:cubicBezTo>
                      <a:pt x="13" y="426"/>
                      <a:pt x="13" y="426"/>
                      <a:pt x="13" y="426"/>
                    </a:cubicBezTo>
                    <a:cubicBezTo>
                      <a:pt x="10" y="427"/>
                      <a:pt x="10" y="427"/>
                      <a:pt x="10" y="427"/>
                    </a:cubicBezTo>
                    <a:cubicBezTo>
                      <a:pt x="11" y="432"/>
                      <a:pt x="11" y="432"/>
                      <a:pt x="11" y="432"/>
                    </a:cubicBezTo>
                    <a:cubicBezTo>
                      <a:pt x="15" y="437"/>
                      <a:pt x="15" y="437"/>
                      <a:pt x="15" y="437"/>
                    </a:cubicBezTo>
                    <a:cubicBezTo>
                      <a:pt x="15" y="442"/>
                      <a:pt x="15" y="442"/>
                      <a:pt x="15" y="442"/>
                    </a:cubicBezTo>
                    <a:cubicBezTo>
                      <a:pt x="12" y="447"/>
                      <a:pt x="12" y="447"/>
                      <a:pt x="12" y="447"/>
                    </a:cubicBezTo>
                    <a:cubicBezTo>
                      <a:pt x="12" y="453"/>
                      <a:pt x="12" y="453"/>
                      <a:pt x="12" y="453"/>
                    </a:cubicBezTo>
                    <a:cubicBezTo>
                      <a:pt x="11" y="457"/>
                      <a:pt x="11" y="457"/>
                      <a:pt x="11" y="457"/>
                    </a:cubicBezTo>
                    <a:cubicBezTo>
                      <a:pt x="10" y="458"/>
                      <a:pt x="10" y="458"/>
                      <a:pt x="10" y="458"/>
                    </a:cubicBezTo>
                    <a:cubicBezTo>
                      <a:pt x="7" y="458"/>
                      <a:pt x="7" y="458"/>
                      <a:pt x="7" y="458"/>
                    </a:cubicBezTo>
                    <a:cubicBezTo>
                      <a:pt x="7" y="458"/>
                      <a:pt x="7" y="453"/>
                      <a:pt x="6" y="453"/>
                    </a:cubicBezTo>
                    <a:cubicBezTo>
                      <a:pt x="6" y="452"/>
                      <a:pt x="1" y="448"/>
                      <a:pt x="1" y="448"/>
                    </a:cubicBezTo>
                    <a:cubicBezTo>
                      <a:pt x="0" y="452"/>
                      <a:pt x="0" y="452"/>
                      <a:pt x="0" y="452"/>
                    </a:cubicBezTo>
                    <a:cubicBezTo>
                      <a:pt x="0" y="458"/>
                      <a:pt x="0" y="458"/>
                      <a:pt x="0" y="458"/>
                    </a:cubicBezTo>
                    <a:cubicBezTo>
                      <a:pt x="0" y="458"/>
                      <a:pt x="1" y="461"/>
                      <a:pt x="1" y="462"/>
                    </a:cubicBezTo>
                    <a:cubicBezTo>
                      <a:pt x="2" y="463"/>
                      <a:pt x="3" y="468"/>
                      <a:pt x="3" y="468"/>
                    </a:cubicBezTo>
                    <a:cubicBezTo>
                      <a:pt x="2" y="474"/>
                      <a:pt x="2" y="474"/>
                      <a:pt x="2" y="474"/>
                    </a:cubicBezTo>
                    <a:cubicBezTo>
                      <a:pt x="2" y="474"/>
                      <a:pt x="3" y="478"/>
                      <a:pt x="4" y="478"/>
                    </a:cubicBezTo>
                    <a:cubicBezTo>
                      <a:pt x="4" y="479"/>
                      <a:pt x="4" y="482"/>
                      <a:pt x="4" y="482"/>
                    </a:cubicBezTo>
                    <a:cubicBezTo>
                      <a:pt x="7" y="481"/>
                      <a:pt x="7" y="481"/>
                      <a:pt x="7" y="481"/>
                    </a:cubicBezTo>
                    <a:cubicBezTo>
                      <a:pt x="7" y="479"/>
                      <a:pt x="7" y="479"/>
                      <a:pt x="7" y="479"/>
                    </a:cubicBezTo>
                    <a:cubicBezTo>
                      <a:pt x="9" y="482"/>
                      <a:pt x="9" y="482"/>
                      <a:pt x="9" y="482"/>
                    </a:cubicBezTo>
                    <a:cubicBezTo>
                      <a:pt x="9" y="482"/>
                      <a:pt x="8" y="483"/>
                      <a:pt x="9" y="483"/>
                    </a:cubicBezTo>
                    <a:cubicBezTo>
                      <a:pt x="10" y="482"/>
                      <a:pt x="12" y="481"/>
                      <a:pt x="12" y="481"/>
                    </a:cubicBezTo>
                    <a:cubicBezTo>
                      <a:pt x="11" y="483"/>
                      <a:pt x="11" y="483"/>
                      <a:pt x="11" y="483"/>
                    </a:cubicBezTo>
                    <a:cubicBezTo>
                      <a:pt x="9" y="486"/>
                      <a:pt x="9" y="486"/>
                      <a:pt x="9" y="486"/>
                    </a:cubicBezTo>
                    <a:cubicBezTo>
                      <a:pt x="10" y="487"/>
                      <a:pt x="10" y="487"/>
                      <a:pt x="10" y="487"/>
                    </a:cubicBezTo>
                    <a:cubicBezTo>
                      <a:pt x="12" y="488"/>
                      <a:pt x="12" y="488"/>
                      <a:pt x="12" y="488"/>
                    </a:cubicBezTo>
                    <a:cubicBezTo>
                      <a:pt x="9" y="492"/>
                      <a:pt x="9" y="492"/>
                      <a:pt x="9" y="492"/>
                    </a:cubicBezTo>
                    <a:cubicBezTo>
                      <a:pt x="9" y="492"/>
                      <a:pt x="11" y="494"/>
                      <a:pt x="11" y="495"/>
                    </a:cubicBezTo>
                    <a:cubicBezTo>
                      <a:pt x="11" y="495"/>
                      <a:pt x="15" y="492"/>
                      <a:pt x="15" y="492"/>
                    </a:cubicBezTo>
                    <a:cubicBezTo>
                      <a:pt x="15" y="492"/>
                      <a:pt x="15" y="493"/>
                      <a:pt x="15" y="494"/>
                    </a:cubicBezTo>
                    <a:cubicBezTo>
                      <a:pt x="15" y="495"/>
                      <a:pt x="12" y="497"/>
                      <a:pt x="13" y="498"/>
                    </a:cubicBezTo>
                    <a:cubicBezTo>
                      <a:pt x="13" y="499"/>
                      <a:pt x="18" y="498"/>
                      <a:pt x="17" y="498"/>
                    </a:cubicBezTo>
                    <a:cubicBezTo>
                      <a:pt x="16" y="499"/>
                      <a:pt x="16" y="501"/>
                      <a:pt x="16" y="501"/>
                    </a:cubicBezTo>
                    <a:cubicBezTo>
                      <a:pt x="16" y="501"/>
                      <a:pt x="14" y="503"/>
                      <a:pt x="15" y="504"/>
                    </a:cubicBezTo>
                    <a:cubicBezTo>
                      <a:pt x="16" y="504"/>
                      <a:pt x="18" y="505"/>
                      <a:pt x="18" y="506"/>
                    </a:cubicBezTo>
                    <a:cubicBezTo>
                      <a:pt x="17" y="506"/>
                      <a:pt x="15" y="508"/>
                      <a:pt x="15" y="508"/>
                    </a:cubicBezTo>
                    <a:cubicBezTo>
                      <a:pt x="15" y="508"/>
                      <a:pt x="14" y="510"/>
                      <a:pt x="15" y="510"/>
                    </a:cubicBezTo>
                    <a:cubicBezTo>
                      <a:pt x="16" y="511"/>
                      <a:pt x="18" y="511"/>
                      <a:pt x="18" y="511"/>
                    </a:cubicBezTo>
                    <a:cubicBezTo>
                      <a:pt x="18" y="511"/>
                      <a:pt x="18" y="510"/>
                      <a:pt x="18" y="510"/>
                    </a:cubicBezTo>
                    <a:cubicBezTo>
                      <a:pt x="18" y="511"/>
                      <a:pt x="17" y="513"/>
                      <a:pt x="17" y="513"/>
                    </a:cubicBezTo>
                    <a:cubicBezTo>
                      <a:pt x="17" y="513"/>
                      <a:pt x="17" y="514"/>
                      <a:pt x="17" y="515"/>
                    </a:cubicBezTo>
                    <a:cubicBezTo>
                      <a:pt x="18" y="515"/>
                      <a:pt x="20" y="515"/>
                      <a:pt x="20" y="515"/>
                    </a:cubicBezTo>
                    <a:cubicBezTo>
                      <a:pt x="20" y="515"/>
                      <a:pt x="20" y="516"/>
                      <a:pt x="20" y="517"/>
                    </a:cubicBezTo>
                    <a:cubicBezTo>
                      <a:pt x="20" y="518"/>
                      <a:pt x="20" y="520"/>
                      <a:pt x="19" y="521"/>
                    </a:cubicBezTo>
                    <a:cubicBezTo>
                      <a:pt x="19" y="521"/>
                      <a:pt x="20" y="523"/>
                      <a:pt x="20" y="523"/>
                    </a:cubicBezTo>
                    <a:cubicBezTo>
                      <a:pt x="20" y="523"/>
                      <a:pt x="19" y="524"/>
                      <a:pt x="21" y="524"/>
                    </a:cubicBezTo>
                    <a:cubicBezTo>
                      <a:pt x="23" y="524"/>
                      <a:pt x="23" y="523"/>
                      <a:pt x="24" y="523"/>
                    </a:cubicBezTo>
                    <a:cubicBezTo>
                      <a:pt x="24" y="523"/>
                      <a:pt x="25" y="524"/>
                      <a:pt x="25" y="525"/>
                    </a:cubicBezTo>
                    <a:cubicBezTo>
                      <a:pt x="25" y="526"/>
                      <a:pt x="26" y="527"/>
                      <a:pt x="26" y="528"/>
                    </a:cubicBezTo>
                    <a:cubicBezTo>
                      <a:pt x="26" y="529"/>
                      <a:pt x="29" y="537"/>
                      <a:pt x="29" y="537"/>
                    </a:cubicBezTo>
                    <a:cubicBezTo>
                      <a:pt x="29" y="537"/>
                      <a:pt x="30" y="540"/>
                      <a:pt x="31" y="541"/>
                    </a:cubicBezTo>
                    <a:cubicBezTo>
                      <a:pt x="31" y="542"/>
                      <a:pt x="32" y="543"/>
                      <a:pt x="32" y="543"/>
                    </a:cubicBezTo>
                    <a:cubicBezTo>
                      <a:pt x="33" y="544"/>
                      <a:pt x="35" y="546"/>
                      <a:pt x="35" y="546"/>
                    </a:cubicBezTo>
                    <a:cubicBezTo>
                      <a:pt x="37" y="547"/>
                      <a:pt x="37" y="547"/>
                      <a:pt x="37" y="547"/>
                    </a:cubicBezTo>
                    <a:cubicBezTo>
                      <a:pt x="40" y="553"/>
                      <a:pt x="40" y="553"/>
                      <a:pt x="40" y="553"/>
                    </a:cubicBezTo>
                    <a:cubicBezTo>
                      <a:pt x="40" y="553"/>
                      <a:pt x="42" y="555"/>
                      <a:pt x="43" y="555"/>
                    </a:cubicBezTo>
                    <a:cubicBezTo>
                      <a:pt x="43" y="555"/>
                      <a:pt x="45" y="553"/>
                      <a:pt x="45" y="553"/>
                    </a:cubicBezTo>
                    <a:cubicBezTo>
                      <a:pt x="45" y="553"/>
                      <a:pt x="47" y="554"/>
                      <a:pt x="47" y="555"/>
                    </a:cubicBezTo>
                    <a:cubicBezTo>
                      <a:pt x="47" y="555"/>
                      <a:pt x="45" y="559"/>
                      <a:pt x="46" y="560"/>
                    </a:cubicBezTo>
                    <a:cubicBezTo>
                      <a:pt x="46" y="560"/>
                      <a:pt x="46" y="562"/>
                      <a:pt x="46" y="562"/>
                    </a:cubicBezTo>
                    <a:cubicBezTo>
                      <a:pt x="45" y="563"/>
                      <a:pt x="45" y="563"/>
                      <a:pt x="45" y="563"/>
                    </a:cubicBezTo>
                    <a:cubicBezTo>
                      <a:pt x="43" y="564"/>
                      <a:pt x="43" y="564"/>
                      <a:pt x="43" y="564"/>
                    </a:cubicBezTo>
                    <a:cubicBezTo>
                      <a:pt x="40" y="563"/>
                      <a:pt x="40" y="563"/>
                      <a:pt x="40" y="563"/>
                    </a:cubicBezTo>
                    <a:cubicBezTo>
                      <a:pt x="39" y="566"/>
                      <a:pt x="39" y="566"/>
                      <a:pt x="39" y="566"/>
                    </a:cubicBezTo>
                    <a:cubicBezTo>
                      <a:pt x="42" y="568"/>
                      <a:pt x="42" y="568"/>
                      <a:pt x="42" y="568"/>
                    </a:cubicBezTo>
                    <a:cubicBezTo>
                      <a:pt x="42" y="568"/>
                      <a:pt x="44" y="570"/>
                      <a:pt x="44" y="570"/>
                    </a:cubicBezTo>
                    <a:cubicBezTo>
                      <a:pt x="44" y="571"/>
                      <a:pt x="45" y="574"/>
                      <a:pt x="44" y="574"/>
                    </a:cubicBezTo>
                    <a:cubicBezTo>
                      <a:pt x="44" y="574"/>
                      <a:pt x="40" y="573"/>
                      <a:pt x="40" y="573"/>
                    </a:cubicBezTo>
                    <a:cubicBezTo>
                      <a:pt x="40" y="573"/>
                      <a:pt x="39" y="576"/>
                      <a:pt x="39" y="576"/>
                    </a:cubicBezTo>
                    <a:cubicBezTo>
                      <a:pt x="39" y="577"/>
                      <a:pt x="38" y="577"/>
                      <a:pt x="39" y="579"/>
                    </a:cubicBezTo>
                    <a:cubicBezTo>
                      <a:pt x="41" y="581"/>
                      <a:pt x="45" y="586"/>
                      <a:pt x="45" y="586"/>
                    </a:cubicBezTo>
                    <a:cubicBezTo>
                      <a:pt x="45" y="586"/>
                      <a:pt x="48" y="591"/>
                      <a:pt x="48" y="591"/>
                    </a:cubicBezTo>
                    <a:cubicBezTo>
                      <a:pt x="48" y="591"/>
                      <a:pt x="50" y="594"/>
                      <a:pt x="50" y="595"/>
                    </a:cubicBezTo>
                    <a:cubicBezTo>
                      <a:pt x="51" y="595"/>
                      <a:pt x="51" y="598"/>
                      <a:pt x="51" y="598"/>
                    </a:cubicBezTo>
                    <a:cubicBezTo>
                      <a:pt x="50" y="599"/>
                      <a:pt x="50" y="599"/>
                      <a:pt x="50" y="599"/>
                    </a:cubicBezTo>
                    <a:cubicBezTo>
                      <a:pt x="49" y="602"/>
                      <a:pt x="49" y="602"/>
                      <a:pt x="49" y="602"/>
                    </a:cubicBezTo>
                    <a:cubicBezTo>
                      <a:pt x="49" y="604"/>
                      <a:pt x="49" y="604"/>
                      <a:pt x="49" y="604"/>
                    </a:cubicBezTo>
                    <a:cubicBezTo>
                      <a:pt x="49" y="606"/>
                      <a:pt x="49" y="606"/>
                      <a:pt x="49" y="606"/>
                    </a:cubicBezTo>
                    <a:cubicBezTo>
                      <a:pt x="49" y="608"/>
                      <a:pt x="49" y="608"/>
                      <a:pt x="49" y="608"/>
                    </a:cubicBezTo>
                    <a:cubicBezTo>
                      <a:pt x="47" y="610"/>
                      <a:pt x="47" y="610"/>
                      <a:pt x="47" y="610"/>
                    </a:cubicBezTo>
                    <a:cubicBezTo>
                      <a:pt x="51" y="611"/>
                      <a:pt x="51" y="611"/>
                      <a:pt x="51" y="611"/>
                    </a:cubicBezTo>
                    <a:cubicBezTo>
                      <a:pt x="56" y="610"/>
                      <a:pt x="56" y="610"/>
                      <a:pt x="56" y="610"/>
                    </a:cubicBezTo>
                    <a:cubicBezTo>
                      <a:pt x="56" y="610"/>
                      <a:pt x="56" y="611"/>
                      <a:pt x="57" y="612"/>
                    </a:cubicBezTo>
                    <a:cubicBezTo>
                      <a:pt x="58" y="612"/>
                      <a:pt x="61" y="612"/>
                      <a:pt x="61" y="612"/>
                    </a:cubicBezTo>
                    <a:cubicBezTo>
                      <a:pt x="65" y="610"/>
                      <a:pt x="65" y="610"/>
                      <a:pt x="65" y="610"/>
                    </a:cubicBezTo>
                    <a:cubicBezTo>
                      <a:pt x="67" y="609"/>
                      <a:pt x="67" y="609"/>
                      <a:pt x="67" y="609"/>
                    </a:cubicBezTo>
                    <a:cubicBezTo>
                      <a:pt x="67" y="606"/>
                      <a:pt x="67" y="606"/>
                      <a:pt x="67" y="606"/>
                    </a:cubicBezTo>
                    <a:cubicBezTo>
                      <a:pt x="67" y="606"/>
                      <a:pt x="68" y="604"/>
                      <a:pt x="69" y="604"/>
                    </a:cubicBezTo>
                    <a:cubicBezTo>
                      <a:pt x="69" y="604"/>
                      <a:pt x="72" y="605"/>
                      <a:pt x="72" y="605"/>
                    </a:cubicBezTo>
                    <a:cubicBezTo>
                      <a:pt x="72" y="605"/>
                      <a:pt x="74" y="605"/>
                      <a:pt x="74" y="606"/>
                    </a:cubicBezTo>
                    <a:cubicBezTo>
                      <a:pt x="74" y="606"/>
                      <a:pt x="76" y="607"/>
                      <a:pt x="76" y="607"/>
                    </a:cubicBezTo>
                    <a:cubicBezTo>
                      <a:pt x="79" y="607"/>
                      <a:pt x="79" y="607"/>
                      <a:pt x="79" y="607"/>
                    </a:cubicBezTo>
                    <a:cubicBezTo>
                      <a:pt x="81" y="607"/>
                      <a:pt x="81" y="607"/>
                      <a:pt x="81" y="607"/>
                    </a:cubicBezTo>
                    <a:cubicBezTo>
                      <a:pt x="84" y="606"/>
                      <a:pt x="84" y="606"/>
                      <a:pt x="84" y="606"/>
                    </a:cubicBezTo>
                    <a:cubicBezTo>
                      <a:pt x="84" y="606"/>
                      <a:pt x="83" y="604"/>
                      <a:pt x="84" y="604"/>
                    </a:cubicBezTo>
                    <a:cubicBezTo>
                      <a:pt x="85" y="604"/>
                      <a:pt x="87" y="605"/>
                      <a:pt x="87" y="605"/>
                    </a:cubicBezTo>
                    <a:cubicBezTo>
                      <a:pt x="87" y="605"/>
                      <a:pt x="88" y="606"/>
                      <a:pt x="88" y="606"/>
                    </a:cubicBezTo>
                    <a:cubicBezTo>
                      <a:pt x="89" y="606"/>
                      <a:pt x="91" y="604"/>
                      <a:pt x="90" y="603"/>
                    </a:cubicBezTo>
                    <a:cubicBezTo>
                      <a:pt x="89" y="602"/>
                      <a:pt x="86" y="601"/>
                      <a:pt x="86" y="601"/>
                    </a:cubicBezTo>
                    <a:cubicBezTo>
                      <a:pt x="86" y="601"/>
                      <a:pt x="84" y="599"/>
                      <a:pt x="84" y="598"/>
                    </a:cubicBezTo>
                    <a:cubicBezTo>
                      <a:pt x="84" y="597"/>
                      <a:pt x="83" y="595"/>
                      <a:pt x="82" y="594"/>
                    </a:cubicBezTo>
                    <a:cubicBezTo>
                      <a:pt x="81" y="594"/>
                      <a:pt x="81" y="593"/>
                      <a:pt x="81" y="591"/>
                    </a:cubicBezTo>
                    <a:cubicBezTo>
                      <a:pt x="81" y="589"/>
                      <a:pt x="82" y="588"/>
                      <a:pt x="82" y="588"/>
                    </a:cubicBezTo>
                    <a:cubicBezTo>
                      <a:pt x="82" y="587"/>
                      <a:pt x="81" y="584"/>
                      <a:pt x="81" y="584"/>
                    </a:cubicBezTo>
                    <a:cubicBezTo>
                      <a:pt x="81" y="584"/>
                      <a:pt x="81" y="583"/>
                      <a:pt x="83" y="581"/>
                    </a:cubicBezTo>
                    <a:cubicBezTo>
                      <a:pt x="85" y="579"/>
                      <a:pt x="86" y="578"/>
                      <a:pt x="86" y="579"/>
                    </a:cubicBezTo>
                    <a:cubicBezTo>
                      <a:pt x="87" y="579"/>
                      <a:pt x="89" y="581"/>
                      <a:pt x="89" y="581"/>
                    </a:cubicBezTo>
                    <a:cubicBezTo>
                      <a:pt x="90" y="582"/>
                      <a:pt x="91" y="582"/>
                      <a:pt x="91" y="583"/>
                    </a:cubicBezTo>
                    <a:cubicBezTo>
                      <a:pt x="91" y="583"/>
                      <a:pt x="91" y="584"/>
                      <a:pt x="92" y="584"/>
                    </a:cubicBezTo>
                    <a:cubicBezTo>
                      <a:pt x="93" y="584"/>
                      <a:pt x="94" y="584"/>
                      <a:pt x="94" y="584"/>
                    </a:cubicBezTo>
                    <a:cubicBezTo>
                      <a:pt x="94" y="584"/>
                      <a:pt x="96" y="584"/>
                      <a:pt x="96" y="583"/>
                    </a:cubicBezTo>
                    <a:cubicBezTo>
                      <a:pt x="95" y="583"/>
                      <a:pt x="95" y="580"/>
                      <a:pt x="94" y="580"/>
                    </a:cubicBezTo>
                    <a:cubicBezTo>
                      <a:pt x="94" y="580"/>
                      <a:pt x="93" y="578"/>
                      <a:pt x="93" y="578"/>
                    </a:cubicBezTo>
                    <a:cubicBezTo>
                      <a:pt x="93" y="578"/>
                      <a:pt x="94" y="578"/>
                      <a:pt x="92" y="577"/>
                    </a:cubicBezTo>
                    <a:cubicBezTo>
                      <a:pt x="90" y="575"/>
                      <a:pt x="89" y="575"/>
                      <a:pt x="91" y="574"/>
                    </a:cubicBezTo>
                    <a:cubicBezTo>
                      <a:pt x="92" y="573"/>
                      <a:pt x="95" y="573"/>
                      <a:pt x="95" y="573"/>
                    </a:cubicBezTo>
                    <a:cubicBezTo>
                      <a:pt x="98" y="573"/>
                      <a:pt x="98" y="573"/>
                      <a:pt x="98" y="573"/>
                    </a:cubicBezTo>
                    <a:cubicBezTo>
                      <a:pt x="98" y="573"/>
                      <a:pt x="99" y="572"/>
                      <a:pt x="101" y="572"/>
                    </a:cubicBezTo>
                    <a:cubicBezTo>
                      <a:pt x="102" y="573"/>
                      <a:pt x="105" y="573"/>
                      <a:pt x="105" y="573"/>
                    </a:cubicBezTo>
                    <a:cubicBezTo>
                      <a:pt x="109" y="573"/>
                      <a:pt x="109" y="573"/>
                      <a:pt x="109" y="573"/>
                    </a:cubicBezTo>
                    <a:cubicBezTo>
                      <a:pt x="111" y="571"/>
                      <a:pt x="111" y="571"/>
                      <a:pt x="111" y="571"/>
                    </a:cubicBezTo>
                    <a:cubicBezTo>
                      <a:pt x="114" y="573"/>
                      <a:pt x="114" y="573"/>
                      <a:pt x="114" y="573"/>
                    </a:cubicBezTo>
                    <a:cubicBezTo>
                      <a:pt x="114" y="573"/>
                      <a:pt x="114" y="573"/>
                      <a:pt x="116" y="573"/>
                    </a:cubicBezTo>
                    <a:cubicBezTo>
                      <a:pt x="118" y="574"/>
                      <a:pt x="120" y="572"/>
                      <a:pt x="121" y="572"/>
                    </a:cubicBezTo>
                    <a:cubicBezTo>
                      <a:pt x="121" y="571"/>
                      <a:pt x="124" y="566"/>
                      <a:pt x="124" y="566"/>
                    </a:cubicBezTo>
                    <a:cubicBezTo>
                      <a:pt x="127" y="549"/>
                      <a:pt x="127" y="549"/>
                      <a:pt x="127" y="549"/>
                    </a:cubicBezTo>
                    <a:cubicBezTo>
                      <a:pt x="127" y="549"/>
                      <a:pt x="129" y="547"/>
                      <a:pt x="129" y="547"/>
                    </a:cubicBezTo>
                    <a:cubicBezTo>
                      <a:pt x="129" y="546"/>
                      <a:pt x="129" y="540"/>
                      <a:pt x="129" y="540"/>
                    </a:cubicBezTo>
                    <a:cubicBezTo>
                      <a:pt x="129" y="539"/>
                      <a:pt x="131" y="533"/>
                      <a:pt x="131" y="533"/>
                    </a:cubicBezTo>
                    <a:cubicBezTo>
                      <a:pt x="131" y="533"/>
                      <a:pt x="134" y="531"/>
                      <a:pt x="133" y="528"/>
                    </a:cubicBezTo>
                    <a:cubicBezTo>
                      <a:pt x="131" y="526"/>
                      <a:pt x="130" y="523"/>
                      <a:pt x="130" y="523"/>
                    </a:cubicBezTo>
                    <a:cubicBezTo>
                      <a:pt x="130" y="523"/>
                      <a:pt x="129" y="518"/>
                      <a:pt x="130" y="518"/>
                    </a:cubicBezTo>
                    <a:cubicBezTo>
                      <a:pt x="130" y="517"/>
                      <a:pt x="133" y="513"/>
                      <a:pt x="133" y="513"/>
                    </a:cubicBezTo>
                    <a:cubicBezTo>
                      <a:pt x="130" y="505"/>
                      <a:pt x="130" y="505"/>
                      <a:pt x="130" y="505"/>
                    </a:cubicBezTo>
                    <a:cubicBezTo>
                      <a:pt x="130" y="505"/>
                      <a:pt x="132" y="503"/>
                      <a:pt x="132" y="502"/>
                    </a:cubicBezTo>
                    <a:cubicBezTo>
                      <a:pt x="132" y="502"/>
                      <a:pt x="131" y="495"/>
                      <a:pt x="131" y="495"/>
                    </a:cubicBezTo>
                    <a:cubicBezTo>
                      <a:pt x="130" y="492"/>
                      <a:pt x="130" y="492"/>
                      <a:pt x="130" y="492"/>
                    </a:cubicBezTo>
                    <a:cubicBezTo>
                      <a:pt x="130" y="492"/>
                      <a:pt x="133" y="489"/>
                      <a:pt x="133" y="488"/>
                    </a:cubicBezTo>
                    <a:cubicBezTo>
                      <a:pt x="133" y="487"/>
                      <a:pt x="132" y="483"/>
                      <a:pt x="132" y="483"/>
                    </a:cubicBezTo>
                    <a:cubicBezTo>
                      <a:pt x="131" y="478"/>
                      <a:pt x="131" y="478"/>
                      <a:pt x="131" y="478"/>
                    </a:cubicBezTo>
                    <a:cubicBezTo>
                      <a:pt x="131" y="478"/>
                      <a:pt x="132" y="477"/>
                      <a:pt x="132" y="476"/>
                    </a:cubicBezTo>
                    <a:cubicBezTo>
                      <a:pt x="131" y="475"/>
                      <a:pt x="130" y="474"/>
                      <a:pt x="130" y="474"/>
                    </a:cubicBezTo>
                    <a:cubicBezTo>
                      <a:pt x="129" y="472"/>
                      <a:pt x="129" y="472"/>
                      <a:pt x="129" y="472"/>
                    </a:cubicBezTo>
                    <a:cubicBezTo>
                      <a:pt x="130" y="471"/>
                      <a:pt x="130" y="471"/>
                      <a:pt x="130" y="471"/>
                    </a:cubicBezTo>
                    <a:cubicBezTo>
                      <a:pt x="133" y="469"/>
                      <a:pt x="133" y="469"/>
                      <a:pt x="133" y="469"/>
                    </a:cubicBezTo>
                    <a:cubicBezTo>
                      <a:pt x="131" y="465"/>
                      <a:pt x="131" y="465"/>
                      <a:pt x="131" y="465"/>
                    </a:cubicBezTo>
                    <a:cubicBezTo>
                      <a:pt x="128" y="464"/>
                      <a:pt x="128" y="464"/>
                      <a:pt x="128" y="464"/>
                    </a:cubicBezTo>
                    <a:cubicBezTo>
                      <a:pt x="128" y="464"/>
                      <a:pt x="128" y="462"/>
                      <a:pt x="129" y="462"/>
                    </a:cubicBezTo>
                    <a:cubicBezTo>
                      <a:pt x="130" y="462"/>
                      <a:pt x="136" y="459"/>
                      <a:pt x="136" y="459"/>
                    </a:cubicBezTo>
                    <a:cubicBezTo>
                      <a:pt x="136" y="459"/>
                      <a:pt x="138" y="456"/>
                      <a:pt x="138" y="456"/>
                    </a:cubicBezTo>
                    <a:cubicBezTo>
                      <a:pt x="139" y="456"/>
                      <a:pt x="145" y="452"/>
                      <a:pt x="145" y="452"/>
                    </a:cubicBezTo>
                    <a:cubicBezTo>
                      <a:pt x="145" y="452"/>
                      <a:pt x="145" y="449"/>
                      <a:pt x="145" y="449"/>
                    </a:cubicBezTo>
                    <a:cubicBezTo>
                      <a:pt x="146" y="448"/>
                      <a:pt x="146" y="447"/>
                      <a:pt x="146" y="446"/>
                    </a:cubicBezTo>
                    <a:cubicBezTo>
                      <a:pt x="146" y="446"/>
                      <a:pt x="145" y="439"/>
                      <a:pt x="145" y="436"/>
                    </a:cubicBezTo>
                    <a:cubicBezTo>
                      <a:pt x="146" y="434"/>
                      <a:pt x="147" y="438"/>
                      <a:pt x="147" y="438"/>
                    </a:cubicBezTo>
                    <a:cubicBezTo>
                      <a:pt x="149" y="440"/>
                      <a:pt x="149" y="440"/>
                      <a:pt x="149" y="440"/>
                    </a:cubicBezTo>
                    <a:cubicBezTo>
                      <a:pt x="148" y="446"/>
                      <a:pt x="148" y="446"/>
                      <a:pt x="148" y="446"/>
                    </a:cubicBezTo>
                    <a:cubicBezTo>
                      <a:pt x="151" y="446"/>
                      <a:pt x="151" y="446"/>
                      <a:pt x="151" y="446"/>
                    </a:cubicBezTo>
                    <a:cubicBezTo>
                      <a:pt x="151" y="449"/>
                      <a:pt x="151" y="449"/>
                      <a:pt x="151" y="449"/>
                    </a:cubicBezTo>
                    <a:cubicBezTo>
                      <a:pt x="151" y="449"/>
                      <a:pt x="150" y="451"/>
                      <a:pt x="151" y="451"/>
                    </a:cubicBezTo>
                    <a:cubicBezTo>
                      <a:pt x="152" y="450"/>
                      <a:pt x="153" y="450"/>
                      <a:pt x="153" y="450"/>
                    </a:cubicBezTo>
                    <a:cubicBezTo>
                      <a:pt x="153" y="445"/>
                      <a:pt x="153" y="445"/>
                      <a:pt x="153" y="445"/>
                    </a:cubicBezTo>
                    <a:cubicBezTo>
                      <a:pt x="153" y="445"/>
                      <a:pt x="156" y="445"/>
                      <a:pt x="156" y="444"/>
                    </a:cubicBezTo>
                    <a:cubicBezTo>
                      <a:pt x="156" y="443"/>
                      <a:pt x="155" y="441"/>
                      <a:pt x="156" y="441"/>
                    </a:cubicBezTo>
                    <a:cubicBezTo>
                      <a:pt x="161" y="441"/>
                      <a:pt x="158" y="441"/>
                      <a:pt x="161" y="439"/>
                    </a:cubicBezTo>
                    <a:cubicBezTo>
                      <a:pt x="161" y="439"/>
                      <a:pt x="163" y="436"/>
                      <a:pt x="163" y="435"/>
                    </a:cubicBezTo>
                    <a:cubicBezTo>
                      <a:pt x="163" y="435"/>
                      <a:pt x="164" y="433"/>
                      <a:pt x="164" y="433"/>
                    </a:cubicBezTo>
                    <a:lnTo>
                      <a:pt x="162" y="43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5" name="Freeform 8"/>
              <p:cNvSpPr>
                <a:spLocks/>
              </p:cNvSpPr>
              <p:nvPr/>
            </p:nvSpPr>
            <p:spPr bwMode="auto">
              <a:xfrm>
                <a:off x="3224" y="1606"/>
                <a:ext cx="287" cy="219"/>
              </a:xfrm>
              <a:custGeom>
                <a:avLst/>
                <a:gdLst>
                  <a:gd name="T0" fmla="*/ 84 w 143"/>
                  <a:gd name="T1" fmla="*/ 108 h 109"/>
                  <a:gd name="T2" fmla="*/ 103 w 143"/>
                  <a:gd name="T3" fmla="*/ 104 h 109"/>
                  <a:gd name="T4" fmla="*/ 107 w 143"/>
                  <a:gd name="T5" fmla="*/ 97 h 109"/>
                  <a:gd name="T6" fmla="*/ 113 w 143"/>
                  <a:gd name="T7" fmla="*/ 93 h 109"/>
                  <a:gd name="T8" fmla="*/ 115 w 143"/>
                  <a:gd name="T9" fmla="*/ 90 h 109"/>
                  <a:gd name="T10" fmla="*/ 123 w 143"/>
                  <a:gd name="T11" fmla="*/ 85 h 109"/>
                  <a:gd name="T12" fmla="*/ 124 w 143"/>
                  <a:gd name="T13" fmla="*/ 72 h 109"/>
                  <a:gd name="T14" fmla="*/ 124 w 143"/>
                  <a:gd name="T15" fmla="*/ 59 h 109"/>
                  <a:gd name="T16" fmla="*/ 132 w 143"/>
                  <a:gd name="T17" fmla="*/ 47 h 109"/>
                  <a:gd name="T18" fmla="*/ 140 w 143"/>
                  <a:gd name="T19" fmla="*/ 41 h 109"/>
                  <a:gd name="T20" fmla="*/ 135 w 143"/>
                  <a:gd name="T21" fmla="*/ 39 h 109"/>
                  <a:gd name="T22" fmla="*/ 135 w 143"/>
                  <a:gd name="T23" fmla="*/ 23 h 109"/>
                  <a:gd name="T24" fmla="*/ 130 w 143"/>
                  <a:gd name="T25" fmla="*/ 22 h 109"/>
                  <a:gd name="T26" fmla="*/ 123 w 143"/>
                  <a:gd name="T27" fmla="*/ 17 h 109"/>
                  <a:gd name="T28" fmla="*/ 116 w 143"/>
                  <a:gd name="T29" fmla="*/ 11 h 109"/>
                  <a:gd name="T30" fmla="*/ 109 w 143"/>
                  <a:gd name="T31" fmla="*/ 8 h 109"/>
                  <a:gd name="T32" fmla="*/ 97 w 143"/>
                  <a:gd name="T33" fmla="*/ 10 h 109"/>
                  <a:gd name="T34" fmla="*/ 90 w 143"/>
                  <a:gd name="T35" fmla="*/ 4 h 109"/>
                  <a:gd name="T36" fmla="*/ 82 w 143"/>
                  <a:gd name="T37" fmla="*/ 7 h 109"/>
                  <a:gd name="T38" fmla="*/ 74 w 143"/>
                  <a:gd name="T39" fmla="*/ 11 h 109"/>
                  <a:gd name="T40" fmla="*/ 60 w 143"/>
                  <a:gd name="T41" fmla="*/ 10 h 109"/>
                  <a:gd name="T42" fmla="*/ 50 w 143"/>
                  <a:gd name="T43" fmla="*/ 11 h 109"/>
                  <a:gd name="T44" fmla="*/ 42 w 143"/>
                  <a:gd name="T45" fmla="*/ 11 h 109"/>
                  <a:gd name="T46" fmla="*/ 27 w 143"/>
                  <a:gd name="T47" fmla="*/ 15 h 109"/>
                  <a:gd name="T48" fmla="*/ 15 w 143"/>
                  <a:gd name="T49" fmla="*/ 21 h 109"/>
                  <a:gd name="T50" fmla="*/ 7 w 143"/>
                  <a:gd name="T51" fmla="*/ 26 h 109"/>
                  <a:gd name="T52" fmla="*/ 1 w 143"/>
                  <a:gd name="T53" fmla="*/ 34 h 109"/>
                  <a:gd name="T54" fmla="*/ 3 w 143"/>
                  <a:gd name="T55" fmla="*/ 43 h 109"/>
                  <a:gd name="T56" fmla="*/ 9 w 143"/>
                  <a:gd name="T57" fmla="*/ 55 h 109"/>
                  <a:gd name="T58" fmla="*/ 12 w 143"/>
                  <a:gd name="T59" fmla="*/ 64 h 109"/>
                  <a:gd name="T60" fmla="*/ 14 w 143"/>
                  <a:gd name="T61" fmla="*/ 64 h 109"/>
                  <a:gd name="T62" fmla="*/ 16 w 143"/>
                  <a:gd name="T63" fmla="*/ 65 h 109"/>
                  <a:gd name="T64" fmla="*/ 26 w 143"/>
                  <a:gd name="T65" fmla="*/ 70 h 109"/>
                  <a:gd name="T66" fmla="*/ 39 w 143"/>
                  <a:gd name="T67" fmla="*/ 68 h 109"/>
                  <a:gd name="T68" fmla="*/ 50 w 143"/>
                  <a:gd name="T69" fmla="*/ 70 h 109"/>
                  <a:gd name="T70" fmla="*/ 56 w 143"/>
                  <a:gd name="T71" fmla="*/ 76 h 109"/>
                  <a:gd name="T72" fmla="*/ 55 w 143"/>
                  <a:gd name="T73" fmla="*/ 83 h 109"/>
                  <a:gd name="T74" fmla="*/ 57 w 143"/>
                  <a:gd name="T75" fmla="*/ 95 h 109"/>
                  <a:gd name="T76" fmla="*/ 58 w 143"/>
                  <a:gd name="T77" fmla="*/ 95 h 109"/>
                  <a:gd name="T78" fmla="*/ 60 w 143"/>
                  <a:gd name="T79" fmla="*/ 93 h 109"/>
                  <a:gd name="T80" fmla="*/ 63 w 143"/>
                  <a:gd name="T81" fmla="*/ 94 h 109"/>
                  <a:gd name="T82" fmla="*/ 65 w 143"/>
                  <a:gd name="T83" fmla="*/ 97 h 109"/>
                  <a:gd name="T84" fmla="*/ 69 w 143"/>
                  <a:gd name="T85" fmla="*/ 97 h 109"/>
                  <a:gd name="T86" fmla="*/ 79 w 143"/>
                  <a:gd name="T87" fmla="*/ 106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43" h="109">
                    <a:moveTo>
                      <a:pt x="79" y="106"/>
                    </a:moveTo>
                    <a:cubicBezTo>
                      <a:pt x="80" y="109"/>
                      <a:pt x="80" y="109"/>
                      <a:pt x="80" y="109"/>
                    </a:cubicBezTo>
                    <a:cubicBezTo>
                      <a:pt x="84" y="108"/>
                      <a:pt x="84" y="108"/>
                      <a:pt x="84" y="108"/>
                    </a:cubicBezTo>
                    <a:cubicBezTo>
                      <a:pt x="93" y="104"/>
                      <a:pt x="93" y="104"/>
                      <a:pt x="93" y="104"/>
                    </a:cubicBezTo>
                    <a:cubicBezTo>
                      <a:pt x="98" y="105"/>
                      <a:pt x="98" y="105"/>
                      <a:pt x="98" y="105"/>
                    </a:cubicBezTo>
                    <a:cubicBezTo>
                      <a:pt x="103" y="104"/>
                      <a:pt x="103" y="104"/>
                      <a:pt x="103" y="104"/>
                    </a:cubicBezTo>
                    <a:cubicBezTo>
                      <a:pt x="106" y="101"/>
                      <a:pt x="106" y="101"/>
                      <a:pt x="106" y="101"/>
                    </a:cubicBezTo>
                    <a:cubicBezTo>
                      <a:pt x="108" y="101"/>
                      <a:pt x="108" y="101"/>
                      <a:pt x="108" y="101"/>
                    </a:cubicBezTo>
                    <a:cubicBezTo>
                      <a:pt x="107" y="97"/>
                      <a:pt x="107" y="97"/>
                      <a:pt x="107" y="97"/>
                    </a:cubicBezTo>
                    <a:cubicBezTo>
                      <a:pt x="107" y="97"/>
                      <a:pt x="107" y="97"/>
                      <a:pt x="107" y="97"/>
                    </a:cubicBezTo>
                    <a:cubicBezTo>
                      <a:pt x="107" y="96"/>
                      <a:pt x="108" y="93"/>
                      <a:pt x="111" y="93"/>
                    </a:cubicBezTo>
                    <a:cubicBezTo>
                      <a:pt x="112" y="93"/>
                      <a:pt x="112" y="93"/>
                      <a:pt x="113" y="93"/>
                    </a:cubicBezTo>
                    <a:cubicBezTo>
                      <a:pt x="114" y="93"/>
                      <a:pt x="114" y="93"/>
                      <a:pt x="114" y="93"/>
                    </a:cubicBezTo>
                    <a:cubicBezTo>
                      <a:pt x="115" y="92"/>
                      <a:pt x="115" y="92"/>
                      <a:pt x="115" y="92"/>
                    </a:cubicBezTo>
                    <a:cubicBezTo>
                      <a:pt x="115" y="90"/>
                      <a:pt x="115" y="90"/>
                      <a:pt x="115" y="90"/>
                    </a:cubicBezTo>
                    <a:cubicBezTo>
                      <a:pt x="122" y="87"/>
                      <a:pt x="122" y="87"/>
                      <a:pt x="122" y="87"/>
                    </a:cubicBezTo>
                    <a:cubicBezTo>
                      <a:pt x="123" y="85"/>
                      <a:pt x="123" y="85"/>
                      <a:pt x="123" y="85"/>
                    </a:cubicBezTo>
                    <a:cubicBezTo>
                      <a:pt x="123" y="85"/>
                      <a:pt x="123" y="85"/>
                      <a:pt x="123" y="85"/>
                    </a:cubicBezTo>
                    <a:cubicBezTo>
                      <a:pt x="123" y="84"/>
                      <a:pt x="122" y="83"/>
                      <a:pt x="123" y="82"/>
                    </a:cubicBezTo>
                    <a:cubicBezTo>
                      <a:pt x="124" y="76"/>
                      <a:pt x="124" y="76"/>
                      <a:pt x="124" y="76"/>
                    </a:cubicBezTo>
                    <a:cubicBezTo>
                      <a:pt x="124" y="72"/>
                      <a:pt x="124" y="72"/>
                      <a:pt x="124" y="72"/>
                    </a:cubicBezTo>
                    <a:cubicBezTo>
                      <a:pt x="123" y="65"/>
                      <a:pt x="123" y="65"/>
                      <a:pt x="123" y="65"/>
                    </a:cubicBezTo>
                    <a:cubicBezTo>
                      <a:pt x="124" y="62"/>
                      <a:pt x="124" y="62"/>
                      <a:pt x="124" y="62"/>
                    </a:cubicBezTo>
                    <a:cubicBezTo>
                      <a:pt x="124" y="59"/>
                      <a:pt x="124" y="59"/>
                      <a:pt x="124" y="59"/>
                    </a:cubicBezTo>
                    <a:cubicBezTo>
                      <a:pt x="126" y="55"/>
                      <a:pt x="126" y="55"/>
                      <a:pt x="126" y="55"/>
                    </a:cubicBezTo>
                    <a:cubicBezTo>
                      <a:pt x="132" y="52"/>
                      <a:pt x="132" y="52"/>
                      <a:pt x="132" y="52"/>
                    </a:cubicBezTo>
                    <a:cubicBezTo>
                      <a:pt x="132" y="47"/>
                      <a:pt x="132" y="47"/>
                      <a:pt x="132" y="47"/>
                    </a:cubicBezTo>
                    <a:cubicBezTo>
                      <a:pt x="136" y="43"/>
                      <a:pt x="136" y="43"/>
                      <a:pt x="136" y="43"/>
                    </a:cubicBezTo>
                    <a:cubicBezTo>
                      <a:pt x="141" y="43"/>
                      <a:pt x="141" y="43"/>
                      <a:pt x="141" y="43"/>
                    </a:cubicBezTo>
                    <a:cubicBezTo>
                      <a:pt x="140" y="41"/>
                      <a:pt x="140" y="41"/>
                      <a:pt x="140" y="41"/>
                    </a:cubicBezTo>
                    <a:cubicBezTo>
                      <a:pt x="143" y="40"/>
                      <a:pt x="143" y="40"/>
                      <a:pt x="143" y="40"/>
                    </a:cubicBezTo>
                    <a:cubicBezTo>
                      <a:pt x="139" y="41"/>
                      <a:pt x="139" y="41"/>
                      <a:pt x="139" y="41"/>
                    </a:cubicBezTo>
                    <a:cubicBezTo>
                      <a:pt x="135" y="39"/>
                      <a:pt x="135" y="39"/>
                      <a:pt x="135" y="39"/>
                    </a:cubicBezTo>
                    <a:cubicBezTo>
                      <a:pt x="135" y="33"/>
                      <a:pt x="135" y="33"/>
                      <a:pt x="135" y="33"/>
                    </a:cubicBezTo>
                    <a:cubicBezTo>
                      <a:pt x="136" y="29"/>
                      <a:pt x="136" y="29"/>
                      <a:pt x="136" y="29"/>
                    </a:cubicBezTo>
                    <a:cubicBezTo>
                      <a:pt x="135" y="23"/>
                      <a:pt x="135" y="23"/>
                      <a:pt x="135" y="23"/>
                    </a:cubicBezTo>
                    <a:cubicBezTo>
                      <a:pt x="135" y="23"/>
                      <a:pt x="135" y="22"/>
                      <a:pt x="135" y="22"/>
                    </a:cubicBezTo>
                    <a:cubicBezTo>
                      <a:pt x="135" y="22"/>
                      <a:pt x="135" y="22"/>
                      <a:pt x="135" y="22"/>
                    </a:cubicBezTo>
                    <a:cubicBezTo>
                      <a:pt x="130" y="22"/>
                      <a:pt x="130" y="22"/>
                      <a:pt x="130" y="22"/>
                    </a:cubicBezTo>
                    <a:cubicBezTo>
                      <a:pt x="127" y="21"/>
                      <a:pt x="127" y="21"/>
                      <a:pt x="127" y="21"/>
                    </a:cubicBezTo>
                    <a:cubicBezTo>
                      <a:pt x="125" y="18"/>
                      <a:pt x="125" y="18"/>
                      <a:pt x="125" y="18"/>
                    </a:cubicBezTo>
                    <a:cubicBezTo>
                      <a:pt x="123" y="17"/>
                      <a:pt x="123" y="17"/>
                      <a:pt x="123" y="17"/>
                    </a:cubicBezTo>
                    <a:cubicBezTo>
                      <a:pt x="121" y="15"/>
                      <a:pt x="121" y="15"/>
                      <a:pt x="121" y="15"/>
                    </a:cubicBezTo>
                    <a:cubicBezTo>
                      <a:pt x="118" y="14"/>
                      <a:pt x="118" y="14"/>
                      <a:pt x="118" y="14"/>
                    </a:cubicBezTo>
                    <a:cubicBezTo>
                      <a:pt x="116" y="11"/>
                      <a:pt x="116" y="11"/>
                      <a:pt x="116" y="11"/>
                    </a:cubicBezTo>
                    <a:cubicBezTo>
                      <a:pt x="112" y="11"/>
                      <a:pt x="112" y="11"/>
                      <a:pt x="112" y="11"/>
                    </a:cubicBezTo>
                    <a:cubicBezTo>
                      <a:pt x="109" y="9"/>
                      <a:pt x="109" y="9"/>
                      <a:pt x="109" y="9"/>
                    </a:cubicBezTo>
                    <a:cubicBezTo>
                      <a:pt x="109" y="8"/>
                      <a:pt x="109" y="8"/>
                      <a:pt x="109" y="8"/>
                    </a:cubicBezTo>
                    <a:cubicBezTo>
                      <a:pt x="106" y="8"/>
                      <a:pt x="106" y="8"/>
                      <a:pt x="106" y="8"/>
                    </a:cubicBezTo>
                    <a:cubicBezTo>
                      <a:pt x="103" y="8"/>
                      <a:pt x="103" y="8"/>
                      <a:pt x="103" y="8"/>
                    </a:cubicBezTo>
                    <a:cubicBezTo>
                      <a:pt x="97" y="10"/>
                      <a:pt x="97" y="10"/>
                      <a:pt x="97" y="10"/>
                    </a:cubicBezTo>
                    <a:cubicBezTo>
                      <a:pt x="94" y="8"/>
                      <a:pt x="94" y="8"/>
                      <a:pt x="94" y="8"/>
                    </a:cubicBezTo>
                    <a:cubicBezTo>
                      <a:pt x="94" y="7"/>
                      <a:pt x="94" y="7"/>
                      <a:pt x="94" y="7"/>
                    </a:cubicBezTo>
                    <a:cubicBezTo>
                      <a:pt x="90" y="4"/>
                      <a:pt x="90" y="4"/>
                      <a:pt x="90" y="4"/>
                    </a:cubicBezTo>
                    <a:cubicBezTo>
                      <a:pt x="88" y="0"/>
                      <a:pt x="88" y="0"/>
                      <a:pt x="88" y="0"/>
                    </a:cubicBezTo>
                    <a:cubicBezTo>
                      <a:pt x="88" y="0"/>
                      <a:pt x="85" y="2"/>
                      <a:pt x="85" y="2"/>
                    </a:cubicBezTo>
                    <a:cubicBezTo>
                      <a:pt x="84" y="2"/>
                      <a:pt x="82" y="7"/>
                      <a:pt x="82" y="7"/>
                    </a:cubicBezTo>
                    <a:cubicBezTo>
                      <a:pt x="81" y="9"/>
                      <a:pt x="81" y="9"/>
                      <a:pt x="81" y="9"/>
                    </a:cubicBezTo>
                    <a:cubicBezTo>
                      <a:pt x="77" y="8"/>
                      <a:pt x="77" y="8"/>
                      <a:pt x="77" y="8"/>
                    </a:cubicBezTo>
                    <a:cubicBezTo>
                      <a:pt x="77" y="8"/>
                      <a:pt x="74" y="11"/>
                      <a:pt x="74" y="11"/>
                    </a:cubicBezTo>
                    <a:cubicBezTo>
                      <a:pt x="73" y="12"/>
                      <a:pt x="70" y="10"/>
                      <a:pt x="70" y="10"/>
                    </a:cubicBezTo>
                    <a:cubicBezTo>
                      <a:pt x="65" y="10"/>
                      <a:pt x="65" y="10"/>
                      <a:pt x="65" y="10"/>
                    </a:cubicBezTo>
                    <a:cubicBezTo>
                      <a:pt x="65" y="10"/>
                      <a:pt x="60" y="10"/>
                      <a:pt x="60" y="10"/>
                    </a:cubicBezTo>
                    <a:cubicBezTo>
                      <a:pt x="59" y="9"/>
                      <a:pt x="59" y="11"/>
                      <a:pt x="59" y="11"/>
                    </a:cubicBezTo>
                    <a:cubicBezTo>
                      <a:pt x="55" y="11"/>
                      <a:pt x="55" y="11"/>
                      <a:pt x="55" y="11"/>
                    </a:cubicBezTo>
                    <a:cubicBezTo>
                      <a:pt x="50" y="11"/>
                      <a:pt x="50" y="11"/>
                      <a:pt x="50" y="11"/>
                    </a:cubicBezTo>
                    <a:cubicBezTo>
                      <a:pt x="50" y="11"/>
                      <a:pt x="49" y="15"/>
                      <a:pt x="48" y="16"/>
                    </a:cubicBezTo>
                    <a:cubicBezTo>
                      <a:pt x="47" y="16"/>
                      <a:pt x="45" y="13"/>
                      <a:pt x="44" y="12"/>
                    </a:cubicBezTo>
                    <a:cubicBezTo>
                      <a:pt x="44" y="12"/>
                      <a:pt x="42" y="11"/>
                      <a:pt x="42" y="11"/>
                    </a:cubicBezTo>
                    <a:cubicBezTo>
                      <a:pt x="39" y="13"/>
                      <a:pt x="39" y="13"/>
                      <a:pt x="39" y="13"/>
                    </a:cubicBezTo>
                    <a:cubicBezTo>
                      <a:pt x="39" y="13"/>
                      <a:pt x="33" y="14"/>
                      <a:pt x="32" y="14"/>
                    </a:cubicBezTo>
                    <a:cubicBezTo>
                      <a:pt x="32" y="14"/>
                      <a:pt x="27" y="15"/>
                      <a:pt x="27" y="15"/>
                    </a:cubicBezTo>
                    <a:cubicBezTo>
                      <a:pt x="22" y="15"/>
                      <a:pt x="22" y="15"/>
                      <a:pt x="22" y="15"/>
                    </a:cubicBezTo>
                    <a:cubicBezTo>
                      <a:pt x="20" y="18"/>
                      <a:pt x="20" y="18"/>
                      <a:pt x="20" y="18"/>
                    </a:cubicBezTo>
                    <a:cubicBezTo>
                      <a:pt x="15" y="21"/>
                      <a:pt x="15" y="21"/>
                      <a:pt x="15" y="21"/>
                    </a:cubicBezTo>
                    <a:cubicBezTo>
                      <a:pt x="12" y="21"/>
                      <a:pt x="12" y="21"/>
                      <a:pt x="12" y="21"/>
                    </a:cubicBezTo>
                    <a:cubicBezTo>
                      <a:pt x="10" y="24"/>
                      <a:pt x="10" y="24"/>
                      <a:pt x="10" y="24"/>
                    </a:cubicBezTo>
                    <a:cubicBezTo>
                      <a:pt x="7" y="26"/>
                      <a:pt x="7" y="26"/>
                      <a:pt x="7" y="26"/>
                    </a:cubicBezTo>
                    <a:cubicBezTo>
                      <a:pt x="5" y="28"/>
                      <a:pt x="5" y="28"/>
                      <a:pt x="5" y="28"/>
                    </a:cubicBezTo>
                    <a:cubicBezTo>
                      <a:pt x="5" y="32"/>
                      <a:pt x="5" y="32"/>
                      <a:pt x="5" y="32"/>
                    </a:cubicBezTo>
                    <a:cubicBezTo>
                      <a:pt x="5" y="32"/>
                      <a:pt x="3" y="33"/>
                      <a:pt x="1" y="34"/>
                    </a:cubicBezTo>
                    <a:cubicBezTo>
                      <a:pt x="0" y="34"/>
                      <a:pt x="2" y="35"/>
                      <a:pt x="2" y="35"/>
                    </a:cubicBezTo>
                    <a:cubicBezTo>
                      <a:pt x="1" y="39"/>
                      <a:pt x="1" y="39"/>
                      <a:pt x="1" y="39"/>
                    </a:cubicBezTo>
                    <a:cubicBezTo>
                      <a:pt x="3" y="43"/>
                      <a:pt x="3" y="43"/>
                      <a:pt x="3" y="43"/>
                    </a:cubicBezTo>
                    <a:cubicBezTo>
                      <a:pt x="4" y="48"/>
                      <a:pt x="4" y="48"/>
                      <a:pt x="4" y="48"/>
                    </a:cubicBezTo>
                    <a:cubicBezTo>
                      <a:pt x="5" y="51"/>
                      <a:pt x="5" y="51"/>
                      <a:pt x="5" y="51"/>
                    </a:cubicBezTo>
                    <a:cubicBezTo>
                      <a:pt x="9" y="55"/>
                      <a:pt x="9" y="55"/>
                      <a:pt x="9" y="55"/>
                    </a:cubicBezTo>
                    <a:cubicBezTo>
                      <a:pt x="10" y="59"/>
                      <a:pt x="10" y="59"/>
                      <a:pt x="10" y="59"/>
                    </a:cubicBezTo>
                    <a:cubicBezTo>
                      <a:pt x="11" y="63"/>
                      <a:pt x="11" y="63"/>
                      <a:pt x="11" y="63"/>
                    </a:cubicBezTo>
                    <a:cubicBezTo>
                      <a:pt x="12" y="64"/>
                      <a:pt x="12" y="64"/>
                      <a:pt x="12" y="64"/>
                    </a:cubicBezTo>
                    <a:cubicBezTo>
                      <a:pt x="13" y="64"/>
                      <a:pt x="13" y="64"/>
                      <a:pt x="13" y="64"/>
                    </a:cubicBezTo>
                    <a:cubicBezTo>
                      <a:pt x="13" y="64"/>
                      <a:pt x="13" y="64"/>
                      <a:pt x="13" y="64"/>
                    </a:cubicBezTo>
                    <a:cubicBezTo>
                      <a:pt x="14" y="64"/>
                      <a:pt x="14" y="64"/>
                      <a:pt x="14" y="64"/>
                    </a:cubicBezTo>
                    <a:cubicBezTo>
                      <a:pt x="14" y="64"/>
                      <a:pt x="14" y="64"/>
                      <a:pt x="15" y="64"/>
                    </a:cubicBezTo>
                    <a:cubicBezTo>
                      <a:pt x="16" y="64"/>
                      <a:pt x="16" y="64"/>
                      <a:pt x="16" y="64"/>
                    </a:cubicBezTo>
                    <a:cubicBezTo>
                      <a:pt x="16" y="65"/>
                      <a:pt x="16" y="65"/>
                      <a:pt x="16" y="65"/>
                    </a:cubicBezTo>
                    <a:cubicBezTo>
                      <a:pt x="19" y="67"/>
                      <a:pt x="19" y="67"/>
                      <a:pt x="19" y="67"/>
                    </a:cubicBezTo>
                    <a:cubicBezTo>
                      <a:pt x="21" y="67"/>
                      <a:pt x="21" y="67"/>
                      <a:pt x="21" y="67"/>
                    </a:cubicBezTo>
                    <a:cubicBezTo>
                      <a:pt x="26" y="70"/>
                      <a:pt x="26" y="70"/>
                      <a:pt x="26" y="70"/>
                    </a:cubicBezTo>
                    <a:cubicBezTo>
                      <a:pt x="34" y="71"/>
                      <a:pt x="34" y="71"/>
                      <a:pt x="34" y="71"/>
                    </a:cubicBezTo>
                    <a:cubicBezTo>
                      <a:pt x="35" y="69"/>
                      <a:pt x="35" y="69"/>
                      <a:pt x="35" y="69"/>
                    </a:cubicBezTo>
                    <a:cubicBezTo>
                      <a:pt x="39" y="68"/>
                      <a:pt x="39" y="68"/>
                      <a:pt x="39" y="68"/>
                    </a:cubicBezTo>
                    <a:cubicBezTo>
                      <a:pt x="46" y="66"/>
                      <a:pt x="46" y="66"/>
                      <a:pt x="46" y="66"/>
                    </a:cubicBezTo>
                    <a:cubicBezTo>
                      <a:pt x="49" y="70"/>
                      <a:pt x="49" y="70"/>
                      <a:pt x="49" y="70"/>
                    </a:cubicBezTo>
                    <a:cubicBezTo>
                      <a:pt x="50" y="70"/>
                      <a:pt x="50" y="70"/>
                      <a:pt x="50" y="70"/>
                    </a:cubicBezTo>
                    <a:cubicBezTo>
                      <a:pt x="50" y="70"/>
                      <a:pt x="50" y="70"/>
                      <a:pt x="50" y="70"/>
                    </a:cubicBezTo>
                    <a:cubicBezTo>
                      <a:pt x="51" y="71"/>
                      <a:pt x="53" y="73"/>
                      <a:pt x="54" y="74"/>
                    </a:cubicBezTo>
                    <a:cubicBezTo>
                      <a:pt x="55" y="75"/>
                      <a:pt x="56" y="76"/>
                      <a:pt x="56" y="76"/>
                    </a:cubicBezTo>
                    <a:cubicBezTo>
                      <a:pt x="56" y="76"/>
                      <a:pt x="56" y="76"/>
                      <a:pt x="56" y="76"/>
                    </a:cubicBezTo>
                    <a:cubicBezTo>
                      <a:pt x="57" y="77"/>
                      <a:pt x="57" y="77"/>
                      <a:pt x="57" y="77"/>
                    </a:cubicBezTo>
                    <a:cubicBezTo>
                      <a:pt x="55" y="83"/>
                      <a:pt x="55" y="83"/>
                      <a:pt x="55" y="83"/>
                    </a:cubicBezTo>
                    <a:cubicBezTo>
                      <a:pt x="56" y="86"/>
                      <a:pt x="56" y="86"/>
                      <a:pt x="56" y="86"/>
                    </a:cubicBezTo>
                    <a:cubicBezTo>
                      <a:pt x="55" y="93"/>
                      <a:pt x="55" y="93"/>
                      <a:pt x="55" y="93"/>
                    </a:cubicBezTo>
                    <a:cubicBezTo>
                      <a:pt x="57" y="95"/>
                      <a:pt x="57" y="95"/>
                      <a:pt x="57" y="95"/>
                    </a:cubicBezTo>
                    <a:cubicBezTo>
                      <a:pt x="57" y="95"/>
                      <a:pt x="57" y="95"/>
                      <a:pt x="57" y="95"/>
                    </a:cubicBezTo>
                    <a:cubicBezTo>
                      <a:pt x="57" y="95"/>
                      <a:pt x="57" y="95"/>
                      <a:pt x="57" y="95"/>
                    </a:cubicBezTo>
                    <a:cubicBezTo>
                      <a:pt x="58" y="95"/>
                      <a:pt x="58" y="95"/>
                      <a:pt x="58" y="95"/>
                    </a:cubicBezTo>
                    <a:cubicBezTo>
                      <a:pt x="59" y="94"/>
                      <a:pt x="59" y="94"/>
                      <a:pt x="60" y="93"/>
                    </a:cubicBezTo>
                    <a:cubicBezTo>
                      <a:pt x="60" y="93"/>
                      <a:pt x="60" y="93"/>
                      <a:pt x="60" y="93"/>
                    </a:cubicBezTo>
                    <a:cubicBezTo>
                      <a:pt x="60" y="93"/>
                      <a:pt x="60" y="93"/>
                      <a:pt x="60" y="93"/>
                    </a:cubicBezTo>
                    <a:cubicBezTo>
                      <a:pt x="61" y="93"/>
                      <a:pt x="61" y="93"/>
                      <a:pt x="61" y="93"/>
                    </a:cubicBezTo>
                    <a:cubicBezTo>
                      <a:pt x="61" y="93"/>
                      <a:pt x="61" y="93"/>
                      <a:pt x="61" y="93"/>
                    </a:cubicBezTo>
                    <a:cubicBezTo>
                      <a:pt x="62" y="93"/>
                      <a:pt x="63" y="94"/>
                      <a:pt x="63" y="94"/>
                    </a:cubicBezTo>
                    <a:cubicBezTo>
                      <a:pt x="64" y="95"/>
                      <a:pt x="64" y="95"/>
                      <a:pt x="64" y="95"/>
                    </a:cubicBezTo>
                    <a:cubicBezTo>
                      <a:pt x="64" y="95"/>
                      <a:pt x="64" y="95"/>
                      <a:pt x="64" y="95"/>
                    </a:cubicBezTo>
                    <a:cubicBezTo>
                      <a:pt x="64" y="96"/>
                      <a:pt x="64" y="96"/>
                      <a:pt x="65" y="97"/>
                    </a:cubicBezTo>
                    <a:cubicBezTo>
                      <a:pt x="65" y="97"/>
                      <a:pt x="65" y="97"/>
                      <a:pt x="65" y="97"/>
                    </a:cubicBezTo>
                    <a:cubicBezTo>
                      <a:pt x="65" y="97"/>
                      <a:pt x="65" y="97"/>
                      <a:pt x="65" y="97"/>
                    </a:cubicBezTo>
                    <a:cubicBezTo>
                      <a:pt x="66" y="97"/>
                      <a:pt x="67" y="97"/>
                      <a:pt x="69" y="97"/>
                    </a:cubicBezTo>
                    <a:cubicBezTo>
                      <a:pt x="72" y="97"/>
                      <a:pt x="74" y="97"/>
                      <a:pt x="75" y="99"/>
                    </a:cubicBezTo>
                    <a:cubicBezTo>
                      <a:pt x="75" y="100"/>
                      <a:pt x="75" y="101"/>
                      <a:pt x="76" y="103"/>
                    </a:cubicBezTo>
                    <a:lnTo>
                      <a:pt x="79" y="106"/>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6" name="Freeform 9"/>
              <p:cNvSpPr>
                <a:spLocks/>
              </p:cNvSpPr>
              <p:nvPr/>
            </p:nvSpPr>
            <p:spPr bwMode="auto">
              <a:xfrm>
                <a:off x="4986" y="2544"/>
                <a:ext cx="28" cy="4"/>
              </a:xfrm>
              <a:custGeom>
                <a:avLst/>
                <a:gdLst>
                  <a:gd name="T0" fmla="*/ 12 w 14"/>
                  <a:gd name="T1" fmla="*/ 2 h 2"/>
                  <a:gd name="T2" fmla="*/ 12 w 14"/>
                  <a:gd name="T3" fmla="*/ 2 h 2"/>
                  <a:gd name="T4" fmla="*/ 12 w 14"/>
                  <a:gd name="T5" fmla="*/ 2 h 2"/>
                  <a:gd name="T6" fmla="*/ 12 w 14"/>
                  <a:gd name="T7" fmla="*/ 2 h 2"/>
                  <a:gd name="T8" fmla="*/ 13 w 14"/>
                  <a:gd name="T9" fmla="*/ 2 h 2"/>
                  <a:gd name="T10" fmla="*/ 13 w 14"/>
                  <a:gd name="T11" fmla="*/ 2 h 2"/>
                  <a:gd name="T12" fmla="*/ 13 w 14"/>
                  <a:gd name="T13" fmla="*/ 1 h 2"/>
                  <a:gd name="T14" fmla="*/ 13 w 14"/>
                  <a:gd name="T15" fmla="*/ 1 h 2"/>
                  <a:gd name="T16" fmla="*/ 13 w 14"/>
                  <a:gd name="T17" fmla="*/ 1 h 2"/>
                  <a:gd name="T18" fmla="*/ 13 w 14"/>
                  <a:gd name="T19" fmla="*/ 1 h 2"/>
                  <a:gd name="T20" fmla="*/ 13 w 14"/>
                  <a:gd name="T21" fmla="*/ 1 h 2"/>
                  <a:gd name="T22" fmla="*/ 13 w 14"/>
                  <a:gd name="T23" fmla="*/ 1 h 2"/>
                  <a:gd name="T24" fmla="*/ 13 w 14"/>
                  <a:gd name="T25" fmla="*/ 1 h 2"/>
                  <a:gd name="T26" fmla="*/ 13 w 14"/>
                  <a:gd name="T27" fmla="*/ 1 h 2"/>
                  <a:gd name="T28" fmla="*/ 13 w 14"/>
                  <a:gd name="T29" fmla="*/ 1 h 2"/>
                  <a:gd name="T30" fmla="*/ 13 w 14"/>
                  <a:gd name="T31" fmla="*/ 1 h 2"/>
                  <a:gd name="T32" fmla="*/ 13 w 14"/>
                  <a:gd name="T33" fmla="*/ 1 h 2"/>
                  <a:gd name="T34" fmla="*/ 13 w 14"/>
                  <a:gd name="T35" fmla="*/ 1 h 2"/>
                  <a:gd name="T36" fmla="*/ 13 w 14"/>
                  <a:gd name="T37" fmla="*/ 1 h 2"/>
                  <a:gd name="T38" fmla="*/ 13 w 14"/>
                  <a:gd name="T39" fmla="*/ 1 h 2"/>
                  <a:gd name="T40" fmla="*/ 13 w 14"/>
                  <a:gd name="T41" fmla="*/ 1 h 2"/>
                  <a:gd name="T42" fmla="*/ 13 w 14"/>
                  <a:gd name="T43" fmla="*/ 1 h 2"/>
                  <a:gd name="T44" fmla="*/ 13 w 14"/>
                  <a:gd name="T45" fmla="*/ 1 h 2"/>
                  <a:gd name="T46" fmla="*/ 14 w 14"/>
                  <a:gd name="T47" fmla="*/ 1 h 2"/>
                  <a:gd name="T48" fmla="*/ 14 w 14"/>
                  <a:gd name="T49" fmla="*/ 1 h 2"/>
                  <a:gd name="T50" fmla="*/ 14 w 14"/>
                  <a:gd name="T51" fmla="*/ 1 h 2"/>
                  <a:gd name="T52" fmla="*/ 14 w 14"/>
                  <a:gd name="T53" fmla="*/ 1 h 2"/>
                  <a:gd name="T54" fmla="*/ 0 w 14"/>
                  <a:gd name="T55" fmla="*/ 0 h 2"/>
                  <a:gd name="T56" fmla="*/ 0 w 14"/>
                  <a:gd name="T57" fmla="*/ 1 h 2"/>
                  <a:gd name="T58" fmla="*/ 12 w 14"/>
                  <a:gd name="T5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4" h="2">
                    <a:moveTo>
                      <a:pt x="12" y="2"/>
                    </a:moveTo>
                    <a:cubicBezTo>
                      <a:pt x="12" y="2"/>
                      <a:pt x="12" y="2"/>
                      <a:pt x="12" y="2"/>
                    </a:cubicBezTo>
                    <a:cubicBezTo>
                      <a:pt x="12" y="2"/>
                      <a:pt x="12" y="2"/>
                      <a:pt x="12" y="2"/>
                    </a:cubicBezTo>
                    <a:cubicBezTo>
                      <a:pt x="12" y="2"/>
                      <a:pt x="12" y="2"/>
                      <a:pt x="12" y="2"/>
                    </a:cubicBezTo>
                    <a:cubicBezTo>
                      <a:pt x="13" y="2"/>
                      <a:pt x="13" y="2"/>
                      <a:pt x="13" y="2"/>
                    </a:cubicBezTo>
                    <a:cubicBezTo>
                      <a:pt x="13" y="2"/>
                      <a:pt x="13" y="2"/>
                      <a:pt x="13" y="2"/>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3" y="1"/>
                      <a:pt x="13" y="1"/>
                      <a:pt x="13" y="1"/>
                    </a:cubicBezTo>
                    <a:cubicBezTo>
                      <a:pt x="14" y="1"/>
                      <a:pt x="14" y="1"/>
                      <a:pt x="14" y="1"/>
                    </a:cubicBezTo>
                    <a:cubicBezTo>
                      <a:pt x="14" y="1"/>
                      <a:pt x="14" y="1"/>
                      <a:pt x="14" y="1"/>
                    </a:cubicBezTo>
                    <a:cubicBezTo>
                      <a:pt x="14" y="1"/>
                      <a:pt x="14" y="1"/>
                      <a:pt x="14" y="1"/>
                    </a:cubicBezTo>
                    <a:cubicBezTo>
                      <a:pt x="14" y="1"/>
                      <a:pt x="14" y="1"/>
                      <a:pt x="14" y="1"/>
                    </a:cubicBezTo>
                    <a:cubicBezTo>
                      <a:pt x="0" y="0"/>
                      <a:pt x="0" y="0"/>
                      <a:pt x="0" y="0"/>
                    </a:cubicBezTo>
                    <a:cubicBezTo>
                      <a:pt x="0" y="1"/>
                      <a:pt x="0" y="1"/>
                      <a:pt x="0" y="1"/>
                    </a:cubicBezTo>
                    <a:cubicBezTo>
                      <a:pt x="0" y="1"/>
                      <a:pt x="9" y="2"/>
                      <a:pt x="12"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47" name="Freeform 10"/>
              <p:cNvSpPr>
                <a:spLocks/>
              </p:cNvSpPr>
              <p:nvPr/>
            </p:nvSpPr>
            <p:spPr bwMode="auto">
              <a:xfrm>
                <a:off x="3778" y="2572"/>
                <a:ext cx="1280" cy="688"/>
              </a:xfrm>
              <a:custGeom>
                <a:avLst/>
                <a:gdLst>
                  <a:gd name="T0" fmla="*/ 608 w 638"/>
                  <a:gd name="T1" fmla="*/ 105 h 343"/>
                  <a:gd name="T2" fmla="*/ 576 w 638"/>
                  <a:gd name="T3" fmla="*/ 69 h 343"/>
                  <a:gd name="T4" fmla="*/ 578 w 638"/>
                  <a:gd name="T5" fmla="*/ 46 h 343"/>
                  <a:gd name="T6" fmla="*/ 553 w 638"/>
                  <a:gd name="T7" fmla="*/ 49 h 343"/>
                  <a:gd name="T8" fmla="*/ 544 w 638"/>
                  <a:gd name="T9" fmla="*/ 36 h 343"/>
                  <a:gd name="T10" fmla="*/ 541 w 638"/>
                  <a:gd name="T11" fmla="*/ 15 h 343"/>
                  <a:gd name="T12" fmla="*/ 523 w 638"/>
                  <a:gd name="T13" fmla="*/ 11 h 343"/>
                  <a:gd name="T14" fmla="*/ 501 w 638"/>
                  <a:gd name="T15" fmla="*/ 6 h 343"/>
                  <a:gd name="T16" fmla="*/ 465 w 638"/>
                  <a:gd name="T17" fmla="*/ 12 h 343"/>
                  <a:gd name="T18" fmla="*/ 448 w 638"/>
                  <a:gd name="T19" fmla="*/ 35 h 343"/>
                  <a:gd name="T20" fmla="*/ 426 w 638"/>
                  <a:gd name="T21" fmla="*/ 49 h 343"/>
                  <a:gd name="T22" fmla="*/ 401 w 638"/>
                  <a:gd name="T23" fmla="*/ 56 h 343"/>
                  <a:gd name="T24" fmla="*/ 378 w 638"/>
                  <a:gd name="T25" fmla="*/ 69 h 343"/>
                  <a:gd name="T26" fmla="*/ 355 w 638"/>
                  <a:gd name="T27" fmla="*/ 68 h 343"/>
                  <a:gd name="T28" fmla="*/ 330 w 638"/>
                  <a:gd name="T29" fmla="*/ 68 h 343"/>
                  <a:gd name="T30" fmla="*/ 304 w 638"/>
                  <a:gd name="T31" fmla="*/ 66 h 343"/>
                  <a:gd name="T32" fmla="*/ 274 w 638"/>
                  <a:gd name="T33" fmla="*/ 64 h 343"/>
                  <a:gd name="T34" fmla="*/ 240 w 638"/>
                  <a:gd name="T35" fmla="*/ 66 h 343"/>
                  <a:gd name="T36" fmla="*/ 178 w 638"/>
                  <a:gd name="T37" fmla="*/ 99 h 343"/>
                  <a:gd name="T38" fmla="*/ 162 w 638"/>
                  <a:gd name="T39" fmla="*/ 125 h 343"/>
                  <a:gd name="T40" fmla="*/ 107 w 638"/>
                  <a:gd name="T41" fmla="*/ 130 h 343"/>
                  <a:gd name="T42" fmla="*/ 64 w 638"/>
                  <a:gd name="T43" fmla="*/ 124 h 343"/>
                  <a:gd name="T44" fmla="*/ 45 w 638"/>
                  <a:gd name="T45" fmla="*/ 109 h 343"/>
                  <a:gd name="T46" fmla="*/ 18 w 638"/>
                  <a:gd name="T47" fmla="*/ 115 h 343"/>
                  <a:gd name="T48" fmla="*/ 1 w 638"/>
                  <a:gd name="T49" fmla="*/ 129 h 343"/>
                  <a:gd name="T50" fmla="*/ 8 w 638"/>
                  <a:gd name="T51" fmla="*/ 131 h 343"/>
                  <a:gd name="T52" fmla="*/ 19 w 638"/>
                  <a:gd name="T53" fmla="*/ 147 h 343"/>
                  <a:gd name="T54" fmla="*/ 10 w 638"/>
                  <a:gd name="T55" fmla="*/ 173 h 343"/>
                  <a:gd name="T56" fmla="*/ 8 w 638"/>
                  <a:gd name="T57" fmla="*/ 180 h 343"/>
                  <a:gd name="T58" fmla="*/ 18 w 638"/>
                  <a:gd name="T59" fmla="*/ 184 h 343"/>
                  <a:gd name="T60" fmla="*/ 11 w 638"/>
                  <a:gd name="T61" fmla="*/ 204 h 343"/>
                  <a:gd name="T62" fmla="*/ 24 w 638"/>
                  <a:gd name="T63" fmla="*/ 184 h 343"/>
                  <a:gd name="T64" fmla="*/ 54 w 638"/>
                  <a:gd name="T65" fmla="*/ 150 h 343"/>
                  <a:gd name="T66" fmla="*/ 103 w 638"/>
                  <a:gd name="T67" fmla="*/ 143 h 343"/>
                  <a:gd name="T68" fmla="*/ 107 w 638"/>
                  <a:gd name="T69" fmla="*/ 151 h 343"/>
                  <a:gd name="T70" fmla="*/ 104 w 638"/>
                  <a:gd name="T71" fmla="*/ 162 h 343"/>
                  <a:gd name="T72" fmla="*/ 73 w 638"/>
                  <a:gd name="T73" fmla="*/ 173 h 343"/>
                  <a:gd name="T74" fmla="*/ 60 w 638"/>
                  <a:gd name="T75" fmla="*/ 170 h 343"/>
                  <a:gd name="T76" fmla="*/ 46 w 638"/>
                  <a:gd name="T77" fmla="*/ 178 h 343"/>
                  <a:gd name="T78" fmla="*/ 27 w 638"/>
                  <a:gd name="T79" fmla="*/ 184 h 343"/>
                  <a:gd name="T80" fmla="*/ 15 w 638"/>
                  <a:gd name="T81" fmla="*/ 209 h 343"/>
                  <a:gd name="T82" fmla="*/ 23 w 638"/>
                  <a:gd name="T83" fmla="*/ 228 h 343"/>
                  <a:gd name="T84" fmla="*/ 38 w 638"/>
                  <a:gd name="T85" fmla="*/ 230 h 343"/>
                  <a:gd name="T86" fmla="*/ 48 w 638"/>
                  <a:gd name="T87" fmla="*/ 248 h 343"/>
                  <a:gd name="T88" fmla="*/ 46 w 638"/>
                  <a:gd name="T89" fmla="*/ 260 h 343"/>
                  <a:gd name="T90" fmla="*/ 46 w 638"/>
                  <a:gd name="T91" fmla="*/ 267 h 343"/>
                  <a:gd name="T92" fmla="*/ 39 w 638"/>
                  <a:gd name="T93" fmla="*/ 271 h 343"/>
                  <a:gd name="T94" fmla="*/ 46 w 638"/>
                  <a:gd name="T95" fmla="*/ 284 h 343"/>
                  <a:gd name="T96" fmla="*/ 71 w 638"/>
                  <a:gd name="T97" fmla="*/ 285 h 343"/>
                  <a:gd name="T98" fmla="*/ 69 w 638"/>
                  <a:gd name="T99" fmla="*/ 300 h 343"/>
                  <a:gd name="T100" fmla="*/ 80 w 638"/>
                  <a:gd name="T101" fmla="*/ 321 h 343"/>
                  <a:gd name="T102" fmla="*/ 103 w 638"/>
                  <a:gd name="T103" fmla="*/ 331 h 343"/>
                  <a:gd name="T104" fmla="*/ 142 w 638"/>
                  <a:gd name="T105" fmla="*/ 335 h 343"/>
                  <a:gd name="T106" fmla="*/ 209 w 638"/>
                  <a:gd name="T107" fmla="*/ 303 h 343"/>
                  <a:gd name="T108" fmla="*/ 300 w 638"/>
                  <a:gd name="T109" fmla="*/ 302 h 343"/>
                  <a:gd name="T110" fmla="*/ 352 w 638"/>
                  <a:gd name="T111" fmla="*/ 267 h 343"/>
                  <a:gd name="T112" fmla="*/ 379 w 638"/>
                  <a:gd name="T113" fmla="*/ 299 h 343"/>
                  <a:gd name="T114" fmla="*/ 400 w 638"/>
                  <a:gd name="T115" fmla="*/ 256 h 343"/>
                  <a:gd name="T116" fmla="*/ 504 w 638"/>
                  <a:gd name="T117" fmla="*/ 205 h 343"/>
                  <a:gd name="T118" fmla="*/ 562 w 638"/>
                  <a:gd name="T119" fmla="*/ 178 h 343"/>
                  <a:gd name="T120" fmla="*/ 619 w 638"/>
                  <a:gd name="T121" fmla="*/ 150 h 3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638" h="343">
                    <a:moveTo>
                      <a:pt x="636" y="140"/>
                    </a:moveTo>
                    <a:cubicBezTo>
                      <a:pt x="632" y="139"/>
                      <a:pt x="626" y="140"/>
                      <a:pt x="626" y="138"/>
                    </a:cubicBezTo>
                    <a:cubicBezTo>
                      <a:pt x="629" y="133"/>
                      <a:pt x="621" y="135"/>
                      <a:pt x="623" y="132"/>
                    </a:cubicBezTo>
                    <a:cubicBezTo>
                      <a:pt x="624" y="128"/>
                      <a:pt x="619" y="126"/>
                      <a:pt x="620" y="125"/>
                    </a:cubicBezTo>
                    <a:cubicBezTo>
                      <a:pt x="619" y="124"/>
                      <a:pt x="608" y="126"/>
                      <a:pt x="607" y="123"/>
                    </a:cubicBezTo>
                    <a:cubicBezTo>
                      <a:pt x="605" y="111"/>
                      <a:pt x="606" y="118"/>
                      <a:pt x="607" y="109"/>
                    </a:cubicBezTo>
                    <a:cubicBezTo>
                      <a:pt x="607" y="106"/>
                      <a:pt x="607" y="105"/>
                      <a:pt x="608" y="105"/>
                    </a:cubicBezTo>
                    <a:cubicBezTo>
                      <a:pt x="608" y="105"/>
                      <a:pt x="607" y="105"/>
                      <a:pt x="607" y="104"/>
                    </a:cubicBezTo>
                    <a:cubicBezTo>
                      <a:pt x="601" y="103"/>
                      <a:pt x="601" y="103"/>
                      <a:pt x="601" y="103"/>
                    </a:cubicBezTo>
                    <a:cubicBezTo>
                      <a:pt x="596" y="92"/>
                      <a:pt x="596" y="92"/>
                      <a:pt x="596" y="92"/>
                    </a:cubicBezTo>
                    <a:cubicBezTo>
                      <a:pt x="589" y="84"/>
                      <a:pt x="589" y="84"/>
                      <a:pt x="589" y="84"/>
                    </a:cubicBezTo>
                    <a:cubicBezTo>
                      <a:pt x="586" y="75"/>
                      <a:pt x="586" y="75"/>
                      <a:pt x="586" y="75"/>
                    </a:cubicBezTo>
                    <a:cubicBezTo>
                      <a:pt x="581" y="74"/>
                      <a:pt x="581" y="74"/>
                      <a:pt x="581" y="74"/>
                    </a:cubicBezTo>
                    <a:cubicBezTo>
                      <a:pt x="576" y="69"/>
                      <a:pt x="576" y="69"/>
                      <a:pt x="576" y="69"/>
                    </a:cubicBezTo>
                    <a:cubicBezTo>
                      <a:pt x="576" y="67"/>
                      <a:pt x="576" y="67"/>
                      <a:pt x="576" y="67"/>
                    </a:cubicBezTo>
                    <a:cubicBezTo>
                      <a:pt x="584" y="63"/>
                      <a:pt x="584" y="63"/>
                      <a:pt x="584" y="63"/>
                    </a:cubicBezTo>
                    <a:cubicBezTo>
                      <a:pt x="584" y="63"/>
                      <a:pt x="587" y="60"/>
                      <a:pt x="587" y="58"/>
                    </a:cubicBezTo>
                    <a:cubicBezTo>
                      <a:pt x="586" y="57"/>
                      <a:pt x="584" y="55"/>
                      <a:pt x="583" y="54"/>
                    </a:cubicBezTo>
                    <a:cubicBezTo>
                      <a:pt x="583" y="54"/>
                      <a:pt x="584" y="52"/>
                      <a:pt x="584" y="50"/>
                    </a:cubicBezTo>
                    <a:cubicBezTo>
                      <a:pt x="584" y="49"/>
                      <a:pt x="582" y="48"/>
                      <a:pt x="582" y="48"/>
                    </a:cubicBezTo>
                    <a:cubicBezTo>
                      <a:pt x="582" y="48"/>
                      <a:pt x="579" y="46"/>
                      <a:pt x="578" y="46"/>
                    </a:cubicBezTo>
                    <a:cubicBezTo>
                      <a:pt x="577" y="46"/>
                      <a:pt x="575" y="46"/>
                      <a:pt x="574" y="46"/>
                    </a:cubicBezTo>
                    <a:cubicBezTo>
                      <a:pt x="573" y="46"/>
                      <a:pt x="569" y="46"/>
                      <a:pt x="569" y="46"/>
                    </a:cubicBezTo>
                    <a:cubicBezTo>
                      <a:pt x="565" y="48"/>
                      <a:pt x="565" y="48"/>
                      <a:pt x="565" y="48"/>
                    </a:cubicBezTo>
                    <a:cubicBezTo>
                      <a:pt x="565" y="48"/>
                      <a:pt x="564" y="49"/>
                      <a:pt x="563" y="49"/>
                    </a:cubicBezTo>
                    <a:cubicBezTo>
                      <a:pt x="561" y="49"/>
                      <a:pt x="560" y="50"/>
                      <a:pt x="560" y="50"/>
                    </a:cubicBezTo>
                    <a:cubicBezTo>
                      <a:pt x="560" y="50"/>
                      <a:pt x="557" y="49"/>
                      <a:pt x="556" y="49"/>
                    </a:cubicBezTo>
                    <a:cubicBezTo>
                      <a:pt x="555" y="49"/>
                      <a:pt x="555" y="49"/>
                      <a:pt x="553" y="49"/>
                    </a:cubicBezTo>
                    <a:cubicBezTo>
                      <a:pt x="552" y="49"/>
                      <a:pt x="548" y="49"/>
                      <a:pt x="548" y="49"/>
                    </a:cubicBezTo>
                    <a:cubicBezTo>
                      <a:pt x="550" y="46"/>
                      <a:pt x="550" y="46"/>
                      <a:pt x="550" y="46"/>
                    </a:cubicBezTo>
                    <a:cubicBezTo>
                      <a:pt x="550" y="46"/>
                      <a:pt x="551" y="45"/>
                      <a:pt x="550" y="44"/>
                    </a:cubicBezTo>
                    <a:cubicBezTo>
                      <a:pt x="550" y="44"/>
                      <a:pt x="549" y="43"/>
                      <a:pt x="548" y="42"/>
                    </a:cubicBezTo>
                    <a:cubicBezTo>
                      <a:pt x="548" y="42"/>
                      <a:pt x="546" y="41"/>
                      <a:pt x="546" y="41"/>
                    </a:cubicBezTo>
                    <a:cubicBezTo>
                      <a:pt x="546" y="41"/>
                      <a:pt x="546" y="40"/>
                      <a:pt x="545" y="39"/>
                    </a:cubicBezTo>
                    <a:cubicBezTo>
                      <a:pt x="545" y="38"/>
                      <a:pt x="544" y="36"/>
                      <a:pt x="544" y="36"/>
                    </a:cubicBezTo>
                    <a:cubicBezTo>
                      <a:pt x="543" y="35"/>
                      <a:pt x="543" y="35"/>
                      <a:pt x="543" y="35"/>
                    </a:cubicBezTo>
                    <a:cubicBezTo>
                      <a:pt x="543" y="35"/>
                      <a:pt x="541" y="33"/>
                      <a:pt x="541" y="32"/>
                    </a:cubicBezTo>
                    <a:cubicBezTo>
                      <a:pt x="542" y="30"/>
                      <a:pt x="544" y="26"/>
                      <a:pt x="544" y="26"/>
                    </a:cubicBezTo>
                    <a:cubicBezTo>
                      <a:pt x="545" y="21"/>
                      <a:pt x="545" y="21"/>
                      <a:pt x="545" y="21"/>
                    </a:cubicBezTo>
                    <a:cubicBezTo>
                      <a:pt x="544" y="19"/>
                      <a:pt x="544" y="19"/>
                      <a:pt x="544" y="19"/>
                    </a:cubicBezTo>
                    <a:cubicBezTo>
                      <a:pt x="542" y="17"/>
                      <a:pt x="542" y="17"/>
                      <a:pt x="542" y="17"/>
                    </a:cubicBezTo>
                    <a:cubicBezTo>
                      <a:pt x="542" y="17"/>
                      <a:pt x="541" y="17"/>
                      <a:pt x="541" y="15"/>
                    </a:cubicBezTo>
                    <a:cubicBezTo>
                      <a:pt x="541" y="14"/>
                      <a:pt x="540" y="14"/>
                      <a:pt x="540" y="13"/>
                    </a:cubicBezTo>
                    <a:cubicBezTo>
                      <a:pt x="540" y="13"/>
                      <a:pt x="539" y="12"/>
                      <a:pt x="539" y="12"/>
                    </a:cubicBezTo>
                    <a:cubicBezTo>
                      <a:pt x="536" y="13"/>
                      <a:pt x="536" y="13"/>
                      <a:pt x="536" y="13"/>
                    </a:cubicBezTo>
                    <a:cubicBezTo>
                      <a:pt x="532" y="11"/>
                      <a:pt x="532" y="11"/>
                      <a:pt x="532" y="11"/>
                    </a:cubicBezTo>
                    <a:cubicBezTo>
                      <a:pt x="528" y="12"/>
                      <a:pt x="528" y="12"/>
                      <a:pt x="528" y="12"/>
                    </a:cubicBezTo>
                    <a:cubicBezTo>
                      <a:pt x="523" y="12"/>
                      <a:pt x="523" y="12"/>
                      <a:pt x="523" y="12"/>
                    </a:cubicBezTo>
                    <a:cubicBezTo>
                      <a:pt x="523" y="12"/>
                      <a:pt x="523" y="12"/>
                      <a:pt x="523" y="11"/>
                    </a:cubicBezTo>
                    <a:cubicBezTo>
                      <a:pt x="522" y="10"/>
                      <a:pt x="520" y="8"/>
                      <a:pt x="520" y="8"/>
                    </a:cubicBezTo>
                    <a:cubicBezTo>
                      <a:pt x="516" y="6"/>
                      <a:pt x="516" y="6"/>
                      <a:pt x="516" y="6"/>
                    </a:cubicBezTo>
                    <a:cubicBezTo>
                      <a:pt x="512" y="3"/>
                      <a:pt x="512" y="3"/>
                      <a:pt x="512" y="3"/>
                    </a:cubicBezTo>
                    <a:cubicBezTo>
                      <a:pt x="510" y="1"/>
                      <a:pt x="510" y="1"/>
                      <a:pt x="510" y="1"/>
                    </a:cubicBezTo>
                    <a:cubicBezTo>
                      <a:pt x="510" y="1"/>
                      <a:pt x="508" y="0"/>
                      <a:pt x="506" y="0"/>
                    </a:cubicBezTo>
                    <a:cubicBezTo>
                      <a:pt x="505" y="1"/>
                      <a:pt x="500" y="3"/>
                      <a:pt x="500" y="3"/>
                    </a:cubicBezTo>
                    <a:cubicBezTo>
                      <a:pt x="501" y="6"/>
                      <a:pt x="501" y="6"/>
                      <a:pt x="501" y="6"/>
                    </a:cubicBezTo>
                    <a:cubicBezTo>
                      <a:pt x="501" y="6"/>
                      <a:pt x="500" y="7"/>
                      <a:pt x="498" y="9"/>
                    </a:cubicBezTo>
                    <a:cubicBezTo>
                      <a:pt x="496" y="10"/>
                      <a:pt x="487" y="11"/>
                      <a:pt x="487" y="11"/>
                    </a:cubicBezTo>
                    <a:cubicBezTo>
                      <a:pt x="483" y="12"/>
                      <a:pt x="483" y="12"/>
                      <a:pt x="483" y="12"/>
                    </a:cubicBezTo>
                    <a:cubicBezTo>
                      <a:pt x="479" y="13"/>
                      <a:pt x="479" y="13"/>
                      <a:pt x="479" y="13"/>
                    </a:cubicBezTo>
                    <a:cubicBezTo>
                      <a:pt x="479" y="13"/>
                      <a:pt x="472" y="16"/>
                      <a:pt x="470" y="15"/>
                    </a:cubicBezTo>
                    <a:cubicBezTo>
                      <a:pt x="468" y="15"/>
                      <a:pt x="467" y="13"/>
                      <a:pt x="466" y="12"/>
                    </a:cubicBezTo>
                    <a:cubicBezTo>
                      <a:pt x="466" y="12"/>
                      <a:pt x="465" y="12"/>
                      <a:pt x="465" y="12"/>
                    </a:cubicBezTo>
                    <a:cubicBezTo>
                      <a:pt x="462" y="12"/>
                      <a:pt x="464" y="14"/>
                      <a:pt x="463" y="16"/>
                    </a:cubicBezTo>
                    <a:cubicBezTo>
                      <a:pt x="461" y="18"/>
                      <a:pt x="462" y="19"/>
                      <a:pt x="462" y="21"/>
                    </a:cubicBezTo>
                    <a:cubicBezTo>
                      <a:pt x="461" y="22"/>
                      <a:pt x="460" y="23"/>
                      <a:pt x="459" y="25"/>
                    </a:cubicBezTo>
                    <a:cubicBezTo>
                      <a:pt x="457" y="26"/>
                      <a:pt x="456" y="27"/>
                      <a:pt x="455" y="28"/>
                    </a:cubicBezTo>
                    <a:cubicBezTo>
                      <a:pt x="453" y="29"/>
                      <a:pt x="454" y="28"/>
                      <a:pt x="454" y="30"/>
                    </a:cubicBezTo>
                    <a:cubicBezTo>
                      <a:pt x="454" y="31"/>
                      <a:pt x="452" y="32"/>
                      <a:pt x="451" y="33"/>
                    </a:cubicBezTo>
                    <a:cubicBezTo>
                      <a:pt x="450" y="33"/>
                      <a:pt x="449" y="35"/>
                      <a:pt x="448" y="35"/>
                    </a:cubicBezTo>
                    <a:cubicBezTo>
                      <a:pt x="447" y="35"/>
                      <a:pt x="447" y="37"/>
                      <a:pt x="447" y="39"/>
                    </a:cubicBezTo>
                    <a:cubicBezTo>
                      <a:pt x="447" y="40"/>
                      <a:pt x="446" y="39"/>
                      <a:pt x="445" y="40"/>
                    </a:cubicBezTo>
                    <a:cubicBezTo>
                      <a:pt x="443" y="40"/>
                      <a:pt x="443" y="41"/>
                      <a:pt x="441" y="42"/>
                    </a:cubicBezTo>
                    <a:cubicBezTo>
                      <a:pt x="439" y="43"/>
                      <a:pt x="439" y="45"/>
                      <a:pt x="439" y="45"/>
                    </a:cubicBezTo>
                    <a:cubicBezTo>
                      <a:pt x="439" y="45"/>
                      <a:pt x="437" y="48"/>
                      <a:pt x="434" y="50"/>
                    </a:cubicBezTo>
                    <a:cubicBezTo>
                      <a:pt x="431" y="52"/>
                      <a:pt x="430" y="51"/>
                      <a:pt x="430" y="51"/>
                    </a:cubicBezTo>
                    <a:cubicBezTo>
                      <a:pt x="429" y="51"/>
                      <a:pt x="427" y="50"/>
                      <a:pt x="426" y="49"/>
                    </a:cubicBezTo>
                    <a:cubicBezTo>
                      <a:pt x="425" y="49"/>
                      <a:pt x="423" y="53"/>
                      <a:pt x="421" y="53"/>
                    </a:cubicBezTo>
                    <a:cubicBezTo>
                      <a:pt x="420" y="54"/>
                      <a:pt x="415" y="53"/>
                      <a:pt x="415" y="53"/>
                    </a:cubicBezTo>
                    <a:cubicBezTo>
                      <a:pt x="408" y="52"/>
                      <a:pt x="408" y="52"/>
                      <a:pt x="408" y="52"/>
                    </a:cubicBezTo>
                    <a:cubicBezTo>
                      <a:pt x="407" y="53"/>
                      <a:pt x="407" y="53"/>
                      <a:pt x="407" y="53"/>
                    </a:cubicBezTo>
                    <a:cubicBezTo>
                      <a:pt x="404" y="54"/>
                      <a:pt x="404" y="54"/>
                      <a:pt x="404" y="54"/>
                    </a:cubicBezTo>
                    <a:cubicBezTo>
                      <a:pt x="403" y="54"/>
                      <a:pt x="403" y="54"/>
                      <a:pt x="403" y="54"/>
                    </a:cubicBezTo>
                    <a:cubicBezTo>
                      <a:pt x="403" y="54"/>
                      <a:pt x="402" y="55"/>
                      <a:pt x="401" y="56"/>
                    </a:cubicBezTo>
                    <a:cubicBezTo>
                      <a:pt x="400" y="56"/>
                      <a:pt x="399" y="58"/>
                      <a:pt x="399" y="58"/>
                    </a:cubicBezTo>
                    <a:cubicBezTo>
                      <a:pt x="399" y="58"/>
                      <a:pt x="394" y="59"/>
                      <a:pt x="393" y="59"/>
                    </a:cubicBezTo>
                    <a:cubicBezTo>
                      <a:pt x="392" y="59"/>
                      <a:pt x="392" y="60"/>
                      <a:pt x="392" y="60"/>
                    </a:cubicBezTo>
                    <a:cubicBezTo>
                      <a:pt x="392" y="60"/>
                      <a:pt x="392" y="62"/>
                      <a:pt x="390" y="63"/>
                    </a:cubicBezTo>
                    <a:cubicBezTo>
                      <a:pt x="387" y="64"/>
                      <a:pt x="387" y="64"/>
                      <a:pt x="387" y="64"/>
                    </a:cubicBezTo>
                    <a:cubicBezTo>
                      <a:pt x="387" y="64"/>
                      <a:pt x="383" y="67"/>
                      <a:pt x="380" y="68"/>
                    </a:cubicBezTo>
                    <a:cubicBezTo>
                      <a:pt x="378" y="69"/>
                      <a:pt x="377" y="69"/>
                      <a:pt x="378" y="69"/>
                    </a:cubicBezTo>
                    <a:cubicBezTo>
                      <a:pt x="378" y="69"/>
                      <a:pt x="378" y="69"/>
                      <a:pt x="378" y="69"/>
                    </a:cubicBezTo>
                    <a:cubicBezTo>
                      <a:pt x="378" y="69"/>
                      <a:pt x="378" y="69"/>
                      <a:pt x="378" y="69"/>
                    </a:cubicBezTo>
                    <a:cubicBezTo>
                      <a:pt x="376" y="70"/>
                      <a:pt x="370" y="70"/>
                      <a:pt x="369" y="70"/>
                    </a:cubicBezTo>
                    <a:cubicBezTo>
                      <a:pt x="368" y="70"/>
                      <a:pt x="365" y="69"/>
                      <a:pt x="364" y="69"/>
                    </a:cubicBezTo>
                    <a:cubicBezTo>
                      <a:pt x="363" y="68"/>
                      <a:pt x="359" y="68"/>
                      <a:pt x="359" y="68"/>
                    </a:cubicBezTo>
                    <a:cubicBezTo>
                      <a:pt x="358" y="67"/>
                      <a:pt x="359" y="68"/>
                      <a:pt x="356" y="68"/>
                    </a:cubicBezTo>
                    <a:cubicBezTo>
                      <a:pt x="354" y="68"/>
                      <a:pt x="355" y="68"/>
                      <a:pt x="355" y="68"/>
                    </a:cubicBezTo>
                    <a:cubicBezTo>
                      <a:pt x="355" y="68"/>
                      <a:pt x="355" y="71"/>
                      <a:pt x="354" y="72"/>
                    </a:cubicBezTo>
                    <a:cubicBezTo>
                      <a:pt x="354" y="72"/>
                      <a:pt x="352" y="73"/>
                      <a:pt x="352" y="73"/>
                    </a:cubicBezTo>
                    <a:cubicBezTo>
                      <a:pt x="345" y="71"/>
                      <a:pt x="345" y="71"/>
                      <a:pt x="345" y="71"/>
                    </a:cubicBezTo>
                    <a:cubicBezTo>
                      <a:pt x="342" y="71"/>
                      <a:pt x="342" y="71"/>
                      <a:pt x="342" y="71"/>
                    </a:cubicBezTo>
                    <a:cubicBezTo>
                      <a:pt x="337" y="72"/>
                      <a:pt x="337" y="72"/>
                      <a:pt x="337" y="72"/>
                    </a:cubicBezTo>
                    <a:cubicBezTo>
                      <a:pt x="337" y="72"/>
                      <a:pt x="333" y="70"/>
                      <a:pt x="333" y="69"/>
                    </a:cubicBezTo>
                    <a:cubicBezTo>
                      <a:pt x="333" y="69"/>
                      <a:pt x="330" y="68"/>
                      <a:pt x="330" y="68"/>
                    </a:cubicBezTo>
                    <a:cubicBezTo>
                      <a:pt x="330" y="68"/>
                      <a:pt x="326" y="67"/>
                      <a:pt x="323" y="67"/>
                    </a:cubicBezTo>
                    <a:cubicBezTo>
                      <a:pt x="321" y="68"/>
                      <a:pt x="320" y="69"/>
                      <a:pt x="320" y="69"/>
                    </a:cubicBezTo>
                    <a:cubicBezTo>
                      <a:pt x="319" y="75"/>
                      <a:pt x="319" y="75"/>
                      <a:pt x="319" y="75"/>
                    </a:cubicBezTo>
                    <a:cubicBezTo>
                      <a:pt x="319" y="75"/>
                      <a:pt x="314" y="74"/>
                      <a:pt x="313" y="74"/>
                    </a:cubicBezTo>
                    <a:cubicBezTo>
                      <a:pt x="312" y="73"/>
                      <a:pt x="309" y="72"/>
                      <a:pt x="309" y="72"/>
                    </a:cubicBezTo>
                    <a:cubicBezTo>
                      <a:pt x="304" y="69"/>
                      <a:pt x="304" y="69"/>
                      <a:pt x="304" y="69"/>
                    </a:cubicBezTo>
                    <a:cubicBezTo>
                      <a:pt x="304" y="69"/>
                      <a:pt x="304" y="67"/>
                      <a:pt x="304" y="66"/>
                    </a:cubicBezTo>
                    <a:cubicBezTo>
                      <a:pt x="305" y="65"/>
                      <a:pt x="302" y="62"/>
                      <a:pt x="302" y="62"/>
                    </a:cubicBezTo>
                    <a:cubicBezTo>
                      <a:pt x="301" y="62"/>
                      <a:pt x="299" y="59"/>
                      <a:pt x="299" y="59"/>
                    </a:cubicBezTo>
                    <a:cubicBezTo>
                      <a:pt x="299" y="59"/>
                      <a:pt x="293" y="61"/>
                      <a:pt x="291" y="62"/>
                    </a:cubicBezTo>
                    <a:cubicBezTo>
                      <a:pt x="289" y="63"/>
                      <a:pt x="288" y="64"/>
                      <a:pt x="287" y="64"/>
                    </a:cubicBezTo>
                    <a:cubicBezTo>
                      <a:pt x="287" y="65"/>
                      <a:pt x="283" y="66"/>
                      <a:pt x="283" y="66"/>
                    </a:cubicBezTo>
                    <a:cubicBezTo>
                      <a:pt x="283" y="66"/>
                      <a:pt x="279" y="65"/>
                      <a:pt x="278" y="64"/>
                    </a:cubicBezTo>
                    <a:cubicBezTo>
                      <a:pt x="277" y="64"/>
                      <a:pt x="275" y="64"/>
                      <a:pt x="274" y="64"/>
                    </a:cubicBezTo>
                    <a:cubicBezTo>
                      <a:pt x="274" y="63"/>
                      <a:pt x="271" y="62"/>
                      <a:pt x="269" y="61"/>
                    </a:cubicBezTo>
                    <a:cubicBezTo>
                      <a:pt x="266" y="60"/>
                      <a:pt x="267" y="59"/>
                      <a:pt x="267" y="58"/>
                    </a:cubicBezTo>
                    <a:cubicBezTo>
                      <a:pt x="267" y="58"/>
                      <a:pt x="268" y="55"/>
                      <a:pt x="268" y="55"/>
                    </a:cubicBezTo>
                    <a:cubicBezTo>
                      <a:pt x="261" y="54"/>
                      <a:pt x="261" y="54"/>
                      <a:pt x="261" y="54"/>
                    </a:cubicBezTo>
                    <a:cubicBezTo>
                      <a:pt x="260" y="57"/>
                      <a:pt x="260" y="57"/>
                      <a:pt x="260" y="57"/>
                    </a:cubicBezTo>
                    <a:cubicBezTo>
                      <a:pt x="254" y="62"/>
                      <a:pt x="254" y="62"/>
                      <a:pt x="254" y="62"/>
                    </a:cubicBezTo>
                    <a:cubicBezTo>
                      <a:pt x="240" y="66"/>
                      <a:pt x="240" y="66"/>
                      <a:pt x="240" y="66"/>
                    </a:cubicBezTo>
                    <a:cubicBezTo>
                      <a:pt x="240" y="66"/>
                      <a:pt x="218" y="69"/>
                      <a:pt x="215" y="70"/>
                    </a:cubicBezTo>
                    <a:cubicBezTo>
                      <a:pt x="211" y="70"/>
                      <a:pt x="211" y="71"/>
                      <a:pt x="210" y="73"/>
                    </a:cubicBezTo>
                    <a:cubicBezTo>
                      <a:pt x="208" y="74"/>
                      <a:pt x="203" y="79"/>
                      <a:pt x="201" y="79"/>
                    </a:cubicBezTo>
                    <a:cubicBezTo>
                      <a:pt x="199" y="78"/>
                      <a:pt x="191" y="85"/>
                      <a:pt x="189" y="85"/>
                    </a:cubicBezTo>
                    <a:cubicBezTo>
                      <a:pt x="187" y="86"/>
                      <a:pt x="184" y="92"/>
                      <a:pt x="184" y="92"/>
                    </a:cubicBezTo>
                    <a:cubicBezTo>
                      <a:pt x="182" y="95"/>
                      <a:pt x="182" y="95"/>
                      <a:pt x="182" y="95"/>
                    </a:cubicBezTo>
                    <a:cubicBezTo>
                      <a:pt x="182" y="95"/>
                      <a:pt x="178" y="99"/>
                      <a:pt x="178" y="99"/>
                    </a:cubicBezTo>
                    <a:cubicBezTo>
                      <a:pt x="177" y="99"/>
                      <a:pt x="176" y="102"/>
                      <a:pt x="175" y="103"/>
                    </a:cubicBezTo>
                    <a:cubicBezTo>
                      <a:pt x="175" y="103"/>
                      <a:pt x="173" y="106"/>
                      <a:pt x="173" y="106"/>
                    </a:cubicBezTo>
                    <a:cubicBezTo>
                      <a:pt x="172" y="107"/>
                      <a:pt x="170" y="109"/>
                      <a:pt x="168" y="111"/>
                    </a:cubicBezTo>
                    <a:cubicBezTo>
                      <a:pt x="166" y="112"/>
                      <a:pt x="165" y="113"/>
                      <a:pt x="163" y="114"/>
                    </a:cubicBezTo>
                    <a:cubicBezTo>
                      <a:pt x="161" y="115"/>
                      <a:pt x="162" y="116"/>
                      <a:pt x="162" y="116"/>
                    </a:cubicBezTo>
                    <a:cubicBezTo>
                      <a:pt x="162" y="116"/>
                      <a:pt x="163" y="118"/>
                      <a:pt x="163" y="120"/>
                    </a:cubicBezTo>
                    <a:cubicBezTo>
                      <a:pt x="164" y="122"/>
                      <a:pt x="162" y="125"/>
                      <a:pt x="162" y="125"/>
                    </a:cubicBezTo>
                    <a:cubicBezTo>
                      <a:pt x="162" y="125"/>
                      <a:pt x="155" y="127"/>
                      <a:pt x="154" y="127"/>
                    </a:cubicBezTo>
                    <a:cubicBezTo>
                      <a:pt x="153" y="127"/>
                      <a:pt x="144" y="129"/>
                      <a:pt x="144" y="129"/>
                    </a:cubicBezTo>
                    <a:cubicBezTo>
                      <a:pt x="135" y="119"/>
                      <a:pt x="135" y="119"/>
                      <a:pt x="135" y="119"/>
                    </a:cubicBezTo>
                    <a:cubicBezTo>
                      <a:pt x="128" y="123"/>
                      <a:pt x="128" y="123"/>
                      <a:pt x="128" y="123"/>
                    </a:cubicBezTo>
                    <a:cubicBezTo>
                      <a:pt x="124" y="126"/>
                      <a:pt x="124" y="126"/>
                      <a:pt x="124" y="126"/>
                    </a:cubicBezTo>
                    <a:cubicBezTo>
                      <a:pt x="124" y="126"/>
                      <a:pt x="117" y="128"/>
                      <a:pt x="115" y="128"/>
                    </a:cubicBezTo>
                    <a:cubicBezTo>
                      <a:pt x="113" y="127"/>
                      <a:pt x="109" y="129"/>
                      <a:pt x="107" y="130"/>
                    </a:cubicBezTo>
                    <a:cubicBezTo>
                      <a:pt x="106" y="130"/>
                      <a:pt x="101" y="131"/>
                      <a:pt x="99" y="130"/>
                    </a:cubicBezTo>
                    <a:cubicBezTo>
                      <a:pt x="98" y="130"/>
                      <a:pt x="95" y="129"/>
                      <a:pt x="95" y="129"/>
                    </a:cubicBezTo>
                    <a:cubicBezTo>
                      <a:pt x="90" y="130"/>
                      <a:pt x="90" y="130"/>
                      <a:pt x="90" y="130"/>
                    </a:cubicBezTo>
                    <a:cubicBezTo>
                      <a:pt x="85" y="126"/>
                      <a:pt x="85" y="126"/>
                      <a:pt x="85" y="126"/>
                    </a:cubicBezTo>
                    <a:cubicBezTo>
                      <a:pt x="75" y="128"/>
                      <a:pt x="75" y="128"/>
                      <a:pt x="75" y="128"/>
                    </a:cubicBezTo>
                    <a:cubicBezTo>
                      <a:pt x="75" y="128"/>
                      <a:pt x="69" y="125"/>
                      <a:pt x="69" y="125"/>
                    </a:cubicBezTo>
                    <a:cubicBezTo>
                      <a:pt x="69" y="124"/>
                      <a:pt x="64" y="124"/>
                      <a:pt x="64" y="124"/>
                    </a:cubicBezTo>
                    <a:cubicBezTo>
                      <a:pt x="64" y="124"/>
                      <a:pt x="59" y="121"/>
                      <a:pt x="58" y="120"/>
                    </a:cubicBezTo>
                    <a:cubicBezTo>
                      <a:pt x="58" y="119"/>
                      <a:pt x="59" y="118"/>
                      <a:pt x="58" y="117"/>
                    </a:cubicBezTo>
                    <a:cubicBezTo>
                      <a:pt x="50" y="112"/>
                      <a:pt x="54" y="120"/>
                      <a:pt x="52" y="105"/>
                    </a:cubicBezTo>
                    <a:cubicBezTo>
                      <a:pt x="52" y="105"/>
                      <a:pt x="52" y="105"/>
                      <a:pt x="52" y="105"/>
                    </a:cubicBezTo>
                    <a:cubicBezTo>
                      <a:pt x="52" y="105"/>
                      <a:pt x="52" y="105"/>
                      <a:pt x="52" y="105"/>
                    </a:cubicBezTo>
                    <a:cubicBezTo>
                      <a:pt x="51" y="105"/>
                      <a:pt x="47" y="107"/>
                      <a:pt x="47" y="107"/>
                    </a:cubicBezTo>
                    <a:cubicBezTo>
                      <a:pt x="45" y="109"/>
                      <a:pt x="45" y="109"/>
                      <a:pt x="45" y="109"/>
                    </a:cubicBezTo>
                    <a:cubicBezTo>
                      <a:pt x="45" y="109"/>
                      <a:pt x="43" y="108"/>
                      <a:pt x="42" y="109"/>
                    </a:cubicBezTo>
                    <a:cubicBezTo>
                      <a:pt x="40" y="110"/>
                      <a:pt x="36" y="112"/>
                      <a:pt x="36" y="112"/>
                    </a:cubicBezTo>
                    <a:cubicBezTo>
                      <a:pt x="30" y="109"/>
                      <a:pt x="30" y="109"/>
                      <a:pt x="30" y="109"/>
                    </a:cubicBezTo>
                    <a:cubicBezTo>
                      <a:pt x="26" y="107"/>
                      <a:pt x="26" y="107"/>
                      <a:pt x="26" y="107"/>
                    </a:cubicBezTo>
                    <a:cubicBezTo>
                      <a:pt x="24" y="110"/>
                      <a:pt x="24" y="110"/>
                      <a:pt x="24" y="110"/>
                    </a:cubicBezTo>
                    <a:cubicBezTo>
                      <a:pt x="20" y="111"/>
                      <a:pt x="20" y="111"/>
                      <a:pt x="20" y="111"/>
                    </a:cubicBezTo>
                    <a:cubicBezTo>
                      <a:pt x="18" y="115"/>
                      <a:pt x="18" y="115"/>
                      <a:pt x="18" y="115"/>
                    </a:cubicBezTo>
                    <a:cubicBezTo>
                      <a:pt x="18" y="115"/>
                      <a:pt x="12" y="117"/>
                      <a:pt x="10" y="117"/>
                    </a:cubicBezTo>
                    <a:cubicBezTo>
                      <a:pt x="9" y="118"/>
                      <a:pt x="6" y="121"/>
                      <a:pt x="6" y="121"/>
                    </a:cubicBezTo>
                    <a:cubicBezTo>
                      <a:pt x="7" y="124"/>
                      <a:pt x="7" y="124"/>
                      <a:pt x="7" y="124"/>
                    </a:cubicBezTo>
                    <a:cubicBezTo>
                      <a:pt x="4" y="126"/>
                      <a:pt x="4" y="126"/>
                      <a:pt x="4" y="126"/>
                    </a:cubicBezTo>
                    <a:cubicBezTo>
                      <a:pt x="4" y="126"/>
                      <a:pt x="1" y="127"/>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1" y="129"/>
                      <a:pt x="1" y="129"/>
                    </a:cubicBezTo>
                    <a:cubicBezTo>
                      <a:pt x="1" y="129"/>
                      <a:pt x="2" y="129"/>
                      <a:pt x="2" y="129"/>
                    </a:cubicBezTo>
                    <a:cubicBezTo>
                      <a:pt x="3" y="129"/>
                      <a:pt x="4" y="130"/>
                      <a:pt x="5" y="130"/>
                    </a:cubicBezTo>
                    <a:cubicBezTo>
                      <a:pt x="7" y="130"/>
                      <a:pt x="8" y="130"/>
                      <a:pt x="8" y="131"/>
                    </a:cubicBezTo>
                    <a:cubicBezTo>
                      <a:pt x="9" y="131"/>
                      <a:pt x="13" y="133"/>
                      <a:pt x="14" y="133"/>
                    </a:cubicBezTo>
                    <a:cubicBezTo>
                      <a:pt x="14" y="133"/>
                      <a:pt x="14" y="133"/>
                      <a:pt x="14" y="133"/>
                    </a:cubicBezTo>
                    <a:cubicBezTo>
                      <a:pt x="14" y="134"/>
                      <a:pt x="14" y="134"/>
                      <a:pt x="14" y="134"/>
                    </a:cubicBezTo>
                    <a:cubicBezTo>
                      <a:pt x="15" y="134"/>
                      <a:pt x="16" y="140"/>
                      <a:pt x="16" y="140"/>
                    </a:cubicBezTo>
                    <a:cubicBezTo>
                      <a:pt x="16" y="140"/>
                      <a:pt x="17" y="140"/>
                      <a:pt x="17" y="141"/>
                    </a:cubicBezTo>
                    <a:cubicBezTo>
                      <a:pt x="19" y="143"/>
                      <a:pt x="20" y="145"/>
                      <a:pt x="19" y="146"/>
                    </a:cubicBezTo>
                    <a:cubicBezTo>
                      <a:pt x="19" y="147"/>
                      <a:pt x="19" y="147"/>
                      <a:pt x="19" y="147"/>
                    </a:cubicBezTo>
                    <a:cubicBezTo>
                      <a:pt x="18" y="147"/>
                      <a:pt x="18" y="147"/>
                      <a:pt x="18" y="147"/>
                    </a:cubicBezTo>
                    <a:cubicBezTo>
                      <a:pt x="17" y="148"/>
                      <a:pt x="15" y="148"/>
                      <a:pt x="14" y="149"/>
                    </a:cubicBezTo>
                    <a:cubicBezTo>
                      <a:pt x="13" y="150"/>
                      <a:pt x="13" y="150"/>
                      <a:pt x="13" y="150"/>
                    </a:cubicBezTo>
                    <a:cubicBezTo>
                      <a:pt x="12" y="151"/>
                      <a:pt x="12" y="152"/>
                      <a:pt x="11" y="153"/>
                    </a:cubicBezTo>
                    <a:cubicBezTo>
                      <a:pt x="12" y="154"/>
                      <a:pt x="11" y="156"/>
                      <a:pt x="11" y="157"/>
                    </a:cubicBezTo>
                    <a:cubicBezTo>
                      <a:pt x="15" y="167"/>
                      <a:pt x="15" y="167"/>
                      <a:pt x="15" y="167"/>
                    </a:cubicBezTo>
                    <a:cubicBezTo>
                      <a:pt x="10" y="173"/>
                      <a:pt x="10" y="173"/>
                      <a:pt x="10" y="173"/>
                    </a:cubicBezTo>
                    <a:cubicBezTo>
                      <a:pt x="6" y="177"/>
                      <a:pt x="6" y="177"/>
                      <a:pt x="6" y="177"/>
                    </a:cubicBezTo>
                    <a:cubicBezTo>
                      <a:pt x="4" y="177"/>
                      <a:pt x="4" y="177"/>
                      <a:pt x="4" y="177"/>
                    </a:cubicBezTo>
                    <a:cubicBezTo>
                      <a:pt x="4" y="177"/>
                      <a:pt x="4" y="177"/>
                      <a:pt x="4" y="177"/>
                    </a:cubicBezTo>
                    <a:cubicBezTo>
                      <a:pt x="3" y="177"/>
                      <a:pt x="1" y="177"/>
                      <a:pt x="0" y="177"/>
                    </a:cubicBezTo>
                    <a:cubicBezTo>
                      <a:pt x="1" y="179"/>
                      <a:pt x="1" y="179"/>
                      <a:pt x="1" y="179"/>
                    </a:cubicBezTo>
                    <a:cubicBezTo>
                      <a:pt x="1" y="179"/>
                      <a:pt x="3" y="181"/>
                      <a:pt x="5" y="180"/>
                    </a:cubicBezTo>
                    <a:cubicBezTo>
                      <a:pt x="6" y="180"/>
                      <a:pt x="7" y="180"/>
                      <a:pt x="8" y="180"/>
                    </a:cubicBezTo>
                    <a:cubicBezTo>
                      <a:pt x="9" y="180"/>
                      <a:pt x="15" y="178"/>
                      <a:pt x="15" y="178"/>
                    </a:cubicBezTo>
                    <a:cubicBezTo>
                      <a:pt x="15" y="178"/>
                      <a:pt x="18" y="177"/>
                      <a:pt x="20" y="176"/>
                    </a:cubicBezTo>
                    <a:cubicBezTo>
                      <a:pt x="22" y="176"/>
                      <a:pt x="25" y="174"/>
                      <a:pt x="27" y="174"/>
                    </a:cubicBezTo>
                    <a:cubicBezTo>
                      <a:pt x="29" y="174"/>
                      <a:pt x="28" y="175"/>
                      <a:pt x="28" y="176"/>
                    </a:cubicBezTo>
                    <a:cubicBezTo>
                      <a:pt x="28" y="177"/>
                      <a:pt x="25" y="179"/>
                      <a:pt x="24" y="179"/>
                    </a:cubicBezTo>
                    <a:cubicBezTo>
                      <a:pt x="24" y="180"/>
                      <a:pt x="23" y="181"/>
                      <a:pt x="21" y="182"/>
                    </a:cubicBezTo>
                    <a:cubicBezTo>
                      <a:pt x="19" y="184"/>
                      <a:pt x="19" y="183"/>
                      <a:pt x="18" y="184"/>
                    </a:cubicBezTo>
                    <a:cubicBezTo>
                      <a:pt x="16" y="184"/>
                      <a:pt x="17" y="185"/>
                      <a:pt x="16" y="187"/>
                    </a:cubicBezTo>
                    <a:cubicBezTo>
                      <a:pt x="14" y="188"/>
                      <a:pt x="14" y="188"/>
                      <a:pt x="13" y="189"/>
                    </a:cubicBezTo>
                    <a:cubicBezTo>
                      <a:pt x="12" y="190"/>
                      <a:pt x="13" y="190"/>
                      <a:pt x="12" y="192"/>
                    </a:cubicBezTo>
                    <a:cubicBezTo>
                      <a:pt x="11" y="195"/>
                      <a:pt x="12" y="193"/>
                      <a:pt x="12" y="193"/>
                    </a:cubicBezTo>
                    <a:cubicBezTo>
                      <a:pt x="13" y="197"/>
                      <a:pt x="13" y="197"/>
                      <a:pt x="13" y="197"/>
                    </a:cubicBezTo>
                    <a:cubicBezTo>
                      <a:pt x="13" y="197"/>
                      <a:pt x="13" y="199"/>
                      <a:pt x="12" y="199"/>
                    </a:cubicBezTo>
                    <a:cubicBezTo>
                      <a:pt x="11" y="200"/>
                      <a:pt x="11" y="203"/>
                      <a:pt x="11" y="204"/>
                    </a:cubicBezTo>
                    <a:cubicBezTo>
                      <a:pt x="11" y="205"/>
                      <a:pt x="13" y="203"/>
                      <a:pt x="13" y="203"/>
                    </a:cubicBezTo>
                    <a:cubicBezTo>
                      <a:pt x="13" y="200"/>
                      <a:pt x="13" y="200"/>
                      <a:pt x="13" y="200"/>
                    </a:cubicBezTo>
                    <a:cubicBezTo>
                      <a:pt x="15" y="198"/>
                      <a:pt x="15" y="198"/>
                      <a:pt x="15" y="198"/>
                    </a:cubicBezTo>
                    <a:cubicBezTo>
                      <a:pt x="15" y="198"/>
                      <a:pt x="17" y="194"/>
                      <a:pt x="18" y="193"/>
                    </a:cubicBezTo>
                    <a:cubicBezTo>
                      <a:pt x="18" y="192"/>
                      <a:pt x="20" y="188"/>
                      <a:pt x="20" y="188"/>
                    </a:cubicBezTo>
                    <a:cubicBezTo>
                      <a:pt x="20" y="188"/>
                      <a:pt x="23" y="184"/>
                      <a:pt x="23" y="183"/>
                    </a:cubicBezTo>
                    <a:cubicBezTo>
                      <a:pt x="23" y="183"/>
                      <a:pt x="24" y="184"/>
                      <a:pt x="24" y="184"/>
                    </a:cubicBezTo>
                    <a:cubicBezTo>
                      <a:pt x="24" y="184"/>
                      <a:pt x="30" y="179"/>
                      <a:pt x="30" y="179"/>
                    </a:cubicBezTo>
                    <a:cubicBezTo>
                      <a:pt x="31" y="178"/>
                      <a:pt x="34" y="175"/>
                      <a:pt x="34" y="175"/>
                    </a:cubicBezTo>
                    <a:cubicBezTo>
                      <a:pt x="39" y="171"/>
                      <a:pt x="39" y="171"/>
                      <a:pt x="39" y="171"/>
                    </a:cubicBezTo>
                    <a:cubicBezTo>
                      <a:pt x="39" y="171"/>
                      <a:pt x="43" y="166"/>
                      <a:pt x="43" y="164"/>
                    </a:cubicBezTo>
                    <a:cubicBezTo>
                      <a:pt x="43" y="163"/>
                      <a:pt x="44" y="157"/>
                      <a:pt x="46" y="156"/>
                    </a:cubicBezTo>
                    <a:cubicBezTo>
                      <a:pt x="47" y="155"/>
                      <a:pt x="49" y="154"/>
                      <a:pt x="51" y="153"/>
                    </a:cubicBezTo>
                    <a:cubicBezTo>
                      <a:pt x="53" y="152"/>
                      <a:pt x="54" y="150"/>
                      <a:pt x="54" y="150"/>
                    </a:cubicBezTo>
                    <a:cubicBezTo>
                      <a:pt x="54" y="150"/>
                      <a:pt x="58" y="151"/>
                      <a:pt x="60" y="150"/>
                    </a:cubicBezTo>
                    <a:cubicBezTo>
                      <a:pt x="61" y="149"/>
                      <a:pt x="65" y="145"/>
                      <a:pt x="65" y="145"/>
                    </a:cubicBezTo>
                    <a:cubicBezTo>
                      <a:pt x="66" y="144"/>
                      <a:pt x="70" y="143"/>
                      <a:pt x="71" y="143"/>
                    </a:cubicBezTo>
                    <a:cubicBezTo>
                      <a:pt x="71" y="143"/>
                      <a:pt x="76" y="144"/>
                      <a:pt x="78" y="144"/>
                    </a:cubicBezTo>
                    <a:cubicBezTo>
                      <a:pt x="80" y="144"/>
                      <a:pt x="89" y="143"/>
                      <a:pt x="89" y="143"/>
                    </a:cubicBezTo>
                    <a:cubicBezTo>
                      <a:pt x="89" y="143"/>
                      <a:pt x="95" y="141"/>
                      <a:pt x="96" y="141"/>
                    </a:cubicBezTo>
                    <a:cubicBezTo>
                      <a:pt x="96" y="141"/>
                      <a:pt x="101" y="141"/>
                      <a:pt x="103" y="143"/>
                    </a:cubicBezTo>
                    <a:cubicBezTo>
                      <a:pt x="105" y="145"/>
                      <a:pt x="107" y="146"/>
                      <a:pt x="108" y="146"/>
                    </a:cubicBezTo>
                    <a:cubicBezTo>
                      <a:pt x="109" y="146"/>
                      <a:pt x="116" y="145"/>
                      <a:pt x="119" y="143"/>
                    </a:cubicBezTo>
                    <a:cubicBezTo>
                      <a:pt x="123" y="140"/>
                      <a:pt x="121" y="142"/>
                      <a:pt x="123" y="142"/>
                    </a:cubicBezTo>
                    <a:cubicBezTo>
                      <a:pt x="125" y="141"/>
                      <a:pt x="127" y="142"/>
                      <a:pt x="128" y="142"/>
                    </a:cubicBezTo>
                    <a:cubicBezTo>
                      <a:pt x="128" y="142"/>
                      <a:pt x="126" y="144"/>
                      <a:pt x="122" y="145"/>
                    </a:cubicBezTo>
                    <a:cubicBezTo>
                      <a:pt x="118" y="146"/>
                      <a:pt x="118" y="146"/>
                      <a:pt x="117" y="146"/>
                    </a:cubicBezTo>
                    <a:cubicBezTo>
                      <a:pt x="116" y="146"/>
                      <a:pt x="110" y="150"/>
                      <a:pt x="107" y="151"/>
                    </a:cubicBezTo>
                    <a:cubicBezTo>
                      <a:pt x="103" y="153"/>
                      <a:pt x="103" y="153"/>
                      <a:pt x="102" y="154"/>
                    </a:cubicBezTo>
                    <a:cubicBezTo>
                      <a:pt x="100" y="154"/>
                      <a:pt x="100" y="155"/>
                      <a:pt x="99" y="156"/>
                    </a:cubicBezTo>
                    <a:cubicBezTo>
                      <a:pt x="97" y="156"/>
                      <a:pt x="97" y="157"/>
                      <a:pt x="96" y="158"/>
                    </a:cubicBezTo>
                    <a:cubicBezTo>
                      <a:pt x="94" y="159"/>
                      <a:pt x="95" y="159"/>
                      <a:pt x="94" y="161"/>
                    </a:cubicBezTo>
                    <a:cubicBezTo>
                      <a:pt x="93" y="162"/>
                      <a:pt x="96" y="162"/>
                      <a:pt x="96" y="162"/>
                    </a:cubicBezTo>
                    <a:cubicBezTo>
                      <a:pt x="96" y="163"/>
                      <a:pt x="100" y="162"/>
                      <a:pt x="100" y="162"/>
                    </a:cubicBezTo>
                    <a:cubicBezTo>
                      <a:pt x="104" y="162"/>
                      <a:pt x="104" y="162"/>
                      <a:pt x="104" y="162"/>
                    </a:cubicBezTo>
                    <a:cubicBezTo>
                      <a:pt x="106" y="163"/>
                      <a:pt x="106" y="163"/>
                      <a:pt x="106" y="163"/>
                    </a:cubicBezTo>
                    <a:cubicBezTo>
                      <a:pt x="106" y="163"/>
                      <a:pt x="104" y="165"/>
                      <a:pt x="103" y="166"/>
                    </a:cubicBezTo>
                    <a:cubicBezTo>
                      <a:pt x="103" y="167"/>
                      <a:pt x="101" y="166"/>
                      <a:pt x="99" y="166"/>
                    </a:cubicBezTo>
                    <a:cubicBezTo>
                      <a:pt x="97" y="165"/>
                      <a:pt x="90" y="170"/>
                      <a:pt x="90" y="170"/>
                    </a:cubicBezTo>
                    <a:cubicBezTo>
                      <a:pt x="85" y="171"/>
                      <a:pt x="85" y="171"/>
                      <a:pt x="85" y="171"/>
                    </a:cubicBezTo>
                    <a:cubicBezTo>
                      <a:pt x="77" y="172"/>
                      <a:pt x="77" y="172"/>
                      <a:pt x="77" y="172"/>
                    </a:cubicBezTo>
                    <a:cubicBezTo>
                      <a:pt x="77" y="172"/>
                      <a:pt x="74" y="173"/>
                      <a:pt x="73" y="173"/>
                    </a:cubicBezTo>
                    <a:cubicBezTo>
                      <a:pt x="72" y="174"/>
                      <a:pt x="72" y="175"/>
                      <a:pt x="72" y="175"/>
                    </a:cubicBezTo>
                    <a:cubicBezTo>
                      <a:pt x="72" y="175"/>
                      <a:pt x="68" y="176"/>
                      <a:pt x="67" y="176"/>
                    </a:cubicBezTo>
                    <a:cubicBezTo>
                      <a:pt x="67" y="176"/>
                      <a:pt x="67" y="175"/>
                      <a:pt x="67" y="174"/>
                    </a:cubicBezTo>
                    <a:cubicBezTo>
                      <a:pt x="66" y="174"/>
                      <a:pt x="67" y="173"/>
                      <a:pt x="68" y="173"/>
                    </a:cubicBezTo>
                    <a:cubicBezTo>
                      <a:pt x="69" y="172"/>
                      <a:pt x="68" y="170"/>
                      <a:pt x="68" y="170"/>
                    </a:cubicBezTo>
                    <a:cubicBezTo>
                      <a:pt x="68" y="170"/>
                      <a:pt x="65" y="170"/>
                      <a:pt x="63" y="170"/>
                    </a:cubicBezTo>
                    <a:cubicBezTo>
                      <a:pt x="62" y="170"/>
                      <a:pt x="61" y="170"/>
                      <a:pt x="60" y="170"/>
                    </a:cubicBezTo>
                    <a:cubicBezTo>
                      <a:pt x="60" y="170"/>
                      <a:pt x="58" y="174"/>
                      <a:pt x="58" y="174"/>
                    </a:cubicBezTo>
                    <a:cubicBezTo>
                      <a:pt x="58" y="175"/>
                      <a:pt x="58" y="175"/>
                      <a:pt x="58" y="175"/>
                    </a:cubicBezTo>
                    <a:cubicBezTo>
                      <a:pt x="58" y="175"/>
                      <a:pt x="63" y="176"/>
                      <a:pt x="63" y="176"/>
                    </a:cubicBezTo>
                    <a:cubicBezTo>
                      <a:pt x="64" y="176"/>
                      <a:pt x="63" y="178"/>
                      <a:pt x="63" y="178"/>
                    </a:cubicBezTo>
                    <a:cubicBezTo>
                      <a:pt x="59" y="180"/>
                      <a:pt x="59" y="180"/>
                      <a:pt x="59" y="180"/>
                    </a:cubicBezTo>
                    <a:cubicBezTo>
                      <a:pt x="50" y="182"/>
                      <a:pt x="50" y="182"/>
                      <a:pt x="50" y="182"/>
                    </a:cubicBezTo>
                    <a:cubicBezTo>
                      <a:pt x="50" y="182"/>
                      <a:pt x="46" y="178"/>
                      <a:pt x="46" y="178"/>
                    </a:cubicBezTo>
                    <a:cubicBezTo>
                      <a:pt x="46" y="177"/>
                      <a:pt x="44" y="178"/>
                      <a:pt x="43" y="179"/>
                    </a:cubicBezTo>
                    <a:cubicBezTo>
                      <a:pt x="41" y="179"/>
                      <a:pt x="40" y="179"/>
                      <a:pt x="40" y="179"/>
                    </a:cubicBezTo>
                    <a:cubicBezTo>
                      <a:pt x="39" y="179"/>
                      <a:pt x="37" y="180"/>
                      <a:pt x="37" y="180"/>
                    </a:cubicBezTo>
                    <a:cubicBezTo>
                      <a:pt x="35" y="180"/>
                      <a:pt x="35" y="180"/>
                      <a:pt x="35" y="180"/>
                    </a:cubicBezTo>
                    <a:cubicBezTo>
                      <a:pt x="34" y="182"/>
                      <a:pt x="34" y="182"/>
                      <a:pt x="34" y="182"/>
                    </a:cubicBezTo>
                    <a:cubicBezTo>
                      <a:pt x="34" y="182"/>
                      <a:pt x="31" y="184"/>
                      <a:pt x="31" y="184"/>
                    </a:cubicBezTo>
                    <a:cubicBezTo>
                      <a:pt x="30" y="184"/>
                      <a:pt x="27" y="184"/>
                      <a:pt x="27" y="184"/>
                    </a:cubicBezTo>
                    <a:cubicBezTo>
                      <a:pt x="25" y="187"/>
                      <a:pt x="25" y="187"/>
                      <a:pt x="25" y="187"/>
                    </a:cubicBezTo>
                    <a:cubicBezTo>
                      <a:pt x="25" y="187"/>
                      <a:pt x="20" y="192"/>
                      <a:pt x="19" y="193"/>
                    </a:cubicBezTo>
                    <a:cubicBezTo>
                      <a:pt x="19" y="193"/>
                      <a:pt x="17" y="196"/>
                      <a:pt x="17" y="197"/>
                    </a:cubicBezTo>
                    <a:cubicBezTo>
                      <a:pt x="17" y="197"/>
                      <a:pt x="16" y="200"/>
                      <a:pt x="16" y="200"/>
                    </a:cubicBezTo>
                    <a:cubicBezTo>
                      <a:pt x="15" y="202"/>
                      <a:pt x="15" y="202"/>
                      <a:pt x="15" y="202"/>
                    </a:cubicBezTo>
                    <a:cubicBezTo>
                      <a:pt x="14" y="205"/>
                      <a:pt x="14" y="205"/>
                      <a:pt x="14" y="205"/>
                    </a:cubicBezTo>
                    <a:cubicBezTo>
                      <a:pt x="15" y="209"/>
                      <a:pt x="15" y="209"/>
                      <a:pt x="15" y="209"/>
                    </a:cubicBezTo>
                    <a:cubicBezTo>
                      <a:pt x="15" y="209"/>
                      <a:pt x="16" y="212"/>
                      <a:pt x="16" y="213"/>
                    </a:cubicBezTo>
                    <a:cubicBezTo>
                      <a:pt x="16" y="214"/>
                      <a:pt x="16" y="218"/>
                      <a:pt x="16" y="218"/>
                    </a:cubicBezTo>
                    <a:cubicBezTo>
                      <a:pt x="16" y="219"/>
                      <a:pt x="17" y="222"/>
                      <a:pt x="18" y="222"/>
                    </a:cubicBezTo>
                    <a:cubicBezTo>
                      <a:pt x="18" y="223"/>
                      <a:pt x="16" y="224"/>
                      <a:pt x="16" y="224"/>
                    </a:cubicBezTo>
                    <a:cubicBezTo>
                      <a:pt x="16" y="224"/>
                      <a:pt x="15" y="229"/>
                      <a:pt x="16" y="230"/>
                    </a:cubicBezTo>
                    <a:cubicBezTo>
                      <a:pt x="16" y="230"/>
                      <a:pt x="19" y="230"/>
                      <a:pt x="19" y="230"/>
                    </a:cubicBezTo>
                    <a:cubicBezTo>
                      <a:pt x="19" y="230"/>
                      <a:pt x="23" y="228"/>
                      <a:pt x="23" y="228"/>
                    </a:cubicBezTo>
                    <a:cubicBezTo>
                      <a:pt x="24" y="228"/>
                      <a:pt x="26" y="226"/>
                      <a:pt x="26" y="226"/>
                    </a:cubicBezTo>
                    <a:cubicBezTo>
                      <a:pt x="27" y="225"/>
                      <a:pt x="30" y="224"/>
                      <a:pt x="31" y="224"/>
                    </a:cubicBezTo>
                    <a:cubicBezTo>
                      <a:pt x="31" y="224"/>
                      <a:pt x="34" y="223"/>
                      <a:pt x="34" y="223"/>
                    </a:cubicBezTo>
                    <a:cubicBezTo>
                      <a:pt x="34" y="223"/>
                      <a:pt x="37" y="220"/>
                      <a:pt x="37" y="220"/>
                    </a:cubicBezTo>
                    <a:cubicBezTo>
                      <a:pt x="38" y="220"/>
                      <a:pt x="43" y="220"/>
                      <a:pt x="43" y="220"/>
                    </a:cubicBezTo>
                    <a:cubicBezTo>
                      <a:pt x="43" y="220"/>
                      <a:pt x="42" y="225"/>
                      <a:pt x="39" y="227"/>
                    </a:cubicBezTo>
                    <a:cubicBezTo>
                      <a:pt x="37" y="229"/>
                      <a:pt x="38" y="230"/>
                      <a:pt x="38" y="230"/>
                    </a:cubicBezTo>
                    <a:cubicBezTo>
                      <a:pt x="38" y="231"/>
                      <a:pt x="38" y="233"/>
                      <a:pt x="38" y="234"/>
                    </a:cubicBezTo>
                    <a:cubicBezTo>
                      <a:pt x="38" y="234"/>
                      <a:pt x="43" y="237"/>
                      <a:pt x="43" y="237"/>
                    </a:cubicBezTo>
                    <a:cubicBezTo>
                      <a:pt x="43" y="237"/>
                      <a:pt x="44" y="239"/>
                      <a:pt x="44" y="239"/>
                    </a:cubicBezTo>
                    <a:cubicBezTo>
                      <a:pt x="45" y="240"/>
                      <a:pt x="45" y="241"/>
                      <a:pt x="45" y="241"/>
                    </a:cubicBezTo>
                    <a:cubicBezTo>
                      <a:pt x="45" y="241"/>
                      <a:pt x="45" y="243"/>
                      <a:pt x="45" y="244"/>
                    </a:cubicBezTo>
                    <a:cubicBezTo>
                      <a:pt x="44" y="244"/>
                      <a:pt x="45" y="246"/>
                      <a:pt x="45" y="247"/>
                    </a:cubicBezTo>
                    <a:cubicBezTo>
                      <a:pt x="46" y="247"/>
                      <a:pt x="47" y="248"/>
                      <a:pt x="48" y="248"/>
                    </a:cubicBezTo>
                    <a:cubicBezTo>
                      <a:pt x="48" y="248"/>
                      <a:pt x="53" y="246"/>
                      <a:pt x="54" y="246"/>
                    </a:cubicBezTo>
                    <a:cubicBezTo>
                      <a:pt x="55" y="246"/>
                      <a:pt x="53" y="249"/>
                      <a:pt x="53" y="249"/>
                    </a:cubicBezTo>
                    <a:cubicBezTo>
                      <a:pt x="52" y="253"/>
                      <a:pt x="52" y="253"/>
                      <a:pt x="52" y="253"/>
                    </a:cubicBezTo>
                    <a:cubicBezTo>
                      <a:pt x="52" y="253"/>
                      <a:pt x="49" y="254"/>
                      <a:pt x="49" y="254"/>
                    </a:cubicBezTo>
                    <a:cubicBezTo>
                      <a:pt x="48" y="254"/>
                      <a:pt x="46" y="255"/>
                      <a:pt x="46" y="255"/>
                    </a:cubicBezTo>
                    <a:cubicBezTo>
                      <a:pt x="45" y="255"/>
                      <a:pt x="45" y="257"/>
                      <a:pt x="45" y="258"/>
                    </a:cubicBezTo>
                    <a:cubicBezTo>
                      <a:pt x="45" y="258"/>
                      <a:pt x="46" y="260"/>
                      <a:pt x="46" y="260"/>
                    </a:cubicBezTo>
                    <a:cubicBezTo>
                      <a:pt x="46" y="260"/>
                      <a:pt x="48" y="261"/>
                      <a:pt x="49" y="262"/>
                    </a:cubicBezTo>
                    <a:cubicBezTo>
                      <a:pt x="49" y="262"/>
                      <a:pt x="50" y="263"/>
                      <a:pt x="51" y="263"/>
                    </a:cubicBezTo>
                    <a:cubicBezTo>
                      <a:pt x="51" y="264"/>
                      <a:pt x="56" y="267"/>
                      <a:pt x="56" y="267"/>
                    </a:cubicBezTo>
                    <a:cubicBezTo>
                      <a:pt x="56" y="267"/>
                      <a:pt x="55" y="271"/>
                      <a:pt x="54" y="271"/>
                    </a:cubicBezTo>
                    <a:cubicBezTo>
                      <a:pt x="53" y="271"/>
                      <a:pt x="52" y="270"/>
                      <a:pt x="50" y="270"/>
                    </a:cubicBezTo>
                    <a:cubicBezTo>
                      <a:pt x="49" y="269"/>
                      <a:pt x="48" y="271"/>
                      <a:pt x="48" y="271"/>
                    </a:cubicBezTo>
                    <a:cubicBezTo>
                      <a:pt x="47" y="270"/>
                      <a:pt x="46" y="267"/>
                      <a:pt x="46" y="267"/>
                    </a:cubicBezTo>
                    <a:cubicBezTo>
                      <a:pt x="46" y="267"/>
                      <a:pt x="43" y="264"/>
                      <a:pt x="43" y="264"/>
                    </a:cubicBezTo>
                    <a:cubicBezTo>
                      <a:pt x="42" y="264"/>
                      <a:pt x="41" y="262"/>
                      <a:pt x="41" y="262"/>
                    </a:cubicBezTo>
                    <a:cubicBezTo>
                      <a:pt x="39" y="261"/>
                      <a:pt x="39" y="261"/>
                      <a:pt x="39" y="261"/>
                    </a:cubicBezTo>
                    <a:cubicBezTo>
                      <a:pt x="38" y="261"/>
                      <a:pt x="39" y="261"/>
                      <a:pt x="38" y="261"/>
                    </a:cubicBezTo>
                    <a:cubicBezTo>
                      <a:pt x="37" y="260"/>
                      <a:pt x="34" y="263"/>
                      <a:pt x="35" y="266"/>
                    </a:cubicBezTo>
                    <a:cubicBezTo>
                      <a:pt x="35" y="267"/>
                      <a:pt x="37" y="268"/>
                      <a:pt x="37" y="268"/>
                    </a:cubicBezTo>
                    <a:cubicBezTo>
                      <a:pt x="37" y="268"/>
                      <a:pt x="38" y="270"/>
                      <a:pt x="39" y="271"/>
                    </a:cubicBezTo>
                    <a:cubicBezTo>
                      <a:pt x="39" y="272"/>
                      <a:pt x="42" y="272"/>
                      <a:pt x="41" y="272"/>
                    </a:cubicBezTo>
                    <a:cubicBezTo>
                      <a:pt x="40" y="272"/>
                      <a:pt x="40" y="277"/>
                      <a:pt x="40" y="277"/>
                    </a:cubicBezTo>
                    <a:cubicBezTo>
                      <a:pt x="40" y="277"/>
                      <a:pt x="35" y="275"/>
                      <a:pt x="36" y="275"/>
                    </a:cubicBezTo>
                    <a:cubicBezTo>
                      <a:pt x="37" y="275"/>
                      <a:pt x="34" y="279"/>
                      <a:pt x="34" y="279"/>
                    </a:cubicBezTo>
                    <a:cubicBezTo>
                      <a:pt x="34" y="279"/>
                      <a:pt x="37" y="280"/>
                      <a:pt x="37" y="281"/>
                    </a:cubicBezTo>
                    <a:cubicBezTo>
                      <a:pt x="38" y="282"/>
                      <a:pt x="41" y="282"/>
                      <a:pt x="42" y="282"/>
                    </a:cubicBezTo>
                    <a:cubicBezTo>
                      <a:pt x="43" y="281"/>
                      <a:pt x="45" y="283"/>
                      <a:pt x="46" y="284"/>
                    </a:cubicBezTo>
                    <a:cubicBezTo>
                      <a:pt x="49" y="287"/>
                      <a:pt x="49" y="284"/>
                      <a:pt x="49" y="283"/>
                    </a:cubicBezTo>
                    <a:cubicBezTo>
                      <a:pt x="49" y="283"/>
                      <a:pt x="49" y="279"/>
                      <a:pt x="49" y="280"/>
                    </a:cubicBezTo>
                    <a:cubicBezTo>
                      <a:pt x="49" y="280"/>
                      <a:pt x="52" y="279"/>
                      <a:pt x="52" y="279"/>
                    </a:cubicBezTo>
                    <a:cubicBezTo>
                      <a:pt x="56" y="281"/>
                      <a:pt x="56" y="281"/>
                      <a:pt x="56" y="281"/>
                    </a:cubicBezTo>
                    <a:cubicBezTo>
                      <a:pt x="56" y="281"/>
                      <a:pt x="58" y="282"/>
                      <a:pt x="59" y="283"/>
                    </a:cubicBezTo>
                    <a:cubicBezTo>
                      <a:pt x="61" y="284"/>
                      <a:pt x="60" y="284"/>
                      <a:pt x="60" y="284"/>
                    </a:cubicBezTo>
                    <a:cubicBezTo>
                      <a:pt x="71" y="285"/>
                      <a:pt x="71" y="285"/>
                      <a:pt x="71" y="285"/>
                    </a:cubicBezTo>
                    <a:cubicBezTo>
                      <a:pt x="71" y="285"/>
                      <a:pt x="72" y="285"/>
                      <a:pt x="73" y="286"/>
                    </a:cubicBezTo>
                    <a:cubicBezTo>
                      <a:pt x="74" y="287"/>
                      <a:pt x="73" y="287"/>
                      <a:pt x="73" y="288"/>
                    </a:cubicBezTo>
                    <a:cubicBezTo>
                      <a:pt x="72" y="293"/>
                      <a:pt x="76" y="295"/>
                      <a:pt x="76" y="296"/>
                    </a:cubicBezTo>
                    <a:cubicBezTo>
                      <a:pt x="76" y="296"/>
                      <a:pt x="72" y="297"/>
                      <a:pt x="71" y="297"/>
                    </a:cubicBezTo>
                    <a:cubicBezTo>
                      <a:pt x="70" y="297"/>
                      <a:pt x="70" y="297"/>
                      <a:pt x="70" y="297"/>
                    </a:cubicBezTo>
                    <a:cubicBezTo>
                      <a:pt x="70" y="297"/>
                      <a:pt x="70" y="297"/>
                      <a:pt x="70" y="297"/>
                    </a:cubicBezTo>
                    <a:cubicBezTo>
                      <a:pt x="70" y="298"/>
                      <a:pt x="69" y="299"/>
                      <a:pt x="69" y="300"/>
                    </a:cubicBezTo>
                    <a:cubicBezTo>
                      <a:pt x="70" y="300"/>
                      <a:pt x="70" y="300"/>
                      <a:pt x="70" y="300"/>
                    </a:cubicBezTo>
                    <a:cubicBezTo>
                      <a:pt x="78" y="302"/>
                      <a:pt x="74" y="302"/>
                      <a:pt x="76" y="308"/>
                    </a:cubicBezTo>
                    <a:cubicBezTo>
                      <a:pt x="80" y="319"/>
                      <a:pt x="79" y="304"/>
                      <a:pt x="81" y="308"/>
                    </a:cubicBezTo>
                    <a:cubicBezTo>
                      <a:pt x="81" y="309"/>
                      <a:pt x="84" y="308"/>
                      <a:pt x="86" y="311"/>
                    </a:cubicBezTo>
                    <a:cubicBezTo>
                      <a:pt x="87" y="314"/>
                      <a:pt x="91" y="306"/>
                      <a:pt x="93" y="315"/>
                    </a:cubicBezTo>
                    <a:cubicBezTo>
                      <a:pt x="94" y="317"/>
                      <a:pt x="89" y="319"/>
                      <a:pt x="87" y="320"/>
                    </a:cubicBezTo>
                    <a:cubicBezTo>
                      <a:pt x="83" y="322"/>
                      <a:pt x="83" y="320"/>
                      <a:pt x="80" y="321"/>
                    </a:cubicBezTo>
                    <a:cubicBezTo>
                      <a:pt x="80" y="321"/>
                      <a:pt x="78" y="327"/>
                      <a:pt x="82" y="327"/>
                    </a:cubicBezTo>
                    <a:cubicBezTo>
                      <a:pt x="83" y="327"/>
                      <a:pt x="83" y="325"/>
                      <a:pt x="85" y="325"/>
                    </a:cubicBezTo>
                    <a:cubicBezTo>
                      <a:pt x="88" y="324"/>
                      <a:pt x="88" y="327"/>
                      <a:pt x="90" y="326"/>
                    </a:cubicBezTo>
                    <a:cubicBezTo>
                      <a:pt x="94" y="326"/>
                      <a:pt x="94" y="325"/>
                      <a:pt x="100" y="323"/>
                    </a:cubicBezTo>
                    <a:cubicBezTo>
                      <a:pt x="104" y="322"/>
                      <a:pt x="108" y="315"/>
                      <a:pt x="109" y="315"/>
                    </a:cubicBezTo>
                    <a:cubicBezTo>
                      <a:pt x="110" y="315"/>
                      <a:pt x="118" y="319"/>
                      <a:pt x="118" y="321"/>
                    </a:cubicBezTo>
                    <a:cubicBezTo>
                      <a:pt x="118" y="322"/>
                      <a:pt x="105" y="331"/>
                      <a:pt x="103" y="331"/>
                    </a:cubicBezTo>
                    <a:cubicBezTo>
                      <a:pt x="93" y="334"/>
                      <a:pt x="102" y="336"/>
                      <a:pt x="104" y="335"/>
                    </a:cubicBezTo>
                    <a:cubicBezTo>
                      <a:pt x="111" y="331"/>
                      <a:pt x="110" y="336"/>
                      <a:pt x="113" y="334"/>
                    </a:cubicBezTo>
                    <a:cubicBezTo>
                      <a:pt x="115" y="333"/>
                      <a:pt x="114" y="339"/>
                      <a:pt x="116" y="338"/>
                    </a:cubicBezTo>
                    <a:cubicBezTo>
                      <a:pt x="118" y="337"/>
                      <a:pt x="121" y="330"/>
                      <a:pt x="123" y="328"/>
                    </a:cubicBezTo>
                    <a:cubicBezTo>
                      <a:pt x="127" y="324"/>
                      <a:pt x="130" y="323"/>
                      <a:pt x="131" y="324"/>
                    </a:cubicBezTo>
                    <a:cubicBezTo>
                      <a:pt x="132" y="325"/>
                      <a:pt x="132" y="322"/>
                      <a:pt x="138" y="324"/>
                    </a:cubicBezTo>
                    <a:cubicBezTo>
                      <a:pt x="141" y="325"/>
                      <a:pt x="139" y="324"/>
                      <a:pt x="142" y="335"/>
                    </a:cubicBezTo>
                    <a:cubicBezTo>
                      <a:pt x="143" y="337"/>
                      <a:pt x="151" y="343"/>
                      <a:pt x="151" y="341"/>
                    </a:cubicBezTo>
                    <a:cubicBezTo>
                      <a:pt x="165" y="342"/>
                      <a:pt x="165" y="342"/>
                      <a:pt x="165" y="342"/>
                    </a:cubicBezTo>
                    <a:cubicBezTo>
                      <a:pt x="173" y="336"/>
                      <a:pt x="173" y="336"/>
                      <a:pt x="173" y="336"/>
                    </a:cubicBezTo>
                    <a:cubicBezTo>
                      <a:pt x="187" y="334"/>
                      <a:pt x="187" y="334"/>
                      <a:pt x="187" y="334"/>
                    </a:cubicBezTo>
                    <a:cubicBezTo>
                      <a:pt x="191" y="331"/>
                      <a:pt x="186" y="320"/>
                      <a:pt x="190" y="319"/>
                    </a:cubicBezTo>
                    <a:cubicBezTo>
                      <a:pt x="190" y="309"/>
                      <a:pt x="191" y="315"/>
                      <a:pt x="189" y="306"/>
                    </a:cubicBezTo>
                    <a:cubicBezTo>
                      <a:pt x="192" y="305"/>
                      <a:pt x="207" y="303"/>
                      <a:pt x="209" y="303"/>
                    </a:cubicBezTo>
                    <a:cubicBezTo>
                      <a:pt x="217" y="303"/>
                      <a:pt x="217" y="303"/>
                      <a:pt x="217" y="303"/>
                    </a:cubicBezTo>
                    <a:cubicBezTo>
                      <a:pt x="230" y="307"/>
                      <a:pt x="230" y="307"/>
                      <a:pt x="230" y="307"/>
                    </a:cubicBezTo>
                    <a:cubicBezTo>
                      <a:pt x="235" y="313"/>
                      <a:pt x="240" y="305"/>
                      <a:pt x="241" y="311"/>
                    </a:cubicBezTo>
                    <a:cubicBezTo>
                      <a:pt x="243" y="317"/>
                      <a:pt x="261" y="322"/>
                      <a:pt x="267" y="323"/>
                    </a:cubicBezTo>
                    <a:cubicBezTo>
                      <a:pt x="268" y="322"/>
                      <a:pt x="277" y="315"/>
                      <a:pt x="279" y="315"/>
                    </a:cubicBezTo>
                    <a:cubicBezTo>
                      <a:pt x="283" y="315"/>
                      <a:pt x="288" y="311"/>
                      <a:pt x="291" y="310"/>
                    </a:cubicBezTo>
                    <a:cubicBezTo>
                      <a:pt x="297" y="309"/>
                      <a:pt x="298" y="303"/>
                      <a:pt x="300" y="302"/>
                    </a:cubicBezTo>
                    <a:cubicBezTo>
                      <a:pt x="304" y="301"/>
                      <a:pt x="297" y="298"/>
                      <a:pt x="306" y="295"/>
                    </a:cubicBezTo>
                    <a:cubicBezTo>
                      <a:pt x="312" y="286"/>
                      <a:pt x="312" y="286"/>
                      <a:pt x="312" y="286"/>
                    </a:cubicBezTo>
                    <a:cubicBezTo>
                      <a:pt x="314" y="284"/>
                      <a:pt x="315" y="279"/>
                      <a:pt x="317" y="275"/>
                    </a:cubicBezTo>
                    <a:cubicBezTo>
                      <a:pt x="324" y="271"/>
                      <a:pt x="324" y="271"/>
                      <a:pt x="324" y="271"/>
                    </a:cubicBezTo>
                    <a:cubicBezTo>
                      <a:pt x="327" y="272"/>
                      <a:pt x="334" y="273"/>
                      <a:pt x="340" y="276"/>
                    </a:cubicBezTo>
                    <a:cubicBezTo>
                      <a:pt x="345" y="278"/>
                      <a:pt x="350" y="273"/>
                      <a:pt x="351" y="274"/>
                    </a:cubicBezTo>
                    <a:cubicBezTo>
                      <a:pt x="355" y="275"/>
                      <a:pt x="345" y="267"/>
                      <a:pt x="352" y="267"/>
                    </a:cubicBezTo>
                    <a:cubicBezTo>
                      <a:pt x="358" y="263"/>
                      <a:pt x="358" y="263"/>
                      <a:pt x="358" y="263"/>
                    </a:cubicBezTo>
                    <a:cubicBezTo>
                      <a:pt x="363" y="254"/>
                      <a:pt x="363" y="254"/>
                      <a:pt x="363" y="254"/>
                    </a:cubicBezTo>
                    <a:cubicBezTo>
                      <a:pt x="364" y="256"/>
                      <a:pt x="371" y="258"/>
                      <a:pt x="372" y="260"/>
                    </a:cubicBezTo>
                    <a:cubicBezTo>
                      <a:pt x="373" y="265"/>
                      <a:pt x="374" y="264"/>
                      <a:pt x="373" y="267"/>
                    </a:cubicBezTo>
                    <a:cubicBezTo>
                      <a:pt x="373" y="268"/>
                      <a:pt x="363" y="280"/>
                      <a:pt x="365" y="284"/>
                    </a:cubicBezTo>
                    <a:cubicBezTo>
                      <a:pt x="366" y="287"/>
                      <a:pt x="371" y="289"/>
                      <a:pt x="373" y="292"/>
                    </a:cubicBezTo>
                    <a:cubicBezTo>
                      <a:pt x="375" y="295"/>
                      <a:pt x="377" y="297"/>
                      <a:pt x="379" y="299"/>
                    </a:cubicBezTo>
                    <a:cubicBezTo>
                      <a:pt x="382" y="301"/>
                      <a:pt x="387" y="291"/>
                      <a:pt x="387" y="291"/>
                    </a:cubicBezTo>
                    <a:cubicBezTo>
                      <a:pt x="388" y="291"/>
                      <a:pt x="383" y="282"/>
                      <a:pt x="386" y="280"/>
                    </a:cubicBezTo>
                    <a:cubicBezTo>
                      <a:pt x="388" y="278"/>
                      <a:pt x="393" y="278"/>
                      <a:pt x="393" y="276"/>
                    </a:cubicBezTo>
                    <a:cubicBezTo>
                      <a:pt x="394" y="273"/>
                      <a:pt x="387" y="271"/>
                      <a:pt x="387" y="268"/>
                    </a:cubicBezTo>
                    <a:cubicBezTo>
                      <a:pt x="386" y="265"/>
                      <a:pt x="388" y="264"/>
                      <a:pt x="386" y="261"/>
                    </a:cubicBezTo>
                    <a:cubicBezTo>
                      <a:pt x="382" y="256"/>
                      <a:pt x="386" y="251"/>
                      <a:pt x="393" y="251"/>
                    </a:cubicBezTo>
                    <a:cubicBezTo>
                      <a:pt x="400" y="256"/>
                      <a:pt x="400" y="256"/>
                      <a:pt x="400" y="256"/>
                    </a:cubicBezTo>
                    <a:cubicBezTo>
                      <a:pt x="405" y="256"/>
                      <a:pt x="410" y="254"/>
                      <a:pt x="414" y="251"/>
                    </a:cubicBezTo>
                    <a:cubicBezTo>
                      <a:pt x="425" y="242"/>
                      <a:pt x="425" y="242"/>
                      <a:pt x="425" y="242"/>
                    </a:cubicBezTo>
                    <a:cubicBezTo>
                      <a:pt x="425" y="242"/>
                      <a:pt x="433" y="233"/>
                      <a:pt x="435" y="233"/>
                    </a:cubicBezTo>
                    <a:cubicBezTo>
                      <a:pt x="438" y="232"/>
                      <a:pt x="443" y="231"/>
                      <a:pt x="443" y="231"/>
                    </a:cubicBezTo>
                    <a:cubicBezTo>
                      <a:pt x="453" y="236"/>
                      <a:pt x="453" y="236"/>
                      <a:pt x="453" y="236"/>
                    </a:cubicBezTo>
                    <a:cubicBezTo>
                      <a:pt x="466" y="233"/>
                      <a:pt x="480" y="230"/>
                      <a:pt x="489" y="221"/>
                    </a:cubicBezTo>
                    <a:cubicBezTo>
                      <a:pt x="502" y="209"/>
                      <a:pt x="490" y="209"/>
                      <a:pt x="504" y="205"/>
                    </a:cubicBezTo>
                    <a:cubicBezTo>
                      <a:pt x="512" y="197"/>
                      <a:pt x="512" y="197"/>
                      <a:pt x="512" y="197"/>
                    </a:cubicBezTo>
                    <a:cubicBezTo>
                      <a:pt x="530" y="192"/>
                      <a:pt x="530" y="192"/>
                      <a:pt x="530" y="192"/>
                    </a:cubicBezTo>
                    <a:cubicBezTo>
                      <a:pt x="538" y="187"/>
                      <a:pt x="538" y="187"/>
                      <a:pt x="538" y="187"/>
                    </a:cubicBezTo>
                    <a:cubicBezTo>
                      <a:pt x="550" y="182"/>
                      <a:pt x="550" y="182"/>
                      <a:pt x="550" y="182"/>
                    </a:cubicBezTo>
                    <a:cubicBezTo>
                      <a:pt x="554" y="173"/>
                      <a:pt x="554" y="173"/>
                      <a:pt x="554" y="173"/>
                    </a:cubicBezTo>
                    <a:cubicBezTo>
                      <a:pt x="559" y="174"/>
                      <a:pt x="559" y="174"/>
                      <a:pt x="559" y="174"/>
                    </a:cubicBezTo>
                    <a:cubicBezTo>
                      <a:pt x="560" y="174"/>
                      <a:pt x="556" y="177"/>
                      <a:pt x="562" y="178"/>
                    </a:cubicBezTo>
                    <a:cubicBezTo>
                      <a:pt x="564" y="178"/>
                      <a:pt x="565" y="176"/>
                      <a:pt x="567" y="175"/>
                    </a:cubicBezTo>
                    <a:cubicBezTo>
                      <a:pt x="571" y="173"/>
                      <a:pt x="570" y="163"/>
                      <a:pt x="571" y="163"/>
                    </a:cubicBezTo>
                    <a:cubicBezTo>
                      <a:pt x="579" y="164"/>
                      <a:pt x="573" y="163"/>
                      <a:pt x="580" y="162"/>
                    </a:cubicBezTo>
                    <a:cubicBezTo>
                      <a:pt x="583" y="155"/>
                      <a:pt x="586" y="162"/>
                      <a:pt x="592" y="159"/>
                    </a:cubicBezTo>
                    <a:cubicBezTo>
                      <a:pt x="608" y="157"/>
                      <a:pt x="608" y="157"/>
                      <a:pt x="608" y="157"/>
                    </a:cubicBezTo>
                    <a:cubicBezTo>
                      <a:pt x="611" y="151"/>
                      <a:pt x="611" y="151"/>
                      <a:pt x="611" y="151"/>
                    </a:cubicBezTo>
                    <a:cubicBezTo>
                      <a:pt x="619" y="150"/>
                      <a:pt x="619" y="150"/>
                      <a:pt x="619" y="150"/>
                    </a:cubicBezTo>
                    <a:cubicBezTo>
                      <a:pt x="620" y="157"/>
                      <a:pt x="620" y="157"/>
                      <a:pt x="620" y="157"/>
                    </a:cubicBezTo>
                    <a:cubicBezTo>
                      <a:pt x="626" y="160"/>
                      <a:pt x="626" y="160"/>
                      <a:pt x="626" y="160"/>
                    </a:cubicBezTo>
                    <a:cubicBezTo>
                      <a:pt x="627" y="159"/>
                      <a:pt x="628" y="158"/>
                      <a:pt x="629" y="156"/>
                    </a:cubicBezTo>
                    <a:cubicBezTo>
                      <a:pt x="629" y="155"/>
                      <a:pt x="626" y="153"/>
                      <a:pt x="631" y="149"/>
                    </a:cubicBezTo>
                    <a:cubicBezTo>
                      <a:pt x="635" y="146"/>
                      <a:pt x="635" y="148"/>
                      <a:pt x="637" y="145"/>
                    </a:cubicBezTo>
                    <a:cubicBezTo>
                      <a:pt x="638" y="145"/>
                      <a:pt x="638" y="141"/>
                      <a:pt x="636" y="14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8" name="Freeform 11"/>
              <p:cNvSpPr>
                <a:spLocks/>
              </p:cNvSpPr>
              <p:nvPr/>
            </p:nvSpPr>
            <p:spPr bwMode="auto">
              <a:xfrm>
                <a:off x="3248" y="2538"/>
                <a:ext cx="293" cy="315"/>
              </a:xfrm>
              <a:custGeom>
                <a:avLst/>
                <a:gdLst>
                  <a:gd name="T0" fmla="*/ 135 w 146"/>
                  <a:gd name="T1" fmla="*/ 101 h 157"/>
                  <a:gd name="T2" fmla="*/ 121 w 146"/>
                  <a:gd name="T3" fmla="*/ 88 h 157"/>
                  <a:gd name="T4" fmla="*/ 125 w 146"/>
                  <a:gd name="T5" fmla="*/ 73 h 157"/>
                  <a:gd name="T6" fmla="*/ 124 w 146"/>
                  <a:gd name="T7" fmla="*/ 63 h 157"/>
                  <a:gd name="T8" fmla="*/ 120 w 146"/>
                  <a:gd name="T9" fmla="*/ 54 h 157"/>
                  <a:gd name="T10" fmla="*/ 124 w 146"/>
                  <a:gd name="T11" fmla="*/ 50 h 157"/>
                  <a:gd name="T12" fmla="*/ 111 w 146"/>
                  <a:gd name="T13" fmla="*/ 51 h 157"/>
                  <a:gd name="T14" fmla="*/ 102 w 146"/>
                  <a:gd name="T15" fmla="*/ 55 h 157"/>
                  <a:gd name="T16" fmla="*/ 91 w 146"/>
                  <a:gd name="T17" fmla="*/ 54 h 157"/>
                  <a:gd name="T18" fmla="*/ 81 w 146"/>
                  <a:gd name="T19" fmla="*/ 46 h 157"/>
                  <a:gd name="T20" fmla="*/ 79 w 146"/>
                  <a:gd name="T21" fmla="*/ 40 h 157"/>
                  <a:gd name="T22" fmla="*/ 81 w 146"/>
                  <a:gd name="T23" fmla="*/ 32 h 157"/>
                  <a:gd name="T24" fmla="*/ 71 w 146"/>
                  <a:gd name="T25" fmla="*/ 30 h 157"/>
                  <a:gd name="T26" fmla="*/ 59 w 146"/>
                  <a:gd name="T27" fmla="*/ 24 h 157"/>
                  <a:gd name="T28" fmla="*/ 57 w 146"/>
                  <a:gd name="T29" fmla="*/ 14 h 157"/>
                  <a:gd name="T30" fmla="*/ 47 w 146"/>
                  <a:gd name="T31" fmla="*/ 5 h 157"/>
                  <a:gd name="T32" fmla="*/ 38 w 146"/>
                  <a:gd name="T33" fmla="*/ 1 h 157"/>
                  <a:gd name="T34" fmla="*/ 27 w 146"/>
                  <a:gd name="T35" fmla="*/ 1 h 157"/>
                  <a:gd name="T36" fmla="*/ 18 w 146"/>
                  <a:gd name="T37" fmla="*/ 3 h 157"/>
                  <a:gd name="T38" fmla="*/ 8 w 146"/>
                  <a:gd name="T39" fmla="*/ 11 h 157"/>
                  <a:gd name="T40" fmla="*/ 4 w 146"/>
                  <a:gd name="T41" fmla="*/ 12 h 157"/>
                  <a:gd name="T42" fmla="*/ 3 w 146"/>
                  <a:gd name="T43" fmla="*/ 25 h 157"/>
                  <a:gd name="T44" fmla="*/ 7 w 146"/>
                  <a:gd name="T45" fmla="*/ 33 h 157"/>
                  <a:gd name="T46" fmla="*/ 9 w 146"/>
                  <a:gd name="T47" fmla="*/ 37 h 157"/>
                  <a:gd name="T48" fmla="*/ 14 w 146"/>
                  <a:gd name="T49" fmla="*/ 39 h 157"/>
                  <a:gd name="T50" fmla="*/ 21 w 146"/>
                  <a:gd name="T51" fmla="*/ 41 h 157"/>
                  <a:gd name="T52" fmla="*/ 12 w 146"/>
                  <a:gd name="T53" fmla="*/ 47 h 157"/>
                  <a:gd name="T54" fmla="*/ 12 w 146"/>
                  <a:gd name="T55" fmla="*/ 53 h 157"/>
                  <a:gd name="T56" fmla="*/ 18 w 146"/>
                  <a:gd name="T57" fmla="*/ 69 h 157"/>
                  <a:gd name="T58" fmla="*/ 16 w 146"/>
                  <a:gd name="T59" fmla="*/ 75 h 157"/>
                  <a:gd name="T60" fmla="*/ 23 w 146"/>
                  <a:gd name="T61" fmla="*/ 82 h 157"/>
                  <a:gd name="T62" fmla="*/ 30 w 146"/>
                  <a:gd name="T63" fmla="*/ 88 h 157"/>
                  <a:gd name="T64" fmla="*/ 33 w 146"/>
                  <a:gd name="T65" fmla="*/ 94 h 157"/>
                  <a:gd name="T66" fmla="*/ 30 w 146"/>
                  <a:gd name="T67" fmla="*/ 102 h 157"/>
                  <a:gd name="T68" fmla="*/ 31 w 146"/>
                  <a:gd name="T69" fmla="*/ 114 h 157"/>
                  <a:gd name="T70" fmla="*/ 26 w 146"/>
                  <a:gd name="T71" fmla="*/ 115 h 157"/>
                  <a:gd name="T72" fmla="*/ 29 w 146"/>
                  <a:gd name="T73" fmla="*/ 118 h 157"/>
                  <a:gd name="T74" fmla="*/ 32 w 146"/>
                  <a:gd name="T75" fmla="*/ 120 h 157"/>
                  <a:gd name="T76" fmla="*/ 37 w 146"/>
                  <a:gd name="T77" fmla="*/ 124 h 157"/>
                  <a:gd name="T78" fmla="*/ 43 w 146"/>
                  <a:gd name="T79" fmla="*/ 126 h 157"/>
                  <a:gd name="T80" fmla="*/ 48 w 146"/>
                  <a:gd name="T81" fmla="*/ 126 h 157"/>
                  <a:gd name="T82" fmla="*/ 53 w 146"/>
                  <a:gd name="T83" fmla="*/ 128 h 157"/>
                  <a:gd name="T84" fmla="*/ 60 w 146"/>
                  <a:gd name="T85" fmla="*/ 132 h 157"/>
                  <a:gd name="T86" fmla="*/ 68 w 146"/>
                  <a:gd name="T87" fmla="*/ 138 h 157"/>
                  <a:gd name="T88" fmla="*/ 73 w 146"/>
                  <a:gd name="T89" fmla="*/ 126 h 157"/>
                  <a:gd name="T90" fmla="*/ 76 w 146"/>
                  <a:gd name="T91" fmla="*/ 118 h 157"/>
                  <a:gd name="T92" fmla="*/ 90 w 146"/>
                  <a:gd name="T93" fmla="*/ 126 h 157"/>
                  <a:gd name="T94" fmla="*/ 104 w 146"/>
                  <a:gd name="T95" fmla="*/ 136 h 157"/>
                  <a:gd name="T96" fmla="*/ 112 w 146"/>
                  <a:gd name="T97" fmla="*/ 140 h 157"/>
                  <a:gd name="T98" fmla="*/ 109 w 146"/>
                  <a:gd name="T99" fmla="*/ 150 h 157"/>
                  <a:gd name="T100" fmla="*/ 109 w 146"/>
                  <a:gd name="T101" fmla="*/ 156 h 157"/>
                  <a:gd name="T102" fmla="*/ 113 w 146"/>
                  <a:gd name="T103" fmla="*/ 156 h 157"/>
                  <a:gd name="T104" fmla="*/ 124 w 146"/>
                  <a:gd name="T105" fmla="*/ 151 h 157"/>
                  <a:gd name="T106" fmla="*/ 134 w 146"/>
                  <a:gd name="T107" fmla="*/ 148 h 157"/>
                  <a:gd name="T108" fmla="*/ 133 w 146"/>
                  <a:gd name="T109" fmla="*/ 131 h 157"/>
                  <a:gd name="T110" fmla="*/ 140 w 146"/>
                  <a:gd name="T111" fmla="*/ 122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46" h="157">
                    <a:moveTo>
                      <a:pt x="146" y="107"/>
                    </a:moveTo>
                    <a:cubicBezTo>
                      <a:pt x="143" y="107"/>
                      <a:pt x="143" y="107"/>
                      <a:pt x="143" y="107"/>
                    </a:cubicBezTo>
                    <a:cubicBezTo>
                      <a:pt x="140" y="106"/>
                      <a:pt x="140" y="106"/>
                      <a:pt x="140" y="106"/>
                    </a:cubicBezTo>
                    <a:cubicBezTo>
                      <a:pt x="139" y="105"/>
                      <a:pt x="137" y="102"/>
                      <a:pt x="136" y="101"/>
                    </a:cubicBezTo>
                    <a:cubicBezTo>
                      <a:pt x="136" y="101"/>
                      <a:pt x="136" y="101"/>
                      <a:pt x="135" y="101"/>
                    </a:cubicBezTo>
                    <a:cubicBezTo>
                      <a:pt x="134" y="100"/>
                      <a:pt x="132" y="100"/>
                      <a:pt x="132" y="99"/>
                    </a:cubicBezTo>
                    <a:cubicBezTo>
                      <a:pt x="131" y="99"/>
                      <a:pt x="129" y="98"/>
                      <a:pt x="128" y="98"/>
                    </a:cubicBezTo>
                    <a:cubicBezTo>
                      <a:pt x="128" y="98"/>
                      <a:pt x="125" y="94"/>
                      <a:pt x="125" y="93"/>
                    </a:cubicBezTo>
                    <a:cubicBezTo>
                      <a:pt x="124" y="91"/>
                      <a:pt x="123" y="91"/>
                      <a:pt x="123" y="91"/>
                    </a:cubicBezTo>
                    <a:cubicBezTo>
                      <a:pt x="123" y="91"/>
                      <a:pt x="122" y="89"/>
                      <a:pt x="121" y="88"/>
                    </a:cubicBezTo>
                    <a:cubicBezTo>
                      <a:pt x="121" y="87"/>
                      <a:pt x="120" y="85"/>
                      <a:pt x="120" y="85"/>
                    </a:cubicBezTo>
                    <a:cubicBezTo>
                      <a:pt x="120" y="85"/>
                      <a:pt x="121" y="83"/>
                      <a:pt x="121" y="82"/>
                    </a:cubicBezTo>
                    <a:cubicBezTo>
                      <a:pt x="120" y="81"/>
                      <a:pt x="120" y="77"/>
                      <a:pt x="120" y="77"/>
                    </a:cubicBezTo>
                    <a:cubicBezTo>
                      <a:pt x="122" y="74"/>
                      <a:pt x="122" y="74"/>
                      <a:pt x="122" y="74"/>
                    </a:cubicBezTo>
                    <a:cubicBezTo>
                      <a:pt x="122" y="74"/>
                      <a:pt x="124" y="73"/>
                      <a:pt x="125" y="73"/>
                    </a:cubicBezTo>
                    <a:cubicBezTo>
                      <a:pt x="126" y="72"/>
                      <a:pt x="126" y="72"/>
                      <a:pt x="125" y="71"/>
                    </a:cubicBezTo>
                    <a:cubicBezTo>
                      <a:pt x="125" y="68"/>
                      <a:pt x="125" y="68"/>
                      <a:pt x="125" y="68"/>
                    </a:cubicBezTo>
                    <a:cubicBezTo>
                      <a:pt x="125" y="62"/>
                      <a:pt x="125" y="62"/>
                      <a:pt x="125" y="62"/>
                    </a:cubicBezTo>
                    <a:cubicBezTo>
                      <a:pt x="125" y="63"/>
                      <a:pt x="125" y="63"/>
                      <a:pt x="125" y="63"/>
                    </a:cubicBezTo>
                    <a:cubicBezTo>
                      <a:pt x="124" y="63"/>
                      <a:pt x="124" y="63"/>
                      <a:pt x="124" y="63"/>
                    </a:cubicBezTo>
                    <a:cubicBezTo>
                      <a:pt x="121" y="62"/>
                      <a:pt x="121" y="62"/>
                      <a:pt x="121" y="62"/>
                    </a:cubicBezTo>
                    <a:cubicBezTo>
                      <a:pt x="121" y="62"/>
                      <a:pt x="121" y="61"/>
                      <a:pt x="121" y="60"/>
                    </a:cubicBezTo>
                    <a:cubicBezTo>
                      <a:pt x="121" y="60"/>
                      <a:pt x="119" y="59"/>
                      <a:pt x="118" y="58"/>
                    </a:cubicBezTo>
                    <a:cubicBezTo>
                      <a:pt x="116" y="56"/>
                      <a:pt x="116" y="56"/>
                      <a:pt x="116" y="56"/>
                    </a:cubicBezTo>
                    <a:cubicBezTo>
                      <a:pt x="120" y="54"/>
                      <a:pt x="120" y="54"/>
                      <a:pt x="120" y="54"/>
                    </a:cubicBezTo>
                    <a:cubicBezTo>
                      <a:pt x="120" y="54"/>
                      <a:pt x="120" y="52"/>
                      <a:pt x="120" y="52"/>
                    </a:cubicBezTo>
                    <a:cubicBezTo>
                      <a:pt x="121" y="51"/>
                      <a:pt x="122" y="52"/>
                      <a:pt x="122" y="52"/>
                    </a:cubicBezTo>
                    <a:cubicBezTo>
                      <a:pt x="123" y="52"/>
                      <a:pt x="124" y="53"/>
                      <a:pt x="124" y="53"/>
                    </a:cubicBezTo>
                    <a:cubicBezTo>
                      <a:pt x="125" y="53"/>
                      <a:pt x="126" y="52"/>
                      <a:pt x="126" y="51"/>
                    </a:cubicBezTo>
                    <a:cubicBezTo>
                      <a:pt x="126" y="51"/>
                      <a:pt x="125" y="51"/>
                      <a:pt x="124" y="50"/>
                    </a:cubicBezTo>
                    <a:cubicBezTo>
                      <a:pt x="120" y="50"/>
                      <a:pt x="120" y="50"/>
                      <a:pt x="120" y="50"/>
                    </a:cubicBezTo>
                    <a:cubicBezTo>
                      <a:pt x="120" y="50"/>
                      <a:pt x="118" y="48"/>
                      <a:pt x="116" y="47"/>
                    </a:cubicBezTo>
                    <a:cubicBezTo>
                      <a:pt x="116" y="47"/>
                      <a:pt x="115" y="47"/>
                      <a:pt x="115" y="47"/>
                    </a:cubicBezTo>
                    <a:cubicBezTo>
                      <a:pt x="114" y="48"/>
                      <a:pt x="112" y="49"/>
                      <a:pt x="112" y="49"/>
                    </a:cubicBezTo>
                    <a:cubicBezTo>
                      <a:pt x="112" y="50"/>
                      <a:pt x="111" y="50"/>
                      <a:pt x="111" y="51"/>
                    </a:cubicBezTo>
                    <a:cubicBezTo>
                      <a:pt x="111" y="52"/>
                      <a:pt x="110" y="52"/>
                      <a:pt x="110" y="53"/>
                    </a:cubicBezTo>
                    <a:cubicBezTo>
                      <a:pt x="109" y="54"/>
                      <a:pt x="108" y="56"/>
                      <a:pt x="108" y="56"/>
                    </a:cubicBezTo>
                    <a:cubicBezTo>
                      <a:pt x="108" y="56"/>
                      <a:pt x="107" y="57"/>
                      <a:pt x="107" y="57"/>
                    </a:cubicBezTo>
                    <a:cubicBezTo>
                      <a:pt x="107" y="57"/>
                      <a:pt x="107" y="58"/>
                      <a:pt x="107" y="58"/>
                    </a:cubicBezTo>
                    <a:cubicBezTo>
                      <a:pt x="106" y="58"/>
                      <a:pt x="103" y="57"/>
                      <a:pt x="102" y="55"/>
                    </a:cubicBezTo>
                    <a:cubicBezTo>
                      <a:pt x="102" y="53"/>
                      <a:pt x="101" y="53"/>
                      <a:pt x="101" y="53"/>
                    </a:cubicBezTo>
                    <a:cubicBezTo>
                      <a:pt x="101" y="53"/>
                      <a:pt x="97" y="53"/>
                      <a:pt x="96" y="53"/>
                    </a:cubicBezTo>
                    <a:cubicBezTo>
                      <a:pt x="95" y="53"/>
                      <a:pt x="95" y="53"/>
                      <a:pt x="95" y="53"/>
                    </a:cubicBezTo>
                    <a:cubicBezTo>
                      <a:pt x="95" y="53"/>
                      <a:pt x="94" y="53"/>
                      <a:pt x="94" y="53"/>
                    </a:cubicBezTo>
                    <a:cubicBezTo>
                      <a:pt x="93" y="53"/>
                      <a:pt x="92" y="53"/>
                      <a:pt x="91" y="54"/>
                    </a:cubicBezTo>
                    <a:cubicBezTo>
                      <a:pt x="90" y="54"/>
                      <a:pt x="89" y="53"/>
                      <a:pt x="89" y="51"/>
                    </a:cubicBezTo>
                    <a:cubicBezTo>
                      <a:pt x="88" y="50"/>
                      <a:pt x="88" y="50"/>
                      <a:pt x="88" y="50"/>
                    </a:cubicBezTo>
                    <a:cubicBezTo>
                      <a:pt x="87" y="50"/>
                      <a:pt x="86" y="49"/>
                      <a:pt x="85" y="49"/>
                    </a:cubicBezTo>
                    <a:cubicBezTo>
                      <a:pt x="84" y="49"/>
                      <a:pt x="83" y="50"/>
                      <a:pt x="82" y="49"/>
                    </a:cubicBezTo>
                    <a:cubicBezTo>
                      <a:pt x="81" y="48"/>
                      <a:pt x="81" y="46"/>
                      <a:pt x="81" y="46"/>
                    </a:cubicBezTo>
                    <a:cubicBezTo>
                      <a:pt x="82" y="46"/>
                      <a:pt x="84" y="46"/>
                      <a:pt x="84" y="45"/>
                    </a:cubicBezTo>
                    <a:cubicBezTo>
                      <a:pt x="85" y="45"/>
                      <a:pt x="86" y="44"/>
                      <a:pt x="87" y="43"/>
                    </a:cubicBezTo>
                    <a:cubicBezTo>
                      <a:pt x="86" y="42"/>
                      <a:pt x="86" y="42"/>
                      <a:pt x="86" y="42"/>
                    </a:cubicBezTo>
                    <a:cubicBezTo>
                      <a:pt x="84" y="41"/>
                      <a:pt x="84" y="41"/>
                      <a:pt x="84" y="41"/>
                    </a:cubicBezTo>
                    <a:cubicBezTo>
                      <a:pt x="84" y="41"/>
                      <a:pt x="81" y="41"/>
                      <a:pt x="79" y="40"/>
                    </a:cubicBezTo>
                    <a:cubicBezTo>
                      <a:pt x="79" y="40"/>
                      <a:pt x="78" y="40"/>
                      <a:pt x="78" y="39"/>
                    </a:cubicBezTo>
                    <a:cubicBezTo>
                      <a:pt x="78" y="39"/>
                      <a:pt x="79" y="38"/>
                      <a:pt x="80" y="38"/>
                    </a:cubicBezTo>
                    <a:cubicBezTo>
                      <a:pt x="79" y="36"/>
                      <a:pt x="79" y="36"/>
                      <a:pt x="79" y="36"/>
                    </a:cubicBezTo>
                    <a:cubicBezTo>
                      <a:pt x="81" y="33"/>
                      <a:pt x="81" y="33"/>
                      <a:pt x="81" y="33"/>
                    </a:cubicBezTo>
                    <a:cubicBezTo>
                      <a:pt x="81" y="32"/>
                      <a:pt x="81" y="32"/>
                      <a:pt x="81" y="32"/>
                    </a:cubicBezTo>
                    <a:cubicBezTo>
                      <a:pt x="81" y="32"/>
                      <a:pt x="80" y="31"/>
                      <a:pt x="78" y="31"/>
                    </a:cubicBezTo>
                    <a:cubicBezTo>
                      <a:pt x="77" y="31"/>
                      <a:pt x="77" y="31"/>
                      <a:pt x="76" y="31"/>
                    </a:cubicBezTo>
                    <a:cubicBezTo>
                      <a:pt x="75" y="31"/>
                      <a:pt x="75" y="31"/>
                      <a:pt x="75" y="31"/>
                    </a:cubicBezTo>
                    <a:cubicBezTo>
                      <a:pt x="75" y="31"/>
                      <a:pt x="74" y="31"/>
                      <a:pt x="72" y="30"/>
                    </a:cubicBezTo>
                    <a:cubicBezTo>
                      <a:pt x="71" y="30"/>
                      <a:pt x="71" y="30"/>
                      <a:pt x="71" y="30"/>
                    </a:cubicBezTo>
                    <a:cubicBezTo>
                      <a:pt x="69" y="29"/>
                      <a:pt x="69" y="29"/>
                      <a:pt x="69" y="29"/>
                    </a:cubicBezTo>
                    <a:cubicBezTo>
                      <a:pt x="69" y="29"/>
                      <a:pt x="68" y="28"/>
                      <a:pt x="67" y="28"/>
                    </a:cubicBezTo>
                    <a:cubicBezTo>
                      <a:pt x="67" y="28"/>
                      <a:pt x="66" y="28"/>
                      <a:pt x="65" y="27"/>
                    </a:cubicBezTo>
                    <a:cubicBezTo>
                      <a:pt x="63" y="26"/>
                      <a:pt x="62" y="26"/>
                      <a:pt x="61" y="26"/>
                    </a:cubicBezTo>
                    <a:cubicBezTo>
                      <a:pt x="61" y="26"/>
                      <a:pt x="59" y="25"/>
                      <a:pt x="59" y="24"/>
                    </a:cubicBezTo>
                    <a:cubicBezTo>
                      <a:pt x="58" y="23"/>
                      <a:pt x="58" y="23"/>
                      <a:pt x="58" y="23"/>
                    </a:cubicBezTo>
                    <a:cubicBezTo>
                      <a:pt x="58" y="23"/>
                      <a:pt x="58" y="22"/>
                      <a:pt x="58" y="22"/>
                    </a:cubicBezTo>
                    <a:cubicBezTo>
                      <a:pt x="58" y="21"/>
                      <a:pt x="57" y="20"/>
                      <a:pt x="57" y="20"/>
                    </a:cubicBezTo>
                    <a:cubicBezTo>
                      <a:pt x="56" y="18"/>
                      <a:pt x="56" y="17"/>
                      <a:pt x="56" y="17"/>
                    </a:cubicBezTo>
                    <a:cubicBezTo>
                      <a:pt x="56" y="17"/>
                      <a:pt x="56" y="14"/>
                      <a:pt x="57" y="14"/>
                    </a:cubicBezTo>
                    <a:cubicBezTo>
                      <a:pt x="57" y="13"/>
                      <a:pt x="56" y="12"/>
                      <a:pt x="56" y="11"/>
                    </a:cubicBezTo>
                    <a:cubicBezTo>
                      <a:pt x="56" y="11"/>
                      <a:pt x="55" y="11"/>
                      <a:pt x="55" y="11"/>
                    </a:cubicBezTo>
                    <a:cubicBezTo>
                      <a:pt x="54" y="11"/>
                      <a:pt x="53" y="11"/>
                      <a:pt x="53" y="10"/>
                    </a:cubicBezTo>
                    <a:cubicBezTo>
                      <a:pt x="53" y="10"/>
                      <a:pt x="52" y="10"/>
                      <a:pt x="52" y="10"/>
                    </a:cubicBezTo>
                    <a:cubicBezTo>
                      <a:pt x="51" y="9"/>
                      <a:pt x="47" y="6"/>
                      <a:pt x="47" y="5"/>
                    </a:cubicBezTo>
                    <a:cubicBezTo>
                      <a:pt x="47" y="5"/>
                      <a:pt x="45" y="4"/>
                      <a:pt x="44" y="4"/>
                    </a:cubicBezTo>
                    <a:cubicBezTo>
                      <a:pt x="44" y="4"/>
                      <a:pt x="43" y="4"/>
                      <a:pt x="42" y="3"/>
                    </a:cubicBezTo>
                    <a:cubicBezTo>
                      <a:pt x="42" y="3"/>
                      <a:pt x="41" y="3"/>
                      <a:pt x="41" y="3"/>
                    </a:cubicBezTo>
                    <a:cubicBezTo>
                      <a:pt x="40" y="3"/>
                      <a:pt x="39" y="2"/>
                      <a:pt x="39" y="2"/>
                    </a:cubicBezTo>
                    <a:cubicBezTo>
                      <a:pt x="38" y="1"/>
                      <a:pt x="38" y="1"/>
                      <a:pt x="38" y="1"/>
                    </a:cubicBezTo>
                    <a:cubicBezTo>
                      <a:pt x="37" y="1"/>
                      <a:pt x="36" y="1"/>
                      <a:pt x="35" y="1"/>
                    </a:cubicBezTo>
                    <a:cubicBezTo>
                      <a:pt x="34" y="1"/>
                      <a:pt x="34" y="1"/>
                      <a:pt x="34" y="1"/>
                    </a:cubicBezTo>
                    <a:cubicBezTo>
                      <a:pt x="33" y="1"/>
                      <a:pt x="33" y="1"/>
                      <a:pt x="33" y="1"/>
                    </a:cubicBezTo>
                    <a:cubicBezTo>
                      <a:pt x="32" y="0"/>
                      <a:pt x="32" y="0"/>
                      <a:pt x="32" y="0"/>
                    </a:cubicBezTo>
                    <a:cubicBezTo>
                      <a:pt x="27" y="1"/>
                      <a:pt x="27" y="1"/>
                      <a:pt x="27" y="1"/>
                    </a:cubicBezTo>
                    <a:cubicBezTo>
                      <a:pt x="22" y="3"/>
                      <a:pt x="22" y="3"/>
                      <a:pt x="22" y="3"/>
                    </a:cubicBezTo>
                    <a:cubicBezTo>
                      <a:pt x="22" y="2"/>
                      <a:pt x="22" y="2"/>
                      <a:pt x="22" y="2"/>
                    </a:cubicBezTo>
                    <a:cubicBezTo>
                      <a:pt x="21" y="2"/>
                      <a:pt x="21" y="2"/>
                      <a:pt x="21" y="2"/>
                    </a:cubicBezTo>
                    <a:cubicBezTo>
                      <a:pt x="20" y="2"/>
                      <a:pt x="19" y="2"/>
                      <a:pt x="19" y="2"/>
                    </a:cubicBezTo>
                    <a:cubicBezTo>
                      <a:pt x="19" y="3"/>
                      <a:pt x="18" y="3"/>
                      <a:pt x="18" y="3"/>
                    </a:cubicBezTo>
                    <a:cubicBezTo>
                      <a:pt x="18" y="4"/>
                      <a:pt x="16" y="5"/>
                      <a:pt x="16" y="5"/>
                    </a:cubicBezTo>
                    <a:cubicBezTo>
                      <a:pt x="16" y="5"/>
                      <a:pt x="14" y="6"/>
                      <a:pt x="14" y="7"/>
                    </a:cubicBezTo>
                    <a:cubicBezTo>
                      <a:pt x="11" y="10"/>
                      <a:pt x="11" y="10"/>
                      <a:pt x="11" y="10"/>
                    </a:cubicBezTo>
                    <a:cubicBezTo>
                      <a:pt x="11" y="11"/>
                      <a:pt x="11" y="11"/>
                      <a:pt x="11" y="11"/>
                    </a:cubicBezTo>
                    <a:cubicBezTo>
                      <a:pt x="10" y="11"/>
                      <a:pt x="9" y="11"/>
                      <a:pt x="8" y="11"/>
                    </a:cubicBezTo>
                    <a:cubicBezTo>
                      <a:pt x="8" y="11"/>
                      <a:pt x="8" y="11"/>
                      <a:pt x="8" y="11"/>
                    </a:cubicBezTo>
                    <a:cubicBezTo>
                      <a:pt x="7" y="11"/>
                      <a:pt x="7" y="11"/>
                      <a:pt x="5" y="12"/>
                    </a:cubicBezTo>
                    <a:cubicBezTo>
                      <a:pt x="5" y="12"/>
                      <a:pt x="5" y="12"/>
                      <a:pt x="5" y="12"/>
                    </a:cubicBezTo>
                    <a:cubicBezTo>
                      <a:pt x="4" y="12"/>
                      <a:pt x="4" y="12"/>
                      <a:pt x="4" y="12"/>
                    </a:cubicBezTo>
                    <a:cubicBezTo>
                      <a:pt x="4" y="12"/>
                      <a:pt x="4" y="12"/>
                      <a:pt x="4" y="12"/>
                    </a:cubicBezTo>
                    <a:cubicBezTo>
                      <a:pt x="2" y="15"/>
                      <a:pt x="2" y="15"/>
                      <a:pt x="2" y="15"/>
                    </a:cubicBezTo>
                    <a:cubicBezTo>
                      <a:pt x="0" y="16"/>
                      <a:pt x="0" y="16"/>
                      <a:pt x="0" y="16"/>
                    </a:cubicBezTo>
                    <a:cubicBezTo>
                      <a:pt x="2" y="16"/>
                      <a:pt x="2" y="16"/>
                      <a:pt x="2" y="16"/>
                    </a:cubicBezTo>
                    <a:cubicBezTo>
                      <a:pt x="2" y="22"/>
                      <a:pt x="2" y="22"/>
                      <a:pt x="2" y="22"/>
                    </a:cubicBezTo>
                    <a:cubicBezTo>
                      <a:pt x="3" y="25"/>
                      <a:pt x="3" y="25"/>
                      <a:pt x="3" y="25"/>
                    </a:cubicBezTo>
                    <a:cubicBezTo>
                      <a:pt x="3" y="25"/>
                      <a:pt x="3" y="25"/>
                      <a:pt x="3" y="25"/>
                    </a:cubicBezTo>
                    <a:cubicBezTo>
                      <a:pt x="3" y="26"/>
                      <a:pt x="3" y="26"/>
                      <a:pt x="3" y="27"/>
                    </a:cubicBezTo>
                    <a:cubicBezTo>
                      <a:pt x="3" y="27"/>
                      <a:pt x="3" y="27"/>
                      <a:pt x="4" y="27"/>
                    </a:cubicBezTo>
                    <a:cubicBezTo>
                      <a:pt x="5" y="27"/>
                      <a:pt x="7" y="27"/>
                      <a:pt x="8" y="29"/>
                    </a:cubicBezTo>
                    <a:cubicBezTo>
                      <a:pt x="8" y="30"/>
                      <a:pt x="8" y="31"/>
                      <a:pt x="7" y="33"/>
                    </a:cubicBezTo>
                    <a:cubicBezTo>
                      <a:pt x="6" y="34"/>
                      <a:pt x="6" y="34"/>
                      <a:pt x="6" y="34"/>
                    </a:cubicBezTo>
                    <a:cubicBezTo>
                      <a:pt x="6" y="34"/>
                      <a:pt x="6" y="34"/>
                      <a:pt x="6" y="34"/>
                    </a:cubicBezTo>
                    <a:cubicBezTo>
                      <a:pt x="6" y="35"/>
                      <a:pt x="7" y="35"/>
                      <a:pt x="8" y="37"/>
                    </a:cubicBezTo>
                    <a:cubicBezTo>
                      <a:pt x="8" y="37"/>
                      <a:pt x="9" y="37"/>
                      <a:pt x="9" y="37"/>
                    </a:cubicBezTo>
                    <a:cubicBezTo>
                      <a:pt x="9" y="37"/>
                      <a:pt x="9" y="37"/>
                      <a:pt x="9" y="37"/>
                    </a:cubicBezTo>
                    <a:cubicBezTo>
                      <a:pt x="10" y="37"/>
                      <a:pt x="11" y="37"/>
                      <a:pt x="11" y="37"/>
                    </a:cubicBezTo>
                    <a:cubicBezTo>
                      <a:pt x="11" y="37"/>
                      <a:pt x="11" y="37"/>
                      <a:pt x="11" y="37"/>
                    </a:cubicBezTo>
                    <a:cubicBezTo>
                      <a:pt x="12" y="38"/>
                      <a:pt x="12" y="38"/>
                      <a:pt x="12" y="38"/>
                    </a:cubicBezTo>
                    <a:cubicBezTo>
                      <a:pt x="12" y="38"/>
                      <a:pt x="12" y="38"/>
                      <a:pt x="12" y="38"/>
                    </a:cubicBezTo>
                    <a:cubicBezTo>
                      <a:pt x="12" y="38"/>
                      <a:pt x="13" y="39"/>
                      <a:pt x="14" y="39"/>
                    </a:cubicBezTo>
                    <a:cubicBezTo>
                      <a:pt x="14" y="39"/>
                      <a:pt x="14" y="39"/>
                      <a:pt x="14" y="39"/>
                    </a:cubicBezTo>
                    <a:cubicBezTo>
                      <a:pt x="15" y="39"/>
                      <a:pt x="15" y="38"/>
                      <a:pt x="16" y="38"/>
                    </a:cubicBezTo>
                    <a:cubicBezTo>
                      <a:pt x="16" y="38"/>
                      <a:pt x="16" y="38"/>
                      <a:pt x="16" y="38"/>
                    </a:cubicBezTo>
                    <a:cubicBezTo>
                      <a:pt x="18" y="38"/>
                      <a:pt x="19" y="40"/>
                      <a:pt x="20" y="41"/>
                    </a:cubicBezTo>
                    <a:cubicBezTo>
                      <a:pt x="21" y="41"/>
                      <a:pt x="21" y="41"/>
                      <a:pt x="21" y="41"/>
                    </a:cubicBezTo>
                    <a:cubicBezTo>
                      <a:pt x="20" y="42"/>
                      <a:pt x="20" y="42"/>
                      <a:pt x="20" y="42"/>
                    </a:cubicBezTo>
                    <a:cubicBezTo>
                      <a:pt x="20" y="44"/>
                      <a:pt x="17" y="46"/>
                      <a:pt x="15" y="47"/>
                    </a:cubicBezTo>
                    <a:cubicBezTo>
                      <a:pt x="14" y="47"/>
                      <a:pt x="14" y="47"/>
                      <a:pt x="14" y="47"/>
                    </a:cubicBezTo>
                    <a:cubicBezTo>
                      <a:pt x="14" y="47"/>
                      <a:pt x="14" y="47"/>
                      <a:pt x="13" y="47"/>
                    </a:cubicBezTo>
                    <a:cubicBezTo>
                      <a:pt x="13" y="47"/>
                      <a:pt x="13" y="47"/>
                      <a:pt x="12" y="47"/>
                    </a:cubicBezTo>
                    <a:cubicBezTo>
                      <a:pt x="12" y="47"/>
                      <a:pt x="11" y="47"/>
                      <a:pt x="10" y="47"/>
                    </a:cubicBezTo>
                    <a:cubicBezTo>
                      <a:pt x="10" y="47"/>
                      <a:pt x="10" y="47"/>
                      <a:pt x="10" y="47"/>
                    </a:cubicBezTo>
                    <a:cubicBezTo>
                      <a:pt x="10" y="47"/>
                      <a:pt x="10" y="47"/>
                      <a:pt x="10" y="47"/>
                    </a:cubicBezTo>
                    <a:cubicBezTo>
                      <a:pt x="11" y="49"/>
                      <a:pt x="12" y="51"/>
                      <a:pt x="12" y="51"/>
                    </a:cubicBezTo>
                    <a:cubicBezTo>
                      <a:pt x="12" y="53"/>
                      <a:pt x="12" y="53"/>
                      <a:pt x="12" y="53"/>
                    </a:cubicBezTo>
                    <a:cubicBezTo>
                      <a:pt x="20" y="54"/>
                      <a:pt x="20" y="54"/>
                      <a:pt x="20" y="54"/>
                    </a:cubicBezTo>
                    <a:cubicBezTo>
                      <a:pt x="21" y="59"/>
                      <a:pt x="21" y="59"/>
                      <a:pt x="21" y="59"/>
                    </a:cubicBezTo>
                    <a:cubicBezTo>
                      <a:pt x="21" y="62"/>
                      <a:pt x="21" y="62"/>
                      <a:pt x="21" y="62"/>
                    </a:cubicBezTo>
                    <a:cubicBezTo>
                      <a:pt x="20" y="66"/>
                      <a:pt x="20" y="66"/>
                      <a:pt x="20" y="66"/>
                    </a:cubicBezTo>
                    <a:cubicBezTo>
                      <a:pt x="18" y="69"/>
                      <a:pt x="18" y="69"/>
                      <a:pt x="18" y="69"/>
                    </a:cubicBezTo>
                    <a:cubicBezTo>
                      <a:pt x="18" y="69"/>
                      <a:pt x="18" y="70"/>
                      <a:pt x="18" y="71"/>
                    </a:cubicBezTo>
                    <a:cubicBezTo>
                      <a:pt x="18" y="71"/>
                      <a:pt x="18" y="72"/>
                      <a:pt x="17" y="73"/>
                    </a:cubicBezTo>
                    <a:cubicBezTo>
                      <a:pt x="17" y="75"/>
                      <a:pt x="17" y="75"/>
                      <a:pt x="17" y="75"/>
                    </a:cubicBezTo>
                    <a:cubicBezTo>
                      <a:pt x="16" y="75"/>
                      <a:pt x="16" y="75"/>
                      <a:pt x="16" y="75"/>
                    </a:cubicBezTo>
                    <a:cubicBezTo>
                      <a:pt x="16" y="75"/>
                      <a:pt x="16" y="75"/>
                      <a:pt x="16" y="75"/>
                    </a:cubicBezTo>
                    <a:cubicBezTo>
                      <a:pt x="17" y="76"/>
                      <a:pt x="17" y="79"/>
                      <a:pt x="17" y="81"/>
                    </a:cubicBezTo>
                    <a:cubicBezTo>
                      <a:pt x="17" y="81"/>
                      <a:pt x="17" y="81"/>
                      <a:pt x="17" y="81"/>
                    </a:cubicBezTo>
                    <a:cubicBezTo>
                      <a:pt x="18" y="81"/>
                      <a:pt x="18" y="81"/>
                      <a:pt x="18" y="81"/>
                    </a:cubicBezTo>
                    <a:cubicBezTo>
                      <a:pt x="19" y="81"/>
                      <a:pt x="19" y="81"/>
                      <a:pt x="19" y="81"/>
                    </a:cubicBezTo>
                    <a:cubicBezTo>
                      <a:pt x="21" y="81"/>
                      <a:pt x="22" y="81"/>
                      <a:pt x="23" y="82"/>
                    </a:cubicBezTo>
                    <a:cubicBezTo>
                      <a:pt x="25" y="83"/>
                      <a:pt x="25" y="84"/>
                      <a:pt x="25" y="84"/>
                    </a:cubicBezTo>
                    <a:cubicBezTo>
                      <a:pt x="25" y="85"/>
                      <a:pt x="25" y="85"/>
                      <a:pt x="26" y="85"/>
                    </a:cubicBezTo>
                    <a:cubicBezTo>
                      <a:pt x="26" y="85"/>
                      <a:pt x="26" y="85"/>
                      <a:pt x="26" y="85"/>
                    </a:cubicBezTo>
                    <a:cubicBezTo>
                      <a:pt x="27" y="85"/>
                      <a:pt x="27" y="85"/>
                      <a:pt x="27" y="85"/>
                    </a:cubicBezTo>
                    <a:cubicBezTo>
                      <a:pt x="28" y="85"/>
                      <a:pt x="30" y="87"/>
                      <a:pt x="30" y="88"/>
                    </a:cubicBezTo>
                    <a:cubicBezTo>
                      <a:pt x="30" y="88"/>
                      <a:pt x="30" y="88"/>
                      <a:pt x="30" y="88"/>
                    </a:cubicBezTo>
                    <a:cubicBezTo>
                      <a:pt x="30" y="88"/>
                      <a:pt x="30" y="88"/>
                      <a:pt x="31" y="88"/>
                    </a:cubicBezTo>
                    <a:cubicBezTo>
                      <a:pt x="32" y="89"/>
                      <a:pt x="33" y="89"/>
                      <a:pt x="34" y="90"/>
                    </a:cubicBezTo>
                    <a:cubicBezTo>
                      <a:pt x="34" y="91"/>
                      <a:pt x="34" y="92"/>
                      <a:pt x="34" y="93"/>
                    </a:cubicBezTo>
                    <a:cubicBezTo>
                      <a:pt x="34" y="94"/>
                      <a:pt x="33" y="94"/>
                      <a:pt x="33" y="94"/>
                    </a:cubicBezTo>
                    <a:cubicBezTo>
                      <a:pt x="32" y="95"/>
                      <a:pt x="32" y="96"/>
                      <a:pt x="30" y="97"/>
                    </a:cubicBezTo>
                    <a:cubicBezTo>
                      <a:pt x="26" y="97"/>
                      <a:pt x="26" y="97"/>
                      <a:pt x="26" y="97"/>
                    </a:cubicBezTo>
                    <a:cubicBezTo>
                      <a:pt x="26" y="98"/>
                      <a:pt x="26" y="98"/>
                      <a:pt x="26" y="98"/>
                    </a:cubicBezTo>
                    <a:cubicBezTo>
                      <a:pt x="27" y="99"/>
                      <a:pt x="28" y="100"/>
                      <a:pt x="29" y="100"/>
                    </a:cubicBezTo>
                    <a:cubicBezTo>
                      <a:pt x="29" y="101"/>
                      <a:pt x="30" y="102"/>
                      <a:pt x="30" y="102"/>
                    </a:cubicBezTo>
                    <a:cubicBezTo>
                      <a:pt x="33" y="106"/>
                      <a:pt x="33" y="106"/>
                      <a:pt x="33" y="106"/>
                    </a:cubicBezTo>
                    <a:cubicBezTo>
                      <a:pt x="33" y="106"/>
                      <a:pt x="33" y="106"/>
                      <a:pt x="33" y="106"/>
                    </a:cubicBezTo>
                    <a:cubicBezTo>
                      <a:pt x="34" y="107"/>
                      <a:pt x="34" y="108"/>
                      <a:pt x="34" y="111"/>
                    </a:cubicBezTo>
                    <a:cubicBezTo>
                      <a:pt x="34" y="114"/>
                      <a:pt x="32" y="114"/>
                      <a:pt x="31" y="114"/>
                    </a:cubicBezTo>
                    <a:cubicBezTo>
                      <a:pt x="31" y="114"/>
                      <a:pt x="31" y="114"/>
                      <a:pt x="31" y="114"/>
                    </a:cubicBezTo>
                    <a:cubicBezTo>
                      <a:pt x="30" y="114"/>
                      <a:pt x="30" y="114"/>
                      <a:pt x="30" y="114"/>
                    </a:cubicBezTo>
                    <a:cubicBezTo>
                      <a:pt x="29" y="114"/>
                      <a:pt x="29" y="114"/>
                      <a:pt x="29" y="114"/>
                    </a:cubicBezTo>
                    <a:cubicBezTo>
                      <a:pt x="28" y="114"/>
                      <a:pt x="28" y="114"/>
                      <a:pt x="27" y="114"/>
                    </a:cubicBezTo>
                    <a:cubicBezTo>
                      <a:pt x="27" y="114"/>
                      <a:pt x="27" y="114"/>
                      <a:pt x="27" y="114"/>
                    </a:cubicBezTo>
                    <a:cubicBezTo>
                      <a:pt x="26" y="115"/>
                      <a:pt x="26" y="115"/>
                      <a:pt x="26" y="115"/>
                    </a:cubicBezTo>
                    <a:cubicBezTo>
                      <a:pt x="28" y="116"/>
                      <a:pt x="28" y="116"/>
                      <a:pt x="28" y="116"/>
                    </a:cubicBezTo>
                    <a:cubicBezTo>
                      <a:pt x="27" y="116"/>
                      <a:pt x="27" y="116"/>
                      <a:pt x="27" y="116"/>
                    </a:cubicBezTo>
                    <a:cubicBezTo>
                      <a:pt x="28" y="117"/>
                      <a:pt x="28" y="117"/>
                      <a:pt x="28" y="117"/>
                    </a:cubicBezTo>
                    <a:cubicBezTo>
                      <a:pt x="28" y="117"/>
                      <a:pt x="28" y="117"/>
                      <a:pt x="28" y="117"/>
                    </a:cubicBezTo>
                    <a:cubicBezTo>
                      <a:pt x="28" y="117"/>
                      <a:pt x="28" y="117"/>
                      <a:pt x="29" y="118"/>
                    </a:cubicBezTo>
                    <a:cubicBezTo>
                      <a:pt x="29" y="118"/>
                      <a:pt x="29" y="118"/>
                      <a:pt x="29" y="118"/>
                    </a:cubicBezTo>
                    <a:cubicBezTo>
                      <a:pt x="30" y="118"/>
                      <a:pt x="30" y="118"/>
                      <a:pt x="30" y="118"/>
                    </a:cubicBezTo>
                    <a:cubicBezTo>
                      <a:pt x="30" y="118"/>
                      <a:pt x="31" y="119"/>
                      <a:pt x="31" y="119"/>
                    </a:cubicBezTo>
                    <a:cubicBezTo>
                      <a:pt x="32" y="120"/>
                      <a:pt x="32" y="120"/>
                      <a:pt x="32" y="120"/>
                    </a:cubicBezTo>
                    <a:cubicBezTo>
                      <a:pt x="32" y="120"/>
                      <a:pt x="32" y="120"/>
                      <a:pt x="32" y="120"/>
                    </a:cubicBezTo>
                    <a:cubicBezTo>
                      <a:pt x="32" y="120"/>
                      <a:pt x="33" y="120"/>
                      <a:pt x="33" y="120"/>
                    </a:cubicBezTo>
                    <a:cubicBezTo>
                      <a:pt x="33" y="120"/>
                      <a:pt x="33" y="120"/>
                      <a:pt x="33" y="120"/>
                    </a:cubicBezTo>
                    <a:cubicBezTo>
                      <a:pt x="35" y="120"/>
                      <a:pt x="35" y="122"/>
                      <a:pt x="35" y="123"/>
                    </a:cubicBezTo>
                    <a:cubicBezTo>
                      <a:pt x="35" y="123"/>
                      <a:pt x="36" y="123"/>
                      <a:pt x="36" y="123"/>
                    </a:cubicBezTo>
                    <a:cubicBezTo>
                      <a:pt x="36" y="123"/>
                      <a:pt x="37" y="123"/>
                      <a:pt x="37" y="124"/>
                    </a:cubicBezTo>
                    <a:cubicBezTo>
                      <a:pt x="39" y="125"/>
                      <a:pt x="39" y="125"/>
                      <a:pt x="39" y="125"/>
                    </a:cubicBezTo>
                    <a:cubicBezTo>
                      <a:pt x="39" y="125"/>
                      <a:pt x="39" y="126"/>
                      <a:pt x="39" y="126"/>
                    </a:cubicBezTo>
                    <a:cubicBezTo>
                      <a:pt x="40" y="125"/>
                      <a:pt x="40" y="125"/>
                      <a:pt x="41" y="125"/>
                    </a:cubicBezTo>
                    <a:cubicBezTo>
                      <a:pt x="42" y="125"/>
                      <a:pt x="42" y="125"/>
                      <a:pt x="42" y="125"/>
                    </a:cubicBezTo>
                    <a:cubicBezTo>
                      <a:pt x="43" y="126"/>
                      <a:pt x="43" y="126"/>
                      <a:pt x="43" y="126"/>
                    </a:cubicBezTo>
                    <a:cubicBezTo>
                      <a:pt x="43" y="126"/>
                      <a:pt x="44" y="127"/>
                      <a:pt x="44" y="127"/>
                    </a:cubicBezTo>
                    <a:cubicBezTo>
                      <a:pt x="44" y="127"/>
                      <a:pt x="44" y="127"/>
                      <a:pt x="44" y="127"/>
                    </a:cubicBezTo>
                    <a:cubicBezTo>
                      <a:pt x="44" y="127"/>
                      <a:pt x="44" y="127"/>
                      <a:pt x="44" y="127"/>
                    </a:cubicBezTo>
                    <a:cubicBezTo>
                      <a:pt x="45" y="127"/>
                      <a:pt x="45" y="127"/>
                      <a:pt x="45" y="127"/>
                    </a:cubicBezTo>
                    <a:cubicBezTo>
                      <a:pt x="46" y="126"/>
                      <a:pt x="47" y="126"/>
                      <a:pt x="48" y="126"/>
                    </a:cubicBezTo>
                    <a:cubicBezTo>
                      <a:pt x="48" y="126"/>
                      <a:pt x="48" y="126"/>
                      <a:pt x="48" y="126"/>
                    </a:cubicBezTo>
                    <a:cubicBezTo>
                      <a:pt x="49" y="126"/>
                      <a:pt x="49" y="126"/>
                      <a:pt x="50" y="126"/>
                    </a:cubicBezTo>
                    <a:cubicBezTo>
                      <a:pt x="50" y="126"/>
                      <a:pt x="50" y="126"/>
                      <a:pt x="50" y="126"/>
                    </a:cubicBezTo>
                    <a:cubicBezTo>
                      <a:pt x="51" y="128"/>
                      <a:pt x="51" y="128"/>
                      <a:pt x="51" y="128"/>
                    </a:cubicBezTo>
                    <a:cubicBezTo>
                      <a:pt x="51" y="128"/>
                      <a:pt x="53" y="128"/>
                      <a:pt x="53" y="128"/>
                    </a:cubicBezTo>
                    <a:cubicBezTo>
                      <a:pt x="53" y="128"/>
                      <a:pt x="54" y="129"/>
                      <a:pt x="56" y="131"/>
                    </a:cubicBezTo>
                    <a:cubicBezTo>
                      <a:pt x="57" y="131"/>
                      <a:pt x="57" y="131"/>
                      <a:pt x="57" y="131"/>
                    </a:cubicBezTo>
                    <a:cubicBezTo>
                      <a:pt x="57" y="131"/>
                      <a:pt x="57" y="131"/>
                      <a:pt x="57" y="131"/>
                    </a:cubicBezTo>
                    <a:cubicBezTo>
                      <a:pt x="58" y="131"/>
                      <a:pt x="58" y="131"/>
                      <a:pt x="58" y="131"/>
                    </a:cubicBezTo>
                    <a:cubicBezTo>
                      <a:pt x="59" y="131"/>
                      <a:pt x="60" y="132"/>
                      <a:pt x="60" y="132"/>
                    </a:cubicBezTo>
                    <a:cubicBezTo>
                      <a:pt x="62" y="132"/>
                      <a:pt x="63" y="133"/>
                      <a:pt x="63" y="134"/>
                    </a:cubicBezTo>
                    <a:cubicBezTo>
                      <a:pt x="64" y="134"/>
                      <a:pt x="64" y="135"/>
                      <a:pt x="65" y="135"/>
                    </a:cubicBezTo>
                    <a:cubicBezTo>
                      <a:pt x="66" y="136"/>
                      <a:pt x="67" y="137"/>
                      <a:pt x="67" y="137"/>
                    </a:cubicBezTo>
                    <a:cubicBezTo>
                      <a:pt x="68" y="138"/>
                      <a:pt x="68" y="138"/>
                      <a:pt x="68" y="138"/>
                    </a:cubicBezTo>
                    <a:cubicBezTo>
                      <a:pt x="68" y="138"/>
                      <a:pt x="68" y="138"/>
                      <a:pt x="68" y="138"/>
                    </a:cubicBezTo>
                    <a:cubicBezTo>
                      <a:pt x="69" y="137"/>
                      <a:pt x="69" y="137"/>
                      <a:pt x="69" y="137"/>
                    </a:cubicBezTo>
                    <a:cubicBezTo>
                      <a:pt x="67" y="134"/>
                      <a:pt x="67" y="134"/>
                      <a:pt x="67" y="134"/>
                    </a:cubicBezTo>
                    <a:cubicBezTo>
                      <a:pt x="72" y="130"/>
                      <a:pt x="72" y="130"/>
                      <a:pt x="72" y="130"/>
                    </a:cubicBezTo>
                    <a:cubicBezTo>
                      <a:pt x="73" y="126"/>
                      <a:pt x="73" y="126"/>
                      <a:pt x="73" y="126"/>
                    </a:cubicBezTo>
                    <a:cubicBezTo>
                      <a:pt x="73" y="126"/>
                      <a:pt x="73" y="126"/>
                      <a:pt x="73" y="126"/>
                    </a:cubicBezTo>
                    <a:cubicBezTo>
                      <a:pt x="73" y="126"/>
                      <a:pt x="72" y="125"/>
                      <a:pt x="71" y="124"/>
                    </a:cubicBezTo>
                    <a:cubicBezTo>
                      <a:pt x="70" y="123"/>
                      <a:pt x="70" y="122"/>
                      <a:pt x="71" y="122"/>
                    </a:cubicBezTo>
                    <a:cubicBezTo>
                      <a:pt x="71" y="121"/>
                      <a:pt x="72" y="121"/>
                      <a:pt x="72" y="121"/>
                    </a:cubicBezTo>
                    <a:cubicBezTo>
                      <a:pt x="73" y="120"/>
                      <a:pt x="73" y="120"/>
                      <a:pt x="74" y="120"/>
                    </a:cubicBezTo>
                    <a:cubicBezTo>
                      <a:pt x="75" y="119"/>
                      <a:pt x="76" y="119"/>
                      <a:pt x="76" y="118"/>
                    </a:cubicBezTo>
                    <a:cubicBezTo>
                      <a:pt x="78" y="117"/>
                      <a:pt x="79" y="119"/>
                      <a:pt x="79" y="119"/>
                    </a:cubicBezTo>
                    <a:cubicBezTo>
                      <a:pt x="79" y="119"/>
                      <a:pt x="79" y="122"/>
                      <a:pt x="81" y="122"/>
                    </a:cubicBezTo>
                    <a:cubicBezTo>
                      <a:pt x="82" y="123"/>
                      <a:pt x="83" y="123"/>
                      <a:pt x="83" y="123"/>
                    </a:cubicBezTo>
                    <a:cubicBezTo>
                      <a:pt x="86" y="123"/>
                      <a:pt x="86" y="123"/>
                      <a:pt x="86" y="123"/>
                    </a:cubicBezTo>
                    <a:cubicBezTo>
                      <a:pt x="90" y="126"/>
                      <a:pt x="90" y="126"/>
                      <a:pt x="90" y="126"/>
                    </a:cubicBezTo>
                    <a:cubicBezTo>
                      <a:pt x="90" y="126"/>
                      <a:pt x="91" y="127"/>
                      <a:pt x="91" y="127"/>
                    </a:cubicBezTo>
                    <a:cubicBezTo>
                      <a:pt x="92" y="128"/>
                      <a:pt x="93" y="130"/>
                      <a:pt x="93" y="131"/>
                    </a:cubicBezTo>
                    <a:cubicBezTo>
                      <a:pt x="99" y="133"/>
                      <a:pt x="99" y="133"/>
                      <a:pt x="99" y="133"/>
                    </a:cubicBezTo>
                    <a:cubicBezTo>
                      <a:pt x="100" y="136"/>
                      <a:pt x="100" y="136"/>
                      <a:pt x="100" y="136"/>
                    </a:cubicBezTo>
                    <a:cubicBezTo>
                      <a:pt x="100" y="136"/>
                      <a:pt x="103" y="136"/>
                      <a:pt x="104" y="136"/>
                    </a:cubicBezTo>
                    <a:cubicBezTo>
                      <a:pt x="106" y="137"/>
                      <a:pt x="107" y="138"/>
                      <a:pt x="107" y="138"/>
                    </a:cubicBezTo>
                    <a:cubicBezTo>
                      <a:pt x="107" y="138"/>
                      <a:pt x="107" y="138"/>
                      <a:pt x="107" y="138"/>
                    </a:cubicBezTo>
                    <a:cubicBezTo>
                      <a:pt x="108" y="137"/>
                      <a:pt x="108" y="137"/>
                      <a:pt x="108" y="137"/>
                    </a:cubicBezTo>
                    <a:cubicBezTo>
                      <a:pt x="113" y="138"/>
                      <a:pt x="113" y="138"/>
                      <a:pt x="113" y="138"/>
                    </a:cubicBezTo>
                    <a:cubicBezTo>
                      <a:pt x="113" y="139"/>
                      <a:pt x="113" y="139"/>
                      <a:pt x="112" y="140"/>
                    </a:cubicBezTo>
                    <a:cubicBezTo>
                      <a:pt x="111" y="140"/>
                      <a:pt x="111" y="142"/>
                      <a:pt x="112" y="143"/>
                    </a:cubicBezTo>
                    <a:cubicBezTo>
                      <a:pt x="112" y="144"/>
                      <a:pt x="112" y="145"/>
                      <a:pt x="111" y="146"/>
                    </a:cubicBezTo>
                    <a:cubicBezTo>
                      <a:pt x="111" y="147"/>
                      <a:pt x="110" y="147"/>
                      <a:pt x="109" y="147"/>
                    </a:cubicBezTo>
                    <a:cubicBezTo>
                      <a:pt x="108" y="147"/>
                      <a:pt x="109" y="148"/>
                      <a:pt x="109" y="149"/>
                    </a:cubicBezTo>
                    <a:cubicBezTo>
                      <a:pt x="109" y="149"/>
                      <a:pt x="109" y="150"/>
                      <a:pt x="109" y="150"/>
                    </a:cubicBezTo>
                    <a:cubicBezTo>
                      <a:pt x="110" y="151"/>
                      <a:pt x="110" y="151"/>
                      <a:pt x="109" y="152"/>
                    </a:cubicBezTo>
                    <a:cubicBezTo>
                      <a:pt x="108" y="153"/>
                      <a:pt x="107" y="154"/>
                      <a:pt x="107" y="154"/>
                    </a:cubicBezTo>
                    <a:cubicBezTo>
                      <a:pt x="107" y="154"/>
                      <a:pt x="107" y="154"/>
                      <a:pt x="107" y="154"/>
                    </a:cubicBezTo>
                    <a:cubicBezTo>
                      <a:pt x="109" y="156"/>
                      <a:pt x="109" y="156"/>
                      <a:pt x="109" y="156"/>
                    </a:cubicBezTo>
                    <a:cubicBezTo>
                      <a:pt x="109" y="156"/>
                      <a:pt x="109" y="156"/>
                      <a:pt x="109" y="156"/>
                    </a:cubicBezTo>
                    <a:cubicBezTo>
                      <a:pt x="109" y="156"/>
                      <a:pt x="111" y="156"/>
                      <a:pt x="112" y="156"/>
                    </a:cubicBezTo>
                    <a:cubicBezTo>
                      <a:pt x="112" y="157"/>
                      <a:pt x="112" y="157"/>
                      <a:pt x="112" y="157"/>
                    </a:cubicBezTo>
                    <a:cubicBezTo>
                      <a:pt x="112" y="157"/>
                      <a:pt x="112" y="157"/>
                      <a:pt x="112" y="157"/>
                    </a:cubicBezTo>
                    <a:cubicBezTo>
                      <a:pt x="112" y="156"/>
                      <a:pt x="112" y="156"/>
                      <a:pt x="112" y="156"/>
                    </a:cubicBezTo>
                    <a:cubicBezTo>
                      <a:pt x="112" y="156"/>
                      <a:pt x="113" y="156"/>
                      <a:pt x="113" y="156"/>
                    </a:cubicBezTo>
                    <a:cubicBezTo>
                      <a:pt x="113" y="155"/>
                      <a:pt x="115" y="153"/>
                      <a:pt x="115" y="153"/>
                    </a:cubicBezTo>
                    <a:cubicBezTo>
                      <a:pt x="117" y="153"/>
                      <a:pt x="117" y="153"/>
                      <a:pt x="117" y="153"/>
                    </a:cubicBezTo>
                    <a:cubicBezTo>
                      <a:pt x="119" y="151"/>
                      <a:pt x="119" y="151"/>
                      <a:pt x="119" y="151"/>
                    </a:cubicBezTo>
                    <a:cubicBezTo>
                      <a:pt x="119" y="151"/>
                      <a:pt x="121" y="151"/>
                      <a:pt x="121" y="151"/>
                    </a:cubicBezTo>
                    <a:cubicBezTo>
                      <a:pt x="122" y="151"/>
                      <a:pt x="123" y="151"/>
                      <a:pt x="124" y="151"/>
                    </a:cubicBezTo>
                    <a:cubicBezTo>
                      <a:pt x="125" y="151"/>
                      <a:pt x="125" y="150"/>
                      <a:pt x="125" y="150"/>
                    </a:cubicBezTo>
                    <a:cubicBezTo>
                      <a:pt x="125" y="150"/>
                      <a:pt x="127" y="149"/>
                      <a:pt x="129" y="148"/>
                    </a:cubicBezTo>
                    <a:cubicBezTo>
                      <a:pt x="130" y="148"/>
                      <a:pt x="131" y="148"/>
                      <a:pt x="131" y="148"/>
                    </a:cubicBezTo>
                    <a:cubicBezTo>
                      <a:pt x="131" y="148"/>
                      <a:pt x="132" y="148"/>
                      <a:pt x="133" y="148"/>
                    </a:cubicBezTo>
                    <a:cubicBezTo>
                      <a:pt x="133" y="148"/>
                      <a:pt x="134" y="148"/>
                      <a:pt x="134" y="148"/>
                    </a:cubicBezTo>
                    <a:cubicBezTo>
                      <a:pt x="135" y="148"/>
                      <a:pt x="135" y="147"/>
                      <a:pt x="135" y="147"/>
                    </a:cubicBezTo>
                    <a:cubicBezTo>
                      <a:pt x="137" y="142"/>
                      <a:pt x="137" y="142"/>
                      <a:pt x="137" y="142"/>
                    </a:cubicBezTo>
                    <a:cubicBezTo>
                      <a:pt x="137" y="142"/>
                      <a:pt x="136" y="140"/>
                      <a:pt x="136" y="140"/>
                    </a:cubicBezTo>
                    <a:cubicBezTo>
                      <a:pt x="136" y="140"/>
                      <a:pt x="135" y="139"/>
                      <a:pt x="133" y="139"/>
                    </a:cubicBezTo>
                    <a:cubicBezTo>
                      <a:pt x="133" y="131"/>
                      <a:pt x="133" y="131"/>
                      <a:pt x="133" y="131"/>
                    </a:cubicBezTo>
                    <a:cubicBezTo>
                      <a:pt x="131" y="128"/>
                      <a:pt x="131" y="128"/>
                      <a:pt x="131" y="128"/>
                    </a:cubicBezTo>
                    <a:cubicBezTo>
                      <a:pt x="131" y="127"/>
                      <a:pt x="133" y="126"/>
                      <a:pt x="133" y="126"/>
                    </a:cubicBezTo>
                    <a:cubicBezTo>
                      <a:pt x="133" y="125"/>
                      <a:pt x="134" y="124"/>
                      <a:pt x="135" y="124"/>
                    </a:cubicBezTo>
                    <a:cubicBezTo>
                      <a:pt x="138" y="124"/>
                      <a:pt x="138" y="124"/>
                      <a:pt x="138" y="124"/>
                    </a:cubicBezTo>
                    <a:cubicBezTo>
                      <a:pt x="139" y="123"/>
                      <a:pt x="140" y="123"/>
                      <a:pt x="140" y="122"/>
                    </a:cubicBezTo>
                    <a:cubicBezTo>
                      <a:pt x="140" y="122"/>
                      <a:pt x="140" y="120"/>
                      <a:pt x="140" y="119"/>
                    </a:cubicBezTo>
                    <a:cubicBezTo>
                      <a:pt x="140" y="118"/>
                      <a:pt x="141" y="116"/>
                      <a:pt x="142" y="115"/>
                    </a:cubicBezTo>
                    <a:cubicBezTo>
                      <a:pt x="142" y="115"/>
                      <a:pt x="144" y="113"/>
                      <a:pt x="145" y="112"/>
                    </a:cubicBezTo>
                    <a:cubicBezTo>
                      <a:pt x="145" y="111"/>
                      <a:pt x="146" y="108"/>
                      <a:pt x="146" y="107"/>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9" name="Freeform 12"/>
              <p:cNvSpPr>
                <a:spLocks/>
              </p:cNvSpPr>
              <p:nvPr/>
            </p:nvSpPr>
            <p:spPr bwMode="auto">
              <a:xfrm>
                <a:off x="3092" y="2831"/>
                <a:ext cx="16" cy="8"/>
              </a:xfrm>
              <a:custGeom>
                <a:avLst/>
                <a:gdLst>
                  <a:gd name="T0" fmla="*/ 7 w 8"/>
                  <a:gd name="T1" fmla="*/ 0 h 4"/>
                  <a:gd name="T2" fmla="*/ 5 w 8"/>
                  <a:gd name="T3" fmla="*/ 0 h 4"/>
                  <a:gd name="T4" fmla="*/ 4 w 8"/>
                  <a:gd name="T5" fmla="*/ 0 h 4"/>
                  <a:gd name="T6" fmla="*/ 1 w 8"/>
                  <a:gd name="T7" fmla="*/ 1 h 4"/>
                  <a:gd name="T8" fmla="*/ 1 w 8"/>
                  <a:gd name="T9" fmla="*/ 2 h 4"/>
                  <a:gd name="T10" fmla="*/ 3 w 8"/>
                  <a:gd name="T11" fmla="*/ 3 h 4"/>
                  <a:gd name="T12" fmla="*/ 4 w 8"/>
                  <a:gd name="T13" fmla="*/ 4 h 4"/>
                  <a:gd name="T14" fmla="*/ 7 w 8"/>
                  <a:gd name="T15" fmla="*/ 2 h 4"/>
                  <a:gd name="T16" fmla="*/ 8 w 8"/>
                  <a:gd name="T17" fmla="*/ 1 h 4"/>
                  <a:gd name="T18" fmla="*/ 7 w 8"/>
                  <a:gd name="T19" fmla="*/ 0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8" h="4">
                    <a:moveTo>
                      <a:pt x="7" y="0"/>
                    </a:moveTo>
                    <a:cubicBezTo>
                      <a:pt x="6" y="0"/>
                      <a:pt x="5" y="0"/>
                      <a:pt x="5" y="0"/>
                    </a:cubicBezTo>
                    <a:cubicBezTo>
                      <a:pt x="5" y="0"/>
                      <a:pt x="4" y="0"/>
                      <a:pt x="4" y="0"/>
                    </a:cubicBezTo>
                    <a:cubicBezTo>
                      <a:pt x="4" y="0"/>
                      <a:pt x="2" y="0"/>
                      <a:pt x="1" y="1"/>
                    </a:cubicBezTo>
                    <a:cubicBezTo>
                      <a:pt x="0" y="1"/>
                      <a:pt x="1" y="2"/>
                      <a:pt x="1" y="2"/>
                    </a:cubicBezTo>
                    <a:cubicBezTo>
                      <a:pt x="1" y="2"/>
                      <a:pt x="2" y="3"/>
                      <a:pt x="3" y="3"/>
                    </a:cubicBezTo>
                    <a:cubicBezTo>
                      <a:pt x="4" y="4"/>
                      <a:pt x="4" y="4"/>
                      <a:pt x="4" y="4"/>
                    </a:cubicBezTo>
                    <a:cubicBezTo>
                      <a:pt x="4" y="4"/>
                      <a:pt x="6" y="3"/>
                      <a:pt x="7" y="2"/>
                    </a:cubicBezTo>
                    <a:cubicBezTo>
                      <a:pt x="7" y="1"/>
                      <a:pt x="7" y="2"/>
                      <a:pt x="8" y="1"/>
                    </a:cubicBezTo>
                    <a:cubicBezTo>
                      <a:pt x="8" y="1"/>
                      <a:pt x="7" y="0"/>
                      <a:pt x="7"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0" name="Freeform 13"/>
              <p:cNvSpPr>
                <a:spLocks/>
              </p:cNvSpPr>
              <p:nvPr/>
            </p:nvSpPr>
            <p:spPr bwMode="auto">
              <a:xfrm>
                <a:off x="2973" y="2670"/>
                <a:ext cx="20" cy="52"/>
              </a:xfrm>
              <a:custGeom>
                <a:avLst/>
                <a:gdLst>
                  <a:gd name="T0" fmla="*/ 7 w 10"/>
                  <a:gd name="T1" fmla="*/ 22 h 26"/>
                  <a:gd name="T2" fmla="*/ 5 w 10"/>
                  <a:gd name="T3" fmla="*/ 19 h 26"/>
                  <a:gd name="T4" fmla="*/ 4 w 10"/>
                  <a:gd name="T5" fmla="*/ 16 h 26"/>
                  <a:gd name="T6" fmla="*/ 6 w 10"/>
                  <a:gd name="T7" fmla="*/ 18 h 26"/>
                  <a:gd name="T8" fmla="*/ 8 w 10"/>
                  <a:gd name="T9" fmla="*/ 17 h 26"/>
                  <a:gd name="T10" fmla="*/ 6 w 10"/>
                  <a:gd name="T11" fmla="*/ 13 h 26"/>
                  <a:gd name="T12" fmla="*/ 5 w 10"/>
                  <a:gd name="T13" fmla="*/ 11 h 26"/>
                  <a:gd name="T14" fmla="*/ 5 w 10"/>
                  <a:gd name="T15" fmla="*/ 9 h 26"/>
                  <a:gd name="T16" fmla="*/ 4 w 10"/>
                  <a:gd name="T17" fmla="*/ 7 h 26"/>
                  <a:gd name="T18" fmla="*/ 4 w 10"/>
                  <a:gd name="T19" fmla="*/ 5 h 26"/>
                  <a:gd name="T20" fmla="*/ 4 w 10"/>
                  <a:gd name="T21" fmla="*/ 3 h 26"/>
                  <a:gd name="T22" fmla="*/ 7 w 10"/>
                  <a:gd name="T23" fmla="*/ 3 h 26"/>
                  <a:gd name="T24" fmla="*/ 5 w 10"/>
                  <a:gd name="T25" fmla="*/ 2 h 26"/>
                  <a:gd name="T26" fmla="*/ 3 w 10"/>
                  <a:gd name="T27" fmla="*/ 2 h 26"/>
                  <a:gd name="T28" fmla="*/ 2 w 10"/>
                  <a:gd name="T29" fmla="*/ 0 h 26"/>
                  <a:gd name="T30" fmla="*/ 1 w 10"/>
                  <a:gd name="T31" fmla="*/ 1 h 26"/>
                  <a:gd name="T32" fmla="*/ 1 w 10"/>
                  <a:gd name="T33" fmla="*/ 3 h 26"/>
                  <a:gd name="T34" fmla="*/ 2 w 10"/>
                  <a:gd name="T35" fmla="*/ 6 h 26"/>
                  <a:gd name="T36" fmla="*/ 0 w 10"/>
                  <a:gd name="T37" fmla="*/ 5 h 26"/>
                  <a:gd name="T38" fmla="*/ 1 w 10"/>
                  <a:gd name="T39" fmla="*/ 7 h 26"/>
                  <a:gd name="T40" fmla="*/ 1 w 10"/>
                  <a:gd name="T41" fmla="*/ 10 h 26"/>
                  <a:gd name="T42" fmla="*/ 2 w 10"/>
                  <a:gd name="T43" fmla="*/ 12 h 26"/>
                  <a:gd name="T44" fmla="*/ 4 w 10"/>
                  <a:gd name="T45" fmla="*/ 13 h 26"/>
                  <a:gd name="T46" fmla="*/ 2 w 10"/>
                  <a:gd name="T47" fmla="*/ 14 h 26"/>
                  <a:gd name="T48" fmla="*/ 2 w 10"/>
                  <a:gd name="T49" fmla="*/ 17 h 26"/>
                  <a:gd name="T50" fmla="*/ 3 w 10"/>
                  <a:gd name="T51" fmla="*/ 18 h 26"/>
                  <a:gd name="T52" fmla="*/ 3 w 10"/>
                  <a:gd name="T53" fmla="*/ 19 h 26"/>
                  <a:gd name="T54" fmla="*/ 4 w 10"/>
                  <a:gd name="T55" fmla="*/ 20 h 26"/>
                  <a:gd name="T56" fmla="*/ 5 w 10"/>
                  <a:gd name="T57" fmla="*/ 21 h 26"/>
                  <a:gd name="T58" fmla="*/ 8 w 10"/>
                  <a:gd name="T59" fmla="*/ 24 h 26"/>
                  <a:gd name="T60" fmla="*/ 9 w 10"/>
                  <a:gd name="T61" fmla="*/ 25 h 26"/>
                  <a:gd name="T62" fmla="*/ 8 w 10"/>
                  <a:gd name="T63" fmla="*/ 23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 h="26">
                    <a:moveTo>
                      <a:pt x="8" y="23"/>
                    </a:moveTo>
                    <a:cubicBezTo>
                      <a:pt x="8" y="22"/>
                      <a:pt x="7" y="22"/>
                      <a:pt x="7" y="22"/>
                    </a:cubicBezTo>
                    <a:cubicBezTo>
                      <a:pt x="7" y="22"/>
                      <a:pt x="6" y="21"/>
                      <a:pt x="5" y="20"/>
                    </a:cubicBezTo>
                    <a:cubicBezTo>
                      <a:pt x="5" y="19"/>
                      <a:pt x="5" y="19"/>
                      <a:pt x="5" y="19"/>
                    </a:cubicBezTo>
                    <a:cubicBezTo>
                      <a:pt x="5" y="19"/>
                      <a:pt x="4" y="18"/>
                      <a:pt x="4" y="18"/>
                    </a:cubicBezTo>
                    <a:cubicBezTo>
                      <a:pt x="4" y="18"/>
                      <a:pt x="4" y="17"/>
                      <a:pt x="4" y="16"/>
                    </a:cubicBezTo>
                    <a:cubicBezTo>
                      <a:pt x="5" y="16"/>
                      <a:pt x="5" y="17"/>
                      <a:pt x="5" y="17"/>
                    </a:cubicBezTo>
                    <a:cubicBezTo>
                      <a:pt x="5" y="17"/>
                      <a:pt x="6" y="18"/>
                      <a:pt x="6" y="18"/>
                    </a:cubicBezTo>
                    <a:cubicBezTo>
                      <a:pt x="7" y="19"/>
                      <a:pt x="7" y="18"/>
                      <a:pt x="7" y="18"/>
                    </a:cubicBezTo>
                    <a:cubicBezTo>
                      <a:pt x="7" y="18"/>
                      <a:pt x="8" y="17"/>
                      <a:pt x="8" y="17"/>
                    </a:cubicBezTo>
                    <a:cubicBezTo>
                      <a:pt x="8" y="16"/>
                      <a:pt x="7" y="15"/>
                      <a:pt x="6" y="15"/>
                    </a:cubicBezTo>
                    <a:cubicBezTo>
                      <a:pt x="6" y="15"/>
                      <a:pt x="6" y="13"/>
                      <a:pt x="6" y="13"/>
                    </a:cubicBezTo>
                    <a:cubicBezTo>
                      <a:pt x="6" y="12"/>
                      <a:pt x="6" y="12"/>
                      <a:pt x="6" y="12"/>
                    </a:cubicBezTo>
                    <a:cubicBezTo>
                      <a:pt x="5" y="11"/>
                      <a:pt x="5" y="11"/>
                      <a:pt x="5" y="11"/>
                    </a:cubicBezTo>
                    <a:cubicBezTo>
                      <a:pt x="5" y="11"/>
                      <a:pt x="5" y="10"/>
                      <a:pt x="5" y="10"/>
                    </a:cubicBezTo>
                    <a:cubicBezTo>
                      <a:pt x="5" y="10"/>
                      <a:pt x="5" y="9"/>
                      <a:pt x="5" y="9"/>
                    </a:cubicBezTo>
                    <a:cubicBezTo>
                      <a:pt x="5" y="8"/>
                      <a:pt x="5" y="8"/>
                      <a:pt x="5" y="8"/>
                    </a:cubicBezTo>
                    <a:cubicBezTo>
                      <a:pt x="5" y="8"/>
                      <a:pt x="4" y="7"/>
                      <a:pt x="4" y="7"/>
                    </a:cubicBezTo>
                    <a:cubicBezTo>
                      <a:pt x="4" y="6"/>
                      <a:pt x="4" y="6"/>
                      <a:pt x="4" y="5"/>
                    </a:cubicBezTo>
                    <a:cubicBezTo>
                      <a:pt x="5" y="5"/>
                      <a:pt x="4" y="5"/>
                      <a:pt x="4" y="5"/>
                    </a:cubicBezTo>
                    <a:cubicBezTo>
                      <a:pt x="4" y="4"/>
                      <a:pt x="4" y="3"/>
                      <a:pt x="4" y="3"/>
                    </a:cubicBezTo>
                    <a:cubicBezTo>
                      <a:pt x="4" y="2"/>
                      <a:pt x="4" y="3"/>
                      <a:pt x="4" y="3"/>
                    </a:cubicBezTo>
                    <a:cubicBezTo>
                      <a:pt x="4" y="3"/>
                      <a:pt x="5" y="4"/>
                      <a:pt x="6" y="4"/>
                    </a:cubicBezTo>
                    <a:cubicBezTo>
                      <a:pt x="6" y="4"/>
                      <a:pt x="7" y="3"/>
                      <a:pt x="7" y="3"/>
                    </a:cubicBezTo>
                    <a:cubicBezTo>
                      <a:pt x="7" y="2"/>
                      <a:pt x="6" y="2"/>
                      <a:pt x="6" y="2"/>
                    </a:cubicBezTo>
                    <a:cubicBezTo>
                      <a:pt x="6" y="2"/>
                      <a:pt x="5" y="2"/>
                      <a:pt x="5" y="2"/>
                    </a:cubicBezTo>
                    <a:cubicBezTo>
                      <a:pt x="5" y="2"/>
                      <a:pt x="4" y="2"/>
                      <a:pt x="4" y="2"/>
                    </a:cubicBezTo>
                    <a:cubicBezTo>
                      <a:pt x="3" y="2"/>
                      <a:pt x="4" y="2"/>
                      <a:pt x="3" y="2"/>
                    </a:cubicBezTo>
                    <a:cubicBezTo>
                      <a:pt x="3" y="2"/>
                      <a:pt x="3" y="2"/>
                      <a:pt x="3" y="1"/>
                    </a:cubicBezTo>
                    <a:cubicBezTo>
                      <a:pt x="2" y="1"/>
                      <a:pt x="2" y="0"/>
                      <a:pt x="2" y="0"/>
                    </a:cubicBezTo>
                    <a:cubicBezTo>
                      <a:pt x="2" y="0"/>
                      <a:pt x="1" y="0"/>
                      <a:pt x="1" y="0"/>
                    </a:cubicBezTo>
                    <a:cubicBezTo>
                      <a:pt x="1" y="0"/>
                      <a:pt x="1" y="1"/>
                      <a:pt x="1" y="1"/>
                    </a:cubicBezTo>
                    <a:cubicBezTo>
                      <a:pt x="1" y="1"/>
                      <a:pt x="1" y="2"/>
                      <a:pt x="1" y="2"/>
                    </a:cubicBezTo>
                    <a:cubicBezTo>
                      <a:pt x="1" y="3"/>
                      <a:pt x="1" y="3"/>
                      <a:pt x="1" y="3"/>
                    </a:cubicBezTo>
                    <a:cubicBezTo>
                      <a:pt x="1" y="3"/>
                      <a:pt x="2" y="3"/>
                      <a:pt x="2" y="4"/>
                    </a:cubicBezTo>
                    <a:cubicBezTo>
                      <a:pt x="3" y="4"/>
                      <a:pt x="2" y="5"/>
                      <a:pt x="2" y="6"/>
                    </a:cubicBezTo>
                    <a:cubicBezTo>
                      <a:pt x="2" y="6"/>
                      <a:pt x="2" y="5"/>
                      <a:pt x="1" y="5"/>
                    </a:cubicBezTo>
                    <a:cubicBezTo>
                      <a:pt x="1" y="5"/>
                      <a:pt x="0" y="5"/>
                      <a:pt x="0" y="5"/>
                    </a:cubicBezTo>
                    <a:cubicBezTo>
                      <a:pt x="0" y="5"/>
                      <a:pt x="0" y="6"/>
                      <a:pt x="0" y="6"/>
                    </a:cubicBezTo>
                    <a:cubicBezTo>
                      <a:pt x="0" y="7"/>
                      <a:pt x="0" y="7"/>
                      <a:pt x="1" y="7"/>
                    </a:cubicBezTo>
                    <a:cubicBezTo>
                      <a:pt x="1" y="8"/>
                      <a:pt x="1" y="8"/>
                      <a:pt x="1" y="8"/>
                    </a:cubicBezTo>
                    <a:cubicBezTo>
                      <a:pt x="1" y="8"/>
                      <a:pt x="1" y="9"/>
                      <a:pt x="1" y="10"/>
                    </a:cubicBezTo>
                    <a:cubicBezTo>
                      <a:pt x="2" y="10"/>
                      <a:pt x="2" y="10"/>
                      <a:pt x="2" y="11"/>
                    </a:cubicBezTo>
                    <a:cubicBezTo>
                      <a:pt x="2" y="11"/>
                      <a:pt x="2" y="12"/>
                      <a:pt x="2" y="12"/>
                    </a:cubicBezTo>
                    <a:cubicBezTo>
                      <a:pt x="2" y="12"/>
                      <a:pt x="3" y="13"/>
                      <a:pt x="3" y="13"/>
                    </a:cubicBezTo>
                    <a:cubicBezTo>
                      <a:pt x="3" y="13"/>
                      <a:pt x="4" y="13"/>
                      <a:pt x="4" y="13"/>
                    </a:cubicBezTo>
                    <a:cubicBezTo>
                      <a:pt x="3" y="15"/>
                      <a:pt x="3" y="15"/>
                      <a:pt x="3" y="15"/>
                    </a:cubicBezTo>
                    <a:cubicBezTo>
                      <a:pt x="2" y="14"/>
                      <a:pt x="2" y="14"/>
                      <a:pt x="2" y="14"/>
                    </a:cubicBezTo>
                    <a:cubicBezTo>
                      <a:pt x="2" y="14"/>
                      <a:pt x="2" y="15"/>
                      <a:pt x="2" y="16"/>
                    </a:cubicBezTo>
                    <a:cubicBezTo>
                      <a:pt x="2" y="16"/>
                      <a:pt x="2" y="16"/>
                      <a:pt x="2" y="17"/>
                    </a:cubicBezTo>
                    <a:cubicBezTo>
                      <a:pt x="2" y="17"/>
                      <a:pt x="2" y="17"/>
                      <a:pt x="3" y="17"/>
                    </a:cubicBezTo>
                    <a:cubicBezTo>
                      <a:pt x="3" y="17"/>
                      <a:pt x="3" y="17"/>
                      <a:pt x="3" y="18"/>
                    </a:cubicBezTo>
                    <a:cubicBezTo>
                      <a:pt x="3" y="18"/>
                      <a:pt x="4" y="19"/>
                      <a:pt x="4" y="19"/>
                    </a:cubicBezTo>
                    <a:cubicBezTo>
                      <a:pt x="4" y="19"/>
                      <a:pt x="3" y="19"/>
                      <a:pt x="3" y="19"/>
                    </a:cubicBezTo>
                    <a:cubicBezTo>
                      <a:pt x="2" y="19"/>
                      <a:pt x="2" y="20"/>
                      <a:pt x="2" y="20"/>
                    </a:cubicBezTo>
                    <a:cubicBezTo>
                      <a:pt x="2" y="20"/>
                      <a:pt x="4" y="20"/>
                      <a:pt x="4" y="20"/>
                    </a:cubicBezTo>
                    <a:cubicBezTo>
                      <a:pt x="4" y="20"/>
                      <a:pt x="5" y="20"/>
                      <a:pt x="5" y="20"/>
                    </a:cubicBezTo>
                    <a:cubicBezTo>
                      <a:pt x="5" y="20"/>
                      <a:pt x="5" y="21"/>
                      <a:pt x="5" y="21"/>
                    </a:cubicBezTo>
                    <a:cubicBezTo>
                      <a:pt x="5" y="21"/>
                      <a:pt x="6" y="22"/>
                      <a:pt x="7" y="22"/>
                    </a:cubicBezTo>
                    <a:cubicBezTo>
                      <a:pt x="7" y="22"/>
                      <a:pt x="7" y="24"/>
                      <a:pt x="8" y="24"/>
                    </a:cubicBezTo>
                    <a:cubicBezTo>
                      <a:pt x="8" y="25"/>
                      <a:pt x="8" y="25"/>
                      <a:pt x="9" y="25"/>
                    </a:cubicBezTo>
                    <a:cubicBezTo>
                      <a:pt x="9" y="26"/>
                      <a:pt x="9" y="25"/>
                      <a:pt x="9" y="25"/>
                    </a:cubicBezTo>
                    <a:cubicBezTo>
                      <a:pt x="10" y="25"/>
                      <a:pt x="9" y="24"/>
                      <a:pt x="9" y="24"/>
                    </a:cubicBezTo>
                    <a:cubicBezTo>
                      <a:pt x="9" y="23"/>
                      <a:pt x="9" y="23"/>
                      <a:pt x="8" y="2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1" name="Freeform 14"/>
              <p:cNvSpPr>
                <a:spLocks/>
              </p:cNvSpPr>
              <p:nvPr/>
            </p:nvSpPr>
            <p:spPr bwMode="auto">
              <a:xfrm>
                <a:off x="3092" y="2839"/>
                <a:ext cx="4" cy="4"/>
              </a:xfrm>
              <a:custGeom>
                <a:avLst/>
                <a:gdLst>
                  <a:gd name="T0" fmla="*/ 1 w 2"/>
                  <a:gd name="T1" fmla="*/ 0 h 2"/>
                  <a:gd name="T2" fmla="*/ 0 w 2"/>
                  <a:gd name="T3" fmla="*/ 2 h 2"/>
                  <a:gd name="T4" fmla="*/ 1 w 2"/>
                  <a:gd name="T5" fmla="*/ 2 h 2"/>
                  <a:gd name="T6" fmla="*/ 2 w 2"/>
                  <a:gd name="T7" fmla="*/ 1 h 2"/>
                  <a:gd name="T8" fmla="*/ 1 w 2"/>
                  <a:gd name="T9" fmla="*/ 0 h 2"/>
                </a:gdLst>
                <a:ahLst/>
                <a:cxnLst>
                  <a:cxn ang="0">
                    <a:pos x="T0" y="T1"/>
                  </a:cxn>
                  <a:cxn ang="0">
                    <a:pos x="T2" y="T3"/>
                  </a:cxn>
                  <a:cxn ang="0">
                    <a:pos x="T4" y="T5"/>
                  </a:cxn>
                  <a:cxn ang="0">
                    <a:pos x="T6" y="T7"/>
                  </a:cxn>
                  <a:cxn ang="0">
                    <a:pos x="T8" y="T9"/>
                  </a:cxn>
                </a:cxnLst>
                <a:rect l="0" t="0" r="r" b="b"/>
                <a:pathLst>
                  <a:path w="2" h="2">
                    <a:moveTo>
                      <a:pt x="1" y="0"/>
                    </a:moveTo>
                    <a:cubicBezTo>
                      <a:pt x="0" y="0"/>
                      <a:pt x="0" y="2"/>
                      <a:pt x="0" y="2"/>
                    </a:cubicBezTo>
                    <a:cubicBezTo>
                      <a:pt x="0" y="2"/>
                      <a:pt x="1" y="2"/>
                      <a:pt x="1" y="2"/>
                    </a:cubicBezTo>
                    <a:cubicBezTo>
                      <a:pt x="1" y="2"/>
                      <a:pt x="2" y="1"/>
                      <a:pt x="2" y="1"/>
                    </a:cubicBezTo>
                    <a:cubicBezTo>
                      <a:pt x="2" y="0"/>
                      <a:pt x="1" y="0"/>
                      <a:pt x="1"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2" name="Freeform 15"/>
              <p:cNvSpPr>
                <a:spLocks/>
              </p:cNvSpPr>
              <p:nvPr/>
            </p:nvSpPr>
            <p:spPr bwMode="auto">
              <a:xfrm>
                <a:off x="3100" y="2797"/>
                <a:ext cx="44" cy="12"/>
              </a:xfrm>
              <a:custGeom>
                <a:avLst/>
                <a:gdLst>
                  <a:gd name="T0" fmla="*/ 6 w 22"/>
                  <a:gd name="T1" fmla="*/ 3 h 6"/>
                  <a:gd name="T2" fmla="*/ 4 w 22"/>
                  <a:gd name="T3" fmla="*/ 2 h 6"/>
                  <a:gd name="T4" fmla="*/ 2 w 22"/>
                  <a:gd name="T5" fmla="*/ 0 h 6"/>
                  <a:gd name="T6" fmla="*/ 0 w 22"/>
                  <a:gd name="T7" fmla="*/ 1 h 6"/>
                  <a:gd name="T8" fmla="*/ 1 w 22"/>
                  <a:gd name="T9" fmla="*/ 2 h 6"/>
                  <a:gd name="T10" fmla="*/ 3 w 22"/>
                  <a:gd name="T11" fmla="*/ 2 h 6"/>
                  <a:gd name="T12" fmla="*/ 6 w 22"/>
                  <a:gd name="T13" fmla="*/ 4 h 6"/>
                  <a:gd name="T14" fmla="*/ 8 w 22"/>
                  <a:gd name="T15" fmla="*/ 5 h 6"/>
                  <a:gd name="T16" fmla="*/ 11 w 22"/>
                  <a:gd name="T17" fmla="*/ 5 h 6"/>
                  <a:gd name="T18" fmla="*/ 12 w 22"/>
                  <a:gd name="T19" fmla="*/ 6 h 6"/>
                  <a:gd name="T20" fmla="*/ 16 w 22"/>
                  <a:gd name="T21" fmla="*/ 5 h 6"/>
                  <a:gd name="T22" fmla="*/ 18 w 22"/>
                  <a:gd name="T23" fmla="*/ 5 h 6"/>
                  <a:gd name="T24" fmla="*/ 21 w 22"/>
                  <a:gd name="T25" fmla="*/ 4 h 6"/>
                  <a:gd name="T26" fmla="*/ 21 w 22"/>
                  <a:gd name="T27" fmla="*/ 2 h 6"/>
                  <a:gd name="T28" fmla="*/ 19 w 22"/>
                  <a:gd name="T29" fmla="*/ 1 h 6"/>
                  <a:gd name="T30" fmla="*/ 17 w 22"/>
                  <a:gd name="T31" fmla="*/ 1 h 6"/>
                  <a:gd name="T32" fmla="*/ 14 w 22"/>
                  <a:gd name="T33" fmla="*/ 1 h 6"/>
                  <a:gd name="T34" fmla="*/ 11 w 22"/>
                  <a:gd name="T35" fmla="*/ 0 h 6"/>
                  <a:gd name="T36" fmla="*/ 9 w 22"/>
                  <a:gd name="T37" fmla="*/ 0 h 6"/>
                  <a:gd name="T38" fmla="*/ 7 w 22"/>
                  <a:gd name="T39" fmla="*/ 0 h 6"/>
                  <a:gd name="T40" fmla="*/ 8 w 22"/>
                  <a:gd name="T41" fmla="*/ 1 h 6"/>
                  <a:gd name="T42" fmla="*/ 7 w 22"/>
                  <a:gd name="T43" fmla="*/ 3 h 6"/>
                  <a:gd name="T44" fmla="*/ 6 w 22"/>
                  <a:gd name="T45"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 h="6">
                    <a:moveTo>
                      <a:pt x="6" y="3"/>
                    </a:moveTo>
                    <a:cubicBezTo>
                      <a:pt x="6" y="3"/>
                      <a:pt x="4" y="2"/>
                      <a:pt x="4" y="2"/>
                    </a:cubicBezTo>
                    <a:cubicBezTo>
                      <a:pt x="3" y="2"/>
                      <a:pt x="3" y="1"/>
                      <a:pt x="2" y="0"/>
                    </a:cubicBezTo>
                    <a:cubicBezTo>
                      <a:pt x="1" y="0"/>
                      <a:pt x="1" y="1"/>
                      <a:pt x="0" y="1"/>
                    </a:cubicBezTo>
                    <a:cubicBezTo>
                      <a:pt x="0" y="1"/>
                      <a:pt x="1" y="2"/>
                      <a:pt x="1" y="2"/>
                    </a:cubicBezTo>
                    <a:cubicBezTo>
                      <a:pt x="2" y="2"/>
                      <a:pt x="3" y="2"/>
                      <a:pt x="3" y="2"/>
                    </a:cubicBezTo>
                    <a:cubicBezTo>
                      <a:pt x="3" y="3"/>
                      <a:pt x="6" y="4"/>
                      <a:pt x="6" y="4"/>
                    </a:cubicBezTo>
                    <a:cubicBezTo>
                      <a:pt x="6" y="4"/>
                      <a:pt x="7" y="4"/>
                      <a:pt x="8" y="5"/>
                    </a:cubicBezTo>
                    <a:cubicBezTo>
                      <a:pt x="8" y="5"/>
                      <a:pt x="9" y="5"/>
                      <a:pt x="11" y="5"/>
                    </a:cubicBezTo>
                    <a:cubicBezTo>
                      <a:pt x="13" y="6"/>
                      <a:pt x="12" y="6"/>
                      <a:pt x="12" y="6"/>
                    </a:cubicBezTo>
                    <a:cubicBezTo>
                      <a:pt x="12" y="6"/>
                      <a:pt x="14" y="6"/>
                      <a:pt x="16" y="5"/>
                    </a:cubicBezTo>
                    <a:cubicBezTo>
                      <a:pt x="18" y="5"/>
                      <a:pt x="17" y="5"/>
                      <a:pt x="18" y="5"/>
                    </a:cubicBezTo>
                    <a:cubicBezTo>
                      <a:pt x="20" y="5"/>
                      <a:pt x="19" y="5"/>
                      <a:pt x="21" y="4"/>
                    </a:cubicBezTo>
                    <a:cubicBezTo>
                      <a:pt x="22" y="3"/>
                      <a:pt x="21" y="3"/>
                      <a:pt x="21" y="2"/>
                    </a:cubicBezTo>
                    <a:cubicBezTo>
                      <a:pt x="21" y="2"/>
                      <a:pt x="20" y="1"/>
                      <a:pt x="19" y="1"/>
                    </a:cubicBezTo>
                    <a:cubicBezTo>
                      <a:pt x="19" y="1"/>
                      <a:pt x="18" y="1"/>
                      <a:pt x="17" y="1"/>
                    </a:cubicBezTo>
                    <a:cubicBezTo>
                      <a:pt x="16" y="1"/>
                      <a:pt x="16" y="0"/>
                      <a:pt x="14" y="1"/>
                    </a:cubicBezTo>
                    <a:cubicBezTo>
                      <a:pt x="11" y="1"/>
                      <a:pt x="12" y="1"/>
                      <a:pt x="11" y="0"/>
                    </a:cubicBezTo>
                    <a:cubicBezTo>
                      <a:pt x="11" y="0"/>
                      <a:pt x="10" y="0"/>
                      <a:pt x="9" y="0"/>
                    </a:cubicBezTo>
                    <a:cubicBezTo>
                      <a:pt x="9" y="0"/>
                      <a:pt x="7" y="0"/>
                      <a:pt x="7" y="0"/>
                    </a:cubicBezTo>
                    <a:cubicBezTo>
                      <a:pt x="7" y="1"/>
                      <a:pt x="7" y="1"/>
                      <a:pt x="8" y="1"/>
                    </a:cubicBezTo>
                    <a:cubicBezTo>
                      <a:pt x="8" y="2"/>
                      <a:pt x="7" y="3"/>
                      <a:pt x="7" y="3"/>
                    </a:cubicBezTo>
                    <a:cubicBezTo>
                      <a:pt x="7" y="4"/>
                      <a:pt x="6" y="3"/>
                      <a:pt x="6"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3" name="Freeform 16"/>
              <p:cNvSpPr>
                <a:spLocks/>
              </p:cNvSpPr>
              <p:nvPr/>
            </p:nvSpPr>
            <p:spPr bwMode="auto">
              <a:xfrm>
                <a:off x="2969" y="2658"/>
                <a:ext cx="8" cy="12"/>
              </a:xfrm>
              <a:custGeom>
                <a:avLst/>
                <a:gdLst>
                  <a:gd name="T0" fmla="*/ 2 w 4"/>
                  <a:gd name="T1" fmla="*/ 1 h 6"/>
                  <a:gd name="T2" fmla="*/ 1 w 4"/>
                  <a:gd name="T3" fmla="*/ 1 h 6"/>
                  <a:gd name="T4" fmla="*/ 1 w 4"/>
                  <a:gd name="T5" fmla="*/ 2 h 6"/>
                  <a:gd name="T6" fmla="*/ 1 w 4"/>
                  <a:gd name="T7" fmla="*/ 4 h 6"/>
                  <a:gd name="T8" fmla="*/ 1 w 4"/>
                  <a:gd name="T9" fmla="*/ 5 h 6"/>
                  <a:gd name="T10" fmla="*/ 2 w 4"/>
                  <a:gd name="T11" fmla="*/ 6 h 6"/>
                  <a:gd name="T12" fmla="*/ 4 w 4"/>
                  <a:gd name="T13" fmla="*/ 6 h 6"/>
                  <a:gd name="T14" fmla="*/ 3 w 4"/>
                  <a:gd name="T15" fmla="*/ 5 h 6"/>
                  <a:gd name="T16" fmla="*/ 3 w 4"/>
                  <a:gd name="T17" fmla="*/ 4 h 6"/>
                  <a:gd name="T18" fmla="*/ 3 w 4"/>
                  <a:gd name="T19" fmla="*/ 3 h 6"/>
                  <a:gd name="T20" fmla="*/ 2 w 4"/>
                  <a:gd name="T21"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6">
                    <a:moveTo>
                      <a:pt x="2" y="1"/>
                    </a:moveTo>
                    <a:cubicBezTo>
                      <a:pt x="2" y="0"/>
                      <a:pt x="1" y="1"/>
                      <a:pt x="1" y="1"/>
                    </a:cubicBezTo>
                    <a:cubicBezTo>
                      <a:pt x="1" y="1"/>
                      <a:pt x="1" y="2"/>
                      <a:pt x="1" y="2"/>
                    </a:cubicBezTo>
                    <a:cubicBezTo>
                      <a:pt x="0" y="3"/>
                      <a:pt x="1" y="3"/>
                      <a:pt x="1" y="4"/>
                    </a:cubicBezTo>
                    <a:cubicBezTo>
                      <a:pt x="1" y="4"/>
                      <a:pt x="1" y="4"/>
                      <a:pt x="1" y="5"/>
                    </a:cubicBezTo>
                    <a:cubicBezTo>
                      <a:pt x="1" y="5"/>
                      <a:pt x="2" y="6"/>
                      <a:pt x="2" y="6"/>
                    </a:cubicBezTo>
                    <a:cubicBezTo>
                      <a:pt x="4" y="6"/>
                      <a:pt x="4" y="6"/>
                      <a:pt x="4" y="6"/>
                    </a:cubicBezTo>
                    <a:cubicBezTo>
                      <a:pt x="4" y="6"/>
                      <a:pt x="4" y="5"/>
                      <a:pt x="3" y="5"/>
                    </a:cubicBezTo>
                    <a:cubicBezTo>
                      <a:pt x="3" y="4"/>
                      <a:pt x="3" y="4"/>
                      <a:pt x="3" y="4"/>
                    </a:cubicBezTo>
                    <a:cubicBezTo>
                      <a:pt x="3" y="4"/>
                      <a:pt x="3" y="3"/>
                      <a:pt x="3" y="3"/>
                    </a:cubicBezTo>
                    <a:cubicBezTo>
                      <a:pt x="3" y="2"/>
                      <a:pt x="3" y="1"/>
                      <a:pt x="2"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4" name="Freeform 17"/>
              <p:cNvSpPr>
                <a:spLocks/>
              </p:cNvSpPr>
              <p:nvPr/>
            </p:nvSpPr>
            <p:spPr bwMode="auto">
              <a:xfrm>
                <a:off x="2969" y="2700"/>
                <a:ext cx="4" cy="8"/>
              </a:xfrm>
              <a:custGeom>
                <a:avLst/>
                <a:gdLst>
                  <a:gd name="T0" fmla="*/ 2 w 2"/>
                  <a:gd name="T1" fmla="*/ 0 h 4"/>
                  <a:gd name="T2" fmla="*/ 1 w 2"/>
                  <a:gd name="T3" fmla="*/ 1 h 4"/>
                  <a:gd name="T4" fmla="*/ 1 w 2"/>
                  <a:gd name="T5" fmla="*/ 2 h 4"/>
                  <a:gd name="T6" fmla="*/ 0 w 2"/>
                  <a:gd name="T7" fmla="*/ 3 h 4"/>
                  <a:gd name="T8" fmla="*/ 1 w 2"/>
                  <a:gd name="T9" fmla="*/ 4 h 4"/>
                  <a:gd name="T10" fmla="*/ 2 w 2"/>
                  <a:gd name="T11" fmla="*/ 3 h 4"/>
                  <a:gd name="T12" fmla="*/ 2 w 2"/>
                  <a:gd name="T13" fmla="*/ 1 h 4"/>
                  <a:gd name="T14" fmla="*/ 2 w 2"/>
                  <a:gd name="T15" fmla="*/ 0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 h="4">
                    <a:moveTo>
                      <a:pt x="2" y="0"/>
                    </a:moveTo>
                    <a:cubicBezTo>
                      <a:pt x="2" y="0"/>
                      <a:pt x="1" y="1"/>
                      <a:pt x="1" y="1"/>
                    </a:cubicBezTo>
                    <a:cubicBezTo>
                      <a:pt x="1" y="1"/>
                      <a:pt x="1" y="2"/>
                      <a:pt x="1" y="2"/>
                    </a:cubicBezTo>
                    <a:cubicBezTo>
                      <a:pt x="0" y="2"/>
                      <a:pt x="0" y="2"/>
                      <a:pt x="0" y="3"/>
                    </a:cubicBezTo>
                    <a:cubicBezTo>
                      <a:pt x="0" y="3"/>
                      <a:pt x="1" y="4"/>
                      <a:pt x="1" y="4"/>
                    </a:cubicBezTo>
                    <a:cubicBezTo>
                      <a:pt x="1" y="4"/>
                      <a:pt x="2" y="3"/>
                      <a:pt x="2" y="3"/>
                    </a:cubicBezTo>
                    <a:cubicBezTo>
                      <a:pt x="2" y="3"/>
                      <a:pt x="2" y="1"/>
                      <a:pt x="2" y="1"/>
                    </a:cubicBezTo>
                    <a:cubicBezTo>
                      <a:pt x="2" y="1"/>
                      <a:pt x="2" y="0"/>
                      <a:pt x="2"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5" name="Freeform 18"/>
              <p:cNvSpPr>
                <a:spLocks/>
              </p:cNvSpPr>
              <p:nvPr/>
            </p:nvSpPr>
            <p:spPr bwMode="auto">
              <a:xfrm>
                <a:off x="2973" y="2714"/>
                <a:ext cx="4" cy="4"/>
              </a:xfrm>
              <a:custGeom>
                <a:avLst/>
                <a:gdLst>
                  <a:gd name="T0" fmla="*/ 0 w 2"/>
                  <a:gd name="T1" fmla="*/ 0 h 2"/>
                  <a:gd name="T2" fmla="*/ 0 w 2"/>
                  <a:gd name="T3" fmla="*/ 1 h 2"/>
                  <a:gd name="T4" fmla="*/ 1 w 2"/>
                  <a:gd name="T5" fmla="*/ 2 h 2"/>
                  <a:gd name="T6" fmla="*/ 2 w 2"/>
                  <a:gd name="T7" fmla="*/ 1 h 2"/>
                  <a:gd name="T8" fmla="*/ 2 w 2"/>
                  <a:gd name="T9" fmla="*/ 0 h 2"/>
                  <a:gd name="T10" fmla="*/ 0 w 2"/>
                  <a:gd name="T11" fmla="*/ 0 h 2"/>
                </a:gdLst>
                <a:ahLst/>
                <a:cxnLst>
                  <a:cxn ang="0">
                    <a:pos x="T0" y="T1"/>
                  </a:cxn>
                  <a:cxn ang="0">
                    <a:pos x="T2" y="T3"/>
                  </a:cxn>
                  <a:cxn ang="0">
                    <a:pos x="T4" y="T5"/>
                  </a:cxn>
                  <a:cxn ang="0">
                    <a:pos x="T6" y="T7"/>
                  </a:cxn>
                  <a:cxn ang="0">
                    <a:pos x="T8" y="T9"/>
                  </a:cxn>
                  <a:cxn ang="0">
                    <a:pos x="T10" y="T11"/>
                  </a:cxn>
                </a:cxnLst>
                <a:rect l="0" t="0" r="r" b="b"/>
                <a:pathLst>
                  <a:path w="2" h="2">
                    <a:moveTo>
                      <a:pt x="0" y="0"/>
                    </a:moveTo>
                    <a:cubicBezTo>
                      <a:pt x="0" y="1"/>
                      <a:pt x="0" y="1"/>
                      <a:pt x="0" y="1"/>
                    </a:cubicBezTo>
                    <a:cubicBezTo>
                      <a:pt x="0" y="1"/>
                      <a:pt x="1" y="2"/>
                      <a:pt x="1" y="2"/>
                    </a:cubicBezTo>
                    <a:cubicBezTo>
                      <a:pt x="1" y="2"/>
                      <a:pt x="2" y="1"/>
                      <a:pt x="2" y="1"/>
                    </a:cubicBezTo>
                    <a:cubicBezTo>
                      <a:pt x="2" y="1"/>
                      <a:pt x="2" y="0"/>
                      <a:pt x="2" y="0"/>
                    </a:cubicBezTo>
                    <a:cubicBezTo>
                      <a:pt x="1"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6" name="Freeform 19"/>
              <p:cNvSpPr>
                <a:spLocks/>
              </p:cNvSpPr>
              <p:nvPr/>
            </p:nvSpPr>
            <p:spPr bwMode="auto">
              <a:xfrm>
                <a:off x="2983" y="270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7" name="Freeform 20"/>
              <p:cNvSpPr>
                <a:spLocks/>
              </p:cNvSpPr>
              <p:nvPr/>
            </p:nvSpPr>
            <p:spPr bwMode="auto">
              <a:xfrm>
                <a:off x="3112" y="2811"/>
                <a:ext cx="54" cy="12"/>
              </a:xfrm>
              <a:custGeom>
                <a:avLst/>
                <a:gdLst>
                  <a:gd name="T0" fmla="*/ 9 w 27"/>
                  <a:gd name="T1" fmla="*/ 5 h 6"/>
                  <a:gd name="T2" fmla="*/ 11 w 27"/>
                  <a:gd name="T3" fmla="*/ 6 h 6"/>
                  <a:gd name="T4" fmla="*/ 11 w 27"/>
                  <a:gd name="T5" fmla="*/ 5 h 6"/>
                  <a:gd name="T6" fmla="*/ 11 w 27"/>
                  <a:gd name="T7" fmla="*/ 4 h 6"/>
                  <a:gd name="T8" fmla="*/ 14 w 27"/>
                  <a:gd name="T9" fmla="*/ 3 h 6"/>
                  <a:gd name="T10" fmla="*/ 16 w 27"/>
                  <a:gd name="T11" fmla="*/ 3 h 6"/>
                  <a:gd name="T12" fmla="*/ 18 w 27"/>
                  <a:gd name="T13" fmla="*/ 3 h 6"/>
                  <a:gd name="T14" fmla="*/ 20 w 27"/>
                  <a:gd name="T15" fmla="*/ 3 h 6"/>
                  <a:gd name="T16" fmla="*/ 21 w 27"/>
                  <a:gd name="T17" fmla="*/ 4 h 6"/>
                  <a:gd name="T18" fmla="*/ 23 w 27"/>
                  <a:gd name="T19" fmla="*/ 3 h 6"/>
                  <a:gd name="T20" fmla="*/ 24 w 27"/>
                  <a:gd name="T21" fmla="*/ 4 h 6"/>
                  <a:gd name="T22" fmla="*/ 25 w 27"/>
                  <a:gd name="T23" fmla="*/ 5 h 6"/>
                  <a:gd name="T24" fmla="*/ 27 w 27"/>
                  <a:gd name="T25" fmla="*/ 4 h 6"/>
                  <a:gd name="T26" fmla="*/ 27 w 27"/>
                  <a:gd name="T27" fmla="*/ 3 h 6"/>
                  <a:gd name="T28" fmla="*/ 27 w 27"/>
                  <a:gd name="T29" fmla="*/ 1 h 6"/>
                  <a:gd name="T30" fmla="*/ 25 w 27"/>
                  <a:gd name="T31" fmla="*/ 1 h 6"/>
                  <a:gd name="T32" fmla="*/ 24 w 27"/>
                  <a:gd name="T33" fmla="*/ 2 h 6"/>
                  <a:gd name="T34" fmla="*/ 23 w 27"/>
                  <a:gd name="T35" fmla="*/ 2 h 6"/>
                  <a:gd name="T36" fmla="*/ 22 w 27"/>
                  <a:gd name="T37" fmla="*/ 3 h 6"/>
                  <a:gd name="T38" fmla="*/ 21 w 27"/>
                  <a:gd name="T39" fmla="*/ 2 h 6"/>
                  <a:gd name="T40" fmla="*/ 19 w 27"/>
                  <a:gd name="T41" fmla="*/ 2 h 6"/>
                  <a:gd name="T42" fmla="*/ 18 w 27"/>
                  <a:gd name="T43" fmla="*/ 2 h 6"/>
                  <a:gd name="T44" fmla="*/ 13 w 27"/>
                  <a:gd name="T45" fmla="*/ 1 h 6"/>
                  <a:gd name="T46" fmla="*/ 11 w 27"/>
                  <a:gd name="T47" fmla="*/ 2 h 6"/>
                  <a:gd name="T48" fmla="*/ 10 w 27"/>
                  <a:gd name="T49" fmla="*/ 1 h 6"/>
                  <a:gd name="T50" fmla="*/ 9 w 27"/>
                  <a:gd name="T51" fmla="*/ 0 h 6"/>
                  <a:gd name="T52" fmla="*/ 7 w 27"/>
                  <a:gd name="T53" fmla="*/ 1 h 6"/>
                  <a:gd name="T54" fmla="*/ 6 w 27"/>
                  <a:gd name="T55" fmla="*/ 0 h 6"/>
                  <a:gd name="T56" fmla="*/ 5 w 27"/>
                  <a:gd name="T57" fmla="*/ 1 h 6"/>
                  <a:gd name="T58" fmla="*/ 4 w 27"/>
                  <a:gd name="T59" fmla="*/ 2 h 6"/>
                  <a:gd name="T60" fmla="*/ 3 w 27"/>
                  <a:gd name="T61" fmla="*/ 2 h 6"/>
                  <a:gd name="T62" fmla="*/ 2 w 27"/>
                  <a:gd name="T63" fmla="*/ 1 h 6"/>
                  <a:gd name="T64" fmla="*/ 1 w 27"/>
                  <a:gd name="T65" fmla="*/ 2 h 6"/>
                  <a:gd name="T66" fmla="*/ 0 w 27"/>
                  <a:gd name="T67" fmla="*/ 4 h 6"/>
                  <a:gd name="T68" fmla="*/ 2 w 27"/>
                  <a:gd name="T69" fmla="*/ 4 h 6"/>
                  <a:gd name="T70" fmla="*/ 3 w 27"/>
                  <a:gd name="T71" fmla="*/ 3 h 6"/>
                  <a:gd name="T72" fmla="*/ 6 w 27"/>
                  <a:gd name="T73" fmla="*/ 4 h 6"/>
                  <a:gd name="T74" fmla="*/ 8 w 27"/>
                  <a:gd name="T75" fmla="*/ 4 h 6"/>
                  <a:gd name="T76" fmla="*/ 9 w 27"/>
                  <a:gd name="T77"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7" h="6">
                    <a:moveTo>
                      <a:pt x="9" y="5"/>
                    </a:moveTo>
                    <a:cubicBezTo>
                      <a:pt x="10" y="6"/>
                      <a:pt x="10" y="6"/>
                      <a:pt x="11" y="6"/>
                    </a:cubicBezTo>
                    <a:cubicBezTo>
                      <a:pt x="12" y="6"/>
                      <a:pt x="11" y="5"/>
                      <a:pt x="11" y="5"/>
                    </a:cubicBezTo>
                    <a:cubicBezTo>
                      <a:pt x="11" y="5"/>
                      <a:pt x="11" y="4"/>
                      <a:pt x="11" y="4"/>
                    </a:cubicBezTo>
                    <a:cubicBezTo>
                      <a:pt x="11" y="4"/>
                      <a:pt x="13" y="4"/>
                      <a:pt x="14" y="3"/>
                    </a:cubicBezTo>
                    <a:cubicBezTo>
                      <a:pt x="14" y="3"/>
                      <a:pt x="15" y="3"/>
                      <a:pt x="16" y="3"/>
                    </a:cubicBezTo>
                    <a:cubicBezTo>
                      <a:pt x="17" y="3"/>
                      <a:pt x="17" y="3"/>
                      <a:pt x="18" y="3"/>
                    </a:cubicBezTo>
                    <a:cubicBezTo>
                      <a:pt x="18" y="3"/>
                      <a:pt x="20" y="3"/>
                      <a:pt x="20" y="3"/>
                    </a:cubicBezTo>
                    <a:cubicBezTo>
                      <a:pt x="20" y="3"/>
                      <a:pt x="20" y="4"/>
                      <a:pt x="21" y="4"/>
                    </a:cubicBezTo>
                    <a:cubicBezTo>
                      <a:pt x="21" y="4"/>
                      <a:pt x="23" y="3"/>
                      <a:pt x="23" y="3"/>
                    </a:cubicBezTo>
                    <a:cubicBezTo>
                      <a:pt x="23" y="3"/>
                      <a:pt x="24" y="4"/>
                      <a:pt x="24" y="4"/>
                    </a:cubicBezTo>
                    <a:cubicBezTo>
                      <a:pt x="24" y="4"/>
                      <a:pt x="25" y="5"/>
                      <a:pt x="25" y="5"/>
                    </a:cubicBezTo>
                    <a:cubicBezTo>
                      <a:pt x="25" y="5"/>
                      <a:pt x="27" y="4"/>
                      <a:pt x="27" y="4"/>
                    </a:cubicBezTo>
                    <a:cubicBezTo>
                      <a:pt x="27" y="3"/>
                      <a:pt x="27" y="3"/>
                      <a:pt x="27" y="3"/>
                    </a:cubicBezTo>
                    <a:cubicBezTo>
                      <a:pt x="27" y="1"/>
                      <a:pt x="27" y="1"/>
                      <a:pt x="27" y="1"/>
                    </a:cubicBezTo>
                    <a:cubicBezTo>
                      <a:pt x="25" y="1"/>
                      <a:pt x="25" y="1"/>
                      <a:pt x="25" y="1"/>
                    </a:cubicBezTo>
                    <a:cubicBezTo>
                      <a:pt x="25" y="1"/>
                      <a:pt x="25" y="1"/>
                      <a:pt x="24" y="2"/>
                    </a:cubicBezTo>
                    <a:cubicBezTo>
                      <a:pt x="23" y="3"/>
                      <a:pt x="23" y="2"/>
                      <a:pt x="23" y="2"/>
                    </a:cubicBezTo>
                    <a:cubicBezTo>
                      <a:pt x="23" y="2"/>
                      <a:pt x="23" y="3"/>
                      <a:pt x="22" y="3"/>
                    </a:cubicBezTo>
                    <a:cubicBezTo>
                      <a:pt x="21" y="3"/>
                      <a:pt x="22" y="3"/>
                      <a:pt x="21" y="2"/>
                    </a:cubicBezTo>
                    <a:cubicBezTo>
                      <a:pt x="21" y="2"/>
                      <a:pt x="20" y="2"/>
                      <a:pt x="19" y="2"/>
                    </a:cubicBezTo>
                    <a:cubicBezTo>
                      <a:pt x="18" y="2"/>
                      <a:pt x="18" y="2"/>
                      <a:pt x="18" y="2"/>
                    </a:cubicBezTo>
                    <a:cubicBezTo>
                      <a:pt x="17" y="2"/>
                      <a:pt x="15" y="1"/>
                      <a:pt x="13" y="1"/>
                    </a:cubicBezTo>
                    <a:cubicBezTo>
                      <a:pt x="12" y="1"/>
                      <a:pt x="12" y="2"/>
                      <a:pt x="11" y="2"/>
                    </a:cubicBezTo>
                    <a:cubicBezTo>
                      <a:pt x="11" y="2"/>
                      <a:pt x="10" y="1"/>
                      <a:pt x="10" y="1"/>
                    </a:cubicBezTo>
                    <a:cubicBezTo>
                      <a:pt x="10" y="1"/>
                      <a:pt x="9" y="1"/>
                      <a:pt x="9" y="0"/>
                    </a:cubicBezTo>
                    <a:cubicBezTo>
                      <a:pt x="8" y="0"/>
                      <a:pt x="7" y="1"/>
                      <a:pt x="7" y="1"/>
                    </a:cubicBezTo>
                    <a:cubicBezTo>
                      <a:pt x="7" y="1"/>
                      <a:pt x="6" y="0"/>
                      <a:pt x="6" y="0"/>
                    </a:cubicBezTo>
                    <a:cubicBezTo>
                      <a:pt x="6" y="0"/>
                      <a:pt x="5" y="0"/>
                      <a:pt x="5" y="1"/>
                    </a:cubicBezTo>
                    <a:cubicBezTo>
                      <a:pt x="5" y="1"/>
                      <a:pt x="4" y="2"/>
                      <a:pt x="4" y="2"/>
                    </a:cubicBezTo>
                    <a:cubicBezTo>
                      <a:pt x="4" y="2"/>
                      <a:pt x="3" y="2"/>
                      <a:pt x="3" y="2"/>
                    </a:cubicBezTo>
                    <a:cubicBezTo>
                      <a:pt x="3" y="2"/>
                      <a:pt x="2" y="1"/>
                      <a:pt x="2" y="1"/>
                    </a:cubicBezTo>
                    <a:cubicBezTo>
                      <a:pt x="1" y="1"/>
                      <a:pt x="1" y="2"/>
                      <a:pt x="1" y="2"/>
                    </a:cubicBezTo>
                    <a:cubicBezTo>
                      <a:pt x="0" y="2"/>
                      <a:pt x="0" y="4"/>
                      <a:pt x="0" y="4"/>
                    </a:cubicBezTo>
                    <a:cubicBezTo>
                      <a:pt x="0" y="4"/>
                      <a:pt x="2" y="4"/>
                      <a:pt x="2" y="4"/>
                    </a:cubicBezTo>
                    <a:cubicBezTo>
                      <a:pt x="2" y="4"/>
                      <a:pt x="3" y="3"/>
                      <a:pt x="3" y="3"/>
                    </a:cubicBezTo>
                    <a:cubicBezTo>
                      <a:pt x="4" y="3"/>
                      <a:pt x="6" y="4"/>
                      <a:pt x="6" y="4"/>
                    </a:cubicBezTo>
                    <a:cubicBezTo>
                      <a:pt x="6" y="4"/>
                      <a:pt x="7" y="4"/>
                      <a:pt x="8" y="4"/>
                    </a:cubicBezTo>
                    <a:cubicBezTo>
                      <a:pt x="10" y="4"/>
                      <a:pt x="9" y="4"/>
                      <a:pt x="9" y="5"/>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8" name="Freeform 21"/>
              <p:cNvSpPr>
                <a:spLocks/>
              </p:cNvSpPr>
              <p:nvPr/>
            </p:nvSpPr>
            <p:spPr bwMode="auto">
              <a:xfrm>
                <a:off x="2999" y="2722"/>
                <a:ext cx="4" cy="6"/>
              </a:xfrm>
              <a:custGeom>
                <a:avLst/>
                <a:gdLst>
                  <a:gd name="T0" fmla="*/ 1 w 2"/>
                  <a:gd name="T1" fmla="*/ 0 h 3"/>
                  <a:gd name="T2" fmla="*/ 0 w 2"/>
                  <a:gd name="T3" fmla="*/ 0 h 3"/>
                  <a:gd name="T4" fmla="*/ 0 w 2"/>
                  <a:gd name="T5" fmla="*/ 0 h 3"/>
                  <a:gd name="T6" fmla="*/ 0 w 2"/>
                  <a:gd name="T7" fmla="*/ 1 h 3"/>
                  <a:gd name="T8" fmla="*/ 0 w 2"/>
                  <a:gd name="T9" fmla="*/ 2 h 3"/>
                  <a:gd name="T10" fmla="*/ 1 w 2"/>
                  <a:gd name="T11" fmla="*/ 3 h 3"/>
                  <a:gd name="T12" fmla="*/ 1 w 2"/>
                  <a:gd name="T13" fmla="*/ 2 h 3"/>
                  <a:gd name="T14" fmla="*/ 1 w 2"/>
                  <a:gd name="T15" fmla="*/ 1 h 3"/>
                  <a:gd name="T16" fmla="*/ 1 w 2"/>
                  <a:gd name="T17" fmla="*/ 0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3">
                    <a:moveTo>
                      <a:pt x="1" y="0"/>
                    </a:moveTo>
                    <a:cubicBezTo>
                      <a:pt x="1" y="0"/>
                      <a:pt x="0" y="0"/>
                      <a:pt x="0" y="0"/>
                    </a:cubicBezTo>
                    <a:cubicBezTo>
                      <a:pt x="0" y="0"/>
                      <a:pt x="0" y="0"/>
                      <a:pt x="0" y="0"/>
                    </a:cubicBezTo>
                    <a:cubicBezTo>
                      <a:pt x="0" y="1"/>
                      <a:pt x="0" y="1"/>
                      <a:pt x="0" y="1"/>
                    </a:cubicBezTo>
                    <a:cubicBezTo>
                      <a:pt x="0" y="2"/>
                      <a:pt x="0" y="2"/>
                      <a:pt x="0" y="2"/>
                    </a:cubicBezTo>
                    <a:cubicBezTo>
                      <a:pt x="0" y="2"/>
                      <a:pt x="0" y="2"/>
                      <a:pt x="1" y="3"/>
                    </a:cubicBezTo>
                    <a:cubicBezTo>
                      <a:pt x="2" y="3"/>
                      <a:pt x="1" y="3"/>
                      <a:pt x="1" y="2"/>
                    </a:cubicBezTo>
                    <a:cubicBezTo>
                      <a:pt x="1" y="2"/>
                      <a:pt x="1" y="2"/>
                      <a:pt x="1" y="1"/>
                    </a:cubicBezTo>
                    <a:cubicBezTo>
                      <a:pt x="1" y="1"/>
                      <a:pt x="1" y="1"/>
                      <a:pt x="1"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59" name="Freeform 22"/>
              <p:cNvSpPr>
                <a:spLocks/>
              </p:cNvSpPr>
              <p:nvPr/>
            </p:nvSpPr>
            <p:spPr bwMode="auto">
              <a:xfrm>
                <a:off x="3005" y="2720"/>
                <a:ext cx="2" cy="8"/>
              </a:xfrm>
              <a:custGeom>
                <a:avLst/>
                <a:gdLst>
                  <a:gd name="T0" fmla="*/ 1 w 1"/>
                  <a:gd name="T1" fmla="*/ 1 h 4"/>
                  <a:gd name="T2" fmla="*/ 0 w 1"/>
                  <a:gd name="T3" fmla="*/ 0 h 4"/>
                  <a:gd name="T4" fmla="*/ 0 w 1"/>
                  <a:gd name="T5" fmla="*/ 1 h 4"/>
                  <a:gd name="T6" fmla="*/ 0 w 1"/>
                  <a:gd name="T7" fmla="*/ 2 h 4"/>
                  <a:gd name="T8" fmla="*/ 0 w 1"/>
                  <a:gd name="T9" fmla="*/ 3 h 4"/>
                  <a:gd name="T10" fmla="*/ 1 w 1"/>
                  <a:gd name="T11" fmla="*/ 4 h 4"/>
                  <a:gd name="T12" fmla="*/ 1 w 1"/>
                  <a:gd name="T13" fmla="*/ 3 h 4"/>
                  <a:gd name="T14" fmla="*/ 1 w 1"/>
                  <a:gd name="T15" fmla="*/ 2 h 4"/>
                  <a:gd name="T16" fmla="*/ 1 w 1"/>
                  <a:gd name="T17" fmla="*/ 1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4">
                    <a:moveTo>
                      <a:pt x="1" y="1"/>
                    </a:moveTo>
                    <a:cubicBezTo>
                      <a:pt x="1" y="0"/>
                      <a:pt x="0" y="0"/>
                      <a:pt x="0" y="0"/>
                    </a:cubicBezTo>
                    <a:cubicBezTo>
                      <a:pt x="0" y="0"/>
                      <a:pt x="0" y="1"/>
                      <a:pt x="0" y="1"/>
                    </a:cubicBezTo>
                    <a:cubicBezTo>
                      <a:pt x="0" y="1"/>
                      <a:pt x="0" y="2"/>
                      <a:pt x="0" y="2"/>
                    </a:cubicBezTo>
                    <a:cubicBezTo>
                      <a:pt x="0" y="2"/>
                      <a:pt x="0" y="3"/>
                      <a:pt x="0" y="3"/>
                    </a:cubicBezTo>
                    <a:cubicBezTo>
                      <a:pt x="0" y="3"/>
                      <a:pt x="0" y="4"/>
                      <a:pt x="1" y="4"/>
                    </a:cubicBezTo>
                    <a:cubicBezTo>
                      <a:pt x="1" y="4"/>
                      <a:pt x="1" y="3"/>
                      <a:pt x="1" y="3"/>
                    </a:cubicBezTo>
                    <a:cubicBezTo>
                      <a:pt x="1" y="2"/>
                      <a:pt x="1" y="2"/>
                      <a:pt x="1" y="2"/>
                    </a:cubicBezTo>
                    <a:cubicBezTo>
                      <a:pt x="1" y="1"/>
                      <a:pt x="1" y="1"/>
                      <a:pt x="1"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0" name="Freeform 23"/>
              <p:cNvSpPr>
                <a:spLocks/>
              </p:cNvSpPr>
              <p:nvPr/>
            </p:nvSpPr>
            <p:spPr bwMode="auto">
              <a:xfrm>
                <a:off x="2999" y="2676"/>
                <a:ext cx="6" cy="6"/>
              </a:xfrm>
              <a:custGeom>
                <a:avLst/>
                <a:gdLst>
                  <a:gd name="T0" fmla="*/ 1 w 3"/>
                  <a:gd name="T1" fmla="*/ 2 h 3"/>
                  <a:gd name="T2" fmla="*/ 2 w 3"/>
                  <a:gd name="T3" fmla="*/ 3 h 3"/>
                  <a:gd name="T4" fmla="*/ 3 w 3"/>
                  <a:gd name="T5" fmla="*/ 2 h 3"/>
                  <a:gd name="T6" fmla="*/ 3 w 3"/>
                  <a:gd name="T7" fmla="*/ 1 h 3"/>
                  <a:gd name="T8" fmla="*/ 2 w 3"/>
                  <a:gd name="T9" fmla="*/ 1 h 3"/>
                  <a:gd name="T10" fmla="*/ 1 w 3"/>
                  <a:gd name="T11" fmla="*/ 1 h 3"/>
                  <a:gd name="T12" fmla="*/ 1 w 3"/>
                  <a:gd name="T13" fmla="*/ 0 h 3"/>
                  <a:gd name="T14" fmla="*/ 0 w 3"/>
                  <a:gd name="T15" fmla="*/ 0 h 3"/>
                  <a:gd name="T16" fmla="*/ 0 w 3"/>
                  <a:gd name="T17" fmla="*/ 1 h 3"/>
                  <a:gd name="T18" fmla="*/ 1 w 3"/>
                  <a:gd name="T1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 h="3">
                    <a:moveTo>
                      <a:pt x="1" y="2"/>
                    </a:moveTo>
                    <a:cubicBezTo>
                      <a:pt x="1" y="2"/>
                      <a:pt x="2" y="3"/>
                      <a:pt x="2" y="3"/>
                    </a:cubicBezTo>
                    <a:cubicBezTo>
                      <a:pt x="3" y="3"/>
                      <a:pt x="3" y="2"/>
                      <a:pt x="3" y="2"/>
                    </a:cubicBezTo>
                    <a:cubicBezTo>
                      <a:pt x="3" y="2"/>
                      <a:pt x="3" y="2"/>
                      <a:pt x="3" y="1"/>
                    </a:cubicBezTo>
                    <a:cubicBezTo>
                      <a:pt x="2" y="1"/>
                      <a:pt x="2" y="1"/>
                      <a:pt x="2" y="1"/>
                    </a:cubicBezTo>
                    <a:cubicBezTo>
                      <a:pt x="1" y="1"/>
                      <a:pt x="1" y="1"/>
                      <a:pt x="1" y="1"/>
                    </a:cubicBezTo>
                    <a:cubicBezTo>
                      <a:pt x="1" y="0"/>
                      <a:pt x="1" y="0"/>
                      <a:pt x="1" y="0"/>
                    </a:cubicBezTo>
                    <a:cubicBezTo>
                      <a:pt x="0" y="0"/>
                      <a:pt x="0" y="0"/>
                      <a:pt x="0" y="0"/>
                    </a:cubicBezTo>
                    <a:cubicBezTo>
                      <a:pt x="0" y="0"/>
                      <a:pt x="0" y="1"/>
                      <a:pt x="0" y="1"/>
                    </a:cubicBezTo>
                    <a:cubicBezTo>
                      <a:pt x="0" y="1"/>
                      <a:pt x="1"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1" name="Freeform 24"/>
              <p:cNvSpPr>
                <a:spLocks/>
              </p:cNvSpPr>
              <p:nvPr/>
            </p:nvSpPr>
            <p:spPr bwMode="auto">
              <a:xfrm>
                <a:off x="3009" y="2714"/>
                <a:ext cx="8" cy="8"/>
              </a:xfrm>
              <a:custGeom>
                <a:avLst/>
                <a:gdLst>
                  <a:gd name="T0" fmla="*/ 2 w 4"/>
                  <a:gd name="T1" fmla="*/ 4 h 4"/>
                  <a:gd name="T2" fmla="*/ 3 w 4"/>
                  <a:gd name="T3" fmla="*/ 4 h 4"/>
                  <a:gd name="T4" fmla="*/ 3 w 4"/>
                  <a:gd name="T5" fmla="*/ 2 h 4"/>
                  <a:gd name="T6" fmla="*/ 1 w 4"/>
                  <a:gd name="T7" fmla="*/ 2 h 4"/>
                  <a:gd name="T8" fmla="*/ 1 w 4"/>
                  <a:gd name="T9" fmla="*/ 1 h 4"/>
                  <a:gd name="T10" fmla="*/ 0 w 4"/>
                  <a:gd name="T11" fmla="*/ 1 h 4"/>
                  <a:gd name="T12" fmla="*/ 1 w 4"/>
                  <a:gd name="T13" fmla="*/ 2 h 4"/>
                  <a:gd name="T14" fmla="*/ 2 w 4"/>
                  <a:gd name="T15" fmla="*/ 3 h 4"/>
                  <a:gd name="T16" fmla="*/ 2 w 4"/>
                  <a:gd name="T17"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4">
                    <a:moveTo>
                      <a:pt x="2" y="4"/>
                    </a:moveTo>
                    <a:cubicBezTo>
                      <a:pt x="3" y="4"/>
                      <a:pt x="3" y="4"/>
                      <a:pt x="3" y="4"/>
                    </a:cubicBezTo>
                    <a:cubicBezTo>
                      <a:pt x="4" y="4"/>
                      <a:pt x="3" y="3"/>
                      <a:pt x="3" y="2"/>
                    </a:cubicBezTo>
                    <a:cubicBezTo>
                      <a:pt x="3" y="2"/>
                      <a:pt x="2" y="2"/>
                      <a:pt x="1" y="2"/>
                    </a:cubicBezTo>
                    <a:cubicBezTo>
                      <a:pt x="1" y="1"/>
                      <a:pt x="1" y="1"/>
                      <a:pt x="1" y="1"/>
                    </a:cubicBezTo>
                    <a:cubicBezTo>
                      <a:pt x="0" y="0"/>
                      <a:pt x="0" y="1"/>
                      <a:pt x="0" y="1"/>
                    </a:cubicBezTo>
                    <a:cubicBezTo>
                      <a:pt x="0" y="1"/>
                      <a:pt x="1" y="2"/>
                      <a:pt x="1" y="2"/>
                    </a:cubicBezTo>
                    <a:cubicBezTo>
                      <a:pt x="1" y="3"/>
                      <a:pt x="2" y="3"/>
                      <a:pt x="2" y="3"/>
                    </a:cubicBezTo>
                    <a:cubicBezTo>
                      <a:pt x="2" y="3"/>
                      <a:pt x="2" y="3"/>
                      <a:pt x="2"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2" name="Freeform 25"/>
              <p:cNvSpPr>
                <a:spLocks/>
              </p:cNvSpPr>
              <p:nvPr/>
            </p:nvSpPr>
            <p:spPr bwMode="auto">
              <a:xfrm>
                <a:off x="3202" y="2833"/>
                <a:ext cx="50" cy="34"/>
              </a:xfrm>
              <a:custGeom>
                <a:avLst/>
                <a:gdLst>
                  <a:gd name="T0" fmla="*/ 23 w 25"/>
                  <a:gd name="T1" fmla="*/ 12 h 17"/>
                  <a:gd name="T2" fmla="*/ 19 w 25"/>
                  <a:gd name="T3" fmla="*/ 10 h 17"/>
                  <a:gd name="T4" fmla="*/ 13 w 25"/>
                  <a:gd name="T5" fmla="*/ 8 h 17"/>
                  <a:gd name="T6" fmla="*/ 10 w 25"/>
                  <a:gd name="T7" fmla="*/ 6 h 17"/>
                  <a:gd name="T8" fmla="*/ 8 w 25"/>
                  <a:gd name="T9" fmla="*/ 4 h 17"/>
                  <a:gd name="T10" fmla="*/ 7 w 25"/>
                  <a:gd name="T11" fmla="*/ 3 h 17"/>
                  <a:gd name="T12" fmla="*/ 5 w 25"/>
                  <a:gd name="T13" fmla="*/ 1 h 17"/>
                  <a:gd name="T14" fmla="*/ 3 w 25"/>
                  <a:gd name="T15" fmla="*/ 0 h 17"/>
                  <a:gd name="T16" fmla="*/ 3 w 25"/>
                  <a:gd name="T17" fmla="*/ 0 h 17"/>
                  <a:gd name="T18" fmla="*/ 1 w 25"/>
                  <a:gd name="T19" fmla="*/ 0 h 17"/>
                  <a:gd name="T20" fmla="*/ 0 w 25"/>
                  <a:gd name="T21" fmla="*/ 1 h 17"/>
                  <a:gd name="T22" fmla="*/ 0 w 25"/>
                  <a:gd name="T23" fmla="*/ 2 h 17"/>
                  <a:gd name="T24" fmla="*/ 2 w 25"/>
                  <a:gd name="T25" fmla="*/ 1 h 17"/>
                  <a:gd name="T26" fmla="*/ 3 w 25"/>
                  <a:gd name="T27" fmla="*/ 2 h 17"/>
                  <a:gd name="T28" fmla="*/ 4 w 25"/>
                  <a:gd name="T29" fmla="*/ 2 h 17"/>
                  <a:gd name="T30" fmla="*/ 5 w 25"/>
                  <a:gd name="T31" fmla="*/ 4 h 17"/>
                  <a:gd name="T32" fmla="*/ 9 w 25"/>
                  <a:gd name="T33" fmla="*/ 5 h 17"/>
                  <a:gd name="T34" fmla="*/ 10 w 25"/>
                  <a:gd name="T35" fmla="*/ 7 h 17"/>
                  <a:gd name="T36" fmla="*/ 14 w 25"/>
                  <a:gd name="T37" fmla="*/ 9 h 17"/>
                  <a:gd name="T38" fmla="*/ 16 w 25"/>
                  <a:gd name="T39" fmla="*/ 11 h 17"/>
                  <a:gd name="T40" fmla="*/ 18 w 25"/>
                  <a:gd name="T41" fmla="*/ 12 h 17"/>
                  <a:gd name="T42" fmla="*/ 21 w 25"/>
                  <a:gd name="T43" fmla="*/ 14 h 17"/>
                  <a:gd name="T44" fmla="*/ 23 w 25"/>
                  <a:gd name="T45" fmla="*/ 16 h 17"/>
                  <a:gd name="T46" fmla="*/ 25 w 25"/>
                  <a:gd name="T47" fmla="*/ 16 h 17"/>
                  <a:gd name="T48" fmla="*/ 23 w 25"/>
                  <a:gd name="T49" fmla="*/ 13 h 17"/>
                  <a:gd name="T50" fmla="*/ 23 w 25"/>
                  <a:gd name="T51" fmla="*/ 1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25" h="17">
                    <a:moveTo>
                      <a:pt x="23" y="12"/>
                    </a:moveTo>
                    <a:cubicBezTo>
                      <a:pt x="21" y="12"/>
                      <a:pt x="19" y="10"/>
                      <a:pt x="19" y="10"/>
                    </a:cubicBezTo>
                    <a:cubicBezTo>
                      <a:pt x="13" y="8"/>
                      <a:pt x="13" y="8"/>
                      <a:pt x="13" y="8"/>
                    </a:cubicBezTo>
                    <a:cubicBezTo>
                      <a:pt x="10" y="6"/>
                      <a:pt x="10" y="6"/>
                      <a:pt x="10" y="6"/>
                    </a:cubicBezTo>
                    <a:cubicBezTo>
                      <a:pt x="8" y="4"/>
                      <a:pt x="8" y="4"/>
                      <a:pt x="8" y="4"/>
                    </a:cubicBezTo>
                    <a:cubicBezTo>
                      <a:pt x="7" y="3"/>
                      <a:pt x="7" y="3"/>
                      <a:pt x="7" y="3"/>
                    </a:cubicBezTo>
                    <a:cubicBezTo>
                      <a:pt x="5" y="1"/>
                      <a:pt x="5" y="1"/>
                      <a:pt x="5" y="1"/>
                    </a:cubicBezTo>
                    <a:cubicBezTo>
                      <a:pt x="3" y="0"/>
                      <a:pt x="3" y="0"/>
                      <a:pt x="3" y="0"/>
                    </a:cubicBezTo>
                    <a:cubicBezTo>
                      <a:pt x="3" y="0"/>
                      <a:pt x="3" y="0"/>
                      <a:pt x="3" y="0"/>
                    </a:cubicBezTo>
                    <a:cubicBezTo>
                      <a:pt x="1" y="0"/>
                      <a:pt x="1" y="0"/>
                      <a:pt x="1" y="0"/>
                    </a:cubicBezTo>
                    <a:cubicBezTo>
                      <a:pt x="1" y="0"/>
                      <a:pt x="0" y="1"/>
                      <a:pt x="0" y="1"/>
                    </a:cubicBezTo>
                    <a:cubicBezTo>
                      <a:pt x="0" y="2"/>
                      <a:pt x="0" y="2"/>
                      <a:pt x="0" y="2"/>
                    </a:cubicBezTo>
                    <a:cubicBezTo>
                      <a:pt x="1" y="2"/>
                      <a:pt x="2" y="1"/>
                      <a:pt x="2" y="1"/>
                    </a:cubicBezTo>
                    <a:cubicBezTo>
                      <a:pt x="2" y="1"/>
                      <a:pt x="2" y="1"/>
                      <a:pt x="3" y="2"/>
                    </a:cubicBezTo>
                    <a:cubicBezTo>
                      <a:pt x="4" y="2"/>
                      <a:pt x="3" y="1"/>
                      <a:pt x="4" y="2"/>
                    </a:cubicBezTo>
                    <a:cubicBezTo>
                      <a:pt x="4" y="3"/>
                      <a:pt x="2" y="3"/>
                      <a:pt x="5" y="4"/>
                    </a:cubicBezTo>
                    <a:cubicBezTo>
                      <a:pt x="8" y="5"/>
                      <a:pt x="7" y="5"/>
                      <a:pt x="9" y="5"/>
                    </a:cubicBezTo>
                    <a:cubicBezTo>
                      <a:pt x="10" y="6"/>
                      <a:pt x="10" y="5"/>
                      <a:pt x="10" y="7"/>
                    </a:cubicBezTo>
                    <a:cubicBezTo>
                      <a:pt x="11" y="9"/>
                      <a:pt x="11" y="8"/>
                      <a:pt x="14" y="9"/>
                    </a:cubicBezTo>
                    <a:cubicBezTo>
                      <a:pt x="16" y="9"/>
                      <a:pt x="16" y="10"/>
                      <a:pt x="16" y="11"/>
                    </a:cubicBezTo>
                    <a:cubicBezTo>
                      <a:pt x="17" y="11"/>
                      <a:pt x="17" y="12"/>
                      <a:pt x="18" y="12"/>
                    </a:cubicBezTo>
                    <a:cubicBezTo>
                      <a:pt x="18" y="13"/>
                      <a:pt x="20" y="13"/>
                      <a:pt x="21" y="14"/>
                    </a:cubicBezTo>
                    <a:cubicBezTo>
                      <a:pt x="22" y="14"/>
                      <a:pt x="23" y="16"/>
                      <a:pt x="23" y="16"/>
                    </a:cubicBezTo>
                    <a:cubicBezTo>
                      <a:pt x="23" y="16"/>
                      <a:pt x="25" y="17"/>
                      <a:pt x="25" y="16"/>
                    </a:cubicBezTo>
                    <a:cubicBezTo>
                      <a:pt x="25" y="16"/>
                      <a:pt x="23" y="14"/>
                      <a:pt x="23" y="13"/>
                    </a:cubicBezTo>
                    <a:cubicBezTo>
                      <a:pt x="23" y="13"/>
                      <a:pt x="23" y="13"/>
                      <a:pt x="23" y="1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3" name="Freeform 26"/>
              <p:cNvSpPr>
                <a:spLocks/>
              </p:cNvSpPr>
              <p:nvPr/>
            </p:nvSpPr>
            <p:spPr bwMode="auto">
              <a:xfrm>
                <a:off x="3176" y="2841"/>
                <a:ext cx="28" cy="8"/>
              </a:xfrm>
              <a:custGeom>
                <a:avLst/>
                <a:gdLst>
                  <a:gd name="T0" fmla="*/ 12 w 14"/>
                  <a:gd name="T1" fmla="*/ 2 h 4"/>
                  <a:gd name="T2" fmla="*/ 10 w 14"/>
                  <a:gd name="T3" fmla="*/ 1 h 4"/>
                  <a:gd name="T4" fmla="*/ 9 w 14"/>
                  <a:gd name="T5" fmla="*/ 1 h 4"/>
                  <a:gd name="T6" fmla="*/ 6 w 14"/>
                  <a:gd name="T7" fmla="*/ 1 h 4"/>
                  <a:gd name="T8" fmla="*/ 1 w 14"/>
                  <a:gd name="T9" fmla="*/ 0 h 4"/>
                  <a:gd name="T10" fmla="*/ 0 w 14"/>
                  <a:gd name="T11" fmla="*/ 0 h 4"/>
                  <a:gd name="T12" fmla="*/ 0 w 14"/>
                  <a:gd name="T13" fmla="*/ 1 h 4"/>
                  <a:gd name="T14" fmla="*/ 1 w 14"/>
                  <a:gd name="T15" fmla="*/ 2 h 4"/>
                  <a:gd name="T16" fmla="*/ 4 w 14"/>
                  <a:gd name="T17" fmla="*/ 2 h 4"/>
                  <a:gd name="T18" fmla="*/ 6 w 14"/>
                  <a:gd name="T19" fmla="*/ 3 h 4"/>
                  <a:gd name="T20" fmla="*/ 8 w 14"/>
                  <a:gd name="T21" fmla="*/ 3 h 4"/>
                  <a:gd name="T22" fmla="*/ 9 w 14"/>
                  <a:gd name="T23" fmla="*/ 3 h 4"/>
                  <a:gd name="T24" fmla="*/ 11 w 14"/>
                  <a:gd name="T25" fmla="*/ 3 h 4"/>
                  <a:gd name="T26" fmla="*/ 12 w 14"/>
                  <a:gd name="T27" fmla="*/ 4 h 4"/>
                  <a:gd name="T28" fmla="*/ 13 w 14"/>
                  <a:gd name="T29" fmla="*/ 3 h 4"/>
                  <a:gd name="T30" fmla="*/ 13 w 14"/>
                  <a:gd name="T31" fmla="*/ 2 h 4"/>
                  <a:gd name="T32" fmla="*/ 12 w 14"/>
                  <a:gd name="T33" fmla="*/ 2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4" h="4">
                    <a:moveTo>
                      <a:pt x="12" y="2"/>
                    </a:moveTo>
                    <a:cubicBezTo>
                      <a:pt x="12" y="1"/>
                      <a:pt x="11" y="1"/>
                      <a:pt x="10" y="1"/>
                    </a:cubicBezTo>
                    <a:cubicBezTo>
                      <a:pt x="10" y="1"/>
                      <a:pt x="9" y="1"/>
                      <a:pt x="9" y="1"/>
                    </a:cubicBezTo>
                    <a:cubicBezTo>
                      <a:pt x="6" y="1"/>
                      <a:pt x="6" y="1"/>
                      <a:pt x="6" y="1"/>
                    </a:cubicBezTo>
                    <a:cubicBezTo>
                      <a:pt x="6" y="1"/>
                      <a:pt x="2" y="0"/>
                      <a:pt x="1" y="0"/>
                    </a:cubicBezTo>
                    <a:cubicBezTo>
                      <a:pt x="1" y="0"/>
                      <a:pt x="0" y="0"/>
                      <a:pt x="0" y="0"/>
                    </a:cubicBezTo>
                    <a:cubicBezTo>
                      <a:pt x="0" y="0"/>
                      <a:pt x="0" y="1"/>
                      <a:pt x="0" y="1"/>
                    </a:cubicBezTo>
                    <a:cubicBezTo>
                      <a:pt x="0" y="1"/>
                      <a:pt x="1" y="2"/>
                      <a:pt x="1" y="2"/>
                    </a:cubicBezTo>
                    <a:cubicBezTo>
                      <a:pt x="1" y="2"/>
                      <a:pt x="4" y="2"/>
                      <a:pt x="4" y="2"/>
                    </a:cubicBezTo>
                    <a:cubicBezTo>
                      <a:pt x="5" y="2"/>
                      <a:pt x="6" y="2"/>
                      <a:pt x="6" y="3"/>
                    </a:cubicBezTo>
                    <a:cubicBezTo>
                      <a:pt x="6" y="3"/>
                      <a:pt x="8" y="3"/>
                      <a:pt x="8" y="3"/>
                    </a:cubicBezTo>
                    <a:cubicBezTo>
                      <a:pt x="9" y="3"/>
                      <a:pt x="9" y="3"/>
                      <a:pt x="9" y="3"/>
                    </a:cubicBezTo>
                    <a:cubicBezTo>
                      <a:pt x="11" y="3"/>
                      <a:pt x="11" y="3"/>
                      <a:pt x="11" y="3"/>
                    </a:cubicBezTo>
                    <a:cubicBezTo>
                      <a:pt x="11" y="3"/>
                      <a:pt x="12" y="3"/>
                      <a:pt x="12" y="4"/>
                    </a:cubicBezTo>
                    <a:cubicBezTo>
                      <a:pt x="12" y="4"/>
                      <a:pt x="13" y="4"/>
                      <a:pt x="13" y="3"/>
                    </a:cubicBezTo>
                    <a:cubicBezTo>
                      <a:pt x="14" y="3"/>
                      <a:pt x="13" y="3"/>
                      <a:pt x="13" y="2"/>
                    </a:cubicBezTo>
                    <a:cubicBezTo>
                      <a:pt x="13" y="2"/>
                      <a:pt x="13" y="2"/>
                      <a:pt x="12"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4" name="Freeform 27"/>
              <p:cNvSpPr>
                <a:spLocks/>
              </p:cNvSpPr>
              <p:nvPr/>
            </p:nvSpPr>
            <p:spPr bwMode="auto">
              <a:xfrm>
                <a:off x="2995" y="2682"/>
                <a:ext cx="12" cy="14"/>
              </a:xfrm>
              <a:custGeom>
                <a:avLst/>
                <a:gdLst>
                  <a:gd name="T0" fmla="*/ 1 w 6"/>
                  <a:gd name="T1" fmla="*/ 2 h 7"/>
                  <a:gd name="T2" fmla="*/ 0 w 6"/>
                  <a:gd name="T3" fmla="*/ 3 h 7"/>
                  <a:gd name="T4" fmla="*/ 0 w 6"/>
                  <a:gd name="T5" fmla="*/ 4 h 7"/>
                  <a:gd name="T6" fmla="*/ 2 w 6"/>
                  <a:gd name="T7" fmla="*/ 5 h 7"/>
                  <a:gd name="T8" fmla="*/ 3 w 6"/>
                  <a:gd name="T9" fmla="*/ 6 h 7"/>
                  <a:gd name="T10" fmla="*/ 5 w 6"/>
                  <a:gd name="T11" fmla="*/ 7 h 7"/>
                  <a:gd name="T12" fmla="*/ 5 w 6"/>
                  <a:gd name="T13" fmla="*/ 7 h 7"/>
                  <a:gd name="T14" fmla="*/ 6 w 6"/>
                  <a:gd name="T15" fmla="*/ 6 h 7"/>
                  <a:gd name="T16" fmla="*/ 5 w 6"/>
                  <a:gd name="T17" fmla="*/ 5 h 7"/>
                  <a:gd name="T18" fmla="*/ 4 w 6"/>
                  <a:gd name="T19" fmla="*/ 4 h 7"/>
                  <a:gd name="T20" fmla="*/ 3 w 6"/>
                  <a:gd name="T21" fmla="*/ 4 h 7"/>
                  <a:gd name="T22" fmla="*/ 3 w 6"/>
                  <a:gd name="T23" fmla="*/ 2 h 7"/>
                  <a:gd name="T24" fmla="*/ 5 w 6"/>
                  <a:gd name="T25" fmla="*/ 2 h 7"/>
                  <a:gd name="T26" fmla="*/ 3 w 6"/>
                  <a:gd name="T27" fmla="*/ 0 h 7"/>
                  <a:gd name="T28" fmla="*/ 2 w 6"/>
                  <a:gd name="T29" fmla="*/ 0 h 7"/>
                  <a:gd name="T30" fmla="*/ 2 w 6"/>
                  <a:gd name="T31" fmla="*/ 1 h 7"/>
                  <a:gd name="T32" fmla="*/ 2 w 6"/>
                  <a:gd name="T33" fmla="*/ 2 h 7"/>
                  <a:gd name="T34" fmla="*/ 1 w 6"/>
                  <a:gd name="T35" fmla="*/ 2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6" h="7">
                    <a:moveTo>
                      <a:pt x="1" y="2"/>
                    </a:moveTo>
                    <a:cubicBezTo>
                      <a:pt x="1" y="2"/>
                      <a:pt x="1" y="3"/>
                      <a:pt x="0" y="3"/>
                    </a:cubicBezTo>
                    <a:cubicBezTo>
                      <a:pt x="0" y="4"/>
                      <a:pt x="0" y="4"/>
                      <a:pt x="0" y="4"/>
                    </a:cubicBezTo>
                    <a:cubicBezTo>
                      <a:pt x="1" y="4"/>
                      <a:pt x="2" y="5"/>
                      <a:pt x="2" y="5"/>
                    </a:cubicBezTo>
                    <a:cubicBezTo>
                      <a:pt x="3" y="5"/>
                      <a:pt x="3" y="6"/>
                      <a:pt x="3" y="6"/>
                    </a:cubicBezTo>
                    <a:cubicBezTo>
                      <a:pt x="4" y="6"/>
                      <a:pt x="5" y="7"/>
                      <a:pt x="5" y="7"/>
                    </a:cubicBezTo>
                    <a:cubicBezTo>
                      <a:pt x="5" y="7"/>
                      <a:pt x="5" y="7"/>
                      <a:pt x="5" y="7"/>
                    </a:cubicBezTo>
                    <a:cubicBezTo>
                      <a:pt x="6" y="7"/>
                      <a:pt x="6" y="7"/>
                      <a:pt x="6" y="6"/>
                    </a:cubicBezTo>
                    <a:cubicBezTo>
                      <a:pt x="6" y="5"/>
                      <a:pt x="6" y="5"/>
                      <a:pt x="5" y="5"/>
                    </a:cubicBezTo>
                    <a:cubicBezTo>
                      <a:pt x="4" y="4"/>
                      <a:pt x="4" y="4"/>
                      <a:pt x="4" y="4"/>
                    </a:cubicBezTo>
                    <a:cubicBezTo>
                      <a:pt x="4" y="4"/>
                      <a:pt x="4" y="5"/>
                      <a:pt x="3" y="4"/>
                    </a:cubicBezTo>
                    <a:cubicBezTo>
                      <a:pt x="3" y="2"/>
                      <a:pt x="3" y="2"/>
                      <a:pt x="3" y="2"/>
                    </a:cubicBezTo>
                    <a:cubicBezTo>
                      <a:pt x="3" y="2"/>
                      <a:pt x="5" y="2"/>
                      <a:pt x="5" y="2"/>
                    </a:cubicBezTo>
                    <a:cubicBezTo>
                      <a:pt x="5" y="2"/>
                      <a:pt x="3" y="0"/>
                      <a:pt x="3" y="0"/>
                    </a:cubicBezTo>
                    <a:cubicBezTo>
                      <a:pt x="3" y="0"/>
                      <a:pt x="2" y="0"/>
                      <a:pt x="2" y="0"/>
                    </a:cubicBezTo>
                    <a:cubicBezTo>
                      <a:pt x="2" y="1"/>
                      <a:pt x="2" y="1"/>
                      <a:pt x="2" y="1"/>
                    </a:cubicBezTo>
                    <a:cubicBezTo>
                      <a:pt x="2" y="2"/>
                      <a:pt x="2" y="2"/>
                      <a:pt x="2" y="2"/>
                    </a:cubicBezTo>
                    <a:cubicBezTo>
                      <a:pt x="2" y="2"/>
                      <a:pt x="1"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5" name="Freeform 28"/>
              <p:cNvSpPr>
                <a:spLocks/>
              </p:cNvSpPr>
              <p:nvPr/>
            </p:nvSpPr>
            <p:spPr bwMode="auto">
              <a:xfrm>
                <a:off x="3142" y="2845"/>
                <a:ext cx="10" cy="8"/>
              </a:xfrm>
              <a:custGeom>
                <a:avLst/>
                <a:gdLst>
                  <a:gd name="T0" fmla="*/ 0 w 5"/>
                  <a:gd name="T1" fmla="*/ 1 h 4"/>
                  <a:gd name="T2" fmla="*/ 0 w 5"/>
                  <a:gd name="T3" fmla="*/ 3 h 4"/>
                  <a:gd name="T4" fmla="*/ 3 w 5"/>
                  <a:gd name="T5" fmla="*/ 4 h 4"/>
                  <a:gd name="T6" fmla="*/ 4 w 5"/>
                  <a:gd name="T7" fmla="*/ 2 h 4"/>
                  <a:gd name="T8" fmla="*/ 5 w 5"/>
                  <a:gd name="T9" fmla="*/ 1 h 4"/>
                  <a:gd name="T10" fmla="*/ 3 w 5"/>
                  <a:gd name="T11" fmla="*/ 0 h 4"/>
                  <a:gd name="T12" fmla="*/ 0 w 5"/>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5" h="4">
                    <a:moveTo>
                      <a:pt x="0" y="1"/>
                    </a:moveTo>
                    <a:cubicBezTo>
                      <a:pt x="0" y="3"/>
                      <a:pt x="0" y="3"/>
                      <a:pt x="0" y="3"/>
                    </a:cubicBezTo>
                    <a:cubicBezTo>
                      <a:pt x="3" y="4"/>
                      <a:pt x="3" y="4"/>
                      <a:pt x="3" y="4"/>
                    </a:cubicBezTo>
                    <a:cubicBezTo>
                      <a:pt x="3" y="4"/>
                      <a:pt x="4" y="2"/>
                      <a:pt x="4" y="2"/>
                    </a:cubicBezTo>
                    <a:cubicBezTo>
                      <a:pt x="5" y="2"/>
                      <a:pt x="5" y="1"/>
                      <a:pt x="5" y="1"/>
                    </a:cubicBezTo>
                    <a:cubicBezTo>
                      <a:pt x="3" y="0"/>
                      <a:pt x="3" y="0"/>
                      <a:pt x="3" y="0"/>
                    </a:cubicBezTo>
                    <a:cubicBezTo>
                      <a:pt x="3" y="0"/>
                      <a:pt x="0" y="1"/>
                      <a:pt x="0"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6" name="Freeform 29"/>
              <p:cNvSpPr>
                <a:spLocks/>
              </p:cNvSpPr>
              <p:nvPr/>
            </p:nvSpPr>
            <p:spPr bwMode="auto">
              <a:xfrm>
                <a:off x="2921" y="2532"/>
                <a:ext cx="363" cy="317"/>
              </a:xfrm>
              <a:custGeom>
                <a:avLst/>
                <a:gdLst>
                  <a:gd name="T0" fmla="*/ 166 w 181"/>
                  <a:gd name="T1" fmla="*/ 36 h 158"/>
                  <a:gd name="T2" fmla="*/ 163 w 181"/>
                  <a:gd name="T3" fmla="*/ 26 h 158"/>
                  <a:gd name="T4" fmla="*/ 141 w 181"/>
                  <a:gd name="T5" fmla="*/ 28 h 158"/>
                  <a:gd name="T6" fmla="*/ 122 w 181"/>
                  <a:gd name="T7" fmla="*/ 25 h 158"/>
                  <a:gd name="T8" fmla="*/ 90 w 181"/>
                  <a:gd name="T9" fmla="*/ 4 h 158"/>
                  <a:gd name="T10" fmla="*/ 81 w 181"/>
                  <a:gd name="T11" fmla="*/ 7 h 158"/>
                  <a:gd name="T12" fmla="*/ 69 w 181"/>
                  <a:gd name="T13" fmla="*/ 14 h 158"/>
                  <a:gd name="T14" fmla="*/ 66 w 181"/>
                  <a:gd name="T15" fmla="*/ 19 h 158"/>
                  <a:gd name="T16" fmla="*/ 64 w 181"/>
                  <a:gd name="T17" fmla="*/ 33 h 158"/>
                  <a:gd name="T18" fmla="*/ 59 w 181"/>
                  <a:gd name="T19" fmla="*/ 39 h 158"/>
                  <a:gd name="T20" fmla="*/ 58 w 181"/>
                  <a:gd name="T21" fmla="*/ 48 h 158"/>
                  <a:gd name="T22" fmla="*/ 49 w 181"/>
                  <a:gd name="T23" fmla="*/ 51 h 158"/>
                  <a:gd name="T24" fmla="*/ 37 w 181"/>
                  <a:gd name="T25" fmla="*/ 49 h 158"/>
                  <a:gd name="T26" fmla="*/ 26 w 181"/>
                  <a:gd name="T27" fmla="*/ 52 h 158"/>
                  <a:gd name="T28" fmla="*/ 16 w 181"/>
                  <a:gd name="T29" fmla="*/ 53 h 158"/>
                  <a:gd name="T30" fmla="*/ 8 w 181"/>
                  <a:gd name="T31" fmla="*/ 54 h 158"/>
                  <a:gd name="T32" fmla="*/ 2 w 181"/>
                  <a:gd name="T33" fmla="*/ 59 h 158"/>
                  <a:gd name="T34" fmla="*/ 7 w 181"/>
                  <a:gd name="T35" fmla="*/ 71 h 158"/>
                  <a:gd name="T36" fmla="*/ 16 w 181"/>
                  <a:gd name="T37" fmla="*/ 80 h 158"/>
                  <a:gd name="T38" fmla="*/ 21 w 181"/>
                  <a:gd name="T39" fmla="*/ 69 h 158"/>
                  <a:gd name="T40" fmla="*/ 31 w 181"/>
                  <a:gd name="T41" fmla="*/ 64 h 158"/>
                  <a:gd name="T42" fmla="*/ 39 w 181"/>
                  <a:gd name="T43" fmla="*/ 72 h 158"/>
                  <a:gd name="T44" fmla="*/ 41 w 181"/>
                  <a:gd name="T45" fmla="*/ 67 h 158"/>
                  <a:gd name="T46" fmla="*/ 57 w 181"/>
                  <a:gd name="T47" fmla="*/ 95 h 158"/>
                  <a:gd name="T48" fmla="*/ 49 w 181"/>
                  <a:gd name="T49" fmla="*/ 89 h 158"/>
                  <a:gd name="T50" fmla="*/ 45 w 181"/>
                  <a:gd name="T51" fmla="*/ 89 h 158"/>
                  <a:gd name="T52" fmla="*/ 54 w 181"/>
                  <a:gd name="T53" fmla="*/ 98 h 158"/>
                  <a:gd name="T54" fmla="*/ 55 w 181"/>
                  <a:gd name="T55" fmla="*/ 99 h 158"/>
                  <a:gd name="T56" fmla="*/ 61 w 181"/>
                  <a:gd name="T57" fmla="*/ 111 h 158"/>
                  <a:gd name="T58" fmla="*/ 64 w 181"/>
                  <a:gd name="T59" fmla="*/ 115 h 158"/>
                  <a:gd name="T60" fmla="*/ 53 w 181"/>
                  <a:gd name="T61" fmla="*/ 110 h 158"/>
                  <a:gd name="T62" fmla="*/ 48 w 181"/>
                  <a:gd name="T63" fmla="*/ 104 h 158"/>
                  <a:gd name="T64" fmla="*/ 40 w 181"/>
                  <a:gd name="T65" fmla="*/ 101 h 158"/>
                  <a:gd name="T66" fmla="*/ 52 w 181"/>
                  <a:gd name="T67" fmla="*/ 110 h 158"/>
                  <a:gd name="T68" fmla="*/ 59 w 181"/>
                  <a:gd name="T69" fmla="*/ 118 h 158"/>
                  <a:gd name="T70" fmla="*/ 67 w 181"/>
                  <a:gd name="T71" fmla="*/ 124 h 158"/>
                  <a:gd name="T72" fmla="*/ 58 w 181"/>
                  <a:gd name="T73" fmla="*/ 115 h 158"/>
                  <a:gd name="T74" fmla="*/ 70 w 181"/>
                  <a:gd name="T75" fmla="*/ 117 h 158"/>
                  <a:gd name="T76" fmla="*/ 70 w 181"/>
                  <a:gd name="T77" fmla="*/ 123 h 158"/>
                  <a:gd name="T78" fmla="*/ 76 w 181"/>
                  <a:gd name="T79" fmla="*/ 122 h 158"/>
                  <a:gd name="T80" fmla="*/ 84 w 181"/>
                  <a:gd name="T81" fmla="*/ 131 h 158"/>
                  <a:gd name="T82" fmla="*/ 99 w 181"/>
                  <a:gd name="T83" fmla="*/ 129 h 158"/>
                  <a:gd name="T84" fmla="*/ 123 w 181"/>
                  <a:gd name="T85" fmla="*/ 140 h 158"/>
                  <a:gd name="T86" fmla="*/ 124 w 181"/>
                  <a:gd name="T87" fmla="*/ 146 h 158"/>
                  <a:gd name="T88" fmla="*/ 105 w 181"/>
                  <a:gd name="T89" fmla="*/ 149 h 158"/>
                  <a:gd name="T90" fmla="*/ 122 w 181"/>
                  <a:gd name="T91" fmla="*/ 147 h 158"/>
                  <a:gd name="T92" fmla="*/ 143 w 181"/>
                  <a:gd name="T93" fmla="*/ 157 h 158"/>
                  <a:gd name="T94" fmla="*/ 139 w 181"/>
                  <a:gd name="T95" fmla="*/ 152 h 158"/>
                  <a:gd name="T96" fmla="*/ 135 w 181"/>
                  <a:gd name="T97" fmla="*/ 148 h 158"/>
                  <a:gd name="T98" fmla="*/ 124 w 181"/>
                  <a:gd name="T99" fmla="*/ 134 h 158"/>
                  <a:gd name="T100" fmla="*/ 111 w 181"/>
                  <a:gd name="T101" fmla="*/ 120 h 158"/>
                  <a:gd name="T102" fmla="*/ 97 w 181"/>
                  <a:gd name="T103" fmla="*/ 108 h 158"/>
                  <a:gd name="T104" fmla="*/ 85 w 181"/>
                  <a:gd name="T105" fmla="*/ 93 h 158"/>
                  <a:gd name="T106" fmla="*/ 75 w 181"/>
                  <a:gd name="T107" fmla="*/ 78 h 158"/>
                  <a:gd name="T108" fmla="*/ 69 w 181"/>
                  <a:gd name="T109" fmla="*/ 66 h 158"/>
                  <a:gd name="T110" fmla="*/ 80 w 181"/>
                  <a:gd name="T111" fmla="*/ 60 h 158"/>
                  <a:gd name="T112" fmla="*/ 94 w 181"/>
                  <a:gd name="T113" fmla="*/ 55 h 158"/>
                  <a:gd name="T114" fmla="*/ 112 w 181"/>
                  <a:gd name="T115" fmla="*/ 55 h 158"/>
                  <a:gd name="T116" fmla="*/ 132 w 181"/>
                  <a:gd name="T117" fmla="*/ 56 h 158"/>
                  <a:gd name="T118" fmla="*/ 144 w 181"/>
                  <a:gd name="T119" fmla="*/ 53 h 158"/>
                  <a:gd name="T120" fmla="*/ 158 w 181"/>
                  <a:gd name="T121" fmla="*/ 53 h 158"/>
                  <a:gd name="T122" fmla="*/ 175 w 181"/>
                  <a:gd name="T123" fmla="*/ 58 h 158"/>
                  <a:gd name="T124" fmla="*/ 170 w 181"/>
                  <a:gd name="T125" fmla="*/ 50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81" h="158">
                    <a:moveTo>
                      <a:pt x="179" y="44"/>
                    </a:moveTo>
                    <a:cubicBezTo>
                      <a:pt x="178" y="44"/>
                      <a:pt x="179" y="45"/>
                      <a:pt x="177" y="44"/>
                    </a:cubicBezTo>
                    <a:cubicBezTo>
                      <a:pt x="174" y="44"/>
                      <a:pt x="173" y="43"/>
                      <a:pt x="173" y="43"/>
                    </a:cubicBezTo>
                    <a:cubicBezTo>
                      <a:pt x="173" y="43"/>
                      <a:pt x="173" y="42"/>
                      <a:pt x="172" y="43"/>
                    </a:cubicBezTo>
                    <a:cubicBezTo>
                      <a:pt x="171" y="43"/>
                      <a:pt x="171" y="43"/>
                      <a:pt x="170" y="42"/>
                    </a:cubicBezTo>
                    <a:cubicBezTo>
                      <a:pt x="169" y="41"/>
                      <a:pt x="167" y="39"/>
                      <a:pt x="167" y="39"/>
                    </a:cubicBezTo>
                    <a:cubicBezTo>
                      <a:pt x="167" y="39"/>
                      <a:pt x="166" y="40"/>
                      <a:pt x="166" y="39"/>
                    </a:cubicBezTo>
                    <a:cubicBezTo>
                      <a:pt x="166" y="38"/>
                      <a:pt x="166" y="37"/>
                      <a:pt x="167" y="37"/>
                    </a:cubicBezTo>
                    <a:cubicBezTo>
                      <a:pt x="166" y="36"/>
                      <a:pt x="166" y="36"/>
                      <a:pt x="166" y="36"/>
                    </a:cubicBezTo>
                    <a:cubicBezTo>
                      <a:pt x="166" y="35"/>
                      <a:pt x="166" y="35"/>
                      <a:pt x="166" y="35"/>
                    </a:cubicBezTo>
                    <a:cubicBezTo>
                      <a:pt x="166" y="35"/>
                      <a:pt x="167" y="35"/>
                      <a:pt x="167" y="35"/>
                    </a:cubicBezTo>
                    <a:cubicBezTo>
                      <a:pt x="168" y="34"/>
                      <a:pt x="168" y="34"/>
                      <a:pt x="168" y="34"/>
                    </a:cubicBezTo>
                    <a:cubicBezTo>
                      <a:pt x="169" y="33"/>
                      <a:pt x="168" y="31"/>
                      <a:pt x="165" y="32"/>
                    </a:cubicBezTo>
                    <a:cubicBezTo>
                      <a:pt x="165" y="32"/>
                      <a:pt x="164" y="33"/>
                      <a:pt x="164" y="33"/>
                    </a:cubicBezTo>
                    <a:cubicBezTo>
                      <a:pt x="163" y="33"/>
                      <a:pt x="162" y="32"/>
                      <a:pt x="162" y="31"/>
                    </a:cubicBezTo>
                    <a:cubicBezTo>
                      <a:pt x="162" y="31"/>
                      <a:pt x="161" y="30"/>
                      <a:pt x="162" y="30"/>
                    </a:cubicBezTo>
                    <a:cubicBezTo>
                      <a:pt x="163" y="30"/>
                      <a:pt x="164" y="28"/>
                      <a:pt x="164" y="28"/>
                    </a:cubicBezTo>
                    <a:cubicBezTo>
                      <a:pt x="163" y="26"/>
                      <a:pt x="163" y="26"/>
                      <a:pt x="163" y="26"/>
                    </a:cubicBezTo>
                    <a:cubicBezTo>
                      <a:pt x="163" y="21"/>
                      <a:pt x="163" y="21"/>
                      <a:pt x="163" y="21"/>
                    </a:cubicBezTo>
                    <a:cubicBezTo>
                      <a:pt x="161" y="20"/>
                      <a:pt x="161" y="20"/>
                      <a:pt x="161" y="20"/>
                    </a:cubicBezTo>
                    <a:cubicBezTo>
                      <a:pt x="160" y="21"/>
                      <a:pt x="160" y="21"/>
                      <a:pt x="160" y="21"/>
                    </a:cubicBezTo>
                    <a:cubicBezTo>
                      <a:pt x="159" y="21"/>
                      <a:pt x="159" y="21"/>
                      <a:pt x="159" y="21"/>
                    </a:cubicBezTo>
                    <a:cubicBezTo>
                      <a:pt x="158" y="23"/>
                      <a:pt x="158" y="23"/>
                      <a:pt x="158" y="23"/>
                    </a:cubicBezTo>
                    <a:cubicBezTo>
                      <a:pt x="158" y="23"/>
                      <a:pt x="158" y="23"/>
                      <a:pt x="158" y="23"/>
                    </a:cubicBezTo>
                    <a:cubicBezTo>
                      <a:pt x="157" y="24"/>
                      <a:pt x="156" y="24"/>
                      <a:pt x="156" y="25"/>
                    </a:cubicBezTo>
                    <a:cubicBezTo>
                      <a:pt x="155" y="26"/>
                      <a:pt x="154" y="26"/>
                      <a:pt x="150" y="26"/>
                    </a:cubicBezTo>
                    <a:cubicBezTo>
                      <a:pt x="141" y="28"/>
                      <a:pt x="141" y="28"/>
                      <a:pt x="141" y="28"/>
                    </a:cubicBezTo>
                    <a:cubicBezTo>
                      <a:pt x="141" y="28"/>
                      <a:pt x="139" y="28"/>
                      <a:pt x="138" y="28"/>
                    </a:cubicBezTo>
                    <a:cubicBezTo>
                      <a:pt x="138" y="28"/>
                      <a:pt x="138" y="28"/>
                      <a:pt x="138" y="28"/>
                    </a:cubicBezTo>
                    <a:cubicBezTo>
                      <a:pt x="136" y="28"/>
                      <a:pt x="134" y="28"/>
                      <a:pt x="134" y="28"/>
                    </a:cubicBezTo>
                    <a:cubicBezTo>
                      <a:pt x="131" y="29"/>
                      <a:pt x="131" y="29"/>
                      <a:pt x="131" y="29"/>
                    </a:cubicBezTo>
                    <a:cubicBezTo>
                      <a:pt x="131" y="29"/>
                      <a:pt x="131" y="29"/>
                      <a:pt x="131" y="29"/>
                    </a:cubicBezTo>
                    <a:cubicBezTo>
                      <a:pt x="130" y="29"/>
                      <a:pt x="130" y="29"/>
                      <a:pt x="130" y="29"/>
                    </a:cubicBezTo>
                    <a:cubicBezTo>
                      <a:pt x="130" y="29"/>
                      <a:pt x="130" y="29"/>
                      <a:pt x="130" y="29"/>
                    </a:cubicBezTo>
                    <a:cubicBezTo>
                      <a:pt x="124" y="27"/>
                      <a:pt x="124" y="27"/>
                      <a:pt x="124" y="27"/>
                    </a:cubicBezTo>
                    <a:cubicBezTo>
                      <a:pt x="122" y="25"/>
                      <a:pt x="122" y="25"/>
                      <a:pt x="122" y="25"/>
                    </a:cubicBezTo>
                    <a:cubicBezTo>
                      <a:pt x="118" y="24"/>
                      <a:pt x="118" y="24"/>
                      <a:pt x="118" y="24"/>
                    </a:cubicBezTo>
                    <a:cubicBezTo>
                      <a:pt x="117" y="22"/>
                      <a:pt x="117" y="22"/>
                      <a:pt x="117" y="22"/>
                    </a:cubicBezTo>
                    <a:cubicBezTo>
                      <a:pt x="114" y="22"/>
                      <a:pt x="114" y="22"/>
                      <a:pt x="114" y="22"/>
                    </a:cubicBezTo>
                    <a:cubicBezTo>
                      <a:pt x="110" y="19"/>
                      <a:pt x="110" y="19"/>
                      <a:pt x="110" y="19"/>
                    </a:cubicBezTo>
                    <a:cubicBezTo>
                      <a:pt x="106" y="14"/>
                      <a:pt x="106" y="14"/>
                      <a:pt x="106" y="14"/>
                    </a:cubicBezTo>
                    <a:cubicBezTo>
                      <a:pt x="99" y="12"/>
                      <a:pt x="99" y="12"/>
                      <a:pt x="99" y="12"/>
                    </a:cubicBezTo>
                    <a:cubicBezTo>
                      <a:pt x="96" y="8"/>
                      <a:pt x="96" y="8"/>
                      <a:pt x="96" y="8"/>
                    </a:cubicBezTo>
                    <a:cubicBezTo>
                      <a:pt x="93" y="7"/>
                      <a:pt x="93" y="7"/>
                      <a:pt x="93" y="7"/>
                    </a:cubicBezTo>
                    <a:cubicBezTo>
                      <a:pt x="90" y="4"/>
                      <a:pt x="90" y="4"/>
                      <a:pt x="90" y="4"/>
                    </a:cubicBezTo>
                    <a:cubicBezTo>
                      <a:pt x="85" y="0"/>
                      <a:pt x="85" y="0"/>
                      <a:pt x="85" y="0"/>
                    </a:cubicBezTo>
                    <a:cubicBezTo>
                      <a:pt x="85" y="0"/>
                      <a:pt x="85" y="0"/>
                      <a:pt x="85" y="0"/>
                    </a:cubicBezTo>
                    <a:cubicBezTo>
                      <a:pt x="85" y="0"/>
                      <a:pt x="85" y="0"/>
                      <a:pt x="85" y="0"/>
                    </a:cubicBezTo>
                    <a:cubicBezTo>
                      <a:pt x="83" y="0"/>
                      <a:pt x="83" y="0"/>
                      <a:pt x="83" y="0"/>
                    </a:cubicBezTo>
                    <a:cubicBezTo>
                      <a:pt x="83" y="0"/>
                      <a:pt x="83" y="0"/>
                      <a:pt x="83" y="0"/>
                    </a:cubicBezTo>
                    <a:cubicBezTo>
                      <a:pt x="83" y="0"/>
                      <a:pt x="83" y="1"/>
                      <a:pt x="83" y="1"/>
                    </a:cubicBezTo>
                    <a:cubicBezTo>
                      <a:pt x="83" y="2"/>
                      <a:pt x="83" y="2"/>
                      <a:pt x="83" y="2"/>
                    </a:cubicBezTo>
                    <a:cubicBezTo>
                      <a:pt x="84" y="3"/>
                      <a:pt x="84" y="4"/>
                      <a:pt x="83" y="6"/>
                    </a:cubicBezTo>
                    <a:cubicBezTo>
                      <a:pt x="83" y="7"/>
                      <a:pt x="81" y="7"/>
                      <a:pt x="81" y="7"/>
                    </a:cubicBezTo>
                    <a:cubicBezTo>
                      <a:pt x="80" y="7"/>
                      <a:pt x="80" y="7"/>
                      <a:pt x="78" y="7"/>
                    </a:cubicBezTo>
                    <a:cubicBezTo>
                      <a:pt x="78" y="6"/>
                      <a:pt x="78" y="6"/>
                      <a:pt x="78" y="6"/>
                    </a:cubicBezTo>
                    <a:cubicBezTo>
                      <a:pt x="77" y="6"/>
                      <a:pt x="77" y="6"/>
                      <a:pt x="77" y="6"/>
                    </a:cubicBezTo>
                    <a:cubicBezTo>
                      <a:pt x="77" y="7"/>
                      <a:pt x="77" y="7"/>
                      <a:pt x="77" y="7"/>
                    </a:cubicBezTo>
                    <a:cubicBezTo>
                      <a:pt x="75" y="10"/>
                      <a:pt x="75" y="10"/>
                      <a:pt x="75" y="10"/>
                    </a:cubicBezTo>
                    <a:cubicBezTo>
                      <a:pt x="71" y="12"/>
                      <a:pt x="71" y="12"/>
                      <a:pt x="71" y="12"/>
                    </a:cubicBezTo>
                    <a:cubicBezTo>
                      <a:pt x="69" y="13"/>
                      <a:pt x="69" y="13"/>
                      <a:pt x="69" y="13"/>
                    </a:cubicBezTo>
                    <a:cubicBezTo>
                      <a:pt x="69" y="13"/>
                      <a:pt x="69" y="13"/>
                      <a:pt x="69" y="13"/>
                    </a:cubicBezTo>
                    <a:cubicBezTo>
                      <a:pt x="69" y="14"/>
                      <a:pt x="69" y="14"/>
                      <a:pt x="69" y="14"/>
                    </a:cubicBezTo>
                    <a:cubicBezTo>
                      <a:pt x="68" y="15"/>
                      <a:pt x="68" y="15"/>
                      <a:pt x="68" y="15"/>
                    </a:cubicBezTo>
                    <a:cubicBezTo>
                      <a:pt x="67" y="15"/>
                      <a:pt x="66" y="15"/>
                      <a:pt x="66" y="15"/>
                    </a:cubicBezTo>
                    <a:cubicBezTo>
                      <a:pt x="65" y="15"/>
                      <a:pt x="65" y="15"/>
                      <a:pt x="64" y="15"/>
                    </a:cubicBezTo>
                    <a:cubicBezTo>
                      <a:pt x="64" y="15"/>
                      <a:pt x="64" y="15"/>
                      <a:pt x="64" y="15"/>
                    </a:cubicBezTo>
                    <a:cubicBezTo>
                      <a:pt x="64" y="16"/>
                      <a:pt x="64" y="16"/>
                      <a:pt x="64" y="16"/>
                    </a:cubicBezTo>
                    <a:cubicBezTo>
                      <a:pt x="64" y="16"/>
                      <a:pt x="63" y="16"/>
                      <a:pt x="63" y="16"/>
                    </a:cubicBezTo>
                    <a:cubicBezTo>
                      <a:pt x="63" y="17"/>
                      <a:pt x="63" y="17"/>
                      <a:pt x="63" y="17"/>
                    </a:cubicBezTo>
                    <a:cubicBezTo>
                      <a:pt x="64" y="17"/>
                      <a:pt x="65" y="18"/>
                      <a:pt x="65" y="18"/>
                    </a:cubicBezTo>
                    <a:cubicBezTo>
                      <a:pt x="66" y="19"/>
                      <a:pt x="66" y="19"/>
                      <a:pt x="66" y="19"/>
                    </a:cubicBezTo>
                    <a:cubicBezTo>
                      <a:pt x="67" y="20"/>
                      <a:pt x="67" y="20"/>
                      <a:pt x="67" y="20"/>
                    </a:cubicBezTo>
                    <a:cubicBezTo>
                      <a:pt x="67" y="21"/>
                      <a:pt x="67" y="22"/>
                      <a:pt x="67" y="23"/>
                    </a:cubicBezTo>
                    <a:cubicBezTo>
                      <a:pt x="67" y="23"/>
                      <a:pt x="67" y="23"/>
                      <a:pt x="67" y="24"/>
                    </a:cubicBezTo>
                    <a:cubicBezTo>
                      <a:pt x="67" y="26"/>
                      <a:pt x="67" y="26"/>
                      <a:pt x="67" y="26"/>
                    </a:cubicBezTo>
                    <a:cubicBezTo>
                      <a:pt x="67" y="27"/>
                      <a:pt x="67" y="27"/>
                      <a:pt x="67" y="27"/>
                    </a:cubicBezTo>
                    <a:cubicBezTo>
                      <a:pt x="67" y="27"/>
                      <a:pt x="67" y="27"/>
                      <a:pt x="67" y="27"/>
                    </a:cubicBezTo>
                    <a:cubicBezTo>
                      <a:pt x="68" y="28"/>
                      <a:pt x="68" y="30"/>
                      <a:pt x="67" y="31"/>
                    </a:cubicBezTo>
                    <a:cubicBezTo>
                      <a:pt x="65" y="33"/>
                      <a:pt x="65" y="33"/>
                      <a:pt x="64" y="33"/>
                    </a:cubicBezTo>
                    <a:cubicBezTo>
                      <a:pt x="64" y="33"/>
                      <a:pt x="64" y="33"/>
                      <a:pt x="64" y="33"/>
                    </a:cubicBezTo>
                    <a:cubicBezTo>
                      <a:pt x="64" y="33"/>
                      <a:pt x="62" y="33"/>
                      <a:pt x="61" y="33"/>
                    </a:cubicBezTo>
                    <a:cubicBezTo>
                      <a:pt x="60" y="34"/>
                      <a:pt x="60" y="34"/>
                      <a:pt x="60" y="34"/>
                    </a:cubicBezTo>
                    <a:cubicBezTo>
                      <a:pt x="60" y="34"/>
                      <a:pt x="60" y="34"/>
                      <a:pt x="60" y="34"/>
                    </a:cubicBezTo>
                    <a:cubicBezTo>
                      <a:pt x="57" y="35"/>
                      <a:pt x="57" y="35"/>
                      <a:pt x="57" y="35"/>
                    </a:cubicBezTo>
                    <a:cubicBezTo>
                      <a:pt x="57" y="36"/>
                      <a:pt x="58" y="36"/>
                      <a:pt x="58" y="36"/>
                    </a:cubicBezTo>
                    <a:cubicBezTo>
                      <a:pt x="59" y="39"/>
                      <a:pt x="59" y="39"/>
                      <a:pt x="59" y="39"/>
                    </a:cubicBezTo>
                    <a:cubicBezTo>
                      <a:pt x="59" y="39"/>
                      <a:pt x="59" y="39"/>
                      <a:pt x="59" y="39"/>
                    </a:cubicBezTo>
                    <a:cubicBezTo>
                      <a:pt x="60" y="39"/>
                      <a:pt x="60" y="39"/>
                      <a:pt x="60" y="39"/>
                    </a:cubicBezTo>
                    <a:cubicBezTo>
                      <a:pt x="59" y="39"/>
                      <a:pt x="59" y="39"/>
                      <a:pt x="59" y="39"/>
                    </a:cubicBezTo>
                    <a:cubicBezTo>
                      <a:pt x="59" y="40"/>
                      <a:pt x="58" y="41"/>
                      <a:pt x="57" y="41"/>
                    </a:cubicBezTo>
                    <a:cubicBezTo>
                      <a:pt x="57" y="42"/>
                      <a:pt x="56" y="42"/>
                      <a:pt x="56" y="42"/>
                    </a:cubicBezTo>
                    <a:cubicBezTo>
                      <a:pt x="56" y="42"/>
                      <a:pt x="56" y="42"/>
                      <a:pt x="56" y="43"/>
                    </a:cubicBezTo>
                    <a:cubicBezTo>
                      <a:pt x="56" y="43"/>
                      <a:pt x="56" y="43"/>
                      <a:pt x="56" y="43"/>
                    </a:cubicBezTo>
                    <a:cubicBezTo>
                      <a:pt x="56" y="43"/>
                      <a:pt x="57" y="43"/>
                      <a:pt x="57" y="43"/>
                    </a:cubicBezTo>
                    <a:cubicBezTo>
                      <a:pt x="57" y="43"/>
                      <a:pt x="58" y="44"/>
                      <a:pt x="58" y="44"/>
                    </a:cubicBezTo>
                    <a:cubicBezTo>
                      <a:pt x="59" y="45"/>
                      <a:pt x="59" y="46"/>
                      <a:pt x="59" y="47"/>
                    </a:cubicBezTo>
                    <a:cubicBezTo>
                      <a:pt x="59" y="48"/>
                      <a:pt x="59" y="48"/>
                      <a:pt x="59" y="48"/>
                    </a:cubicBezTo>
                    <a:cubicBezTo>
                      <a:pt x="58" y="48"/>
                      <a:pt x="58" y="48"/>
                      <a:pt x="58" y="48"/>
                    </a:cubicBezTo>
                    <a:cubicBezTo>
                      <a:pt x="58" y="49"/>
                      <a:pt x="56" y="50"/>
                      <a:pt x="55" y="50"/>
                    </a:cubicBezTo>
                    <a:cubicBezTo>
                      <a:pt x="55" y="50"/>
                      <a:pt x="55" y="50"/>
                      <a:pt x="55" y="50"/>
                    </a:cubicBezTo>
                    <a:cubicBezTo>
                      <a:pt x="55" y="50"/>
                      <a:pt x="54" y="50"/>
                      <a:pt x="54" y="50"/>
                    </a:cubicBezTo>
                    <a:cubicBezTo>
                      <a:pt x="54" y="50"/>
                      <a:pt x="54" y="51"/>
                      <a:pt x="54" y="51"/>
                    </a:cubicBezTo>
                    <a:cubicBezTo>
                      <a:pt x="53" y="51"/>
                      <a:pt x="53" y="51"/>
                      <a:pt x="53" y="51"/>
                    </a:cubicBezTo>
                    <a:cubicBezTo>
                      <a:pt x="52" y="51"/>
                      <a:pt x="52" y="51"/>
                      <a:pt x="52" y="51"/>
                    </a:cubicBezTo>
                    <a:cubicBezTo>
                      <a:pt x="51" y="51"/>
                      <a:pt x="51" y="51"/>
                      <a:pt x="50" y="51"/>
                    </a:cubicBezTo>
                    <a:cubicBezTo>
                      <a:pt x="50" y="51"/>
                      <a:pt x="50" y="51"/>
                      <a:pt x="50" y="51"/>
                    </a:cubicBezTo>
                    <a:cubicBezTo>
                      <a:pt x="50" y="51"/>
                      <a:pt x="49" y="51"/>
                      <a:pt x="49" y="51"/>
                    </a:cubicBezTo>
                    <a:cubicBezTo>
                      <a:pt x="48" y="50"/>
                      <a:pt x="47" y="50"/>
                      <a:pt x="47" y="50"/>
                    </a:cubicBezTo>
                    <a:cubicBezTo>
                      <a:pt x="46" y="50"/>
                      <a:pt x="46" y="50"/>
                      <a:pt x="46" y="50"/>
                    </a:cubicBezTo>
                    <a:cubicBezTo>
                      <a:pt x="46" y="50"/>
                      <a:pt x="46" y="49"/>
                      <a:pt x="46" y="49"/>
                    </a:cubicBezTo>
                    <a:cubicBezTo>
                      <a:pt x="46" y="49"/>
                      <a:pt x="46" y="49"/>
                      <a:pt x="46" y="49"/>
                    </a:cubicBezTo>
                    <a:cubicBezTo>
                      <a:pt x="45" y="49"/>
                      <a:pt x="45" y="49"/>
                      <a:pt x="45" y="49"/>
                    </a:cubicBezTo>
                    <a:cubicBezTo>
                      <a:pt x="44" y="50"/>
                      <a:pt x="44" y="50"/>
                      <a:pt x="43" y="50"/>
                    </a:cubicBezTo>
                    <a:cubicBezTo>
                      <a:pt x="42" y="51"/>
                      <a:pt x="42" y="51"/>
                      <a:pt x="42" y="51"/>
                    </a:cubicBezTo>
                    <a:cubicBezTo>
                      <a:pt x="41" y="51"/>
                      <a:pt x="41" y="51"/>
                      <a:pt x="41" y="51"/>
                    </a:cubicBezTo>
                    <a:cubicBezTo>
                      <a:pt x="39" y="51"/>
                      <a:pt x="38" y="50"/>
                      <a:pt x="37" y="49"/>
                    </a:cubicBezTo>
                    <a:cubicBezTo>
                      <a:pt x="37" y="49"/>
                      <a:pt x="36" y="49"/>
                      <a:pt x="36" y="48"/>
                    </a:cubicBezTo>
                    <a:cubicBezTo>
                      <a:pt x="36" y="48"/>
                      <a:pt x="35" y="48"/>
                      <a:pt x="35" y="48"/>
                    </a:cubicBezTo>
                    <a:cubicBezTo>
                      <a:pt x="34" y="48"/>
                      <a:pt x="33" y="48"/>
                      <a:pt x="33" y="46"/>
                    </a:cubicBezTo>
                    <a:cubicBezTo>
                      <a:pt x="33" y="45"/>
                      <a:pt x="32" y="45"/>
                      <a:pt x="32" y="45"/>
                    </a:cubicBezTo>
                    <a:cubicBezTo>
                      <a:pt x="32" y="45"/>
                      <a:pt x="32" y="45"/>
                      <a:pt x="32" y="45"/>
                    </a:cubicBezTo>
                    <a:cubicBezTo>
                      <a:pt x="32" y="45"/>
                      <a:pt x="32" y="45"/>
                      <a:pt x="32" y="45"/>
                    </a:cubicBezTo>
                    <a:cubicBezTo>
                      <a:pt x="32" y="47"/>
                      <a:pt x="31" y="48"/>
                      <a:pt x="30" y="49"/>
                    </a:cubicBezTo>
                    <a:cubicBezTo>
                      <a:pt x="29" y="49"/>
                      <a:pt x="29" y="49"/>
                      <a:pt x="29" y="49"/>
                    </a:cubicBezTo>
                    <a:cubicBezTo>
                      <a:pt x="26" y="52"/>
                      <a:pt x="26" y="52"/>
                      <a:pt x="26" y="52"/>
                    </a:cubicBezTo>
                    <a:cubicBezTo>
                      <a:pt x="22" y="51"/>
                      <a:pt x="22" y="51"/>
                      <a:pt x="22" y="51"/>
                    </a:cubicBezTo>
                    <a:cubicBezTo>
                      <a:pt x="21" y="52"/>
                      <a:pt x="21" y="52"/>
                      <a:pt x="21" y="52"/>
                    </a:cubicBezTo>
                    <a:cubicBezTo>
                      <a:pt x="21" y="52"/>
                      <a:pt x="21" y="52"/>
                      <a:pt x="20" y="52"/>
                    </a:cubicBezTo>
                    <a:cubicBezTo>
                      <a:pt x="20" y="52"/>
                      <a:pt x="20" y="52"/>
                      <a:pt x="20" y="52"/>
                    </a:cubicBezTo>
                    <a:cubicBezTo>
                      <a:pt x="19" y="52"/>
                      <a:pt x="19" y="52"/>
                      <a:pt x="19" y="52"/>
                    </a:cubicBezTo>
                    <a:cubicBezTo>
                      <a:pt x="18" y="52"/>
                      <a:pt x="18" y="52"/>
                      <a:pt x="17" y="52"/>
                    </a:cubicBezTo>
                    <a:cubicBezTo>
                      <a:pt x="17" y="52"/>
                      <a:pt x="17" y="52"/>
                      <a:pt x="17" y="52"/>
                    </a:cubicBezTo>
                    <a:cubicBezTo>
                      <a:pt x="17" y="52"/>
                      <a:pt x="17" y="52"/>
                      <a:pt x="16" y="53"/>
                    </a:cubicBezTo>
                    <a:cubicBezTo>
                      <a:pt x="16" y="53"/>
                      <a:pt x="16" y="53"/>
                      <a:pt x="16" y="53"/>
                    </a:cubicBezTo>
                    <a:cubicBezTo>
                      <a:pt x="16" y="53"/>
                      <a:pt x="15" y="54"/>
                      <a:pt x="15" y="54"/>
                    </a:cubicBezTo>
                    <a:cubicBezTo>
                      <a:pt x="15" y="54"/>
                      <a:pt x="14" y="54"/>
                      <a:pt x="14" y="54"/>
                    </a:cubicBezTo>
                    <a:cubicBezTo>
                      <a:pt x="14" y="54"/>
                      <a:pt x="14" y="55"/>
                      <a:pt x="14" y="55"/>
                    </a:cubicBezTo>
                    <a:cubicBezTo>
                      <a:pt x="12" y="55"/>
                      <a:pt x="12" y="55"/>
                      <a:pt x="12" y="55"/>
                    </a:cubicBezTo>
                    <a:cubicBezTo>
                      <a:pt x="12" y="55"/>
                      <a:pt x="12" y="55"/>
                      <a:pt x="12" y="55"/>
                    </a:cubicBezTo>
                    <a:cubicBezTo>
                      <a:pt x="10" y="55"/>
                      <a:pt x="10" y="55"/>
                      <a:pt x="10" y="55"/>
                    </a:cubicBezTo>
                    <a:cubicBezTo>
                      <a:pt x="10" y="55"/>
                      <a:pt x="10" y="55"/>
                      <a:pt x="10" y="55"/>
                    </a:cubicBezTo>
                    <a:cubicBezTo>
                      <a:pt x="10" y="55"/>
                      <a:pt x="9" y="55"/>
                      <a:pt x="9" y="55"/>
                    </a:cubicBezTo>
                    <a:cubicBezTo>
                      <a:pt x="9" y="55"/>
                      <a:pt x="8" y="54"/>
                      <a:pt x="8" y="54"/>
                    </a:cubicBezTo>
                    <a:cubicBezTo>
                      <a:pt x="7" y="54"/>
                      <a:pt x="6" y="54"/>
                      <a:pt x="6" y="54"/>
                    </a:cubicBezTo>
                    <a:cubicBezTo>
                      <a:pt x="5" y="54"/>
                      <a:pt x="5" y="54"/>
                      <a:pt x="4" y="54"/>
                    </a:cubicBezTo>
                    <a:cubicBezTo>
                      <a:pt x="3" y="54"/>
                      <a:pt x="2" y="54"/>
                      <a:pt x="2" y="54"/>
                    </a:cubicBezTo>
                    <a:cubicBezTo>
                      <a:pt x="1" y="54"/>
                      <a:pt x="1" y="53"/>
                      <a:pt x="0" y="53"/>
                    </a:cubicBezTo>
                    <a:cubicBezTo>
                      <a:pt x="1" y="54"/>
                      <a:pt x="1" y="54"/>
                      <a:pt x="1" y="54"/>
                    </a:cubicBezTo>
                    <a:cubicBezTo>
                      <a:pt x="0" y="56"/>
                      <a:pt x="0" y="56"/>
                      <a:pt x="0" y="56"/>
                    </a:cubicBezTo>
                    <a:cubicBezTo>
                      <a:pt x="0" y="56"/>
                      <a:pt x="1" y="56"/>
                      <a:pt x="1" y="57"/>
                    </a:cubicBezTo>
                    <a:cubicBezTo>
                      <a:pt x="1" y="57"/>
                      <a:pt x="2" y="57"/>
                      <a:pt x="2" y="58"/>
                    </a:cubicBezTo>
                    <a:cubicBezTo>
                      <a:pt x="2" y="58"/>
                      <a:pt x="2" y="59"/>
                      <a:pt x="2" y="59"/>
                    </a:cubicBezTo>
                    <a:cubicBezTo>
                      <a:pt x="2" y="59"/>
                      <a:pt x="2" y="59"/>
                      <a:pt x="2" y="59"/>
                    </a:cubicBezTo>
                    <a:cubicBezTo>
                      <a:pt x="3" y="61"/>
                      <a:pt x="3" y="61"/>
                      <a:pt x="3" y="61"/>
                    </a:cubicBezTo>
                    <a:cubicBezTo>
                      <a:pt x="3" y="62"/>
                      <a:pt x="3" y="62"/>
                      <a:pt x="3" y="62"/>
                    </a:cubicBezTo>
                    <a:cubicBezTo>
                      <a:pt x="4" y="64"/>
                      <a:pt x="4" y="64"/>
                      <a:pt x="4" y="64"/>
                    </a:cubicBezTo>
                    <a:cubicBezTo>
                      <a:pt x="4" y="64"/>
                      <a:pt x="4" y="65"/>
                      <a:pt x="4" y="65"/>
                    </a:cubicBezTo>
                    <a:cubicBezTo>
                      <a:pt x="4" y="65"/>
                      <a:pt x="4" y="66"/>
                      <a:pt x="4" y="66"/>
                    </a:cubicBezTo>
                    <a:cubicBezTo>
                      <a:pt x="4" y="67"/>
                      <a:pt x="5" y="68"/>
                      <a:pt x="5" y="68"/>
                    </a:cubicBezTo>
                    <a:cubicBezTo>
                      <a:pt x="5" y="70"/>
                      <a:pt x="5" y="70"/>
                      <a:pt x="5" y="70"/>
                    </a:cubicBezTo>
                    <a:cubicBezTo>
                      <a:pt x="5" y="70"/>
                      <a:pt x="7" y="71"/>
                      <a:pt x="7" y="71"/>
                    </a:cubicBezTo>
                    <a:cubicBezTo>
                      <a:pt x="7" y="71"/>
                      <a:pt x="8" y="72"/>
                      <a:pt x="8" y="72"/>
                    </a:cubicBezTo>
                    <a:cubicBezTo>
                      <a:pt x="9" y="74"/>
                      <a:pt x="9" y="74"/>
                      <a:pt x="9" y="74"/>
                    </a:cubicBezTo>
                    <a:cubicBezTo>
                      <a:pt x="9" y="75"/>
                      <a:pt x="9" y="75"/>
                      <a:pt x="9" y="75"/>
                    </a:cubicBezTo>
                    <a:cubicBezTo>
                      <a:pt x="11" y="77"/>
                      <a:pt x="11" y="77"/>
                      <a:pt x="11" y="77"/>
                    </a:cubicBezTo>
                    <a:cubicBezTo>
                      <a:pt x="11" y="78"/>
                      <a:pt x="11" y="78"/>
                      <a:pt x="11" y="78"/>
                    </a:cubicBezTo>
                    <a:cubicBezTo>
                      <a:pt x="12" y="79"/>
                      <a:pt x="12" y="79"/>
                      <a:pt x="12" y="79"/>
                    </a:cubicBezTo>
                    <a:cubicBezTo>
                      <a:pt x="13" y="80"/>
                      <a:pt x="13" y="80"/>
                      <a:pt x="13" y="80"/>
                    </a:cubicBezTo>
                    <a:cubicBezTo>
                      <a:pt x="13" y="80"/>
                      <a:pt x="13" y="80"/>
                      <a:pt x="13" y="80"/>
                    </a:cubicBezTo>
                    <a:cubicBezTo>
                      <a:pt x="14" y="80"/>
                      <a:pt x="15" y="81"/>
                      <a:pt x="16" y="80"/>
                    </a:cubicBezTo>
                    <a:cubicBezTo>
                      <a:pt x="16" y="80"/>
                      <a:pt x="16" y="81"/>
                      <a:pt x="17" y="79"/>
                    </a:cubicBezTo>
                    <a:cubicBezTo>
                      <a:pt x="17" y="77"/>
                      <a:pt x="17" y="77"/>
                      <a:pt x="17" y="77"/>
                    </a:cubicBezTo>
                    <a:cubicBezTo>
                      <a:pt x="17" y="77"/>
                      <a:pt x="17" y="76"/>
                      <a:pt x="18" y="76"/>
                    </a:cubicBezTo>
                    <a:cubicBezTo>
                      <a:pt x="19" y="75"/>
                      <a:pt x="19" y="75"/>
                      <a:pt x="19" y="74"/>
                    </a:cubicBezTo>
                    <a:cubicBezTo>
                      <a:pt x="19" y="73"/>
                      <a:pt x="17" y="72"/>
                      <a:pt x="17" y="72"/>
                    </a:cubicBezTo>
                    <a:cubicBezTo>
                      <a:pt x="17" y="72"/>
                      <a:pt x="20" y="72"/>
                      <a:pt x="20" y="72"/>
                    </a:cubicBezTo>
                    <a:cubicBezTo>
                      <a:pt x="20" y="73"/>
                      <a:pt x="20" y="74"/>
                      <a:pt x="21" y="73"/>
                    </a:cubicBezTo>
                    <a:cubicBezTo>
                      <a:pt x="22" y="71"/>
                      <a:pt x="22" y="72"/>
                      <a:pt x="21" y="71"/>
                    </a:cubicBezTo>
                    <a:cubicBezTo>
                      <a:pt x="21" y="70"/>
                      <a:pt x="21" y="70"/>
                      <a:pt x="21" y="69"/>
                    </a:cubicBezTo>
                    <a:cubicBezTo>
                      <a:pt x="21" y="69"/>
                      <a:pt x="22" y="69"/>
                      <a:pt x="22" y="68"/>
                    </a:cubicBezTo>
                    <a:cubicBezTo>
                      <a:pt x="22" y="66"/>
                      <a:pt x="22" y="66"/>
                      <a:pt x="22" y="65"/>
                    </a:cubicBezTo>
                    <a:cubicBezTo>
                      <a:pt x="23" y="64"/>
                      <a:pt x="23" y="64"/>
                      <a:pt x="23" y="63"/>
                    </a:cubicBezTo>
                    <a:cubicBezTo>
                      <a:pt x="23" y="62"/>
                      <a:pt x="23" y="62"/>
                      <a:pt x="24" y="60"/>
                    </a:cubicBezTo>
                    <a:cubicBezTo>
                      <a:pt x="24" y="57"/>
                      <a:pt x="25" y="57"/>
                      <a:pt x="25" y="57"/>
                    </a:cubicBezTo>
                    <a:cubicBezTo>
                      <a:pt x="25" y="57"/>
                      <a:pt x="31" y="59"/>
                      <a:pt x="31" y="59"/>
                    </a:cubicBezTo>
                    <a:cubicBezTo>
                      <a:pt x="31" y="59"/>
                      <a:pt x="32" y="60"/>
                      <a:pt x="32" y="60"/>
                    </a:cubicBezTo>
                    <a:cubicBezTo>
                      <a:pt x="32" y="61"/>
                      <a:pt x="32" y="62"/>
                      <a:pt x="32" y="62"/>
                    </a:cubicBezTo>
                    <a:cubicBezTo>
                      <a:pt x="32" y="63"/>
                      <a:pt x="31" y="64"/>
                      <a:pt x="31" y="64"/>
                    </a:cubicBezTo>
                    <a:cubicBezTo>
                      <a:pt x="31" y="65"/>
                      <a:pt x="31" y="65"/>
                      <a:pt x="31" y="65"/>
                    </a:cubicBezTo>
                    <a:cubicBezTo>
                      <a:pt x="31" y="65"/>
                      <a:pt x="30" y="65"/>
                      <a:pt x="30" y="66"/>
                    </a:cubicBezTo>
                    <a:cubicBezTo>
                      <a:pt x="29" y="67"/>
                      <a:pt x="29" y="68"/>
                      <a:pt x="30" y="69"/>
                    </a:cubicBezTo>
                    <a:cubicBezTo>
                      <a:pt x="31" y="69"/>
                      <a:pt x="31" y="70"/>
                      <a:pt x="32" y="70"/>
                    </a:cubicBezTo>
                    <a:cubicBezTo>
                      <a:pt x="32" y="70"/>
                      <a:pt x="33" y="69"/>
                      <a:pt x="33" y="69"/>
                    </a:cubicBezTo>
                    <a:cubicBezTo>
                      <a:pt x="34" y="69"/>
                      <a:pt x="35" y="69"/>
                      <a:pt x="35" y="69"/>
                    </a:cubicBezTo>
                    <a:cubicBezTo>
                      <a:pt x="35" y="70"/>
                      <a:pt x="35" y="71"/>
                      <a:pt x="35" y="71"/>
                    </a:cubicBezTo>
                    <a:cubicBezTo>
                      <a:pt x="36" y="72"/>
                      <a:pt x="37" y="72"/>
                      <a:pt x="37" y="72"/>
                    </a:cubicBezTo>
                    <a:cubicBezTo>
                      <a:pt x="38" y="72"/>
                      <a:pt x="39" y="72"/>
                      <a:pt x="39" y="72"/>
                    </a:cubicBezTo>
                    <a:cubicBezTo>
                      <a:pt x="39" y="72"/>
                      <a:pt x="39" y="72"/>
                      <a:pt x="40" y="71"/>
                    </a:cubicBezTo>
                    <a:cubicBezTo>
                      <a:pt x="41" y="71"/>
                      <a:pt x="42" y="74"/>
                      <a:pt x="41" y="71"/>
                    </a:cubicBezTo>
                    <a:cubicBezTo>
                      <a:pt x="39" y="68"/>
                      <a:pt x="39" y="68"/>
                      <a:pt x="38" y="68"/>
                    </a:cubicBezTo>
                    <a:cubicBezTo>
                      <a:pt x="38" y="67"/>
                      <a:pt x="37" y="67"/>
                      <a:pt x="37" y="67"/>
                    </a:cubicBezTo>
                    <a:cubicBezTo>
                      <a:pt x="37" y="67"/>
                      <a:pt x="37" y="67"/>
                      <a:pt x="37" y="67"/>
                    </a:cubicBezTo>
                    <a:cubicBezTo>
                      <a:pt x="37" y="67"/>
                      <a:pt x="36" y="66"/>
                      <a:pt x="36" y="65"/>
                    </a:cubicBezTo>
                    <a:cubicBezTo>
                      <a:pt x="37" y="64"/>
                      <a:pt x="37" y="64"/>
                      <a:pt x="38" y="64"/>
                    </a:cubicBezTo>
                    <a:cubicBezTo>
                      <a:pt x="38" y="64"/>
                      <a:pt x="39" y="64"/>
                      <a:pt x="40" y="65"/>
                    </a:cubicBezTo>
                    <a:cubicBezTo>
                      <a:pt x="41" y="66"/>
                      <a:pt x="41" y="66"/>
                      <a:pt x="41" y="67"/>
                    </a:cubicBezTo>
                    <a:cubicBezTo>
                      <a:pt x="42" y="68"/>
                      <a:pt x="43" y="69"/>
                      <a:pt x="43" y="70"/>
                    </a:cubicBezTo>
                    <a:cubicBezTo>
                      <a:pt x="44" y="70"/>
                      <a:pt x="44" y="70"/>
                      <a:pt x="44" y="71"/>
                    </a:cubicBezTo>
                    <a:cubicBezTo>
                      <a:pt x="44" y="73"/>
                      <a:pt x="44" y="75"/>
                      <a:pt x="44" y="75"/>
                    </a:cubicBezTo>
                    <a:cubicBezTo>
                      <a:pt x="44" y="76"/>
                      <a:pt x="44" y="79"/>
                      <a:pt x="44" y="79"/>
                    </a:cubicBezTo>
                    <a:cubicBezTo>
                      <a:pt x="44" y="79"/>
                      <a:pt x="44" y="80"/>
                      <a:pt x="44" y="81"/>
                    </a:cubicBezTo>
                    <a:cubicBezTo>
                      <a:pt x="44" y="82"/>
                      <a:pt x="48" y="87"/>
                      <a:pt x="48" y="87"/>
                    </a:cubicBezTo>
                    <a:cubicBezTo>
                      <a:pt x="48" y="87"/>
                      <a:pt x="50" y="90"/>
                      <a:pt x="50" y="90"/>
                    </a:cubicBezTo>
                    <a:cubicBezTo>
                      <a:pt x="51" y="90"/>
                      <a:pt x="51" y="92"/>
                      <a:pt x="52" y="93"/>
                    </a:cubicBezTo>
                    <a:cubicBezTo>
                      <a:pt x="54" y="93"/>
                      <a:pt x="57" y="95"/>
                      <a:pt x="57" y="95"/>
                    </a:cubicBezTo>
                    <a:cubicBezTo>
                      <a:pt x="62" y="98"/>
                      <a:pt x="62" y="98"/>
                      <a:pt x="62" y="98"/>
                    </a:cubicBezTo>
                    <a:cubicBezTo>
                      <a:pt x="62" y="98"/>
                      <a:pt x="65" y="100"/>
                      <a:pt x="65" y="100"/>
                    </a:cubicBezTo>
                    <a:cubicBezTo>
                      <a:pt x="65" y="100"/>
                      <a:pt x="69" y="100"/>
                      <a:pt x="66" y="100"/>
                    </a:cubicBezTo>
                    <a:cubicBezTo>
                      <a:pt x="64" y="100"/>
                      <a:pt x="60" y="98"/>
                      <a:pt x="60" y="98"/>
                    </a:cubicBezTo>
                    <a:cubicBezTo>
                      <a:pt x="60" y="98"/>
                      <a:pt x="60" y="97"/>
                      <a:pt x="59" y="97"/>
                    </a:cubicBezTo>
                    <a:cubicBezTo>
                      <a:pt x="59" y="97"/>
                      <a:pt x="55" y="96"/>
                      <a:pt x="55" y="96"/>
                    </a:cubicBezTo>
                    <a:cubicBezTo>
                      <a:pt x="54" y="95"/>
                      <a:pt x="54" y="95"/>
                      <a:pt x="53" y="94"/>
                    </a:cubicBezTo>
                    <a:cubicBezTo>
                      <a:pt x="52" y="93"/>
                      <a:pt x="51" y="91"/>
                      <a:pt x="51" y="91"/>
                    </a:cubicBezTo>
                    <a:cubicBezTo>
                      <a:pt x="51" y="91"/>
                      <a:pt x="50" y="90"/>
                      <a:pt x="49" y="89"/>
                    </a:cubicBezTo>
                    <a:cubicBezTo>
                      <a:pt x="48" y="88"/>
                      <a:pt x="49" y="88"/>
                      <a:pt x="48" y="88"/>
                    </a:cubicBezTo>
                    <a:cubicBezTo>
                      <a:pt x="47" y="87"/>
                      <a:pt x="48" y="88"/>
                      <a:pt x="47" y="87"/>
                    </a:cubicBezTo>
                    <a:cubicBezTo>
                      <a:pt x="45" y="86"/>
                      <a:pt x="45" y="85"/>
                      <a:pt x="44" y="85"/>
                    </a:cubicBezTo>
                    <a:cubicBezTo>
                      <a:pt x="44" y="85"/>
                      <a:pt x="42" y="85"/>
                      <a:pt x="42" y="84"/>
                    </a:cubicBezTo>
                    <a:cubicBezTo>
                      <a:pt x="41" y="84"/>
                      <a:pt x="40" y="83"/>
                      <a:pt x="40" y="83"/>
                    </a:cubicBezTo>
                    <a:cubicBezTo>
                      <a:pt x="40" y="83"/>
                      <a:pt x="40" y="84"/>
                      <a:pt x="41" y="85"/>
                    </a:cubicBezTo>
                    <a:cubicBezTo>
                      <a:pt x="42" y="85"/>
                      <a:pt x="44" y="87"/>
                      <a:pt x="44" y="87"/>
                    </a:cubicBezTo>
                    <a:cubicBezTo>
                      <a:pt x="44" y="87"/>
                      <a:pt x="45" y="87"/>
                      <a:pt x="45" y="87"/>
                    </a:cubicBezTo>
                    <a:cubicBezTo>
                      <a:pt x="45" y="87"/>
                      <a:pt x="45" y="89"/>
                      <a:pt x="45" y="89"/>
                    </a:cubicBezTo>
                    <a:cubicBezTo>
                      <a:pt x="45" y="89"/>
                      <a:pt x="43" y="88"/>
                      <a:pt x="45" y="89"/>
                    </a:cubicBezTo>
                    <a:cubicBezTo>
                      <a:pt x="47" y="90"/>
                      <a:pt x="48" y="90"/>
                      <a:pt x="48" y="90"/>
                    </a:cubicBezTo>
                    <a:cubicBezTo>
                      <a:pt x="48" y="90"/>
                      <a:pt x="46" y="91"/>
                      <a:pt x="46" y="91"/>
                    </a:cubicBezTo>
                    <a:cubicBezTo>
                      <a:pt x="46" y="91"/>
                      <a:pt x="47" y="94"/>
                      <a:pt x="48" y="94"/>
                    </a:cubicBezTo>
                    <a:cubicBezTo>
                      <a:pt x="48" y="94"/>
                      <a:pt x="49" y="94"/>
                      <a:pt x="50" y="94"/>
                    </a:cubicBezTo>
                    <a:cubicBezTo>
                      <a:pt x="50" y="94"/>
                      <a:pt x="51" y="94"/>
                      <a:pt x="52" y="94"/>
                    </a:cubicBezTo>
                    <a:cubicBezTo>
                      <a:pt x="52" y="95"/>
                      <a:pt x="52" y="95"/>
                      <a:pt x="52" y="95"/>
                    </a:cubicBezTo>
                    <a:cubicBezTo>
                      <a:pt x="52" y="96"/>
                      <a:pt x="52" y="98"/>
                      <a:pt x="52" y="98"/>
                    </a:cubicBezTo>
                    <a:cubicBezTo>
                      <a:pt x="54" y="98"/>
                      <a:pt x="54" y="98"/>
                      <a:pt x="54" y="98"/>
                    </a:cubicBezTo>
                    <a:cubicBezTo>
                      <a:pt x="54" y="98"/>
                      <a:pt x="52" y="98"/>
                      <a:pt x="51" y="98"/>
                    </a:cubicBezTo>
                    <a:cubicBezTo>
                      <a:pt x="51" y="97"/>
                      <a:pt x="50" y="97"/>
                      <a:pt x="50" y="97"/>
                    </a:cubicBezTo>
                    <a:cubicBezTo>
                      <a:pt x="49" y="98"/>
                      <a:pt x="49" y="98"/>
                      <a:pt x="49" y="99"/>
                    </a:cubicBezTo>
                    <a:cubicBezTo>
                      <a:pt x="50" y="99"/>
                      <a:pt x="51" y="100"/>
                      <a:pt x="51" y="100"/>
                    </a:cubicBezTo>
                    <a:cubicBezTo>
                      <a:pt x="52" y="99"/>
                      <a:pt x="52" y="99"/>
                      <a:pt x="52" y="99"/>
                    </a:cubicBezTo>
                    <a:cubicBezTo>
                      <a:pt x="52" y="99"/>
                      <a:pt x="52" y="99"/>
                      <a:pt x="53" y="99"/>
                    </a:cubicBezTo>
                    <a:cubicBezTo>
                      <a:pt x="53" y="99"/>
                      <a:pt x="54" y="99"/>
                      <a:pt x="54" y="99"/>
                    </a:cubicBezTo>
                    <a:cubicBezTo>
                      <a:pt x="55" y="98"/>
                      <a:pt x="55" y="98"/>
                      <a:pt x="55" y="98"/>
                    </a:cubicBezTo>
                    <a:cubicBezTo>
                      <a:pt x="55" y="98"/>
                      <a:pt x="55" y="98"/>
                      <a:pt x="55" y="99"/>
                    </a:cubicBezTo>
                    <a:cubicBezTo>
                      <a:pt x="55" y="99"/>
                      <a:pt x="55" y="99"/>
                      <a:pt x="55" y="100"/>
                    </a:cubicBezTo>
                    <a:cubicBezTo>
                      <a:pt x="54" y="101"/>
                      <a:pt x="54" y="100"/>
                      <a:pt x="54" y="101"/>
                    </a:cubicBezTo>
                    <a:cubicBezTo>
                      <a:pt x="54" y="101"/>
                      <a:pt x="53" y="101"/>
                      <a:pt x="54" y="102"/>
                    </a:cubicBezTo>
                    <a:cubicBezTo>
                      <a:pt x="54" y="103"/>
                      <a:pt x="54" y="103"/>
                      <a:pt x="54" y="103"/>
                    </a:cubicBezTo>
                    <a:cubicBezTo>
                      <a:pt x="54" y="103"/>
                      <a:pt x="54" y="103"/>
                      <a:pt x="55" y="104"/>
                    </a:cubicBezTo>
                    <a:cubicBezTo>
                      <a:pt x="55" y="105"/>
                      <a:pt x="55" y="105"/>
                      <a:pt x="56" y="106"/>
                    </a:cubicBezTo>
                    <a:cubicBezTo>
                      <a:pt x="56" y="106"/>
                      <a:pt x="58" y="108"/>
                      <a:pt x="58" y="108"/>
                    </a:cubicBezTo>
                    <a:cubicBezTo>
                      <a:pt x="58" y="108"/>
                      <a:pt x="60" y="110"/>
                      <a:pt x="60" y="110"/>
                    </a:cubicBezTo>
                    <a:cubicBezTo>
                      <a:pt x="60" y="110"/>
                      <a:pt x="61" y="111"/>
                      <a:pt x="61" y="111"/>
                    </a:cubicBezTo>
                    <a:cubicBezTo>
                      <a:pt x="61" y="111"/>
                      <a:pt x="61" y="112"/>
                      <a:pt x="61" y="111"/>
                    </a:cubicBezTo>
                    <a:cubicBezTo>
                      <a:pt x="60" y="110"/>
                      <a:pt x="58" y="109"/>
                      <a:pt x="58" y="109"/>
                    </a:cubicBezTo>
                    <a:cubicBezTo>
                      <a:pt x="58" y="111"/>
                      <a:pt x="58" y="111"/>
                      <a:pt x="58" y="111"/>
                    </a:cubicBezTo>
                    <a:cubicBezTo>
                      <a:pt x="58" y="111"/>
                      <a:pt x="59" y="112"/>
                      <a:pt x="59" y="112"/>
                    </a:cubicBezTo>
                    <a:cubicBezTo>
                      <a:pt x="60" y="112"/>
                      <a:pt x="60" y="113"/>
                      <a:pt x="60" y="113"/>
                    </a:cubicBezTo>
                    <a:cubicBezTo>
                      <a:pt x="61" y="113"/>
                      <a:pt x="62" y="113"/>
                      <a:pt x="62" y="114"/>
                    </a:cubicBezTo>
                    <a:cubicBezTo>
                      <a:pt x="63" y="114"/>
                      <a:pt x="63" y="113"/>
                      <a:pt x="63" y="113"/>
                    </a:cubicBezTo>
                    <a:cubicBezTo>
                      <a:pt x="63" y="113"/>
                      <a:pt x="63" y="113"/>
                      <a:pt x="64" y="113"/>
                    </a:cubicBezTo>
                    <a:cubicBezTo>
                      <a:pt x="64" y="113"/>
                      <a:pt x="64" y="114"/>
                      <a:pt x="64" y="115"/>
                    </a:cubicBezTo>
                    <a:cubicBezTo>
                      <a:pt x="64" y="115"/>
                      <a:pt x="63" y="116"/>
                      <a:pt x="63" y="115"/>
                    </a:cubicBezTo>
                    <a:cubicBezTo>
                      <a:pt x="62" y="115"/>
                      <a:pt x="61" y="114"/>
                      <a:pt x="61" y="114"/>
                    </a:cubicBezTo>
                    <a:cubicBezTo>
                      <a:pt x="60" y="114"/>
                      <a:pt x="60" y="114"/>
                      <a:pt x="59" y="114"/>
                    </a:cubicBezTo>
                    <a:cubicBezTo>
                      <a:pt x="58" y="114"/>
                      <a:pt x="57" y="113"/>
                      <a:pt x="57" y="114"/>
                    </a:cubicBezTo>
                    <a:cubicBezTo>
                      <a:pt x="57" y="115"/>
                      <a:pt x="57" y="115"/>
                      <a:pt x="57" y="115"/>
                    </a:cubicBezTo>
                    <a:cubicBezTo>
                      <a:pt x="57" y="115"/>
                      <a:pt x="56" y="113"/>
                      <a:pt x="55" y="112"/>
                    </a:cubicBezTo>
                    <a:cubicBezTo>
                      <a:pt x="54" y="112"/>
                      <a:pt x="53" y="111"/>
                      <a:pt x="53" y="111"/>
                    </a:cubicBezTo>
                    <a:cubicBezTo>
                      <a:pt x="52" y="110"/>
                      <a:pt x="52" y="110"/>
                      <a:pt x="52" y="110"/>
                    </a:cubicBezTo>
                    <a:cubicBezTo>
                      <a:pt x="52" y="110"/>
                      <a:pt x="53" y="110"/>
                      <a:pt x="53" y="110"/>
                    </a:cubicBezTo>
                    <a:cubicBezTo>
                      <a:pt x="54" y="111"/>
                      <a:pt x="53" y="111"/>
                      <a:pt x="54" y="111"/>
                    </a:cubicBezTo>
                    <a:cubicBezTo>
                      <a:pt x="55" y="111"/>
                      <a:pt x="53" y="109"/>
                      <a:pt x="55" y="109"/>
                    </a:cubicBezTo>
                    <a:cubicBezTo>
                      <a:pt x="56" y="109"/>
                      <a:pt x="56" y="109"/>
                      <a:pt x="56" y="109"/>
                    </a:cubicBezTo>
                    <a:cubicBezTo>
                      <a:pt x="57" y="109"/>
                      <a:pt x="58" y="108"/>
                      <a:pt x="56" y="108"/>
                    </a:cubicBezTo>
                    <a:cubicBezTo>
                      <a:pt x="55" y="107"/>
                      <a:pt x="55" y="107"/>
                      <a:pt x="54" y="107"/>
                    </a:cubicBezTo>
                    <a:cubicBezTo>
                      <a:pt x="54" y="107"/>
                      <a:pt x="54" y="107"/>
                      <a:pt x="54" y="106"/>
                    </a:cubicBezTo>
                    <a:cubicBezTo>
                      <a:pt x="53" y="105"/>
                      <a:pt x="53" y="104"/>
                      <a:pt x="52" y="104"/>
                    </a:cubicBezTo>
                    <a:cubicBezTo>
                      <a:pt x="52" y="104"/>
                      <a:pt x="50" y="104"/>
                      <a:pt x="50" y="104"/>
                    </a:cubicBezTo>
                    <a:cubicBezTo>
                      <a:pt x="50" y="104"/>
                      <a:pt x="49" y="104"/>
                      <a:pt x="48" y="104"/>
                    </a:cubicBezTo>
                    <a:cubicBezTo>
                      <a:pt x="47" y="103"/>
                      <a:pt x="46" y="102"/>
                      <a:pt x="46" y="102"/>
                    </a:cubicBezTo>
                    <a:cubicBezTo>
                      <a:pt x="45" y="102"/>
                      <a:pt x="43" y="101"/>
                      <a:pt x="43" y="100"/>
                    </a:cubicBezTo>
                    <a:cubicBezTo>
                      <a:pt x="43" y="100"/>
                      <a:pt x="42" y="99"/>
                      <a:pt x="41" y="99"/>
                    </a:cubicBezTo>
                    <a:cubicBezTo>
                      <a:pt x="40" y="99"/>
                      <a:pt x="40" y="100"/>
                      <a:pt x="39" y="100"/>
                    </a:cubicBezTo>
                    <a:cubicBezTo>
                      <a:pt x="39" y="99"/>
                      <a:pt x="38" y="98"/>
                      <a:pt x="38" y="98"/>
                    </a:cubicBezTo>
                    <a:cubicBezTo>
                      <a:pt x="37" y="98"/>
                      <a:pt x="37" y="97"/>
                      <a:pt x="37" y="97"/>
                    </a:cubicBezTo>
                    <a:cubicBezTo>
                      <a:pt x="37" y="98"/>
                      <a:pt x="36" y="98"/>
                      <a:pt x="38" y="99"/>
                    </a:cubicBezTo>
                    <a:cubicBezTo>
                      <a:pt x="39" y="99"/>
                      <a:pt x="40" y="100"/>
                      <a:pt x="40" y="100"/>
                    </a:cubicBezTo>
                    <a:cubicBezTo>
                      <a:pt x="40" y="100"/>
                      <a:pt x="40" y="100"/>
                      <a:pt x="40" y="101"/>
                    </a:cubicBezTo>
                    <a:cubicBezTo>
                      <a:pt x="40" y="101"/>
                      <a:pt x="41" y="101"/>
                      <a:pt x="41" y="101"/>
                    </a:cubicBezTo>
                    <a:cubicBezTo>
                      <a:pt x="42" y="101"/>
                      <a:pt x="43" y="101"/>
                      <a:pt x="43" y="102"/>
                    </a:cubicBezTo>
                    <a:cubicBezTo>
                      <a:pt x="43" y="102"/>
                      <a:pt x="45" y="102"/>
                      <a:pt x="45" y="103"/>
                    </a:cubicBezTo>
                    <a:cubicBezTo>
                      <a:pt x="45" y="104"/>
                      <a:pt x="46" y="104"/>
                      <a:pt x="45" y="104"/>
                    </a:cubicBezTo>
                    <a:cubicBezTo>
                      <a:pt x="45" y="104"/>
                      <a:pt x="44" y="105"/>
                      <a:pt x="45" y="105"/>
                    </a:cubicBezTo>
                    <a:cubicBezTo>
                      <a:pt x="45" y="106"/>
                      <a:pt x="46" y="106"/>
                      <a:pt x="46" y="106"/>
                    </a:cubicBezTo>
                    <a:cubicBezTo>
                      <a:pt x="47" y="106"/>
                      <a:pt x="47" y="106"/>
                      <a:pt x="48" y="107"/>
                    </a:cubicBezTo>
                    <a:cubicBezTo>
                      <a:pt x="50" y="107"/>
                      <a:pt x="50" y="108"/>
                      <a:pt x="50" y="109"/>
                    </a:cubicBezTo>
                    <a:cubicBezTo>
                      <a:pt x="50" y="109"/>
                      <a:pt x="52" y="110"/>
                      <a:pt x="52" y="110"/>
                    </a:cubicBezTo>
                    <a:cubicBezTo>
                      <a:pt x="52" y="110"/>
                      <a:pt x="51" y="110"/>
                      <a:pt x="51" y="111"/>
                    </a:cubicBezTo>
                    <a:cubicBezTo>
                      <a:pt x="51" y="111"/>
                      <a:pt x="51" y="111"/>
                      <a:pt x="52" y="112"/>
                    </a:cubicBezTo>
                    <a:cubicBezTo>
                      <a:pt x="53" y="112"/>
                      <a:pt x="53" y="112"/>
                      <a:pt x="53" y="112"/>
                    </a:cubicBezTo>
                    <a:cubicBezTo>
                      <a:pt x="53" y="112"/>
                      <a:pt x="53" y="113"/>
                      <a:pt x="53" y="113"/>
                    </a:cubicBezTo>
                    <a:cubicBezTo>
                      <a:pt x="53" y="114"/>
                      <a:pt x="52" y="114"/>
                      <a:pt x="54" y="115"/>
                    </a:cubicBezTo>
                    <a:cubicBezTo>
                      <a:pt x="56" y="115"/>
                      <a:pt x="56" y="115"/>
                      <a:pt x="56" y="115"/>
                    </a:cubicBezTo>
                    <a:cubicBezTo>
                      <a:pt x="56" y="116"/>
                      <a:pt x="56" y="116"/>
                      <a:pt x="56" y="116"/>
                    </a:cubicBezTo>
                    <a:cubicBezTo>
                      <a:pt x="56" y="116"/>
                      <a:pt x="55" y="116"/>
                      <a:pt x="56" y="117"/>
                    </a:cubicBezTo>
                    <a:cubicBezTo>
                      <a:pt x="57" y="118"/>
                      <a:pt x="59" y="118"/>
                      <a:pt x="59" y="118"/>
                    </a:cubicBezTo>
                    <a:cubicBezTo>
                      <a:pt x="60" y="117"/>
                      <a:pt x="60" y="117"/>
                      <a:pt x="60" y="117"/>
                    </a:cubicBezTo>
                    <a:cubicBezTo>
                      <a:pt x="60" y="117"/>
                      <a:pt x="61" y="118"/>
                      <a:pt x="61" y="118"/>
                    </a:cubicBezTo>
                    <a:cubicBezTo>
                      <a:pt x="60" y="119"/>
                      <a:pt x="60" y="119"/>
                      <a:pt x="60" y="119"/>
                    </a:cubicBezTo>
                    <a:cubicBezTo>
                      <a:pt x="60" y="119"/>
                      <a:pt x="60" y="120"/>
                      <a:pt x="60" y="120"/>
                    </a:cubicBezTo>
                    <a:cubicBezTo>
                      <a:pt x="61" y="121"/>
                      <a:pt x="62" y="121"/>
                      <a:pt x="62" y="121"/>
                    </a:cubicBezTo>
                    <a:cubicBezTo>
                      <a:pt x="62" y="121"/>
                      <a:pt x="63" y="121"/>
                      <a:pt x="63" y="122"/>
                    </a:cubicBezTo>
                    <a:cubicBezTo>
                      <a:pt x="63" y="122"/>
                      <a:pt x="63" y="123"/>
                      <a:pt x="64" y="123"/>
                    </a:cubicBezTo>
                    <a:cubicBezTo>
                      <a:pt x="64" y="123"/>
                      <a:pt x="65" y="123"/>
                      <a:pt x="65" y="123"/>
                    </a:cubicBezTo>
                    <a:cubicBezTo>
                      <a:pt x="66" y="124"/>
                      <a:pt x="66" y="124"/>
                      <a:pt x="67" y="124"/>
                    </a:cubicBezTo>
                    <a:cubicBezTo>
                      <a:pt x="67" y="123"/>
                      <a:pt x="67" y="123"/>
                      <a:pt x="67" y="122"/>
                    </a:cubicBezTo>
                    <a:cubicBezTo>
                      <a:pt x="66" y="122"/>
                      <a:pt x="65" y="121"/>
                      <a:pt x="64" y="121"/>
                    </a:cubicBezTo>
                    <a:cubicBezTo>
                      <a:pt x="64" y="121"/>
                      <a:pt x="63" y="121"/>
                      <a:pt x="63" y="121"/>
                    </a:cubicBezTo>
                    <a:cubicBezTo>
                      <a:pt x="63" y="120"/>
                      <a:pt x="63" y="121"/>
                      <a:pt x="63" y="120"/>
                    </a:cubicBezTo>
                    <a:cubicBezTo>
                      <a:pt x="63" y="119"/>
                      <a:pt x="62" y="118"/>
                      <a:pt x="62" y="118"/>
                    </a:cubicBezTo>
                    <a:cubicBezTo>
                      <a:pt x="62" y="118"/>
                      <a:pt x="62" y="117"/>
                      <a:pt x="62" y="117"/>
                    </a:cubicBezTo>
                    <a:cubicBezTo>
                      <a:pt x="61" y="117"/>
                      <a:pt x="61" y="117"/>
                      <a:pt x="60" y="116"/>
                    </a:cubicBezTo>
                    <a:cubicBezTo>
                      <a:pt x="60" y="116"/>
                      <a:pt x="60" y="116"/>
                      <a:pt x="59" y="116"/>
                    </a:cubicBezTo>
                    <a:cubicBezTo>
                      <a:pt x="59" y="116"/>
                      <a:pt x="58" y="116"/>
                      <a:pt x="58" y="115"/>
                    </a:cubicBezTo>
                    <a:cubicBezTo>
                      <a:pt x="58" y="115"/>
                      <a:pt x="58" y="115"/>
                      <a:pt x="59" y="115"/>
                    </a:cubicBezTo>
                    <a:cubicBezTo>
                      <a:pt x="59" y="115"/>
                      <a:pt x="60" y="115"/>
                      <a:pt x="60" y="115"/>
                    </a:cubicBezTo>
                    <a:cubicBezTo>
                      <a:pt x="61" y="115"/>
                      <a:pt x="61" y="115"/>
                      <a:pt x="62" y="115"/>
                    </a:cubicBezTo>
                    <a:cubicBezTo>
                      <a:pt x="63" y="116"/>
                      <a:pt x="62" y="116"/>
                      <a:pt x="63" y="116"/>
                    </a:cubicBezTo>
                    <a:cubicBezTo>
                      <a:pt x="64" y="116"/>
                      <a:pt x="64" y="116"/>
                      <a:pt x="64" y="116"/>
                    </a:cubicBezTo>
                    <a:cubicBezTo>
                      <a:pt x="66" y="115"/>
                      <a:pt x="66" y="115"/>
                      <a:pt x="66" y="115"/>
                    </a:cubicBezTo>
                    <a:cubicBezTo>
                      <a:pt x="66" y="115"/>
                      <a:pt x="66" y="115"/>
                      <a:pt x="66" y="115"/>
                    </a:cubicBezTo>
                    <a:cubicBezTo>
                      <a:pt x="67" y="116"/>
                      <a:pt x="66" y="116"/>
                      <a:pt x="68" y="116"/>
                    </a:cubicBezTo>
                    <a:cubicBezTo>
                      <a:pt x="70" y="116"/>
                      <a:pt x="70" y="116"/>
                      <a:pt x="70" y="117"/>
                    </a:cubicBezTo>
                    <a:cubicBezTo>
                      <a:pt x="70" y="117"/>
                      <a:pt x="70" y="118"/>
                      <a:pt x="70" y="118"/>
                    </a:cubicBezTo>
                    <a:cubicBezTo>
                      <a:pt x="70" y="118"/>
                      <a:pt x="70" y="119"/>
                      <a:pt x="70" y="119"/>
                    </a:cubicBezTo>
                    <a:cubicBezTo>
                      <a:pt x="71" y="119"/>
                      <a:pt x="72" y="119"/>
                      <a:pt x="72" y="119"/>
                    </a:cubicBezTo>
                    <a:cubicBezTo>
                      <a:pt x="72" y="119"/>
                      <a:pt x="74" y="119"/>
                      <a:pt x="74" y="120"/>
                    </a:cubicBezTo>
                    <a:cubicBezTo>
                      <a:pt x="74" y="120"/>
                      <a:pt x="72" y="121"/>
                      <a:pt x="72" y="121"/>
                    </a:cubicBezTo>
                    <a:cubicBezTo>
                      <a:pt x="72" y="121"/>
                      <a:pt x="71" y="121"/>
                      <a:pt x="71" y="121"/>
                    </a:cubicBezTo>
                    <a:cubicBezTo>
                      <a:pt x="71" y="122"/>
                      <a:pt x="70" y="123"/>
                      <a:pt x="71" y="123"/>
                    </a:cubicBezTo>
                    <a:cubicBezTo>
                      <a:pt x="71" y="123"/>
                      <a:pt x="71" y="123"/>
                      <a:pt x="70" y="123"/>
                    </a:cubicBezTo>
                    <a:cubicBezTo>
                      <a:pt x="70" y="123"/>
                      <a:pt x="69" y="122"/>
                      <a:pt x="70" y="123"/>
                    </a:cubicBezTo>
                    <a:cubicBezTo>
                      <a:pt x="70" y="125"/>
                      <a:pt x="71" y="125"/>
                      <a:pt x="71" y="125"/>
                    </a:cubicBezTo>
                    <a:cubicBezTo>
                      <a:pt x="72" y="125"/>
                      <a:pt x="73" y="125"/>
                      <a:pt x="74" y="125"/>
                    </a:cubicBezTo>
                    <a:cubicBezTo>
                      <a:pt x="74" y="125"/>
                      <a:pt x="74" y="125"/>
                      <a:pt x="74" y="125"/>
                    </a:cubicBezTo>
                    <a:cubicBezTo>
                      <a:pt x="73" y="125"/>
                      <a:pt x="73" y="124"/>
                      <a:pt x="73" y="124"/>
                    </a:cubicBezTo>
                    <a:cubicBezTo>
                      <a:pt x="73" y="124"/>
                      <a:pt x="72" y="124"/>
                      <a:pt x="72" y="124"/>
                    </a:cubicBezTo>
                    <a:cubicBezTo>
                      <a:pt x="72" y="124"/>
                      <a:pt x="73" y="124"/>
                      <a:pt x="73" y="123"/>
                    </a:cubicBezTo>
                    <a:cubicBezTo>
                      <a:pt x="73" y="123"/>
                      <a:pt x="74" y="122"/>
                      <a:pt x="74" y="122"/>
                    </a:cubicBezTo>
                    <a:cubicBezTo>
                      <a:pt x="74" y="122"/>
                      <a:pt x="75" y="120"/>
                      <a:pt x="75" y="121"/>
                    </a:cubicBezTo>
                    <a:cubicBezTo>
                      <a:pt x="76" y="122"/>
                      <a:pt x="75" y="122"/>
                      <a:pt x="76" y="122"/>
                    </a:cubicBezTo>
                    <a:cubicBezTo>
                      <a:pt x="77" y="122"/>
                      <a:pt x="79" y="120"/>
                      <a:pt x="79" y="120"/>
                    </a:cubicBezTo>
                    <a:cubicBezTo>
                      <a:pt x="79" y="120"/>
                      <a:pt x="80" y="120"/>
                      <a:pt x="79" y="121"/>
                    </a:cubicBezTo>
                    <a:cubicBezTo>
                      <a:pt x="79" y="121"/>
                      <a:pt x="78" y="122"/>
                      <a:pt x="78" y="123"/>
                    </a:cubicBezTo>
                    <a:cubicBezTo>
                      <a:pt x="79" y="124"/>
                      <a:pt x="79" y="123"/>
                      <a:pt x="79" y="124"/>
                    </a:cubicBezTo>
                    <a:cubicBezTo>
                      <a:pt x="79" y="125"/>
                      <a:pt x="79" y="125"/>
                      <a:pt x="79" y="125"/>
                    </a:cubicBezTo>
                    <a:cubicBezTo>
                      <a:pt x="80" y="126"/>
                      <a:pt x="80" y="126"/>
                      <a:pt x="80" y="126"/>
                    </a:cubicBezTo>
                    <a:cubicBezTo>
                      <a:pt x="80" y="127"/>
                      <a:pt x="81" y="128"/>
                      <a:pt x="81" y="128"/>
                    </a:cubicBezTo>
                    <a:cubicBezTo>
                      <a:pt x="81" y="129"/>
                      <a:pt x="81" y="129"/>
                      <a:pt x="81" y="130"/>
                    </a:cubicBezTo>
                    <a:cubicBezTo>
                      <a:pt x="82" y="130"/>
                      <a:pt x="84" y="131"/>
                      <a:pt x="84" y="131"/>
                    </a:cubicBezTo>
                    <a:cubicBezTo>
                      <a:pt x="84" y="130"/>
                      <a:pt x="84" y="130"/>
                      <a:pt x="84" y="130"/>
                    </a:cubicBezTo>
                    <a:cubicBezTo>
                      <a:pt x="84" y="130"/>
                      <a:pt x="84" y="131"/>
                      <a:pt x="85" y="130"/>
                    </a:cubicBezTo>
                    <a:cubicBezTo>
                      <a:pt x="85" y="129"/>
                      <a:pt x="86" y="129"/>
                      <a:pt x="86" y="129"/>
                    </a:cubicBezTo>
                    <a:cubicBezTo>
                      <a:pt x="87" y="129"/>
                      <a:pt x="86" y="129"/>
                      <a:pt x="88" y="129"/>
                    </a:cubicBezTo>
                    <a:cubicBezTo>
                      <a:pt x="89" y="129"/>
                      <a:pt x="90" y="130"/>
                      <a:pt x="90" y="129"/>
                    </a:cubicBezTo>
                    <a:cubicBezTo>
                      <a:pt x="91" y="129"/>
                      <a:pt x="90" y="129"/>
                      <a:pt x="92" y="129"/>
                    </a:cubicBezTo>
                    <a:cubicBezTo>
                      <a:pt x="93" y="129"/>
                      <a:pt x="95" y="128"/>
                      <a:pt x="95" y="127"/>
                    </a:cubicBezTo>
                    <a:cubicBezTo>
                      <a:pt x="95" y="127"/>
                      <a:pt x="98" y="128"/>
                      <a:pt x="98" y="128"/>
                    </a:cubicBezTo>
                    <a:cubicBezTo>
                      <a:pt x="99" y="129"/>
                      <a:pt x="99" y="129"/>
                      <a:pt x="99" y="129"/>
                    </a:cubicBezTo>
                    <a:cubicBezTo>
                      <a:pt x="99" y="129"/>
                      <a:pt x="100" y="129"/>
                      <a:pt x="100" y="129"/>
                    </a:cubicBezTo>
                    <a:cubicBezTo>
                      <a:pt x="101" y="129"/>
                      <a:pt x="102" y="129"/>
                      <a:pt x="102" y="129"/>
                    </a:cubicBezTo>
                    <a:cubicBezTo>
                      <a:pt x="102" y="129"/>
                      <a:pt x="106" y="130"/>
                      <a:pt x="106" y="130"/>
                    </a:cubicBezTo>
                    <a:cubicBezTo>
                      <a:pt x="108" y="131"/>
                      <a:pt x="108" y="131"/>
                      <a:pt x="108" y="131"/>
                    </a:cubicBezTo>
                    <a:cubicBezTo>
                      <a:pt x="110" y="132"/>
                      <a:pt x="110" y="132"/>
                      <a:pt x="110" y="132"/>
                    </a:cubicBezTo>
                    <a:cubicBezTo>
                      <a:pt x="114" y="134"/>
                      <a:pt x="114" y="134"/>
                      <a:pt x="114" y="134"/>
                    </a:cubicBezTo>
                    <a:cubicBezTo>
                      <a:pt x="117" y="138"/>
                      <a:pt x="117" y="138"/>
                      <a:pt x="117" y="138"/>
                    </a:cubicBezTo>
                    <a:cubicBezTo>
                      <a:pt x="120" y="139"/>
                      <a:pt x="120" y="139"/>
                      <a:pt x="120" y="139"/>
                    </a:cubicBezTo>
                    <a:cubicBezTo>
                      <a:pt x="123" y="140"/>
                      <a:pt x="123" y="140"/>
                      <a:pt x="123" y="140"/>
                    </a:cubicBezTo>
                    <a:cubicBezTo>
                      <a:pt x="125" y="142"/>
                      <a:pt x="125" y="142"/>
                      <a:pt x="125" y="142"/>
                    </a:cubicBezTo>
                    <a:cubicBezTo>
                      <a:pt x="125" y="142"/>
                      <a:pt x="127" y="144"/>
                      <a:pt x="127" y="144"/>
                    </a:cubicBezTo>
                    <a:cubicBezTo>
                      <a:pt x="128" y="144"/>
                      <a:pt x="130" y="146"/>
                      <a:pt x="130" y="146"/>
                    </a:cubicBezTo>
                    <a:cubicBezTo>
                      <a:pt x="133" y="147"/>
                      <a:pt x="133" y="147"/>
                      <a:pt x="133" y="147"/>
                    </a:cubicBezTo>
                    <a:cubicBezTo>
                      <a:pt x="133" y="147"/>
                      <a:pt x="134" y="149"/>
                      <a:pt x="134" y="149"/>
                    </a:cubicBezTo>
                    <a:cubicBezTo>
                      <a:pt x="133" y="149"/>
                      <a:pt x="132" y="149"/>
                      <a:pt x="132" y="149"/>
                    </a:cubicBezTo>
                    <a:cubicBezTo>
                      <a:pt x="131" y="149"/>
                      <a:pt x="128" y="148"/>
                      <a:pt x="128" y="148"/>
                    </a:cubicBezTo>
                    <a:cubicBezTo>
                      <a:pt x="126" y="146"/>
                      <a:pt x="126" y="146"/>
                      <a:pt x="126" y="146"/>
                    </a:cubicBezTo>
                    <a:cubicBezTo>
                      <a:pt x="124" y="146"/>
                      <a:pt x="124" y="146"/>
                      <a:pt x="124" y="146"/>
                    </a:cubicBezTo>
                    <a:cubicBezTo>
                      <a:pt x="122" y="146"/>
                      <a:pt x="122" y="146"/>
                      <a:pt x="122" y="146"/>
                    </a:cubicBezTo>
                    <a:cubicBezTo>
                      <a:pt x="119" y="146"/>
                      <a:pt x="119" y="146"/>
                      <a:pt x="119" y="146"/>
                    </a:cubicBezTo>
                    <a:cubicBezTo>
                      <a:pt x="117" y="145"/>
                      <a:pt x="117" y="145"/>
                      <a:pt x="117" y="145"/>
                    </a:cubicBezTo>
                    <a:cubicBezTo>
                      <a:pt x="117" y="145"/>
                      <a:pt x="116" y="146"/>
                      <a:pt x="116" y="146"/>
                    </a:cubicBezTo>
                    <a:cubicBezTo>
                      <a:pt x="116" y="146"/>
                      <a:pt x="116" y="147"/>
                      <a:pt x="116" y="147"/>
                    </a:cubicBezTo>
                    <a:cubicBezTo>
                      <a:pt x="115" y="148"/>
                      <a:pt x="115" y="148"/>
                      <a:pt x="115" y="148"/>
                    </a:cubicBezTo>
                    <a:cubicBezTo>
                      <a:pt x="111" y="149"/>
                      <a:pt x="111" y="149"/>
                      <a:pt x="111" y="149"/>
                    </a:cubicBezTo>
                    <a:cubicBezTo>
                      <a:pt x="108" y="149"/>
                      <a:pt x="108" y="149"/>
                      <a:pt x="108" y="149"/>
                    </a:cubicBezTo>
                    <a:cubicBezTo>
                      <a:pt x="105" y="149"/>
                      <a:pt x="105" y="149"/>
                      <a:pt x="105" y="149"/>
                    </a:cubicBezTo>
                    <a:cubicBezTo>
                      <a:pt x="105" y="151"/>
                      <a:pt x="105" y="151"/>
                      <a:pt x="105" y="151"/>
                    </a:cubicBezTo>
                    <a:cubicBezTo>
                      <a:pt x="105" y="151"/>
                      <a:pt x="102" y="151"/>
                      <a:pt x="105" y="152"/>
                    </a:cubicBezTo>
                    <a:cubicBezTo>
                      <a:pt x="108" y="152"/>
                      <a:pt x="110" y="152"/>
                      <a:pt x="110" y="151"/>
                    </a:cubicBezTo>
                    <a:cubicBezTo>
                      <a:pt x="111" y="151"/>
                      <a:pt x="111" y="150"/>
                      <a:pt x="111" y="150"/>
                    </a:cubicBezTo>
                    <a:cubicBezTo>
                      <a:pt x="112" y="150"/>
                      <a:pt x="114" y="150"/>
                      <a:pt x="115" y="150"/>
                    </a:cubicBezTo>
                    <a:cubicBezTo>
                      <a:pt x="115" y="150"/>
                      <a:pt x="116" y="150"/>
                      <a:pt x="117" y="150"/>
                    </a:cubicBezTo>
                    <a:cubicBezTo>
                      <a:pt x="119" y="150"/>
                      <a:pt x="119" y="149"/>
                      <a:pt x="120" y="150"/>
                    </a:cubicBezTo>
                    <a:cubicBezTo>
                      <a:pt x="121" y="150"/>
                      <a:pt x="121" y="148"/>
                      <a:pt x="121" y="148"/>
                    </a:cubicBezTo>
                    <a:cubicBezTo>
                      <a:pt x="121" y="148"/>
                      <a:pt x="120" y="147"/>
                      <a:pt x="122" y="147"/>
                    </a:cubicBezTo>
                    <a:cubicBezTo>
                      <a:pt x="123" y="148"/>
                      <a:pt x="123" y="148"/>
                      <a:pt x="123" y="148"/>
                    </a:cubicBezTo>
                    <a:cubicBezTo>
                      <a:pt x="124" y="148"/>
                      <a:pt x="125" y="149"/>
                      <a:pt x="126" y="149"/>
                    </a:cubicBezTo>
                    <a:cubicBezTo>
                      <a:pt x="126" y="149"/>
                      <a:pt x="129" y="149"/>
                      <a:pt x="129" y="149"/>
                    </a:cubicBezTo>
                    <a:cubicBezTo>
                      <a:pt x="129" y="149"/>
                      <a:pt x="130" y="152"/>
                      <a:pt x="130" y="152"/>
                    </a:cubicBezTo>
                    <a:cubicBezTo>
                      <a:pt x="131" y="152"/>
                      <a:pt x="133" y="152"/>
                      <a:pt x="134" y="152"/>
                    </a:cubicBezTo>
                    <a:cubicBezTo>
                      <a:pt x="135" y="152"/>
                      <a:pt x="137" y="152"/>
                      <a:pt x="137" y="152"/>
                    </a:cubicBezTo>
                    <a:cubicBezTo>
                      <a:pt x="138" y="153"/>
                      <a:pt x="139" y="153"/>
                      <a:pt x="139" y="153"/>
                    </a:cubicBezTo>
                    <a:cubicBezTo>
                      <a:pt x="139" y="153"/>
                      <a:pt x="140" y="154"/>
                      <a:pt x="140" y="155"/>
                    </a:cubicBezTo>
                    <a:cubicBezTo>
                      <a:pt x="141" y="155"/>
                      <a:pt x="143" y="157"/>
                      <a:pt x="143" y="157"/>
                    </a:cubicBezTo>
                    <a:cubicBezTo>
                      <a:pt x="143" y="157"/>
                      <a:pt x="147" y="158"/>
                      <a:pt x="147" y="158"/>
                    </a:cubicBezTo>
                    <a:cubicBezTo>
                      <a:pt x="148" y="158"/>
                      <a:pt x="148" y="158"/>
                      <a:pt x="148" y="157"/>
                    </a:cubicBezTo>
                    <a:cubicBezTo>
                      <a:pt x="148" y="157"/>
                      <a:pt x="148" y="156"/>
                      <a:pt x="148" y="156"/>
                    </a:cubicBezTo>
                    <a:cubicBezTo>
                      <a:pt x="147" y="155"/>
                      <a:pt x="144" y="154"/>
                      <a:pt x="144" y="154"/>
                    </a:cubicBezTo>
                    <a:cubicBezTo>
                      <a:pt x="144" y="154"/>
                      <a:pt x="142" y="154"/>
                      <a:pt x="142" y="153"/>
                    </a:cubicBezTo>
                    <a:cubicBezTo>
                      <a:pt x="141" y="150"/>
                      <a:pt x="142" y="153"/>
                      <a:pt x="140" y="152"/>
                    </a:cubicBezTo>
                    <a:cubicBezTo>
                      <a:pt x="140" y="152"/>
                      <a:pt x="140" y="152"/>
                      <a:pt x="140" y="152"/>
                    </a:cubicBezTo>
                    <a:cubicBezTo>
                      <a:pt x="139" y="152"/>
                      <a:pt x="139" y="152"/>
                      <a:pt x="139" y="152"/>
                    </a:cubicBezTo>
                    <a:cubicBezTo>
                      <a:pt x="139" y="153"/>
                      <a:pt x="139" y="152"/>
                      <a:pt x="139" y="152"/>
                    </a:cubicBezTo>
                    <a:cubicBezTo>
                      <a:pt x="138" y="151"/>
                      <a:pt x="138" y="151"/>
                      <a:pt x="138" y="151"/>
                    </a:cubicBezTo>
                    <a:cubicBezTo>
                      <a:pt x="138" y="150"/>
                      <a:pt x="138" y="150"/>
                      <a:pt x="138" y="150"/>
                    </a:cubicBezTo>
                    <a:cubicBezTo>
                      <a:pt x="138" y="150"/>
                      <a:pt x="136" y="149"/>
                      <a:pt x="137" y="148"/>
                    </a:cubicBezTo>
                    <a:cubicBezTo>
                      <a:pt x="138" y="148"/>
                      <a:pt x="137" y="152"/>
                      <a:pt x="140" y="147"/>
                    </a:cubicBezTo>
                    <a:cubicBezTo>
                      <a:pt x="140" y="147"/>
                      <a:pt x="140" y="146"/>
                      <a:pt x="140" y="146"/>
                    </a:cubicBezTo>
                    <a:cubicBezTo>
                      <a:pt x="139" y="146"/>
                      <a:pt x="139" y="146"/>
                      <a:pt x="139" y="146"/>
                    </a:cubicBezTo>
                    <a:cubicBezTo>
                      <a:pt x="137" y="146"/>
                      <a:pt x="137" y="146"/>
                      <a:pt x="137" y="146"/>
                    </a:cubicBezTo>
                    <a:cubicBezTo>
                      <a:pt x="137" y="146"/>
                      <a:pt x="136" y="147"/>
                      <a:pt x="136" y="148"/>
                    </a:cubicBezTo>
                    <a:cubicBezTo>
                      <a:pt x="135" y="149"/>
                      <a:pt x="135" y="148"/>
                      <a:pt x="135" y="148"/>
                    </a:cubicBezTo>
                    <a:cubicBezTo>
                      <a:pt x="135" y="147"/>
                      <a:pt x="135" y="147"/>
                      <a:pt x="135" y="147"/>
                    </a:cubicBezTo>
                    <a:cubicBezTo>
                      <a:pt x="136" y="146"/>
                      <a:pt x="136" y="146"/>
                      <a:pt x="136" y="146"/>
                    </a:cubicBezTo>
                    <a:cubicBezTo>
                      <a:pt x="136" y="146"/>
                      <a:pt x="136" y="144"/>
                      <a:pt x="136" y="143"/>
                    </a:cubicBezTo>
                    <a:cubicBezTo>
                      <a:pt x="136" y="143"/>
                      <a:pt x="136" y="143"/>
                      <a:pt x="136" y="143"/>
                    </a:cubicBezTo>
                    <a:cubicBezTo>
                      <a:pt x="133" y="141"/>
                      <a:pt x="133" y="141"/>
                      <a:pt x="133" y="141"/>
                    </a:cubicBezTo>
                    <a:cubicBezTo>
                      <a:pt x="132" y="140"/>
                      <a:pt x="132" y="140"/>
                      <a:pt x="132" y="140"/>
                    </a:cubicBezTo>
                    <a:cubicBezTo>
                      <a:pt x="130" y="138"/>
                      <a:pt x="130" y="138"/>
                      <a:pt x="130" y="138"/>
                    </a:cubicBezTo>
                    <a:cubicBezTo>
                      <a:pt x="126" y="135"/>
                      <a:pt x="126" y="135"/>
                      <a:pt x="126" y="135"/>
                    </a:cubicBezTo>
                    <a:cubicBezTo>
                      <a:pt x="124" y="134"/>
                      <a:pt x="124" y="134"/>
                      <a:pt x="124" y="134"/>
                    </a:cubicBezTo>
                    <a:cubicBezTo>
                      <a:pt x="123" y="132"/>
                      <a:pt x="123" y="132"/>
                      <a:pt x="123" y="132"/>
                    </a:cubicBezTo>
                    <a:cubicBezTo>
                      <a:pt x="123" y="131"/>
                      <a:pt x="123" y="131"/>
                      <a:pt x="123" y="131"/>
                    </a:cubicBezTo>
                    <a:cubicBezTo>
                      <a:pt x="122" y="128"/>
                      <a:pt x="122" y="128"/>
                      <a:pt x="122" y="128"/>
                    </a:cubicBezTo>
                    <a:cubicBezTo>
                      <a:pt x="122" y="128"/>
                      <a:pt x="122" y="128"/>
                      <a:pt x="122" y="128"/>
                    </a:cubicBezTo>
                    <a:cubicBezTo>
                      <a:pt x="122" y="128"/>
                      <a:pt x="119" y="127"/>
                      <a:pt x="118" y="126"/>
                    </a:cubicBezTo>
                    <a:cubicBezTo>
                      <a:pt x="116" y="125"/>
                      <a:pt x="116" y="125"/>
                      <a:pt x="116" y="125"/>
                    </a:cubicBezTo>
                    <a:cubicBezTo>
                      <a:pt x="114" y="123"/>
                      <a:pt x="114" y="123"/>
                      <a:pt x="114" y="123"/>
                    </a:cubicBezTo>
                    <a:cubicBezTo>
                      <a:pt x="113" y="122"/>
                      <a:pt x="113" y="122"/>
                      <a:pt x="113" y="122"/>
                    </a:cubicBezTo>
                    <a:cubicBezTo>
                      <a:pt x="111" y="120"/>
                      <a:pt x="111" y="120"/>
                      <a:pt x="111" y="120"/>
                    </a:cubicBezTo>
                    <a:cubicBezTo>
                      <a:pt x="111" y="119"/>
                      <a:pt x="111" y="119"/>
                      <a:pt x="111" y="119"/>
                    </a:cubicBezTo>
                    <a:cubicBezTo>
                      <a:pt x="106" y="118"/>
                      <a:pt x="106" y="118"/>
                      <a:pt x="106" y="118"/>
                    </a:cubicBezTo>
                    <a:cubicBezTo>
                      <a:pt x="105" y="116"/>
                      <a:pt x="105" y="116"/>
                      <a:pt x="105" y="116"/>
                    </a:cubicBezTo>
                    <a:cubicBezTo>
                      <a:pt x="104" y="116"/>
                      <a:pt x="104" y="116"/>
                      <a:pt x="104" y="116"/>
                    </a:cubicBezTo>
                    <a:cubicBezTo>
                      <a:pt x="103" y="114"/>
                      <a:pt x="103" y="114"/>
                      <a:pt x="103" y="114"/>
                    </a:cubicBezTo>
                    <a:cubicBezTo>
                      <a:pt x="101" y="113"/>
                      <a:pt x="101" y="113"/>
                      <a:pt x="101" y="113"/>
                    </a:cubicBezTo>
                    <a:cubicBezTo>
                      <a:pt x="100" y="112"/>
                      <a:pt x="100" y="112"/>
                      <a:pt x="100" y="112"/>
                    </a:cubicBezTo>
                    <a:cubicBezTo>
                      <a:pt x="99" y="111"/>
                      <a:pt x="99" y="111"/>
                      <a:pt x="99" y="111"/>
                    </a:cubicBezTo>
                    <a:cubicBezTo>
                      <a:pt x="97" y="108"/>
                      <a:pt x="97" y="108"/>
                      <a:pt x="97" y="108"/>
                    </a:cubicBezTo>
                    <a:cubicBezTo>
                      <a:pt x="94" y="106"/>
                      <a:pt x="94" y="106"/>
                      <a:pt x="94" y="106"/>
                    </a:cubicBezTo>
                    <a:cubicBezTo>
                      <a:pt x="93" y="105"/>
                      <a:pt x="93" y="105"/>
                      <a:pt x="93" y="105"/>
                    </a:cubicBezTo>
                    <a:cubicBezTo>
                      <a:pt x="92" y="105"/>
                      <a:pt x="92" y="105"/>
                      <a:pt x="92" y="105"/>
                    </a:cubicBezTo>
                    <a:cubicBezTo>
                      <a:pt x="91" y="102"/>
                      <a:pt x="91" y="102"/>
                      <a:pt x="91" y="102"/>
                    </a:cubicBezTo>
                    <a:cubicBezTo>
                      <a:pt x="88" y="99"/>
                      <a:pt x="88" y="99"/>
                      <a:pt x="88" y="99"/>
                    </a:cubicBezTo>
                    <a:cubicBezTo>
                      <a:pt x="87" y="98"/>
                      <a:pt x="87" y="98"/>
                      <a:pt x="87" y="98"/>
                    </a:cubicBezTo>
                    <a:cubicBezTo>
                      <a:pt x="85" y="96"/>
                      <a:pt x="85" y="96"/>
                      <a:pt x="85" y="96"/>
                    </a:cubicBezTo>
                    <a:cubicBezTo>
                      <a:pt x="86" y="94"/>
                      <a:pt x="86" y="94"/>
                      <a:pt x="86" y="94"/>
                    </a:cubicBezTo>
                    <a:cubicBezTo>
                      <a:pt x="86" y="93"/>
                      <a:pt x="85" y="93"/>
                      <a:pt x="85" y="93"/>
                    </a:cubicBezTo>
                    <a:cubicBezTo>
                      <a:pt x="84" y="92"/>
                      <a:pt x="83" y="91"/>
                      <a:pt x="83" y="91"/>
                    </a:cubicBezTo>
                    <a:cubicBezTo>
                      <a:pt x="84" y="90"/>
                      <a:pt x="83" y="89"/>
                      <a:pt x="83" y="87"/>
                    </a:cubicBezTo>
                    <a:cubicBezTo>
                      <a:pt x="83" y="87"/>
                      <a:pt x="83" y="86"/>
                      <a:pt x="82" y="86"/>
                    </a:cubicBezTo>
                    <a:cubicBezTo>
                      <a:pt x="81" y="85"/>
                      <a:pt x="81" y="85"/>
                      <a:pt x="81" y="85"/>
                    </a:cubicBezTo>
                    <a:cubicBezTo>
                      <a:pt x="80" y="85"/>
                      <a:pt x="80" y="85"/>
                      <a:pt x="80" y="85"/>
                    </a:cubicBezTo>
                    <a:cubicBezTo>
                      <a:pt x="79" y="85"/>
                      <a:pt x="79" y="85"/>
                      <a:pt x="79" y="85"/>
                    </a:cubicBezTo>
                    <a:cubicBezTo>
                      <a:pt x="79" y="85"/>
                      <a:pt x="79" y="83"/>
                      <a:pt x="79" y="82"/>
                    </a:cubicBezTo>
                    <a:cubicBezTo>
                      <a:pt x="77" y="81"/>
                      <a:pt x="77" y="81"/>
                      <a:pt x="77" y="81"/>
                    </a:cubicBezTo>
                    <a:cubicBezTo>
                      <a:pt x="77" y="81"/>
                      <a:pt x="76" y="79"/>
                      <a:pt x="75" y="78"/>
                    </a:cubicBezTo>
                    <a:cubicBezTo>
                      <a:pt x="73" y="78"/>
                      <a:pt x="73" y="78"/>
                      <a:pt x="73" y="78"/>
                    </a:cubicBezTo>
                    <a:cubicBezTo>
                      <a:pt x="73" y="79"/>
                      <a:pt x="72" y="79"/>
                      <a:pt x="72" y="79"/>
                    </a:cubicBezTo>
                    <a:cubicBezTo>
                      <a:pt x="69" y="77"/>
                      <a:pt x="69" y="77"/>
                      <a:pt x="69" y="77"/>
                    </a:cubicBezTo>
                    <a:cubicBezTo>
                      <a:pt x="69" y="77"/>
                      <a:pt x="69" y="75"/>
                      <a:pt x="70" y="74"/>
                    </a:cubicBezTo>
                    <a:cubicBezTo>
                      <a:pt x="72" y="72"/>
                      <a:pt x="70" y="72"/>
                      <a:pt x="70" y="72"/>
                    </a:cubicBezTo>
                    <a:cubicBezTo>
                      <a:pt x="69" y="69"/>
                      <a:pt x="69" y="69"/>
                      <a:pt x="69" y="69"/>
                    </a:cubicBezTo>
                    <a:cubicBezTo>
                      <a:pt x="70" y="67"/>
                      <a:pt x="70" y="67"/>
                      <a:pt x="70" y="67"/>
                    </a:cubicBezTo>
                    <a:cubicBezTo>
                      <a:pt x="69" y="66"/>
                      <a:pt x="69" y="66"/>
                      <a:pt x="69" y="66"/>
                    </a:cubicBezTo>
                    <a:cubicBezTo>
                      <a:pt x="69" y="66"/>
                      <a:pt x="69" y="66"/>
                      <a:pt x="69" y="66"/>
                    </a:cubicBezTo>
                    <a:cubicBezTo>
                      <a:pt x="69" y="66"/>
                      <a:pt x="69" y="66"/>
                      <a:pt x="69" y="66"/>
                    </a:cubicBezTo>
                    <a:cubicBezTo>
                      <a:pt x="69" y="66"/>
                      <a:pt x="69" y="66"/>
                      <a:pt x="69" y="66"/>
                    </a:cubicBezTo>
                    <a:cubicBezTo>
                      <a:pt x="70" y="63"/>
                      <a:pt x="70" y="63"/>
                      <a:pt x="70" y="63"/>
                    </a:cubicBezTo>
                    <a:cubicBezTo>
                      <a:pt x="70" y="63"/>
                      <a:pt x="69" y="59"/>
                      <a:pt x="70" y="59"/>
                    </a:cubicBezTo>
                    <a:cubicBezTo>
                      <a:pt x="70" y="59"/>
                      <a:pt x="70" y="58"/>
                      <a:pt x="70" y="58"/>
                    </a:cubicBezTo>
                    <a:cubicBezTo>
                      <a:pt x="70" y="58"/>
                      <a:pt x="70" y="58"/>
                      <a:pt x="70" y="58"/>
                    </a:cubicBezTo>
                    <a:cubicBezTo>
                      <a:pt x="71" y="57"/>
                      <a:pt x="74" y="56"/>
                      <a:pt x="74" y="56"/>
                    </a:cubicBezTo>
                    <a:cubicBezTo>
                      <a:pt x="76" y="56"/>
                      <a:pt x="76" y="56"/>
                      <a:pt x="76" y="56"/>
                    </a:cubicBezTo>
                    <a:cubicBezTo>
                      <a:pt x="80" y="60"/>
                      <a:pt x="80" y="60"/>
                      <a:pt x="80" y="60"/>
                    </a:cubicBezTo>
                    <a:cubicBezTo>
                      <a:pt x="82" y="63"/>
                      <a:pt x="82" y="63"/>
                      <a:pt x="82" y="63"/>
                    </a:cubicBezTo>
                    <a:cubicBezTo>
                      <a:pt x="85" y="64"/>
                      <a:pt x="85" y="64"/>
                      <a:pt x="85" y="64"/>
                    </a:cubicBezTo>
                    <a:cubicBezTo>
                      <a:pt x="85" y="64"/>
                      <a:pt x="86" y="64"/>
                      <a:pt x="87" y="63"/>
                    </a:cubicBezTo>
                    <a:cubicBezTo>
                      <a:pt x="87" y="62"/>
                      <a:pt x="87" y="61"/>
                      <a:pt x="87" y="61"/>
                    </a:cubicBezTo>
                    <a:cubicBezTo>
                      <a:pt x="88" y="59"/>
                      <a:pt x="88" y="59"/>
                      <a:pt x="88" y="59"/>
                    </a:cubicBezTo>
                    <a:cubicBezTo>
                      <a:pt x="89" y="58"/>
                      <a:pt x="89" y="58"/>
                      <a:pt x="89" y="58"/>
                    </a:cubicBezTo>
                    <a:cubicBezTo>
                      <a:pt x="90" y="57"/>
                      <a:pt x="90" y="57"/>
                      <a:pt x="90" y="57"/>
                    </a:cubicBezTo>
                    <a:cubicBezTo>
                      <a:pt x="91" y="55"/>
                      <a:pt x="91" y="55"/>
                      <a:pt x="91" y="55"/>
                    </a:cubicBezTo>
                    <a:cubicBezTo>
                      <a:pt x="94" y="55"/>
                      <a:pt x="94" y="55"/>
                      <a:pt x="94" y="55"/>
                    </a:cubicBezTo>
                    <a:cubicBezTo>
                      <a:pt x="96" y="54"/>
                      <a:pt x="96" y="54"/>
                      <a:pt x="96" y="54"/>
                    </a:cubicBezTo>
                    <a:cubicBezTo>
                      <a:pt x="96" y="54"/>
                      <a:pt x="99" y="54"/>
                      <a:pt x="100" y="54"/>
                    </a:cubicBezTo>
                    <a:cubicBezTo>
                      <a:pt x="100" y="54"/>
                      <a:pt x="100" y="54"/>
                      <a:pt x="101" y="54"/>
                    </a:cubicBezTo>
                    <a:cubicBezTo>
                      <a:pt x="102" y="52"/>
                      <a:pt x="102" y="52"/>
                      <a:pt x="102" y="52"/>
                    </a:cubicBezTo>
                    <a:cubicBezTo>
                      <a:pt x="102" y="52"/>
                      <a:pt x="102" y="52"/>
                      <a:pt x="102" y="52"/>
                    </a:cubicBezTo>
                    <a:cubicBezTo>
                      <a:pt x="103" y="51"/>
                      <a:pt x="103" y="51"/>
                      <a:pt x="103" y="51"/>
                    </a:cubicBezTo>
                    <a:cubicBezTo>
                      <a:pt x="107" y="52"/>
                      <a:pt x="107" y="52"/>
                      <a:pt x="107" y="52"/>
                    </a:cubicBezTo>
                    <a:cubicBezTo>
                      <a:pt x="109" y="54"/>
                      <a:pt x="109" y="54"/>
                      <a:pt x="109" y="54"/>
                    </a:cubicBezTo>
                    <a:cubicBezTo>
                      <a:pt x="112" y="55"/>
                      <a:pt x="112" y="55"/>
                      <a:pt x="112" y="55"/>
                    </a:cubicBezTo>
                    <a:cubicBezTo>
                      <a:pt x="112" y="55"/>
                      <a:pt x="112" y="55"/>
                      <a:pt x="112" y="55"/>
                    </a:cubicBezTo>
                    <a:cubicBezTo>
                      <a:pt x="114" y="54"/>
                      <a:pt x="114" y="54"/>
                      <a:pt x="114" y="54"/>
                    </a:cubicBezTo>
                    <a:cubicBezTo>
                      <a:pt x="114" y="54"/>
                      <a:pt x="114" y="54"/>
                      <a:pt x="114" y="54"/>
                    </a:cubicBezTo>
                    <a:cubicBezTo>
                      <a:pt x="118" y="53"/>
                      <a:pt x="118" y="53"/>
                      <a:pt x="118" y="53"/>
                    </a:cubicBezTo>
                    <a:cubicBezTo>
                      <a:pt x="121" y="55"/>
                      <a:pt x="121" y="55"/>
                      <a:pt x="121" y="55"/>
                    </a:cubicBezTo>
                    <a:cubicBezTo>
                      <a:pt x="124" y="54"/>
                      <a:pt x="124" y="54"/>
                      <a:pt x="124" y="54"/>
                    </a:cubicBezTo>
                    <a:cubicBezTo>
                      <a:pt x="128" y="55"/>
                      <a:pt x="128" y="55"/>
                      <a:pt x="128" y="55"/>
                    </a:cubicBezTo>
                    <a:cubicBezTo>
                      <a:pt x="130" y="55"/>
                      <a:pt x="130" y="55"/>
                      <a:pt x="130" y="55"/>
                    </a:cubicBezTo>
                    <a:cubicBezTo>
                      <a:pt x="132" y="56"/>
                      <a:pt x="132" y="56"/>
                      <a:pt x="132" y="56"/>
                    </a:cubicBezTo>
                    <a:cubicBezTo>
                      <a:pt x="132" y="56"/>
                      <a:pt x="132" y="56"/>
                      <a:pt x="132" y="56"/>
                    </a:cubicBezTo>
                    <a:cubicBezTo>
                      <a:pt x="133" y="55"/>
                      <a:pt x="135" y="55"/>
                      <a:pt x="135" y="55"/>
                    </a:cubicBezTo>
                    <a:cubicBezTo>
                      <a:pt x="136" y="53"/>
                      <a:pt x="136" y="53"/>
                      <a:pt x="136" y="53"/>
                    </a:cubicBezTo>
                    <a:cubicBezTo>
                      <a:pt x="137" y="55"/>
                      <a:pt x="137" y="55"/>
                      <a:pt x="137" y="55"/>
                    </a:cubicBezTo>
                    <a:cubicBezTo>
                      <a:pt x="138" y="54"/>
                      <a:pt x="139" y="54"/>
                      <a:pt x="139" y="54"/>
                    </a:cubicBezTo>
                    <a:cubicBezTo>
                      <a:pt x="140" y="52"/>
                      <a:pt x="140" y="52"/>
                      <a:pt x="140" y="52"/>
                    </a:cubicBezTo>
                    <a:cubicBezTo>
                      <a:pt x="141" y="53"/>
                      <a:pt x="141" y="53"/>
                      <a:pt x="141" y="53"/>
                    </a:cubicBezTo>
                    <a:cubicBezTo>
                      <a:pt x="141" y="53"/>
                      <a:pt x="142" y="53"/>
                      <a:pt x="142" y="53"/>
                    </a:cubicBezTo>
                    <a:cubicBezTo>
                      <a:pt x="143" y="53"/>
                      <a:pt x="144" y="53"/>
                      <a:pt x="144" y="53"/>
                    </a:cubicBezTo>
                    <a:cubicBezTo>
                      <a:pt x="144" y="53"/>
                      <a:pt x="144" y="53"/>
                      <a:pt x="145" y="53"/>
                    </a:cubicBezTo>
                    <a:cubicBezTo>
                      <a:pt x="145" y="53"/>
                      <a:pt x="146" y="52"/>
                      <a:pt x="146" y="52"/>
                    </a:cubicBezTo>
                    <a:cubicBezTo>
                      <a:pt x="148" y="52"/>
                      <a:pt x="149" y="52"/>
                      <a:pt x="149" y="52"/>
                    </a:cubicBezTo>
                    <a:cubicBezTo>
                      <a:pt x="149" y="52"/>
                      <a:pt x="150" y="53"/>
                      <a:pt x="151" y="54"/>
                    </a:cubicBezTo>
                    <a:cubicBezTo>
                      <a:pt x="151" y="54"/>
                      <a:pt x="151" y="54"/>
                      <a:pt x="151" y="54"/>
                    </a:cubicBezTo>
                    <a:cubicBezTo>
                      <a:pt x="153" y="54"/>
                      <a:pt x="153" y="54"/>
                      <a:pt x="153" y="54"/>
                    </a:cubicBezTo>
                    <a:cubicBezTo>
                      <a:pt x="153" y="54"/>
                      <a:pt x="153" y="54"/>
                      <a:pt x="153" y="54"/>
                    </a:cubicBezTo>
                    <a:cubicBezTo>
                      <a:pt x="153" y="53"/>
                      <a:pt x="153" y="53"/>
                      <a:pt x="154" y="53"/>
                    </a:cubicBezTo>
                    <a:cubicBezTo>
                      <a:pt x="156" y="53"/>
                      <a:pt x="157" y="53"/>
                      <a:pt x="158" y="53"/>
                    </a:cubicBezTo>
                    <a:cubicBezTo>
                      <a:pt x="159" y="53"/>
                      <a:pt x="160" y="55"/>
                      <a:pt x="160" y="55"/>
                    </a:cubicBezTo>
                    <a:cubicBezTo>
                      <a:pt x="162" y="57"/>
                      <a:pt x="162" y="57"/>
                      <a:pt x="162" y="57"/>
                    </a:cubicBezTo>
                    <a:cubicBezTo>
                      <a:pt x="162" y="57"/>
                      <a:pt x="163" y="59"/>
                      <a:pt x="163" y="60"/>
                    </a:cubicBezTo>
                    <a:cubicBezTo>
                      <a:pt x="164" y="60"/>
                      <a:pt x="164" y="61"/>
                      <a:pt x="164" y="61"/>
                    </a:cubicBezTo>
                    <a:cubicBezTo>
                      <a:pt x="164" y="61"/>
                      <a:pt x="171" y="63"/>
                      <a:pt x="171" y="63"/>
                    </a:cubicBezTo>
                    <a:cubicBezTo>
                      <a:pt x="171" y="63"/>
                      <a:pt x="172" y="63"/>
                      <a:pt x="172" y="63"/>
                    </a:cubicBezTo>
                    <a:cubicBezTo>
                      <a:pt x="172" y="62"/>
                      <a:pt x="172" y="61"/>
                      <a:pt x="173" y="61"/>
                    </a:cubicBezTo>
                    <a:cubicBezTo>
                      <a:pt x="173" y="60"/>
                      <a:pt x="175" y="62"/>
                      <a:pt x="175" y="60"/>
                    </a:cubicBezTo>
                    <a:cubicBezTo>
                      <a:pt x="175" y="59"/>
                      <a:pt x="175" y="59"/>
                      <a:pt x="175" y="58"/>
                    </a:cubicBezTo>
                    <a:cubicBezTo>
                      <a:pt x="175" y="58"/>
                      <a:pt x="175" y="58"/>
                      <a:pt x="175" y="58"/>
                    </a:cubicBezTo>
                    <a:cubicBezTo>
                      <a:pt x="175" y="58"/>
                      <a:pt x="175" y="58"/>
                      <a:pt x="175" y="58"/>
                    </a:cubicBezTo>
                    <a:cubicBezTo>
                      <a:pt x="175" y="58"/>
                      <a:pt x="174" y="60"/>
                      <a:pt x="174" y="60"/>
                    </a:cubicBezTo>
                    <a:cubicBezTo>
                      <a:pt x="173" y="60"/>
                      <a:pt x="173" y="60"/>
                      <a:pt x="172" y="60"/>
                    </a:cubicBezTo>
                    <a:cubicBezTo>
                      <a:pt x="171" y="60"/>
                      <a:pt x="171" y="59"/>
                      <a:pt x="171" y="59"/>
                    </a:cubicBezTo>
                    <a:cubicBezTo>
                      <a:pt x="173" y="57"/>
                      <a:pt x="173" y="57"/>
                      <a:pt x="173" y="57"/>
                    </a:cubicBezTo>
                    <a:cubicBezTo>
                      <a:pt x="173" y="54"/>
                      <a:pt x="173" y="54"/>
                      <a:pt x="173" y="54"/>
                    </a:cubicBezTo>
                    <a:cubicBezTo>
                      <a:pt x="173" y="54"/>
                      <a:pt x="172" y="53"/>
                      <a:pt x="171" y="52"/>
                    </a:cubicBezTo>
                    <a:cubicBezTo>
                      <a:pt x="171" y="51"/>
                      <a:pt x="170" y="50"/>
                      <a:pt x="170" y="50"/>
                    </a:cubicBezTo>
                    <a:cubicBezTo>
                      <a:pt x="172" y="48"/>
                      <a:pt x="172" y="48"/>
                      <a:pt x="172" y="48"/>
                    </a:cubicBezTo>
                    <a:cubicBezTo>
                      <a:pt x="172" y="48"/>
                      <a:pt x="172" y="48"/>
                      <a:pt x="172" y="48"/>
                    </a:cubicBezTo>
                    <a:cubicBezTo>
                      <a:pt x="173" y="47"/>
                      <a:pt x="173" y="47"/>
                      <a:pt x="173" y="47"/>
                    </a:cubicBezTo>
                    <a:cubicBezTo>
                      <a:pt x="173" y="47"/>
                      <a:pt x="174" y="48"/>
                      <a:pt x="176" y="48"/>
                    </a:cubicBezTo>
                    <a:cubicBezTo>
                      <a:pt x="177" y="48"/>
                      <a:pt x="176" y="48"/>
                      <a:pt x="178" y="48"/>
                    </a:cubicBezTo>
                    <a:cubicBezTo>
                      <a:pt x="179" y="47"/>
                      <a:pt x="181" y="45"/>
                      <a:pt x="181" y="45"/>
                    </a:cubicBezTo>
                    <a:cubicBezTo>
                      <a:pt x="181" y="45"/>
                      <a:pt x="180" y="43"/>
                      <a:pt x="179" y="4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7" name="Freeform 30"/>
              <p:cNvSpPr>
                <a:spLocks/>
              </p:cNvSpPr>
              <p:nvPr/>
            </p:nvSpPr>
            <p:spPr bwMode="auto">
              <a:xfrm>
                <a:off x="2909" y="1795"/>
                <a:ext cx="566" cy="476"/>
              </a:xfrm>
              <a:custGeom>
                <a:avLst/>
                <a:gdLst>
                  <a:gd name="T0" fmla="*/ 263 w 282"/>
                  <a:gd name="T1" fmla="*/ 130 h 237"/>
                  <a:gd name="T2" fmla="*/ 255 w 282"/>
                  <a:gd name="T3" fmla="*/ 112 h 237"/>
                  <a:gd name="T4" fmla="*/ 242 w 282"/>
                  <a:gd name="T5" fmla="*/ 90 h 237"/>
                  <a:gd name="T6" fmla="*/ 256 w 282"/>
                  <a:gd name="T7" fmla="*/ 63 h 237"/>
                  <a:gd name="T8" fmla="*/ 235 w 282"/>
                  <a:gd name="T9" fmla="*/ 20 h 237"/>
                  <a:gd name="T10" fmla="*/ 216 w 282"/>
                  <a:gd name="T11" fmla="*/ 3 h 237"/>
                  <a:gd name="T12" fmla="*/ 155 w 282"/>
                  <a:gd name="T13" fmla="*/ 13 h 237"/>
                  <a:gd name="T14" fmla="*/ 118 w 282"/>
                  <a:gd name="T15" fmla="*/ 20 h 237"/>
                  <a:gd name="T16" fmla="*/ 103 w 282"/>
                  <a:gd name="T17" fmla="*/ 6 h 237"/>
                  <a:gd name="T18" fmla="*/ 76 w 282"/>
                  <a:gd name="T19" fmla="*/ 8 h 237"/>
                  <a:gd name="T20" fmla="*/ 53 w 282"/>
                  <a:gd name="T21" fmla="*/ 23 h 237"/>
                  <a:gd name="T22" fmla="*/ 36 w 282"/>
                  <a:gd name="T23" fmla="*/ 37 h 237"/>
                  <a:gd name="T24" fmla="*/ 1 w 282"/>
                  <a:gd name="T25" fmla="*/ 52 h 237"/>
                  <a:gd name="T26" fmla="*/ 4 w 282"/>
                  <a:gd name="T27" fmla="*/ 59 h 237"/>
                  <a:gd name="T28" fmla="*/ 9 w 282"/>
                  <a:gd name="T29" fmla="*/ 82 h 237"/>
                  <a:gd name="T30" fmla="*/ 15 w 282"/>
                  <a:gd name="T31" fmla="*/ 105 h 237"/>
                  <a:gd name="T32" fmla="*/ 21 w 282"/>
                  <a:gd name="T33" fmla="*/ 131 h 237"/>
                  <a:gd name="T34" fmla="*/ 25 w 282"/>
                  <a:gd name="T35" fmla="*/ 147 h 237"/>
                  <a:gd name="T36" fmla="*/ 30 w 282"/>
                  <a:gd name="T37" fmla="*/ 156 h 237"/>
                  <a:gd name="T38" fmla="*/ 35 w 282"/>
                  <a:gd name="T39" fmla="*/ 166 h 237"/>
                  <a:gd name="T40" fmla="*/ 36 w 282"/>
                  <a:gd name="T41" fmla="*/ 174 h 237"/>
                  <a:gd name="T42" fmla="*/ 42 w 282"/>
                  <a:gd name="T43" fmla="*/ 180 h 237"/>
                  <a:gd name="T44" fmla="*/ 52 w 282"/>
                  <a:gd name="T45" fmla="*/ 184 h 237"/>
                  <a:gd name="T46" fmla="*/ 61 w 282"/>
                  <a:gd name="T47" fmla="*/ 185 h 237"/>
                  <a:gd name="T48" fmla="*/ 73 w 282"/>
                  <a:gd name="T49" fmla="*/ 192 h 237"/>
                  <a:gd name="T50" fmla="*/ 80 w 282"/>
                  <a:gd name="T51" fmla="*/ 207 h 237"/>
                  <a:gd name="T52" fmla="*/ 84 w 282"/>
                  <a:gd name="T53" fmla="*/ 195 h 237"/>
                  <a:gd name="T54" fmla="*/ 95 w 282"/>
                  <a:gd name="T55" fmla="*/ 194 h 237"/>
                  <a:gd name="T56" fmla="*/ 108 w 282"/>
                  <a:gd name="T57" fmla="*/ 195 h 237"/>
                  <a:gd name="T58" fmla="*/ 112 w 282"/>
                  <a:gd name="T59" fmla="*/ 207 h 237"/>
                  <a:gd name="T60" fmla="*/ 125 w 282"/>
                  <a:gd name="T61" fmla="*/ 209 h 237"/>
                  <a:gd name="T62" fmla="*/ 145 w 282"/>
                  <a:gd name="T63" fmla="*/ 222 h 237"/>
                  <a:gd name="T64" fmla="*/ 148 w 282"/>
                  <a:gd name="T65" fmla="*/ 233 h 237"/>
                  <a:gd name="T66" fmla="*/ 158 w 282"/>
                  <a:gd name="T67" fmla="*/ 224 h 237"/>
                  <a:gd name="T68" fmla="*/ 169 w 282"/>
                  <a:gd name="T69" fmla="*/ 230 h 237"/>
                  <a:gd name="T70" fmla="*/ 171 w 282"/>
                  <a:gd name="T71" fmla="*/ 237 h 237"/>
                  <a:gd name="T72" fmla="*/ 178 w 282"/>
                  <a:gd name="T73" fmla="*/ 235 h 237"/>
                  <a:gd name="T74" fmla="*/ 181 w 282"/>
                  <a:gd name="T75" fmla="*/ 233 h 237"/>
                  <a:gd name="T76" fmla="*/ 185 w 282"/>
                  <a:gd name="T77" fmla="*/ 229 h 237"/>
                  <a:gd name="T78" fmla="*/ 190 w 282"/>
                  <a:gd name="T79" fmla="*/ 225 h 237"/>
                  <a:gd name="T80" fmla="*/ 194 w 282"/>
                  <a:gd name="T81" fmla="*/ 224 h 237"/>
                  <a:gd name="T82" fmla="*/ 200 w 282"/>
                  <a:gd name="T83" fmla="*/ 227 h 237"/>
                  <a:gd name="T84" fmla="*/ 205 w 282"/>
                  <a:gd name="T85" fmla="*/ 225 h 237"/>
                  <a:gd name="T86" fmla="*/ 210 w 282"/>
                  <a:gd name="T87" fmla="*/ 221 h 237"/>
                  <a:gd name="T88" fmla="*/ 216 w 282"/>
                  <a:gd name="T89" fmla="*/ 220 h 237"/>
                  <a:gd name="T90" fmla="*/ 225 w 282"/>
                  <a:gd name="T91" fmla="*/ 220 h 237"/>
                  <a:gd name="T92" fmla="*/ 232 w 282"/>
                  <a:gd name="T93" fmla="*/ 220 h 237"/>
                  <a:gd name="T94" fmla="*/ 237 w 282"/>
                  <a:gd name="T95" fmla="*/ 226 h 237"/>
                  <a:gd name="T96" fmla="*/ 243 w 282"/>
                  <a:gd name="T97" fmla="*/ 227 h 237"/>
                  <a:gd name="T98" fmla="*/ 251 w 282"/>
                  <a:gd name="T99" fmla="*/ 229 h 237"/>
                  <a:gd name="T100" fmla="*/ 260 w 282"/>
                  <a:gd name="T101" fmla="*/ 229 h 237"/>
                  <a:gd name="T102" fmla="*/ 255 w 282"/>
                  <a:gd name="T103" fmla="*/ 220 h 237"/>
                  <a:gd name="T104" fmla="*/ 263 w 282"/>
                  <a:gd name="T105" fmla="*/ 189 h 237"/>
                  <a:gd name="T106" fmla="*/ 278 w 282"/>
                  <a:gd name="T107" fmla="*/ 167 h 237"/>
                  <a:gd name="T108" fmla="*/ 277 w 282"/>
                  <a:gd name="T109" fmla="*/ 149 h 2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82" h="237">
                    <a:moveTo>
                      <a:pt x="279" y="146"/>
                    </a:moveTo>
                    <a:cubicBezTo>
                      <a:pt x="278" y="145"/>
                      <a:pt x="278" y="142"/>
                      <a:pt x="276" y="142"/>
                    </a:cubicBezTo>
                    <a:cubicBezTo>
                      <a:pt x="274" y="141"/>
                      <a:pt x="272" y="140"/>
                      <a:pt x="271" y="140"/>
                    </a:cubicBezTo>
                    <a:cubicBezTo>
                      <a:pt x="269" y="139"/>
                      <a:pt x="270" y="136"/>
                      <a:pt x="270" y="136"/>
                    </a:cubicBezTo>
                    <a:cubicBezTo>
                      <a:pt x="270" y="136"/>
                      <a:pt x="266" y="134"/>
                      <a:pt x="265" y="132"/>
                    </a:cubicBezTo>
                    <a:cubicBezTo>
                      <a:pt x="265" y="131"/>
                      <a:pt x="265" y="130"/>
                      <a:pt x="263" y="130"/>
                    </a:cubicBezTo>
                    <a:cubicBezTo>
                      <a:pt x="262" y="130"/>
                      <a:pt x="261" y="127"/>
                      <a:pt x="261" y="127"/>
                    </a:cubicBezTo>
                    <a:cubicBezTo>
                      <a:pt x="262" y="124"/>
                      <a:pt x="262" y="124"/>
                      <a:pt x="262" y="124"/>
                    </a:cubicBezTo>
                    <a:cubicBezTo>
                      <a:pt x="260" y="120"/>
                      <a:pt x="260" y="120"/>
                      <a:pt x="260" y="120"/>
                    </a:cubicBezTo>
                    <a:cubicBezTo>
                      <a:pt x="260" y="120"/>
                      <a:pt x="260" y="120"/>
                      <a:pt x="260" y="119"/>
                    </a:cubicBezTo>
                    <a:cubicBezTo>
                      <a:pt x="259" y="119"/>
                      <a:pt x="258" y="117"/>
                      <a:pt x="257" y="116"/>
                    </a:cubicBezTo>
                    <a:cubicBezTo>
                      <a:pt x="256" y="115"/>
                      <a:pt x="255" y="112"/>
                      <a:pt x="255" y="112"/>
                    </a:cubicBezTo>
                    <a:cubicBezTo>
                      <a:pt x="255" y="112"/>
                      <a:pt x="256" y="107"/>
                      <a:pt x="256" y="106"/>
                    </a:cubicBezTo>
                    <a:cubicBezTo>
                      <a:pt x="256" y="106"/>
                      <a:pt x="255" y="100"/>
                      <a:pt x="255" y="100"/>
                    </a:cubicBezTo>
                    <a:cubicBezTo>
                      <a:pt x="255" y="96"/>
                      <a:pt x="255" y="96"/>
                      <a:pt x="255" y="96"/>
                    </a:cubicBezTo>
                    <a:cubicBezTo>
                      <a:pt x="250" y="93"/>
                      <a:pt x="250" y="93"/>
                      <a:pt x="250" y="93"/>
                    </a:cubicBezTo>
                    <a:cubicBezTo>
                      <a:pt x="250" y="93"/>
                      <a:pt x="245" y="92"/>
                      <a:pt x="243" y="92"/>
                    </a:cubicBezTo>
                    <a:cubicBezTo>
                      <a:pt x="242" y="92"/>
                      <a:pt x="242" y="90"/>
                      <a:pt x="242" y="90"/>
                    </a:cubicBezTo>
                    <a:cubicBezTo>
                      <a:pt x="242" y="88"/>
                      <a:pt x="242" y="88"/>
                      <a:pt x="242" y="88"/>
                    </a:cubicBezTo>
                    <a:cubicBezTo>
                      <a:pt x="245" y="80"/>
                      <a:pt x="245" y="80"/>
                      <a:pt x="245" y="80"/>
                    </a:cubicBezTo>
                    <a:cubicBezTo>
                      <a:pt x="249" y="75"/>
                      <a:pt x="249" y="75"/>
                      <a:pt x="249" y="75"/>
                    </a:cubicBezTo>
                    <a:cubicBezTo>
                      <a:pt x="252" y="73"/>
                      <a:pt x="252" y="73"/>
                      <a:pt x="252" y="73"/>
                    </a:cubicBezTo>
                    <a:cubicBezTo>
                      <a:pt x="252" y="73"/>
                      <a:pt x="256" y="68"/>
                      <a:pt x="256" y="67"/>
                    </a:cubicBezTo>
                    <a:cubicBezTo>
                      <a:pt x="257" y="67"/>
                      <a:pt x="256" y="64"/>
                      <a:pt x="256" y="63"/>
                    </a:cubicBezTo>
                    <a:cubicBezTo>
                      <a:pt x="255" y="62"/>
                      <a:pt x="255" y="60"/>
                      <a:pt x="255" y="59"/>
                    </a:cubicBezTo>
                    <a:cubicBezTo>
                      <a:pt x="255" y="58"/>
                      <a:pt x="253" y="55"/>
                      <a:pt x="253" y="55"/>
                    </a:cubicBezTo>
                    <a:cubicBezTo>
                      <a:pt x="252" y="49"/>
                      <a:pt x="252" y="49"/>
                      <a:pt x="252" y="49"/>
                    </a:cubicBezTo>
                    <a:cubicBezTo>
                      <a:pt x="246" y="40"/>
                      <a:pt x="246" y="40"/>
                      <a:pt x="246" y="40"/>
                    </a:cubicBezTo>
                    <a:cubicBezTo>
                      <a:pt x="241" y="31"/>
                      <a:pt x="241" y="31"/>
                      <a:pt x="241" y="31"/>
                    </a:cubicBezTo>
                    <a:cubicBezTo>
                      <a:pt x="241" y="31"/>
                      <a:pt x="236" y="22"/>
                      <a:pt x="235" y="20"/>
                    </a:cubicBezTo>
                    <a:cubicBezTo>
                      <a:pt x="235" y="17"/>
                      <a:pt x="234" y="13"/>
                      <a:pt x="234" y="13"/>
                    </a:cubicBezTo>
                    <a:cubicBezTo>
                      <a:pt x="231" y="11"/>
                      <a:pt x="231" y="11"/>
                      <a:pt x="231" y="11"/>
                    </a:cubicBezTo>
                    <a:cubicBezTo>
                      <a:pt x="231" y="11"/>
                      <a:pt x="230" y="7"/>
                      <a:pt x="230" y="6"/>
                    </a:cubicBezTo>
                    <a:cubicBezTo>
                      <a:pt x="229" y="5"/>
                      <a:pt x="220" y="5"/>
                      <a:pt x="220" y="5"/>
                    </a:cubicBezTo>
                    <a:cubicBezTo>
                      <a:pt x="220" y="5"/>
                      <a:pt x="219" y="3"/>
                      <a:pt x="219" y="2"/>
                    </a:cubicBezTo>
                    <a:cubicBezTo>
                      <a:pt x="218" y="0"/>
                      <a:pt x="216" y="3"/>
                      <a:pt x="216" y="3"/>
                    </a:cubicBezTo>
                    <a:cubicBezTo>
                      <a:pt x="208" y="4"/>
                      <a:pt x="208" y="4"/>
                      <a:pt x="208" y="4"/>
                    </a:cubicBezTo>
                    <a:cubicBezTo>
                      <a:pt x="202" y="9"/>
                      <a:pt x="202" y="9"/>
                      <a:pt x="202" y="9"/>
                    </a:cubicBezTo>
                    <a:cubicBezTo>
                      <a:pt x="202" y="9"/>
                      <a:pt x="187" y="10"/>
                      <a:pt x="186" y="10"/>
                    </a:cubicBezTo>
                    <a:cubicBezTo>
                      <a:pt x="184" y="10"/>
                      <a:pt x="174" y="11"/>
                      <a:pt x="174" y="11"/>
                    </a:cubicBezTo>
                    <a:cubicBezTo>
                      <a:pt x="173" y="11"/>
                      <a:pt x="167" y="12"/>
                      <a:pt x="166" y="12"/>
                    </a:cubicBezTo>
                    <a:cubicBezTo>
                      <a:pt x="164" y="13"/>
                      <a:pt x="157" y="13"/>
                      <a:pt x="155" y="13"/>
                    </a:cubicBezTo>
                    <a:cubicBezTo>
                      <a:pt x="154" y="13"/>
                      <a:pt x="150" y="13"/>
                      <a:pt x="150" y="13"/>
                    </a:cubicBezTo>
                    <a:cubicBezTo>
                      <a:pt x="150" y="13"/>
                      <a:pt x="142" y="15"/>
                      <a:pt x="139" y="15"/>
                    </a:cubicBezTo>
                    <a:cubicBezTo>
                      <a:pt x="137" y="15"/>
                      <a:pt x="133" y="13"/>
                      <a:pt x="133" y="13"/>
                    </a:cubicBezTo>
                    <a:cubicBezTo>
                      <a:pt x="133" y="13"/>
                      <a:pt x="126" y="19"/>
                      <a:pt x="124" y="19"/>
                    </a:cubicBezTo>
                    <a:cubicBezTo>
                      <a:pt x="124" y="19"/>
                      <a:pt x="122" y="20"/>
                      <a:pt x="121" y="20"/>
                    </a:cubicBezTo>
                    <a:cubicBezTo>
                      <a:pt x="120" y="20"/>
                      <a:pt x="118" y="20"/>
                      <a:pt x="118" y="20"/>
                    </a:cubicBezTo>
                    <a:cubicBezTo>
                      <a:pt x="118" y="20"/>
                      <a:pt x="115" y="21"/>
                      <a:pt x="112" y="20"/>
                    </a:cubicBezTo>
                    <a:cubicBezTo>
                      <a:pt x="109" y="18"/>
                      <a:pt x="110" y="18"/>
                      <a:pt x="110" y="18"/>
                    </a:cubicBezTo>
                    <a:cubicBezTo>
                      <a:pt x="110" y="18"/>
                      <a:pt x="108" y="16"/>
                      <a:pt x="107" y="15"/>
                    </a:cubicBezTo>
                    <a:cubicBezTo>
                      <a:pt x="106" y="14"/>
                      <a:pt x="105" y="13"/>
                      <a:pt x="105" y="12"/>
                    </a:cubicBezTo>
                    <a:cubicBezTo>
                      <a:pt x="105" y="12"/>
                      <a:pt x="107" y="10"/>
                      <a:pt x="107" y="10"/>
                    </a:cubicBezTo>
                    <a:cubicBezTo>
                      <a:pt x="107" y="10"/>
                      <a:pt x="103" y="7"/>
                      <a:pt x="103" y="6"/>
                    </a:cubicBezTo>
                    <a:cubicBezTo>
                      <a:pt x="102" y="5"/>
                      <a:pt x="103" y="5"/>
                      <a:pt x="103" y="4"/>
                    </a:cubicBezTo>
                    <a:cubicBezTo>
                      <a:pt x="104" y="3"/>
                      <a:pt x="102" y="2"/>
                      <a:pt x="102" y="2"/>
                    </a:cubicBezTo>
                    <a:cubicBezTo>
                      <a:pt x="102" y="2"/>
                      <a:pt x="97" y="3"/>
                      <a:pt x="97" y="2"/>
                    </a:cubicBezTo>
                    <a:cubicBezTo>
                      <a:pt x="96" y="2"/>
                      <a:pt x="92" y="3"/>
                      <a:pt x="91" y="3"/>
                    </a:cubicBezTo>
                    <a:cubicBezTo>
                      <a:pt x="91" y="2"/>
                      <a:pt x="85" y="5"/>
                      <a:pt x="85" y="5"/>
                    </a:cubicBezTo>
                    <a:cubicBezTo>
                      <a:pt x="85" y="5"/>
                      <a:pt x="77" y="8"/>
                      <a:pt x="76" y="8"/>
                    </a:cubicBezTo>
                    <a:cubicBezTo>
                      <a:pt x="75" y="8"/>
                      <a:pt x="75" y="9"/>
                      <a:pt x="75" y="9"/>
                    </a:cubicBezTo>
                    <a:cubicBezTo>
                      <a:pt x="74" y="9"/>
                      <a:pt x="72" y="10"/>
                      <a:pt x="71" y="10"/>
                    </a:cubicBezTo>
                    <a:cubicBezTo>
                      <a:pt x="71" y="11"/>
                      <a:pt x="69" y="14"/>
                      <a:pt x="69" y="14"/>
                    </a:cubicBezTo>
                    <a:cubicBezTo>
                      <a:pt x="69" y="15"/>
                      <a:pt x="62" y="18"/>
                      <a:pt x="61" y="18"/>
                    </a:cubicBezTo>
                    <a:cubicBezTo>
                      <a:pt x="60" y="19"/>
                      <a:pt x="56" y="20"/>
                      <a:pt x="55" y="20"/>
                    </a:cubicBezTo>
                    <a:cubicBezTo>
                      <a:pt x="55" y="21"/>
                      <a:pt x="54" y="22"/>
                      <a:pt x="53" y="23"/>
                    </a:cubicBezTo>
                    <a:cubicBezTo>
                      <a:pt x="53" y="24"/>
                      <a:pt x="52" y="25"/>
                      <a:pt x="51" y="26"/>
                    </a:cubicBezTo>
                    <a:cubicBezTo>
                      <a:pt x="51" y="27"/>
                      <a:pt x="50" y="29"/>
                      <a:pt x="50" y="30"/>
                    </a:cubicBezTo>
                    <a:cubicBezTo>
                      <a:pt x="49" y="31"/>
                      <a:pt x="48" y="33"/>
                      <a:pt x="48" y="33"/>
                    </a:cubicBezTo>
                    <a:cubicBezTo>
                      <a:pt x="48" y="33"/>
                      <a:pt x="45" y="33"/>
                      <a:pt x="43" y="33"/>
                    </a:cubicBezTo>
                    <a:cubicBezTo>
                      <a:pt x="42" y="33"/>
                      <a:pt x="42" y="34"/>
                      <a:pt x="41" y="34"/>
                    </a:cubicBezTo>
                    <a:cubicBezTo>
                      <a:pt x="40" y="34"/>
                      <a:pt x="36" y="37"/>
                      <a:pt x="36" y="37"/>
                    </a:cubicBezTo>
                    <a:cubicBezTo>
                      <a:pt x="36" y="37"/>
                      <a:pt x="20" y="42"/>
                      <a:pt x="19" y="43"/>
                    </a:cubicBezTo>
                    <a:cubicBezTo>
                      <a:pt x="18" y="44"/>
                      <a:pt x="18" y="44"/>
                      <a:pt x="16" y="46"/>
                    </a:cubicBezTo>
                    <a:cubicBezTo>
                      <a:pt x="13" y="47"/>
                      <a:pt x="11" y="47"/>
                      <a:pt x="10" y="47"/>
                    </a:cubicBezTo>
                    <a:cubicBezTo>
                      <a:pt x="9" y="48"/>
                      <a:pt x="9" y="48"/>
                      <a:pt x="8" y="49"/>
                    </a:cubicBezTo>
                    <a:cubicBezTo>
                      <a:pt x="7" y="50"/>
                      <a:pt x="6" y="51"/>
                      <a:pt x="4" y="51"/>
                    </a:cubicBezTo>
                    <a:cubicBezTo>
                      <a:pt x="3" y="51"/>
                      <a:pt x="2" y="52"/>
                      <a:pt x="1" y="52"/>
                    </a:cubicBezTo>
                    <a:cubicBezTo>
                      <a:pt x="1" y="52"/>
                      <a:pt x="0" y="52"/>
                      <a:pt x="0" y="53"/>
                    </a:cubicBezTo>
                    <a:cubicBezTo>
                      <a:pt x="0" y="54"/>
                      <a:pt x="0" y="54"/>
                      <a:pt x="0" y="54"/>
                    </a:cubicBezTo>
                    <a:cubicBezTo>
                      <a:pt x="0" y="54"/>
                      <a:pt x="1" y="55"/>
                      <a:pt x="1" y="56"/>
                    </a:cubicBezTo>
                    <a:cubicBezTo>
                      <a:pt x="2" y="56"/>
                      <a:pt x="2" y="56"/>
                      <a:pt x="2" y="56"/>
                    </a:cubicBezTo>
                    <a:cubicBezTo>
                      <a:pt x="3" y="57"/>
                      <a:pt x="3" y="57"/>
                      <a:pt x="3" y="57"/>
                    </a:cubicBezTo>
                    <a:cubicBezTo>
                      <a:pt x="3" y="58"/>
                      <a:pt x="4" y="58"/>
                      <a:pt x="4" y="59"/>
                    </a:cubicBezTo>
                    <a:cubicBezTo>
                      <a:pt x="4" y="59"/>
                      <a:pt x="4" y="60"/>
                      <a:pt x="4" y="60"/>
                    </a:cubicBezTo>
                    <a:cubicBezTo>
                      <a:pt x="4" y="60"/>
                      <a:pt x="4" y="61"/>
                      <a:pt x="5" y="62"/>
                    </a:cubicBezTo>
                    <a:cubicBezTo>
                      <a:pt x="5" y="63"/>
                      <a:pt x="5" y="64"/>
                      <a:pt x="5" y="64"/>
                    </a:cubicBezTo>
                    <a:cubicBezTo>
                      <a:pt x="5" y="65"/>
                      <a:pt x="6" y="67"/>
                      <a:pt x="7" y="69"/>
                    </a:cubicBezTo>
                    <a:cubicBezTo>
                      <a:pt x="9" y="72"/>
                      <a:pt x="9" y="74"/>
                      <a:pt x="9" y="75"/>
                    </a:cubicBezTo>
                    <a:cubicBezTo>
                      <a:pt x="9" y="82"/>
                      <a:pt x="9" y="82"/>
                      <a:pt x="9" y="82"/>
                    </a:cubicBezTo>
                    <a:cubicBezTo>
                      <a:pt x="9" y="90"/>
                      <a:pt x="9" y="90"/>
                      <a:pt x="9" y="90"/>
                    </a:cubicBezTo>
                    <a:cubicBezTo>
                      <a:pt x="5" y="93"/>
                      <a:pt x="5" y="93"/>
                      <a:pt x="5" y="93"/>
                    </a:cubicBezTo>
                    <a:cubicBezTo>
                      <a:pt x="4" y="97"/>
                      <a:pt x="4" y="97"/>
                      <a:pt x="4" y="97"/>
                    </a:cubicBezTo>
                    <a:cubicBezTo>
                      <a:pt x="5" y="98"/>
                      <a:pt x="6" y="99"/>
                      <a:pt x="8" y="101"/>
                    </a:cubicBezTo>
                    <a:cubicBezTo>
                      <a:pt x="8" y="102"/>
                      <a:pt x="11" y="103"/>
                      <a:pt x="12" y="104"/>
                    </a:cubicBezTo>
                    <a:cubicBezTo>
                      <a:pt x="15" y="105"/>
                      <a:pt x="15" y="105"/>
                      <a:pt x="15" y="105"/>
                    </a:cubicBezTo>
                    <a:cubicBezTo>
                      <a:pt x="18" y="106"/>
                      <a:pt x="19" y="110"/>
                      <a:pt x="18" y="112"/>
                    </a:cubicBezTo>
                    <a:cubicBezTo>
                      <a:pt x="18" y="113"/>
                      <a:pt x="18" y="113"/>
                      <a:pt x="18" y="113"/>
                    </a:cubicBezTo>
                    <a:cubicBezTo>
                      <a:pt x="16" y="118"/>
                      <a:pt x="16" y="118"/>
                      <a:pt x="16" y="118"/>
                    </a:cubicBezTo>
                    <a:cubicBezTo>
                      <a:pt x="17" y="118"/>
                      <a:pt x="17" y="118"/>
                      <a:pt x="17" y="119"/>
                    </a:cubicBezTo>
                    <a:cubicBezTo>
                      <a:pt x="19" y="119"/>
                      <a:pt x="20" y="121"/>
                      <a:pt x="20" y="125"/>
                    </a:cubicBezTo>
                    <a:cubicBezTo>
                      <a:pt x="21" y="128"/>
                      <a:pt x="21" y="130"/>
                      <a:pt x="21" y="131"/>
                    </a:cubicBezTo>
                    <a:cubicBezTo>
                      <a:pt x="23" y="135"/>
                      <a:pt x="23" y="135"/>
                      <a:pt x="23" y="135"/>
                    </a:cubicBezTo>
                    <a:cubicBezTo>
                      <a:pt x="23" y="135"/>
                      <a:pt x="23" y="135"/>
                      <a:pt x="23" y="135"/>
                    </a:cubicBezTo>
                    <a:cubicBezTo>
                      <a:pt x="23" y="136"/>
                      <a:pt x="21" y="140"/>
                      <a:pt x="21" y="140"/>
                    </a:cubicBezTo>
                    <a:cubicBezTo>
                      <a:pt x="21" y="141"/>
                      <a:pt x="21" y="141"/>
                      <a:pt x="20" y="142"/>
                    </a:cubicBezTo>
                    <a:cubicBezTo>
                      <a:pt x="21" y="143"/>
                      <a:pt x="21" y="143"/>
                      <a:pt x="21" y="143"/>
                    </a:cubicBezTo>
                    <a:cubicBezTo>
                      <a:pt x="25" y="147"/>
                      <a:pt x="25" y="147"/>
                      <a:pt x="25" y="147"/>
                    </a:cubicBezTo>
                    <a:cubicBezTo>
                      <a:pt x="24" y="152"/>
                      <a:pt x="24" y="152"/>
                      <a:pt x="24" y="152"/>
                    </a:cubicBezTo>
                    <a:cubicBezTo>
                      <a:pt x="24" y="153"/>
                      <a:pt x="24" y="153"/>
                      <a:pt x="24" y="153"/>
                    </a:cubicBezTo>
                    <a:cubicBezTo>
                      <a:pt x="25" y="153"/>
                      <a:pt x="25" y="153"/>
                      <a:pt x="26" y="153"/>
                    </a:cubicBezTo>
                    <a:cubicBezTo>
                      <a:pt x="27" y="154"/>
                      <a:pt x="28" y="155"/>
                      <a:pt x="29" y="155"/>
                    </a:cubicBezTo>
                    <a:cubicBezTo>
                      <a:pt x="29" y="155"/>
                      <a:pt x="29" y="155"/>
                      <a:pt x="29" y="155"/>
                    </a:cubicBezTo>
                    <a:cubicBezTo>
                      <a:pt x="30" y="156"/>
                      <a:pt x="30" y="156"/>
                      <a:pt x="30" y="156"/>
                    </a:cubicBezTo>
                    <a:cubicBezTo>
                      <a:pt x="30" y="156"/>
                      <a:pt x="30" y="157"/>
                      <a:pt x="30" y="158"/>
                    </a:cubicBezTo>
                    <a:cubicBezTo>
                      <a:pt x="30" y="158"/>
                      <a:pt x="30" y="158"/>
                      <a:pt x="30" y="159"/>
                    </a:cubicBezTo>
                    <a:cubicBezTo>
                      <a:pt x="30" y="159"/>
                      <a:pt x="32" y="161"/>
                      <a:pt x="32" y="161"/>
                    </a:cubicBezTo>
                    <a:cubicBezTo>
                      <a:pt x="32" y="162"/>
                      <a:pt x="34" y="164"/>
                      <a:pt x="35" y="165"/>
                    </a:cubicBezTo>
                    <a:cubicBezTo>
                      <a:pt x="35" y="165"/>
                      <a:pt x="35" y="165"/>
                      <a:pt x="35" y="165"/>
                    </a:cubicBezTo>
                    <a:cubicBezTo>
                      <a:pt x="35" y="166"/>
                      <a:pt x="35" y="166"/>
                      <a:pt x="35" y="166"/>
                    </a:cubicBezTo>
                    <a:cubicBezTo>
                      <a:pt x="35" y="167"/>
                      <a:pt x="35" y="169"/>
                      <a:pt x="32" y="171"/>
                    </a:cubicBezTo>
                    <a:cubicBezTo>
                      <a:pt x="32" y="172"/>
                      <a:pt x="32" y="172"/>
                      <a:pt x="32" y="172"/>
                    </a:cubicBezTo>
                    <a:cubicBezTo>
                      <a:pt x="32" y="172"/>
                      <a:pt x="32" y="173"/>
                      <a:pt x="32" y="173"/>
                    </a:cubicBezTo>
                    <a:cubicBezTo>
                      <a:pt x="32" y="173"/>
                      <a:pt x="32" y="173"/>
                      <a:pt x="32" y="173"/>
                    </a:cubicBezTo>
                    <a:cubicBezTo>
                      <a:pt x="33" y="173"/>
                      <a:pt x="33" y="173"/>
                      <a:pt x="33" y="173"/>
                    </a:cubicBezTo>
                    <a:cubicBezTo>
                      <a:pt x="34" y="173"/>
                      <a:pt x="35" y="174"/>
                      <a:pt x="36" y="174"/>
                    </a:cubicBezTo>
                    <a:cubicBezTo>
                      <a:pt x="36" y="174"/>
                      <a:pt x="36" y="174"/>
                      <a:pt x="36" y="174"/>
                    </a:cubicBezTo>
                    <a:cubicBezTo>
                      <a:pt x="36" y="174"/>
                      <a:pt x="36" y="174"/>
                      <a:pt x="36" y="174"/>
                    </a:cubicBezTo>
                    <a:cubicBezTo>
                      <a:pt x="37" y="175"/>
                      <a:pt x="37" y="175"/>
                      <a:pt x="38" y="175"/>
                    </a:cubicBezTo>
                    <a:cubicBezTo>
                      <a:pt x="39" y="175"/>
                      <a:pt x="40" y="176"/>
                      <a:pt x="40" y="176"/>
                    </a:cubicBezTo>
                    <a:cubicBezTo>
                      <a:pt x="41" y="177"/>
                      <a:pt x="41" y="178"/>
                      <a:pt x="41" y="179"/>
                    </a:cubicBezTo>
                    <a:cubicBezTo>
                      <a:pt x="41" y="179"/>
                      <a:pt x="42" y="180"/>
                      <a:pt x="42" y="180"/>
                    </a:cubicBezTo>
                    <a:cubicBezTo>
                      <a:pt x="43" y="181"/>
                      <a:pt x="44" y="182"/>
                      <a:pt x="44" y="182"/>
                    </a:cubicBezTo>
                    <a:cubicBezTo>
                      <a:pt x="47" y="181"/>
                      <a:pt x="47" y="181"/>
                      <a:pt x="47" y="181"/>
                    </a:cubicBezTo>
                    <a:cubicBezTo>
                      <a:pt x="48" y="181"/>
                      <a:pt x="48" y="181"/>
                      <a:pt x="48" y="181"/>
                    </a:cubicBezTo>
                    <a:cubicBezTo>
                      <a:pt x="49" y="182"/>
                      <a:pt x="50" y="183"/>
                      <a:pt x="51" y="184"/>
                    </a:cubicBezTo>
                    <a:cubicBezTo>
                      <a:pt x="51" y="184"/>
                      <a:pt x="51" y="184"/>
                      <a:pt x="51" y="184"/>
                    </a:cubicBezTo>
                    <a:cubicBezTo>
                      <a:pt x="51" y="184"/>
                      <a:pt x="52" y="184"/>
                      <a:pt x="52" y="184"/>
                    </a:cubicBezTo>
                    <a:cubicBezTo>
                      <a:pt x="52" y="183"/>
                      <a:pt x="52" y="183"/>
                      <a:pt x="52" y="183"/>
                    </a:cubicBezTo>
                    <a:cubicBezTo>
                      <a:pt x="56" y="185"/>
                      <a:pt x="56" y="185"/>
                      <a:pt x="56" y="185"/>
                    </a:cubicBezTo>
                    <a:cubicBezTo>
                      <a:pt x="57" y="186"/>
                      <a:pt x="57" y="186"/>
                      <a:pt x="57" y="186"/>
                    </a:cubicBezTo>
                    <a:cubicBezTo>
                      <a:pt x="58" y="185"/>
                      <a:pt x="59" y="185"/>
                      <a:pt x="59" y="185"/>
                    </a:cubicBezTo>
                    <a:cubicBezTo>
                      <a:pt x="60" y="185"/>
                      <a:pt x="60" y="185"/>
                      <a:pt x="60" y="185"/>
                    </a:cubicBezTo>
                    <a:cubicBezTo>
                      <a:pt x="61" y="185"/>
                      <a:pt x="61" y="185"/>
                      <a:pt x="61" y="185"/>
                    </a:cubicBezTo>
                    <a:cubicBezTo>
                      <a:pt x="61" y="185"/>
                      <a:pt x="62" y="186"/>
                      <a:pt x="62" y="188"/>
                    </a:cubicBezTo>
                    <a:cubicBezTo>
                      <a:pt x="63" y="188"/>
                      <a:pt x="63" y="188"/>
                      <a:pt x="63" y="188"/>
                    </a:cubicBezTo>
                    <a:cubicBezTo>
                      <a:pt x="68" y="186"/>
                      <a:pt x="68" y="186"/>
                      <a:pt x="68" y="186"/>
                    </a:cubicBezTo>
                    <a:cubicBezTo>
                      <a:pt x="69" y="186"/>
                      <a:pt x="69" y="186"/>
                      <a:pt x="69" y="186"/>
                    </a:cubicBezTo>
                    <a:cubicBezTo>
                      <a:pt x="70" y="186"/>
                      <a:pt x="71" y="186"/>
                      <a:pt x="72" y="187"/>
                    </a:cubicBezTo>
                    <a:cubicBezTo>
                      <a:pt x="73" y="188"/>
                      <a:pt x="73" y="190"/>
                      <a:pt x="73" y="192"/>
                    </a:cubicBezTo>
                    <a:cubicBezTo>
                      <a:pt x="73" y="194"/>
                      <a:pt x="72" y="196"/>
                      <a:pt x="71" y="197"/>
                    </a:cubicBezTo>
                    <a:cubicBezTo>
                      <a:pt x="70" y="197"/>
                      <a:pt x="70" y="197"/>
                      <a:pt x="70" y="197"/>
                    </a:cubicBezTo>
                    <a:cubicBezTo>
                      <a:pt x="72" y="198"/>
                      <a:pt x="73" y="199"/>
                      <a:pt x="73" y="201"/>
                    </a:cubicBezTo>
                    <a:cubicBezTo>
                      <a:pt x="75" y="201"/>
                      <a:pt x="75" y="201"/>
                      <a:pt x="75" y="201"/>
                    </a:cubicBezTo>
                    <a:cubicBezTo>
                      <a:pt x="76" y="202"/>
                      <a:pt x="77" y="203"/>
                      <a:pt x="77" y="203"/>
                    </a:cubicBezTo>
                    <a:cubicBezTo>
                      <a:pt x="79" y="204"/>
                      <a:pt x="80" y="206"/>
                      <a:pt x="80" y="207"/>
                    </a:cubicBezTo>
                    <a:cubicBezTo>
                      <a:pt x="80" y="209"/>
                      <a:pt x="80" y="209"/>
                      <a:pt x="80" y="209"/>
                    </a:cubicBezTo>
                    <a:cubicBezTo>
                      <a:pt x="81" y="208"/>
                      <a:pt x="81" y="208"/>
                      <a:pt x="82" y="208"/>
                    </a:cubicBezTo>
                    <a:cubicBezTo>
                      <a:pt x="83" y="204"/>
                      <a:pt x="83" y="204"/>
                      <a:pt x="83" y="204"/>
                    </a:cubicBezTo>
                    <a:cubicBezTo>
                      <a:pt x="87" y="202"/>
                      <a:pt x="87" y="202"/>
                      <a:pt x="87" y="202"/>
                    </a:cubicBezTo>
                    <a:cubicBezTo>
                      <a:pt x="84" y="196"/>
                      <a:pt x="84" y="196"/>
                      <a:pt x="84" y="196"/>
                    </a:cubicBezTo>
                    <a:cubicBezTo>
                      <a:pt x="84" y="195"/>
                      <a:pt x="84" y="195"/>
                      <a:pt x="84" y="195"/>
                    </a:cubicBezTo>
                    <a:cubicBezTo>
                      <a:pt x="85" y="194"/>
                      <a:pt x="86" y="194"/>
                      <a:pt x="87" y="194"/>
                    </a:cubicBezTo>
                    <a:cubicBezTo>
                      <a:pt x="87" y="194"/>
                      <a:pt x="88" y="194"/>
                      <a:pt x="89" y="194"/>
                    </a:cubicBezTo>
                    <a:cubicBezTo>
                      <a:pt x="89" y="194"/>
                      <a:pt x="90" y="194"/>
                      <a:pt x="90" y="194"/>
                    </a:cubicBezTo>
                    <a:cubicBezTo>
                      <a:pt x="90" y="194"/>
                      <a:pt x="90" y="194"/>
                      <a:pt x="90" y="194"/>
                    </a:cubicBezTo>
                    <a:cubicBezTo>
                      <a:pt x="92" y="194"/>
                      <a:pt x="94" y="194"/>
                      <a:pt x="94" y="194"/>
                    </a:cubicBezTo>
                    <a:cubicBezTo>
                      <a:pt x="95" y="194"/>
                      <a:pt x="95" y="194"/>
                      <a:pt x="95" y="194"/>
                    </a:cubicBezTo>
                    <a:cubicBezTo>
                      <a:pt x="103" y="198"/>
                      <a:pt x="103" y="198"/>
                      <a:pt x="103" y="198"/>
                    </a:cubicBezTo>
                    <a:cubicBezTo>
                      <a:pt x="103" y="198"/>
                      <a:pt x="103" y="198"/>
                      <a:pt x="103" y="198"/>
                    </a:cubicBezTo>
                    <a:cubicBezTo>
                      <a:pt x="104" y="198"/>
                      <a:pt x="105" y="198"/>
                      <a:pt x="106" y="197"/>
                    </a:cubicBezTo>
                    <a:cubicBezTo>
                      <a:pt x="106" y="196"/>
                      <a:pt x="106" y="196"/>
                      <a:pt x="106" y="196"/>
                    </a:cubicBezTo>
                    <a:cubicBezTo>
                      <a:pt x="107" y="195"/>
                      <a:pt x="107" y="195"/>
                      <a:pt x="107" y="195"/>
                    </a:cubicBezTo>
                    <a:cubicBezTo>
                      <a:pt x="108" y="195"/>
                      <a:pt x="108" y="195"/>
                      <a:pt x="108" y="195"/>
                    </a:cubicBezTo>
                    <a:cubicBezTo>
                      <a:pt x="108" y="195"/>
                      <a:pt x="108" y="195"/>
                      <a:pt x="108" y="195"/>
                    </a:cubicBezTo>
                    <a:cubicBezTo>
                      <a:pt x="110" y="195"/>
                      <a:pt x="111" y="197"/>
                      <a:pt x="112" y="199"/>
                    </a:cubicBezTo>
                    <a:cubicBezTo>
                      <a:pt x="113" y="200"/>
                      <a:pt x="113" y="201"/>
                      <a:pt x="113" y="202"/>
                    </a:cubicBezTo>
                    <a:cubicBezTo>
                      <a:pt x="113" y="203"/>
                      <a:pt x="112" y="204"/>
                      <a:pt x="111" y="204"/>
                    </a:cubicBezTo>
                    <a:cubicBezTo>
                      <a:pt x="111" y="204"/>
                      <a:pt x="111" y="204"/>
                      <a:pt x="110" y="205"/>
                    </a:cubicBezTo>
                    <a:cubicBezTo>
                      <a:pt x="112" y="205"/>
                      <a:pt x="112" y="206"/>
                      <a:pt x="112" y="207"/>
                    </a:cubicBezTo>
                    <a:cubicBezTo>
                      <a:pt x="112" y="207"/>
                      <a:pt x="113" y="207"/>
                      <a:pt x="113" y="208"/>
                    </a:cubicBezTo>
                    <a:cubicBezTo>
                      <a:pt x="113" y="208"/>
                      <a:pt x="114" y="208"/>
                      <a:pt x="116" y="209"/>
                    </a:cubicBezTo>
                    <a:cubicBezTo>
                      <a:pt x="117" y="209"/>
                      <a:pt x="117" y="209"/>
                      <a:pt x="117" y="209"/>
                    </a:cubicBezTo>
                    <a:cubicBezTo>
                      <a:pt x="119" y="206"/>
                      <a:pt x="119" y="206"/>
                      <a:pt x="119" y="206"/>
                    </a:cubicBezTo>
                    <a:cubicBezTo>
                      <a:pt x="120" y="206"/>
                      <a:pt x="120" y="206"/>
                      <a:pt x="120" y="206"/>
                    </a:cubicBezTo>
                    <a:cubicBezTo>
                      <a:pt x="121" y="206"/>
                      <a:pt x="124" y="208"/>
                      <a:pt x="125" y="209"/>
                    </a:cubicBezTo>
                    <a:cubicBezTo>
                      <a:pt x="125" y="209"/>
                      <a:pt x="127" y="210"/>
                      <a:pt x="129" y="210"/>
                    </a:cubicBezTo>
                    <a:cubicBezTo>
                      <a:pt x="136" y="208"/>
                      <a:pt x="136" y="208"/>
                      <a:pt x="136" y="208"/>
                    </a:cubicBezTo>
                    <a:cubicBezTo>
                      <a:pt x="138" y="216"/>
                      <a:pt x="138" y="216"/>
                      <a:pt x="138" y="216"/>
                    </a:cubicBezTo>
                    <a:cubicBezTo>
                      <a:pt x="139" y="216"/>
                      <a:pt x="140" y="217"/>
                      <a:pt x="141" y="219"/>
                    </a:cubicBezTo>
                    <a:cubicBezTo>
                      <a:pt x="141" y="219"/>
                      <a:pt x="141" y="219"/>
                      <a:pt x="141" y="219"/>
                    </a:cubicBezTo>
                    <a:cubicBezTo>
                      <a:pt x="142" y="219"/>
                      <a:pt x="145" y="220"/>
                      <a:pt x="145" y="222"/>
                    </a:cubicBezTo>
                    <a:cubicBezTo>
                      <a:pt x="145" y="223"/>
                      <a:pt x="145" y="223"/>
                      <a:pt x="146" y="224"/>
                    </a:cubicBezTo>
                    <a:cubicBezTo>
                      <a:pt x="146" y="224"/>
                      <a:pt x="146" y="224"/>
                      <a:pt x="146" y="224"/>
                    </a:cubicBezTo>
                    <a:cubicBezTo>
                      <a:pt x="148" y="229"/>
                      <a:pt x="148" y="229"/>
                      <a:pt x="148" y="229"/>
                    </a:cubicBezTo>
                    <a:cubicBezTo>
                      <a:pt x="147" y="230"/>
                      <a:pt x="147" y="230"/>
                      <a:pt x="147" y="230"/>
                    </a:cubicBezTo>
                    <a:cubicBezTo>
                      <a:pt x="147" y="230"/>
                      <a:pt x="147" y="230"/>
                      <a:pt x="147" y="231"/>
                    </a:cubicBezTo>
                    <a:cubicBezTo>
                      <a:pt x="147" y="231"/>
                      <a:pt x="148" y="233"/>
                      <a:pt x="148" y="233"/>
                    </a:cubicBezTo>
                    <a:cubicBezTo>
                      <a:pt x="148" y="233"/>
                      <a:pt x="150" y="233"/>
                      <a:pt x="151" y="232"/>
                    </a:cubicBezTo>
                    <a:cubicBezTo>
                      <a:pt x="151" y="231"/>
                      <a:pt x="153" y="230"/>
                      <a:pt x="153" y="230"/>
                    </a:cubicBezTo>
                    <a:cubicBezTo>
                      <a:pt x="153" y="230"/>
                      <a:pt x="155" y="232"/>
                      <a:pt x="155" y="231"/>
                    </a:cubicBezTo>
                    <a:cubicBezTo>
                      <a:pt x="155" y="230"/>
                      <a:pt x="155" y="227"/>
                      <a:pt x="155" y="227"/>
                    </a:cubicBezTo>
                    <a:cubicBezTo>
                      <a:pt x="157" y="225"/>
                      <a:pt x="157" y="225"/>
                      <a:pt x="157" y="225"/>
                    </a:cubicBezTo>
                    <a:cubicBezTo>
                      <a:pt x="157" y="225"/>
                      <a:pt x="158" y="225"/>
                      <a:pt x="158" y="224"/>
                    </a:cubicBezTo>
                    <a:cubicBezTo>
                      <a:pt x="158" y="223"/>
                      <a:pt x="159" y="221"/>
                      <a:pt x="159" y="221"/>
                    </a:cubicBezTo>
                    <a:cubicBezTo>
                      <a:pt x="162" y="222"/>
                      <a:pt x="162" y="222"/>
                      <a:pt x="162" y="222"/>
                    </a:cubicBezTo>
                    <a:cubicBezTo>
                      <a:pt x="164" y="226"/>
                      <a:pt x="164" y="226"/>
                      <a:pt x="164" y="226"/>
                    </a:cubicBezTo>
                    <a:cubicBezTo>
                      <a:pt x="166" y="228"/>
                      <a:pt x="166" y="228"/>
                      <a:pt x="166" y="228"/>
                    </a:cubicBezTo>
                    <a:cubicBezTo>
                      <a:pt x="167" y="229"/>
                      <a:pt x="167" y="229"/>
                      <a:pt x="167" y="229"/>
                    </a:cubicBezTo>
                    <a:cubicBezTo>
                      <a:pt x="169" y="230"/>
                      <a:pt x="169" y="230"/>
                      <a:pt x="169" y="230"/>
                    </a:cubicBezTo>
                    <a:cubicBezTo>
                      <a:pt x="171" y="229"/>
                      <a:pt x="171" y="229"/>
                      <a:pt x="171" y="229"/>
                    </a:cubicBezTo>
                    <a:cubicBezTo>
                      <a:pt x="171" y="231"/>
                      <a:pt x="171" y="231"/>
                      <a:pt x="171" y="231"/>
                    </a:cubicBezTo>
                    <a:cubicBezTo>
                      <a:pt x="172" y="232"/>
                      <a:pt x="172" y="232"/>
                      <a:pt x="172" y="232"/>
                    </a:cubicBezTo>
                    <a:cubicBezTo>
                      <a:pt x="173" y="235"/>
                      <a:pt x="173" y="235"/>
                      <a:pt x="173" y="235"/>
                    </a:cubicBezTo>
                    <a:cubicBezTo>
                      <a:pt x="172" y="236"/>
                      <a:pt x="172" y="236"/>
                      <a:pt x="172" y="236"/>
                    </a:cubicBezTo>
                    <a:cubicBezTo>
                      <a:pt x="171" y="237"/>
                      <a:pt x="171" y="237"/>
                      <a:pt x="171" y="237"/>
                    </a:cubicBezTo>
                    <a:cubicBezTo>
                      <a:pt x="172" y="237"/>
                      <a:pt x="172" y="237"/>
                      <a:pt x="172" y="237"/>
                    </a:cubicBezTo>
                    <a:cubicBezTo>
                      <a:pt x="172" y="237"/>
                      <a:pt x="173" y="237"/>
                      <a:pt x="173" y="237"/>
                    </a:cubicBezTo>
                    <a:cubicBezTo>
                      <a:pt x="174" y="237"/>
                      <a:pt x="175" y="237"/>
                      <a:pt x="175" y="237"/>
                    </a:cubicBezTo>
                    <a:cubicBezTo>
                      <a:pt x="175" y="236"/>
                      <a:pt x="176" y="236"/>
                      <a:pt x="176" y="236"/>
                    </a:cubicBezTo>
                    <a:cubicBezTo>
                      <a:pt x="176" y="236"/>
                      <a:pt x="177" y="235"/>
                      <a:pt x="177" y="235"/>
                    </a:cubicBezTo>
                    <a:cubicBezTo>
                      <a:pt x="177" y="235"/>
                      <a:pt x="178" y="235"/>
                      <a:pt x="178" y="235"/>
                    </a:cubicBezTo>
                    <a:cubicBezTo>
                      <a:pt x="178" y="236"/>
                      <a:pt x="179" y="237"/>
                      <a:pt x="179" y="237"/>
                    </a:cubicBezTo>
                    <a:cubicBezTo>
                      <a:pt x="179" y="237"/>
                      <a:pt x="179" y="236"/>
                      <a:pt x="180" y="237"/>
                    </a:cubicBezTo>
                    <a:cubicBezTo>
                      <a:pt x="180" y="237"/>
                      <a:pt x="180" y="237"/>
                      <a:pt x="180" y="237"/>
                    </a:cubicBezTo>
                    <a:cubicBezTo>
                      <a:pt x="180" y="237"/>
                      <a:pt x="181" y="237"/>
                      <a:pt x="181" y="236"/>
                    </a:cubicBezTo>
                    <a:cubicBezTo>
                      <a:pt x="180" y="235"/>
                      <a:pt x="180" y="234"/>
                      <a:pt x="180" y="234"/>
                    </a:cubicBezTo>
                    <a:cubicBezTo>
                      <a:pt x="180" y="234"/>
                      <a:pt x="180" y="233"/>
                      <a:pt x="181" y="233"/>
                    </a:cubicBezTo>
                    <a:cubicBezTo>
                      <a:pt x="181" y="232"/>
                      <a:pt x="181" y="232"/>
                      <a:pt x="181" y="231"/>
                    </a:cubicBezTo>
                    <a:cubicBezTo>
                      <a:pt x="181" y="231"/>
                      <a:pt x="181" y="231"/>
                      <a:pt x="181" y="231"/>
                    </a:cubicBezTo>
                    <a:cubicBezTo>
                      <a:pt x="182" y="231"/>
                      <a:pt x="183" y="230"/>
                      <a:pt x="183" y="230"/>
                    </a:cubicBezTo>
                    <a:cubicBezTo>
                      <a:pt x="183" y="230"/>
                      <a:pt x="183" y="230"/>
                      <a:pt x="183" y="229"/>
                    </a:cubicBezTo>
                    <a:cubicBezTo>
                      <a:pt x="183" y="229"/>
                      <a:pt x="184" y="229"/>
                      <a:pt x="184" y="229"/>
                    </a:cubicBezTo>
                    <a:cubicBezTo>
                      <a:pt x="185" y="229"/>
                      <a:pt x="184" y="229"/>
                      <a:pt x="185" y="229"/>
                    </a:cubicBezTo>
                    <a:cubicBezTo>
                      <a:pt x="186" y="228"/>
                      <a:pt x="186" y="228"/>
                      <a:pt x="185" y="228"/>
                    </a:cubicBezTo>
                    <a:cubicBezTo>
                      <a:pt x="185" y="227"/>
                      <a:pt x="185" y="227"/>
                      <a:pt x="185" y="227"/>
                    </a:cubicBezTo>
                    <a:cubicBezTo>
                      <a:pt x="186" y="227"/>
                      <a:pt x="185" y="227"/>
                      <a:pt x="187" y="227"/>
                    </a:cubicBezTo>
                    <a:cubicBezTo>
                      <a:pt x="188" y="227"/>
                      <a:pt x="189" y="227"/>
                      <a:pt x="189" y="226"/>
                    </a:cubicBezTo>
                    <a:cubicBezTo>
                      <a:pt x="189" y="226"/>
                      <a:pt x="189" y="225"/>
                      <a:pt x="189" y="225"/>
                    </a:cubicBezTo>
                    <a:cubicBezTo>
                      <a:pt x="190" y="225"/>
                      <a:pt x="190" y="225"/>
                      <a:pt x="190" y="225"/>
                    </a:cubicBezTo>
                    <a:cubicBezTo>
                      <a:pt x="190" y="225"/>
                      <a:pt x="190" y="225"/>
                      <a:pt x="190" y="225"/>
                    </a:cubicBezTo>
                    <a:cubicBezTo>
                      <a:pt x="190" y="225"/>
                      <a:pt x="191" y="226"/>
                      <a:pt x="191" y="226"/>
                    </a:cubicBezTo>
                    <a:cubicBezTo>
                      <a:pt x="192" y="226"/>
                      <a:pt x="192" y="226"/>
                      <a:pt x="192" y="226"/>
                    </a:cubicBezTo>
                    <a:cubicBezTo>
                      <a:pt x="193" y="226"/>
                      <a:pt x="193" y="225"/>
                      <a:pt x="193" y="225"/>
                    </a:cubicBezTo>
                    <a:cubicBezTo>
                      <a:pt x="193" y="225"/>
                      <a:pt x="193" y="225"/>
                      <a:pt x="193" y="225"/>
                    </a:cubicBezTo>
                    <a:cubicBezTo>
                      <a:pt x="193" y="225"/>
                      <a:pt x="193" y="224"/>
                      <a:pt x="194" y="224"/>
                    </a:cubicBezTo>
                    <a:cubicBezTo>
                      <a:pt x="195" y="224"/>
                      <a:pt x="194" y="225"/>
                      <a:pt x="195" y="224"/>
                    </a:cubicBezTo>
                    <a:cubicBezTo>
                      <a:pt x="195" y="224"/>
                      <a:pt x="196" y="223"/>
                      <a:pt x="196" y="223"/>
                    </a:cubicBezTo>
                    <a:cubicBezTo>
                      <a:pt x="196" y="223"/>
                      <a:pt x="196" y="224"/>
                      <a:pt x="197" y="224"/>
                    </a:cubicBezTo>
                    <a:cubicBezTo>
                      <a:pt x="198" y="225"/>
                      <a:pt x="198" y="225"/>
                      <a:pt x="199" y="226"/>
                    </a:cubicBezTo>
                    <a:cubicBezTo>
                      <a:pt x="199" y="226"/>
                      <a:pt x="199" y="226"/>
                      <a:pt x="199" y="226"/>
                    </a:cubicBezTo>
                    <a:cubicBezTo>
                      <a:pt x="199" y="226"/>
                      <a:pt x="200" y="227"/>
                      <a:pt x="200" y="227"/>
                    </a:cubicBezTo>
                    <a:cubicBezTo>
                      <a:pt x="201" y="227"/>
                      <a:pt x="201" y="227"/>
                      <a:pt x="201" y="227"/>
                    </a:cubicBezTo>
                    <a:cubicBezTo>
                      <a:pt x="202" y="227"/>
                      <a:pt x="202" y="227"/>
                      <a:pt x="202" y="227"/>
                    </a:cubicBezTo>
                    <a:cubicBezTo>
                      <a:pt x="202" y="227"/>
                      <a:pt x="201" y="227"/>
                      <a:pt x="202" y="227"/>
                    </a:cubicBezTo>
                    <a:cubicBezTo>
                      <a:pt x="203" y="228"/>
                      <a:pt x="204" y="228"/>
                      <a:pt x="204" y="228"/>
                    </a:cubicBezTo>
                    <a:cubicBezTo>
                      <a:pt x="204" y="228"/>
                      <a:pt x="204" y="227"/>
                      <a:pt x="204" y="226"/>
                    </a:cubicBezTo>
                    <a:cubicBezTo>
                      <a:pt x="205" y="226"/>
                      <a:pt x="205" y="225"/>
                      <a:pt x="205" y="225"/>
                    </a:cubicBezTo>
                    <a:cubicBezTo>
                      <a:pt x="206" y="225"/>
                      <a:pt x="208" y="224"/>
                      <a:pt x="208" y="224"/>
                    </a:cubicBezTo>
                    <a:cubicBezTo>
                      <a:pt x="208" y="224"/>
                      <a:pt x="207" y="223"/>
                      <a:pt x="206" y="222"/>
                    </a:cubicBezTo>
                    <a:cubicBezTo>
                      <a:pt x="206" y="222"/>
                      <a:pt x="205" y="221"/>
                      <a:pt x="207" y="221"/>
                    </a:cubicBezTo>
                    <a:cubicBezTo>
                      <a:pt x="208" y="221"/>
                      <a:pt x="209" y="221"/>
                      <a:pt x="209" y="221"/>
                    </a:cubicBezTo>
                    <a:cubicBezTo>
                      <a:pt x="210" y="222"/>
                      <a:pt x="210" y="222"/>
                      <a:pt x="210" y="222"/>
                    </a:cubicBezTo>
                    <a:cubicBezTo>
                      <a:pt x="210" y="221"/>
                      <a:pt x="210" y="221"/>
                      <a:pt x="210" y="221"/>
                    </a:cubicBezTo>
                    <a:cubicBezTo>
                      <a:pt x="211" y="220"/>
                      <a:pt x="211" y="220"/>
                      <a:pt x="211" y="220"/>
                    </a:cubicBezTo>
                    <a:cubicBezTo>
                      <a:pt x="211" y="220"/>
                      <a:pt x="211" y="219"/>
                      <a:pt x="212" y="219"/>
                    </a:cubicBezTo>
                    <a:cubicBezTo>
                      <a:pt x="212" y="219"/>
                      <a:pt x="213" y="219"/>
                      <a:pt x="213" y="219"/>
                    </a:cubicBezTo>
                    <a:cubicBezTo>
                      <a:pt x="213" y="219"/>
                      <a:pt x="214" y="220"/>
                      <a:pt x="214" y="220"/>
                    </a:cubicBezTo>
                    <a:cubicBezTo>
                      <a:pt x="214" y="220"/>
                      <a:pt x="215" y="220"/>
                      <a:pt x="215" y="220"/>
                    </a:cubicBezTo>
                    <a:cubicBezTo>
                      <a:pt x="215" y="220"/>
                      <a:pt x="216" y="220"/>
                      <a:pt x="216" y="220"/>
                    </a:cubicBezTo>
                    <a:cubicBezTo>
                      <a:pt x="216" y="220"/>
                      <a:pt x="218" y="220"/>
                      <a:pt x="218" y="220"/>
                    </a:cubicBezTo>
                    <a:cubicBezTo>
                      <a:pt x="218" y="220"/>
                      <a:pt x="218" y="219"/>
                      <a:pt x="218" y="219"/>
                    </a:cubicBezTo>
                    <a:cubicBezTo>
                      <a:pt x="218" y="219"/>
                      <a:pt x="221" y="219"/>
                      <a:pt x="221" y="219"/>
                    </a:cubicBezTo>
                    <a:cubicBezTo>
                      <a:pt x="221" y="219"/>
                      <a:pt x="222" y="219"/>
                      <a:pt x="222" y="219"/>
                    </a:cubicBezTo>
                    <a:cubicBezTo>
                      <a:pt x="223" y="219"/>
                      <a:pt x="224" y="219"/>
                      <a:pt x="224" y="219"/>
                    </a:cubicBezTo>
                    <a:cubicBezTo>
                      <a:pt x="224" y="219"/>
                      <a:pt x="225" y="220"/>
                      <a:pt x="225" y="220"/>
                    </a:cubicBezTo>
                    <a:cubicBezTo>
                      <a:pt x="226" y="220"/>
                      <a:pt x="227" y="220"/>
                      <a:pt x="227" y="220"/>
                    </a:cubicBezTo>
                    <a:cubicBezTo>
                      <a:pt x="227" y="220"/>
                      <a:pt x="227" y="219"/>
                      <a:pt x="227" y="219"/>
                    </a:cubicBezTo>
                    <a:cubicBezTo>
                      <a:pt x="228" y="219"/>
                      <a:pt x="228" y="219"/>
                      <a:pt x="228" y="219"/>
                    </a:cubicBezTo>
                    <a:cubicBezTo>
                      <a:pt x="230" y="220"/>
                      <a:pt x="230" y="220"/>
                      <a:pt x="230" y="220"/>
                    </a:cubicBezTo>
                    <a:cubicBezTo>
                      <a:pt x="230" y="220"/>
                      <a:pt x="231" y="220"/>
                      <a:pt x="231" y="220"/>
                    </a:cubicBezTo>
                    <a:cubicBezTo>
                      <a:pt x="231" y="220"/>
                      <a:pt x="232" y="220"/>
                      <a:pt x="232" y="220"/>
                    </a:cubicBezTo>
                    <a:cubicBezTo>
                      <a:pt x="232" y="220"/>
                      <a:pt x="232" y="221"/>
                      <a:pt x="232" y="221"/>
                    </a:cubicBezTo>
                    <a:cubicBezTo>
                      <a:pt x="233" y="222"/>
                      <a:pt x="233" y="222"/>
                      <a:pt x="233" y="223"/>
                    </a:cubicBezTo>
                    <a:cubicBezTo>
                      <a:pt x="234" y="223"/>
                      <a:pt x="234" y="223"/>
                      <a:pt x="234" y="223"/>
                    </a:cubicBezTo>
                    <a:cubicBezTo>
                      <a:pt x="234" y="224"/>
                      <a:pt x="234" y="224"/>
                      <a:pt x="234" y="225"/>
                    </a:cubicBezTo>
                    <a:cubicBezTo>
                      <a:pt x="234" y="225"/>
                      <a:pt x="234" y="225"/>
                      <a:pt x="235" y="225"/>
                    </a:cubicBezTo>
                    <a:cubicBezTo>
                      <a:pt x="235" y="226"/>
                      <a:pt x="237" y="226"/>
                      <a:pt x="237" y="226"/>
                    </a:cubicBezTo>
                    <a:cubicBezTo>
                      <a:pt x="237" y="226"/>
                      <a:pt x="238" y="226"/>
                      <a:pt x="238" y="226"/>
                    </a:cubicBezTo>
                    <a:cubicBezTo>
                      <a:pt x="239" y="226"/>
                      <a:pt x="240" y="226"/>
                      <a:pt x="240" y="226"/>
                    </a:cubicBezTo>
                    <a:cubicBezTo>
                      <a:pt x="240" y="226"/>
                      <a:pt x="241" y="226"/>
                      <a:pt x="241" y="226"/>
                    </a:cubicBezTo>
                    <a:cubicBezTo>
                      <a:pt x="241" y="226"/>
                      <a:pt x="241" y="227"/>
                      <a:pt x="241" y="227"/>
                    </a:cubicBezTo>
                    <a:cubicBezTo>
                      <a:pt x="243" y="227"/>
                      <a:pt x="243" y="227"/>
                      <a:pt x="243" y="227"/>
                    </a:cubicBezTo>
                    <a:cubicBezTo>
                      <a:pt x="243" y="227"/>
                      <a:pt x="243" y="227"/>
                      <a:pt x="243" y="227"/>
                    </a:cubicBezTo>
                    <a:cubicBezTo>
                      <a:pt x="243" y="227"/>
                      <a:pt x="244" y="227"/>
                      <a:pt x="244" y="227"/>
                    </a:cubicBezTo>
                    <a:cubicBezTo>
                      <a:pt x="244" y="227"/>
                      <a:pt x="245" y="227"/>
                      <a:pt x="245" y="227"/>
                    </a:cubicBezTo>
                    <a:cubicBezTo>
                      <a:pt x="245" y="228"/>
                      <a:pt x="246" y="228"/>
                      <a:pt x="246" y="228"/>
                    </a:cubicBezTo>
                    <a:cubicBezTo>
                      <a:pt x="246" y="228"/>
                      <a:pt x="247" y="228"/>
                      <a:pt x="248" y="228"/>
                    </a:cubicBezTo>
                    <a:cubicBezTo>
                      <a:pt x="248" y="228"/>
                      <a:pt x="250" y="228"/>
                      <a:pt x="250" y="228"/>
                    </a:cubicBezTo>
                    <a:cubicBezTo>
                      <a:pt x="250" y="228"/>
                      <a:pt x="251" y="229"/>
                      <a:pt x="251" y="229"/>
                    </a:cubicBezTo>
                    <a:cubicBezTo>
                      <a:pt x="251" y="229"/>
                      <a:pt x="251" y="230"/>
                      <a:pt x="251" y="230"/>
                    </a:cubicBezTo>
                    <a:cubicBezTo>
                      <a:pt x="251" y="230"/>
                      <a:pt x="251" y="230"/>
                      <a:pt x="252" y="230"/>
                    </a:cubicBezTo>
                    <a:cubicBezTo>
                      <a:pt x="252" y="230"/>
                      <a:pt x="252" y="229"/>
                      <a:pt x="253" y="229"/>
                    </a:cubicBezTo>
                    <a:cubicBezTo>
                      <a:pt x="254" y="229"/>
                      <a:pt x="256" y="230"/>
                      <a:pt x="257" y="230"/>
                    </a:cubicBezTo>
                    <a:cubicBezTo>
                      <a:pt x="258" y="231"/>
                      <a:pt x="258" y="230"/>
                      <a:pt x="259" y="230"/>
                    </a:cubicBezTo>
                    <a:cubicBezTo>
                      <a:pt x="260" y="230"/>
                      <a:pt x="260" y="229"/>
                      <a:pt x="260" y="229"/>
                    </a:cubicBezTo>
                    <a:cubicBezTo>
                      <a:pt x="260" y="229"/>
                      <a:pt x="260" y="228"/>
                      <a:pt x="260" y="227"/>
                    </a:cubicBezTo>
                    <a:cubicBezTo>
                      <a:pt x="260" y="227"/>
                      <a:pt x="258" y="226"/>
                      <a:pt x="258" y="226"/>
                    </a:cubicBezTo>
                    <a:cubicBezTo>
                      <a:pt x="258" y="226"/>
                      <a:pt x="257" y="225"/>
                      <a:pt x="256" y="225"/>
                    </a:cubicBezTo>
                    <a:cubicBezTo>
                      <a:pt x="256" y="225"/>
                      <a:pt x="255" y="222"/>
                      <a:pt x="255" y="222"/>
                    </a:cubicBezTo>
                    <a:cubicBezTo>
                      <a:pt x="256" y="220"/>
                      <a:pt x="256" y="220"/>
                      <a:pt x="256" y="220"/>
                    </a:cubicBezTo>
                    <a:cubicBezTo>
                      <a:pt x="256" y="220"/>
                      <a:pt x="256" y="220"/>
                      <a:pt x="255" y="220"/>
                    </a:cubicBezTo>
                    <a:cubicBezTo>
                      <a:pt x="254" y="219"/>
                      <a:pt x="254" y="217"/>
                      <a:pt x="254" y="217"/>
                    </a:cubicBezTo>
                    <a:cubicBezTo>
                      <a:pt x="254" y="214"/>
                      <a:pt x="254" y="214"/>
                      <a:pt x="254" y="214"/>
                    </a:cubicBezTo>
                    <a:cubicBezTo>
                      <a:pt x="251" y="210"/>
                      <a:pt x="251" y="210"/>
                      <a:pt x="251" y="210"/>
                    </a:cubicBezTo>
                    <a:cubicBezTo>
                      <a:pt x="251" y="210"/>
                      <a:pt x="251" y="207"/>
                      <a:pt x="251" y="207"/>
                    </a:cubicBezTo>
                    <a:cubicBezTo>
                      <a:pt x="252" y="206"/>
                      <a:pt x="255" y="199"/>
                      <a:pt x="255" y="199"/>
                    </a:cubicBezTo>
                    <a:cubicBezTo>
                      <a:pt x="263" y="189"/>
                      <a:pt x="263" y="189"/>
                      <a:pt x="263" y="189"/>
                    </a:cubicBezTo>
                    <a:cubicBezTo>
                      <a:pt x="263" y="189"/>
                      <a:pt x="263" y="188"/>
                      <a:pt x="265" y="184"/>
                    </a:cubicBezTo>
                    <a:cubicBezTo>
                      <a:pt x="266" y="179"/>
                      <a:pt x="266" y="181"/>
                      <a:pt x="267" y="180"/>
                    </a:cubicBezTo>
                    <a:cubicBezTo>
                      <a:pt x="267" y="178"/>
                      <a:pt x="269" y="177"/>
                      <a:pt x="270" y="176"/>
                    </a:cubicBezTo>
                    <a:cubicBezTo>
                      <a:pt x="271" y="176"/>
                      <a:pt x="272" y="173"/>
                      <a:pt x="273" y="170"/>
                    </a:cubicBezTo>
                    <a:cubicBezTo>
                      <a:pt x="274" y="168"/>
                      <a:pt x="275" y="170"/>
                      <a:pt x="276" y="170"/>
                    </a:cubicBezTo>
                    <a:cubicBezTo>
                      <a:pt x="277" y="169"/>
                      <a:pt x="277" y="167"/>
                      <a:pt x="278" y="167"/>
                    </a:cubicBezTo>
                    <a:cubicBezTo>
                      <a:pt x="280" y="167"/>
                      <a:pt x="280" y="165"/>
                      <a:pt x="281" y="164"/>
                    </a:cubicBezTo>
                    <a:cubicBezTo>
                      <a:pt x="281" y="163"/>
                      <a:pt x="281" y="161"/>
                      <a:pt x="281" y="161"/>
                    </a:cubicBezTo>
                    <a:cubicBezTo>
                      <a:pt x="281" y="156"/>
                      <a:pt x="281" y="156"/>
                      <a:pt x="281" y="156"/>
                    </a:cubicBezTo>
                    <a:cubicBezTo>
                      <a:pt x="278" y="152"/>
                      <a:pt x="278" y="152"/>
                      <a:pt x="278" y="152"/>
                    </a:cubicBezTo>
                    <a:cubicBezTo>
                      <a:pt x="278" y="152"/>
                      <a:pt x="277" y="152"/>
                      <a:pt x="277" y="151"/>
                    </a:cubicBezTo>
                    <a:cubicBezTo>
                      <a:pt x="277" y="150"/>
                      <a:pt x="277" y="149"/>
                      <a:pt x="277" y="149"/>
                    </a:cubicBezTo>
                    <a:cubicBezTo>
                      <a:pt x="277" y="149"/>
                      <a:pt x="280" y="149"/>
                      <a:pt x="281" y="149"/>
                    </a:cubicBezTo>
                    <a:cubicBezTo>
                      <a:pt x="282" y="148"/>
                      <a:pt x="281" y="147"/>
                      <a:pt x="279" y="146"/>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8" name="Freeform 31"/>
              <p:cNvSpPr>
                <a:spLocks/>
              </p:cNvSpPr>
              <p:nvPr/>
            </p:nvSpPr>
            <p:spPr bwMode="auto">
              <a:xfrm>
                <a:off x="2827" y="2148"/>
                <a:ext cx="373" cy="207"/>
              </a:xfrm>
              <a:custGeom>
                <a:avLst/>
                <a:gdLst>
                  <a:gd name="T0" fmla="*/ 180 w 186"/>
                  <a:gd name="T1" fmla="*/ 44 h 103"/>
                  <a:gd name="T2" fmla="*/ 164 w 186"/>
                  <a:gd name="T3" fmla="*/ 35 h 103"/>
                  <a:gd name="T4" fmla="*/ 152 w 186"/>
                  <a:gd name="T5" fmla="*/ 33 h 103"/>
                  <a:gd name="T6" fmla="*/ 151 w 186"/>
                  <a:gd name="T7" fmla="*/ 24 h 103"/>
                  <a:gd name="T8" fmla="*/ 135 w 186"/>
                  <a:gd name="T9" fmla="*/ 21 h 103"/>
                  <a:gd name="T10" fmla="*/ 131 w 186"/>
                  <a:gd name="T11" fmla="*/ 28 h 103"/>
                  <a:gd name="T12" fmla="*/ 119 w 186"/>
                  <a:gd name="T13" fmla="*/ 31 h 103"/>
                  <a:gd name="T14" fmla="*/ 111 w 186"/>
                  <a:gd name="T15" fmla="*/ 23 h 103"/>
                  <a:gd name="T16" fmla="*/ 112 w 186"/>
                  <a:gd name="T17" fmla="*/ 16 h 103"/>
                  <a:gd name="T18" fmla="*/ 102 w 186"/>
                  <a:gd name="T19" fmla="*/ 14 h 103"/>
                  <a:gd name="T20" fmla="*/ 95 w 186"/>
                  <a:gd name="T21" fmla="*/ 10 h 103"/>
                  <a:gd name="T22" fmla="*/ 85 w 186"/>
                  <a:gd name="T23" fmla="*/ 9 h 103"/>
                  <a:gd name="T24" fmla="*/ 79 w 186"/>
                  <a:gd name="T25" fmla="*/ 1 h 103"/>
                  <a:gd name="T26" fmla="*/ 73 w 186"/>
                  <a:gd name="T27" fmla="*/ 0 h 103"/>
                  <a:gd name="T28" fmla="*/ 69 w 186"/>
                  <a:gd name="T29" fmla="*/ 7 h 103"/>
                  <a:gd name="T30" fmla="*/ 59 w 186"/>
                  <a:gd name="T31" fmla="*/ 6 h 103"/>
                  <a:gd name="T32" fmla="*/ 54 w 186"/>
                  <a:gd name="T33" fmla="*/ 1 h 103"/>
                  <a:gd name="T34" fmla="*/ 54 w 186"/>
                  <a:gd name="T35" fmla="*/ 8 h 103"/>
                  <a:gd name="T36" fmla="*/ 34 w 186"/>
                  <a:gd name="T37" fmla="*/ 18 h 103"/>
                  <a:gd name="T38" fmla="*/ 21 w 186"/>
                  <a:gd name="T39" fmla="*/ 26 h 103"/>
                  <a:gd name="T40" fmla="*/ 13 w 186"/>
                  <a:gd name="T41" fmla="*/ 31 h 103"/>
                  <a:gd name="T42" fmla="*/ 6 w 186"/>
                  <a:gd name="T43" fmla="*/ 33 h 103"/>
                  <a:gd name="T44" fmla="*/ 4 w 186"/>
                  <a:gd name="T45" fmla="*/ 44 h 103"/>
                  <a:gd name="T46" fmla="*/ 6 w 186"/>
                  <a:gd name="T47" fmla="*/ 57 h 103"/>
                  <a:gd name="T48" fmla="*/ 11 w 186"/>
                  <a:gd name="T49" fmla="*/ 68 h 103"/>
                  <a:gd name="T50" fmla="*/ 16 w 186"/>
                  <a:gd name="T51" fmla="*/ 73 h 103"/>
                  <a:gd name="T52" fmla="*/ 26 w 186"/>
                  <a:gd name="T53" fmla="*/ 77 h 103"/>
                  <a:gd name="T54" fmla="*/ 30 w 186"/>
                  <a:gd name="T55" fmla="*/ 82 h 103"/>
                  <a:gd name="T56" fmla="*/ 34 w 186"/>
                  <a:gd name="T57" fmla="*/ 88 h 103"/>
                  <a:gd name="T58" fmla="*/ 40 w 186"/>
                  <a:gd name="T59" fmla="*/ 89 h 103"/>
                  <a:gd name="T60" fmla="*/ 45 w 186"/>
                  <a:gd name="T61" fmla="*/ 94 h 103"/>
                  <a:gd name="T62" fmla="*/ 51 w 186"/>
                  <a:gd name="T63" fmla="*/ 98 h 103"/>
                  <a:gd name="T64" fmla="*/ 57 w 186"/>
                  <a:gd name="T65" fmla="*/ 102 h 103"/>
                  <a:gd name="T66" fmla="*/ 68 w 186"/>
                  <a:gd name="T67" fmla="*/ 102 h 103"/>
                  <a:gd name="T68" fmla="*/ 71 w 186"/>
                  <a:gd name="T69" fmla="*/ 97 h 103"/>
                  <a:gd name="T70" fmla="*/ 76 w 186"/>
                  <a:gd name="T71" fmla="*/ 92 h 103"/>
                  <a:gd name="T72" fmla="*/ 79 w 186"/>
                  <a:gd name="T73" fmla="*/ 82 h 103"/>
                  <a:gd name="T74" fmla="*/ 89 w 186"/>
                  <a:gd name="T75" fmla="*/ 84 h 103"/>
                  <a:gd name="T76" fmla="*/ 100 w 186"/>
                  <a:gd name="T77" fmla="*/ 86 h 103"/>
                  <a:gd name="T78" fmla="*/ 118 w 186"/>
                  <a:gd name="T79" fmla="*/ 91 h 103"/>
                  <a:gd name="T80" fmla="*/ 126 w 186"/>
                  <a:gd name="T81" fmla="*/ 89 h 103"/>
                  <a:gd name="T82" fmla="*/ 135 w 186"/>
                  <a:gd name="T83" fmla="*/ 89 h 103"/>
                  <a:gd name="T84" fmla="*/ 139 w 186"/>
                  <a:gd name="T85" fmla="*/ 91 h 103"/>
                  <a:gd name="T86" fmla="*/ 142 w 186"/>
                  <a:gd name="T87" fmla="*/ 86 h 103"/>
                  <a:gd name="T88" fmla="*/ 148 w 186"/>
                  <a:gd name="T89" fmla="*/ 88 h 103"/>
                  <a:gd name="T90" fmla="*/ 152 w 186"/>
                  <a:gd name="T91" fmla="*/ 88 h 103"/>
                  <a:gd name="T92" fmla="*/ 158 w 186"/>
                  <a:gd name="T93" fmla="*/ 84 h 103"/>
                  <a:gd name="T94" fmla="*/ 162 w 186"/>
                  <a:gd name="T95" fmla="*/ 78 h 103"/>
                  <a:gd name="T96" fmla="*/ 167 w 186"/>
                  <a:gd name="T97" fmla="*/ 66 h 103"/>
                  <a:gd name="T98" fmla="*/ 174 w 186"/>
                  <a:gd name="T99" fmla="*/ 58 h 103"/>
                  <a:gd name="T100" fmla="*/ 181 w 186"/>
                  <a:gd name="T101" fmla="*/ 54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86" h="103">
                    <a:moveTo>
                      <a:pt x="185" y="49"/>
                    </a:moveTo>
                    <a:cubicBezTo>
                      <a:pt x="185" y="49"/>
                      <a:pt x="184" y="48"/>
                      <a:pt x="184" y="47"/>
                    </a:cubicBezTo>
                    <a:cubicBezTo>
                      <a:pt x="183" y="46"/>
                      <a:pt x="181" y="44"/>
                      <a:pt x="181" y="44"/>
                    </a:cubicBezTo>
                    <a:cubicBezTo>
                      <a:pt x="181" y="44"/>
                      <a:pt x="181" y="46"/>
                      <a:pt x="180" y="44"/>
                    </a:cubicBezTo>
                    <a:cubicBezTo>
                      <a:pt x="178" y="42"/>
                      <a:pt x="177" y="42"/>
                      <a:pt x="177" y="42"/>
                    </a:cubicBezTo>
                    <a:cubicBezTo>
                      <a:pt x="175" y="35"/>
                      <a:pt x="175" y="35"/>
                      <a:pt x="175" y="35"/>
                    </a:cubicBezTo>
                    <a:cubicBezTo>
                      <a:pt x="169" y="37"/>
                      <a:pt x="169" y="37"/>
                      <a:pt x="169" y="37"/>
                    </a:cubicBezTo>
                    <a:cubicBezTo>
                      <a:pt x="169" y="37"/>
                      <a:pt x="165" y="35"/>
                      <a:pt x="164" y="35"/>
                    </a:cubicBezTo>
                    <a:cubicBezTo>
                      <a:pt x="163" y="34"/>
                      <a:pt x="161" y="32"/>
                      <a:pt x="161" y="32"/>
                    </a:cubicBezTo>
                    <a:cubicBezTo>
                      <a:pt x="159" y="35"/>
                      <a:pt x="159" y="35"/>
                      <a:pt x="159" y="35"/>
                    </a:cubicBezTo>
                    <a:cubicBezTo>
                      <a:pt x="156" y="35"/>
                      <a:pt x="156" y="35"/>
                      <a:pt x="156" y="35"/>
                    </a:cubicBezTo>
                    <a:cubicBezTo>
                      <a:pt x="156" y="35"/>
                      <a:pt x="153" y="34"/>
                      <a:pt x="152" y="33"/>
                    </a:cubicBezTo>
                    <a:cubicBezTo>
                      <a:pt x="151" y="32"/>
                      <a:pt x="151" y="31"/>
                      <a:pt x="150" y="31"/>
                    </a:cubicBezTo>
                    <a:cubicBezTo>
                      <a:pt x="149" y="31"/>
                      <a:pt x="148" y="30"/>
                      <a:pt x="148" y="30"/>
                    </a:cubicBezTo>
                    <a:cubicBezTo>
                      <a:pt x="148" y="30"/>
                      <a:pt x="150" y="27"/>
                      <a:pt x="150" y="26"/>
                    </a:cubicBezTo>
                    <a:cubicBezTo>
                      <a:pt x="151" y="26"/>
                      <a:pt x="153" y="26"/>
                      <a:pt x="151" y="24"/>
                    </a:cubicBezTo>
                    <a:cubicBezTo>
                      <a:pt x="150" y="22"/>
                      <a:pt x="149" y="21"/>
                      <a:pt x="149" y="21"/>
                    </a:cubicBezTo>
                    <a:cubicBezTo>
                      <a:pt x="149" y="21"/>
                      <a:pt x="149" y="23"/>
                      <a:pt x="148" y="23"/>
                    </a:cubicBezTo>
                    <a:cubicBezTo>
                      <a:pt x="146" y="24"/>
                      <a:pt x="143" y="25"/>
                      <a:pt x="143" y="25"/>
                    </a:cubicBezTo>
                    <a:cubicBezTo>
                      <a:pt x="135" y="21"/>
                      <a:pt x="135" y="21"/>
                      <a:pt x="135" y="21"/>
                    </a:cubicBezTo>
                    <a:cubicBezTo>
                      <a:pt x="135" y="21"/>
                      <a:pt x="132" y="20"/>
                      <a:pt x="132" y="20"/>
                    </a:cubicBezTo>
                    <a:cubicBezTo>
                      <a:pt x="131" y="20"/>
                      <a:pt x="127" y="20"/>
                      <a:pt x="127" y="20"/>
                    </a:cubicBezTo>
                    <a:cubicBezTo>
                      <a:pt x="129" y="23"/>
                      <a:pt x="129" y="23"/>
                      <a:pt x="129" y="23"/>
                    </a:cubicBezTo>
                    <a:cubicBezTo>
                      <a:pt x="131" y="28"/>
                      <a:pt x="131" y="28"/>
                      <a:pt x="131" y="28"/>
                    </a:cubicBezTo>
                    <a:cubicBezTo>
                      <a:pt x="126" y="30"/>
                      <a:pt x="126" y="30"/>
                      <a:pt x="126" y="30"/>
                    </a:cubicBezTo>
                    <a:cubicBezTo>
                      <a:pt x="125" y="33"/>
                      <a:pt x="125" y="33"/>
                      <a:pt x="125" y="33"/>
                    </a:cubicBezTo>
                    <a:cubicBezTo>
                      <a:pt x="125" y="33"/>
                      <a:pt x="120" y="36"/>
                      <a:pt x="120" y="35"/>
                    </a:cubicBezTo>
                    <a:cubicBezTo>
                      <a:pt x="120" y="35"/>
                      <a:pt x="119" y="31"/>
                      <a:pt x="119" y="31"/>
                    </a:cubicBezTo>
                    <a:cubicBezTo>
                      <a:pt x="119" y="31"/>
                      <a:pt x="118" y="29"/>
                      <a:pt x="117" y="29"/>
                    </a:cubicBezTo>
                    <a:cubicBezTo>
                      <a:pt x="116" y="28"/>
                      <a:pt x="114" y="27"/>
                      <a:pt x="114" y="27"/>
                    </a:cubicBezTo>
                    <a:cubicBezTo>
                      <a:pt x="112" y="26"/>
                      <a:pt x="112" y="26"/>
                      <a:pt x="112" y="26"/>
                    </a:cubicBezTo>
                    <a:cubicBezTo>
                      <a:pt x="112" y="26"/>
                      <a:pt x="111" y="23"/>
                      <a:pt x="111" y="23"/>
                    </a:cubicBezTo>
                    <a:cubicBezTo>
                      <a:pt x="110" y="23"/>
                      <a:pt x="109" y="23"/>
                      <a:pt x="109" y="23"/>
                    </a:cubicBezTo>
                    <a:cubicBezTo>
                      <a:pt x="109" y="21"/>
                      <a:pt x="109" y="21"/>
                      <a:pt x="109" y="21"/>
                    </a:cubicBezTo>
                    <a:cubicBezTo>
                      <a:pt x="110" y="19"/>
                      <a:pt x="110" y="19"/>
                      <a:pt x="110" y="19"/>
                    </a:cubicBezTo>
                    <a:cubicBezTo>
                      <a:pt x="110" y="19"/>
                      <a:pt x="111" y="19"/>
                      <a:pt x="112" y="16"/>
                    </a:cubicBezTo>
                    <a:cubicBezTo>
                      <a:pt x="112" y="12"/>
                      <a:pt x="110" y="12"/>
                      <a:pt x="110" y="12"/>
                    </a:cubicBezTo>
                    <a:cubicBezTo>
                      <a:pt x="108" y="13"/>
                      <a:pt x="108" y="13"/>
                      <a:pt x="108" y="13"/>
                    </a:cubicBezTo>
                    <a:cubicBezTo>
                      <a:pt x="104" y="14"/>
                      <a:pt x="104" y="14"/>
                      <a:pt x="104" y="14"/>
                    </a:cubicBezTo>
                    <a:cubicBezTo>
                      <a:pt x="102" y="14"/>
                      <a:pt x="102" y="14"/>
                      <a:pt x="102" y="14"/>
                    </a:cubicBezTo>
                    <a:cubicBezTo>
                      <a:pt x="102" y="14"/>
                      <a:pt x="100" y="12"/>
                      <a:pt x="100" y="12"/>
                    </a:cubicBezTo>
                    <a:cubicBezTo>
                      <a:pt x="100" y="12"/>
                      <a:pt x="102" y="10"/>
                      <a:pt x="99" y="12"/>
                    </a:cubicBezTo>
                    <a:cubicBezTo>
                      <a:pt x="97" y="14"/>
                      <a:pt x="96" y="11"/>
                      <a:pt x="96" y="11"/>
                    </a:cubicBezTo>
                    <a:cubicBezTo>
                      <a:pt x="95" y="10"/>
                      <a:pt x="95" y="10"/>
                      <a:pt x="95" y="10"/>
                    </a:cubicBezTo>
                    <a:cubicBezTo>
                      <a:pt x="95" y="10"/>
                      <a:pt x="95" y="10"/>
                      <a:pt x="94" y="10"/>
                    </a:cubicBezTo>
                    <a:cubicBezTo>
                      <a:pt x="93" y="11"/>
                      <a:pt x="90" y="11"/>
                      <a:pt x="90" y="10"/>
                    </a:cubicBezTo>
                    <a:cubicBezTo>
                      <a:pt x="90" y="9"/>
                      <a:pt x="88" y="7"/>
                      <a:pt x="88" y="7"/>
                    </a:cubicBezTo>
                    <a:cubicBezTo>
                      <a:pt x="85" y="9"/>
                      <a:pt x="85" y="9"/>
                      <a:pt x="85" y="9"/>
                    </a:cubicBezTo>
                    <a:cubicBezTo>
                      <a:pt x="85" y="9"/>
                      <a:pt x="84" y="9"/>
                      <a:pt x="84" y="8"/>
                    </a:cubicBezTo>
                    <a:cubicBezTo>
                      <a:pt x="83" y="8"/>
                      <a:pt x="84" y="7"/>
                      <a:pt x="82" y="6"/>
                    </a:cubicBezTo>
                    <a:cubicBezTo>
                      <a:pt x="80" y="5"/>
                      <a:pt x="80" y="3"/>
                      <a:pt x="80" y="3"/>
                    </a:cubicBezTo>
                    <a:cubicBezTo>
                      <a:pt x="80" y="3"/>
                      <a:pt x="80" y="1"/>
                      <a:pt x="79" y="1"/>
                    </a:cubicBezTo>
                    <a:cubicBezTo>
                      <a:pt x="77" y="1"/>
                      <a:pt x="76" y="0"/>
                      <a:pt x="76" y="0"/>
                    </a:cubicBezTo>
                    <a:cubicBezTo>
                      <a:pt x="76" y="0"/>
                      <a:pt x="74" y="0"/>
                      <a:pt x="74" y="0"/>
                    </a:cubicBezTo>
                    <a:cubicBezTo>
                      <a:pt x="73" y="0"/>
                      <a:pt x="73" y="0"/>
                      <a:pt x="73" y="0"/>
                    </a:cubicBezTo>
                    <a:cubicBezTo>
                      <a:pt x="73" y="0"/>
                      <a:pt x="73" y="0"/>
                      <a:pt x="73" y="0"/>
                    </a:cubicBezTo>
                    <a:cubicBezTo>
                      <a:pt x="73" y="1"/>
                      <a:pt x="73" y="2"/>
                      <a:pt x="73" y="3"/>
                    </a:cubicBezTo>
                    <a:cubicBezTo>
                      <a:pt x="73" y="3"/>
                      <a:pt x="73" y="5"/>
                      <a:pt x="73" y="5"/>
                    </a:cubicBezTo>
                    <a:cubicBezTo>
                      <a:pt x="73" y="5"/>
                      <a:pt x="70" y="7"/>
                      <a:pt x="70" y="7"/>
                    </a:cubicBezTo>
                    <a:cubicBezTo>
                      <a:pt x="69" y="7"/>
                      <a:pt x="69" y="7"/>
                      <a:pt x="69" y="7"/>
                    </a:cubicBezTo>
                    <a:cubicBezTo>
                      <a:pt x="66" y="10"/>
                      <a:pt x="66" y="10"/>
                      <a:pt x="66" y="10"/>
                    </a:cubicBezTo>
                    <a:cubicBezTo>
                      <a:pt x="65" y="9"/>
                      <a:pt x="65" y="9"/>
                      <a:pt x="65" y="9"/>
                    </a:cubicBezTo>
                    <a:cubicBezTo>
                      <a:pt x="64" y="9"/>
                      <a:pt x="64" y="9"/>
                      <a:pt x="63" y="9"/>
                    </a:cubicBezTo>
                    <a:cubicBezTo>
                      <a:pt x="61" y="9"/>
                      <a:pt x="60" y="7"/>
                      <a:pt x="59" y="6"/>
                    </a:cubicBezTo>
                    <a:cubicBezTo>
                      <a:pt x="59" y="5"/>
                      <a:pt x="59" y="4"/>
                      <a:pt x="59" y="2"/>
                    </a:cubicBezTo>
                    <a:cubicBezTo>
                      <a:pt x="59" y="2"/>
                      <a:pt x="58" y="1"/>
                      <a:pt x="57" y="1"/>
                    </a:cubicBezTo>
                    <a:cubicBezTo>
                      <a:pt x="57" y="1"/>
                      <a:pt x="56" y="1"/>
                      <a:pt x="56" y="1"/>
                    </a:cubicBezTo>
                    <a:cubicBezTo>
                      <a:pt x="55" y="1"/>
                      <a:pt x="54" y="1"/>
                      <a:pt x="54" y="1"/>
                    </a:cubicBezTo>
                    <a:cubicBezTo>
                      <a:pt x="54" y="1"/>
                      <a:pt x="54" y="1"/>
                      <a:pt x="54" y="1"/>
                    </a:cubicBezTo>
                    <a:cubicBezTo>
                      <a:pt x="56" y="4"/>
                      <a:pt x="56" y="4"/>
                      <a:pt x="56" y="4"/>
                    </a:cubicBezTo>
                    <a:cubicBezTo>
                      <a:pt x="55" y="8"/>
                      <a:pt x="55" y="8"/>
                      <a:pt x="55" y="8"/>
                    </a:cubicBezTo>
                    <a:cubicBezTo>
                      <a:pt x="54" y="8"/>
                      <a:pt x="54" y="8"/>
                      <a:pt x="54" y="8"/>
                    </a:cubicBezTo>
                    <a:cubicBezTo>
                      <a:pt x="53" y="8"/>
                      <a:pt x="46" y="10"/>
                      <a:pt x="43" y="10"/>
                    </a:cubicBezTo>
                    <a:cubicBezTo>
                      <a:pt x="43" y="10"/>
                      <a:pt x="42" y="14"/>
                      <a:pt x="42" y="14"/>
                    </a:cubicBezTo>
                    <a:cubicBezTo>
                      <a:pt x="39" y="16"/>
                      <a:pt x="39" y="16"/>
                      <a:pt x="39" y="16"/>
                    </a:cubicBezTo>
                    <a:cubicBezTo>
                      <a:pt x="34" y="18"/>
                      <a:pt x="34" y="18"/>
                      <a:pt x="34" y="18"/>
                    </a:cubicBezTo>
                    <a:cubicBezTo>
                      <a:pt x="33" y="19"/>
                      <a:pt x="30" y="22"/>
                      <a:pt x="28" y="22"/>
                    </a:cubicBezTo>
                    <a:cubicBezTo>
                      <a:pt x="26" y="24"/>
                      <a:pt x="26" y="24"/>
                      <a:pt x="26" y="24"/>
                    </a:cubicBezTo>
                    <a:cubicBezTo>
                      <a:pt x="25" y="24"/>
                      <a:pt x="24" y="25"/>
                      <a:pt x="22" y="26"/>
                    </a:cubicBezTo>
                    <a:cubicBezTo>
                      <a:pt x="21" y="26"/>
                      <a:pt x="21" y="26"/>
                      <a:pt x="21" y="26"/>
                    </a:cubicBezTo>
                    <a:cubicBezTo>
                      <a:pt x="21" y="27"/>
                      <a:pt x="21" y="27"/>
                      <a:pt x="21" y="28"/>
                    </a:cubicBezTo>
                    <a:cubicBezTo>
                      <a:pt x="20" y="31"/>
                      <a:pt x="19" y="31"/>
                      <a:pt x="17" y="31"/>
                    </a:cubicBezTo>
                    <a:cubicBezTo>
                      <a:pt x="17" y="31"/>
                      <a:pt x="16" y="32"/>
                      <a:pt x="16" y="32"/>
                    </a:cubicBezTo>
                    <a:cubicBezTo>
                      <a:pt x="15" y="32"/>
                      <a:pt x="14" y="31"/>
                      <a:pt x="13" y="31"/>
                    </a:cubicBezTo>
                    <a:cubicBezTo>
                      <a:pt x="13" y="31"/>
                      <a:pt x="12" y="31"/>
                      <a:pt x="12" y="31"/>
                    </a:cubicBezTo>
                    <a:cubicBezTo>
                      <a:pt x="12" y="31"/>
                      <a:pt x="11" y="31"/>
                      <a:pt x="11" y="31"/>
                    </a:cubicBezTo>
                    <a:cubicBezTo>
                      <a:pt x="10" y="32"/>
                      <a:pt x="8" y="33"/>
                      <a:pt x="7" y="33"/>
                    </a:cubicBezTo>
                    <a:cubicBezTo>
                      <a:pt x="6" y="33"/>
                      <a:pt x="6" y="33"/>
                      <a:pt x="6" y="33"/>
                    </a:cubicBezTo>
                    <a:cubicBezTo>
                      <a:pt x="3" y="35"/>
                      <a:pt x="3" y="35"/>
                      <a:pt x="3" y="35"/>
                    </a:cubicBezTo>
                    <a:cubicBezTo>
                      <a:pt x="0" y="42"/>
                      <a:pt x="0" y="42"/>
                      <a:pt x="0" y="42"/>
                    </a:cubicBezTo>
                    <a:cubicBezTo>
                      <a:pt x="1" y="42"/>
                      <a:pt x="1" y="42"/>
                      <a:pt x="1" y="42"/>
                    </a:cubicBezTo>
                    <a:cubicBezTo>
                      <a:pt x="2" y="43"/>
                      <a:pt x="3" y="43"/>
                      <a:pt x="4" y="44"/>
                    </a:cubicBezTo>
                    <a:cubicBezTo>
                      <a:pt x="6" y="45"/>
                      <a:pt x="6" y="45"/>
                      <a:pt x="6" y="45"/>
                    </a:cubicBezTo>
                    <a:cubicBezTo>
                      <a:pt x="9" y="47"/>
                      <a:pt x="9" y="50"/>
                      <a:pt x="8" y="51"/>
                    </a:cubicBezTo>
                    <a:cubicBezTo>
                      <a:pt x="8" y="53"/>
                      <a:pt x="8" y="54"/>
                      <a:pt x="6" y="56"/>
                    </a:cubicBezTo>
                    <a:cubicBezTo>
                      <a:pt x="6" y="56"/>
                      <a:pt x="6" y="57"/>
                      <a:pt x="6" y="57"/>
                    </a:cubicBezTo>
                    <a:cubicBezTo>
                      <a:pt x="6" y="57"/>
                      <a:pt x="7" y="58"/>
                      <a:pt x="9" y="60"/>
                    </a:cubicBezTo>
                    <a:cubicBezTo>
                      <a:pt x="10" y="62"/>
                      <a:pt x="10" y="63"/>
                      <a:pt x="10" y="65"/>
                    </a:cubicBezTo>
                    <a:cubicBezTo>
                      <a:pt x="10" y="65"/>
                      <a:pt x="10" y="66"/>
                      <a:pt x="10" y="66"/>
                    </a:cubicBezTo>
                    <a:cubicBezTo>
                      <a:pt x="11" y="67"/>
                      <a:pt x="11" y="67"/>
                      <a:pt x="11" y="68"/>
                    </a:cubicBezTo>
                    <a:cubicBezTo>
                      <a:pt x="11" y="68"/>
                      <a:pt x="11" y="68"/>
                      <a:pt x="12" y="69"/>
                    </a:cubicBezTo>
                    <a:cubicBezTo>
                      <a:pt x="12" y="69"/>
                      <a:pt x="13" y="70"/>
                      <a:pt x="13" y="70"/>
                    </a:cubicBezTo>
                    <a:cubicBezTo>
                      <a:pt x="13" y="70"/>
                      <a:pt x="13" y="70"/>
                      <a:pt x="14" y="71"/>
                    </a:cubicBezTo>
                    <a:cubicBezTo>
                      <a:pt x="15" y="72"/>
                      <a:pt x="15" y="72"/>
                      <a:pt x="16" y="73"/>
                    </a:cubicBezTo>
                    <a:cubicBezTo>
                      <a:pt x="17" y="72"/>
                      <a:pt x="19" y="72"/>
                      <a:pt x="19" y="72"/>
                    </a:cubicBezTo>
                    <a:cubicBezTo>
                      <a:pt x="20" y="72"/>
                      <a:pt x="21" y="73"/>
                      <a:pt x="22" y="73"/>
                    </a:cubicBezTo>
                    <a:cubicBezTo>
                      <a:pt x="23" y="74"/>
                      <a:pt x="24" y="75"/>
                      <a:pt x="24" y="75"/>
                    </a:cubicBezTo>
                    <a:cubicBezTo>
                      <a:pt x="24" y="76"/>
                      <a:pt x="25" y="76"/>
                      <a:pt x="26" y="77"/>
                    </a:cubicBezTo>
                    <a:cubicBezTo>
                      <a:pt x="27" y="79"/>
                      <a:pt x="28" y="80"/>
                      <a:pt x="28" y="81"/>
                    </a:cubicBezTo>
                    <a:cubicBezTo>
                      <a:pt x="28" y="81"/>
                      <a:pt x="28" y="81"/>
                      <a:pt x="28" y="82"/>
                    </a:cubicBezTo>
                    <a:cubicBezTo>
                      <a:pt x="28" y="82"/>
                      <a:pt x="28" y="82"/>
                      <a:pt x="28" y="82"/>
                    </a:cubicBezTo>
                    <a:cubicBezTo>
                      <a:pt x="29" y="82"/>
                      <a:pt x="29" y="82"/>
                      <a:pt x="30" y="82"/>
                    </a:cubicBezTo>
                    <a:cubicBezTo>
                      <a:pt x="33" y="82"/>
                      <a:pt x="33" y="85"/>
                      <a:pt x="33" y="86"/>
                    </a:cubicBezTo>
                    <a:cubicBezTo>
                      <a:pt x="33" y="86"/>
                      <a:pt x="33" y="87"/>
                      <a:pt x="33" y="87"/>
                    </a:cubicBezTo>
                    <a:cubicBezTo>
                      <a:pt x="34" y="88"/>
                      <a:pt x="34" y="88"/>
                      <a:pt x="34" y="88"/>
                    </a:cubicBezTo>
                    <a:cubicBezTo>
                      <a:pt x="34" y="88"/>
                      <a:pt x="34" y="88"/>
                      <a:pt x="34" y="88"/>
                    </a:cubicBezTo>
                    <a:cubicBezTo>
                      <a:pt x="35" y="88"/>
                      <a:pt x="35" y="88"/>
                      <a:pt x="35" y="88"/>
                    </a:cubicBezTo>
                    <a:cubicBezTo>
                      <a:pt x="35" y="88"/>
                      <a:pt x="36" y="88"/>
                      <a:pt x="37" y="88"/>
                    </a:cubicBezTo>
                    <a:cubicBezTo>
                      <a:pt x="37" y="88"/>
                      <a:pt x="37" y="88"/>
                      <a:pt x="37" y="88"/>
                    </a:cubicBezTo>
                    <a:cubicBezTo>
                      <a:pt x="38" y="88"/>
                      <a:pt x="39" y="88"/>
                      <a:pt x="40" y="89"/>
                    </a:cubicBezTo>
                    <a:cubicBezTo>
                      <a:pt x="40" y="89"/>
                      <a:pt x="40" y="90"/>
                      <a:pt x="40" y="91"/>
                    </a:cubicBezTo>
                    <a:cubicBezTo>
                      <a:pt x="41" y="91"/>
                      <a:pt x="41" y="91"/>
                      <a:pt x="42" y="91"/>
                    </a:cubicBezTo>
                    <a:cubicBezTo>
                      <a:pt x="43" y="92"/>
                      <a:pt x="43" y="92"/>
                      <a:pt x="43" y="92"/>
                    </a:cubicBezTo>
                    <a:cubicBezTo>
                      <a:pt x="44" y="92"/>
                      <a:pt x="44" y="93"/>
                      <a:pt x="45" y="94"/>
                    </a:cubicBezTo>
                    <a:cubicBezTo>
                      <a:pt x="45" y="94"/>
                      <a:pt x="45" y="94"/>
                      <a:pt x="46" y="95"/>
                    </a:cubicBezTo>
                    <a:cubicBezTo>
                      <a:pt x="46" y="95"/>
                      <a:pt x="46" y="95"/>
                      <a:pt x="46" y="95"/>
                    </a:cubicBezTo>
                    <a:cubicBezTo>
                      <a:pt x="46" y="95"/>
                      <a:pt x="46" y="95"/>
                      <a:pt x="46" y="95"/>
                    </a:cubicBezTo>
                    <a:cubicBezTo>
                      <a:pt x="47" y="96"/>
                      <a:pt x="50" y="98"/>
                      <a:pt x="51" y="98"/>
                    </a:cubicBezTo>
                    <a:cubicBezTo>
                      <a:pt x="51" y="99"/>
                      <a:pt x="53" y="101"/>
                      <a:pt x="54" y="101"/>
                    </a:cubicBezTo>
                    <a:cubicBezTo>
                      <a:pt x="54" y="101"/>
                      <a:pt x="54" y="101"/>
                      <a:pt x="54" y="101"/>
                    </a:cubicBezTo>
                    <a:cubicBezTo>
                      <a:pt x="55" y="102"/>
                      <a:pt x="57" y="102"/>
                      <a:pt x="57" y="102"/>
                    </a:cubicBezTo>
                    <a:cubicBezTo>
                      <a:pt x="57" y="102"/>
                      <a:pt x="57" y="102"/>
                      <a:pt x="57" y="102"/>
                    </a:cubicBezTo>
                    <a:cubicBezTo>
                      <a:pt x="58" y="102"/>
                      <a:pt x="58" y="102"/>
                      <a:pt x="60" y="103"/>
                    </a:cubicBezTo>
                    <a:cubicBezTo>
                      <a:pt x="60" y="102"/>
                      <a:pt x="60" y="102"/>
                      <a:pt x="60" y="102"/>
                    </a:cubicBezTo>
                    <a:cubicBezTo>
                      <a:pt x="64" y="99"/>
                      <a:pt x="64" y="99"/>
                      <a:pt x="64" y="99"/>
                    </a:cubicBezTo>
                    <a:cubicBezTo>
                      <a:pt x="68" y="102"/>
                      <a:pt x="68" y="102"/>
                      <a:pt x="68" y="102"/>
                    </a:cubicBezTo>
                    <a:cubicBezTo>
                      <a:pt x="69" y="102"/>
                      <a:pt x="69" y="102"/>
                      <a:pt x="69" y="102"/>
                    </a:cubicBezTo>
                    <a:cubicBezTo>
                      <a:pt x="69" y="100"/>
                      <a:pt x="69" y="98"/>
                      <a:pt x="70" y="97"/>
                    </a:cubicBezTo>
                    <a:cubicBezTo>
                      <a:pt x="70" y="97"/>
                      <a:pt x="70" y="97"/>
                      <a:pt x="70" y="97"/>
                    </a:cubicBezTo>
                    <a:cubicBezTo>
                      <a:pt x="71" y="97"/>
                      <a:pt x="71" y="97"/>
                      <a:pt x="71" y="97"/>
                    </a:cubicBezTo>
                    <a:cubicBezTo>
                      <a:pt x="71" y="97"/>
                      <a:pt x="72" y="96"/>
                      <a:pt x="73" y="95"/>
                    </a:cubicBezTo>
                    <a:cubicBezTo>
                      <a:pt x="73" y="94"/>
                      <a:pt x="73" y="94"/>
                      <a:pt x="73" y="94"/>
                    </a:cubicBezTo>
                    <a:cubicBezTo>
                      <a:pt x="75" y="93"/>
                      <a:pt x="75" y="93"/>
                      <a:pt x="75" y="93"/>
                    </a:cubicBezTo>
                    <a:cubicBezTo>
                      <a:pt x="76" y="93"/>
                      <a:pt x="76" y="92"/>
                      <a:pt x="76" y="92"/>
                    </a:cubicBezTo>
                    <a:cubicBezTo>
                      <a:pt x="76" y="91"/>
                      <a:pt x="76" y="88"/>
                      <a:pt x="76" y="88"/>
                    </a:cubicBezTo>
                    <a:cubicBezTo>
                      <a:pt x="76" y="87"/>
                      <a:pt x="75" y="85"/>
                      <a:pt x="76" y="84"/>
                    </a:cubicBezTo>
                    <a:cubicBezTo>
                      <a:pt x="77" y="83"/>
                      <a:pt x="77" y="83"/>
                      <a:pt x="78" y="82"/>
                    </a:cubicBezTo>
                    <a:cubicBezTo>
                      <a:pt x="79" y="82"/>
                      <a:pt x="79" y="82"/>
                      <a:pt x="79" y="82"/>
                    </a:cubicBezTo>
                    <a:cubicBezTo>
                      <a:pt x="79" y="82"/>
                      <a:pt x="79" y="82"/>
                      <a:pt x="79" y="82"/>
                    </a:cubicBezTo>
                    <a:cubicBezTo>
                      <a:pt x="81" y="82"/>
                      <a:pt x="83" y="83"/>
                      <a:pt x="84" y="84"/>
                    </a:cubicBezTo>
                    <a:cubicBezTo>
                      <a:pt x="86" y="84"/>
                      <a:pt x="86" y="84"/>
                      <a:pt x="86" y="84"/>
                    </a:cubicBezTo>
                    <a:cubicBezTo>
                      <a:pt x="87" y="84"/>
                      <a:pt x="88" y="84"/>
                      <a:pt x="89" y="84"/>
                    </a:cubicBezTo>
                    <a:cubicBezTo>
                      <a:pt x="89" y="84"/>
                      <a:pt x="89" y="84"/>
                      <a:pt x="89" y="84"/>
                    </a:cubicBezTo>
                    <a:cubicBezTo>
                      <a:pt x="90" y="84"/>
                      <a:pt x="92" y="85"/>
                      <a:pt x="93" y="85"/>
                    </a:cubicBezTo>
                    <a:cubicBezTo>
                      <a:pt x="96" y="86"/>
                      <a:pt x="97" y="86"/>
                      <a:pt x="97" y="86"/>
                    </a:cubicBezTo>
                    <a:cubicBezTo>
                      <a:pt x="98" y="86"/>
                      <a:pt x="100" y="86"/>
                      <a:pt x="100" y="86"/>
                    </a:cubicBezTo>
                    <a:cubicBezTo>
                      <a:pt x="101" y="86"/>
                      <a:pt x="101" y="86"/>
                      <a:pt x="101" y="86"/>
                    </a:cubicBezTo>
                    <a:cubicBezTo>
                      <a:pt x="103" y="86"/>
                      <a:pt x="103" y="86"/>
                      <a:pt x="103" y="86"/>
                    </a:cubicBezTo>
                    <a:cubicBezTo>
                      <a:pt x="112" y="90"/>
                      <a:pt x="112" y="90"/>
                      <a:pt x="112" y="90"/>
                    </a:cubicBezTo>
                    <a:cubicBezTo>
                      <a:pt x="118" y="91"/>
                      <a:pt x="118" y="91"/>
                      <a:pt x="118" y="91"/>
                    </a:cubicBezTo>
                    <a:cubicBezTo>
                      <a:pt x="119" y="89"/>
                      <a:pt x="119" y="89"/>
                      <a:pt x="119" y="89"/>
                    </a:cubicBezTo>
                    <a:cubicBezTo>
                      <a:pt x="119" y="89"/>
                      <a:pt x="119" y="89"/>
                      <a:pt x="119" y="89"/>
                    </a:cubicBezTo>
                    <a:cubicBezTo>
                      <a:pt x="120" y="88"/>
                      <a:pt x="123" y="88"/>
                      <a:pt x="123" y="88"/>
                    </a:cubicBezTo>
                    <a:cubicBezTo>
                      <a:pt x="124" y="88"/>
                      <a:pt x="125" y="88"/>
                      <a:pt x="126" y="89"/>
                    </a:cubicBezTo>
                    <a:cubicBezTo>
                      <a:pt x="126" y="89"/>
                      <a:pt x="128" y="90"/>
                      <a:pt x="130" y="90"/>
                    </a:cubicBezTo>
                    <a:cubicBezTo>
                      <a:pt x="130" y="90"/>
                      <a:pt x="130" y="90"/>
                      <a:pt x="130" y="90"/>
                    </a:cubicBezTo>
                    <a:cubicBezTo>
                      <a:pt x="132" y="90"/>
                      <a:pt x="133" y="90"/>
                      <a:pt x="133" y="90"/>
                    </a:cubicBezTo>
                    <a:cubicBezTo>
                      <a:pt x="135" y="89"/>
                      <a:pt x="135" y="89"/>
                      <a:pt x="135" y="89"/>
                    </a:cubicBezTo>
                    <a:cubicBezTo>
                      <a:pt x="137" y="95"/>
                      <a:pt x="137" y="95"/>
                      <a:pt x="137" y="95"/>
                    </a:cubicBezTo>
                    <a:cubicBezTo>
                      <a:pt x="137" y="95"/>
                      <a:pt x="137" y="95"/>
                      <a:pt x="137" y="94"/>
                    </a:cubicBezTo>
                    <a:cubicBezTo>
                      <a:pt x="138" y="94"/>
                      <a:pt x="138" y="92"/>
                      <a:pt x="138" y="92"/>
                    </a:cubicBezTo>
                    <a:cubicBezTo>
                      <a:pt x="138" y="92"/>
                      <a:pt x="138" y="91"/>
                      <a:pt x="139" y="91"/>
                    </a:cubicBezTo>
                    <a:cubicBezTo>
                      <a:pt x="139" y="90"/>
                      <a:pt x="140" y="90"/>
                      <a:pt x="140" y="89"/>
                    </a:cubicBezTo>
                    <a:cubicBezTo>
                      <a:pt x="140" y="89"/>
                      <a:pt x="140" y="88"/>
                      <a:pt x="140" y="88"/>
                    </a:cubicBezTo>
                    <a:cubicBezTo>
                      <a:pt x="141" y="88"/>
                      <a:pt x="141" y="88"/>
                      <a:pt x="141" y="88"/>
                    </a:cubicBezTo>
                    <a:cubicBezTo>
                      <a:pt x="141" y="88"/>
                      <a:pt x="142" y="86"/>
                      <a:pt x="142" y="86"/>
                    </a:cubicBezTo>
                    <a:cubicBezTo>
                      <a:pt x="142" y="86"/>
                      <a:pt x="143" y="86"/>
                      <a:pt x="143" y="86"/>
                    </a:cubicBezTo>
                    <a:cubicBezTo>
                      <a:pt x="144" y="86"/>
                      <a:pt x="144" y="87"/>
                      <a:pt x="145" y="87"/>
                    </a:cubicBezTo>
                    <a:cubicBezTo>
                      <a:pt x="145" y="87"/>
                      <a:pt x="145" y="87"/>
                      <a:pt x="146" y="87"/>
                    </a:cubicBezTo>
                    <a:cubicBezTo>
                      <a:pt x="147" y="87"/>
                      <a:pt x="147" y="88"/>
                      <a:pt x="148" y="88"/>
                    </a:cubicBezTo>
                    <a:cubicBezTo>
                      <a:pt x="148" y="88"/>
                      <a:pt x="148" y="88"/>
                      <a:pt x="149" y="87"/>
                    </a:cubicBezTo>
                    <a:cubicBezTo>
                      <a:pt x="149" y="87"/>
                      <a:pt x="149" y="87"/>
                      <a:pt x="149" y="86"/>
                    </a:cubicBezTo>
                    <a:cubicBezTo>
                      <a:pt x="150" y="86"/>
                      <a:pt x="151" y="87"/>
                      <a:pt x="151" y="87"/>
                    </a:cubicBezTo>
                    <a:cubicBezTo>
                      <a:pt x="151" y="87"/>
                      <a:pt x="152" y="88"/>
                      <a:pt x="152" y="88"/>
                    </a:cubicBezTo>
                    <a:cubicBezTo>
                      <a:pt x="153" y="87"/>
                      <a:pt x="154" y="86"/>
                      <a:pt x="154" y="86"/>
                    </a:cubicBezTo>
                    <a:cubicBezTo>
                      <a:pt x="155" y="86"/>
                      <a:pt x="155" y="86"/>
                      <a:pt x="155" y="86"/>
                    </a:cubicBezTo>
                    <a:cubicBezTo>
                      <a:pt x="156" y="86"/>
                      <a:pt x="156" y="86"/>
                      <a:pt x="156" y="86"/>
                    </a:cubicBezTo>
                    <a:cubicBezTo>
                      <a:pt x="158" y="84"/>
                      <a:pt x="158" y="84"/>
                      <a:pt x="158" y="84"/>
                    </a:cubicBezTo>
                    <a:cubicBezTo>
                      <a:pt x="158" y="84"/>
                      <a:pt x="158" y="82"/>
                      <a:pt x="159" y="82"/>
                    </a:cubicBezTo>
                    <a:cubicBezTo>
                      <a:pt x="159" y="82"/>
                      <a:pt x="161" y="82"/>
                      <a:pt x="161" y="82"/>
                    </a:cubicBezTo>
                    <a:cubicBezTo>
                      <a:pt x="161" y="80"/>
                      <a:pt x="161" y="80"/>
                      <a:pt x="161" y="80"/>
                    </a:cubicBezTo>
                    <a:cubicBezTo>
                      <a:pt x="162" y="78"/>
                      <a:pt x="162" y="78"/>
                      <a:pt x="162" y="78"/>
                    </a:cubicBezTo>
                    <a:cubicBezTo>
                      <a:pt x="166" y="76"/>
                      <a:pt x="166" y="76"/>
                      <a:pt x="166" y="76"/>
                    </a:cubicBezTo>
                    <a:cubicBezTo>
                      <a:pt x="167" y="72"/>
                      <a:pt x="167" y="72"/>
                      <a:pt x="167" y="72"/>
                    </a:cubicBezTo>
                    <a:cubicBezTo>
                      <a:pt x="166" y="70"/>
                      <a:pt x="166" y="70"/>
                      <a:pt x="166" y="70"/>
                    </a:cubicBezTo>
                    <a:cubicBezTo>
                      <a:pt x="166" y="70"/>
                      <a:pt x="166" y="67"/>
                      <a:pt x="167" y="66"/>
                    </a:cubicBezTo>
                    <a:cubicBezTo>
                      <a:pt x="167" y="66"/>
                      <a:pt x="170" y="65"/>
                      <a:pt x="170" y="65"/>
                    </a:cubicBezTo>
                    <a:cubicBezTo>
                      <a:pt x="172" y="63"/>
                      <a:pt x="172" y="63"/>
                      <a:pt x="172" y="63"/>
                    </a:cubicBezTo>
                    <a:cubicBezTo>
                      <a:pt x="173" y="60"/>
                      <a:pt x="173" y="60"/>
                      <a:pt x="173" y="60"/>
                    </a:cubicBezTo>
                    <a:cubicBezTo>
                      <a:pt x="174" y="58"/>
                      <a:pt x="174" y="58"/>
                      <a:pt x="174" y="58"/>
                    </a:cubicBezTo>
                    <a:cubicBezTo>
                      <a:pt x="176" y="56"/>
                      <a:pt x="176" y="56"/>
                      <a:pt x="176" y="56"/>
                    </a:cubicBezTo>
                    <a:cubicBezTo>
                      <a:pt x="177" y="54"/>
                      <a:pt x="177" y="54"/>
                      <a:pt x="177" y="54"/>
                    </a:cubicBezTo>
                    <a:cubicBezTo>
                      <a:pt x="179" y="54"/>
                      <a:pt x="179" y="54"/>
                      <a:pt x="179" y="54"/>
                    </a:cubicBezTo>
                    <a:cubicBezTo>
                      <a:pt x="179" y="54"/>
                      <a:pt x="180" y="53"/>
                      <a:pt x="181" y="54"/>
                    </a:cubicBezTo>
                    <a:cubicBezTo>
                      <a:pt x="182" y="54"/>
                      <a:pt x="183" y="53"/>
                      <a:pt x="183" y="53"/>
                    </a:cubicBezTo>
                    <a:cubicBezTo>
                      <a:pt x="184" y="53"/>
                      <a:pt x="186" y="52"/>
                      <a:pt x="186" y="52"/>
                    </a:cubicBezTo>
                    <a:lnTo>
                      <a:pt x="185" y="49"/>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69" name="Freeform 32"/>
              <p:cNvSpPr>
                <a:spLocks/>
              </p:cNvSpPr>
              <p:nvPr/>
            </p:nvSpPr>
            <p:spPr bwMode="auto">
              <a:xfrm>
                <a:off x="2746" y="1795"/>
                <a:ext cx="4" cy="4"/>
              </a:xfrm>
              <a:custGeom>
                <a:avLst/>
                <a:gdLst>
                  <a:gd name="T0" fmla="*/ 2 w 2"/>
                  <a:gd name="T1" fmla="*/ 1 h 2"/>
                  <a:gd name="T2" fmla="*/ 1 w 2"/>
                  <a:gd name="T3" fmla="*/ 0 h 2"/>
                  <a:gd name="T4" fmla="*/ 0 w 2"/>
                  <a:gd name="T5" fmla="*/ 1 h 2"/>
                  <a:gd name="T6" fmla="*/ 0 w 2"/>
                  <a:gd name="T7" fmla="*/ 2 h 2"/>
                  <a:gd name="T8" fmla="*/ 1 w 2"/>
                  <a:gd name="T9" fmla="*/ 2 h 2"/>
                  <a:gd name="T10" fmla="*/ 2 w 2"/>
                  <a:gd name="T11" fmla="*/ 1 h 2"/>
                </a:gdLst>
                <a:ahLst/>
                <a:cxnLst>
                  <a:cxn ang="0">
                    <a:pos x="T0" y="T1"/>
                  </a:cxn>
                  <a:cxn ang="0">
                    <a:pos x="T2" y="T3"/>
                  </a:cxn>
                  <a:cxn ang="0">
                    <a:pos x="T4" y="T5"/>
                  </a:cxn>
                  <a:cxn ang="0">
                    <a:pos x="T6" y="T7"/>
                  </a:cxn>
                  <a:cxn ang="0">
                    <a:pos x="T8" y="T9"/>
                  </a:cxn>
                  <a:cxn ang="0">
                    <a:pos x="T10" y="T11"/>
                  </a:cxn>
                </a:cxnLst>
                <a:rect l="0" t="0" r="r" b="b"/>
                <a:pathLst>
                  <a:path w="2" h="2">
                    <a:moveTo>
                      <a:pt x="2" y="1"/>
                    </a:moveTo>
                    <a:cubicBezTo>
                      <a:pt x="1" y="0"/>
                      <a:pt x="1" y="0"/>
                      <a:pt x="1" y="0"/>
                    </a:cubicBezTo>
                    <a:cubicBezTo>
                      <a:pt x="0" y="1"/>
                      <a:pt x="0" y="1"/>
                      <a:pt x="0" y="1"/>
                    </a:cubicBezTo>
                    <a:cubicBezTo>
                      <a:pt x="0" y="2"/>
                      <a:pt x="0" y="2"/>
                      <a:pt x="0" y="2"/>
                    </a:cubicBezTo>
                    <a:cubicBezTo>
                      <a:pt x="0" y="2"/>
                      <a:pt x="1" y="2"/>
                      <a:pt x="1" y="2"/>
                    </a:cubicBezTo>
                    <a:cubicBezTo>
                      <a:pt x="1" y="2"/>
                      <a:pt x="2" y="1"/>
                      <a:pt x="2"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0" name="Freeform 33"/>
              <p:cNvSpPr>
                <a:spLocks/>
              </p:cNvSpPr>
              <p:nvPr/>
            </p:nvSpPr>
            <p:spPr bwMode="auto">
              <a:xfrm>
                <a:off x="2765" y="1819"/>
                <a:ext cx="2" cy="2"/>
              </a:xfrm>
              <a:custGeom>
                <a:avLst/>
                <a:gdLst>
                  <a:gd name="T0" fmla="*/ 0 w 2"/>
                  <a:gd name="T1" fmla="*/ 2 h 2"/>
                  <a:gd name="T2" fmla="*/ 0 w 2"/>
                  <a:gd name="T3" fmla="*/ 2 h 2"/>
                  <a:gd name="T4" fmla="*/ 2 w 2"/>
                  <a:gd name="T5" fmla="*/ 2 h 2"/>
                  <a:gd name="T6" fmla="*/ 2 w 2"/>
                  <a:gd name="T7" fmla="*/ 0 h 2"/>
                  <a:gd name="T8" fmla="*/ 0 w 2"/>
                  <a:gd name="T9" fmla="*/ 0 h 2"/>
                  <a:gd name="T10" fmla="*/ 0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0" y="2"/>
                    </a:moveTo>
                    <a:lnTo>
                      <a:pt x="0" y="2"/>
                    </a:lnTo>
                    <a:lnTo>
                      <a:pt x="2" y="2"/>
                    </a:lnTo>
                    <a:lnTo>
                      <a:pt x="2" y="0"/>
                    </a:lnTo>
                    <a:lnTo>
                      <a:pt x="0" y="0"/>
                    </a:lnTo>
                    <a:lnTo>
                      <a:pt x="0" y="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1" name="Freeform 34"/>
              <p:cNvSpPr>
                <a:spLocks/>
              </p:cNvSpPr>
              <p:nvPr/>
            </p:nvSpPr>
            <p:spPr bwMode="auto">
              <a:xfrm>
                <a:off x="2767" y="1811"/>
                <a:ext cx="2" cy="4"/>
              </a:xfrm>
              <a:custGeom>
                <a:avLst/>
                <a:gdLst>
                  <a:gd name="T0" fmla="*/ 1 w 1"/>
                  <a:gd name="T1" fmla="*/ 2 h 2"/>
                  <a:gd name="T2" fmla="*/ 1 w 1"/>
                  <a:gd name="T3" fmla="*/ 1 h 2"/>
                  <a:gd name="T4" fmla="*/ 1 w 1"/>
                  <a:gd name="T5" fmla="*/ 0 h 2"/>
                  <a:gd name="T6" fmla="*/ 0 w 1"/>
                  <a:gd name="T7" fmla="*/ 1 h 2"/>
                  <a:gd name="T8" fmla="*/ 0 w 1"/>
                  <a:gd name="T9" fmla="*/ 2 h 2"/>
                  <a:gd name="T10" fmla="*/ 1 w 1"/>
                  <a:gd name="T11" fmla="*/ 2 h 2"/>
                </a:gdLst>
                <a:ahLst/>
                <a:cxnLst>
                  <a:cxn ang="0">
                    <a:pos x="T0" y="T1"/>
                  </a:cxn>
                  <a:cxn ang="0">
                    <a:pos x="T2" y="T3"/>
                  </a:cxn>
                  <a:cxn ang="0">
                    <a:pos x="T4" y="T5"/>
                  </a:cxn>
                  <a:cxn ang="0">
                    <a:pos x="T6" y="T7"/>
                  </a:cxn>
                  <a:cxn ang="0">
                    <a:pos x="T8" y="T9"/>
                  </a:cxn>
                  <a:cxn ang="0">
                    <a:pos x="T10" y="T11"/>
                  </a:cxn>
                </a:cxnLst>
                <a:rect l="0" t="0" r="r" b="b"/>
                <a:pathLst>
                  <a:path w="1" h="2">
                    <a:moveTo>
                      <a:pt x="1" y="2"/>
                    </a:moveTo>
                    <a:cubicBezTo>
                      <a:pt x="1" y="2"/>
                      <a:pt x="1" y="1"/>
                      <a:pt x="1" y="1"/>
                    </a:cubicBezTo>
                    <a:cubicBezTo>
                      <a:pt x="1" y="0"/>
                      <a:pt x="1" y="0"/>
                      <a:pt x="1" y="0"/>
                    </a:cubicBezTo>
                    <a:cubicBezTo>
                      <a:pt x="0" y="1"/>
                      <a:pt x="0" y="1"/>
                      <a:pt x="0" y="1"/>
                    </a:cubicBezTo>
                    <a:cubicBezTo>
                      <a:pt x="0" y="2"/>
                      <a:pt x="0" y="2"/>
                      <a:pt x="0" y="2"/>
                    </a:cubicBezTo>
                    <a:lnTo>
                      <a:pt x="1" y="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2" name="Freeform 35"/>
              <p:cNvSpPr>
                <a:spLocks/>
              </p:cNvSpPr>
              <p:nvPr/>
            </p:nvSpPr>
            <p:spPr bwMode="auto">
              <a:xfrm>
                <a:off x="2759" y="1813"/>
                <a:ext cx="6" cy="4"/>
              </a:xfrm>
              <a:custGeom>
                <a:avLst/>
                <a:gdLst>
                  <a:gd name="T0" fmla="*/ 2 w 3"/>
                  <a:gd name="T1" fmla="*/ 0 h 2"/>
                  <a:gd name="T2" fmla="*/ 2 w 3"/>
                  <a:gd name="T3" fmla="*/ 0 h 2"/>
                  <a:gd name="T4" fmla="*/ 0 w 3"/>
                  <a:gd name="T5" fmla="*/ 1 h 2"/>
                  <a:gd name="T6" fmla="*/ 1 w 3"/>
                  <a:gd name="T7" fmla="*/ 1 h 2"/>
                  <a:gd name="T8" fmla="*/ 2 w 3"/>
                  <a:gd name="T9" fmla="*/ 2 h 2"/>
                  <a:gd name="T10" fmla="*/ 3 w 3"/>
                  <a:gd name="T11" fmla="*/ 2 h 2"/>
                  <a:gd name="T12" fmla="*/ 3 w 3"/>
                  <a:gd name="T13" fmla="*/ 1 h 2"/>
                  <a:gd name="T14" fmla="*/ 2 w 3"/>
                  <a:gd name="T15" fmla="*/ 0 h 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 h="2">
                    <a:moveTo>
                      <a:pt x="2" y="0"/>
                    </a:moveTo>
                    <a:cubicBezTo>
                      <a:pt x="2" y="0"/>
                      <a:pt x="2" y="0"/>
                      <a:pt x="2" y="0"/>
                    </a:cubicBezTo>
                    <a:cubicBezTo>
                      <a:pt x="0" y="1"/>
                      <a:pt x="0" y="1"/>
                      <a:pt x="0" y="1"/>
                    </a:cubicBezTo>
                    <a:cubicBezTo>
                      <a:pt x="1" y="1"/>
                      <a:pt x="1" y="1"/>
                      <a:pt x="1" y="1"/>
                    </a:cubicBezTo>
                    <a:cubicBezTo>
                      <a:pt x="1" y="1"/>
                      <a:pt x="2" y="2"/>
                      <a:pt x="2" y="2"/>
                    </a:cubicBezTo>
                    <a:cubicBezTo>
                      <a:pt x="2" y="2"/>
                      <a:pt x="3" y="2"/>
                      <a:pt x="3" y="2"/>
                    </a:cubicBezTo>
                    <a:cubicBezTo>
                      <a:pt x="3" y="2"/>
                      <a:pt x="3" y="1"/>
                      <a:pt x="3" y="1"/>
                    </a:cubicBezTo>
                    <a:cubicBezTo>
                      <a:pt x="3" y="1"/>
                      <a:pt x="3" y="0"/>
                      <a:pt x="2"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3" name="Freeform 36"/>
              <p:cNvSpPr>
                <a:spLocks/>
              </p:cNvSpPr>
              <p:nvPr/>
            </p:nvSpPr>
            <p:spPr bwMode="auto">
              <a:xfrm>
                <a:off x="2797" y="1805"/>
                <a:ext cx="22" cy="14"/>
              </a:xfrm>
              <a:custGeom>
                <a:avLst/>
                <a:gdLst>
                  <a:gd name="T0" fmla="*/ 0 w 11"/>
                  <a:gd name="T1" fmla="*/ 6 h 7"/>
                  <a:gd name="T2" fmla="*/ 1 w 11"/>
                  <a:gd name="T3" fmla="*/ 6 h 7"/>
                  <a:gd name="T4" fmla="*/ 3 w 11"/>
                  <a:gd name="T5" fmla="*/ 7 h 7"/>
                  <a:gd name="T6" fmla="*/ 4 w 11"/>
                  <a:gd name="T7" fmla="*/ 7 h 7"/>
                  <a:gd name="T8" fmla="*/ 4 w 11"/>
                  <a:gd name="T9" fmla="*/ 6 h 7"/>
                  <a:gd name="T10" fmla="*/ 5 w 11"/>
                  <a:gd name="T11" fmla="*/ 4 h 7"/>
                  <a:gd name="T12" fmla="*/ 7 w 11"/>
                  <a:gd name="T13" fmla="*/ 3 h 7"/>
                  <a:gd name="T14" fmla="*/ 10 w 11"/>
                  <a:gd name="T15" fmla="*/ 4 h 7"/>
                  <a:gd name="T16" fmla="*/ 11 w 11"/>
                  <a:gd name="T17" fmla="*/ 3 h 7"/>
                  <a:gd name="T18" fmla="*/ 11 w 11"/>
                  <a:gd name="T19" fmla="*/ 2 h 7"/>
                  <a:gd name="T20" fmla="*/ 9 w 11"/>
                  <a:gd name="T21" fmla="*/ 1 h 7"/>
                  <a:gd name="T22" fmla="*/ 8 w 11"/>
                  <a:gd name="T23" fmla="*/ 1 h 7"/>
                  <a:gd name="T24" fmla="*/ 5 w 11"/>
                  <a:gd name="T25" fmla="*/ 0 h 7"/>
                  <a:gd name="T26" fmla="*/ 4 w 11"/>
                  <a:gd name="T27" fmla="*/ 0 h 7"/>
                  <a:gd name="T28" fmla="*/ 4 w 11"/>
                  <a:gd name="T29" fmla="*/ 2 h 7"/>
                  <a:gd name="T30" fmla="*/ 3 w 11"/>
                  <a:gd name="T31" fmla="*/ 3 h 7"/>
                  <a:gd name="T32" fmla="*/ 2 w 11"/>
                  <a:gd name="T33" fmla="*/ 3 h 7"/>
                  <a:gd name="T34" fmla="*/ 1 w 11"/>
                  <a:gd name="T35" fmla="*/ 5 h 7"/>
                  <a:gd name="T36" fmla="*/ 0 w 11"/>
                  <a:gd name="T3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 h="7">
                    <a:moveTo>
                      <a:pt x="0" y="6"/>
                    </a:moveTo>
                    <a:cubicBezTo>
                      <a:pt x="1" y="6"/>
                      <a:pt x="1" y="6"/>
                      <a:pt x="1" y="6"/>
                    </a:cubicBezTo>
                    <a:cubicBezTo>
                      <a:pt x="1" y="6"/>
                      <a:pt x="2" y="7"/>
                      <a:pt x="3" y="7"/>
                    </a:cubicBezTo>
                    <a:cubicBezTo>
                      <a:pt x="3" y="7"/>
                      <a:pt x="4" y="7"/>
                      <a:pt x="4" y="7"/>
                    </a:cubicBezTo>
                    <a:cubicBezTo>
                      <a:pt x="4" y="6"/>
                      <a:pt x="4" y="6"/>
                      <a:pt x="4" y="6"/>
                    </a:cubicBezTo>
                    <a:cubicBezTo>
                      <a:pt x="5" y="4"/>
                      <a:pt x="5" y="4"/>
                      <a:pt x="5" y="4"/>
                    </a:cubicBezTo>
                    <a:cubicBezTo>
                      <a:pt x="7" y="3"/>
                      <a:pt x="7" y="3"/>
                      <a:pt x="7" y="3"/>
                    </a:cubicBezTo>
                    <a:cubicBezTo>
                      <a:pt x="7" y="3"/>
                      <a:pt x="10" y="4"/>
                      <a:pt x="10" y="4"/>
                    </a:cubicBezTo>
                    <a:cubicBezTo>
                      <a:pt x="10" y="4"/>
                      <a:pt x="11" y="3"/>
                      <a:pt x="11" y="3"/>
                    </a:cubicBezTo>
                    <a:cubicBezTo>
                      <a:pt x="11" y="2"/>
                      <a:pt x="11" y="2"/>
                      <a:pt x="11" y="2"/>
                    </a:cubicBezTo>
                    <a:cubicBezTo>
                      <a:pt x="9" y="1"/>
                      <a:pt x="9" y="1"/>
                      <a:pt x="9" y="1"/>
                    </a:cubicBezTo>
                    <a:cubicBezTo>
                      <a:pt x="8" y="1"/>
                      <a:pt x="8" y="1"/>
                      <a:pt x="8" y="1"/>
                    </a:cubicBezTo>
                    <a:cubicBezTo>
                      <a:pt x="8" y="1"/>
                      <a:pt x="6" y="0"/>
                      <a:pt x="5" y="0"/>
                    </a:cubicBezTo>
                    <a:cubicBezTo>
                      <a:pt x="5" y="0"/>
                      <a:pt x="4" y="0"/>
                      <a:pt x="4" y="0"/>
                    </a:cubicBezTo>
                    <a:cubicBezTo>
                      <a:pt x="4" y="0"/>
                      <a:pt x="4" y="1"/>
                      <a:pt x="4" y="2"/>
                    </a:cubicBezTo>
                    <a:cubicBezTo>
                      <a:pt x="4" y="3"/>
                      <a:pt x="3" y="3"/>
                      <a:pt x="3" y="3"/>
                    </a:cubicBezTo>
                    <a:cubicBezTo>
                      <a:pt x="2" y="3"/>
                      <a:pt x="2" y="3"/>
                      <a:pt x="2" y="3"/>
                    </a:cubicBezTo>
                    <a:cubicBezTo>
                      <a:pt x="1" y="5"/>
                      <a:pt x="1" y="5"/>
                      <a:pt x="1" y="5"/>
                    </a:cubicBezTo>
                    <a:lnTo>
                      <a:pt x="0" y="6"/>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4" name="Freeform 37"/>
              <p:cNvSpPr>
                <a:spLocks/>
              </p:cNvSpPr>
              <p:nvPr/>
            </p:nvSpPr>
            <p:spPr bwMode="auto">
              <a:xfrm>
                <a:off x="2700" y="1745"/>
                <a:ext cx="4" cy="10"/>
              </a:xfrm>
              <a:custGeom>
                <a:avLst/>
                <a:gdLst>
                  <a:gd name="T0" fmla="*/ 0 w 2"/>
                  <a:gd name="T1" fmla="*/ 3 h 5"/>
                  <a:gd name="T2" fmla="*/ 1 w 2"/>
                  <a:gd name="T3" fmla="*/ 4 h 5"/>
                  <a:gd name="T4" fmla="*/ 2 w 2"/>
                  <a:gd name="T5" fmla="*/ 5 h 5"/>
                  <a:gd name="T6" fmla="*/ 2 w 2"/>
                  <a:gd name="T7" fmla="*/ 4 h 5"/>
                  <a:gd name="T8" fmla="*/ 2 w 2"/>
                  <a:gd name="T9" fmla="*/ 2 h 5"/>
                  <a:gd name="T10" fmla="*/ 2 w 2"/>
                  <a:gd name="T11" fmla="*/ 1 h 5"/>
                  <a:gd name="T12" fmla="*/ 2 w 2"/>
                  <a:gd name="T13" fmla="*/ 0 h 5"/>
                  <a:gd name="T14" fmla="*/ 1 w 2"/>
                  <a:gd name="T15" fmla="*/ 1 h 5"/>
                  <a:gd name="T16" fmla="*/ 1 w 2"/>
                  <a:gd name="T17" fmla="*/ 1 h 5"/>
                  <a:gd name="T18" fmla="*/ 1 w 2"/>
                  <a:gd name="T19" fmla="*/ 2 h 5"/>
                  <a:gd name="T20" fmla="*/ 0 w 2"/>
                  <a:gd name="T21" fmla="*/ 3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 h="5">
                    <a:moveTo>
                      <a:pt x="0" y="3"/>
                    </a:moveTo>
                    <a:cubicBezTo>
                      <a:pt x="1" y="3"/>
                      <a:pt x="1" y="4"/>
                      <a:pt x="1" y="4"/>
                    </a:cubicBezTo>
                    <a:cubicBezTo>
                      <a:pt x="2" y="5"/>
                      <a:pt x="2" y="5"/>
                      <a:pt x="2" y="5"/>
                    </a:cubicBezTo>
                    <a:cubicBezTo>
                      <a:pt x="2" y="5"/>
                      <a:pt x="2" y="4"/>
                      <a:pt x="2" y="4"/>
                    </a:cubicBezTo>
                    <a:cubicBezTo>
                      <a:pt x="2" y="3"/>
                      <a:pt x="2" y="2"/>
                      <a:pt x="2" y="2"/>
                    </a:cubicBezTo>
                    <a:cubicBezTo>
                      <a:pt x="2" y="2"/>
                      <a:pt x="2" y="1"/>
                      <a:pt x="2" y="1"/>
                    </a:cubicBezTo>
                    <a:cubicBezTo>
                      <a:pt x="2" y="1"/>
                      <a:pt x="2" y="0"/>
                      <a:pt x="2" y="0"/>
                    </a:cubicBezTo>
                    <a:cubicBezTo>
                      <a:pt x="2" y="0"/>
                      <a:pt x="1" y="1"/>
                      <a:pt x="1" y="1"/>
                    </a:cubicBezTo>
                    <a:cubicBezTo>
                      <a:pt x="1" y="1"/>
                      <a:pt x="1" y="1"/>
                      <a:pt x="1" y="1"/>
                    </a:cubicBezTo>
                    <a:cubicBezTo>
                      <a:pt x="1" y="1"/>
                      <a:pt x="1" y="2"/>
                      <a:pt x="1" y="2"/>
                    </a:cubicBezTo>
                    <a:cubicBezTo>
                      <a:pt x="1" y="3"/>
                      <a:pt x="0" y="3"/>
                      <a:pt x="0"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5" name="Freeform 38"/>
              <p:cNvSpPr>
                <a:spLocks/>
              </p:cNvSpPr>
              <p:nvPr/>
            </p:nvSpPr>
            <p:spPr bwMode="auto">
              <a:xfrm>
                <a:off x="2674" y="1753"/>
                <a:ext cx="60" cy="56"/>
              </a:xfrm>
              <a:custGeom>
                <a:avLst/>
                <a:gdLst>
                  <a:gd name="T0" fmla="*/ 13 w 30"/>
                  <a:gd name="T1" fmla="*/ 4 h 28"/>
                  <a:gd name="T2" fmla="*/ 11 w 30"/>
                  <a:gd name="T3" fmla="*/ 5 h 28"/>
                  <a:gd name="T4" fmla="*/ 8 w 30"/>
                  <a:gd name="T5" fmla="*/ 6 h 28"/>
                  <a:gd name="T6" fmla="*/ 6 w 30"/>
                  <a:gd name="T7" fmla="*/ 7 h 28"/>
                  <a:gd name="T8" fmla="*/ 2 w 30"/>
                  <a:gd name="T9" fmla="*/ 7 h 28"/>
                  <a:gd name="T10" fmla="*/ 0 w 30"/>
                  <a:gd name="T11" fmla="*/ 8 h 28"/>
                  <a:gd name="T12" fmla="*/ 0 w 30"/>
                  <a:gd name="T13" fmla="*/ 9 h 28"/>
                  <a:gd name="T14" fmla="*/ 1 w 30"/>
                  <a:gd name="T15" fmla="*/ 10 h 28"/>
                  <a:gd name="T16" fmla="*/ 2 w 30"/>
                  <a:gd name="T17" fmla="*/ 11 h 28"/>
                  <a:gd name="T18" fmla="*/ 3 w 30"/>
                  <a:gd name="T19" fmla="*/ 11 h 28"/>
                  <a:gd name="T20" fmla="*/ 3 w 30"/>
                  <a:gd name="T21" fmla="*/ 13 h 28"/>
                  <a:gd name="T22" fmla="*/ 3 w 30"/>
                  <a:gd name="T23" fmla="*/ 14 h 28"/>
                  <a:gd name="T24" fmla="*/ 5 w 30"/>
                  <a:gd name="T25" fmla="*/ 17 h 28"/>
                  <a:gd name="T26" fmla="*/ 5 w 30"/>
                  <a:gd name="T27" fmla="*/ 19 h 28"/>
                  <a:gd name="T28" fmla="*/ 7 w 30"/>
                  <a:gd name="T29" fmla="*/ 21 h 28"/>
                  <a:gd name="T30" fmla="*/ 9 w 30"/>
                  <a:gd name="T31" fmla="*/ 22 h 28"/>
                  <a:gd name="T32" fmla="*/ 10 w 30"/>
                  <a:gd name="T33" fmla="*/ 23 h 28"/>
                  <a:gd name="T34" fmla="*/ 11 w 30"/>
                  <a:gd name="T35" fmla="*/ 24 h 28"/>
                  <a:gd name="T36" fmla="*/ 10 w 30"/>
                  <a:gd name="T37" fmla="*/ 25 h 28"/>
                  <a:gd name="T38" fmla="*/ 11 w 30"/>
                  <a:gd name="T39" fmla="*/ 27 h 28"/>
                  <a:gd name="T40" fmla="*/ 13 w 30"/>
                  <a:gd name="T41" fmla="*/ 27 h 28"/>
                  <a:gd name="T42" fmla="*/ 13 w 30"/>
                  <a:gd name="T43" fmla="*/ 25 h 28"/>
                  <a:gd name="T44" fmla="*/ 17 w 30"/>
                  <a:gd name="T45" fmla="*/ 27 h 28"/>
                  <a:gd name="T46" fmla="*/ 21 w 30"/>
                  <a:gd name="T47" fmla="*/ 28 h 28"/>
                  <a:gd name="T48" fmla="*/ 23 w 30"/>
                  <a:gd name="T49" fmla="*/ 27 h 28"/>
                  <a:gd name="T50" fmla="*/ 26 w 30"/>
                  <a:gd name="T51" fmla="*/ 26 h 28"/>
                  <a:gd name="T52" fmla="*/ 27 w 30"/>
                  <a:gd name="T53" fmla="*/ 25 h 28"/>
                  <a:gd name="T54" fmla="*/ 27 w 30"/>
                  <a:gd name="T55" fmla="*/ 23 h 28"/>
                  <a:gd name="T56" fmla="*/ 28 w 30"/>
                  <a:gd name="T57" fmla="*/ 22 h 28"/>
                  <a:gd name="T58" fmla="*/ 28 w 30"/>
                  <a:gd name="T59" fmla="*/ 20 h 28"/>
                  <a:gd name="T60" fmla="*/ 28 w 30"/>
                  <a:gd name="T61" fmla="*/ 18 h 28"/>
                  <a:gd name="T62" fmla="*/ 28 w 30"/>
                  <a:gd name="T63" fmla="*/ 15 h 28"/>
                  <a:gd name="T64" fmla="*/ 26 w 30"/>
                  <a:gd name="T65" fmla="*/ 13 h 28"/>
                  <a:gd name="T66" fmla="*/ 26 w 30"/>
                  <a:gd name="T67" fmla="*/ 12 h 28"/>
                  <a:gd name="T68" fmla="*/ 26 w 30"/>
                  <a:gd name="T69" fmla="*/ 11 h 28"/>
                  <a:gd name="T70" fmla="*/ 26 w 30"/>
                  <a:gd name="T71" fmla="*/ 10 h 28"/>
                  <a:gd name="T72" fmla="*/ 27 w 30"/>
                  <a:gd name="T73" fmla="*/ 10 h 28"/>
                  <a:gd name="T74" fmla="*/ 28 w 30"/>
                  <a:gd name="T75" fmla="*/ 7 h 28"/>
                  <a:gd name="T76" fmla="*/ 30 w 30"/>
                  <a:gd name="T77" fmla="*/ 5 h 28"/>
                  <a:gd name="T78" fmla="*/ 30 w 30"/>
                  <a:gd name="T79" fmla="*/ 3 h 28"/>
                  <a:gd name="T80" fmla="*/ 26 w 30"/>
                  <a:gd name="T81" fmla="*/ 2 h 28"/>
                  <a:gd name="T82" fmla="*/ 26 w 30"/>
                  <a:gd name="T83" fmla="*/ 2 h 28"/>
                  <a:gd name="T84" fmla="*/ 25 w 30"/>
                  <a:gd name="T85" fmla="*/ 1 h 28"/>
                  <a:gd name="T86" fmla="*/ 23 w 30"/>
                  <a:gd name="T87" fmla="*/ 1 h 28"/>
                  <a:gd name="T88" fmla="*/ 22 w 30"/>
                  <a:gd name="T89" fmla="*/ 0 h 28"/>
                  <a:gd name="T90" fmla="*/ 21 w 30"/>
                  <a:gd name="T91" fmla="*/ 1 h 28"/>
                  <a:gd name="T92" fmla="*/ 19 w 30"/>
                  <a:gd name="T93" fmla="*/ 1 h 28"/>
                  <a:gd name="T94" fmla="*/ 18 w 30"/>
                  <a:gd name="T95" fmla="*/ 2 h 28"/>
                  <a:gd name="T96" fmla="*/ 19 w 30"/>
                  <a:gd name="T97" fmla="*/ 3 h 28"/>
                  <a:gd name="T98" fmla="*/ 20 w 30"/>
                  <a:gd name="T99" fmla="*/ 6 h 28"/>
                  <a:gd name="T100" fmla="*/ 21 w 30"/>
                  <a:gd name="T101" fmla="*/ 7 h 28"/>
                  <a:gd name="T102" fmla="*/ 22 w 30"/>
                  <a:gd name="T103" fmla="*/ 8 h 28"/>
                  <a:gd name="T104" fmla="*/ 20 w 30"/>
                  <a:gd name="T105" fmla="*/ 7 h 28"/>
                  <a:gd name="T106" fmla="*/ 19 w 30"/>
                  <a:gd name="T107" fmla="*/ 5 h 28"/>
                  <a:gd name="T108" fmla="*/ 16 w 30"/>
                  <a:gd name="T109" fmla="*/ 4 h 28"/>
                  <a:gd name="T110" fmla="*/ 15 w 30"/>
                  <a:gd name="T111" fmla="*/ 1 h 28"/>
                  <a:gd name="T112" fmla="*/ 15 w 30"/>
                  <a:gd name="T113" fmla="*/ 1 h 28"/>
                  <a:gd name="T114" fmla="*/ 14 w 30"/>
                  <a:gd name="T115" fmla="*/ 4 h 28"/>
                  <a:gd name="T116" fmla="*/ 13 w 30"/>
                  <a:gd name="T117" fmla="*/ 4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0" h="28">
                    <a:moveTo>
                      <a:pt x="13" y="4"/>
                    </a:moveTo>
                    <a:cubicBezTo>
                      <a:pt x="11" y="5"/>
                      <a:pt x="11" y="5"/>
                      <a:pt x="11" y="5"/>
                    </a:cubicBezTo>
                    <a:cubicBezTo>
                      <a:pt x="11" y="5"/>
                      <a:pt x="8" y="6"/>
                      <a:pt x="8" y="6"/>
                    </a:cubicBezTo>
                    <a:cubicBezTo>
                      <a:pt x="7" y="6"/>
                      <a:pt x="6" y="7"/>
                      <a:pt x="6" y="7"/>
                    </a:cubicBezTo>
                    <a:cubicBezTo>
                      <a:pt x="2" y="7"/>
                      <a:pt x="2" y="7"/>
                      <a:pt x="2" y="7"/>
                    </a:cubicBezTo>
                    <a:cubicBezTo>
                      <a:pt x="0" y="8"/>
                      <a:pt x="0" y="8"/>
                      <a:pt x="0" y="8"/>
                    </a:cubicBezTo>
                    <a:cubicBezTo>
                      <a:pt x="0" y="9"/>
                      <a:pt x="0" y="9"/>
                      <a:pt x="0" y="9"/>
                    </a:cubicBezTo>
                    <a:cubicBezTo>
                      <a:pt x="1" y="10"/>
                      <a:pt x="1" y="10"/>
                      <a:pt x="1" y="10"/>
                    </a:cubicBezTo>
                    <a:cubicBezTo>
                      <a:pt x="2" y="11"/>
                      <a:pt x="2" y="11"/>
                      <a:pt x="2" y="11"/>
                    </a:cubicBezTo>
                    <a:cubicBezTo>
                      <a:pt x="3" y="11"/>
                      <a:pt x="3" y="11"/>
                      <a:pt x="3" y="11"/>
                    </a:cubicBezTo>
                    <a:cubicBezTo>
                      <a:pt x="3" y="13"/>
                      <a:pt x="3" y="13"/>
                      <a:pt x="3" y="13"/>
                    </a:cubicBezTo>
                    <a:cubicBezTo>
                      <a:pt x="3" y="14"/>
                      <a:pt x="3" y="14"/>
                      <a:pt x="3" y="14"/>
                    </a:cubicBezTo>
                    <a:cubicBezTo>
                      <a:pt x="3" y="14"/>
                      <a:pt x="4" y="15"/>
                      <a:pt x="5" y="17"/>
                    </a:cubicBezTo>
                    <a:cubicBezTo>
                      <a:pt x="5" y="18"/>
                      <a:pt x="5" y="19"/>
                      <a:pt x="5" y="19"/>
                    </a:cubicBezTo>
                    <a:cubicBezTo>
                      <a:pt x="7" y="21"/>
                      <a:pt x="7" y="21"/>
                      <a:pt x="7" y="21"/>
                    </a:cubicBezTo>
                    <a:cubicBezTo>
                      <a:pt x="9" y="22"/>
                      <a:pt x="9" y="22"/>
                      <a:pt x="9" y="22"/>
                    </a:cubicBezTo>
                    <a:cubicBezTo>
                      <a:pt x="9" y="22"/>
                      <a:pt x="10" y="23"/>
                      <a:pt x="10" y="23"/>
                    </a:cubicBezTo>
                    <a:cubicBezTo>
                      <a:pt x="11" y="23"/>
                      <a:pt x="11" y="24"/>
                      <a:pt x="11" y="24"/>
                    </a:cubicBezTo>
                    <a:cubicBezTo>
                      <a:pt x="10" y="25"/>
                      <a:pt x="10" y="25"/>
                      <a:pt x="10" y="25"/>
                    </a:cubicBezTo>
                    <a:cubicBezTo>
                      <a:pt x="11" y="27"/>
                      <a:pt x="11" y="27"/>
                      <a:pt x="11" y="27"/>
                    </a:cubicBezTo>
                    <a:cubicBezTo>
                      <a:pt x="13" y="27"/>
                      <a:pt x="13" y="27"/>
                      <a:pt x="13" y="27"/>
                    </a:cubicBezTo>
                    <a:cubicBezTo>
                      <a:pt x="13" y="25"/>
                      <a:pt x="13" y="25"/>
                      <a:pt x="13" y="25"/>
                    </a:cubicBezTo>
                    <a:cubicBezTo>
                      <a:pt x="17" y="27"/>
                      <a:pt x="17" y="27"/>
                      <a:pt x="17" y="27"/>
                    </a:cubicBezTo>
                    <a:cubicBezTo>
                      <a:pt x="17" y="27"/>
                      <a:pt x="21" y="28"/>
                      <a:pt x="21" y="28"/>
                    </a:cubicBezTo>
                    <a:cubicBezTo>
                      <a:pt x="21" y="28"/>
                      <a:pt x="23" y="27"/>
                      <a:pt x="23" y="27"/>
                    </a:cubicBezTo>
                    <a:cubicBezTo>
                      <a:pt x="23" y="27"/>
                      <a:pt x="26" y="27"/>
                      <a:pt x="26" y="26"/>
                    </a:cubicBezTo>
                    <a:cubicBezTo>
                      <a:pt x="26" y="26"/>
                      <a:pt x="27" y="26"/>
                      <a:pt x="27" y="25"/>
                    </a:cubicBezTo>
                    <a:cubicBezTo>
                      <a:pt x="27" y="25"/>
                      <a:pt x="27" y="24"/>
                      <a:pt x="27" y="23"/>
                    </a:cubicBezTo>
                    <a:cubicBezTo>
                      <a:pt x="27" y="23"/>
                      <a:pt x="28" y="22"/>
                      <a:pt x="28" y="22"/>
                    </a:cubicBezTo>
                    <a:cubicBezTo>
                      <a:pt x="28" y="20"/>
                      <a:pt x="28" y="20"/>
                      <a:pt x="28" y="20"/>
                    </a:cubicBezTo>
                    <a:cubicBezTo>
                      <a:pt x="28" y="18"/>
                      <a:pt x="28" y="18"/>
                      <a:pt x="28" y="18"/>
                    </a:cubicBezTo>
                    <a:cubicBezTo>
                      <a:pt x="28" y="15"/>
                      <a:pt x="28" y="15"/>
                      <a:pt x="28" y="15"/>
                    </a:cubicBezTo>
                    <a:cubicBezTo>
                      <a:pt x="26" y="13"/>
                      <a:pt x="26" y="13"/>
                      <a:pt x="26" y="13"/>
                    </a:cubicBezTo>
                    <a:cubicBezTo>
                      <a:pt x="26" y="12"/>
                      <a:pt x="26" y="12"/>
                      <a:pt x="26" y="12"/>
                    </a:cubicBezTo>
                    <a:cubicBezTo>
                      <a:pt x="26" y="11"/>
                      <a:pt x="26" y="11"/>
                      <a:pt x="26" y="11"/>
                    </a:cubicBezTo>
                    <a:cubicBezTo>
                      <a:pt x="26" y="10"/>
                      <a:pt x="26" y="10"/>
                      <a:pt x="26" y="10"/>
                    </a:cubicBezTo>
                    <a:cubicBezTo>
                      <a:pt x="27" y="10"/>
                      <a:pt x="27" y="10"/>
                      <a:pt x="27" y="10"/>
                    </a:cubicBezTo>
                    <a:cubicBezTo>
                      <a:pt x="28" y="7"/>
                      <a:pt x="28" y="7"/>
                      <a:pt x="28" y="7"/>
                    </a:cubicBezTo>
                    <a:cubicBezTo>
                      <a:pt x="30" y="5"/>
                      <a:pt x="30" y="5"/>
                      <a:pt x="30" y="5"/>
                    </a:cubicBezTo>
                    <a:cubicBezTo>
                      <a:pt x="30" y="3"/>
                      <a:pt x="30" y="3"/>
                      <a:pt x="30" y="3"/>
                    </a:cubicBezTo>
                    <a:cubicBezTo>
                      <a:pt x="30" y="3"/>
                      <a:pt x="28" y="2"/>
                      <a:pt x="26" y="2"/>
                    </a:cubicBezTo>
                    <a:cubicBezTo>
                      <a:pt x="25" y="2"/>
                      <a:pt x="26" y="2"/>
                      <a:pt x="26" y="2"/>
                    </a:cubicBezTo>
                    <a:cubicBezTo>
                      <a:pt x="26" y="1"/>
                      <a:pt x="25" y="1"/>
                      <a:pt x="25" y="1"/>
                    </a:cubicBezTo>
                    <a:cubicBezTo>
                      <a:pt x="25" y="1"/>
                      <a:pt x="23" y="2"/>
                      <a:pt x="23" y="1"/>
                    </a:cubicBezTo>
                    <a:cubicBezTo>
                      <a:pt x="23" y="1"/>
                      <a:pt x="22" y="0"/>
                      <a:pt x="22" y="0"/>
                    </a:cubicBezTo>
                    <a:cubicBezTo>
                      <a:pt x="22" y="0"/>
                      <a:pt x="21" y="1"/>
                      <a:pt x="21" y="1"/>
                    </a:cubicBezTo>
                    <a:cubicBezTo>
                      <a:pt x="20" y="1"/>
                      <a:pt x="19" y="1"/>
                      <a:pt x="19" y="1"/>
                    </a:cubicBezTo>
                    <a:cubicBezTo>
                      <a:pt x="19" y="1"/>
                      <a:pt x="19" y="1"/>
                      <a:pt x="18" y="2"/>
                    </a:cubicBezTo>
                    <a:cubicBezTo>
                      <a:pt x="18" y="2"/>
                      <a:pt x="19" y="3"/>
                      <a:pt x="19" y="3"/>
                    </a:cubicBezTo>
                    <a:cubicBezTo>
                      <a:pt x="19" y="4"/>
                      <a:pt x="20" y="6"/>
                      <a:pt x="20" y="6"/>
                    </a:cubicBezTo>
                    <a:cubicBezTo>
                      <a:pt x="21" y="7"/>
                      <a:pt x="21" y="7"/>
                      <a:pt x="21" y="7"/>
                    </a:cubicBezTo>
                    <a:cubicBezTo>
                      <a:pt x="22" y="8"/>
                      <a:pt x="22" y="8"/>
                      <a:pt x="22" y="8"/>
                    </a:cubicBezTo>
                    <a:cubicBezTo>
                      <a:pt x="20" y="7"/>
                      <a:pt x="20" y="7"/>
                      <a:pt x="20" y="7"/>
                    </a:cubicBezTo>
                    <a:cubicBezTo>
                      <a:pt x="19" y="5"/>
                      <a:pt x="19" y="5"/>
                      <a:pt x="19" y="5"/>
                    </a:cubicBezTo>
                    <a:cubicBezTo>
                      <a:pt x="16" y="4"/>
                      <a:pt x="16" y="4"/>
                      <a:pt x="16" y="4"/>
                    </a:cubicBezTo>
                    <a:cubicBezTo>
                      <a:pt x="16" y="4"/>
                      <a:pt x="15" y="2"/>
                      <a:pt x="15" y="1"/>
                    </a:cubicBezTo>
                    <a:cubicBezTo>
                      <a:pt x="15" y="1"/>
                      <a:pt x="15" y="1"/>
                      <a:pt x="15" y="1"/>
                    </a:cubicBezTo>
                    <a:cubicBezTo>
                      <a:pt x="15" y="1"/>
                      <a:pt x="15" y="3"/>
                      <a:pt x="14" y="4"/>
                    </a:cubicBezTo>
                    <a:cubicBezTo>
                      <a:pt x="13" y="4"/>
                      <a:pt x="13" y="4"/>
                      <a:pt x="13"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6" name="Freeform 39"/>
              <p:cNvSpPr>
                <a:spLocks/>
              </p:cNvSpPr>
              <p:nvPr/>
            </p:nvSpPr>
            <p:spPr bwMode="auto">
              <a:xfrm>
                <a:off x="2740" y="1815"/>
                <a:ext cx="45" cy="28"/>
              </a:xfrm>
              <a:custGeom>
                <a:avLst/>
                <a:gdLst>
                  <a:gd name="T0" fmla="*/ 0 w 22"/>
                  <a:gd name="T1" fmla="*/ 6 h 14"/>
                  <a:gd name="T2" fmla="*/ 1 w 22"/>
                  <a:gd name="T3" fmla="*/ 7 h 14"/>
                  <a:gd name="T4" fmla="*/ 1 w 22"/>
                  <a:gd name="T5" fmla="*/ 9 h 14"/>
                  <a:gd name="T6" fmla="*/ 3 w 22"/>
                  <a:gd name="T7" fmla="*/ 10 h 14"/>
                  <a:gd name="T8" fmla="*/ 7 w 22"/>
                  <a:gd name="T9" fmla="*/ 10 h 14"/>
                  <a:gd name="T10" fmla="*/ 7 w 22"/>
                  <a:gd name="T11" fmla="*/ 11 h 14"/>
                  <a:gd name="T12" fmla="*/ 10 w 22"/>
                  <a:gd name="T13" fmla="*/ 12 h 14"/>
                  <a:gd name="T14" fmla="*/ 12 w 22"/>
                  <a:gd name="T15" fmla="*/ 14 h 14"/>
                  <a:gd name="T16" fmla="*/ 14 w 22"/>
                  <a:gd name="T17" fmla="*/ 14 h 14"/>
                  <a:gd name="T18" fmla="*/ 14 w 22"/>
                  <a:gd name="T19" fmla="*/ 13 h 14"/>
                  <a:gd name="T20" fmla="*/ 17 w 22"/>
                  <a:gd name="T21" fmla="*/ 13 h 14"/>
                  <a:gd name="T22" fmla="*/ 19 w 22"/>
                  <a:gd name="T23" fmla="*/ 13 h 14"/>
                  <a:gd name="T24" fmla="*/ 21 w 22"/>
                  <a:gd name="T25" fmla="*/ 13 h 14"/>
                  <a:gd name="T26" fmla="*/ 22 w 22"/>
                  <a:gd name="T27" fmla="*/ 13 h 14"/>
                  <a:gd name="T28" fmla="*/ 22 w 22"/>
                  <a:gd name="T29" fmla="*/ 11 h 14"/>
                  <a:gd name="T30" fmla="*/ 22 w 22"/>
                  <a:gd name="T31" fmla="*/ 11 h 14"/>
                  <a:gd name="T32" fmla="*/ 20 w 22"/>
                  <a:gd name="T33" fmla="*/ 10 h 14"/>
                  <a:gd name="T34" fmla="*/ 21 w 22"/>
                  <a:gd name="T35" fmla="*/ 10 h 14"/>
                  <a:gd name="T36" fmla="*/ 22 w 22"/>
                  <a:gd name="T37" fmla="*/ 9 h 14"/>
                  <a:gd name="T38" fmla="*/ 21 w 22"/>
                  <a:gd name="T39" fmla="*/ 8 h 14"/>
                  <a:gd name="T40" fmla="*/ 20 w 22"/>
                  <a:gd name="T41" fmla="*/ 7 h 14"/>
                  <a:gd name="T42" fmla="*/ 19 w 22"/>
                  <a:gd name="T43" fmla="*/ 4 h 14"/>
                  <a:gd name="T44" fmla="*/ 18 w 22"/>
                  <a:gd name="T45" fmla="*/ 2 h 14"/>
                  <a:gd name="T46" fmla="*/ 17 w 22"/>
                  <a:gd name="T47" fmla="*/ 2 h 14"/>
                  <a:gd name="T48" fmla="*/ 16 w 22"/>
                  <a:gd name="T49" fmla="*/ 3 h 14"/>
                  <a:gd name="T50" fmla="*/ 15 w 22"/>
                  <a:gd name="T51" fmla="*/ 4 h 14"/>
                  <a:gd name="T52" fmla="*/ 14 w 22"/>
                  <a:gd name="T53" fmla="*/ 5 h 14"/>
                  <a:gd name="T54" fmla="*/ 11 w 22"/>
                  <a:gd name="T55" fmla="*/ 3 h 14"/>
                  <a:gd name="T56" fmla="*/ 10 w 22"/>
                  <a:gd name="T57" fmla="*/ 3 h 14"/>
                  <a:gd name="T58" fmla="*/ 8 w 22"/>
                  <a:gd name="T59" fmla="*/ 2 h 14"/>
                  <a:gd name="T60" fmla="*/ 8 w 22"/>
                  <a:gd name="T61" fmla="*/ 1 h 14"/>
                  <a:gd name="T62" fmla="*/ 7 w 22"/>
                  <a:gd name="T63" fmla="*/ 0 h 14"/>
                  <a:gd name="T64" fmla="*/ 4 w 22"/>
                  <a:gd name="T65" fmla="*/ 0 h 14"/>
                  <a:gd name="T66" fmla="*/ 3 w 22"/>
                  <a:gd name="T67" fmla="*/ 1 h 14"/>
                  <a:gd name="T68" fmla="*/ 1 w 22"/>
                  <a:gd name="T69" fmla="*/ 1 h 14"/>
                  <a:gd name="T70" fmla="*/ 1 w 22"/>
                  <a:gd name="T71" fmla="*/ 4 h 14"/>
                  <a:gd name="T72" fmla="*/ 2 w 22"/>
                  <a:gd name="T73" fmla="*/ 5 h 14"/>
                  <a:gd name="T74" fmla="*/ 2 w 22"/>
                  <a:gd name="T75" fmla="*/ 6 h 14"/>
                  <a:gd name="T76" fmla="*/ 1 w 22"/>
                  <a:gd name="T77" fmla="*/ 6 h 14"/>
                  <a:gd name="T78" fmla="*/ 0 w 22"/>
                  <a:gd name="T79"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2" h="14">
                    <a:moveTo>
                      <a:pt x="0" y="6"/>
                    </a:moveTo>
                    <a:cubicBezTo>
                      <a:pt x="1" y="7"/>
                      <a:pt x="1" y="7"/>
                      <a:pt x="1" y="7"/>
                    </a:cubicBezTo>
                    <a:cubicBezTo>
                      <a:pt x="1" y="7"/>
                      <a:pt x="1" y="8"/>
                      <a:pt x="1" y="9"/>
                    </a:cubicBezTo>
                    <a:cubicBezTo>
                      <a:pt x="2" y="9"/>
                      <a:pt x="3" y="10"/>
                      <a:pt x="3" y="10"/>
                    </a:cubicBezTo>
                    <a:cubicBezTo>
                      <a:pt x="3" y="10"/>
                      <a:pt x="6" y="10"/>
                      <a:pt x="7" y="10"/>
                    </a:cubicBezTo>
                    <a:cubicBezTo>
                      <a:pt x="7" y="10"/>
                      <a:pt x="7" y="11"/>
                      <a:pt x="7" y="11"/>
                    </a:cubicBezTo>
                    <a:cubicBezTo>
                      <a:pt x="7" y="11"/>
                      <a:pt x="9" y="11"/>
                      <a:pt x="10" y="12"/>
                    </a:cubicBezTo>
                    <a:cubicBezTo>
                      <a:pt x="11" y="13"/>
                      <a:pt x="12" y="13"/>
                      <a:pt x="12" y="14"/>
                    </a:cubicBezTo>
                    <a:cubicBezTo>
                      <a:pt x="12" y="14"/>
                      <a:pt x="14" y="14"/>
                      <a:pt x="14" y="14"/>
                    </a:cubicBezTo>
                    <a:cubicBezTo>
                      <a:pt x="14" y="13"/>
                      <a:pt x="14" y="13"/>
                      <a:pt x="14" y="13"/>
                    </a:cubicBezTo>
                    <a:cubicBezTo>
                      <a:pt x="17" y="13"/>
                      <a:pt x="17" y="13"/>
                      <a:pt x="17" y="13"/>
                    </a:cubicBezTo>
                    <a:cubicBezTo>
                      <a:pt x="19" y="13"/>
                      <a:pt x="19" y="13"/>
                      <a:pt x="19" y="13"/>
                    </a:cubicBezTo>
                    <a:cubicBezTo>
                      <a:pt x="21" y="13"/>
                      <a:pt x="21" y="13"/>
                      <a:pt x="21" y="13"/>
                    </a:cubicBezTo>
                    <a:cubicBezTo>
                      <a:pt x="22" y="13"/>
                      <a:pt x="22" y="13"/>
                      <a:pt x="22" y="13"/>
                    </a:cubicBezTo>
                    <a:cubicBezTo>
                      <a:pt x="22" y="11"/>
                      <a:pt x="22" y="11"/>
                      <a:pt x="22" y="11"/>
                    </a:cubicBezTo>
                    <a:cubicBezTo>
                      <a:pt x="22" y="11"/>
                      <a:pt x="22" y="11"/>
                      <a:pt x="22" y="11"/>
                    </a:cubicBezTo>
                    <a:cubicBezTo>
                      <a:pt x="20" y="10"/>
                      <a:pt x="20" y="10"/>
                      <a:pt x="20" y="10"/>
                    </a:cubicBezTo>
                    <a:cubicBezTo>
                      <a:pt x="21" y="10"/>
                      <a:pt x="21" y="10"/>
                      <a:pt x="21" y="10"/>
                    </a:cubicBezTo>
                    <a:cubicBezTo>
                      <a:pt x="22" y="9"/>
                      <a:pt x="22" y="9"/>
                      <a:pt x="22" y="9"/>
                    </a:cubicBezTo>
                    <a:cubicBezTo>
                      <a:pt x="21" y="8"/>
                      <a:pt x="21" y="8"/>
                      <a:pt x="21" y="8"/>
                    </a:cubicBezTo>
                    <a:cubicBezTo>
                      <a:pt x="20" y="7"/>
                      <a:pt x="20" y="7"/>
                      <a:pt x="20" y="7"/>
                    </a:cubicBezTo>
                    <a:cubicBezTo>
                      <a:pt x="19" y="4"/>
                      <a:pt x="19" y="4"/>
                      <a:pt x="19" y="4"/>
                    </a:cubicBezTo>
                    <a:cubicBezTo>
                      <a:pt x="18" y="2"/>
                      <a:pt x="18" y="2"/>
                      <a:pt x="18" y="2"/>
                    </a:cubicBezTo>
                    <a:cubicBezTo>
                      <a:pt x="17" y="2"/>
                      <a:pt x="17" y="2"/>
                      <a:pt x="17" y="2"/>
                    </a:cubicBezTo>
                    <a:cubicBezTo>
                      <a:pt x="16" y="3"/>
                      <a:pt x="16" y="3"/>
                      <a:pt x="16" y="3"/>
                    </a:cubicBezTo>
                    <a:cubicBezTo>
                      <a:pt x="15" y="4"/>
                      <a:pt x="15" y="4"/>
                      <a:pt x="15" y="4"/>
                    </a:cubicBezTo>
                    <a:cubicBezTo>
                      <a:pt x="14" y="5"/>
                      <a:pt x="14" y="5"/>
                      <a:pt x="14" y="5"/>
                    </a:cubicBezTo>
                    <a:cubicBezTo>
                      <a:pt x="14" y="5"/>
                      <a:pt x="12" y="4"/>
                      <a:pt x="11" y="3"/>
                    </a:cubicBezTo>
                    <a:cubicBezTo>
                      <a:pt x="10" y="3"/>
                      <a:pt x="10" y="3"/>
                      <a:pt x="10" y="3"/>
                    </a:cubicBezTo>
                    <a:cubicBezTo>
                      <a:pt x="10" y="3"/>
                      <a:pt x="9" y="2"/>
                      <a:pt x="8" y="2"/>
                    </a:cubicBezTo>
                    <a:cubicBezTo>
                      <a:pt x="8" y="2"/>
                      <a:pt x="8" y="1"/>
                      <a:pt x="8" y="1"/>
                    </a:cubicBezTo>
                    <a:cubicBezTo>
                      <a:pt x="8" y="1"/>
                      <a:pt x="7" y="0"/>
                      <a:pt x="7" y="0"/>
                    </a:cubicBezTo>
                    <a:cubicBezTo>
                      <a:pt x="6" y="0"/>
                      <a:pt x="6" y="0"/>
                      <a:pt x="4" y="0"/>
                    </a:cubicBezTo>
                    <a:cubicBezTo>
                      <a:pt x="3" y="0"/>
                      <a:pt x="3" y="0"/>
                      <a:pt x="3" y="1"/>
                    </a:cubicBezTo>
                    <a:cubicBezTo>
                      <a:pt x="2" y="1"/>
                      <a:pt x="2" y="1"/>
                      <a:pt x="1" y="1"/>
                    </a:cubicBezTo>
                    <a:cubicBezTo>
                      <a:pt x="1" y="2"/>
                      <a:pt x="1" y="4"/>
                      <a:pt x="1" y="4"/>
                    </a:cubicBezTo>
                    <a:cubicBezTo>
                      <a:pt x="2" y="5"/>
                      <a:pt x="2" y="5"/>
                      <a:pt x="2" y="5"/>
                    </a:cubicBezTo>
                    <a:cubicBezTo>
                      <a:pt x="2" y="6"/>
                      <a:pt x="2" y="6"/>
                      <a:pt x="2" y="6"/>
                    </a:cubicBezTo>
                    <a:cubicBezTo>
                      <a:pt x="1" y="6"/>
                      <a:pt x="1" y="6"/>
                      <a:pt x="1" y="6"/>
                    </a:cubicBezTo>
                    <a:lnTo>
                      <a:pt x="0" y="6"/>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7" name="Freeform 40"/>
              <p:cNvSpPr>
                <a:spLocks/>
              </p:cNvSpPr>
              <p:nvPr/>
            </p:nvSpPr>
            <p:spPr bwMode="auto">
              <a:xfrm>
                <a:off x="2712" y="1725"/>
                <a:ext cx="8" cy="22"/>
              </a:xfrm>
              <a:custGeom>
                <a:avLst/>
                <a:gdLst>
                  <a:gd name="T0" fmla="*/ 4 w 4"/>
                  <a:gd name="T1" fmla="*/ 5 h 11"/>
                  <a:gd name="T2" fmla="*/ 3 w 4"/>
                  <a:gd name="T3" fmla="*/ 3 h 11"/>
                  <a:gd name="T4" fmla="*/ 2 w 4"/>
                  <a:gd name="T5" fmla="*/ 0 h 11"/>
                  <a:gd name="T6" fmla="*/ 0 w 4"/>
                  <a:gd name="T7" fmla="*/ 0 h 11"/>
                  <a:gd name="T8" fmla="*/ 0 w 4"/>
                  <a:gd name="T9" fmla="*/ 2 h 11"/>
                  <a:gd name="T10" fmla="*/ 1 w 4"/>
                  <a:gd name="T11" fmla="*/ 3 h 11"/>
                  <a:gd name="T12" fmla="*/ 2 w 4"/>
                  <a:gd name="T13" fmla="*/ 4 h 11"/>
                  <a:gd name="T14" fmla="*/ 2 w 4"/>
                  <a:gd name="T15" fmla="*/ 5 h 11"/>
                  <a:gd name="T16" fmla="*/ 1 w 4"/>
                  <a:gd name="T17" fmla="*/ 6 h 11"/>
                  <a:gd name="T18" fmla="*/ 1 w 4"/>
                  <a:gd name="T19" fmla="*/ 8 h 11"/>
                  <a:gd name="T20" fmla="*/ 1 w 4"/>
                  <a:gd name="T21" fmla="*/ 9 h 11"/>
                  <a:gd name="T22" fmla="*/ 1 w 4"/>
                  <a:gd name="T23" fmla="*/ 11 h 11"/>
                  <a:gd name="T24" fmla="*/ 3 w 4"/>
                  <a:gd name="T25" fmla="*/ 11 h 11"/>
                  <a:gd name="T26" fmla="*/ 4 w 4"/>
                  <a:gd name="T27" fmla="*/ 9 h 11"/>
                  <a:gd name="T28" fmla="*/ 4 w 4"/>
                  <a:gd name="T29" fmla="*/ 8 h 11"/>
                  <a:gd name="T30" fmla="*/ 4 w 4"/>
                  <a:gd name="T31" fmla="*/ 7 h 11"/>
                  <a:gd name="T32" fmla="*/ 4 w 4"/>
                  <a:gd name="T33" fmla="*/ 5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 h="11">
                    <a:moveTo>
                      <a:pt x="4" y="5"/>
                    </a:moveTo>
                    <a:cubicBezTo>
                      <a:pt x="3" y="3"/>
                      <a:pt x="3" y="3"/>
                      <a:pt x="3" y="3"/>
                    </a:cubicBezTo>
                    <a:cubicBezTo>
                      <a:pt x="2" y="0"/>
                      <a:pt x="2" y="0"/>
                      <a:pt x="2" y="0"/>
                    </a:cubicBezTo>
                    <a:cubicBezTo>
                      <a:pt x="0" y="0"/>
                      <a:pt x="0" y="0"/>
                      <a:pt x="0" y="0"/>
                    </a:cubicBezTo>
                    <a:cubicBezTo>
                      <a:pt x="0" y="0"/>
                      <a:pt x="0" y="2"/>
                      <a:pt x="0" y="2"/>
                    </a:cubicBezTo>
                    <a:cubicBezTo>
                      <a:pt x="1" y="2"/>
                      <a:pt x="1" y="3"/>
                      <a:pt x="1" y="3"/>
                    </a:cubicBezTo>
                    <a:cubicBezTo>
                      <a:pt x="2" y="4"/>
                      <a:pt x="2" y="4"/>
                      <a:pt x="2" y="4"/>
                    </a:cubicBezTo>
                    <a:cubicBezTo>
                      <a:pt x="2" y="5"/>
                      <a:pt x="2" y="5"/>
                      <a:pt x="2" y="5"/>
                    </a:cubicBezTo>
                    <a:cubicBezTo>
                      <a:pt x="1" y="6"/>
                      <a:pt x="1" y="6"/>
                      <a:pt x="1" y="6"/>
                    </a:cubicBezTo>
                    <a:cubicBezTo>
                      <a:pt x="1" y="8"/>
                      <a:pt x="1" y="8"/>
                      <a:pt x="1" y="8"/>
                    </a:cubicBezTo>
                    <a:cubicBezTo>
                      <a:pt x="1" y="9"/>
                      <a:pt x="1" y="9"/>
                      <a:pt x="1" y="9"/>
                    </a:cubicBezTo>
                    <a:cubicBezTo>
                      <a:pt x="1" y="11"/>
                      <a:pt x="1" y="11"/>
                      <a:pt x="1" y="11"/>
                    </a:cubicBezTo>
                    <a:cubicBezTo>
                      <a:pt x="3" y="11"/>
                      <a:pt x="3" y="11"/>
                      <a:pt x="3" y="11"/>
                    </a:cubicBezTo>
                    <a:cubicBezTo>
                      <a:pt x="4" y="9"/>
                      <a:pt x="4" y="9"/>
                      <a:pt x="4" y="9"/>
                    </a:cubicBezTo>
                    <a:cubicBezTo>
                      <a:pt x="4" y="9"/>
                      <a:pt x="4" y="8"/>
                      <a:pt x="4" y="8"/>
                    </a:cubicBezTo>
                    <a:cubicBezTo>
                      <a:pt x="4" y="7"/>
                      <a:pt x="4" y="7"/>
                      <a:pt x="4" y="7"/>
                    </a:cubicBezTo>
                    <a:cubicBezTo>
                      <a:pt x="4" y="5"/>
                      <a:pt x="4" y="5"/>
                      <a:pt x="4" y="5"/>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8" name="Freeform 41"/>
              <p:cNvSpPr>
                <a:spLocks/>
              </p:cNvSpPr>
              <p:nvPr/>
            </p:nvSpPr>
            <p:spPr bwMode="auto">
              <a:xfrm>
                <a:off x="2674" y="1805"/>
                <a:ext cx="20" cy="18"/>
              </a:xfrm>
              <a:custGeom>
                <a:avLst/>
                <a:gdLst>
                  <a:gd name="T0" fmla="*/ 0 w 10"/>
                  <a:gd name="T1" fmla="*/ 3 h 9"/>
                  <a:gd name="T2" fmla="*/ 1 w 10"/>
                  <a:gd name="T3" fmla="*/ 3 h 9"/>
                  <a:gd name="T4" fmla="*/ 3 w 10"/>
                  <a:gd name="T5" fmla="*/ 4 h 9"/>
                  <a:gd name="T6" fmla="*/ 4 w 10"/>
                  <a:gd name="T7" fmla="*/ 5 h 9"/>
                  <a:gd name="T8" fmla="*/ 3 w 10"/>
                  <a:gd name="T9" fmla="*/ 6 h 9"/>
                  <a:gd name="T10" fmla="*/ 5 w 10"/>
                  <a:gd name="T11" fmla="*/ 8 h 9"/>
                  <a:gd name="T12" fmla="*/ 5 w 10"/>
                  <a:gd name="T13" fmla="*/ 8 h 9"/>
                  <a:gd name="T14" fmla="*/ 7 w 10"/>
                  <a:gd name="T15" fmla="*/ 9 h 9"/>
                  <a:gd name="T16" fmla="*/ 9 w 10"/>
                  <a:gd name="T17" fmla="*/ 9 h 9"/>
                  <a:gd name="T18" fmla="*/ 10 w 10"/>
                  <a:gd name="T19" fmla="*/ 8 h 9"/>
                  <a:gd name="T20" fmla="*/ 10 w 10"/>
                  <a:gd name="T21" fmla="*/ 7 h 9"/>
                  <a:gd name="T22" fmla="*/ 9 w 10"/>
                  <a:gd name="T23" fmla="*/ 5 h 9"/>
                  <a:gd name="T24" fmla="*/ 8 w 10"/>
                  <a:gd name="T25" fmla="*/ 3 h 9"/>
                  <a:gd name="T26" fmla="*/ 5 w 10"/>
                  <a:gd name="T27" fmla="*/ 3 h 9"/>
                  <a:gd name="T28" fmla="*/ 3 w 10"/>
                  <a:gd name="T29" fmla="*/ 1 h 9"/>
                  <a:gd name="T30" fmla="*/ 1 w 10"/>
                  <a:gd name="T31" fmla="*/ 0 h 9"/>
                  <a:gd name="T32" fmla="*/ 0 w 10"/>
                  <a:gd name="T33" fmla="*/ 1 h 9"/>
                  <a:gd name="T34" fmla="*/ 0 w 10"/>
                  <a:gd name="T35"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0" h="9">
                    <a:moveTo>
                      <a:pt x="0" y="3"/>
                    </a:moveTo>
                    <a:cubicBezTo>
                      <a:pt x="1" y="3"/>
                      <a:pt x="1" y="3"/>
                      <a:pt x="1" y="3"/>
                    </a:cubicBezTo>
                    <a:cubicBezTo>
                      <a:pt x="3" y="4"/>
                      <a:pt x="3" y="4"/>
                      <a:pt x="3" y="4"/>
                    </a:cubicBezTo>
                    <a:cubicBezTo>
                      <a:pt x="4" y="5"/>
                      <a:pt x="4" y="5"/>
                      <a:pt x="4" y="5"/>
                    </a:cubicBezTo>
                    <a:cubicBezTo>
                      <a:pt x="3" y="6"/>
                      <a:pt x="3" y="6"/>
                      <a:pt x="3" y="6"/>
                    </a:cubicBezTo>
                    <a:cubicBezTo>
                      <a:pt x="5" y="8"/>
                      <a:pt x="5" y="8"/>
                      <a:pt x="5" y="8"/>
                    </a:cubicBezTo>
                    <a:cubicBezTo>
                      <a:pt x="5" y="8"/>
                      <a:pt x="5" y="8"/>
                      <a:pt x="5" y="8"/>
                    </a:cubicBezTo>
                    <a:cubicBezTo>
                      <a:pt x="5" y="8"/>
                      <a:pt x="6" y="8"/>
                      <a:pt x="7" y="9"/>
                    </a:cubicBezTo>
                    <a:cubicBezTo>
                      <a:pt x="7" y="9"/>
                      <a:pt x="8" y="9"/>
                      <a:pt x="9" y="9"/>
                    </a:cubicBezTo>
                    <a:cubicBezTo>
                      <a:pt x="10" y="9"/>
                      <a:pt x="10" y="9"/>
                      <a:pt x="10" y="8"/>
                    </a:cubicBezTo>
                    <a:cubicBezTo>
                      <a:pt x="10" y="8"/>
                      <a:pt x="10" y="7"/>
                      <a:pt x="10" y="7"/>
                    </a:cubicBezTo>
                    <a:cubicBezTo>
                      <a:pt x="9" y="5"/>
                      <a:pt x="9" y="5"/>
                      <a:pt x="9" y="5"/>
                    </a:cubicBezTo>
                    <a:cubicBezTo>
                      <a:pt x="8" y="3"/>
                      <a:pt x="8" y="3"/>
                      <a:pt x="8" y="3"/>
                    </a:cubicBezTo>
                    <a:cubicBezTo>
                      <a:pt x="5" y="3"/>
                      <a:pt x="5" y="3"/>
                      <a:pt x="5" y="3"/>
                    </a:cubicBezTo>
                    <a:cubicBezTo>
                      <a:pt x="3" y="1"/>
                      <a:pt x="3" y="1"/>
                      <a:pt x="3" y="1"/>
                    </a:cubicBezTo>
                    <a:cubicBezTo>
                      <a:pt x="1" y="0"/>
                      <a:pt x="1" y="0"/>
                      <a:pt x="1" y="0"/>
                    </a:cubicBezTo>
                    <a:cubicBezTo>
                      <a:pt x="0" y="1"/>
                      <a:pt x="0" y="1"/>
                      <a:pt x="0" y="1"/>
                    </a:cubicBezTo>
                    <a:lnTo>
                      <a:pt x="0" y="3"/>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9" name="Freeform 42"/>
              <p:cNvSpPr>
                <a:spLocks/>
              </p:cNvSpPr>
              <p:nvPr/>
            </p:nvSpPr>
            <p:spPr bwMode="auto">
              <a:xfrm>
                <a:off x="2606" y="1795"/>
                <a:ext cx="14" cy="18"/>
              </a:xfrm>
              <a:custGeom>
                <a:avLst/>
                <a:gdLst>
                  <a:gd name="T0" fmla="*/ 7 w 7"/>
                  <a:gd name="T1" fmla="*/ 6 h 9"/>
                  <a:gd name="T2" fmla="*/ 7 w 7"/>
                  <a:gd name="T3" fmla="*/ 4 h 9"/>
                  <a:gd name="T4" fmla="*/ 7 w 7"/>
                  <a:gd name="T5" fmla="*/ 3 h 9"/>
                  <a:gd name="T6" fmla="*/ 7 w 7"/>
                  <a:gd name="T7" fmla="*/ 1 h 9"/>
                  <a:gd name="T8" fmla="*/ 5 w 7"/>
                  <a:gd name="T9" fmla="*/ 1 h 9"/>
                  <a:gd name="T10" fmla="*/ 4 w 7"/>
                  <a:gd name="T11" fmla="*/ 2 h 9"/>
                  <a:gd name="T12" fmla="*/ 4 w 7"/>
                  <a:gd name="T13" fmla="*/ 4 h 9"/>
                  <a:gd name="T14" fmla="*/ 3 w 7"/>
                  <a:gd name="T15" fmla="*/ 5 h 9"/>
                  <a:gd name="T16" fmla="*/ 2 w 7"/>
                  <a:gd name="T17" fmla="*/ 7 h 9"/>
                  <a:gd name="T18" fmla="*/ 1 w 7"/>
                  <a:gd name="T19" fmla="*/ 8 h 9"/>
                  <a:gd name="T20" fmla="*/ 1 w 7"/>
                  <a:gd name="T21" fmla="*/ 9 h 9"/>
                  <a:gd name="T22" fmla="*/ 3 w 7"/>
                  <a:gd name="T23" fmla="*/ 8 h 9"/>
                  <a:gd name="T24" fmla="*/ 4 w 7"/>
                  <a:gd name="T25" fmla="*/ 7 h 9"/>
                  <a:gd name="T26" fmla="*/ 5 w 7"/>
                  <a:gd name="T27" fmla="*/ 6 h 9"/>
                  <a:gd name="T28" fmla="*/ 7 w 7"/>
                  <a:gd name="T29" fmla="*/ 6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 h="9">
                    <a:moveTo>
                      <a:pt x="7" y="6"/>
                    </a:moveTo>
                    <a:cubicBezTo>
                      <a:pt x="7" y="5"/>
                      <a:pt x="7" y="4"/>
                      <a:pt x="7" y="4"/>
                    </a:cubicBezTo>
                    <a:cubicBezTo>
                      <a:pt x="7" y="3"/>
                      <a:pt x="7" y="3"/>
                      <a:pt x="7" y="3"/>
                    </a:cubicBezTo>
                    <a:cubicBezTo>
                      <a:pt x="7" y="1"/>
                      <a:pt x="7" y="1"/>
                      <a:pt x="7" y="1"/>
                    </a:cubicBezTo>
                    <a:cubicBezTo>
                      <a:pt x="7" y="1"/>
                      <a:pt x="5" y="0"/>
                      <a:pt x="5" y="1"/>
                    </a:cubicBezTo>
                    <a:cubicBezTo>
                      <a:pt x="5" y="1"/>
                      <a:pt x="4" y="2"/>
                      <a:pt x="4" y="2"/>
                    </a:cubicBezTo>
                    <a:cubicBezTo>
                      <a:pt x="4" y="4"/>
                      <a:pt x="4" y="4"/>
                      <a:pt x="4" y="4"/>
                    </a:cubicBezTo>
                    <a:cubicBezTo>
                      <a:pt x="3" y="5"/>
                      <a:pt x="3" y="5"/>
                      <a:pt x="3" y="5"/>
                    </a:cubicBezTo>
                    <a:cubicBezTo>
                      <a:pt x="2" y="7"/>
                      <a:pt x="2" y="7"/>
                      <a:pt x="2" y="7"/>
                    </a:cubicBezTo>
                    <a:cubicBezTo>
                      <a:pt x="1" y="8"/>
                      <a:pt x="1" y="8"/>
                      <a:pt x="1" y="8"/>
                    </a:cubicBezTo>
                    <a:cubicBezTo>
                      <a:pt x="1" y="8"/>
                      <a:pt x="0" y="8"/>
                      <a:pt x="1" y="9"/>
                    </a:cubicBezTo>
                    <a:cubicBezTo>
                      <a:pt x="2" y="9"/>
                      <a:pt x="3" y="9"/>
                      <a:pt x="3" y="8"/>
                    </a:cubicBezTo>
                    <a:cubicBezTo>
                      <a:pt x="3" y="8"/>
                      <a:pt x="4" y="7"/>
                      <a:pt x="4" y="7"/>
                    </a:cubicBezTo>
                    <a:cubicBezTo>
                      <a:pt x="4" y="7"/>
                      <a:pt x="4" y="6"/>
                      <a:pt x="5" y="6"/>
                    </a:cubicBezTo>
                    <a:cubicBezTo>
                      <a:pt x="5" y="6"/>
                      <a:pt x="6" y="6"/>
                      <a:pt x="7" y="6"/>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0" name="Freeform 43"/>
              <p:cNvSpPr>
                <a:spLocks/>
              </p:cNvSpPr>
              <p:nvPr/>
            </p:nvSpPr>
            <p:spPr bwMode="auto">
              <a:xfrm>
                <a:off x="2801" y="1803"/>
                <a:ext cx="4" cy="4"/>
              </a:xfrm>
              <a:custGeom>
                <a:avLst/>
                <a:gdLst>
                  <a:gd name="T0" fmla="*/ 2 w 2"/>
                  <a:gd name="T1" fmla="*/ 0 h 2"/>
                  <a:gd name="T2" fmla="*/ 1 w 2"/>
                  <a:gd name="T3" fmla="*/ 0 h 2"/>
                  <a:gd name="T4" fmla="*/ 0 w 2"/>
                  <a:gd name="T5" fmla="*/ 1 h 2"/>
                  <a:gd name="T6" fmla="*/ 1 w 2"/>
                  <a:gd name="T7" fmla="*/ 2 h 2"/>
                  <a:gd name="T8" fmla="*/ 2 w 2"/>
                  <a:gd name="T9" fmla="*/ 0 h 2"/>
                </a:gdLst>
                <a:ahLst/>
                <a:cxnLst>
                  <a:cxn ang="0">
                    <a:pos x="T0" y="T1"/>
                  </a:cxn>
                  <a:cxn ang="0">
                    <a:pos x="T2" y="T3"/>
                  </a:cxn>
                  <a:cxn ang="0">
                    <a:pos x="T4" y="T5"/>
                  </a:cxn>
                  <a:cxn ang="0">
                    <a:pos x="T6" y="T7"/>
                  </a:cxn>
                  <a:cxn ang="0">
                    <a:pos x="T8" y="T9"/>
                  </a:cxn>
                </a:cxnLst>
                <a:rect l="0" t="0" r="r" b="b"/>
                <a:pathLst>
                  <a:path w="2" h="2">
                    <a:moveTo>
                      <a:pt x="2" y="0"/>
                    </a:moveTo>
                    <a:cubicBezTo>
                      <a:pt x="2" y="0"/>
                      <a:pt x="1" y="0"/>
                      <a:pt x="1" y="0"/>
                    </a:cubicBezTo>
                    <a:cubicBezTo>
                      <a:pt x="1" y="0"/>
                      <a:pt x="0" y="1"/>
                      <a:pt x="0" y="1"/>
                    </a:cubicBezTo>
                    <a:cubicBezTo>
                      <a:pt x="1" y="2"/>
                      <a:pt x="1" y="2"/>
                      <a:pt x="1" y="2"/>
                    </a:cubicBezTo>
                    <a:lnTo>
                      <a:pt x="2" y="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1" name="Freeform 44"/>
              <p:cNvSpPr>
                <a:spLocks/>
              </p:cNvSpPr>
              <p:nvPr/>
            </p:nvSpPr>
            <p:spPr bwMode="auto">
              <a:xfrm>
                <a:off x="2726" y="1608"/>
                <a:ext cx="18" cy="10"/>
              </a:xfrm>
              <a:custGeom>
                <a:avLst/>
                <a:gdLst>
                  <a:gd name="T0" fmla="*/ 2 w 9"/>
                  <a:gd name="T1" fmla="*/ 4 h 5"/>
                  <a:gd name="T2" fmla="*/ 4 w 9"/>
                  <a:gd name="T3" fmla="*/ 5 h 5"/>
                  <a:gd name="T4" fmla="*/ 5 w 9"/>
                  <a:gd name="T5" fmla="*/ 5 h 5"/>
                  <a:gd name="T6" fmla="*/ 6 w 9"/>
                  <a:gd name="T7" fmla="*/ 3 h 5"/>
                  <a:gd name="T8" fmla="*/ 6 w 9"/>
                  <a:gd name="T9" fmla="*/ 2 h 5"/>
                  <a:gd name="T10" fmla="*/ 9 w 9"/>
                  <a:gd name="T11" fmla="*/ 0 h 5"/>
                  <a:gd name="T12" fmla="*/ 7 w 9"/>
                  <a:gd name="T13" fmla="*/ 0 h 5"/>
                  <a:gd name="T14" fmla="*/ 5 w 9"/>
                  <a:gd name="T15" fmla="*/ 0 h 5"/>
                  <a:gd name="T16" fmla="*/ 2 w 9"/>
                  <a:gd name="T17" fmla="*/ 1 h 5"/>
                  <a:gd name="T18" fmla="*/ 1 w 9"/>
                  <a:gd name="T19" fmla="*/ 3 h 5"/>
                  <a:gd name="T20" fmla="*/ 0 w 9"/>
                  <a:gd name="T21" fmla="*/ 3 h 5"/>
                  <a:gd name="T22" fmla="*/ 2 w 9"/>
                  <a:gd name="T23" fmla="*/ 4 h 5"/>
                  <a:gd name="T24" fmla="*/ 2 w 9"/>
                  <a:gd name="T25"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 h="5">
                    <a:moveTo>
                      <a:pt x="2" y="4"/>
                    </a:moveTo>
                    <a:cubicBezTo>
                      <a:pt x="2" y="4"/>
                      <a:pt x="4" y="4"/>
                      <a:pt x="4" y="5"/>
                    </a:cubicBezTo>
                    <a:cubicBezTo>
                      <a:pt x="4" y="5"/>
                      <a:pt x="5" y="5"/>
                      <a:pt x="5" y="5"/>
                    </a:cubicBezTo>
                    <a:cubicBezTo>
                      <a:pt x="5" y="5"/>
                      <a:pt x="6" y="3"/>
                      <a:pt x="6" y="3"/>
                    </a:cubicBezTo>
                    <a:cubicBezTo>
                      <a:pt x="6" y="2"/>
                      <a:pt x="6" y="2"/>
                      <a:pt x="6" y="2"/>
                    </a:cubicBezTo>
                    <a:cubicBezTo>
                      <a:pt x="7" y="2"/>
                      <a:pt x="9" y="0"/>
                      <a:pt x="9" y="0"/>
                    </a:cubicBezTo>
                    <a:cubicBezTo>
                      <a:pt x="9" y="0"/>
                      <a:pt x="7" y="0"/>
                      <a:pt x="7" y="0"/>
                    </a:cubicBezTo>
                    <a:cubicBezTo>
                      <a:pt x="7" y="0"/>
                      <a:pt x="5" y="0"/>
                      <a:pt x="5" y="0"/>
                    </a:cubicBezTo>
                    <a:cubicBezTo>
                      <a:pt x="4" y="0"/>
                      <a:pt x="2" y="1"/>
                      <a:pt x="2" y="1"/>
                    </a:cubicBezTo>
                    <a:cubicBezTo>
                      <a:pt x="1" y="3"/>
                      <a:pt x="1" y="3"/>
                      <a:pt x="1" y="3"/>
                    </a:cubicBezTo>
                    <a:cubicBezTo>
                      <a:pt x="0" y="3"/>
                      <a:pt x="0" y="3"/>
                      <a:pt x="0" y="3"/>
                    </a:cubicBezTo>
                    <a:cubicBezTo>
                      <a:pt x="0" y="3"/>
                      <a:pt x="1" y="4"/>
                      <a:pt x="2" y="4"/>
                    </a:cubicBezTo>
                    <a:cubicBezTo>
                      <a:pt x="2" y="4"/>
                      <a:pt x="2" y="4"/>
                      <a:pt x="2"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2" name="Freeform 45"/>
              <p:cNvSpPr>
                <a:spLocks/>
              </p:cNvSpPr>
              <p:nvPr/>
            </p:nvSpPr>
            <p:spPr bwMode="auto">
              <a:xfrm>
                <a:off x="2594" y="1574"/>
                <a:ext cx="140" cy="249"/>
              </a:xfrm>
              <a:custGeom>
                <a:avLst/>
                <a:gdLst>
                  <a:gd name="T0" fmla="*/ 3 w 70"/>
                  <a:gd name="T1" fmla="*/ 95 h 124"/>
                  <a:gd name="T2" fmla="*/ 12 w 70"/>
                  <a:gd name="T3" fmla="*/ 100 h 124"/>
                  <a:gd name="T4" fmla="*/ 14 w 70"/>
                  <a:gd name="T5" fmla="*/ 113 h 124"/>
                  <a:gd name="T6" fmla="*/ 13 w 70"/>
                  <a:gd name="T7" fmla="*/ 121 h 124"/>
                  <a:gd name="T8" fmla="*/ 26 w 70"/>
                  <a:gd name="T9" fmla="*/ 122 h 124"/>
                  <a:gd name="T10" fmla="*/ 36 w 70"/>
                  <a:gd name="T11" fmla="*/ 122 h 124"/>
                  <a:gd name="T12" fmla="*/ 39 w 70"/>
                  <a:gd name="T13" fmla="*/ 118 h 124"/>
                  <a:gd name="T14" fmla="*/ 35 w 70"/>
                  <a:gd name="T15" fmla="*/ 113 h 124"/>
                  <a:gd name="T16" fmla="*/ 40 w 70"/>
                  <a:gd name="T17" fmla="*/ 107 h 124"/>
                  <a:gd name="T18" fmla="*/ 38 w 70"/>
                  <a:gd name="T19" fmla="*/ 98 h 124"/>
                  <a:gd name="T20" fmla="*/ 39 w 70"/>
                  <a:gd name="T21" fmla="*/ 96 h 124"/>
                  <a:gd name="T22" fmla="*/ 40 w 70"/>
                  <a:gd name="T23" fmla="*/ 91 h 124"/>
                  <a:gd name="T24" fmla="*/ 42 w 70"/>
                  <a:gd name="T25" fmla="*/ 89 h 124"/>
                  <a:gd name="T26" fmla="*/ 48 w 70"/>
                  <a:gd name="T27" fmla="*/ 85 h 124"/>
                  <a:gd name="T28" fmla="*/ 48 w 70"/>
                  <a:gd name="T29" fmla="*/ 81 h 124"/>
                  <a:gd name="T30" fmla="*/ 53 w 70"/>
                  <a:gd name="T31" fmla="*/ 78 h 124"/>
                  <a:gd name="T32" fmla="*/ 53 w 70"/>
                  <a:gd name="T33" fmla="*/ 68 h 124"/>
                  <a:gd name="T34" fmla="*/ 59 w 70"/>
                  <a:gd name="T35" fmla="*/ 68 h 124"/>
                  <a:gd name="T36" fmla="*/ 62 w 70"/>
                  <a:gd name="T37" fmla="*/ 65 h 124"/>
                  <a:gd name="T38" fmla="*/ 65 w 70"/>
                  <a:gd name="T39" fmla="*/ 65 h 124"/>
                  <a:gd name="T40" fmla="*/ 68 w 70"/>
                  <a:gd name="T41" fmla="*/ 52 h 124"/>
                  <a:gd name="T42" fmla="*/ 55 w 70"/>
                  <a:gd name="T43" fmla="*/ 48 h 124"/>
                  <a:gd name="T44" fmla="*/ 53 w 70"/>
                  <a:gd name="T45" fmla="*/ 33 h 124"/>
                  <a:gd name="T46" fmla="*/ 58 w 70"/>
                  <a:gd name="T47" fmla="*/ 15 h 124"/>
                  <a:gd name="T48" fmla="*/ 57 w 70"/>
                  <a:gd name="T49" fmla="*/ 4 h 124"/>
                  <a:gd name="T50" fmla="*/ 44 w 70"/>
                  <a:gd name="T51" fmla="*/ 7 h 124"/>
                  <a:gd name="T52" fmla="*/ 30 w 70"/>
                  <a:gd name="T53" fmla="*/ 27 h 124"/>
                  <a:gd name="T54" fmla="*/ 19 w 70"/>
                  <a:gd name="T55" fmla="*/ 26 h 124"/>
                  <a:gd name="T56" fmla="*/ 11 w 70"/>
                  <a:gd name="T57" fmla="*/ 31 h 124"/>
                  <a:gd name="T58" fmla="*/ 4 w 70"/>
                  <a:gd name="T59" fmla="*/ 40 h 124"/>
                  <a:gd name="T60" fmla="*/ 7 w 70"/>
                  <a:gd name="T61" fmla="*/ 47 h 124"/>
                  <a:gd name="T62" fmla="*/ 11 w 70"/>
                  <a:gd name="T63" fmla="*/ 50 h 124"/>
                  <a:gd name="T64" fmla="*/ 11 w 70"/>
                  <a:gd name="T65" fmla="*/ 45 h 124"/>
                  <a:gd name="T66" fmla="*/ 12 w 70"/>
                  <a:gd name="T67" fmla="*/ 40 h 124"/>
                  <a:gd name="T68" fmla="*/ 16 w 70"/>
                  <a:gd name="T69" fmla="*/ 34 h 124"/>
                  <a:gd name="T70" fmla="*/ 22 w 70"/>
                  <a:gd name="T71" fmla="*/ 32 h 124"/>
                  <a:gd name="T72" fmla="*/ 29 w 70"/>
                  <a:gd name="T73" fmla="*/ 32 h 124"/>
                  <a:gd name="T74" fmla="*/ 38 w 70"/>
                  <a:gd name="T75" fmla="*/ 29 h 124"/>
                  <a:gd name="T76" fmla="*/ 38 w 70"/>
                  <a:gd name="T77" fmla="*/ 32 h 124"/>
                  <a:gd name="T78" fmla="*/ 29 w 70"/>
                  <a:gd name="T79" fmla="*/ 32 h 124"/>
                  <a:gd name="T80" fmla="*/ 27 w 70"/>
                  <a:gd name="T81" fmla="*/ 42 h 124"/>
                  <a:gd name="T82" fmla="*/ 31 w 70"/>
                  <a:gd name="T83" fmla="*/ 51 h 124"/>
                  <a:gd name="T84" fmla="*/ 29 w 70"/>
                  <a:gd name="T85" fmla="*/ 48 h 124"/>
                  <a:gd name="T86" fmla="*/ 24 w 70"/>
                  <a:gd name="T87" fmla="*/ 49 h 124"/>
                  <a:gd name="T88" fmla="*/ 26 w 70"/>
                  <a:gd name="T89" fmla="*/ 42 h 124"/>
                  <a:gd name="T90" fmla="*/ 21 w 70"/>
                  <a:gd name="T91" fmla="*/ 46 h 124"/>
                  <a:gd name="T92" fmla="*/ 19 w 70"/>
                  <a:gd name="T93" fmla="*/ 41 h 124"/>
                  <a:gd name="T94" fmla="*/ 18 w 70"/>
                  <a:gd name="T95" fmla="*/ 36 h 124"/>
                  <a:gd name="T96" fmla="*/ 13 w 70"/>
                  <a:gd name="T97" fmla="*/ 45 h 124"/>
                  <a:gd name="T98" fmla="*/ 15 w 70"/>
                  <a:gd name="T99" fmla="*/ 50 h 124"/>
                  <a:gd name="T100" fmla="*/ 14 w 70"/>
                  <a:gd name="T101" fmla="*/ 55 h 124"/>
                  <a:gd name="T102" fmla="*/ 5 w 70"/>
                  <a:gd name="T103" fmla="*/ 49 h 124"/>
                  <a:gd name="T104" fmla="*/ 2 w 70"/>
                  <a:gd name="T105" fmla="*/ 54 h 124"/>
                  <a:gd name="T106" fmla="*/ 2 w 70"/>
                  <a:gd name="T107" fmla="*/ 71 h 124"/>
                  <a:gd name="T108" fmla="*/ 7 w 70"/>
                  <a:gd name="T109" fmla="*/ 81 h 124"/>
                  <a:gd name="T110" fmla="*/ 2 w 70"/>
                  <a:gd name="T111" fmla="*/ 9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 h="124">
                    <a:moveTo>
                      <a:pt x="2" y="90"/>
                    </a:moveTo>
                    <a:cubicBezTo>
                      <a:pt x="1" y="91"/>
                      <a:pt x="0" y="92"/>
                      <a:pt x="0" y="92"/>
                    </a:cubicBezTo>
                    <a:cubicBezTo>
                      <a:pt x="0" y="93"/>
                      <a:pt x="2" y="95"/>
                      <a:pt x="2" y="95"/>
                    </a:cubicBezTo>
                    <a:cubicBezTo>
                      <a:pt x="3" y="96"/>
                      <a:pt x="3" y="96"/>
                      <a:pt x="3" y="96"/>
                    </a:cubicBezTo>
                    <a:cubicBezTo>
                      <a:pt x="3" y="96"/>
                      <a:pt x="3" y="96"/>
                      <a:pt x="3" y="95"/>
                    </a:cubicBezTo>
                    <a:cubicBezTo>
                      <a:pt x="3" y="95"/>
                      <a:pt x="5" y="95"/>
                      <a:pt x="5" y="95"/>
                    </a:cubicBezTo>
                    <a:cubicBezTo>
                      <a:pt x="6" y="96"/>
                      <a:pt x="6" y="96"/>
                      <a:pt x="6" y="96"/>
                    </a:cubicBezTo>
                    <a:cubicBezTo>
                      <a:pt x="5" y="97"/>
                      <a:pt x="5" y="97"/>
                      <a:pt x="5" y="97"/>
                    </a:cubicBezTo>
                    <a:cubicBezTo>
                      <a:pt x="5" y="97"/>
                      <a:pt x="8" y="99"/>
                      <a:pt x="10" y="100"/>
                    </a:cubicBezTo>
                    <a:cubicBezTo>
                      <a:pt x="11" y="100"/>
                      <a:pt x="12" y="100"/>
                      <a:pt x="12" y="100"/>
                    </a:cubicBezTo>
                    <a:cubicBezTo>
                      <a:pt x="13" y="103"/>
                      <a:pt x="13" y="103"/>
                      <a:pt x="13" y="103"/>
                    </a:cubicBezTo>
                    <a:cubicBezTo>
                      <a:pt x="13" y="103"/>
                      <a:pt x="14" y="104"/>
                      <a:pt x="14" y="105"/>
                    </a:cubicBezTo>
                    <a:cubicBezTo>
                      <a:pt x="14" y="106"/>
                      <a:pt x="14" y="109"/>
                      <a:pt x="14" y="109"/>
                    </a:cubicBezTo>
                    <a:cubicBezTo>
                      <a:pt x="14" y="109"/>
                      <a:pt x="14" y="110"/>
                      <a:pt x="14" y="110"/>
                    </a:cubicBezTo>
                    <a:cubicBezTo>
                      <a:pt x="14" y="111"/>
                      <a:pt x="14" y="113"/>
                      <a:pt x="14" y="113"/>
                    </a:cubicBezTo>
                    <a:cubicBezTo>
                      <a:pt x="14" y="115"/>
                      <a:pt x="14" y="115"/>
                      <a:pt x="14" y="115"/>
                    </a:cubicBezTo>
                    <a:cubicBezTo>
                      <a:pt x="14" y="115"/>
                      <a:pt x="13" y="116"/>
                      <a:pt x="13" y="116"/>
                    </a:cubicBezTo>
                    <a:cubicBezTo>
                      <a:pt x="13" y="116"/>
                      <a:pt x="11" y="117"/>
                      <a:pt x="10" y="118"/>
                    </a:cubicBezTo>
                    <a:cubicBezTo>
                      <a:pt x="10" y="118"/>
                      <a:pt x="11" y="120"/>
                      <a:pt x="11" y="120"/>
                    </a:cubicBezTo>
                    <a:cubicBezTo>
                      <a:pt x="13" y="121"/>
                      <a:pt x="13" y="121"/>
                      <a:pt x="13" y="121"/>
                    </a:cubicBezTo>
                    <a:cubicBezTo>
                      <a:pt x="16" y="120"/>
                      <a:pt x="16" y="120"/>
                      <a:pt x="16" y="120"/>
                    </a:cubicBezTo>
                    <a:cubicBezTo>
                      <a:pt x="19" y="120"/>
                      <a:pt x="19" y="120"/>
                      <a:pt x="19" y="120"/>
                    </a:cubicBezTo>
                    <a:cubicBezTo>
                      <a:pt x="19" y="120"/>
                      <a:pt x="19" y="120"/>
                      <a:pt x="19" y="120"/>
                    </a:cubicBezTo>
                    <a:cubicBezTo>
                      <a:pt x="20" y="120"/>
                      <a:pt x="23" y="121"/>
                      <a:pt x="23" y="121"/>
                    </a:cubicBezTo>
                    <a:cubicBezTo>
                      <a:pt x="24" y="122"/>
                      <a:pt x="26" y="122"/>
                      <a:pt x="26" y="122"/>
                    </a:cubicBezTo>
                    <a:cubicBezTo>
                      <a:pt x="26" y="122"/>
                      <a:pt x="26" y="122"/>
                      <a:pt x="26" y="122"/>
                    </a:cubicBezTo>
                    <a:cubicBezTo>
                      <a:pt x="31" y="124"/>
                      <a:pt x="31" y="124"/>
                      <a:pt x="31" y="124"/>
                    </a:cubicBezTo>
                    <a:cubicBezTo>
                      <a:pt x="32" y="124"/>
                      <a:pt x="32" y="124"/>
                      <a:pt x="32" y="124"/>
                    </a:cubicBezTo>
                    <a:cubicBezTo>
                      <a:pt x="32" y="124"/>
                      <a:pt x="33" y="124"/>
                      <a:pt x="34" y="124"/>
                    </a:cubicBezTo>
                    <a:cubicBezTo>
                      <a:pt x="34" y="123"/>
                      <a:pt x="36" y="122"/>
                      <a:pt x="36" y="122"/>
                    </a:cubicBezTo>
                    <a:cubicBezTo>
                      <a:pt x="37" y="121"/>
                      <a:pt x="38" y="121"/>
                      <a:pt x="39" y="121"/>
                    </a:cubicBezTo>
                    <a:cubicBezTo>
                      <a:pt x="40" y="121"/>
                      <a:pt x="40" y="121"/>
                      <a:pt x="40" y="121"/>
                    </a:cubicBezTo>
                    <a:cubicBezTo>
                      <a:pt x="40" y="122"/>
                      <a:pt x="40" y="122"/>
                      <a:pt x="40" y="122"/>
                    </a:cubicBezTo>
                    <a:cubicBezTo>
                      <a:pt x="41" y="120"/>
                      <a:pt x="41" y="120"/>
                      <a:pt x="41" y="120"/>
                    </a:cubicBezTo>
                    <a:cubicBezTo>
                      <a:pt x="39" y="118"/>
                      <a:pt x="39" y="118"/>
                      <a:pt x="39" y="118"/>
                    </a:cubicBezTo>
                    <a:cubicBezTo>
                      <a:pt x="37" y="117"/>
                      <a:pt x="37" y="117"/>
                      <a:pt x="37" y="117"/>
                    </a:cubicBezTo>
                    <a:cubicBezTo>
                      <a:pt x="35" y="117"/>
                      <a:pt x="35" y="117"/>
                      <a:pt x="35" y="117"/>
                    </a:cubicBezTo>
                    <a:cubicBezTo>
                      <a:pt x="35" y="117"/>
                      <a:pt x="36" y="116"/>
                      <a:pt x="36" y="116"/>
                    </a:cubicBezTo>
                    <a:cubicBezTo>
                      <a:pt x="36" y="115"/>
                      <a:pt x="36" y="113"/>
                      <a:pt x="36" y="113"/>
                    </a:cubicBezTo>
                    <a:cubicBezTo>
                      <a:pt x="35" y="113"/>
                      <a:pt x="35" y="113"/>
                      <a:pt x="35" y="113"/>
                    </a:cubicBezTo>
                    <a:cubicBezTo>
                      <a:pt x="35" y="111"/>
                      <a:pt x="35" y="111"/>
                      <a:pt x="35" y="111"/>
                    </a:cubicBezTo>
                    <a:cubicBezTo>
                      <a:pt x="35" y="111"/>
                      <a:pt x="38" y="111"/>
                      <a:pt x="39" y="111"/>
                    </a:cubicBezTo>
                    <a:cubicBezTo>
                      <a:pt x="39" y="111"/>
                      <a:pt x="40" y="110"/>
                      <a:pt x="40" y="110"/>
                    </a:cubicBezTo>
                    <a:cubicBezTo>
                      <a:pt x="40" y="108"/>
                      <a:pt x="40" y="108"/>
                      <a:pt x="40" y="108"/>
                    </a:cubicBezTo>
                    <a:cubicBezTo>
                      <a:pt x="40" y="108"/>
                      <a:pt x="40" y="107"/>
                      <a:pt x="40" y="107"/>
                    </a:cubicBezTo>
                    <a:cubicBezTo>
                      <a:pt x="40" y="107"/>
                      <a:pt x="40" y="107"/>
                      <a:pt x="40" y="107"/>
                    </a:cubicBezTo>
                    <a:cubicBezTo>
                      <a:pt x="40" y="105"/>
                      <a:pt x="40" y="105"/>
                      <a:pt x="40" y="105"/>
                    </a:cubicBezTo>
                    <a:cubicBezTo>
                      <a:pt x="38" y="103"/>
                      <a:pt x="38" y="103"/>
                      <a:pt x="38" y="103"/>
                    </a:cubicBezTo>
                    <a:cubicBezTo>
                      <a:pt x="38" y="103"/>
                      <a:pt x="38" y="101"/>
                      <a:pt x="38" y="100"/>
                    </a:cubicBezTo>
                    <a:cubicBezTo>
                      <a:pt x="38" y="98"/>
                      <a:pt x="38" y="99"/>
                      <a:pt x="38" y="98"/>
                    </a:cubicBezTo>
                    <a:cubicBezTo>
                      <a:pt x="38" y="98"/>
                      <a:pt x="38" y="98"/>
                      <a:pt x="38" y="98"/>
                    </a:cubicBezTo>
                    <a:cubicBezTo>
                      <a:pt x="36" y="98"/>
                      <a:pt x="36" y="98"/>
                      <a:pt x="36" y="98"/>
                    </a:cubicBezTo>
                    <a:cubicBezTo>
                      <a:pt x="36" y="97"/>
                      <a:pt x="36" y="97"/>
                      <a:pt x="36" y="97"/>
                    </a:cubicBezTo>
                    <a:cubicBezTo>
                      <a:pt x="36" y="97"/>
                      <a:pt x="37" y="97"/>
                      <a:pt x="38" y="97"/>
                    </a:cubicBezTo>
                    <a:cubicBezTo>
                      <a:pt x="38" y="97"/>
                      <a:pt x="39" y="96"/>
                      <a:pt x="39" y="96"/>
                    </a:cubicBezTo>
                    <a:cubicBezTo>
                      <a:pt x="41" y="95"/>
                      <a:pt x="41" y="95"/>
                      <a:pt x="41" y="95"/>
                    </a:cubicBezTo>
                    <a:cubicBezTo>
                      <a:pt x="42" y="94"/>
                      <a:pt x="42" y="94"/>
                      <a:pt x="42" y="94"/>
                    </a:cubicBezTo>
                    <a:cubicBezTo>
                      <a:pt x="43" y="93"/>
                      <a:pt x="43" y="93"/>
                      <a:pt x="43" y="93"/>
                    </a:cubicBezTo>
                    <a:cubicBezTo>
                      <a:pt x="41" y="92"/>
                      <a:pt x="41" y="92"/>
                      <a:pt x="41" y="92"/>
                    </a:cubicBezTo>
                    <a:cubicBezTo>
                      <a:pt x="40" y="91"/>
                      <a:pt x="40" y="91"/>
                      <a:pt x="40" y="91"/>
                    </a:cubicBezTo>
                    <a:cubicBezTo>
                      <a:pt x="38" y="89"/>
                      <a:pt x="38" y="89"/>
                      <a:pt x="38" y="89"/>
                    </a:cubicBezTo>
                    <a:cubicBezTo>
                      <a:pt x="39" y="89"/>
                      <a:pt x="39" y="89"/>
                      <a:pt x="39" y="89"/>
                    </a:cubicBezTo>
                    <a:cubicBezTo>
                      <a:pt x="43" y="92"/>
                      <a:pt x="43" y="92"/>
                      <a:pt x="43" y="92"/>
                    </a:cubicBezTo>
                    <a:cubicBezTo>
                      <a:pt x="43" y="92"/>
                      <a:pt x="41" y="90"/>
                      <a:pt x="41" y="90"/>
                    </a:cubicBezTo>
                    <a:cubicBezTo>
                      <a:pt x="41" y="90"/>
                      <a:pt x="42" y="89"/>
                      <a:pt x="42" y="89"/>
                    </a:cubicBezTo>
                    <a:cubicBezTo>
                      <a:pt x="43" y="89"/>
                      <a:pt x="44" y="90"/>
                      <a:pt x="44" y="90"/>
                    </a:cubicBezTo>
                    <a:cubicBezTo>
                      <a:pt x="45" y="89"/>
                      <a:pt x="45" y="89"/>
                      <a:pt x="45" y="89"/>
                    </a:cubicBezTo>
                    <a:cubicBezTo>
                      <a:pt x="47" y="88"/>
                      <a:pt x="47" y="88"/>
                      <a:pt x="47" y="88"/>
                    </a:cubicBezTo>
                    <a:cubicBezTo>
                      <a:pt x="47" y="88"/>
                      <a:pt x="48" y="87"/>
                      <a:pt x="49" y="86"/>
                    </a:cubicBezTo>
                    <a:cubicBezTo>
                      <a:pt x="49" y="85"/>
                      <a:pt x="48" y="85"/>
                      <a:pt x="48" y="85"/>
                    </a:cubicBezTo>
                    <a:cubicBezTo>
                      <a:pt x="48" y="83"/>
                      <a:pt x="48" y="83"/>
                      <a:pt x="48" y="83"/>
                    </a:cubicBezTo>
                    <a:cubicBezTo>
                      <a:pt x="47" y="83"/>
                      <a:pt x="47" y="83"/>
                      <a:pt x="47" y="83"/>
                    </a:cubicBezTo>
                    <a:cubicBezTo>
                      <a:pt x="46" y="82"/>
                      <a:pt x="46" y="82"/>
                      <a:pt x="46" y="82"/>
                    </a:cubicBezTo>
                    <a:cubicBezTo>
                      <a:pt x="46" y="82"/>
                      <a:pt x="46" y="82"/>
                      <a:pt x="47" y="82"/>
                    </a:cubicBezTo>
                    <a:cubicBezTo>
                      <a:pt x="47" y="81"/>
                      <a:pt x="47" y="81"/>
                      <a:pt x="48" y="81"/>
                    </a:cubicBezTo>
                    <a:cubicBezTo>
                      <a:pt x="49" y="81"/>
                      <a:pt x="50" y="82"/>
                      <a:pt x="50" y="82"/>
                    </a:cubicBezTo>
                    <a:cubicBezTo>
                      <a:pt x="50" y="82"/>
                      <a:pt x="51" y="82"/>
                      <a:pt x="51" y="82"/>
                    </a:cubicBezTo>
                    <a:cubicBezTo>
                      <a:pt x="51" y="82"/>
                      <a:pt x="53" y="81"/>
                      <a:pt x="53" y="81"/>
                    </a:cubicBezTo>
                    <a:cubicBezTo>
                      <a:pt x="53" y="80"/>
                      <a:pt x="53" y="80"/>
                      <a:pt x="53" y="79"/>
                    </a:cubicBezTo>
                    <a:cubicBezTo>
                      <a:pt x="54" y="79"/>
                      <a:pt x="53" y="79"/>
                      <a:pt x="53" y="78"/>
                    </a:cubicBezTo>
                    <a:cubicBezTo>
                      <a:pt x="53" y="78"/>
                      <a:pt x="53" y="76"/>
                      <a:pt x="53" y="76"/>
                    </a:cubicBezTo>
                    <a:cubicBezTo>
                      <a:pt x="53" y="75"/>
                      <a:pt x="53" y="75"/>
                      <a:pt x="53" y="74"/>
                    </a:cubicBezTo>
                    <a:cubicBezTo>
                      <a:pt x="53" y="74"/>
                      <a:pt x="54" y="73"/>
                      <a:pt x="54" y="73"/>
                    </a:cubicBezTo>
                    <a:cubicBezTo>
                      <a:pt x="54" y="72"/>
                      <a:pt x="53" y="71"/>
                      <a:pt x="53" y="71"/>
                    </a:cubicBezTo>
                    <a:cubicBezTo>
                      <a:pt x="53" y="68"/>
                      <a:pt x="53" y="68"/>
                      <a:pt x="53" y="68"/>
                    </a:cubicBezTo>
                    <a:cubicBezTo>
                      <a:pt x="53" y="68"/>
                      <a:pt x="54" y="65"/>
                      <a:pt x="55" y="64"/>
                    </a:cubicBezTo>
                    <a:cubicBezTo>
                      <a:pt x="55" y="63"/>
                      <a:pt x="56" y="63"/>
                      <a:pt x="56" y="63"/>
                    </a:cubicBezTo>
                    <a:cubicBezTo>
                      <a:pt x="57" y="64"/>
                      <a:pt x="57" y="64"/>
                      <a:pt x="57" y="64"/>
                    </a:cubicBezTo>
                    <a:cubicBezTo>
                      <a:pt x="56" y="67"/>
                      <a:pt x="56" y="67"/>
                      <a:pt x="56" y="67"/>
                    </a:cubicBezTo>
                    <a:cubicBezTo>
                      <a:pt x="59" y="68"/>
                      <a:pt x="59" y="68"/>
                      <a:pt x="59" y="68"/>
                    </a:cubicBezTo>
                    <a:cubicBezTo>
                      <a:pt x="60" y="71"/>
                      <a:pt x="60" y="71"/>
                      <a:pt x="60" y="71"/>
                    </a:cubicBezTo>
                    <a:cubicBezTo>
                      <a:pt x="60" y="71"/>
                      <a:pt x="60" y="71"/>
                      <a:pt x="61" y="71"/>
                    </a:cubicBezTo>
                    <a:cubicBezTo>
                      <a:pt x="62" y="71"/>
                      <a:pt x="61" y="69"/>
                      <a:pt x="61" y="69"/>
                    </a:cubicBezTo>
                    <a:cubicBezTo>
                      <a:pt x="61" y="67"/>
                      <a:pt x="61" y="67"/>
                      <a:pt x="61" y="67"/>
                    </a:cubicBezTo>
                    <a:cubicBezTo>
                      <a:pt x="61" y="67"/>
                      <a:pt x="61" y="66"/>
                      <a:pt x="62" y="65"/>
                    </a:cubicBezTo>
                    <a:cubicBezTo>
                      <a:pt x="62" y="65"/>
                      <a:pt x="63" y="67"/>
                      <a:pt x="63" y="67"/>
                    </a:cubicBezTo>
                    <a:cubicBezTo>
                      <a:pt x="64" y="69"/>
                      <a:pt x="64" y="69"/>
                      <a:pt x="64" y="69"/>
                    </a:cubicBezTo>
                    <a:cubicBezTo>
                      <a:pt x="65" y="69"/>
                      <a:pt x="65" y="69"/>
                      <a:pt x="65" y="69"/>
                    </a:cubicBezTo>
                    <a:cubicBezTo>
                      <a:pt x="65" y="67"/>
                      <a:pt x="65" y="67"/>
                      <a:pt x="65" y="67"/>
                    </a:cubicBezTo>
                    <a:cubicBezTo>
                      <a:pt x="65" y="65"/>
                      <a:pt x="65" y="65"/>
                      <a:pt x="65" y="65"/>
                    </a:cubicBezTo>
                    <a:cubicBezTo>
                      <a:pt x="68" y="63"/>
                      <a:pt x="68" y="63"/>
                      <a:pt x="68" y="63"/>
                    </a:cubicBezTo>
                    <a:cubicBezTo>
                      <a:pt x="68" y="63"/>
                      <a:pt x="69" y="62"/>
                      <a:pt x="69" y="61"/>
                    </a:cubicBezTo>
                    <a:cubicBezTo>
                      <a:pt x="69" y="60"/>
                      <a:pt x="70" y="58"/>
                      <a:pt x="70" y="58"/>
                    </a:cubicBezTo>
                    <a:cubicBezTo>
                      <a:pt x="70" y="56"/>
                      <a:pt x="70" y="56"/>
                      <a:pt x="70" y="56"/>
                    </a:cubicBezTo>
                    <a:cubicBezTo>
                      <a:pt x="68" y="52"/>
                      <a:pt x="68" y="52"/>
                      <a:pt x="68" y="52"/>
                    </a:cubicBezTo>
                    <a:cubicBezTo>
                      <a:pt x="68" y="52"/>
                      <a:pt x="66" y="52"/>
                      <a:pt x="65" y="52"/>
                    </a:cubicBezTo>
                    <a:cubicBezTo>
                      <a:pt x="64" y="52"/>
                      <a:pt x="62" y="52"/>
                      <a:pt x="61" y="53"/>
                    </a:cubicBezTo>
                    <a:cubicBezTo>
                      <a:pt x="60" y="53"/>
                      <a:pt x="58" y="52"/>
                      <a:pt x="58" y="52"/>
                    </a:cubicBezTo>
                    <a:cubicBezTo>
                      <a:pt x="56" y="51"/>
                      <a:pt x="56" y="51"/>
                      <a:pt x="56" y="51"/>
                    </a:cubicBezTo>
                    <a:cubicBezTo>
                      <a:pt x="55" y="48"/>
                      <a:pt x="55" y="48"/>
                      <a:pt x="55" y="48"/>
                    </a:cubicBezTo>
                    <a:cubicBezTo>
                      <a:pt x="56" y="47"/>
                      <a:pt x="56" y="47"/>
                      <a:pt x="56" y="47"/>
                    </a:cubicBezTo>
                    <a:cubicBezTo>
                      <a:pt x="54" y="44"/>
                      <a:pt x="54" y="44"/>
                      <a:pt x="54" y="44"/>
                    </a:cubicBezTo>
                    <a:cubicBezTo>
                      <a:pt x="54" y="41"/>
                      <a:pt x="54" y="41"/>
                      <a:pt x="54" y="41"/>
                    </a:cubicBezTo>
                    <a:cubicBezTo>
                      <a:pt x="54" y="37"/>
                      <a:pt x="54" y="37"/>
                      <a:pt x="54" y="37"/>
                    </a:cubicBezTo>
                    <a:cubicBezTo>
                      <a:pt x="53" y="33"/>
                      <a:pt x="53" y="33"/>
                      <a:pt x="53" y="33"/>
                    </a:cubicBezTo>
                    <a:cubicBezTo>
                      <a:pt x="56" y="28"/>
                      <a:pt x="56" y="28"/>
                      <a:pt x="56" y="28"/>
                    </a:cubicBezTo>
                    <a:cubicBezTo>
                      <a:pt x="57" y="24"/>
                      <a:pt x="57" y="24"/>
                      <a:pt x="57" y="24"/>
                    </a:cubicBezTo>
                    <a:cubicBezTo>
                      <a:pt x="57" y="24"/>
                      <a:pt x="59" y="22"/>
                      <a:pt x="60" y="21"/>
                    </a:cubicBezTo>
                    <a:cubicBezTo>
                      <a:pt x="61" y="20"/>
                      <a:pt x="59" y="18"/>
                      <a:pt x="59" y="18"/>
                    </a:cubicBezTo>
                    <a:cubicBezTo>
                      <a:pt x="58" y="15"/>
                      <a:pt x="58" y="15"/>
                      <a:pt x="58" y="15"/>
                    </a:cubicBezTo>
                    <a:cubicBezTo>
                      <a:pt x="58" y="11"/>
                      <a:pt x="58" y="11"/>
                      <a:pt x="58" y="11"/>
                    </a:cubicBezTo>
                    <a:cubicBezTo>
                      <a:pt x="58" y="11"/>
                      <a:pt x="58" y="11"/>
                      <a:pt x="58" y="11"/>
                    </a:cubicBezTo>
                    <a:cubicBezTo>
                      <a:pt x="57" y="7"/>
                      <a:pt x="57" y="7"/>
                      <a:pt x="57" y="7"/>
                    </a:cubicBezTo>
                    <a:cubicBezTo>
                      <a:pt x="57" y="6"/>
                      <a:pt x="57" y="6"/>
                      <a:pt x="57" y="6"/>
                    </a:cubicBezTo>
                    <a:cubicBezTo>
                      <a:pt x="57" y="4"/>
                      <a:pt x="57" y="4"/>
                      <a:pt x="57" y="4"/>
                    </a:cubicBezTo>
                    <a:cubicBezTo>
                      <a:pt x="59" y="0"/>
                      <a:pt x="59" y="0"/>
                      <a:pt x="59" y="0"/>
                    </a:cubicBezTo>
                    <a:cubicBezTo>
                      <a:pt x="58" y="0"/>
                      <a:pt x="58" y="0"/>
                      <a:pt x="58" y="0"/>
                    </a:cubicBezTo>
                    <a:cubicBezTo>
                      <a:pt x="58" y="0"/>
                      <a:pt x="54" y="4"/>
                      <a:pt x="53" y="4"/>
                    </a:cubicBezTo>
                    <a:cubicBezTo>
                      <a:pt x="52" y="5"/>
                      <a:pt x="49" y="5"/>
                      <a:pt x="49" y="5"/>
                    </a:cubicBezTo>
                    <a:cubicBezTo>
                      <a:pt x="44" y="7"/>
                      <a:pt x="44" y="7"/>
                      <a:pt x="44" y="7"/>
                    </a:cubicBezTo>
                    <a:cubicBezTo>
                      <a:pt x="42" y="11"/>
                      <a:pt x="42" y="11"/>
                      <a:pt x="42" y="11"/>
                    </a:cubicBezTo>
                    <a:cubicBezTo>
                      <a:pt x="41" y="14"/>
                      <a:pt x="41" y="14"/>
                      <a:pt x="41" y="14"/>
                    </a:cubicBezTo>
                    <a:cubicBezTo>
                      <a:pt x="38" y="19"/>
                      <a:pt x="38" y="19"/>
                      <a:pt x="38" y="19"/>
                    </a:cubicBezTo>
                    <a:cubicBezTo>
                      <a:pt x="35" y="24"/>
                      <a:pt x="35" y="24"/>
                      <a:pt x="35" y="24"/>
                    </a:cubicBezTo>
                    <a:cubicBezTo>
                      <a:pt x="30" y="27"/>
                      <a:pt x="30" y="27"/>
                      <a:pt x="30" y="27"/>
                    </a:cubicBezTo>
                    <a:cubicBezTo>
                      <a:pt x="28" y="26"/>
                      <a:pt x="28" y="26"/>
                      <a:pt x="28" y="26"/>
                    </a:cubicBezTo>
                    <a:cubicBezTo>
                      <a:pt x="26" y="26"/>
                      <a:pt x="26" y="26"/>
                      <a:pt x="26" y="26"/>
                    </a:cubicBezTo>
                    <a:cubicBezTo>
                      <a:pt x="24" y="26"/>
                      <a:pt x="24" y="26"/>
                      <a:pt x="24" y="26"/>
                    </a:cubicBezTo>
                    <a:cubicBezTo>
                      <a:pt x="22" y="26"/>
                      <a:pt x="22" y="26"/>
                      <a:pt x="22" y="26"/>
                    </a:cubicBezTo>
                    <a:cubicBezTo>
                      <a:pt x="19" y="26"/>
                      <a:pt x="19" y="26"/>
                      <a:pt x="19" y="26"/>
                    </a:cubicBezTo>
                    <a:cubicBezTo>
                      <a:pt x="19" y="26"/>
                      <a:pt x="18" y="27"/>
                      <a:pt x="18" y="27"/>
                    </a:cubicBezTo>
                    <a:cubicBezTo>
                      <a:pt x="17" y="28"/>
                      <a:pt x="16" y="27"/>
                      <a:pt x="16" y="27"/>
                    </a:cubicBezTo>
                    <a:cubicBezTo>
                      <a:pt x="13" y="27"/>
                      <a:pt x="13" y="27"/>
                      <a:pt x="13" y="27"/>
                    </a:cubicBezTo>
                    <a:cubicBezTo>
                      <a:pt x="12" y="29"/>
                      <a:pt x="12" y="29"/>
                      <a:pt x="12" y="29"/>
                    </a:cubicBezTo>
                    <a:cubicBezTo>
                      <a:pt x="11" y="31"/>
                      <a:pt x="11" y="31"/>
                      <a:pt x="11" y="31"/>
                    </a:cubicBezTo>
                    <a:cubicBezTo>
                      <a:pt x="9" y="33"/>
                      <a:pt x="9" y="33"/>
                      <a:pt x="9" y="33"/>
                    </a:cubicBezTo>
                    <a:cubicBezTo>
                      <a:pt x="8" y="34"/>
                      <a:pt x="8" y="34"/>
                      <a:pt x="8" y="34"/>
                    </a:cubicBezTo>
                    <a:cubicBezTo>
                      <a:pt x="7" y="36"/>
                      <a:pt x="7" y="36"/>
                      <a:pt x="7" y="36"/>
                    </a:cubicBezTo>
                    <a:cubicBezTo>
                      <a:pt x="7" y="36"/>
                      <a:pt x="6" y="39"/>
                      <a:pt x="5" y="39"/>
                    </a:cubicBezTo>
                    <a:cubicBezTo>
                      <a:pt x="5" y="40"/>
                      <a:pt x="5" y="40"/>
                      <a:pt x="4" y="40"/>
                    </a:cubicBezTo>
                    <a:cubicBezTo>
                      <a:pt x="4" y="41"/>
                      <a:pt x="4" y="41"/>
                      <a:pt x="4" y="41"/>
                    </a:cubicBezTo>
                    <a:cubicBezTo>
                      <a:pt x="6" y="43"/>
                      <a:pt x="6" y="43"/>
                      <a:pt x="6" y="43"/>
                    </a:cubicBezTo>
                    <a:cubicBezTo>
                      <a:pt x="6" y="43"/>
                      <a:pt x="6" y="44"/>
                      <a:pt x="6" y="45"/>
                    </a:cubicBezTo>
                    <a:cubicBezTo>
                      <a:pt x="7" y="45"/>
                      <a:pt x="7" y="46"/>
                      <a:pt x="7" y="46"/>
                    </a:cubicBezTo>
                    <a:cubicBezTo>
                      <a:pt x="7" y="47"/>
                      <a:pt x="7" y="47"/>
                      <a:pt x="7" y="47"/>
                    </a:cubicBezTo>
                    <a:cubicBezTo>
                      <a:pt x="9" y="46"/>
                      <a:pt x="9" y="46"/>
                      <a:pt x="9" y="46"/>
                    </a:cubicBezTo>
                    <a:cubicBezTo>
                      <a:pt x="10" y="46"/>
                      <a:pt x="10" y="46"/>
                      <a:pt x="10" y="46"/>
                    </a:cubicBezTo>
                    <a:cubicBezTo>
                      <a:pt x="9" y="47"/>
                      <a:pt x="9" y="47"/>
                      <a:pt x="9" y="47"/>
                    </a:cubicBezTo>
                    <a:cubicBezTo>
                      <a:pt x="10" y="49"/>
                      <a:pt x="10" y="49"/>
                      <a:pt x="10" y="49"/>
                    </a:cubicBezTo>
                    <a:cubicBezTo>
                      <a:pt x="10" y="49"/>
                      <a:pt x="11" y="50"/>
                      <a:pt x="11" y="50"/>
                    </a:cubicBezTo>
                    <a:cubicBezTo>
                      <a:pt x="12" y="50"/>
                      <a:pt x="13" y="49"/>
                      <a:pt x="13" y="49"/>
                    </a:cubicBezTo>
                    <a:cubicBezTo>
                      <a:pt x="14" y="47"/>
                      <a:pt x="14" y="47"/>
                      <a:pt x="14" y="47"/>
                    </a:cubicBezTo>
                    <a:cubicBezTo>
                      <a:pt x="13" y="46"/>
                      <a:pt x="13" y="46"/>
                      <a:pt x="13" y="46"/>
                    </a:cubicBezTo>
                    <a:cubicBezTo>
                      <a:pt x="11" y="46"/>
                      <a:pt x="11" y="46"/>
                      <a:pt x="11" y="46"/>
                    </a:cubicBezTo>
                    <a:cubicBezTo>
                      <a:pt x="11" y="45"/>
                      <a:pt x="11" y="45"/>
                      <a:pt x="11" y="45"/>
                    </a:cubicBezTo>
                    <a:cubicBezTo>
                      <a:pt x="11" y="44"/>
                      <a:pt x="11" y="44"/>
                      <a:pt x="11" y="44"/>
                    </a:cubicBezTo>
                    <a:cubicBezTo>
                      <a:pt x="11" y="44"/>
                      <a:pt x="11" y="43"/>
                      <a:pt x="11" y="43"/>
                    </a:cubicBezTo>
                    <a:cubicBezTo>
                      <a:pt x="11" y="42"/>
                      <a:pt x="10" y="42"/>
                      <a:pt x="10" y="42"/>
                    </a:cubicBezTo>
                    <a:cubicBezTo>
                      <a:pt x="11" y="41"/>
                      <a:pt x="11" y="41"/>
                      <a:pt x="11" y="41"/>
                    </a:cubicBezTo>
                    <a:cubicBezTo>
                      <a:pt x="12" y="40"/>
                      <a:pt x="12" y="40"/>
                      <a:pt x="12" y="40"/>
                    </a:cubicBezTo>
                    <a:cubicBezTo>
                      <a:pt x="13" y="39"/>
                      <a:pt x="13" y="39"/>
                      <a:pt x="13" y="39"/>
                    </a:cubicBezTo>
                    <a:cubicBezTo>
                      <a:pt x="13" y="37"/>
                      <a:pt x="13" y="37"/>
                      <a:pt x="13" y="37"/>
                    </a:cubicBezTo>
                    <a:cubicBezTo>
                      <a:pt x="14" y="36"/>
                      <a:pt x="14" y="36"/>
                      <a:pt x="14" y="36"/>
                    </a:cubicBezTo>
                    <a:cubicBezTo>
                      <a:pt x="15" y="35"/>
                      <a:pt x="15" y="35"/>
                      <a:pt x="15" y="35"/>
                    </a:cubicBezTo>
                    <a:cubicBezTo>
                      <a:pt x="15" y="35"/>
                      <a:pt x="16" y="35"/>
                      <a:pt x="16" y="34"/>
                    </a:cubicBezTo>
                    <a:cubicBezTo>
                      <a:pt x="16" y="34"/>
                      <a:pt x="17" y="34"/>
                      <a:pt x="18" y="34"/>
                    </a:cubicBezTo>
                    <a:cubicBezTo>
                      <a:pt x="19" y="33"/>
                      <a:pt x="19" y="33"/>
                      <a:pt x="19" y="33"/>
                    </a:cubicBezTo>
                    <a:cubicBezTo>
                      <a:pt x="19" y="32"/>
                      <a:pt x="19" y="32"/>
                      <a:pt x="19" y="32"/>
                    </a:cubicBezTo>
                    <a:cubicBezTo>
                      <a:pt x="19" y="32"/>
                      <a:pt x="21" y="32"/>
                      <a:pt x="21" y="32"/>
                    </a:cubicBezTo>
                    <a:cubicBezTo>
                      <a:pt x="22" y="32"/>
                      <a:pt x="22" y="32"/>
                      <a:pt x="22" y="32"/>
                    </a:cubicBezTo>
                    <a:cubicBezTo>
                      <a:pt x="24" y="32"/>
                      <a:pt x="24" y="32"/>
                      <a:pt x="24" y="32"/>
                    </a:cubicBezTo>
                    <a:cubicBezTo>
                      <a:pt x="24" y="32"/>
                      <a:pt x="25" y="31"/>
                      <a:pt x="26" y="31"/>
                    </a:cubicBezTo>
                    <a:cubicBezTo>
                      <a:pt x="26" y="31"/>
                      <a:pt x="27" y="31"/>
                      <a:pt x="27" y="31"/>
                    </a:cubicBezTo>
                    <a:cubicBezTo>
                      <a:pt x="27" y="31"/>
                      <a:pt x="27" y="32"/>
                      <a:pt x="27" y="32"/>
                    </a:cubicBezTo>
                    <a:cubicBezTo>
                      <a:pt x="28" y="32"/>
                      <a:pt x="29" y="32"/>
                      <a:pt x="29" y="32"/>
                    </a:cubicBezTo>
                    <a:cubicBezTo>
                      <a:pt x="30" y="32"/>
                      <a:pt x="30" y="32"/>
                      <a:pt x="30" y="32"/>
                    </a:cubicBezTo>
                    <a:cubicBezTo>
                      <a:pt x="30" y="32"/>
                      <a:pt x="31" y="32"/>
                      <a:pt x="31" y="31"/>
                    </a:cubicBezTo>
                    <a:cubicBezTo>
                      <a:pt x="32" y="30"/>
                      <a:pt x="32" y="30"/>
                      <a:pt x="34" y="30"/>
                    </a:cubicBezTo>
                    <a:cubicBezTo>
                      <a:pt x="36" y="30"/>
                      <a:pt x="35" y="30"/>
                      <a:pt x="36" y="30"/>
                    </a:cubicBezTo>
                    <a:cubicBezTo>
                      <a:pt x="37" y="29"/>
                      <a:pt x="37" y="30"/>
                      <a:pt x="38" y="29"/>
                    </a:cubicBezTo>
                    <a:cubicBezTo>
                      <a:pt x="38" y="29"/>
                      <a:pt x="40" y="28"/>
                      <a:pt x="40" y="28"/>
                    </a:cubicBezTo>
                    <a:cubicBezTo>
                      <a:pt x="41" y="28"/>
                      <a:pt x="42" y="29"/>
                      <a:pt x="42" y="30"/>
                    </a:cubicBezTo>
                    <a:cubicBezTo>
                      <a:pt x="41" y="30"/>
                      <a:pt x="40" y="30"/>
                      <a:pt x="40" y="30"/>
                    </a:cubicBezTo>
                    <a:cubicBezTo>
                      <a:pt x="40" y="30"/>
                      <a:pt x="40" y="31"/>
                      <a:pt x="39" y="32"/>
                    </a:cubicBezTo>
                    <a:cubicBezTo>
                      <a:pt x="38" y="32"/>
                      <a:pt x="39" y="32"/>
                      <a:pt x="38" y="32"/>
                    </a:cubicBezTo>
                    <a:cubicBezTo>
                      <a:pt x="37" y="31"/>
                      <a:pt x="37" y="33"/>
                      <a:pt x="37" y="33"/>
                    </a:cubicBezTo>
                    <a:cubicBezTo>
                      <a:pt x="37" y="33"/>
                      <a:pt x="37" y="33"/>
                      <a:pt x="37" y="33"/>
                    </a:cubicBezTo>
                    <a:cubicBezTo>
                      <a:pt x="37" y="33"/>
                      <a:pt x="35" y="32"/>
                      <a:pt x="34" y="32"/>
                    </a:cubicBezTo>
                    <a:cubicBezTo>
                      <a:pt x="34" y="32"/>
                      <a:pt x="32" y="32"/>
                      <a:pt x="31" y="32"/>
                    </a:cubicBezTo>
                    <a:cubicBezTo>
                      <a:pt x="30" y="32"/>
                      <a:pt x="30" y="32"/>
                      <a:pt x="29" y="32"/>
                    </a:cubicBezTo>
                    <a:cubicBezTo>
                      <a:pt x="28" y="33"/>
                      <a:pt x="29" y="33"/>
                      <a:pt x="28" y="34"/>
                    </a:cubicBezTo>
                    <a:cubicBezTo>
                      <a:pt x="27" y="34"/>
                      <a:pt x="27" y="36"/>
                      <a:pt x="27" y="36"/>
                    </a:cubicBezTo>
                    <a:cubicBezTo>
                      <a:pt x="27" y="36"/>
                      <a:pt x="26" y="37"/>
                      <a:pt x="26" y="38"/>
                    </a:cubicBezTo>
                    <a:cubicBezTo>
                      <a:pt x="26" y="38"/>
                      <a:pt x="27" y="39"/>
                      <a:pt x="27" y="40"/>
                    </a:cubicBezTo>
                    <a:cubicBezTo>
                      <a:pt x="27" y="42"/>
                      <a:pt x="27" y="42"/>
                      <a:pt x="27" y="42"/>
                    </a:cubicBezTo>
                    <a:cubicBezTo>
                      <a:pt x="27" y="42"/>
                      <a:pt x="28" y="45"/>
                      <a:pt x="29" y="45"/>
                    </a:cubicBezTo>
                    <a:cubicBezTo>
                      <a:pt x="29" y="45"/>
                      <a:pt x="30" y="45"/>
                      <a:pt x="30" y="46"/>
                    </a:cubicBezTo>
                    <a:cubicBezTo>
                      <a:pt x="31" y="47"/>
                      <a:pt x="30" y="47"/>
                      <a:pt x="30" y="47"/>
                    </a:cubicBezTo>
                    <a:cubicBezTo>
                      <a:pt x="30" y="48"/>
                      <a:pt x="30" y="48"/>
                      <a:pt x="30" y="48"/>
                    </a:cubicBezTo>
                    <a:cubicBezTo>
                      <a:pt x="30" y="48"/>
                      <a:pt x="31" y="49"/>
                      <a:pt x="31" y="51"/>
                    </a:cubicBezTo>
                    <a:cubicBezTo>
                      <a:pt x="32" y="52"/>
                      <a:pt x="31" y="51"/>
                      <a:pt x="31" y="52"/>
                    </a:cubicBezTo>
                    <a:cubicBezTo>
                      <a:pt x="32" y="53"/>
                      <a:pt x="30" y="51"/>
                      <a:pt x="30" y="51"/>
                    </a:cubicBezTo>
                    <a:cubicBezTo>
                      <a:pt x="30" y="51"/>
                      <a:pt x="30" y="50"/>
                      <a:pt x="30" y="50"/>
                    </a:cubicBezTo>
                    <a:cubicBezTo>
                      <a:pt x="30" y="50"/>
                      <a:pt x="30" y="49"/>
                      <a:pt x="30" y="49"/>
                    </a:cubicBezTo>
                    <a:cubicBezTo>
                      <a:pt x="30" y="49"/>
                      <a:pt x="29" y="48"/>
                      <a:pt x="29" y="48"/>
                    </a:cubicBezTo>
                    <a:cubicBezTo>
                      <a:pt x="28" y="48"/>
                      <a:pt x="28" y="48"/>
                      <a:pt x="28" y="48"/>
                    </a:cubicBezTo>
                    <a:cubicBezTo>
                      <a:pt x="27" y="48"/>
                      <a:pt x="27" y="48"/>
                      <a:pt x="27" y="48"/>
                    </a:cubicBezTo>
                    <a:cubicBezTo>
                      <a:pt x="27" y="48"/>
                      <a:pt x="27" y="50"/>
                      <a:pt x="27" y="50"/>
                    </a:cubicBezTo>
                    <a:cubicBezTo>
                      <a:pt x="27" y="50"/>
                      <a:pt x="27" y="51"/>
                      <a:pt x="25" y="50"/>
                    </a:cubicBezTo>
                    <a:cubicBezTo>
                      <a:pt x="23" y="50"/>
                      <a:pt x="24" y="49"/>
                      <a:pt x="24" y="49"/>
                    </a:cubicBezTo>
                    <a:cubicBezTo>
                      <a:pt x="24" y="49"/>
                      <a:pt x="25" y="48"/>
                      <a:pt x="25" y="48"/>
                    </a:cubicBezTo>
                    <a:cubicBezTo>
                      <a:pt x="25" y="47"/>
                      <a:pt x="26" y="47"/>
                      <a:pt x="26" y="47"/>
                    </a:cubicBezTo>
                    <a:cubicBezTo>
                      <a:pt x="25" y="44"/>
                      <a:pt x="25" y="44"/>
                      <a:pt x="25" y="44"/>
                    </a:cubicBezTo>
                    <a:cubicBezTo>
                      <a:pt x="25" y="44"/>
                      <a:pt x="25" y="44"/>
                      <a:pt x="26" y="43"/>
                    </a:cubicBezTo>
                    <a:cubicBezTo>
                      <a:pt x="26" y="43"/>
                      <a:pt x="26" y="42"/>
                      <a:pt x="26" y="42"/>
                    </a:cubicBezTo>
                    <a:cubicBezTo>
                      <a:pt x="26" y="42"/>
                      <a:pt x="24" y="40"/>
                      <a:pt x="23" y="40"/>
                    </a:cubicBezTo>
                    <a:cubicBezTo>
                      <a:pt x="22" y="40"/>
                      <a:pt x="22" y="41"/>
                      <a:pt x="21" y="41"/>
                    </a:cubicBezTo>
                    <a:cubicBezTo>
                      <a:pt x="21" y="42"/>
                      <a:pt x="20" y="42"/>
                      <a:pt x="20" y="43"/>
                    </a:cubicBezTo>
                    <a:cubicBezTo>
                      <a:pt x="19" y="44"/>
                      <a:pt x="20" y="44"/>
                      <a:pt x="20" y="45"/>
                    </a:cubicBezTo>
                    <a:cubicBezTo>
                      <a:pt x="20" y="45"/>
                      <a:pt x="21" y="46"/>
                      <a:pt x="21" y="46"/>
                    </a:cubicBezTo>
                    <a:cubicBezTo>
                      <a:pt x="19" y="47"/>
                      <a:pt x="19" y="47"/>
                      <a:pt x="19" y="47"/>
                    </a:cubicBezTo>
                    <a:cubicBezTo>
                      <a:pt x="19" y="47"/>
                      <a:pt x="19" y="46"/>
                      <a:pt x="19" y="45"/>
                    </a:cubicBezTo>
                    <a:cubicBezTo>
                      <a:pt x="19" y="45"/>
                      <a:pt x="17" y="44"/>
                      <a:pt x="17" y="44"/>
                    </a:cubicBezTo>
                    <a:cubicBezTo>
                      <a:pt x="19" y="42"/>
                      <a:pt x="19" y="42"/>
                      <a:pt x="19" y="42"/>
                    </a:cubicBezTo>
                    <a:cubicBezTo>
                      <a:pt x="19" y="42"/>
                      <a:pt x="19" y="41"/>
                      <a:pt x="19" y="41"/>
                    </a:cubicBezTo>
                    <a:cubicBezTo>
                      <a:pt x="19" y="40"/>
                      <a:pt x="19" y="39"/>
                      <a:pt x="19" y="39"/>
                    </a:cubicBezTo>
                    <a:cubicBezTo>
                      <a:pt x="20" y="37"/>
                      <a:pt x="20" y="37"/>
                      <a:pt x="20" y="37"/>
                    </a:cubicBezTo>
                    <a:cubicBezTo>
                      <a:pt x="20" y="37"/>
                      <a:pt x="21" y="35"/>
                      <a:pt x="20" y="35"/>
                    </a:cubicBezTo>
                    <a:cubicBezTo>
                      <a:pt x="20" y="34"/>
                      <a:pt x="19" y="35"/>
                      <a:pt x="19" y="35"/>
                    </a:cubicBezTo>
                    <a:cubicBezTo>
                      <a:pt x="19" y="35"/>
                      <a:pt x="18" y="36"/>
                      <a:pt x="18" y="36"/>
                    </a:cubicBezTo>
                    <a:cubicBezTo>
                      <a:pt x="18" y="36"/>
                      <a:pt x="16" y="36"/>
                      <a:pt x="15" y="36"/>
                    </a:cubicBezTo>
                    <a:cubicBezTo>
                      <a:pt x="14" y="37"/>
                      <a:pt x="14" y="38"/>
                      <a:pt x="14" y="38"/>
                    </a:cubicBezTo>
                    <a:cubicBezTo>
                      <a:pt x="14" y="38"/>
                      <a:pt x="14" y="41"/>
                      <a:pt x="13" y="41"/>
                    </a:cubicBezTo>
                    <a:cubicBezTo>
                      <a:pt x="13" y="41"/>
                      <a:pt x="12" y="43"/>
                      <a:pt x="12" y="43"/>
                    </a:cubicBezTo>
                    <a:cubicBezTo>
                      <a:pt x="12" y="43"/>
                      <a:pt x="13" y="44"/>
                      <a:pt x="13" y="45"/>
                    </a:cubicBezTo>
                    <a:cubicBezTo>
                      <a:pt x="13" y="45"/>
                      <a:pt x="14" y="46"/>
                      <a:pt x="14" y="46"/>
                    </a:cubicBezTo>
                    <a:cubicBezTo>
                      <a:pt x="14" y="46"/>
                      <a:pt x="16" y="45"/>
                      <a:pt x="17" y="45"/>
                    </a:cubicBezTo>
                    <a:cubicBezTo>
                      <a:pt x="18" y="45"/>
                      <a:pt x="17" y="46"/>
                      <a:pt x="17" y="46"/>
                    </a:cubicBezTo>
                    <a:cubicBezTo>
                      <a:pt x="16" y="48"/>
                      <a:pt x="16" y="48"/>
                      <a:pt x="16" y="48"/>
                    </a:cubicBezTo>
                    <a:cubicBezTo>
                      <a:pt x="15" y="50"/>
                      <a:pt x="15" y="50"/>
                      <a:pt x="15" y="50"/>
                    </a:cubicBezTo>
                    <a:cubicBezTo>
                      <a:pt x="15" y="50"/>
                      <a:pt x="15" y="51"/>
                      <a:pt x="15" y="51"/>
                    </a:cubicBezTo>
                    <a:cubicBezTo>
                      <a:pt x="15" y="51"/>
                      <a:pt x="16" y="52"/>
                      <a:pt x="16" y="53"/>
                    </a:cubicBezTo>
                    <a:cubicBezTo>
                      <a:pt x="16" y="53"/>
                      <a:pt x="16" y="53"/>
                      <a:pt x="16" y="53"/>
                    </a:cubicBezTo>
                    <a:cubicBezTo>
                      <a:pt x="15" y="55"/>
                      <a:pt x="15" y="55"/>
                      <a:pt x="15" y="55"/>
                    </a:cubicBezTo>
                    <a:cubicBezTo>
                      <a:pt x="14" y="55"/>
                      <a:pt x="14" y="55"/>
                      <a:pt x="14" y="55"/>
                    </a:cubicBezTo>
                    <a:cubicBezTo>
                      <a:pt x="12" y="54"/>
                      <a:pt x="12" y="54"/>
                      <a:pt x="12" y="54"/>
                    </a:cubicBezTo>
                    <a:cubicBezTo>
                      <a:pt x="10" y="52"/>
                      <a:pt x="10" y="52"/>
                      <a:pt x="10" y="52"/>
                    </a:cubicBezTo>
                    <a:cubicBezTo>
                      <a:pt x="8" y="51"/>
                      <a:pt x="8" y="51"/>
                      <a:pt x="8" y="51"/>
                    </a:cubicBezTo>
                    <a:cubicBezTo>
                      <a:pt x="8" y="51"/>
                      <a:pt x="7" y="50"/>
                      <a:pt x="7" y="50"/>
                    </a:cubicBezTo>
                    <a:cubicBezTo>
                      <a:pt x="6" y="50"/>
                      <a:pt x="6" y="50"/>
                      <a:pt x="5" y="49"/>
                    </a:cubicBezTo>
                    <a:cubicBezTo>
                      <a:pt x="4" y="49"/>
                      <a:pt x="5" y="48"/>
                      <a:pt x="5" y="48"/>
                    </a:cubicBezTo>
                    <a:cubicBezTo>
                      <a:pt x="4" y="46"/>
                      <a:pt x="4" y="46"/>
                      <a:pt x="4" y="46"/>
                    </a:cubicBezTo>
                    <a:cubicBezTo>
                      <a:pt x="3" y="47"/>
                      <a:pt x="3" y="47"/>
                      <a:pt x="3" y="47"/>
                    </a:cubicBezTo>
                    <a:cubicBezTo>
                      <a:pt x="3" y="47"/>
                      <a:pt x="2" y="50"/>
                      <a:pt x="1" y="50"/>
                    </a:cubicBezTo>
                    <a:cubicBezTo>
                      <a:pt x="1" y="51"/>
                      <a:pt x="2" y="54"/>
                      <a:pt x="2" y="54"/>
                    </a:cubicBezTo>
                    <a:cubicBezTo>
                      <a:pt x="1" y="58"/>
                      <a:pt x="1" y="58"/>
                      <a:pt x="1" y="58"/>
                    </a:cubicBezTo>
                    <a:cubicBezTo>
                      <a:pt x="2" y="64"/>
                      <a:pt x="2" y="64"/>
                      <a:pt x="2" y="64"/>
                    </a:cubicBezTo>
                    <a:cubicBezTo>
                      <a:pt x="2" y="67"/>
                      <a:pt x="2" y="67"/>
                      <a:pt x="2" y="67"/>
                    </a:cubicBezTo>
                    <a:cubicBezTo>
                      <a:pt x="2" y="67"/>
                      <a:pt x="1" y="69"/>
                      <a:pt x="1" y="70"/>
                    </a:cubicBezTo>
                    <a:cubicBezTo>
                      <a:pt x="1" y="70"/>
                      <a:pt x="2" y="71"/>
                      <a:pt x="2" y="71"/>
                    </a:cubicBezTo>
                    <a:cubicBezTo>
                      <a:pt x="3" y="71"/>
                      <a:pt x="3" y="71"/>
                      <a:pt x="3" y="71"/>
                    </a:cubicBezTo>
                    <a:cubicBezTo>
                      <a:pt x="3" y="71"/>
                      <a:pt x="6" y="75"/>
                      <a:pt x="6" y="76"/>
                    </a:cubicBezTo>
                    <a:cubicBezTo>
                      <a:pt x="6" y="77"/>
                      <a:pt x="6" y="77"/>
                      <a:pt x="6" y="77"/>
                    </a:cubicBezTo>
                    <a:cubicBezTo>
                      <a:pt x="7" y="78"/>
                      <a:pt x="7" y="80"/>
                      <a:pt x="7" y="80"/>
                    </a:cubicBezTo>
                    <a:cubicBezTo>
                      <a:pt x="7" y="81"/>
                      <a:pt x="7" y="81"/>
                      <a:pt x="7" y="81"/>
                    </a:cubicBezTo>
                    <a:cubicBezTo>
                      <a:pt x="7" y="81"/>
                      <a:pt x="5" y="83"/>
                      <a:pt x="4" y="83"/>
                    </a:cubicBezTo>
                    <a:cubicBezTo>
                      <a:pt x="3" y="83"/>
                      <a:pt x="4" y="83"/>
                      <a:pt x="3" y="83"/>
                    </a:cubicBezTo>
                    <a:cubicBezTo>
                      <a:pt x="3" y="83"/>
                      <a:pt x="3" y="84"/>
                      <a:pt x="3" y="84"/>
                    </a:cubicBezTo>
                    <a:cubicBezTo>
                      <a:pt x="3" y="84"/>
                      <a:pt x="3" y="87"/>
                      <a:pt x="3" y="87"/>
                    </a:cubicBezTo>
                    <a:cubicBezTo>
                      <a:pt x="3" y="88"/>
                      <a:pt x="2" y="90"/>
                      <a:pt x="2" y="9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3" name="Freeform 46"/>
              <p:cNvSpPr>
                <a:spLocks/>
              </p:cNvSpPr>
              <p:nvPr/>
            </p:nvSpPr>
            <p:spPr bwMode="auto">
              <a:xfrm>
                <a:off x="2734" y="1711"/>
                <a:ext cx="87" cy="102"/>
              </a:xfrm>
              <a:custGeom>
                <a:avLst/>
                <a:gdLst>
                  <a:gd name="T0" fmla="*/ 2 w 43"/>
                  <a:gd name="T1" fmla="*/ 21 h 51"/>
                  <a:gd name="T2" fmla="*/ 5 w 43"/>
                  <a:gd name="T3" fmla="*/ 24 h 51"/>
                  <a:gd name="T4" fmla="*/ 6 w 43"/>
                  <a:gd name="T5" fmla="*/ 29 h 51"/>
                  <a:gd name="T6" fmla="*/ 7 w 43"/>
                  <a:gd name="T7" fmla="*/ 33 h 51"/>
                  <a:gd name="T8" fmla="*/ 6 w 43"/>
                  <a:gd name="T9" fmla="*/ 36 h 51"/>
                  <a:gd name="T10" fmla="*/ 8 w 43"/>
                  <a:gd name="T11" fmla="*/ 41 h 51"/>
                  <a:gd name="T12" fmla="*/ 15 w 43"/>
                  <a:gd name="T13" fmla="*/ 41 h 51"/>
                  <a:gd name="T14" fmla="*/ 22 w 43"/>
                  <a:gd name="T15" fmla="*/ 43 h 51"/>
                  <a:gd name="T16" fmla="*/ 23 w 43"/>
                  <a:gd name="T17" fmla="*/ 47 h 51"/>
                  <a:gd name="T18" fmla="*/ 26 w 43"/>
                  <a:gd name="T19" fmla="*/ 50 h 51"/>
                  <a:gd name="T20" fmla="*/ 29 w 43"/>
                  <a:gd name="T21" fmla="*/ 51 h 51"/>
                  <a:gd name="T22" fmla="*/ 32 w 43"/>
                  <a:gd name="T23" fmla="*/ 48 h 51"/>
                  <a:gd name="T24" fmla="*/ 32 w 43"/>
                  <a:gd name="T25" fmla="*/ 45 h 51"/>
                  <a:gd name="T26" fmla="*/ 31 w 43"/>
                  <a:gd name="T27" fmla="*/ 43 h 51"/>
                  <a:gd name="T28" fmla="*/ 29 w 43"/>
                  <a:gd name="T29" fmla="*/ 42 h 51"/>
                  <a:gd name="T30" fmla="*/ 34 w 43"/>
                  <a:gd name="T31" fmla="*/ 39 h 51"/>
                  <a:gd name="T32" fmla="*/ 39 w 43"/>
                  <a:gd name="T33" fmla="*/ 36 h 51"/>
                  <a:gd name="T34" fmla="*/ 36 w 43"/>
                  <a:gd name="T35" fmla="*/ 31 h 51"/>
                  <a:gd name="T36" fmla="*/ 33 w 43"/>
                  <a:gd name="T37" fmla="*/ 26 h 51"/>
                  <a:gd name="T38" fmla="*/ 40 w 43"/>
                  <a:gd name="T39" fmla="*/ 24 h 51"/>
                  <a:gd name="T40" fmla="*/ 43 w 43"/>
                  <a:gd name="T41" fmla="*/ 22 h 51"/>
                  <a:gd name="T42" fmla="*/ 41 w 43"/>
                  <a:gd name="T43" fmla="*/ 19 h 51"/>
                  <a:gd name="T44" fmla="*/ 41 w 43"/>
                  <a:gd name="T45" fmla="*/ 13 h 51"/>
                  <a:gd name="T46" fmla="*/ 39 w 43"/>
                  <a:gd name="T47" fmla="*/ 8 h 51"/>
                  <a:gd name="T48" fmla="*/ 40 w 43"/>
                  <a:gd name="T49" fmla="*/ 2 h 51"/>
                  <a:gd name="T50" fmla="*/ 35 w 43"/>
                  <a:gd name="T51" fmla="*/ 0 h 51"/>
                  <a:gd name="T52" fmla="*/ 27 w 43"/>
                  <a:gd name="T53" fmla="*/ 4 h 51"/>
                  <a:gd name="T54" fmla="*/ 23 w 43"/>
                  <a:gd name="T55" fmla="*/ 9 h 51"/>
                  <a:gd name="T56" fmla="*/ 26 w 43"/>
                  <a:gd name="T57" fmla="*/ 9 h 51"/>
                  <a:gd name="T58" fmla="*/ 25 w 43"/>
                  <a:gd name="T59" fmla="*/ 13 h 51"/>
                  <a:gd name="T60" fmla="*/ 22 w 43"/>
                  <a:gd name="T61" fmla="*/ 16 h 51"/>
                  <a:gd name="T62" fmla="*/ 22 w 43"/>
                  <a:gd name="T63" fmla="*/ 19 h 51"/>
                  <a:gd name="T64" fmla="*/ 19 w 43"/>
                  <a:gd name="T65" fmla="*/ 18 h 51"/>
                  <a:gd name="T66" fmla="*/ 21 w 43"/>
                  <a:gd name="T67" fmla="*/ 15 h 51"/>
                  <a:gd name="T68" fmla="*/ 18 w 43"/>
                  <a:gd name="T69" fmla="*/ 15 h 51"/>
                  <a:gd name="T70" fmla="*/ 20 w 43"/>
                  <a:gd name="T71" fmla="*/ 10 h 51"/>
                  <a:gd name="T72" fmla="*/ 19 w 43"/>
                  <a:gd name="T73" fmla="*/ 7 h 51"/>
                  <a:gd name="T74" fmla="*/ 14 w 43"/>
                  <a:gd name="T75" fmla="*/ 9 h 51"/>
                  <a:gd name="T76" fmla="*/ 11 w 43"/>
                  <a:gd name="T77" fmla="*/ 9 h 51"/>
                  <a:gd name="T78" fmla="*/ 15 w 43"/>
                  <a:gd name="T79" fmla="*/ 11 h 51"/>
                  <a:gd name="T80" fmla="*/ 10 w 43"/>
                  <a:gd name="T81" fmla="*/ 14 h 51"/>
                  <a:gd name="T82" fmla="*/ 9 w 43"/>
                  <a:gd name="T83" fmla="*/ 17 h 51"/>
                  <a:gd name="T84" fmla="*/ 5 w 43"/>
                  <a:gd name="T85" fmla="*/ 1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3" h="51">
                    <a:moveTo>
                      <a:pt x="1" y="18"/>
                    </a:moveTo>
                    <a:cubicBezTo>
                      <a:pt x="0" y="18"/>
                      <a:pt x="1" y="20"/>
                      <a:pt x="1" y="20"/>
                    </a:cubicBezTo>
                    <a:cubicBezTo>
                      <a:pt x="2" y="21"/>
                      <a:pt x="2" y="21"/>
                      <a:pt x="2" y="21"/>
                    </a:cubicBezTo>
                    <a:cubicBezTo>
                      <a:pt x="1" y="22"/>
                      <a:pt x="1" y="22"/>
                      <a:pt x="1" y="22"/>
                    </a:cubicBezTo>
                    <a:cubicBezTo>
                      <a:pt x="3" y="23"/>
                      <a:pt x="3" y="23"/>
                      <a:pt x="3" y="23"/>
                    </a:cubicBezTo>
                    <a:cubicBezTo>
                      <a:pt x="5" y="24"/>
                      <a:pt x="5" y="24"/>
                      <a:pt x="5" y="24"/>
                    </a:cubicBezTo>
                    <a:cubicBezTo>
                      <a:pt x="6" y="26"/>
                      <a:pt x="6" y="26"/>
                      <a:pt x="6" y="26"/>
                    </a:cubicBezTo>
                    <a:cubicBezTo>
                      <a:pt x="5" y="28"/>
                      <a:pt x="5" y="28"/>
                      <a:pt x="5" y="28"/>
                    </a:cubicBezTo>
                    <a:cubicBezTo>
                      <a:pt x="6" y="29"/>
                      <a:pt x="6" y="29"/>
                      <a:pt x="6" y="29"/>
                    </a:cubicBezTo>
                    <a:cubicBezTo>
                      <a:pt x="6" y="29"/>
                      <a:pt x="7" y="30"/>
                      <a:pt x="7" y="30"/>
                    </a:cubicBezTo>
                    <a:cubicBezTo>
                      <a:pt x="7" y="31"/>
                      <a:pt x="7" y="32"/>
                      <a:pt x="7" y="32"/>
                    </a:cubicBezTo>
                    <a:cubicBezTo>
                      <a:pt x="7" y="33"/>
                      <a:pt x="7" y="33"/>
                      <a:pt x="7" y="33"/>
                    </a:cubicBezTo>
                    <a:cubicBezTo>
                      <a:pt x="7" y="34"/>
                      <a:pt x="7" y="34"/>
                      <a:pt x="7" y="34"/>
                    </a:cubicBezTo>
                    <a:cubicBezTo>
                      <a:pt x="7" y="34"/>
                      <a:pt x="6" y="35"/>
                      <a:pt x="6" y="36"/>
                    </a:cubicBezTo>
                    <a:cubicBezTo>
                      <a:pt x="6" y="36"/>
                      <a:pt x="6" y="36"/>
                      <a:pt x="6" y="36"/>
                    </a:cubicBezTo>
                    <a:cubicBezTo>
                      <a:pt x="8" y="38"/>
                      <a:pt x="8" y="38"/>
                      <a:pt x="8" y="38"/>
                    </a:cubicBezTo>
                    <a:cubicBezTo>
                      <a:pt x="9" y="39"/>
                      <a:pt x="9" y="39"/>
                      <a:pt x="9" y="39"/>
                    </a:cubicBezTo>
                    <a:cubicBezTo>
                      <a:pt x="9" y="39"/>
                      <a:pt x="8" y="41"/>
                      <a:pt x="8" y="41"/>
                    </a:cubicBezTo>
                    <a:cubicBezTo>
                      <a:pt x="8" y="41"/>
                      <a:pt x="9" y="42"/>
                      <a:pt x="9" y="42"/>
                    </a:cubicBezTo>
                    <a:cubicBezTo>
                      <a:pt x="13" y="42"/>
                      <a:pt x="13" y="42"/>
                      <a:pt x="13" y="42"/>
                    </a:cubicBezTo>
                    <a:cubicBezTo>
                      <a:pt x="15" y="41"/>
                      <a:pt x="15" y="41"/>
                      <a:pt x="15" y="41"/>
                    </a:cubicBezTo>
                    <a:cubicBezTo>
                      <a:pt x="15" y="41"/>
                      <a:pt x="17" y="42"/>
                      <a:pt x="17" y="42"/>
                    </a:cubicBezTo>
                    <a:cubicBezTo>
                      <a:pt x="18" y="42"/>
                      <a:pt x="20" y="41"/>
                      <a:pt x="20" y="41"/>
                    </a:cubicBezTo>
                    <a:cubicBezTo>
                      <a:pt x="20" y="41"/>
                      <a:pt x="21" y="42"/>
                      <a:pt x="22" y="43"/>
                    </a:cubicBezTo>
                    <a:cubicBezTo>
                      <a:pt x="23" y="43"/>
                      <a:pt x="23" y="44"/>
                      <a:pt x="23" y="44"/>
                    </a:cubicBezTo>
                    <a:cubicBezTo>
                      <a:pt x="23" y="45"/>
                      <a:pt x="22" y="45"/>
                      <a:pt x="22" y="45"/>
                    </a:cubicBezTo>
                    <a:cubicBezTo>
                      <a:pt x="22" y="45"/>
                      <a:pt x="22" y="47"/>
                      <a:pt x="23" y="47"/>
                    </a:cubicBezTo>
                    <a:cubicBezTo>
                      <a:pt x="23" y="48"/>
                      <a:pt x="23" y="47"/>
                      <a:pt x="23" y="47"/>
                    </a:cubicBezTo>
                    <a:cubicBezTo>
                      <a:pt x="23" y="47"/>
                      <a:pt x="24" y="48"/>
                      <a:pt x="24" y="49"/>
                    </a:cubicBezTo>
                    <a:cubicBezTo>
                      <a:pt x="25" y="50"/>
                      <a:pt x="26" y="50"/>
                      <a:pt x="26" y="50"/>
                    </a:cubicBezTo>
                    <a:cubicBezTo>
                      <a:pt x="27" y="49"/>
                      <a:pt x="27" y="49"/>
                      <a:pt x="27" y="49"/>
                    </a:cubicBezTo>
                    <a:cubicBezTo>
                      <a:pt x="27" y="49"/>
                      <a:pt x="27" y="50"/>
                      <a:pt x="27" y="51"/>
                    </a:cubicBezTo>
                    <a:cubicBezTo>
                      <a:pt x="28" y="51"/>
                      <a:pt x="28" y="51"/>
                      <a:pt x="29" y="51"/>
                    </a:cubicBezTo>
                    <a:cubicBezTo>
                      <a:pt x="30" y="51"/>
                      <a:pt x="30" y="50"/>
                      <a:pt x="30" y="50"/>
                    </a:cubicBezTo>
                    <a:cubicBezTo>
                      <a:pt x="31" y="50"/>
                      <a:pt x="31" y="50"/>
                      <a:pt x="32" y="49"/>
                    </a:cubicBezTo>
                    <a:cubicBezTo>
                      <a:pt x="32" y="49"/>
                      <a:pt x="32" y="48"/>
                      <a:pt x="32" y="48"/>
                    </a:cubicBezTo>
                    <a:cubicBezTo>
                      <a:pt x="32" y="48"/>
                      <a:pt x="32" y="48"/>
                      <a:pt x="32" y="48"/>
                    </a:cubicBezTo>
                    <a:cubicBezTo>
                      <a:pt x="32" y="46"/>
                      <a:pt x="32" y="46"/>
                      <a:pt x="32" y="46"/>
                    </a:cubicBezTo>
                    <a:cubicBezTo>
                      <a:pt x="32" y="45"/>
                      <a:pt x="32" y="45"/>
                      <a:pt x="32" y="45"/>
                    </a:cubicBezTo>
                    <a:cubicBezTo>
                      <a:pt x="32" y="44"/>
                      <a:pt x="32" y="44"/>
                      <a:pt x="32" y="44"/>
                    </a:cubicBezTo>
                    <a:cubicBezTo>
                      <a:pt x="31" y="44"/>
                      <a:pt x="31" y="44"/>
                      <a:pt x="31" y="44"/>
                    </a:cubicBezTo>
                    <a:cubicBezTo>
                      <a:pt x="31" y="44"/>
                      <a:pt x="31" y="43"/>
                      <a:pt x="31" y="43"/>
                    </a:cubicBezTo>
                    <a:cubicBezTo>
                      <a:pt x="31" y="42"/>
                      <a:pt x="30" y="43"/>
                      <a:pt x="30" y="43"/>
                    </a:cubicBezTo>
                    <a:cubicBezTo>
                      <a:pt x="30" y="43"/>
                      <a:pt x="29" y="43"/>
                      <a:pt x="29" y="43"/>
                    </a:cubicBezTo>
                    <a:cubicBezTo>
                      <a:pt x="29" y="43"/>
                      <a:pt x="29" y="42"/>
                      <a:pt x="29" y="42"/>
                    </a:cubicBezTo>
                    <a:cubicBezTo>
                      <a:pt x="30" y="42"/>
                      <a:pt x="30" y="42"/>
                      <a:pt x="30" y="41"/>
                    </a:cubicBezTo>
                    <a:cubicBezTo>
                      <a:pt x="31" y="41"/>
                      <a:pt x="31" y="41"/>
                      <a:pt x="31" y="41"/>
                    </a:cubicBezTo>
                    <a:cubicBezTo>
                      <a:pt x="31" y="41"/>
                      <a:pt x="33" y="39"/>
                      <a:pt x="34" y="39"/>
                    </a:cubicBezTo>
                    <a:cubicBezTo>
                      <a:pt x="36" y="38"/>
                      <a:pt x="36" y="38"/>
                      <a:pt x="36" y="38"/>
                    </a:cubicBezTo>
                    <a:cubicBezTo>
                      <a:pt x="38" y="37"/>
                      <a:pt x="38" y="37"/>
                      <a:pt x="38" y="37"/>
                    </a:cubicBezTo>
                    <a:cubicBezTo>
                      <a:pt x="38" y="37"/>
                      <a:pt x="38" y="36"/>
                      <a:pt x="39" y="36"/>
                    </a:cubicBezTo>
                    <a:cubicBezTo>
                      <a:pt x="39" y="36"/>
                      <a:pt x="39" y="35"/>
                      <a:pt x="39" y="35"/>
                    </a:cubicBezTo>
                    <a:cubicBezTo>
                      <a:pt x="38" y="33"/>
                      <a:pt x="38" y="33"/>
                      <a:pt x="38" y="33"/>
                    </a:cubicBezTo>
                    <a:cubicBezTo>
                      <a:pt x="38" y="33"/>
                      <a:pt x="36" y="32"/>
                      <a:pt x="36" y="31"/>
                    </a:cubicBezTo>
                    <a:cubicBezTo>
                      <a:pt x="36" y="31"/>
                      <a:pt x="33" y="30"/>
                      <a:pt x="33" y="30"/>
                    </a:cubicBezTo>
                    <a:cubicBezTo>
                      <a:pt x="33" y="30"/>
                      <a:pt x="32" y="28"/>
                      <a:pt x="32" y="28"/>
                    </a:cubicBezTo>
                    <a:cubicBezTo>
                      <a:pt x="32" y="28"/>
                      <a:pt x="33" y="26"/>
                      <a:pt x="33" y="26"/>
                    </a:cubicBezTo>
                    <a:cubicBezTo>
                      <a:pt x="33" y="26"/>
                      <a:pt x="35" y="24"/>
                      <a:pt x="36" y="23"/>
                    </a:cubicBezTo>
                    <a:cubicBezTo>
                      <a:pt x="37" y="22"/>
                      <a:pt x="37" y="23"/>
                      <a:pt x="38" y="23"/>
                    </a:cubicBezTo>
                    <a:cubicBezTo>
                      <a:pt x="38" y="23"/>
                      <a:pt x="39" y="24"/>
                      <a:pt x="40" y="24"/>
                    </a:cubicBezTo>
                    <a:cubicBezTo>
                      <a:pt x="40" y="24"/>
                      <a:pt x="41" y="24"/>
                      <a:pt x="41" y="24"/>
                    </a:cubicBezTo>
                    <a:cubicBezTo>
                      <a:pt x="42" y="24"/>
                      <a:pt x="43" y="24"/>
                      <a:pt x="43" y="24"/>
                    </a:cubicBezTo>
                    <a:cubicBezTo>
                      <a:pt x="43" y="24"/>
                      <a:pt x="43" y="23"/>
                      <a:pt x="43" y="22"/>
                    </a:cubicBezTo>
                    <a:cubicBezTo>
                      <a:pt x="43" y="21"/>
                      <a:pt x="43" y="21"/>
                      <a:pt x="43" y="21"/>
                    </a:cubicBezTo>
                    <a:cubicBezTo>
                      <a:pt x="42" y="21"/>
                      <a:pt x="42" y="20"/>
                      <a:pt x="42" y="20"/>
                    </a:cubicBezTo>
                    <a:cubicBezTo>
                      <a:pt x="42" y="20"/>
                      <a:pt x="41" y="19"/>
                      <a:pt x="41" y="19"/>
                    </a:cubicBezTo>
                    <a:cubicBezTo>
                      <a:pt x="41" y="19"/>
                      <a:pt x="42" y="18"/>
                      <a:pt x="42" y="18"/>
                    </a:cubicBezTo>
                    <a:cubicBezTo>
                      <a:pt x="42" y="18"/>
                      <a:pt x="42" y="15"/>
                      <a:pt x="42" y="15"/>
                    </a:cubicBezTo>
                    <a:cubicBezTo>
                      <a:pt x="41" y="15"/>
                      <a:pt x="41" y="13"/>
                      <a:pt x="41" y="13"/>
                    </a:cubicBezTo>
                    <a:cubicBezTo>
                      <a:pt x="41" y="12"/>
                      <a:pt x="40" y="11"/>
                      <a:pt x="40" y="11"/>
                    </a:cubicBezTo>
                    <a:cubicBezTo>
                      <a:pt x="39" y="10"/>
                      <a:pt x="39" y="10"/>
                      <a:pt x="39" y="10"/>
                    </a:cubicBezTo>
                    <a:cubicBezTo>
                      <a:pt x="39" y="10"/>
                      <a:pt x="39" y="10"/>
                      <a:pt x="39" y="8"/>
                    </a:cubicBezTo>
                    <a:cubicBezTo>
                      <a:pt x="39" y="7"/>
                      <a:pt x="40" y="6"/>
                      <a:pt x="40" y="5"/>
                    </a:cubicBezTo>
                    <a:cubicBezTo>
                      <a:pt x="41" y="5"/>
                      <a:pt x="41" y="4"/>
                      <a:pt x="41" y="4"/>
                    </a:cubicBezTo>
                    <a:cubicBezTo>
                      <a:pt x="40" y="2"/>
                      <a:pt x="40" y="2"/>
                      <a:pt x="40" y="2"/>
                    </a:cubicBezTo>
                    <a:cubicBezTo>
                      <a:pt x="40" y="2"/>
                      <a:pt x="37" y="2"/>
                      <a:pt x="37" y="2"/>
                    </a:cubicBezTo>
                    <a:cubicBezTo>
                      <a:pt x="37" y="2"/>
                      <a:pt x="36" y="1"/>
                      <a:pt x="36" y="0"/>
                    </a:cubicBezTo>
                    <a:cubicBezTo>
                      <a:pt x="36" y="0"/>
                      <a:pt x="35" y="0"/>
                      <a:pt x="35" y="0"/>
                    </a:cubicBezTo>
                    <a:cubicBezTo>
                      <a:pt x="35" y="0"/>
                      <a:pt x="32" y="1"/>
                      <a:pt x="32" y="1"/>
                    </a:cubicBezTo>
                    <a:cubicBezTo>
                      <a:pt x="32" y="1"/>
                      <a:pt x="31" y="1"/>
                      <a:pt x="30" y="2"/>
                    </a:cubicBezTo>
                    <a:cubicBezTo>
                      <a:pt x="28" y="3"/>
                      <a:pt x="28" y="3"/>
                      <a:pt x="27" y="4"/>
                    </a:cubicBezTo>
                    <a:cubicBezTo>
                      <a:pt x="26" y="4"/>
                      <a:pt x="25" y="5"/>
                      <a:pt x="25" y="5"/>
                    </a:cubicBezTo>
                    <a:cubicBezTo>
                      <a:pt x="24" y="6"/>
                      <a:pt x="23" y="7"/>
                      <a:pt x="23" y="7"/>
                    </a:cubicBezTo>
                    <a:cubicBezTo>
                      <a:pt x="22" y="8"/>
                      <a:pt x="23" y="8"/>
                      <a:pt x="23" y="9"/>
                    </a:cubicBezTo>
                    <a:cubicBezTo>
                      <a:pt x="23" y="10"/>
                      <a:pt x="24" y="9"/>
                      <a:pt x="24" y="9"/>
                    </a:cubicBezTo>
                    <a:cubicBezTo>
                      <a:pt x="24" y="9"/>
                      <a:pt x="25" y="9"/>
                      <a:pt x="26" y="9"/>
                    </a:cubicBezTo>
                    <a:cubicBezTo>
                      <a:pt x="26" y="9"/>
                      <a:pt x="26" y="9"/>
                      <a:pt x="26" y="9"/>
                    </a:cubicBezTo>
                    <a:cubicBezTo>
                      <a:pt x="26" y="9"/>
                      <a:pt x="26" y="10"/>
                      <a:pt x="26" y="10"/>
                    </a:cubicBezTo>
                    <a:cubicBezTo>
                      <a:pt x="26" y="10"/>
                      <a:pt x="25" y="11"/>
                      <a:pt x="25" y="11"/>
                    </a:cubicBezTo>
                    <a:cubicBezTo>
                      <a:pt x="25" y="11"/>
                      <a:pt x="25" y="12"/>
                      <a:pt x="25" y="13"/>
                    </a:cubicBezTo>
                    <a:cubicBezTo>
                      <a:pt x="25" y="13"/>
                      <a:pt x="24" y="14"/>
                      <a:pt x="24" y="14"/>
                    </a:cubicBezTo>
                    <a:cubicBezTo>
                      <a:pt x="23" y="14"/>
                      <a:pt x="23" y="14"/>
                      <a:pt x="22" y="15"/>
                    </a:cubicBezTo>
                    <a:cubicBezTo>
                      <a:pt x="21" y="15"/>
                      <a:pt x="22" y="16"/>
                      <a:pt x="22" y="16"/>
                    </a:cubicBezTo>
                    <a:cubicBezTo>
                      <a:pt x="22" y="17"/>
                      <a:pt x="22" y="17"/>
                      <a:pt x="22" y="17"/>
                    </a:cubicBezTo>
                    <a:cubicBezTo>
                      <a:pt x="23" y="18"/>
                      <a:pt x="23" y="18"/>
                      <a:pt x="23" y="19"/>
                    </a:cubicBezTo>
                    <a:cubicBezTo>
                      <a:pt x="23" y="19"/>
                      <a:pt x="22" y="20"/>
                      <a:pt x="22" y="19"/>
                    </a:cubicBezTo>
                    <a:cubicBezTo>
                      <a:pt x="21" y="19"/>
                      <a:pt x="21" y="19"/>
                      <a:pt x="21" y="19"/>
                    </a:cubicBezTo>
                    <a:cubicBezTo>
                      <a:pt x="19" y="18"/>
                      <a:pt x="19" y="18"/>
                      <a:pt x="19" y="18"/>
                    </a:cubicBezTo>
                    <a:cubicBezTo>
                      <a:pt x="19" y="18"/>
                      <a:pt x="19" y="18"/>
                      <a:pt x="19" y="18"/>
                    </a:cubicBezTo>
                    <a:cubicBezTo>
                      <a:pt x="18" y="18"/>
                      <a:pt x="20" y="17"/>
                      <a:pt x="20" y="17"/>
                    </a:cubicBezTo>
                    <a:cubicBezTo>
                      <a:pt x="21" y="16"/>
                      <a:pt x="21" y="16"/>
                      <a:pt x="21" y="16"/>
                    </a:cubicBezTo>
                    <a:cubicBezTo>
                      <a:pt x="21" y="15"/>
                      <a:pt x="21" y="15"/>
                      <a:pt x="21" y="15"/>
                    </a:cubicBezTo>
                    <a:cubicBezTo>
                      <a:pt x="19" y="15"/>
                      <a:pt x="19" y="15"/>
                      <a:pt x="19" y="15"/>
                    </a:cubicBezTo>
                    <a:cubicBezTo>
                      <a:pt x="18" y="15"/>
                      <a:pt x="18" y="15"/>
                      <a:pt x="18" y="15"/>
                    </a:cubicBezTo>
                    <a:cubicBezTo>
                      <a:pt x="18" y="15"/>
                      <a:pt x="18" y="15"/>
                      <a:pt x="18" y="15"/>
                    </a:cubicBezTo>
                    <a:cubicBezTo>
                      <a:pt x="18" y="13"/>
                      <a:pt x="18" y="13"/>
                      <a:pt x="18" y="13"/>
                    </a:cubicBezTo>
                    <a:cubicBezTo>
                      <a:pt x="19" y="11"/>
                      <a:pt x="19" y="11"/>
                      <a:pt x="19" y="11"/>
                    </a:cubicBezTo>
                    <a:cubicBezTo>
                      <a:pt x="19" y="11"/>
                      <a:pt x="19" y="10"/>
                      <a:pt x="20" y="10"/>
                    </a:cubicBezTo>
                    <a:cubicBezTo>
                      <a:pt x="20" y="10"/>
                      <a:pt x="21" y="9"/>
                      <a:pt x="21" y="8"/>
                    </a:cubicBezTo>
                    <a:cubicBezTo>
                      <a:pt x="22" y="8"/>
                      <a:pt x="21" y="7"/>
                      <a:pt x="21" y="7"/>
                    </a:cubicBezTo>
                    <a:cubicBezTo>
                      <a:pt x="19" y="7"/>
                      <a:pt x="19" y="7"/>
                      <a:pt x="19" y="7"/>
                    </a:cubicBezTo>
                    <a:cubicBezTo>
                      <a:pt x="17" y="8"/>
                      <a:pt x="17" y="8"/>
                      <a:pt x="17" y="8"/>
                    </a:cubicBezTo>
                    <a:cubicBezTo>
                      <a:pt x="17" y="8"/>
                      <a:pt x="15" y="9"/>
                      <a:pt x="15" y="9"/>
                    </a:cubicBezTo>
                    <a:cubicBezTo>
                      <a:pt x="14" y="9"/>
                      <a:pt x="14" y="9"/>
                      <a:pt x="14" y="9"/>
                    </a:cubicBezTo>
                    <a:cubicBezTo>
                      <a:pt x="13" y="8"/>
                      <a:pt x="13" y="8"/>
                      <a:pt x="13" y="8"/>
                    </a:cubicBezTo>
                    <a:cubicBezTo>
                      <a:pt x="13" y="8"/>
                      <a:pt x="11" y="8"/>
                      <a:pt x="11" y="8"/>
                    </a:cubicBezTo>
                    <a:cubicBezTo>
                      <a:pt x="11" y="8"/>
                      <a:pt x="11" y="9"/>
                      <a:pt x="11" y="9"/>
                    </a:cubicBezTo>
                    <a:cubicBezTo>
                      <a:pt x="11" y="9"/>
                      <a:pt x="13" y="10"/>
                      <a:pt x="13" y="10"/>
                    </a:cubicBezTo>
                    <a:cubicBezTo>
                      <a:pt x="14" y="10"/>
                      <a:pt x="14" y="11"/>
                      <a:pt x="14" y="11"/>
                    </a:cubicBezTo>
                    <a:cubicBezTo>
                      <a:pt x="15" y="11"/>
                      <a:pt x="15" y="11"/>
                      <a:pt x="15" y="11"/>
                    </a:cubicBezTo>
                    <a:cubicBezTo>
                      <a:pt x="15" y="11"/>
                      <a:pt x="13" y="13"/>
                      <a:pt x="13" y="13"/>
                    </a:cubicBezTo>
                    <a:cubicBezTo>
                      <a:pt x="12" y="13"/>
                      <a:pt x="12" y="14"/>
                      <a:pt x="12" y="14"/>
                    </a:cubicBezTo>
                    <a:cubicBezTo>
                      <a:pt x="10" y="14"/>
                      <a:pt x="10" y="14"/>
                      <a:pt x="10" y="14"/>
                    </a:cubicBezTo>
                    <a:cubicBezTo>
                      <a:pt x="10" y="14"/>
                      <a:pt x="11" y="16"/>
                      <a:pt x="11" y="16"/>
                    </a:cubicBezTo>
                    <a:cubicBezTo>
                      <a:pt x="11" y="16"/>
                      <a:pt x="11" y="17"/>
                      <a:pt x="11" y="17"/>
                    </a:cubicBezTo>
                    <a:cubicBezTo>
                      <a:pt x="9" y="17"/>
                      <a:pt x="9" y="17"/>
                      <a:pt x="9" y="17"/>
                    </a:cubicBezTo>
                    <a:cubicBezTo>
                      <a:pt x="7" y="18"/>
                      <a:pt x="7" y="18"/>
                      <a:pt x="7" y="18"/>
                    </a:cubicBezTo>
                    <a:cubicBezTo>
                      <a:pt x="7" y="18"/>
                      <a:pt x="6" y="18"/>
                      <a:pt x="6" y="18"/>
                    </a:cubicBezTo>
                    <a:cubicBezTo>
                      <a:pt x="6" y="18"/>
                      <a:pt x="5" y="18"/>
                      <a:pt x="5" y="18"/>
                    </a:cubicBezTo>
                    <a:cubicBezTo>
                      <a:pt x="4" y="19"/>
                      <a:pt x="4" y="19"/>
                      <a:pt x="4" y="19"/>
                    </a:cubicBezTo>
                    <a:cubicBezTo>
                      <a:pt x="4" y="19"/>
                      <a:pt x="2" y="18"/>
                      <a:pt x="1" y="1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4" name="Freeform 47"/>
              <p:cNvSpPr>
                <a:spLocks/>
              </p:cNvSpPr>
              <p:nvPr/>
            </p:nvSpPr>
            <p:spPr bwMode="auto">
              <a:xfrm>
                <a:off x="2714" y="1807"/>
                <a:ext cx="12" cy="12"/>
              </a:xfrm>
              <a:custGeom>
                <a:avLst/>
                <a:gdLst>
                  <a:gd name="T0" fmla="*/ 3 w 6"/>
                  <a:gd name="T1" fmla="*/ 1 h 6"/>
                  <a:gd name="T2" fmla="*/ 2 w 6"/>
                  <a:gd name="T3" fmla="*/ 2 h 6"/>
                  <a:gd name="T4" fmla="*/ 0 w 6"/>
                  <a:gd name="T5" fmla="*/ 2 h 6"/>
                  <a:gd name="T6" fmla="*/ 1 w 6"/>
                  <a:gd name="T7" fmla="*/ 4 h 6"/>
                  <a:gd name="T8" fmla="*/ 2 w 6"/>
                  <a:gd name="T9" fmla="*/ 6 h 6"/>
                  <a:gd name="T10" fmla="*/ 5 w 6"/>
                  <a:gd name="T11" fmla="*/ 3 h 6"/>
                  <a:gd name="T12" fmla="*/ 5 w 6"/>
                  <a:gd name="T13" fmla="*/ 2 h 6"/>
                  <a:gd name="T14" fmla="*/ 6 w 6"/>
                  <a:gd name="T15" fmla="*/ 0 h 6"/>
                  <a:gd name="T16" fmla="*/ 3 w 6"/>
                  <a:gd name="T17" fmla="*/ 1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 h="6">
                    <a:moveTo>
                      <a:pt x="3" y="1"/>
                    </a:moveTo>
                    <a:cubicBezTo>
                      <a:pt x="2" y="2"/>
                      <a:pt x="2" y="2"/>
                      <a:pt x="2" y="2"/>
                    </a:cubicBezTo>
                    <a:cubicBezTo>
                      <a:pt x="0" y="2"/>
                      <a:pt x="0" y="2"/>
                      <a:pt x="0" y="2"/>
                    </a:cubicBezTo>
                    <a:cubicBezTo>
                      <a:pt x="1" y="4"/>
                      <a:pt x="1" y="4"/>
                      <a:pt x="1" y="4"/>
                    </a:cubicBezTo>
                    <a:cubicBezTo>
                      <a:pt x="1" y="4"/>
                      <a:pt x="2" y="6"/>
                      <a:pt x="2" y="6"/>
                    </a:cubicBezTo>
                    <a:cubicBezTo>
                      <a:pt x="3" y="6"/>
                      <a:pt x="5" y="3"/>
                      <a:pt x="5" y="3"/>
                    </a:cubicBezTo>
                    <a:cubicBezTo>
                      <a:pt x="5" y="2"/>
                      <a:pt x="5" y="2"/>
                      <a:pt x="5" y="2"/>
                    </a:cubicBezTo>
                    <a:cubicBezTo>
                      <a:pt x="6" y="0"/>
                      <a:pt x="6" y="0"/>
                      <a:pt x="6" y="0"/>
                    </a:cubicBezTo>
                    <a:lnTo>
                      <a:pt x="3" y="1"/>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5" name="Freeform 48"/>
              <p:cNvSpPr>
                <a:spLocks/>
              </p:cNvSpPr>
              <p:nvPr/>
            </p:nvSpPr>
            <p:spPr bwMode="auto">
              <a:xfrm>
                <a:off x="2722" y="1799"/>
                <a:ext cx="16" cy="36"/>
              </a:xfrm>
              <a:custGeom>
                <a:avLst/>
                <a:gdLst>
                  <a:gd name="T0" fmla="*/ 6 w 8"/>
                  <a:gd name="T1" fmla="*/ 1 h 18"/>
                  <a:gd name="T2" fmla="*/ 6 w 8"/>
                  <a:gd name="T3" fmla="*/ 3 h 18"/>
                  <a:gd name="T4" fmla="*/ 4 w 8"/>
                  <a:gd name="T5" fmla="*/ 6 h 18"/>
                  <a:gd name="T6" fmla="*/ 3 w 8"/>
                  <a:gd name="T7" fmla="*/ 8 h 18"/>
                  <a:gd name="T8" fmla="*/ 2 w 8"/>
                  <a:gd name="T9" fmla="*/ 9 h 18"/>
                  <a:gd name="T10" fmla="*/ 2 w 8"/>
                  <a:gd name="T11" fmla="*/ 10 h 18"/>
                  <a:gd name="T12" fmla="*/ 2 w 8"/>
                  <a:gd name="T13" fmla="*/ 11 h 18"/>
                  <a:gd name="T14" fmla="*/ 1 w 8"/>
                  <a:gd name="T15" fmla="*/ 12 h 18"/>
                  <a:gd name="T16" fmla="*/ 1 w 8"/>
                  <a:gd name="T17" fmla="*/ 13 h 18"/>
                  <a:gd name="T18" fmla="*/ 0 w 8"/>
                  <a:gd name="T19" fmla="*/ 14 h 18"/>
                  <a:gd name="T20" fmla="*/ 1 w 8"/>
                  <a:gd name="T21" fmla="*/ 17 h 18"/>
                  <a:gd name="T22" fmla="*/ 2 w 8"/>
                  <a:gd name="T23" fmla="*/ 18 h 18"/>
                  <a:gd name="T24" fmla="*/ 3 w 8"/>
                  <a:gd name="T25" fmla="*/ 18 h 18"/>
                  <a:gd name="T26" fmla="*/ 3 w 8"/>
                  <a:gd name="T27" fmla="*/ 16 h 18"/>
                  <a:gd name="T28" fmla="*/ 4 w 8"/>
                  <a:gd name="T29" fmla="*/ 12 h 18"/>
                  <a:gd name="T30" fmla="*/ 5 w 8"/>
                  <a:gd name="T31" fmla="*/ 10 h 18"/>
                  <a:gd name="T32" fmla="*/ 7 w 8"/>
                  <a:gd name="T33" fmla="*/ 7 h 18"/>
                  <a:gd name="T34" fmla="*/ 7 w 8"/>
                  <a:gd name="T35" fmla="*/ 4 h 18"/>
                  <a:gd name="T36" fmla="*/ 8 w 8"/>
                  <a:gd name="T37" fmla="*/ 2 h 18"/>
                  <a:gd name="T38" fmla="*/ 7 w 8"/>
                  <a:gd name="T39" fmla="*/ 0 h 18"/>
                  <a:gd name="T40" fmla="*/ 6 w 8"/>
                  <a:gd name="T41"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 h="18">
                    <a:moveTo>
                      <a:pt x="6" y="1"/>
                    </a:moveTo>
                    <a:cubicBezTo>
                      <a:pt x="6" y="3"/>
                      <a:pt x="6" y="3"/>
                      <a:pt x="6" y="3"/>
                    </a:cubicBezTo>
                    <a:cubicBezTo>
                      <a:pt x="4" y="6"/>
                      <a:pt x="4" y="6"/>
                      <a:pt x="4" y="6"/>
                    </a:cubicBezTo>
                    <a:cubicBezTo>
                      <a:pt x="3" y="8"/>
                      <a:pt x="3" y="8"/>
                      <a:pt x="3" y="8"/>
                    </a:cubicBezTo>
                    <a:cubicBezTo>
                      <a:pt x="2" y="9"/>
                      <a:pt x="2" y="9"/>
                      <a:pt x="2" y="9"/>
                    </a:cubicBezTo>
                    <a:cubicBezTo>
                      <a:pt x="2" y="10"/>
                      <a:pt x="2" y="10"/>
                      <a:pt x="2" y="10"/>
                    </a:cubicBezTo>
                    <a:cubicBezTo>
                      <a:pt x="2" y="11"/>
                      <a:pt x="2" y="11"/>
                      <a:pt x="2" y="11"/>
                    </a:cubicBezTo>
                    <a:cubicBezTo>
                      <a:pt x="1" y="12"/>
                      <a:pt x="1" y="12"/>
                      <a:pt x="1" y="12"/>
                    </a:cubicBezTo>
                    <a:cubicBezTo>
                      <a:pt x="1" y="13"/>
                      <a:pt x="1" y="13"/>
                      <a:pt x="1" y="13"/>
                    </a:cubicBezTo>
                    <a:cubicBezTo>
                      <a:pt x="0" y="14"/>
                      <a:pt x="0" y="14"/>
                      <a:pt x="0" y="14"/>
                    </a:cubicBezTo>
                    <a:cubicBezTo>
                      <a:pt x="1" y="17"/>
                      <a:pt x="1" y="17"/>
                      <a:pt x="1" y="17"/>
                    </a:cubicBezTo>
                    <a:cubicBezTo>
                      <a:pt x="2" y="18"/>
                      <a:pt x="2" y="18"/>
                      <a:pt x="2" y="18"/>
                    </a:cubicBezTo>
                    <a:cubicBezTo>
                      <a:pt x="2" y="18"/>
                      <a:pt x="3" y="18"/>
                      <a:pt x="3" y="18"/>
                    </a:cubicBezTo>
                    <a:cubicBezTo>
                      <a:pt x="3" y="17"/>
                      <a:pt x="3" y="16"/>
                      <a:pt x="3" y="16"/>
                    </a:cubicBezTo>
                    <a:cubicBezTo>
                      <a:pt x="3" y="15"/>
                      <a:pt x="4" y="13"/>
                      <a:pt x="4" y="12"/>
                    </a:cubicBezTo>
                    <a:cubicBezTo>
                      <a:pt x="4" y="12"/>
                      <a:pt x="5" y="10"/>
                      <a:pt x="5" y="10"/>
                    </a:cubicBezTo>
                    <a:cubicBezTo>
                      <a:pt x="6" y="9"/>
                      <a:pt x="7" y="8"/>
                      <a:pt x="7" y="7"/>
                    </a:cubicBezTo>
                    <a:cubicBezTo>
                      <a:pt x="7" y="6"/>
                      <a:pt x="7" y="5"/>
                      <a:pt x="7" y="4"/>
                    </a:cubicBezTo>
                    <a:cubicBezTo>
                      <a:pt x="7" y="4"/>
                      <a:pt x="8" y="2"/>
                      <a:pt x="8" y="2"/>
                    </a:cubicBezTo>
                    <a:cubicBezTo>
                      <a:pt x="8" y="1"/>
                      <a:pt x="7" y="0"/>
                      <a:pt x="7" y="0"/>
                    </a:cubicBezTo>
                    <a:lnTo>
                      <a:pt x="6" y="1"/>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6" name="Freeform 49"/>
              <p:cNvSpPr>
                <a:spLocks/>
              </p:cNvSpPr>
              <p:nvPr/>
            </p:nvSpPr>
            <p:spPr bwMode="auto">
              <a:xfrm>
                <a:off x="2700" y="1815"/>
                <a:ext cx="14" cy="12"/>
              </a:xfrm>
              <a:custGeom>
                <a:avLst/>
                <a:gdLst>
                  <a:gd name="T0" fmla="*/ 4 w 7"/>
                  <a:gd name="T1" fmla="*/ 2 h 6"/>
                  <a:gd name="T2" fmla="*/ 3 w 7"/>
                  <a:gd name="T3" fmla="*/ 2 h 6"/>
                  <a:gd name="T4" fmla="*/ 1 w 7"/>
                  <a:gd name="T5" fmla="*/ 0 h 6"/>
                  <a:gd name="T6" fmla="*/ 0 w 7"/>
                  <a:gd name="T7" fmla="*/ 0 h 6"/>
                  <a:gd name="T8" fmla="*/ 1 w 7"/>
                  <a:gd name="T9" fmla="*/ 3 h 6"/>
                  <a:gd name="T10" fmla="*/ 2 w 7"/>
                  <a:gd name="T11" fmla="*/ 4 h 6"/>
                  <a:gd name="T12" fmla="*/ 4 w 7"/>
                  <a:gd name="T13" fmla="*/ 5 h 6"/>
                  <a:gd name="T14" fmla="*/ 4 w 7"/>
                  <a:gd name="T15" fmla="*/ 6 h 6"/>
                  <a:gd name="T16" fmla="*/ 6 w 7"/>
                  <a:gd name="T17" fmla="*/ 5 h 6"/>
                  <a:gd name="T18" fmla="*/ 7 w 7"/>
                  <a:gd name="T19" fmla="*/ 4 h 6"/>
                  <a:gd name="T20" fmla="*/ 5 w 7"/>
                  <a:gd name="T21" fmla="*/ 3 h 6"/>
                  <a:gd name="T22" fmla="*/ 4 w 7"/>
                  <a:gd name="T23" fmla="*/ 2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 h="6">
                    <a:moveTo>
                      <a:pt x="4" y="2"/>
                    </a:moveTo>
                    <a:cubicBezTo>
                      <a:pt x="4" y="2"/>
                      <a:pt x="3" y="2"/>
                      <a:pt x="3" y="2"/>
                    </a:cubicBezTo>
                    <a:cubicBezTo>
                      <a:pt x="2" y="1"/>
                      <a:pt x="1" y="0"/>
                      <a:pt x="1" y="0"/>
                    </a:cubicBezTo>
                    <a:cubicBezTo>
                      <a:pt x="0" y="0"/>
                      <a:pt x="0" y="0"/>
                      <a:pt x="0" y="0"/>
                    </a:cubicBezTo>
                    <a:cubicBezTo>
                      <a:pt x="0" y="0"/>
                      <a:pt x="1" y="2"/>
                      <a:pt x="1" y="3"/>
                    </a:cubicBezTo>
                    <a:cubicBezTo>
                      <a:pt x="1" y="3"/>
                      <a:pt x="2" y="4"/>
                      <a:pt x="2" y="4"/>
                    </a:cubicBezTo>
                    <a:cubicBezTo>
                      <a:pt x="4" y="5"/>
                      <a:pt x="4" y="5"/>
                      <a:pt x="4" y="5"/>
                    </a:cubicBezTo>
                    <a:cubicBezTo>
                      <a:pt x="4" y="5"/>
                      <a:pt x="4" y="6"/>
                      <a:pt x="4" y="6"/>
                    </a:cubicBezTo>
                    <a:cubicBezTo>
                      <a:pt x="5" y="6"/>
                      <a:pt x="6" y="5"/>
                      <a:pt x="6" y="5"/>
                    </a:cubicBezTo>
                    <a:cubicBezTo>
                      <a:pt x="7" y="4"/>
                      <a:pt x="7" y="4"/>
                      <a:pt x="7" y="4"/>
                    </a:cubicBezTo>
                    <a:cubicBezTo>
                      <a:pt x="7" y="4"/>
                      <a:pt x="6" y="3"/>
                      <a:pt x="5" y="3"/>
                    </a:cubicBezTo>
                    <a:cubicBezTo>
                      <a:pt x="5" y="3"/>
                      <a:pt x="4" y="2"/>
                      <a:pt x="4"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7" name="Freeform 50"/>
              <p:cNvSpPr>
                <a:spLocks/>
              </p:cNvSpPr>
              <p:nvPr/>
            </p:nvSpPr>
            <p:spPr bwMode="auto">
              <a:xfrm>
                <a:off x="2470" y="1940"/>
                <a:ext cx="16" cy="4"/>
              </a:xfrm>
              <a:custGeom>
                <a:avLst/>
                <a:gdLst>
                  <a:gd name="T0" fmla="*/ 0 w 8"/>
                  <a:gd name="T1" fmla="*/ 2 h 2"/>
                  <a:gd name="T2" fmla="*/ 2 w 8"/>
                  <a:gd name="T3" fmla="*/ 2 h 2"/>
                  <a:gd name="T4" fmla="*/ 3 w 8"/>
                  <a:gd name="T5" fmla="*/ 2 h 2"/>
                  <a:gd name="T6" fmla="*/ 4 w 8"/>
                  <a:gd name="T7" fmla="*/ 2 h 2"/>
                  <a:gd name="T8" fmla="*/ 4 w 8"/>
                  <a:gd name="T9" fmla="*/ 2 h 2"/>
                  <a:gd name="T10" fmla="*/ 6 w 8"/>
                  <a:gd name="T11" fmla="*/ 2 h 2"/>
                  <a:gd name="T12" fmla="*/ 7 w 8"/>
                  <a:gd name="T13" fmla="*/ 2 h 2"/>
                  <a:gd name="T14" fmla="*/ 8 w 8"/>
                  <a:gd name="T15" fmla="*/ 2 h 2"/>
                  <a:gd name="T16" fmla="*/ 8 w 8"/>
                  <a:gd name="T17" fmla="*/ 1 h 2"/>
                  <a:gd name="T18" fmla="*/ 6 w 8"/>
                  <a:gd name="T19" fmla="*/ 1 h 2"/>
                  <a:gd name="T20" fmla="*/ 5 w 8"/>
                  <a:gd name="T21" fmla="*/ 1 h 2"/>
                  <a:gd name="T22" fmla="*/ 4 w 8"/>
                  <a:gd name="T23" fmla="*/ 1 h 2"/>
                  <a:gd name="T24" fmla="*/ 3 w 8"/>
                  <a:gd name="T25" fmla="*/ 1 h 2"/>
                  <a:gd name="T26" fmla="*/ 1 w 8"/>
                  <a:gd name="T27" fmla="*/ 0 h 2"/>
                  <a:gd name="T28" fmla="*/ 1 w 8"/>
                  <a:gd name="T29" fmla="*/ 0 h 2"/>
                  <a:gd name="T30" fmla="*/ 0 w 8"/>
                  <a:gd name="T31" fmla="*/ 1 h 2"/>
                  <a:gd name="T32" fmla="*/ 0 w 8"/>
                  <a:gd name="T33" fmla="*/ 2 h 2"/>
                  <a:gd name="T34" fmla="*/ 0 w 8"/>
                  <a:gd name="T35"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 h="2">
                    <a:moveTo>
                      <a:pt x="0" y="2"/>
                    </a:moveTo>
                    <a:cubicBezTo>
                      <a:pt x="0" y="2"/>
                      <a:pt x="0" y="2"/>
                      <a:pt x="2" y="2"/>
                    </a:cubicBezTo>
                    <a:cubicBezTo>
                      <a:pt x="4" y="1"/>
                      <a:pt x="3" y="2"/>
                      <a:pt x="3" y="2"/>
                    </a:cubicBezTo>
                    <a:cubicBezTo>
                      <a:pt x="4" y="2"/>
                      <a:pt x="3" y="2"/>
                      <a:pt x="4" y="2"/>
                    </a:cubicBezTo>
                    <a:cubicBezTo>
                      <a:pt x="4" y="2"/>
                      <a:pt x="4" y="2"/>
                      <a:pt x="4" y="2"/>
                    </a:cubicBezTo>
                    <a:cubicBezTo>
                      <a:pt x="5" y="2"/>
                      <a:pt x="5" y="2"/>
                      <a:pt x="6" y="2"/>
                    </a:cubicBezTo>
                    <a:cubicBezTo>
                      <a:pt x="7" y="2"/>
                      <a:pt x="6" y="2"/>
                      <a:pt x="7" y="2"/>
                    </a:cubicBezTo>
                    <a:cubicBezTo>
                      <a:pt x="7" y="2"/>
                      <a:pt x="7" y="2"/>
                      <a:pt x="8" y="2"/>
                    </a:cubicBezTo>
                    <a:cubicBezTo>
                      <a:pt x="8" y="2"/>
                      <a:pt x="8" y="1"/>
                      <a:pt x="8" y="1"/>
                    </a:cubicBezTo>
                    <a:cubicBezTo>
                      <a:pt x="8" y="1"/>
                      <a:pt x="7" y="1"/>
                      <a:pt x="6" y="1"/>
                    </a:cubicBezTo>
                    <a:cubicBezTo>
                      <a:pt x="5" y="1"/>
                      <a:pt x="6" y="1"/>
                      <a:pt x="5" y="1"/>
                    </a:cubicBezTo>
                    <a:cubicBezTo>
                      <a:pt x="4" y="0"/>
                      <a:pt x="4" y="1"/>
                      <a:pt x="4" y="1"/>
                    </a:cubicBezTo>
                    <a:cubicBezTo>
                      <a:pt x="3" y="1"/>
                      <a:pt x="3" y="1"/>
                      <a:pt x="3" y="1"/>
                    </a:cubicBezTo>
                    <a:cubicBezTo>
                      <a:pt x="2" y="1"/>
                      <a:pt x="2" y="1"/>
                      <a:pt x="1" y="0"/>
                    </a:cubicBezTo>
                    <a:cubicBezTo>
                      <a:pt x="1" y="0"/>
                      <a:pt x="1" y="0"/>
                      <a:pt x="1" y="0"/>
                    </a:cubicBezTo>
                    <a:cubicBezTo>
                      <a:pt x="0" y="0"/>
                      <a:pt x="0" y="1"/>
                      <a:pt x="0" y="1"/>
                    </a:cubicBezTo>
                    <a:cubicBezTo>
                      <a:pt x="0" y="1"/>
                      <a:pt x="0" y="2"/>
                      <a:pt x="0" y="2"/>
                    </a:cubicBezTo>
                    <a:cubicBezTo>
                      <a:pt x="0" y="2"/>
                      <a:pt x="0" y="2"/>
                      <a:pt x="0"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8" name="Freeform 51"/>
              <p:cNvSpPr>
                <a:spLocks/>
              </p:cNvSpPr>
              <p:nvPr/>
            </p:nvSpPr>
            <p:spPr bwMode="auto">
              <a:xfrm>
                <a:off x="2490" y="1940"/>
                <a:ext cx="4" cy="4"/>
              </a:xfrm>
              <a:custGeom>
                <a:avLst/>
                <a:gdLst>
                  <a:gd name="T0" fmla="*/ 1 w 2"/>
                  <a:gd name="T1" fmla="*/ 2 h 2"/>
                  <a:gd name="T2" fmla="*/ 1 w 2"/>
                  <a:gd name="T3" fmla="*/ 1 h 2"/>
                  <a:gd name="T4" fmla="*/ 0 w 2"/>
                  <a:gd name="T5" fmla="*/ 1 h 2"/>
                  <a:gd name="T6" fmla="*/ 0 w 2"/>
                  <a:gd name="T7" fmla="*/ 1 h 2"/>
                  <a:gd name="T8" fmla="*/ 1 w 2"/>
                  <a:gd name="T9" fmla="*/ 2 h 2"/>
                </a:gdLst>
                <a:ahLst/>
                <a:cxnLst>
                  <a:cxn ang="0">
                    <a:pos x="T0" y="T1"/>
                  </a:cxn>
                  <a:cxn ang="0">
                    <a:pos x="T2" y="T3"/>
                  </a:cxn>
                  <a:cxn ang="0">
                    <a:pos x="T4" y="T5"/>
                  </a:cxn>
                  <a:cxn ang="0">
                    <a:pos x="T6" y="T7"/>
                  </a:cxn>
                  <a:cxn ang="0">
                    <a:pos x="T8" y="T9"/>
                  </a:cxn>
                </a:cxnLst>
                <a:rect l="0" t="0" r="r" b="b"/>
                <a:pathLst>
                  <a:path w="2" h="2">
                    <a:moveTo>
                      <a:pt x="1" y="2"/>
                    </a:moveTo>
                    <a:cubicBezTo>
                      <a:pt x="2" y="2"/>
                      <a:pt x="1" y="2"/>
                      <a:pt x="1" y="1"/>
                    </a:cubicBezTo>
                    <a:cubicBezTo>
                      <a:pt x="0" y="0"/>
                      <a:pt x="1" y="1"/>
                      <a:pt x="0" y="1"/>
                    </a:cubicBezTo>
                    <a:cubicBezTo>
                      <a:pt x="0" y="0"/>
                      <a:pt x="0" y="1"/>
                      <a:pt x="0" y="1"/>
                    </a:cubicBezTo>
                    <a:cubicBezTo>
                      <a:pt x="0" y="1"/>
                      <a:pt x="0"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9" name="Freeform 52"/>
              <p:cNvSpPr>
                <a:spLocks/>
              </p:cNvSpPr>
              <p:nvPr/>
            </p:nvSpPr>
            <p:spPr bwMode="auto">
              <a:xfrm>
                <a:off x="2494" y="1938"/>
                <a:ext cx="12" cy="6"/>
              </a:xfrm>
              <a:custGeom>
                <a:avLst/>
                <a:gdLst>
                  <a:gd name="T0" fmla="*/ 1 w 6"/>
                  <a:gd name="T1" fmla="*/ 2 h 3"/>
                  <a:gd name="T2" fmla="*/ 2 w 6"/>
                  <a:gd name="T3" fmla="*/ 2 h 3"/>
                  <a:gd name="T4" fmla="*/ 4 w 6"/>
                  <a:gd name="T5" fmla="*/ 2 h 3"/>
                  <a:gd name="T6" fmla="*/ 5 w 6"/>
                  <a:gd name="T7" fmla="*/ 1 h 3"/>
                  <a:gd name="T8" fmla="*/ 6 w 6"/>
                  <a:gd name="T9" fmla="*/ 1 h 3"/>
                  <a:gd name="T10" fmla="*/ 5 w 6"/>
                  <a:gd name="T11" fmla="*/ 0 h 3"/>
                  <a:gd name="T12" fmla="*/ 5 w 6"/>
                  <a:gd name="T13" fmla="*/ 1 h 3"/>
                  <a:gd name="T14" fmla="*/ 3 w 6"/>
                  <a:gd name="T15" fmla="*/ 0 h 3"/>
                  <a:gd name="T16" fmla="*/ 1 w 6"/>
                  <a:gd name="T17" fmla="*/ 1 h 3"/>
                  <a:gd name="T18" fmla="*/ 0 w 6"/>
                  <a:gd name="T19" fmla="*/ 1 h 3"/>
                  <a:gd name="T20" fmla="*/ 0 w 6"/>
                  <a:gd name="T21" fmla="*/ 2 h 3"/>
                  <a:gd name="T22" fmla="*/ 1 w 6"/>
                  <a:gd name="T23"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3">
                    <a:moveTo>
                      <a:pt x="1" y="2"/>
                    </a:moveTo>
                    <a:cubicBezTo>
                      <a:pt x="2" y="2"/>
                      <a:pt x="2" y="2"/>
                      <a:pt x="2" y="2"/>
                    </a:cubicBezTo>
                    <a:cubicBezTo>
                      <a:pt x="2" y="1"/>
                      <a:pt x="3" y="2"/>
                      <a:pt x="4" y="2"/>
                    </a:cubicBezTo>
                    <a:cubicBezTo>
                      <a:pt x="4" y="2"/>
                      <a:pt x="5" y="2"/>
                      <a:pt x="5" y="1"/>
                    </a:cubicBezTo>
                    <a:cubicBezTo>
                      <a:pt x="5" y="1"/>
                      <a:pt x="6" y="1"/>
                      <a:pt x="6" y="1"/>
                    </a:cubicBezTo>
                    <a:cubicBezTo>
                      <a:pt x="6" y="1"/>
                      <a:pt x="6" y="1"/>
                      <a:pt x="5" y="0"/>
                    </a:cubicBezTo>
                    <a:cubicBezTo>
                      <a:pt x="5" y="0"/>
                      <a:pt x="5" y="1"/>
                      <a:pt x="5" y="1"/>
                    </a:cubicBezTo>
                    <a:cubicBezTo>
                      <a:pt x="5" y="1"/>
                      <a:pt x="4" y="1"/>
                      <a:pt x="3" y="0"/>
                    </a:cubicBezTo>
                    <a:cubicBezTo>
                      <a:pt x="2" y="0"/>
                      <a:pt x="2" y="1"/>
                      <a:pt x="1" y="1"/>
                    </a:cubicBezTo>
                    <a:cubicBezTo>
                      <a:pt x="0" y="1"/>
                      <a:pt x="0" y="1"/>
                      <a:pt x="0" y="1"/>
                    </a:cubicBezTo>
                    <a:cubicBezTo>
                      <a:pt x="0" y="1"/>
                      <a:pt x="0" y="2"/>
                      <a:pt x="0" y="2"/>
                    </a:cubicBezTo>
                    <a:cubicBezTo>
                      <a:pt x="1" y="3"/>
                      <a:pt x="1"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0" name="Freeform 53"/>
              <p:cNvSpPr>
                <a:spLocks/>
              </p:cNvSpPr>
              <p:nvPr/>
            </p:nvSpPr>
            <p:spPr bwMode="auto">
              <a:xfrm>
                <a:off x="2510" y="1936"/>
                <a:ext cx="4" cy="4"/>
              </a:xfrm>
              <a:custGeom>
                <a:avLst/>
                <a:gdLst>
                  <a:gd name="T0" fmla="*/ 2 w 2"/>
                  <a:gd name="T1" fmla="*/ 2 h 2"/>
                  <a:gd name="T2" fmla="*/ 2 w 2"/>
                  <a:gd name="T3" fmla="*/ 1 h 2"/>
                  <a:gd name="T4" fmla="*/ 1 w 2"/>
                  <a:gd name="T5" fmla="*/ 0 h 2"/>
                  <a:gd name="T6" fmla="*/ 1 w 2"/>
                  <a:gd name="T7" fmla="*/ 0 h 2"/>
                  <a:gd name="T8" fmla="*/ 0 w 2"/>
                  <a:gd name="T9" fmla="*/ 1 h 2"/>
                  <a:gd name="T10" fmla="*/ 1 w 2"/>
                  <a:gd name="T11" fmla="*/ 1 h 2"/>
                  <a:gd name="T12" fmla="*/ 2 w 2"/>
                  <a:gd name="T13" fmla="*/ 2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2" y="2"/>
                    </a:moveTo>
                    <a:cubicBezTo>
                      <a:pt x="2" y="1"/>
                      <a:pt x="2" y="1"/>
                      <a:pt x="2" y="1"/>
                    </a:cubicBezTo>
                    <a:cubicBezTo>
                      <a:pt x="2" y="1"/>
                      <a:pt x="1" y="0"/>
                      <a:pt x="1" y="0"/>
                    </a:cubicBezTo>
                    <a:cubicBezTo>
                      <a:pt x="1" y="0"/>
                      <a:pt x="1" y="0"/>
                      <a:pt x="1" y="0"/>
                    </a:cubicBezTo>
                    <a:cubicBezTo>
                      <a:pt x="0" y="0"/>
                      <a:pt x="0" y="1"/>
                      <a:pt x="0" y="1"/>
                    </a:cubicBezTo>
                    <a:cubicBezTo>
                      <a:pt x="0" y="1"/>
                      <a:pt x="1" y="1"/>
                      <a:pt x="1" y="1"/>
                    </a:cubicBezTo>
                    <a:cubicBezTo>
                      <a:pt x="1" y="1"/>
                      <a:pt x="2" y="2"/>
                      <a:pt x="2"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1" name="Freeform 54"/>
              <p:cNvSpPr>
                <a:spLocks/>
              </p:cNvSpPr>
              <p:nvPr/>
            </p:nvSpPr>
            <p:spPr bwMode="auto">
              <a:xfrm>
                <a:off x="2528" y="1928"/>
                <a:ext cx="4" cy="4"/>
              </a:xfrm>
              <a:custGeom>
                <a:avLst/>
                <a:gdLst>
                  <a:gd name="T0" fmla="*/ 1 w 2"/>
                  <a:gd name="T1" fmla="*/ 2 h 2"/>
                  <a:gd name="T2" fmla="*/ 2 w 2"/>
                  <a:gd name="T3" fmla="*/ 2 h 2"/>
                  <a:gd name="T4" fmla="*/ 2 w 2"/>
                  <a:gd name="T5" fmla="*/ 0 h 2"/>
                  <a:gd name="T6" fmla="*/ 1 w 2"/>
                  <a:gd name="T7" fmla="*/ 0 h 2"/>
                  <a:gd name="T8" fmla="*/ 0 w 2"/>
                  <a:gd name="T9" fmla="*/ 1 h 2"/>
                  <a:gd name="T10" fmla="*/ 1 w 2"/>
                  <a:gd name="T11" fmla="*/ 2 h 2"/>
                </a:gdLst>
                <a:ahLst/>
                <a:cxnLst>
                  <a:cxn ang="0">
                    <a:pos x="T0" y="T1"/>
                  </a:cxn>
                  <a:cxn ang="0">
                    <a:pos x="T2" y="T3"/>
                  </a:cxn>
                  <a:cxn ang="0">
                    <a:pos x="T4" y="T5"/>
                  </a:cxn>
                  <a:cxn ang="0">
                    <a:pos x="T6" y="T7"/>
                  </a:cxn>
                  <a:cxn ang="0">
                    <a:pos x="T8" y="T9"/>
                  </a:cxn>
                  <a:cxn ang="0">
                    <a:pos x="T10" y="T11"/>
                  </a:cxn>
                </a:cxnLst>
                <a:rect l="0" t="0" r="r" b="b"/>
                <a:pathLst>
                  <a:path w="2" h="2">
                    <a:moveTo>
                      <a:pt x="1" y="2"/>
                    </a:moveTo>
                    <a:cubicBezTo>
                      <a:pt x="2" y="2"/>
                      <a:pt x="2" y="2"/>
                      <a:pt x="2" y="2"/>
                    </a:cubicBezTo>
                    <a:cubicBezTo>
                      <a:pt x="2" y="2"/>
                      <a:pt x="2" y="1"/>
                      <a:pt x="2" y="0"/>
                    </a:cubicBezTo>
                    <a:cubicBezTo>
                      <a:pt x="2" y="0"/>
                      <a:pt x="2" y="0"/>
                      <a:pt x="1" y="0"/>
                    </a:cubicBezTo>
                    <a:cubicBezTo>
                      <a:pt x="1" y="0"/>
                      <a:pt x="0" y="1"/>
                      <a:pt x="0" y="1"/>
                    </a:cubicBezTo>
                    <a:cubicBezTo>
                      <a:pt x="0" y="1"/>
                      <a:pt x="1"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2" name="Freeform 55"/>
              <p:cNvSpPr>
                <a:spLocks/>
              </p:cNvSpPr>
              <p:nvPr/>
            </p:nvSpPr>
            <p:spPr bwMode="auto">
              <a:xfrm>
                <a:off x="2446" y="1940"/>
                <a:ext cx="22" cy="8"/>
              </a:xfrm>
              <a:custGeom>
                <a:avLst/>
                <a:gdLst>
                  <a:gd name="T0" fmla="*/ 2 w 11"/>
                  <a:gd name="T1" fmla="*/ 4 h 4"/>
                  <a:gd name="T2" fmla="*/ 3 w 11"/>
                  <a:gd name="T3" fmla="*/ 3 h 4"/>
                  <a:gd name="T4" fmla="*/ 4 w 11"/>
                  <a:gd name="T5" fmla="*/ 3 h 4"/>
                  <a:gd name="T6" fmla="*/ 5 w 11"/>
                  <a:gd name="T7" fmla="*/ 2 h 4"/>
                  <a:gd name="T8" fmla="*/ 7 w 11"/>
                  <a:gd name="T9" fmla="*/ 2 h 4"/>
                  <a:gd name="T10" fmla="*/ 8 w 11"/>
                  <a:gd name="T11" fmla="*/ 1 h 4"/>
                  <a:gd name="T12" fmla="*/ 10 w 11"/>
                  <a:gd name="T13" fmla="*/ 1 h 4"/>
                  <a:gd name="T14" fmla="*/ 11 w 11"/>
                  <a:gd name="T15" fmla="*/ 1 h 4"/>
                  <a:gd name="T16" fmla="*/ 9 w 11"/>
                  <a:gd name="T17" fmla="*/ 0 h 4"/>
                  <a:gd name="T18" fmla="*/ 6 w 11"/>
                  <a:gd name="T19" fmla="*/ 1 h 4"/>
                  <a:gd name="T20" fmla="*/ 2 w 11"/>
                  <a:gd name="T21" fmla="*/ 1 h 4"/>
                  <a:gd name="T22" fmla="*/ 1 w 11"/>
                  <a:gd name="T23" fmla="*/ 2 h 4"/>
                  <a:gd name="T24" fmla="*/ 0 w 11"/>
                  <a:gd name="T25" fmla="*/ 2 h 4"/>
                  <a:gd name="T26" fmla="*/ 1 w 11"/>
                  <a:gd name="T27" fmla="*/ 4 h 4"/>
                  <a:gd name="T28" fmla="*/ 2 w 11"/>
                  <a:gd name="T2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1" h="4">
                    <a:moveTo>
                      <a:pt x="2" y="4"/>
                    </a:moveTo>
                    <a:cubicBezTo>
                      <a:pt x="3" y="3"/>
                      <a:pt x="3" y="3"/>
                      <a:pt x="3" y="3"/>
                    </a:cubicBezTo>
                    <a:cubicBezTo>
                      <a:pt x="3" y="3"/>
                      <a:pt x="4" y="3"/>
                      <a:pt x="4" y="3"/>
                    </a:cubicBezTo>
                    <a:cubicBezTo>
                      <a:pt x="5" y="3"/>
                      <a:pt x="5" y="2"/>
                      <a:pt x="5" y="2"/>
                    </a:cubicBezTo>
                    <a:cubicBezTo>
                      <a:pt x="5" y="2"/>
                      <a:pt x="6" y="2"/>
                      <a:pt x="7" y="2"/>
                    </a:cubicBezTo>
                    <a:cubicBezTo>
                      <a:pt x="7" y="2"/>
                      <a:pt x="8" y="1"/>
                      <a:pt x="8" y="1"/>
                    </a:cubicBezTo>
                    <a:cubicBezTo>
                      <a:pt x="8" y="1"/>
                      <a:pt x="9" y="1"/>
                      <a:pt x="10" y="1"/>
                    </a:cubicBezTo>
                    <a:cubicBezTo>
                      <a:pt x="10" y="2"/>
                      <a:pt x="11" y="1"/>
                      <a:pt x="11" y="1"/>
                    </a:cubicBezTo>
                    <a:cubicBezTo>
                      <a:pt x="9" y="0"/>
                      <a:pt x="9" y="0"/>
                      <a:pt x="9" y="0"/>
                    </a:cubicBezTo>
                    <a:cubicBezTo>
                      <a:pt x="6" y="1"/>
                      <a:pt x="6" y="1"/>
                      <a:pt x="6" y="1"/>
                    </a:cubicBezTo>
                    <a:cubicBezTo>
                      <a:pt x="6" y="1"/>
                      <a:pt x="4" y="2"/>
                      <a:pt x="2" y="1"/>
                    </a:cubicBezTo>
                    <a:cubicBezTo>
                      <a:pt x="1" y="1"/>
                      <a:pt x="1" y="2"/>
                      <a:pt x="1" y="2"/>
                    </a:cubicBezTo>
                    <a:cubicBezTo>
                      <a:pt x="0" y="2"/>
                      <a:pt x="0" y="2"/>
                      <a:pt x="0" y="2"/>
                    </a:cubicBezTo>
                    <a:cubicBezTo>
                      <a:pt x="0" y="2"/>
                      <a:pt x="0" y="4"/>
                      <a:pt x="1" y="4"/>
                    </a:cubicBezTo>
                    <a:cubicBezTo>
                      <a:pt x="1" y="4"/>
                      <a:pt x="2" y="4"/>
                      <a:pt x="2"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3" name="Freeform 56"/>
              <p:cNvSpPr>
                <a:spLocks/>
              </p:cNvSpPr>
              <p:nvPr/>
            </p:nvSpPr>
            <p:spPr bwMode="auto">
              <a:xfrm>
                <a:off x="2518" y="1932"/>
                <a:ext cx="8" cy="4"/>
              </a:xfrm>
              <a:custGeom>
                <a:avLst/>
                <a:gdLst>
                  <a:gd name="T0" fmla="*/ 1 w 4"/>
                  <a:gd name="T1" fmla="*/ 2 h 2"/>
                  <a:gd name="T2" fmla="*/ 2 w 4"/>
                  <a:gd name="T3" fmla="*/ 2 h 2"/>
                  <a:gd name="T4" fmla="*/ 2 w 4"/>
                  <a:gd name="T5" fmla="*/ 1 h 2"/>
                  <a:gd name="T6" fmla="*/ 3 w 4"/>
                  <a:gd name="T7" fmla="*/ 1 h 2"/>
                  <a:gd name="T8" fmla="*/ 4 w 4"/>
                  <a:gd name="T9" fmla="*/ 1 h 2"/>
                  <a:gd name="T10" fmla="*/ 4 w 4"/>
                  <a:gd name="T11" fmla="*/ 0 h 2"/>
                  <a:gd name="T12" fmla="*/ 3 w 4"/>
                  <a:gd name="T13" fmla="*/ 0 h 2"/>
                  <a:gd name="T14" fmla="*/ 2 w 4"/>
                  <a:gd name="T15" fmla="*/ 0 h 2"/>
                  <a:gd name="T16" fmla="*/ 1 w 4"/>
                  <a:gd name="T17" fmla="*/ 0 h 2"/>
                  <a:gd name="T18" fmla="*/ 0 w 4"/>
                  <a:gd name="T19" fmla="*/ 1 h 2"/>
                  <a:gd name="T20" fmla="*/ 1 w 4"/>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 h="2">
                    <a:moveTo>
                      <a:pt x="1" y="2"/>
                    </a:moveTo>
                    <a:cubicBezTo>
                      <a:pt x="2" y="2"/>
                      <a:pt x="2" y="2"/>
                      <a:pt x="2" y="2"/>
                    </a:cubicBezTo>
                    <a:cubicBezTo>
                      <a:pt x="2" y="1"/>
                      <a:pt x="2" y="1"/>
                      <a:pt x="2" y="1"/>
                    </a:cubicBezTo>
                    <a:cubicBezTo>
                      <a:pt x="2" y="1"/>
                      <a:pt x="3" y="1"/>
                      <a:pt x="3" y="1"/>
                    </a:cubicBezTo>
                    <a:cubicBezTo>
                      <a:pt x="4" y="1"/>
                      <a:pt x="4" y="1"/>
                      <a:pt x="4" y="1"/>
                    </a:cubicBezTo>
                    <a:cubicBezTo>
                      <a:pt x="4" y="0"/>
                      <a:pt x="4" y="0"/>
                      <a:pt x="4" y="0"/>
                    </a:cubicBezTo>
                    <a:cubicBezTo>
                      <a:pt x="3" y="0"/>
                      <a:pt x="3" y="0"/>
                      <a:pt x="3" y="0"/>
                    </a:cubicBezTo>
                    <a:cubicBezTo>
                      <a:pt x="2" y="0"/>
                      <a:pt x="2" y="0"/>
                      <a:pt x="2" y="0"/>
                    </a:cubicBezTo>
                    <a:cubicBezTo>
                      <a:pt x="2" y="0"/>
                      <a:pt x="1" y="0"/>
                      <a:pt x="1" y="0"/>
                    </a:cubicBezTo>
                    <a:cubicBezTo>
                      <a:pt x="1" y="0"/>
                      <a:pt x="0" y="1"/>
                      <a:pt x="0" y="1"/>
                    </a:cubicBezTo>
                    <a:cubicBezTo>
                      <a:pt x="0" y="1"/>
                      <a:pt x="1" y="2"/>
                      <a:pt x="1"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4" name="Freeform 57"/>
              <p:cNvSpPr>
                <a:spLocks/>
              </p:cNvSpPr>
              <p:nvPr/>
            </p:nvSpPr>
            <p:spPr bwMode="auto">
              <a:xfrm>
                <a:off x="2462" y="2150"/>
                <a:ext cx="20" cy="22"/>
              </a:xfrm>
              <a:custGeom>
                <a:avLst/>
                <a:gdLst>
                  <a:gd name="T0" fmla="*/ 3 w 10"/>
                  <a:gd name="T1" fmla="*/ 4 h 11"/>
                  <a:gd name="T2" fmla="*/ 2 w 10"/>
                  <a:gd name="T3" fmla="*/ 5 h 11"/>
                  <a:gd name="T4" fmla="*/ 0 w 10"/>
                  <a:gd name="T5" fmla="*/ 8 h 11"/>
                  <a:gd name="T6" fmla="*/ 1 w 10"/>
                  <a:gd name="T7" fmla="*/ 9 h 11"/>
                  <a:gd name="T8" fmla="*/ 1 w 10"/>
                  <a:gd name="T9" fmla="*/ 9 h 11"/>
                  <a:gd name="T10" fmla="*/ 2 w 10"/>
                  <a:gd name="T11" fmla="*/ 9 h 11"/>
                  <a:gd name="T12" fmla="*/ 3 w 10"/>
                  <a:gd name="T13" fmla="*/ 10 h 11"/>
                  <a:gd name="T14" fmla="*/ 4 w 10"/>
                  <a:gd name="T15" fmla="*/ 10 h 11"/>
                  <a:gd name="T16" fmla="*/ 4 w 10"/>
                  <a:gd name="T17" fmla="*/ 10 h 11"/>
                  <a:gd name="T18" fmla="*/ 5 w 10"/>
                  <a:gd name="T19" fmla="*/ 10 h 11"/>
                  <a:gd name="T20" fmla="*/ 5 w 10"/>
                  <a:gd name="T21" fmla="*/ 10 h 11"/>
                  <a:gd name="T22" fmla="*/ 8 w 10"/>
                  <a:gd name="T23" fmla="*/ 11 h 11"/>
                  <a:gd name="T24" fmla="*/ 9 w 10"/>
                  <a:gd name="T25" fmla="*/ 9 h 11"/>
                  <a:gd name="T26" fmla="*/ 10 w 10"/>
                  <a:gd name="T27" fmla="*/ 9 h 11"/>
                  <a:gd name="T28" fmla="*/ 10 w 10"/>
                  <a:gd name="T29" fmla="*/ 8 h 11"/>
                  <a:gd name="T30" fmla="*/ 10 w 10"/>
                  <a:gd name="T31" fmla="*/ 6 h 11"/>
                  <a:gd name="T32" fmla="*/ 9 w 10"/>
                  <a:gd name="T33" fmla="*/ 5 h 11"/>
                  <a:gd name="T34" fmla="*/ 9 w 10"/>
                  <a:gd name="T35" fmla="*/ 5 h 11"/>
                  <a:gd name="T36" fmla="*/ 9 w 10"/>
                  <a:gd name="T37" fmla="*/ 4 h 11"/>
                  <a:gd name="T38" fmla="*/ 7 w 10"/>
                  <a:gd name="T39" fmla="*/ 3 h 11"/>
                  <a:gd name="T40" fmla="*/ 6 w 10"/>
                  <a:gd name="T41" fmla="*/ 3 h 11"/>
                  <a:gd name="T42" fmla="*/ 5 w 10"/>
                  <a:gd name="T43" fmla="*/ 1 h 11"/>
                  <a:gd name="T44" fmla="*/ 5 w 10"/>
                  <a:gd name="T45" fmla="*/ 0 h 11"/>
                  <a:gd name="T46" fmla="*/ 5 w 10"/>
                  <a:gd name="T47" fmla="*/ 0 h 11"/>
                  <a:gd name="T48" fmla="*/ 3 w 10"/>
                  <a:gd name="T49"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0" h="11">
                    <a:moveTo>
                      <a:pt x="3" y="4"/>
                    </a:moveTo>
                    <a:cubicBezTo>
                      <a:pt x="3" y="4"/>
                      <a:pt x="2" y="5"/>
                      <a:pt x="2" y="5"/>
                    </a:cubicBezTo>
                    <a:cubicBezTo>
                      <a:pt x="1" y="7"/>
                      <a:pt x="0" y="8"/>
                      <a:pt x="0" y="8"/>
                    </a:cubicBezTo>
                    <a:cubicBezTo>
                      <a:pt x="1" y="9"/>
                      <a:pt x="1" y="9"/>
                      <a:pt x="1" y="9"/>
                    </a:cubicBezTo>
                    <a:cubicBezTo>
                      <a:pt x="1" y="9"/>
                      <a:pt x="1" y="9"/>
                      <a:pt x="1" y="9"/>
                    </a:cubicBezTo>
                    <a:cubicBezTo>
                      <a:pt x="2" y="9"/>
                      <a:pt x="2" y="9"/>
                      <a:pt x="2" y="9"/>
                    </a:cubicBezTo>
                    <a:cubicBezTo>
                      <a:pt x="2" y="9"/>
                      <a:pt x="2" y="9"/>
                      <a:pt x="3" y="10"/>
                    </a:cubicBezTo>
                    <a:cubicBezTo>
                      <a:pt x="3" y="10"/>
                      <a:pt x="4" y="10"/>
                      <a:pt x="4" y="10"/>
                    </a:cubicBezTo>
                    <a:cubicBezTo>
                      <a:pt x="4" y="10"/>
                      <a:pt x="4" y="10"/>
                      <a:pt x="4" y="10"/>
                    </a:cubicBezTo>
                    <a:cubicBezTo>
                      <a:pt x="5" y="10"/>
                      <a:pt x="5" y="10"/>
                      <a:pt x="5" y="10"/>
                    </a:cubicBezTo>
                    <a:cubicBezTo>
                      <a:pt x="5" y="10"/>
                      <a:pt x="5" y="10"/>
                      <a:pt x="5" y="10"/>
                    </a:cubicBezTo>
                    <a:cubicBezTo>
                      <a:pt x="6" y="10"/>
                      <a:pt x="7" y="10"/>
                      <a:pt x="8" y="11"/>
                    </a:cubicBezTo>
                    <a:cubicBezTo>
                      <a:pt x="8" y="10"/>
                      <a:pt x="8" y="10"/>
                      <a:pt x="9" y="9"/>
                    </a:cubicBezTo>
                    <a:cubicBezTo>
                      <a:pt x="9" y="9"/>
                      <a:pt x="9" y="9"/>
                      <a:pt x="10" y="9"/>
                    </a:cubicBezTo>
                    <a:cubicBezTo>
                      <a:pt x="10" y="10"/>
                      <a:pt x="10" y="9"/>
                      <a:pt x="10" y="8"/>
                    </a:cubicBezTo>
                    <a:cubicBezTo>
                      <a:pt x="10" y="8"/>
                      <a:pt x="10" y="6"/>
                      <a:pt x="10" y="6"/>
                    </a:cubicBezTo>
                    <a:cubicBezTo>
                      <a:pt x="10" y="6"/>
                      <a:pt x="10" y="6"/>
                      <a:pt x="9" y="5"/>
                    </a:cubicBezTo>
                    <a:cubicBezTo>
                      <a:pt x="9" y="5"/>
                      <a:pt x="9" y="5"/>
                      <a:pt x="9" y="5"/>
                    </a:cubicBezTo>
                    <a:cubicBezTo>
                      <a:pt x="8" y="4"/>
                      <a:pt x="9" y="4"/>
                      <a:pt x="9" y="4"/>
                    </a:cubicBezTo>
                    <a:cubicBezTo>
                      <a:pt x="9" y="4"/>
                      <a:pt x="8" y="3"/>
                      <a:pt x="7" y="3"/>
                    </a:cubicBezTo>
                    <a:cubicBezTo>
                      <a:pt x="7" y="3"/>
                      <a:pt x="6" y="3"/>
                      <a:pt x="6" y="3"/>
                    </a:cubicBezTo>
                    <a:cubicBezTo>
                      <a:pt x="5" y="1"/>
                      <a:pt x="5" y="1"/>
                      <a:pt x="5" y="1"/>
                    </a:cubicBezTo>
                    <a:cubicBezTo>
                      <a:pt x="5" y="0"/>
                      <a:pt x="5" y="0"/>
                      <a:pt x="5" y="0"/>
                    </a:cubicBezTo>
                    <a:cubicBezTo>
                      <a:pt x="5" y="0"/>
                      <a:pt x="5" y="0"/>
                      <a:pt x="5" y="0"/>
                    </a:cubicBezTo>
                    <a:cubicBezTo>
                      <a:pt x="5" y="0"/>
                      <a:pt x="4" y="3"/>
                      <a:pt x="3"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5" name="Freeform 58"/>
              <p:cNvSpPr>
                <a:spLocks noEditPoints="1"/>
              </p:cNvSpPr>
              <p:nvPr/>
            </p:nvSpPr>
            <p:spPr bwMode="auto">
              <a:xfrm>
                <a:off x="2345" y="1948"/>
                <a:ext cx="203" cy="202"/>
              </a:xfrm>
              <a:custGeom>
                <a:avLst/>
                <a:gdLst>
                  <a:gd name="T0" fmla="*/ 93 w 101"/>
                  <a:gd name="T1" fmla="*/ 3 h 101"/>
                  <a:gd name="T2" fmla="*/ 74 w 101"/>
                  <a:gd name="T3" fmla="*/ 0 h 101"/>
                  <a:gd name="T4" fmla="*/ 55 w 101"/>
                  <a:gd name="T5" fmla="*/ 11 h 101"/>
                  <a:gd name="T6" fmla="*/ 55 w 101"/>
                  <a:gd name="T7" fmla="*/ 15 h 101"/>
                  <a:gd name="T8" fmla="*/ 57 w 101"/>
                  <a:gd name="T9" fmla="*/ 22 h 101"/>
                  <a:gd name="T10" fmla="*/ 59 w 101"/>
                  <a:gd name="T11" fmla="*/ 28 h 101"/>
                  <a:gd name="T12" fmla="*/ 66 w 101"/>
                  <a:gd name="T13" fmla="*/ 35 h 101"/>
                  <a:gd name="T14" fmla="*/ 62 w 101"/>
                  <a:gd name="T15" fmla="*/ 35 h 101"/>
                  <a:gd name="T16" fmla="*/ 50 w 101"/>
                  <a:gd name="T17" fmla="*/ 40 h 101"/>
                  <a:gd name="T18" fmla="*/ 54 w 101"/>
                  <a:gd name="T19" fmla="*/ 46 h 101"/>
                  <a:gd name="T20" fmla="*/ 46 w 101"/>
                  <a:gd name="T21" fmla="*/ 43 h 101"/>
                  <a:gd name="T22" fmla="*/ 46 w 101"/>
                  <a:gd name="T23" fmla="*/ 38 h 101"/>
                  <a:gd name="T24" fmla="*/ 47 w 101"/>
                  <a:gd name="T25" fmla="*/ 31 h 101"/>
                  <a:gd name="T26" fmla="*/ 49 w 101"/>
                  <a:gd name="T27" fmla="*/ 25 h 101"/>
                  <a:gd name="T28" fmla="*/ 43 w 101"/>
                  <a:gd name="T29" fmla="*/ 16 h 101"/>
                  <a:gd name="T30" fmla="*/ 37 w 101"/>
                  <a:gd name="T31" fmla="*/ 19 h 101"/>
                  <a:gd name="T32" fmla="*/ 18 w 101"/>
                  <a:gd name="T33" fmla="*/ 54 h 101"/>
                  <a:gd name="T34" fmla="*/ 21 w 101"/>
                  <a:gd name="T35" fmla="*/ 63 h 101"/>
                  <a:gd name="T36" fmla="*/ 31 w 101"/>
                  <a:gd name="T37" fmla="*/ 68 h 101"/>
                  <a:gd name="T38" fmla="*/ 31 w 101"/>
                  <a:gd name="T39" fmla="*/ 69 h 101"/>
                  <a:gd name="T40" fmla="*/ 23 w 101"/>
                  <a:gd name="T41" fmla="*/ 70 h 101"/>
                  <a:gd name="T42" fmla="*/ 16 w 101"/>
                  <a:gd name="T43" fmla="*/ 66 h 101"/>
                  <a:gd name="T44" fmla="*/ 7 w 101"/>
                  <a:gd name="T45" fmla="*/ 65 h 101"/>
                  <a:gd name="T46" fmla="*/ 13 w 101"/>
                  <a:gd name="T47" fmla="*/ 69 h 101"/>
                  <a:gd name="T48" fmla="*/ 20 w 101"/>
                  <a:gd name="T49" fmla="*/ 71 h 101"/>
                  <a:gd name="T50" fmla="*/ 20 w 101"/>
                  <a:gd name="T51" fmla="*/ 74 h 101"/>
                  <a:gd name="T52" fmla="*/ 17 w 101"/>
                  <a:gd name="T53" fmla="*/ 76 h 101"/>
                  <a:gd name="T54" fmla="*/ 11 w 101"/>
                  <a:gd name="T55" fmla="*/ 72 h 101"/>
                  <a:gd name="T56" fmla="*/ 3 w 101"/>
                  <a:gd name="T57" fmla="*/ 69 h 101"/>
                  <a:gd name="T58" fmla="*/ 4 w 101"/>
                  <a:gd name="T59" fmla="*/ 75 h 101"/>
                  <a:gd name="T60" fmla="*/ 14 w 101"/>
                  <a:gd name="T61" fmla="*/ 76 h 101"/>
                  <a:gd name="T62" fmla="*/ 20 w 101"/>
                  <a:gd name="T63" fmla="*/ 80 h 101"/>
                  <a:gd name="T64" fmla="*/ 19 w 101"/>
                  <a:gd name="T65" fmla="*/ 81 h 101"/>
                  <a:gd name="T66" fmla="*/ 28 w 101"/>
                  <a:gd name="T67" fmla="*/ 79 h 101"/>
                  <a:gd name="T68" fmla="*/ 34 w 101"/>
                  <a:gd name="T69" fmla="*/ 77 h 101"/>
                  <a:gd name="T70" fmla="*/ 44 w 101"/>
                  <a:gd name="T71" fmla="*/ 84 h 101"/>
                  <a:gd name="T72" fmla="*/ 48 w 101"/>
                  <a:gd name="T73" fmla="*/ 88 h 101"/>
                  <a:gd name="T74" fmla="*/ 52 w 101"/>
                  <a:gd name="T75" fmla="*/ 87 h 101"/>
                  <a:gd name="T76" fmla="*/ 62 w 101"/>
                  <a:gd name="T77" fmla="*/ 94 h 101"/>
                  <a:gd name="T78" fmla="*/ 65 w 101"/>
                  <a:gd name="T79" fmla="*/ 101 h 101"/>
                  <a:gd name="T80" fmla="*/ 69 w 101"/>
                  <a:gd name="T81" fmla="*/ 97 h 101"/>
                  <a:gd name="T82" fmla="*/ 72 w 101"/>
                  <a:gd name="T83" fmla="*/ 87 h 101"/>
                  <a:gd name="T84" fmla="*/ 69 w 101"/>
                  <a:gd name="T85" fmla="*/ 75 h 101"/>
                  <a:gd name="T86" fmla="*/ 71 w 101"/>
                  <a:gd name="T87" fmla="*/ 68 h 101"/>
                  <a:gd name="T88" fmla="*/ 78 w 101"/>
                  <a:gd name="T89" fmla="*/ 69 h 101"/>
                  <a:gd name="T90" fmla="*/ 87 w 101"/>
                  <a:gd name="T91" fmla="*/ 65 h 101"/>
                  <a:gd name="T92" fmla="*/ 87 w 101"/>
                  <a:gd name="T93" fmla="*/ 58 h 101"/>
                  <a:gd name="T94" fmla="*/ 96 w 101"/>
                  <a:gd name="T95" fmla="*/ 52 h 101"/>
                  <a:gd name="T96" fmla="*/ 88 w 101"/>
                  <a:gd name="T97" fmla="*/ 43 h 101"/>
                  <a:gd name="T98" fmla="*/ 91 w 101"/>
                  <a:gd name="T99" fmla="*/ 35 h 101"/>
                  <a:gd name="T100" fmla="*/ 101 w 101"/>
                  <a:gd name="T101" fmla="*/ 15 h 101"/>
                  <a:gd name="T102" fmla="*/ 58 w 101"/>
                  <a:gd name="T103" fmla="*/ 46 h 101"/>
                  <a:gd name="T104" fmla="*/ 54 w 101"/>
                  <a:gd name="T105" fmla="*/ 47 h 101"/>
                  <a:gd name="T106" fmla="*/ 61 w 101"/>
                  <a:gd name="T107" fmla="*/ 42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1" h="101">
                    <a:moveTo>
                      <a:pt x="101" y="12"/>
                    </a:moveTo>
                    <a:cubicBezTo>
                      <a:pt x="101" y="11"/>
                      <a:pt x="101" y="11"/>
                      <a:pt x="101" y="11"/>
                    </a:cubicBezTo>
                    <a:cubicBezTo>
                      <a:pt x="101" y="11"/>
                      <a:pt x="98" y="9"/>
                      <a:pt x="98" y="9"/>
                    </a:cubicBezTo>
                    <a:cubicBezTo>
                      <a:pt x="97" y="9"/>
                      <a:pt x="98" y="8"/>
                      <a:pt x="98" y="8"/>
                    </a:cubicBezTo>
                    <a:cubicBezTo>
                      <a:pt x="94" y="6"/>
                      <a:pt x="94" y="6"/>
                      <a:pt x="94" y="6"/>
                    </a:cubicBezTo>
                    <a:cubicBezTo>
                      <a:pt x="93" y="3"/>
                      <a:pt x="93" y="3"/>
                      <a:pt x="93" y="3"/>
                    </a:cubicBezTo>
                    <a:cubicBezTo>
                      <a:pt x="91" y="0"/>
                      <a:pt x="91" y="0"/>
                      <a:pt x="91" y="0"/>
                    </a:cubicBezTo>
                    <a:cubicBezTo>
                      <a:pt x="88" y="0"/>
                      <a:pt x="88" y="0"/>
                      <a:pt x="88" y="0"/>
                    </a:cubicBezTo>
                    <a:cubicBezTo>
                      <a:pt x="88" y="0"/>
                      <a:pt x="86" y="1"/>
                      <a:pt x="85" y="1"/>
                    </a:cubicBezTo>
                    <a:cubicBezTo>
                      <a:pt x="84" y="1"/>
                      <a:pt x="83" y="0"/>
                      <a:pt x="83" y="0"/>
                    </a:cubicBezTo>
                    <a:cubicBezTo>
                      <a:pt x="82" y="0"/>
                      <a:pt x="80" y="1"/>
                      <a:pt x="80" y="1"/>
                    </a:cubicBezTo>
                    <a:cubicBezTo>
                      <a:pt x="74" y="0"/>
                      <a:pt x="74" y="0"/>
                      <a:pt x="74" y="0"/>
                    </a:cubicBezTo>
                    <a:cubicBezTo>
                      <a:pt x="74" y="0"/>
                      <a:pt x="68" y="1"/>
                      <a:pt x="68" y="1"/>
                    </a:cubicBezTo>
                    <a:cubicBezTo>
                      <a:pt x="67" y="1"/>
                      <a:pt x="64" y="3"/>
                      <a:pt x="64" y="3"/>
                    </a:cubicBezTo>
                    <a:cubicBezTo>
                      <a:pt x="64" y="3"/>
                      <a:pt x="60" y="4"/>
                      <a:pt x="60" y="4"/>
                    </a:cubicBezTo>
                    <a:cubicBezTo>
                      <a:pt x="59" y="5"/>
                      <a:pt x="57" y="6"/>
                      <a:pt x="57" y="6"/>
                    </a:cubicBezTo>
                    <a:cubicBezTo>
                      <a:pt x="55" y="9"/>
                      <a:pt x="55" y="9"/>
                      <a:pt x="55" y="9"/>
                    </a:cubicBezTo>
                    <a:cubicBezTo>
                      <a:pt x="55" y="11"/>
                      <a:pt x="55" y="11"/>
                      <a:pt x="55" y="11"/>
                    </a:cubicBezTo>
                    <a:cubicBezTo>
                      <a:pt x="54" y="12"/>
                      <a:pt x="54" y="12"/>
                      <a:pt x="54" y="12"/>
                    </a:cubicBezTo>
                    <a:cubicBezTo>
                      <a:pt x="50" y="13"/>
                      <a:pt x="50" y="13"/>
                      <a:pt x="50" y="13"/>
                    </a:cubicBezTo>
                    <a:cubicBezTo>
                      <a:pt x="50" y="14"/>
                      <a:pt x="50" y="14"/>
                      <a:pt x="50" y="14"/>
                    </a:cubicBezTo>
                    <a:cubicBezTo>
                      <a:pt x="53" y="13"/>
                      <a:pt x="53" y="13"/>
                      <a:pt x="53" y="13"/>
                    </a:cubicBezTo>
                    <a:cubicBezTo>
                      <a:pt x="54" y="13"/>
                      <a:pt x="54" y="13"/>
                      <a:pt x="54" y="13"/>
                    </a:cubicBezTo>
                    <a:cubicBezTo>
                      <a:pt x="55" y="15"/>
                      <a:pt x="55" y="15"/>
                      <a:pt x="55" y="15"/>
                    </a:cubicBezTo>
                    <a:cubicBezTo>
                      <a:pt x="55" y="15"/>
                      <a:pt x="55" y="15"/>
                      <a:pt x="55" y="15"/>
                    </a:cubicBezTo>
                    <a:cubicBezTo>
                      <a:pt x="55" y="15"/>
                      <a:pt x="55" y="17"/>
                      <a:pt x="55" y="18"/>
                    </a:cubicBezTo>
                    <a:cubicBezTo>
                      <a:pt x="55" y="18"/>
                      <a:pt x="54" y="19"/>
                      <a:pt x="54" y="20"/>
                    </a:cubicBezTo>
                    <a:cubicBezTo>
                      <a:pt x="54" y="20"/>
                      <a:pt x="54" y="21"/>
                      <a:pt x="54" y="21"/>
                    </a:cubicBezTo>
                    <a:cubicBezTo>
                      <a:pt x="54" y="21"/>
                      <a:pt x="55" y="22"/>
                      <a:pt x="55" y="21"/>
                    </a:cubicBezTo>
                    <a:cubicBezTo>
                      <a:pt x="56" y="21"/>
                      <a:pt x="56" y="21"/>
                      <a:pt x="57" y="22"/>
                    </a:cubicBezTo>
                    <a:cubicBezTo>
                      <a:pt x="57" y="22"/>
                      <a:pt x="57" y="23"/>
                      <a:pt x="59" y="23"/>
                    </a:cubicBezTo>
                    <a:cubicBezTo>
                      <a:pt x="60" y="24"/>
                      <a:pt x="59" y="23"/>
                      <a:pt x="60" y="23"/>
                    </a:cubicBezTo>
                    <a:cubicBezTo>
                      <a:pt x="60" y="23"/>
                      <a:pt x="61" y="23"/>
                      <a:pt x="61" y="23"/>
                    </a:cubicBezTo>
                    <a:cubicBezTo>
                      <a:pt x="62" y="24"/>
                      <a:pt x="61" y="24"/>
                      <a:pt x="60" y="25"/>
                    </a:cubicBezTo>
                    <a:cubicBezTo>
                      <a:pt x="60" y="25"/>
                      <a:pt x="60" y="25"/>
                      <a:pt x="59" y="26"/>
                    </a:cubicBezTo>
                    <a:cubicBezTo>
                      <a:pt x="58" y="27"/>
                      <a:pt x="59" y="27"/>
                      <a:pt x="59" y="28"/>
                    </a:cubicBezTo>
                    <a:cubicBezTo>
                      <a:pt x="59" y="28"/>
                      <a:pt x="59" y="29"/>
                      <a:pt x="59" y="30"/>
                    </a:cubicBezTo>
                    <a:cubicBezTo>
                      <a:pt x="59" y="31"/>
                      <a:pt x="59" y="31"/>
                      <a:pt x="59" y="31"/>
                    </a:cubicBezTo>
                    <a:cubicBezTo>
                      <a:pt x="59" y="32"/>
                      <a:pt x="60" y="33"/>
                      <a:pt x="61" y="33"/>
                    </a:cubicBezTo>
                    <a:cubicBezTo>
                      <a:pt x="61" y="33"/>
                      <a:pt x="61" y="33"/>
                      <a:pt x="62" y="34"/>
                    </a:cubicBezTo>
                    <a:cubicBezTo>
                      <a:pt x="64" y="34"/>
                      <a:pt x="65" y="34"/>
                      <a:pt x="65" y="34"/>
                    </a:cubicBezTo>
                    <a:cubicBezTo>
                      <a:pt x="65" y="34"/>
                      <a:pt x="66" y="34"/>
                      <a:pt x="66" y="35"/>
                    </a:cubicBezTo>
                    <a:cubicBezTo>
                      <a:pt x="66" y="36"/>
                      <a:pt x="66" y="37"/>
                      <a:pt x="66" y="39"/>
                    </a:cubicBezTo>
                    <a:cubicBezTo>
                      <a:pt x="66" y="39"/>
                      <a:pt x="65" y="40"/>
                      <a:pt x="65" y="40"/>
                    </a:cubicBezTo>
                    <a:cubicBezTo>
                      <a:pt x="65" y="40"/>
                      <a:pt x="66" y="39"/>
                      <a:pt x="66" y="38"/>
                    </a:cubicBezTo>
                    <a:cubicBezTo>
                      <a:pt x="66" y="37"/>
                      <a:pt x="65" y="36"/>
                      <a:pt x="65" y="36"/>
                    </a:cubicBezTo>
                    <a:cubicBezTo>
                      <a:pt x="65" y="35"/>
                      <a:pt x="64" y="35"/>
                      <a:pt x="64" y="35"/>
                    </a:cubicBezTo>
                    <a:cubicBezTo>
                      <a:pt x="64" y="35"/>
                      <a:pt x="63" y="35"/>
                      <a:pt x="62" y="35"/>
                    </a:cubicBezTo>
                    <a:cubicBezTo>
                      <a:pt x="62" y="35"/>
                      <a:pt x="62" y="34"/>
                      <a:pt x="61" y="34"/>
                    </a:cubicBezTo>
                    <a:cubicBezTo>
                      <a:pt x="61" y="33"/>
                      <a:pt x="60" y="33"/>
                      <a:pt x="60" y="33"/>
                    </a:cubicBezTo>
                    <a:cubicBezTo>
                      <a:pt x="59" y="33"/>
                      <a:pt x="57" y="34"/>
                      <a:pt x="57" y="34"/>
                    </a:cubicBezTo>
                    <a:cubicBezTo>
                      <a:pt x="54" y="36"/>
                      <a:pt x="54" y="36"/>
                      <a:pt x="54" y="36"/>
                    </a:cubicBezTo>
                    <a:cubicBezTo>
                      <a:pt x="52" y="37"/>
                      <a:pt x="52" y="37"/>
                      <a:pt x="52" y="37"/>
                    </a:cubicBezTo>
                    <a:cubicBezTo>
                      <a:pt x="52" y="37"/>
                      <a:pt x="51" y="39"/>
                      <a:pt x="50" y="40"/>
                    </a:cubicBezTo>
                    <a:cubicBezTo>
                      <a:pt x="49" y="40"/>
                      <a:pt x="49" y="40"/>
                      <a:pt x="47" y="40"/>
                    </a:cubicBezTo>
                    <a:cubicBezTo>
                      <a:pt x="46" y="40"/>
                      <a:pt x="46" y="41"/>
                      <a:pt x="46" y="41"/>
                    </a:cubicBezTo>
                    <a:cubicBezTo>
                      <a:pt x="45" y="41"/>
                      <a:pt x="46" y="42"/>
                      <a:pt x="46" y="42"/>
                    </a:cubicBezTo>
                    <a:cubicBezTo>
                      <a:pt x="46" y="43"/>
                      <a:pt x="48" y="43"/>
                      <a:pt x="48" y="43"/>
                    </a:cubicBezTo>
                    <a:cubicBezTo>
                      <a:pt x="49" y="43"/>
                      <a:pt x="50" y="44"/>
                      <a:pt x="51" y="44"/>
                    </a:cubicBezTo>
                    <a:cubicBezTo>
                      <a:pt x="52" y="45"/>
                      <a:pt x="53" y="46"/>
                      <a:pt x="54" y="46"/>
                    </a:cubicBezTo>
                    <a:cubicBezTo>
                      <a:pt x="54" y="47"/>
                      <a:pt x="54" y="48"/>
                      <a:pt x="54" y="48"/>
                    </a:cubicBezTo>
                    <a:cubicBezTo>
                      <a:pt x="54" y="48"/>
                      <a:pt x="52" y="47"/>
                      <a:pt x="52" y="47"/>
                    </a:cubicBezTo>
                    <a:cubicBezTo>
                      <a:pt x="51" y="46"/>
                      <a:pt x="51" y="46"/>
                      <a:pt x="51" y="46"/>
                    </a:cubicBezTo>
                    <a:cubicBezTo>
                      <a:pt x="51" y="46"/>
                      <a:pt x="49" y="45"/>
                      <a:pt x="49" y="45"/>
                    </a:cubicBezTo>
                    <a:cubicBezTo>
                      <a:pt x="49" y="45"/>
                      <a:pt x="47" y="45"/>
                      <a:pt x="47" y="45"/>
                    </a:cubicBezTo>
                    <a:cubicBezTo>
                      <a:pt x="46" y="43"/>
                      <a:pt x="46" y="43"/>
                      <a:pt x="46" y="43"/>
                    </a:cubicBezTo>
                    <a:cubicBezTo>
                      <a:pt x="46" y="43"/>
                      <a:pt x="44" y="43"/>
                      <a:pt x="43" y="43"/>
                    </a:cubicBezTo>
                    <a:cubicBezTo>
                      <a:pt x="43" y="43"/>
                      <a:pt x="42" y="42"/>
                      <a:pt x="42" y="41"/>
                    </a:cubicBezTo>
                    <a:cubicBezTo>
                      <a:pt x="42" y="41"/>
                      <a:pt x="42" y="41"/>
                      <a:pt x="43" y="41"/>
                    </a:cubicBezTo>
                    <a:cubicBezTo>
                      <a:pt x="43" y="41"/>
                      <a:pt x="45" y="40"/>
                      <a:pt x="45" y="40"/>
                    </a:cubicBezTo>
                    <a:cubicBezTo>
                      <a:pt x="46" y="39"/>
                      <a:pt x="46" y="39"/>
                      <a:pt x="46" y="39"/>
                    </a:cubicBezTo>
                    <a:cubicBezTo>
                      <a:pt x="46" y="38"/>
                      <a:pt x="46" y="38"/>
                      <a:pt x="46" y="38"/>
                    </a:cubicBezTo>
                    <a:cubicBezTo>
                      <a:pt x="45" y="36"/>
                      <a:pt x="45" y="36"/>
                      <a:pt x="45" y="36"/>
                    </a:cubicBezTo>
                    <a:cubicBezTo>
                      <a:pt x="46" y="35"/>
                      <a:pt x="46" y="35"/>
                      <a:pt x="46" y="35"/>
                    </a:cubicBezTo>
                    <a:cubicBezTo>
                      <a:pt x="45" y="33"/>
                      <a:pt x="45" y="33"/>
                      <a:pt x="45" y="33"/>
                    </a:cubicBezTo>
                    <a:cubicBezTo>
                      <a:pt x="45" y="30"/>
                      <a:pt x="45" y="30"/>
                      <a:pt x="45" y="30"/>
                    </a:cubicBezTo>
                    <a:cubicBezTo>
                      <a:pt x="45" y="30"/>
                      <a:pt x="45" y="30"/>
                      <a:pt x="45" y="30"/>
                    </a:cubicBezTo>
                    <a:cubicBezTo>
                      <a:pt x="46" y="30"/>
                      <a:pt x="47" y="31"/>
                      <a:pt x="47" y="31"/>
                    </a:cubicBezTo>
                    <a:cubicBezTo>
                      <a:pt x="47" y="31"/>
                      <a:pt x="49" y="30"/>
                      <a:pt x="49" y="30"/>
                    </a:cubicBezTo>
                    <a:cubicBezTo>
                      <a:pt x="49" y="30"/>
                      <a:pt x="49" y="29"/>
                      <a:pt x="49" y="29"/>
                    </a:cubicBezTo>
                    <a:cubicBezTo>
                      <a:pt x="49" y="29"/>
                      <a:pt x="50" y="29"/>
                      <a:pt x="51" y="29"/>
                    </a:cubicBezTo>
                    <a:cubicBezTo>
                      <a:pt x="51" y="29"/>
                      <a:pt x="51" y="26"/>
                      <a:pt x="51" y="26"/>
                    </a:cubicBezTo>
                    <a:cubicBezTo>
                      <a:pt x="51" y="26"/>
                      <a:pt x="51" y="26"/>
                      <a:pt x="51" y="26"/>
                    </a:cubicBezTo>
                    <a:cubicBezTo>
                      <a:pt x="51" y="26"/>
                      <a:pt x="50" y="25"/>
                      <a:pt x="49" y="25"/>
                    </a:cubicBezTo>
                    <a:cubicBezTo>
                      <a:pt x="48" y="25"/>
                      <a:pt x="48" y="25"/>
                      <a:pt x="48" y="25"/>
                    </a:cubicBezTo>
                    <a:cubicBezTo>
                      <a:pt x="47" y="25"/>
                      <a:pt x="47" y="24"/>
                      <a:pt x="47" y="24"/>
                    </a:cubicBezTo>
                    <a:cubicBezTo>
                      <a:pt x="47" y="24"/>
                      <a:pt x="48" y="23"/>
                      <a:pt x="48" y="22"/>
                    </a:cubicBezTo>
                    <a:cubicBezTo>
                      <a:pt x="48" y="22"/>
                      <a:pt x="47" y="20"/>
                      <a:pt x="47" y="20"/>
                    </a:cubicBezTo>
                    <a:cubicBezTo>
                      <a:pt x="47" y="20"/>
                      <a:pt x="47" y="18"/>
                      <a:pt x="47" y="18"/>
                    </a:cubicBezTo>
                    <a:cubicBezTo>
                      <a:pt x="47" y="18"/>
                      <a:pt x="44" y="16"/>
                      <a:pt x="43" y="16"/>
                    </a:cubicBezTo>
                    <a:cubicBezTo>
                      <a:pt x="43" y="16"/>
                      <a:pt x="41" y="17"/>
                      <a:pt x="41" y="17"/>
                    </a:cubicBezTo>
                    <a:cubicBezTo>
                      <a:pt x="41" y="17"/>
                      <a:pt x="41" y="17"/>
                      <a:pt x="41" y="17"/>
                    </a:cubicBezTo>
                    <a:cubicBezTo>
                      <a:pt x="39" y="16"/>
                      <a:pt x="39" y="16"/>
                      <a:pt x="39" y="16"/>
                    </a:cubicBezTo>
                    <a:cubicBezTo>
                      <a:pt x="39" y="16"/>
                      <a:pt x="39" y="15"/>
                      <a:pt x="39" y="14"/>
                    </a:cubicBezTo>
                    <a:cubicBezTo>
                      <a:pt x="38" y="14"/>
                      <a:pt x="38" y="14"/>
                      <a:pt x="38" y="14"/>
                    </a:cubicBezTo>
                    <a:cubicBezTo>
                      <a:pt x="37" y="19"/>
                      <a:pt x="37" y="19"/>
                      <a:pt x="37" y="19"/>
                    </a:cubicBezTo>
                    <a:cubicBezTo>
                      <a:pt x="35" y="25"/>
                      <a:pt x="35" y="25"/>
                      <a:pt x="35" y="25"/>
                    </a:cubicBezTo>
                    <a:cubicBezTo>
                      <a:pt x="32" y="37"/>
                      <a:pt x="32" y="37"/>
                      <a:pt x="32" y="37"/>
                    </a:cubicBezTo>
                    <a:cubicBezTo>
                      <a:pt x="27" y="45"/>
                      <a:pt x="27" y="45"/>
                      <a:pt x="27" y="45"/>
                    </a:cubicBezTo>
                    <a:cubicBezTo>
                      <a:pt x="20" y="54"/>
                      <a:pt x="20" y="54"/>
                      <a:pt x="20" y="54"/>
                    </a:cubicBezTo>
                    <a:cubicBezTo>
                      <a:pt x="19" y="55"/>
                      <a:pt x="19" y="55"/>
                      <a:pt x="19" y="55"/>
                    </a:cubicBezTo>
                    <a:cubicBezTo>
                      <a:pt x="19" y="55"/>
                      <a:pt x="18" y="54"/>
                      <a:pt x="18" y="54"/>
                    </a:cubicBezTo>
                    <a:cubicBezTo>
                      <a:pt x="18" y="54"/>
                      <a:pt x="17" y="55"/>
                      <a:pt x="17" y="55"/>
                    </a:cubicBezTo>
                    <a:cubicBezTo>
                      <a:pt x="17" y="55"/>
                      <a:pt x="17" y="57"/>
                      <a:pt x="17" y="57"/>
                    </a:cubicBezTo>
                    <a:cubicBezTo>
                      <a:pt x="17" y="57"/>
                      <a:pt x="17" y="59"/>
                      <a:pt x="17" y="60"/>
                    </a:cubicBezTo>
                    <a:cubicBezTo>
                      <a:pt x="17" y="60"/>
                      <a:pt x="17" y="60"/>
                      <a:pt x="17" y="60"/>
                    </a:cubicBezTo>
                    <a:cubicBezTo>
                      <a:pt x="17" y="60"/>
                      <a:pt x="20" y="61"/>
                      <a:pt x="20" y="62"/>
                    </a:cubicBezTo>
                    <a:cubicBezTo>
                      <a:pt x="21" y="62"/>
                      <a:pt x="21" y="63"/>
                      <a:pt x="21" y="63"/>
                    </a:cubicBezTo>
                    <a:cubicBezTo>
                      <a:pt x="22" y="64"/>
                      <a:pt x="22" y="64"/>
                      <a:pt x="22" y="64"/>
                    </a:cubicBezTo>
                    <a:cubicBezTo>
                      <a:pt x="22" y="64"/>
                      <a:pt x="23" y="65"/>
                      <a:pt x="24" y="65"/>
                    </a:cubicBezTo>
                    <a:cubicBezTo>
                      <a:pt x="26" y="66"/>
                      <a:pt x="25" y="66"/>
                      <a:pt x="26" y="66"/>
                    </a:cubicBezTo>
                    <a:cubicBezTo>
                      <a:pt x="26" y="66"/>
                      <a:pt x="28" y="67"/>
                      <a:pt x="28" y="68"/>
                    </a:cubicBezTo>
                    <a:cubicBezTo>
                      <a:pt x="28" y="68"/>
                      <a:pt x="29" y="68"/>
                      <a:pt x="30" y="68"/>
                    </a:cubicBezTo>
                    <a:cubicBezTo>
                      <a:pt x="30" y="68"/>
                      <a:pt x="31" y="68"/>
                      <a:pt x="31" y="68"/>
                    </a:cubicBezTo>
                    <a:cubicBezTo>
                      <a:pt x="32" y="67"/>
                      <a:pt x="32" y="67"/>
                      <a:pt x="32" y="67"/>
                    </a:cubicBezTo>
                    <a:cubicBezTo>
                      <a:pt x="34" y="67"/>
                      <a:pt x="34" y="67"/>
                      <a:pt x="34" y="67"/>
                    </a:cubicBezTo>
                    <a:cubicBezTo>
                      <a:pt x="34" y="67"/>
                      <a:pt x="35" y="67"/>
                      <a:pt x="35" y="67"/>
                    </a:cubicBezTo>
                    <a:cubicBezTo>
                      <a:pt x="36" y="67"/>
                      <a:pt x="35" y="68"/>
                      <a:pt x="35" y="68"/>
                    </a:cubicBezTo>
                    <a:cubicBezTo>
                      <a:pt x="32" y="68"/>
                      <a:pt x="32" y="68"/>
                      <a:pt x="32" y="68"/>
                    </a:cubicBezTo>
                    <a:cubicBezTo>
                      <a:pt x="32" y="68"/>
                      <a:pt x="31" y="68"/>
                      <a:pt x="31" y="69"/>
                    </a:cubicBezTo>
                    <a:cubicBezTo>
                      <a:pt x="31" y="69"/>
                      <a:pt x="30" y="70"/>
                      <a:pt x="31" y="70"/>
                    </a:cubicBezTo>
                    <a:cubicBezTo>
                      <a:pt x="31" y="70"/>
                      <a:pt x="28" y="69"/>
                      <a:pt x="28" y="69"/>
                    </a:cubicBezTo>
                    <a:cubicBezTo>
                      <a:pt x="28" y="68"/>
                      <a:pt x="27" y="68"/>
                      <a:pt x="27" y="68"/>
                    </a:cubicBezTo>
                    <a:cubicBezTo>
                      <a:pt x="26" y="68"/>
                      <a:pt x="25" y="69"/>
                      <a:pt x="24" y="69"/>
                    </a:cubicBezTo>
                    <a:cubicBezTo>
                      <a:pt x="24" y="69"/>
                      <a:pt x="24" y="69"/>
                      <a:pt x="24" y="69"/>
                    </a:cubicBezTo>
                    <a:cubicBezTo>
                      <a:pt x="23" y="69"/>
                      <a:pt x="23" y="70"/>
                      <a:pt x="23" y="70"/>
                    </a:cubicBezTo>
                    <a:cubicBezTo>
                      <a:pt x="22" y="70"/>
                      <a:pt x="22" y="70"/>
                      <a:pt x="22" y="70"/>
                    </a:cubicBezTo>
                    <a:cubicBezTo>
                      <a:pt x="22" y="70"/>
                      <a:pt x="20" y="69"/>
                      <a:pt x="20" y="69"/>
                    </a:cubicBezTo>
                    <a:cubicBezTo>
                      <a:pt x="18" y="69"/>
                      <a:pt x="18" y="69"/>
                      <a:pt x="18" y="69"/>
                    </a:cubicBezTo>
                    <a:cubicBezTo>
                      <a:pt x="18" y="68"/>
                      <a:pt x="18" y="68"/>
                      <a:pt x="18" y="68"/>
                    </a:cubicBezTo>
                    <a:cubicBezTo>
                      <a:pt x="17" y="67"/>
                      <a:pt x="17" y="67"/>
                      <a:pt x="17" y="67"/>
                    </a:cubicBezTo>
                    <a:cubicBezTo>
                      <a:pt x="17" y="67"/>
                      <a:pt x="16" y="67"/>
                      <a:pt x="16" y="66"/>
                    </a:cubicBezTo>
                    <a:cubicBezTo>
                      <a:pt x="16" y="66"/>
                      <a:pt x="16" y="66"/>
                      <a:pt x="15" y="66"/>
                    </a:cubicBezTo>
                    <a:cubicBezTo>
                      <a:pt x="15" y="65"/>
                      <a:pt x="15" y="65"/>
                      <a:pt x="14" y="65"/>
                    </a:cubicBezTo>
                    <a:cubicBezTo>
                      <a:pt x="13" y="64"/>
                      <a:pt x="13" y="64"/>
                      <a:pt x="13" y="64"/>
                    </a:cubicBezTo>
                    <a:cubicBezTo>
                      <a:pt x="12" y="64"/>
                      <a:pt x="12" y="63"/>
                      <a:pt x="11" y="63"/>
                    </a:cubicBezTo>
                    <a:cubicBezTo>
                      <a:pt x="10" y="63"/>
                      <a:pt x="9" y="64"/>
                      <a:pt x="8" y="64"/>
                    </a:cubicBezTo>
                    <a:cubicBezTo>
                      <a:pt x="8" y="64"/>
                      <a:pt x="7" y="64"/>
                      <a:pt x="7" y="65"/>
                    </a:cubicBezTo>
                    <a:cubicBezTo>
                      <a:pt x="7" y="65"/>
                      <a:pt x="7" y="66"/>
                      <a:pt x="7" y="66"/>
                    </a:cubicBezTo>
                    <a:cubicBezTo>
                      <a:pt x="8" y="66"/>
                      <a:pt x="8" y="66"/>
                      <a:pt x="9" y="66"/>
                    </a:cubicBezTo>
                    <a:cubicBezTo>
                      <a:pt x="9" y="66"/>
                      <a:pt x="10" y="66"/>
                      <a:pt x="10" y="66"/>
                    </a:cubicBezTo>
                    <a:cubicBezTo>
                      <a:pt x="11" y="66"/>
                      <a:pt x="11" y="66"/>
                      <a:pt x="11" y="66"/>
                    </a:cubicBezTo>
                    <a:cubicBezTo>
                      <a:pt x="11" y="66"/>
                      <a:pt x="11" y="67"/>
                      <a:pt x="12" y="67"/>
                    </a:cubicBezTo>
                    <a:cubicBezTo>
                      <a:pt x="12" y="67"/>
                      <a:pt x="13" y="68"/>
                      <a:pt x="13" y="69"/>
                    </a:cubicBezTo>
                    <a:cubicBezTo>
                      <a:pt x="13" y="69"/>
                      <a:pt x="14" y="69"/>
                      <a:pt x="14" y="69"/>
                    </a:cubicBezTo>
                    <a:cubicBezTo>
                      <a:pt x="15" y="70"/>
                      <a:pt x="15" y="69"/>
                      <a:pt x="15" y="69"/>
                    </a:cubicBezTo>
                    <a:cubicBezTo>
                      <a:pt x="16" y="69"/>
                      <a:pt x="16" y="69"/>
                      <a:pt x="16" y="69"/>
                    </a:cubicBezTo>
                    <a:cubicBezTo>
                      <a:pt x="18" y="69"/>
                      <a:pt x="18" y="69"/>
                      <a:pt x="18" y="69"/>
                    </a:cubicBezTo>
                    <a:cubicBezTo>
                      <a:pt x="18" y="69"/>
                      <a:pt x="18" y="70"/>
                      <a:pt x="20" y="70"/>
                    </a:cubicBezTo>
                    <a:cubicBezTo>
                      <a:pt x="21" y="71"/>
                      <a:pt x="20" y="71"/>
                      <a:pt x="20" y="71"/>
                    </a:cubicBezTo>
                    <a:cubicBezTo>
                      <a:pt x="20" y="71"/>
                      <a:pt x="19" y="71"/>
                      <a:pt x="17" y="70"/>
                    </a:cubicBezTo>
                    <a:cubicBezTo>
                      <a:pt x="15" y="69"/>
                      <a:pt x="17" y="70"/>
                      <a:pt x="16" y="70"/>
                    </a:cubicBezTo>
                    <a:cubicBezTo>
                      <a:pt x="15" y="70"/>
                      <a:pt x="15" y="71"/>
                      <a:pt x="15" y="71"/>
                    </a:cubicBezTo>
                    <a:cubicBezTo>
                      <a:pt x="15" y="71"/>
                      <a:pt x="15" y="72"/>
                      <a:pt x="16" y="73"/>
                    </a:cubicBezTo>
                    <a:cubicBezTo>
                      <a:pt x="17" y="74"/>
                      <a:pt x="17" y="73"/>
                      <a:pt x="19" y="74"/>
                    </a:cubicBezTo>
                    <a:cubicBezTo>
                      <a:pt x="20" y="75"/>
                      <a:pt x="19" y="74"/>
                      <a:pt x="20" y="74"/>
                    </a:cubicBezTo>
                    <a:cubicBezTo>
                      <a:pt x="20" y="74"/>
                      <a:pt x="21" y="74"/>
                      <a:pt x="22" y="76"/>
                    </a:cubicBezTo>
                    <a:cubicBezTo>
                      <a:pt x="23" y="77"/>
                      <a:pt x="22" y="78"/>
                      <a:pt x="22" y="78"/>
                    </a:cubicBezTo>
                    <a:cubicBezTo>
                      <a:pt x="22" y="78"/>
                      <a:pt x="21" y="78"/>
                      <a:pt x="20" y="78"/>
                    </a:cubicBezTo>
                    <a:cubicBezTo>
                      <a:pt x="20" y="78"/>
                      <a:pt x="20" y="78"/>
                      <a:pt x="20" y="78"/>
                    </a:cubicBezTo>
                    <a:cubicBezTo>
                      <a:pt x="18" y="78"/>
                      <a:pt x="18" y="78"/>
                      <a:pt x="18" y="78"/>
                    </a:cubicBezTo>
                    <a:cubicBezTo>
                      <a:pt x="18" y="78"/>
                      <a:pt x="18" y="78"/>
                      <a:pt x="17" y="76"/>
                    </a:cubicBezTo>
                    <a:cubicBezTo>
                      <a:pt x="16" y="74"/>
                      <a:pt x="17" y="75"/>
                      <a:pt x="18" y="75"/>
                    </a:cubicBezTo>
                    <a:cubicBezTo>
                      <a:pt x="18" y="75"/>
                      <a:pt x="16" y="75"/>
                      <a:pt x="16" y="75"/>
                    </a:cubicBezTo>
                    <a:cubicBezTo>
                      <a:pt x="15" y="73"/>
                      <a:pt x="15" y="73"/>
                      <a:pt x="15" y="73"/>
                    </a:cubicBezTo>
                    <a:cubicBezTo>
                      <a:pt x="14" y="73"/>
                      <a:pt x="14" y="73"/>
                      <a:pt x="14" y="73"/>
                    </a:cubicBezTo>
                    <a:cubicBezTo>
                      <a:pt x="14" y="73"/>
                      <a:pt x="13" y="73"/>
                      <a:pt x="13" y="73"/>
                    </a:cubicBezTo>
                    <a:cubicBezTo>
                      <a:pt x="13" y="73"/>
                      <a:pt x="11" y="72"/>
                      <a:pt x="11" y="72"/>
                    </a:cubicBezTo>
                    <a:cubicBezTo>
                      <a:pt x="11" y="72"/>
                      <a:pt x="12" y="72"/>
                      <a:pt x="12" y="71"/>
                    </a:cubicBezTo>
                    <a:cubicBezTo>
                      <a:pt x="13" y="70"/>
                      <a:pt x="10" y="69"/>
                      <a:pt x="10" y="69"/>
                    </a:cubicBezTo>
                    <a:cubicBezTo>
                      <a:pt x="8" y="68"/>
                      <a:pt x="9" y="69"/>
                      <a:pt x="9" y="69"/>
                    </a:cubicBezTo>
                    <a:cubicBezTo>
                      <a:pt x="9" y="69"/>
                      <a:pt x="8" y="69"/>
                      <a:pt x="7" y="69"/>
                    </a:cubicBezTo>
                    <a:cubicBezTo>
                      <a:pt x="6" y="69"/>
                      <a:pt x="6" y="69"/>
                      <a:pt x="5" y="69"/>
                    </a:cubicBezTo>
                    <a:cubicBezTo>
                      <a:pt x="4" y="69"/>
                      <a:pt x="4" y="69"/>
                      <a:pt x="3" y="69"/>
                    </a:cubicBezTo>
                    <a:cubicBezTo>
                      <a:pt x="3" y="69"/>
                      <a:pt x="2" y="69"/>
                      <a:pt x="1" y="70"/>
                    </a:cubicBezTo>
                    <a:cubicBezTo>
                      <a:pt x="0" y="70"/>
                      <a:pt x="0" y="70"/>
                      <a:pt x="0" y="71"/>
                    </a:cubicBezTo>
                    <a:cubicBezTo>
                      <a:pt x="1" y="71"/>
                      <a:pt x="1" y="71"/>
                      <a:pt x="1" y="72"/>
                    </a:cubicBezTo>
                    <a:cubicBezTo>
                      <a:pt x="1" y="72"/>
                      <a:pt x="1" y="73"/>
                      <a:pt x="2" y="73"/>
                    </a:cubicBezTo>
                    <a:cubicBezTo>
                      <a:pt x="2" y="73"/>
                      <a:pt x="2" y="74"/>
                      <a:pt x="3" y="74"/>
                    </a:cubicBezTo>
                    <a:cubicBezTo>
                      <a:pt x="3" y="75"/>
                      <a:pt x="4" y="75"/>
                      <a:pt x="4" y="75"/>
                    </a:cubicBezTo>
                    <a:cubicBezTo>
                      <a:pt x="5" y="75"/>
                      <a:pt x="6" y="75"/>
                      <a:pt x="6" y="75"/>
                    </a:cubicBezTo>
                    <a:cubicBezTo>
                      <a:pt x="9" y="78"/>
                      <a:pt x="9" y="78"/>
                      <a:pt x="9" y="78"/>
                    </a:cubicBezTo>
                    <a:cubicBezTo>
                      <a:pt x="9" y="78"/>
                      <a:pt x="10" y="78"/>
                      <a:pt x="12" y="78"/>
                    </a:cubicBezTo>
                    <a:cubicBezTo>
                      <a:pt x="13" y="79"/>
                      <a:pt x="12" y="78"/>
                      <a:pt x="12" y="78"/>
                    </a:cubicBezTo>
                    <a:cubicBezTo>
                      <a:pt x="12" y="77"/>
                      <a:pt x="13" y="77"/>
                      <a:pt x="13" y="77"/>
                    </a:cubicBezTo>
                    <a:cubicBezTo>
                      <a:pt x="13" y="76"/>
                      <a:pt x="13" y="76"/>
                      <a:pt x="14" y="76"/>
                    </a:cubicBezTo>
                    <a:cubicBezTo>
                      <a:pt x="15" y="77"/>
                      <a:pt x="15" y="77"/>
                      <a:pt x="15" y="78"/>
                    </a:cubicBezTo>
                    <a:cubicBezTo>
                      <a:pt x="16" y="78"/>
                      <a:pt x="16" y="78"/>
                      <a:pt x="16" y="79"/>
                    </a:cubicBezTo>
                    <a:cubicBezTo>
                      <a:pt x="17" y="79"/>
                      <a:pt x="18" y="79"/>
                      <a:pt x="19" y="79"/>
                    </a:cubicBezTo>
                    <a:cubicBezTo>
                      <a:pt x="19" y="79"/>
                      <a:pt x="20" y="79"/>
                      <a:pt x="20" y="79"/>
                    </a:cubicBezTo>
                    <a:cubicBezTo>
                      <a:pt x="20" y="79"/>
                      <a:pt x="20" y="80"/>
                      <a:pt x="21" y="80"/>
                    </a:cubicBezTo>
                    <a:cubicBezTo>
                      <a:pt x="21" y="80"/>
                      <a:pt x="20" y="80"/>
                      <a:pt x="20" y="80"/>
                    </a:cubicBezTo>
                    <a:cubicBezTo>
                      <a:pt x="20" y="80"/>
                      <a:pt x="20" y="81"/>
                      <a:pt x="19" y="81"/>
                    </a:cubicBezTo>
                    <a:cubicBezTo>
                      <a:pt x="19" y="81"/>
                      <a:pt x="19" y="81"/>
                      <a:pt x="19" y="81"/>
                    </a:cubicBezTo>
                    <a:cubicBezTo>
                      <a:pt x="19" y="81"/>
                      <a:pt x="18" y="81"/>
                      <a:pt x="18" y="81"/>
                    </a:cubicBezTo>
                    <a:cubicBezTo>
                      <a:pt x="18" y="81"/>
                      <a:pt x="19" y="81"/>
                      <a:pt x="19" y="81"/>
                    </a:cubicBezTo>
                    <a:cubicBezTo>
                      <a:pt x="19" y="81"/>
                      <a:pt x="19" y="81"/>
                      <a:pt x="19" y="81"/>
                    </a:cubicBezTo>
                    <a:cubicBezTo>
                      <a:pt x="19" y="81"/>
                      <a:pt x="19" y="81"/>
                      <a:pt x="19" y="81"/>
                    </a:cubicBezTo>
                    <a:cubicBezTo>
                      <a:pt x="20" y="82"/>
                      <a:pt x="20" y="82"/>
                      <a:pt x="21" y="82"/>
                    </a:cubicBezTo>
                    <a:cubicBezTo>
                      <a:pt x="21" y="81"/>
                      <a:pt x="21" y="80"/>
                      <a:pt x="22" y="79"/>
                    </a:cubicBezTo>
                    <a:cubicBezTo>
                      <a:pt x="23" y="78"/>
                      <a:pt x="25" y="78"/>
                      <a:pt x="25" y="78"/>
                    </a:cubicBezTo>
                    <a:cubicBezTo>
                      <a:pt x="25" y="77"/>
                      <a:pt x="25" y="77"/>
                      <a:pt x="25" y="77"/>
                    </a:cubicBezTo>
                    <a:cubicBezTo>
                      <a:pt x="25" y="77"/>
                      <a:pt x="25" y="77"/>
                      <a:pt x="25" y="77"/>
                    </a:cubicBezTo>
                    <a:cubicBezTo>
                      <a:pt x="26" y="77"/>
                      <a:pt x="27" y="78"/>
                      <a:pt x="28" y="79"/>
                    </a:cubicBezTo>
                    <a:cubicBezTo>
                      <a:pt x="29" y="80"/>
                      <a:pt x="29" y="80"/>
                      <a:pt x="29" y="80"/>
                    </a:cubicBezTo>
                    <a:cubicBezTo>
                      <a:pt x="29" y="80"/>
                      <a:pt x="29" y="80"/>
                      <a:pt x="29" y="80"/>
                    </a:cubicBezTo>
                    <a:cubicBezTo>
                      <a:pt x="29" y="80"/>
                      <a:pt x="29" y="80"/>
                      <a:pt x="29" y="80"/>
                    </a:cubicBezTo>
                    <a:cubicBezTo>
                      <a:pt x="30" y="79"/>
                      <a:pt x="30" y="79"/>
                      <a:pt x="30" y="79"/>
                    </a:cubicBezTo>
                    <a:cubicBezTo>
                      <a:pt x="31" y="78"/>
                      <a:pt x="32" y="77"/>
                      <a:pt x="33" y="77"/>
                    </a:cubicBezTo>
                    <a:cubicBezTo>
                      <a:pt x="34" y="77"/>
                      <a:pt x="34" y="77"/>
                      <a:pt x="34" y="77"/>
                    </a:cubicBezTo>
                    <a:cubicBezTo>
                      <a:pt x="36" y="77"/>
                      <a:pt x="36" y="78"/>
                      <a:pt x="37" y="78"/>
                    </a:cubicBezTo>
                    <a:cubicBezTo>
                      <a:pt x="39" y="79"/>
                      <a:pt x="39" y="79"/>
                      <a:pt x="39" y="79"/>
                    </a:cubicBezTo>
                    <a:cubicBezTo>
                      <a:pt x="39" y="78"/>
                      <a:pt x="40" y="78"/>
                      <a:pt x="41" y="78"/>
                    </a:cubicBezTo>
                    <a:cubicBezTo>
                      <a:pt x="42" y="78"/>
                      <a:pt x="43" y="80"/>
                      <a:pt x="43" y="80"/>
                    </a:cubicBezTo>
                    <a:cubicBezTo>
                      <a:pt x="44" y="83"/>
                      <a:pt x="44" y="83"/>
                      <a:pt x="44" y="83"/>
                    </a:cubicBezTo>
                    <a:cubicBezTo>
                      <a:pt x="44" y="83"/>
                      <a:pt x="44" y="84"/>
                      <a:pt x="44" y="84"/>
                    </a:cubicBezTo>
                    <a:cubicBezTo>
                      <a:pt x="45" y="84"/>
                      <a:pt x="45" y="84"/>
                      <a:pt x="45" y="84"/>
                    </a:cubicBezTo>
                    <a:cubicBezTo>
                      <a:pt x="46" y="85"/>
                      <a:pt x="46" y="85"/>
                      <a:pt x="46" y="85"/>
                    </a:cubicBezTo>
                    <a:cubicBezTo>
                      <a:pt x="46" y="86"/>
                      <a:pt x="46" y="86"/>
                      <a:pt x="46" y="86"/>
                    </a:cubicBezTo>
                    <a:cubicBezTo>
                      <a:pt x="46" y="86"/>
                      <a:pt x="46" y="86"/>
                      <a:pt x="46" y="86"/>
                    </a:cubicBezTo>
                    <a:cubicBezTo>
                      <a:pt x="48" y="86"/>
                      <a:pt x="48" y="86"/>
                      <a:pt x="48" y="86"/>
                    </a:cubicBezTo>
                    <a:cubicBezTo>
                      <a:pt x="48" y="86"/>
                      <a:pt x="48" y="88"/>
                      <a:pt x="48" y="88"/>
                    </a:cubicBezTo>
                    <a:cubicBezTo>
                      <a:pt x="48" y="88"/>
                      <a:pt x="49" y="88"/>
                      <a:pt x="49" y="88"/>
                    </a:cubicBezTo>
                    <a:cubicBezTo>
                      <a:pt x="49" y="88"/>
                      <a:pt x="49" y="88"/>
                      <a:pt x="49" y="88"/>
                    </a:cubicBezTo>
                    <a:cubicBezTo>
                      <a:pt x="49" y="88"/>
                      <a:pt x="50" y="88"/>
                      <a:pt x="50" y="88"/>
                    </a:cubicBezTo>
                    <a:cubicBezTo>
                      <a:pt x="50" y="88"/>
                      <a:pt x="50" y="88"/>
                      <a:pt x="50" y="88"/>
                    </a:cubicBezTo>
                    <a:cubicBezTo>
                      <a:pt x="50" y="88"/>
                      <a:pt x="50" y="88"/>
                      <a:pt x="50" y="88"/>
                    </a:cubicBezTo>
                    <a:cubicBezTo>
                      <a:pt x="50" y="88"/>
                      <a:pt x="51" y="87"/>
                      <a:pt x="52" y="87"/>
                    </a:cubicBezTo>
                    <a:cubicBezTo>
                      <a:pt x="53" y="87"/>
                      <a:pt x="53" y="87"/>
                      <a:pt x="53" y="87"/>
                    </a:cubicBezTo>
                    <a:cubicBezTo>
                      <a:pt x="54" y="88"/>
                      <a:pt x="54" y="88"/>
                      <a:pt x="54" y="88"/>
                    </a:cubicBezTo>
                    <a:cubicBezTo>
                      <a:pt x="56" y="89"/>
                      <a:pt x="56" y="90"/>
                      <a:pt x="56" y="91"/>
                    </a:cubicBezTo>
                    <a:cubicBezTo>
                      <a:pt x="56" y="91"/>
                      <a:pt x="56" y="91"/>
                      <a:pt x="56" y="91"/>
                    </a:cubicBezTo>
                    <a:cubicBezTo>
                      <a:pt x="58" y="92"/>
                      <a:pt x="59" y="92"/>
                      <a:pt x="60" y="93"/>
                    </a:cubicBezTo>
                    <a:cubicBezTo>
                      <a:pt x="60" y="93"/>
                      <a:pt x="61" y="93"/>
                      <a:pt x="62" y="94"/>
                    </a:cubicBezTo>
                    <a:cubicBezTo>
                      <a:pt x="63" y="94"/>
                      <a:pt x="63" y="94"/>
                      <a:pt x="63" y="94"/>
                    </a:cubicBezTo>
                    <a:cubicBezTo>
                      <a:pt x="63" y="94"/>
                      <a:pt x="63" y="94"/>
                      <a:pt x="63" y="94"/>
                    </a:cubicBezTo>
                    <a:cubicBezTo>
                      <a:pt x="64" y="94"/>
                      <a:pt x="65" y="95"/>
                      <a:pt x="65" y="97"/>
                    </a:cubicBezTo>
                    <a:cubicBezTo>
                      <a:pt x="65" y="98"/>
                      <a:pt x="64" y="99"/>
                      <a:pt x="64" y="100"/>
                    </a:cubicBezTo>
                    <a:cubicBezTo>
                      <a:pt x="64" y="100"/>
                      <a:pt x="64" y="100"/>
                      <a:pt x="64" y="100"/>
                    </a:cubicBezTo>
                    <a:cubicBezTo>
                      <a:pt x="65" y="101"/>
                      <a:pt x="65" y="101"/>
                      <a:pt x="65" y="101"/>
                    </a:cubicBezTo>
                    <a:cubicBezTo>
                      <a:pt x="65" y="101"/>
                      <a:pt x="65" y="101"/>
                      <a:pt x="66" y="100"/>
                    </a:cubicBezTo>
                    <a:cubicBezTo>
                      <a:pt x="66" y="100"/>
                      <a:pt x="67" y="98"/>
                      <a:pt x="67" y="98"/>
                    </a:cubicBezTo>
                    <a:cubicBezTo>
                      <a:pt x="69" y="98"/>
                      <a:pt x="69" y="98"/>
                      <a:pt x="69" y="98"/>
                    </a:cubicBezTo>
                    <a:cubicBezTo>
                      <a:pt x="69" y="98"/>
                      <a:pt x="71" y="98"/>
                      <a:pt x="72" y="98"/>
                    </a:cubicBezTo>
                    <a:cubicBezTo>
                      <a:pt x="72" y="98"/>
                      <a:pt x="71" y="96"/>
                      <a:pt x="71" y="96"/>
                    </a:cubicBezTo>
                    <a:cubicBezTo>
                      <a:pt x="71" y="96"/>
                      <a:pt x="70" y="97"/>
                      <a:pt x="69" y="97"/>
                    </a:cubicBezTo>
                    <a:cubicBezTo>
                      <a:pt x="68" y="97"/>
                      <a:pt x="69" y="95"/>
                      <a:pt x="69" y="95"/>
                    </a:cubicBezTo>
                    <a:cubicBezTo>
                      <a:pt x="69" y="94"/>
                      <a:pt x="69" y="94"/>
                      <a:pt x="69" y="94"/>
                    </a:cubicBezTo>
                    <a:cubicBezTo>
                      <a:pt x="70" y="92"/>
                      <a:pt x="70" y="92"/>
                      <a:pt x="70" y="92"/>
                    </a:cubicBezTo>
                    <a:cubicBezTo>
                      <a:pt x="71" y="91"/>
                      <a:pt x="71" y="91"/>
                      <a:pt x="71" y="91"/>
                    </a:cubicBezTo>
                    <a:cubicBezTo>
                      <a:pt x="71" y="91"/>
                      <a:pt x="72" y="89"/>
                      <a:pt x="73" y="89"/>
                    </a:cubicBezTo>
                    <a:cubicBezTo>
                      <a:pt x="73" y="89"/>
                      <a:pt x="72" y="87"/>
                      <a:pt x="72" y="87"/>
                    </a:cubicBezTo>
                    <a:cubicBezTo>
                      <a:pt x="73" y="84"/>
                      <a:pt x="73" y="84"/>
                      <a:pt x="73" y="84"/>
                    </a:cubicBezTo>
                    <a:cubicBezTo>
                      <a:pt x="72" y="82"/>
                      <a:pt x="72" y="82"/>
                      <a:pt x="72" y="82"/>
                    </a:cubicBezTo>
                    <a:cubicBezTo>
                      <a:pt x="72" y="80"/>
                      <a:pt x="72" y="80"/>
                      <a:pt x="72" y="80"/>
                    </a:cubicBezTo>
                    <a:cubicBezTo>
                      <a:pt x="70" y="77"/>
                      <a:pt x="70" y="77"/>
                      <a:pt x="70" y="77"/>
                    </a:cubicBezTo>
                    <a:cubicBezTo>
                      <a:pt x="70" y="76"/>
                      <a:pt x="70" y="76"/>
                      <a:pt x="70" y="76"/>
                    </a:cubicBezTo>
                    <a:cubicBezTo>
                      <a:pt x="69" y="75"/>
                      <a:pt x="69" y="75"/>
                      <a:pt x="69" y="75"/>
                    </a:cubicBezTo>
                    <a:cubicBezTo>
                      <a:pt x="70" y="73"/>
                      <a:pt x="70" y="73"/>
                      <a:pt x="70" y="73"/>
                    </a:cubicBezTo>
                    <a:cubicBezTo>
                      <a:pt x="70" y="73"/>
                      <a:pt x="68" y="72"/>
                      <a:pt x="67" y="72"/>
                    </a:cubicBezTo>
                    <a:cubicBezTo>
                      <a:pt x="66" y="71"/>
                      <a:pt x="67" y="71"/>
                      <a:pt x="67" y="71"/>
                    </a:cubicBezTo>
                    <a:cubicBezTo>
                      <a:pt x="67" y="69"/>
                      <a:pt x="67" y="69"/>
                      <a:pt x="67" y="69"/>
                    </a:cubicBezTo>
                    <a:cubicBezTo>
                      <a:pt x="67" y="67"/>
                      <a:pt x="67" y="67"/>
                      <a:pt x="67" y="67"/>
                    </a:cubicBezTo>
                    <a:cubicBezTo>
                      <a:pt x="71" y="68"/>
                      <a:pt x="71" y="68"/>
                      <a:pt x="71" y="68"/>
                    </a:cubicBezTo>
                    <a:cubicBezTo>
                      <a:pt x="73" y="67"/>
                      <a:pt x="73" y="67"/>
                      <a:pt x="73" y="67"/>
                    </a:cubicBezTo>
                    <a:cubicBezTo>
                      <a:pt x="70" y="66"/>
                      <a:pt x="70" y="66"/>
                      <a:pt x="70" y="66"/>
                    </a:cubicBezTo>
                    <a:cubicBezTo>
                      <a:pt x="73" y="65"/>
                      <a:pt x="73" y="65"/>
                      <a:pt x="73" y="65"/>
                    </a:cubicBezTo>
                    <a:cubicBezTo>
                      <a:pt x="74" y="67"/>
                      <a:pt x="74" y="67"/>
                      <a:pt x="74" y="67"/>
                    </a:cubicBezTo>
                    <a:cubicBezTo>
                      <a:pt x="76" y="68"/>
                      <a:pt x="76" y="68"/>
                      <a:pt x="76" y="68"/>
                    </a:cubicBezTo>
                    <a:cubicBezTo>
                      <a:pt x="78" y="69"/>
                      <a:pt x="78" y="69"/>
                      <a:pt x="78" y="69"/>
                    </a:cubicBezTo>
                    <a:cubicBezTo>
                      <a:pt x="78" y="68"/>
                      <a:pt x="78" y="68"/>
                      <a:pt x="78" y="68"/>
                    </a:cubicBezTo>
                    <a:cubicBezTo>
                      <a:pt x="80" y="68"/>
                      <a:pt x="80" y="68"/>
                      <a:pt x="80" y="68"/>
                    </a:cubicBezTo>
                    <a:cubicBezTo>
                      <a:pt x="81" y="67"/>
                      <a:pt x="81" y="67"/>
                      <a:pt x="81" y="67"/>
                    </a:cubicBezTo>
                    <a:cubicBezTo>
                      <a:pt x="84" y="66"/>
                      <a:pt x="84" y="66"/>
                      <a:pt x="84" y="66"/>
                    </a:cubicBezTo>
                    <a:cubicBezTo>
                      <a:pt x="86" y="67"/>
                      <a:pt x="86" y="67"/>
                      <a:pt x="86" y="67"/>
                    </a:cubicBezTo>
                    <a:cubicBezTo>
                      <a:pt x="87" y="65"/>
                      <a:pt x="87" y="65"/>
                      <a:pt x="87" y="65"/>
                    </a:cubicBezTo>
                    <a:cubicBezTo>
                      <a:pt x="89" y="65"/>
                      <a:pt x="89" y="65"/>
                      <a:pt x="89" y="65"/>
                    </a:cubicBezTo>
                    <a:cubicBezTo>
                      <a:pt x="89" y="63"/>
                      <a:pt x="89" y="63"/>
                      <a:pt x="89" y="63"/>
                    </a:cubicBezTo>
                    <a:cubicBezTo>
                      <a:pt x="87" y="62"/>
                      <a:pt x="87" y="62"/>
                      <a:pt x="87" y="62"/>
                    </a:cubicBezTo>
                    <a:cubicBezTo>
                      <a:pt x="85" y="60"/>
                      <a:pt x="85" y="60"/>
                      <a:pt x="85" y="60"/>
                    </a:cubicBezTo>
                    <a:cubicBezTo>
                      <a:pt x="87" y="59"/>
                      <a:pt x="87" y="59"/>
                      <a:pt x="87" y="59"/>
                    </a:cubicBezTo>
                    <a:cubicBezTo>
                      <a:pt x="87" y="58"/>
                      <a:pt x="87" y="58"/>
                      <a:pt x="87" y="58"/>
                    </a:cubicBezTo>
                    <a:cubicBezTo>
                      <a:pt x="87" y="58"/>
                      <a:pt x="90" y="58"/>
                      <a:pt x="90" y="58"/>
                    </a:cubicBezTo>
                    <a:cubicBezTo>
                      <a:pt x="90" y="57"/>
                      <a:pt x="90" y="57"/>
                      <a:pt x="91" y="57"/>
                    </a:cubicBezTo>
                    <a:cubicBezTo>
                      <a:pt x="92" y="56"/>
                      <a:pt x="93" y="55"/>
                      <a:pt x="93" y="55"/>
                    </a:cubicBezTo>
                    <a:cubicBezTo>
                      <a:pt x="94" y="54"/>
                      <a:pt x="94" y="54"/>
                      <a:pt x="94" y="54"/>
                    </a:cubicBezTo>
                    <a:cubicBezTo>
                      <a:pt x="94" y="54"/>
                      <a:pt x="96" y="53"/>
                      <a:pt x="96" y="53"/>
                    </a:cubicBezTo>
                    <a:cubicBezTo>
                      <a:pt x="97" y="53"/>
                      <a:pt x="96" y="52"/>
                      <a:pt x="96" y="52"/>
                    </a:cubicBezTo>
                    <a:cubicBezTo>
                      <a:pt x="96" y="51"/>
                      <a:pt x="95" y="49"/>
                      <a:pt x="95" y="49"/>
                    </a:cubicBezTo>
                    <a:cubicBezTo>
                      <a:pt x="97" y="47"/>
                      <a:pt x="97" y="47"/>
                      <a:pt x="97" y="47"/>
                    </a:cubicBezTo>
                    <a:cubicBezTo>
                      <a:pt x="95" y="44"/>
                      <a:pt x="95" y="44"/>
                      <a:pt x="95" y="44"/>
                    </a:cubicBezTo>
                    <a:cubicBezTo>
                      <a:pt x="93" y="45"/>
                      <a:pt x="93" y="45"/>
                      <a:pt x="93" y="45"/>
                    </a:cubicBezTo>
                    <a:cubicBezTo>
                      <a:pt x="91" y="43"/>
                      <a:pt x="91" y="43"/>
                      <a:pt x="91" y="43"/>
                    </a:cubicBezTo>
                    <a:cubicBezTo>
                      <a:pt x="91" y="43"/>
                      <a:pt x="89" y="43"/>
                      <a:pt x="88" y="43"/>
                    </a:cubicBezTo>
                    <a:cubicBezTo>
                      <a:pt x="88" y="42"/>
                      <a:pt x="87" y="41"/>
                      <a:pt x="87" y="41"/>
                    </a:cubicBezTo>
                    <a:cubicBezTo>
                      <a:pt x="87" y="39"/>
                      <a:pt x="87" y="39"/>
                      <a:pt x="87" y="39"/>
                    </a:cubicBezTo>
                    <a:cubicBezTo>
                      <a:pt x="89" y="38"/>
                      <a:pt x="89" y="38"/>
                      <a:pt x="89" y="38"/>
                    </a:cubicBezTo>
                    <a:cubicBezTo>
                      <a:pt x="88" y="37"/>
                      <a:pt x="88" y="37"/>
                      <a:pt x="88" y="37"/>
                    </a:cubicBezTo>
                    <a:cubicBezTo>
                      <a:pt x="88" y="35"/>
                      <a:pt x="88" y="35"/>
                      <a:pt x="88" y="35"/>
                    </a:cubicBezTo>
                    <a:cubicBezTo>
                      <a:pt x="91" y="35"/>
                      <a:pt x="91" y="35"/>
                      <a:pt x="91" y="35"/>
                    </a:cubicBezTo>
                    <a:cubicBezTo>
                      <a:pt x="91" y="35"/>
                      <a:pt x="95" y="36"/>
                      <a:pt x="96" y="37"/>
                    </a:cubicBezTo>
                    <a:cubicBezTo>
                      <a:pt x="96" y="37"/>
                      <a:pt x="97" y="34"/>
                      <a:pt x="97" y="34"/>
                    </a:cubicBezTo>
                    <a:cubicBezTo>
                      <a:pt x="98" y="30"/>
                      <a:pt x="98" y="30"/>
                      <a:pt x="98" y="30"/>
                    </a:cubicBezTo>
                    <a:cubicBezTo>
                      <a:pt x="98" y="30"/>
                      <a:pt x="97" y="26"/>
                      <a:pt x="97" y="26"/>
                    </a:cubicBezTo>
                    <a:cubicBezTo>
                      <a:pt x="98" y="26"/>
                      <a:pt x="101" y="21"/>
                      <a:pt x="101" y="21"/>
                    </a:cubicBezTo>
                    <a:cubicBezTo>
                      <a:pt x="101" y="21"/>
                      <a:pt x="101" y="16"/>
                      <a:pt x="101" y="15"/>
                    </a:cubicBezTo>
                    <a:cubicBezTo>
                      <a:pt x="101" y="15"/>
                      <a:pt x="101" y="12"/>
                      <a:pt x="101" y="12"/>
                    </a:cubicBezTo>
                    <a:close/>
                    <a:moveTo>
                      <a:pt x="62" y="43"/>
                    </a:moveTo>
                    <a:cubicBezTo>
                      <a:pt x="61" y="44"/>
                      <a:pt x="61" y="44"/>
                      <a:pt x="60" y="44"/>
                    </a:cubicBezTo>
                    <a:cubicBezTo>
                      <a:pt x="59" y="45"/>
                      <a:pt x="59" y="45"/>
                      <a:pt x="59" y="45"/>
                    </a:cubicBezTo>
                    <a:cubicBezTo>
                      <a:pt x="59" y="45"/>
                      <a:pt x="59" y="45"/>
                      <a:pt x="59" y="45"/>
                    </a:cubicBezTo>
                    <a:cubicBezTo>
                      <a:pt x="59" y="46"/>
                      <a:pt x="58" y="46"/>
                      <a:pt x="58" y="46"/>
                    </a:cubicBezTo>
                    <a:cubicBezTo>
                      <a:pt x="57" y="46"/>
                      <a:pt x="57" y="46"/>
                      <a:pt x="57" y="46"/>
                    </a:cubicBezTo>
                    <a:cubicBezTo>
                      <a:pt x="57" y="46"/>
                      <a:pt x="56" y="47"/>
                      <a:pt x="56" y="47"/>
                    </a:cubicBezTo>
                    <a:cubicBezTo>
                      <a:pt x="56" y="47"/>
                      <a:pt x="56" y="47"/>
                      <a:pt x="55" y="47"/>
                    </a:cubicBezTo>
                    <a:cubicBezTo>
                      <a:pt x="55" y="47"/>
                      <a:pt x="55" y="47"/>
                      <a:pt x="54" y="47"/>
                    </a:cubicBezTo>
                    <a:cubicBezTo>
                      <a:pt x="54" y="47"/>
                      <a:pt x="54" y="48"/>
                      <a:pt x="54" y="48"/>
                    </a:cubicBezTo>
                    <a:cubicBezTo>
                      <a:pt x="54" y="47"/>
                      <a:pt x="54" y="47"/>
                      <a:pt x="54" y="47"/>
                    </a:cubicBezTo>
                    <a:cubicBezTo>
                      <a:pt x="54" y="47"/>
                      <a:pt x="55" y="47"/>
                      <a:pt x="55" y="46"/>
                    </a:cubicBezTo>
                    <a:cubicBezTo>
                      <a:pt x="56" y="46"/>
                      <a:pt x="56" y="46"/>
                      <a:pt x="56" y="46"/>
                    </a:cubicBezTo>
                    <a:cubicBezTo>
                      <a:pt x="56" y="45"/>
                      <a:pt x="56" y="45"/>
                      <a:pt x="57" y="44"/>
                    </a:cubicBezTo>
                    <a:cubicBezTo>
                      <a:pt x="58" y="44"/>
                      <a:pt x="58" y="43"/>
                      <a:pt x="58" y="43"/>
                    </a:cubicBezTo>
                    <a:cubicBezTo>
                      <a:pt x="59" y="43"/>
                      <a:pt x="59" y="43"/>
                      <a:pt x="60" y="43"/>
                    </a:cubicBezTo>
                    <a:cubicBezTo>
                      <a:pt x="60" y="43"/>
                      <a:pt x="60" y="42"/>
                      <a:pt x="61" y="42"/>
                    </a:cubicBezTo>
                    <a:cubicBezTo>
                      <a:pt x="62" y="42"/>
                      <a:pt x="62" y="42"/>
                      <a:pt x="62" y="42"/>
                    </a:cubicBezTo>
                    <a:cubicBezTo>
                      <a:pt x="62" y="42"/>
                      <a:pt x="62" y="43"/>
                      <a:pt x="62" y="4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6" name="Freeform 59"/>
              <p:cNvSpPr>
                <a:spLocks/>
              </p:cNvSpPr>
              <p:nvPr/>
            </p:nvSpPr>
            <p:spPr bwMode="auto">
              <a:xfrm>
                <a:off x="2544" y="1919"/>
                <a:ext cx="14" cy="5"/>
              </a:xfrm>
              <a:custGeom>
                <a:avLst/>
                <a:gdLst>
                  <a:gd name="T0" fmla="*/ 7 w 7"/>
                  <a:gd name="T1" fmla="*/ 1 h 2"/>
                  <a:gd name="T2" fmla="*/ 5 w 7"/>
                  <a:gd name="T3" fmla="*/ 0 h 2"/>
                  <a:gd name="T4" fmla="*/ 4 w 7"/>
                  <a:gd name="T5" fmla="*/ 1 h 2"/>
                  <a:gd name="T6" fmla="*/ 2 w 7"/>
                  <a:gd name="T7" fmla="*/ 1 h 2"/>
                  <a:gd name="T8" fmla="*/ 1 w 7"/>
                  <a:gd name="T9" fmla="*/ 1 h 2"/>
                  <a:gd name="T10" fmla="*/ 0 w 7"/>
                  <a:gd name="T11" fmla="*/ 2 h 2"/>
                  <a:gd name="T12" fmla="*/ 0 w 7"/>
                  <a:gd name="T13" fmla="*/ 2 h 2"/>
                  <a:gd name="T14" fmla="*/ 1 w 7"/>
                  <a:gd name="T15" fmla="*/ 2 h 2"/>
                  <a:gd name="T16" fmla="*/ 2 w 7"/>
                  <a:gd name="T17" fmla="*/ 2 h 2"/>
                  <a:gd name="T18" fmla="*/ 4 w 7"/>
                  <a:gd name="T19" fmla="*/ 2 h 2"/>
                  <a:gd name="T20" fmla="*/ 5 w 7"/>
                  <a:gd name="T21" fmla="*/ 1 h 2"/>
                  <a:gd name="T22" fmla="*/ 7 w 7"/>
                  <a:gd name="T23" fmla="*/ 1 h 2"/>
                  <a:gd name="T24" fmla="*/ 7 w 7"/>
                  <a:gd name="T25"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2">
                    <a:moveTo>
                      <a:pt x="7" y="1"/>
                    </a:moveTo>
                    <a:cubicBezTo>
                      <a:pt x="7" y="0"/>
                      <a:pt x="6" y="0"/>
                      <a:pt x="5" y="0"/>
                    </a:cubicBezTo>
                    <a:cubicBezTo>
                      <a:pt x="5" y="0"/>
                      <a:pt x="4" y="1"/>
                      <a:pt x="4" y="1"/>
                    </a:cubicBezTo>
                    <a:cubicBezTo>
                      <a:pt x="4" y="0"/>
                      <a:pt x="3" y="1"/>
                      <a:pt x="2" y="1"/>
                    </a:cubicBezTo>
                    <a:cubicBezTo>
                      <a:pt x="2" y="0"/>
                      <a:pt x="1" y="1"/>
                      <a:pt x="1" y="1"/>
                    </a:cubicBezTo>
                    <a:cubicBezTo>
                      <a:pt x="0" y="1"/>
                      <a:pt x="0" y="2"/>
                      <a:pt x="0" y="2"/>
                    </a:cubicBezTo>
                    <a:cubicBezTo>
                      <a:pt x="0" y="2"/>
                      <a:pt x="0" y="2"/>
                      <a:pt x="0" y="2"/>
                    </a:cubicBezTo>
                    <a:cubicBezTo>
                      <a:pt x="1" y="1"/>
                      <a:pt x="1" y="2"/>
                      <a:pt x="1" y="2"/>
                    </a:cubicBezTo>
                    <a:cubicBezTo>
                      <a:pt x="2" y="2"/>
                      <a:pt x="2" y="2"/>
                      <a:pt x="2" y="2"/>
                    </a:cubicBezTo>
                    <a:cubicBezTo>
                      <a:pt x="3" y="2"/>
                      <a:pt x="3" y="2"/>
                      <a:pt x="4" y="2"/>
                    </a:cubicBezTo>
                    <a:cubicBezTo>
                      <a:pt x="4" y="1"/>
                      <a:pt x="5" y="1"/>
                      <a:pt x="5" y="1"/>
                    </a:cubicBezTo>
                    <a:cubicBezTo>
                      <a:pt x="7" y="1"/>
                      <a:pt x="7" y="1"/>
                      <a:pt x="7" y="1"/>
                    </a:cubicBezTo>
                    <a:cubicBezTo>
                      <a:pt x="7" y="1"/>
                      <a:pt x="7" y="1"/>
                      <a:pt x="7"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7" name="Freeform 60"/>
              <p:cNvSpPr>
                <a:spLocks/>
              </p:cNvSpPr>
              <p:nvPr/>
            </p:nvSpPr>
            <p:spPr bwMode="auto">
              <a:xfrm>
                <a:off x="2339" y="2100"/>
                <a:ext cx="42" cy="20"/>
              </a:xfrm>
              <a:custGeom>
                <a:avLst/>
                <a:gdLst>
                  <a:gd name="T0" fmla="*/ 1 w 21"/>
                  <a:gd name="T1" fmla="*/ 3 h 10"/>
                  <a:gd name="T2" fmla="*/ 2 w 21"/>
                  <a:gd name="T3" fmla="*/ 5 h 10"/>
                  <a:gd name="T4" fmla="*/ 2 w 21"/>
                  <a:gd name="T5" fmla="*/ 6 h 10"/>
                  <a:gd name="T6" fmla="*/ 3 w 21"/>
                  <a:gd name="T7" fmla="*/ 6 h 10"/>
                  <a:gd name="T8" fmla="*/ 6 w 21"/>
                  <a:gd name="T9" fmla="*/ 4 h 10"/>
                  <a:gd name="T10" fmla="*/ 8 w 21"/>
                  <a:gd name="T11" fmla="*/ 5 h 10"/>
                  <a:gd name="T12" fmla="*/ 10 w 21"/>
                  <a:gd name="T13" fmla="*/ 7 h 10"/>
                  <a:gd name="T14" fmla="*/ 10 w 21"/>
                  <a:gd name="T15" fmla="*/ 7 h 10"/>
                  <a:gd name="T16" fmla="*/ 11 w 21"/>
                  <a:gd name="T17" fmla="*/ 8 h 10"/>
                  <a:gd name="T18" fmla="*/ 12 w 21"/>
                  <a:gd name="T19" fmla="*/ 10 h 10"/>
                  <a:gd name="T20" fmla="*/ 12 w 21"/>
                  <a:gd name="T21" fmla="*/ 10 h 10"/>
                  <a:gd name="T22" fmla="*/ 13 w 21"/>
                  <a:gd name="T23" fmla="*/ 10 h 10"/>
                  <a:gd name="T24" fmla="*/ 18 w 21"/>
                  <a:gd name="T25" fmla="*/ 9 h 10"/>
                  <a:gd name="T26" fmla="*/ 19 w 21"/>
                  <a:gd name="T27" fmla="*/ 8 h 10"/>
                  <a:gd name="T28" fmla="*/ 19 w 21"/>
                  <a:gd name="T29" fmla="*/ 6 h 10"/>
                  <a:gd name="T30" fmla="*/ 20 w 21"/>
                  <a:gd name="T31" fmla="*/ 5 h 10"/>
                  <a:gd name="T32" fmla="*/ 21 w 21"/>
                  <a:gd name="T33" fmla="*/ 5 h 10"/>
                  <a:gd name="T34" fmla="*/ 21 w 21"/>
                  <a:gd name="T35" fmla="*/ 5 h 10"/>
                  <a:gd name="T36" fmla="*/ 20 w 21"/>
                  <a:gd name="T37" fmla="*/ 5 h 10"/>
                  <a:gd name="T38" fmla="*/ 19 w 21"/>
                  <a:gd name="T39" fmla="*/ 4 h 10"/>
                  <a:gd name="T40" fmla="*/ 17 w 21"/>
                  <a:gd name="T41" fmla="*/ 2 h 10"/>
                  <a:gd name="T42" fmla="*/ 17 w 21"/>
                  <a:gd name="T43" fmla="*/ 2 h 10"/>
                  <a:gd name="T44" fmla="*/ 16 w 21"/>
                  <a:gd name="T45" fmla="*/ 3 h 10"/>
                  <a:gd name="T46" fmla="*/ 16 w 21"/>
                  <a:gd name="T47" fmla="*/ 4 h 10"/>
                  <a:gd name="T48" fmla="*/ 15 w 21"/>
                  <a:gd name="T49" fmla="*/ 4 h 10"/>
                  <a:gd name="T50" fmla="*/ 13 w 21"/>
                  <a:gd name="T51" fmla="*/ 5 h 10"/>
                  <a:gd name="T52" fmla="*/ 11 w 21"/>
                  <a:gd name="T53" fmla="*/ 4 h 10"/>
                  <a:gd name="T54" fmla="*/ 8 w 21"/>
                  <a:gd name="T55" fmla="*/ 3 h 10"/>
                  <a:gd name="T56" fmla="*/ 6 w 21"/>
                  <a:gd name="T57" fmla="*/ 1 h 10"/>
                  <a:gd name="T58" fmla="*/ 5 w 21"/>
                  <a:gd name="T59" fmla="*/ 0 h 10"/>
                  <a:gd name="T60" fmla="*/ 3 w 21"/>
                  <a:gd name="T61" fmla="*/ 0 h 10"/>
                  <a:gd name="T62" fmla="*/ 0 w 21"/>
                  <a:gd name="T63" fmla="*/ 1 h 10"/>
                  <a:gd name="T64" fmla="*/ 0 w 21"/>
                  <a:gd name="T65" fmla="*/ 4 h 10"/>
                  <a:gd name="T66" fmla="*/ 1 w 21"/>
                  <a:gd name="T67"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1" h="10">
                    <a:moveTo>
                      <a:pt x="1" y="3"/>
                    </a:moveTo>
                    <a:cubicBezTo>
                      <a:pt x="2" y="5"/>
                      <a:pt x="2" y="5"/>
                      <a:pt x="2" y="5"/>
                    </a:cubicBezTo>
                    <a:cubicBezTo>
                      <a:pt x="2" y="5"/>
                      <a:pt x="2" y="6"/>
                      <a:pt x="2" y="6"/>
                    </a:cubicBezTo>
                    <a:cubicBezTo>
                      <a:pt x="3" y="6"/>
                      <a:pt x="3" y="6"/>
                      <a:pt x="3" y="6"/>
                    </a:cubicBezTo>
                    <a:cubicBezTo>
                      <a:pt x="3" y="5"/>
                      <a:pt x="5" y="4"/>
                      <a:pt x="6" y="4"/>
                    </a:cubicBezTo>
                    <a:cubicBezTo>
                      <a:pt x="7" y="4"/>
                      <a:pt x="7" y="5"/>
                      <a:pt x="8" y="5"/>
                    </a:cubicBezTo>
                    <a:cubicBezTo>
                      <a:pt x="9" y="5"/>
                      <a:pt x="9" y="6"/>
                      <a:pt x="10" y="7"/>
                    </a:cubicBezTo>
                    <a:cubicBezTo>
                      <a:pt x="10" y="7"/>
                      <a:pt x="10" y="7"/>
                      <a:pt x="10" y="7"/>
                    </a:cubicBezTo>
                    <a:cubicBezTo>
                      <a:pt x="11" y="8"/>
                      <a:pt x="11" y="8"/>
                      <a:pt x="11" y="8"/>
                    </a:cubicBezTo>
                    <a:cubicBezTo>
                      <a:pt x="12" y="10"/>
                      <a:pt x="12" y="10"/>
                      <a:pt x="12" y="10"/>
                    </a:cubicBezTo>
                    <a:cubicBezTo>
                      <a:pt x="12" y="10"/>
                      <a:pt x="12" y="10"/>
                      <a:pt x="12" y="10"/>
                    </a:cubicBezTo>
                    <a:cubicBezTo>
                      <a:pt x="13" y="10"/>
                      <a:pt x="13" y="10"/>
                      <a:pt x="13" y="10"/>
                    </a:cubicBezTo>
                    <a:cubicBezTo>
                      <a:pt x="14" y="10"/>
                      <a:pt x="15" y="10"/>
                      <a:pt x="18" y="9"/>
                    </a:cubicBezTo>
                    <a:cubicBezTo>
                      <a:pt x="18" y="9"/>
                      <a:pt x="18" y="8"/>
                      <a:pt x="19" y="8"/>
                    </a:cubicBezTo>
                    <a:cubicBezTo>
                      <a:pt x="19" y="7"/>
                      <a:pt x="19" y="7"/>
                      <a:pt x="19" y="6"/>
                    </a:cubicBezTo>
                    <a:cubicBezTo>
                      <a:pt x="20" y="5"/>
                      <a:pt x="20" y="5"/>
                      <a:pt x="20" y="5"/>
                    </a:cubicBezTo>
                    <a:cubicBezTo>
                      <a:pt x="21" y="5"/>
                      <a:pt x="21" y="5"/>
                      <a:pt x="21" y="5"/>
                    </a:cubicBezTo>
                    <a:cubicBezTo>
                      <a:pt x="21" y="5"/>
                      <a:pt x="21" y="5"/>
                      <a:pt x="21" y="5"/>
                    </a:cubicBezTo>
                    <a:cubicBezTo>
                      <a:pt x="21" y="5"/>
                      <a:pt x="20" y="5"/>
                      <a:pt x="20" y="5"/>
                    </a:cubicBezTo>
                    <a:cubicBezTo>
                      <a:pt x="19" y="4"/>
                      <a:pt x="19" y="4"/>
                      <a:pt x="19" y="4"/>
                    </a:cubicBezTo>
                    <a:cubicBezTo>
                      <a:pt x="19" y="4"/>
                      <a:pt x="17" y="3"/>
                      <a:pt x="17" y="2"/>
                    </a:cubicBezTo>
                    <a:cubicBezTo>
                      <a:pt x="17" y="2"/>
                      <a:pt x="17" y="2"/>
                      <a:pt x="17" y="2"/>
                    </a:cubicBezTo>
                    <a:cubicBezTo>
                      <a:pt x="17" y="2"/>
                      <a:pt x="16" y="3"/>
                      <a:pt x="16" y="3"/>
                    </a:cubicBezTo>
                    <a:cubicBezTo>
                      <a:pt x="16" y="4"/>
                      <a:pt x="16" y="4"/>
                      <a:pt x="16" y="4"/>
                    </a:cubicBezTo>
                    <a:cubicBezTo>
                      <a:pt x="16" y="4"/>
                      <a:pt x="15" y="4"/>
                      <a:pt x="15" y="4"/>
                    </a:cubicBezTo>
                    <a:cubicBezTo>
                      <a:pt x="14" y="5"/>
                      <a:pt x="13" y="5"/>
                      <a:pt x="13" y="5"/>
                    </a:cubicBezTo>
                    <a:cubicBezTo>
                      <a:pt x="13" y="5"/>
                      <a:pt x="11" y="4"/>
                      <a:pt x="11" y="4"/>
                    </a:cubicBezTo>
                    <a:cubicBezTo>
                      <a:pt x="10" y="3"/>
                      <a:pt x="9" y="3"/>
                      <a:pt x="8" y="3"/>
                    </a:cubicBezTo>
                    <a:cubicBezTo>
                      <a:pt x="8" y="3"/>
                      <a:pt x="6" y="2"/>
                      <a:pt x="6" y="1"/>
                    </a:cubicBezTo>
                    <a:cubicBezTo>
                      <a:pt x="5" y="1"/>
                      <a:pt x="5" y="0"/>
                      <a:pt x="5" y="0"/>
                    </a:cubicBezTo>
                    <a:cubicBezTo>
                      <a:pt x="5" y="0"/>
                      <a:pt x="3" y="0"/>
                      <a:pt x="3" y="0"/>
                    </a:cubicBezTo>
                    <a:cubicBezTo>
                      <a:pt x="3" y="0"/>
                      <a:pt x="0" y="1"/>
                      <a:pt x="0" y="1"/>
                    </a:cubicBezTo>
                    <a:cubicBezTo>
                      <a:pt x="0" y="4"/>
                      <a:pt x="0" y="4"/>
                      <a:pt x="0" y="4"/>
                    </a:cubicBezTo>
                    <a:lnTo>
                      <a:pt x="1" y="3"/>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8" name="Freeform 61"/>
              <p:cNvSpPr>
                <a:spLocks/>
              </p:cNvSpPr>
              <p:nvPr/>
            </p:nvSpPr>
            <p:spPr bwMode="auto">
              <a:xfrm>
                <a:off x="2419" y="1958"/>
                <a:ext cx="12" cy="16"/>
              </a:xfrm>
              <a:custGeom>
                <a:avLst/>
                <a:gdLst>
                  <a:gd name="T0" fmla="*/ 2 w 6"/>
                  <a:gd name="T1" fmla="*/ 8 h 8"/>
                  <a:gd name="T2" fmla="*/ 2 w 6"/>
                  <a:gd name="T3" fmla="*/ 8 h 8"/>
                  <a:gd name="T4" fmla="*/ 4 w 6"/>
                  <a:gd name="T5" fmla="*/ 7 h 8"/>
                  <a:gd name="T6" fmla="*/ 5 w 6"/>
                  <a:gd name="T7" fmla="*/ 5 h 8"/>
                  <a:gd name="T8" fmla="*/ 6 w 6"/>
                  <a:gd name="T9" fmla="*/ 3 h 8"/>
                  <a:gd name="T10" fmla="*/ 5 w 6"/>
                  <a:gd name="T11" fmla="*/ 1 h 8"/>
                  <a:gd name="T12" fmla="*/ 4 w 6"/>
                  <a:gd name="T13" fmla="*/ 0 h 8"/>
                  <a:gd name="T14" fmla="*/ 3 w 6"/>
                  <a:gd name="T15" fmla="*/ 2 h 8"/>
                  <a:gd name="T16" fmla="*/ 2 w 6"/>
                  <a:gd name="T17" fmla="*/ 3 h 8"/>
                  <a:gd name="T18" fmla="*/ 1 w 6"/>
                  <a:gd name="T19" fmla="*/ 5 h 8"/>
                  <a:gd name="T20" fmla="*/ 0 w 6"/>
                  <a:gd name="T21" fmla="*/ 7 h 8"/>
                  <a:gd name="T22" fmla="*/ 2 w 6"/>
                  <a:gd name="T2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8">
                    <a:moveTo>
                      <a:pt x="2" y="8"/>
                    </a:moveTo>
                    <a:cubicBezTo>
                      <a:pt x="2" y="8"/>
                      <a:pt x="2" y="8"/>
                      <a:pt x="2" y="8"/>
                    </a:cubicBezTo>
                    <a:cubicBezTo>
                      <a:pt x="4" y="7"/>
                      <a:pt x="4" y="7"/>
                      <a:pt x="4" y="7"/>
                    </a:cubicBezTo>
                    <a:cubicBezTo>
                      <a:pt x="4" y="7"/>
                      <a:pt x="5" y="5"/>
                      <a:pt x="5" y="5"/>
                    </a:cubicBezTo>
                    <a:cubicBezTo>
                      <a:pt x="6" y="5"/>
                      <a:pt x="6" y="3"/>
                      <a:pt x="6" y="3"/>
                    </a:cubicBezTo>
                    <a:cubicBezTo>
                      <a:pt x="5" y="1"/>
                      <a:pt x="5" y="1"/>
                      <a:pt x="5" y="1"/>
                    </a:cubicBezTo>
                    <a:cubicBezTo>
                      <a:pt x="4" y="0"/>
                      <a:pt x="4" y="0"/>
                      <a:pt x="4" y="0"/>
                    </a:cubicBezTo>
                    <a:cubicBezTo>
                      <a:pt x="4" y="0"/>
                      <a:pt x="4" y="2"/>
                      <a:pt x="3" y="2"/>
                    </a:cubicBezTo>
                    <a:cubicBezTo>
                      <a:pt x="3" y="2"/>
                      <a:pt x="3" y="3"/>
                      <a:pt x="2" y="3"/>
                    </a:cubicBezTo>
                    <a:cubicBezTo>
                      <a:pt x="1" y="4"/>
                      <a:pt x="1" y="5"/>
                      <a:pt x="1" y="5"/>
                    </a:cubicBezTo>
                    <a:cubicBezTo>
                      <a:pt x="1" y="6"/>
                      <a:pt x="0" y="7"/>
                      <a:pt x="0" y="7"/>
                    </a:cubicBezTo>
                    <a:cubicBezTo>
                      <a:pt x="0" y="8"/>
                      <a:pt x="1" y="8"/>
                      <a:pt x="2" y="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99" name="Freeform 62"/>
              <p:cNvSpPr>
                <a:spLocks/>
              </p:cNvSpPr>
              <p:nvPr/>
            </p:nvSpPr>
            <p:spPr bwMode="auto">
              <a:xfrm>
                <a:off x="2369" y="2066"/>
                <a:ext cx="26" cy="20"/>
              </a:xfrm>
              <a:custGeom>
                <a:avLst/>
                <a:gdLst>
                  <a:gd name="T0" fmla="*/ 2 w 13"/>
                  <a:gd name="T1" fmla="*/ 3 h 10"/>
                  <a:gd name="T2" fmla="*/ 2 w 13"/>
                  <a:gd name="T3" fmla="*/ 3 h 10"/>
                  <a:gd name="T4" fmla="*/ 3 w 13"/>
                  <a:gd name="T5" fmla="*/ 2 h 10"/>
                  <a:gd name="T6" fmla="*/ 4 w 13"/>
                  <a:gd name="T7" fmla="*/ 3 h 10"/>
                  <a:gd name="T8" fmla="*/ 4 w 13"/>
                  <a:gd name="T9" fmla="*/ 4 h 10"/>
                  <a:gd name="T10" fmla="*/ 5 w 13"/>
                  <a:gd name="T11" fmla="*/ 5 h 10"/>
                  <a:gd name="T12" fmla="*/ 5 w 13"/>
                  <a:gd name="T13" fmla="*/ 6 h 10"/>
                  <a:gd name="T14" fmla="*/ 5 w 13"/>
                  <a:gd name="T15" fmla="*/ 7 h 10"/>
                  <a:gd name="T16" fmla="*/ 6 w 13"/>
                  <a:gd name="T17" fmla="*/ 7 h 10"/>
                  <a:gd name="T18" fmla="*/ 8 w 13"/>
                  <a:gd name="T19" fmla="*/ 8 h 10"/>
                  <a:gd name="T20" fmla="*/ 9 w 13"/>
                  <a:gd name="T21" fmla="*/ 9 h 10"/>
                  <a:gd name="T22" fmla="*/ 10 w 13"/>
                  <a:gd name="T23" fmla="*/ 10 h 10"/>
                  <a:gd name="T24" fmla="*/ 11 w 13"/>
                  <a:gd name="T25" fmla="*/ 10 h 10"/>
                  <a:gd name="T26" fmla="*/ 12 w 13"/>
                  <a:gd name="T27" fmla="*/ 10 h 10"/>
                  <a:gd name="T28" fmla="*/ 13 w 13"/>
                  <a:gd name="T29" fmla="*/ 9 h 10"/>
                  <a:gd name="T30" fmla="*/ 12 w 13"/>
                  <a:gd name="T31" fmla="*/ 8 h 10"/>
                  <a:gd name="T32" fmla="*/ 11 w 13"/>
                  <a:gd name="T33" fmla="*/ 7 h 10"/>
                  <a:gd name="T34" fmla="*/ 11 w 13"/>
                  <a:gd name="T35" fmla="*/ 6 h 10"/>
                  <a:gd name="T36" fmla="*/ 10 w 13"/>
                  <a:gd name="T37" fmla="*/ 6 h 10"/>
                  <a:gd name="T38" fmla="*/ 9 w 13"/>
                  <a:gd name="T39" fmla="*/ 5 h 10"/>
                  <a:gd name="T40" fmla="*/ 8 w 13"/>
                  <a:gd name="T41" fmla="*/ 4 h 10"/>
                  <a:gd name="T42" fmla="*/ 7 w 13"/>
                  <a:gd name="T43" fmla="*/ 3 h 10"/>
                  <a:gd name="T44" fmla="*/ 6 w 13"/>
                  <a:gd name="T45" fmla="*/ 3 h 10"/>
                  <a:gd name="T46" fmla="*/ 4 w 13"/>
                  <a:gd name="T47" fmla="*/ 1 h 10"/>
                  <a:gd name="T48" fmla="*/ 4 w 13"/>
                  <a:gd name="T49" fmla="*/ 0 h 10"/>
                  <a:gd name="T50" fmla="*/ 2 w 13"/>
                  <a:gd name="T51" fmla="*/ 1 h 10"/>
                  <a:gd name="T52" fmla="*/ 1 w 13"/>
                  <a:gd name="T53" fmla="*/ 1 h 10"/>
                  <a:gd name="T54" fmla="*/ 0 w 13"/>
                  <a:gd name="T55" fmla="*/ 2 h 10"/>
                  <a:gd name="T56" fmla="*/ 1 w 13"/>
                  <a:gd name="T57" fmla="*/ 3 h 10"/>
                  <a:gd name="T58" fmla="*/ 2 w 13"/>
                  <a:gd name="T59"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3" h="10">
                    <a:moveTo>
                      <a:pt x="2" y="3"/>
                    </a:moveTo>
                    <a:cubicBezTo>
                      <a:pt x="2" y="3"/>
                      <a:pt x="2" y="3"/>
                      <a:pt x="2" y="3"/>
                    </a:cubicBezTo>
                    <a:cubicBezTo>
                      <a:pt x="2" y="3"/>
                      <a:pt x="3" y="2"/>
                      <a:pt x="3" y="2"/>
                    </a:cubicBezTo>
                    <a:cubicBezTo>
                      <a:pt x="3" y="2"/>
                      <a:pt x="4" y="3"/>
                      <a:pt x="4" y="3"/>
                    </a:cubicBezTo>
                    <a:cubicBezTo>
                      <a:pt x="4" y="3"/>
                      <a:pt x="4" y="4"/>
                      <a:pt x="4" y="4"/>
                    </a:cubicBezTo>
                    <a:cubicBezTo>
                      <a:pt x="5" y="5"/>
                      <a:pt x="5" y="5"/>
                      <a:pt x="5" y="5"/>
                    </a:cubicBezTo>
                    <a:cubicBezTo>
                      <a:pt x="5" y="5"/>
                      <a:pt x="5" y="6"/>
                      <a:pt x="5" y="6"/>
                    </a:cubicBezTo>
                    <a:cubicBezTo>
                      <a:pt x="5" y="7"/>
                      <a:pt x="5" y="7"/>
                      <a:pt x="5" y="7"/>
                    </a:cubicBezTo>
                    <a:cubicBezTo>
                      <a:pt x="5" y="7"/>
                      <a:pt x="6" y="7"/>
                      <a:pt x="6" y="7"/>
                    </a:cubicBezTo>
                    <a:cubicBezTo>
                      <a:pt x="6" y="7"/>
                      <a:pt x="7" y="8"/>
                      <a:pt x="8" y="8"/>
                    </a:cubicBezTo>
                    <a:cubicBezTo>
                      <a:pt x="9" y="9"/>
                      <a:pt x="8" y="9"/>
                      <a:pt x="9" y="9"/>
                    </a:cubicBezTo>
                    <a:cubicBezTo>
                      <a:pt x="9" y="9"/>
                      <a:pt x="9" y="9"/>
                      <a:pt x="10" y="10"/>
                    </a:cubicBezTo>
                    <a:cubicBezTo>
                      <a:pt x="11" y="10"/>
                      <a:pt x="11" y="10"/>
                      <a:pt x="11" y="10"/>
                    </a:cubicBezTo>
                    <a:cubicBezTo>
                      <a:pt x="12" y="10"/>
                      <a:pt x="12" y="10"/>
                      <a:pt x="12" y="10"/>
                    </a:cubicBezTo>
                    <a:cubicBezTo>
                      <a:pt x="12" y="10"/>
                      <a:pt x="12" y="9"/>
                      <a:pt x="13" y="9"/>
                    </a:cubicBezTo>
                    <a:cubicBezTo>
                      <a:pt x="13" y="9"/>
                      <a:pt x="12" y="8"/>
                      <a:pt x="12" y="8"/>
                    </a:cubicBezTo>
                    <a:cubicBezTo>
                      <a:pt x="12" y="8"/>
                      <a:pt x="11" y="8"/>
                      <a:pt x="11" y="7"/>
                    </a:cubicBezTo>
                    <a:cubicBezTo>
                      <a:pt x="11" y="7"/>
                      <a:pt x="11" y="7"/>
                      <a:pt x="11" y="6"/>
                    </a:cubicBezTo>
                    <a:cubicBezTo>
                      <a:pt x="10" y="6"/>
                      <a:pt x="10" y="6"/>
                      <a:pt x="10" y="6"/>
                    </a:cubicBezTo>
                    <a:cubicBezTo>
                      <a:pt x="9" y="5"/>
                      <a:pt x="9" y="5"/>
                      <a:pt x="9" y="5"/>
                    </a:cubicBezTo>
                    <a:cubicBezTo>
                      <a:pt x="8" y="5"/>
                      <a:pt x="8" y="4"/>
                      <a:pt x="8" y="4"/>
                    </a:cubicBezTo>
                    <a:cubicBezTo>
                      <a:pt x="8" y="4"/>
                      <a:pt x="7" y="3"/>
                      <a:pt x="7" y="3"/>
                    </a:cubicBezTo>
                    <a:cubicBezTo>
                      <a:pt x="6" y="3"/>
                      <a:pt x="6" y="3"/>
                      <a:pt x="6" y="3"/>
                    </a:cubicBezTo>
                    <a:cubicBezTo>
                      <a:pt x="6" y="3"/>
                      <a:pt x="5" y="2"/>
                      <a:pt x="4" y="1"/>
                    </a:cubicBezTo>
                    <a:cubicBezTo>
                      <a:pt x="4" y="1"/>
                      <a:pt x="4" y="0"/>
                      <a:pt x="4" y="0"/>
                    </a:cubicBezTo>
                    <a:cubicBezTo>
                      <a:pt x="4" y="0"/>
                      <a:pt x="3" y="1"/>
                      <a:pt x="2" y="1"/>
                    </a:cubicBezTo>
                    <a:cubicBezTo>
                      <a:pt x="2" y="1"/>
                      <a:pt x="1" y="1"/>
                      <a:pt x="1" y="1"/>
                    </a:cubicBezTo>
                    <a:cubicBezTo>
                      <a:pt x="0" y="1"/>
                      <a:pt x="0" y="2"/>
                      <a:pt x="0" y="2"/>
                    </a:cubicBezTo>
                    <a:cubicBezTo>
                      <a:pt x="0" y="2"/>
                      <a:pt x="0" y="3"/>
                      <a:pt x="1" y="3"/>
                    </a:cubicBezTo>
                    <a:cubicBezTo>
                      <a:pt x="1" y="4"/>
                      <a:pt x="2" y="3"/>
                      <a:pt x="2"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0" name="Freeform 63"/>
              <p:cNvSpPr>
                <a:spLocks/>
              </p:cNvSpPr>
              <p:nvPr/>
            </p:nvSpPr>
            <p:spPr bwMode="auto">
              <a:xfrm>
                <a:off x="2429" y="1950"/>
                <a:ext cx="12" cy="8"/>
              </a:xfrm>
              <a:custGeom>
                <a:avLst/>
                <a:gdLst>
                  <a:gd name="T0" fmla="*/ 1 w 6"/>
                  <a:gd name="T1" fmla="*/ 4 h 4"/>
                  <a:gd name="T2" fmla="*/ 2 w 6"/>
                  <a:gd name="T3" fmla="*/ 3 h 4"/>
                  <a:gd name="T4" fmla="*/ 2 w 6"/>
                  <a:gd name="T5" fmla="*/ 2 h 4"/>
                  <a:gd name="T6" fmla="*/ 4 w 6"/>
                  <a:gd name="T7" fmla="*/ 1 h 4"/>
                  <a:gd name="T8" fmla="*/ 6 w 6"/>
                  <a:gd name="T9" fmla="*/ 0 h 4"/>
                  <a:gd name="T10" fmla="*/ 5 w 6"/>
                  <a:gd name="T11" fmla="*/ 0 h 4"/>
                  <a:gd name="T12" fmla="*/ 3 w 6"/>
                  <a:gd name="T13" fmla="*/ 0 h 4"/>
                  <a:gd name="T14" fmla="*/ 2 w 6"/>
                  <a:gd name="T15" fmla="*/ 1 h 4"/>
                  <a:gd name="T16" fmla="*/ 0 w 6"/>
                  <a:gd name="T17" fmla="*/ 3 h 4"/>
                  <a:gd name="T18" fmla="*/ 0 w 6"/>
                  <a:gd name="T19" fmla="*/ 3 h 4"/>
                  <a:gd name="T20" fmla="*/ 1 w 6"/>
                  <a:gd name="T2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4">
                    <a:moveTo>
                      <a:pt x="1" y="4"/>
                    </a:moveTo>
                    <a:cubicBezTo>
                      <a:pt x="1" y="4"/>
                      <a:pt x="1" y="3"/>
                      <a:pt x="2" y="3"/>
                    </a:cubicBezTo>
                    <a:cubicBezTo>
                      <a:pt x="2" y="2"/>
                      <a:pt x="2" y="2"/>
                      <a:pt x="2" y="2"/>
                    </a:cubicBezTo>
                    <a:cubicBezTo>
                      <a:pt x="2" y="2"/>
                      <a:pt x="3" y="1"/>
                      <a:pt x="4" y="1"/>
                    </a:cubicBezTo>
                    <a:cubicBezTo>
                      <a:pt x="4" y="1"/>
                      <a:pt x="6" y="0"/>
                      <a:pt x="6" y="0"/>
                    </a:cubicBezTo>
                    <a:cubicBezTo>
                      <a:pt x="5" y="0"/>
                      <a:pt x="5" y="0"/>
                      <a:pt x="5" y="0"/>
                    </a:cubicBezTo>
                    <a:cubicBezTo>
                      <a:pt x="5" y="0"/>
                      <a:pt x="4" y="0"/>
                      <a:pt x="3" y="0"/>
                    </a:cubicBezTo>
                    <a:cubicBezTo>
                      <a:pt x="3" y="0"/>
                      <a:pt x="2" y="1"/>
                      <a:pt x="2" y="1"/>
                    </a:cubicBezTo>
                    <a:cubicBezTo>
                      <a:pt x="2" y="1"/>
                      <a:pt x="0" y="3"/>
                      <a:pt x="0" y="3"/>
                    </a:cubicBezTo>
                    <a:cubicBezTo>
                      <a:pt x="0" y="3"/>
                      <a:pt x="0" y="3"/>
                      <a:pt x="0" y="3"/>
                    </a:cubicBezTo>
                    <a:lnTo>
                      <a:pt x="1" y="4"/>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1" name="Freeform 64"/>
              <p:cNvSpPr>
                <a:spLocks/>
              </p:cNvSpPr>
              <p:nvPr/>
            </p:nvSpPr>
            <p:spPr bwMode="auto">
              <a:xfrm>
                <a:off x="2502" y="2496"/>
                <a:ext cx="786" cy="788"/>
              </a:xfrm>
              <a:custGeom>
                <a:avLst/>
                <a:gdLst>
                  <a:gd name="T0" fmla="*/ 322 w 392"/>
                  <a:gd name="T1" fmla="*/ 246 h 393"/>
                  <a:gd name="T2" fmla="*/ 306 w 392"/>
                  <a:gd name="T3" fmla="*/ 223 h 393"/>
                  <a:gd name="T4" fmla="*/ 250 w 392"/>
                  <a:gd name="T5" fmla="*/ 204 h 393"/>
                  <a:gd name="T6" fmla="*/ 217 w 392"/>
                  <a:gd name="T7" fmla="*/ 150 h 393"/>
                  <a:gd name="T8" fmla="*/ 176 w 392"/>
                  <a:gd name="T9" fmla="*/ 96 h 393"/>
                  <a:gd name="T10" fmla="*/ 178 w 392"/>
                  <a:gd name="T11" fmla="*/ 71 h 393"/>
                  <a:gd name="T12" fmla="*/ 204 w 392"/>
                  <a:gd name="T13" fmla="*/ 61 h 393"/>
                  <a:gd name="T14" fmla="*/ 211 w 392"/>
                  <a:gd name="T15" fmla="*/ 49 h 393"/>
                  <a:gd name="T16" fmla="*/ 206 w 392"/>
                  <a:gd name="T17" fmla="*/ 46 h 393"/>
                  <a:gd name="T18" fmla="*/ 209 w 392"/>
                  <a:gd name="T19" fmla="*/ 39 h 393"/>
                  <a:gd name="T20" fmla="*/ 204 w 392"/>
                  <a:gd name="T21" fmla="*/ 31 h 393"/>
                  <a:gd name="T22" fmla="*/ 206 w 392"/>
                  <a:gd name="T23" fmla="*/ 23 h 393"/>
                  <a:gd name="T24" fmla="*/ 167 w 392"/>
                  <a:gd name="T25" fmla="*/ 13 h 393"/>
                  <a:gd name="T26" fmla="*/ 152 w 392"/>
                  <a:gd name="T27" fmla="*/ 3 h 393"/>
                  <a:gd name="T28" fmla="*/ 128 w 392"/>
                  <a:gd name="T29" fmla="*/ 15 h 393"/>
                  <a:gd name="T30" fmla="*/ 113 w 392"/>
                  <a:gd name="T31" fmla="*/ 14 h 393"/>
                  <a:gd name="T32" fmla="*/ 115 w 392"/>
                  <a:gd name="T33" fmla="*/ 22 h 393"/>
                  <a:gd name="T34" fmla="*/ 108 w 392"/>
                  <a:gd name="T35" fmla="*/ 23 h 393"/>
                  <a:gd name="T36" fmla="*/ 102 w 392"/>
                  <a:gd name="T37" fmla="*/ 25 h 393"/>
                  <a:gd name="T38" fmla="*/ 105 w 392"/>
                  <a:gd name="T39" fmla="*/ 31 h 393"/>
                  <a:gd name="T40" fmla="*/ 104 w 392"/>
                  <a:gd name="T41" fmla="*/ 39 h 393"/>
                  <a:gd name="T42" fmla="*/ 99 w 392"/>
                  <a:gd name="T43" fmla="*/ 33 h 393"/>
                  <a:gd name="T44" fmla="*/ 92 w 392"/>
                  <a:gd name="T45" fmla="*/ 36 h 393"/>
                  <a:gd name="T46" fmla="*/ 84 w 392"/>
                  <a:gd name="T47" fmla="*/ 28 h 393"/>
                  <a:gd name="T48" fmla="*/ 78 w 392"/>
                  <a:gd name="T49" fmla="*/ 30 h 393"/>
                  <a:gd name="T50" fmla="*/ 77 w 392"/>
                  <a:gd name="T51" fmla="*/ 40 h 393"/>
                  <a:gd name="T52" fmla="*/ 71 w 392"/>
                  <a:gd name="T53" fmla="*/ 48 h 393"/>
                  <a:gd name="T54" fmla="*/ 72 w 392"/>
                  <a:gd name="T55" fmla="*/ 57 h 393"/>
                  <a:gd name="T56" fmla="*/ 67 w 392"/>
                  <a:gd name="T57" fmla="*/ 52 h 393"/>
                  <a:gd name="T58" fmla="*/ 64 w 392"/>
                  <a:gd name="T59" fmla="*/ 46 h 393"/>
                  <a:gd name="T60" fmla="*/ 55 w 392"/>
                  <a:gd name="T61" fmla="*/ 41 h 393"/>
                  <a:gd name="T62" fmla="*/ 52 w 392"/>
                  <a:gd name="T63" fmla="*/ 33 h 393"/>
                  <a:gd name="T64" fmla="*/ 43 w 392"/>
                  <a:gd name="T65" fmla="*/ 37 h 393"/>
                  <a:gd name="T66" fmla="*/ 41 w 392"/>
                  <a:gd name="T67" fmla="*/ 45 h 393"/>
                  <a:gd name="T68" fmla="*/ 35 w 392"/>
                  <a:gd name="T69" fmla="*/ 52 h 393"/>
                  <a:gd name="T70" fmla="*/ 27 w 392"/>
                  <a:gd name="T71" fmla="*/ 51 h 393"/>
                  <a:gd name="T72" fmla="*/ 16 w 392"/>
                  <a:gd name="T73" fmla="*/ 54 h 393"/>
                  <a:gd name="T74" fmla="*/ 4 w 392"/>
                  <a:gd name="T75" fmla="*/ 59 h 393"/>
                  <a:gd name="T76" fmla="*/ 9 w 392"/>
                  <a:gd name="T77" fmla="*/ 87 h 393"/>
                  <a:gd name="T78" fmla="*/ 10 w 392"/>
                  <a:gd name="T79" fmla="*/ 109 h 393"/>
                  <a:gd name="T80" fmla="*/ 26 w 392"/>
                  <a:gd name="T81" fmla="*/ 127 h 393"/>
                  <a:gd name="T82" fmla="*/ 37 w 392"/>
                  <a:gd name="T83" fmla="*/ 141 h 393"/>
                  <a:gd name="T84" fmla="*/ 86 w 392"/>
                  <a:gd name="T85" fmla="*/ 130 h 393"/>
                  <a:gd name="T86" fmla="*/ 110 w 392"/>
                  <a:gd name="T87" fmla="*/ 153 h 393"/>
                  <a:gd name="T88" fmla="*/ 125 w 392"/>
                  <a:gd name="T89" fmla="*/ 187 h 393"/>
                  <a:gd name="T90" fmla="*/ 147 w 392"/>
                  <a:gd name="T91" fmla="*/ 206 h 393"/>
                  <a:gd name="T92" fmla="*/ 181 w 392"/>
                  <a:gd name="T93" fmla="*/ 239 h 393"/>
                  <a:gd name="T94" fmla="*/ 203 w 392"/>
                  <a:gd name="T95" fmla="*/ 253 h 393"/>
                  <a:gd name="T96" fmla="*/ 229 w 392"/>
                  <a:gd name="T97" fmla="*/ 255 h 393"/>
                  <a:gd name="T98" fmla="*/ 257 w 392"/>
                  <a:gd name="T99" fmla="*/ 280 h 393"/>
                  <a:gd name="T100" fmla="*/ 271 w 392"/>
                  <a:gd name="T101" fmla="*/ 292 h 393"/>
                  <a:gd name="T102" fmla="*/ 297 w 392"/>
                  <a:gd name="T103" fmla="*/ 301 h 393"/>
                  <a:gd name="T104" fmla="*/ 317 w 392"/>
                  <a:gd name="T105" fmla="*/ 344 h 393"/>
                  <a:gd name="T106" fmla="*/ 311 w 392"/>
                  <a:gd name="T107" fmla="*/ 367 h 393"/>
                  <a:gd name="T108" fmla="*/ 314 w 392"/>
                  <a:gd name="T109" fmla="*/ 393 h 393"/>
                  <a:gd name="T110" fmla="*/ 334 w 392"/>
                  <a:gd name="T111" fmla="*/ 357 h 393"/>
                  <a:gd name="T112" fmla="*/ 349 w 392"/>
                  <a:gd name="T113" fmla="*/ 326 h 393"/>
                  <a:gd name="T114" fmla="*/ 329 w 392"/>
                  <a:gd name="T115" fmla="*/ 298 h 393"/>
                  <a:gd name="T116" fmla="*/ 354 w 392"/>
                  <a:gd name="T117" fmla="*/ 282 h 393"/>
                  <a:gd name="T118" fmla="*/ 388 w 392"/>
                  <a:gd name="T119" fmla="*/ 301 h 3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92" h="393">
                    <a:moveTo>
                      <a:pt x="390" y="282"/>
                    </a:moveTo>
                    <a:cubicBezTo>
                      <a:pt x="384" y="276"/>
                      <a:pt x="384" y="276"/>
                      <a:pt x="384" y="276"/>
                    </a:cubicBezTo>
                    <a:cubicBezTo>
                      <a:pt x="379" y="272"/>
                      <a:pt x="379" y="272"/>
                      <a:pt x="379" y="272"/>
                    </a:cubicBezTo>
                    <a:cubicBezTo>
                      <a:pt x="365" y="263"/>
                      <a:pt x="365" y="263"/>
                      <a:pt x="365" y="263"/>
                    </a:cubicBezTo>
                    <a:cubicBezTo>
                      <a:pt x="346" y="257"/>
                      <a:pt x="346" y="257"/>
                      <a:pt x="346" y="257"/>
                    </a:cubicBezTo>
                    <a:cubicBezTo>
                      <a:pt x="333" y="249"/>
                      <a:pt x="333" y="249"/>
                      <a:pt x="333" y="249"/>
                    </a:cubicBezTo>
                    <a:cubicBezTo>
                      <a:pt x="322" y="246"/>
                      <a:pt x="322" y="246"/>
                      <a:pt x="322" y="246"/>
                    </a:cubicBezTo>
                    <a:cubicBezTo>
                      <a:pt x="322" y="246"/>
                      <a:pt x="311" y="241"/>
                      <a:pt x="310" y="241"/>
                    </a:cubicBezTo>
                    <a:cubicBezTo>
                      <a:pt x="310" y="241"/>
                      <a:pt x="307" y="240"/>
                      <a:pt x="307" y="240"/>
                    </a:cubicBezTo>
                    <a:cubicBezTo>
                      <a:pt x="307" y="240"/>
                      <a:pt x="301" y="238"/>
                      <a:pt x="300" y="237"/>
                    </a:cubicBezTo>
                    <a:cubicBezTo>
                      <a:pt x="300" y="237"/>
                      <a:pt x="299" y="234"/>
                      <a:pt x="299" y="233"/>
                    </a:cubicBezTo>
                    <a:cubicBezTo>
                      <a:pt x="299" y="233"/>
                      <a:pt x="299" y="230"/>
                      <a:pt x="299" y="230"/>
                    </a:cubicBezTo>
                    <a:cubicBezTo>
                      <a:pt x="303" y="227"/>
                      <a:pt x="303" y="227"/>
                      <a:pt x="303" y="227"/>
                    </a:cubicBezTo>
                    <a:cubicBezTo>
                      <a:pt x="303" y="227"/>
                      <a:pt x="306" y="224"/>
                      <a:pt x="306" y="223"/>
                    </a:cubicBezTo>
                    <a:cubicBezTo>
                      <a:pt x="306" y="222"/>
                      <a:pt x="306" y="217"/>
                      <a:pt x="306" y="217"/>
                    </a:cubicBezTo>
                    <a:cubicBezTo>
                      <a:pt x="302" y="216"/>
                      <a:pt x="302" y="216"/>
                      <a:pt x="302" y="216"/>
                    </a:cubicBezTo>
                    <a:cubicBezTo>
                      <a:pt x="293" y="217"/>
                      <a:pt x="293" y="217"/>
                      <a:pt x="293" y="217"/>
                    </a:cubicBezTo>
                    <a:cubicBezTo>
                      <a:pt x="278" y="218"/>
                      <a:pt x="278" y="218"/>
                      <a:pt x="278" y="218"/>
                    </a:cubicBezTo>
                    <a:cubicBezTo>
                      <a:pt x="270" y="218"/>
                      <a:pt x="270" y="218"/>
                      <a:pt x="270" y="218"/>
                    </a:cubicBezTo>
                    <a:cubicBezTo>
                      <a:pt x="259" y="212"/>
                      <a:pt x="259" y="212"/>
                      <a:pt x="259" y="212"/>
                    </a:cubicBezTo>
                    <a:cubicBezTo>
                      <a:pt x="250" y="204"/>
                      <a:pt x="250" y="204"/>
                      <a:pt x="250" y="204"/>
                    </a:cubicBezTo>
                    <a:cubicBezTo>
                      <a:pt x="244" y="201"/>
                      <a:pt x="244" y="201"/>
                      <a:pt x="244" y="201"/>
                    </a:cubicBezTo>
                    <a:cubicBezTo>
                      <a:pt x="237" y="193"/>
                      <a:pt x="237" y="193"/>
                      <a:pt x="237" y="193"/>
                    </a:cubicBezTo>
                    <a:cubicBezTo>
                      <a:pt x="233" y="187"/>
                      <a:pt x="233" y="187"/>
                      <a:pt x="233" y="187"/>
                    </a:cubicBezTo>
                    <a:cubicBezTo>
                      <a:pt x="233" y="187"/>
                      <a:pt x="230" y="179"/>
                      <a:pt x="229" y="176"/>
                    </a:cubicBezTo>
                    <a:cubicBezTo>
                      <a:pt x="228" y="173"/>
                      <a:pt x="222" y="164"/>
                      <a:pt x="222" y="164"/>
                    </a:cubicBezTo>
                    <a:cubicBezTo>
                      <a:pt x="222" y="164"/>
                      <a:pt x="219" y="157"/>
                      <a:pt x="218" y="156"/>
                    </a:cubicBezTo>
                    <a:cubicBezTo>
                      <a:pt x="218" y="155"/>
                      <a:pt x="217" y="150"/>
                      <a:pt x="217" y="150"/>
                    </a:cubicBezTo>
                    <a:cubicBezTo>
                      <a:pt x="207" y="145"/>
                      <a:pt x="207" y="145"/>
                      <a:pt x="207" y="145"/>
                    </a:cubicBezTo>
                    <a:cubicBezTo>
                      <a:pt x="193" y="137"/>
                      <a:pt x="193" y="137"/>
                      <a:pt x="193" y="137"/>
                    </a:cubicBezTo>
                    <a:cubicBezTo>
                      <a:pt x="181" y="130"/>
                      <a:pt x="181" y="130"/>
                      <a:pt x="181" y="130"/>
                    </a:cubicBezTo>
                    <a:cubicBezTo>
                      <a:pt x="176" y="121"/>
                      <a:pt x="176" y="121"/>
                      <a:pt x="176" y="121"/>
                    </a:cubicBezTo>
                    <a:cubicBezTo>
                      <a:pt x="172" y="109"/>
                      <a:pt x="172" y="109"/>
                      <a:pt x="172" y="109"/>
                    </a:cubicBezTo>
                    <a:cubicBezTo>
                      <a:pt x="171" y="99"/>
                      <a:pt x="171" y="99"/>
                      <a:pt x="171" y="99"/>
                    </a:cubicBezTo>
                    <a:cubicBezTo>
                      <a:pt x="176" y="96"/>
                      <a:pt x="176" y="96"/>
                      <a:pt x="176" y="96"/>
                    </a:cubicBezTo>
                    <a:cubicBezTo>
                      <a:pt x="176" y="91"/>
                      <a:pt x="176" y="91"/>
                      <a:pt x="176" y="91"/>
                    </a:cubicBezTo>
                    <a:cubicBezTo>
                      <a:pt x="171" y="88"/>
                      <a:pt x="171" y="88"/>
                      <a:pt x="171" y="88"/>
                    </a:cubicBezTo>
                    <a:cubicBezTo>
                      <a:pt x="171" y="83"/>
                      <a:pt x="171" y="83"/>
                      <a:pt x="171" y="83"/>
                    </a:cubicBezTo>
                    <a:cubicBezTo>
                      <a:pt x="169" y="81"/>
                      <a:pt x="169" y="81"/>
                      <a:pt x="169" y="81"/>
                    </a:cubicBezTo>
                    <a:cubicBezTo>
                      <a:pt x="166" y="77"/>
                      <a:pt x="166" y="77"/>
                      <a:pt x="166" y="77"/>
                    </a:cubicBezTo>
                    <a:cubicBezTo>
                      <a:pt x="172" y="74"/>
                      <a:pt x="172" y="74"/>
                      <a:pt x="172" y="74"/>
                    </a:cubicBezTo>
                    <a:cubicBezTo>
                      <a:pt x="172" y="74"/>
                      <a:pt x="175" y="71"/>
                      <a:pt x="178" y="71"/>
                    </a:cubicBezTo>
                    <a:cubicBezTo>
                      <a:pt x="181" y="71"/>
                      <a:pt x="183" y="68"/>
                      <a:pt x="183" y="68"/>
                    </a:cubicBezTo>
                    <a:cubicBezTo>
                      <a:pt x="183" y="68"/>
                      <a:pt x="186" y="66"/>
                      <a:pt x="187" y="65"/>
                    </a:cubicBezTo>
                    <a:cubicBezTo>
                      <a:pt x="188" y="65"/>
                      <a:pt x="190" y="65"/>
                      <a:pt x="191" y="64"/>
                    </a:cubicBezTo>
                    <a:cubicBezTo>
                      <a:pt x="192" y="64"/>
                      <a:pt x="195" y="63"/>
                      <a:pt x="194" y="63"/>
                    </a:cubicBezTo>
                    <a:cubicBezTo>
                      <a:pt x="194" y="62"/>
                      <a:pt x="196" y="57"/>
                      <a:pt x="196" y="57"/>
                    </a:cubicBezTo>
                    <a:cubicBezTo>
                      <a:pt x="197" y="56"/>
                      <a:pt x="199" y="60"/>
                      <a:pt x="201" y="60"/>
                    </a:cubicBezTo>
                    <a:cubicBezTo>
                      <a:pt x="202" y="60"/>
                      <a:pt x="204" y="61"/>
                      <a:pt x="204" y="61"/>
                    </a:cubicBezTo>
                    <a:cubicBezTo>
                      <a:pt x="206" y="60"/>
                      <a:pt x="207" y="57"/>
                      <a:pt x="207" y="57"/>
                    </a:cubicBezTo>
                    <a:cubicBezTo>
                      <a:pt x="207" y="57"/>
                      <a:pt x="208" y="56"/>
                      <a:pt x="211" y="55"/>
                    </a:cubicBezTo>
                    <a:cubicBezTo>
                      <a:pt x="211" y="55"/>
                      <a:pt x="211" y="55"/>
                      <a:pt x="211" y="55"/>
                    </a:cubicBezTo>
                    <a:cubicBezTo>
                      <a:pt x="211" y="55"/>
                      <a:pt x="209" y="54"/>
                      <a:pt x="209" y="54"/>
                    </a:cubicBezTo>
                    <a:cubicBezTo>
                      <a:pt x="209" y="54"/>
                      <a:pt x="209" y="53"/>
                      <a:pt x="210" y="52"/>
                    </a:cubicBezTo>
                    <a:cubicBezTo>
                      <a:pt x="210" y="52"/>
                      <a:pt x="210" y="51"/>
                      <a:pt x="210" y="51"/>
                    </a:cubicBezTo>
                    <a:cubicBezTo>
                      <a:pt x="210" y="51"/>
                      <a:pt x="211" y="49"/>
                      <a:pt x="211" y="49"/>
                    </a:cubicBezTo>
                    <a:cubicBezTo>
                      <a:pt x="211" y="49"/>
                      <a:pt x="211" y="49"/>
                      <a:pt x="211" y="48"/>
                    </a:cubicBezTo>
                    <a:cubicBezTo>
                      <a:pt x="211" y="48"/>
                      <a:pt x="210" y="47"/>
                      <a:pt x="210" y="47"/>
                    </a:cubicBezTo>
                    <a:cubicBezTo>
                      <a:pt x="210" y="47"/>
                      <a:pt x="210" y="47"/>
                      <a:pt x="209" y="47"/>
                    </a:cubicBezTo>
                    <a:cubicBezTo>
                      <a:pt x="209" y="47"/>
                      <a:pt x="209" y="48"/>
                      <a:pt x="209" y="48"/>
                    </a:cubicBezTo>
                    <a:cubicBezTo>
                      <a:pt x="207" y="48"/>
                      <a:pt x="207" y="48"/>
                      <a:pt x="207" y="48"/>
                    </a:cubicBezTo>
                    <a:cubicBezTo>
                      <a:pt x="207" y="48"/>
                      <a:pt x="207" y="47"/>
                      <a:pt x="207" y="47"/>
                    </a:cubicBezTo>
                    <a:cubicBezTo>
                      <a:pt x="206" y="47"/>
                      <a:pt x="205" y="47"/>
                      <a:pt x="206" y="46"/>
                    </a:cubicBezTo>
                    <a:cubicBezTo>
                      <a:pt x="206" y="46"/>
                      <a:pt x="206" y="45"/>
                      <a:pt x="206" y="45"/>
                    </a:cubicBezTo>
                    <a:cubicBezTo>
                      <a:pt x="206" y="45"/>
                      <a:pt x="206" y="45"/>
                      <a:pt x="206" y="44"/>
                    </a:cubicBezTo>
                    <a:cubicBezTo>
                      <a:pt x="206" y="44"/>
                      <a:pt x="207" y="43"/>
                      <a:pt x="208" y="43"/>
                    </a:cubicBezTo>
                    <a:cubicBezTo>
                      <a:pt x="208" y="42"/>
                      <a:pt x="210" y="41"/>
                      <a:pt x="210" y="41"/>
                    </a:cubicBezTo>
                    <a:cubicBezTo>
                      <a:pt x="211" y="39"/>
                      <a:pt x="211" y="39"/>
                      <a:pt x="211" y="39"/>
                    </a:cubicBezTo>
                    <a:cubicBezTo>
                      <a:pt x="210" y="38"/>
                      <a:pt x="210" y="38"/>
                      <a:pt x="210" y="38"/>
                    </a:cubicBezTo>
                    <a:cubicBezTo>
                      <a:pt x="210" y="38"/>
                      <a:pt x="209" y="39"/>
                      <a:pt x="209" y="39"/>
                    </a:cubicBezTo>
                    <a:cubicBezTo>
                      <a:pt x="207" y="38"/>
                      <a:pt x="207" y="38"/>
                      <a:pt x="207" y="38"/>
                    </a:cubicBezTo>
                    <a:cubicBezTo>
                      <a:pt x="205" y="37"/>
                      <a:pt x="205" y="37"/>
                      <a:pt x="205" y="37"/>
                    </a:cubicBezTo>
                    <a:cubicBezTo>
                      <a:pt x="204" y="37"/>
                      <a:pt x="204" y="37"/>
                      <a:pt x="204" y="37"/>
                    </a:cubicBezTo>
                    <a:cubicBezTo>
                      <a:pt x="202" y="36"/>
                      <a:pt x="202" y="36"/>
                      <a:pt x="202" y="36"/>
                    </a:cubicBezTo>
                    <a:cubicBezTo>
                      <a:pt x="202" y="34"/>
                      <a:pt x="202" y="34"/>
                      <a:pt x="202" y="34"/>
                    </a:cubicBezTo>
                    <a:cubicBezTo>
                      <a:pt x="203" y="33"/>
                      <a:pt x="203" y="33"/>
                      <a:pt x="203" y="33"/>
                    </a:cubicBezTo>
                    <a:cubicBezTo>
                      <a:pt x="203" y="33"/>
                      <a:pt x="204" y="31"/>
                      <a:pt x="204" y="31"/>
                    </a:cubicBezTo>
                    <a:cubicBezTo>
                      <a:pt x="205" y="30"/>
                      <a:pt x="207" y="29"/>
                      <a:pt x="207" y="29"/>
                    </a:cubicBezTo>
                    <a:cubicBezTo>
                      <a:pt x="208" y="27"/>
                      <a:pt x="208" y="27"/>
                      <a:pt x="208" y="27"/>
                    </a:cubicBezTo>
                    <a:cubicBezTo>
                      <a:pt x="208" y="27"/>
                      <a:pt x="208" y="27"/>
                      <a:pt x="209" y="27"/>
                    </a:cubicBezTo>
                    <a:cubicBezTo>
                      <a:pt x="210" y="27"/>
                      <a:pt x="210" y="27"/>
                      <a:pt x="210" y="27"/>
                    </a:cubicBezTo>
                    <a:cubicBezTo>
                      <a:pt x="210" y="27"/>
                      <a:pt x="211" y="25"/>
                      <a:pt x="211" y="24"/>
                    </a:cubicBezTo>
                    <a:cubicBezTo>
                      <a:pt x="211" y="22"/>
                      <a:pt x="211" y="22"/>
                      <a:pt x="211" y="22"/>
                    </a:cubicBezTo>
                    <a:cubicBezTo>
                      <a:pt x="206" y="23"/>
                      <a:pt x="206" y="23"/>
                      <a:pt x="206" y="23"/>
                    </a:cubicBezTo>
                    <a:cubicBezTo>
                      <a:pt x="206" y="23"/>
                      <a:pt x="203" y="22"/>
                      <a:pt x="200" y="22"/>
                    </a:cubicBezTo>
                    <a:cubicBezTo>
                      <a:pt x="197" y="22"/>
                      <a:pt x="191" y="21"/>
                      <a:pt x="191" y="21"/>
                    </a:cubicBezTo>
                    <a:cubicBezTo>
                      <a:pt x="183" y="18"/>
                      <a:pt x="183" y="18"/>
                      <a:pt x="183" y="18"/>
                    </a:cubicBezTo>
                    <a:cubicBezTo>
                      <a:pt x="178" y="18"/>
                      <a:pt x="178" y="18"/>
                      <a:pt x="178" y="18"/>
                    </a:cubicBezTo>
                    <a:cubicBezTo>
                      <a:pt x="171" y="17"/>
                      <a:pt x="171" y="17"/>
                      <a:pt x="171" y="17"/>
                    </a:cubicBezTo>
                    <a:cubicBezTo>
                      <a:pt x="171" y="17"/>
                      <a:pt x="170" y="15"/>
                      <a:pt x="169" y="15"/>
                    </a:cubicBezTo>
                    <a:cubicBezTo>
                      <a:pt x="169" y="14"/>
                      <a:pt x="167" y="13"/>
                      <a:pt x="167" y="13"/>
                    </a:cubicBezTo>
                    <a:cubicBezTo>
                      <a:pt x="167" y="10"/>
                      <a:pt x="167" y="10"/>
                      <a:pt x="167" y="10"/>
                    </a:cubicBezTo>
                    <a:cubicBezTo>
                      <a:pt x="164" y="7"/>
                      <a:pt x="164" y="7"/>
                      <a:pt x="164" y="7"/>
                    </a:cubicBezTo>
                    <a:cubicBezTo>
                      <a:pt x="163" y="4"/>
                      <a:pt x="163" y="4"/>
                      <a:pt x="163" y="4"/>
                    </a:cubicBezTo>
                    <a:cubicBezTo>
                      <a:pt x="165" y="2"/>
                      <a:pt x="165" y="2"/>
                      <a:pt x="165" y="2"/>
                    </a:cubicBezTo>
                    <a:cubicBezTo>
                      <a:pt x="163" y="0"/>
                      <a:pt x="163" y="0"/>
                      <a:pt x="163" y="0"/>
                    </a:cubicBezTo>
                    <a:cubicBezTo>
                      <a:pt x="163" y="0"/>
                      <a:pt x="160" y="1"/>
                      <a:pt x="159" y="1"/>
                    </a:cubicBezTo>
                    <a:cubicBezTo>
                      <a:pt x="158" y="2"/>
                      <a:pt x="152" y="3"/>
                      <a:pt x="152" y="3"/>
                    </a:cubicBezTo>
                    <a:cubicBezTo>
                      <a:pt x="151" y="4"/>
                      <a:pt x="151" y="4"/>
                      <a:pt x="151" y="4"/>
                    </a:cubicBezTo>
                    <a:cubicBezTo>
                      <a:pt x="145" y="4"/>
                      <a:pt x="145" y="4"/>
                      <a:pt x="145" y="4"/>
                    </a:cubicBezTo>
                    <a:cubicBezTo>
                      <a:pt x="138" y="4"/>
                      <a:pt x="138" y="4"/>
                      <a:pt x="138" y="4"/>
                    </a:cubicBezTo>
                    <a:cubicBezTo>
                      <a:pt x="136" y="6"/>
                      <a:pt x="136" y="6"/>
                      <a:pt x="136" y="6"/>
                    </a:cubicBezTo>
                    <a:cubicBezTo>
                      <a:pt x="131" y="8"/>
                      <a:pt x="131" y="8"/>
                      <a:pt x="131" y="8"/>
                    </a:cubicBezTo>
                    <a:cubicBezTo>
                      <a:pt x="131" y="12"/>
                      <a:pt x="131" y="12"/>
                      <a:pt x="131" y="12"/>
                    </a:cubicBezTo>
                    <a:cubicBezTo>
                      <a:pt x="128" y="15"/>
                      <a:pt x="128" y="15"/>
                      <a:pt x="128" y="15"/>
                    </a:cubicBezTo>
                    <a:cubicBezTo>
                      <a:pt x="125" y="14"/>
                      <a:pt x="125" y="14"/>
                      <a:pt x="125" y="14"/>
                    </a:cubicBezTo>
                    <a:cubicBezTo>
                      <a:pt x="121" y="12"/>
                      <a:pt x="121" y="12"/>
                      <a:pt x="121" y="12"/>
                    </a:cubicBezTo>
                    <a:cubicBezTo>
                      <a:pt x="119" y="13"/>
                      <a:pt x="119" y="13"/>
                      <a:pt x="119" y="13"/>
                    </a:cubicBezTo>
                    <a:cubicBezTo>
                      <a:pt x="115" y="12"/>
                      <a:pt x="115" y="12"/>
                      <a:pt x="115" y="12"/>
                    </a:cubicBezTo>
                    <a:cubicBezTo>
                      <a:pt x="114" y="12"/>
                      <a:pt x="114" y="12"/>
                      <a:pt x="114" y="12"/>
                    </a:cubicBezTo>
                    <a:cubicBezTo>
                      <a:pt x="114" y="12"/>
                      <a:pt x="114" y="12"/>
                      <a:pt x="114" y="12"/>
                    </a:cubicBezTo>
                    <a:cubicBezTo>
                      <a:pt x="114" y="13"/>
                      <a:pt x="113" y="14"/>
                      <a:pt x="113" y="14"/>
                    </a:cubicBezTo>
                    <a:cubicBezTo>
                      <a:pt x="113" y="15"/>
                      <a:pt x="113" y="15"/>
                      <a:pt x="113" y="15"/>
                    </a:cubicBezTo>
                    <a:cubicBezTo>
                      <a:pt x="113" y="16"/>
                      <a:pt x="113" y="16"/>
                      <a:pt x="113" y="16"/>
                    </a:cubicBezTo>
                    <a:cubicBezTo>
                      <a:pt x="113" y="17"/>
                      <a:pt x="113" y="17"/>
                      <a:pt x="113" y="17"/>
                    </a:cubicBezTo>
                    <a:cubicBezTo>
                      <a:pt x="113" y="17"/>
                      <a:pt x="112" y="18"/>
                      <a:pt x="112" y="18"/>
                    </a:cubicBezTo>
                    <a:cubicBezTo>
                      <a:pt x="111" y="19"/>
                      <a:pt x="112" y="20"/>
                      <a:pt x="112" y="20"/>
                    </a:cubicBezTo>
                    <a:cubicBezTo>
                      <a:pt x="112" y="20"/>
                      <a:pt x="113" y="21"/>
                      <a:pt x="115" y="22"/>
                    </a:cubicBezTo>
                    <a:cubicBezTo>
                      <a:pt x="116" y="22"/>
                      <a:pt x="115" y="22"/>
                      <a:pt x="115" y="22"/>
                    </a:cubicBezTo>
                    <a:cubicBezTo>
                      <a:pt x="115" y="23"/>
                      <a:pt x="115" y="23"/>
                      <a:pt x="115" y="24"/>
                    </a:cubicBezTo>
                    <a:cubicBezTo>
                      <a:pt x="114" y="24"/>
                      <a:pt x="114" y="24"/>
                      <a:pt x="114" y="24"/>
                    </a:cubicBezTo>
                    <a:cubicBezTo>
                      <a:pt x="113" y="24"/>
                      <a:pt x="113" y="24"/>
                      <a:pt x="113" y="24"/>
                    </a:cubicBezTo>
                    <a:cubicBezTo>
                      <a:pt x="113" y="24"/>
                      <a:pt x="111" y="25"/>
                      <a:pt x="111" y="25"/>
                    </a:cubicBezTo>
                    <a:cubicBezTo>
                      <a:pt x="111" y="25"/>
                      <a:pt x="111" y="25"/>
                      <a:pt x="111" y="24"/>
                    </a:cubicBezTo>
                    <a:cubicBezTo>
                      <a:pt x="110" y="24"/>
                      <a:pt x="110" y="24"/>
                      <a:pt x="110" y="24"/>
                    </a:cubicBezTo>
                    <a:cubicBezTo>
                      <a:pt x="110" y="24"/>
                      <a:pt x="108" y="23"/>
                      <a:pt x="108" y="23"/>
                    </a:cubicBezTo>
                    <a:cubicBezTo>
                      <a:pt x="108" y="22"/>
                      <a:pt x="108" y="22"/>
                      <a:pt x="108" y="22"/>
                    </a:cubicBezTo>
                    <a:cubicBezTo>
                      <a:pt x="108" y="22"/>
                      <a:pt x="107" y="21"/>
                      <a:pt x="107" y="21"/>
                    </a:cubicBezTo>
                    <a:cubicBezTo>
                      <a:pt x="106" y="22"/>
                      <a:pt x="106" y="22"/>
                      <a:pt x="106" y="22"/>
                    </a:cubicBezTo>
                    <a:cubicBezTo>
                      <a:pt x="105" y="22"/>
                      <a:pt x="105" y="22"/>
                      <a:pt x="104" y="22"/>
                    </a:cubicBezTo>
                    <a:cubicBezTo>
                      <a:pt x="104" y="22"/>
                      <a:pt x="104" y="23"/>
                      <a:pt x="103" y="23"/>
                    </a:cubicBezTo>
                    <a:cubicBezTo>
                      <a:pt x="103" y="23"/>
                      <a:pt x="103" y="24"/>
                      <a:pt x="103" y="24"/>
                    </a:cubicBezTo>
                    <a:cubicBezTo>
                      <a:pt x="102" y="24"/>
                      <a:pt x="102" y="25"/>
                      <a:pt x="102" y="25"/>
                    </a:cubicBezTo>
                    <a:cubicBezTo>
                      <a:pt x="102" y="26"/>
                      <a:pt x="102" y="26"/>
                      <a:pt x="102" y="26"/>
                    </a:cubicBezTo>
                    <a:cubicBezTo>
                      <a:pt x="102" y="27"/>
                      <a:pt x="102" y="27"/>
                      <a:pt x="102" y="27"/>
                    </a:cubicBezTo>
                    <a:cubicBezTo>
                      <a:pt x="102" y="28"/>
                      <a:pt x="102" y="28"/>
                      <a:pt x="102" y="28"/>
                    </a:cubicBezTo>
                    <a:cubicBezTo>
                      <a:pt x="102" y="28"/>
                      <a:pt x="102" y="29"/>
                      <a:pt x="102" y="29"/>
                    </a:cubicBezTo>
                    <a:cubicBezTo>
                      <a:pt x="102" y="30"/>
                      <a:pt x="102" y="30"/>
                      <a:pt x="102" y="30"/>
                    </a:cubicBezTo>
                    <a:cubicBezTo>
                      <a:pt x="103" y="30"/>
                      <a:pt x="104" y="30"/>
                      <a:pt x="104" y="30"/>
                    </a:cubicBezTo>
                    <a:cubicBezTo>
                      <a:pt x="104" y="30"/>
                      <a:pt x="104" y="31"/>
                      <a:pt x="105" y="31"/>
                    </a:cubicBezTo>
                    <a:cubicBezTo>
                      <a:pt x="105" y="32"/>
                      <a:pt x="105" y="32"/>
                      <a:pt x="105" y="32"/>
                    </a:cubicBezTo>
                    <a:cubicBezTo>
                      <a:pt x="105" y="32"/>
                      <a:pt x="104" y="33"/>
                      <a:pt x="104" y="33"/>
                    </a:cubicBezTo>
                    <a:cubicBezTo>
                      <a:pt x="103" y="33"/>
                      <a:pt x="103" y="33"/>
                      <a:pt x="104" y="34"/>
                    </a:cubicBezTo>
                    <a:cubicBezTo>
                      <a:pt x="104" y="35"/>
                      <a:pt x="104" y="35"/>
                      <a:pt x="105" y="35"/>
                    </a:cubicBezTo>
                    <a:cubicBezTo>
                      <a:pt x="105" y="35"/>
                      <a:pt x="106" y="37"/>
                      <a:pt x="106" y="38"/>
                    </a:cubicBezTo>
                    <a:cubicBezTo>
                      <a:pt x="106" y="38"/>
                      <a:pt x="105" y="39"/>
                      <a:pt x="105" y="39"/>
                    </a:cubicBezTo>
                    <a:cubicBezTo>
                      <a:pt x="105" y="39"/>
                      <a:pt x="105" y="39"/>
                      <a:pt x="104" y="39"/>
                    </a:cubicBezTo>
                    <a:cubicBezTo>
                      <a:pt x="104" y="39"/>
                      <a:pt x="104" y="39"/>
                      <a:pt x="104" y="39"/>
                    </a:cubicBezTo>
                    <a:cubicBezTo>
                      <a:pt x="103" y="40"/>
                      <a:pt x="102" y="39"/>
                      <a:pt x="102" y="39"/>
                    </a:cubicBezTo>
                    <a:cubicBezTo>
                      <a:pt x="102" y="39"/>
                      <a:pt x="103" y="38"/>
                      <a:pt x="103" y="38"/>
                    </a:cubicBezTo>
                    <a:cubicBezTo>
                      <a:pt x="102" y="37"/>
                      <a:pt x="101" y="37"/>
                      <a:pt x="101" y="36"/>
                    </a:cubicBezTo>
                    <a:cubicBezTo>
                      <a:pt x="100" y="35"/>
                      <a:pt x="101" y="35"/>
                      <a:pt x="101" y="35"/>
                    </a:cubicBezTo>
                    <a:cubicBezTo>
                      <a:pt x="101" y="35"/>
                      <a:pt x="101" y="35"/>
                      <a:pt x="100" y="34"/>
                    </a:cubicBezTo>
                    <a:cubicBezTo>
                      <a:pt x="99" y="33"/>
                      <a:pt x="99" y="33"/>
                      <a:pt x="99" y="33"/>
                    </a:cubicBezTo>
                    <a:cubicBezTo>
                      <a:pt x="99" y="33"/>
                      <a:pt x="98" y="33"/>
                      <a:pt x="97" y="33"/>
                    </a:cubicBezTo>
                    <a:cubicBezTo>
                      <a:pt x="96" y="33"/>
                      <a:pt x="96" y="33"/>
                      <a:pt x="96" y="33"/>
                    </a:cubicBezTo>
                    <a:cubicBezTo>
                      <a:pt x="95" y="34"/>
                      <a:pt x="95" y="34"/>
                      <a:pt x="95" y="34"/>
                    </a:cubicBezTo>
                    <a:cubicBezTo>
                      <a:pt x="95" y="34"/>
                      <a:pt x="94" y="34"/>
                      <a:pt x="94" y="34"/>
                    </a:cubicBezTo>
                    <a:cubicBezTo>
                      <a:pt x="93" y="35"/>
                      <a:pt x="93" y="34"/>
                      <a:pt x="93" y="34"/>
                    </a:cubicBezTo>
                    <a:cubicBezTo>
                      <a:pt x="92" y="34"/>
                      <a:pt x="92" y="34"/>
                      <a:pt x="92" y="34"/>
                    </a:cubicBezTo>
                    <a:cubicBezTo>
                      <a:pt x="91" y="34"/>
                      <a:pt x="91" y="35"/>
                      <a:pt x="92" y="36"/>
                    </a:cubicBezTo>
                    <a:cubicBezTo>
                      <a:pt x="92" y="36"/>
                      <a:pt x="91" y="36"/>
                      <a:pt x="91" y="37"/>
                    </a:cubicBezTo>
                    <a:cubicBezTo>
                      <a:pt x="91" y="37"/>
                      <a:pt x="90" y="37"/>
                      <a:pt x="88" y="37"/>
                    </a:cubicBezTo>
                    <a:cubicBezTo>
                      <a:pt x="86" y="36"/>
                      <a:pt x="87" y="36"/>
                      <a:pt x="86" y="36"/>
                    </a:cubicBezTo>
                    <a:cubicBezTo>
                      <a:pt x="86" y="35"/>
                      <a:pt x="85" y="35"/>
                      <a:pt x="85" y="34"/>
                    </a:cubicBezTo>
                    <a:cubicBezTo>
                      <a:pt x="85" y="33"/>
                      <a:pt x="85" y="32"/>
                      <a:pt x="84" y="32"/>
                    </a:cubicBezTo>
                    <a:cubicBezTo>
                      <a:pt x="84" y="31"/>
                      <a:pt x="84" y="30"/>
                      <a:pt x="83" y="30"/>
                    </a:cubicBezTo>
                    <a:cubicBezTo>
                      <a:pt x="83" y="29"/>
                      <a:pt x="84" y="29"/>
                      <a:pt x="84" y="28"/>
                    </a:cubicBezTo>
                    <a:cubicBezTo>
                      <a:pt x="85" y="28"/>
                      <a:pt x="83" y="27"/>
                      <a:pt x="83" y="27"/>
                    </a:cubicBezTo>
                    <a:cubicBezTo>
                      <a:pt x="82" y="28"/>
                      <a:pt x="82" y="28"/>
                      <a:pt x="82" y="28"/>
                    </a:cubicBezTo>
                    <a:cubicBezTo>
                      <a:pt x="81" y="28"/>
                      <a:pt x="81" y="28"/>
                      <a:pt x="81" y="28"/>
                    </a:cubicBezTo>
                    <a:cubicBezTo>
                      <a:pt x="81" y="28"/>
                      <a:pt x="80" y="28"/>
                      <a:pt x="80" y="27"/>
                    </a:cubicBezTo>
                    <a:cubicBezTo>
                      <a:pt x="80" y="27"/>
                      <a:pt x="79" y="27"/>
                      <a:pt x="79" y="27"/>
                    </a:cubicBezTo>
                    <a:cubicBezTo>
                      <a:pt x="78" y="29"/>
                      <a:pt x="78" y="29"/>
                      <a:pt x="78" y="29"/>
                    </a:cubicBezTo>
                    <a:cubicBezTo>
                      <a:pt x="78" y="30"/>
                      <a:pt x="78" y="30"/>
                      <a:pt x="78" y="30"/>
                    </a:cubicBezTo>
                    <a:cubicBezTo>
                      <a:pt x="78" y="31"/>
                      <a:pt x="78" y="31"/>
                      <a:pt x="78" y="31"/>
                    </a:cubicBezTo>
                    <a:cubicBezTo>
                      <a:pt x="78" y="33"/>
                      <a:pt x="78" y="33"/>
                      <a:pt x="78" y="33"/>
                    </a:cubicBezTo>
                    <a:cubicBezTo>
                      <a:pt x="78" y="33"/>
                      <a:pt x="78" y="34"/>
                      <a:pt x="78" y="34"/>
                    </a:cubicBezTo>
                    <a:cubicBezTo>
                      <a:pt x="78" y="35"/>
                      <a:pt x="78" y="36"/>
                      <a:pt x="78" y="36"/>
                    </a:cubicBezTo>
                    <a:cubicBezTo>
                      <a:pt x="78" y="37"/>
                      <a:pt x="78" y="37"/>
                      <a:pt x="78" y="37"/>
                    </a:cubicBezTo>
                    <a:cubicBezTo>
                      <a:pt x="78" y="37"/>
                      <a:pt x="77" y="38"/>
                      <a:pt x="77" y="38"/>
                    </a:cubicBezTo>
                    <a:cubicBezTo>
                      <a:pt x="77" y="38"/>
                      <a:pt x="77" y="39"/>
                      <a:pt x="77" y="40"/>
                    </a:cubicBezTo>
                    <a:cubicBezTo>
                      <a:pt x="77" y="40"/>
                      <a:pt x="76" y="41"/>
                      <a:pt x="76" y="41"/>
                    </a:cubicBezTo>
                    <a:cubicBezTo>
                      <a:pt x="76" y="41"/>
                      <a:pt x="76" y="42"/>
                      <a:pt x="76" y="42"/>
                    </a:cubicBezTo>
                    <a:cubicBezTo>
                      <a:pt x="76" y="42"/>
                      <a:pt x="74" y="42"/>
                      <a:pt x="74" y="42"/>
                    </a:cubicBezTo>
                    <a:cubicBezTo>
                      <a:pt x="74" y="42"/>
                      <a:pt x="73" y="44"/>
                      <a:pt x="73" y="44"/>
                    </a:cubicBezTo>
                    <a:cubicBezTo>
                      <a:pt x="72" y="44"/>
                      <a:pt x="73" y="45"/>
                      <a:pt x="73" y="46"/>
                    </a:cubicBezTo>
                    <a:cubicBezTo>
                      <a:pt x="73" y="46"/>
                      <a:pt x="72" y="47"/>
                      <a:pt x="72" y="47"/>
                    </a:cubicBezTo>
                    <a:cubicBezTo>
                      <a:pt x="71" y="48"/>
                      <a:pt x="71" y="48"/>
                      <a:pt x="71" y="48"/>
                    </a:cubicBezTo>
                    <a:cubicBezTo>
                      <a:pt x="71" y="48"/>
                      <a:pt x="71" y="49"/>
                      <a:pt x="71" y="49"/>
                    </a:cubicBezTo>
                    <a:cubicBezTo>
                      <a:pt x="71" y="50"/>
                      <a:pt x="71" y="50"/>
                      <a:pt x="71" y="50"/>
                    </a:cubicBezTo>
                    <a:cubicBezTo>
                      <a:pt x="70" y="51"/>
                      <a:pt x="71" y="51"/>
                      <a:pt x="70" y="52"/>
                    </a:cubicBezTo>
                    <a:cubicBezTo>
                      <a:pt x="70" y="52"/>
                      <a:pt x="71" y="52"/>
                      <a:pt x="71" y="53"/>
                    </a:cubicBezTo>
                    <a:cubicBezTo>
                      <a:pt x="71" y="53"/>
                      <a:pt x="73" y="54"/>
                      <a:pt x="73" y="54"/>
                    </a:cubicBezTo>
                    <a:cubicBezTo>
                      <a:pt x="73" y="54"/>
                      <a:pt x="73" y="54"/>
                      <a:pt x="72" y="55"/>
                    </a:cubicBezTo>
                    <a:cubicBezTo>
                      <a:pt x="71" y="56"/>
                      <a:pt x="72" y="57"/>
                      <a:pt x="72" y="57"/>
                    </a:cubicBezTo>
                    <a:cubicBezTo>
                      <a:pt x="71" y="58"/>
                      <a:pt x="71" y="58"/>
                      <a:pt x="71" y="58"/>
                    </a:cubicBezTo>
                    <a:cubicBezTo>
                      <a:pt x="71" y="58"/>
                      <a:pt x="70" y="57"/>
                      <a:pt x="69" y="57"/>
                    </a:cubicBezTo>
                    <a:cubicBezTo>
                      <a:pt x="69" y="57"/>
                      <a:pt x="69" y="58"/>
                      <a:pt x="68" y="57"/>
                    </a:cubicBezTo>
                    <a:cubicBezTo>
                      <a:pt x="66" y="57"/>
                      <a:pt x="68" y="56"/>
                      <a:pt x="68" y="56"/>
                    </a:cubicBezTo>
                    <a:cubicBezTo>
                      <a:pt x="68" y="56"/>
                      <a:pt x="68" y="55"/>
                      <a:pt x="68" y="54"/>
                    </a:cubicBezTo>
                    <a:cubicBezTo>
                      <a:pt x="68" y="54"/>
                      <a:pt x="68" y="54"/>
                      <a:pt x="68" y="54"/>
                    </a:cubicBezTo>
                    <a:cubicBezTo>
                      <a:pt x="68" y="54"/>
                      <a:pt x="67" y="53"/>
                      <a:pt x="67" y="52"/>
                    </a:cubicBezTo>
                    <a:cubicBezTo>
                      <a:pt x="67" y="51"/>
                      <a:pt x="66" y="52"/>
                      <a:pt x="66" y="52"/>
                    </a:cubicBezTo>
                    <a:cubicBezTo>
                      <a:pt x="64" y="50"/>
                      <a:pt x="64" y="50"/>
                      <a:pt x="64" y="50"/>
                    </a:cubicBezTo>
                    <a:cubicBezTo>
                      <a:pt x="64" y="50"/>
                      <a:pt x="65" y="48"/>
                      <a:pt x="65" y="48"/>
                    </a:cubicBezTo>
                    <a:cubicBezTo>
                      <a:pt x="65" y="48"/>
                      <a:pt x="65" y="48"/>
                      <a:pt x="65" y="48"/>
                    </a:cubicBezTo>
                    <a:cubicBezTo>
                      <a:pt x="65" y="48"/>
                      <a:pt x="65" y="47"/>
                      <a:pt x="66" y="47"/>
                    </a:cubicBezTo>
                    <a:cubicBezTo>
                      <a:pt x="66" y="46"/>
                      <a:pt x="65" y="46"/>
                      <a:pt x="65" y="46"/>
                    </a:cubicBezTo>
                    <a:cubicBezTo>
                      <a:pt x="64" y="46"/>
                      <a:pt x="64" y="46"/>
                      <a:pt x="64" y="46"/>
                    </a:cubicBezTo>
                    <a:cubicBezTo>
                      <a:pt x="63" y="45"/>
                      <a:pt x="63" y="45"/>
                      <a:pt x="63" y="45"/>
                    </a:cubicBezTo>
                    <a:cubicBezTo>
                      <a:pt x="63" y="45"/>
                      <a:pt x="62" y="46"/>
                      <a:pt x="62" y="46"/>
                    </a:cubicBezTo>
                    <a:cubicBezTo>
                      <a:pt x="61" y="46"/>
                      <a:pt x="60" y="45"/>
                      <a:pt x="60" y="45"/>
                    </a:cubicBezTo>
                    <a:cubicBezTo>
                      <a:pt x="60" y="44"/>
                      <a:pt x="59" y="45"/>
                      <a:pt x="58" y="44"/>
                    </a:cubicBezTo>
                    <a:cubicBezTo>
                      <a:pt x="58" y="44"/>
                      <a:pt x="57" y="44"/>
                      <a:pt x="57" y="44"/>
                    </a:cubicBezTo>
                    <a:cubicBezTo>
                      <a:pt x="57" y="44"/>
                      <a:pt x="56" y="43"/>
                      <a:pt x="56" y="43"/>
                    </a:cubicBezTo>
                    <a:cubicBezTo>
                      <a:pt x="56" y="42"/>
                      <a:pt x="55" y="41"/>
                      <a:pt x="55" y="41"/>
                    </a:cubicBezTo>
                    <a:cubicBezTo>
                      <a:pt x="54" y="41"/>
                      <a:pt x="54" y="41"/>
                      <a:pt x="54" y="41"/>
                    </a:cubicBezTo>
                    <a:cubicBezTo>
                      <a:pt x="54" y="41"/>
                      <a:pt x="53" y="40"/>
                      <a:pt x="52" y="40"/>
                    </a:cubicBezTo>
                    <a:cubicBezTo>
                      <a:pt x="52" y="40"/>
                      <a:pt x="53" y="39"/>
                      <a:pt x="53" y="39"/>
                    </a:cubicBezTo>
                    <a:cubicBezTo>
                      <a:pt x="52" y="38"/>
                      <a:pt x="52" y="38"/>
                      <a:pt x="52" y="38"/>
                    </a:cubicBezTo>
                    <a:cubicBezTo>
                      <a:pt x="52" y="38"/>
                      <a:pt x="52" y="37"/>
                      <a:pt x="52" y="37"/>
                    </a:cubicBezTo>
                    <a:cubicBezTo>
                      <a:pt x="52" y="36"/>
                      <a:pt x="52" y="35"/>
                      <a:pt x="52" y="35"/>
                    </a:cubicBezTo>
                    <a:cubicBezTo>
                      <a:pt x="52" y="35"/>
                      <a:pt x="52" y="33"/>
                      <a:pt x="52" y="33"/>
                    </a:cubicBezTo>
                    <a:cubicBezTo>
                      <a:pt x="52" y="32"/>
                      <a:pt x="52" y="30"/>
                      <a:pt x="52" y="30"/>
                    </a:cubicBezTo>
                    <a:cubicBezTo>
                      <a:pt x="52" y="30"/>
                      <a:pt x="49" y="31"/>
                      <a:pt x="48" y="31"/>
                    </a:cubicBezTo>
                    <a:cubicBezTo>
                      <a:pt x="47" y="32"/>
                      <a:pt x="48" y="32"/>
                      <a:pt x="48" y="32"/>
                    </a:cubicBezTo>
                    <a:cubicBezTo>
                      <a:pt x="48" y="32"/>
                      <a:pt x="48" y="34"/>
                      <a:pt x="47" y="34"/>
                    </a:cubicBezTo>
                    <a:cubicBezTo>
                      <a:pt x="47" y="34"/>
                      <a:pt x="46" y="34"/>
                      <a:pt x="46" y="34"/>
                    </a:cubicBezTo>
                    <a:cubicBezTo>
                      <a:pt x="46" y="34"/>
                      <a:pt x="45" y="35"/>
                      <a:pt x="45" y="36"/>
                    </a:cubicBezTo>
                    <a:cubicBezTo>
                      <a:pt x="44" y="36"/>
                      <a:pt x="44" y="36"/>
                      <a:pt x="43" y="37"/>
                    </a:cubicBezTo>
                    <a:cubicBezTo>
                      <a:pt x="43" y="37"/>
                      <a:pt x="42" y="37"/>
                      <a:pt x="42" y="37"/>
                    </a:cubicBezTo>
                    <a:cubicBezTo>
                      <a:pt x="41" y="38"/>
                      <a:pt x="41" y="38"/>
                      <a:pt x="41" y="38"/>
                    </a:cubicBezTo>
                    <a:cubicBezTo>
                      <a:pt x="42" y="39"/>
                      <a:pt x="42" y="39"/>
                      <a:pt x="42" y="39"/>
                    </a:cubicBezTo>
                    <a:cubicBezTo>
                      <a:pt x="43" y="41"/>
                      <a:pt x="43" y="41"/>
                      <a:pt x="43" y="41"/>
                    </a:cubicBezTo>
                    <a:cubicBezTo>
                      <a:pt x="42" y="43"/>
                      <a:pt x="42" y="43"/>
                      <a:pt x="42" y="43"/>
                    </a:cubicBezTo>
                    <a:cubicBezTo>
                      <a:pt x="42" y="43"/>
                      <a:pt x="42" y="43"/>
                      <a:pt x="42" y="44"/>
                    </a:cubicBezTo>
                    <a:cubicBezTo>
                      <a:pt x="41" y="45"/>
                      <a:pt x="41" y="45"/>
                      <a:pt x="41" y="45"/>
                    </a:cubicBezTo>
                    <a:cubicBezTo>
                      <a:pt x="40" y="46"/>
                      <a:pt x="40" y="46"/>
                      <a:pt x="40" y="46"/>
                    </a:cubicBezTo>
                    <a:cubicBezTo>
                      <a:pt x="39" y="47"/>
                      <a:pt x="39" y="47"/>
                      <a:pt x="39" y="47"/>
                    </a:cubicBezTo>
                    <a:cubicBezTo>
                      <a:pt x="39" y="47"/>
                      <a:pt x="39" y="48"/>
                      <a:pt x="39" y="48"/>
                    </a:cubicBezTo>
                    <a:cubicBezTo>
                      <a:pt x="39" y="49"/>
                      <a:pt x="39" y="49"/>
                      <a:pt x="39" y="50"/>
                    </a:cubicBezTo>
                    <a:cubicBezTo>
                      <a:pt x="38" y="51"/>
                      <a:pt x="38" y="51"/>
                      <a:pt x="38" y="51"/>
                    </a:cubicBezTo>
                    <a:cubicBezTo>
                      <a:pt x="38" y="51"/>
                      <a:pt x="37" y="51"/>
                      <a:pt x="36" y="51"/>
                    </a:cubicBezTo>
                    <a:cubicBezTo>
                      <a:pt x="36" y="51"/>
                      <a:pt x="36" y="52"/>
                      <a:pt x="35" y="52"/>
                    </a:cubicBezTo>
                    <a:cubicBezTo>
                      <a:pt x="33" y="52"/>
                      <a:pt x="34" y="53"/>
                      <a:pt x="34" y="53"/>
                    </a:cubicBezTo>
                    <a:cubicBezTo>
                      <a:pt x="34" y="53"/>
                      <a:pt x="34" y="54"/>
                      <a:pt x="34" y="54"/>
                    </a:cubicBezTo>
                    <a:cubicBezTo>
                      <a:pt x="33" y="54"/>
                      <a:pt x="32" y="54"/>
                      <a:pt x="31" y="53"/>
                    </a:cubicBezTo>
                    <a:cubicBezTo>
                      <a:pt x="31" y="53"/>
                      <a:pt x="31" y="53"/>
                      <a:pt x="30" y="54"/>
                    </a:cubicBezTo>
                    <a:cubicBezTo>
                      <a:pt x="30" y="54"/>
                      <a:pt x="29" y="53"/>
                      <a:pt x="29" y="53"/>
                    </a:cubicBezTo>
                    <a:cubicBezTo>
                      <a:pt x="29" y="53"/>
                      <a:pt x="29" y="52"/>
                      <a:pt x="28" y="52"/>
                    </a:cubicBezTo>
                    <a:cubicBezTo>
                      <a:pt x="28" y="51"/>
                      <a:pt x="27" y="52"/>
                      <a:pt x="27" y="51"/>
                    </a:cubicBezTo>
                    <a:cubicBezTo>
                      <a:pt x="26" y="51"/>
                      <a:pt x="25" y="51"/>
                      <a:pt x="24" y="51"/>
                    </a:cubicBezTo>
                    <a:cubicBezTo>
                      <a:pt x="24" y="51"/>
                      <a:pt x="24" y="52"/>
                      <a:pt x="24" y="52"/>
                    </a:cubicBezTo>
                    <a:cubicBezTo>
                      <a:pt x="24" y="52"/>
                      <a:pt x="23" y="52"/>
                      <a:pt x="23" y="52"/>
                    </a:cubicBezTo>
                    <a:cubicBezTo>
                      <a:pt x="22" y="52"/>
                      <a:pt x="22" y="53"/>
                      <a:pt x="22" y="53"/>
                    </a:cubicBezTo>
                    <a:cubicBezTo>
                      <a:pt x="22" y="54"/>
                      <a:pt x="22" y="54"/>
                      <a:pt x="22" y="54"/>
                    </a:cubicBezTo>
                    <a:cubicBezTo>
                      <a:pt x="22" y="54"/>
                      <a:pt x="19" y="54"/>
                      <a:pt x="19" y="54"/>
                    </a:cubicBezTo>
                    <a:cubicBezTo>
                      <a:pt x="18" y="54"/>
                      <a:pt x="17" y="54"/>
                      <a:pt x="16" y="54"/>
                    </a:cubicBezTo>
                    <a:cubicBezTo>
                      <a:pt x="16" y="54"/>
                      <a:pt x="15" y="54"/>
                      <a:pt x="15" y="54"/>
                    </a:cubicBezTo>
                    <a:cubicBezTo>
                      <a:pt x="15" y="54"/>
                      <a:pt x="13" y="55"/>
                      <a:pt x="13" y="55"/>
                    </a:cubicBezTo>
                    <a:cubicBezTo>
                      <a:pt x="13" y="55"/>
                      <a:pt x="12" y="56"/>
                      <a:pt x="11" y="56"/>
                    </a:cubicBezTo>
                    <a:cubicBezTo>
                      <a:pt x="11" y="56"/>
                      <a:pt x="10" y="55"/>
                      <a:pt x="10" y="55"/>
                    </a:cubicBezTo>
                    <a:cubicBezTo>
                      <a:pt x="10" y="55"/>
                      <a:pt x="10" y="55"/>
                      <a:pt x="10" y="55"/>
                    </a:cubicBezTo>
                    <a:cubicBezTo>
                      <a:pt x="7" y="57"/>
                      <a:pt x="7" y="57"/>
                      <a:pt x="7" y="57"/>
                    </a:cubicBezTo>
                    <a:cubicBezTo>
                      <a:pt x="4" y="59"/>
                      <a:pt x="4" y="59"/>
                      <a:pt x="4" y="59"/>
                    </a:cubicBezTo>
                    <a:cubicBezTo>
                      <a:pt x="4" y="61"/>
                      <a:pt x="4" y="61"/>
                      <a:pt x="4" y="61"/>
                    </a:cubicBezTo>
                    <a:cubicBezTo>
                      <a:pt x="5" y="61"/>
                      <a:pt x="5" y="62"/>
                      <a:pt x="6" y="63"/>
                    </a:cubicBezTo>
                    <a:cubicBezTo>
                      <a:pt x="7" y="64"/>
                      <a:pt x="8" y="65"/>
                      <a:pt x="12" y="67"/>
                    </a:cubicBezTo>
                    <a:cubicBezTo>
                      <a:pt x="13" y="67"/>
                      <a:pt x="16" y="71"/>
                      <a:pt x="15" y="73"/>
                    </a:cubicBezTo>
                    <a:cubicBezTo>
                      <a:pt x="15" y="73"/>
                      <a:pt x="14" y="81"/>
                      <a:pt x="12" y="83"/>
                    </a:cubicBezTo>
                    <a:cubicBezTo>
                      <a:pt x="12" y="83"/>
                      <a:pt x="11" y="84"/>
                      <a:pt x="9" y="86"/>
                    </a:cubicBezTo>
                    <a:cubicBezTo>
                      <a:pt x="9" y="87"/>
                      <a:pt x="9" y="87"/>
                      <a:pt x="9" y="87"/>
                    </a:cubicBezTo>
                    <a:cubicBezTo>
                      <a:pt x="5" y="90"/>
                      <a:pt x="4" y="90"/>
                      <a:pt x="3" y="90"/>
                    </a:cubicBezTo>
                    <a:cubicBezTo>
                      <a:pt x="3" y="90"/>
                      <a:pt x="2" y="91"/>
                      <a:pt x="2" y="91"/>
                    </a:cubicBezTo>
                    <a:cubicBezTo>
                      <a:pt x="1" y="91"/>
                      <a:pt x="0" y="91"/>
                      <a:pt x="0" y="91"/>
                    </a:cubicBezTo>
                    <a:cubicBezTo>
                      <a:pt x="0" y="92"/>
                      <a:pt x="1" y="94"/>
                      <a:pt x="1" y="94"/>
                    </a:cubicBezTo>
                    <a:cubicBezTo>
                      <a:pt x="5" y="95"/>
                      <a:pt x="5" y="95"/>
                      <a:pt x="5" y="95"/>
                    </a:cubicBezTo>
                    <a:cubicBezTo>
                      <a:pt x="9" y="99"/>
                      <a:pt x="9" y="99"/>
                      <a:pt x="9" y="99"/>
                    </a:cubicBezTo>
                    <a:cubicBezTo>
                      <a:pt x="10" y="109"/>
                      <a:pt x="10" y="109"/>
                      <a:pt x="10" y="109"/>
                    </a:cubicBezTo>
                    <a:cubicBezTo>
                      <a:pt x="6" y="114"/>
                      <a:pt x="6" y="114"/>
                      <a:pt x="6" y="114"/>
                    </a:cubicBezTo>
                    <a:cubicBezTo>
                      <a:pt x="5" y="115"/>
                      <a:pt x="5" y="115"/>
                      <a:pt x="5" y="116"/>
                    </a:cubicBezTo>
                    <a:cubicBezTo>
                      <a:pt x="5" y="116"/>
                      <a:pt x="5" y="117"/>
                      <a:pt x="5" y="118"/>
                    </a:cubicBezTo>
                    <a:cubicBezTo>
                      <a:pt x="7" y="118"/>
                      <a:pt x="7" y="118"/>
                      <a:pt x="7" y="118"/>
                    </a:cubicBezTo>
                    <a:cubicBezTo>
                      <a:pt x="11" y="124"/>
                      <a:pt x="11" y="124"/>
                      <a:pt x="11" y="124"/>
                    </a:cubicBezTo>
                    <a:cubicBezTo>
                      <a:pt x="18" y="127"/>
                      <a:pt x="18" y="127"/>
                      <a:pt x="18" y="127"/>
                    </a:cubicBezTo>
                    <a:cubicBezTo>
                      <a:pt x="26" y="127"/>
                      <a:pt x="26" y="127"/>
                      <a:pt x="26" y="127"/>
                    </a:cubicBezTo>
                    <a:cubicBezTo>
                      <a:pt x="31" y="131"/>
                      <a:pt x="31" y="131"/>
                      <a:pt x="31" y="131"/>
                    </a:cubicBezTo>
                    <a:cubicBezTo>
                      <a:pt x="28" y="142"/>
                      <a:pt x="28" y="142"/>
                      <a:pt x="28" y="142"/>
                    </a:cubicBezTo>
                    <a:cubicBezTo>
                      <a:pt x="23" y="146"/>
                      <a:pt x="23" y="146"/>
                      <a:pt x="23" y="146"/>
                    </a:cubicBezTo>
                    <a:cubicBezTo>
                      <a:pt x="23" y="146"/>
                      <a:pt x="23" y="146"/>
                      <a:pt x="23" y="146"/>
                    </a:cubicBezTo>
                    <a:cubicBezTo>
                      <a:pt x="25" y="147"/>
                      <a:pt x="25" y="148"/>
                      <a:pt x="27" y="147"/>
                    </a:cubicBezTo>
                    <a:cubicBezTo>
                      <a:pt x="30" y="147"/>
                      <a:pt x="33" y="146"/>
                      <a:pt x="34" y="145"/>
                    </a:cubicBezTo>
                    <a:cubicBezTo>
                      <a:pt x="34" y="144"/>
                      <a:pt x="37" y="142"/>
                      <a:pt x="37" y="141"/>
                    </a:cubicBezTo>
                    <a:cubicBezTo>
                      <a:pt x="38" y="140"/>
                      <a:pt x="43" y="135"/>
                      <a:pt x="43" y="135"/>
                    </a:cubicBezTo>
                    <a:cubicBezTo>
                      <a:pt x="44" y="135"/>
                      <a:pt x="49" y="128"/>
                      <a:pt x="49" y="127"/>
                    </a:cubicBezTo>
                    <a:cubicBezTo>
                      <a:pt x="50" y="127"/>
                      <a:pt x="57" y="121"/>
                      <a:pt x="57" y="121"/>
                    </a:cubicBezTo>
                    <a:cubicBezTo>
                      <a:pt x="65" y="119"/>
                      <a:pt x="65" y="119"/>
                      <a:pt x="65" y="119"/>
                    </a:cubicBezTo>
                    <a:cubicBezTo>
                      <a:pt x="65" y="119"/>
                      <a:pt x="69" y="122"/>
                      <a:pt x="70" y="123"/>
                    </a:cubicBezTo>
                    <a:cubicBezTo>
                      <a:pt x="71" y="123"/>
                      <a:pt x="80" y="128"/>
                      <a:pt x="80" y="128"/>
                    </a:cubicBezTo>
                    <a:cubicBezTo>
                      <a:pt x="80" y="128"/>
                      <a:pt x="85" y="130"/>
                      <a:pt x="86" y="130"/>
                    </a:cubicBezTo>
                    <a:cubicBezTo>
                      <a:pt x="86" y="131"/>
                      <a:pt x="91" y="136"/>
                      <a:pt x="91" y="136"/>
                    </a:cubicBezTo>
                    <a:cubicBezTo>
                      <a:pt x="94" y="137"/>
                      <a:pt x="94" y="137"/>
                      <a:pt x="94" y="137"/>
                    </a:cubicBezTo>
                    <a:cubicBezTo>
                      <a:pt x="96" y="135"/>
                      <a:pt x="96" y="135"/>
                      <a:pt x="96" y="135"/>
                    </a:cubicBezTo>
                    <a:cubicBezTo>
                      <a:pt x="100" y="136"/>
                      <a:pt x="100" y="136"/>
                      <a:pt x="100" y="136"/>
                    </a:cubicBezTo>
                    <a:cubicBezTo>
                      <a:pt x="105" y="139"/>
                      <a:pt x="105" y="139"/>
                      <a:pt x="105" y="139"/>
                    </a:cubicBezTo>
                    <a:cubicBezTo>
                      <a:pt x="108" y="144"/>
                      <a:pt x="108" y="144"/>
                      <a:pt x="108" y="144"/>
                    </a:cubicBezTo>
                    <a:cubicBezTo>
                      <a:pt x="108" y="144"/>
                      <a:pt x="110" y="151"/>
                      <a:pt x="110" y="153"/>
                    </a:cubicBezTo>
                    <a:cubicBezTo>
                      <a:pt x="110" y="155"/>
                      <a:pt x="110" y="160"/>
                      <a:pt x="110" y="160"/>
                    </a:cubicBezTo>
                    <a:cubicBezTo>
                      <a:pt x="117" y="163"/>
                      <a:pt x="117" y="163"/>
                      <a:pt x="117" y="163"/>
                    </a:cubicBezTo>
                    <a:cubicBezTo>
                      <a:pt x="117" y="163"/>
                      <a:pt x="117" y="170"/>
                      <a:pt x="118" y="171"/>
                    </a:cubicBezTo>
                    <a:cubicBezTo>
                      <a:pt x="118" y="173"/>
                      <a:pt x="118" y="175"/>
                      <a:pt x="118" y="177"/>
                    </a:cubicBezTo>
                    <a:cubicBezTo>
                      <a:pt x="119" y="179"/>
                      <a:pt x="118" y="182"/>
                      <a:pt x="118" y="182"/>
                    </a:cubicBezTo>
                    <a:cubicBezTo>
                      <a:pt x="122" y="184"/>
                      <a:pt x="122" y="184"/>
                      <a:pt x="122" y="184"/>
                    </a:cubicBezTo>
                    <a:cubicBezTo>
                      <a:pt x="125" y="187"/>
                      <a:pt x="125" y="187"/>
                      <a:pt x="125" y="187"/>
                    </a:cubicBezTo>
                    <a:cubicBezTo>
                      <a:pt x="126" y="191"/>
                      <a:pt x="126" y="191"/>
                      <a:pt x="126" y="191"/>
                    </a:cubicBezTo>
                    <a:cubicBezTo>
                      <a:pt x="133" y="193"/>
                      <a:pt x="133" y="193"/>
                      <a:pt x="133" y="193"/>
                    </a:cubicBezTo>
                    <a:cubicBezTo>
                      <a:pt x="135" y="198"/>
                      <a:pt x="135" y="198"/>
                      <a:pt x="135" y="198"/>
                    </a:cubicBezTo>
                    <a:cubicBezTo>
                      <a:pt x="138" y="202"/>
                      <a:pt x="138" y="202"/>
                      <a:pt x="138" y="202"/>
                    </a:cubicBezTo>
                    <a:cubicBezTo>
                      <a:pt x="138" y="205"/>
                      <a:pt x="138" y="205"/>
                      <a:pt x="138" y="205"/>
                    </a:cubicBezTo>
                    <a:cubicBezTo>
                      <a:pt x="138" y="205"/>
                      <a:pt x="138" y="207"/>
                      <a:pt x="140" y="207"/>
                    </a:cubicBezTo>
                    <a:cubicBezTo>
                      <a:pt x="141" y="207"/>
                      <a:pt x="147" y="206"/>
                      <a:pt x="147" y="206"/>
                    </a:cubicBezTo>
                    <a:cubicBezTo>
                      <a:pt x="153" y="211"/>
                      <a:pt x="153" y="211"/>
                      <a:pt x="153" y="211"/>
                    </a:cubicBezTo>
                    <a:cubicBezTo>
                      <a:pt x="159" y="217"/>
                      <a:pt x="159" y="217"/>
                      <a:pt x="159" y="217"/>
                    </a:cubicBezTo>
                    <a:cubicBezTo>
                      <a:pt x="163" y="222"/>
                      <a:pt x="163" y="222"/>
                      <a:pt x="163" y="222"/>
                    </a:cubicBezTo>
                    <a:cubicBezTo>
                      <a:pt x="168" y="224"/>
                      <a:pt x="168" y="224"/>
                      <a:pt x="168" y="224"/>
                    </a:cubicBezTo>
                    <a:cubicBezTo>
                      <a:pt x="174" y="228"/>
                      <a:pt x="174" y="228"/>
                      <a:pt x="174" y="228"/>
                    </a:cubicBezTo>
                    <a:cubicBezTo>
                      <a:pt x="176" y="233"/>
                      <a:pt x="176" y="233"/>
                      <a:pt x="176" y="233"/>
                    </a:cubicBezTo>
                    <a:cubicBezTo>
                      <a:pt x="181" y="239"/>
                      <a:pt x="181" y="239"/>
                      <a:pt x="181" y="239"/>
                    </a:cubicBezTo>
                    <a:cubicBezTo>
                      <a:pt x="185" y="241"/>
                      <a:pt x="185" y="241"/>
                      <a:pt x="185" y="241"/>
                    </a:cubicBezTo>
                    <a:cubicBezTo>
                      <a:pt x="186" y="244"/>
                      <a:pt x="186" y="244"/>
                      <a:pt x="186" y="244"/>
                    </a:cubicBezTo>
                    <a:cubicBezTo>
                      <a:pt x="190" y="245"/>
                      <a:pt x="190" y="245"/>
                      <a:pt x="190" y="245"/>
                    </a:cubicBezTo>
                    <a:cubicBezTo>
                      <a:pt x="193" y="246"/>
                      <a:pt x="193" y="246"/>
                      <a:pt x="193" y="246"/>
                    </a:cubicBezTo>
                    <a:cubicBezTo>
                      <a:pt x="198" y="247"/>
                      <a:pt x="198" y="247"/>
                      <a:pt x="198" y="247"/>
                    </a:cubicBezTo>
                    <a:cubicBezTo>
                      <a:pt x="201" y="250"/>
                      <a:pt x="201" y="250"/>
                      <a:pt x="201" y="250"/>
                    </a:cubicBezTo>
                    <a:cubicBezTo>
                      <a:pt x="201" y="250"/>
                      <a:pt x="203" y="252"/>
                      <a:pt x="203" y="253"/>
                    </a:cubicBezTo>
                    <a:cubicBezTo>
                      <a:pt x="203" y="254"/>
                      <a:pt x="201" y="255"/>
                      <a:pt x="203" y="255"/>
                    </a:cubicBezTo>
                    <a:cubicBezTo>
                      <a:pt x="206" y="255"/>
                      <a:pt x="208" y="255"/>
                      <a:pt x="208" y="255"/>
                    </a:cubicBezTo>
                    <a:cubicBezTo>
                      <a:pt x="213" y="254"/>
                      <a:pt x="213" y="254"/>
                      <a:pt x="213" y="254"/>
                    </a:cubicBezTo>
                    <a:cubicBezTo>
                      <a:pt x="216" y="254"/>
                      <a:pt x="216" y="254"/>
                      <a:pt x="216" y="254"/>
                    </a:cubicBezTo>
                    <a:cubicBezTo>
                      <a:pt x="220" y="254"/>
                      <a:pt x="220" y="254"/>
                      <a:pt x="220" y="254"/>
                    </a:cubicBezTo>
                    <a:cubicBezTo>
                      <a:pt x="225" y="252"/>
                      <a:pt x="225" y="252"/>
                      <a:pt x="225" y="252"/>
                    </a:cubicBezTo>
                    <a:cubicBezTo>
                      <a:pt x="229" y="255"/>
                      <a:pt x="229" y="255"/>
                      <a:pt x="229" y="255"/>
                    </a:cubicBezTo>
                    <a:cubicBezTo>
                      <a:pt x="237" y="265"/>
                      <a:pt x="237" y="265"/>
                      <a:pt x="237" y="265"/>
                    </a:cubicBezTo>
                    <a:cubicBezTo>
                      <a:pt x="237" y="265"/>
                      <a:pt x="240" y="270"/>
                      <a:pt x="240" y="271"/>
                    </a:cubicBezTo>
                    <a:cubicBezTo>
                      <a:pt x="240" y="272"/>
                      <a:pt x="242" y="271"/>
                      <a:pt x="243" y="271"/>
                    </a:cubicBezTo>
                    <a:cubicBezTo>
                      <a:pt x="244" y="271"/>
                      <a:pt x="251" y="271"/>
                      <a:pt x="251" y="271"/>
                    </a:cubicBezTo>
                    <a:cubicBezTo>
                      <a:pt x="256" y="274"/>
                      <a:pt x="256" y="274"/>
                      <a:pt x="256" y="274"/>
                    </a:cubicBezTo>
                    <a:cubicBezTo>
                      <a:pt x="252" y="278"/>
                      <a:pt x="252" y="278"/>
                      <a:pt x="252" y="278"/>
                    </a:cubicBezTo>
                    <a:cubicBezTo>
                      <a:pt x="257" y="280"/>
                      <a:pt x="257" y="280"/>
                      <a:pt x="257" y="280"/>
                    </a:cubicBezTo>
                    <a:cubicBezTo>
                      <a:pt x="260" y="278"/>
                      <a:pt x="260" y="278"/>
                      <a:pt x="260" y="278"/>
                    </a:cubicBezTo>
                    <a:cubicBezTo>
                      <a:pt x="265" y="278"/>
                      <a:pt x="265" y="278"/>
                      <a:pt x="265" y="278"/>
                    </a:cubicBezTo>
                    <a:cubicBezTo>
                      <a:pt x="268" y="282"/>
                      <a:pt x="268" y="282"/>
                      <a:pt x="268" y="282"/>
                    </a:cubicBezTo>
                    <a:cubicBezTo>
                      <a:pt x="269" y="284"/>
                      <a:pt x="269" y="284"/>
                      <a:pt x="269" y="284"/>
                    </a:cubicBezTo>
                    <a:cubicBezTo>
                      <a:pt x="271" y="286"/>
                      <a:pt x="271" y="286"/>
                      <a:pt x="271" y="286"/>
                    </a:cubicBezTo>
                    <a:cubicBezTo>
                      <a:pt x="271" y="289"/>
                      <a:pt x="271" y="289"/>
                      <a:pt x="271" y="289"/>
                    </a:cubicBezTo>
                    <a:cubicBezTo>
                      <a:pt x="271" y="292"/>
                      <a:pt x="271" y="292"/>
                      <a:pt x="271" y="292"/>
                    </a:cubicBezTo>
                    <a:cubicBezTo>
                      <a:pt x="273" y="295"/>
                      <a:pt x="273" y="295"/>
                      <a:pt x="273" y="295"/>
                    </a:cubicBezTo>
                    <a:cubicBezTo>
                      <a:pt x="277" y="297"/>
                      <a:pt x="277" y="297"/>
                      <a:pt x="277" y="297"/>
                    </a:cubicBezTo>
                    <a:cubicBezTo>
                      <a:pt x="280" y="299"/>
                      <a:pt x="280" y="299"/>
                      <a:pt x="280" y="299"/>
                    </a:cubicBezTo>
                    <a:cubicBezTo>
                      <a:pt x="283" y="301"/>
                      <a:pt x="283" y="301"/>
                      <a:pt x="283" y="301"/>
                    </a:cubicBezTo>
                    <a:cubicBezTo>
                      <a:pt x="286" y="301"/>
                      <a:pt x="286" y="301"/>
                      <a:pt x="286" y="301"/>
                    </a:cubicBezTo>
                    <a:cubicBezTo>
                      <a:pt x="291" y="300"/>
                      <a:pt x="291" y="300"/>
                      <a:pt x="291" y="300"/>
                    </a:cubicBezTo>
                    <a:cubicBezTo>
                      <a:pt x="297" y="301"/>
                      <a:pt x="297" y="301"/>
                      <a:pt x="297" y="301"/>
                    </a:cubicBezTo>
                    <a:cubicBezTo>
                      <a:pt x="302" y="309"/>
                      <a:pt x="302" y="309"/>
                      <a:pt x="302" y="309"/>
                    </a:cubicBezTo>
                    <a:cubicBezTo>
                      <a:pt x="304" y="316"/>
                      <a:pt x="304" y="316"/>
                      <a:pt x="304" y="316"/>
                    </a:cubicBezTo>
                    <a:cubicBezTo>
                      <a:pt x="307" y="323"/>
                      <a:pt x="307" y="323"/>
                      <a:pt x="307" y="323"/>
                    </a:cubicBezTo>
                    <a:cubicBezTo>
                      <a:pt x="310" y="326"/>
                      <a:pt x="310" y="326"/>
                      <a:pt x="310" y="326"/>
                    </a:cubicBezTo>
                    <a:cubicBezTo>
                      <a:pt x="311" y="333"/>
                      <a:pt x="311" y="333"/>
                      <a:pt x="311" y="333"/>
                    </a:cubicBezTo>
                    <a:cubicBezTo>
                      <a:pt x="314" y="336"/>
                      <a:pt x="314" y="336"/>
                      <a:pt x="314" y="336"/>
                    </a:cubicBezTo>
                    <a:cubicBezTo>
                      <a:pt x="317" y="344"/>
                      <a:pt x="317" y="344"/>
                      <a:pt x="317" y="344"/>
                    </a:cubicBezTo>
                    <a:cubicBezTo>
                      <a:pt x="319" y="347"/>
                      <a:pt x="319" y="347"/>
                      <a:pt x="319" y="347"/>
                    </a:cubicBezTo>
                    <a:cubicBezTo>
                      <a:pt x="318" y="352"/>
                      <a:pt x="318" y="352"/>
                      <a:pt x="318" y="352"/>
                    </a:cubicBezTo>
                    <a:cubicBezTo>
                      <a:pt x="318" y="352"/>
                      <a:pt x="316" y="355"/>
                      <a:pt x="315" y="356"/>
                    </a:cubicBezTo>
                    <a:cubicBezTo>
                      <a:pt x="315" y="356"/>
                      <a:pt x="313" y="357"/>
                      <a:pt x="312" y="357"/>
                    </a:cubicBezTo>
                    <a:cubicBezTo>
                      <a:pt x="311" y="358"/>
                      <a:pt x="310" y="358"/>
                      <a:pt x="309" y="359"/>
                    </a:cubicBezTo>
                    <a:cubicBezTo>
                      <a:pt x="309" y="360"/>
                      <a:pt x="308" y="362"/>
                      <a:pt x="308" y="362"/>
                    </a:cubicBezTo>
                    <a:cubicBezTo>
                      <a:pt x="311" y="367"/>
                      <a:pt x="311" y="367"/>
                      <a:pt x="311" y="367"/>
                    </a:cubicBezTo>
                    <a:cubicBezTo>
                      <a:pt x="309" y="373"/>
                      <a:pt x="309" y="373"/>
                      <a:pt x="309" y="373"/>
                    </a:cubicBezTo>
                    <a:cubicBezTo>
                      <a:pt x="308" y="378"/>
                      <a:pt x="308" y="378"/>
                      <a:pt x="308" y="378"/>
                    </a:cubicBezTo>
                    <a:cubicBezTo>
                      <a:pt x="305" y="380"/>
                      <a:pt x="305" y="380"/>
                      <a:pt x="305" y="380"/>
                    </a:cubicBezTo>
                    <a:cubicBezTo>
                      <a:pt x="301" y="383"/>
                      <a:pt x="301" y="383"/>
                      <a:pt x="301" y="383"/>
                    </a:cubicBezTo>
                    <a:cubicBezTo>
                      <a:pt x="301" y="383"/>
                      <a:pt x="302" y="386"/>
                      <a:pt x="302" y="388"/>
                    </a:cubicBezTo>
                    <a:cubicBezTo>
                      <a:pt x="303" y="389"/>
                      <a:pt x="306" y="393"/>
                      <a:pt x="306" y="393"/>
                    </a:cubicBezTo>
                    <a:cubicBezTo>
                      <a:pt x="314" y="393"/>
                      <a:pt x="314" y="393"/>
                      <a:pt x="314" y="393"/>
                    </a:cubicBezTo>
                    <a:cubicBezTo>
                      <a:pt x="319" y="390"/>
                      <a:pt x="319" y="390"/>
                      <a:pt x="319" y="390"/>
                    </a:cubicBezTo>
                    <a:cubicBezTo>
                      <a:pt x="320" y="385"/>
                      <a:pt x="320" y="385"/>
                      <a:pt x="320" y="385"/>
                    </a:cubicBezTo>
                    <a:cubicBezTo>
                      <a:pt x="322" y="379"/>
                      <a:pt x="322" y="379"/>
                      <a:pt x="322" y="379"/>
                    </a:cubicBezTo>
                    <a:cubicBezTo>
                      <a:pt x="327" y="375"/>
                      <a:pt x="327" y="375"/>
                      <a:pt x="327" y="375"/>
                    </a:cubicBezTo>
                    <a:cubicBezTo>
                      <a:pt x="331" y="371"/>
                      <a:pt x="331" y="371"/>
                      <a:pt x="331" y="371"/>
                    </a:cubicBezTo>
                    <a:cubicBezTo>
                      <a:pt x="334" y="368"/>
                      <a:pt x="334" y="368"/>
                      <a:pt x="334" y="368"/>
                    </a:cubicBezTo>
                    <a:cubicBezTo>
                      <a:pt x="334" y="357"/>
                      <a:pt x="334" y="357"/>
                      <a:pt x="334" y="357"/>
                    </a:cubicBezTo>
                    <a:cubicBezTo>
                      <a:pt x="336" y="349"/>
                      <a:pt x="336" y="349"/>
                      <a:pt x="336" y="349"/>
                    </a:cubicBezTo>
                    <a:cubicBezTo>
                      <a:pt x="350" y="344"/>
                      <a:pt x="350" y="344"/>
                      <a:pt x="350" y="344"/>
                    </a:cubicBezTo>
                    <a:cubicBezTo>
                      <a:pt x="352" y="343"/>
                      <a:pt x="352" y="343"/>
                      <a:pt x="352" y="343"/>
                    </a:cubicBezTo>
                    <a:cubicBezTo>
                      <a:pt x="352" y="343"/>
                      <a:pt x="352" y="341"/>
                      <a:pt x="352" y="340"/>
                    </a:cubicBezTo>
                    <a:cubicBezTo>
                      <a:pt x="351" y="339"/>
                      <a:pt x="349" y="336"/>
                      <a:pt x="349" y="336"/>
                    </a:cubicBezTo>
                    <a:cubicBezTo>
                      <a:pt x="349" y="336"/>
                      <a:pt x="350" y="333"/>
                      <a:pt x="349" y="333"/>
                    </a:cubicBezTo>
                    <a:cubicBezTo>
                      <a:pt x="349" y="332"/>
                      <a:pt x="349" y="326"/>
                      <a:pt x="349" y="326"/>
                    </a:cubicBezTo>
                    <a:cubicBezTo>
                      <a:pt x="348" y="321"/>
                      <a:pt x="348" y="321"/>
                      <a:pt x="348" y="321"/>
                    </a:cubicBezTo>
                    <a:cubicBezTo>
                      <a:pt x="348" y="321"/>
                      <a:pt x="346" y="321"/>
                      <a:pt x="343" y="320"/>
                    </a:cubicBezTo>
                    <a:cubicBezTo>
                      <a:pt x="341" y="318"/>
                      <a:pt x="337" y="316"/>
                      <a:pt x="337" y="316"/>
                    </a:cubicBezTo>
                    <a:cubicBezTo>
                      <a:pt x="332" y="315"/>
                      <a:pt x="332" y="315"/>
                      <a:pt x="332" y="315"/>
                    </a:cubicBezTo>
                    <a:cubicBezTo>
                      <a:pt x="328" y="313"/>
                      <a:pt x="328" y="313"/>
                      <a:pt x="328" y="313"/>
                    </a:cubicBezTo>
                    <a:cubicBezTo>
                      <a:pt x="326" y="310"/>
                      <a:pt x="326" y="310"/>
                      <a:pt x="326" y="310"/>
                    </a:cubicBezTo>
                    <a:cubicBezTo>
                      <a:pt x="329" y="298"/>
                      <a:pt x="329" y="298"/>
                      <a:pt x="329" y="298"/>
                    </a:cubicBezTo>
                    <a:cubicBezTo>
                      <a:pt x="328" y="293"/>
                      <a:pt x="328" y="293"/>
                      <a:pt x="328" y="293"/>
                    </a:cubicBezTo>
                    <a:cubicBezTo>
                      <a:pt x="334" y="285"/>
                      <a:pt x="334" y="285"/>
                      <a:pt x="334" y="285"/>
                    </a:cubicBezTo>
                    <a:cubicBezTo>
                      <a:pt x="338" y="279"/>
                      <a:pt x="338" y="279"/>
                      <a:pt x="338" y="279"/>
                    </a:cubicBezTo>
                    <a:cubicBezTo>
                      <a:pt x="342" y="276"/>
                      <a:pt x="342" y="276"/>
                      <a:pt x="342" y="276"/>
                    </a:cubicBezTo>
                    <a:cubicBezTo>
                      <a:pt x="348" y="278"/>
                      <a:pt x="348" y="278"/>
                      <a:pt x="348" y="278"/>
                    </a:cubicBezTo>
                    <a:cubicBezTo>
                      <a:pt x="351" y="280"/>
                      <a:pt x="351" y="280"/>
                      <a:pt x="351" y="280"/>
                    </a:cubicBezTo>
                    <a:cubicBezTo>
                      <a:pt x="354" y="282"/>
                      <a:pt x="354" y="282"/>
                      <a:pt x="354" y="282"/>
                    </a:cubicBezTo>
                    <a:cubicBezTo>
                      <a:pt x="361" y="282"/>
                      <a:pt x="361" y="282"/>
                      <a:pt x="361" y="282"/>
                    </a:cubicBezTo>
                    <a:cubicBezTo>
                      <a:pt x="369" y="283"/>
                      <a:pt x="369" y="283"/>
                      <a:pt x="369" y="283"/>
                    </a:cubicBezTo>
                    <a:cubicBezTo>
                      <a:pt x="373" y="288"/>
                      <a:pt x="373" y="288"/>
                      <a:pt x="373" y="288"/>
                    </a:cubicBezTo>
                    <a:cubicBezTo>
                      <a:pt x="376" y="294"/>
                      <a:pt x="376" y="294"/>
                      <a:pt x="376" y="294"/>
                    </a:cubicBezTo>
                    <a:cubicBezTo>
                      <a:pt x="376" y="294"/>
                      <a:pt x="378" y="296"/>
                      <a:pt x="378" y="297"/>
                    </a:cubicBezTo>
                    <a:cubicBezTo>
                      <a:pt x="379" y="297"/>
                      <a:pt x="381" y="299"/>
                      <a:pt x="382" y="299"/>
                    </a:cubicBezTo>
                    <a:cubicBezTo>
                      <a:pt x="383" y="300"/>
                      <a:pt x="388" y="301"/>
                      <a:pt x="388" y="301"/>
                    </a:cubicBezTo>
                    <a:cubicBezTo>
                      <a:pt x="388" y="301"/>
                      <a:pt x="389" y="295"/>
                      <a:pt x="389" y="294"/>
                    </a:cubicBezTo>
                    <a:cubicBezTo>
                      <a:pt x="389" y="293"/>
                      <a:pt x="392" y="290"/>
                      <a:pt x="392" y="289"/>
                    </a:cubicBezTo>
                    <a:cubicBezTo>
                      <a:pt x="392" y="288"/>
                      <a:pt x="390" y="282"/>
                      <a:pt x="390" y="28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2" name="Freeform 65"/>
              <p:cNvSpPr>
                <a:spLocks/>
              </p:cNvSpPr>
              <p:nvPr/>
            </p:nvSpPr>
            <p:spPr bwMode="auto">
              <a:xfrm>
                <a:off x="2584" y="3017"/>
                <a:ext cx="118" cy="211"/>
              </a:xfrm>
              <a:custGeom>
                <a:avLst/>
                <a:gdLst>
                  <a:gd name="T0" fmla="*/ 54 w 59"/>
                  <a:gd name="T1" fmla="*/ 21 h 105"/>
                  <a:gd name="T2" fmla="*/ 49 w 59"/>
                  <a:gd name="T3" fmla="*/ 11 h 105"/>
                  <a:gd name="T4" fmla="*/ 47 w 59"/>
                  <a:gd name="T5" fmla="*/ 4 h 105"/>
                  <a:gd name="T6" fmla="*/ 37 w 59"/>
                  <a:gd name="T7" fmla="*/ 0 h 105"/>
                  <a:gd name="T8" fmla="*/ 32 w 59"/>
                  <a:gd name="T9" fmla="*/ 2 h 105"/>
                  <a:gd name="T10" fmla="*/ 29 w 59"/>
                  <a:gd name="T11" fmla="*/ 4 h 105"/>
                  <a:gd name="T12" fmla="*/ 23 w 59"/>
                  <a:gd name="T13" fmla="*/ 10 h 105"/>
                  <a:gd name="T14" fmla="*/ 21 w 59"/>
                  <a:gd name="T15" fmla="*/ 14 h 105"/>
                  <a:gd name="T16" fmla="*/ 15 w 59"/>
                  <a:gd name="T17" fmla="*/ 15 h 105"/>
                  <a:gd name="T18" fmla="*/ 12 w 59"/>
                  <a:gd name="T19" fmla="*/ 17 h 105"/>
                  <a:gd name="T20" fmla="*/ 5 w 59"/>
                  <a:gd name="T21" fmla="*/ 15 h 105"/>
                  <a:gd name="T22" fmla="*/ 6 w 59"/>
                  <a:gd name="T23" fmla="*/ 10 h 105"/>
                  <a:gd name="T24" fmla="*/ 6 w 59"/>
                  <a:gd name="T25" fmla="*/ 6 h 105"/>
                  <a:gd name="T26" fmla="*/ 4 w 59"/>
                  <a:gd name="T27" fmla="*/ 9 h 105"/>
                  <a:gd name="T28" fmla="*/ 1 w 59"/>
                  <a:gd name="T29" fmla="*/ 18 h 105"/>
                  <a:gd name="T30" fmla="*/ 0 w 59"/>
                  <a:gd name="T31" fmla="*/ 20 h 105"/>
                  <a:gd name="T32" fmla="*/ 1 w 59"/>
                  <a:gd name="T33" fmla="*/ 23 h 105"/>
                  <a:gd name="T34" fmla="*/ 1 w 59"/>
                  <a:gd name="T35" fmla="*/ 28 h 105"/>
                  <a:gd name="T36" fmla="*/ 6 w 59"/>
                  <a:gd name="T37" fmla="*/ 31 h 105"/>
                  <a:gd name="T38" fmla="*/ 8 w 59"/>
                  <a:gd name="T39" fmla="*/ 34 h 105"/>
                  <a:gd name="T40" fmla="*/ 8 w 59"/>
                  <a:gd name="T41" fmla="*/ 38 h 105"/>
                  <a:gd name="T42" fmla="*/ 11 w 59"/>
                  <a:gd name="T43" fmla="*/ 40 h 105"/>
                  <a:gd name="T44" fmla="*/ 12 w 59"/>
                  <a:gd name="T45" fmla="*/ 46 h 105"/>
                  <a:gd name="T46" fmla="*/ 11 w 59"/>
                  <a:gd name="T47" fmla="*/ 50 h 105"/>
                  <a:gd name="T48" fmla="*/ 7 w 59"/>
                  <a:gd name="T49" fmla="*/ 54 h 105"/>
                  <a:gd name="T50" fmla="*/ 12 w 59"/>
                  <a:gd name="T51" fmla="*/ 58 h 105"/>
                  <a:gd name="T52" fmla="*/ 14 w 59"/>
                  <a:gd name="T53" fmla="*/ 58 h 105"/>
                  <a:gd name="T54" fmla="*/ 14 w 59"/>
                  <a:gd name="T55" fmla="*/ 62 h 105"/>
                  <a:gd name="T56" fmla="*/ 12 w 59"/>
                  <a:gd name="T57" fmla="*/ 66 h 105"/>
                  <a:gd name="T58" fmla="*/ 11 w 59"/>
                  <a:gd name="T59" fmla="*/ 71 h 105"/>
                  <a:gd name="T60" fmla="*/ 10 w 59"/>
                  <a:gd name="T61" fmla="*/ 74 h 105"/>
                  <a:gd name="T62" fmla="*/ 10 w 59"/>
                  <a:gd name="T63" fmla="*/ 82 h 105"/>
                  <a:gd name="T64" fmla="*/ 8 w 59"/>
                  <a:gd name="T65" fmla="*/ 88 h 105"/>
                  <a:gd name="T66" fmla="*/ 10 w 59"/>
                  <a:gd name="T67" fmla="*/ 93 h 105"/>
                  <a:gd name="T68" fmla="*/ 8 w 59"/>
                  <a:gd name="T69" fmla="*/ 98 h 105"/>
                  <a:gd name="T70" fmla="*/ 12 w 59"/>
                  <a:gd name="T71" fmla="*/ 98 h 105"/>
                  <a:gd name="T72" fmla="*/ 14 w 59"/>
                  <a:gd name="T73" fmla="*/ 97 h 105"/>
                  <a:gd name="T74" fmla="*/ 19 w 59"/>
                  <a:gd name="T75" fmla="*/ 103 h 105"/>
                  <a:gd name="T76" fmla="*/ 23 w 59"/>
                  <a:gd name="T77" fmla="*/ 105 h 105"/>
                  <a:gd name="T78" fmla="*/ 28 w 59"/>
                  <a:gd name="T79" fmla="*/ 105 h 105"/>
                  <a:gd name="T80" fmla="*/ 31 w 59"/>
                  <a:gd name="T81" fmla="*/ 97 h 105"/>
                  <a:gd name="T82" fmla="*/ 30 w 59"/>
                  <a:gd name="T83" fmla="*/ 93 h 105"/>
                  <a:gd name="T84" fmla="*/ 33 w 59"/>
                  <a:gd name="T85" fmla="*/ 88 h 105"/>
                  <a:gd name="T86" fmla="*/ 36 w 59"/>
                  <a:gd name="T87" fmla="*/ 88 h 105"/>
                  <a:gd name="T88" fmla="*/ 46 w 59"/>
                  <a:gd name="T89" fmla="*/ 95 h 105"/>
                  <a:gd name="T90" fmla="*/ 51 w 59"/>
                  <a:gd name="T91" fmla="*/ 92 h 105"/>
                  <a:gd name="T92" fmla="*/ 52 w 59"/>
                  <a:gd name="T93" fmla="*/ 86 h 105"/>
                  <a:gd name="T94" fmla="*/ 53 w 59"/>
                  <a:gd name="T95" fmla="*/ 74 h 105"/>
                  <a:gd name="T96" fmla="*/ 51 w 59"/>
                  <a:gd name="T97" fmla="*/ 65 h 105"/>
                  <a:gd name="T98" fmla="*/ 56 w 59"/>
                  <a:gd name="T99" fmla="*/ 53 h 105"/>
                  <a:gd name="T100" fmla="*/ 53 w 59"/>
                  <a:gd name="T101" fmla="*/ 47 h 105"/>
                  <a:gd name="T102" fmla="*/ 53 w 59"/>
                  <a:gd name="T103" fmla="*/ 41 h 105"/>
                  <a:gd name="T104" fmla="*/ 58 w 59"/>
                  <a:gd name="T105" fmla="*/ 31 h 105"/>
                  <a:gd name="T106" fmla="*/ 56 w 59"/>
                  <a:gd name="T107" fmla="*/ 25 h 105"/>
                  <a:gd name="T108" fmla="*/ 54 w 59"/>
                  <a:gd name="T109" fmla="*/ 21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9" h="105">
                    <a:moveTo>
                      <a:pt x="54" y="21"/>
                    </a:moveTo>
                    <a:cubicBezTo>
                      <a:pt x="49" y="11"/>
                      <a:pt x="49" y="11"/>
                      <a:pt x="49" y="11"/>
                    </a:cubicBezTo>
                    <a:cubicBezTo>
                      <a:pt x="47" y="4"/>
                      <a:pt x="47" y="4"/>
                      <a:pt x="47" y="4"/>
                    </a:cubicBezTo>
                    <a:cubicBezTo>
                      <a:pt x="37" y="0"/>
                      <a:pt x="37" y="0"/>
                      <a:pt x="37" y="0"/>
                    </a:cubicBezTo>
                    <a:cubicBezTo>
                      <a:pt x="37" y="0"/>
                      <a:pt x="33" y="2"/>
                      <a:pt x="32" y="2"/>
                    </a:cubicBezTo>
                    <a:cubicBezTo>
                      <a:pt x="31" y="3"/>
                      <a:pt x="30" y="4"/>
                      <a:pt x="29" y="4"/>
                    </a:cubicBezTo>
                    <a:cubicBezTo>
                      <a:pt x="28" y="5"/>
                      <a:pt x="24" y="9"/>
                      <a:pt x="23" y="10"/>
                    </a:cubicBezTo>
                    <a:cubicBezTo>
                      <a:pt x="22" y="12"/>
                      <a:pt x="21" y="14"/>
                      <a:pt x="21" y="14"/>
                    </a:cubicBezTo>
                    <a:cubicBezTo>
                      <a:pt x="21" y="14"/>
                      <a:pt x="16" y="15"/>
                      <a:pt x="15" y="15"/>
                    </a:cubicBezTo>
                    <a:cubicBezTo>
                      <a:pt x="14" y="16"/>
                      <a:pt x="13" y="17"/>
                      <a:pt x="12" y="17"/>
                    </a:cubicBezTo>
                    <a:cubicBezTo>
                      <a:pt x="11" y="18"/>
                      <a:pt x="5" y="15"/>
                      <a:pt x="5" y="15"/>
                    </a:cubicBezTo>
                    <a:cubicBezTo>
                      <a:pt x="6" y="10"/>
                      <a:pt x="6" y="10"/>
                      <a:pt x="6" y="10"/>
                    </a:cubicBezTo>
                    <a:cubicBezTo>
                      <a:pt x="6" y="6"/>
                      <a:pt x="6" y="6"/>
                      <a:pt x="6" y="6"/>
                    </a:cubicBezTo>
                    <a:cubicBezTo>
                      <a:pt x="4" y="9"/>
                      <a:pt x="4" y="9"/>
                      <a:pt x="4" y="9"/>
                    </a:cubicBezTo>
                    <a:cubicBezTo>
                      <a:pt x="1" y="18"/>
                      <a:pt x="1" y="18"/>
                      <a:pt x="1" y="18"/>
                    </a:cubicBezTo>
                    <a:cubicBezTo>
                      <a:pt x="0" y="20"/>
                      <a:pt x="0" y="20"/>
                      <a:pt x="0" y="20"/>
                    </a:cubicBezTo>
                    <a:cubicBezTo>
                      <a:pt x="1" y="23"/>
                      <a:pt x="1" y="23"/>
                      <a:pt x="1" y="23"/>
                    </a:cubicBezTo>
                    <a:cubicBezTo>
                      <a:pt x="1" y="28"/>
                      <a:pt x="1" y="28"/>
                      <a:pt x="1" y="28"/>
                    </a:cubicBezTo>
                    <a:cubicBezTo>
                      <a:pt x="1" y="28"/>
                      <a:pt x="5" y="31"/>
                      <a:pt x="6" y="31"/>
                    </a:cubicBezTo>
                    <a:cubicBezTo>
                      <a:pt x="8" y="31"/>
                      <a:pt x="8" y="34"/>
                      <a:pt x="8" y="34"/>
                    </a:cubicBezTo>
                    <a:cubicBezTo>
                      <a:pt x="8" y="38"/>
                      <a:pt x="8" y="38"/>
                      <a:pt x="8" y="38"/>
                    </a:cubicBezTo>
                    <a:cubicBezTo>
                      <a:pt x="8" y="38"/>
                      <a:pt x="10" y="40"/>
                      <a:pt x="11" y="40"/>
                    </a:cubicBezTo>
                    <a:cubicBezTo>
                      <a:pt x="12" y="41"/>
                      <a:pt x="12" y="45"/>
                      <a:pt x="12" y="46"/>
                    </a:cubicBezTo>
                    <a:cubicBezTo>
                      <a:pt x="12" y="48"/>
                      <a:pt x="12" y="49"/>
                      <a:pt x="11" y="50"/>
                    </a:cubicBezTo>
                    <a:cubicBezTo>
                      <a:pt x="9" y="52"/>
                      <a:pt x="7" y="54"/>
                      <a:pt x="7" y="54"/>
                    </a:cubicBezTo>
                    <a:cubicBezTo>
                      <a:pt x="12" y="58"/>
                      <a:pt x="12" y="58"/>
                      <a:pt x="12" y="58"/>
                    </a:cubicBezTo>
                    <a:cubicBezTo>
                      <a:pt x="14" y="58"/>
                      <a:pt x="14" y="58"/>
                      <a:pt x="14" y="58"/>
                    </a:cubicBezTo>
                    <a:cubicBezTo>
                      <a:pt x="14" y="62"/>
                      <a:pt x="14" y="62"/>
                      <a:pt x="14" y="62"/>
                    </a:cubicBezTo>
                    <a:cubicBezTo>
                      <a:pt x="12" y="66"/>
                      <a:pt x="12" y="66"/>
                      <a:pt x="12" y="66"/>
                    </a:cubicBezTo>
                    <a:cubicBezTo>
                      <a:pt x="11" y="71"/>
                      <a:pt x="11" y="71"/>
                      <a:pt x="11" y="71"/>
                    </a:cubicBezTo>
                    <a:cubicBezTo>
                      <a:pt x="10" y="74"/>
                      <a:pt x="10" y="74"/>
                      <a:pt x="10" y="74"/>
                    </a:cubicBezTo>
                    <a:cubicBezTo>
                      <a:pt x="10" y="82"/>
                      <a:pt x="10" y="82"/>
                      <a:pt x="10" y="82"/>
                    </a:cubicBezTo>
                    <a:cubicBezTo>
                      <a:pt x="8" y="88"/>
                      <a:pt x="8" y="88"/>
                      <a:pt x="8" y="88"/>
                    </a:cubicBezTo>
                    <a:cubicBezTo>
                      <a:pt x="10" y="93"/>
                      <a:pt x="10" y="93"/>
                      <a:pt x="10" y="93"/>
                    </a:cubicBezTo>
                    <a:cubicBezTo>
                      <a:pt x="8" y="98"/>
                      <a:pt x="8" y="98"/>
                      <a:pt x="8" y="98"/>
                    </a:cubicBezTo>
                    <a:cubicBezTo>
                      <a:pt x="8" y="98"/>
                      <a:pt x="10" y="99"/>
                      <a:pt x="12" y="98"/>
                    </a:cubicBezTo>
                    <a:cubicBezTo>
                      <a:pt x="14" y="98"/>
                      <a:pt x="14" y="97"/>
                      <a:pt x="14" y="97"/>
                    </a:cubicBezTo>
                    <a:cubicBezTo>
                      <a:pt x="19" y="103"/>
                      <a:pt x="19" y="103"/>
                      <a:pt x="19" y="103"/>
                    </a:cubicBezTo>
                    <a:cubicBezTo>
                      <a:pt x="23" y="105"/>
                      <a:pt x="23" y="105"/>
                      <a:pt x="23" y="105"/>
                    </a:cubicBezTo>
                    <a:cubicBezTo>
                      <a:pt x="28" y="105"/>
                      <a:pt x="28" y="105"/>
                      <a:pt x="28" y="105"/>
                    </a:cubicBezTo>
                    <a:cubicBezTo>
                      <a:pt x="31" y="97"/>
                      <a:pt x="31" y="97"/>
                      <a:pt x="31" y="97"/>
                    </a:cubicBezTo>
                    <a:cubicBezTo>
                      <a:pt x="30" y="93"/>
                      <a:pt x="30" y="93"/>
                      <a:pt x="30" y="93"/>
                    </a:cubicBezTo>
                    <a:cubicBezTo>
                      <a:pt x="33" y="88"/>
                      <a:pt x="33" y="88"/>
                      <a:pt x="33" y="88"/>
                    </a:cubicBezTo>
                    <a:cubicBezTo>
                      <a:pt x="36" y="88"/>
                      <a:pt x="36" y="88"/>
                      <a:pt x="36" y="88"/>
                    </a:cubicBezTo>
                    <a:cubicBezTo>
                      <a:pt x="36" y="88"/>
                      <a:pt x="44" y="94"/>
                      <a:pt x="46" y="95"/>
                    </a:cubicBezTo>
                    <a:cubicBezTo>
                      <a:pt x="48" y="96"/>
                      <a:pt x="51" y="92"/>
                      <a:pt x="51" y="92"/>
                    </a:cubicBezTo>
                    <a:cubicBezTo>
                      <a:pt x="52" y="86"/>
                      <a:pt x="52" y="86"/>
                      <a:pt x="52" y="86"/>
                    </a:cubicBezTo>
                    <a:cubicBezTo>
                      <a:pt x="53" y="74"/>
                      <a:pt x="53" y="74"/>
                      <a:pt x="53" y="74"/>
                    </a:cubicBezTo>
                    <a:cubicBezTo>
                      <a:pt x="51" y="65"/>
                      <a:pt x="51" y="65"/>
                      <a:pt x="51" y="65"/>
                    </a:cubicBezTo>
                    <a:cubicBezTo>
                      <a:pt x="56" y="53"/>
                      <a:pt x="56" y="53"/>
                      <a:pt x="56" y="53"/>
                    </a:cubicBezTo>
                    <a:cubicBezTo>
                      <a:pt x="53" y="47"/>
                      <a:pt x="53" y="47"/>
                      <a:pt x="53" y="47"/>
                    </a:cubicBezTo>
                    <a:cubicBezTo>
                      <a:pt x="53" y="41"/>
                      <a:pt x="53" y="41"/>
                      <a:pt x="53" y="41"/>
                    </a:cubicBezTo>
                    <a:cubicBezTo>
                      <a:pt x="53" y="41"/>
                      <a:pt x="57" y="33"/>
                      <a:pt x="58" y="31"/>
                    </a:cubicBezTo>
                    <a:cubicBezTo>
                      <a:pt x="59" y="28"/>
                      <a:pt x="56" y="25"/>
                      <a:pt x="56" y="25"/>
                    </a:cubicBezTo>
                    <a:lnTo>
                      <a:pt x="54" y="21"/>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3" name="Freeform 66"/>
              <p:cNvSpPr>
                <a:spLocks/>
              </p:cNvSpPr>
              <p:nvPr/>
            </p:nvSpPr>
            <p:spPr bwMode="auto">
              <a:xfrm>
                <a:off x="2891" y="3254"/>
                <a:ext cx="211" cy="147"/>
              </a:xfrm>
              <a:custGeom>
                <a:avLst/>
                <a:gdLst>
                  <a:gd name="T0" fmla="*/ 100 w 105"/>
                  <a:gd name="T1" fmla="*/ 19 h 73"/>
                  <a:gd name="T2" fmla="*/ 105 w 105"/>
                  <a:gd name="T3" fmla="*/ 10 h 73"/>
                  <a:gd name="T4" fmla="*/ 104 w 105"/>
                  <a:gd name="T5" fmla="*/ 5 h 73"/>
                  <a:gd name="T6" fmla="*/ 101 w 105"/>
                  <a:gd name="T7" fmla="*/ 0 h 73"/>
                  <a:gd name="T8" fmla="*/ 95 w 105"/>
                  <a:gd name="T9" fmla="*/ 4 h 73"/>
                  <a:gd name="T10" fmla="*/ 93 w 105"/>
                  <a:gd name="T11" fmla="*/ 7 h 73"/>
                  <a:gd name="T12" fmla="*/ 88 w 105"/>
                  <a:gd name="T13" fmla="*/ 6 h 73"/>
                  <a:gd name="T14" fmla="*/ 81 w 105"/>
                  <a:gd name="T15" fmla="*/ 4 h 73"/>
                  <a:gd name="T16" fmla="*/ 76 w 105"/>
                  <a:gd name="T17" fmla="*/ 10 h 73"/>
                  <a:gd name="T18" fmla="*/ 68 w 105"/>
                  <a:gd name="T19" fmla="*/ 13 h 73"/>
                  <a:gd name="T20" fmla="*/ 62 w 105"/>
                  <a:gd name="T21" fmla="*/ 15 h 73"/>
                  <a:gd name="T22" fmla="*/ 57 w 105"/>
                  <a:gd name="T23" fmla="*/ 16 h 73"/>
                  <a:gd name="T24" fmla="*/ 52 w 105"/>
                  <a:gd name="T25" fmla="*/ 16 h 73"/>
                  <a:gd name="T26" fmla="*/ 44 w 105"/>
                  <a:gd name="T27" fmla="*/ 17 h 73"/>
                  <a:gd name="T28" fmla="*/ 36 w 105"/>
                  <a:gd name="T29" fmla="*/ 15 h 73"/>
                  <a:gd name="T30" fmla="*/ 32 w 105"/>
                  <a:gd name="T31" fmla="*/ 11 h 73"/>
                  <a:gd name="T32" fmla="*/ 26 w 105"/>
                  <a:gd name="T33" fmla="*/ 9 h 73"/>
                  <a:gd name="T34" fmla="*/ 22 w 105"/>
                  <a:gd name="T35" fmla="*/ 11 h 73"/>
                  <a:gd name="T36" fmla="*/ 20 w 105"/>
                  <a:gd name="T37" fmla="*/ 15 h 73"/>
                  <a:gd name="T38" fmla="*/ 16 w 105"/>
                  <a:gd name="T39" fmla="*/ 18 h 73"/>
                  <a:gd name="T40" fmla="*/ 11 w 105"/>
                  <a:gd name="T41" fmla="*/ 15 h 73"/>
                  <a:gd name="T42" fmla="*/ 9 w 105"/>
                  <a:gd name="T43" fmla="*/ 12 h 73"/>
                  <a:gd name="T44" fmla="*/ 5 w 105"/>
                  <a:gd name="T45" fmla="*/ 13 h 73"/>
                  <a:gd name="T46" fmla="*/ 1 w 105"/>
                  <a:gd name="T47" fmla="*/ 18 h 73"/>
                  <a:gd name="T48" fmla="*/ 1 w 105"/>
                  <a:gd name="T49" fmla="*/ 26 h 73"/>
                  <a:gd name="T50" fmla="*/ 0 w 105"/>
                  <a:gd name="T51" fmla="*/ 32 h 73"/>
                  <a:gd name="T52" fmla="*/ 6 w 105"/>
                  <a:gd name="T53" fmla="*/ 36 h 73"/>
                  <a:gd name="T54" fmla="*/ 10 w 105"/>
                  <a:gd name="T55" fmla="*/ 38 h 73"/>
                  <a:gd name="T56" fmla="*/ 16 w 105"/>
                  <a:gd name="T57" fmla="*/ 37 h 73"/>
                  <a:gd name="T58" fmla="*/ 20 w 105"/>
                  <a:gd name="T59" fmla="*/ 41 h 73"/>
                  <a:gd name="T60" fmla="*/ 27 w 105"/>
                  <a:gd name="T61" fmla="*/ 41 h 73"/>
                  <a:gd name="T62" fmla="*/ 34 w 105"/>
                  <a:gd name="T63" fmla="*/ 47 h 73"/>
                  <a:gd name="T64" fmla="*/ 37 w 105"/>
                  <a:gd name="T65" fmla="*/ 48 h 73"/>
                  <a:gd name="T66" fmla="*/ 40 w 105"/>
                  <a:gd name="T67" fmla="*/ 51 h 73"/>
                  <a:gd name="T68" fmla="*/ 47 w 105"/>
                  <a:gd name="T69" fmla="*/ 57 h 73"/>
                  <a:gd name="T70" fmla="*/ 63 w 105"/>
                  <a:gd name="T71" fmla="*/ 59 h 73"/>
                  <a:gd name="T72" fmla="*/ 69 w 105"/>
                  <a:gd name="T73" fmla="*/ 60 h 73"/>
                  <a:gd name="T74" fmla="*/ 71 w 105"/>
                  <a:gd name="T75" fmla="*/ 68 h 73"/>
                  <a:gd name="T76" fmla="*/ 74 w 105"/>
                  <a:gd name="T77" fmla="*/ 69 h 73"/>
                  <a:gd name="T78" fmla="*/ 79 w 105"/>
                  <a:gd name="T79" fmla="*/ 71 h 73"/>
                  <a:gd name="T80" fmla="*/ 87 w 105"/>
                  <a:gd name="T81" fmla="*/ 72 h 73"/>
                  <a:gd name="T82" fmla="*/ 96 w 105"/>
                  <a:gd name="T83" fmla="*/ 73 h 73"/>
                  <a:gd name="T84" fmla="*/ 98 w 105"/>
                  <a:gd name="T85" fmla="*/ 70 h 73"/>
                  <a:gd name="T86" fmla="*/ 98 w 105"/>
                  <a:gd name="T87" fmla="*/ 68 h 73"/>
                  <a:gd name="T88" fmla="*/ 98 w 105"/>
                  <a:gd name="T89" fmla="*/ 66 h 73"/>
                  <a:gd name="T90" fmla="*/ 99 w 105"/>
                  <a:gd name="T91" fmla="*/ 61 h 73"/>
                  <a:gd name="T92" fmla="*/ 103 w 105"/>
                  <a:gd name="T93" fmla="*/ 56 h 73"/>
                  <a:gd name="T94" fmla="*/ 101 w 105"/>
                  <a:gd name="T95" fmla="*/ 53 h 73"/>
                  <a:gd name="T96" fmla="*/ 100 w 105"/>
                  <a:gd name="T97" fmla="*/ 49 h 73"/>
                  <a:gd name="T98" fmla="*/ 96 w 105"/>
                  <a:gd name="T99" fmla="*/ 44 h 73"/>
                  <a:gd name="T100" fmla="*/ 93 w 105"/>
                  <a:gd name="T101" fmla="*/ 38 h 73"/>
                  <a:gd name="T102" fmla="*/ 92 w 105"/>
                  <a:gd name="T103" fmla="*/ 34 h 73"/>
                  <a:gd name="T104" fmla="*/ 97 w 105"/>
                  <a:gd name="T105" fmla="*/ 25 h 73"/>
                  <a:gd name="T106" fmla="*/ 100 w 105"/>
                  <a:gd name="T107" fmla="*/ 19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05" h="73">
                    <a:moveTo>
                      <a:pt x="100" y="19"/>
                    </a:moveTo>
                    <a:cubicBezTo>
                      <a:pt x="100" y="19"/>
                      <a:pt x="105" y="10"/>
                      <a:pt x="105" y="10"/>
                    </a:cubicBezTo>
                    <a:cubicBezTo>
                      <a:pt x="104" y="5"/>
                      <a:pt x="104" y="5"/>
                      <a:pt x="104" y="5"/>
                    </a:cubicBezTo>
                    <a:cubicBezTo>
                      <a:pt x="101" y="0"/>
                      <a:pt x="101" y="0"/>
                      <a:pt x="101" y="0"/>
                    </a:cubicBezTo>
                    <a:cubicBezTo>
                      <a:pt x="95" y="4"/>
                      <a:pt x="95" y="4"/>
                      <a:pt x="95" y="4"/>
                    </a:cubicBezTo>
                    <a:cubicBezTo>
                      <a:pt x="93" y="7"/>
                      <a:pt x="93" y="7"/>
                      <a:pt x="93" y="7"/>
                    </a:cubicBezTo>
                    <a:cubicBezTo>
                      <a:pt x="88" y="6"/>
                      <a:pt x="88" y="6"/>
                      <a:pt x="88" y="6"/>
                    </a:cubicBezTo>
                    <a:cubicBezTo>
                      <a:pt x="81" y="4"/>
                      <a:pt x="81" y="4"/>
                      <a:pt x="81" y="4"/>
                    </a:cubicBezTo>
                    <a:cubicBezTo>
                      <a:pt x="76" y="10"/>
                      <a:pt x="76" y="10"/>
                      <a:pt x="76" y="10"/>
                    </a:cubicBezTo>
                    <a:cubicBezTo>
                      <a:pt x="68" y="13"/>
                      <a:pt x="68" y="13"/>
                      <a:pt x="68" y="13"/>
                    </a:cubicBezTo>
                    <a:cubicBezTo>
                      <a:pt x="68" y="13"/>
                      <a:pt x="63" y="14"/>
                      <a:pt x="62" y="15"/>
                    </a:cubicBezTo>
                    <a:cubicBezTo>
                      <a:pt x="61" y="15"/>
                      <a:pt x="57" y="16"/>
                      <a:pt x="57" y="16"/>
                    </a:cubicBezTo>
                    <a:cubicBezTo>
                      <a:pt x="52" y="16"/>
                      <a:pt x="52" y="16"/>
                      <a:pt x="52" y="16"/>
                    </a:cubicBezTo>
                    <a:cubicBezTo>
                      <a:pt x="44" y="17"/>
                      <a:pt x="44" y="17"/>
                      <a:pt x="44" y="17"/>
                    </a:cubicBezTo>
                    <a:cubicBezTo>
                      <a:pt x="36" y="15"/>
                      <a:pt x="36" y="15"/>
                      <a:pt x="36" y="15"/>
                    </a:cubicBezTo>
                    <a:cubicBezTo>
                      <a:pt x="32" y="11"/>
                      <a:pt x="32" y="11"/>
                      <a:pt x="32" y="11"/>
                    </a:cubicBezTo>
                    <a:cubicBezTo>
                      <a:pt x="26" y="9"/>
                      <a:pt x="26" y="9"/>
                      <a:pt x="26" y="9"/>
                    </a:cubicBezTo>
                    <a:cubicBezTo>
                      <a:pt x="22" y="11"/>
                      <a:pt x="22" y="11"/>
                      <a:pt x="22" y="11"/>
                    </a:cubicBezTo>
                    <a:cubicBezTo>
                      <a:pt x="20" y="15"/>
                      <a:pt x="20" y="15"/>
                      <a:pt x="20" y="15"/>
                    </a:cubicBezTo>
                    <a:cubicBezTo>
                      <a:pt x="16" y="18"/>
                      <a:pt x="16" y="18"/>
                      <a:pt x="16" y="18"/>
                    </a:cubicBezTo>
                    <a:cubicBezTo>
                      <a:pt x="11" y="15"/>
                      <a:pt x="11" y="15"/>
                      <a:pt x="11" y="15"/>
                    </a:cubicBezTo>
                    <a:cubicBezTo>
                      <a:pt x="9" y="12"/>
                      <a:pt x="9" y="12"/>
                      <a:pt x="9" y="12"/>
                    </a:cubicBezTo>
                    <a:cubicBezTo>
                      <a:pt x="5" y="13"/>
                      <a:pt x="5" y="13"/>
                      <a:pt x="5" y="13"/>
                    </a:cubicBezTo>
                    <a:cubicBezTo>
                      <a:pt x="1" y="18"/>
                      <a:pt x="1" y="18"/>
                      <a:pt x="1" y="18"/>
                    </a:cubicBezTo>
                    <a:cubicBezTo>
                      <a:pt x="1" y="18"/>
                      <a:pt x="1" y="25"/>
                      <a:pt x="1" y="26"/>
                    </a:cubicBezTo>
                    <a:cubicBezTo>
                      <a:pt x="1" y="27"/>
                      <a:pt x="0" y="32"/>
                      <a:pt x="0" y="32"/>
                    </a:cubicBezTo>
                    <a:cubicBezTo>
                      <a:pt x="0" y="32"/>
                      <a:pt x="5" y="35"/>
                      <a:pt x="6" y="36"/>
                    </a:cubicBezTo>
                    <a:cubicBezTo>
                      <a:pt x="6" y="37"/>
                      <a:pt x="10" y="38"/>
                      <a:pt x="10" y="38"/>
                    </a:cubicBezTo>
                    <a:cubicBezTo>
                      <a:pt x="16" y="37"/>
                      <a:pt x="16" y="37"/>
                      <a:pt x="16" y="37"/>
                    </a:cubicBezTo>
                    <a:cubicBezTo>
                      <a:pt x="20" y="41"/>
                      <a:pt x="20" y="41"/>
                      <a:pt x="20" y="41"/>
                    </a:cubicBezTo>
                    <a:cubicBezTo>
                      <a:pt x="27" y="41"/>
                      <a:pt x="27" y="41"/>
                      <a:pt x="27" y="41"/>
                    </a:cubicBezTo>
                    <a:cubicBezTo>
                      <a:pt x="34" y="47"/>
                      <a:pt x="34" y="47"/>
                      <a:pt x="34" y="47"/>
                    </a:cubicBezTo>
                    <a:cubicBezTo>
                      <a:pt x="37" y="48"/>
                      <a:pt x="37" y="48"/>
                      <a:pt x="37" y="48"/>
                    </a:cubicBezTo>
                    <a:cubicBezTo>
                      <a:pt x="37" y="48"/>
                      <a:pt x="39" y="51"/>
                      <a:pt x="40" y="51"/>
                    </a:cubicBezTo>
                    <a:cubicBezTo>
                      <a:pt x="40" y="52"/>
                      <a:pt x="47" y="57"/>
                      <a:pt x="47" y="57"/>
                    </a:cubicBezTo>
                    <a:cubicBezTo>
                      <a:pt x="63" y="59"/>
                      <a:pt x="63" y="59"/>
                      <a:pt x="63" y="59"/>
                    </a:cubicBezTo>
                    <a:cubicBezTo>
                      <a:pt x="69" y="60"/>
                      <a:pt x="69" y="60"/>
                      <a:pt x="69" y="60"/>
                    </a:cubicBezTo>
                    <a:cubicBezTo>
                      <a:pt x="71" y="68"/>
                      <a:pt x="71" y="68"/>
                      <a:pt x="71" y="68"/>
                    </a:cubicBezTo>
                    <a:cubicBezTo>
                      <a:pt x="71" y="68"/>
                      <a:pt x="73" y="69"/>
                      <a:pt x="74" y="69"/>
                    </a:cubicBezTo>
                    <a:cubicBezTo>
                      <a:pt x="75" y="70"/>
                      <a:pt x="79" y="71"/>
                      <a:pt x="79" y="71"/>
                    </a:cubicBezTo>
                    <a:cubicBezTo>
                      <a:pt x="87" y="72"/>
                      <a:pt x="87" y="72"/>
                      <a:pt x="87" y="72"/>
                    </a:cubicBezTo>
                    <a:cubicBezTo>
                      <a:pt x="87" y="72"/>
                      <a:pt x="95" y="73"/>
                      <a:pt x="96" y="73"/>
                    </a:cubicBezTo>
                    <a:cubicBezTo>
                      <a:pt x="97" y="73"/>
                      <a:pt x="97" y="72"/>
                      <a:pt x="98" y="70"/>
                    </a:cubicBezTo>
                    <a:cubicBezTo>
                      <a:pt x="98" y="69"/>
                      <a:pt x="98" y="68"/>
                      <a:pt x="98" y="68"/>
                    </a:cubicBezTo>
                    <a:cubicBezTo>
                      <a:pt x="98" y="66"/>
                      <a:pt x="98" y="66"/>
                      <a:pt x="98" y="66"/>
                    </a:cubicBezTo>
                    <a:cubicBezTo>
                      <a:pt x="99" y="61"/>
                      <a:pt x="99" y="61"/>
                      <a:pt x="99" y="61"/>
                    </a:cubicBezTo>
                    <a:cubicBezTo>
                      <a:pt x="99" y="61"/>
                      <a:pt x="102" y="57"/>
                      <a:pt x="103" y="56"/>
                    </a:cubicBezTo>
                    <a:cubicBezTo>
                      <a:pt x="104" y="56"/>
                      <a:pt x="101" y="53"/>
                      <a:pt x="101" y="53"/>
                    </a:cubicBezTo>
                    <a:cubicBezTo>
                      <a:pt x="100" y="49"/>
                      <a:pt x="100" y="49"/>
                      <a:pt x="100" y="49"/>
                    </a:cubicBezTo>
                    <a:cubicBezTo>
                      <a:pt x="100" y="49"/>
                      <a:pt x="96" y="46"/>
                      <a:pt x="96" y="44"/>
                    </a:cubicBezTo>
                    <a:cubicBezTo>
                      <a:pt x="96" y="42"/>
                      <a:pt x="94" y="39"/>
                      <a:pt x="93" y="38"/>
                    </a:cubicBezTo>
                    <a:cubicBezTo>
                      <a:pt x="92" y="36"/>
                      <a:pt x="92" y="34"/>
                      <a:pt x="92" y="34"/>
                    </a:cubicBezTo>
                    <a:cubicBezTo>
                      <a:pt x="92" y="34"/>
                      <a:pt x="96" y="27"/>
                      <a:pt x="97" y="25"/>
                    </a:cubicBezTo>
                    <a:cubicBezTo>
                      <a:pt x="98" y="24"/>
                      <a:pt x="100" y="20"/>
                      <a:pt x="100" y="19"/>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4" name="Freeform 67"/>
              <p:cNvSpPr>
                <a:spLocks/>
              </p:cNvSpPr>
              <p:nvPr/>
            </p:nvSpPr>
            <p:spPr bwMode="auto">
              <a:xfrm>
                <a:off x="4318" y="3228"/>
                <a:ext cx="152" cy="89"/>
              </a:xfrm>
              <a:custGeom>
                <a:avLst/>
                <a:gdLst>
                  <a:gd name="T0" fmla="*/ 2 w 76"/>
                  <a:gd name="T1" fmla="*/ 31 h 44"/>
                  <a:gd name="T2" fmla="*/ 2 w 76"/>
                  <a:gd name="T3" fmla="*/ 28 h 44"/>
                  <a:gd name="T4" fmla="*/ 0 w 76"/>
                  <a:gd name="T5" fmla="*/ 24 h 44"/>
                  <a:gd name="T6" fmla="*/ 1 w 76"/>
                  <a:gd name="T7" fmla="*/ 24 h 44"/>
                  <a:gd name="T8" fmla="*/ 6 w 76"/>
                  <a:gd name="T9" fmla="*/ 25 h 44"/>
                  <a:gd name="T10" fmla="*/ 7 w 76"/>
                  <a:gd name="T11" fmla="*/ 24 h 44"/>
                  <a:gd name="T12" fmla="*/ 9 w 76"/>
                  <a:gd name="T13" fmla="*/ 21 h 44"/>
                  <a:gd name="T14" fmla="*/ 12 w 76"/>
                  <a:gd name="T15" fmla="*/ 21 h 44"/>
                  <a:gd name="T16" fmla="*/ 13 w 76"/>
                  <a:gd name="T17" fmla="*/ 20 h 44"/>
                  <a:gd name="T18" fmla="*/ 14 w 76"/>
                  <a:gd name="T19" fmla="*/ 21 h 44"/>
                  <a:gd name="T20" fmla="*/ 16 w 76"/>
                  <a:gd name="T21" fmla="*/ 21 h 44"/>
                  <a:gd name="T22" fmla="*/ 18 w 76"/>
                  <a:gd name="T23" fmla="*/ 22 h 44"/>
                  <a:gd name="T24" fmla="*/ 21 w 76"/>
                  <a:gd name="T25" fmla="*/ 20 h 44"/>
                  <a:gd name="T26" fmla="*/ 22 w 76"/>
                  <a:gd name="T27" fmla="*/ 15 h 44"/>
                  <a:gd name="T28" fmla="*/ 22 w 76"/>
                  <a:gd name="T29" fmla="*/ 12 h 44"/>
                  <a:gd name="T30" fmla="*/ 26 w 76"/>
                  <a:gd name="T31" fmla="*/ 14 h 44"/>
                  <a:gd name="T32" fmla="*/ 29 w 76"/>
                  <a:gd name="T33" fmla="*/ 14 h 44"/>
                  <a:gd name="T34" fmla="*/ 35 w 76"/>
                  <a:gd name="T35" fmla="*/ 15 h 44"/>
                  <a:gd name="T36" fmla="*/ 46 w 76"/>
                  <a:gd name="T37" fmla="*/ 13 h 44"/>
                  <a:gd name="T38" fmla="*/ 49 w 76"/>
                  <a:gd name="T39" fmla="*/ 12 h 44"/>
                  <a:gd name="T40" fmla="*/ 53 w 76"/>
                  <a:gd name="T41" fmla="*/ 12 h 44"/>
                  <a:gd name="T42" fmla="*/ 56 w 76"/>
                  <a:gd name="T43" fmla="*/ 10 h 44"/>
                  <a:gd name="T44" fmla="*/ 61 w 76"/>
                  <a:gd name="T45" fmla="*/ 8 h 44"/>
                  <a:gd name="T46" fmla="*/ 62 w 76"/>
                  <a:gd name="T47" fmla="*/ 6 h 44"/>
                  <a:gd name="T48" fmla="*/ 64 w 76"/>
                  <a:gd name="T49" fmla="*/ 6 h 44"/>
                  <a:gd name="T50" fmla="*/ 67 w 76"/>
                  <a:gd name="T51" fmla="*/ 5 h 44"/>
                  <a:gd name="T52" fmla="*/ 71 w 76"/>
                  <a:gd name="T53" fmla="*/ 2 h 44"/>
                  <a:gd name="T54" fmla="*/ 76 w 76"/>
                  <a:gd name="T55" fmla="*/ 1 h 44"/>
                  <a:gd name="T56" fmla="*/ 71 w 76"/>
                  <a:gd name="T57" fmla="*/ 4 h 44"/>
                  <a:gd name="T58" fmla="*/ 66 w 76"/>
                  <a:gd name="T59" fmla="*/ 8 h 44"/>
                  <a:gd name="T60" fmla="*/ 61 w 76"/>
                  <a:gd name="T61" fmla="*/ 11 h 44"/>
                  <a:gd name="T62" fmla="*/ 58 w 76"/>
                  <a:gd name="T63" fmla="*/ 15 h 44"/>
                  <a:gd name="T64" fmla="*/ 55 w 76"/>
                  <a:gd name="T65" fmla="*/ 16 h 44"/>
                  <a:gd name="T66" fmla="*/ 54 w 76"/>
                  <a:gd name="T67" fmla="*/ 21 h 44"/>
                  <a:gd name="T68" fmla="*/ 58 w 76"/>
                  <a:gd name="T69" fmla="*/ 26 h 44"/>
                  <a:gd name="T70" fmla="*/ 60 w 76"/>
                  <a:gd name="T71" fmla="*/ 29 h 44"/>
                  <a:gd name="T72" fmla="*/ 56 w 76"/>
                  <a:gd name="T73" fmla="*/ 28 h 44"/>
                  <a:gd name="T74" fmla="*/ 51 w 76"/>
                  <a:gd name="T75" fmla="*/ 29 h 44"/>
                  <a:gd name="T76" fmla="*/ 47 w 76"/>
                  <a:gd name="T77" fmla="*/ 29 h 44"/>
                  <a:gd name="T78" fmla="*/ 44 w 76"/>
                  <a:gd name="T79" fmla="*/ 33 h 44"/>
                  <a:gd name="T80" fmla="*/ 41 w 76"/>
                  <a:gd name="T81" fmla="*/ 36 h 44"/>
                  <a:gd name="T82" fmla="*/ 38 w 76"/>
                  <a:gd name="T83" fmla="*/ 37 h 44"/>
                  <a:gd name="T84" fmla="*/ 34 w 76"/>
                  <a:gd name="T85" fmla="*/ 39 h 44"/>
                  <a:gd name="T86" fmla="*/ 29 w 76"/>
                  <a:gd name="T87" fmla="*/ 40 h 44"/>
                  <a:gd name="T88" fmla="*/ 23 w 76"/>
                  <a:gd name="T89" fmla="*/ 42 h 44"/>
                  <a:gd name="T90" fmla="*/ 19 w 76"/>
                  <a:gd name="T91" fmla="*/ 40 h 44"/>
                  <a:gd name="T92" fmla="*/ 16 w 76"/>
                  <a:gd name="T93" fmla="*/ 42 h 44"/>
                  <a:gd name="T94" fmla="*/ 10 w 76"/>
                  <a:gd name="T95" fmla="*/ 40 h 44"/>
                  <a:gd name="T96" fmla="*/ 6 w 76"/>
                  <a:gd name="T97" fmla="*/ 39 h 44"/>
                  <a:gd name="T98" fmla="*/ 4 w 76"/>
                  <a:gd name="T99" fmla="*/ 35 h 44"/>
                  <a:gd name="T100" fmla="*/ 2 w 76"/>
                  <a:gd name="T101" fmla="*/ 31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76" h="44">
                    <a:moveTo>
                      <a:pt x="2" y="31"/>
                    </a:moveTo>
                    <a:cubicBezTo>
                      <a:pt x="2" y="30"/>
                      <a:pt x="2" y="30"/>
                      <a:pt x="2" y="28"/>
                    </a:cubicBezTo>
                    <a:cubicBezTo>
                      <a:pt x="1" y="26"/>
                      <a:pt x="0" y="24"/>
                      <a:pt x="0" y="24"/>
                    </a:cubicBezTo>
                    <a:cubicBezTo>
                      <a:pt x="0" y="24"/>
                      <a:pt x="0" y="23"/>
                      <a:pt x="1" y="24"/>
                    </a:cubicBezTo>
                    <a:cubicBezTo>
                      <a:pt x="3" y="25"/>
                      <a:pt x="3" y="27"/>
                      <a:pt x="6" y="25"/>
                    </a:cubicBezTo>
                    <a:cubicBezTo>
                      <a:pt x="6" y="25"/>
                      <a:pt x="7" y="25"/>
                      <a:pt x="7" y="24"/>
                    </a:cubicBezTo>
                    <a:cubicBezTo>
                      <a:pt x="8" y="23"/>
                      <a:pt x="9" y="21"/>
                      <a:pt x="9" y="21"/>
                    </a:cubicBezTo>
                    <a:cubicBezTo>
                      <a:pt x="11" y="20"/>
                      <a:pt x="10" y="21"/>
                      <a:pt x="12" y="21"/>
                    </a:cubicBezTo>
                    <a:cubicBezTo>
                      <a:pt x="12" y="21"/>
                      <a:pt x="13" y="20"/>
                      <a:pt x="13" y="20"/>
                    </a:cubicBezTo>
                    <a:cubicBezTo>
                      <a:pt x="13" y="20"/>
                      <a:pt x="14" y="21"/>
                      <a:pt x="14" y="21"/>
                    </a:cubicBezTo>
                    <a:cubicBezTo>
                      <a:pt x="15" y="21"/>
                      <a:pt x="15" y="21"/>
                      <a:pt x="16" y="21"/>
                    </a:cubicBezTo>
                    <a:cubicBezTo>
                      <a:pt x="16" y="21"/>
                      <a:pt x="18" y="22"/>
                      <a:pt x="18" y="22"/>
                    </a:cubicBezTo>
                    <a:cubicBezTo>
                      <a:pt x="19" y="22"/>
                      <a:pt x="21" y="22"/>
                      <a:pt x="21" y="20"/>
                    </a:cubicBezTo>
                    <a:cubicBezTo>
                      <a:pt x="21" y="19"/>
                      <a:pt x="22" y="17"/>
                      <a:pt x="22" y="15"/>
                    </a:cubicBezTo>
                    <a:cubicBezTo>
                      <a:pt x="22" y="13"/>
                      <a:pt x="21" y="11"/>
                      <a:pt x="22" y="12"/>
                    </a:cubicBezTo>
                    <a:cubicBezTo>
                      <a:pt x="23" y="12"/>
                      <a:pt x="25" y="13"/>
                      <a:pt x="26" y="14"/>
                    </a:cubicBezTo>
                    <a:cubicBezTo>
                      <a:pt x="28" y="14"/>
                      <a:pt x="28" y="13"/>
                      <a:pt x="29" y="14"/>
                    </a:cubicBezTo>
                    <a:cubicBezTo>
                      <a:pt x="30" y="14"/>
                      <a:pt x="33" y="15"/>
                      <a:pt x="35" y="15"/>
                    </a:cubicBezTo>
                    <a:cubicBezTo>
                      <a:pt x="39" y="15"/>
                      <a:pt x="42" y="14"/>
                      <a:pt x="46" y="13"/>
                    </a:cubicBezTo>
                    <a:cubicBezTo>
                      <a:pt x="47" y="13"/>
                      <a:pt x="48" y="12"/>
                      <a:pt x="49" y="12"/>
                    </a:cubicBezTo>
                    <a:cubicBezTo>
                      <a:pt x="50" y="12"/>
                      <a:pt x="51" y="12"/>
                      <a:pt x="53" y="12"/>
                    </a:cubicBezTo>
                    <a:cubicBezTo>
                      <a:pt x="54" y="11"/>
                      <a:pt x="55" y="10"/>
                      <a:pt x="56" y="10"/>
                    </a:cubicBezTo>
                    <a:cubicBezTo>
                      <a:pt x="58" y="9"/>
                      <a:pt x="60" y="9"/>
                      <a:pt x="61" y="8"/>
                    </a:cubicBezTo>
                    <a:cubicBezTo>
                      <a:pt x="62" y="7"/>
                      <a:pt x="62" y="6"/>
                      <a:pt x="62" y="6"/>
                    </a:cubicBezTo>
                    <a:cubicBezTo>
                      <a:pt x="63" y="6"/>
                      <a:pt x="64" y="6"/>
                      <a:pt x="64" y="6"/>
                    </a:cubicBezTo>
                    <a:cubicBezTo>
                      <a:pt x="65" y="6"/>
                      <a:pt x="66" y="5"/>
                      <a:pt x="67" y="5"/>
                    </a:cubicBezTo>
                    <a:cubicBezTo>
                      <a:pt x="69" y="4"/>
                      <a:pt x="69" y="3"/>
                      <a:pt x="71" y="2"/>
                    </a:cubicBezTo>
                    <a:cubicBezTo>
                      <a:pt x="74" y="0"/>
                      <a:pt x="76" y="0"/>
                      <a:pt x="76" y="1"/>
                    </a:cubicBezTo>
                    <a:cubicBezTo>
                      <a:pt x="75" y="2"/>
                      <a:pt x="72" y="3"/>
                      <a:pt x="71" y="4"/>
                    </a:cubicBezTo>
                    <a:cubicBezTo>
                      <a:pt x="70" y="6"/>
                      <a:pt x="68" y="7"/>
                      <a:pt x="66" y="8"/>
                    </a:cubicBezTo>
                    <a:cubicBezTo>
                      <a:pt x="65" y="8"/>
                      <a:pt x="62" y="10"/>
                      <a:pt x="61" y="11"/>
                    </a:cubicBezTo>
                    <a:cubicBezTo>
                      <a:pt x="60" y="13"/>
                      <a:pt x="60" y="14"/>
                      <a:pt x="58" y="15"/>
                    </a:cubicBezTo>
                    <a:cubicBezTo>
                      <a:pt x="56" y="16"/>
                      <a:pt x="55" y="14"/>
                      <a:pt x="55" y="16"/>
                    </a:cubicBezTo>
                    <a:cubicBezTo>
                      <a:pt x="54" y="17"/>
                      <a:pt x="54" y="19"/>
                      <a:pt x="54" y="21"/>
                    </a:cubicBezTo>
                    <a:cubicBezTo>
                      <a:pt x="55" y="23"/>
                      <a:pt x="57" y="25"/>
                      <a:pt x="58" y="26"/>
                    </a:cubicBezTo>
                    <a:cubicBezTo>
                      <a:pt x="59" y="27"/>
                      <a:pt x="61" y="29"/>
                      <a:pt x="60" y="29"/>
                    </a:cubicBezTo>
                    <a:cubicBezTo>
                      <a:pt x="59" y="30"/>
                      <a:pt x="58" y="29"/>
                      <a:pt x="56" y="28"/>
                    </a:cubicBezTo>
                    <a:cubicBezTo>
                      <a:pt x="54" y="28"/>
                      <a:pt x="52" y="29"/>
                      <a:pt x="51" y="29"/>
                    </a:cubicBezTo>
                    <a:cubicBezTo>
                      <a:pt x="49" y="29"/>
                      <a:pt x="49" y="28"/>
                      <a:pt x="47" y="29"/>
                    </a:cubicBezTo>
                    <a:cubicBezTo>
                      <a:pt x="45" y="29"/>
                      <a:pt x="44" y="32"/>
                      <a:pt x="44" y="33"/>
                    </a:cubicBezTo>
                    <a:cubicBezTo>
                      <a:pt x="44" y="35"/>
                      <a:pt x="42" y="35"/>
                      <a:pt x="41" y="36"/>
                    </a:cubicBezTo>
                    <a:cubicBezTo>
                      <a:pt x="40" y="37"/>
                      <a:pt x="39" y="36"/>
                      <a:pt x="38" y="37"/>
                    </a:cubicBezTo>
                    <a:cubicBezTo>
                      <a:pt x="36" y="38"/>
                      <a:pt x="36" y="39"/>
                      <a:pt x="34" y="39"/>
                    </a:cubicBezTo>
                    <a:cubicBezTo>
                      <a:pt x="32" y="39"/>
                      <a:pt x="30" y="40"/>
                      <a:pt x="29" y="40"/>
                    </a:cubicBezTo>
                    <a:cubicBezTo>
                      <a:pt x="24" y="40"/>
                      <a:pt x="26" y="44"/>
                      <a:pt x="23" y="42"/>
                    </a:cubicBezTo>
                    <a:cubicBezTo>
                      <a:pt x="22" y="42"/>
                      <a:pt x="21" y="41"/>
                      <a:pt x="19" y="40"/>
                    </a:cubicBezTo>
                    <a:cubicBezTo>
                      <a:pt x="18" y="39"/>
                      <a:pt x="17" y="41"/>
                      <a:pt x="16" y="42"/>
                    </a:cubicBezTo>
                    <a:cubicBezTo>
                      <a:pt x="14" y="42"/>
                      <a:pt x="11" y="41"/>
                      <a:pt x="10" y="40"/>
                    </a:cubicBezTo>
                    <a:cubicBezTo>
                      <a:pt x="8" y="39"/>
                      <a:pt x="8" y="40"/>
                      <a:pt x="6" y="39"/>
                    </a:cubicBezTo>
                    <a:cubicBezTo>
                      <a:pt x="4" y="38"/>
                      <a:pt x="5" y="36"/>
                      <a:pt x="4" y="35"/>
                    </a:cubicBezTo>
                    <a:cubicBezTo>
                      <a:pt x="3" y="34"/>
                      <a:pt x="2" y="33"/>
                      <a:pt x="2" y="3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5" name="Freeform 68"/>
              <p:cNvSpPr>
                <a:spLocks/>
              </p:cNvSpPr>
              <p:nvPr/>
            </p:nvSpPr>
            <p:spPr bwMode="auto">
              <a:xfrm>
                <a:off x="1440" y="547"/>
                <a:ext cx="383" cy="321"/>
              </a:xfrm>
              <a:custGeom>
                <a:avLst/>
                <a:gdLst>
                  <a:gd name="T0" fmla="*/ 38 w 191"/>
                  <a:gd name="T1" fmla="*/ 63 h 160"/>
                  <a:gd name="T2" fmla="*/ 25 w 191"/>
                  <a:gd name="T3" fmla="*/ 59 h 160"/>
                  <a:gd name="T4" fmla="*/ 9 w 191"/>
                  <a:gd name="T5" fmla="*/ 57 h 160"/>
                  <a:gd name="T6" fmla="*/ 11 w 191"/>
                  <a:gd name="T7" fmla="*/ 61 h 160"/>
                  <a:gd name="T8" fmla="*/ 27 w 191"/>
                  <a:gd name="T9" fmla="*/ 74 h 160"/>
                  <a:gd name="T10" fmla="*/ 28 w 191"/>
                  <a:gd name="T11" fmla="*/ 86 h 160"/>
                  <a:gd name="T12" fmla="*/ 28 w 191"/>
                  <a:gd name="T13" fmla="*/ 91 h 160"/>
                  <a:gd name="T14" fmla="*/ 21 w 191"/>
                  <a:gd name="T15" fmla="*/ 103 h 160"/>
                  <a:gd name="T16" fmla="*/ 7 w 191"/>
                  <a:gd name="T17" fmla="*/ 100 h 160"/>
                  <a:gd name="T18" fmla="*/ 17 w 191"/>
                  <a:gd name="T19" fmla="*/ 112 h 160"/>
                  <a:gd name="T20" fmla="*/ 39 w 191"/>
                  <a:gd name="T21" fmla="*/ 131 h 160"/>
                  <a:gd name="T22" fmla="*/ 69 w 191"/>
                  <a:gd name="T23" fmla="*/ 158 h 160"/>
                  <a:gd name="T24" fmla="*/ 105 w 191"/>
                  <a:gd name="T25" fmla="*/ 153 h 160"/>
                  <a:gd name="T26" fmla="*/ 132 w 191"/>
                  <a:gd name="T27" fmla="*/ 146 h 160"/>
                  <a:gd name="T28" fmla="*/ 156 w 191"/>
                  <a:gd name="T29" fmla="*/ 143 h 160"/>
                  <a:gd name="T30" fmla="*/ 171 w 191"/>
                  <a:gd name="T31" fmla="*/ 133 h 160"/>
                  <a:gd name="T32" fmla="*/ 182 w 191"/>
                  <a:gd name="T33" fmla="*/ 127 h 160"/>
                  <a:gd name="T34" fmla="*/ 185 w 191"/>
                  <a:gd name="T35" fmla="*/ 120 h 160"/>
                  <a:gd name="T36" fmla="*/ 190 w 191"/>
                  <a:gd name="T37" fmla="*/ 107 h 160"/>
                  <a:gd name="T38" fmla="*/ 183 w 191"/>
                  <a:gd name="T39" fmla="*/ 88 h 160"/>
                  <a:gd name="T40" fmla="*/ 181 w 191"/>
                  <a:gd name="T41" fmla="*/ 75 h 160"/>
                  <a:gd name="T42" fmla="*/ 183 w 191"/>
                  <a:gd name="T43" fmla="*/ 61 h 160"/>
                  <a:gd name="T44" fmla="*/ 169 w 191"/>
                  <a:gd name="T45" fmla="*/ 62 h 160"/>
                  <a:gd name="T46" fmla="*/ 166 w 191"/>
                  <a:gd name="T47" fmla="*/ 47 h 160"/>
                  <a:gd name="T48" fmla="*/ 154 w 191"/>
                  <a:gd name="T49" fmla="*/ 55 h 160"/>
                  <a:gd name="T50" fmla="*/ 139 w 191"/>
                  <a:gd name="T51" fmla="*/ 54 h 160"/>
                  <a:gd name="T52" fmla="*/ 129 w 191"/>
                  <a:gd name="T53" fmla="*/ 52 h 160"/>
                  <a:gd name="T54" fmla="*/ 118 w 191"/>
                  <a:gd name="T55" fmla="*/ 65 h 160"/>
                  <a:gd name="T56" fmla="*/ 114 w 191"/>
                  <a:gd name="T57" fmla="*/ 44 h 160"/>
                  <a:gd name="T58" fmla="*/ 103 w 191"/>
                  <a:gd name="T59" fmla="*/ 43 h 160"/>
                  <a:gd name="T60" fmla="*/ 96 w 191"/>
                  <a:gd name="T61" fmla="*/ 55 h 160"/>
                  <a:gd name="T62" fmla="*/ 88 w 191"/>
                  <a:gd name="T63" fmla="*/ 35 h 160"/>
                  <a:gd name="T64" fmla="*/ 78 w 191"/>
                  <a:gd name="T65" fmla="*/ 54 h 160"/>
                  <a:gd name="T66" fmla="*/ 65 w 191"/>
                  <a:gd name="T67" fmla="*/ 55 h 160"/>
                  <a:gd name="T68" fmla="*/ 58 w 191"/>
                  <a:gd name="T69" fmla="*/ 61 h 160"/>
                  <a:gd name="T70" fmla="*/ 61 w 191"/>
                  <a:gd name="T71" fmla="*/ 48 h 160"/>
                  <a:gd name="T72" fmla="*/ 63 w 191"/>
                  <a:gd name="T73" fmla="*/ 42 h 160"/>
                  <a:gd name="T74" fmla="*/ 67 w 191"/>
                  <a:gd name="T75" fmla="*/ 32 h 160"/>
                  <a:gd name="T76" fmla="*/ 65 w 191"/>
                  <a:gd name="T77" fmla="*/ 24 h 160"/>
                  <a:gd name="T78" fmla="*/ 60 w 191"/>
                  <a:gd name="T79" fmla="*/ 6 h 160"/>
                  <a:gd name="T80" fmla="*/ 51 w 191"/>
                  <a:gd name="T81" fmla="*/ 2 h 160"/>
                  <a:gd name="T82" fmla="*/ 49 w 191"/>
                  <a:gd name="T83" fmla="*/ 7 h 160"/>
                  <a:gd name="T84" fmla="*/ 54 w 191"/>
                  <a:gd name="T85" fmla="*/ 11 h 160"/>
                  <a:gd name="T86" fmla="*/ 47 w 191"/>
                  <a:gd name="T87" fmla="*/ 10 h 160"/>
                  <a:gd name="T88" fmla="*/ 51 w 191"/>
                  <a:gd name="T89" fmla="*/ 27 h 160"/>
                  <a:gd name="T90" fmla="*/ 48 w 191"/>
                  <a:gd name="T91" fmla="*/ 23 h 160"/>
                  <a:gd name="T92" fmla="*/ 45 w 191"/>
                  <a:gd name="T93" fmla="*/ 20 h 160"/>
                  <a:gd name="T94" fmla="*/ 43 w 191"/>
                  <a:gd name="T95" fmla="*/ 13 h 160"/>
                  <a:gd name="T96" fmla="*/ 35 w 191"/>
                  <a:gd name="T97" fmla="*/ 8 h 160"/>
                  <a:gd name="T98" fmla="*/ 30 w 191"/>
                  <a:gd name="T99" fmla="*/ 15 h 160"/>
                  <a:gd name="T100" fmla="*/ 26 w 191"/>
                  <a:gd name="T101" fmla="*/ 22 h 160"/>
                  <a:gd name="T102" fmla="*/ 25 w 191"/>
                  <a:gd name="T103" fmla="*/ 25 h 160"/>
                  <a:gd name="T104" fmla="*/ 19 w 191"/>
                  <a:gd name="T105" fmla="*/ 23 h 160"/>
                  <a:gd name="T106" fmla="*/ 19 w 191"/>
                  <a:gd name="T107" fmla="*/ 29 h 160"/>
                  <a:gd name="T108" fmla="*/ 9 w 191"/>
                  <a:gd name="T109" fmla="*/ 24 h 160"/>
                  <a:gd name="T110" fmla="*/ 16 w 191"/>
                  <a:gd name="T111" fmla="*/ 36 h 160"/>
                  <a:gd name="T112" fmla="*/ 29 w 191"/>
                  <a:gd name="T113" fmla="*/ 37 h 160"/>
                  <a:gd name="T114" fmla="*/ 36 w 191"/>
                  <a:gd name="T115" fmla="*/ 37 h 160"/>
                  <a:gd name="T116" fmla="*/ 43 w 191"/>
                  <a:gd name="T117" fmla="*/ 43 h 160"/>
                  <a:gd name="T118" fmla="*/ 48 w 191"/>
                  <a:gd name="T119" fmla="*/ 48 h 160"/>
                  <a:gd name="T120" fmla="*/ 38 w 191"/>
                  <a:gd name="T121" fmla="*/ 53 h 160"/>
                  <a:gd name="T122" fmla="*/ 38 w 191"/>
                  <a:gd name="T123" fmla="*/ 59 h 1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91" h="160">
                    <a:moveTo>
                      <a:pt x="39" y="60"/>
                    </a:moveTo>
                    <a:cubicBezTo>
                      <a:pt x="42" y="62"/>
                      <a:pt x="42" y="62"/>
                      <a:pt x="42" y="62"/>
                    </a:cubicBezTo>
                    <a:cubicBezTo>
                      <a:pt x="44" y="61"/>
                      <a:pt x="44" y="61"/>
                      <a:pt x="44" y="61"/>
                    </a:cubicBezTo>
                    <a:cubicBezTo>
                      <a:pt x="47" y="59"/>
                      <a:pt x="47" y="59"/>
                      <a:pt x="47" y="59"/>
                    </a:cubicBezTo>
                    <a:cubicBezTo>
                      <a:pt x="48" y="61"/>
                      <a:pt x="48" y="61"/>
                      <a:pt x="48" y="61"/>
                    </a:cubicBezTo>
                    <a:cubicBezTo>
                      <a:pt x="45" y="64"/>
                      <a:pt x="45" y="64"/>
                      <a:pt x="45" y="64"/>
                    </a:cubicBezTo>
                    <a:cubicBezTo>
                      <a:pt x="44" y="65"/>
                      <a:pt x="44" y="65"/>
                      <a:pt x="44" y="65"/>
                    </a:cubicBezTo>
                    <a:cubicBezTo>
                      <a:pt x="44" y="67"/>
                      <a:pt x="44" y="67"/>
                      <a:pt x="44" y="67"/>
                    </a:cubicBezTo>
                    <a:cubicBezTo>
                      <a:pt x="41" y="66"/>
                      <a:pt x="41" y="66"/>
                      <a:pt x="41" y="66"/>
                    </a:cubicBezTo>
                    <a:cubicBezTo>
                      <a:pt x="38" y="63"/>
                      <a:pt x="38" y="63"/>
                      <a:pt x="38" y="63"/>
                    </a:cubicBezTo>
                    <a:cubicBezTo>
                      <a:pt x="36" y="63"/>
                      <a:pt x="36" y="63"/>
                      <a:pt x="36" y="63"/>
                    </a:cubicBezTo>
                    <a:cubicBezTo>
                      <a:pt x="34" y="62"/>
                      <a:pt x="34" y="62"/>
                      <a:pt x="34" y="62"/>
                    </a:cubicBezTo>
                    <a:cubicBezTo>
                      <a:pt x="33" y="59"/>
                      <a:pt x="33" y="59"/>
                      <a:pt x="33" y="59"/>
                    </a:cubicBezTo>
                    <a:cubicBezTo>
                      <a:pt x="32" y="60"/>
                      <a:pt x="32" y="60"/>
                      <a:pt x="32" y="60"/>
                    </a:cubicBezTo>
                    <a:cubicBezTo>
                      <a:pt x="30" y="61"/>
                      <a:pt x="30" y="61"/>
                      <a:pt x="30" y="61"/>
                    </a:cubicBezTo>
                    <a:cubicBezTo>
                      <a:pt x="29" y="62"/>
                      <a:pt x="29" y="62"/>
                      <a:pt x="29" y="62"/>
                    </a:cubicBezTo>
                    <a:cubicBezTo>
                      <a:pt x="27" y="60"/>
                      <a:pt x="27" y="60"/>
                      <a:pt x="27" y="60"/>
                    </a:cubicBezTo>
                    <a:cubicBezTo>
                      <a:pt x="28" y="58"/>
                      <a:pt x="28" y="58"/>
                      <a:pt x="28" y="58"/>
                    </a:cubicBezTo>
                    <a:cubicBezTo>
                      <a:pt x="26" y="59"/>
                      <a:pt x="26" y="59"/>
                      <a:pt x="26" y="59"/>
                    </a:cubicBezTo>
                    <a:cubicBezTo>
                      <a:pt x="26" y="59"/>
                      <a:pt x="25" y="60"/>
                      <a:pt x="25" y="59"/>
                    </a:cubicBezTo>
                    <a:cubicBezTo>
                      <a:pt x="24" y="59"/>
                      <a:pt x="23" y="59"/>
                      <a:pt x="23" y="59"/>
                    </a:cubicBezTo>
                    <a:cubicBezTo>
                      <a:pt x="22" y="59"/>
                      <a:pt x="22" y="58"/>
                      <a:pt x="21" y="58"/>
                    </a:cubicBezTo>
                    <a:cubicBezTo>
                      <a:pt x="20" y="57"/>
                      <a:pt x="19" y="56"/>
                      <a:pt x="19" y="56"/>
                    </a:cubicBezTo>
                    <a:cubicBezTo>
                      <a:pt x="17" y="57"/>
                      <a:pt x="17" y="57"/>
                      <a:pt x="17" y="57"/>
                    </a:cubicBezTo>
                    <a:cubicBezTo>
                      <a:pt x="16" y="58"/>
                      <a:pt x="16" y="58"/>
                      <a:pt x="16" y="58"/>
                    </a:cubicBezTo>
                    <a:cubicBezTo>
                      <a:pt x="15" y="57"/>
                      <a:pt x="15" y="57"/>
                      <a:pt x="15" y="57"/>
                    </a:cubicBezTo>
                    <a:cubicBezTo>
                      <a:pt x="14" y="57"/>
                      <a:pt x="14" y="57"/>
                      <a:pt x="14" y="57"/>
                    </a:cubicBezTo>
                    <a:cubicBezTo>
                      <a:pt x="11" y="57"/>
                      <a:pt x="11" y="57"/>
                      <a:pt x="11" y="57"/>
                    </a:cubicBezTo>
                    <a:cubicBezTo>
                      <a:pt x="10" y="57"/>
                      <a:pt x="10" y="57"/>
                      <a:pt x="10" y="57"/>
                    </a:cubicBezTo>
                    <a:cubicBezTo>
                      <a:pt x="10" y="57"/>
                      <a:pt x="10" y="57"/>
                      <a:pt x="9" y="57"/>
                    </a:cubicBezTo>
                    <a:cubicBezTo>
                      <a:pt x="8" y="56"/>
                      <a:pt x="7" y="56"/>
                      <a:pt x="7" y="56"/>
                    </a:cubicBezTo>
                    <a:cubicBezTo>
                      <a:pt x="5" y="55"/>
                      <a:pt x="5" y="55"/>
                      <a:pt x="5" y="55"/>
                    </a:cubicBezTo>
                    <a:cubicBezTo>
                      <a:pt x="3" y="55"/>
                      <a:pt x="3" y="55"/>
                      <a:pt x="3" y="55"/>
                    </a:cubicBezTo>
                    <a:cubicBezTo>
                      <a:pt x="3" y="55"/>
                      <a:pt x="2" y="54"/>
                      <a:pt x="2" y="55"/>
                    </a:cubicBezTo>
                    <a:cubicBezTo>
                      <a:pt x="2" y="56"/>
                      <a:pt x="0" y="58"/>
                      <a:pt x="1" y="58"/>
                    </a:cubicBezTo>
                    <a:cubicBezTo>
                      <a:pt x="1" y="59"/>
                      <a:pt x="2" y="59"/>
                      <a:pt x="3" y="61"/>
                    </a:cubicBezTo>
                    <a:cubicBezTo>
                      <a:pt x="4" y="62"/>
                      <a:pt x="4" y="62"/>
                      <a:pt x="4" y="62"/>
                    </a:cubicBezTo>
                    <a:cubicBezTo>
                      <a:pt x="7" y="62"/>
                      <a:pt x="7" y="62"/>
                      <a:pt x="7" y="62"/>
                    </a:cubicBezTo>
                    <a:cubicBezTo>
                      <a:pt x="8" y="61"/>
                      <a:pt x="8" y="61"/>
                      <a:pt x="8" y="61"/>
                    </a:cubicBezTo>
                    <a:cubicBezTo>
                      <a:pt x="11" y="61"/>
                      <a:pt x="11" y="61"/>
                      <a:pt x="11" y="61"/>
                    </a:cubicBezTo>
                    <a:cubicBezTo>
                      <a:pt x="12" y="63"/>
                      <a:pt x="12" y="65"/>
                      <a:pt x="13" y="64"/>
                    </a:cubicBezTo>
                    <a:cubicBezTo>
                      <a:pt x="14" y="63"/>
                      <a:pt x="14" y="63"/>
                      <a:pt x="14" y="63"/>
                    </a:cubicBezTo>
                    <a:cubicBezTo>
                      <a:pt x="15" y="64"/>
                      <a:pt x="15" y="64"/>
                      <a:pt x="15" y="64"/>
                    </a:cubicBezTo>
                    <a:cubicBezTo>
                      <a:pt x="15" y="64"/>
                      <a:pt x="17" y="67"/>
                      <a:pt x="18" y="67"/>
                    </a:cubicBezTo>
                    <a:cubicBezTo>
                      <a:pt x="19" y="68"/>
                      <a:pt x="19" y="68"/>
                      <a:pt x="19" y="68"/>
                    </a:cubicBezTo>
                    <a:cubicBezTo>
                      <a:pt x="23" y="70"/>
                      <a:pt x="23" y="70"/>
                      <a:pt x="23" y="70"/>
                    </a:cubicBezTo>
                    <a:cubicBezTo>
                      <a:pt x="24" y="70"/>
                      <a:pt x="24" y="70"/>
                      <a:pt x="24" y="70"/>
                    </a:cubicBezTo>
                    <a:cubicBezTo>
                      <a:pt x="24" y="70"/>
                      <a:pt x="27" y="69"/>
                      <a:pt x="27" y="69"/>
                    </a:cubicBezTo>
                    <a:cubicBezTo>
                      <a:pt x="27" y="70"/>
                      <a:pt x="28" y="71"/>
                      <a:pt x="28" y="72"/>
                    </a:cubicBezTo>
                    <a:cubicBezTo>
                      <a:pt x="28" y="72"/>
                      <a:pt x="28" y="73"/>
                      <a:pt x="27" y="74"/>
                    </a:cubicBezTo>
                    <a:cubicBezTo>
                      <a:pt x="27" y="74"/>
                      <a:pt x="28" y="75"/>
                      <a:pt x="28" y="75"/>
                    </a:cubicBezTo>
                    <a:cubicBezTo>
                      <a:pt x="25" y="77"/>
                      <a:pt x="25" y="77"/>
                      <a:pt x="25" y="77"/>
                    </a:cubicBezTo>
                    <a:cubicBezTo>
                      <a:pt x="25" y="80"/>
                      <a:pt x="25" y="80"/>
                      <a:pt x="25" y="80"/>
                    </a:cubicBezTo>
                    <a:cubicBezTo>
                      <a:pt x="25" y="80"/>
                      <a:pt x="25" y="81"/>
                      <a:pt x="25" y="81"/>
                    </a:cubicBezTo>
                    <a:cubicBezTo>
                      <a:pt x="25" y="82"/>
                      <a:pt x="24" y="84"/>
                      <a:pt x="24" y="84"/>
                    </a:cubicBezTo>
                    <a:cubicBezTo>
                      <a:pt x="26" y="83"/>
                      <a:pt x="26" y="83"/>
                      <a:pt x="26" y="83"/>
                    </a:cubicBezTo>
                    <a:cubicBezTo>
                      <a:pt x="26" y="83"/>
                      <a:pt x="27" y="83"/>
                      <a:pt x="27" y="84"/>
                    </a:cubicBezTo>
                    <a:cubicBezTo>
                      <a:pt x="26" y="85"/>
                      <a:pt x="26" y="86"/>
                      <a:pt x="26" y="86"/>
                    </a:cubicBezTo>
                    <a:cubicBezTo>
                      <a:pt x="26" y="86"/>
                      <a:pt x="26" y="88"/>
                      <a:pt x="27" y="87"/>
                    </a:cubicBezTo>
                    <a:cubicBezTo>
                      <a:pt x="28" y="86"/>
                      <a:pt x="28" y="86"/>
                      <a:pt x="28" y="86"/>
                    </a:cubicBezTo>
                    <a:cubicBezTo>
                      <a:pt x="30" y="86"/>
                      <a:pt x="30" y="86"/>
                      <a:pt x="30" y="86"/>
                    </a:cubicBezTo>
                    <a:cubicBezTo>
                      <a:pt x="32" y="85"/>
                      <a:pt x="32" y="85"/>
                      <a:pt x="32" y="85"/>
                    </a:cubicBezTo>
                    <a:cubicBezTo>
                      <a:pt x="32" y="85"/>
                      <a:pt x="32" y="85"/>
                      <a:pt x="34" y="84"/>
                    </a:cubicBezTo>
                    <a:cubicBezTo>
                      <a:pt x="35" y="84"/>
                      <a:pt x="37" y="84"/>
                      <a:pt x="37" y="84"/>
                    </a:cubicBezTo>
                    <a:cubicBezTo>
                      <a:pt x="37" y="84"/>
                      <a:pt x="38" y="86"/>
                      <a:pt x="38" y="86"/>
                    </a:cubicBezTo>
                    <a:cubicBezTo>
                      <a:pt x="37" y="86"/>
                      <a:pt x="33" y="86"/>
                      <a:pt x="33" y="86"/>
                    </a:cubicBezTo>
                    <a:cubicBezTo>
                      <a:pt x="32" y="86"/>
                      <a:pt x="32" y="86"/>
                      <a:pt x="32" y="86"/>
                    </a:cubicBezTo>
                    <a:cubicBezTo>
                      <a:pt x="30" y="88"/>
                      <a:pt x="30" y="88"/>
                      <a:pt x="30" y="88"/>
                    </a:cubicBezTo>
                    <a:cubicBezTo>
                      <a:pt x="28" y="89"/>
                      <a:pt x="28" y="89"/>
                      <a:pt x="28" y="89"/>
                    </a:cubicBezTo>
                    <a:cubicBezTo>
                      <a:pt x="28" y="89"/>
                      <a:pt x="27" y="91"/>
                      <a:pt x="28" y="91"/>
                    </a:cubicBezTo>
                    <a:cubicBezTo>
                      <a:pt x="28" y="92"/>
                      <a:pt x="26" y="93"/>
                      <a:pt x="26" y="93"/>
                    </a:cubicBezTo>
                    <a:cubicBezTo>
                      <a:pt x="25" y="93"/>
                      <a:pt x="25" y="93"/>
                      <a:pt x="25" y="93"/>
                    </a:cubicBezTo>
                    <a:cubicBezTo>
                      <a:pt x="25" y="93"/>
                      <a:pt x="25" y="93"/>
                      <a:pt x="25" y="93"/>
                    </a:cubicBezTo>
                    <a:cubicBezTo>
                      <a:pt x="25" y="93"/>
                      <a:pt x="25" y="94"/>
                      <a:pt x="26" y="95"/>
                    </a:cubicBezTo>
                    <a:cubicBezTo>
                      <a:pt x="27" y="95"/>
                      <a:pt x="30" y="94"/>
                      <a:pt x="30" y="94"/>
                    </a:cubicBezTo>
                    <a:cubicBezTo>
                      <a:pt x="30" y="94"/>
                      <a:pt x="31" y="94"/>
                      <a:pt x="30" y="95"/>
                    </a:cubicBezTo>
                    <a:cubicBezTo>
                      <a:pt x="30" y="96"/>
                      <a:pt x="29" y="98"/>
                      <a:pt x="29" y="98"/>
                    </a:cubicBezTo>
                    <a:cubicBezTo>
                      <a:pt x="29" y="98"/>
                      <a:pt x="28" y="98"/>
                      <a:pt x="26" y="99"/>
                    </a:cubicBezTo>
                    <a:cubicBezTo>
                      <a:pt x="24" y="99"/>
                      <a:pt x="22" y="101"/>
                      <a:pt x="22" y="101"/>
                    </a:cubicBezTo>
                    <a:cubicBezTo>
                      <a:pt x="21" y="103"/>
                      <a:pt x="21" y="103"/>
                      <a:pt x="21" y="103"/>
                    </a:cubicBezTo>
                    <a:cubicBezTo>
                      <a:pt x="21" y="103"/>
                      <a:pt x="21" y="104"/>
                      <a:pt x="19" y="104"/>
                    </a:cubicBezTo>
                    <a:cubicBezTo>
                      <a:pt x="18" y="103"/>
                      <a:pt x="15" y="103"/>
                      <a:pt x="15" y="103"/>
                    </a:cubicBezTo>
                    <a:cubicBezTo>
                      <a:pt x="14" y="104"/>
                      <a:pt x="14" y="104"/>
                      <a:pt x="14" y="104"/>
                    </a:cubicBezTo>
                    <a:cubicBezTo>
                      <a:pt x="14" y="104"/>
                      <a:pt x="13" y="104"/>
                      <a:pt x="12" y="104"/>
                    </a:cubicBezTo>
                    <a:cubicBezTo>
                      <a:pt x="11" y="104"/>
                      <a:pt x="11" y="103"/>
                      <a:pt x="11" y="103"/>
                    </a:cubicBezTo>
                    <a:cubicBezTo>
                      <a:pt x="11" y="100"/>
                      <a:pt x="11" y="100"/>
                      <a:pt x="11" y="100"/>
                    </a:cubicBezTo>
                    <a:cubicBezTo>
                      <a:pt x="11" y="99"/>
                      <a:pt x="11" y="99"/>
                      <a:pt x="11" y="99"/>
                    </a:cubicBezTo>
                    <a:cubicBezTo>
                      <a:pt x="10" y="96"/>
                      <a:pt x="10" y="96"/>
                      <a:pt x="10" y="96"/>
                    </a:cubicBezTo>
                    <a:cubicBezTo>
                      <a:pt x="10" y="96"/>
                      <a:pt x="9" y="98"/>
                      <a:pt x="8" y="98"/>
                    </a:cubicBezTo>
                    <a:cubicBezTo>
                      <a:pt x="8" y="99"/>
                      <a:pt x="7" y="100"/>
                      <a:pt x="7" y="100"/>
                    </a:cubicBezTo>
                    <a:cubicBezTo>
                      <a:pt x="6" y="102"/>
                      <a:pt x="6" y="102"/>
                      <a:pt x="6" y="102"/>
                    </a:cubicBezTo>
                    <a:cubicBezTo>
                      <a:pt x="5" y="103"/>
                      <a:pt x="5" y="103"/>
                      <a:pt x="5" y="103"/>
                    </a:cubicBezTo>
                    <a:cubicBezTo>
                      <a:pt x="6" y="106"/>
                      <a:pt x="6" y="106"/>
                      <a:pt x="6" y="106"/>
                    </a:cubicBezTo>
                    <a:cubicBezTo>
                      <a:pt x="5" y="107"/>
                      <a:pt x="5" y="107"/>
                      <a:pt x="5" y="107"/>
                    </a:cubicBezTo>
                    <a:cubicBezTo>
                      <a:pt x="5" y="107"/>
                      <a:pt x="3" y="108"/>
                      <a:pt x="4" y="108"/>
                    </a:cubicBezTo>
                    <a:cubicBezTo>
                      <a:pt x="5" y="109"/>
                      <a:pt x="8" y="110"/>
                      <a:pt x="8" y="110"/>
                    </a:cubicBezTo>
                    <a:cubicBezTo>
                      <a:pt x="8" y="110"/>
                      <a:pt x="9" y="109"/>
                      <a:pt x="10" y="110"/>
                    </a:cubicBezTo>
                    <a:cubicBezTo>
                      <a:pt x="12" y="111"/>
                      <a:pt x="13" y="112"/>
                      <a:pt x="13" y="112"/>
                    </a:cubicBezTo>
                    <a:cubicBezTo>
                      <a:pt x="14" y="112"/>
                      <a:pt x="14" y="112"/>
                      <a:pt x="14" y="112"/>
                    </a:cubicBezTo>
                    <a:cubicBezTo>
                      <a:pt x="17" y="112"/>
                      <a:pt x="17" y="112"/>
                      <a:pt x="17" y="112"/>
                    </a:cubicBezTo>
                    <a:cubicBezTo>
                      <a:pt x="18" y="113"/>
                      <a:pt x="18" y="113"/>
                      <a:pt x="18" y="113"/>
                    </a:cubicBezTo>
                    <a:cubicBezTo>
                      <a:pt x="22" y="114"/>
                      <a:pt x="22" y="114"/>
                      <a:pt x="22" y="114"/>
                    </a:cubicBezTo>
                    <a:cubicBezTo>
                      <a:pt x="22" y="114"/>
                      <a:pt x="23" y="116"/>
                      <a:pt x="23" y="116"/>
                    </a:cubicBezTo>
                    <a:cubicBezTo>
                      <a:pt x="23" y="117"/>
                      <a:pt x="26" y="118"/>
                      <a:pt x="26" y="118"/>
                    </a:cubicBezTo>
                    <a:cubicBezTo>
                      <a:pt x="26" y="118"/>
                      <a:pt x="25" y="118"/>
                      <a:pt x="27" y="118"/>
                    </a:cubicBezTo>
                    <a:cubicBezTo>
                      <a:pt x="29" y="118"/>
                      <a:pt x="30" y="118"/>
                      <a:pt x="30" y="118"/>
                    </a:cubicBezTo>
                    <a:cubicBezTo>
                      <a:pt x="30" y="118"/>
                      <a:pt x="32" y="118"/>
                      <a:pt x="33" y="119"/>
                    </a:cubicBezTo>
                    <a:cubicBezTo>
                      <a:pt x="33" y="120"/>
                      <a:pt x="35" y="123"/>
                      <a:pt x="35" y="123"/>
                    </a:cubicBezTo>
                    <a:cubicBezTo>
                      <a:pt x="38" y="128"/>
                      <a:pt x="38" y="128"/>
                      <a:pt x="38" y="128"/>
                    </a:cubicBezTo>
                    <a:cubicBezTo>
                      <a:pt x="39" y="131"/>
                      <a:pt x="39" y="131"/>
                      <a:pt x="39" y="131"/>
                    </a:cubicBezTo>
                    <a:cubicBezTo>
                      <a:pt x="39" y="131"/>
                      <a:pt x="39" y="131"/>
                      <a:pt x="41" y="133"/>
                    </a:cubicBezTo>
                    <a:cubicBezTo>
                      <a:pt x="42" y="134"/>
                      <a:pt x="43" y="136"/>
                      <a:pt x="43" y="136"/>
                    </a:cubicBezTo>
                    <a:cubicBezTo>
                      <a:pt x="43" y="136"/>
                      <a:pt x="43" y="136"/>
                      <a:pt x="44" y="137"/>
                    </a:cubicBezTo>
                    <a:cubicBezTo>
                      <a:pt x="45" y="139"/>
                      <a:pt x="46" y="140"/>
                      <a:pt x="46" y="140"/>
                    </a:cubicBezTo>
                    <a:cubicBezTo>
                      <a:pt x="46" y="140"/>
                      <a:pt x="46" y="142"/>
                      <a:pt x="47" y="142"/>
                    </a:cubicBezTo>
                    <a:cubicBezTo>
                      <a:pt x="49" y="143"/>
                      <a:pt x="50" y="143"/>
                      <a:pt x="51" y="144"/>
                    </a:cubicBezTo>
                    <a:cubicBezTo>
                      <a:pt x="52" y="145"/>
                      <a:pt x="54" y="147"/>
                      <a:pt x="54" y="147"/>
                    </a:cubicBezTo>
                    <a:cubicBezTo>
                      <a:pt x="54" y="147"/>
                      <a:pt x="58" y="151"/>
                      <a:pt x="60" y="152"/>
                    </a:cubicBezTo>
                    <a:cubicBezTo>
                      <a:pt x="61" y="154"/>
                      <a:pt x="63" y="156"/>
                      <a:pt x="64" y="156"/>
                    </a:cubicBezTo>
                    <a:cubicBezTo>
                      <a:pt x="65" y="156"/>
                      <a:pt x="69" y="158"/>
                      <a:pt x="69" y="158"/>
                    </a:cubicBezTo>
                    <a:cubicBezTo>
                      <a:pt x="69" y="158"/>
                      <a:pt x="71" y="159"/>
                      <a:pt x="72" y="159"/>
                    </a:cubicBezTo>
                    <a:cubicBezTo>
                      <a:pt x="73" y="159"/>
                      <a:pt x="70" y="158"/>
                      <a:pt x="75" y="158"/>
                    </a:cubicBezTo>
                    <a:cubicBezTo>
                      <a:pt x="80" y="158"/>
                      <a:pt x="83" y="160"/>
                      <a:pt x="83" y="160"/>
                    </a:cubicBezTo>
                    <a:cubicBezTo>
                      <a:pt x="86" y="158"/>
                      <a:pt x="86" y="158"/>
                      <a:pt x="86" y="158"/>
                    </a:cubicBezTo>
                    <a:cubicBezTo>
                      <a:pt x="86" y="158"/>
                      <a:pt x="86" y="159"/>
                      <a:pt x="87" y="157"/>
                    </a:cubicBezTo>
                    <a:cubicBezTo>
                      <a:pt x="87" y="155"/>
                      <a:pt x="88" y="153"/>
                      <a:pt x="88" y="153"/>
                    </a:cubicBezTo>
                    <a:cubicBezTo>
                      <a:pt x="88" y="153"/>
                      <a:pt x="87" y="152"/>
                      <a:pt x="89" y="152"/>
                    </a:cubicBezTo>
                    <a:cubicBezTo>
                      <a:pt x="91" y="151"/>
                      <a:pt x="96" y="151"/>
                      <a:pt x="97" y="151"/>
                    </a:cubicBezTo>
                    <a:cubicBezTo>
                      <a:pt x="97" y="151"/>
                      <a:pt x="98" y="152"/>
                      <a:pt x="98" y="151"/>
                    </a:cubicBezTo>
                    <a:cubicBezTo>
                      <a:pt x="99" y="150"/>
                      <a:pt x="105" y="153"/>
                      <a:pt x="105" y="153"/>
                    </a:cubicBezTo>
                    <a:cubicBezTo>
                      <a:pt x="107" y="151"/>
                      <a:pt x="107" y="151"/>
                      <a:pt x="107" y="151"/>
                    </a:cubicBezTo>
                    <a:cubicBezTo>
                      <a:pt x="108" y="150"/>
                      <a:pt x="108" y="150"/>
                      <a:pt x="108" y="150"/>
                    </a:cubicBezTo>
                    <a:cubicBezTo>
                      <a:pt x="110" y="153"/>
                      <a:pt x="110" y="153"/>
                      <a:pt x="110" y="153"/>
                    </a:cubicBezTo>
                    <a:cubicBezTo>
                      <a:pt x="113" y="154"/>
                      <a:pt x="113" y="154"/>
                      <a:pt x="113" y="154"/>
                    </a:cubicBezTo>
                    <a:cubicBezTo>
                      <a:pt x="113" y="154"/>
                      <a:pt x="116" y="153"/>
                      <a:pt x="117" y="153"/>
                    </a:cubicBezTo>
                    <a:cubicBezTo>
                      <a:pt x="118" y="153"/>
                      <a:pt x="121" y="151"/>
                      <a:pt x="121" y="151"/>
                    </a:cubicBezTo>
                    <a:cubicBezTo>
                      <a:pt x="121" y="151"/>
                      <a:pt x="121" y="149"/>
                      <a:pt x="122" y="149"/>
                    </a:cubicBezTo>
                    <a:cubicBezTo>
                      <a:pt x="123" y="149"/>
                      <a:pt x="126" y="149"/>
                      <a:pt x="127" y="149"/>
                    </a:cubicBezTo>
                    <a:cubicBezTo>
                      <a:pt x="128" y="148"/>
                      <a:pt x="131" y="148"/>
                      <a:pt x="131" y="148"/>
                    </a:cubicBezTo>
                    <a:cubicBezTo>
                      <a:pt x="132" y="146"/>
                      <a:pt x="132" y="146"/>
                      <a:pt x="132" y="146"/>
                    </a:cubicBezTo>
                    <a:cubicBezTo>
                      <a:pt x="132" y="146"/>
                      <a:pt x="133" y="145"/>
                      <a:pt x="134" y="146"/>
                    </a:cubicBezTo>
                    <a:cubicBezTo>
                      <a:pt x="136" y="146"/>
                      <a:pt x="138" y="146"/>
                      <a:pt x="138" y="146"/>
                    </a:cubicBezTo>
                    <a:cubicBezTo>
                      <a:pt x="141" y="145"/>
                      <a:pt x="141" y="145"/>
                      <a:pt x="141" y="145"/>
                    </a:cubicBezTo>
                    <a:cubicBezTo>
                      <a:pt x="143" y="144"/>
                      <a:pt x="143" y="144"/>
                      <a:pt x="143" y="144"/>
                    </a:cubicBezTo>
                    <a:cubicBezTo>
                      <a:pt x="143" y="144"/>
                      <a:pt x="143" y="143"/>
                      <a:pt x="144" y="144"/>
                    </a:cubicBezTo>
                    <a:cubicBezTo>
                      <a:pt x="145" y="144"/>
                      <a:pt x="147" y="146"/>
                      <a:pt x="147" y="146"/>
                    </a:cubicBezTo>
                    <a:cubicBezTo>
                      <a:pt x="150" y="147"/>
                      <a:pt x="150" y="147"/>
                      <a:pt x="150" y="147"/>
                    </a:cubicBezTo>
                    <a:cubicBezTo>
                      <a:pt x="152" y="146"/>
                      <a:pt x="152" y="146"/>
                      <a:pt x="152" y="146"/>
                    </a:cubicBezTo>
                    <a:cubicBezTo>
                      <a:pt x="154" y="144"/>
                      <a:pt x="154" y="144"/>
                      <a:pt x="154" y="144"/>
                    </a:cubicBezTo>
                    <a:cubicBezTo>
                      <a:pt x="154" y="144"/>
                      <a:pt x="154" y="143"/>
                      <a:pt x="156" y="143"/>
                    </a:cubicBezTo>
                    <a:cubicBezTo>
                      <a:pt x="159" y="144"/>
                      <a:pt x="160" y="144"/>
                      <a:pt x="160" y="144"/>
                    </a:cubicBezTo>
                    <a:cubicBezTo>
                      <a:pt x="160" y="144"/>
                      <a:pt x="162" y="143"/>
                      <a:pt x="162" y="143"/>
                    </a:cubicBezTo>
                    <a:cubicBezTo>
                      <a:pt x="162" y="142"/>
                      <a:pt x="162" y="141"/>
                      <a:pt x="162" y="140"/>
                    </a:cubicBezTo>
                    <a:cubicBezTo>
                      <a:pt x="163" y="139"/>
                      <a:pt x="166" y="136"/>
                      <a:pt x="166" y="136"/>
                    </a:cubicBezTo>
                    <a:cubicBezTo>
                      <a:pt x="168" y="135"/>
                      <a:pt x="168" y="135"/>
                      <a:pt x="168" y="135"/>
                    </a:cubicBezTo>
                    <a:cubicBezTo>
                      <a:pt x="167" y="132"/>
                      <a:pt x="167" y="132"/>
                      <a:pt x="167" y="132"/>
                    </a:cubicBezTo>
                    <a:cubicBezTo>
                      <a:pt x="167" y="131"/>
                      <a:pt x="167" y="131"/>
                      <a:pt x="167" y="131"/>
                    </a:cubicBezTo>
                    <a:cubicBezTo>
                      <a:pt x="167" y="131"/>
                      <a:pt x="170" y="130"/>
                      <a:pt x="169" y="132"/>
                    </a:cubicBezTo>
                    <a:cubicBezTo>
                      <a:pt x="168" y="133"/>
                      <a:pt x="169" y="134"/>
                      <a:pt x="169" y="134"/>
                    </a:cubicBezTo>
                    <a:cubicBezTo>
                      <a:pt x="169" y="134"/>
                      <a:pt x="170" y="133"/>
                      <a:pt x="171" y="133"/>
                    </a:cubicBezTo>
                    <a:cubicBezTo>
                      <a:pt x="172" y="133"/>
                      <a:pt x="173" y="132"/>
                      <a:pt x="173" y="133"/>
                    </a:cubicBezTo>
                    <a:cubicBezTo>
                      <a:pt x="174" y="133"/>
                      <a:pt x="175" y="133"/>
                      <a:pt x="175" y="133"/>
                    </a:cubicBezTo>
                    <a:cubicBezTo>
                      <a:pt x="175" y="133"/>
                      <a:pt x="175" y="131"/>
                      <a:pt x="176" y="131"/>
                    </a:cubicBezTo>
                    <a:cubicBezTo>
                      <a:pt x="177" y="131"/>
                      <a:pt x="178" y="131"/>
                      <a:pt x="178" y="131"/>
                    </a:cubicBezTo>
                    <a:cubicBezTo>
                      <a:pt x="178" y="131"/>
                      <a:pt x="179" y="132"/>
                      <a:pt x="179" y="131"/>
                    </a:cubicBezTo>
                    <a:cubicBezTo>
                      <a:pt x="179" y="131"/>
                      <a:pt x="177" y="129"/>
                      <a:pt x="177" y="129"/>
                    </a:cubicBezTo>
                    <a:cubicBezTo>
                      <a:pt x="178" y="130"/>
                      <a:pt x="180" y="129"/>
                      <a:pt x="180" y="129"/>
                    </a:cubicBezTo>
                    <a:cubicBezTo>
                      <a:pt x="180" y="129"/>
                      <a:pt x="182" y="130"/>
                      <a:pt x="180" y="128"/>
                    </a:cubicBezTo>
                    <a:cubicBezTo>
                      <a:pt x="178" y="126"/>
                      <a:pt x="180" y="126"/>
                      <a:pt x="180" y="126"/>
                    </a:cubicBezTo>
                    <a:cubicBezTo>
                      <a:pt x="180" y="126"/>
                      <a:pt x="183" y="127"/>
                      <a:pt x="182" y="127"/>
                    </a:cubicBezTo>
                    <a:cubicBezTo>
                      <a:pt x="181" y="126"/>
                      <a:pt x="178" y="122"/>
                      <a:pt x="178" y="122"/>
                    </a:cubicBezTo>
                    <a:cubicBezTo>
                      <a:pt x="178" y="121"/>
                      <a:pt x="178" y="121"/>
                      <a:pt x="178" y="121"/>
                    </a:cubicBezTo>
                    <a:cubicBezTo>
                      <a:pt x="178" y="120"/>
                      <a:pt x="178" y="120"/>
                      <a:pt x="178" y="120"/>
                    </a:cubicBezTo>
                    <a:cubicBezTo>
                      <a:pt x="178" y="120"/>
                      <a:pt x="180" y="121"/>
                      <a:pt x="180" y="121"/>
                    </a:cubicBezTo>
                    <a:cubicBezTo>
                      <a:pt x="181" y="121"/>
                      <a:pt x="181" y="121"/>
                      <a:pt x="182" y="122"/>
                    </a:cubicBezTo>
                    <a:cubicBezTo>
                      <a:pt x="183" y="123"/>
                      <a:pt x="182" y="124"/>
                      <a:pt x="183" y="124"/>
                    </a:cubicBezTo>
                    <a:cubicBezTo>
                      <a:pt x="184" y="125"/>
                      <a:pt x="186" y="124"/>
                      <a:pt x="186" y="124"/>
                    </a:cubicBezTo>
                    <a:cubicBezTo>
                      <a:pt x="188" y="122"/>
                      <a:pt x="188" y="122"/>
                      <a:pt x="188" y="122"/>
                    </a:cubicBezTo>
                    <a:cubicBezTo>
                      <a:pt x="188" y="122"/>
                      <a:pt x="190" y="119"/>
                      <a:pt x="190" y="118"/>
                    </a:cubicBezTo>
                    <a:cubicBezTo>
                      <a:pt x="189" y="118"/>
                      <a:pt x="185" y="120"/>
                      <a:pt x="185" y="120"/>
                    </a:cubicBezTo>
                    <a:cubicBezTo>
                      <a:pt x="186" y="116"/>
                      <a:pt x="186" y="116"/>
                      <a:pt x="186" y="116"/>
                    </a:cubicBezTo>
                    <a:cubicBezTo>
                      <a:pt x="185" y="116"/>
                      <a:pt x="185" y="116"/>
                      <a:pt x="185" y="116"/>
                    </a:cubicBezTo>
                    <a:cubicBezTo>
                      <a:pt x="183" y="114"/>
                      <a:pt x="183" y="114"/>
                      <a:pt x="183" y="114"/>
                    </a:cubicBezTo>
                    <a:cubicBezTo>
                      <a:pt x="183" y="114"/>
                      <a:pt x="186" y="115"/>
                      <a:pt x="186" y="115"/>
                    </a:cubicBezTo>
                    <a:cubicBezTo>
                      <a:pt x="187" y="115"/>
                      <a:pt x="189" y="114"/>
                      <a:pt x="189" y="114"/>
                    </a:cubicBezTo>
                    <a:cubicBezTo>
                      <a:pt x="189" y="113"/>
                      <a:pt x="189" y="113"/>
                      <a:pt x="189" y="113"/>
                    </a:cubicBezTo>
                    <a:cubicBezTo>
                      <a:pt x="186" y="111"/>
                      <a:pt x="186" y="111"/>
                      <a:pt x="186" y="111"/>
                    </a:cubicBezTo>
                    <a:cubicBezTo>
                      <a:pt x="187" y="110"/>
                      <a:pt x="187" y="110"/>
                      <a:pt x="187" y="110"/>
                    </a:cubicBezTo>
                    <a:cubicBezTo>
                      <a:pt x="188" y="108"/>
                      <a:pt x="188" y="108"/>
                      <a:pt x="188" y="108"/>
                    </a:cubicBezTo>
                    <a:cubicBezTo>
                      <a:pt x="190" y="107"/>
                      <a:pt x="190" y="107"/>
                      <a:pt x="190" y="107"/>
                    </a:cubicBezTo>
                    <a:cubicBezTo>
                      <a:pt x="191" y="103"/>
                      <a:pt x="191" y="103"/>
                      <a:pt x="191" y="103"/>
                    </a:cubicBezTo>
                    <a:cubicBezTo>
                      <a:pt x="191" y="101"/>
                      <a:pt x="191" y="101"/>
                      <a:pt x="191" y="101"/>
                    </a:cubicBezTo>
                    <a:cubicBezTo>
                      <a:pt x="190" y="101"/>
                      <a:pt x="190" y="101"/>
                      <a:pt x="190" y="101"/>
                    </a:cubicBezTo>
                    <a:cubicBezTo>
                      <a:pt x="189" y="98"/>
                      <a:pt x="189" y="98"/>
                      <a:pt x="189" y="98"/>
                    </a:cubicBezTo>
                    <a:cubicBezTo>
                      <a:pt x="186" y="97"/>
                      <a:pt x="186" y="97"/>
                      <a:pt x="186" y="97"/>
                    </a:cubicBezTo>
                    <a:cubicBezTo>
                      <a:pt x="186" y="97"/>
                      <a:pt x="184" y="94"/>
                      <a:pt x="184" y="94"/>
                    </a:cubicBezTo>
                    <a:cubicBezTo>
                      <a:pt x="183" y="94"/>
                      <a:pt x="184" y="92"/>
                      <a:pt x="183" y="93"/>
                    </a:cubicBezTo>
                    <a:cubicBezTo>
                      <a:pt x="182" y="93"/>
                      <a:pt x="181" y="92"/>
                      <a:pt x="181" y="92"/>
                    </a:cubicBezTo>
                    <a:cubicBezTo>
                      <a:pt x="181" y="92"/>
                      <a:pt x="182" y="90"/>
                      <a:pt x="182" y="90"/>
                    </a:cubicBezTo>
                    <a:cubicBezTo>
                      <a:pt x="182" y="90"/>
                      <a:pt x="183" y="89"/>
                      <a:pt x="183" y="88"/>
                    </a:cubicBezTo>
                    <a:cubicBezTo>
                      <a:pt x="183" y="88"/>
                      <a:pt x="183" y="86"/>
                      <a:pt x="182" y="86"/>
                    </a:cubicBezTo>
                    <a:cubicBezTo>
                      <a:pt x="182" y="86"/>
                      <a:pt x="180" y="87"/>
                      <a:pt x="180" y="87"/>
                    </a:cubicBezTo>
                    <a:cubicBezTo>
                      <a:pt x="176" y="88"/>
                      <a:pt x="176" y="88"/>
                      <a:pt x="176" y="88"/>
                    </a:cubicBezTo>
                    <a:cubicBezTo>
                      <a:pt x="174" y="87"/>
                      <a:pt x="174" y="87"/>
                      <a:pt x="174" y="87"/>
                    </a:cubicBezTo>
                    <a:cubicBezTo>
                      <a:pt x="174" y="87"/>
                      <a:pt x="174" y="86"/>
                      <a:pt x="175" y="85"/>
                    </a:cubicBezTo>
                    <a:cubicBezTo>
                      <a:pt x="175" y="85"/>
                      <a:pt x="176" y="85"/>
                      <a:pt x="176" y="84"/>
                    </a:cubicBezTo>
                    <a:cubicBezTo>
                      <a:pt x="177" y="83"/>
                      <a:pt x="177" y="83"/>
                      <a:pt x="178" y="82"/>
                    </a:cubicBezTo>
                    <a:cubicBezTo>
                      <a:pt x="179" y="81"/>
                      <a:pt x="181" y="79"/>
                      <a:pt x="181" y="79"/>
                    </a:cubicBezTo>
                    <a:cubicBezTo>
                      <a:pt x="181" y="77"/>
                      <a:pt x="181" y="77"/>
                      <a:pt x="181" y="77"/>
                    </a:cubicBezTo>
                    <a:cubicBezTo>
                      <a:pt x="181" y="75"/>
                      <a:pt x="181" y="75"/>
                      <a:pt x="181" y="75"/>
                    </a:cubicBezTo>
                    <a:cubicBezTo>
                      <a:pt x="181" y="75"/>
                      <a:pt x="179" y="74"/>
                      <a:pt x="179" y="74"/>
                    </a:cubicBezTo>
                    <a:cubicBezTo>
                      <a:pt x="178" y="74"/>
                      <a:pt x="178" y="75"/>
                      <a:pt x="177" y="74"/>
                    </a:cubicBezTo>
                    <a:cubicBezTo>
                      <a:pt x="176" y="73"/>
                      <a:pt x="176" y="73"/>
                      <a:pt x="176" y="72"/>
                    </a:cubicBezTo>
                    <a:cubicBezTo>
                      <a:pt x="175" y="71"/>
                      <a:pt x="174" y="69"/>
                      <a:pt x="174" y="69"/>
                    </a:cubicBezTo>
                    <a:cubicBezTo>
                      <a:pt x="174" y="69"/>
                      <a:pt x="173" y="68"/>
                      <a:pt x="174" y="68"/>
                    </a:cubicBezTo>
                    <a:cubicBezTo>
                      <a:pt x="175" y="68"/>
                      <a:pt x="177" y="69"/>
                      <a:pt x="177" y="68"/>
                    </a:cubicBezTo>
                    <a:cubicBezTo>
                      <a:pt x="178" y="68"/>
                      <a:pt x="178" y="68"/>
                      <a:pt x="178" y="67"/>
                    </a:cubicBezTo>
                    <a:cubicBezTo>
                      <a:pt x="178" y="67"/>
                      <a:pt x="179" y="64"/>
                      <a:pt x="179" y="64"/>
                    </a:cubicBezTo>
                    <a:cubicBezTo>
                      <a:pt x="179" y="63"/>
                      <a:pt x="179" y="64"/>
                      <a:pt x="181" y="63"/>
                    </a:cubicBezTo>
                    <a:cubicBezTo>
                      <a:pt x="182" y="62"/>
                      <a:pt x="182" y="62"/>
                      <a:pt x="183" y="61"/>
                    </a:cubicBezTo>
                    <a:cubicBezTo>
                      <a:pt x="185" y="61"/>
                      <a:pt x="185" y="60"/>
                      <a:pt x="185" y="60"/>
                    </a:cubicBezTo>
                    <a:cubicBezTo>
                      <a:pt x="184" y="60"/>
                      <a:pt x="183" y="59"/>
                      <a:pt x="183" y="59"/>
                    </a:cubicBezTo>
                    <a:cubicBezTo>
                      <a:pt x="182" y="59"/>
                      <a:pt x="180" y="60"/>
                      <a:pt x="180" y="60"/>
                    </a:cubicBezTo>
                    <a:cubicBezTo>
                      <a:pt x="180" y="60"/>
                      <a:pt x="179" y="61"/>
                      <a:pt x="178" y="62"/>
                    </a:cubicBezTo>
                    <a:cubicBezTo>
                      <a:pt x="177" y="62"/>
                      <a:pt x="176" y="62"/>
                      <a:pt x="175" y="62"/>
                    </a:cubicBezTo>
                    <a:cubicBezTo>
                      <a:pt x="175" y="62"/>
                      <a:pt x="174" y="62"/>
                      <a:pt x="174" y="62"/>
                    </a:cubicBezTo>
                    <a:cubicBezTo>
                      <a:pt x="174" y="62"/>
                      <a:pt x="173" y="61"/>
                      <a:pt x="173" y="63"/>
                    </a:cubicBezTo>
                    <a:cubicBezTo>
                      <a:pt x="172" y="64"/>
                      <a:pt x="171" y="66"/>
                      <a:pt x="171" y="66"/>
                    </a:cubicBezTo>
                    <a:cubicBezTo>
                      <a:pt x="171" y="66"/>
                      <a:pt x="170" y="67"/>
                      <a:pt x="170" y="65"/>
                    </a:cubicBezTo>
                    <a:cubicBezTo>
                      <a:pt x="170" y="64"/>
                      <a:pt x="169" y="62"/>
                      <a:pt x="169" y="62"/>
                    </a:cubicBezTo>
                    <a:cubicBezTo>
                      <a:pt x="169" y="62"/>
                      <a:pt x="169" y="62"/>
                      <a:pt x="169" y="62"/>
                    </a:cubicBezTo>
                    <a:cubicBezTo>
                      <a:pt x="168" y="62"/>
                      <a:pt x="166" y="61"/>
                      <a:pt x="166" y="61"/>
                    </a:cubicBezTo>
                    <a:cubicBezTo>
                      <a:pt x="166" y="61"/>
                      <a:pt x="167" y="61"/>
                      <a:pt x="167" y="60"/>
                    </a:cubicBezTo>
                    <a:cubicBezTo>
                      <a:pt x="166" y="58"/>
                      <a:pt x="166" y="58"/>
                      <a:pt x="166" y="58"/>
                    </a:cubicBezTo>
                    <a:cubicBezTo>
                      <a:pt x="167" y="58"/>
                      <a:pt x="167" y="58"/>
                      <a:pt x="168" y="58"/>
                    </a:cubicBezTo>
                    <a:cubicBezTo>
                      <a:pt x="168" y="57"/>
                      <a:pt x="168" y="57"/>
                      <a:pt x="168" y="56"/>
                    </a:cubicBezTo>
                    <a:cubicBezTo>
                      <a:pt x="169" y="54"/>
                      <a:pt x="168" y="53"/>
                      <a:pt x="168" y="53"/>
                    </a:cubicBezTo>
                    <a:cubicBezTo>
                      <a:pt x="167" y="52"/>
                      <a:pt x="166" y="52"/>
                      <a:pt x="166" y="52"/>
                    </a:cubicBezTo>
                    <a:cubicBezTo>
                      <a:pt x="166" y="49"/>
                      <a:pt x="166" y="49"/>
                      <a:pt x="166" y="49"/>
                    </a:cubicBezTo>
                    <a:cubicBezTo>
                      <a:pt x="166" y="49"/>
                      <a:pt x="166" y="48"/>
                      <a:pt x="166" y="47"/>
                    </a:cubicBezTo>
                    <a:cubicBezTo>
                      <a:pt x="165" y="46"/>
                      <a:pt x="165" y="46"/>
                      <a:pt x="164" y="46"/>
                    </a:cubicBezTo>
                    <a:cubicBezTo>
                      <a:pt x="164" y="46"/>
                      <a:pt x="163" y="47"/>
                      <a:pt x="163" y="47"/>
                    </a:cubicBezTo>
                    <a:cubicBezTo>
                      <a:pt x="162" y="47"/>
                      <a:pt x="160" y="46"/>
                      <a:pt x="160" y="46"/>
                    </a:cubicBezTo>
                    <a:cubicBezTo>
                      <a:pt x="157" y="44"/>
                      <a:pt x="157" y="44"/>
                      <a:pt x="157" y="44"/>
                    </a:cubicBezTo>
                    <a:cubicBezTo>
                      <a:pt x="157" y="44"/>
                      <a:pt x="157" y="44"/>
                      <a:pt x="156" y="45"/>
                    </a:cubicBezTo>
                    <a:cubicBezTo>
                      <a:pt x="156" y="46"/>
                      <a:pt x="156" y="45"/>
                      <a:pt x="156" y="46"/>
                    </a:cubicBezTo>
                    <a:cubicBezTo>
                      <a:pt x="156" y="47"/>
                      <a:pt x="156" y="48"/>
                      <a:pt x="156" y="49"/>
                    </a:cubicBezTo>
                    <a:cubicBezTo>
                      <a:pt x="156" y="49"/>
                      <a:pt x="156" y="51"/>
                      <a:pt x="155" y="52"/>
                    </a:cubicBezTo>
                    <a:cubicBezTo>
                      <a:pt x="155" y="53"/>
                      <a:pt x="154" y="53"/>
                      <a:pt x="154" y="54"/>
                    </a:cubicBezTo>
                    <a:cubicBezTo>
                      <a:pt x="154" y="54"/>
                      <a:pt x="155" y="55"/>
                      <a:pt x="154" y="55"/>
                    </a:cubicBezTo>
                    <a:cubicBezTo>
                      <a:pt x="154" y="55"/>
                      <a:pt x="154" y="57"/>
                      <a:pt x="153" y="57"/>
                    </a:cubicBezTo>
                    <a:cubicBezTo>
                      <a:pt x="153" y="57"/>
                      <a:pt x="152" y="58"/>
                      <a:pt x="152" y="58"/>
                    </a:cubicBezTo>
                    <a:cubicBezTo>
                      <a:pt x="151" y="58"/>
                      <a:pt x="151" y="58"/>
                      <a:pt x="150" y="58"/>
                    </a:cubicBezTo>
                    <a:cubicBezTo>
                      <a:pt x="149" y="58"/>
                      <a:pt x="149" y="59"/>
                      <a:pt x="149" y="59"/>
                    </a:cubicBezTo>
                    <a:cubicBezTo>
                      <a:pt x="149" y="59"/>
                      <a:pt x="147" y="59"/>
                      <a:pt x="146" y="58"/>
                    </a:cubicBezTo>
                    <a:cubicBezTo>
                      <a:pt x="145" y="58"/>
                      <a:pt x="145" y="57"/>
                      <a:pt x="145" y="57"/>
                    </a:cubicBezTo>
                    <a:cubicBezTo>
                      <a:pt x="144" y="55"/>
                      <a:pt x="144" y="55"/>
                      <a:pt x="144" y="55"/>
                    </a:cubicBezTo>
                    <a:cubicBezTo>
                      <a:pt x="144" y="55"/>
                      <a:pt x="148" y="56"/>
                      <a:pt x="144" y="54"/>
                    </a:cubicBezTo>
                    <a:cubicBezTo>
                      <a:pt x="140" y="52"/>
                      <a:pt x="141" y="52"/>
                      <a:pt x="141" y="52"/>
                    </a:cubicBezTo>
                    <a:cubicBezTo>
                      <a:pt x="141" y="52"/>
                      <a:pt x="140" y="53"/>
                      <a:pt x="139" y="54"/>
                    </a:cubicBezTo>
                    <a:cubicBezTo>
                      <a:pt x="139" y="54"/>
                      <a:pt x="138" y="55"/>
                      <a:pt x="138" y="55"/>
                    </a:cubicBezTo>
                    <a:cubicBezTo>
                      <a:pt x="138" y="56"/>
                      <a:pt x="138" y="56"/>
                      <a:pt x="138" y="56"/>
                    </a:cubicBezTo>
                    <a:cubicBezTo>
                      <a:pt x="137" y="56"/>
                      <a:pt x="137" y="56"/>
                      <a:pt x="137" y="56"/>
                    </a:cubicBezTo>
                    <a:cubicBezTo>
                      <a:pt x="136" y="58"/>
                      <a:pt x="136" y="58"/>
                      <a:pt x="136" y="58"/>
                    </a:cubicBezTo>
                    <a:cubicBezTo>
                      <a:pt x="136" y="58"/>
                      <a:pt x="134" y="59"/>
                      <a:pt x="134" y="59"/>
                    </a:cubicBezTo>
                    <a:cubicBezTo>
                      <a:pt x="134" y="59"/>
                      <a:pt x="133" y="59"/>
                      <a:pt x="133" y="59"/>
                    </a:cubicBezTo>
                    <a:cubicBezTo>
                      <a:pt x="132" y="59"/>
                      <a:pt x="132" y="59"/>
                      <a:pt x="131" y="59"/>
                    </a:cubicBezTo>
                    <a:cubicBezTo>
                      <a:pt x="131" y="59"/>
                      <a:pt x="130" y="58"/>
                      <a:pt x="130" y="58"/>
                    </a:cubicBezTo>
                    <a:cubicBezTo>
                      <a:pt x="130" y="57"/>
                      <a:pt x="130" y="55"/>
                      <a:pt x="130" y="55"/>
                    </a:cubicBezTo>
                    <a:cubicBezTo>
                      <a:pt x="130" y="54"/>
                      <a:pt x="130" y="53"/>
                      <a:pt x="129" y="52"/>
                    </a:cubicBezTo>
                    <a:cubicBezTo>
                      <a:pt x="128" y="51"/>
                      <a:pt x="128" y="50"/>
                      <a:pt x="128" y="50"/>
                    </a:cubicBezTo>
                    <a:cubicBezTo>
                      <a:pt x="124" y="47"/>
                      <a:pt x="124" y="47"/>
                      <a:pt x="124" y="47"/>
                    </a:cubicBezTo>
                    <a:cubicBezTo>
                      <a:pt x="124" y="47"/>
                      <a:pt x="124" y="46"/>
                      <a:pt x="123" y="47"/>
                    </a:cubicBezTo>
                    <a:cubicBezTo>
                      <a:pt x="121" y="47"/>
                      <a:pt x="120" y="49"/>
                      <a:pt x="120" y="49"/>
                    </a:cubicBezTo>
                    <a:cubicBezTo>
                      <a:pt x="120" y="49"/>
                      <a:pt x="120" y="50"/>
                      <a:pt x="120" y="51"/>
                    </a:cubicBezTo>
                    <a:cubicBezTo>
                      <a:pt x="120" y="51"/>
                      <a:pt x="119" y="52"/>
                      <a:pt x="119" y="53"/>
                    </a:cubicBezTo>
                    <a:cubicBezTo>
                      <a:pt x="120" y="54"/>
                      <a:pt x="121" y="56"/>
                      <a:pt x="120" y="57"/>
                    </a:cubicBezTo>
                    <a:cubicBezTo>
                      <a:pt x="120" y="57"/>
                      <a:pt x="120" y="58"/>
                      <a:pt x="120" y="60"/>
                    </a:cubicBezTo>
                    <a:cubicBezTo>
                      <a:pt x="120" y="62"/>
                      <a:pt x="120" y="63"/>
                      <a:pt x="119" y="63"/>
                    </a:cubicBezTo>
                    <a:cubicBezTo>
                      <a:pt x="119" y="64"/>
                      <a:pt x="118" y="65"/>
                      <a:pt x="118" y="65"/>
                    </a:cubicBezTo>
                    <a:cubicBezTo>
                      <a:pt x="118" y="65"/>
                      <a:pt x="118" y="65"/>
                      <a:pt x="118" y="65"/>
                    </a:cubicBezTo>
                    <a:cubicBezTo>
                      <a:pt x="118" y="65"/>
                      <a:pt x="118" y="64"/>
                      <a:pt x="118" y="62"/>
                    </a:cubicBezTo>
                    <a:cubicBezTo>
                      <a:pt x="118" y="59"/>
                      <a:pt x="117" y="58"/>
                      <a:pt x="117" y="58"/>
                    </a:cubicBezTo>
                    <a:cubicBezTo>
                      <a:pt x="117" y="58"/>
                      <a:pt x="117" y="57"/>
                      <a:pt x="117" y="57"/>
                    </a:cubicBezTo>
                    <a:cubicBezTo>
                      <a:pt x="117" y="56"/>
                      <a:pt x="117" y="55"/>
                      <a:pt x="117" y="55"/>
                    </a:cubicBezTo>
                    <a:cubicBezTo>
                      <a:pt x="117" y="55"/>
                      <a:pt x="115" y="53"/>
                      <a:pt x="115" y="53"/>
                    </a:cubicBezTo>
                    <a:cubicBezTo>
                      <a:pt x="116" y="52"/>
                      <a:pt x="116" y="51"/>
                      <a:pt x="116" y="49"/>
                    </a:cubicBezTo>
                    <a:cubicBezTo>
                      <a:pt x="116" y="48"/>
                      <a:pt x="117" y="47"/>
                      <a:pt x="116" y="46"/>
                    </a:cubicBezTo>
                    <a:cubicBezTo>
                      <a:pt x="115" y="45"/>
                      <a:pt x="116" y="44"/>
                      <a:pt x="115" y="44"/>
                    </a:cubicBezTo>
                    <a:cubicBezTo>
                      <a:pt x="115" y="44"/>
                      <a:pt x="114" y="44"/>
                      <a:pt x="114" y="44"/>
                    </a:cubicBezTo>
                    <a:cubicBezTo>
                      <a:pt x="114" y="44"/>
                      <a:pt x="113" y="44"/>
                      <a:pt x="113" y="44"/>
                    </a:cubicBezTo>
                    <a:cubicBezTo>
                      <a:pt x="115" y="43"/>
                      <a:pt x="115" y="43"/>
                      <a:pt x="115" y="43"/>
                    </a:cubicBezTo>
                    <a:cubicBezTo>
                      <a:pt x="115" y="43"/>
                      <a:pt x="115" y="40"/>
                      <a:pt x="114" y="41"/>
                    </a:cubicBezTo>
                    <a:cubicBezTo>
                      <a:pt x="114" y="42"/>
                      <a:pt x="112" y="43"/>
                      <a:pt x="112" y="42"/>
                    </a:cubicBezTo>
                    <a:cubicBezTo>
                      <a:pt x="112" y="41"/>
                      <a:pt x="112" y="41"/>
                      <a:pt x="111" y="41"/>
                    </a:cubicBezTo>
                    <a:cubicBezTo>
                      <a:pt x="111" y="41"/>
                      <a:pt x="108" y="41"/>
                      <a:pt x="108" y="41"/>
                    </a:cubicBezTo>
                    <a:cubicBezTo>
                      <a:pt x="108" y="41"/>
                      <a:pt x="108" y="40"/>
                      <a:pt x="108" y="41"/>
                    </a:cubicBezTo>
                    <a:cubicBezTo>
                      <a:pt x="108" y="42"/>
                      <a:pt x="109" y="44"/>
                      <a:pt x="107" y="44"/>
                    </a:cubicBezTo>
                    <a:cubicBezTo>
                      <a:pt x="106" y="45"/>
                      <a:pt x="105" y="45"/>
                      <a:pt x="105" y="45"/>
                    </a:cubicBezTo>
                    <a:cubicBezTo>
                      <a:pt x="105" y="44"/>
                      <a:pt x="103" y="43"/>
                      <a:pt x="103" y="43"/>
                    </a:cubicBezTo>
                    <a:cubicBezTo>
                      <a:pt x="103" y="43"/>
                      <a:pt x="103" y="43"/>
                      <a:pt x="102" y="43"/>
                    </a:cubicBezTo>
                    <a:cubicBezTo>
                      <a:pt x="101" y="44"/>
                      <a:pt x="100" y="44"/>
                      <a:pt x="100" y="44"/>
                    </a:cubicBezTo>
                    <a:cubicBezTo>
                      <a:pt x="100" y="45"/>
                      <a:pt x="100" y="45"/>
                      <a:pt x="100" y="45"/>
                    </a:cubicBezTo>
                    <a:cubicBezTo>
                      <a:pt x="100" y="46"/>
                      <a:pt x="100" y="46"/>
                      <a:pt x="100" y="46"/>
                    </a:cubicBezTo>
                    <a:cubicBezTo>
                      <a:pt x="100" y="46"/>
                      <a:pt x="99" y="46"/>
                      <a:pt x="99" y="47"/>
                    </a:cubicBezTo>
                    <a:cubicBezTo>
                      <a:pt x="98" y="47"/>
                      <a:pt x="98" y="47"/>
                      <a:pt x="98" y="48"/>
                    </a:cubicBezTo>
                    <a:cubicBezTo>
                      <a:pt x="98" y="48"/>
                      <a:pt x="99" y="48"/>
                      <a:pt x="99" y="49"/>
                    </a:cubicBezTo>
                    <a:cubicBezTo>
                      <a:pt x="99" y="50"/>
                      <a:pt x="99" y="50"/>
                      <a:pt x="98" y="51"/>
                    </a:cubicBezTo>
                    <a:cubicBezTo>
                      <a:pt x="98" y="52"/>
                      <a:pt x="97" y="53"/>
                      <a:pt x="97" y="54"/>
                    </a:cubicBezTo>
                    <a:cubicBezTo>
                      <a:pt x="97" y="54"/>
                      <a:pt x="96" y="54"/>
                      <a:pt x="96" y="55"/>
                    </a:cubicBezTo>
                    <a:cubicBezTo>
                      <a:pt x="95" y="55"/>
                      <a:pt x="95" y="55"/>
                      <a:pt x="95" y="55"/>
                    </a:cubicBezTo>
                    <a:cubicBezTo>
                      <a:pt x="94" y="55"/>
                      <a:pt x="94" y="56"/>
                      <a:pt x="94" y="55"/>
                    </a:cubicBezTo>
                    <a:cubicBezTo>
                      <a:pt x="94" y="54"/>
                      <a:pt x="93" y="53"/>
                      <a:pt x="93" y="51"/>
                    </a:cubicBezTo>
                    <a:cubicBezTo>
                      <a:pt x="94" y="50"/>
                      <a:pt x="94" y="50"/>
                      <a:pt x="93" y="49"/>
                    </a:cubicBezTo>
                    <a:cubicBezTo>
                      <a:pt x="92" y="47"/>
                      <a:pt x="91" y="47"/>
                      <a:pt x="91" y="47"/>
                    </a:cubicBezTo>
                    <a:cubicBezTo>
                      <a:pt x="91" y="46"/>
                      <a:pt x="91" y="46"/>
                      <a:pt x="91" y="45"/>
                    </a:cubicBezTo>
                    <a:cubicBezTo>
                      <a:pt x="92" y="44"/>
                      <a:pt x="91" y="46"/>
                      <a:pt x="92" y="43"/>
                    </a:cubicBezTo>
                    <a:cubicBezTo>
                      <a:pt x="92" y="40"/>
                      <a:pt x="92" y="39"/>
                      <a:pt x="92" y="39"/>
                    </a:cubicBezTo>
                    <a:cubicBezTo>
                      <a:pt x="92" y="39"/>
                      <a:pt x="92" y="36"/>
                      <a:pt x="92" y="35"/>
                    </a:cubicBezTo>
                    <a:cubicBezTo>
                      <a:pt x="91" y="35"/>
                      <a:pt x="89" y="35"/>
                      <a:pt x="88" y="35"/>
                    </a:cubicBezTo>
                    <a:cubicBezTo>
                      <a:pt x="87" y="35"/>
                      <a:pt x="87" y="35"/>
                      <a:pt x="87" y="35"/>
                    </a:cubicBezTo>
                    <a:cubicBezTo>
                      <a:pt x="86" y="36"/>
                      <a:pt x="86" y="35"/>
                      <a:pt x="85" y="37"/>
                    </a:cubicBezTo>
                    <a:cubicBezTo>
                      <a:pt x="85" y="38"/>
                      <a:pt x="84" y="38"/>
                      <a:pt x="84" y="40"/>
                    </a:cubicBezTo>
                    <a:cubicBezTo>
                      <a:pt x="84" y="41"/>
                      <a:pt x="84" y="42"/>
                      <a:pt x="84" y="43"/>
                    </a:cubicBezTo>
                    <a:cubicBezTo>
                      <a:pt x="84" y="43"/>
                      <a:pt x="83" y="44"/>
                      <a:pt x="83" y="44"/>
                    </a:cubicBezTo>
                    <a:cubicBezTo>
                      <a:pt x="83" y="44"/>
                      <a:pt x="83" y="44"/>
                      <a:pt x="83" y="46"/>
                    </a:cubicBezTo>
                    <a:cubicBezTo>
                      <a:pt x="83" y="48"/>
                      <a:pt x="82" y="49"/>
                      <a:pt x="82" y="49"/>
                    </a:cubicBezTo>
                    <a:cubicBezTo>
                      <a:pt x="82" y="50"/>
                      <a:pt x="82" y="50"/>
                      <a:pt x="81" y="51"/>
                    </a:cubicBezTo>
                    <a:cubicBezTo>
                      <a:pt x="81" y="52"/>
                      <a:pt x="79" y="53"/>
                      <a:pt x="79" y="54"/>
                    </a:cubicBezTo>
                    <a:cubicBezTo>
                      <a:pt x="78" y="54"/>
                      <a:pt x="78" y="54"/>
                      <a:pt x="78" y="54"/>
                    </a:cubicBezTo>
                    <a:cubicBezTo>
                      <a:pt x="78" y="55"/>
                      <a:pt x="76" y="57"/>
                      <a:pt x="75" y="57"/>
                    </a:cubicBezTo>
                    <a:cubicBezTo>
                      <a:pt x="75" y="57"/>
                      <a:pt x="75" y="58"/>
                      <a:pt x="74" y="57"/>
                    </a:cubicBezTo>
                    <a:cubicBezTo>
                      <a:pt x="74" y="57"/>
                      <a:pt x="73" y="57"/>
                      <a:pt x="73" y="56"/>
                    </a:cubicBezTo>
                    <a:cubicBezTo>
                      <a:pt x="74" y="55"/>
                      <a:pt x="74" y="54"/>
                      <a:pt x="74" y="53"/>
                    </a:cubicBezTo>
                    <a:cubicBezTo>
                      <a:pt x="75" y="52"/>
                      <a:pt x="75" y="51"/>
                      <a:pt x="75" y="51"/>
                    </a:cubicBezTo>
                    <a:cubicBezTo>
                      <a:pt x="75" y="51"/>
                      <a:pt x="76" y="50"/>
                      <a:pt x="75" y="49"/>
                    </a:cubicBezTo>
                    <a:cubicBezTo>
                      <a:pt x="74" y="49"/>
                      <a:pt x="73" y="49"/>
                      <a:pt x="72" y="50"/>
                    </a:cubicBezTo>
                    <a:cubicBezTo>
                      <a:pt x="71" y="50"/>
                      <a:pt x="69" y="51"/>
                      <a:pt x="69" y="51"/>
                    </a:cubicBezTo>
                    <a:cubicBezTo>
                      <a:pt x="68" y="52"/>
                      <a:pt x="68" y="52"/>
                      <a:pt x="66" y="53"/>
                    </a:cubicBezTo>
                    <a:cubicBezTo>
                      <a:pt x="65" y="55"/>
                      <a:pt x="65" y="55"/>
                      <a:pt x="65" y="55"/>
                    </a:cubicBezTo>
                    <a:cubicBezTo>
                      <a:pt x="64" y="56"/>
                      <a:pt x="64" y="56"/>
                      <a:pt x="64" y="56"/>
                    </a:cubicBezTo>
                    <a:cubicBezTo>
                      <a:pt x="64" y="57"/>
                      <a:pt x="64" y="57"/>
                      <a:pt x="64" y="57"/>
                    </a:cubicBezTo>
                    <a:cubicBezTo>
                      <a:pt x="64" y="57"/>
                      <a:pt x="64" y="56"/>
                      <a:pt x="64" y="56"/>
                    </a:cubicBezTo>
                    <a:cubicBezTo>
                      <a:pt x="64" y="56"/>
                      <a:pt x="63" y="55"/>
                      <a:pt x="63" y="56"/>
                    </a:cubicBezTo>
                    <a:cubicBezTo>
                      <a:pt x="63" y="56"/>
                      <a:pt x="62" y="57"/>
                      <a:pt x="62" y="57"/>
                    </a:cubicBezTo>
                    <a:cubicBezTo>
                      <a:pt x="62" y="58"/>
                      <a:pt x="62" y="58"/>
                      <a:pt x="61" y="59"/>
                    </a:cubicBezTo>
                    <a:cubicBezTo>
                      <a:pt x="61" y="60"/>
                      <a:pt x="60" y="61"/>
                      <a:pt x="60" y="62"/>
                    </a:cubicBezTo>
                    <a:cubicBezTo>
                      <a:pt x="60" y="62"/>
                      <a:pt x="60" y="62"/>
                      <a:pt x="60" y="63"/>
                    </a:cubicBezTo>
                    <a:cubicBezTo>
                      <a:pt x="59" y="63"/>
                      <a:pt x="58" y="64"/>
                      <a:pt x="58" y="64"/>
                    </a:cubicBezTo>
                    <a:cubicBezTo>
                      <a:pt x="58" y="64"/>
                      <a:pt x="57" y="62"/>
                      <a:pt x="58" y="61"/>
                    </a:cubicBezTo>
                    <a:cubicBezTo>
                      <a:pt x="58" y="60"/>
                      <a:pt x="58" y="60"/>
                      <a:pt x="58" y="59"/>
                    </a:cubicBezTo>
                    <a:cubicBezTo>
                      <a:pt x="59" y="59"/>
                      <a:pt x="59" y="58"/>
                      <a:pt x="59" y="58"/>
                    </a:cubicBezTo>
                    <a:cubicBezTo>
                      <a:pt x="60" y="58"/>
                      <a:pt x="59" y="59"/>
                      <a:pt x="60" y="57"/>
                    </a:cubicBezTo>
                    <a:cubicBezTo>
                      <a:pt x="61" y="55"/>
                      <a:pt x="61" y="54"/>
                      <a:pt x="61" y="54"/>
                    </a:cubicBezTo>
                    <a:cubicBezTo>
                      <a:pt x="61" y="54"/>
                      <a:pt x="61" y="54"/>
                      <a:pt x="60" y="53"/>
                    </a:cubicBezTo>
                    <a:cubicBezTo>
                      <a:pt x="60" y="53"/>
                      <a:pt x="60" y="53"/>
                      <a:pt x="60" y="53"/>
                    </a:cubicBezTo>
                    <a:cubicBezTo>
                      <a:pt x="61" y="52"/>
                      <a:pt x="61" y="51"/>
                      <a:pt x="61" y="51"/>
                    </a:cubicBezTo>
                    <a:cubicBezTo>
                      <a:pt x="61" y="50"/>
                      <a:pt x="62" y="50"/>
                      <a:pt x="62" y="50"/>
                    </a:cubicBezTo>
                    <a:cubicBezTo>
                      <a:pt x="62" y="50"/>
                      <a:pt x="62" y="50"/>
                      <a:pt x="61" y="49"/>
                    </a:cubicBezTo>
                    <a:cubicBezTo>
                      <a:pt x="61" y="49"/>
                      <a:pt x="61" y="48"/>
                      <a:pt x="61" y="48"/>
                    </a:cubicBezTo>
                    <a:cubicBezTo>
                      <a:pt x="61" y="48"/>
                      <a:pt x="61" y="47"/>
                      <a:pt x="61" y="47"/>
                    </a:cubicBezTo>
                    <a:cubicBezTo>
                      <a:pt x="61" y="47"/>
                      <a:pt x="61" y="46"/>
                      <a:pt x="61" y="46"/>
                    </a:cubicBezTo>
                    <a:cubicBezTo>
                      <a:pt x="61" y="45"/>
                      <a:pt x="61" y="45"/>
                      <a:pt x="60" y="44"/>
                    </a:cubicBezTo>
                    <a:cubicBezTo>
                      <a:pt x="59" y="44"/>
                      <a:pt x="59" y="44"/>
                      <a:pt x="59" y="44"/>
                    </a:cubicBezTo>
                    <a:cubicBezTo>
                      <a:pt x="59" y="44"/>
                      <a:pt x="58" y="43"/>
                      <a:pt x="58" y="43"/>
                    </a:cubicBezTo>
                    <a:cubicBezTo>
                      <a:pt x="58" y="42"/>
                      <a:pt x="58" y="41"/>
                      <a:pt x="58" y="41"/>
                    </a:cubicBezTo>
                    <a:cubicBezTo>
                      <a:pt x="58" y="41"/>
                      <a:pt x="58" y="40"/>
                      <a:pt x="59" y="40"/>
                    </a:cubicBezTo>
                    <a:cubicBezTo>
                      <a:pt x="59" y="41"/>
                      <a:pt x="59" y="42"/>
                      <a:pt x="59" y="42"/>
                    </a:cubicBezTo>
                    <a:cubicBezTo>
                      <a:pt x="59" y="42"/>
                      <a:pt x="61" y="43"/>
                      <a:pt x="61" y="43"/>
                    </a:cubicBezTo>
                    <a:cubicBezTo>
                      <a:pt x="61" y="43"/>
                      <a:pt x="63" y="43"/>
                      <a:pt x="63" y="42"/>
                    </a:cubicBezTo>
                    <a:cubicBezTo>
                      <a:pt x="64" y="42"/>
                      <a:pt x="64" y="41"/>
                      <a:pt x="64" y="41"/>
                    </a:cubicBezTo>
                    <a:cubicBezTo>
                      <a:pt x="64" y="41"/>
                      <a:pt x="63" y="41"/>
                      <a:pt x="64" y="40"/>
                    </a:cubicBezTo>
                    <a:cubicBezTo>
                      <a:pt x="64" y="40"/>
                      <a:pt x="66" y="39"/>
                      <a:pt x="66" y="39"/>
                    </a:cubicBezTo>
                    <a:cubicBezTo>
                      <a:pt x="67" y="39"/>
                      <a:pt x="67" y="38"/>
                      <a:pt x="67" y="38"/>
                    </a:cubicBezTo>
                    <a:cubicBezTo>
                      <a:pt x="67" y="38"/>
                      <a:pt x="68" y="38"/>
                      <a:pt x="68" y="37"/>
                    </a:cubicBezTo>
                    <a:cubicBezTo>
                      <a:pt x="68" y="37"/>
                      <a:pt x="68" y="37"/>
                      <a:pt x="68" y="36"/>
                    </a:cubicBezTo>
                    <a:cubicBezTo>
                      <a:pt x="68" y="36"/>
                      <a:pt x="68" y="35"/>
                      <a:pt x="68" y="35"/>
                    </a:cubicBezTo>
                    <a:cubicBezTo>
                      <a:pt x="68" y="34"/>
                      <a:pt x="70" y="35"/>
                      <a:pt x="68" y="34"/>
                    </a:cubicBezTo>
                    <a:cubicBezTo>
                      <a:pt x="66" y="33"/>
                      <a:pt x="65" y="32"/>
                      <a:pt x="65" y="32"/>
                    </a:cubicBezTo>
                    <a:cubicBezTo>
                      <a:pt x="66" y="32"/>
                      <a:pt x="67" y="32"/>
                      <a:pt x="67" y="32"/>
                    </a:cubicBezTo>
                    <a:cubicBezTo>
                      <a:pt x="68" y="32"/>
                      <a:pt x="68" y="32"/>
                      <a:pt x="69" y="32"/>
                    </a:cubicBezTo>
                    <a:cubicBezTo>
                      <a:pt x="69" y="32"/>
                      <a:pt x="70" y="32"/>
                      <a:pt x="69" y="31"/>
                    </a:cubicBezTo>
                    <a:cubicBezTo>
                      <a:pt x="69" y="31"/>
                      <a:pt x="69" y="31"/>
                      <a:pt x="68" y="30"/>
                    </a:cubicBezTo>
                    <a:cubicBezTo>
                      <a:pt x="68" y="30"/>
                      <a:pt x="68" y="30"/>
                      <a:pt x="67" y="30"/>
                    </a:cubicBezTo>
                    <a:cubicBezTo>
                      <a:pt x="67" y="30"/>
                      <a:pt x="67" y="30"/>
                      <a:pt x="67" y="29"/>
                    </a:cubicBezTo>
                    <a:cubicBezTo>
                      <a:pt x="67" y="27"/>
                      <a:pt x="67" y="27"/>
                      <a:pt x="67" y="27"/>
                    </a:cubicBezTo>
                    <a:cubicBezTo>
                      <a:pt x="67" y="27"/>
                      <a:pt x="69" y="26"/>
                      <a:pt x="67" y="26"/>
                    </a:cubicBezTo>
                    <a:cubicBezTo>
                      <a:pt x="66" y="26"/>
                      <a:pt x="66" y="26"/>
                      <a:pt x="66" y="26"/>
                    </a:cubicBezTo>
                    <a:cubicBezTo>
                      <a:pt x="66" y="26"/>
                      <a:pt x="66" y="25"/>
                      <a:pt x="65" y="25"/>
                    </a:cubicBezTo>
                    <a:cubicBezTo>
                      <a:pt x="64" y="25"/>
                      <a:pt x="64" y="24"/>
                      <a:pt x="65" y="24"/>
                    </a:cubicBezTo>
                    <a:cubicBezTo>
                      <a:pt x="65" y="23"/>
                      <a:pt x="66" y="20"/>
                      <a:pt x="66" y="20"/>
                    </a:cubicBezTo>
                    <a:cubicBezTo>
                      <a:pt x="64" y="19"/>
                      <a:pt x="64" y="19"/>
                      <a:pt x="64" y="19"/>
                    </a:cubicBezTo>
                    <a:cubicBezTo>
                      <a:pt x="64" y="19"/>
                      <a:pt x="64" y="17"/>
                      <a:pt x="64" y="17"/>
                    </a:cubicBezTo>
                    <a:cubicBezTo>
                      <a:pt x="64" y="17"/>
                      <a:pt x="64" y="16"/>
                      <a:pt x="63" y="16"/>
                    </a:cubicBezTo>
                    <a:cubicBezTo>
                      <a:pt x="63" y="16"/>
                      <a:pt x="62" y="15"/>
                      <a:pt x="62" y="15"/>
                    </a:cubicBezTo>
                    <a:cubicBezTo>
                      <a:pt x="62" y="15"/>
                      <a:pt x="62" y="15"/>
                      <a:pt x="62" y="14"/>
                    </a:cubicBezTo>
                    <a:cubicBezTo>
                      <a:pt x="62" y="14"/>
                      <a:pt x="61" y="12"/>
                      <a:pt x="61" y="12"/>
                    </a:cubicBezTo>
                    <a:cubicBezTo>
                      <a:pt x="61" y="12"/>
                      <a:pt x="62" y="11"/>
                      <a:pt x="62" y="11"/>
                    </a:cubicBezTo>
                    <a:cubicBezTo>
                      <a:pt x="60" y="7"/>
                      <a:pt x="60" y="7"/>
                      <a:pt x="60" y="7"/>
                    </a:cubicBezTo>
                    <a:cubicBezTo>
                      <a:pt x="60" y="6"/>
                      <a:pt x="60" y="6"/>
                      <a:pt x="60" y="6"/>
                    </a:cubicBezTo>
                    <a:cubicBezTo>
                      <a:pt x="59" y="5"/>
                      <a:pt x="59" y="5"/>
                      <a:pt x="59" y="5"/>
                    </a:cubicBezTo>
                    <a:cubicBezTo>
                      <a:pt x="59" y="5"/>
                      <a:pt x="59" y="5"/>
                      <a:pt x="59" y="5"/>
                    </a:cubicBezTo>
                    <a:cubicBezTo>
                      <a:pt x="58" y="3"/>
                      <a:pt x="58" y="3"/>
                      <a:pt x="58" y="3"/>
                    </a:cubicBezTo>
                    <a:cubicBezTo>
                      <a:pt x="58" y="3"/>
                      <a:pt x="58" y="3"/>
                      <a:pt x="57" y="4"/>
                    </a:cubicBezTo>
                    <a:cubicBezTo>
                      <a:pt x="57" y="4"/>
                      <a:pt x="57" y="4"/>
                      <a:pt x="57" y="4"/>
                    </a:cubicBezTo>
                    <a:cubicBezTo>
                      <a:pt x="56" y="4"/>
                      <a:pt x="55" y="4"/>
                      <a:pt x="55" y="4"/>
                    </a:cubicBezTo>
                    <a:cubicBezTo>
                      <a:pt x="55" y="4"/>
                      <a:pt x="55" y="3"/>
                      <a:pt x="55" y="3"/>
                    </a:cubicBezTo>
                    <a:cubicBezTo>
                      <a:pt x="54" y="2"/>
                      <a:pt x="52" y="0"/>
                      <a:pt x="52" y="0"/>
                    </a:cubicBezTo>
                    <a:cubicBezTo>
                      <a:pt x="52" y="0"/>
                      <a:pt x="52" y="1"/>
                      <a:pt x="52" y="1"/>
                    </a:cubicBezTo>
                    <a:cubicBezTo>
                      <a:pt x="52" y="2"/>
                      <a:pt x="51" y="2"/>
                      <a:pt x="51" y="2"/>
                    </a:cubicBezTo>
                    <a:cubicBezTo>
                      <a:pt x="50" y="1"/>
                      <a:pt x="49" y="1"/>
                      <a:pt x="49" y="1"/>
                    </a:cubicBezTo>
                    <a:cubicBezTo>
                      <a:pt x="49" y="1"/>
                      <a:pt x="48" y="1"/>
                      <a:pt x="49" y="2"/>
                    </a:cubicBezTo>
                    <a:cubicBezTo>
                      <a:pt x="49" y="2"/>
                      <a:pt x="49" y="3"/>
                      <a:pt x="49" y="3"/>
                    </a:cubicBezTo>
                    <a:cubicBezTo>
                      <a:pt x="49" y="3"/>
                      <a:pt x="48" y="3"/>
                      <a:pt x="48" y="3"/>
                    </a:cubicBezTo>
                    <a:cubicBezTo>
                      <a:pt x="48" y="3"/>
                      <a:pt x="48" y="3"/>
                      <a:pt x="47" y="3"/>
                    </a:cubicBezTo>
                    <a:cubicBezTo>
                      <a:pt x="47" y="3"/>
                      <a:pt x="47" y="2"/>
                      <a:pt x="46" y="3"/>
                    </a:cubicBezTo>
                    <a:cubicBezTo>
                      <a:pt x="46" y="3"/>
                      <a:pt x="45" y="3"/>
                      <a:pt x="46" y="4"/>
                    </a:cubicBezTo>
                    <a:cubicBezTo>
                      <a:pt x="46" y="5"/>
                      <a:pt x="45" y="5"/>
                      <a:pt x="46" y="6"/>
                    </a:cubicBezTo>
                    <a:cubicBezTo>
                      <a:pt x="47" y="7"/>
                      <a:pt x="47" y="7"/>
                      <a:pt x="48" y="7"/>
                    </a:cubicBezTo>
                    <a:cubicBezTo>
                      <a:pt x="48" y="7"/>
                      <a:pt x="49" y="7"/>
                      <a:pt x="49" y="7"/>
                    </a:cubicBezTo>
                    <a:cubicBezTo>
                      <a:pt x="50" y="7"/>
                      <a:pt x="50" y="7"/>
                      <a:pt x="51" y="7"/>
                    </a:cubicBezTo>
                    <a:cubicBezTo>
                      <a:pt x="51" y="7"/>
                      <a:pt x="52" y="6"/>
                      <a:pt x="52" y="6"/>
                    </a:cubicBezTo>
                    <a:cubicBezTo>
                      <a:pt x="52" y="6"/>
                      <a:pt x="52" y="7"/>
                      <a:pt x="52" y="7"/>
                    </a:cubicBezTo>
                    <a:cubicBezTo>
                      <a:pt x="52" y="7"/>
                      <a:pt x="51" y="7"/>
                      <a:pt x="51" y="8"/>
                    </a:cubicBezTo>
                    <a:cubicBezTo>
                      <a:pt x="52" y="8"/>
                      <a:pt x="52" y="8"/>
                      <a:pt x="52" y="8"/>
                    </a:cubicBezTo>
                    <a:cubicBezTo>
                      <a:pt x="53" y="8"/>
                      <a:pt x="53" y="8"/>
                      <a:pt x="53" y="8"/>
                    </a:cubicBezTo>
                    <a:cubicBezTo>
                      <a:pt x="53" y="8"/>
                      <a:pt x="53" y="9"/>
                      <a:pt x="53" y="9"/>
                    </a:cubicBezTo>
                    <a:cubicBezTo>
                      <a:pt x="53" y="9"/>
                      <a:pt x="52" y="9"/>
                      <a:pt x="53" y="10"/>
                    </a:cubicBezTo>
                    <a:cubicBezTo>
                      <a:pt x="53" y="10"/>
                      <a:pt x="53" y="10"/>
                      <a:pt x="53" y="10"/>
                    </a:cubicBezTo>
                    <a:cubicBezTo>
                      <a:pt x="54" y="11"/>
                      <a:pt x="54" y="11"/>
                      <a:pt x="54" y="11"/>
                    </a:cubicBezTo>
                    <a:cubicBezTo>
                      <a:pt x="54" y="11"/>
                      <a:pt x="56" y="12"/>
                      <a:pt x="55" y="12"/>
                    </a:cubicBezTo>
                    <a:cubicBezTo>
                      <a:pt x="55" y="12"/>
                      <a:pt x="54" y="11"/>
                      <a:pt x="55" y="12"/>
                    </a:cubicBezTo>
                    <a:cubicBezTo>
                      <a:pt x="56" y="12"/>
                      <a:pt x="56" y="13"/>
                      <a:pt x="56" y="13"/>
                    </a:cubicBezTo>
                    <a:cubicBezTo>
                      <a:pt x="56" y="13"/>
                      <a:pt x="56" y="13"/>
                      <a:pt x="55" y="13"/>
                    </a:cubicBezTo>
                    <a:cubicBezTo>
                      <a:pt x="54" y="12"/>
                      <a:pt x="53" y="12"/>
                      <a:pt x="53" y="12"/>
                    </a:cubicBezTo>
                    <a:cubicBezTo>
                      <a:pt x="53" y="12"/>
                      <a:pt x="53" y="12"/>
                      <a:pt x="52" y="12"/>
                    </a:cubicBezTo>
                    <a:cubicBezTo>
                      <a:pt x="52" y="11"/>
                      <a:pt x="52" y="11"/>
                      <a:pt x="52" y="10"/>
                    </a:cubicBezTo>
                    <a:cubicBezTo>
                      <a:pt x="52" y="10"/>
                      <a:pt x="51" y="10"/>
                      <a:pt x="50" y="9"/>
                    </a:cubicBezTo>
                    <a:cubicBezTo>
                      <a:pt x="49" y="9"/>
                      <a:pt x="48" y="10"/>
                      <a:pt x="48" y="10"/>
                    </a:cubicBezTo>
                    <a:cubicBezTo>
                      <a:pt x="48" y="10"/>
                      <a:pt x="47" y="10"/>
                      <a:pt x="47" y="10"/>
                    </a:cubicBezTo>
                    <a:cubicBezTo>
                      <a:pt x="46" y="10"/>
                      <a:pt x="46" y="11"/>
                      <a:pt x="47" y="12"/>
                    </a:cubicBezTo>
                    <a:cubicBezTo>
                      <a:pt x="47" y="12"/>
                      <a:pt x="49" y="16"/>
                      <a:pt x="49" y="16"/>
                    </a:cubicBezTo>
                    <a:cubicBezTo>
                      <a:pt x="49" y="16"/>
                      <a:pt x="50" y="17"/>
                      <a:pt x="50" y="17"/>
                    </a:cubicBezTo>
                    <a:cubicBezTo>
                      <a:pt x="50" y="18"/>
                      <a:pt x="51" y="19"/>
                      <a:pt x="51" y="19"/>
                    </a:cubicBezTo>
                    <a:cubicBezTo>
                      <a:pt x="51" y="19"/>
                      <a:pt x="51" y="19"/>
                      <a:pt x="52" y="20"/>
                    </a:cubicBezTo>
                    <a:cubicBezTo>
                      <a:pt x="52" y="20"/>
                      <a:pt x="52" y="20"/>
                      <a:pt x="52" y="20"/>
                    </a:cubicBezTo>
                    <a:cubicBezTo>
                      <a:pt x="51" y="20"/>
                      <a:pt x="51" y="22"/>
                      <a:pt x="51" y="22"/>
                    </a:cubicBezTo>
                    <a:cubicBezTo>
                      <a:pt x="51" y="22"/>
                      <a:pt x="51" y="21"/>
                      <a:pt x="51" y="23"/>
                    </a:cubicBezTo>
                    <a:cubicBezTo>
                      <a:pt x="51" y="24"/>
                      <a:pt x="51" y="26"/>
                      <a:pt x="51" y="26"/>
                    </a:cubicBezTo>
                    <a:cubicBezTo>
                      <a:pt x="51" y="27"/>
                      <a:pt x="51" y="27"/>
                      <a:pt x="51" y="27"/>
                    </a:cubicBezTo>
                    <a:cubicBezTo>
                      <a:pt x="49" y="28"/>
                      <a:pt x="49" y="28"/>
                      <a:pt x="49" y="28"/>
                    </a:cubicBezTo>
                    <a:cubicBezTo>
                      <a:pt x="49" y="28"/>
                      <a:pt x="49" y="28"/>
                      <a:pt x="49" y="28"/>
                    </a:cubicBezTo>
                    <a:cubicBezTo>
                      <a:pt x="49" y="28"/>
                      <a:pt x="49" y="27"/>
                      <a:pt x="49" y="27"/>
                    </a:cubicBezTo>
                    <a:cubicBezTo>
                      <a:pt x="49" y="26"/>
                      <a:pt x="49" y="26"/>
                      <a:pt x="49" y="26"/>
                    </a:cubicBezTo>
                    <a:cubicBezTo>
                      <a:pt x="50" y="25"/>
                      <a:pt x="50" y="25"/>
                      <a:pt x="50" y="25"/>
                    </a:cubicBezTo>
                    <a:cubicBezTo>
                      <a:pt x="50" y="25"/>
                      <a:pt x="49" y="24"/>
                      <a:pt x="49" y="24"/>
                    </a:cubicBezTo>
                    <a:cubicBezTo>
                      <a:pt x="49" y="24"/>
                      <a:pt x="48" y="24"/>
                      <a:pt x="48" y="24"/>
                    </a:cubicBezTo>
                    <a:cubicBezTo>
                      <a:pt x="48" y="24"/>
                      <a:pt x="47" y="26"/>
                      <a:pt x="47" y="26"/>
                    </a:cubicBezTo>
                    <a:cubicBezTo>
                      <a:pt x="47" y="26"/>
                      <a:pt x="46" y="25"/>
                      <a:pt x="47" y="25"/>
                    </a:cubicBezTo>
                    <a:cubicBezTo>
                      <a:pt x="47" y="24"/>
                      <a:pt x="47" y="23"/>
                      <a:pt x="48" y="23"/>
                    </a:cubicBezTo>
                    <a:cubicBezTo>
                      <a:pt x="48" y="23"/>
                      <a:pt x="48" y="23"/>
                      <a:pt x="48" y="23"/>
                    </a:cubicBezTo>
                    <a:cubicBezTo>
                      <a:pt x="48" y="23"/>
                      <a:pt x="48" y="22"/>
                      <a:pt x="48" y="22"/>
                    </a:cubicBezTo>
                    <a:cubicBezTo>
                      <a:pt x="48" y="21"/>
                      <a:pt x="48" y="21"/>
                      <a:pt x="48" y="20"/>
                    </a:cubicBezTo>
                    <a:cubicBezTo>
                      <a:pt x="48" y="20"/>
                      <a:pt x="48" y="19"/>
                      <a:pt x="48" y="19"/>
                    </a:cubicBezTo>
                    <a:cubicBezTo>
                      <a:pt x="47" y="19"/>
                      <a:pt x="47" y="19"/>
                      <a:pt x="46" y="19"/>
                    </a:cubicBezTo>
                    <a:cubicBezTo>
                      <a:pt x="46" y="20"/>
                      <a:pt x="46" y="20"/>
                      <a:pt x="46" y="20"/>
                    </a:cubicBezTo>
                    <a:cubicBezTo>
                      <a:pt x="46" y="21"/>
                      <a:pt x="46" y="21"/>
                      <a:pt x="45" y="22"/>
                    </a:cubicBezTo>
                    <a:cubicBezTo>
                      <a:pt x="44" y="22"/>
                      <a:pt x="44" y="22"/>
                      <a:pt x="44" y="22"/>
                    </a:cubicBezTo>
                    <a:cubicBezTo>
                      <a:pt x="44" y="22"/>
                      <a:pt x="45" y="21"/>
                      <a:pt x="45" y="21"/>
                    </a:cubicBezTo>
                    <a:cubicBezTo>
                      <a:pt x="45" y="21"/>
                      <a:pt x="45" y="20"/>
                      <a:pt x="45" y="20"/>
                    </a:cubicBezTo>
                    <a:cubicBezTo>
                      <a:pt x="45" y="20"/>
                      <a:pt x="45" y="20"/>
                      <a:pt x="45" y="19"/>
                    </a:cubicBezTo>
                    <a:cubicBezTo>
                      <a:pt x="45" y="19"/>
                      <a:pt x="45" y="19"/>
                      <a:pt x="45" y="19"/>
                    </a:cubicBezTo>
                    <a:cubicBezTo>
                      <a:pt x="45" y="19"/>
                      <a:pt x="45" y="18"/>
                      <a:pt x="45" y="18"/>
                    </a:cubicBezTo>
                    <a:cubicBezTo>
                      <a:pt x="44" y="18"/>
                      <a:pt x="44" y="18"/>
                      <a:pt x="44" y="18"/>
                    </a:cubicBezTo>
                    <a:cubicBezTo>
                      <a:pt x="44" y="18"/>
                      <a:pt x="43" y="18"/>
                      <a:pt x="43" y="18"/>
                    </a:cubicBezTo>
                    <a:cubicBezTo>
                      <a:pt x="43" y="18"/>
                      <a:pt x="44" y="17"/>
                      <a:pt x="44" y="17"/>
                    </a:cubicBezTo>
                    <a:cubicBezTo>
                      <a:pt x="44" y="17"/>
                      <a:pt x="45" y="16"/>
                      <a:pt x="44" y="16"/>
                    </a:cubicBezTo>
                    <a:cubicBezTo>
                      <a:pt x="44" y="16"/>
                      <a:pt x="43" y="15"/>
                      <a:pt x="43" y="15"/>
                    </a:cubicBezTo>
                    <a:cubicBezTo>
                      <a:pt x="43" y="15"/>
                      <a:pt x="43" y="14"/>
                      <a:pt x="43" y="14"/>
                    </a:cubicBezTo>
                    <a:cubicBezTo>
                      <a:pt x="43" y="13"/>
                      <a:pt x="43" y="15"/>
                      <a:pt x="43" y="13"/>
                    </a:cubicBezTo>
                    <a:cubicBezTo>
                      <a:pt x="42" y="11"/>
                      <a:pt x="42" y="10"/>
                      <a:pt x="42" y="10"/>
                    </a:cubicBezTo>
                    <a:cubicBezTo>
                      <a:pt x="41" y="9"/>
                      <a:pt x="41" y="9"/>
                      <a:pt x="41" y="9"/>
                    </a:cubicBezTo>
                    <a:cubicBezTo>
                      <a:pt x="41" y="9"/>
                      <a:pt x="41" y="9"/>
                      <a:pt x="41" y="8"/>
                    </a:cubicBezTo>
                    <a:cubicBezTo>
                      <a:pt x="41" y="8"/>
                      <a:pt x="39" y="7"/>
                      <a:pt x="39" y="7"/>
                    </a:cubicBezTo>
                    <a:cubicBezTo>
                      <a:pt x="39" y="6"/>
                      <a:pt x="39" y="6"/>
                      <a:pt x="39" y="6"/>
                    </a:cubicBezTo>
                    <a:cubicBezTo>
                      <a:pt x="39" y="6"/>
                      <a:pt x="39" y="6"/>
                      <a:pt x="39" y="6"/>
                    </a:cubicBezTo>
                    <a:cubicBezTo>
                      <a:pt x="38" y="6"/>
                      <a:pt x="37" y="5"/>
                      <a:pt x="37" y="5"/>
                    </a:cubicBezTo>
                    <a:cubicBezTo>
                      <a:pt x="37" y="6"/>
                      <a:pt x="37" y="7"/>
                      <a:pt x="37" y="7"/>
                    </a:cubicBezTo>
                    <a:cubicBezTo>
                      <a:pt x="37" y="7"/>
                      <a:pt x="35" y="7"/>
                      <a:pt x="35" y="7"/>
                    </a:cubicBezTo>
                    <a:cubicBezTo>
                      <a:pt x="35" y="7"/>
                      <a:pt x="35" y="8"/>
                      <a:pt x="35" y="8"/>
                    </a:cubicBezTo>
                    <a:cubicBezTo>
                      <a:pt x="34" y="8"/>
                      <a:pt x="34" y="8"/>
                      <a:pt x="34" y="8"/>
                    </a:cubicBezTo>
                    <a:cubicBezTo>
                      <a:pt x="34" y="8"/>
                      <a:pt x="33" y="8"/>
                      <a:pt x="34" y="9"/>
                    </a:cubicBezTo>
                    <a:cubicBezTo>
                      <a:pt x="34" y="10"/>
                      <a:pt x="34" y="11"/>
                      <a:pt x="34" y="11"/>
                    </a:cubicBezTo>
                    <a:cubicBezTo>
                      <a:pt x="34" y="11"/>
                      <a:pt x="35" y="12"/>
                      <a:pt x="35" y="12"/>
                    </a:cubicBezTo>
                    <a:cubicBezTo>
                      <a:pt x="35" y="12"/>
                      <a:pt x="34" y="12"/>
                      <a:pt x="34" y="12"/>
                    </a:cubicBezTo>
                    <a:cubicBezTo>
                      <a:pt x="34" y="12"/>
                      <a:pt x="33" y="11"/>
                      <a:pt x="32" y="10"/>
                    </a:cubicBezTo>
                    <a:cubicBezTo>
                      <a:pt x="32" y="10"/>
                      <a:pt x="31" y="9"/>
                      <a:pt x="31" y="9"/>
                    </a:cubicBezTo>
                    <a:cubicBezTo>
                      <a:pt x="31" y="9"/>
                      <a:pt x="30" y="9"/>
                      <a:pt x="29" y="10"/>
                    </a:cubicBezTo>
                    <a:cubicBezTo>
                      <a:pt x="29" y="11"/>
                      <a:pt x="29" y="11"/>
                      <a:pt x="29" y="12"/>
                    </a:cubicBezTo>
                    <a:cubicBezTo>
                      <a:pt x="29" y="13"/>
                      <a:pt x="30" y="15"/>
                      <a:pt x="30" y="15"/>
                    </a:cubicBezTo>
                    <a:cubicBezTo>
                      <a:pt x="30" y="15"/>
                      <a:pt x="30" y="16"/>
                      <a:pt x="31" y="17"/>
                    </a:cubicBezTo>
                    <a:cubicBezTo>
                      <a:pt x="31" y="17"/>
                      <a:pt x="31" y="19"/>
                      <a:pt x="32" y="19"/>
                    </a:cubicBezTo>
                    <a:cubicBezTo>
                      <a:pt x="32" y="20"/>
                      <a:pt x="33" y="21"/>
                      <a:pt x="33" y="21"/>
                    </a:cubicBezTo>
                    <a:cubicBezTo>
                      <a:pt x="33" y="21"/>
                      <a:pt x="29" y="19"/>
                      <a:pt x="29" y="18"/>
                    </a:cubicBezTo>
                    <a:cubicBezTo>
                      <a:pt x="29" y="18"/>
                      <a:pt x="28" y="16"/>
                      <a:pt x="28" y="16"/>
                    </a:cubicBezTo>
                    <a:cubicBezTo>
                      <a:pt x="27" y="16"/>
                      <a:pt x="28" y="15"/>
                      <a:pt x="27" y="16"/>
                    </a:cubicBezTo>
                    <a:cubicBezTo>
                      <a:pt x="26" y="16"/>
                      <a:pt x="26" y="16"/>
                      <a:pt x="26" y="16"/>
                    </a:cubicBezTo>
                    <a:cubicBezTo>
                      <a:pt x="25" y="16"/>
                      <a:pt x="25" y="17"/>
                      <a:pt x="25" y="17"/>
                    </a:cubicBezTo>
                    <a:cubicBezTo>
                      <a:pt x="25" y="17"/>
                      <a:pt x="25" y="18"/>
                      <a:pt x="25" y="19"/>
                    </a:cubicBezTo>
                    <a:cubicBezTo>
                      <a:pt x="26" y="21"/>
                      <a:pt x="26" y="21"/>
                      <a:pt x="26" y="22"/>
                    </a:cubicBezTo>
                    <a:cubicBezTo>
                      <a:pt x="27" y="22"/>
                      <a:pt x="27" y="22"/>
                      <a:pt x="28" y="23"/>
                    </a:cubicBezTo>
                    <a:cubicBezTo>
                      <a:pt x="28" y="23"/>
                      <a:pt x="28" y="24"/>
                      <a:pt x="28" y="24"/>
                    </a:cubicBezTo>
                    <a:cubicBezTo>
                      <a:pt x="28" y="24"/>
                      <a:pt x="28" y="26"/>
                      <a:pt x="28" y="26"/>
                    </a:cubicBezTo>
                    <a:cubicBezTo>
                      <a:pt x="28" y="26"/>
                      <a:pt x="27" y="27"/>
                      <a:pt x="27" y="27"/>
                    </a:cubicBezTo>
                    <a:cubicBezTo>
                      <a:pt x="27" y="27"/>
                      <a:pt x="28" y="28"/>
                      <a:pt x="28" y="28"/>
                    </a:cubicBezTo>
                    <a:cubicBezTo>
                      <a:pt x="28" y="28"/>
                      <a:pt x="29" y="29"/>
                      <a:pt x="29" y="29"/>
                    </a:cubicBezTo>
                    <a:cubicBezTo>
                      <a:pt x="28" y="30"/>
                      <a:pt x="28" y="30"/>
                      <a:pt x="27" y="29"/>
                    </a:cubicBezTo>
                    <a:cubicBezTo>
                      <a:pt x="27" y="29"/>
                      <a:pt x="26" y="29"/>
                      <a:pt x="26" y="28"/>
                    </a:cubicBezTo>
                    <a:cubicBezTo>
                      <a:pt x="27" y="27"/>
                      <a:pt x="27" y="26"/>
                      <a:pt x="27" y="26"/>
                    </a:cubicBezTo>
                    <a:cubicBezTo>
                      <a:pt x="26" y="26"/>
                      <a:pt x="25" y="25"/>
                      <a:pt x="25" y="25"/>
                    </a:cubicBezTo>
                    <a:cubicBezTo>
                      <a:pt x="25" y="25"/>
                      <a:pt x="27" y="27"/>
                      <a:pt x="25" y="23"/>
                    </a:cubicBezTo>
                    <a:cubicBezTo>
                      <a:pt x="23" y="20"/>
                      <a:pt x="23" y="20"/>
                      <a:pt x="23" y="20"/>
                    </a:cubicBezTo>
                    <a:cubicBezTo>
                      <a:pt x="23" y="19"/>
                      <a:pt x="23" y="19"/>
                      <a:pt x="23" y="19"/>
                    </a:cubicBezTo>
                    <a:cubicBezTo>
                      <a:pt x="23" y="19"/>
                      <a:pt x="22" y="18"/>
                      <a:pt x="22" y="18"/>
                    </a:cubicBezTo>
                    <a:cubicBezTo>
                      <a:pt x="22" y="18"/>
                      <a:pt x="21" y="17"/>
                      <a:pt x="21" y="17"/>
                    </a:cubicBezTo>
                    <a:cubicBezTo>
                      <a:pt x="21" y="17"/>
                      <a:pt x="20" y="18"/>
                      <a:pt x="20" y="18"/>
                    </a:cubicBezTo>
                    <a:cubicBezTo>
                      <a:pt x="20" y="18"/>
                      <a:pt x="20" y="18"/>
                      <a:pt x="19" y="19"/>
                    </a:cubicBezTo>
                    <a:cubicBezTo>
                      <a:pt x="19" y="19"/>
                      <a:pt x="19" y="20"/>
                      <a:pt x="18" y="21"/>
                    </a:cubicBezTo>
                    <a:cubicBezTo>
                      <a:pt x="18" y="21"/>
                      <a:pt x="18" y="22"/>
                      <a:pt x="18" y="22"/>
                    </a:cubicBezTo>
                    <a:cubicBezTo>
                      <a:pt x="18" y="22"/>
                      <a:pt x="19" y="23"/>
                      <a:pt x="19" y="23"/>
                    </a:cubicBezTo>
                    <a:cubicBezTo>
                      <a:pt x="19" y="24"/>
                      <a:pt x="20" y="25"/>
                      <a:pt x="20" y="25"/>
                    </a:cubicBezTo>
                    <a:cubicBezTo>
                      <a:pt x="19" y="25"/>
                      <a:pt x="19" y="24"/>
                      <a:pt x="19" y="24"/>
                    </a:cubicBezTo>
                    <a:cubicBezTo>
                      <a:pt x="18" y="24"/>
                      <a:pt x="18" y="24"/>
                      <a:pt x="18" y="24"/>
                    </a:cubicBezTo>
                    <a:cubicBezTo>
                      <a:pt x="17" y="24"/>
                      <a:pt x="17" y="24"/>
                      <a:pt x="17" y="24"/>
                    </a:cubicBezTo>
                    <a:cubicBezTo>
                      <a:pt x="17" y="25"/>
                      <a:pt x="17" y="25"/>
                      <a:pt x="17" y="25"/>
                    </a:cubicBezTo>
                    <a:cubicBezTo>
                      <a:pt x="17" y="25"/>
                      <a:pt x="17" y="27"/>
                      <a:pt x="18" y="27"/>
                    </a:cubicBezTo>
                    <a:cubicBezTo>
                      <a:pt x="18" y="27"/>
                      <a:pt x="18" y="27"/>
                      <a:pt x="18" y="27"/>
                    </a:cubicBezTo>
                    <a:cubicBezTo>
                      <a:pt x="18" y="27"/>
                      <a:pt x="18" y="28"/>
                      <a:pt x="18" y="28"/>
                    </a:cubicBezTo>
                    <a:cubicBezTo>
                      <a:pt x="18" y="28"/>
                      <a:pt x="19" y="29"/>
                      <a:pt x="19" y="29"/>
                    </a:cubicBezTo>
                    <a:cubicBezTo>
                      <a:pt x="19" y="29"/>
                      <a:pt x="19" y="29"/>
                      <a:pt x="19" y="29"/>
                    </a:cubicBezTo>
                    <a:cubicBezTo>
                      <a:pt x="19" y="29"/>
                      <a:pt x="19" y="30"/>
                      <a:pt x="19" y="30"/>
                    </a:cubicBezTo>
                    <a:cubicBezTo>
                      <a:pt x="18" y="30"/>
                      <a:pt x="19" y="30"/>
                      <a:pt x="18" y="29"/>
                    </a:cubicBezTo>
                    <a:cubicBezTo>
                      <a:pt x="17" y="29"/>
                      <a:pt x="17" y="29"/>
                      <a:pt x="17" y="28"/>
                    </a:cubicBezTo>
                    <a:cubicBezTo>
                      <a:pt x="17" y="27"/>
                      <a:pt x="16" y="27"/>
                      <a:pt x="16" y="27"/>
                    </a:cubicBezTo>
                    <a:cubicBezTo>
                      <a:pt x="16" y="27"/>
                      <a:pt x="17" y="27"/>
                      <a:pt x="16" y="25"/>
                    </a:cubicBezTo>
                    <a:cubicBezTo>
                      <a:pt x="15" y="24"/>
                      <a:pt x="15" y="23"/>
                      <a:pt x="15" y="23"/>
                    </a:cubicBezTo>
                    <a:cubicBezTo>
                      <a:pt x="15" y="23"/>
                      <a:pt x="14" y="22"/>
                      <a:pt x="14" y="23"/>
                    </a:cubicBezTo>
                    <a:cubicBezTo>
                      <a:pt x="13" y="23"/>
                      <a:pt x="13" y="23"/>
                      <a:pt x="12" y="23"/>
                    </a:cubicBezTo>
                    <a:cubicBezTo>
                      <a:pt x="12" y="24"/>
                      <a:pt x="11" y="24"/>
                      <a:pt x="11" y="24"/>
                    </a:cubicBezTo>
                    <a:cubicBezTo>
                      <a:pt x="11" y="24"/>
                      <a:pt x="9" y="24"/>
                      <a:pt x="9" y="24"/>
                    </a:cubicBezTo>
                    <a:cubicBezTo>
                      <a:pt x="9" y="24"/>
                      <a:pt x="9" y="24"/>
                      <a:pt x="8" y="25"/>
                    </a:cubicBezTo>
                    <a:cubicBezTo>
                      <a:pt x="6" y="26"/>
                      <a:pt x="6" y="26"/>
                      <a:pt x="7" y="26"/>
                    </a:cubicBezTo>
                    <a:cubicBezTo>
                      <a:pt x="8" y="27"/>
                      <a:pt x="9" y="27"/>
                      <a:pt x="9" y="27"/>
                    </a:cubicBezTo>
                    <a:cubicBezTo>
                      <a:pt x="10" y="27"/>
                      <a:pt x="10" y="27"/>
                      <a:pt x="11" y="28"/>
                    </a:cubicBezTo>
                    <a:cubicBezTo>
                      <a:pt x="11" y="28"/>
                      <a:pt x="13" y="29"/>
                      <a:pt x="13" y="29"/>
                    </a:cubicBezTo>
                    <a:cubicBezTo>
                      <a:pt x="15" y="32"/>
                      <a:pt x="15" y="32"/>
                      <a:pt x="15" y="32"/>
                    </a:cubicBezTo>
                    <a:cubicBezTo>
                      <a:pt x="15" y="32"/>
                      <a:pt x="15" y="32"/>
                      <a:pt x="15" y="33"/>
                    </a:cubicBezTo>
                    <a:cubicBezTo>
                      <a:pt x="15" y="33"/>
                      <a:pt x="15" y="33"/>
                      <a:pt x="15" y="33"/>
                    </a:cubicBezTo>
                    <a:cubicBezTo>
                      <a:pt x="15" y="33"/>
                      <a:pt x="15" y="34"/>
                      <a:pt x="15" y="34"/>
                    </a:cubicBezTo>
                    <a:cubicBezTo>
                      <a:pt x="15" y="35"/>
                      <a:pt x="15" y="35"/>
                      <a:pt x="16" y="36"/>
                    </a:cubicBezTo>
                    <a:cubicBezTo>
                      <a:pt x="17" y="36"/>
                      <a:pt x="17" y="36"/>
                      <a:pt x="18" y="36"/>
                    </a:cubicBezTo>
                    <a:cubicBezTo>
                      <a:pt x="19" y="36"/>
                      <a:pt x="18" y="36"/>
                      <a:pt x="19" y="36"/>
                    </a:cubicBezTo>
                    <a:cubicBezTo>
                      <a:pt x="20" y="35"/>
                      <a:pt x="20" y="35"/>
                      <a:pt x="20" y="35"/>
                    </a:cubicBezTo>
                    <a:cubicBezTo>
                      <a:pt x="20" y="35"/>
                      <a:pt x="21" y="35"/>
                      <a:pt x="22" y="35"/>
                    </a:cubicBezTo>
                    <a:cubicBezTo>
                      <a:pt x="23" y="36"/>
                      <a:pt x="22" y="36"/>
                      <a:pt x="23" y="36"/>
                    </a:cubicBezTo>
                    <a:cubicBezTo>
                      <a:pt x="23" y="36"/>
                      <a:pt x="25" y="35"/>
                      <a:pt x="25" y="35"/>
                    </a:cubicBezTo>
                    <a:cubicBezTo>
                      <a:pt x="25" y="35"/>
                      <a:pt x="25" y="35"/>
                      <a:pt x="26" y="35"/>
                    </a:cubicBezTo>
                    <a:cubicBezTo>
                      <a:pt x="26" y="36"/>
                      <a:pt x="26" y="36"/>
                      <a:pt x="26" y="37"/>
                    </a:cubicBezTo>
                    <a:cubicBezTo>
                      <a:pt x="27" y="37"/>
                      <a:pt x="28" y="37"/>
                      <a:pt x="28" y="37"/>
                    </a:cubicBezTo>
                    <a:cubicBezTo>
                      <a:pt x="29" y="37"/>
                      <a:pt x="29" y="37"/>
                      <a:pt x="29" y="37"/>
                    </a:cubicBezTo>
                    <a:cubicBezTo>
                      <a:pt x="29" y="37"/>
                      <a:pt x="30" y="37"/>
                      <a:pt x="30" y="36"/>
                    </a:cubicBezTo>
                    <a:cubicBezTo>
                      <a:pt x="30" y="36"/>
                      <a:pt x="31" y="35"/>
                      <a:pt x="31" y="35"/>
                    </a:cubicBezTo>
                    <a:cubicBezTo>
                      <a:pt x="31" y="35"/>
                      <a:pt x="30" y="36"/>
                      <a:pt x="31" y="36"/>
                    </a:cubicBezTo>
                    <a:cubicBezTo>
                      <a:pt x="32" y="36"/>
                      <a:pt x="32" y="36"/>
                      <a:pt x="32" y="36"/>
                    </a:cubicBezTo>
                    <a:cubicBezTo>
                      <a:pt x="33" y="37"/>
                      <a:pt x="34" y="36"/>
                      <a:pt x="34" y="36"/>
                    </a:cubicBezTo>
                    <a:cubicBezTo>
                      <a:pt x="35" y="36"/>
                      <a:pt x="35" y="36"/>
                      <a:pt x="35" y="36"/>
                    </a:cubicBezTo>
                    <a:cubicBezTo>
                      <a:pt x="35" y="36"/>
                      <a:pt x="35" y="37"/>
                      <a:pt x="35" y="37"/>
                    </a:cubicBezTo>
                    <a:cubicBezTo>
                      <a:pt x="35" y="37"/>
                      <a:pt x="34" y="37"/>
                      <a:pt x="35" y="37"/>
                    </a:cubicBezTo>
                    <a:cubicBezTo>
                      <a:pt x="36" y="37"/>
                      <a:pt x="37" y="36"/>
                      <a:pt x="37" y="36"/>
                    </a:cubicBezTo>
                    <a:cubicBezTo>
                      <a:pt x="37" y="36"/>
                      <a:pt x="36" y="37"/>
                      <a:pt x="36" y="37"/>
                    </a:cubicBezTo>
                    <a:cubicBezTo>
                      <a:pt x="36" y="38"/>
                      <a:pt x="36" y="38"/>
                      <a:pt x="36" y="38"/>
                    </a:cubicBezTo>
                    <a:cubicBezTo>
                      <a:pt x="36" y="38"/>
                      <a:pt x="36" y="39"/>
                      <a:pt x="36" y="40"/>
                    </a:cubicBezTo>
                    <a:cubicBezTo>
                      <a:pt x="37" y="40"/>
                      <a:pt x="38" y="40"/>
                      <a:pt x="38" y="40"/>
                    </a:cubicBezTo>
                    <a:cubicBezTo>
                      <a:pt x="38" y="40"/>
                      <a:pt x="39" y="40"/>
                      <a:pt x="40" y="40"/>
                    </a:cubicBezTo>
                    <a:cubicBezTo>
                      <a:pt x="40" y="40"/>
                      <a:pt x="40" y="40"/>
                      <a:pt x="40" y="40"/>
                    </a:cubicBezTo>
                    <a:cubicBezTo>
                      <a:pt x="40" y="41"/>
                      <a:pt x="41" y="40"/>
                      <a:pt x="41" y="40"/>
                    </a:cubicBezTo>
                    <a:cubicBezTo>
                      <a:pt x="41" y="40"/>
                      <a:pt x="42" y="40"/>
                      <a:pt x="42" y="40"/>
                    </a:cubicBezTo>
                    <a:cubicBezTo>
                      <a:pt x="42" y="41"/>
                      <a:pt x="42" y="41"/>
                      <a:pt x="42" y="41"/>
                    </a:cubicBezTo>
                    <a:cubicBezTo>
                      <a:pt x="41" y="42"/>
                      <a:pt x="41" y="42"/>
                      <a:pt x="41" y="42"/>
                    </a:cubicBezTo>
                    <a:cubicBezTo>
                      <a:pt x="41" y="42"/>
                      <a:pt x="43" y="43"/>
                      <a:pt x="43" y="43"/>
                    </a:cubicBezTo>
                    <a:cubicBezTo>
                      <a:pt x="43" y="43"/>
                      <a:pt x="43" y="42"/>
                      <a:pt x="44" y="42"/>
                    </a:cubicBezTo>
                    <a:cubicBezTo>
                      <a:pt x="44" y="43"/>
                      <a:pt x="44" y="43"/>
                      <a:pt x="44" y="43"/>
                    </a:cubicBezTo>
                    <a:cubicBezTo>
                      <a:pt x="43" y="44"/>
                      <a:pt x="43" y="42"/>
                      <a:pt x="43" y="44"/>
                    </a:cubicBezTo>
                    <a:cubicBezTo>
                      <a:pt x="42" y="45"/>
                      <a:pt x="43" y="46"/>
                      <a:pt x="43" y="46"/>
                    </a:cubicBezTo>
                    <a:cubicBezTo>
                      <a:pt x="44" y="47"/>
                      <a:pt x="44" y="47"/>
                      <a:pt x="44" y="47"/>
                    </a:cubicBezTo>
                    <a:cubicBezTo>
                      <a:pt x="44" y="47"/>
                      <a:pt x="45" y="47"/>
                      <a:pt x="45" y="47"/>
                    </a:cubicBezTo>
                    <a:cubicBezTo>
                      <a:pt x="45" y="47"/>
                      <a:pt x="45" y="47"/>
                      <a:pt x="46" y="47"/>
                    </a:cubicBezTo>
                    <a:cubicBezTo>
                      <a:pt x="46" y="47"/>
                      <a:pt x="46" y="47"/>
                      <a:pt x="47" y="47"/>
                    </a:cubicBezTo>
                    <a:cubicBezTo>
                      <a:pt x="47" y="47"/>
                      <a:pt x="48" y="47"/>
                      <a:pt x="48" y="47"/>
                    </a:cubicBezTo>
                    <a:cubicBezTo>
                      <a:pt x="48" y="48"/>
                      <a:pt x="48" y="48"/>
                      <a:pt x="48" y="48"/>
                    </a:cubicBezTo>
                    <a:cubicBezTo>
                      <a:pt x="48" y="48"/>
                      <a:pt x="48" y="49"/>
                      <a:pt x="48" y="49"/>
                    </a:cubicBezTo>
                    <a:cubicBezTo>
                      <a:pt x="49" y="49"/>
                      <a:pt x="50" y="50"/>
                      <a:pt x="50" y="50"/>
                    </a:cubicBezTo>
                    <a:cubicBezTo>
                      <a:pt x="50" y="50"/>
                      <a:pt x="49" y="50"/>
                      <a:pt x="50" y="50"/>
                    </a:cubicBezTo>
                    <a:cubicBezTo>
                      <a:pt x="50" y="51"/>
                      <a:pt x="52" y="52"/>
                      <a:pt x="52" y="52"/>
                    </a:cubicBezTo>
                    <a:cubicBezTo>
                      <a:pt x="52" y="52"/>
                      <a:pt x="50" y="52"/>
                      <a:pt x="49" y="51"/>
                    </a:cubicBezTo>
                    <a:cubicBezTo>
                      <a:pt x="49" y="51"/>
                      <a:pt x="47" y="51"/>
                      <a:pt x="47" y="51"/>
                    </a:cubicBezTo>
                    <a:cubicBezTo>
                      <a:pt x="46" y="51"/>
                      <a:pt x="45" y="52"/>
                      <a:pt x="45" y="52"/>
                    </a:cubicBezTo>
                    <a:cubicBezTo>
                      <a:pt x="42" y="52"/>
                      <a:pt x="42" y="52"/>
                      <a:pt x="42" y="52"/>
                    </a:cubicBezTo>
                    <a:cubicBezTo>
                      <a:pt x="42" y="52"/>
                      <a:pt x="40" y="53"/>
                      <a:pt x="40" y="53"/>
                    </a:cubicBezTo>
                    <a:cubicBezTo>
                      <a:pt x="40" y="53"/>
                      <a:pt x="39" y="53"/>
                      <a:pt x="38" y="53"/>
                    </a:cubicBezTo>
                    <a:cubicBezTo>
                      <a:pt x="38" y="53"/>
                      <a:pt x="37" y="54"/>
                      <a:pt x="37" y="54"/>
                    </a:cubicBezTo>
                    <a:cubicBezTo>
                      <a:pt x="36" y="54"/>
                      <a:pt x="35" y="54"/>
                      <a:pt x="35" y="54"/>
                    </a:cubicBezTo>
                    <a:cubicBezTo>
                      <a:pt x="34" y="54"/>
                      <a:pt x="33" y="54"/>
                      <a:pt x="33" y="54"/>
                    </a:cubicBezTo>
                    <a:cubicBezTo>
                      <a:pt x="31" y="54"/>
                      <a:pt x="31" y="54"/>
                      <a:pt x="31" y="54"/>
                    </a:cubicBezTo>
                    <a:cubicBezTo>
                      <a:pt x="32" y="55"/>
                      <a:pt x="32" y="55"/>
                      <a:pt x="32" y="55"/>
                    </a:cubicBezTo>
                    <a:cubicBezTo>
                      <a:pt x="33" y="56"/>
                      <a:pt x="33" y="56"/>
                      <a:pt x="33" y="56"/>
                    </a:cubicBezTo>
                    <a:cubicBezTo>
                      <a:pt x="33" y="56"/>
                      <a:pt x="34" y="56"/>
                      <a:pt x="34" y="56"/>
                    </a:cubicBezTo>
                    <a:cubicBezTo>
                      <a:pt x="34" y="56"/>
                      <a:pt x="35" y="57"/>
                      <a:pt x="35" y="57"/>
                    </a:cubicBezTo>
                    <a:cubicBezTo>
                      <a:pt x="35" y="57"/>
                      <a:pt x="36" y="58"/>
                      <a:pt x="36" y="58"/>
                    </a:cubicBezTo>
                    <a:cubicBezTo>
                      <a:pt x="36" y="58"/>
                      <a:pt x="38" y="59"/>
                      <a:pt x="38" y="59"/>
                    </a:cubicBezTo>
                    <a:lnTo>
                      <a:pt x="39" y="6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6" name="Freeform 69"/>
              <p:cNvSpPr>
                <a:spLocks/>
              </p:cNvSpPr>
              <p:nvPr/>
            </p:nvSpPr>
            <p:spPr bwMode="auto">
              <a:xfrm>
                <a:off x="3653" y="2241"/>
                <a:ext cx="249" cy="245"/>
              </a:xfrm>
              <a:custGeom>
                <a:avLst/>
                <a:gdLst>
                  <a:gd name="T0" fmla="*/ 88 w 124"/>
                  <a:gd name="T1" fmla="*/ 117 h 122"/>
                  <a:gd name="T2" fmla="*/ 86 w 124"/>
                  <a:gd name="T3" fmla="*/ 110 h 122"/>
                  <a:gd name="T4" fmla="*/ 90 w 124"/>
                  <a:gd name="T5" fmla="*/ 103 h 122"/>
                  <a:gd name="T6" fmla="*/ 94 w 124"/>
                  <a:gd name="T7" fmla="*/ 94 h 122"/>
                  <a:gd name="T8" fmla="*/ 92 w 124"/>
                  <a:gd name="T9" fmla="*/ 84 h 122"/>
                  <a:gd name="T10" fmla="*/ 92 w 124"/>
                  <a:gd name="T11" fmla="*/ 71 h 122"/>
                  <a:gd name="T12" fmla="*/ 99 w 124"/>
                  <a:gd name="T13" fmla="*/ 74 h 122"/>
                  <a:gd name="T14" fmla="*/ 103 w 124"/>
                  <a:gd name="T15" fmla="*/ 72 h 122"/>
                  <a:gd name="T16" fmla="*/ 109 w 124"/>
                  <a:gd name="T17" fmla="*/ 73 h 122"/>
                  <a:gd name="T18" fmla="*/ 114 w 124"/>
                  <a:gd name="T19" fmla="*/ 69 h 122"/>
                  <a:gd name="T20" fmla="*/ 124 w 124"/>
                  <a:gd name="T21" fmla="*/ 67 h 122"/>
                  <a:gd name="T22" fmla="*/ 115 w 124"/>
                  <a:gd name="T23" fmla="*/ 62 h 122"/>
                  <a:gd name="T24" fmla="*/ 113 w 124"/>
                  <a:gd name="T25" fmla="*/ 51 h 122"/>
                  <a:gd name="T26" fmla="*/ 105 w 124"/>
                  <a:gd name="T27" fmla="*/ 50 h 122"/>
                  <a:gd name="T28" fmla="*/ 100 w 124"/>
                  <a:gd name="T29" fmla="*/ 44 h 122"/>
                  <a:gd name="T30" fmla="*/ 98 w 124"/>
                  <a:gd name="T31" fmla="*/ 39 h 122"/>
                  <a:gd name="T32" fmla="*/ 93 w 124"/>
                  <a:gd name="T33" fmla="*/ 36 h 122"/>
                  <a:gd name="T34" fmla="*/ 86 w 124"/>
                  <a:gd name="T35" fmla="*/ 31 h 122"/>
                  <a:gd name="T36" fmla="*/ 83 w 124"/>
                  <a:gd name="T37" fmla="*/ 26 h 122"/>
                  <a:gd name="T38" fmla="*/ 80 w 124"/>
                  <a:gd name="T39" fmla="*/ 17 h 122"/>
                  <a:gd name="T40" fmla="*/ 75 w 124"/>
                  <a:gd name="T41" fmla="*/ 10 h 122"/>
                  <a:gd name="T42" fmla="*/ 67 w 124"/>
                  <a:gd name="T43" fmla="*/ 10 h 122"/>
                  <a:gd name="T44" fmla="*/ 56 w 124"/>
                  <a:gd name="T45" fmla="*/ 9 h 122"/>
                  <a:gd name="T46" fmla="*/ 53 w 124"/>
                  <a:gd name="T47" fmla="*/ 8 h 122"/>
                  <a:gd name="T48" fmla="*/ 52 w 124"/>
                  <a:gd name="T49" fmla="*/ 7 h 122"/>
                  <a:gd name="T50" fmla="*/ 47 w 124"/>
                  <a:gd name="T51" fmla="*/ 8 h 122"/>
                  <a:gd name="T52" fmla="*/ 43 w 124"/>
                  <a:gd name="T53" fmla="*/ 6 h 122"/>
                  <a:gd name="T54" fmla="*/ 35 w 124"/>
                  <a:gd name="T55" fmla="*/ 3 h 122"/>
                  <a:gd name="T56" fmla="*/ 27 w 124"/>
                  <a:gd name="T57" fmla="*/ 2 h 122"/>
                  <a:gd name="T58" fmla="*/ 23 w 124"/>
                  <a:gd name="T59" fmla="*/ 6 h 122"/>
                  <a:gd name="T60" fmla="*/ 19 w 124"/>
                  <a:gd name="T61" fmla="*/ 9 h 122"/>
                  <a:gd name="T62" fmla="*/ 13 w 124"/>
                  <a:gd name="T63" fmla="*/ 10 h 122"/>
                  <a:gd name="T64" fmla="*/ 7 w 124"/>
                  <a:gd name="T65" fmla="*/ 12 h 122"/>
                  <a:gd name="T66" fmla="*/ 6 w 124"/>
                  <a:gd name="T67" fmla="*/ 15 h 122"/>
                  <a:gd name="T68" fmla="*/ 0 w 124"/>
                  <a:gd name="T69" fmla="*/ 18 h 122"/>
                  <a:gd name="T70" fmla="*/ 8 w 124"/>
                  <a:gd name="T71" fmla="*/ 18 h 122"/>
                  <a:gd name="T72" fmla="*/ 13 w 124"/>
                  <a:gd name="T73" fmla="*/ 20 h 122"/>
                  <a:gd name="T74" fmla="*/ 16 w 124"/>
                  <a:gd name="T75" fmla="*/ 22 h 122"/>
                  <a:gd name="T76" fmla="*/ 21 w 124"/>
                  <a:gd name="T77" fmla="*/ 27 h 122"/>
                  <a:gd name="T78" fmla="*/ 23 w 124"/>
                  <a:gd name="T79" fmla="*/ 30 h 122"/>
                  <a:gd name="T80" fmla="*/ 26 w 124"/>
                  <a:gd name="T81" fmla="*/ 34 h 122"/>
                  <a:gd name="T82" fmla="*/ 30 w 124"/>
                  <a:gd name="T83" fmla="*/ 40 h 122"/>
                  <a:gd name="T84" fmla="*/ 35 w 124"/>
                  <a:gd name="T85" fmla="*/ 44 h 122"/>
                  <a:gd name="T86" fmla="*/ 40 w 124"/>
                  <a:gd name="T87" fmla="*/ 49 h 122"/>
                  <a:gd name="T88" fmla="*/ 50 w 124"/>
                  <a:gd name="T89" fmla="*/ 57 h 122"/>
                  <a:gd name="T90" fmla="*/ 61 w 124"/>
                  <a:gd name="T91" fmla="*/ 66 h 122"/>
                  <a:gd name="T92" fmla="*/ 67 w 124"/>
                  <a:gd name="T93" fmla="*/ 76 h 122"/>
                  <a:gd name="T94" fmla="*/ 69 w 124"/>
                  <a:gd name="T95" fmla="*/ 84 h 122"/>
                  <a:gd name="T96" fmla="*/ 68 w 124"/>
                  <a:gd name="T97" fmla="*/ 90 h 122"/>
                  <a:gd name="T98" fmla="*/ 69 w 124"/>
                  <a:gd name="T99" fmla="*/ 98 h 122"/>
                  <a:gd name="T100" fmla="*/ 73 w 124"/>
                  <a:gd name="T101" fmla="*/ 109 h 122"/>
                  <a:gd name="T102" fmla="*/ 76 w 124"/>
                  <a:gd name="T103" fmla="*/ 116 h 122"/>
                  <a:gd name="T104" fmla="*/ 77 w 124"/>
                  <a:gd name="T105" fmla="*/ 12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24" h="122">
                    <a:moveTo>
                      <a:pt x="79" y="122"/>
                    </a:moveTo>
                    <a:cubicBezTo>
                      <a:pt x="81" y="119"/>
                      <a:pt x="81" y="119"/>
                      <a:pt x="81" y="119"/>
                    </a:cubicBezTo>
                    <a:cubicBezTo>
                      <a:pt x="81" y="119"/>
                      <a:pt x="83" y="118"/>
                      <a:pt x="83" y="118"/>
                    </a:cubicBezTo>
                    <a:cubicBezTo>
                      <a:pt x="84" y="118"/>
                      <a:pt x="85" y="118"/>
                      <a:pt x="86" y="118"/>
                    </a:cubicBezTo>
                    <a:cubicBezTo>
                      <a:pt x="87" y="118"/>
                      <a:pt x="88" y="117"/>
                      <a:pt x="88" y="117"/>
                    </a:cubicBezTo>
                    <a:cubicBezTo>
                      <a:pt x="88" y="117"/>
                      <a:pt x="88" y="117"/>
                      <a:pt x="88" y="117"/>
                    </a:cubicBezTo>
                    <a:cubicBezTo>
                      <a:pt x="87" y="115"/>
                      <a:pt x="87" y="115"/>
                      <a:pt x="87" y="115"/>
                    </a:cubicBezTo>
                    <a:cubicBezTo>
                      <a:pt x="88" y="113"/>
                      <a:pt x="88" y="113"/>
                      <a:pt x="88" y="113"/>
                    </a:cubicBezTo>
                    <a:cubicBezTo>
                      <a:pt x="85" y="112"/>
                      <a:pt x="85" y="112"/>
                      <a:pt x="85" y="112"/>
                    </a:cubicBezTo>
                    <a:cubicBezTo>
                      <a:pt x="86" y="110"/>
                      <a:pt x="86" y="110"/>
                      <a:pt x="86" y="110"/>
                    </a:cubicBezTo>
                    <a:cubicBezTo>
                      <a:pt x="86" y="110"/>
                      <a:pt x="85" y="109"/>
                      <a:pt x="86" y="109"/>
                    </a:cubicBezTo>
                    <a:cubicBezTo>
                      <a:pt x="87" y="109"/>
                      <a:pt x="87" y="106"/>
                      <a:pt x="87" y="106"/>
                    </a:cubicBezTo>
                    <a:cubicBezTo>
                      <a:pt x="88" y="105"/>
                      <a:pt x="88" y="105"/>
                      <a:pt x="88" y="105"/>
                    </a:cubicBezTo>
                    <a:cubicBezTo>
                      <a:pt x="89" y="105"/>
                      <a:pt x="89" y="105"/>
                      <a:pt x="89" y="105"/>
                    </a:cubicBezTo>
                    <a:cubicBezTo>
                      <a:pt x="89" y="105"/>
                      <a:pt x="89" y="103"/>
                      <a:pt x="90" y="103"/>
                    </a:cubicBezTo>
                    <a:cubicBezTo>
                      <a:pt x="90" y="103"/>
                      <a:pt x="91" y="102"/>
                      <a:pt x="91" y="102"/>
                    </a:cubicBezTo>
                    <a:cubicBezTo>
                      <a:pt x="90" y="99"/>
                      <a:pt x="90" y="99"/>
                      <a:pt x="90" y="99"/>
                    </a:cubicBezTo>
                    <a:cubicBezTo>
                      <a:pt x="90" y="99"/>
                      <a:pt x="89" y="97"/>
                      <a:pt x="89" y="97"/>
                    </a:cubicBezTo>
                    <a:cubicBezTo>
                      <a:pt x="90" y="97"/>
                      <a:pt x="91" y="96"/>
                      <a:pt x="91" y="96"/>
                    </a:cubicBezTo>
                    <a:cubicBezTo>
                      <a:pt x="91" y="96"/>
                      <a:pt x="93" y="94"/>
                      <a:pt x="94" y="94"/>
                    </a:cubicBezTo>
                    <a:cubicBezTo>
                      <a:pt x="94" y="93"/>
                      <a:pt x="95" y="92"/>
                      <a:pt x="95" y="91"/>
                    </a:cubicBezTo>
                    <a:cubicBezTo>
                      <a:pt x="95" y="91"/>
                      <a:pt x="94" y="89"/>
                      <a:pt x="94" y="89"/>
                    </a:cubicBezTo>
                    <a:cubicBezTo>
                      <a:pt x="94" y="87"/>
                      <a:pt x="94" y="87"/>
                      <a:pt x="94" y="87"/>
                    </a:cubicBezTo>
                    <a:cubicBezTo>
                      <a:pt x="94" y="87"/>
                      <a:pt x="95" y="85"/>
                      <a:pt x="95" y="85"/>
                    </a:cubicBezTo>
                    <a:cubicBezTo>
                      <a:pt x="94" y="84"/>
                      <a:pt x="92" y="84"/>
                      <a:pt x="92" y="84"/>
                    </a:cubicBezTo>
                    <a:cubicBezTo>
                      <a:pt x="91" y="82"/>
                      <a:pt x="91" y="82"/>
                      <a:pt x="91" y="82"/>
                    </a:cubicBezTo>
                    <a:cubicBezTo>
                      <a:pt x="91" y="80"/>
                      <a:pt x="91" y="80"/>
                      <a:pt x="91" y="80"/>
                    </a:cubicBezTo>
                    <a:cubicBezTo>
                      <a:pt x="89" y="78"/>
                      <a:pt x="89" y="78"/>
                      <a:pt x="89" y="78"/>
                    </a:cubicBezTo>
                    <a:cubicBezTo>
                      <a:pt x="89" y="78"/>
                      <a:pt x="89" y="76"/>
                      <a:pt x="89" y="75"/>
                    </a:cubicBezTo>
                    <a:cubicBezTo>
                      <a:pt x="90" y="75"/>
                      <a:pt x="91" y="72"/>
                      <a:pt x="92" y="71"/>
                    </a:cubicBezTo>
                    <a:cubicBezTo>
                      <a:pt x="92" y="71"/>
                      <a:pt x="96" y="68"/>
                      <a:pt x="96" y="68"/>
                    </a:cubicBezTo>
                    <a:cubicBezTo>
                      <a:pt x="97" y="72"/>
                      <a:pt x="97" y="72"/>
                      <a:pt x="97" y="72"/>
                    </a:cubicBezTo>
                    <a:cubicBezTo>
                      <a:pt x="97" y="75"/>
                      <a:pt x="97" y="75"/>
                      <a:pt x="97" y="75"/>
                    </a:cubicBezTo>
                    <a:cubicBezTo>
                      <a:pt x="97" y="75"/>
                      <a:pt x="97" y="77"/>
                      <a:pt x="97" y="77"/>
                    </a:cubicBezTo>
                    <a:cubicBezTo>
                      <a:pt x="98" y="76"/>
                      <a:pt x="99" y="74"/>
                      <a:pt x="99" y="74"/>
                    </a:cubicBezTo>
                    <a:cubicBezTo>
                      <a:pt x="100" y="74"/>
                      <a:pt x="100" y="74"/>
                      <a:pt x="100" y="74"/>
                    </a:cubicBezTo>
                    <a:cubicBezTo>
                      <a:pt x="100" y="74"/>
                      <a:pt x="98" y="71"/>
                      <a:pt x="99" y="71"/>
                    </a:cubicBezTo>
                    <a:cubicBezTo>
                      <a:pt x="99" y="71"/>
                      <a:pt x="99" y="70"/>
                      <a:pt x="100" y="71"/>
                    </a:cubicBezTo>
                    <a:cubicBezTo>
                      <a:pt x="100" y="72"/>
                      <a:pt x="100" y="73"/>
                      <a:pt x="101" y="73"/>
                    </a:cubicBezTo>
                    <a:cubicBezTo>
                      <a:pt x="102" y="73"/>
                      <a:pt x="103" y="73"/>
                      <a:pt x="103" y="72"/>
                    </a:cubicBezTo>
                    <a:cubicBezTo>
                      <a:pt x="104" y="71"/>
                      <a:pt x="103" y="71"/>
                      <a:pt x="103" y="71"/>
                    </a:cubicBezTo>
                    <a:cubicBezTo>
                      <a:pt x="104" y="70"/>
                      <a:pt x="104" y="70"/>
                      <a:pt x="104" y="70"/>
                    </a:cubicBezTo>
                    <a:cubicBezTo>
                      <a:pt x="104" y="70"/>
                      <a:pt x="104" y="72"/>
                      <a:pt x="105" y="72"/>
                    </a:cubicBezTo>
                    <a:cubicBezTo>
                      <a:pt x="106" y="72"/>
                      <a:pt x="108" y="72"/>
                      <a:pt x="108" y="72"/>
                    </a:cubicBezTo>
                    <a:cubicBezTo>
                      <a:pt x="109" y="73"/>
                      <a:pt x="109" y="73"/>
                      <a:pt x="109" y="73"/>
                    </a:cubicBezTo>
                    <a:cubicBezTo>
                      <a:pt x="109" y="73"/>
                      <a:pt x="110" y="72"/>
                      <a:pt x="110" y="72"/>
                    </a:cubicBezTo>
                    <a:cubicBezTo>
                      <a:pt x="110" y="71"/>
                      <a:pt x="110" y="70"/>
                      <a:pt x="110" y="70"/>
                    </a:cubicBezTo>
                    <a:cubicBezTo>
                      <a:pt x="112" y="70"/>
                      <a:pt x="112" y="70"/>
                      <a:pt x="112" y="70"/>
                    </a:cubicBezTo>
                    <a:cubicBezTo>
                      <a:pt x="112" y="67"/>
                      <a:pt x="112" y="67"/>
                      <a:pt x="112" y="67"/>
                    </a:cubicBezTo>
                    <a:cubicBezTo>
                      <a:pt x="114" y="69"/>
                      <a:pt x="114" y="69"/>
                      <a:pt x="114" y="69"/>
                    </a:cubicBezTo>
                    <a:cubicBezTo>
                      <a:pt x="115" y="71"/>
                      <a:pt x="115" y="71"/>
                      <a:pt x="115" y="71"/>
                    </a:cubicBezTo>
                    <a:cubicBezTo>
                      <a:pt x="117" y="71"/>
                      <a:pt x="117" y="71"/>
                      <a:pt x="117" y="71"/>
                    </a:cubicBezTo>
                    <a:cubicBezTo>
                      <a:pt x="118" y="68"/>
                      <a:pt x="118" y="68"/>
                      <a:pt x="118" y="68"/>
                    </a:cubicBezTo>
                    <a:cubicBezTo>
                      <a:pt x="118" y="68"/>
                      <a:pt x="120" y="68"/>
                      <a:pt x="121" y="68"/>
                    </a:cubicBezTo>
                    <a:cubicBezTo>
                      <a:pt x="122" y="68"/>
                      <a:pt x="124" y="67"/>
                      <a:pt x="124" y="67"/>
                    </a:cubicBezTo>
                    <a:cubicBezTo>
                      <a:pt x="124" y="66"/>
                      <a:pt x="123" y="66"/>
                      <a:pt x="122" y="66"/>
                    </a:cubicBezTo>
                    <a:cubicBezTo>
                      <a:pt x="121" y="66"/>
                      <a:pt x="120" y="67"/>
                      <a:pt x="119" y="66"/>
                    </a:cubicBezTo>
                    <a:cubicBezTo>
                      <a:pt x="119" y="66"/>
                      <a:pt x="117" y="64"/>
                      <a:pt x="117" y="64"/>
                    </a:cubicBezTo>
                    <a:cubicBezTo>
                      <a:pt x="115" y="64"/>
                      <a:pt x="115" y="64"/>
                      <a:pt x="115" y="64"/>
                    </a:cubicBezTo>
                    <a:cubicBezTo>
                      <a:pt x="115" y="64"/>
                      <a:pt x="114" y="63"/>
                      <a:pt x="115" y="62"/>
                    </a:cubicBezTo>
                    <a:cubicBezTo>
                      <a:pt x="116" y="62"/>
                      <a:pt x="116" y="61"/>
                      <a:pt x="116" y="61"/>
                    </a:cubicBezTo>
                    <a:cubicBezTo>
                      <a:pt x="116" y="61"/>
                      <a:pt x="116" y="60"/>
                      <a:pt x="116" y="59"/>
                    </a:cubicBezTo>
                    <a:cubicBezTo>
                      <a:pt x="115" y="59"/>
                      <a:pt x="115" y="57"/>
                      <a:pt x="115" y="56"/>
                    </a:cubicBezTo>
                    <a:cubicBezTo>
                      <a:pt x="115" y="56"/>
                      <a:pt x="113" y="52"/>
                      <a:pt x="113" y="52"/>
                    </a:cubicBezTo>
                    <a:cubicBezTo>
                      <a:pt x="113" y="51"/>
                      <a:pt x="113" y="51"/>
                      <a:pt x="113" y="51"/>
                    </a:cubicBezTo>
                    <a:cubicBezTo>
                      <a:pt x="112" y="52"/>
                      <a:pt x="112" y="52"/>
                      <a:pt x="112" y="52"/>
                    </a:cubicBezTo>
                    <a:cubicBezTo>
                      <a:pt x="110" y="50"/>
                      <a:pt x="110" y="50"/>
                      <a:pt x="110" y="50"/>
                    </a:cubicBezTo>
                    <a:cubicBezTo>
                      <a:pt x="110" y="50"/>
                      <a:pt x="109" y="51"/>
                      <a:pt x="108" y="51"/>
                    </a:cubicBezTo>
                    <a:cubicBezTo>
                      <a:pt x="107" y="51"/>
                      <a:pt x="107" y="50"/>
                      <a:pt x="107" y="50"/>
                    </a:cubicBezTo>
                    <a:cubicBezTo>
                      <a:pt x="105" y="50"/>
                      <a:pt x="105" y="50"/>
                      <a:pt x="105" y="50"/>
                    </a:cubicBezTo>
                    <a:cubicBezTo>
                      <a:pt x="105" y="50"/>
                      <a:pt x="105" y="50"/>
                      <a:pt x="104" y="50"/>
                    </a:cubicBezTo>
                    <a:cubicBezTo>
                      <a:pt x="102" y="50"/>
                      <a:pt x="101" y="50"/>
                      <a:pt x="101" y="49"/>
                    </a:cubicBezTo>
                    <a:cubicBezTo>
                      <a:pt x="100" y="49"/>
                      <a:pt x="100" y="48"/>
                      <a:pt x="101" y="47"/>
                    </a:cubicBezTo>
                    <a:cubicBezTo>
                      <a:pt x="101" y="47"/>
                      <a:pt x="101" y="46"/>
                      <a:pt x="101" y="46"/>
                    </a:cubicBezTo>
                    <a:cubicBezTo>
                      <a:pt x="101" y="46"/>
                      <a:pt x="101" y="44"/>
                      <a:pt x="100" y="44"/>
                    </a:cubicBezTo>
                    <a:cubicBezTo>
                      <a:pt x="100" y="44"/>
                      <a:pt x="98" y="44"/>
                      <a:pt x="98" y="44"/>
                    </a:cubicBezTo>
                    <a:cubicBezTo>
                      <a:pt x="96" y="43"/>
                      <a:pt x="96" y="43"/>
                      <a:pt x="96" y="43"/>
                    </a:cubicBezTo>
                    <a:cubicBezTo>
                      <a:pt x="99" y="42"/>
                      <a:pt x="99" y="42"/>
                      <a:pt x="99" y="42"/>
                    </a:cubicBezTo>
                    <a:cubicBezTo>
                      <a:pt x="98" y="41"/>
                      <a:pt x="98" y="41"/>
                      <a:pt x="98" y="41"/>
                    </a:cubicBezTo>
                    <a:cubicBezTo>
                      <a:pt x="98" y="41"/>
                      <a:pt x="98" y="39"/>
                      <a:pt x="98" y="39"/>
                    </a:cubicBezTo>
                    <a:cubicBezTo>
                      <a:pt x="98" y="38"/>
                      <a:pt x="97" y="37"/>
                      <a:pt x="97" y="37"/>
                    </a:cubicBezTo>
                    <a:cubicBezTo>
                      <a:pt x="97" y="34"/>
                      <a:pt x="97" y="34"/>
                      <a:pt x="97" y="34"/>
                    </a:cubicBezTo>
                    <a:cubicBezTo>
                      <a:pt x="96" y="34"/>
                      <a:pt x="96" y="34"/>
                      <a:pt x="96" y="34"/>
                    </a:cubicBezTo>
                    <a:cubicBezTo>
                      <a:pt x="94" y="33"/>
                      <a:pt x="94" y="33"/>
                      <a:pt x="94" y="33"/>
                    </a:cubicBezTo>
                    <a:cubicBezTo>
                      <a:pt x="93" y="36"/>
                      <a:pt x="93" y="36"/>
                      <a:pt x="93" y="36"/>
                    </a:cubicBezTo>
                    <a:cubicBezTo>
                      <a:pt x="91" y="36"/>
                      <a:pt x="91" y="36"/>
                      <a:pt x="91" y="36"/>
                    </a:cubicBezTo>
                    <a:cubicBezTo>
                      <a:pt x="90" y="34"/>
                      <a:pt x="90" y="34"/>
                      <a:pt x="90" y="34"/>
                    </a:cubicBezTo>
                    <a:cubicBezTo>
                      <a:pt x="89" y="33"/>
                      <a:pt x="89" y="33"/>
                      <a:pt x="89" y="33"/>
                    </a:cubicBezTo>
                    <a:cubicBezTo>
                      <a:pt x="88" y="33"/>
                      <a:pt x="88" y="33"/>
                      <a:pt x="88" y="33"/>
                    </a:cubicBezTo>
                    <a:cubicBezTo>
                      <a:pt x="86" y="31"/>
                      <a:pt x="86" y="31"/>
                      <a:pt x="86" y="31"/>
                    </a:cubicBezTo>
                    <a:cubicBezTo>
                      <a:pt x="85" y="31"/>
                      <a:pt x="85" y="31"/>
                      <a:pt x="85" y="31"/>
                    </a:cubicBezTo>
                    <a:cubicBezTo>
                      <a:pt x="85" y="31"/>
                      <a:pt x="84" y="34"/>
                      <a:pt x="84" y="32"/>
                    </a:cubicBezTo>
                    <a:cubicBezTo>
                      <a:pt x="83" y="31"/>
                      <a:pt x="82" y="29"/>
                      <a:pt x="82" y="29"/>
                    </a:cubicBezTo>
                    <a:cubicBezTo>
                      <a:pt x="82" y="28"/>
                      <a:pt x="82" y="28"/>
                      <a:pt x="82" y="28"/>
                    </a:cubicBezTo>
                    <a:cubicBezTo>
                      <a:pt x="83" y="26"/>
                      <a:pt x="83" y="26"/>
                      <a:pt x="83" y="26"/>
                    </a:cubicBezTo>
                    <a:cubicBezTo>
                      <a:pt x="82" y="24"/>
                      <a:pt x="82" y="24"/>
                      <a:pt x="82" y="24"/>
                    </a:cubicBezTo>
                    <a:cubicBezTo>
                      <a:pt x="82" y="24"/>
                      <a:pt x="82" y="22"/>
                      <a:pt x="82" y="22"/>
                    </a:cubicBezTo>
                    <a:cubicBezTo>
                      <a:pt x="82" y="22"/>
                      <a:pt x="81" y="20"/>
                      <a:pt x="81" y="20"/>
                    </a:cubicBezTo>
                    <a:cubicBezTo>
                      <a:pt x="82" y="18"/>
                      <a:pt x="82" y="18"/>
                      <a:pt x="82" y="18"/>
                    </a:cubicBezTo>
                    <a:cubicBezTo>
                      <a:pt x="80" y="17"/>
                      <a:pt x="80" y="17"/>
                      <a:pt x="80" y="17"/>
                    </a:cubicBezTo>
                    <a:cubicBezTo>
                      <a:pt x="80" y="15"/>
                      <a:pt x="80" y="15"/>
                      <a:pt x="80" y="15"/>
                    </a:cubicBezTo>
                    <a:cubicBezTo>
                      <a:pt x="80" y="14"/>
                      <a:pt x="80" y="14"/>
                      <a:pt x="80" y="14"/>
                    </a:cubicBezTo>
                    <a:cubicBezTo>
                      <a:pt x="78" y="13"/>
                      <a:pt x="78" y="13"/>
                      <a:pt x="78" y="13"/>
                    </a:cubicBezTo>
                    <a:cubicBezTo>
                      <a:pt x="78" y="13"/>
                      <a:pt x="77" y="13"/>
                      <a:pt x="77" y="12"/>
                    </a:cubicBezTo>
                    <a:cubicBezTo>
                      <a:pt x="77" y="11"/>
                      <a:pt x="75" y="10"/>
                      <a:pt x="75" y="10"/>
                    </a:cubicBezTo>
                    <a:cubicBezTo>
                      <a:pt x="75" y="10"/>
                      <a:pt x="75" y="10"/>
                      <a:pt x="74" y="11"/>
                    </a:cubicBezTo>
                    <a:cubicBezTo>
                      <a:pt x="74" y="11"/>
                      <a:pt x="74" y="13"/>
                      <a:pt x="73" y="13"/>
                    </a:cubicBezTo>
                    <a:cubicBezTo>
                      <a:pt x="73" y="13"/>
                      <a:pt x="74" y="13"/>
                      <a:pt x="72" y="13"/>
                    </a:cubicBezTo>
                    <a:cubicBezTo>
                      <a:pt x="69" y="13"/>
                      <a:pt x="70" y="13"/>
                      <a:pt x="69" y="12"/>
                    </a:cubicBezTo>
                    <a:cubicBezTo>
                      <a:pt x="69" y="11"/>
                      <a:pt x="67" y="10"/>
                      <a:pt x="67" y="10"/>
                    </a:cubicBezTo>
                    <a:cubicBezTo>
                      <a:pt x="66" y="7"/>
                      <a:pt x="66" y="7"/>
                      <a:pt x="66" y="7"/>
                    </a:cubicBezTo>
                    <a:cubicBezTo>
                      <a:pt x="64" y="7"/>
                      <a:pt x="64" y="7"/>
                      <a:pt x="64" y="7"/>
                    </a:cubicBezTo>
                    <a:cubicBezTo>
                      <a:pt x="64" y="7"/>
                      <a:pt x="66" y="7"/>
                      <a:pt x="63" y="7"/>
                    </a:cubicBezTo>
                    <a:cubicBezTo>
                      <a:pt x="60" y="7"/>
                      <a:pt x="57" y="8"/>
                      <a:pt x="57" y="8"/>
                    </a:cubicBezTo>
                    <a:cubicBezTo>
                      <a:pt x="56" y="9"/>
                      <a:pt x="56" y="9"/>
                      <a:pt x="56" y="9"/>
                    </a:cubicBezTo>
                    <a:cubicBezTo>
                      <a:pt x="56" y="9"/>
                      <a:pt x="55" y="11"/>
                      <a:pt x="55" y="11"/>
                    </a:cubicBezTo>
                    <a:cubicBezTo>
                      <a:pt x="55" y="11"/>
                      <a:pt x="56" y="12"/>
                      <a:pt x="55" y="11"/>
                    </a:cubicBezTo>
                    <a:cubicBezTo>
                      <a:pt x="55" y="11"/>
                      <a:pt x="55" y="11"/>
                      <a:pt x="55" y="10"/>
                    </a:cubicBezTo>
                    <a:cubicBezTo>
                      <a:pt x="54" y="10"/>
                      <a:pt x="55" y="9"/>
                      <a:pt x="55" y="9"/>
                    </a:cubicBezTo>
                    <a:cubicBezTo>
                      <a:pt x="55" y="9"/>
                      <a:pt x="53" y="8"/>
                      <a:pt x="53" y="8"/>
                    </a:cubicBezTo>
                    <a:cubicBezTo>
                      <a:pt x="52" y="9"/>
                      <a:pt x="52" y="9"/>
                      <a:pt x="52" y="9"/>
                    </a:cubicBezTo>
                    <a:cubicBezTo>
                      <a:pt x="52" y="9"/>
                      <a:pt x="53" y="10"/>
                      <a:pt x="52" y="10"/>
                    </a:cubicBezTo>
                    <a:cubicBezTo>
                      <a:pt x="51" y="10"/>
                      <a:pt x="50" y="11"/>
                      <a:pt x="50" y="10"/>
                    </a:cubicBezTo>
                    <a:cubicBezTo>
                      <a:pt x="50" y="10"/>
                      <a:pt x="51" y="9"/>
                      <a:pt x="51" y="9"/>
                    </a:cubicBezTo>
                    <a:cubicBezTo>
                      <a:pt x="52" y="9"/>
                      <a:pt x="52" y="8"/>
                      <a:pt x="52" y="7"/>
                    </a:cubicBezTo>
                    <a:cubicBezTo>
                      <a:pt x="52" y="7"/>
                      <a:pt x="52" y="6"/>
                      <a:pt x="51" y="6"/>
                    </a:cubicBezTo>
                    <a:cubicBezTo>
                      <a:pt x="51" y="6"/>
                      <a:pt x="50" y="6"/>
                      <a:pt x="49" y="6"/>
                    </a:cubicBezTo>
                    <a:cubicBezTo>
                      <a:pt x="49" y="6"/>
                      <a:pt x="48" y="7"/>
                      <a:pt x="48" y="7"/>
                    </a:cubicBezTo>
                    <a:cubicBezTo>
                      <a:pt x="48" y="7"/>
                      <a:pt x="49" y="7"/>
                      <a:pt x="48" y="7"/>
                    </a:cubicBezTo>
                    <a:cubicBezTo>
                      <a:pt x="48" y="7"/>
                      <a:pt x="47" y="8"/>
                      <a:pt x="47" y="8"/>
                    </a:cubicBezTo>
                    <a:cubicBezTo>
                      <a:pt x="47" y="8"/>
                      <a:pt x="46" y="7"/>
                      <a:pt x="46" y="7"/>
                    </a:cubicBezTo>
                    <a:cubicBezTo>
                      <a:pt x="46" y="7"/>
                      <a:pt x="46" y="6"/>
                      <a:pt x="46" y="6"/>
                    </a:cubicBezTo>
                    <a:cubicBezTo>
                      <a:pt x="45" y="7"/>
                      <a:pt x="45" y="8"/>
                      <a:pt x="45" y="8"/>
                    </a:cubicBezTo>
                    <a:cubicBezTo>
                      <a:pt x="44" y="9"/>
                      <a:pt x="44" y="8"/>
                      <a:pt x="44" y="8"/>
                    </a:cubicBezTo>
                    <a:cubicBezTo>
                      <a:pt x="44" y="8"/>
                      <a:pt x="43" y="6"/>
                      <a:pt x="43" y="6"/>
                    </a:cubicBezTo>
                    <a:cubicBezTo>
                      <a:pt x="42" y="5"/>
                      <a:pt x="42" y="5"/>
                      <a:pt x="42" y="5"/>
                    </a:cubicBezTo>
                    <a:cubicBezTo>
                      <a:pt x="42" y="5"/>
                      <a:pt x="40" y="6"/>
                      <a:pt x="39" y="5"/>
                    </a:cubicBezTo>
                    <a:cubicBezTo>
                      <a:pt x="39" y="5"/>
                      <a:pt x="38" y="5"/>
                      <a:pt x="37" y="4"/>
                    </a:cubicBezTo>
                    <a:cubicBezTo>
                      <a:pt x="37" y="4"/>
                      <a:pt x="36" y="3"/>
                      <a:pt x="36" y="3"/>
                    </a:cubicBezTo>
                    <a:cubicBezTo>
                      <a:pt x="36" y="3"/>
                      <a:pt x="36" y="3"/>
                      <a:pt x="35" y="3"/>
                    </a:cubicBezTo>
                    <a:cubicBezTo>
                      <a:pt x="34" y="3"/>
                      <a:pt x="34" y="3"/>
                      <a:pt x="34" y="3"/>
                    </a:cubicBezTo>
                    <a:cubicBezTo>
                      <a:pt x="33" y="2"/>
                      <a:pt x="34" y="2"/>
                      <a:pt x="32" y="2"/>
                    </a:cubicBezTo>
                    <a:cubicBezTo>
                      <a:pt x="30" y="2"/>
                      <a:pt x="30" y="3"/>
                      <a:pt x="29" y="3"/>
                    </a:cubicBezTo>
                    <a:cubicBezTo>
                      <a:pt x="28" y="3"/>
                      <a:pt x="28" y="3"/>
                      <a:pt x="28" y="3"/>
                    </a:cubicBezTo>
                    <a:cubicBezTo>
                      <a:pt x="27" y="2"/>
                      <a:pt x="27" y="2"/>
                      <a:pt x="27" y="2"/>
                    </a:cubicBezTo>
                    <a:cubicBezTo>
                      <a:pt x="27" y="1"/>
                      <a:pt x="27" y="0"/>
                      <a:pt x="26" y="1"/>
                    </a:cubicBezTo>
                    <a:cubicBezTo>
                      <a:pt x="26" y="2"/>
                      <a:pt x="27" y="2"/>
                      <a:pt x="26" y="3"/>
                    </a:cubicBezTo>
                    <a:cubicBezTo>
                      <a:pt x="25" y="3"/>
                      <a:pt x="24" y="4"/>
                      <a:pt x="24" y="4"/>
                    </a:cubicBezTo>
                    <a:cubicBezTo>
                      <a:pt x="24" y="4"/>
                      <a:pt x="23" y="5"/>
                      <a:pt x="23" y="5"/>
                    </a:cubicBezTo>
                    <a:cubicBezTo>
                      <a:pt x="23" y="5"/>
                      <a:pt x="23" y="6"/>
                      <a:pt x="23" y="6"/>
                    </a:cubicBezTo>
                    <a:cubicBezTo>
                      <a:pt x="23" y="6"/>
                      <a:pt x="22" y="5"/>
                      <a:pt x="22" y="5"/>
                    </a:cubicBezTo>
                    <a:cubicBezTo>
                      <a:pt x="22" y="5"/>
                      <a:pt x="21" y="5"/>
                      <a:pt x="21" y="5"/>
                    </a:cubicBezTo>
                    <a:cubicBezTo>
                      <a:pt x="21" y="5"/>
                      <a:pt x="20" y="6"/>
                      <a:pt x="20" y="6"/>
                    </a:cubicBezTo>
                    <a:cubicBezTo>
                      <a:pt x="20" y="6"/>
                      <a:pt x="20" y="7"/>
                      <a:pt x="20" y="7"/>
                    </a:cubicBezTo>
                    <a:cubicBezTo>
                      <a:pt x="20" y="8"/>
                      <a:pt x="19" y="9"/>
                      <a:pt x="19" y="9"/>
                    </a:cubicBezTo>
                    <a:cubicBezTo>
                      <a:pt x="18" y="9"/>
                      <a:pt x="18" y="9"/>
                      <a:pt x="18" y="9"/>
                    </a:cubicBezTo>
                    <a:cubicBezTo>
                      <a:pt x="18" y="9"/>
                      <a:pt x="18" y="9"/>
                      <a:pt x="17" y="9"/>
                    </a:cubicBezTo>
                    <a:cubicBezTo>
                      <a:pt x="16" y="9"/>
                      <a:pt x="14" y="9"/>
                      <a:pt x="14" y="9"/>
                    </a:cubicBezTo>
                    <a:cubicBezTo>
                      <a:pt x="14" y="9"/>
                      <a:pt x="13" y="9"/>
                      <a:pt x="13" y="9"/>
                    </a:cubicBezTo>
                    <a:cubicBezTo>
                      <a:pt x="13" y="10"/>
                      <a:pt x="13" y="10"/>
                      <a:pt x="13" y="10"/>
                    </a:cubicBezTo>
                    <a:cubicBezTo>
                      <a:pt x="12" y="11"/>
                      <a:pt x="12" y="11"/>
                      <a:pt x="12" y="11"/>
                    </a:cubicBezTo>
                    <a:cubicBezTo>
                      <a:pt x="12" y="11"/>
                      <a:pt x="11" y="12"/>
                      <a:pt x="10" y="12"/>
                    </a:cubicBezTo>
                    <a:cubicBezTo>
                      <a:pt x="10" y="11"/>
                      <a:pt x="9" y="11"/>
                      <a:pt x="9" y="11"/>
                    </a:cubicBezTo>
                    <a:cubicBezTo>
                      <a:pt x="8" y="11"/>
                      <a:pt x="8" y="11"/>
                      <a:pt x="8" y="11"/>
                    </a:cubicBezTo>
                    <a:cubicBezTo>
                      <a:pt x="8" y="11"/>
                      <a:pt x="7" y="11"/>
                      <a:pt x="7" y="12"/>
                    </a:cubicBezTo>
                    <a:cubicBezTo>
                      <a:pt x="7" y="12"/>
                      <a:pt x="7" y="12"/>
                      <a:pt x="7" y="12"/>
                    </a:cubicBezTo>
                    <a:cubicBezTo>
                      <a:pt x="6" y="12"/>
                      <a:pt x="6" y="12"/>
                      <a:pt x="6" y="12"/>
                    </a:cubicBezTo>
                    <a:cubicBezTo>
                      <a:pt x="6" y="12"/>
                      <a:pt x="7" y="13"/>
                      <a:pt x="7" y="13"/>
                    </a:cubicBezTo>
                    <a:cubicBezTo>
                      <a:pt x="7" y="14"/>
                      <a:pt x="7" y="14"/>
                      <a:pt x="7" y="15"/>
                    </a:cubicBezTo>
                    <a:cubicBezTo>
                      <a:pt x="7" y="15"/>
                      <a:pt x="7" y="15"/>
                      <a:pt x="6" y="15"/>
                    </a:cubicBezTo>
                    <a:cubicBezTo>
                      <a:pt x="6" y="15"/>
                      <a:pt x="5" y="15"/>
                      <a:pt x="5" y="15"/>
                    </a:cubicBezTo>
                    <a:cubicBezTo>
                      <a:pt x="5" y="15"/>
                      <a:pt x="5" y="14"/>
                      <a:pt x="4" y="14"/>
                    </a:cubicBezTo>
                    <a:cubicBezTo>
                      <a:pt x="4" y="14"/>
                      <a:pt x="2" y="15"/>
                      <a:pt x="2" y="15"/>
                    </a:cubicBezTo>
                    <a:cubicBezTo>
                      <a:pt x="1" y="17"/>
                      <a:pt x="1" y="17"/>
                      <a:pt x="1" y="17"/>
                    </a:cubicBezTo>
                    <a:cubicBezTo>
                      <a:pt x="0" y="18"/>
                      <a:pt x="0" y="18"/>
                      <a:pt x="0" y="18"/>
                    </a:cubicBezTo>
                    <a:cubicBezTo>
                      <a:pt x="4" y="18"/>
                      <a:pt x="4" y="18"/>
                      <a:pt x="4" y="18"/>
                    </a:cubicBezTo>
                    <a:cubicBezTo>
                      <a:pt x="5" y="18"/>
                      <a:pt x="5" y="18"/>
                      <a:pt x="5" y="18"/>
                    </a:cubicBezTo>
                    <a:cubicBezTo>
                      <a:pt x="6" y="18"/>
                      <a:pt x="6" y="18"/>
                      <a:pt x="6" y="18"/>
                    </a:cubicBezTo>
                    <a:cubicBezTo>
                      <a:pt x="7" y="17"/>
                      <a:pt x="7" y="17"/>
                      <a:pt x="7" y="17"/>
                    </a:cubicBezTo>
                    <a:cubicBezTo>
                      <a:pt x="7" y="17"/>
                      <a:pt x="8" y="18"/>
                      <a:pt x="8" y="18"/>
                    </a:cubicBezTo>
                    <a:cubicBezTo>
                      <a:pt x="8" y="18"/>
                      <a:pt x="9" y="19"/>
                      <a:pt x="9" y="19"/>
                    </a:cubicBezTo>
                    <a:cubicBezTo>
                      <a:pt x="10" y="19"/>
                      <a:pt x="10" y="19"/>
                      <a:pt x="10" y="19"/>
                    </a:cubicBezTo>
                    <a:cubicBezTo>
                      <a:pt x="12" y="18"/>
                      <a:pt x="12" y="18"/>
                      <a:pt x="12" y="18"/>
                    </a:cubicBezTo>
                    <a:cubicBezTo>
                      <a:pt x="12" y="19"/>
                      <a:pt x="12" y="19"/>
                      <a:pt x="12" y="19"/>
                    </a:cubicBezTo>
                    <a:cubicBezTo>
                      <a:pt x="12" y="19"/>
                      <a:pt x="12" y="20"/>
                      <a:pt x="13" y="20"/>
                    </a:cubicBezTo>
                    <a:cubicBezTo>
                      <a:pt x="13" y="20"/>
                      <a:pt x="13" y="20"/>
                      <a:pt x="13" y="20"/>
                    </a:cubicBezTo>
                    <a:cubicBezTo>
                      <a:pt x="13" y="21"/>
                      <a:pt x="13" y="21"/>
                      <a:pt x="13" y="21"/>
                    </a:cubicBezTo>
                    <a:cubicBezTo>
                      <a:pt x="15" y="21"/>
                      <a:pt x="15" y="21"/>
                      <a:pt x="15" y="21"/>
                    </a:cubicBezTo>
                    <a:cubicBezTo>
                      <a:pt x="15" y="21"/>
                      <a:pt x="16" y="21"/>
                      <a:pt x="16" y="21"/>
                    </a:cubicBezTo>
                    <a:cubicBezTo>
                      <a:pt x="16" y="22"/>
                      <a:pt x="16" y="22"/>
                      <a:pt x="16" y="22"/>
                    </a:cubicBezTo>
                    <a:cubicBezTo>
                      <a:pt x="16" y="22"/>
                      <a:pt x="17" y="23"/>
                      <a:pt x="17" y="23"/>
                    </a:cubicBezTo>
                    <a:cubicBezTo>
                      <a:pt x="18" y="24"/>
                      <a:pt x="18" y="25"/>
                      <a:pt x="18" y="25"/>
                    </a:cubicBezTo>
                    <a:cubicBezTo>
                      <a:pt x="19" y="25"/>
                      <a:pt x="19" y="25"/>
                      <a:pt x="19" y="25"/>
                    </a:cubicBezTo>
                    <a:cubicBezTo>
                      <a:pt x="20" y="26"/>
                      <a:pt x="20" y="26"/>
                      <a:pt x="20" y="26"/>
                    </a:cubicBezTo>
                    <a:cubicBezTo>
                      <a:pt x="21" y="27"/>
                      <a:pt x="21" y="27"/>
                      <a:pt x="21" y="27"/>
                    </a:cubicBezTo>
                    <a:cubicBezTo>
                      <a:pt x="21" y="27"/>
                      <a:pt x="21" y="27"/>
                      <a:pt x="21" y="27"/>
                    </a:cubicBezTo>
                    <a:cubicBezTo>
                      <a:pt x="21" y="28"/>
                      <a:pt x="21" y="28"/>
                      <a:pt x="21" y="28"/>
                    </a:cubicBezTo>
                    <a:cubicBezTo>
                      <a:pt x="21" y="28"/>
                      <a:pt x="22" y="28"/>
                      <a:pt x="22" y="28"/>
                    </a:cubicBezTo>
                    <a:cubicBezTo>
                      <a:pt x="22" y="29"/>
                      <a:pt x="23" y="29"/>
                      <a:pt x="23" y="29"/>
                    </a:cubicBezTo>
                    <a:cubicBezTo>
                      <a:pt x="23" y="29"/>
                      <a:pt x="23" y="30"/>
                      <a:pt x="23" y="30"/>
                    </a:cubicBezTo>
                    <a:cubicBezTo>
                      <a:pt x="23" y="30"/>
                      <a:pt x="24" y="31"/>
                      <a:pt x="24" y="31"/>
                    </a:cubicBezTo>
                    <a:cubicBezTo>
                      <a:pt x="24" y="31"/>
                      <a:pt x="24" y="31"/>
                      <a:pt x="24" y="32"/>
                    </a:cubicBezTo>
                    <a:cubicBezTo>
                      <a:pt x="24" y="32"/>
                      <a:pt x="25" y="33"/>
                      <a:pt x="25" y="33"/>
                    </a:cubicBezTo>
                    <a:cubicBezTo>
                      <a:pt x="25" y="34"/>
                      <a:pt x="25" y="34"/>
                      <a:pt x="26" y="34"/>
                    </a:cubicBezTo>
                    <a:cubicBezTo>
                      <a:pt x="26" y="34"/>
                      <a:pt x="26" y="34"/>
                      <a:pt x="26" y="34"/>
                    </a:cubicBezTo>
                    <a:cubicBezTo>
                      <a:pt x="26" y="34"/>
                      <a:pt x="26" y="34"/>
                      <a:pt x="26" y="35"/>
                    </a:cubicBezTo>
                    <a:cubicBezTo>
                      <a:pt x="26" y="36"/>
                      <a:pt x="26" y="36"/>
                      <a:pt x="26" y="37"/>
                    </a:cubicBezTo>
                    <a:cubicBezTo>
                      <a:pt x="27" y="37"/>
                      <a:pt x="27" y="38"/>
                      <a:pt x="28" y="38"/>
                    </a:cubicBezTo>
                    <a:cubicBezTo>
                      <a:pt x="29" y="38"/>
                      <a:pt x="29" y="38"/>
                      <a:pt x="29" y="38"/>
                    </a:cubicBezTo>
                    <a:cubicBezTo>
                      <a:pt x="29" y="38"/>
                      <a:pt x="30" y="39"/>
                      <a:pt x="30" y="40"/>
                    </a:cubicBezTo>
                    <a:cubicBezTo>
                      <a:pt x="31" y="40"/>
                      <a:pt x="31" y="40"/>
                      <a:pt x="31" y="40"/>
                    </a:cubicBezTo>
                    <a:cubicBezTo>
                      <a:pt x="32" y="41"/>
                      <a:pt x="32" y="41"/>
                      <a:pt x="32" y="41"/>
                    </a:cubicBezTo>
                    <a:cubicBezTo>
                      <a:pt x="32" y="41"/>
                      <a:pt x="32" y="41"/>
                      <a:pt x="32" y="41"/>
                    </a:cubicBezTo>
                    <a:cubicBezTo>
                      <a:pt x="32" y="41"/>
                      <a:pt x="34" y="43"/>
                      <a:pt x="35" y="43"/>
                    </a:cubicBezTo>
                    <a:cubicBezTo>
                      <a:pt x="35" y="43"/>
                      <a:pt x="35" y="44"/>
                      <a:pt x="35" y="44"/>
                    </a:cubicBezTo>
                    <a:cubicBezTo>
                      <a:pt x="35" y="44"/>
                      <a:pt x="36" y="44"/>
                      <a:pt x="36" y="44"/>
                    </a:cubicBezTo>
                    <a:cubicBezTo>
                      <a:pt x="37" y="44"/>
                      <a:pt x="38" y="44"/>
                      <a:pt x="38" y="45"/>
                    </a:cubicBezTo>
                    <a:cubicBezTo>
                      <a:pt x="38" y="45"/>
                      <a:pt x="38" y="46"/>
                      <a:pt x="38" y="46"/>
                    </a:cubicBezTo>
                    <a:cubicBezTo>
                      <a:pt x="39" y="47"/>
                      <a:pt x="39" y="47"/>
                      <a:pt x="39" y="48"/>
                    </a:cubicBezTo>
                    <a:cubicBezTo>
                      <a:pt x="39" y="48"/>
                      <a:pt x="40" y="49"/>
                      <a:pt x="40" y="49"/>
                    </a:cubicBezTo>
                    <a:cubicBezTo>
                      <a:pt x="45" y="51"/>
                      <a:pt x="45" y="51"/>
                      <a:pt x="45" y="51"/>
                    </a:cubicBezTo>
                    <a:cubicBezTo>
                      <a:pt x="46" y="53"/>
                      <a:pt x="46" y="53"/>
                      <a:pt x="46" y="53"/>
                    </a:cubicBezTo>
                    <a:cubicBezTo>
                      <a:pt x="46" y="53"/>
                      <a:pt x="46" y="54"/>
                      <a:pt x="47" y="54"/>
                    </a:cubicBezTo>
                    <a:cubicBezTo>
                      <a:pt x="47" y="55"/>
                      <a:pt x="48" y="55"/>
                      <a:pt x="48" y="55"/>
                    </a:cubicBezTo>
                    <a:cubicBezTo>
                      <a:pt x="50" y="57"/>
                      <a:pt x="50" y="57"/>
                      <a:pt x="50" y="57"/>
                    </a:cubicBezTo>
                    <a:cubicBezTo>
                      <a:pt x="53" y="58"/>
                      <a:pt x="53" y="58"/>
                      <a:pt x="53" y="58"/>
                    </a:cubicBezTo>
                    <a:cubicBezTo>
                      <a:pt x="53" y="58"/>
                      <a:pt x="55" y="59"/>
                      <a:pt x="55" y="59"/>
                    </a:cubicBezTo>
                    <a:cubicBezTo>
                      <a:pt x="56" y="59"/>
                      <a:pt x="57" y="60"/>
                      <a:pt x="57" y="60"/>
                    </a:cubicBezTo>
                    <a:cubicBezTo>
                      <a:pt x="57" y="60"/>
                      <a:pt x="59" y="63"/>
                      <a:pt x="59" y="63"/>
                    </a:cubicBezTo>
                    <a:cubicBezTo>
                      <a:pt x="59" y="63"/>
                      <a:pt x="61" y="64"/>
                      <a:pt x="61" y="66"/>
                    </a:cubicBezTo>
                    <a:cubicBezTo>
                      <a:pt x="62" y="67"/>
                      <a:pt x="62" y="67"/>
                      <a:pt x="62" y="68"/>
                    </a:cubicBezTo>
                    <a:cubicBezTo>
                      <a:pt x="63" y="70"/>
                      <a:pt x="64" y="71"/>
                      <a:pt x="64" y="71"/>
                    </a:cubicBezTo>
                    <a:cubicBezTo>
                      <a:pt x="64" y="71"/>
                      <a:pt x="64" y="71"/>
                      <a:pt x="65" y="72"/>
                    </a:cubicBezTo>
                    <a:cubicBezTo>
                      <a:pt x="66" y="74"/>
                      <a:pt x="66" y="75"/>
                      <a:pt x="67" y="75"/>
                    </a:cubicBezTo>
                    <a:cubicBezTo>
                      <a:pt x="67" y="75"/>
                      <a:pt x="67" y="75"/>
                      <a:pt x="67" y="76"/>
                    </a:cubicBezTo>
                    <a:cubicBezTo>
                      <a:pt x="67" y="76"/>
                      <a:pt x="67" y="77"/>
                      <a:pt x="67" y="77"/>
                    </a:cubicBezTo>
                    <a:cubicBezTo>
                      <a:pt x="67" y="77"/>
                      <a:pt x="67" y="79"/>
                      <a:pt x="67" y="79"/>
                    </a:cubicBezTo>
                    <a:cubicBezTo>
                      <a:pt x="67" y="79"/>
                      <a:pt x="68" y="81"/>
                      <a:pt x="68" y="81"/>
                    </a:cubicBezTo>
                    <a:cubicBezTo>
                      <a:pt x="68" y="81"/>
                      <a:pt x="68" y="81"/>
                      <a:pt x="68" y="81"/>
                    </a:cubicBezTo>
                    <a:cubicBezTo>
                      <a:pt x="69" y="84"/>
                      <a:pt x="69" y="84"/>
                      <a:pt x="69" y="84"/>
                    </a:cubicBezTo>
                    <a:cubicBezTo>
                      <a:pt x="68" y="86"/>
                      <a:pt x="68" y="86"/>
                      <a:pt x="68" y="86"/>
                    </a:cubicBezTo>
                    <a:cubicBezTo>
                      <a:pt x="68" y="86"/>
                      <a:pt x="68" y="87"/>
                      <a:pt x="68" y="87"/>
                    </a:cubicBezTo>
                    <a:cubicBezTo>
                      <a:pt x="69" y="87"/>
                      <a:pt x="69" y="87"/>
                      <a:pt x="69" y="88"/>
                    </a:cubicBezTo>
                    <a:cubicBezTo>
                      <a:pt x="69" y="88"/>
                      <a:pt x="68" y="89"/>
                      <a:pt x="68" y="89"/>
                    </a:cubicBezTo>
                    <a:cubicBezTo>
                      <a:pt x="68" y="90"/>
                      <a:pt x="68" y="90"/>
                      <a:pt x="68" y="90"/>
                    </a:cubicBezTo>
                    <a:cubicBezTo>
                      <a:pt x="68" y="92"/>
                      <a:pt x="68" y="92"/>
                      <a:pt x="68" y="92"/>
                    </a:cubicBezTo>
                    <a:cubicBezTo>
                      <a:pt x="68" y="92"/>
                      <a:pt x="69" y="93"/>
                      <a:pt x="69" y="93"/>
                    </a:cubicBezTo>
                    <a:cubicBezTo>
                      <a:pt x="69" y="93"/>
                      <a:pt x="69" y="95"/>
                      <a:pt x="69" y="95"/>
                    </a:cubicBezTo>
                    <a:cubicBezTo>
                      <a:pt x="69" y="95"/>
                      <a:pt x="69" y="96"/>
                      <a:pt x="69" y="96"/>
                    </a:cubicBezTo>
                    <a:cubicBezTo>
                      <a:pt x="69" y="96"/>
                      <a:pt x="69" y="98"/>
                      <a:pt x="69" y="98"/>
                    </a:cubicBezTo>
                    <a:cubicBezTo>
                      <a:pt x="69" y="99"/>
                      <a:pt x="70" y="99"/>
                      <a:pt x="70" y="100"/>
                    </a:cubicBezTo>
                    <a:cubicBezTo>
                      <a:pt x="70" y="100"/>
                      <a:pt x="69" y="101"/>
                      <a:pt x="70" y="102"/>
                    </a:cubicBezTo>
                    <a:cubicBezTo>
                      <a:pt x="70" y="103"/>
                      <a:pt x="72" y="105"/>
                      <a:pt x="72" y="105"/>
                    </a:cubicBezTo>
                    <a:cubicBezTo>
                      <a:pt x="72" y="105"/>
                      <a:pt x="73" y="107"/>
                      <a:pt x="73" y="107"/>
                    </a:cubicBezTo>
                    <a:cubicBezTo>
                      <a:pt x="73" y="108"/>
                      <a:pt x="72" y="108"/>
                      <a:pt x="73" y="109"/>
                    </a:cubicBezTo>
                    <a:cubicBezTo>
                      <a:pt x="73" y="109"/>
                      <a:pt x="72" y="109"/>
                      <a:pt x="73" y="110"/>
                    </a:cubicBezTo>
                    <a:cubicBezTo>
                      <a:pt x="74" y="110"/>
                      <a:pt x="74" y="112"/>
                      <a:pt x="74" y="112"/>
                    </a:cubicBezTo>
                    <a:cubicBezTo>
                      <a:pt x="74" y="112"/>
                      <a:pt x="75" y="112"/>
                      <a:pt x="75" y="113"/>
                    </a:cubicBezTo>
                    <a:cubicBezTo>
                      <a:pt x="75" y="114"/>
                      <a:pt x="75" y="115"/>
                      <a:pt x="75" y="115"/>
                    </a:cubicBezTo>
                    <a:cubicBezTo>
                      <a:pt x="76" y="116"/>
                      <a:pt x="76" y="116"/>
                      <a:pt x="76" y="116"/>
                    </a:cubicBezTo>
                    <a:cubicBezTo>
                      <a:pt x="75" y="116"/>
                      <a:pt x="75" y="117"/>
                      <a:pt x="75" y="117"/>
                    </a:cubicBezTo>
                    <a:cubicBezTo>
                      <a:pt x="74" y="118"/>
                      <a:pt x="74" y="118"/>
                      <a:pt x="74" y="118"/>
                    </a:cubicBezTo>
                    <a:cubicBezTo>
                      <a:pt x="74" y="118"/>
                      <a:pt x="75" y="119"/>
                      <a:pt x="75" y="119"/>
                    </a:cubicBezTo>
                    <a:cubicBezTo>
                      <a:pt x="76" y="119"/>
                      <a:pt x="76" y="120"/>
                      <a:pt x="76" y="120"/>
                    </a:cubicBezTo>
                    <a:cubicBezTo>
                      <a:pt x="77" y="121"/>
                      <a:pt x="77" y="121"/>
                      <a:pt x="77" y="121"/>
                    </a:cubicBezTo>
                    <a:cubicBezTo>
                      <a:pt x="78" y="122"/>
                      <a:pt x="78" y="122"/>
                      <a:pt x="78" y="122"/>
                    </a:cubicBezTo>
                    <a:lnTo>
                      <a:pt x="79" y="12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7" name="Freeform 70"/>
              <p:cNvSpPr>
                <a:spLocks/>
              </p:cNvSpPr>
              <p:nvPr/>
            </p:nvSpPr>
            <p:spPr bwMode="auto">
              <a:xfrm>
                <a:off x="2560" y="2455"/>
                <a:ext cx="4" cy="4"/>
              </a:xfrm>
              <a:custGeom>
                <a:avLst/>
                <a:gdLst>
                  <a:gd name="T0" fmla="*/ 0 w 2"/>
                  <a:gd name="T1" fmla="*/ 1 h 2"/>
                  <a:gd name="T2" fmla="*/ 0 w 2"/>
                  <a:gd name="T3" fmla="*/ 1 h 2"/>
                  <a:gd name="T4" fmla="*/ 0 w 2"/>
                  <a:gd name="T5" fmla="*/ 1 h 2"/>
                  <a:gd name="T6" fmla="*/ 1 w 2"/>
                  <a:gd name="T7" fmla="*/ 2 h 2"/>
                  <a:gd name="T8" fmla="*/ 2 w 2"/>
                  <a:gd name="T9" fmla="*/ 1 h 2"/>
                  <a:gd name="T10" fmla="*/ 1 w 2"/>
                  <a:gd name="T11" fmla="*/ 0 h 2"/>
                  <a:gd name="T12" fmla="*/ 0 w 2"/>
                  <a:gd name="T13" fmla="*/ 1 h 2"/>
                </a:gdLst>
                <a:ahLst/>
                <a:cxnLst>
                  <a:cxn ang="0">
                    <a:pos x="T0" y="T1"/>
                  </a:cxn>
                  <a:cxn ang="0">
                    <a:pos x="T2" y="T3"/>
                  </a:cxn>
                  <a:cxn ang="0">
                    <a:pos x="T4" y="T5"/>
                  </a:cxn>
                  <a:cxn ang="0">
                    <a:pos x="T6" y="T7"/>
                  </a:cxn>
                  <a:cxn ang="0">
                    <a:pos x="T8" y="T9"/>
                  </a:cxn>
                  <a:cxn ang="0">
                    <a:pos x="T10" y="T11"/>
                  </a:cxn>
                  <a:cxn ang="0">
                    <a:pos x="T12" y="T13"/>
                  </a:cxn>
                </a:cxnLst>
                <a:rect l="0" t="0" r="r" b="b"/>
                <a:pathLst>
                  <a:path w="2" h="2">
                    <a:moveTo>
                      <a:pt x="0" y="1"/>
                    </a:moveTo>
                    <a:cubicBezTo>
                      <a:pt x="0" y="1"/>
                      <a:pt x="0" y="1"/>
                      <a:pt x="0" y="1"/>
                    </a:cubicBezTo>
                    <a:cubicBezTo>
                      <a:pt x="0" y="1"/>
                      <a:pt x="0" y="1"/>
                      <a:pt x="0" y="1"/>
                    </a:cubicBezTo>
                    <a:cubicBezTo>
                      <a:pt x="1" y="2"/>
                      <a:pt x="1" y="2"/>
                      <a:pt x="1" y="2"/>
                    </a:cubicBezTo>
                    <a:cubicBezTo>
                      <a:pt x="2" y="1"/>
                      <a:pt x="2" y="1"/>
                      <a:pt x="2" y="1"/>
                    </a:cubicBezTo>
                    <a:cubicBezTo>
                      <a:pt x="1" y="1"/>
                      <a:pt x="1" y="1"/>
                      <a:pt x="1" y="0"/>
                    </a:cubicBezTo>
                    <a:cubicBezTo>
                      <a:pt x="1" y="1"/>
                      <a:pt x="1" y="1"/>
                      <a:pt x="0"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8" name="Freeform 71"/>
              <p:cNvSpPr>
                <a:spLocks/>
              </p:cNvSpPr>
              <p:nvPr/>
            </p:nvSpPr>
            <p:spPr bwMode="auto">
              <a:xfrm>
                <a:off x="2508" y="256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9" name="Freeform 72"/>
              <p:cNvSpPr>
                <a:spLocks noEditPoints="1"/>
              </p:cNvSpPr>
              <p:nvPr/>
            </p:nvSpPr>
            <p:spPr bwMode="auto">
              <a:xfrm>
                <a:off x="1838" y="2134"/>
                <a:ext cx="758" cy="765"/>
              </a:xfrm>
              <a:custGeom>
                <a:avLst/>
                <a:gdLst>
                  <a:gd name="T0" fmla="*/ 335 w 378"/>
                  <a:gd name="T1" fmla="*/ 89 h 381"/>
                  <a:gd name="T2" fmla="*/ 321 w 378"/>
                  <a:gd name="T3" fmla="*/ 75 h 381"/>
                  <a:gd name="T4" fmla="*/ 314 w 378"/>
                  <a:gd name="T5" fmla="*/ 76 h 381"/>
                  <a:gd name="T6" fmla="*/ 311 w 378"/>
                  <a:gd name="T7" fmla="*/ 72 h 381"/>
                  <a:gd name="T8" fmla="*/ 300 w 378"/>
                  <a:gd name="T9" fmla="*/ 69 h 381"/>
                  <a:gd name="T10" fmla="*/ 288 w 378"/>
                  <a:gd name="T11" fmla="*/ 61 h 381"/>
                  <a:gd name="T12" fmla="*/ 284 w 378"/>
                  <a:gd name="T13" fmla="*/ 44 h 381"/>
                  <a:gd name="T14" fmla="*/ 269 w 378"/>
                  <a:gd name="T15" fmla="*/ 52 h 381"/>
                  <a:gd name="T16" fmla="*/ 268 w 378"/>
                  <a:gd name="T17" fmla="*/ 39 h 381"/>
                  <a:gd name="T18" fmla="*/ 253 w 378"/>
                  <a:gd name="T19" fmla="*/ 34 h 381"/>
                  <a:gd name="T20" fmla="*/ 243 w 378"/>
                  <a:gd name="T21" fmla="*/ 23 h 381"/>
                  <a:gd name="T22" fmla="*/ 229 w 378"/>
                  <a:gd name="T23" fmla="*/ 14 h 381"/>
                  <a:gd name="T24" fmla="*/ 227 w 378"/>
                  <a:gd name="T25" fmla="*/ 0 h 381"/>
                  <a:gd name="T26" fmla="*/ 190 w 378"/>
                  <a:gd name="T27" fmla="*/ 37 h 381"/>
                  <a:gd name="T28" fmla="*/ 138 w 378"/>
                  <a:gd name="T29" fmla="*/ 70 h 381"/>
                  <a:gd name="T30" fmla="*/ 99 w 378"/>
                  <a:gd name="T31" fmla="*/ 48 h 381"/>
                  <a:gd name="T32" fmla="*/ 97 w 378"/>
                  <a:gd name="T33" fmla="*/ 67 h 381"/>
                  <a:gd name="T34" fmla="*/ 71 w 378"/>
                  <a:gd name="T35" fmla="*/ 89 h 381"/>
                  <a:gd name="T36" fmla="*/ 37 w 378"/>
                  <a:gd name="T37" fmla="*/ 79 h 381"/>
                  <a:gd name="T38" fmla="*/ 3 w 378"/>
                  <a:gd name="T39" fmla="*/ 90 h 381"/>
                  <a:gd name="T40" fmla="*/ 4 w 378"/>
                  <a:gd name="T41" fmla="*/ 106 h 381"/>
                  <a:gd name="T42" fmla="*/ 28 w 378"/>
                  <a:gd name="T43" fmla="*/ 121 h 381"/>
                  <a:gd name="T44" fmla="*/ 65 w 378"/>
                  <a:gd name="T45" fmla="*/ 138 h 381"/>
                  <a:gd name="T46" fmla="*/ 72 w 378"/>
                  <a:gd name="T47" fmla="*/ 162 h 381"/>
                  <a:gd name="T48" fmla="*/ 75 w 378"/>
                  <a:gd name="T49" fmla="*/ 181 h 381"/>
                  <a:gd name="T50" fmla="*/ 83 w 378"/>
                  <a:gd name="T51" fmla="*/ 195 h 381"/>
                  <a:gd name="T52" fmla="*/ 89 w 378"/>
                  <a:gd name="T53" fmla="*/ 208 h 381"/>
                  <a:gd name="T54" fmla="*/ 93 w 378"/>
                  <a:gd name="T55" fmla="*/ 224 h 381"/>
                  <a:gd name="T56" fmla="*/ 89 w 378"/>
                  <a:gd name="T57" fmla="*/ 232 h 381"/>
                  <a:gd name="T58" fmla="*/ 74 w 378"/>
                  <a:gd name="T59" fmla="*/ 297 h 381"/>
                  <a:gd name="T60" fmla="*/ 108 w 378"/>
                  <a:gd name="T61" fmla="*/ 354 h 381"/>
                  <a:gd name="T62" fmla="*/ 154 w 378"/>
                  <a:gd name="T63" fmla="*/ 366 h 381"/>
                  <a:gd name="T64" fmla="*/ 154 w 378"/>
                  <a:gd name="T65" fmla="*/ 370 h 381"/>
                  <a:gd name="T66" fmla="*/ 158 w 378"/>
                  <a:gd name="T67" fmla="*/ 371 h 381"/>
                  <a:gd name="T68" fmla="*/ 209 w 378"/>
                  <a:gd name="T69" fmla="*/ 375 h 381"/>
                  <a:gd name="T70" fmla="*/ 216 w 378"/>
                  <a:gd name="T71" fmla="*/ 341 h 381"/>
                  <a:gd name="T72" fmla="*/ 256 w 378"/>
                  <a:gd name="T73" fmla="*/ 335 h 381"/>
                  <a:gd name="T74" fmla="*/ 298 w 378"/>
                  <a:gd name="T75" fmla="*/ 351 h 381"/>
                  <a:gd name="T76" fmla="*/ 339 w 378"/>
                  <a:gd name="T77" fmla="*/ 332 h 381"/>
                  <a:gd name="T78" fmla="*/ 347 w 378"/>
                  <a:gd name="T79" fmla="*/ 327 h 381"/>
                  <a:gd name="T80" fmla="*/ 349 w 378"/>
                  <a:gd name="T81" fmla="*/ 327 h 381"/>
                  <a:gd name="T82" fmla="*/ 350 w 378"/>
                  <a:gd name="T83" fmla="*/ 326 h 381"/>
                  <a:gd name="T84" fmla="*/ 351 w 378"/>
                  <a:gd name="T85" fmla="*/ 326 h 381"/>
                  <a:gd name="T86" fmla="*/ 349 w 378"/>
                  <a:gd name="T87" fmla="*/ 310 h 381"/>
                  <a:gd name="T88" fmla="*/ 328 w 378"/>
                  <a:gd name="T89" fmla="*/ 271 h 381"/>
                  <a:gd name="T90" fmla="*/ 332 w 378"/>
                  <a:gd name="T91" fmla="*/ 238 h 381"/>
                  <a:gd name="T92" fmla="*/ 336 w 378"/>
                  <a:gd name="T93" fmla="*/ 224 h 381"/>
                  <a:gd name="T94" fmla="*/ 334 w 378"/>
                  <a:gd name="T95" fmla="*/ 213 h 381"/>
                  <a:gd name="T96" fmla="*/ 318 w 378"/>
                  <a:gd name="T97" fmla="*/ 212 h 381"/>
                  <a:gd name="T98" fmla="*/ 313 w 378"/>
                  <a:gd name="T99" fmla="*/ 223 h 381"/>
                  <a:gd name="T100" fmla="*/ 313 w 378"/>
                  <a:gd name="T101" fmla="*/ 218 h 381"/>
                  <a:gd name="T102" fmla="*/ 313 w 378"/>
                  <a:gd name="T103" fmla="*/ 206 h 381"/>
                  <a:gd name="T104" fmla="*/ 323 w 378"/>
                  <a:gd name="T105" fmla="*/ 195 h 381"/>
                  <a:gd name="T106" fmla="*/ 328 w 378"/>
                  <a:gd name="T107" fmla="*/ 187 h 381"/>
                  <a:gd name="T108" fmla="*/ 335 w 378"/>
                  <a:gd name="T109" fmla="*/ 179 h 381"/>
                  <a:gd name="T110" fmla="*/ 342 w 378"/>
                  <a:gd name="T111" fmla="*/ 169 h 381"/>
                  <a:gd name="T112" fmla="*/ 341 w 378"/>
                  <a:gd name="T113" fmla="*/ 166 h 381"/>
                  <a:gd name="T114" fmla="*/ 349 w 378"/>
                  <a:gd name="T115" fmla="*/ 167 h 381"/>
                  <a:gd name="T116" fmla="*/ 356 w 378"/>
                  <a:gd name="T117" fmla="*/ 162 h 381"/>
                  <a:gd name="T118" fmla="*/ 357 w 378"/>
                  <a:gd name="T119" fmla="*/ 151 h 381"/>
                  <a:gd name="T120" fmla="*/ 368 w 378"/>
                  <a:gd name="T121" fmla="*/ 97 h 381"/>
                  <a:gd name="T122" fmla="*/ 158 w 378"/>
                  <a:gd name="T123" fmla="*/ 371 h 3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378" h="381">
                    <a:moveTo>
                      <a:pt x="362" y="97"/>
                    </a:moveTo>
                    <a:cubicBezTo>
                      <a:pt x="359" y="95"/>
                      <a:pt x="359" y="95"/>
                      <a:pt x="359" y="95"/>
                    </a:cubicBezTo>
                    <a:cubicBezTo>
                      <a:pt x="356" y="91"/>
                      <a:pt x="356" y="91"/>
                      <a:pt x="356" y="91"/>
                    </a:cubicBezTo>
                    <a:cubicBezTo>
                      <a:pt x="353" y="92"/>
                      <a:pt x="353" y="92"/>
                      <a:pt x="353" y="92"/>
                    </a:cubicBezTo>
                    <a:cubicBezTo>
                      <a:pt x="351" y="94"/>
                      <a:pt x="351" y="94"/>
                      <a:pt x="351" y="94"/>
                    </a:cubicBezTo>
                    <a:cubicBezTo>
                      <a:pt x="345" y="92"/>
                      <a:pt x="345" y="92"/>
                      <a:pt x="345" y="92"/>
                    </a:cubicBezTo>
                    <a:cubicBezTo>
                      <a:pt x="341" y="89"/>
                      <a:pt x="341" y="89"/>
                      <a:pt x="341" y="89"/>
                    </a:cubicBezTo>
                    <a:cubicBezTo>
                      <a:pt x="338" y="91"/>
                      <a:pt x="338" y="91"/>
                      <a:pt x="338" y="91"/>
                    </a:cubicBezTo>
                    <a:cubicBezTo>
                      <a:pt x="335" y="89"/>
                      <a:pt x="335" y="89"/>
                      <a:pt x="335" y="89"/>
                    </a:cubicBezTo>
                    <a:cubicBezTo>
                      <a:pt x="333" y="85"/>
                      <a:pt x="333" y="85"/>
                      <a:pt x="333" y="85"/>
                    </a:cubicBezTo>
                    <a:cubicBezTo>
                      <a:pt x="332" y="81"/>
                      <a:pt x="332" y="81"/>
                      <a:pt x="332" y="81"/>
                    </a:cubicBezTo>
                    <a:cubicBezTo>
                      <a:pt x="328" y="77"/>
                      <a:pt x="328" y="77"/>
                      <a:pt x="328" y="77"/>
                    </a:cubicBezTo>
                    <a:cubicBezTo>
                      <a:pt x="326" y="78"/>
                      <a:pt x="326" y="78"/>
                      <a:pt x="326" y="78"/>
                    </a:cubicBezTo>
                    <a:cubicBezTo>
                      <a:pt x="326" y="78"/>
                      <a:pt x="326" y="78"/>
                      <a:pt x="326" y="78"/>
                    </a:cubicBezTo>
                    <a:cubicBezTo>
                      <a:pt x="325" y="78"/>
                      <a:pt x="323" y="77"/>
                      <a:pt x="323" y="77"/>
                    </a:cubicBezTo>
                    <a:cubicBezTo>
                      <a:pt x="323" y="76"/>
                      <a:pt x="323" y="76"/>
                      <a:pt x="323" y="76"/>
                    </a:cubicBezTo>
                    <a:cubicBezTo>
                      <a:pt x="322" y="75"/>
                      <a:pt x="322" y="75"/>
                      <a:pt x="322" y="75"/>
                    </a:cubicBezTo>
                    <a:cubicBezTo>
                      <a:pt x="321" y="75"/>
                      <a:pt x="321" y="75"/>
                      <a:pt x="321" y="75"/>
                    </a:cubicBezTo>
                    <a:cubicBezTo>
                      <a:pt x="319" y="76"/>
                      <a:pt x="319" y="76"/>
                      <a:pt x="319" y="76"/>
                    </a:cubicBezTo>
                    <a:cubicBezTo>
                      <a:pt x="319" y="77"/>
                      <a:pt x="319" y="77"/>
                      <a:pt x="319" y="77"/>
                    </a:cubicBezTo>
                    <a:cubicBezTo>
                      <a:pt x="318" y="77"/>
                      <a:pt x="318" y="77"/>
                      <a:pt x="318" y="77"/>
                    </a:cubicBezTo>
                    <a:cubicBezTo>
                      <a:pt x="317" y="78"/>
                      <a:pt x="317" y="78"/>
                      <a:pt x="317" y="78"/>
                    </a:cubicBezTo>
                    <a:cubicBezTo>
                      <a:pt x="317" y="77"/>
                      <a:pt x="317" y="77"/>
                      <a:pt x="317" y="77"/>
                    </a:cubicBezTo>
                    <a:cubicBezTo>
                      <a:pt x="317" y="77"/>
                      <a:pt x="317" y="78"/>
                      <a:pt x="317" y="78"/>
                    </a:cubicBezTo>
                    <a:cubicBezTo>
                      <a:pt x="316" y="78"/>
                      <a:pt x="315" y="78"/>
                      <a:pt x="315" y="78"/>
                    </a:cubicBezTo>
                    <a:cubicBezTo>
                      <a:pt x="314" y="78"/>
                      <a:pt x="314" y="78"/>
                      <a:pt x="314" y="78"/>
                    </a:cubicBezTo>
                    <a:cubicBezTo>
                      <a:pt x="314" y="76"/>
                      <a:pt x="314" y="76"/>
                      <a:pt x="314" y="76"/>
                    </a:cubicBezTo>
                    <a:cubicBezTo>
                      <a:pt x="314" y="76"/>
                      <a:pt x="314" y="76"/>
                      <a:pt x="314" y="76"/>
                    </a:cubicBezTo>
                    <a:cubicBezTo>
                      <a:pt x="313" y="75"/>
                      <a:pt x="313" y="75"/>
                      <a:pt x="313" y="75"/>
                    </a:cubicBezTo>
                    <a:cubicBezTo>
                      <a:pt x="312" y="75"/>
                      <a:pt x="312" y="75"/>
                      <a:pt x="312" y="75"/>
                    </a:cubicBezTo>
                    <a:cubicBezTo>
                      <a:pt x="312" y="75"/>
                      <a:pt x="311" y="74"/>
                      <a:pt x="311" y="74"/>
                    </a:cubicBezTo>
                    <a:cubicBezTo>
                      <a:pt x="311" y="74"/>
                      <a:pt x="310" y="74"/>
                      <a:pt x="310" y="74"/>
                    </a:cubicBezTo>
                    <a:cubicBezTo>
                      <a:pt x="309" y="73"/>
                      <a:pt x="309" y="73"/>
                      <a:pt x="309" y="73"/>
                    </a:cubicBezTo>
                    <a:cubicBezTo>
                      <a:pt x="311" y="73"/>
                      <a:pt x="311" y="73"/>
                      <a:pt x="311" y="73"/>
                    </a:cubicBezTo>
                    <a:cubicBezTo>
                      <a:pt x="311" y="73"/>
                      <a:pt x="311" y="72"/>
                      <a:pt x="311" y="72"/>
                    </a:cubicBezTo>
                    <a:cubicBezTo>
                      <a:pt x="311" y="72"/>
                      <a:pt x="311" y="72"/>
                      <a:pt x="311" y="72"/>
                    </a:cubicBezTo>
                    <a:cubicBezTo>
                      <a:pt x="311" y="72"/>
                      <a:pt x="310" y="72"/>
                      <a:pt x="310" y="72"/>
                    </a:cubicBezTo>
                    <a:cubicBezTo>
                      <a:pt x="308" y="72"/>
                      <a:pt x="308" y="72"/>
                      <a:pt x="308" y="72"/>
                    </a:cubicBezTo>
                    <a:cubicBezTo>
                      <a:pt x="308" y="73"/>
                      <a:pt x="308" y="73"/>
                      <a:pt x="308" y="73"/>
                    </a:cubicBezTo>
                    <a:cubicBezTo>
                      <a:pt x="306" y="73"/>
                      <a:pt x="306" y="73"/>
                      <a:pt x="306" y="73"/>
                    </a:cubicBezTo>
                    <a:cubicBezTo>
                      <a:pt x="305" y="73"/>
                      <a:pt x="305" y="73"/>
                      <a:pt x="305" y="73"/>
                    </a:cubicBezTo>
                    <a:cubicBezTo>
                      <a:pt x="302" y="73"/>
                      <a:pt x="302" y="73"/>
                      <a:pt x="302" y="73"/>
                    </a:cubicBezTo>
                    <a:cubicBezTo>
                      <a:pt x="301" y="72"/>
                      <a:pt x="301" y="72"/>
                      <a:pt x="301" y="72"/>
                    </a:cubicBezTo>
                    <a:cubicBezTo>
                      <a:pt x="301" y="70"/>
                      <a:pt x="301" y="70"/>
                      <a:pt x="301" y="70"/>
                    </a:cubicBezTo>
                    <a:cubicBezTo>
                      <a:pt x="300" y="69"/>
                      <a:pt x="300" y="69"/>
                      <a:pt x="300" y="69"/>
                    </a:cubicBezTo>
                    <a:cubicBezTo>
                      <a:pt x="299" y="69"/>
                      <a:pt x="299" y="69"/>
                      <a:pt x="299" y="69"/>
                    </a:cubicBezTo>
                    <a:cubicBezTo>
                      <a:pt x="297" y="69"/>
                      <a:pt x="297" y="69"/>
                      <a:pt x="297" y="69"/>
                    </a:cubicBezTo>
                    <a:cubicBezTo>
                      <a:pt x="297" y="67"/>
                      <a:pt x="297" y="67"/>
                      <a:pt x="297" y="67"/>
                    </a:cubicBezTo>
                    <a:cubicBezTo>
                      <a:pt x="297" y="67"/>
                      <a:pt x="297" y="65"/>
                      <a:pt x="296" y="65"/>
                    </a:cubicBezTo>
                    <a:cubicBezTo>
                      <a:pt x="296" y="65"/>
                      <a:pt x="295" y="66"/>
                      <a:pt x="295" y="66"/>
                    </a:cubicBezTo>
                    <a:cubicBezTo>
                      <a:pt x="293" y="63"/>
                      <a:pt x="293" y="63"/>
                      <a:pt x="293" y="63"/>
                    </a:cubicBezTo>
                    <a:cubicBezTo>
                      <a:pt x="293" y="63"/>
                      <a:pt x="293" y="63"/>
                      <a:pt x="293" y="63"/>
                    </a:cubicBezTo>
                    <a:cubicBezTo>
                      <a:pt x="292" y="62"/>
                      <a:pt x="291" y="61"/>
                      <a:pt x="291" y="61"/>
                    </a:cubicBezTo>
                    <a:cubicBezTo>
                      <a:pt x="290" y="61"/>
                      <a:pt x="288" y="61"/>
                      <a:pt x="288" y="61"/>
                    </a:cubicBezTo>
                    <a:cubicBezTo>
                      <a:pt x="288" y="61"/>
                      <a:pt x="288" y="60"/>
                      <a:pt x="287" y="60"/>
                    </a:cubicBezTo>
                    <a:cubicBezTo>
                      <a:pt x="287" y="60"/>
                      <a:pt x="284" y="60"/>
                      <a:pt x="284" y="60"/>
                    </a:cubicBezTo>
                    <a:cubicBezTo>
                      <a:pt x="284" y="60"/>
                      <a:pt x="284" y="58"/>
                      <a:pt x="285" y="57"/>
                    </a:cubicBezTo>
                    <a:cubicBezTo>
                      <a:pt x="285" y="57"/>
                      <a:pt x="285" y="54"/>
                      <a:pt x="285" y="54"/>
                    </a:cubicBezTo>
                    <a:cubicBezTo>
                      <a:pt x="284" y="53"/>
                      <a:pt x="284" y="53"/>
                      <a:pt x="284" y="53"/>
                    </a:cubicBezTo>
                    <a:cubicBezTo>
                      <a:pt x="284" y="53"/>
                      <a:pt x="284" y="53"/>
                      <a:pt x="284" y="51"/>
                    </a:cubicBezTo>
                    <a:cubicBezTo>
                      <a:pt x="285" y="50"/>
                      <a:pt x="285" y="50"/>
                      <a:pt x="285" y="48"/>
                    </a:cubicBezTo>
                    <a:cubicBezTo>
                      <a:pt x="286" y="46"/>
                      <a:pt x="286" y="45"/>
                      <a:pt x="286" y="45"/>
                    </a:cubicBezTo>
                    <a:cubicBezTo>
                      <a:pt x="284" y="44"/>
                      <a:pt x="284" y="44"/>
                      <a:pt x="284" y="44"/>
                    </a:cubicBezTo>
                    <a:cubicBezTo>
                      <a:pt x="284" y="44"/>
                      <a:pt x="284" y="44"/>
                      <a:pt x="283" y="45"/>
                    </a:cubicBezTo>
                    <a:cubicBezTo>
                      <a:pt x="283" y="46"/>
                      <a:pt x="282" y="46"/>
                      <a:pt x="282" y="46"/>
                    </a:cubicBezTo>
                    <a:cubicBezTo>
                      <a:pt x="281" y="48"/>
                      <a:pt x="281" y="48"/>
                      <a:pt x="281" y="48"/>
                    </a:cubicBezTo>
                    <a:cubicBezTo>
                      <a:pt x="280" y="51"/>
                      <a:pt x="280" y="51"/>
                      <a:pt x="280" y="51"/>
                    </a:cubicBezTo>
                    <a:cubicBezTo>
                      <a:pt x="280" y="51"/>
                      <a:pt x="281" y="52"/>
                      <a:pt x="279" y="52"/>
                    </a:cubicBezTo>
                    <a:cubicBezTo>
                      <a:pt x="277" y="52"/>
                      <a:pt x="276" y="52"/>
                      <a:pt x="276" y="52"/>
                    </a:cubicBezTo>
                    <a:cubicBezTo>
                      <a:pt x="276" y="52"/>
                      <a:pt x="277" y="53"/>
                      <a:pt x="275" y="53"/>
                    </a:cubicBezTo>
                    <a:cubicBezTo>
                      <a:pt x="273" y="53"/>
                      <a:pt x="271" y="53"/>
                      <a:pt x="271" y="53"/>
                    </a:cubicBezTo>
                    <a:cubicBezTo>
                      <a:pt x="269" y="52"/>
                      <a:pt x="269" y="52"/>
                      <a:pt x="269" y="52"/>
                    </a:cubicBezTo>
                    <a:cubicBezTo>
                      <a:pt x="266" y="52"/>
                      <a:pt x="266" y="52"/>
                      <a:pt x="266" y="52"/>
                    </a:cubicBezTo>
                    <a:cubicBezTo>
                      <a:pt x="266" y="52"/>
                      <a:pt x="266" y="52"/>
                      <a:pt x="266" y="50"/>
                    </a:cubicBezTo>
                    <a:cubicBezTo>
                      <a:pt x="266" y="49"/>
                      <a:pt x="265" y="48"/>
                      <a:pt x="266" y="48"/>
                    </a:cubicBezTo>
                    <a:cubicBezTo>
                      <a:pt x="267" y="48"/>
                      <a:pt x="268" y="47"/>
                      <a:pt x="268" y="47"/>
                    </a:cubicBezTo>
                    <a:cubicBezTo>
                      <a:pt x="267" y="45"/>
                      <a:pt x="267" y="45"/>
                      <a:pt x="267" y="45"/>
                    </a:cubicBezTo>
                    <a:cubicBezTo>
                      <a:pt x="267" y="45"/>
                      <a:pt x="267" y="45"/>
                      <a:pt x="267" y="45"/>
                    </a:cubicBezTo>
                    <a:cubicBezTo>
                      <a:pt x="267" y="45"/>
                      <a:pt x="266" y="44"/>
                      <a:pt x="266" y="44"/>
                    </a:cubicBezTo>
                    <a:cubicBezTo>
                      <a:pt x="266" y="43"/>
                      <a:pt x="267" y="41"/>
                      <a:pt x="267" y="41"/>
                    </a:cubicBezTo>
                    <a:cubicBezTo>
                      <a:pt x="268" y="41"/>
                      <a:pt x="268" y="39"/>
                      <a:pt x="268" y="39"/>
                    </a:cubicBezTo>
                    <a:cubicBezTo>
                      <a:pt x="267" y="39"/>
                      <a:pt x="267" y="39"/>
                      <a:pt x="267" y="39"/>
                    </a:cubicBezTo>
                    <a:cubicBezTo>
                      <a:pt x="267" y="39"/>
                      <a:pt x="266" y="40"/>
                      <a:pt x="265" y="38"/>
                    </a:cubicBezTo>
                    <a:cubicBezTo>
                      <a:pt x="265" y="37"/>
                      <a:pt x="264" y="35"/>
                      <a:pt x="264" y="35"/>
                    </a:cubicBezTo>
                    <a:cubicBezTo>
                      <a:pt x="264" y="35"/>
                      <a:pt x="263" y="35"/>
                      <a:pt x="263" y="35"/>
                    </a:cubicBezTo>
                    <a:cubicBezTo>
                      <a:pt x="262" y="35"/>
                      <a:pt x="262" y="35"/>
                      <a:pt x="261" y="35"/>
                    </a:cubicBezTo>
                    <a:cubicBezTo>
                      <a:pt x="261" y="36"/>
                      <a:pt x="258" y="35"/>
                      <a:pt x="258" y="35"/>
                    </a:cubicBezTo>
                    <a:cubicBezTo>
                      <a:pt x="258" y="35"/>
                      <a:pt x="257" y="35"/>
                      <a:pt x="256" y="35"/>
                    </a:cubicBezTo>
                    <a:cubicBezTo>
                      <a:pt x="256" y="35"/>
                      <a:pt x="255" y="36"/>
                      <a:pt x="255" y="36"/>
                    </a:cubicBezTo>
                    <a:cubicBezTo>
                      <a:pt x="253" y="34"/>
                      <a:pt x="253" y="34"/>
                      <a:pt x="253" y="34"/>
                    </a:cubicBezTo>
                    <a:cubicBezTo>
                      <a:pt x="254" y="32"/>
                      <a:pt x="254" y="32"/>
                      <a:pt x="254" y="32"/>
                    </a:cubicBezTo>
                    <a:cubicBezTo>
                      <a:pt x="254" y="32"/>
                      <a:pt x="252" y="30"/>
                      <a:pt x="252" y="30"/>
                    </a:cubicBezTo>
                    <a:cubicBezTo>
                      <a:pt x="252" y="29"/>
                      <a:pt x="251" y="28"/>
                      <a:pt x="251" y="28"/>
                    </a:cubicBezTo>
                    <a:cubicBezTo>
                      <a:pt x="250" y="28"/>
                      <a:pt x="250" y="28"/>
                      <a:pt x="250" y="28"/>
                    </a:cubicBezTo>
                    <a:cubicBezTo>
                      <a:pt x="249" y="26"/>
                      <a:pt x="249" y="26"/>
                      <a:pt x="249" y="26"/>
                    </a:cubicBezTo>
                    <a:cubicBezTo>
                      <a:pt x="249" y="26"/>
                      <a:pt x="247" y="27"/>
                      <a:pt x="247" y="27"/>
                    </a:cubicBezTo>
                    <a:cubicBezTo>
                      <a:pt x="246" y="27"/>
                      <a:pt x="246" y="27"/>
                      <a:pt x="245" y="27"/>
                    </a:cubicBezTo>
                    <a:cubicBezTo>
                      <a:pt x="245" y="27"/>
                      <a:pt x="244" y="26"/>
                      <a:pt x="244" y="25"/>
                    </a:cubicBezTo>
                    <a:cubicBezTo>
                      <a:pt x="244" y="24"/>
                      <a:pt x="244" y="24"/>
                      <a:pt x="243" y="23"/>
                    </a:cubicBezTo>
                    <a:cubicBezTo>
                      <a:pt x="243" y="22"/>
                      <a:pt x="242" y="20"/>
                      <a:pt x="242" y="20"/>
                    </a:cubicBezTo>
                    <a:cubicBezTo>
                      <a:pt x="242" y="19"/>
                      <a:pt x="243" y="18"/>
                      <a:pt x="242" y="18"/>
                    </a:cubicBezTo>
                    <a:cubicBezTo>
                      <a:pt x="242" y="17"/>
                      <a:pt x="241" y="16"/>
                      <a:pt x="241" y="16"/>
                    </a:cubicBezTo>
                    <a:cubicBezTo>
                      <a:pt x="239" y="14"/>
                      <a:pt x="239" y="14"/>
                      <a:pt x="239" y="14"/>
                    </a:cubicBezTo>
                    <a:cubicBezTo>
                      <a:pt x="239" y="14"/>
                      <a:pt x="237" y="15"/>
                      <a:pt x="236" y="15"/>
                    </a:cubicBezTo>
                    <a:cubicBezTo>
                      <a:pt x="236" y="15"/>
                      <a:pt x="234" y="15"/>
                      <a:pt x="234" y="15"/>
                    </a:cubicBezTo>
                    <a:cubicBezTo>
                      <a:pt x="234" y="16"/>
                      <a:pt x="234" y="17"/>
                      <a:pt x="234" y="17"/>
                    </a:cubicBezTo>
                    <a:cubicBezTo>
                      <a:pt x="233" y="18"/>
                      <a:pt x="231" y="17"/>
                      <a:pt x="231" y="16"/>
                    </a:cubicBezTo>
                    <a:cubicBezTo>
                      <a:pt x="230" y="16"/>
                      <a:pt x="230" y="15"/>
                      <a:pt x="229" y="14"/>
                    </a:cubicBezTo>
                    <a:cubicBezTo>
                      <a:pt x="229" y="14"/>
                      <a:pt x="229" y="13"/>
                      <a:pt x="228" y="13"/>
                    </a:cubicBezTo>
                    <a:cubicBezTo>
                      <a:pt x="228" y="13"/>
                      <a:pt x="226" y="13"/>
                      <a:pt x="226" y="12"/>
                    </a:cubicBezTo>
                    <a:cubicBezTo>
                      <a:pt x="226" y="11"/>
                      <a:pt x="227" y="9"/>
                      <a:pt x="227" y="9"/>
                    </a:cubicBezTo>
                    <a:cubicBezTo>
                      <a:pt x="226" y="7"/>
                      <a:pt x="226" y="7"/>
                      <a:pt x="226" y="7"/>
                    </a:cubicBezTo>
                    <a:cubicBezTo>
                      <a:pt x="226" y="7"/>
                      <a:pt x="227" y="5"/>
                      <a:pt x="226" y="5"/>
                    </a:cubicBezTo>
                    <a:cubicBezTo>
                      <a:pt x="226" y="4"/>
                      <a:pt x="225" y="3"/>
                      <a:pt x="225" y="3"/>
                    </a:cubicBezTo>
                    <a:cubicBezTo>
                      <a:pt x="225" y="1"/>
                      <a:pt x="225" y="1"/>
                      <a:pt x="225" y="1"/>
                    </a:cubicBezTo>
                    <a:cubicBezTo>
                      <a:pt x="226" y="0"/>
                      <a:pt x="226" y="0"/>
                      <a:pt x="226" y="0"/>
                    </a:cubicBezTo>
                    <a:cubicBezTo>
                      <a:pt x="226" y="0"/>
                      <a:pt x="226" y="0"/>
                      <a:pt x="227" y="0"/>
                    </a:cubicBezTo>
                    <a:cubicBezTo>
                      <a:pt x="209" y="3"/>
                      <a:pt x="209" y="3"/>
                      <a:pt x="209" y="3"/>
                    </a:cubicBezTo>
                    <a:cubicBezTo>
                      <a:pt x="200" y="3"/>
                      <a:pt x="200" y="3"/>
                      <a:pt x="200" y="3"/>
                    </a:cubicBezTo>
                    <a:cubicBezTo>
                      <a:pt x="197" y="7"/>
                      <a:pt x="197" y="7"/>
                      <a:pt x="197" y="7"/>
                    </a:cubicBezTo>
                    <a:cubicBezTo>
                      <a:pt x="196" y="11"/>
                      <a:pt x="196" y="11"/>
                      <a:pt x="196" y="11"/>
                    </a:cubicBezTo>
                    <a:cubicBezTo>
                      <a:pt x="196" y="18"/>
                      <a:pt x="196" y="18"/>
                      <a:pt x="196" y="18"/>
                    </a:cubicBezTo>
                    <a:cubicBezTo>
                      <a:pt x="194" y="22"/>
                      <a:pt x="194" y="22"/>
                      <a:pt x="194" y="22"/>
                    </a:cubicBezTo>
                    <a:cubicBezTo>
                      <a:pt x="194" y="27"/>
                      <a:pt x="194" y="27"/>
                      <a:pt x="194" y="27"/>
                    </a:cubicBezTo>
                    <a:cubicBezTo>
                      <a:pt x="193" y="34"/>
                      <a:pt x="193" y="34"/>
                      <a:pt x="193" y="34"/>
                    </a:cubicBezTo>
                    <a:cubicBezTo>
                      <a:pt x="190" y="37"/>
                      <a:pt x="190" y="37"/>
                      <a:pt x="190" y="37"/>
                    </a:cubicBezTo>
                    <a:cubicBezTo>
                      <a:pt x="184" y="42"/>
                      <a:pt x="184" y="42"/>
                      <a:pt x="184" y="42"/>
                    </a:cubicBezTo>
                    <a:cubicBezTo>
                      <a:pt x="176" y="45"/>
                      <a:pt x="176" y="45"/>
                      <a:pt x="176" y="45"/>
                    </a:cubicBezTo>
                    <a:cubicBezTo>
                      <a:pt x="166" y="48"/>
                      <a:pt x="166" y="48"/>
                      <a:pt x="166" y="48"/>
                    </a:cubicBezTo>
                    <a:cubicBezTo>
                      <a:pt x="157" y="50"/>
                      <a:pt x="157" y="50"/>
                      <a:pt x="157" y="50"/>
                    </a:cubicBezTo>
                    <a:cubicBezTo>
                      <a:pt x="151" y="54"/>
                      <a:pt x="151" y="54"/>
                      <a:pt x="151" y="54"/>
                    </a:cubicBezTo>
                    <a:cubicBezTo>
                      <a:pt x="149" y="60"/>
                      <a:pt x="149" y="60"/>
                      <a:pt x="149" y="60"/>
                    </a:cubicBezTo>
                    <a:cubicBezTo>
                      <a:pt x="148" y="67"/>
                      <a:pt x="148" y="67"/>
                      <a:pt x="148" y="67"/>
                    </a:cubicBezTo>
                    <a:cubicBezTo>
                      <a:pt x="143" y="69"/>
                      <a:pt x="143" y="69"/>
                      <a:pt x="143" y="69"/>
                    </a:cubicBezTo>
                    <a:cubicBezTo>
                      <a:pt x="143" y="69"/>
                      <a:pt x="140" y="71"/>
                      <a:pt x="138" y="70"/>
                    </a:cubicBezTo>
                    <a:cubicBezTo>
                      <a:pt x="136" y="70"/>
                      <a:pt x="131" y="68"/>
                      <a:pt x="131" y="68"/>
                    </a:cubicBezTo>
                    <a:cubicBezTo>
                      <a:pt x="131" y="68"/>
                      <a:pt x="125" y="65"/>
                      <a:pt x="123" y="65"/>
                    </a:cubicBezTo>
                    <a:cubicBezTo>
                      <a:pt x="121" y="65"/>
                      <a:pt x="117" y="60"/>
                      <a:pt x="117" y="60"/>
                    </a:cubicBezTo>
                    <a:cubicBezTo>
                      <a:pt x="113" y="64"/>
                      <a:pt x="113" y="64"/>
                      <a:pt x="113" y="64"/>
                    </a:cubicBezTo>
                    <a:cubicBezTo>
                      <a:pt x="113" y="64"/>
                      <a:pt x="110" y="62"/>
                      <a:pt x="110" y="60"/>
                    </a:cubicBezTo>
                    <a:cubicBezTo>
                      <a:pt x="110" y="59"/>
                      <a:pt x="110" y="59"/>
                      <a:pt x="110" y="57"/>
                    </a:cubicBezTo>
                    <a:cubicBezTo>
                      <a:pt x="110" y="55"/>
                      <a:pt x="110" y="51"/>
                      <a:pt x="110" y="51"/>
                    </a:cubicBezTo>
                    <a:cubicBezTo>
                      <a:pt x="104" y="49"/>
                      <a:pt x="104" y="49"/>
                      <a:pt x="104" y="49"/>
                    </a:cubicBezTo>
                    <a:cubicBezTo>
                      <a:pt x="99" y="48"/>
                      <a:pt x="99" y="48"/>
                      <a:pt x="99" y="48"/>
                    </a:cubicBezTo>
                    <a:cubicBezTo>
                      <a:pt x="99" y="48"/>
                      <a:pt x="99" y="49"/>
                      <a:pt x="97" y="48"/>
                    </a:cubicBezTo>
                    <a:cubicBezTo>
                      <a:pt x="95" y="46"/>
                      <a:pt x="95" y="43"/>
                      <a:pt x="95" y="43"/>
                    </a:cubicBezTo>
                    <a:cubicBezTo>
                      <a:pt x="90" y="41"/>
                      <a:pt x="90" y="41"/>
                      <a:pt x="90" y="41"/>
                    </a:cubicBezTo>
                    <a:cubicBezTo>
                      <a:pt x="88" y="47"/>
                      <a:pt x="88" y="47"/>
                      <a:pt x="88" y="47"/>
                    </a:cubicBezTo>
                    <a:cubicBezTo>
                      <a:pt x="94" y="52"/>
                      <a:pt x="94" y="52"/>
                      <a:pt x="94" y="52"/>
                    </a:cubicBezTo>
                    <a:cubicBezTo>
                      <a:pt x="96" y="55"/>
                      <a:pt x="96" y="55"/>
                      <a:pt x="96" y="55"/>
                    </a:cubicBezTo>
                    <a:cubicBezTo>
                      <a:pt x="94" y="60"/>
                      <a:pt x="94" y="60"/>
                      <a:pt x="94" y="60"/>
                    </a:cubicBezTo>
                    <a:cubicBezTo>
                      <a:pt x="96" y="64"/>
                      <a:pt x="96" y="64"/>
                      <a:pt x="96" y="64"/>
                    </a:cubicBezTo>
                    <a:cubicBezTo>
                      <a:pt x="97" y="67"/>
                      <a:pt x="97" y="67"/>
                      <a:pt x="97" y="67"/>
                    </a:cubicBezTo>
                    <a:cubicBezTo>
                      <a:pt x="97" y="67"/>
                      <a:pt x="98" y="67"/>
                      <a:pt x="97" y="69"/>
                    </a:cubicBezTo>
                    <a:cubicBezTo>
                      <a:pt x="97" y="71"/>
                      <a:pt x="96" y="79"/>
                      <a:pt x="96" y="79"/>
                    </a:cubicBezTo>
                    <a:cubicBezTo>
                      <a:pt x="97" y="86"/>
                      <a:pt x="97" y="86"/>
                      <a:pt x="97" y="86"/>
                    </a:cubicBezTo>
                    <a:cubicBezTo>
                      <a:pt x="99" y="92"/>
                      <a:pt x="99" y="92"/>
                      <a:pt x="99" y="92"/>
                    </a:cubicBezTo>
                    <a:cubicBezTo>
                      <a:pt x="99" y="92"/>
                      <a:pt x="95" y="94"/>
                      <a:pt x="93" y="94"/>
                    </a:cubicBezTo>
                    <a:cubicBezTo>
                      <a:pt x="92" y="94"/>
                      <a:pt x="88" y="93"/>
                      <a:pt x="88" y="93"/>
                    </a:cubicBezTo>
                    <a:cubicBezTo>
                      <a:pt x="86" y="88"/>
                      <a:pt x="86" y="88"/>
                      <a:pt x="86" y="88"/>
                    </a:cubicBezTo>
                    <a:cubicBezTo>
                      <a:pt x="77" y="89"/>
                      <a:pt x="77" y="89"/>
                      <a:pt x="77" y="89"/>
                    </a:cubicBezTo>
                    <a:cubicBezTo>
                      <a:pt x="71" y="89"/>
                      <a:pt x="71" y="89"/>
                      <a:pt x="71" y="89"/>
                    </a:cubicBezTo>
                    <a:cubicBezTo>
                      <a:pt x="66" y="92"/>
                      <a:pt x="66" y="92"/>
                      <a:pt x="66" y="92"/>
                    </a:cubicBezTo>
                    <a:cubicBezTo>
                      <a:pt x="63" y="91"/>
                      <a:pt x="63" y="91"/>
                      <a:pt x="63" y="91"/>
                    </a:cubicBezTo>
                    <a:cubicBezTo>
                      <a:pt x="60" y="88"/>
                      <a:pt x="60" y="88"/>
                      <a:pt x="60" y="88"/>
                    </a:cubicBezTo>
                    <a:cubicBezTo>
                      <a:pt x="59" y="83"/>
                      <a:pt x="59" y="83"/>
                      <a:pt x="59" y="83"/>
                    </a:cubicBezTo>
                    <a:cubicBezTo>
                      <a:pt x="57" y="79"/>
                      <a:pt x="57" y="79"/>
                      <a:pt x="57" y="79"/>
                    </a:cubicBezTo>
                    <a:cubicBezTo>
                      <a:pt x="54" y="75"/>
                      <a:pt x="54" y="75"/>
                      <a:pt x="54" y="75"/>
                    </a:cubicBezTo>
                    <a:cubicBezTo>
                      <a:pt x="43" y="76"/>
                      <a:pt x="43" y="76"/>
                      <a:pt x="43" y="76"/>
                    </a:cubicBezTo>
                    <a:cubicBezTo>
                      <a:pt x="40" y="76"/>
                      <a:pt x="40" y="76"/>
                      <a:pt x="40" y="76"/>
                    </a:cubicBezTo>
                    <a:cubicBezTo>
                      <a:pt x="37" y="79"/>
                      <a:pt x="37" y="79"/>
                      <a:pt x="37" y="79"/>
                    </a:cubicBezTo>
                    <a:cubicBezTo>
                      <a:pt x="32" y="78"/>
                      <a:pt x="32" y="78"/>
                      <a:pt x="32" y="78"/>
                    </a:cubicBezTo>
                    <a:cubicBezTo>
                      <a:pt x="31" y="81"/>
                      <a:pt x="31" y="81"/>
                      <a:pt x="31" y="81"/>
                    </a:cubicBezTo>
                    <a:cubicBezTo>
                      <a:pt x="25" y="79"/>
                      <a:pt x="25" y="79"/>
                      <a:pt x="25" y="79"/>
                    </a:cubicBezTo>
                    <a:cubicBezTo>
                      <a:pt x="20" y="79"/>
                      <a:pt x="20" y="79"/>
                      <a:pt x="20" y="79"/>
                    </a:cubicBezTo>
                    <a:cubicBezTo>
                      <a:pt x="15" y="79"/>
                      <a:pt x="15" y="79"/>
                      <a:pt x="15" y="79"/>
                    </a:cubicBezTo>
                    <a:cubicBezTo>
                      <a:pt x="8" y="81"/>
                      <a:pt x="8" y="81"/>
                      <a:pt x="8" y="81"/>
                    </a:cubicBezTo>
                    <a:cubicBezTo>
                      <a:pt x="4" y="84"/>
                      <a:pt x="4" y="84"/>
                      <a:pt x="4" y="84"/>
                    </a:cubicBezTo>
                    <a:cubicBezTo>
                      <a:pt x="0" y="90"/>
                      <a:pt x="0" y="90"/>
                      <a:pt x="0" y="90"/>
                    </a:cubicBezTo>
                    <a:cubicBezTo>
                      <a:pt x="0" y="90"/>
                      <a:pt x="2" y="90"/>
                      <a:pt x="3" y="90"/>
                    </a:cubicBezTo>
                    <a:cubicBezTo>
                      <a:pt x="4" y="91"/>
                      <a:pt x="11" y="91"/>
                      <a:pt x="11" y="91"/>
                    </a:cubicBezTo>
                    <a:cubicBezTo>
                      <a:pt x="13" y="93"/>
                      <a:pt x="13" y="93"/>
                      <a:pt x="13" y="93"/>
                    </a:cubicBezTo>
                    <a:cubicBezTo>
                      <a:pt x="8" y="96"/>
                      <a:pt x="8" y="96"/>
                      <a:pt x="8" y="96"/>
                    </a:cubicBezTo>
                    <a:cubicBezTo>
                      <a:pt x="12" y="97"/>
                      <a:pt x="12" y="97"/>
                      <a:pt x="12" y="97"/>
                    </a:cubicBezTo>
                    <a:cubicBezTo>
                      <a:pt x="13" y="99"/>
                      <a:pt x="13" y="99"/>
                      <a:pt x="13" y="99"/>
                    </a:cubicBezTo>
                    <a:cubicBezTo>
                      <a:pt x="13" y="102"/>
                      <a:pt x="13" y="102"/>
                      <a:pt x="13" y="102"/>
                    </a:cubicBezTo>
                    <a:cubicBezTo>
                      <a:pt x="4" y="103"/>
                      <a:pt x="4" y="103"/>
                      <a:pt x="4" y="103"/>
                    </a:cubicBezTo>
                    <a:cubicBezTo>
                      <a:pt x="4" y="103"/>
                      <a:pt x="2" y="102"/>
                      <a:pt x="1" y="103"/>
                    </a:cubicBezTo>
                    <a:cubicBezTo>
                      <a:pt x="1" y="105"/>
                      <a:pt x="4" y="106"/>
                      <a:pt x="4" y="106"/>
                    </a:cubicBezTo>
                    <a:cubicBezTo>
                      <a:pt x="8" y="108"/>
                      <a:pt x="8" y="108"/>
                      <a:pt x="8" y="108"/>
                    </a:cubicBezTo>
                    <a:cubicBezTo>
                      <a:pt x="7" y="116"/>
                      <a:pt x="7" y="116"/>
                      <a:pt x="7" y="116"/>
                    </a:cubicBezTo>
                    <a:cubicBezTo>
                      <a:pt x="11" y="116"/>
                      <a:pt x="11" y="116"/>
                      <a:pt x="11" y="116"/>
                    </a:cubicBezTo>
                    <a:cubicBezTo>
                      <a:pt x="15" y="116"/>
                      <a:pt x="15" y="116"/>
                      <a:pt x="15" y="116"/>
                    </a:cubicBezTo>
                    <a:cubicBezTo>
                      <a:pt x="15" y="116"/>
                      <a:pt x="16" y="114"/>
                      <a:pt x="18" y="114"/>
                    </a:cubicBezTo>
                    <a:cubicBezTo>
                      <a:pt x="21" y="113"/>
                      <a:pt x="23" y="114"/>
                      <a:pt x="23" y="114"/>
                    </a:cubicBezTo>
                    <a:cubicBezTo>
                      <a:pt x="23" y="114"/>
                      <a:pt x="23" y="113"/>
                      <a:pt x="24" y="117"/>
                    </a:cubicBezTo>
                    <a:cubicBezTo>
                      <a:pt x="25" y="120"/>
                      <a:pt x="25" y="120"/>
                      <a:pt x="25" y="120"/>
                    </a:cubicBezTo>
                    <a:cubicBezTo>
                      <a:pt x="28" y="121"/>
                      <a:pt x="28" y="121"/>
                      <a:pt x="28" y="121"/>
                    </a:cubicBezTo>
                    <a:cubicBezTo>
                      <a:pt x="30" y="121"/>
                      <a:pt x="30" y="121"/>
                      <a:pt x="30" y="121"/>
                    </a:cubicBezTo>
                    <a:cubicBezTo>
                      <a:pt x="30" y="121"/>
                      <a:pt x="33" y="124"/>
                      <a:pt x="34" y="124"/>
                    </a:cubicBezTo>
                    <a:cubicBezTo>
                      <a:pt x="36" y="125"/>
                      <a:pt x="40" y="128"/>
                      <a:pt x="40" y="128"/>
                    </a:cubicBezTo>
                    <a:cubicBezTo>
                      <a:pt x="41" y="129"/>
                      <a:pt x="41" y="129"/>
                      <a:pt x="41" y="129"/>
                    </a:cubicBezTo>
                    <a:cubicBezTo>
                      <a:pt x="41" y="133"/>
                      <a:pt x="41" y="133"/>
                      <a:pt x="41" y="133"/>
                    </a:cubicBezTo>
                    <a:cubicBezTo>
                      <a:pt x="41" y="133"/>
                      <a:pt x="45" y="134"/>
                      <a:pt x="47" y="134"/>
                    </a:cubicBezTo>
                    <a:cubicBezTo>
                      <a:pt x="49" y="134"/>
                      <a:pt x="54" y="133"/>
                      <a:pt x="54" y="133"/>
                    </a:cubicBezTo>
                    <a:cubicBezTo>
                      <a:pt x="56" y="136"/>
                      <a:pt x="56" y="136"/>
                      <a:pt x="56" y="136"/>
                    </a:cubicBezTo>
                    <a:cubicBezTo>
                      <a:pt x="58" y="136"/>
                      <a:pt x="65" y="138"/>
                      <a:pt x="65" y="138"/>
                    </a:cubicBezTo>
                    <a:cubicBezTo>
                      <a:pt x="63" y="141"/>
                      <a:pt x="63" y="141"/>
                      <a:pt x="63" y="141"/>
                    </a:cubicBezTo>
                    <a:cubicBezTo>
                      <a:pt x="60" y="144"/>
                      <a:pt x="60" y="144"/>
                      <a:pt x="60" y="144"/>
                    </a:cubicBezTo>
                    <a:cubicBezTo>
                      <a:pt x="60" y="147"/>
                      <a:pt x="60" y="147"/>
                      <a:pt x="60" y="147"/>
                    </a:cubicBezTo>
                    <a:cubicBezTo>
                      <a:pt x="60" y="147"/>
                      <a:pt x="60" y="146"/>
                      <a:pt x="63" y="147"/>
                    </a:cubicBezTo>
                    <a:cubicBezTo>
                      <a:pt x="66" y="148"/>
                      <a:pt x="69" y="150"/>
                      <a:pt x="69" y="150"/>
                    </a:cubicBezTo>
                    <a:cubicBezTo>
                      <a:pt x="68" y="154"/>
                      <a:pt x="68" y="154"/>
                      <a:pt x="68" y="154"/>
                    </a:cubicBezTo>
                    <a:cubicBezTo>
                      <a:pt x="71" y="157"/>
                      <a:pt x="71" y="157"/>
                      <a:pt x="71" y="157"/>
                    </a:cubicBezTo>
                    <a:cubicBezTo>
                      <a:pt x="71" y="157"/>
                      <a:pt x="73" y="159"/>
                      <a:pt x="73" y="160"/>
                    </a:cubicBezTo>
                    <a:cubicBezTo>
                      <a:pt x="73" y="161"/>
                      <a:pt x="72" y="162"/>
                      <a:pt x="72" y="162"/>
                    </a:cubicBezTo>
                    <a:cubicBezTo>
                      <a:pt x="70" y="162"/>
                      <a:pt x="70" y="162"/>
                      <a:pt x="70" y="162"/>
                    </a:cubicBezTo>
                    <a:cubicBezTo>
                      <a:pt x="70" y="162"/>
                      <a:pt x="70" y="163"/>
                      <a:pt x="69" y="162"/>
                    </a:cubicBezTo>
                    <a:cubicBezTo>
                      <a:pt x="68" y="160"/>
                      <a:pt x="66" y="159"/>
                      <a:pt x="66" y="159"/>
                    </a:cubicBezTo>
                    <a:cubicBezTo>
                      <a:pt x="66" y="161"/>
                      <a:pt x="66" y="161"/>
                      <a:pt x="66" y="161"/>
                    </a:cubicBezTo>
                    <a:cubicBezTo>
                      <a:pt x="66" y="161"/>
                      <a:pt x="67" y="165"/>
                      <a:pt x="68" y="166"/>
                    </a:cubicBezTo>
                    <a:cubicBezTo>
                      <a:pt x="69" y="166"/>
                      <a:pt x="70" y="165"/>
                      <a:pt x="69" y="167"/>
                    </a:cubicBezTo>
                    <a:cubicBezTo>
                      <a:pt x="69" y="169"/>
                      <a:pt x="70" y="173"/>
                      <a:pt x="71" y="174"/>
                    </a:cubicBezTo>
                    <a:cubicBezTo>
                      <a:pt x="71" y="176"/>
                      <a:pt x="71" y="179"/>
                      <a:pt x="73" y="180"/>
                    </a:cubicBezTo>
                    <a:cubicBezTo>
                      <a:pt x="74" y="180"/>
                      <a:pt x="75" y="181"/>
                      <a:pt x="75" y="181"/>
                    </a:cubicBezTo>
                    <a:cubicBezTo>
                      <a:pt x="76" y="183"/>
                      <a:pt x="76" y="183"/>
                      <a:pt x="76" y="183"/>
                    </a:cubicBezTo>
                    <a:cubicBezTo>
                      <a:pt x="81" y="187"/>
                      <a:pt x="81" y="187"/>
                      <a:pt x="81" y="187"/>
                    </a:cubicBezTo>
                    <a:cubicBezTo>
                      <a:pt x="81" y="187"/>
                      <a:pt x="84" y="189"/>
                      <a:pt x="86" y="190"/>
                    </a:cubicBezTo>
                    <a:cubicBezTo>
                      <a:pt x="88" y="191"/>
                      <a:pt x="89" y="191"/>
                      <a:pt x="89" y="191"/>
                    </a:cubicBezTo>
                    <a:cubicBezTo>
                      <a:pt x="92" y="195"/>
                      <a:pt x="92" y="195"/>
                      <a:pt x="92" y="195"/>
                    </a:cubicBezTo>
                    <a:cubicBezTo>
                      <a:pt x="92" y="195"/>
                      <a:pt x="95" y="199"/>
                      <a:pt x="94" y="199"/>
                    </a:cubicBezTo>
                    <a:cubicBezTo>
                      <a:pt x="93" y="199"/>
                      <a:pt x="94" y="199"/>
                      <a:pt x="92" y="199"/>
                    </a:cubicBezTo>
                    <a:cubicBezTo>
                      <a:pt x="90" y="200"/>
                      <a:pt x="91" y="201"/>
                      <a:pt x="89" y="200"/>
                    </a:cubicBezTo>
                    <a:cubicBezTo>
                      <a:pt x="87" y="198"/>
                      <a:pt x="86" y="195"/>
                      <a:pt x="83" y="195"/>
                    </a:cubicBezTo>
                    <a:cubicBezTo>
                      <a:pt x="81" y="196"/>
                      <a:pt x="81" y="196"/>
                      <a:pt x="81" y="196"/>
                    </a:cubicBezTo>
                    <a:cubicBezTo>
                      <a:pt x="85" y="200"/>
                      <a:pt x="85" y="200"/>
                      <a:pt x="85" y="200"/>
                    </a:cubicBezTo>
                    <a:cubicBezTo>
                      <a:pt x="87" y="201"/>
                      <a:pt x="87" y="201"/>
                      <a:pt x="87" y="201"/>
                    </a:cubicBezTo>
                    <a:cubicBezTo>
                      <a:pt x="91" y="203"/>
                      <a:pt x="91" y="203"/>
                      <a:pt x="91" y="203"/>
                    </a:cubicBezTo>
                    <a:cubicBezTo>
                      <a:pt x="92" y="203"/>
                      <a:pt x="92" y="203"/>
                      <a:pt x="92" y="203"/>
                    </a:cubicBezTo>
                    <a:cubicBezTo>
                      <a:pt x="92" y="203"/>
                      <a:pt x="92" y="206"/>
                      <a:pt x="92" y="206"/>
                    </a:cubicBezTo>
                    <a:cubicBezTo>
                      <a:pt x="92" y="207"/>
                      <a:pt x="91" y="209"/>
                      <a:pt x="91" y="210"/>
                    </a:cubicBezTo>
                    <a:cubicBezTo>
                      <a:pt x="91" y="212"/>
                      <a:pt x="91" y="213"/>
                      <a:pt x="91" y="213"/>
                    </a:cubicBezTo>
                    <a:cubicBezTo>
                      <a:pt x="89" y="208"/>
                      <a:pt x="89" y="208"/>
                      <a:pt x="89" y="208"/>
                    </a:cubicBezTo>
                    <a:cubicBezTo>
                      <a:pt x="89" y="208"/>
                      <a:pt x="89" y="206"/>
                      <a:pt x="87" y="206"/>
                    </a:cubicBezTo>
                    <a:cubicBezTo>
                      <a:pt x="86" y="205"/>
                      <a:pt x="84" y="206"/>
                      <a:pt x="84" y="206"/>
                    </a:cubicBezTo>
                    <a:cubicBezTo>
                      <a:pt x="84" y="206"/>
                      <a:pt x="84" y="208"/>
                      <a:pt x="85" y="209"/>
                    </a:cubicBezTo>
                    <a:cubicBezTo>
                      <a:pt x="86" y="209"/>
                      <a:pt x="87" y="210"/>
                      <a:pt x="87" y="211"/>
                    </a:cubicBezTo>
                    <a:cubicBezTo>
                      <a:pt x="87" y="212"/>
                      <a:pt x="88" y="212"/>
                      <a:pt x="88" y="212"/>
                    </a:cubicBezTo>
                    <a:cubicBezTo>
                      <a:pt x="88" y="212"/>
                      <a:pt x="89" y="213"/>
                      <a:pt x="89" y="214"/>
                    </a:cubicBezTo>
                    <a:cubicBezTo>
                      <a:pt x="90" y="216"/>
                      <a:pt x="89" y="219"/>
                      <a:pt x="89" y="219"/>
                    </a:cubicBezTo>
                    <a:cubicBezTo>
                      <a:pt x="89" y="219"/>
                      <a:pt x="87" y="219"/>
                      <a:pt x="89" y="220"/>
                    </a:cubicBezTo>
                    <a:cubicBezTo>
                      <a:pt x="91" y="222"/>
                      <a:pt x="92" y="223"/>
                      <a:pt x="93" y="224"/>
                    </a:cubicBezTo>
                    <a:cubicBezTo>
                      <a:pt x="94" y="224"/>
                      <a:pt x="97" y="228"/>
                      <a:pt x="97" y="228"/>
                    </a:cubicBezTo>
                    <a:cubicBezTo>
                      <a:pt x="100" y="232"/>
                      <a:pt x="100" y="232"/>
                      <a:pt x="100" y="232"/>
                    </a:cubicBezTo>
                    <a:cubicBezTo>
                      <a:pt x="100" y="232"/>
                      <a:pt x="100" y="233"/>
                      <a:pt x="99" y="233"/>
                    </a:cubicBezTo>
                    <a:cubicBezTo>
                      <a:pt x="99" y="233"/>
                      <a:pt x="98" y="234"/>
                      <a:pt x="98" y="234"/>
                    </a:cubicBezTo>
                    <a:cubicBezTo>
                      <a:pt x="98" y="234"/>
                      <a:pt x="96" y="233"/>
                      <a:pt x="96" y="232"/>
                    </a:cubicBezTo>
                    <a:cubicBezTo>
                      <a:pt x="95" y="231"/>
                      <a:pt x="93" y="228"/>
                      <a:pt x="93" y="228"/>
                    </a:cubicBezTo>
                    <a:cubicBezTo>
                      <a:pt x="91" y="228"/>
                      <a:pt x="91" y="228"/>
                      <a:pt x="91" y="228"/>
                    </a:cubicBezTo>
                    <a:cubicBezTo>
                      <a:pt x="90" y="228"/>
                      <a:pt x="90" y="228"/>
                      <a:pt x="90" y="228"/>
                    </a:cubicBezTo>
                    <a:cubicBezTo>
                      <a:pt x="90" y="228"/>
                      <a:pt x="89" y="231"/>
                      <a:pt x="89" y="232"/>
                    </a:cubicBezTo>
                    <a:cubicBezTo>
                      <a:pt x="89" y="233"/>
                      <a:pt x="86" y="237"/>
                      <a:pt x="86" y="237"/>
                    </a:cubicBezTo>
                    <a:cubicBezTo>
                      <a:pt x="84" y="247"/>
                      <a:pt x="84" y="247"/>
                      <a:pt x="84" y="247"/>
                    </a:cubicBezTo>
                    <a:cubicBezTo>
                      <a:pt x="84" y="247"/>
                      <a:pt x="84" y="258"/>
                      <a:pt x="84" y="259"/>
                    </a:cubicBezTo>
                    <a:cubicBezTo>
                      <a:pt x="84" y="260"/>
                      <a:pt x="81" y="268"/>
                      <a:pt x="81" y="268"/>
                    </a:cubicBezTo>
                    <a:cubicBezTo>
                      <a:pt x="81" y="268"/>
                      <a:pt x="80" y="268"/>
                      <a:pt x="80" y="271"/>
                    </a:cubicBezTo>
                    <a:cubicBezTo>
                      <a:pt x="80" y="273"/>
                      <a:pt x="79" y="278"/>
                      <a:pt x="79" y="278"/>
                    </a:cubicBezTo>
                    <a:cubicBezTo>
                      <a:pt x="79" y="278"/>
                      <a:pt x="78" y="281"/>
                      <a:pt x="78" y="282"/>
                    </a:cubicBezTo>
                    <a:cubicBezTo>
                      <a:pt x="78" y="284"/>
                      <a:pt x="75" y="290"/>
                      <a:pt x="75" y="290"/>
                    </a:cubicBezTo>
                    <a:cubicBezTo>
                      <a:pt x="74" y="297"/>
                      <a:pt x="74" y="297"/>
                      <a:pt x="74" y="297"/>
                    </a:cubicBezTo>
                    <a:cubicBezTo>
                      <a:pt x="68" y="311"/>
                      <a:pt x="68" y="311"/>
                      <a:pt x="68" y="311"/>
                    </a:cubicBezTo>
                    <a:cubicBezTo>
                      <a:pt x="63" y="315"/>
                      <a:pt x="63" y="315"/>
                      <a:pt x="63" y="315"/>
                    </a:cubicBezTo>
                    <a:cubicBezTo>
                      <a:pt x="60" y="317"/>
                      <a:pt x="60" y="317"/>
                      <a:pt x="60" y="317"/>
                    </a:cubicBezTo>
                    <a:cubicBezTo>
                      <a:pt x="62" y="318"/>
                      <a:pt x="65" y="319"/>
                      <a:pt x="65" y="321"/>
                    </a:cubicBezTo>
                    <a:cubicBezTo>
                      <a:pt x="67" y="325"/>
                      <a:pt x="70" y="332"/>
                      <a:pt x="70" y="332"/>
                    </a:cubicBezTo>
                    <a:cubicBezTo>
                      <a:pt x="80" y="335"/>
                      <a:pt x="80" y="335"/>
                      <a:pt x="80" y="335"/>
                    </a:cubicBezTo>
                    <a:cubicBezTo>
                      <a:pt x="80" y="335"/>
                      <a:pt x="86" y="340"/>
                      <a:pt x="87" y="341"/>
                    </a:cubicBezTo>
                    <a:cubicBezTo>
                      <a:pt x="88" y="342"/>
                      <a:pt x="100" y="347"/>
                      <a:pt x="100" y="347"/>
                    </a:cubicBezTo>
                    <a:cubicBezTo>
                      <a:pt x="108" y="354"/>
                      <a:pt x="108" y="354"/>
                      <a:pt x="108" y="354"/>
                    </a:cubicBezTo>
                    <a:cubicBezTo>
                      <a:pt x="120" y="354"/>
                      <a:pt x="120" y="354"/>
                      <a:pt x="120" y="354"/>
                    </a:cubicBezTo>
                    <a:cubicBezTo>
                      <a:pt x="128" y="356"/>
                      <a:pt x="128" y="356"/>
                      <a:pt x="128" y="356"/>
                    </a:cubicBezTo>
                    <a:cubicBezTo>
                      <a:pt x="132" y="351"/>
                      <a:pt x="132" y="351"/>
                      <a:pt x="132" y="351"/>
                    </a:cubicBezTo>
                    <a:cubicBezTo>
                      <a:pt x="132" y="351"/>
                      <a:pt x="152" y="360"/>
                      <a:pt x="153" y="360"/>
                    </a:cubicBezTo>
                    <a:cubicBezTo>
                      <a:pt x="153" y="360"/>
                      <a:pt x="154" y="363"/>
                      <a:pt x="154" y="365"/>
                    </a:cubicBezTo>
                    <a:cubicBezTo>
                      <a:pt x="154" y="365"/>
                      <a:pt x="154" y="365"/>
                      <a:pt x="154" y="365"/>
                    </a:cubicBezTo>
                    <a:cubicBezTo>
                      <a:pt x="154" y="366"/>
                      <a:pt x="154" y="366"/>
                      <a:pt x="154" y="366"/>
                    </a:cubicBezTo>
                    <a:cubicBezTo>
                      <a:pt x="154" y="366"/>
                      <a:pt x="154" y="366"/>
                      <a:pt x="154" y="366"/>
                    </a:cubicBezTo>
                    <a:cubicBezTo>
                      <a:pt x="154" y="366"/>
                      <a:pt x="154" y="366"/>
                      <a:pt x="154" y="366"/>
                    </a:cubicBezTo>
                    <a:cubicBezTo>
                      <a:pt x="155" y="368"/>
                      <a:pt x="155" y="368"/>
                      <a:pt x="155" y="368"/>
                    </a:cubicBezTo>
                    <a:cubicBezTo>
                      <a:pt x="154" y="368"/>
                      <a:pt x="154" y="368"/>
                      <a:pt x="154" y="368"/>
                    </a:cubicBezTo>
                    <a:cubicBezTo>
                      <a:pt x="154" y="368"/>
                      <a:pt x="154" y="368"/>
                      <a:pt x="154" y="368"/>
                    </a:cubicBezTo>
                    <a:cubicBezTo>
                      <a:pt x="154" y="368"/>
                      <a:pt x="153" y="369"/>
                      <a:pt x="154" y="369"/>
                    </a:cubicBezTo>
                    <a:cubicBezTo>
                      <a:pt x="154" y="369"/>
                      <a:pt x="154" y="369"/>
                      <a:pt x="154" y="369"/>
                    </a:cubicBezTo>
                    <a:cubicBezTo>
                      <a:pt x="154" y="369"/>
                      <a:pt x="154" y="369"/>
                      <a:pt x="154" y="369"/>
                    </a:cubicBezTo>
                    <a:cubicBezTo>
                      <a:pt x="154" y="369"/>
                      <a:pt x="154" y="369"/>
                      <a:pt x="154" y="369"/>
                    </a:cubicBezTo>
                    <a:cubicBezTo>
                      <a:pt x="154" y="370"/>
                      <a:pt x="154" y="370"/>
                      <a:pt x="154" y="370"/>
                    </a:cubicBezTo>
                    <a:cubicBezTo>
                      <a:pt x="154" y="370"/>
                      <a:pt x="154" y="370"/>
                      <a:pt x="154" y="370"/>
                    </a:cubicBezTo>
                    <a:cubicBezTo>
                      <a:pt x="154" y="371"/>
                      <a:pt x="154" y="371"/>
                      <a:pt x="154" y="371"/>
                    </a:cubicBezTo>
                    <a:cubicBezTo>
                      <a:pt x="154" y="371"/>
                      <a:pt x="155" y="371"/>
                      <a:pt x="155" y="371"/>
                    </a:cubicBezTo>
                    <a:cubicBezTo>
                      <a:pt x="155" y="371"/>
                      <a:pt x="156" y="372"/>
                      <a:pt x="156" y="372"/>
                    </a:cubicBezTo>
                    <a:cubicBezTo>
                      <a:pt x="156" y="372"/>
                      <a:pt x="157" y="372"/>
                      <a:pt x="157" y="372"/>
                    </a:cubicBezTo>
                    <a:cubicBezTo>
                      <a:pt x="157" y="372"/>
                      <a:pt x="157" y="372"/>
                      <a:pt x="157" y="372"/>
                    </a:cubicBezTo>
                    <a:cubicBezTo>
                      <a:pt x="157" y="372"/>
                      <a:pt x="157" y="372"/>
                      <a:pt x="157" y="372"/>
                    </a:cubicBezTo>
                    <a:cubicBezTo>
                      <a:pt x="158" y="372"/>
                      <a:pt x="158" y="372"/>
                      <a:pt x="158" y="372"/>
                    </a:cubicBezTo>
                    <a:cubicBezTo>
                      <a:pt x="158" y="372"/>
                      <a:pt x="158" y="371"/>
                      <a:pt x="158" y="371"/>
                    </a:cubicBezTo>
                    <a:cubicBezTo>
                      <a:pt x="158" y="371"/>
                      <a:pt x="158" y="371"/>
                      <a:pt x="158" y="371"/>
                    </a:cubicBezTo>
                    <a:cubicBezTo>
                      <a:pt x="169" y="373"/>
                      <a:pt x="169" y="373"/>
                      <a:pt x="169" y="373"/>
                    </a:cubicBezTo>
                    <a:cubicBezTo>
                      <a:pt x="171" y="374"/>
                      <a:pt x="171" y="376"/>
                      <a:pt x="174" y="377"/>
                    </a:cubicBezTo>
                    <a:cubicBezTo>
                      <a:pt x="180" y="375"/>
                      <a:pt x="180" y="375"/>
                      <a:pt x="180" y="375"/>
                    </a:cubicBezTo>
                    <a:cubicBezTo>
                      <a:pt x="188" y="381"/>
                      <a:pt x="188" y="381"/>
                      <a:pt x="188" y="381"/>
                    </a:cubicBezTo>
                    <a:cubicBezTo>
                      <a:pt x="195" y="378"/>
                      <a:pt x="195" y="378"/>
                      <a:pt x="195" y="378"/>
                    </a:cubicBezTo>
                    <a:cubicBezTo>
                      <a:pt x="203" y="378"/>
                      <a:pt x="203" y="378"/>
                      <a:pt x="203" y="378"/>
                    </a:cubicBezTo>
                    <a:cubicBezTo>
                      <a:pt x="203" y="377"/>
                      <a:pt x="206" y="377"/>
                      <a:pt x="208" y="378"/>
                    </a:cubicBezTo>
                    <a:cubicBezTo>
                      <a:pt x="208" y="378"/>
                      <a:pt x="208" y="378"/>
                      <a:pt x="208" y="378"/>
                    </a:cubicBezTo>
                    <a:cubicBezTo>
                      <a:pt x="209" y="375"/>
                      <a:pt x="209" y="375"/>
                      <a:pt x="209" y="375"/>
                    </a:cubicBezTo>
                    <a:cubicBezTo>
                      <a:pt x="209" y="375"/>
                      <a:pt x="209" y="371"/>
                      <a:pt x="208" y="370"/>
                    </a:cubicBezTo>
                    <a:cubicBezTo>
                      <a:pt x="208" y="369"/>
                      <a:pt x="206" y="368"/>
                      <a:pt x="206" y="368"/>
                    </a:cubicBezTo>
                    <a:cubicBezTo>
                      <a:pt x="206" y="368"/>
                      <a:pt x="207" y="365"/>
                      <a:pt x="207" y="364"/>
                    </a:cubicBezTo>
                    <a:cubicBezTo>
                      <a:pt x="207" y="362"/>
                      <a:pt x="207" y="359"/>
                      <a:pt x="207" y="359"/>
                    </a:cubicBezTo>
                    <a:cubicBezTo>
                      <a:pt x="207" y="358"/>
                      <a:pt x="207" y="355"/>
                      <a:pt x="208" y="354"/>
                    </a:cubicBezTo>
                    <a:cubicBezTo>
                      <a:pt x="208" y="354"/>
                      <a:pt x="207" y="354"/>
                      <a:pt x="208" y="352"/>
                    </a:cubicBezTo>
                    <a:cubicBezTo>
                      <a:pt x="210" y="350"/>
                      <a:pt x="210" y="349"/>
                      <a:pt x="210" y="349"/>
                    </a:cubicBezTo>
                    <a:cubicBezTo>
                      <a:pt x="213" y="344"/>
                      <a:pt x="213" y="344"/>
                      <a:pt x="213" y="344"/>
                    </a:cubicBezTo>
                    <a:cubicBezTo>
                      <a:pt x="213" y="344"/>
                      <a:pt x="215" y="341"/>
                      <a:pt x="216" y="341"/>
                    </a:cubicBezTo>
                    <a:cubicBezTo>
                      <a:pt x="217" y="341"/>
                      <a:pt x="220" y="340"/>
                      <a:pt x="221" y="340"/>
                    </a:cubicBezTo>
                    <a:cubicBezTo>
                      <a:pt x="222" y="340"/>
                      <a:pt x="225" y="343"/>
                      <a:pt x="227" y="340"/>
                    </a:cubicBezTo>
                    <a:cubicBezTo>
                      <a:pt x="228" y="338"/>
                      <a:pt x="229" y="336"/>
                      <a:pt x="229" y="335"/>
                    </a:cubicBezTo>
                    <a:cubicBezTo>
                      <a:pt x="230" y="334"/>
                      <a:pt x="231" y="332"/>
                      <a:pt x="233" y="332"/>
                    </a:cubicBezTo>
                    <a:cubicBezTo>
                      <a:pt x="235" y="332"/>
                      <a:pt x="241" y="331"/>
                      <a:pt x="241" y="331"/>
                    </a:cubicBezTo>
                    <a:cubicBezTo>
                      <a:pt x="244" y="332"/>
                      <a:pt x="244" y="332"/>
                      <a:pt x="244" y="332"/>
                    </a:cubicBezTo>
                    <a:cubicBezTo>
                      <a:pt x="250" y="335"/>
                      <a:pt x="250" y="335"/>
                      <a:pt x="250" y="335"/>
                    </a:cubicBezTo>
                    <a:cubicBezTo>
                      <a:pt x="250" y="335"/>
                      <a:pt x="253" y="335"/>
                      <a:pt x="254" y="335"/>
                    </a:cubicBezTo>
                    <a:cubicBezTo>
                      <a:pt x="255" y="335"/>
                      <a:pt x="256" y="335"/>
                      <a:pt x="256" y="335"/>
                    </a:cubicBezTo>
                    <a:cubicBezTo>
                      <a:pt x="258" y="338"/>
                      <a:pt x="258" y="338"/>
                      <a:pt x="258" y="338"/>
                    </a:cubicBezTo>
                    <a:cubicBezTo>
                      <a:pt x="258" y="338"/>
                      <a:pt x="261" y="339"/>
                      <a:pt x="262" y="339"/>
                    </a:cubicBezTo>
                    <a:cubicBezTo>
                      <a:pt x="263" y="339"/>
                      <a:pt x="269" y="338"/>
                      <a:pt x="269" y="338"/>
                    </a:cubicBezTo>
                    <a:cubicBezTo>
                      <a:pt x="269" y="338"/>
                      <a:pt x="272" y="337"/>
                      <a:pt x="272" y="338"/>
                    </a:cubicBezTo>
                    <a:cubicBezTo>
                      <a:pt x="273" y="338"/>
                      <a:pt x="276" y="340"/>
                      <a:pt x="276" y="340"/>
                    </a:cubicBezTo>
                    <a:cubicBezTo>
                      <a:pt x="276" y="341"/>
                      <a:pt x="283" y="344"/>
                      <a:pt x="284" y="345"/>
                    </a:cubicBezTo>
                    <a:cubicBezTo>
                      <a:pt x="285" y="346"/>
                      <a:pt x="288" y="345"/>
                      <a:pt x="288" y="345"/>
                    </a:cubicBezTo>
                    <a:cubicBezTo>
                      <a:pt x="290" y="349"/>
                      <a:pt x="290" y="349"/>
                      <a:pt x="290" y="349"/>
                    </a:cubicBezTo>
                    <a:cubicBezTo>
                      <a:pt x="298" y="351"/>
                      <a:pt x="298" y="351"/>
                      <a:pt x="298" y="351"/>
                    </a:cubicBezTo>
                    <a:cubicBezTo>
                      <a:pt x="302" y="351"/>
                      <a:pt x="302" y="351"/>
                      <a:pt x="302" y="351"/>
                    </a:cubicBezTo>
                    <a:cubicBezTo>
                      <a:pt x="313" y="356"/>
                      <a:pt x="313" y="356"/>
                      <a:pt x="313" y="356"/>
                    </a:cubicBezTo>
                    <a:cubicBezTo>
                      <a:pt x="320" y="350"/>
                      <a:pt x="320" y="350"/>
                      <a:pt x="320" y="350"/>
                    </a:cubicBezTo>
                    <a:cubicBezTo>
                      <a:pt x="320" y="350"/>
                      <a:pt x="322" y="350"/>
                      <a:pt x="323" y="350"/>
                    </a:cubicBezTo>
                    <a:cubicBezTo>
                      <a:pt x="323" y="351"/>
                      <a:pt x="325" y="344"/>
                      <a:pt x="325" y="344"/>
                    </a:cubicBezTo>
                    <a:cubicBezTo>
                      <a:pt x="325" y="344"/>
                      <a:pt x="324" y="343"/>
                      <a:pt x="326" y="343"/>
                    </a:cubicBezTo>
                    <a:cubicBezTo>
                      <a:pt x="327" y="343"/>
                      <a:pt x="333" y="341"/>
                      <a:pt x="333" y="340"/>
                    </a:cubicBezTo>
                    <a:cubicBezTo>
                      <a:pt x="333" y="339"/>
                      <a:pt x="332" y="336"/>
                      <a:pt x="334" y="335"/>
                    </a:cubicBezTo>
                    <a:cubicBezTo>
                      <a:pt x="336" y="335"/>
                      <a:pt x="339" y="332"/>
                      <a:pt x="339" y="332"/>
                    </a:cubicBezTo>
                    <a:cubicBezTo>
                      <a:pt x="340" y="331"/>
                      <a:pt x="339" y="330"/>
                      <a:pt x="341" y="329"/>
                    </a:cubicBezTo>
                    <a:cubicBezTo>
                      <a:pt x="342" y="329"/>
                      <a:pt x="345" y="328"/>
                      <a:pt x="346" y="328"/>
                    </a:cubicBezTo>
                    <a:cubicBezTo>
                      <a:pt x="346" y="328"/>
                      <a:pt x="346" y="328"/>
                      <a:pt x="346" y="328"/>
                    </a:cubicBezTo>
                    <a:cubicBezTo>
                      <a:pt x="347" y="328"/>
                      <a:pt x="347" y="328"/>
                      <a:pt x="347" y="328"/>
                    </a:cubicBezTo>
                    <a:cubicBezTo>
                      <a:pt x="347" y="328"/>
                      <a:pt x="347" y="328"/>
                      <a:pt x="347" y="328"/>
                    </a:cubicBezTo>
                    <a:cubicBezTo>
                      <a:pt x="347" y="328"/>
                      <a:pt x="347" y="328"/>
                      <a:pt x="347" y="328"/>
                    </a:cubicBezTo>
                    <a:cubicBezTo>
                      <a:pt x="347" y="328"/>
                      <a:pt x="347" y="328"/>
                      <a:pt x="347" y="328"/>
                    </a:cubicBezTo>
                    <a:cubicBezTo>
                      <a:pt x="347" y="328"/>
                      <a:pt x="347" y="328"/>
                      <a:pt x="347" y="327"/>
                    </a:cubicBezTo>
                    <a:cubicBezTo>
                      <a:pt x="347" y="327"/>
                      <a:pt x="347" y="327"/>
                      <a:pt x="347" y="327"/>
                    </a:cubicBezTo>
                    <a:cubicBezTo>
                      <a:pt x="347" y="327"/>
                      <a:pt x="347" y="327"/>
                      <a:pt x="347" y="327"/>
                    </a:cubicBezTo>
                    <a:cubicBezTo>
                      <a:pt x="347" y="327"/>
                      <a:pt x="347" y="327"/>
                      <a:pt x="347" y="327"/>
                    </a:cubicBezTo>
                    <a:cubicBezTo>
                      <a:pt x="348" y="327"/>
                      <a:pt x="348" y="327"/>
                      <a:pt x="348" y="327"/>
                    </a:cubicBezTo>
                    <a:cubicBezTo>
                      <a:pt x="348" y="327"/>
                      <a:pt x="348" y="327"/>
                      <a:pt x="348" y="327"/>
                    </a:cubicBezTo>
                    <a:cubicBezTo>
                      <a:pt x="348" y="327"/>
                      <a:pt x="348" y="327"/>
                      <a:pt x="348" y="327"/>
                    </a:cubicBezTo>
                    <a:cubicBezTo>
                      <a:pt x="348" y="327"/>
                      <a:pt x="348" y="327"/>
                      <a:pt x="348" y="327"/>
                    </a:cubicBezTo>
                    <a:cubicBezTo>
                      <a:pt x="348"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7"/>
                      <a:pt x="349" y="327"/>
                      <a:pt x="349" y="327"/>
                    </a:cubicBezTo>
                    <a:cubicBezTo>
                      <a:pt x="349" y="326"/>
                      <a:pt x="349" y="326"/>
                      <a:pt x="349" y="326"/>
                    </a:cubicBezTo>
                    <a:cubicBezTo>
                      <a:pt x="349" y="326"/>
                      <a:pt x="349" y="326"/>
                      <a:pt x="349" y="326"/>
                    </a:cubicBezTo>
                    <a:cubicBezTo>
                      <a:pt x="349" y="326"/>
                      <a:pt x="349" y="326"/>
                      <a:pt x="349" y="326"/>
                    </a:cubicBezTo>
                    <a:cubicBezTo>
                      <a:pt x="349" y="326"/>
                      <a:pt x="349" y="326"/>
                      <a:pt x="349"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0" y="326"/>
                      <a:pt x="350" y="326"/>
                      <a:pt x="350"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1" y="326"/>
                      <a:pt x="351" y="326"/>
                      <a:pt x="351" y="326"/>
                    </a:cubicBezTo>
                    <a:cubicBezTo>
                      <a:pt x="352" y="325"/>
                      <a:pt x="352" y="325"/>
                      <a:pt x="352" y="325"/>
                    </a:cubicBezTo>
                    <a:cubicBezTo>
                      <a:pt x="357" y="321"/>
                      <a:pt x="357" y="321"/>
                      <a:pt x="357" y="321"/>
                    </a:cubicBezTo>
                    <a:cubicBezTo>
                      <a:pt x="359" y="312"/>
                      <a:pt x="359" y="312"/>
                      <a:pt x="359" y="312"/>
                    </a:cubicBezTo>
                    <a:cubicBezTo>
                      <a:pt x="356" y="309"/>
                      <a:pt x="356" y="309"/>
                      <a:pt x="356" y="309"/>
                    </a:cubicBezTo>
                    <a:cubicBezTo>
                      <a:pt x="349" y="310"/>
                      <a:pt x="349" y="310"/>
                      <a:pt x="349" y="310"/>
                    </a:cubicBezTo>
                    <a:cubicBezTo>
                      <a:pt x="341" y="306"/>
                      <a:pt x="341" y="306"/>
                      <a:pt x="341" y="306"/>
                    </a:cubicBezTo>
                    <a:cubicBezTo>
                      <a:pt x="337" y="300"/>
                      <a:pt x="337" y="300"/>
                      <a:pt x="337" y="300"/>
                    </a:cubicBezTo>
                    <a:cubicBezTo>
                      <a:pt x="334" y="300"/>
                      <a:pt x="334" y="300"/>
                      <a:pt x="334" y="300"/>
                    </a:cubicBezTo>
                    <a:cubicBezTo>
                      <a:pt x="334" y="294"/>
                      <a:pt x="332" y="297"/>
                      <a:pt x="335" y="293"/>
                    </a:cubicBezTo>
                    <a:cubicBezTo>
                      <a:pt x="338" y="288"/>
                      <a:pt x="338" y="288"/>
                      <a:pt x="338" y="288"/>
                    </a:cubicBezTo>
                    <a:cubicBezTo>
                      <a:pt x="338" y="280"/>
                      <a:pt x="338" y="280"/>
                      <a:pt x="338" y="280"/>
                    </a:cubicBezTo>
                    <a:cubicBezTo>
                      <a:pt x="335" y="277"/>
                      <a:pt x="335" y="277"/>
                      <a:pt x="335" y="277"/>
                    </a:cubicBezTo>
                    <a:cubicBezTo>
                      <a:pt x="331" y="276"/>
                      <a:pt x="331" y="276"/>
                      <a:pt x="331" y="276"/>
                    </a:cubicBezTo>
                    <a:cubicBezTo>
                      <a:pt x="331" y="276"/>
                      <a:pt x="328" y="272"/>
                      <a:pt x="328" y="271"/>
                    </a:cubicBezTo>
                    <a:cubicBezTo>
                      <a:pt x="328" y="271"/>
                      <a:pt x="328" y="270"/>
                      <a:pt x="328" y="269"/>
                    </a:cubicBezTo>
                    <a:cubicBezTo>
                      <a:pt x="327" y="269"/>
                      <a:pt x="330" y="269"/>
                      <a:pt x="331" y="269"/>
                    </a:cubicBezTo>
                    <a:cubicBezTo>
                      <a:pt x="331" y="269"/>
                      <a:pt x="334" y="268"/>
                      <a:pt x="334" y="268"/>
                    </a:cubicBezTo>
                    <a:cubicBezTo>
                      <a:pt x="335" y="268"/>
                      <a:pt x="338" y="265"/>
                      <a:pt x="338" y="265"/>
                    </a:cubicBezTo>
                    <a:cubicBezTo>
                      <a:pt x="338" y="265"/>
                      <a:pt x="340" y="262"/>
                      <a:pt x="342" y="261"/>
                    </a:cubicBezTo>
                    <a:cubicBezTo>
                      <a:pt x="343" y="260"/>
                      <a:pt x="344" y="253"/>
                      <a:pt x="344" y="253"/>
                    </a:cubicBezTo>
                    <a:cubicBezTo>
                      <a:pt x="344" y="252"/>
                      <a:pt x="342" y="249"/>
                      <a:pt x="342" y="249"/>
                    </a:cubicBezTo>
                    <a:cubicBezTo>
                      <a:pt x="335" y="245"/>
                      <a:pt x="336" y="244"/>
                      <a:pt x="332" y="242"/>
                    </a:cubicBezTo>
                    <a:cubicBezTo>
                      <a:pt x="332" y="238"/>
                      <a:pt x="332" y="238"/>
                      <a:pt x="332" y="238"/>
                    </a:cubicBezTo>
                    <a:cubicBezTo>
                      <a:pt x="337" y="235"/>
                      <a:pt x="337" y="235"/>
                      <a:pt x="337" y="235"/>
                    </a:cubicBezTo>
                    <a:cubicBezTo>
                      <a:pt x="338" y="234"/>
                      <a:pt x="339" y="234"/>
                      <a:pt x="340" y="233"/>
                    </a:cubicBezTo>
                    <a:cubicBezTo>
                      <a:pt x="340" y="232"/>
                      <a:pt x="340" y="232"/>
                      <a:pt x="340" y="232"/>
                    </a:cubicBezTo>
                    <a:cubicBezTo>
                      <a:pt x="340" y="232"/>
                      <a:pt x="339" y="230"/>
                      <a:pt x="339" y="230"/>
                    </a:cubicBezTo>
                    <a:cubicBezTo>
                      <a:pt x="339" y="230"/>
                      <a:pt x="338" y="229"/>
                      <a:pt x="338" y="229"/>
                    </a:cubicBezTo>
                    <a:cubicBezTo>
                      <a:pt x="337" y="229"/>
                      <a:pt x="337" y="228"/>
                      <a:pt x="337" y="228"/>
                    </a:cubicBezTo>
                    <a:cubicBezTo>
                      <a:pt x="337" y="228"/>
                      <a:pt x="336" y="228"/>
                      <a:pt x="335" y="228"/>
                    </a:cubicBezTo>
                    <a:cubicBezTo>
                      <a:pt x="335" y="228"/>
                      <a:pt x="336" y="226"/>
                      <a:pt x="336" y="226"/>
                    </a:cubicBezTo>
                    <a:cubicBezTo>
                      <a:pt x="336" y="226"/>
                      <a:pt x="336" y="224"/>
                      <a:pt x="336" y="224"/>
                    </a:cubicBezTo>
                    <a:cubicBezTo>
                      <a:pt x="336" y="224"/>
                      <a:pt x="334" y="224"/>
                      <a:pt x="333" y="223"/>
                    </a:cubicBezTo>
                    <a:cubicBezTo>
                      <a:pt x="333" y="223"/>
                      <a:pt x="333" y="223"/>
                      <a:pt x="333" y="223"/>
                    </a:cubicBezTo>
                    <a:cubicBezTo>
                      <a:pt x="333" y="223"/>
                      <a:pt x="333" y="221"/>
                      <a:pt x="334" y="220"/>
                    </a:cubicBezTo>
                    <a:cubicBezTo>
                      <a:pt x="335" y="220"/>
                      <a:pt x="334" y="219"/>
                      <a:pt x="334" y="219"/>
                    </a:cubicBezTo>
                    <a:cubicBezTo>
                      <a:pt x="334" y="219"/>
                      <a:pt x="334" y="218"/>
                      <a:pt x="335" y="217"/>
                    </a:cubicBezTo>
                    <a:cubicBezTo>
                      <a:pt x="335" y="216"/>
                      <a:pt x="335" y="216"/>
                      <a:pt x="335" y="216"/>
                    </a:cubicBezTo>
                    <a:cubicBezTo>
                      <a:pt x="335" y="216"/>
                      <a:pt x="333" y="215"/>
                      <a:pt x="333" y="215"/>
                    </a:cubicBezTo>
                    <a:cubicBezTo>
                      <a:pt x="332" y="215"/>
                      <a:pt x="332" y="215"/>
                      <a:pt x="333" y="214"/>
                    </a:cubicBezTo>
                    <a:cubicBezTo>
                      <a:pt x="334" y="213"/>
                      <a:pt x="334" y="213"/>
                      <a:pt x="334" y="213"/>
                    </a:cubicBezTo>
                    <a:cubicBezTo>
                      <a:pt x="334" y="211"/>
                      <a:pt x="334" y="211"/>
                      <a:pt x="334" y="211"/>
                    </a:cubicBezTo>
                    <a:cubicBezTo>
                      <a:pt x="332" y="211"/>
                      <a:pt x="332" y="211"/>
                      <a:pt x="332" y="211"/>
                    </a:cubicBezTo>
                    <a:cubicBezTo>
                      <a:pt x="330" y="210"/>
                      <a:pt x="330" y="210"/>
                      <a:pt x="330" y="210"/>
                    </a:cubicBezTo>
                    <a:cubicBezTo>
                      <a:pt x="330" y="210"/>
                      <a:pt x="327" y="210"/>
                      <a:pt x="327" y="210"/>
                    </a:cubicBezTo>
                    <a:cubicBezTo>
                      <a:pt x="327" y="210"/>
                      <a:pt x="325" y="210"/>
                      <a:pt x="325" y="210"/>
                    </a:cubicBezTo>
                    <a:cubicBezTo>
                      <a:pt x="323" y="210"/>
                      <a:pt x="323" y="210"/>
                      <a:pt x="323" y="210"/>
                    </a:cubicBezTo>
                    <a:cubicBezTo>
                      <a:pt x="322" y="211"/>
                      <a:pt x="322" y="211"/>
                      <a:pt x="322" y="211"/>
                    </a:cubicBezTo>
                    <a:cubicBezTo>
                      <a:pt x="320" y="212"/>
                      <a:pt x="320" y="212"/>
                      <a:pt x="320" y="212"/>
                    </a:cubicBezTo>
                    <a:cubicBezTo>
                      <a:pt x="318" y="212"/>
                      <a:pt x="318" y="212"/>
                      <a:pt x="318" y="212"/>
                    </a:cubicBezTo>
                    <a:cubicBezTo>
                      <a:pt x="318" y="212"/>
                      <a:pt x="317" y="214"/>
                      <a:pt x="316" y="214"/>
                    </a:cubicBezTo>
                    <a:cubicBezTo>
                      <a:pt x="316" y="215"/>
                      <a:pt x="316" y="216"/>
                      <a:pt x="316" y="216"/>
                    </a:cubicBezTo>
                    <a:cubicBezTo>
                      <a:pt x="317" y="217"/>
                      <a:pt x="317" y="217"/>
                      <a:pt x="317" y="217"/>
                    </a:cubicBezTo>
                    <a:cubicBezTo>
                      <a:pt x="317" y="218"/>
                      <a:pt x="317" y="218"/>
                      <a:pt x="317" y="218"/>
                    </a:cubicBezTo>
                    <a:cubicBezTo>
                      <a:pt x="318" y="218"/>
                      <a:pt x="318" y="218"/>
                      <a:pt x="318" y="218"/>
                    </a:cubicBezTo>
                    <a:cubicBezTo>
                      <a:pt x="318" y="219"/>
                      <a:pt x="318" y="219"/>
                      <a:pt x="318" y="219"/>
                    </a:cubicBezTo>
                    <a:cubicBezTo>
                      <a:pt x="318" y="219"/>
                      <a:pt x="316" y="220"/>
                      <a:pt x="316" y="221"/>
                    </a:cubicBezTo>
                    <a:cubicBezTo>
                      <a:pt x="315" y="221"/>
                      <a:pt x="315" y="222"/>
                      <a:pt x="315" y="222"/>
                    </a:cubicBezTo>
                    <a:cubicBezTo>
                      <a:pt x="313" y="223"/>
                      <a:pt x="313" y="223"/>
                      <a:pt x="313" y="223"/>
                    </a:cubicBezTo>
                    <a:cubicBezTo>
                      <a:pt x="311" y="222"/>
                      <a:pt x="311" y="222"/>
                      <a:pt x="311" y="222"/>
                    </a:cubicBezTo>
                    <a:cubicBezTo>
                      <a:pt x="310" y="223"/>
                      <a:pt x="310" y="223"/>
                      <a:pt x="310" y="223"/>
                    </a:cubicBezTo>
                    <a:cubicBezTo>
                      <a:pt x="309" y="223"/>
                      <a:pt x="309" y="223"/>
                      <a:pt x="309" y="223"/>
                    </a:cubicBezTo>
                    <a:cubicBezTo>
                      <a:pt x="309" y="221"/>
                      <a:pt x="309" y="221"/>
                      <a:pt x="309" y="221"/>
                    </a:cubicBezTo>
                    <a:cubicBezTo>
                      <a:pt x="308" y="221"/>
                      <a:pt x="308" y="221"/>
                      <a:pt x="308" y="221"/>
                    </a:cubicBezTo>
                    <a:cubicBezTo>
                      <a:pt x="308" y="220"/>
                      <a:pt x="308" y="220"/>
                      <a:pt x="308" y="220"/>
                    </a:cubicBezTo>
                    <a:cubicBezTo>
                      <a:pt x="308" y="220"/>
                      <a:pt x="309" y="219"/>
                      <a:pt x="310" y="219"/>
                    </a:cubicBezTo>
                    <a:cubicBezTo>
                      <a:pt x="310" y="219"/>
                      <a:pt x="311" y="218"/>
                      <a:pt x="311" y="218"/>
                    </a:cubicBezTo>
                    <a:cubicBezTo>
                      <a:pt x="313" y="218"/>
                      <a:pt x="313" y="218"/>
                      <a:pt x="313" y="218"/>
                    </a:cubicBezTo>
                    <a:cubicBezTo>
                      <a:pt x="313" y="217"/>
                      <a:pt x="313" y="217"/>
                      <a:pt x="313" y="217"/>
                    </a:cubicBezTo>
                    <a:cubicBezTo>
                      <a:pt x="313" y="215"/>
                      <a:pt x="313" y="215"/>
                      <a:pt x="313" y="215"/>
                    </a:cubicBezTo>
                    <a:cubicBezTo>
                      <a:pt x="314" y="213"/>
                      <a:pt x="314" y="213"/>
                      <a:pt x="314" y="213"/>
                    </a:cubicBezTo>
                    <a:cubicBezTo>
                      <a:pt x="313" y="212"/>
                      <a:pt x="313" y="212"/>
                      <a:pt x="313" y="212"/>
                    </a:cubicBezTo>
                    <a:cubicBezTo>
                      <a:pt x="312" y="211"/>
                      <a:pt x="312" y="211"/>
                      <a:pt x="312" y="211"/>
                    </a:cubicBezTo>
                    <a:cubicBezTo>
                      <a:pt x="312" y="210"/>
                      <a:pt x="312" y="210"/>
                      <a:pt x="312" y="210"/>
                    </a:cubicBezTo>
                    <a:cubicBezTo>
                      <a:pt x="312" y="208"/>
                      <a:pt x="312" y="208"/>
                      <a:pt x="312" y="208"/>
                    </a:cubicBezTo>
                    <a:cubicBezTo>
                      <a:pt x="312" y="207"/>
                      <a:pt x="312" y="207"/>
                      <a:pt x="312" y="207"/>
                    </a:cubicBezTo>
                    <a:cubicBezTo>
                      <a:pt x="312" y="207"/>
                      <a:pt x="313" y="207"/>
                      <a:pt x="313" y="206"/>
                    </a:cubicBezTo>
                    <a:cubicBezTo>
                      <a:pt x="314" y="206"/>
                      <a:pt x="314" y="205"/>
                      <a:pt x="314" y="204"/>
                    </a:cubicBezTo>
                    <a:cubicBezTo>
                      <a:pt x="314" y="204"/>
                      <a:pt x="313" y="204"/>
                      <a:pt x="313" y="204"/>
                    </a:cubicBezTo>
                    <a:cubicBezTo>
                      <a:pt x="316" y="201"/>
                      <a:pt x="316" y="201"/>
                      <a:pt x="316" y="201"/>
                    </a:cubicBezTo>
                    <a:cubicBezTo>
                      <a:pt x="319" y="199"/>
                      <a:pt x="319" y="199"/>
                      <a:pt x="319" y="199"/>
                    </a:cubicBezTo>
                    <a:cubicBezTo>
                      <a:pt x="319" y="199"/>
                      <a:pt x="320" y="198"/>
                      <a:pt x="320" y="198"/>
                    </a:cubicBezTo>
                    <a:cubicBezTo>
                      <a:pt x="320" y="198"/>
                      <a:pt x="322" y="198"/>
                      <a:pt x="322" y="198"/>
                    </a:cubicBezTo>
                    <a:cubicBezTo>
                      <a:pt x="322" y="198"/>
                      <a:pt x="322" y="197"/>
                      <a:pt x="323" y="197"/>
                    </a:cubicBezTo>
                    <a:cubicBezTo>
                      <a:pt x="323" y="197"/>
                      <a:pt x="323" y="196"/>
                      <a:pt x="323" y="196"/>
                    </a:cubicBezTo>
                    <a:cubicBezTo>
                      <a:pt x="323" y="196"/>
                      <a:pt x="323" y="195"/>
                      <a:pt x="323" y="195"/>
                    </a:cubicBezTo>
                    <a:cubicBezTo>
                      <a:pt x="323" y="195"/>
                      <a:pt x="323" y="194"/>
                      <a:pt x="323" y="194"/>
                    </a:cubicBezTo>
                    <a:cubicBezTo>
                      <a:pt x="323" y="194"/>
                      <a:pt x="323" y="193"/>
                      <a:pt x="323" y="193"/>
                    </a:cubicBezTo>
                    <a:cubicBezTo>
                      <a:pt x="323" y="193"/>
                      <a:pt x="324" y="192"/>
                      <a:pt x="324" y="192"/>
                    </a:cubicBezTo>
                    <a:cubicBezTo>
                      <a:pt x="324" y="191"/>
                      <a:pt x="324" y="191"/>
                      <a:pt x="324" y="191"/>
                    </a:cubicBezTo>
                    <a:cubicBezTo>
                      <a:pt x="324" y="191"/>
                      <a:pt x="323" y="190"/>
                      <a:pt x="323" y="189"/>
                    </a:cubicBezTo>
                    <a:cubicBezTo>
                      <a:pt x="323" y="189"/>
                      <a:pt x="323" y="189"/>
                      <a:pt x="323" y="188"/>
                    </a:cubicBezTo>
                    <a:cubicBezTo>
                      <a:pt x="324" y="188"/>
                      <a:pt x="324" y="187"/>
                      <a:pt x="324" y="187"/>
                    </a:cubicBezTo>
                    <a:cubicBezTo>
                      <a:pt x="326" y="187"/>
                      <a:pt x="326" y="187"/>
                      <a:pt x="326" y="187"/>
                    </a:cubicBezTo>
                    <a:cubicBezTo>
                      <a:pt x="326" y="187"/>
                      <a:pt x="327" y="187"/>
                      <a:pt x="328" y="187"/>
                    </a:cubicBezTo>
                    <a:cubicBezTo>
                      <a:pt x="328" y="186"/>
                      <a:pt x="329" y="186"/>
                      <a:pt x="329" y="186"/>
                    </a:cubicBezTo>
                    <a:cubicBezTo>
                      <a:pt x="330" y="185"/>
                      <a:pt x="330" y="185"/>
                      <a:pt x="330" y="185"/>
                    </a:cubicBezTo>
                    <a:cubicBezTo>
                      <a:pt x="331" y="184"/>
                      <a:pt x="331" y="184"/>
                      <a:pt x="331" y="184"/>
                    </a:cubicBezTo>
                    <a:cubicBezTo>
                      <a:pt x="331" y="183"/>
                      <a:pt x="331" y="183"/>
                      <a:pt x="331" y="183"/>
                    </a:cubicBezTo>
                    <a:cubicBezTo>
                      <a:pt x="331" y="182"/>
                      <a:pt x="331" y="182"/>
                      <a:pt x="331" y="182"/>
                    </a:cubicBezTo>
                    <a:cubicBezTo>
                      <a:pt x="333" y="181"/>
                      <a:pt x="333" y="181"/>
                      <a:pt x="333" y="181"/>
                    </a:cubicBezTo>
                    <a:cubicBezTo>
                      <a:pt x="333" y="180"/>
                      <a:pt x="333" y="180"/>
                      <a:pt x="333" y="180"/>
                    </a:cubicBezTo>
                    <a:cubicBezTo>
                      <a:pt x="334" y="180"/>
                      <a:pt x="334" y="180"/>
                      <a:pt x="334" y="180"/>
                    </a:cubicBezTo>
                    <a:cubicBezTo>
                      <a:pt x="335" y="179"/>
                      <a:pt x="335" y="179"/>
                      <a:pt x="335" y="179"/>
                    </a:cubicBezTo>
                    <a:cubicBezTo>
                      <a:pt x="336" y="178"/>
                      <a:pt x="336" y="178"/>
                      <a:pt x="336" y="178"/>
                    </a:cubicBezTo>
                    <a:cubicBezTo>
                      <a:pt x="337" y="177"/>
                      <a:pt x="337" y="177"/>
                      <a:pt x="337" y="177"/>
                    </a:cubicBezTo>
                    <a:cubicBezTo>
                      <a:pt x="337" y="177"/>
                      <a:pt x="339" y="175"/>
                      <a:pt x="339" y="175"/>
                    </a:cubicBezTo>
                    <a:cubicBezTo>
                      <a:pt x="339" y="174"/>
                      <a:pt x="339" y="174"/>
                      <a:pt x="339" y="173"/>
                    </a:cubicBezTo>
                    <a:cubicBezTo>
                      <a:pt x="339" y="173"/>
                      <a:pt x="340" y="173"/>
                      <a:pt x="340" y="172"/>
                    </a:cubicBezTo>
                    <a:cubicBezTo>
                      <a:pt x="341" y="172"/>
                      <a:pt x="341" y="171"/>
                      <a:pt x="341" y="171"/>
                    </a:cubicBezTo>
                    <a:cubicBezTo>
                      <a:pt x="342" y="171"/>
                      <a:pt x="342" y="171"/>
                      <a:pt x="342" y="171"/>
                    </a:cubicBezTo>
                    <a:cubicBezTo>
                      <a:pt x="342" y="170"/>
                      <a:pt x="342" y="170"/>
                      <a:pt x="342" y="170"/>
                    </a:cubicBezTo>
                    <a:cubicBezTo>
                      <a:pt x="342" y="169"/>
                      <a:pt x="342" y="169"/>
                      <a:pt x="342" y="169"/>
                    </a:cubicBezTo>
                    <a:cubicBezTo>
                      <a:pt x="342" y="169"/>
                      <a:pt x="340" y="170"/>
                      <a:pt x="340" y="170"/>
                    </a:cubicBezTo>
                    <a:cubicBezTo>
                      <a:pt x="340" y="170"/>
                      <a:pt x="339" y="170"/>
                      <a:pt x="339" y="170"/>
                    </a:cubicBezTo>
                    <a:cubicBezTo>
                      <a:pt x="338" y="170"/>
                      <a:pt x="337" y="170"/>
                      <a:pt x="337" y="170"/>
                    </a:cubicBezTo>
                    <a:cubicBezTo>
                      <a:pt x="336" y="169"/>
                      <a:pt x="337" y="169"/>
                      <a:pt x="337" y="169"/>
                    </a:cubicBezTo>
                    <a:cubicBezTo>
                      <a:pt x="337" y="169"/>
                      <a:pt x="338" y="169"/>
                      <a:pt x="338" y="168"/>
                    </a:cubicBezTo>
                    <a:cubicBezTo>
                      <a:pt x="338" y="168"/>
                      <a:pt x="338" y="167"/>
                      <a:pt x="338" y="167"/>
                    </a:cubicBezTo>
                    <a:cubicBezTo>
                      <a:pt x="339" y="167"/>
                      <a:pt x="339" y="167"/>
                      <a:pt x="339" y="167"/>
                    </a:cubicBezTo>
                    <a:cubicBezTo>
                      <a:pt x="340" y="166"/>
                      <a:pt x="340" y="166"/>
                      <a:pt x="340" y="166"/>
                    </a:cubicBezTo>
                    <a:cubicBezTo>
                      <a:pt x="340" y="166"/>
                      <a:pt x="340" y="166"/>
                      <a:pt x="341" y="166"/>
                    </a:cubicBezTo>
                    <a:cubicBezTo>
                      <a:pt x="341" y="166"/>
                      <a:pt x="340" y="165"/>
                      <a:pt x="340" y="165"/>
                    </a:cubicBezTo>
                    <a:cubicBezTo>
                      <a:pt x="340" y="164"/>
                      <a:pt x="340" y="164"/>
                      <a:pt x="340" y="164"/>
                    </a:cubicBezTo>
                    <a:cubicBezTo>
                      <a:pt x="342" y="164"/>
                      <a:pt x="342" y="164"/>
                      <a:pt x="342" y="164"/>
                    </a:cubicBezTo>
                    <a:cubicBezTo>
                      <a:pt x="344" y="164"/>
                      <a:pt x="344" y="164"/>
                      <a:pt x="344" y="164"/>
                    </a:cubicBezTo>
                    <a:cubicBezTo>
                      <a:pt x="345" y="164"/>
                      <a:pt x="345" y="164"/>
                      <a:pt x="345" y="164"/>
                    </a:cubicBezTo>
                    <a:cubicBezTo>
                      <a:pt x="345" y="164"/>
                      <a:pt x="346" y="165"/>
                      <a:pt x="346" y="165"/>
                    </a:cubicBezTo>
                    <a:cubicBezTo>
                      <a:pt x="345" y="166"/>
                      <a:pt x="346" y="166"/>
                      <a:pt x="346" y="166"/>
                    </a:cubicBezTo>
                    <a:cubicBezTo>
                      <a:pt x="346" y="167"/>
                      <a:pt x="348" y="167"/>
                      <a:pt x="348" y="167"/>
                    </a:cubicBezTo>
                    <a:cubicBezTo>
                      <a:pt x="348" y="167"/>
                      <a:pt x="348" y="167"/>
                      <a:pt x="349" y="167"/>
                    </a:cubicBezTo>
                    <a:cubicBezTo>
                      <a:pt x="349" y="167"/>
                      <a:pt x="350" y="167"/>
                      <a:pt x="350" y="167"/>
                    </a:cubicBezTo>
                    <a:cubicBezTo>
                      <a:pt x="350" y="167"/>
                      <a:pt x="351" y="167"/>
                      <a:pt x="351" y="167"/>
                    </a:cubicBezTo>
                    <a:cubicBezTo>
                      <a:pt x="351" y="167"/>
                      <a:pt x="352" y="166"/>
                      <a:pt x="353" y="166"/>
                    </a:cubicBezTo>
                    <a:cubicBezTo>
                      <a:pt x="353" y="166"/>
                      <a:pt x="353" y="166"/>
                      <a:pt x="353" y="166"/>
                    </a:cubicBezTo>
                    <a:cubicBezTo>
                      <a:pt x="353" y="166"/>
                      <a:pt x="353" y="165"/>
                      <a:pt x="353" y="165"/>
                    </a:cubicBezTo>
                    <a:cubicBezTo>
                      <a:pt x="353" y="165"/>
                      <a:pt x="354" y="164"/>
                      <a:pt x="354" y="164"/>
                    </a:cubicBezTo>
                    <a:cubicBezTo>
                      <a:pt x="354" y="164"/>
                      <a:pt x="355" y="164"/>
                      <a:pt x="355" y="164"/>
                    </a:cubicBezTo>
                    <a:cubicBezTo>
                      <a:pt x="355" y="164"/>
                      <a:pt x="355" y="164"/>
                      <a:pt x="355" y="163"/>
                    </a:cubicBezTo>
                    <a:cubicBezTo>
                      <a:pt x="355" y="163"/>
                      <a:pt x="356" y="163"/>
                      <a:pt x="356" y="162"/>
                    </a:cubicBezTo>
                    <a:cubicBezTo>
                      <a:pt x="356" y="162"/>
                      <a:pt x="355" y="162"/>
                      <a:pt x="355" y="162"/>
                    </a:cubicBezTo>
                    <a:cubicBezTo>
                      <a:pt x="355" y="162"/>
                      <a:pt x="356" y="162"/>
                      <a:pt x="356" y="162"/>
                    </a:cubicBezTo>
                    <a:cubicBezTo>
                      <a:pt x="356" y="161"/>
                      <a:pt x="356" y="161"/>
                      <a:pt x="356" y="161"/>
                    </a:cubicBezTo>
                    <a:cubicBezTo>
                      <a:pt x="356" y="161"/>
                      <a:pt x="358" y="160"/>
                      <a:pt x="358" y="160"/>
                    </a:cubicBezTo>
                    <a:cubicBezTo>
                      <a:pt x="358" y="160"/>
                      <a:pt x="358" y="160"/>
                      <a:pt x="358" y="160"/>
                    </a:cubicBezTo>
                    <a:cubicBezTo>
                      <a:pt x="360" y="159"/>
                      <a:pt x="360" y="159"/>
                      <a:pt x="360" y="159"/>
                    </a:cubicBezTo>
                    <a:cubicBezTo>
                      <a:pt x="360" y="159"/>
                      <a:pt x="360" y="160"/>
                      <a:pt x="360" y="160"/>
                    </a:cubicBezTo>
                    <a:cubicBezTo>
                      <a:pt x="359" y="158"/>
                      <a:pt x="356" y="155"/>
                      <a:pt x="356" y="155"/>
                    </a:cubicBezTo>
                    <a:cubicBezTo>
                      <a:pt x="357" y="151"/>
                      <a:pt x="357" y="151"/>
                      <a:pt x="357" y="151"/>
                    </a:cubicBezTo>
                    <a:cubicBezTo>
                      <a:pt x="357" y="151"/>
                      <a:pt x="359" y="145"/>
                      <a:pt x="359" y="144"/>
                    </a:cubicBezTo>
                    <a:cubicBezTo>
                      <a:pt x="359" y="143"/>
                      <a:pt x="358" y="139"/>
                      <a:pt x="358" y="139"/>
                    </a:cubicBezTo>
                    <a:cubicBezTo>
                      <a:pt x="358" y="139"/>
                      <a:pt x="356" y="138"/>
                      <a:pt x="358" y="135"/>
                    </a:cubicBezTo>
                    <a:cubicBezTo>
                      <a:pt x="360" y="132"/>
                      <a:pt x="362" y="128"/>
                      <a:pt x="362" y="128"/>
                    </a:cubicBezTo>
                    <a:cubicBezTo>
                      <a:pt x="363" y="120"/>
                      <a:pt x="363" y="120"/>
                      <a:pt x="363" y="120"/>
                    </a:cubicBezTo>
                    <a:cubicBezTo>
                      <a:pt x="363" y="120"/>
                      <a:pt x="360" y="118"/>
                      <a:pt x="363" y="116"/>
                    </a:cubicBezTo>
                    <a:cubicBezTo>
                      <a:pt x="366" y="114"/>
                      <a:pt x="372" y="106"/>
                      <a:pt x="372" y="106"/>
                    </a:cubicBezTo>
                    <a:cubicBezTo>
                      <a:pt x="378" y="100"/>
                      <a:pt x="378" y="100"/>
                      <a:pt x="378" y="100"/>
                    </a:cubicBezTo>
                    <a:cubicBezTo>
                      <a:pt x="368" y="97"/>
                      <a:pt x="368" y="97"/>
                      <a:pt x="368" y="97"/>
                    </a:cubicBezTo>
                    <a:lnTo>
                      <a:pt x="362" y="97"/>
                    </a:lnTo>
                    <a:close/>
                    <a:moveTo>
                      <a:pt x="157" y="372"/>
                    </a:moveTo>
                    <a:cubicBezTo>
                      <a:pt x="157" y="372"/>
                      <a:pt x="157" y="372"/>
                      <a:pt x="157" y="372"/>
                    </a:cubicBezTo>
                    <a:cubicBezTo>
                      <a:pt x="157" y="372"/>
                      <a:pt x="157" y="372"/>
                      <a:pt x="157" y="372"/>
                    </a:cubicBezTo>
                    <a:close/>
                    <a:moveTo>
                      <a:pt x="158" y="371"/>
                    </a:moveTo>
                    <a:cubicBezTo>
                      <a:pt x="158" y="371"/>
                      <a:pt x="158" y="371"/>
                      <a:pt x="158" y="371"/>
                    </a:cubicBezTo>
                    <a:cubicBezTo>
                      <a:pt x="158" y="371"/>
                      <a:pt x="158" y="371"/>
                      <a:pt x="158" y="371"/>
                    </a:cubicBezTo>
                    <a:cubicBezTo>
                      <a:pt x="158" y="371"/>
                      <a:pt x="158" y="371"/>
                      <a:pt x="158" y="371"/>
                    </a:cubicBezTo>
                    <a:cubicBezTo>
                      <a:pt x="158" y="371"/>
                      <a:pt x="158" y="371"/>
                      <a:pt x="158" y="37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0" name="Freeform 73"/>
              <p:cNvSpPr>
                <a:spLocks/>
              </p:cNvSpPr>
              <p:nvPr/>
            </p:nvSpPr>
            <p:spPr bwMode="auto">
              <a:xfrm>
                <a:off x="2614" y="2855"/>
                <a:ext cx="62" cy="144"/>
              </a:xfrm>
              <a:custGeom>
                <a:avLst/>
                <a:gdLst>
                  <a:gd name="T0" fmla="*/ 31 w 31"/>
                  <a:gd name="T1" fmla="*/ 35 h 72"/>
                  <a:gd name="T2" fmla="*/ 28 w 31"/>
                  <a:gd name="T3" fmla="*/ 30 h 72"/>
                  <a:gd name="T4" fmla="*/ 30 w 31"/>
                  <a:gd name="T5" fmla="*/ 21 h 72"/>
                  <a:gd name="T6" fmla="*/ 29 w 31"/>
                  <a:gd name="T7" fmla="*/ 19 h 72"/>
                  <a:gd name="T8" fmla="*/ 28 w 31"/>
                  <a:gd name="T9" fmla="*/ 17 h 72"/>
                  <a:gd name="T10" fmla="*/ 27 w 31"/>
                  <a:gd name="T11" fmla="*/ 10 h 72"/>
                  <a:gd name="T12" fmla="*/ 27 w 31"/>
                  <a:gd name="T13" fmla="*/ 0 h 72"/>
                  <a:gd name="T14" fmla="*/ 22 w 31"/>
                  <a:gd name="T15" fmla="*/ 1 h 72"/>
                  <a:gd name="T16" fmla="*/ 23 w 31"/>
                  <a:gd name="T17" fmla="*/ 5 h 72"/>
                  <a:gd name="T18" fmla="*/ 22 w 31"/>
                  <a:gd name="T19" fmla="*/ 13 h 72"/>
                  <a:gd name="T20" fmla="*/ 18 w 31"/>
                  <a:gd name="T21" fmla="*/ 14 h 72"/>
                  <a:gd name="T22" fmla="*/ 16 w 31"/>
                  <a:gd name="T23" fmla="*/ 14 h 72"/>
                  <a:gd name="T24" fmla="*/ 14 w 31"/>
                  <a:gd name="T25" fmla="*/ 17 h 72"/>
                  <a:gd name="T26" fmla="*/ 10 w 31"/>
                  <a:gd name="T27" fmla="*/ 18 h 72"/>
                  <a:gd name="T28" fmla="*/ 6 w 31"/>
                  <a:gd name="T29" fmla="*/ 20 h 72"/>
                  <a:gd name="T30" fmla="*/ 3 w 31"/>
                  <a:gd name="T31" fmla="*/ 25 h 72"/>
                  <a:gd name="T32" fmla="*/ 0 w 31"/>
                  <a:gd name="T33" fmla="*/ 27 h 72"/>
                  <a:gd name="T34" fmla="*/ 2 w 31"/>
                  <a:gd name="T35" fmla="*/ 30 h 72"/>
                  <a:gd name="T36" fmla="*/ 0 w 31"/>
                  <a:gd name="T37" fmla="*/ 41 h 72"/>
                  <a:gd name="T38" fmla="*/ 3 w 31"/>
                  <a:gd name="T39" fmla="*/ 40 h 72"/>
                  <a:gd name="T40" fmla="*/ 3 w 31"/>
                  <a:gd name="T41" fmla="*/ 45 h 72"/>
                  <a:gd name="T42" fmla="*/ 1 w 31"/>
                  <a:gd name="T43" fmla="*/ 48 h 72"/>
                  <a:gd name="T44" fmla="*/ 4 w 31"/>
                  <a:gd name="T45" fmla="*/ 50 h 72"/>
                  <a:gd name="T46" fmla="*/ 6 w 31"/>
                  <a:gd name="T47" fmla="*/ 50 h 72"/>
                  <a:gd name="T48" fmla="*/ 4 w 31"/>
                  <a:gd name="T49" fmla="*/ 55 h 72"/>
                  <a:gd name="T50" fmla="*/ 4 w 31"/>
                  <a:gd name="T51" fmla="*/ 57 h 72"/>
                  <a:gd name="T52" fmla="*/ 9 w 31"/>
                  <a:gd name="T53" fmla="*/ 59 h 72"/>
                  <a:gd name="T54" fmla="*/ 7 w 31"/>
                  <a:gd name="T55" fmla="*/ 61 h 72"/>
                  <a:gd name="T56" fmla="*/ 6 w 31"/>
                  <a:gd name="T57" fmla="*/ 64 h 72"/>
                  <a:gd name="T58" fmla="*/ 10 w 31"/>
                  <a:gd name="T59" fmla="*/ 66 h 72"/>
                  <a:gd name="T60" fmla="*/ 12 w 31"/>
                  <a:gd name="T61" fmla="*/ 68 h 72"/>
                  <a:gd name="T62" fmla="*/ 16 w 31"/>
                  <a:gd name="T63" fmla="*/ 71 h 72"/>
                  <a:gd name="T64" fmla="*/ 20 w 31"/>
                  <a:gd name="T65" fmla="*/ 72 h 72"/>
                  <a:gd name="T66" fmla="*/ 22 w 31"/>
                  <a:gd name="T67" fmla="*/ 68 h 72"/>
                  <a:gd name="T68" fmla="*/ 23 w 31"/>
                  <a:gd name="T69" fmla="*/ 61 h 72"/>
                  <a:gd name="T70" fmla="*/ 25 w 31"/>
                  <a:gd name="T71" fmla="*/ 55 h 72"/>
                  <a:gd name="T72" fmla="*/ 26 w 31"/>
                  <a:gd name="T73" fmla="*/ 51 h 72"/>
                  <a:gd name="T74" fmla="*/ 24 w 31"/>
                  <a:gd name="T75" fmla="*/ 46 h 72"/>
                  <a:gd name="T76" fmla="*/ 25 w 31"/>
                  <a:gd name="T77" fmla="*/ 45 h 72"/>
                  <a:gd name="T78" fmla="*/ 28 w 31"/>
                  <a:gd name="T79" fmla="*/ 42 h 72"/>
                  <a:gd name="T80" fmla="*/ 30 w 31"/>
                  <a:gd name="T81" fmla="*/ 39 h 72"/>
                  <a:gd name="T82" fmla="*/ 31 w 31"/>
                  <a:gd name="T83" fmla="*/ 35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31" h="72">
                    <a:moveTo>
                      <a:pt x="31" y="35"/>
                    </a:moveTo>
                    <a:cubicBezTo>
                      <a:pt x="30" y="34"/>
                      <a:pt x="28" y="30"/>
                      <a:pt x="28" y="30"/>
                    </a:cubicBezTo>
                    <a:cubicBezTo>
                      <a:pt x="30" y="21"/>
                      <a:pt x="30" y="21"/>
                      <a:pt x="30" y="21"/>
                    </a:cubicBezTo>
                    <a:cubicBezTo>
                      <a:pt x="29" y="19"/>
                      <a:pt x="29" y="19"/>
                      <a:pt x="29" y="19"/>
                    </a:cubicBezTo>
                    <a:cubicBezTo>
                      <a:pt x="28" y="17"/>
                      <a:pt x="28" y="17"/>
                      <a:pt x="28" y="17"/>
                    </a:cubicBezTo>
                    <a:cubicBezTo>
                      <a:pt x="27" y="10"/>
                      <a:pt x="27" y="10"/>
                      <a:pt x="27" y="10"/>
                    </a:cubicBezTo>
                    <a:cubicBezTo>
                      <a:pt x="27" y="0"/>
                      <a:pt x="27" y="0"/>
                      <a:pt x="27" y="0"/>
                    </a:cubicBezTo>
                    <a:cubicBezTo>
                      <a:pt x="22" y="1"/>
                      <a:pt x="22" y="1"/>
                      <a:pt x="22" y="1"/>
                    </a:cubicBezTo>
                    <a:cubicBezTo>
                      <a:pt x="23" y="5"/>
                      <a:pt x="23" y="5"/>
                      <a:pt x="23" y="5"/>
                    </a:cubicBezTo>
                    <a:cubicBezTo>
                      <a:pt x="22" y="13"/>
                      <a:pt x="22" y="13"/>
                      <a:pt x="22" y="13"/>
                    </a:cubicBezTo>
                    <a:cubicBezTo>
                      <a:pt x="18" y="14"/>
                      <a:pt x="18" y="14"/>
                      <a:pt x="18" y="14"/>
                    </a:cubicBezTo>
                    <a:cubicBezTo>
                      <a:pt x="16" y="14"/>
                      <a:pt x="16" y="14"/>
                      <a:pt x="16" y="14"/>
                    </a:cubicBezTo>
                    <a:cubicBezTo>
                      <a:pt x="14" y="17"/>
                      <a:pt x="14" y="17"/>
                      <a:pt x="14" y="17"/>
                    </a:cubicBezTo>
                    <a:cubicBezTo>
                      <a:pt x="10" y="18"/>
                      <a:pt x="10" y="18"/>
                      <a:pt x="10" y="18"/>
                    </a:cubicBezTo>
                    <a:cubicBezTo>
                      <a:pt x="6" y="20"/>
                      <a:pt x="6" y="20"/>
                      <a:pt x="6" y="20"/>
                    </a:cubicBezTo>
                    <a:cubicBezTo>
                      <a:pt x="3" y="25"/>
                      <a:pt x="3" y="25"/>
                      <a:pt x="3" y="25"/>
                    </a:cubicBezTo>
                    <a:cubicBezTo>
                      <a:pt x="0" y="27"/>
                      <a:pt x="0" y="27"/>
                      <a:pt x="0" y="27"/>
                    </a:cubicBezTo>
                    <a:cubicBezTo>
                      <a:pt x="0" y="27"/>
                      <a:pt x="1" y="28"/>
                      <a:pt x="2" y="30"/>
                    </a:cubicBezTo>
                    <a:cubicBezTo>
                      <a:pt x="3" y="33"/>
                      <a:pt x="0" y="41"/>
                      <a:pt x="0" y="41"/>
                    </a:cubicBezTo>
                    <a:cubicBezTo>
                      <a:pt x="3" y="40"/>
                      <a:pt x="3" y="40"/>
                      <a:pt x="3" y="40"/>
                    </a:cubicBezTo>
                    <a:cubicBezTo>
                      <a:pt x="3" y="45"/>
                      <a:pt x="3" y="45"/>
                      <a:pt x="3" y="45"/>
                    </a:cubicBezTo>
                    <a:cubicBezTo>
                      <a:pt x="1" y="48"/>
                      <a:pt x="1" y="48"/>
                      <a:pt x="1" y="48"/>
                    </a:cubicBezTo>
                    <a:cubicBezTo>
                      <a:pt x="4" y="50"/>
                      <a:pt x="4" y="50"/>
                      <a:pt x="4" y="50"/>
                    </a:cubicBezTo>
                    <a:cubicBezTo>
                      <a:pt x="6" y="50"/>
                      <a:pt x="6" y="50"/>
                      <a:pt x="6" y="50"/>
                    </a:cubicBezTo>
                    <a:cubicBezTo>
                      <a:pt x="4" y="55"/>
                      <a:pt x="4" y="55"/>
                      <a:pt x="4" y="55"/>
                    </a:cubicBezTo>
                    <a:cubicBezTo>
                      <a:pt x="4" y="57"/>
                      <a:pt x="4" y="57"/>
                      <a:pt x="4" y="57"/>
                    </a:cubicBezTo>
                    <a:cubicBezTo>
                      <a:pt x="9" y="59"/>
                      <a:pt x="9" y="59"/>
                      <a:pt x="9" y="59"/>
                    </a:cubicBezTo>
                    <a:cubicBezTo>
                      <a:pt x="7" y="61"/>
                      <a:pt x="7" y="61"/>
                      <a:pt x="7" y="61"/>
                    </a:cubicBezTo>
                    <a:cubicBezTo>
                      <a:pt x="6" y="64"/>
                      <a:pt x="6" y="64"/>
                      <a:pt x="6" y="64"/>
                    </a:cubicBezTo>
                    <a:cubicBezTo>
                      <a:pt x="10" y="66"/>
                      <a:pt x="10" y="66"/>
                      <a:pt x="10" y="66"/>
                    </a:cubicBezTo>
                    <a:cubicBezTo>
                      <a:pt x="12" y="68"/>
                      <a:pt x="12" y="68"/>
                      <a:pt x="12" y="68"/>
                    </a:cubicBezTo>
                    <a:cubicBezTo>
                      <a:pt x="12" y="68"/>
                      <a:pt x="14" y="71"/>
                      <a:pt x="16" y="71"/>
                    </a:cubicBezTo>
                    <a:cubicBezTo>
                      <a:pt x="17" y="71"/>
                      <a:pt x="20" y="72"/>
                      <a:pt x="20" y="72"/>
                    </a:cubicBezTo>
                    <a:cubicBezTo>
                      <a:pt x="20" y="72"/>
                      <a:pt x="21" y="70"/>
                      <a:pt x="22" y="68"/>
                    </a:cubicBezTo>
                    <a:cubicBezTo>
                      <a:pt x="22" y="65"/>
                      <a:pt x="19" y="62"/>
                      <a:pt x="23" y="61"/>
                    </a:cubicBezTo>
                    <a:cubicBezTo>
                      <a:pt x="28" y="60"/>
                      <a:pt x="25" y="55"/>
                      <a:pt x="25" y="55"/>
                    </a:cubicBezTo>
                    <a:cubicBezTo>
                      <a:pt x="26" y="51"/>
                      <a:pt x="26" y="51"/>
                      <a:pt x="26" y="51"/>
                    </a:cubicBezTo>
                    <a:cubicBezTo>
                      <a:pt x="24" y="46"/>
                      <a:pt x="24" y="46"/>
                      <a:pt x="24" y="46"/>
                    </a:cubicBezTo>
                    <a:cubicBezTo>
                      <a:pt x="25" y="45"/>
                      <a:pt x="25" y="45"/>
                      <a:pt x="25" y="45"/>
                    </a:cubicBezTo>
                    <a:cubicBezTo>
                      <a:pt x="28" y="42"/>
                      <a:pt x="28" y="42"/>
                      <a:pt x="28" y="42"/>
                    </a:cubicBezTo>
                    <a:cubicBezTo>
                      <a:pt x="30" y="39"/>
                      <a:pt x="30" y="39"/>
                      <a:pt x="30" y="39"/>
                    </a:cubicBezTo>
                    <a:cubicBezTo>
                      <a:pt x="30" y="39"/>
                      <a:pt x="31" y="37"/>
                      <a:pt x="31" y="35"/>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1" name="Freeform 74"/>
              <p:cNvSpPr>
                <a:spLocks noEditPoints="1"/>
              </p:cNvSpPr>
              <p:nvPr/>
            </p:nvSpPr>
            <p:spPr bwMode="auto">
              <a:xfrm>
                <a:off x="3266" y="129"/>
                <a:ext cx="2386" cy="2407"/>
              </a:xfrm>
              <a:custGeom>
                <a:avLst/>
                <a:gdLst>
                  <a:gd name="T0" fmla="*/ 317 w 1189"/>
                  <a:gd name="T1" fmla="*/ 847 h 1199"/>
                  <a:gd name="T2" fmla="*/ 272 w 1189"/>
                  <a:gd name="T3" fmla="*/ 852 h 1199"/>
                  <a:gd name="T4" fmla="*/ 289 w 1189"/>
                  <a:gd name="T5" fmla="*/ 813 h 1199"/>
                  <a:gd name="T6" fmla="*/ 239 w 1189"/>
                  <a:gd name="T7" fmla="*/ 779 h 1199"/>
                  <a:gd name="T8" fmla="*/ 214 w 1189"/>
                  <a:gd name="T9" fmla="*/ 734 h 1199"/>
                  <a:gd name="T10" fmla="*/ 158 w 1189"/>
                  <a:gd name="T11" fmla="*/ 729 h 1199"/>
                  <a:gd name="T12" fmla="*/ 128 w 1189"/>
                  <a:gd name="T13" fmla="*/ 703 h 1199"/>
                  <a:gd name="T14" fmla="*/ 120 w 1189"/>
                  <a:gd name="T15" fmla="*/ 659 h 1199"/>
                  <a:gd name="T16" fmla="*/ 104 w 1189"/>
                  <a:gd name="T17" fmla="*/ 592 h 1199"/>
                  <a:gd name="T18" fmla="*/ 149 w 1189"/>
                  <a:gd name="T19" fmla="*/ 559 h 1199"/>
                  <a:gd name="T20" fmla="*/ 98 w 1189"/>
                  <a:gd name="T21" fmla="*/ 539 h 1199"/>
                  <a:gd name="T22" fmla="*/ 129 w 1189"/>
                  <a:gd name="T23" fmla="*/ 448 h 1199"/>
                  <a:gd name="T24" fmla="*/ 81 w 1189"/>
                  <a:gd name="T25" fmla="*/ 368 h 1199"/>
                  <a:gd name="T26" fmla="*/ 61 w 1189"/>
                  <a:gd name="T27" fmla="*/ 307 h 1199"/>
                  <a:gd name="T28" fmla="*/ 9 w 1189"/>
                  <a:gd name="T29" fmla="*/ 218 h 1199"/>
                  <a:gd name="T30" fmla="*/ 0 w 1189"/>
                  <a:gd name="T31" fmla="*/ 190 h 1199"/>
                  <a:gd name="T32" fmla="*/ 0 w 1189"/>
                  <a:gd name="T33" fmla="*/ 190 h 1199"/>
                  <a:gd name="T34" fmla="*/ 1 w 1189"/>
                  <a:gd name="T35" fmla="*/ 189 h 1199"/>
                  <a:gd name="T36" fmla="*/ 2 w 1189"/>
                  <a:gd name="T37" fmla="*/ 188 h 1199"/>
                  <a:gd name="T38" fmla="*/ 6 w 1189"/>
                  <a:gd name="T39" fmla="*/ 183 h 1199"/>
                  <a:gd name="T40" fmla="*/ 38 w 1189"/>
                  <a:gd name="T41" fmla="*/ 134 h 1199"/>
                  <a:gd name="T42" fmla="*/ 45 w 1189"/>
                  <a:gd name="T43" fmla="*/ 141 h 1199"/>
                  <a:gd name="T44" fmla="*/ 74 w 1189"/>
                  <a:gd name="T45" fmla="*/ 147 h 1199"/>
                  <a:gd name="T46" fmla="*/ 157 w 1189"/>
                  <a:gd name="T47" fmla="*/ 156 h 1199"/>
                  <a:gd name="T48" fmla="*/ 208 w 1189"/>
                  <a:gd name="T49" fmla="*/ 166 h 1199"/>
                  <a:gd name="T50" fmla="*/ 226 w 1189"/>
                  <a:gd name="T51" fmla="*/ 225 h 1199"/>
                  <a:gd name="T52" fmla="*/ 129 w 1189"/>
                  <a:gd name="T53" fmla="*/ 257 h 1199"/>
                  <a:gd name="T54" fmla="*/ 88 w 1189"/>
                  <a:gd name="T55" fmla="*/ 249 h 1199"/>
                  <a:gd name="T56" fmla="*/ 121 w 1189"/>
                  <a:gd name="T57" fmla="*/ 273 h 1199"/>
                  <a:gd name="T58" fmla="*/ 152 w 1189"/>
                  <a:gd name="T59" fmla="*/ 311 h 1199"/>
                  <a:gd name="T60" fmla="*/ 186 w 1189"/>
                  <a:gd name="T61" fmla="*/ 339 h 1199"/>
                  <a:gd name="T62" fmla="*/ 232 w 1189"/>
                  <a:gd name="T63" fmla="*/ 334 h 1199"/>
                  <a:gd name="T64" fmla="*/ 192 w 1189"/>
                  <a:gd name="T65" fmla="*/ 305 h 1199"/>
                  <a:gd name="T66" fmla="*/ 259 w 1189"/>
                  <a:gd name="T67" fmla="*/ 297 h 1199"/>
                  <a:gd name="T68" fmla="*/ 253 w 1189"/>
                  <a:gd name="T69" fmla="*/ 203 h 1199"/>
                  <a:gd name="T70" fmla="*/ 282 w 1189"/>
                  <a:gd name="T71" fmla="*/ 171 h 1199"/>
                  <a:gd name="T72" fmla="*/ 227 w 1189"/>
                  <a:gd name="T73" fmla="*/ 109 h 1199"/>
                  <a:gd name="T74" fmla="*/ 282 w 1189"/>
                  <a:gd name="T75" fmla="*/ 126 h 1199"/>
                  <a:gd name="T76" fmla="*/ 327 w 1189"/>
                  <a:gd name="T77" fmla="*/ 143 h 1199"/>
                  <a:gd name="T78" fmla="*/ 338 w 1189"/>
                  <a:gd name="T79" fmla="*/ 68 h 1199"/>
                  <a:gd name="T80" fmla="*/ 360 w 1189"/>
                  <a:gd name="T81" fmla="*/ 13 h 1199"/>
                  <a:gd name="T82" fmla="*/ 1162 w 1189"/>
                  <a:gd name="T83" fmla="*/ 672 h 1199"/>
                  <a:gd name="T84" fmla="*/ 1002 w 1189"/>
                  <a:gd name="T85" fmla="*/ 761 h 1199"/>
                  <a:gd name="T86" fmla="*/ 825 w 1189"/>
                  <a:gd name="T87" fmla="*/ 816 h 1199"/>
                  <a:gd name="T88" fmla="*/ 895 w 1189"/>
                  <a:gd name="T89" fmla="*/ 958 h 1199"/>
                  <a:gd name="T90" fmla="*/ 954 w 1189"/>
                  <a:gd name="T91" fmla="*/ 1173 h 1199"/>
                  <a:gd name="T92" fmla="*/ 899 w 1189"/>
                  <a:gd name="T93" fmla="*/ 1164 h 1199"/>
                  <a:gd name="T94" fmla="*/ 888 w 1189"/>
                  <a:gd name="T95" fmla="*/ 1194 h 1199"/>
                  <a:gd name="T96" fmla="*/ 853 w 1189"/>
                  <a:gd name="T97" fmla="*/ 1166 h 1199"/>
                  <a:gd name="T98" fmla="*/ 794 w 1189"/>
                  <a:gd name="T99" fmla="*/ 1161 h 1199"/>
                  <a:gd name="T100" fmla="*/ 739 w 1189"/>
                  <a:gd name="T101" fmla="*/ 1153 h 1199"/>
                  <a:gd name="T102" fmla="*/ 723 w 1189"/>
                  <a:gd name="T103" fmla="*/ 1155 h 1199"/>
                  <a:gd name="T104" fmla="*/ 722 w 1189"/>
                  <a:gd name="T105" fmla="*/ 1155 h 1199"/>
                  <a:gd name="T106" fmla="*/ 710 w 1189"/>
                  <a:gd name="T107" fmla="*/ 1156 h 1199"/>
                  <a:gd name="T108" fmla="*/ 557 w 1189"/>
                  <a:gd name="T109" fmla="*/ 1135 h 1199"/>
                  <a:gd name="T110" fmla="*/ 522 w 1189"/>
                  <a:gd name="T111" fmla="*/ 1046 h 1199"/>
                  <a:gd name="T112" fmla="*/ 521 w 1189"/>
                  <a:gd name="T113" fmla="*/ 990 h 1199"/>
                  <a:gd name="T114" fmla="*/ 533 w 1189"/>
                  <a:gd name="T115" fmla="*/ 920 h 1199"/>
                  <a:gd name="T116" fmla="*/ 477 w 1189"/>
                  <a:gd name="T117" fmla="*/ 894 h 1199"/>
                  <a:gd name="T118" fmla="*/ 418 w 1189"/>
                  <a:gd name="T119" fmla="*/ 903 h 1199"/>
                  <a:gd name="T120" fmla="*/ 307 w 1189"/>
                  <a:gd name="T121" fmla="*/ 57 h 1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189" h="1199">
                    <a:moveTo>
                      <a:pt x="369" y="880"/>
                    </a:moveTo>
                    <a:cubicBezTo>
                      <a:pt x="363" y="882"/>
                      <a:pt x="363" y="882"/>
                      <a:pt x="363" y="882"/>
                    </a:cubicBezTo>
                    <a:cubicBezTo>
                      <a:pt x="363" y="882"/>
                      <a:pt x="359" y="886"/>
                      <a:pt x="359" y="884"/>
                    </a:cubicBezTo>
                    <a:cubicBezTo>
                      <a:pt x="359" y="883"/>
                      <a:pt x="360" y="879"/>
                      <a:pt x="360" y="878"/>
                    </a:cubicBezTo>
                    <a:cubicBezTo>
                      <a:pt x="359" y="877"/>
                      <a:pt x="355" y="880"/>
                      <a:pt x="356" y="876"/>
                    </a:cubicBezTo>
                    <a:cubicBezTo>
                      <a:pt x="357" y="875"/>
                      <a:pt x="356" y="872"/>
                      <a:pt x="355" y="872"/>
                    </a:cubicBezTo>
                    <a:cubicBezTo>
                      <a:pt x="354" y="870"/>
                      <a:pt x="349" y="870"/>
                      <a:pt x="351" y="866"/>
                    </a:cubicBezTo>
                    <a:cubicBezTo>
                      <a:pt x="352" y="864"/>
                      <a:pt x="356" y="863"/>
                      <a:pt x="356" y="863"/>
                    </a:cubicBezTo>
                    <a:cubicBezTo>
                      <a:pt x="356" y="861"/>
                      <a:pt x="356" y="861"/>
                      <a:pt x="356" y="861"/>
                    </a:cubicBezTo>
                    <a:cubicBezTo>
                      <a:pt x="353" y="858"/>
                      <a:pt x="353" y="858"/>
                      <a:pt x="353" y="858"/>
                    </a:cubicBezTo>
                    <a:cubicBezTo>
                      <a:pt x="344" y="854"/>
                      <a:pt x="344" y="854"/>
                      <a:pt x="344" y="854"/>
                    </a:cubicBezTo>
                    <a:cubicBezTo>
                      <a:pt x="344" y="854"/>
                      <a:pt x="343" y="849"/>
                      <a:pt x="342" y="849"/>
                    </a:cubicBezTo>
                    <a:cubicBezTo>
                      <a:pt x="341" y="849"/>
                      <a:pt x="338" y="846"/>
                      <a:pt x="338" y="846"/>
                    </a:cubicBezTo>
                    <a:cubicBezTo>
                      <a:pt x="338" y="846"/>
                      <a:pt x="336" y="843"/>
                      <a:pt x="333" y="841"/>
                    </a:cubicBezTo>
                    <a:cubicBezTo>
                      <a:pt x="330" y="840"/>
                      <a:pt x="327" y="848"/>
                      <a:pt x="327" y="848"/>
                    </a:cubicBezTo>
                    <a:cubicBezTo>
                      <a:pt x="324" y="845"/>
                      <a:pt x="324" y="845"/>
                      <a:pt x="324" y="845"/>
                    </a:cubicBezTo>
                    <a:cubicBezTo>
                      <a:pt x="317" y="847"/>
                      <a:pt x="317" y="847"/>
                      <a:pt x="317" y="847"/>
                    </a:cubicBezTo>
                    <a:cubicBezTo>
                      <a:pt x="313" y="854"/>
                      <a:pt x="313" y="854"/>
                      <a:pt x="313" y="854"/>
                    </a:cubicBezTo>
                    <a:cubicBezTo>
                      <a:pt x="309" y="855"/>
                      <a:pt x="309" y="855"/>
                      <a:pt x="309" y="855"/>
                    </a:cubicBezTo>
                    <a:cubicBezTo>
                      <a:pt x="305" y="855"/>
                      <a:pt x="305" y="855"/>
                      <a:pt x="305" y="855"/>
                    </a:cubicBezTo>
                    <a:cubicBezTo>
                      <a:pt x="298" y="857"/>
                      <a:pt x="298" y="857"/>
                      <a:pt x="298" y="857"/>
                    </a:cubicBezTo>
                    <a:cubicBezTo>
                      <a:pt x="295" y="862"/>
                      <a:pt x="295" y="862"/>
                      <a:pt x="295" y="862"/>
                    </a:cubicBezTo>
                    <a:cubicBezTo>
                      <a:pt x="296" y="867"/>
                      <a:pt x="296" y="867"/>
                      <a:pt x="296" y="867"/>
                    </a:cubicBezTo>
                    <a:cubicBezTo>
                      <a:pt x="292" y="870"/>
                      <a:pt x="292" y="870"/>
                      <a:pt x="292" y="870"/>
                    </a:cubicBezTo>
                    <a:cubicBezTo>
                      <a:pt x="283" y="869"/>
                      <a:pt x="283" y="869"/>
                      <a:pt x="283" y="869"/>
                    </a:cubicBezTo>
                    <a:cubicBezTo>
                      <a:pt x="285" y="869"/>
                      <a:pt x="285" y="869"/>
                      <a:pt x="285" y="869"/>
                    </a:cubicBezTo>
                    <a:cubicBezTo>
                      <a:pt x="279" y="866"/>
                      <a:pt x="279" y="866"/>
                      <a:pt x="279" y="866"/>
                    </a:cubicBezTo>
                    <a:cubicBezTo>
                      <a:pt x="279" y="863"/>
                      <a:pt x="279" y="863"/>
                      <a:pt x="279" y="863"/>
                    </a:cubicBezTo>
                    <a:cubicBezTo>
                      <a:pt x="276" y="864"/>
                      <a:pt x="276" y="864"/>
                      <a:pt x="276" y="864"/>
                    </a:cubicBezTo>
                    <a:cubicBezTo>
                      <a:pt x="274" y="863"/>
                      <a:pt x="274" y="863"/>
                      <a:pt x="274" y="863"/>
                    </a:cubicBezTo>
                    <a:cubicBezTo>
                      <a:pt x="275" y="861"/>
                      <a:pt x="275" y="861"/>
                      <a:pt x="275" y="861"/>
                    </a:cubicBezTo>
                    <a:cubicBezTo>
                      <a:pt x="274" y="859"/>
                      <a:pt x="274" y="859"/>
                      <a:pt x="274" y="859"/>
                    </a:cubicBezTo>
                    <a:cubicBezTo>
                      <a:pt x="271" y="854"/>
                      <a:pt x="271" y="854"/>
                      <a:pt x="271" y="854"/>
                    </a:cubicBezTo>
                    <a:cubicBezTo>
                      <a:pt x="272" y="852"/>
                      <a:pt x="272" y="852"/>
                      <a:pt x="272" y="852"/>
                    </a:cubicBezTo>
                    <a:cubicBezTo>
                      <a:pt x="270" y="851"/>
                      <a:pt x="270" y="851"/>
                      <a:pt x="270" y="851"/>
                    </a:cubicBezTo>
                    <a:cubicBezTo>
                      <a:pt x="268" y="849"/>
                      <a:pt x="268" y="849"/>
                      <a:pt x="268" y="849"/>
                    </a:cubicBezTo>
                    <a:cubicBezTo>
                      <a:pt x="269" y="846"/>
                      <a:pt x="269" y="846"/>
                      <a:pt x="269" y="846"/>
                    </a:cubicBezTo>
                    <a:cubicBezTo>
                      <a:pt x="268" y="843"/>
                      <a:pt x="268" y="843"/>
                      <a:pt x="268" y="843"/>
                    </a:cubicBezTo>
                    <a:cubicBezTo>
                      <a:pt x="265" y="841"/>
                      <a:pt x="265" y="841"/>
                      <a:pt x="265" y="841"/>
                    </a:cubicBezTo>
                    <a:cubicBezTo>
                      <a:pt x="261" y="839"/>
                      <a:pt x="261" y="839"/>
                      <a:pt x="261" y="839"/>
                    </a:cubicBezTo>
                    <a:cubicBezTo>
                      <a:pt x="258" y="837"/>
                      <a:pt x="258" y="837"/>
                      <a:pt x="258" y="837"/>
                    </a:cubicBezTo>
                    <a:cubicBezTo>
                      <a:pt x="258" y="835"/>
                      <a:pt x="258" y="835"/>
                      <a:pt x="258" y="835"/>
                    </a:cubicBezTo>
                    <a:cubicBezTo>
                      <a:pt x="259" y="829"/>
                      <a:pt x="259" y="829"/>
                      <a:pt x="259" y="829"/>
                    </a:cubicBezTo>
                    <a:cubicBezTo>
                      <a:pt x="259" y="829"/>
                      <a:pt x="260" y="828"/>
                      <a:pt x="263" y="827"/>
                    </a:cubicBezTo>
                    <a:cubicBezTo>
                      <a:pt x="266" y="826"/>
                      <a:pt x="266" y="827"/>
                      <a:pt x="266" y="827"/>
                    </a:cubicBezTo>
                    <a:cubicBezTo>
                      <a:pt x="272" y="828"/>
                      <a:pt x="272" y="828"/>
                      <a:pt x="272" y="828"/>
                    </a:cubicBezTo>
                    <a:cubicBezTo>
                      <a:pt x="277" y="826"/>
                      <a:pt x="277" y="826"/>
                      <a:pt x="277" y="826"/>
                    </a:cubicBezTo>
                    <a:cubicBezTo>
                      <a:pt x="277" y="826"/>
                      <a:pt x="283" y="822"/>
                      <a:pt x="284" y="821"/>
                    </a:cubicBezTo>
                    <a:cubicBezTo>
                      <a:pt x="285" y="820"/>
                      <a:pt x="283" y="816"/>
                      <a:pt x="283" y="816"/>
                    </a:cubicBezTo>
                    <a:cubicBezTo>
                      <a:pt x="287" y="815"/>
                      <a:pt x="287" y="815"/>
                      <a:pt x="287" y="815"/>
                    </a:cubicBezTo>
                    <a:cubicBezTo>
                      <a:pt x="289" y="813"/>
                      <a:pt x="289" y="813"/>
                      <a:pt x="289" y="813"/>
                    </a:cubicBezTo>
                    <a:cubicBezTo>
                      <a:pt x="288" y="808"/>
                      <a:pt x="288" y="808"/>
                      <a:pt x="288" y="808"/>
                    </a:cubicBezTo>
                    <a:cubicBezTo>
                      <a:pt x="285" y="807"/>
                      <a:pt x="285" y="807"/>
                      <a:pt x="285" y="807"/>
                    </a:cubicBezTo>
                    <a:cubicBezTo>
                      <a:pt x="282" y="805"/>
                      <a:pt x="282" y="805"/>
                      <a:pt x="282" y="805"/>
                    </a:cubicBezTo>
                    <a:cubicBezTo>
                      <a:pt x="278" y="803"/>
                      <a:pt x="278" y="803"/>
                      <a:pt x="278" y="803"/>
                    </a:cubicBezTo>
                    <a:cubicBezTo>
                      <a:pt x="279" y="799"/>
                      <a:pt x="279" y="799"/>
                      <a:pt x="279" y="799"/>
                    </a:cubicBezTo>
                    <a:cubicBezTo>
                      <a:pt x="276" y="799"/>
                      <a:pt x="276" y="799"/>
                      <a:pt x="276" y="799"/>
                    </a:cubicBezTo>
                    <a:cubicBezTo>
                      <a:pt x="272" y="799"/>
                      <a:pt x="272" y="799"/>
                      <a:pt x="272" y="799"/>
                    </a:cubicBezTo>
                    <a:cubicBezTo>
                      <a:pt x="268" y="798"/>
                      <a:pt x="268" y="798"/>
                      <a:pt x="268" y="798"/>
                    </a:cubicBezTo>
                    <a:cubicBezTo>
                      <a:pt x="266" y="799"/>
                      <a:pt x="266" y="799"/>
                      <a:pt x="266" y="799"/>
                    </a:cubicBezTo>
                    <a:cubicBezTo>
                      <a:pt x="264" y="801"/>
                      <a:pt x="264" y="801"/>
                      <a:pt x="264" y="801"/>
                    </a:cubicBezTo>
                    <a:cubicBezTo>
                      <a:pt x="260" y="801"/>
                      <a:pt x="260" y="801"/>
                      <a:pt x="260" y="801"/>
                    </a:cubicBezTo>
                    <a:cubicBezTo>
                      <a:pt x="259" y="794"/>
                      <a:pt x="259" y="794"/>
                      <a:pt x="259" y="794"/>
                    </a:cubicBezTo>
                    <a:cubicBezTo>
                      <a:pt x="257" y="790"/>
                      <a:pt x="257" y="790"/>
                      <a:pt x="257" y="790"/>
                    </a:cubicBezTo>
                    <a:cubicBezTo>
                      <a:pt x="253" y="789"/>
                      <a:pt x="253" y="789"/>
                      <a:pt x="253" y="789"/>
                    </a:cubicBezTo>
                    <a:cubicBezTo>
                      <a:pt x="244" y="787"/>
                      <a:pt x="244" y="787"/>
                      <a:pt x="244" y="787"/>
                    </a:cubicBezTo>
                    <a:cubicBezTo>
                      <a:pt x="240" y="781"/>
                      <a:pt x="240" y="781"/>
                      <a:pt x="240" y="781"/>
                    </a:cubicBezTo>
                    <a:cubicBezTo>
                      <a:pt x="239" y="779"/>
                      <a:pt x="239" y="779"/>
                      <a:pt x="239" y="779"/>
                    </a:cubicBezTo>
                    <a:cubicBezTo>
                      <a:pt x="239" y="779"/>
                      <a:pt x="239" y="779"/>
                      <a:pt x="236" y="778"/>
                    </a:cubicBezTo>
                    <a:cubicBezTo>
                      <a:pt x="234" y="778"/>
                      <a:pt x="236" y="776"/>
                      <a:pt x="236" y="776"/>
                    </a:cubicBezTo>
                    <a:cubicBezTo>
                      <a:pt x="236" y="772"/>
                      <a:pt x="236" y="772"/>
                      <a:pt x="236" y="772"/>
                    </a:cubicBezTo>
                    <a:cubicBezTo>
                      <a:pt x="232" y="772"/>
                      <a:pt x="232" y="772"/>
                      <a:pt x="232" y="772"/>
                    </a:cubicBezTo>
                    <a:cubicBezTo>
                      <a:pt x="229" y="769"/>
                      <a:pt x="229" y="769"/>
                      <a:pt x="229" y="769"/>
                    </a:cubicBezTo>
                    <a:cubicBezTo>
                      <a:pt x="223" y="767"/>
                      <a:pt x="223" y="767"/>
                      <a:pt x="223" y="767"/>
                    </a:cubicBezTo>
                    <a:cubicBezTo>
                      <a:pt x="225" y="761"/>
                      <a:pt x="225" y="761"/>
                      <a:pt x="225" y="761"/>
                    </a:cubicBezTo>
                    <a:cubicBezTo>
                      <a:pt x="226" y="758"/>
                      <a:pt x="226" y="758"/>
                      <a:pt x="226" y="758"/>
                    </a:cubicBezTo>
                    <a:cubicBezTo>
                      <a:pt x="226" y="754"/>
                      <a:pt x="226" y="754"/>
                      <a:pt x="226" y="754"/>
                    </a:cubicBezTo>
                    <a:cubicBezTo>
                      <a:pt x="224" y="752"/>
                      <a:pt x="224" y="752"/>
                      <a:pt x="224" y="752"/>
                    </a:cubicBezTo>
                    <a:cubicBezTo>
                      <a:pt x="220" y="749"/>
                      <a:pt x="220" y="749"/>
                      <a:pt x="220" y="749"/>
                    </a:cubicBezTo>
                    <a:cubicBezTo>
                      <a:pt x="219" y="746"/>
                      <a:pt x="219" y="746"/>
                      <a:pt x="219" y="746"/>
                    </a:cubicBezTo>
                    <a:cubicBezTo>
                      <a:pt x="219" y="744"/>
                      <a:pt x="219" y="744"/>
                      <a:pt x="219" y="744"/>
                    </a:cubicBezTo>
                    <a:cubicBezTo>
                      <a:pt x="219" y="737"/>
                      <a:pt x="219" y="737"/>
                      <a:pt x="219" y="737"/>
                    </a:cubicBezTo>
                    <a:cubicBezTo>
                      <a:pt x="218" y="734"/>
                      <a:pt x="218" y="734"/>
                      <a:pt x="218" y="734"/>
                    </a:cubicBezTo>
                    <a:cubicBezTo>
                      <a:pt x="214" y="736"/>
                      <a:pt x="214" y="736"/>
                      <a:pt x="214" y="736"/>
                    </a:cubicBezTo>
                    <a:cubicBezTo>
                      <a:pt x="214" y="734"/>
                      <a:pt x="214" y="734"/>
                      <a:pt x="214" y="734"/>
                    </a:cubicBezTo>
                    <a:cubicBezTo>
                      <a:pt x="211" y="735"/>
                      <a:pt x="211" y="735"/>
                      <a:pt x="211" y="735"/>
                    </a:cubicBezTo>
                    <a:cubicBezTo>
                      <a:pt x="209" y="733"/>
                      <a:pt x="209" y="733"/>
                      <a:pt x="209" y="733"/>
                    </a:cubicBezTo>
                    <a:cubicBezTo>
                      <a:pt x="206" y="731"/>
                      <a:pt x="206" y="731"/>
                      <a:pt x="206" y="731"/>
                    </a:cubicBezTo>
                    <a:cubicBezTo>
                      <a:pt x="200" y="729"/>
                      <a:pt x="200" y="729"/>
                      <a:pt x="200" y="729"/>
                    </a:cubicBezTo>
                    <a:cubicBezTo>
                      <a:pt x="200" y="729"/>
                      <a:pt x="197" y="730"/>
                      <a:pt x="194" y="731"/>
                    </a:cubicBezTo>
                    <a:cubicBezTo>
                      <a:pt x="191" y="732"/>
                      <a:pt x="192" y="732"/>
                      <a:pt x="191" y="733"/>
                    </a:cubicBezTo>
                    <a:cubicBezTo>
                      <a:pt x="189" y="733"/>
                      <a:pt x="188" y="735"/>
                      <a:pt x="188" y="737"/>
                    </a:cubicBezTo>
                    <a:cubicBezTo>
                      <a:pt x="187" y="738"/>
                      <a:pt x="184" y="739"/>
                      <a:pt x="183" y="739"/>
                    </a:cubicBezTo>
                    <a:cubicBezTo>
                      <a:pt x="182" y="739"/>
                      <a:pt x="180" y="737"/>
                      <a:pt x="180" y="737"/>
                    </a:cubicBezTo>
                    <a:cubicBezTo>
                      <a:pt x="180" y="735"/>
                      <a:pt x="180" y="735"/>
                      <a:pt x="180" y="735"/>
                    </a:cubicBezTo>
                    <a:cubicBezTo>
                      <a:pt x="179" y="730"/>
                      <a:pt x="179" y="730"/>
                      <a:pt x="179" y="730"/>
                    </a:cubicBezTo>
                    <a:cubicBezTo>
                      <a:pt x="173" y="730"/>
                      <a:pt x="173" y="730"/>
                      <a:pt x="173" y="730"/>
                    </a:cubicBezTo>
                    <a:cubicBezTo>
                      <a:pt x="167" y="732"/>
                      <a:pt x="167" y="732"/>
                      <a:pt x="167" y="732"/>
                    </a:cubicBezTo>
                    <a:cubicBezTo>
                      <a:pt x="166" y="734"/>
                      <a:pt x="166" y="734"/>
                      <a:pt x="166" y="734"/>
                    </a:cubicBezTo>
                    <a:cubicBezTo>
                      <a:pt x="162" y="733"/>
                      <a:pt x="162" y="733"/>
                      <a:pt x="162" y="733"/>
                    </a:cubicBezTo>
                    <a:cubicBezTo>
                      <a:pt x="161" y="730"/>
                      <a:pt x="161" y="730"/>
                      <a:pt x="161" y="730"/>
                    </a:cubicBezTo>
                    <a:cubicBezTo>
                      <a:pt x="158" y="729"/>
                      <a:pt x="158" y="729"/>
                      <a:pt x="158" y="729"/>
                    </a:cubicBezTo>
                    <a:cubicBezTo>
                      <a:pt x="154" y="731"/>
                      <a:pt x="154" y="731"/>
                      <a:pt x="154" y="731"/>
                    </a:cubicBezTo>
                    <a:cubicBezTo>
                      <a:pt x="154" y="731"/>
                      <a:pt x="154" y="732"/>
                      <a:pt x="152" y="733"/>
                    </a:cubicBezTo>
                    <a:cubicBezTo>
                      <a:pt x="152" y="733"/>
                      <a:pt x="151" y="732"/>
                      <a:pt x="150" y="732"/>
                    </a:cubicBezTo>
                    <a:cubicBezTo>
                      <a:pt x="150" y="733"/>
                      <a:pt x="148" y="732"/>
                      <a:pt x="147" y="731"/>
                    </a:cubicBezTo>
                    <a:cubicBezTo>
                      <a:pt x="147" y="730"/>
                      <a:pt x="147" y="730"/>
                      <a:pt x="147" y="729"/>
                    </a:cubicBezTo>
                    <a:cubicBezTo>
                      <a:pt x="147" y="728"/>
                      <a:pt x="147" y="726"/>
                      <a:pt x="147" y="726"/>
                    </a:cubicBezTo>
                    <a:cubicBezTo>
                      <a:pt x="148" y="722"/>
                      <a:pt x="148" y="722"/>
                      <a:pt x="148" y="722"/>
                    </a:cubicBezTo>
                    <a:cubicBezTo>
                      <a:pt x="148" y="722"/>
                      <a:pt x="145" y="719"/>
                      <a:pt x="144" y="719"/>
                    </a:cubicBezTo>
                    <a:cubicBezTo>
                      <a:pt x="144" y="718"/>
                      <a:pt x="143" y="715"/>
                      <a:pt x="143" y="715"/>
                    </a:cubicBezTo>
                    <a:cubicBezTo>
                      <a:pt x="143" y="715"/>
                      <a:pt x="142" y="714"/>
                      <a:pt x="141" y="713"/>
                    </a:cubicBezTo>
                    <a:cubicBezTo>
                      <a:pt x="140" y="713"/>
                      <a:pt x="139" y="712"/>
                      <a:pt x="139" y="712"/>
                    </a:cubicBezTo>
                    <a:cubicBezTo>
                      <a:pt x="140" y="710"/>
                      <a:pt x="140" y="710"/>
                      <a:pt x="140" y="710"/>
                    </a:cubicBezTo>
                    <a:cubicBezTo>
                      <a:pt x="137" y="708"/>
                      <a:pt x="137" y="708"/>
                      <a:pt x="137" y="708"/>
                    </a:cubicBezTo>
                    <a:cubicBezTo>
                      <a:pt x="132" y="705"/>
                      <a:pt x="132" y="705"/>
                      <a:pt x="132" y="705"/>
                    </a:cubicBezTo>
                    <a:cubicBezTo>
                      <a:pt x="134" y="703"/>
                      <a:pt x="134" y="703"/>
                      <a:pt x="134" y="703"/>
                    </a:cubicBezTo>
                    <a:cubicBezTo>
                      <a:pt x="131" y="701"/>
                      <a:pt x="131" y="701"/>
                      <a:pt x="131" y="701"/>
                    </a:cubicBezTo>
                    <a:cubicBezTo>
                      <a:pt x="128" y="703"/>
                      <a:pt x="128" y="703"/>
                      <a:pt x="128" y="703"/>
                    </a:cubicBezTo>
                    <a:cubicBezTo>
                      <a:pt x="128" y="699"/>
                      <a:pt x="128" y="699"/>
                      <a:pt x="128" y="699"/>
                    </a:cubicBezTo>
                    <a:cubicBezTo>
                      <a:pt x="126" y="693"/>
                      <a:pt x="126" y="693"/>
                      <a:pt x="126" y="693"/>
                    </a:cubicBezTo>
                    <a:cubicBezTo>
                      <a:pt x="128" y="691"/>
                      <a:pt x="128" y="691"/>
                      <a:pt x="128" y="691"/>
                    </a:cubicBezTo>
                    <a:cubicBezTo>
                      <a:pt x="127" y="683"/>
                      <a:pt x="127" y="683"/>
                      <a:pt x="127" y="683"/>
                    </a:cubicBezTo>
                    <a:cubicBezTo>
                      <a:pt x="127" y="683"/>
                      <a:pt x="125" y="682"/>
                      <a:pt x="125" y="682"/>
                    </a:cubicBezTo>
                    <a:cubicBezTo>
                      <a:pt x="124" y="682"/>
                      <a:pt x="122" y="680"/>
                      <a:pt x="122" y="680"/>
                    </a:cubicBezTo>
                    <a:cubicBezTo>
                      <a:pt x="118" y="679"/>
                      <a:pt x="118" y="679"/>
                      <a:pt x="118" y="679"/>
                    </a:cubicBezTo>
                    <a:cubicBezTo>
                      <a:pt x="118" y="677"/>
                      <a:pt x="118" y="677"/>
                      <a:pt x="118" y="677"/>
                    </a:cubicBezTo>
                    <a:cubicBezTo>
                      <a:pt x="116" y="675"/>
                      <a:pt x="116" y="675"/>
                      <a:pt x="116" y="675"/>
                    </a:cubicBezTo>
                    <a:cubicBezTo>
                      <a:pt x="113" y="675"/>
                      <a:pt x="113" y="675"/>
                      <a:pt x="113" y="675"/>
                    </a:cubicBezTo>
                    <a:cubicBezTo>
                      <a:pt x="113" y="675"/>
                      <a:pt x="112" y="675"/>
                      <a:pt x="112" y="675"/>
                    </a:cubicBezTo>
                    <a:cubicBezTo>
                      <a:pt x="112" y="674"/>
                      <a:pt x="111" y="671"/>
                      <a:pt x="111" y="671"/>
                    </a:cubicBezTo>
                    <a:cubicBezTo>
                      <a:pt x="113" y="668"/>
                      <a:pt x="113" y="668"/>
                      <a:pt x="113" y="668"/>
                    </a:cubicBezTo>
                    <a:cubicBezTo>
                      <a:pt x="113" y="668"/>
                      <a:pt x="113" y="665"/>
                      <a:pt x="113" y="664"/>
                    </a:cubicBezTo>
                    <a:cubicBezTo>
                      <a:pt x="114" y="663"/>
                      <a:pt x="117" y="663"/>
                      <a:pt x="117" y="663"/>
                    </a:cubicBezTo>
                    <a:cubicBezTo>
                      <a:pt x="119" y="662"/>
                      <a:pt x="119" y="662"/>
                      <a:pt x="119" y="662"/>
                    </a:cubicBezTo>
                    <a:cubicBezTo>
                      <a:pt x="120" y="659"/>
                      <a:pt x="120" y="659"/>
                      <a:pt x="120" y="659"/>
                    </a:cubicBezTo>
                    <a:cubicBezTo>
                      <a:pt x="120" y="659"/>
                      <a:pt x="117" y="659"/>
                      <a:pt x="116" y="657"/>
                    </a:cubicBezTo>
                    <a:cubicBezTo>
                      <a:pt x="115" y="656"/>
                      <a:pt x="116" y="657"/>
                      <a:pt x="116" y="656"/>
                    </a:cubicBezTo>
                    <a:cubicBezTo>
                      <a:pt x="116" y="655"/>
                      <a:pt x="115" y="656"/>
                      <a:pt x="115" y="656"/>
                    </a:cubicBezTo>
                    <a:cubicBezTo>
                      <a:pt x="115" y="656"/>
                      <a:pt x="114" y="656"/>
                      <a:pt x="114" y="654"/>
                    </a:cubicBezTo>
                    <a:cubicBezTo>
                      <a:pt x="114" y="654"/>
                      <a:pt x="114" y="652"/>
                      <a:pt x="113" y="652"/>
                    </a:cubicBezTo>
                    <a:cubicBezTo>
                      <a:pt x="113" y="650"/>
                      <a:pt x="111" y="650"/>
                      <a:pt x="111" y="650"/>
                    </a:cubicBezTo>
                    <a:cubicBezTo>
                      <a:pt x="110" y="649"/>
                      <a:pt x="110" y="649"/>
                      <a:pt x="109" y="648"/>
                    </a:cubicBezTo>
                    <a:cubicBezTo>
                      <a:pt x="108" y="646"/>
                      <a:pt x="108" y="646"/>
                      <a:pt x="108" y="646"/>
                    </a:cubicBezTo>
                    <a:cubicBezTo>
                      <a:pt x="105" y="644"/>
                      <a:pt x="107" y="640"/>
                      <a:pt x="105" y="638"/>
                    </a:cubicBezTo>
                    <a:cubicBezTo>
                      <a:pt x="102" y="636"/>
                      <a:pt x="102" y="630"/>
                      <a:pt x="101" y="628"/>
                    </a:cubicBezTo>
                    <a:cubicBezTo>
                      <a:pt x="98" y="624"/>
                      <a:pt x="99" y="623"/>
                      <a:pt x="100" y="621"/>
                    </a:cubicBezTo>
                    <a:cubicBezTo>
                      <a:pt x="101" y="616"/>
                      <a:pt x="104" y="612"/>
                      <a:pt x="104" y="604"/>
                    </a:cubicBezTo>
                    <a:cubicBezTo>
                      <a:pt x="105" y="598"/>
                      <a:pt x="105" y="598"/>
                      <a:pt x="105" y="598"/>
                    </a:cubicBezTo>
                    <a:cubicBezTo>
                      <a:pt x="109" y="595"/>
                      <a:pt x="109" y="595"/>
                      <a:pt x="109" y="595"/>
                    </a:cubicBezTo>
                    <a:cubicBezTo>
                      <a:pt x="108" y="593"/>
                      <a:pt x="108" y="593"/>
                      <a:pt x="108" y="593"/>
                    </a:cubicBezTo>
                    <a:cubicBezTo>
                      <a:pt x="104" y="592"/>
                      <a:pt x="104" y="592"/>
                      <a:pt x="104" y="592"/>
                    </a:cubicBezTo>
                    <a:cubicBezTo>
                      <a:pt x="104" y="592"/>
                      <a:pt x="104" y="592"/>
                      <a:pt x="104" y="592"/>
                    </a:cubicBezTo>
                    <a:cubicBezTo>
                      <a:pt x="105" y="591"/>
                      <a:pt x="105" y="591"/>
                      <a:pt x="105" y="591"/>
                    </a:cubicBezTo>
                    <a:cubicBezTo>
                      <a:pt x="102" y="581"/>
                      <a:pt x="102" y="581"/>
                      <a:pt x="102" y="581"/>
                    </a:cubicBezTo>
                    <a:cubicBezTo>
                      <a:pt x="103" y="578"/>
                      <a:pt x="103" y="578"/>
                      <a:pt x="103" y="578"/>
                    </a:cubicBezTo>
                    <a:cubicBezTo>
                      <a:pt x="106" y="580"/>
                      <a:pt x="106" y="580"/>
                      <a:pt x="106" y="580"/>
                    </a:cubicBezTo>
                    <a:cubicBezTo>
                      <a:pt x="108" y="581"/>
                      <a:pt x="108" y="581"/>
                      <a:pt x="108" y="581"/>
                    </a:cubicBezTo>
                    <a:cubicBezTo>
                      <a:pt x="110" y="578"/>
                      <a:pt x="110" y="578"/>
                      <a:pt x="110" y="578"/>
                    </a:cubicBezTo>
                    <a:cubicBezTo>
                      <a:pt x="109" y="575"/>
                      <a:pt x="109" y="575"/>
                      <a:pt x="109" y="575"/>
                    </a:cubicBezTo>
                    <a:cubicBezTo>
                      <a:pt x="109" y="575"/>
                      <a:pt x="110" y="572"/>
                      <a:pt x="111" y="572"/>
                    </a:cubicBezTo>
                    <a:cubicBezTo>
                      <a:pt x="112" y="573"/>
                      <a:pt x="116" y="573"/>
                      <a:pt x="116" y="573"/>
                    </a:cubicBezTo>
                    <a:cubicBezTo>
                      <a:pt x="119" y="570"/>
                      <a:pt x="119" y="570"/>
                      <a:pt x="119" y="570"/>
                    </a:cubicBezTo>
                    <a:cubicBezTo>
                      <a:pt x="119" y="566"/>
                      <a:pt x="119" y="566"/>
                      <a:pt x="119" y="566"/>
                    </a:cubicBezTo>
                    <a:cubicBezTo>
                      <a:pt x="121" y="563"/>
                      <a:pt x="121" y="563"/>
                      <a:pt x="121" y="563"/>
                    </a:cubicBezTo>
                    <a:cubicBezTo>
                      <a:pt x="126" y="562"/>
                      <a:pt x="126" y="562"/>
                      <a:pt x="126" y="562"/>
                    </a:cubicBezTo>
                    <a:cubicBezTo>
                      <a:pt x="126" y="562"/>
                      <a:pt x="135" y="562"/>
                      <a:pt x="136" y="562"/>
                    </a:cubicBezTo>
                    <a:cubicBezTo>
                      <a:pt x="137" y="562"/>
                      <a:pt x="140" y="562"/>
                      <a:pt x="141" y="562"/>
                    </a:cubicBezTo>
                    <a:cubicBezTo>
                      <a:pt x="142" y="562"/>
                      <a:pt x="147" y="563"/>
                      <a:pt x="147" y="563"/>
                    </a:cubicBezTo>
                    <a:cubicBezTo>
                      <a:pt x="149" y="559"/>
                      <a:pt x="149" y="559"/>
                      <a:pt x="149" y="559"/>
                    </a:cubicBezTo>
                    <a:cubicBezTo>
                      <a:pt x="142" y="557"/>
                      <a:pt x="142" y="557"/>
                      <a:pt x="142" y="557"/>
                    </a:cubicBezTo>
                    <a:cubicBezTo>
                      <a:pt x="138" y="557"/>
                      <a:pt x="138" y="557"/>
                      <a:pt x="138" y="557"/>
                    </a:cubicBezTo>
                    <a:cubicBezTo>
                      <a:pt x="135" y="553"/>
                      <a:pt x="135" y="553"/>
                      <a:pt x="135" y="553"/>
                    </a:cubicBezTo>
                    <a:cubicBezTo>
                      <a:pt x="130" y="552"/>
                      <a:pt x="130" y="552"/>
                      <a:pt x="130" y="552"/>
                    </a:cubicBezTo>
                    <a:cubicBezTo>
                      <a:pt x="124" y="554"/>
                      <a:pt x="124" y="554"/>
                      <a:pt x="124" y="554"/>
                    </a:cubicBezTo>
                    <a:cubicBezTo>
                      <a:pt x="120" y="555"/>
                      <a:pt x="120" y="555"/>
                      <a:pt x="120" y="555"/>
                    </a:cubicBezTo>
                    <a:cubicBezTo>
                      <a:pt x="114" y="554"/>
                      <a:pt x="114" y="554"/>
                      <a:pt x="114" y="554"/>
                    </a:cubicBezTo>
                    <a:cubicBezTo>
                      <a:pt x="113" y="551"/>
                      <a:pt x="113" y="551"/>
                      <a:pt x="113" y="551"/>
                    </a:cubicBezTo>
                    <a:cubicBezTo>
                      <a:pt x="113" y="551"/>
                      <a:pt x="109" y="551"/>
                      <a:pt x="108" y="551"/>
                    </a:cubicBezTo>
                    <a:cubicBezTo>
                      <a:pt x="107" y="551"/>
                      <a:pt x="106" y="551"/>
                      <a:pt x="105" y="550"/>
                    </a:cubicBezTo>
                    <a:cubicBezTo>
                      <a:pt x="104" y="550"/>
                      <a:pt x="101" y="545"/>
                      <a:pt x="101" y="545"/>
                    </a:cubicBezTo>
                    <a:cubicBezTo>
                      <a:pt x="102" y="542"/>
                      <a:pt x="102" y="542"/>
                      <a:pt x="102" y="542"/>
                    </a:cubicBezTo>
                    <a:cubicBezTo>
                      <a:pt x="104" y="544"/>
                      <a:pt x="104" y="544"/>
                      <a:pt x="104" y="544"/>
                    </a:cubicBezTo>
                    <a:cubicBezTo>
                      <a:pt x="104" y="544"/>
                      <a:pt x="105" y="545"/>
                      <a:pt x="105" y="544"/>
                    </a:cubicBezTo>
                    <a:cubicBezTo>
                      <a:pt x="105" y="543"/>
                      <a:pt x="104" y="539"/>
                      <a:pt x="104" y="539"/>
                    </a:cubicBezTo>
                    <a:cubicBezTo>
                      <a:pt x="104" y="539"/>
                      <a:pt x="105" y="534"/>
                      <a:pt x="103" y="535"/>
                    </a:cubicBezTo>
                    <a:cubicBezTo>
                      <a:pt x="101" y="535"/>
                      <a:pt x="98" y="538"/>
                      <a:pt x="98" y="539"/>
                    </a:cubicBezTo>
                    <a:cubicBezTo>
                      <a:pt x="98" y="540"/>
                      <a:pt x="97" y="542"/>
                      <a:pt x="96" y="543"/>
                    </a:cubicBezTo>
                    <a:cubicBezTo>
                      <a:pt x="96" y="545"/>
                      <a:pt x="95" y="545"/>
                      <a:pt x="94" y="546"/>
                    </a:cubicBezTo>
                    <a:cubicBezTo>
                      <a:pt x="93" y="547"/>
                      <a:pt x="89" y="548"/>
                      <a:pt x="89" y="548"/>
                    </a:cubicBezTo>
                    <a:cubicBezTo>
                      <a:pt x="86" y="548"/>
                      <a:pt x="86" y="548"/>
                      <a:pt x="86" y="548"/>
                    </a:cubicBezTo>
                    <a:cubicBezTo>
                      <a:pt x="88" y="545"/>
                      <a:pt x="88" y="545"/>
                      <a:pt x="88" y="545"/>
                    </a:cubicBezTo>
                    <a:cubicBezTo>
                      <a:pt x="90" y="540"/>
                      <a:pt x="90" y="540"/>
                      <a:pt x="90" y="540"/>
                    </a:cubicBezTo>
                    <a:cubicBezTo>
                      <a:pt x="90" y="540"/>
                      <a:pt x="94" y="533"/>
                      <a:pt x="94" y="531"/>
                    </a:cubicBezTo>
                    <a:cubicBezTo>
                      <a:pt x="95" y="530"/>
                      <a:pt x="96" y="527"/>
                      <a:pt x="96" y="526"/>
                    </a:cubicBezTo>
                    <a:cubicBezTo>
                      <a:pt x="97" y="524"/>
                      <a:pt x="99" y="523"/>
                      <a:pt x="99" y="523"/>
                    </a:cubicBezTo>
                    <a:cubicBezTo>
                      <a:pt x="102" y="514"/>
                      <a:pt x="102" y="514"/>
                      <a:pt x="102" y="514"/>
                    </a:cubicBezTo>
                    <a:cubicBezTo>
                      <a:pt x="112" y="494"/>
                      <a:pt x="112" y="494"/>
                      <a:pt x="112" y="494"/>
                    </a:cubicBezTo>
                    <a:cubicBezTo>
                      <a:pt x="112" y="494"/>
                      <a:pt x="114" y="488"/>
                      <a:pt x="115" y="486"/>
                    </a:cubicBezTo>
                    <a:cubicBezTo>
                      <a:pt x="115" y="485"/>
                      <a:pt x="117" y="480"/>
                      <a:pt x="117" y="479"/>
                    </a:cubicBezTo>
                    <a:cubicBezTo>
                      <a:pt x="118" y="477"/>
                      <a:pt x="120" y="471"/>
                      <a:pt x="120" y="471"/>
                    </a:cubicBezTo>
                    <a:cubicBezTo>
                      <a:pt x="120" y="471"/>
                      <a:pt x="122" y="463"/>
                      <a:pt x="122" y="461"/>
                    </a:cubicBezTo>
                    <a:cubicBezTo>
                      <a:pt x="122" y="459"/>
                      <a:pt x="124" y="458"/>
                      <a:pt x="125" y="457"/>
                    </a:cubicBezTo>
                    <a:cubicBezTo>
                      <a:pt x="126" y="457"/>
                      <a:pt x="128" y="449"/>
                      <a:pt x="129" y="448"/>
                    </a:cubicBezTo>
                    <a:cubicBezTo>
                      <a:pt x="129" y="446"/>
                      <a:pt x="131" y="432"/>
                      <a:pt x="131" y="432"/>
                    </a:cubicBezTo>
                    <a:cubicBezTo>
                      <a:pt x="129" y="422"/>
                      <a:pt x="129" y="422"/>
                      <a:pt x="129" y="422"/>
                    </a:cubicBezTo>
                    <a:cubicBezTo>
                      <a:pt x="125" y="419"/>
                      <a:pt x="125" y="419"/>
                      <a:pt x="125" y="419"/>
                    </a:cubicBezTo>
                    <a:cubicBezTo>
                      <a:pt x="120" y="416"/>
                      <a:pt x="120" y="416"/>
                      <a:pt x="120" y="416"/>
                    </a:cubicBezTo>
                    <a:cubicBezTo>
                      <a:pt x="120" y="416"/>
                      <a:pt x="114" y="413"/>
                      <a:pt x="113" y="412"/>
                    </a:cubicBezTo>
                    <a:cubicBezTo>
                      <a:pt x="113" y="411"/>
                      <a:pt x="109" y="410"/>
                      <a:pt x="108" y="409"/>
                    </a:cubicBezTo>
                    <a:cubicBezTo>
                      <a:pt x="107" y="409"/>
                      <a:pt x="103" y="408"/>
                      <a:pt x="102" y="408"/>
                    </a:cubicBezTo>
                    <a:cubicBezTo>
                      <a:pt x="101" y="408"/>
                      <a:pt x="98" y="406"/>
                      <a:pt x="96" y="404"/>
                    </a:cubicBezTo>
                    <a:cubicBezTo>
                      <a:pt x="94" y="402"/>
                      <a:pt x="90" y="399"/>
                      <a:pt x="90" y="399"/>
                    </a:cubicBezTo>
                    <a:cubicBezTo>
                      <a:pt x="94" y="392"/>
                      <a:pt x="94" y="392"/>
                      <a:pt x="94" y="392"/>
                    </a:cubicBezTo>
                    <a:cubicBezTo>
                      <a:pt x="94" y="392"/>
                      <a:pt x="94" y="387"/>
                      <a:pt x="95" y="386"/>
                    </a:cubicBezTo>
                    <a:cubicBezTo>
                      <a:pt x="95" y="385"/>
                      <a:pt x="95" y="382"/>
                      <a:pt x="95" y="382"/>
                    </a:cubicBezTo>
                    <a:cubicBezTo>
                      <a:pt x="94" y="379"/>
                      <a:pt x="94" y="379"/>
                      <a:pt x="94" y="379"/>
                    </a:cubicBezTo>
                    <a:cubicBezTo>
                      <a:pt x="91" y="375"/>
                      <a:pt x="91" y="375"/>
                      <a:pt x="91" y="375"/>
                    </a:cubicBezTo>
                    <a:cubicBezTo>
                      <a:pt x="91" y="375"/>
                      <a:pt x="87" y="374"/>
                      <a:pt x="86" y="375"/>
                    </a:cubicBezTo>
                    <a:cubicBezTo>
                      <a:pt x="85" y="375"/>
                      <a:pt x="85" y="373"/>
                      <a:pt x="84" y="371"/>
                    </a:cubicBezTo>
                    <a:cubicBezTo>
                      <a:pt x="84" y="370"/>
                      <a:pt x="83" y="370"/>
                      <a:pt x="81" y="368"/>
                    </a:cubicBezTo>
                    <a:cubicBezTo>
                      <a:pt x="79" y="367"/>
                      <a:pt x="78" y="365"/>
                      <a:pt x="78" y="365"/>
                    </a:cubicBezTo>
                    <a:cubicBezTo>
                      <a:pt x="80" y="360"/>
                      <a:pt x="80" y="360"/>
                      <a:pt x="80" y="360"/>
                    </a:cubicBezTo>
                    <a:cubicBezTo>
                      <a:pt x="80" y="360"/>
                      <a:pt x="79" y="358"/>
                      <a:pt x="79" y="356"/>
                    </a:cubicBezTo>
                    <a:cubicBezTo>
                      <a:pt x="79" y="355"/>
                      <a:pt x="76" y="356"/>
                      <a:pt x="76" y="356"/>
                    </a:cubicBezTo>
                    <a:cubicBezTo>
                      <a:pt x="70" y="355"/>
                      <a:pt x="70" y="355"/>
                      <a:pt x="70" y="355"/>
                    </a:cubicBezTo>
                    <a:cubicBezTo>
                      <a:pt x="66" y="348"/>
                      <a:pt x="66" y="348"/>
                      <a:pt x="66" y="348"/>
                    </a:cubicBezTo>
                    <a:cubicBezTo>
                      <a:pt x="66" y="348"/>
                      <a:pt x="67" y="343"/>
                      <a:pt x="67" y="342"/>
                    </a:cubicBezTo>
                    <a:cubicBezTo>
                      <a:pt x="68" y="341"/>
                      <a:pt x="68" y="339"/>
                      <a:pt x="68" y="339"/>
                    </a:cubicBezTo>
                    <a:cubicBezTo>
                      <a:pt x="64" y="338"/>
                      <a:pt x="64" y="338"/>
                      <a:pt x="64" y="338"/>
                    </a:cubicBezTo>
                    <a:cubicBezTo>
                      <a:pt x="65" y="335"/>
                      <a:pt x="65" y="335"/>
                      <a:pt x="65" y="335"/>
                    </a:cubicBezTo>
                    <a:cubicBezTo>
                      <a:pt x="63" y="330"/>
                      <a:pt x="63" y="330"/>
                      <a:pt x="63" y="330"/>
                    </a:cubicBezTo>
                    <a:cubicBezTo>
                      <a:pt x="63" y="327"/>
                      <a:pt x="63" y="327"/>
                      <a:pt x="63" y="327"/>
                    </a:cubicBezTo>
                    <a:cubicBezTo>
                      <a:pt x="61" y="323"/>
                      <a:pt x="61" y="323"/>
                      <a:pt x="61" y="323"/>
                    </a:cubicBezTo>
                    <a:cubicBezTo>
                      <a:pt x="61" y="321"/>
                      <a:pt x="61" y="321"/>
                      <a:pt x="61" y="321"/>
                    </a:cubicBezTo>
                    <a:cubicBezTo>
                      <a:pt x="64" y="317"/>
                      <a:pt x="64" y="317"/>
                      <a:pt x="64" y="317"/>
                    </a:cubicBezTo>
                    <a:cubicBezTo>
                      <a:pt x="64" y="313"/>
                      <a:pt x="64" y="313"/>
                      <a:pt x="64" y="313"/>
                    </a:cubicBezTo>
                    <a:cubicBezTo>
                      <a:pt x="61" y="307"/>
                      <a:pt x="61" y="307"/>
                      <a:pt x="61" y="307"/>
                    </a:cubicBezTo>
                    <a:cubicBezTo>
                      <a:pt x="61" y="307"/>
                      <a:pt x="59" y="304"/>
                      <a:pt x="59" y="303"/>
                    </a:cubicBezTo>
                    <a:cubicBezTo>
                      <a:pt x="58" y="302"/>
                      <a:pt x="52" y="298"/>
                      <a:pt x="52" y="298"/>
                    </a:cubicBezTo>
                    <a:cubicBezTo>
                      <a:pt x="50" y="292"/>
                      <a:pt x="50" y="292"/>
                      <a:pt x="50" y="292"/>
                    </a:cubicBezTo>
                    <a:cubicBezTo>
                      <a:pt x="44" y="285"/>
                      <a:pt x="44" y="285"/>
                      <a:pt x="44" y="285"/>
                    </a:cubicBezTo>
                    <a:cubicBezTo>
                      <a:pt x="39" y="279"/>
                      <a:pt x="39" y="279"/>
                      <a:pt x="39" y="279"/>
                    </a:cubicBezTo>
                    <a:cubicBezTo>
                      <a:pt x="35" y="276"/>
                      <a:pt x="35" y="276"/>
                      <a:pt x="35" y="276"/>
                    </a:cubicBezTo>
                    <a:cubicBezTo>
                      <a:pt x="33" y="270"/>
                      <a:pt x="33" y="270"/>
                      <a:pt x="33" y="270"/>
                    </a:cubicBezTo>
                    <a:cubicBezTo>
                      <a:pt x="33" y="270"/>
                      <a:pt x="34" y="264"/>
                      <a:pt x="34" y="263"/>
                    </a:cubicBezTo>
                    <a:cubicBezTo>
                      <a:pt x="34" y="262"/>
                      <a:pt x="37" y="256"/>
                      <a:pt x="37" y="252"/>
                    </a:cubicBezTo>
                    <a:cubicBezTo>
                      <a:pt x="37" y="249"/>
                      <a:pt x="39" y="244"/>
                      <a:pt x="39" y="244"/>
                    </a:cubicBezTo>
                    <a:cubicBezTo>
                      <a:pt x="39" y="238"/>
                      <a:pt x="39" y="238"/>
                      <a:pt x="39" y="238"/>
                    </a:cubicBezTo>
                    <a:cubicBezTo>
                      <a:pt x="37" y="235"/>
                      <a:pt x="37" y="235"/>
                      <a:pt x="37" y="235"/>
                    </a:cubicBezTo>
                    <a:cubicBezTo>
                      <a:pt x="32" y="232"/>
                      <a:pt x="32" y="232"/>
                      <a:pt x="32" y="232"/>
                    </a:cubicBezTo>
                    <a:cubicBezTo>
                      <a:pt x="29" y="228"/>
                      <a:pt x="29" y="228"/>
                      <a:pt x="29" y="228"/>
                    </a:cubicBezTo>
                    <a:cubicBezTo>
                      <a:pt x="29" y="228"/>
                      <a:pt x="28" y="223"/>
                      <a:pt x="22" y="222"/>
                    </a:cubicBezTo>
                    <a:cubicBezTo>
                      <a:pt x="16" y="220"/>
                      <a:pt x="15" y="221"/>
                      <a:pt x="15" y="221"/>
                    </a:cubicBezTo>
                    <a:cubicBezTo>
                      <a:pt x="9" y="218"/>
                      <a:pt x="9" y="218"/>
                      <a:pt x="9" y="218"/>
                    </a:cubicBezTo>
                    <a:cubicBezTo>
                      <a:pt x="6" y="212"/>
                      <a:pt x="6" y="212"/>
                      <a:pt x="6" y="212"/>
                    </a:cubicBezTo>
                    <a:cubicBezTo>
                      <a:pt x="3" y="207"/>
                      <a:pt x="3" y="207"/>
                      <a:pt x="3" y="207"/>
                    </a:cubicBezTo>
                    <a:cubicBezTo>
                      <a:pt x="5" y="204"/>
                      <a:pt x="5" y="204"/>
                      <a:pt x="5" y="204"/>
                    </a:cubicBezTo>
                    <a:cubicBezTo>
                      <a:pt x="6" y="199"/>
                      <a:pt x="6" y="199"/>
                      <a:pt x="6" y="199"/>
                    </a:cubicBezTo>
                    <a:cubicBezTo>
                      <a:pt x="6" y="196"/>
                      <a:pt x="6" y="196"/>
                      <a:pt x="6" y="196"/>
                    </a:cubicBezTo>
                    <a:cubicBezTo>
                      <a:pt x="5" y="192"/>
                      <a:pt x="5" y="192"/>
                      <a:pt x="5" y="192"/>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90"/>
                      <a:pt x="0" y="190"/>
                      <a:pt x="0" y="190"/>
                    </a:cubicBezTo>
                    <a:cubicBezTo>
                      <a:pt x="0" y="189"/>
                      <a:pt x="0" y="189"/>
                      <a:pt x="0"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9"/>
                      <a:pt x="1" y="189"/>
                      <a:pt x="1" y="189"/>
                    </a:cubicBezTo>
                    <a:cubicBezTo>
                      <a:pt x="1" y="188"/>
                      <a:pt x="1" y="188"/>
                      <a:pt x="1"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2" y="188"/>
                      <a:pt x="2" y="188"/>
                      <a:pt x="2" y="188"/>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3" y="187"/>
                      <a:pt x="3" y="187"/>
                      <a:pt x="3" y="187"/>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4" y="186"/>
                      <a:pt x="4" y="186"/>
                      <a:pt x="4" y="186"/>
                    </a:cubicBezTo>
                    <a:cubicBezTo>
                      <a:pt x="5" y="185"/>
                      <a:pt x="6" y="184"/>
                      <a:pt x="6" y="183"/>
                    </a:cubicBezTo>
                    <a:cubicBezTo>
                      <a:pt x="6" y="183"/>
                      <a:pt x="7" y="183"/>
                      <a:pt x="7" y="183"/>
                    </a:cubicBezTo>
                    <a:cubicBezTo>
                      <a:pt x="8" y="183"/>
                      <a:pt x="8" y="183"/>
                      <a:pt x="9" y="183"/>
                    </a:cubicBezTo>
                    <a:cubicBezTo>
                      <a:pt x="9" y="183"/>
                      <a:pt x="12" y="176"/>
                      <a:pt x="11" y="173"/>
                    </a:cubicBezTo>
                    <a:cubicBezTo>
                      <a:pt x="10" y="170"/>
                      <a:pt x="14" y="167"/>
                      <a:pt x="14" y="167"/>
                    </a:cubicBezTo>
                    <a:cubicBezTo>
                      <a:pt x="19" y="161"/>
                      <a:pt x="19" y="161"/>
                      <a:pt x="19" y="161"/>
                    </a:cubicBezTo>
                    <a:cubicBezTo>
                      <a:pt x="18" y="155"/>
                      <a:pt x="18" y="155"/>
                      <a:pt x="18" y="155"/>
                    </a:cubicBezTo>
                    <a:cubicBezTo>
                      <a:pt x="25" y="155"/>
                      <a:pt x="25" y="155"/>
                      <a:pt x="25" y="155"/>
                    </a:cubicBezTo>
                    <a:cubicBezTo>
                      <a:pt x="25" y="155"/>
                      <a:pt x="30" y="153"/>
                      <a:pt x="28" y="150"/>
                    </a:cubicBezTo>
                    <a:cubicBezTo>
                      <a:pt x="27" y="148"/>
                      <a:pt x="27" y="146"/>
                      <a:pt x="26" y="144"/>
                    </a:cubicBezTo>
                    <a:cubicBezTo>
                      <a:pt x="26" y="144"/>
                      <a:pt x="26" y="143"/>
                      <a:pt x="26" y="143"/>
                    </a:cubicBezTo>
                    <a:cubicBezTo>
                      <a:pt x="26" y="143"/>
                      <a:pt x="28" y="141"/>
                      <a:pt x="28" y="141"/>
                    </a:cubicBezTo>
                    <a:cubicBezTo>
                      <a:pt x="30" y="141"/>
                      <a:pt x="30" y="141"/>
                      <a:pt x="30" y="141"/>
                    </a:cubicBezTo>
                    <a:cubicBezTo>
                      <a:pt x="33" y="141"/>
                      <a:pt x="33" y="141"/>
                      <a:pt x="33" y="141"/>
                    </a:cubicBezTo>
                    <a:cubicBezTo>
                      <a:pt x="33" y="141"/>
                      <a:pt x="34" y="142"/>
                      <a:pt x="36" y="142"/>
                    </a:cubicBezTo>
                    <a:cubicBezTo>
                      <a:pt x="37" y="142"/>
                      <a:pt x="40" y="141"/>
                      <a:pt x="40" y="141"/>
                    </a:cubicBezTo>
                    <a:cubicBezTo>
                      <a:pt x="37" y="137"/>
                      <a:pt x="37" y="137"/>
                      <a:pt x="37" y="137"/>
                    </a:cubicBezTo>
                    <a:cubicBezTo>
                      <a:pt x="38" y="134"/>
                      <a:pt x="38" y="134"/>
                      <a:pt x="38" y="134"/>
                    </a:cubicBezTo>
                    <a:cubicBezTo>
                      <a:pt x="41" y="134"/>
                      <a:pt x="41" y="134"/>
                      <a:pt x="41" y="134"/>
                    </a:cubicBezTo>
                    <a:cubicBezTo>
                      <a:pt x="42" y="134"/>
                      <a:pt x="42" y="134"/>
                      <a:pt x="42" y="134"/>
                    </a:cubicBezTo>
                    <a:cubicBezTo>
                      <a:pt x="39" y="129"/>
                      <a:pt x="39" y="129"/>
                      <a:pt x="39" y="129"/>
                    </a:cubicBezTo>
                    <a:cubicBezTo>
                      <a:pt x="39" y="129"/>
                      <a:pt x="40" y="127"/>
                      <a:pt x="41" y="127"/>
                    </a:cubicBezTo>
                    <a:cubicBezTo>
                      <a:pt x="42" y="127"/>
                      <a:pt x="44" y="129"/>
                      <a:pt x="44" y="129"/>
                    </a:cubicBezTo>
                    <a:cubicBezTo>
                      <a:pt x="45" y="129"/>
                      <a:pt x="48" y="130"/>
                      <a:pt x="48" y="130"/>
                    </a:cubicBezTo>
                    <a:cubicBezTo>
                      <a:pt x="51" y="131"/>
                      <a:pt x="51" y="131"/>
                      <a:pt x="51" y="131"/>
                    </a:cubicBezTo>
                    <a:cubicBezTo>
                      <a:pt x="54" y="131"/>
                      <a:pt x="54" y="131"/>
                      <a:pt x="54" y="131"/>
                    </a:cubicBezTo>
                    <a:cubicBezTo>
                      <a:pt x="58" y="131"/>
                      <a:pt x="58" y="131"/>
                      <a:pt x="58" y="131"/>
                    </a:cubicBezTo>
                    <a:cubicBezTo>
                      <a:pt x="59" y="133"/>
                      <a:pt x="59" y="133"/>
                      <a:pt x="59" y="133"/>
                    </a:cubicBezTo>
                    <a:cubicBezTo>
                      <a:pt x="59" y="133"/>
                      <a:pt x="60" y="135"/>
                      <a:pt x="60" y="135"/>
                    </a:cubicBezTo>
                    <a:cubicBezTo>
                      <a:pt x="59" y="136"/>
                      <a:pt x="59" y="138"/>
                      <a:pt x="58" y="138"/>
                    </a:cubicBezTo>
                    <a:cubicBezTo>
                      <a:pt x="58" y="139"/>
                      <a:pt x="57" y="139"/>
                      <a:pt x="56" y="139"/>
                    </a:cubicBezTo>
                    <a:cubicBezTo>
                      <a:pt x="55" y="139"/>
                      <a:pt x="52" y="140"/>
                      <a:pt x="52" y="140"/>
                    </a:cubicBezTo>
                    <a:cubicBezTo>
                      <a:pt x="48" y="140"/>
                      <a:pt x="48" y="140"/>
                      <a:pt x="48" y="140"/>
                    </a:cubicBezTo>
                    <a:cubicBezTo>
                      <a:pt x="46" y="139"/>
                      <a:pt x="46" y="139"/>
                      <a:pt x="46" y="139"/>
                    </a:cubicBezTo>
                    <a:cubicBezTo>
                      <a:pt x="45" y="141"/>
                      <a:pt x="45" y="141"/>
                      <a:pt x="45" y="141"/>
                    </a:cubicBezTo>
                    <a:cubicBezTo>
                      <a:pt x="45" y="141"/>
                      <a:pt x="47" y="142"/>
                      <a:pt x="48" y="143"/>
                    </a:cubicBezTo>
                    <a:cubicBezTo>
                      <a:pt x="50" y="143"/>
                      <a:pt x="50" y="143"/>
                      <a:pt x="50" y="143"/>
                    </a:cubicBezTo>
                    <a:cubicBezTo>
                      <a:pt x="51" y="143"/>
                      <a:pt x="52" y="145"/>
                      <a:pt x="52" y="145"/>
                    </a:cubicBezTo>
                    <a:cubicBezTo>
                      <a:pt x="51" y="148"/>
                      <a:pt x="51" y="148"/>
                      <a:pt x="51" y="148"/>
                    </a:cubicBezTo>
                    <a:cubicBezTo>
                      <a:pt x="51" y="148"/>
                      <a:pt x="53" y="145"/>
                      <a:pt x="54" y="145"/>
                    </a:cubicBezTo>
                    <a:cubicBezTo>
                      <a:pt x="54" y="145"/>
                      <a:pt x="58" y="145"/>
                      <a:pt x="58" y="145"/>
                    </a:cubicBezTo>
                    <a:cubicBezTo>
                      <a:pt x="58" y="145"/>
                      <a:pt x="62" y="143"/>
                      <a:pt x="62" y="143"/>
                    </a:cubicBezTo>
                    <a:cubicBezTo>
                      <a:pt x="63" y="143"/>
                      <a:pt x="62" y="145"/>
                      <a:pt x="62" y="145"/>
                    </a:cubicBezTo>
                    <a:cubicBezTo>
                      <a:pt x="65" y="144"/>
                      <a:pt x="65" y="144"/>
                      <a:pt x="65" y="144"/>
                    </a:cubicBezTo>
                    <a:cubicBezTo>
                      <a:pt x="68" y="142"/>
                      <a:pt x="68" y="142"/>
                      <a:pt x="68" y="142"/>
                    </a:cubicBezTo>
                    <a:cubicBezTo>
                      <a:pt x="70" y="142"/>
                      <a:pt x="70" y="142"/>
                      <a:pt x="70" y="142"/>
                    </a:cubicBezTo>
                    <a:cubicBezTo>
                      <a:pt x="70" y="142"/>
                      <a:pt x="71" y="144"/>
                      <a:pt x="70" y="145"/>
                    </a:cubicBezTo>
                    <a:cubicBezTo>
                      <a:pt x="70" y="146"/>
                      <a:pt x="70" y="146"/>
                      <a:pt x="70" y="147"/>
                    </a:cubicBezTo>
                    <a:cubicBezTo>
                      <a:pt x="70" y="148"/>
                      <a:pt x="70" y="149"/>
                      <a:pt x="70" y="150"/>
                    </a:cubicBezTo>
                    <a:cubicBezTo>
                      <a:pt x="70" y="150"/>
                      <a:pt x="70" y="151"/>
                      <a:pt x="71" y="151"/>
                    </a:cubicBezTo>
                    <a:cubicBezTo>
                      <a:pt x="72" y="151"/>
                      <a:pt x="72" y="150"/>
                      <a:pt x="72" y="150"/>
                    </a:cubicBezTo>
                    <a:cubicBezTo>
                      <a:pt x="74" y="147"/>
                      <a:pt x="74" y="147"/>
                      <a:pt x="74" y="147"/>
                    </a:cubicBezTo>
                    <a:cubicBezTo>
                      <a:pt x="74" y="147"/>
                      <a:pt x="75" y="145"/>
                      <a:pt x="76" y="145"/>
                    </a:cubicBezTo>
                    <a:cubicBezTo>
                      <a:pt x="76" y="145"/>
                      <a:pt x="78" y="144"/>
                      <a:pt x="78" y="144"/>
                    </a:cubicBezTo>
                    <a:cubicBezTo>
                      <a:pt x="83" y="143"/>
                      <a:pt x="83" y="143"/>
                      <a:pt x="83" y="143"/>
                    </a:cubicBezTo>
                    <a:cubicBezTo>
                      <a:pt x="83" y="143"/>
                      <a:pt x="87" y="143"/>
                      <a:pt x="87" y="143"/>
                    </a:cubicBezTo>
                    <a:cubicBezTo>
                      <a:pt x="88" y="143"/>
                      <a:pt x="89" y="143"/>
                      <a:pt x="90" y="143"/>
                    </a:cubicBezTo>
                    <a:cubicBezTo>
                      <a:pt x="91" y="144"/>
                      <a:pt x="93" y="144"/>
                      <a:pt x="94" y="144"/>
                    </a:cubicBezTo>
                    <a:cubicBezTo>
                      <a:pt x="95" y="144"/>
                      <a:pt x="95" y="144"/>
                      <a:pt x="95" y="144"/>
                    </a:cubicBezTo>
                    <a:cubicBezTo>
                      <a:pt x="95" y="144"/>
                      <a:pt x="97" y="142"/>
                      <a:pt x="97" y="142"/>
                    </a:cubicBezTo>
                    <a:cubicBezTo>
                      <a:pt x="97" y="141"/>
                      <a:pt x="97" y="141"/>
                      <a:pt x="98" y="140"/>
                    </a:cubicBezTo>
                    <a:cubicBezTo>
                      <a:pt x="98" y="139"/>
                      <a:pt x="99" y="138"/>
                      <a:pt x="99" y="138"/>
                    </a:cubicBezTo>
                    <a:cubicBezTo>
                      <a:pt x="100" y="138"/>
                      <a:pt x="113" y="140"/>
                      <a:pt x="113" y="140"/>
                    </a:cubicBezTo>
                    <a:cubicBezTo>
                      <a:pt x="123" y="143"/>
                      <a:pt x="123" y="143"/>
                      <a:pt x="123" y="143"/>
                    </a:cubicBezTo>
                    <a:cubicBezTo>
                      <a:pt x="130" y="144"/>
                      <a:pt x="130" y="144"/>
                      <a:pt x="130" y="144"/>
                    </a:cubicBezTo>
                    <a:cubicBezTo>
                      <a:pt x="130" y="144"/>
                      <a:pt x="136" y="147"/>
                      <a:pt x="137" y="148"/>
                    </a:cubicBezTo>
                    <a:cubicBezTo>
                      <a:pt x="138" y="148"/>
                      <a:pt x="148" y="150"/>
                      <a:pt x="148" y="150"/>
                    </a:cubicBezTo>
                    <a:cubicBezTo>
                      <a:pt x="153" y="153"/>
                      <a:pt x="153" y="153"/>
                      <a:pt x="153" y="153"/>
                    </a:cubicBezTo>
                    <a:cubicBezTo>
                      <a:pt x="153" y="153"/>
                      <a:pt x="157" y="155"/>
                      <a:pt x="157" y="156"/>
                    </a:cubicBezTo>
                    <a:cubicBezTo>
                      <a:pt x="158" y="156"/>
                      <a:pt x="161" y="158"/>
                      <a:pt x="161" y="158"/>
                    </a:cubicBezTo>
                    <a:cubicBezTo>
                      <a:pt x="164" y="156"/>
                      <a:pt x="164" y="156"/>
                      <a:pt x="164" y="156"/>
                    </a:cubicBezTo>
                    <a:cubicBezTo>
                      <a:pt x="164" y="156"/>
                      <a:pt x="168" y="157"/>
                      <a:pt x="168" y="158"/>
                    </a:cubicBezTo>
                    <a:cubicBezTo>
                      <a:pt x="168" y="158"/>
                      <a:pt x="176" y="160"/>
                      <a:pt x="176" y="160"/>
                    </a:cubicBezTo>
                    <a:cubicBezTo>
                      <a:pt x="176" y="160"/>
                      <a:pt x="182" y="162"/>
                      <a:pt x="183" y="162"/>
                    </a:cubicBezTo>
                    <a:cubicBezTo>
                      <a:pt x="184" y="162"/>
                      <a:pt x="187" y="161"/>
                      <a:pt x="187" y="161"/>
                    </a:cubicBezTo>
                    <a:cubicBezTo>
                      <a:pt x="187" y="159"/>
                      <a:pt x="187" y="159"/>
                      <a:pt x="187" y="159"/>
                    </a:cubicBezTo>
                    <a:cubicBezTo>
                      <a:pt x="187" y="159"/>
                      <a:pt x="186" y="158"/>
                      <a:pt x="188" y="158"/>
                    </a:cubicBezTo>
                    <a:cubicBezTo>
                      <a:pt x="189" y="158"/>
                      <a:pt x="190" y="158"/>
                      <a:pt x="191" y="159"/>
                    </a:cubicBezTo>
                    <a:cubicBezTo>
                      <a:pt x="191" y="160"/>
                      <a:pt x="193" y="159"/>
                      <a:pt x="194" y="161"/>
                    </a:cubicBezTo>
                    <a:cubicBezTo>
                      <a:pt x="194" y="162"/>
                      <a:pt x="198" y="163"/>
                      <a:pt x="198" y="163"/>
                    </a:cubicBezTo>
                    <a:cubicBezTo>
                      <a:pt x="201" y="165"/>
                      <a:pt x="201" y="165"/>
                      <a:pt x="201" y="165"/>
                    </a:cubicBezTo>
                    <a:cubicBezTo>
                      <a:pt x="202" y="167"/>
                      <a:pt x="202" y="167"/>
                      <a:pt x="202" y="167"/>
                    </a:cubicBezTo>
                    <a:cubicBezTo>
                      <a:pt x="204" y="168"/>
                      <a:pt x="204" y="168"/>
                      <a:pt x="204" y="168"/>
                    </a:cubicBezTo>
                    <a:cubicBezTo>
                      <a:pt x="204" y="166"/>
                      <a:pt x="204" y="166"/>
                      <a:pt x="204" y="166"/>
                    </a:cubicBezTo>
                    <a:cubicBezTo>
                      <a:pt x="205" y="166"/>
                      <a:pt x="205" y="165"/>
                      <a:pt x="205" y="165"/>
                    </a:cubicBezTo>
                    <a:cubicBezTo>
                      <a:pt x="208" y="166"/>
                      <a:pt x="208" y="166"/>
                      <a:pt x="208" y="166"/>
                    </a:cubicBezTo>
                    <a:cubicBezTo>
                      <a:pt x="208" y="166"/>
                      <a:pt x="209" y="166"/>
                      <a:pt x="209" y="166"/>
                    </a:cubicBezTo>
                    <a:cubicBezTo>
                      <a:pt x="210" y="166"/>
                      <a:pt x="212" y="165"/>
                      <a:pt x="212" y="166"/>
                    </a:cubicBezTo>
                    <a:cubicBezTo>
                      <a:pt x="212" y="166"/>
                      <a:pt x="214" y="167"/>
                      <a:pt x="214" y="168"/>
                    </a:cubicBezTo>
                    <a:cubicBezTo>
                      <a:pt x="215" y="169"/>
                      <a:pt x="216" y="171"/>
                      <a:pt x="216" y="171"/>
                    </a:cubicBezTo>
                    <a:cubicBezTo>
                      <a:pt x="216" y="171"/>
                      <a:pt x="216" y="172"/>
                      <a:pt x="216" y="173"/>
                    </a:cubicBezTo>
                    <a:cubicBezTo>
                      <a:pt x="216" y="174"/>
                      <a:pt x="217" y="175"/>
                      <a:pt x="217" y="175"/>
                    </a:cubicBezTo>
                    <a:cubicBezTo>
                      <a:pt x="219" y="176"/>
                      <a:pt x="219" y="176"/>
                      <a:pt x="219" y="176"/>
                    </a:cubicBezTo>
                    <a:cubicBezTo>
                      <a:pt x="222" y="183"/>
                      <a:pt x="222" y="183"/>
                      <a:pt x="222" y="183"/>
                    </a:cubicBezTo>
                    <a:cubicBezTo>
                      <a:pt x="224" y="184"/>
                      <a:pt x="224" y="184"/>
                      <a:pt x="224" y="184"/>
                    </a:cubicBezTo>
                    <a:cubicBezTo>
                      <a:pt x="226" y="183"/>
                      <a:pt x="226" y="183"/>
                      <a:pt x="226" y="183"/>
                    </a:cubicBezTo>
                    <a:cubicBezTo>
                      <a:pt x="228" y="183"/>
                      <a:pt x="228" y="183"/>
                      <a:pt x="228" y="183"/>
                    </a:cubicBezTo>
                    <a:cubicBezTo>
                      <a:pt x="231" y="188"/>
                      <a:pt x="231" y="188"/>
                      <a:pt x="231" y="188"/>
                    </a:cubicBezTo>
                    <a:cubicBezTo>
                      <a:pt x="233" y="195"/>
                      <a:pt x="233" y="195"/>
                      <a:pt x="233" y="195"/>
                    </a:cubicBezTo>
                    <a:cubicBezTo>
                      <a:pt x="232" y="205"/>
                      <a:pt x="232" y="205"/>
                      <a:pt x="232" y="205"/>
                    </a:cubicBezTo>
                    <a:cubicBezTo>
                      <a:pt x="231" y="212"/>
                      <a:pt x="231" y="212"/>
                      <a:pt x="231" y="212"/>
                    </a:cubicBezTo>
                    <a:cubicBezTo>
                      <a:pt x="231" y="212"/>
                      <a:pt x="230" y="217"/>
                      <a:pt x="230" y="218"/>
                    </a:cubicBezTo>
                    <a:cubicBezTo>
                      <a:pt x="230" y="219"/>
                      <a:pt x="226" y="225"/>
                      <a:pt x="226" y="225"/>
                    </a:cubicBezTo>
                    <a:cubicBezTo>
                      <a:pt x="226" y="225"/>
                      <a:pt x="223" y="230"/>
                      <a:pt x="223" y="231"/>
                    </a:cubicBezTo>
                    <a:cubicBezTo>
                      <a:pt x="222" y="232"/>
                      <a:pt x="218" y="238"/>
                      <a:pt x="218" y="238"/>
                    </a:cubicBezTo>
                    <a:cubicBezTo>
                      <a:pt x="209" y="248"/>
                      <a:pt x="209" y="248"/>
                      <a:pt x="209" y="248"/>
                    </a:cubicBezTo>
                    <a:cubicBezTo>
                      <a:pt x="209" y="248"/>
                      <a:pt x="204" y="251"/>
                      <a:pt x="203" y="252"/>
                    </a:cubicBezTo>
                    <a:cubicBezTo>
                      <a:pt x="201" y="253"/>
                      <a:pt x="194" y="254"/>
                      <a:pt x="194" y="254"/>
                    </a:cubicBezTo>
                    <a:cubicBezTo>
                      <a:pt x="187" y="254"/>
                      <a:pt x="187" y="254"/>
                      <a:pt x="187" y="254"/>
                    </a:cubicBezTo>
                    <a:cubicBezTo>
                      <a:pt x="178" y="251"/>
                      <a:pt x="178" y="251"/>
                      <a:pt x="178" y="251"/>
                    </a:cubicBezTo>
                    <a:cubicBezTo>
                      <a:pt x="172" y="253"/>
                      <a:pt x="172" y="253"/>
                      <a:pt x="172" y="253"/>
                    </a:cubicBezTo>
                    <a:cubicBezTo>
                      <a:pt x="165" y="255"/>
                      <a:pt x="165" y="255"/>
                      <a:pt x="165" y="255"/>
                    </a:cubicBezTo>
                    <a:cubicBezTo>
                      <a:pt x="158" y="255"/>
                      <a:pt x="158" y="255"/>
                      <a:pt x="158" y="255"/>
                    </a:cubicBezTo>
                    <a:cubicBezTo>
                      <a:pt x="151" y="257"/>
                      <a:pt x="151" y="257"/>
                      <a:pt x="151" y="257"/>
                    </a:cubicBezTo>
                    <a:cubicBezTo>
                      <a:pt x="151" y="257"/>
                      <a:pt x="148" y="257"/>
                      <a:pt x="147" y="257"/>
                    </a:cubicBezTo>
                    <a:cubicBezTo>
                      <a:pt x="147" y="257"/>
                      <a:pt x="141" y="255"/>
                      <a:pt x="141" y="255"/>
                    </a:cubicBezTo>
                    <a:cubicBezTo>
                      <a:pt x="136" y="254"/>
                      <a:pt x="136" y="254"/>
                      <a:pt x="136" y="254"/>
                    </a:cubicBezTo>
                    <a:cubicBezTo>
                      <a:pt x="132" y="254"/>
                      <a:pt x="132" y="254"/>
                      <a:pt x="132" y="254"/>
                    </a:cubicBezTo>
                    <a:cubicBezTo>
                      <a:pt x="131" y="257"/>
                      <a:pt x="131" y="257"/>
                      <a:pt x="131" y="257"/>
                    </a:cubicBezTo>
                    <a:cubicBezTo>
                      <a:pt x="131" y="257"/>
                      <a:pt x="131" y="257"/>
                      <a:pt x="129" y="257"/>
                    </a:cubicBezTo>
                    <a:cubicBezTo>
                      <a:pt x="128" y="257"/>
                      <a:pt x="126" y="257"/>
                      <a:pt x="126" y="257"/>
                    </a:cubicBezTo>
                    <a:cubicBezTo>
                      <a:pt x="126" y="254"/>
                      <a:pt x="126" y="254"/>
                      <a:pt x="126" y="254"/>
                    </a:cubicBezTo>
                    <a:cubicBezTo>
                      <a:pt x="120" y="254"/>
                      <a:pt x="120" y="254"/>
                      <a:pt x="120" y="254"/>
                    </a:cubicBezTo>
                    <a:cubicBezTo>
                      <a:pt x="120" y="254"/>
                      <a:pt x="118" y="254"/>
                      <a:pt x="116" y="254"/>
                    </a:cubicBezTo>
                    <a:cubicBezTo>
                      <a:pt x="114" y="254"/>
                      <a:pt x="112" y="252"/>
                      <a:pt x="111" y="252"/>
                    </a:cubicBezTo>
                    <a:cubicBezTo>
                      <a:pt x="110" y="252"/>
                      <a:pt x="110" y="253"/>
                      <a:pt x="110" y="253"/>
                    </a:cubicBezTo>
                    <a:cubicBezTo>
                      <a:pt x="110" y="255"/>
                      <a:pt x="110" y="255"/>
                      <a:pt x="110" y="255"/>
                    </a:cubicBezTo>
                    <a:cubicBezTo>
                      <a:pt x="106" y="255"/>
                      <a:pt x="106" y="255"/>
                      <a:pt x="106" y="255"/>
                    </a:cubicBezTo>
                    <a:cubicBezTo>
                      <a:pt x="101" y="253"/>
                      <a:pt x="101" y="253"/>
                      <a:pt x="101" y="253"/>
                    </a:cubicBezTo>
                    <a:cubicBezTo>
                      <a:pt x="98" y="251"/>
                      <a:pt x="98" y="251"/>
                      <a:pt x="98" y="251"/>
                    </a:cubicBezTo>
                    <a:cubicBezTo>
                      <a:pt x="94" y="247"/>
                      <a:pt x="94" y="247"/>
                      <a:pt x="94" y="247"/>
                    </a:cubicBezTo>
                    <a:cubicBezTo>
                      <a:pt x="94" y="245"/>
                      <a:pt x="94" y="245"/>
                      <a:pt x="94" y="245"/>
                    </a:cubicBezTo>
                    <a:cubicBezTo>
                      <a:pt x="90" y="245"/>
                      <a:pt x="90" y="245"/>
                      <a:pt x="90" y="245"/>
                    </a:cubicBezTo>
                    <a:cubicBezTo>
                      <a:pt x="85" y="245"/>
                      <a:pt x="85" y="245"/>
                      <a:pt x="85" y="245"/>
                    </a:cubicBezTo>
                    <a:cubicBezTo>
                      <a:pt x="81" y="247"/>
                      <a:pt x="81" y="247"/>
                      <a:pt x="81" y="247"/>
                    </a:cubicBezTo>
                    <a:cubicBezTo>
                      <a:pt x="85" y="248"/>
                      <a:pt x="85" y="248"/>
                      <a:pt x="85" y="248"/>
                    </a:cubicBezTo>
                    <a:cubicBezTo>
                      <a:pt x="88" y="249"/>
                      <a:pt x="88" y="249"/>
                      <a:pt x="88" y="249"/>
                    </a:cubicBezTo>
                    <a:cubicBezTo>
                      <a:pt x="88" y="249"/>
                      <a:pt x="91" y="248"/>
                      <a:pt x="91" y="250"/>
                    </a:cubicBezTo>
                    <a:cubicBezTo>
                      <a:pt x="91" y="252"/>
                      <a:pt x="89" y="252"/>
                      <a:pt x="90" y="254"/>
                    </a:cubicBezTo>
                    <a:cubicBezTo>
                      <a:pt x="92" y="256"/>
                      <a:pt x="94" y="257"/>
                      <a:pt x="94" y="257"/>
                    </a:cubicBezTo>
                    <a:cubicBezTo>
                      <a:pt x="94" y="257"/>
                      <a:pt x="96" y="257"/>
                      <a:pt x="97" y="257"/>
                    </a:cubicBezTo>
                    <a:cubicBezTo>
                      <a:pt x="98" y="257"/>
                      <a:pt x="99" y="257"/>
                      <a:pt x="99" y="257"/>
                    </a:cubicBezTo>
                    <a:cubicBezTo>
                      <a:pt x="101" y="259"/>
                      <a:pt x="101" y="259"/>
                      <a:pt x="101" y="259"/>
                    </a:cubicBezTo>
                    <a:cubicBezTo>
                      <a:pt x="101" y="259"/>
                      <a:pt x="100" y="260"/>
                      <a:pt x="101" y="260"/>
                    </a:cubicBezTo>
                    <a:cubicBezTo>
                      <a:pt x="102" y="260"/>
                      <a:pt x="106" y="260"/>
                      <a:pt x="106" y="260"/>
                    </a:cubicBezTo>
                    <a:cubicBezTo>
                      <a:pt x="110" y="262"/>
                      <a:pt x="110" y="262"/>
                      <a:pt x="110" y="262"/>
                    </a:cubicBezTo>
                    <a:cubicBezTo>
                      <a:pt x="110" y="264"/>
                      <a:pt x="110" y="264"/>
                      <a:pt x="110" y="264"/>
                    </a:cubicBezTo>
                    <a:cubicBezTo>
                      <a:pt x="110" y="264"/>
                      <a:pt x="109" y="266"/>
                      <a:pt x="111" y="266"/>
                    </a:cubicBezTo>
                    <a:cubicBezTo>
                      <a:pt x="112" y="266"/>
                      <a:pt x="115" y="266"/>
                      <a:pt x="115" y="266"/>
                    </a:cubicBezTo>
                    <a:cubicBezTo>
                      <a:pt x="115" y="266"/>
                      <a:pt x="114" y="265"/>
                      <a:pt x="116" y="266"/>
                    </a:cubicBezTo>
                    <a:cubicBezTo>
                      <a:pt x="117" y="266"/>
                      <a:pt x="117" y="267"/>
                      <a:pt x="117" y="267"/>
                    </a:cubicBezTo>
                    <a:cubicBezTo>
                      <a:pt x="117" y="267"/>
                      <a:pt x="118" y="269"/>
                      <a:pt x="118" y="270"/>
                    </a:cubicBezTo>
                    <a:cubicBezTo>
                      <a:pt x="118" y="271"/>
                      <a:pt x="119" y="272"/>
                      <a:pt x="119" y="272"/>
                    </a:cubicBezTo>
                    <a:cubicBezTo>
                      <a:pt x="119" y="272"/>
                      <a:pt x="117" y="273"/>
                      <a:pt x="121" y="273"/>
                    </a:cubicBezTo>
                    <a:cubicBezTo>
                      <a:pt x="125" y="273"/>
                      <a:pt x="125" y="273"/>
                      <a:pt x="125" y="273"/>
                    </a:cubicBezTo>
                    <a:cubicBezTo>
                      <a:pt x="127" y="273"/>
                      <a:pt x="127" y="273"/>
                      <a:pt x="127" y="273"/>
                    </a:cubicBezTo>
                    <a:cubicBezTo>
                      <a:pt x="131" y="274"/>
                      <a:pt x="131" y="274"/>
                      <a:pt x="131" y="274"/>
                    </a:cubicBezTo>
                    <a:cubicBezTo>
                      <a:pt x="136" y="276"/>
                      <a:pt x="136" y="276"/>
                      <a:pt x="136" y="276"/>
                    </a:cubicBezTo>
                    <a:cubicBezTo>
                      <a:pt x="142" y="279"/>
                      <a:pt x="142" y="279"/>
                      <a:pt x="142" y="279"/>
                    </a:cubicBezTo>
                    <a:cubicBezTo>
                      <a:pt x="142" y="279"/>
                      <a:pt x="142" y="282"/>
                      <a:pt x="143" y="282"/>
                    </a:cubicBezTo>
                    <a:cubicBezTo>
                      <a:pt x="144" y="282"/>
                      <a:pt x="147" y="282"/>
                      <a:pt x="147" y="282"/>
                    </a:cubicBezTo>
                    <a:cubicBezTo>
                      <a:pt x="150" y="289"/>
                      <a:pt x="150" y="289"/>
                      <a:pt x="150" y="289"/>
                    </a:cubicBezTo>
                    <a:cubicBezTo>
                      <a:pt x="145" y="289"/>
                      <a:pt x="145" y="289"/>
                      <a:pt x="145" y="289"/>
                    </a:cubicBezTo>
                    <a:cubicBezTo>
                      <a:pt x="148" y="295"/>
                      <a:pt x="148" y="295"/>
                      <a:pt x="148" y="295"/>
                    </a:cubicBezTo>
                    <a:cubicBezTo>
                      <a:pt x="150" y="298"/>
                      <a:pt x="150" y="298"/>
                      <a:pt x="150" y="298"/>
                    </a:cubicBezTo>
                    <a:cubicBezTo>
                      <a:pt x="149" y="302"/>
                      <a:pt x="149" y="302"/>
                      <a:pt x="149" y="302"/>
                    </a:cubicBezTo>
                    <a:cubicBezTo>
                      <a:pt x="147" y="305"/>
                      <a:pt x="147" y="305"/>
                      <a:pt x="147" y="305"/>
                    </a:cubicBezTo>
                    <a:cubicBezTo>
                      <a:pt x="147" y="305"/>
                      <a:pt x="147" y="305"/>
                      <a:pt x="147" y="306"/>
                    </a:cubicBezTo>
                    <a:cubicBezTo>
                      <a:pt x="147" y="307"/>
                      <a:pt x="148" y="307"/>
                      <a:pt x="148" y="307"/>
                    </a:cubicBezTo>
                    <a:cubicBezTo>
                      <a:pt x="148" y="307"/>
                      <a:pt x="149" y="308"/>
                      <a:pt x="150" y="309"/>
                    </a:cubicBezTo>
                    <a:cubicBezTo>
                      <a:pt x="150" y="310"/>
                      <a:pt x="152" y="310"/>
                      <a:pt x="152" y="311"/>
                    </a:cubicBezTo>
                    <a:cubicBezTo>
                      <a:pt x="152" y="312"/>
                      <a:pt x="155" y="315"/>
                      <a:pt x="155" y="315"/>
                    </a:cubicBezTo>
                    <a:cubicBezTo>
                      <a:pt x="156" y="316"/>
                      <a:pt x="156" y="316"/>
                      <a:pt x="156" y="316"/>
                    </a:cubicBezTo>
                    <a:cubicBezTo>
                      <a:pt x="159" y="318"/>
                      <a:pt x="159" y="318"/>
                      <a:pt x="159" y="318"/>
                    </a:cubicBezTo>
                    <a:cubicBezTo>
                      <a:pt x="159" y="318"/>
                      <a:pt x="159" y="318"/>
                      <a:pt x="159" y="319"/>
                    </a:cubicBezTo>
                    <a:cubicBezTo>
                      <a:pt x="159" y="320"/>
                      <a:pt x="161" y="322"/>
                      <a:pt x="161" y="322"/>
                    </a:cubicBezTo>
                    <a:cubicBezTo>
                      <a:pt x="164" y="324"/>
                      <a:pt x="164" y="324"/>
                      <a:pt x="164" y="324"/>
                    </a:cubicBezTo>
                    <a:cubicBezTo>
                      <a:pt x="164" y="324"/>
                      <a:pt x="164" y="324"/>
                      <a:pt x="164" y="325"/>
                    </a:cubicBezTo>
                    <a:cubicBezTo>
                      <a:pt x="164" y="327"/>
                      <a:pt x="164" y="329"/>
                      <a:pt x="164" y="329"/>
                    </a:cubicBezTo>
                    <a:cubicBezTo>
                      <a:pt x="167" y="329"/>
                      <a:pt x="167" y="329"/>
                      <a:pt x="167" y="329"/>
                    </a:cubicBezTo>
                    <a:cubicBezTo>
                      <a:pt x="166" y="332"/>
                      <a:pt x="166" y="332"/>
                      <a:pt x="166" y="332"/>
                    </a:cubicBezTo>
                    <a:cubicBezTo>
                      <a:pt x="166" y="332"/>
                      <a:pt x="165" y="333"/>
                      <a:pt x="166" y="335"/>
                    </a:cubicBezTo>
                    <a:cubicBezTo>
                      <a:pt x="168" y="336"/>
                      <a:pt x="168" y="338"/>
                      <a:pt x="168" y="338"/>
                    </a:cubicBezTo>
                    <a:cubicBezTo>
                      <a:pt x="174" y="342"/>
                      <a:pt x="174" y="342"/>
                      <a:pt x="174" y="342"/>
                    </a:cubicBezTo>
                    <a:cubicBezTo>
                      <a:pt x="177" y="342"/>
                      <a:pt x="177" y="342"/>
                      <a:pt x="177" y="342"/>
                    </a:cubicBezTo>
                    <a:cubicBezTo>
                      <a:pt x="180" y="341"/>
                      <a:pt x="180" y="341"/>
                      <a:pt x="180" y="341"/>
                    </a:cubicBezTo>
                    <a:cubicBezTo>
                      <a:pt x="182" y="338"/>
                      <a:pt x="182" y="338"/>
                      <a:pt x="182" y="338"/>
                    </a:cubicBezTo>
                    <a:cubicBezTo>
                      <a:pt x="182" y="338"/>
                      <a:pt x="184" y="338"/>
                      <a:pt x="186" y="339"/>
                    </a:cubicBezTo>
                    <a:cubicBezTo>
                      <a:pt x="188" y="339"/>
                      <a:pt x="191" y="339"/>
                      <a:pt x="191" y="339"/>
                    </a:cubicBezTo>
                    <a:cubicBezTo>
                      <a:pt x="191" y="339"/>
                      <a:pt x="191" y="339"/>
                      <a:pt x="191" y="340"/>
                    </a:cubicBezTo>
                    <a:cubicBezTo>
                      <a:pt x="192" y="342"/>
                      <a:pt x="194" y="341"/>
                      <a:pt x="194" y="341"/>
                    </a:cubicBezTo>
                    <a:cubicBezTo>
                      <a:pt x="194" y="341"/>
                      <a:pt x="196" y="341"/>
                      <a:pt x="196" y="342"/>
                    </a:cubicBezTo>
                    <a:cubicBezTo>
                      <a:pt x="196" y="343"/>
                      <a:pt x="197" y="344"/>
                      <a:pt x="198" y="345"/>
                    </a:cubicBezTo>
                    <a:cubicBezTo>
                      <a:pt x="199" y="346"/>
                      <a:pt x="199" y="346"/>
                      <a:pt x="200" y="347"/>
                    </a:cubicBezTo>
                    <a:cubicBezTo>
                      <a:pt x="200" y="348"/>
                      <a:pt x="197" y="348"/>
                      <a:pt x="201" y="349"/>
                    </a:cubicBezTo>
                    <a:cubicBezTo>
                      <a:pt x="204" y="349"/>
                      <a:pt x="212" y="350"/>
                      <a:pt x="212" y="350"/>
                    </a:cubicBezTo>
                    <a:cubicBezTo>
                      <a:pt x="212" y="350"/>
                      <a:pt x="217" y="349"/>
                      <a:pt x="219" y="349"/>
                    </a:cubicBezTo>
                    <a:cubicBezTo>
                      <a:pt x="222" y="349"/>
                      <a:pt x="222" y="350"/>
                      <a:pt x="222" y="350"/>
                    </a:cubicBezTo>
                    <a:cubicBezTo>
                      <a:pt x="224" y="350"/>
                      <a:pt x="224" y="350"/>
                      <a:pt x="224" y="350"/>
                    </a:cubicBezTo>
                    <a:cubicBezTo>
                      <a:pt x="224" y="350"/>
                      <a:pt x="226" y="349"/>
                      <a:pt x="226" y="348"/>
                    </a:cubicBezTo>
                    <a:cubicBezTo>
                      <a:pt x="226" y="347"/>
                      <a:pt x="226" y="345"/>
                      <a:pt x="226" y="345"/>
                    </a:cubicBezTo>
                    <a:cubicBezTo>
                      <a:pt x="226" y="345"/>
                      <a:pt x="226" y="343"/>
                      <a:pt x="227" y="343"/>
                    </a:cubicBezTo>
                    <a:cubicBezTo>
                      <a:pt x="229" y="343"/>
                      <a:pt x="230" y="342"/>
                      <a:pt x="230" y="342"/>
                    </a:cubicBezTo>
                    <a:cubicBezTo>
                      <a:pt x="232" y="341"/>
                      <a:pt x="232" y="341"/>
                      <a:pt x="232" y="341"/>
                    </a:cubicBezTo>
                    <a:cubicBezTo>
                      <a:pt x="232" y="334"/>
                      <a:pt x="232" y="334"/>
                      <a:pt x="232" y="334"/>
                    </a:cubicBezTo>
                    <a:cubicBezTo>
                      <a:pt x="232" y="334"/>
                      <a:pt x="231" y="331"/>
                      <a:pt x="230" y="331"/>
                    </a:cubicBezTo>
                    <a:cubicBezTo>
                      <a:pt x="229" y="330"/>
                      <a:pt x="227" y="328"/>
                      <a:pt x="227" y="328"/>
                    </a:cubicBezTo>
                    <a:cubicBezTo>
                      <a:pt x="226" y="325"/>
                      <a:pt x="226" y="325"/>
                      <a:pt x="226" y="325"/>
                    </a:cubicBezTo>
                    <a:cubicBezTo>
                      <a:pt x="222" y="323"/>
                      <a:pt x="222" y="323"/>
                      <a:pt x="222" y="323"/>
                    </a:cubicBezTo>
                    <a:cubicBezTo>
                      <a:pt x="222" y="323"/>
                      <a:pt x="222" y="321"/>
                      <a:pt x="221" y="321"/>
                    </a:cubicBezTo>
                    <a:cubicBezTo>
                      <a:pt x="220" y="322"/>
                      <a:pt x="221" y="322"/>
                      <a:pt x="219" y="324"/>
                    </a:cubicBezTo>
                    <a:cubicBezTo>
                      <a:pt x="218" y="326"/>
                      <a:pt x="215" y="327"/>
                      <a:pt x="215" y="327"/>
                    </a:cubicBezTo>
                    <a:cubicBezTo>
                      <a:pt x="211" y="328"/>
                      <a:pt x="211" y="328"/>
                      <a:pt x="211" y="328"/>
                    </a:cubicBezTo>
                    <a:cubicBezTo>
                      <a:pt x="211" y="328"/>
                      <a:pt x="208" y="326"/>
                      <a:pt x="207" y="326"/>
                    </a:cubicBezTo>
                    <a:cubicBezTo>
                      <a:pt x="206" y="325"/>
                      <a:pt x="200" y="320"/>
                      <a:pt x="200" y="320"/>
                    </a:cubicBezTo>
                    <a:cubicBezTo>
                      <a:pt x="200" y="320"/>
                      <a:pt x="197" y="317"/>
                      <a:pt x="196" y="317"/>
                    </a:cubicBezTo>
                    <a:cubicBezTo>
                      <a:pt x="195" y="317"/>
                      <a:pt x="193" y="317"/>
                      <a:pt x="193" y="317"/>
                    </a:cubicBezTo>
                    <a:cubicBezTo>
                      <a:pt x="191" y="313"/>
                      <a:pt x="191" y="313"/>
                      <a:pt x="191" y="313"/>
                    </a:cubicBezTo>
                    <a:cubicBezTo>
                      <a:pt x="190" y="312"/>
                      <a:pt x="190" y="312"/>
                      <a:pt x="190" y="312"/>
                    </a:cubicBezTo>
                    <a:cubicBezTo>
                      <a:pt x="190" y="312"/>
                      <a:pt x="187" y="310"/>
                      <a:pt x="189" y="310"/>
                    </a:cubicBezTo>
                    <a:cubicBezTo>
                      <a:pt x="191" y="310"/>
                      <a:pt x="192" y="308"/>
                      <a:pt x="192" y="308"/>
                    </a:cubicBezTo>
                    <a:cubicBezTo>
                      <a:pt x="192" y="305"/>
                      <a:pt x="192" y="305"/>
                      <a:pt x="192" y="305"/>
                    </a:cubicBezTo>
                    <a:cubicBezTo>
                      <a:pt x="192" y="303"/>
                      <a:pt x="192" y="303"/>
                      <a:pt x="192" y="303"/>
                    </a:cubicBezTo>
                    <a:cubicBezTo>
                      <a:pt x="191" y="299"/>
                      <a:pt x="191" y="299"/>
                      <a:pt x="191" y="299"/>
                    </a:cubicBezTo>
                    <a:cubicBezTo>
                      <a:pt x="191" y="299"/>
                      <a:pt x="190" y="295"/>
                      <a:pt x="191" y="295"/>
                    </a:cubicBezTo>
                    <a:cubicBezTo>
                      <a:pt x="193" y="295"/>
                      <a:pt x="198" y="294"/>
                      <a:pt x="198" y="294"/>
                    </a:cubicBezTo>
                    <a:cubicBezTo>
                      <a:pt x="198" y="294"/>
                      <a:pt x="200" y="295"/>
                      <a:pt x="202" y="295"/>
                    </a:cubicBezTo>
                    <a:cubicBezTo>
                      <a:pt x="204" y="296"/>
                      <a:pt x="206" y="297"/>
                      <a:pt x="206" y="297"/>
                    </a:cubicBezTo>
                    <a:cubicBezTo>
                      <a:pt x="206" y="297"/>
                      <a:pt x="210" y="298"/>
                      <a:pt x="211" y="299"/>
                    </a:cubicBezTo>
                    <a:cubicBezTo>
                      <a:pt x="212" y="300"/>
                      <a:pt x="213" y="301"/>
                      <a:pt x="215" y="302"/>
                    </a:cubicBezTo>
                    <a:cubicBezTo>
                      <a:pt x="217" y="303"/>
                      <a:pt x="222" y="302"/>
                      <a:pt x="222" y="302"/>
                    </a:cubicBezTo>
                    <a:cubicBezTo>
                      <a:pt x="222" y="302"/>
                      <a:pt x="224" y="301"/>
                      <a:pt x="226" y="301"/>
                    </a:cubicBezTo>
                    <a:cubicBezTo>
                      <a:pt x="227" y="301"/>
                      <a:pt x="234" y="301"/>
                      <a:pt x="234" y="301"/>
                    </a:cubicBezTo>
                    <a:cubicBezTo>
                      <a:pt x="234" y="301"/>
                      <a:pt x="237" y="301"/>
                      <a:pt x="238" y="301"/>
                    </a:cubicBezTo>
                    <a:cubicBezTo>
                      <a:pt x="239" y="301"/>
                      <a:pt x="242" y="301"/>
                      <a:pt x="242" y="301"/>
                    </a:cubicBezTo>
                    <a:cubicBezTo>
                      <a:pt x="249" y="303"/>
                      <a:pt x="249" y="303"/>
                      <a:pt x="249" y="303"/>
                    </a:cubicBezTo>
                    <a:cubicBezTo>
                      <a:pt x="254" y="300"/>
                      <a:pt x="254" y="300"/>
                      <a:pt x="254" y="300"/>
                    </a:cubicBezTo>
                    <a:cubicBezTo>
                      <a:pt x="254" y="300"/>
                      <a:pt x="254" y="296"/>
                      <a:pt x="254" y="296"/>
                    </a:cubicBezTo>
                    <a:cubicBezTo>
                      <a:pt x="255" y="297"/>
                      <a:pt x="257" y="296"/>
                      <a:pt x="259" y="297"/>
                    </a:cubicBezTo>
                    <a:cubicBezTo>
                      <a:pt x="261" y="297"/>
                      <a:pt x="265" y="295"/>
                      <a:pt x="265" y="295"/>
                    </a:cubicBezTo>
                    <a:cubicBezTo>
                      <a:pt x="261" y="289"/>
                      <a:pt x="261" y="289"/>
                      <a:pt x="261" y="289"/>
                    </a:cubicBezTo>
                    <a:cubicBezTo>
                      <a:pt x="261" y="289"/>
                      <a:pt x="260" y="289"/>
                      <a:pt x="259" y="286"/>
                    </a:cubicBezTo>
                    <a:cubicBezTo>
                      <a:pt x="258" y="283"/>
                      <a:pt x="255" y="279"/>
                      <a:pt x="255" y="279"/>
                    </a:cubicBezTo>
                    <a:cubicBezTo>
                      <a:pt x="255" y="279"/>
                      <a:pt x="252" y="279"/>
                      <a:pt x="250" y="278"/>
                    </a:cubicBezTo>
                    <a:cubicBezTo>
                      <a:pt x="247" y="277"/>
                      <a:pt x="249" y="278"/>
                      <a:pt x="247" y="277"/>
                    </a:cubicBezTo>
                    <a:cubicBezTo>
                      <a:pt x="246" y="275"/>
                      <a:pt x="239" y="271"/>
                      <a:pt x="239" y="271"/>
                    </a:cubicBezTo>
                    <a:cubicBezTo>
                      <a:pt x="239" y="271"/>
                      <a:pt x="236" y="271"/>
                      <a:pt x="235" y="269"/>
                    </a:cubicBezTo>
                    <a:cubicBezTo>
                      <a:pt x="234" y="266"/>
                      <a:pt x="234" y="259"/>
                      <a:pt x="234" y="259"/>
                    </a:cubicBezTo>
                    <a:cubicBezTo>
                      <a:pt x="236" y="255"/>
                      <a:pt x="236" y="255"/>
                      <a:pt x="236" y="255"/>
                    </a:cubicBezTo>
                    <a:cubicBezTo>
                      <a:pt x="240" y="247"/>
                      <a:pt x="240" y="247"/>
                      <a:pt x="240" y="247"/>
                    </a:cubicBezTo>
                    <a:cubicBezTo>
                      <a:pt x="241" y="240"/>
                      <a:pt x="241" y="240"/>
                      <a:pt x="241" y="240"/>
                    </a:cubicBezTo>
                    <a:cubicBezTo>
                      <a:pt x="249" y="230"/>
                      <a:pt x="249" y="230"/>
                      <a:pt x="249" y="230"/>
                    </a:cubicBezTo>
                    <a:cubicBezTo>
                      <a:pt x="251" y="223"/>
                      <a:pt x="251" y="223"/>
                      <a:pt x="251" y="223"/>
                    </a:cubicBezTo>
                    <a:cubicBezTo>
                      <a:pt x="253" y="216"/>
                      <a:pt x="253" y="216"/>
                      <a:pt x="253" y="216"/>
                    </a:cubicBezTo>
                    <a:cubicBezTo>
                      <a:pt x="254" y="209"/>
                      <a:pt x="254" y="209"/>
                      <a:pt x="254" y="209"/>
                    </a:cubicBezTo>
                    <a:cubicBezTo>
                      <a:pt x="253" y="203"/>
                      <a:pt x="253" y="203"/>
                      <a:pt x="253" y="203"/>
                    </a:cubicBezTo>
                    <a:cubicBezTo>
                      <a:pt x="264" y="203"/>
                      <a:pt x="264" y="203"/>
                      <a:pt x="264" y="203"/>
                    </a:cubicBezTo>
                    <a:cubicBezTo>
                      <a:pt x="264" y="206"/>
                      <a:pt x="264" y="206"/>
                      <a:pt x="264" y="206"/>
                    </a:cubicBezTo>
                    <a:cubicBezTo>
                      <a:pt x="264" y="206"/>
                      <a:pt x="265" y="202"/>
                      <a:pt x="266" y="202"/>
                    </a:cubicBezTo>
                    <a:cubicBezTo>
                      <a:pt x="267" y="202"/>
                      <a:pt x="273" y="199"/>
                      <a:pt x="273" y="199"/>
                    </a:cubicBezTo>
                    <a:cubicBezTo>
                      <a:pt x="276" y="200"/>
                      <a:pt x="276" y="200"/>
                      <a:pt x="276" y="200"/>
                    </a:cubicBezTo>
                    <a:cubicBezTo>
                      <a:pt x="282" y="202"/>
                      <a:pt x="282" y="202"/>
                      <a:pt x="282" y="202"/>
                    </a:cubicBezTo>
                    <a:cubicBezTo>
                      <a:pt x="282" y="202"/>
                      <a:pt x="285" y="202"/>
                      <a:pt x="284" y="204"/>
                    </a:cubicBezTo>
                    <a:cubicBezTo>
                      <a:pt x="283" y="206"/>
                      <a:pt x="283" y="206"/>
                      <a:pt x="284" y="206"/>
                    </a:cubicBezTo>
                    <a:cubicBezTo>
                      <a:pt x="285" y="206"/>
                      <a:pt x="288" y="203"/>
                      <a:pt x="288" y="203"/>
                    </a:cubicBezTo>
                    <a:cubicBezTo>
                      <a:pt x="293" y="205"/>
                      <a:pt x="293" y="205"/>
                      <a:pt x="293" y="205"/>
                    </a:cubicBezTo>
                    <a:cubicBezTo>
                      <a:pt x="288" y="200"/>
                      <a:pt x="288" y="200"/>
                      <a:pt x="288" y="200"/>
                    </a:cubicBezTo>
                    <a:cubicBezTo>
                      <a:pt x="288" y="200"/>
                      <a:pt x="288" y="195"/>
                      <a:pt x="288" y="194"/>
                    </a:cubicBezTo>
                    <a:cubicBezTo>
                      <a:pt x="288" y="193"/>
                      <a:pt x="287" y="186"/>
                      <a:pt x="287" y="186"/>
                    </a:cubicBezTo>
                    <a:cubicBezTo>
                      <a:pt x="286" y="181"/>
                      <a:pt x="286" y="181"/>
                      <a:pt x="286" y="181"/>
                    </a:cubicBezTo>
                    <a:cubicBezTo>
                      <a:pt x="285" y="177"/>
                      <a:pt x="285" y="177"/>
                      <a:pt x="285" y="177"/>
                    </a:cubicBezTo>
                    <a:cubicBezTo>
                      <a:pt x="282" y="175"/>
                      <a:pt x="282" y="175"/>
                      <a:pt x="282" y="175"/>
                    </a:cubicBezTo>
                    <a:cubicBezTo>
                      <a:pt x="282" y="171"/>
                      <a:pt x="282" y="171"/>
                      <a:pt x="282" y="171"/>
                    </a:cubicBezTo>
                    <a:cubicBezTo>
                      <a:pt x="279" y="168"/>
                      <a:pt x="279" y="168"/>
                      <a:pt x="279" y="168"/>
                    </a:cubicBezTo>
                    <a:cubicBezTo>
                      <a:pt x="274" y="165"/>
                      <a:pt x="274" y="165"/>
                      <a:pt x="274" y="165"/>
                    </a:cubicBezTo>
                    <a:cubicBezTo>
                      <a:pt x="270" y="164"/>
                      <a:pt x="270" y="164"/>
                      <a:pt x="270" y="164"/>
                    </a:cubicBezTo>
                    <a:cubicBezTo>
                      <a:pt x="267" y="164"/>
                      <a:pt x="267" y="164"/>
                      <a:pt x="267" y="164"/>
                    </a:cubicBezTo>
                    <a:cubicBezTo>
                      <a:pt x="264" y="164"/>
                      <a:pt x="264" y="164"/>
                      <a:pt x="264" y="164"/>
                    </a:cubicBezTo>
                    <a:cubicBezTo>
                      <a:pt x="261" y="161"/>
                      <a:pt x="261" y="161"/>
                      <a:pt x="261" y="161"/>
                    </a:cubicBezTo>
                    <a:cubicBezTo>
                      <a:pt x="261" y="161"/>
                      <a:pt x="260" y="155"/>
                      <a:pt x="260" y="154"/>
                    </a:cubicBezTo>
                    <a:cubicBezTo>
                      <a:pt x="260" y="153"/>
                      <a:pt x="259" y="148"/>
                      <a:pt x="259" y="148"/>
                    </a:cubicBezTo>
                    <a:cubicBezTo>
                      <a:pt x="258" y="141"/>
                      <a:pt x="258" y="141"/>
                      <a:pt x="258" y="141"/>
                    </a:cubicBezTo>
                    <a:cubicBezTo>
                      <a:pt x="256" y="135"/>
                      <a:pt x="256" y="135"/>
                      <a:pt x="256" y="135"/>
                    </a:cubicBezTo>
                    <a:cubicBezTo>
                      <a:pt x="256" y="135"/>
                      <a:pt x="254" y="131"/>
                      <a:pt x="253" y="129"/>
                    </a:cubicBezTo>
                    <a:cubicBezTo>
                      <a:pt x="252" y="128"/>
                      <a:pt x="251" y="124"/>
                      <a:pt x="251" y="124"/>
                    </a:cubicBezTo>
                    <a:cubicBezTo>
                      <a:pt x="249" y="118"/>
                      <a:pt x="249" y="118"/>
                      <a:pt x="249" y="118"/>
                    </a:cubicBezTo>
                    <a:cubicBezTo>
                      <a:pt x="243" y="117"/>
                      <a:pt x="243" y="117"/>
                      <a:pt x="243" y="117"/>
                    </a:cubicBezTo>
                    <a:cubicBezTo>
                      <a:pt x="232" y="114"/>
                      <a:pt x="232" y="114"/>
                      <a:pt x="232" y="114"/>
                    </a:cubicBezTo>
                    <a:cubicBezTo>
                      <a:pt x="227" y="111"/>
                      <a:pt x="227" y="111"/>
                      <a:pt x="227" y="111"/>
                    </a:cubicBezTo>
                    <a:cubicBezTo>
                      <a:pt x="227" y="109"/>
                      <a:pt x="227" y="109"/>
                      <a:pt x="227" y="109"/>
                    </a:cubicBezTo>
                    <a:cubicBezTo>
                      <a:pt x="230" y="108"/>
                      <a:pt x="230" y="108"/>
                      <a:pt x="230" y="108"/>
                    </a:cubicBezTo>
                    <a:cubicBezTo>
                      <a:pt x="230" y="108"/>
                      <a:pt x="232" y="108"/>
                      <a:pt x="234" y="108"/>
                    </a:cubicBezTo>
                    <a:cubicBezTo>
                      <a:pt x="236" y="109"/>
                      <a:pt x="238" y="109"/>
                      <a:pt x="239" y="109"/>
                    </a:cubicBezTo>
                    <a:cubicBezTo>
                      <a:pt x="241" y="109"/>
                      <a:pt x="243" y="109"/>
                      <a:pt x="243" y="109"/>
                    </a:cubicBezTo>
                    <a:cubicBezTo>
                      <a:pt x="247" y="104"/>
                      <a:pt x="247" y="104"/>
                      <a:pt x="247" y="104"/>
                    </a:cubicBezTo>
                    <a:cubicBezTo>
                      <a:pt x="259" y="98"/>
                      <a:pt x="259" y="98"/>
                      <a:pt x="259" y="98"/>
                    </a:cubicBezTo>
                    <a:cubicBezTo>
                      <a:pt x="264" y="97"/>
                      <a:pt x="264" y="97"/>
                      <a:pt x="264" y="97"/>
                    </a:cubicBezTo>
                    <a:cubicBezTo>
                      <a:pt x="270" y="97"/>
                      <a:pt x="270" y="97"/>
                      <a:pt x="270" y="97"/>
                    </a:cubicBezTo>
                    <a:cubicBezTo>
                      <a:pt x="270" y="97"/>
                      <a:pt x="270" y="100"/>
                      <a:pt x="272" y="101"/>
                    </a:cubicBezTo>
                    <a:cubicBezTo>
                      <a:pt x="273" y="102"/>
                      <a:pt x="274" y="102"/>
                      <a:pt x="275" y="102"/>
                    </a:cubicBezTo>
                    <a:cubicBezTo>
                      <a:pt x="276" y="103"/>
                      <a:pt x="281" y="103"/>
                      <a:pt x="281" y="103"/>
                    </a:cubicBezTo>
                    <a:cubicBezTo>
                      <a:pt x="284" y="105"/>
                      <a:pt x="284" y="105"/>
                      <a:pt x="284" y="105"/>
                    </a:cubicBezTo>
                    <a:cubicBezTo>
                      <a:pt x="287" y="109"/>
                      <a:pt x="287" y="109"/>
                      <a:pt x="287" y="109"/>
                    </a:cubicBezTo>
                    <a:cubicBezTo>
                      <a:pt x="294" y="113"/>
                      <a:pt x="294" y="113"/>
                      <a:pt x="294" y="113"/>
                    </a:cubicBezTo>
                    <a:cubicBezTo>
                      <a:pt x="294" y="113"/>
                      <a:pt x="294" y="115"/>
                      <a:pt x="293" y="116"/>
                    </a:cubicBezTo>
                    <a:cubicBezTo>
                      <a:pt x="292" y="117"/>
                      <a:pt x="294" y="119"/>
                      <a:pt x="290" y="121"/>
                    </a:cubicBezTo>
                    <a:cubicBezTo>
                      <a:pt x="287" y="122"/>
                      <a:pt x="283" y="126"/>
                      <a:pt x="282" y="126"/>
                    </a:cubicBezTo>
                    <a:cubicBezTo>
                      <a:pt x="282" y="127"/>
                      <a:pt x="279" y="130"/>
                      <a:pt x="279" y="130"/>
                    </a:cubicBezTo>
                    <a:cubicBezTo>
                      <a:pt x="277" y="133"/>
                      <a:pt x="277" y="133"/>
                      <a:pt x="277" y="133"/>
                    </a:cubicBezTo>
                    <a:cubicBezTo>
                      <a:pt x="278" y="136"/>
                      <a:pt x="278" y="136"/>
                      <a:pt x="278" y="136"/>
                    </a:cubicBezTo>
                    <a:cubicBezTo>
                      <a:pt x="278" y="136"/>
                      <a:pt x="278" y="137"/>
                      <a:pt x="278" y="137"/>
                    </a:cubicBezTo>
                    <a:cubicBezTo>
                      <a:pt x="278" y="138"/>
                      <a:pt x="276" y="141"/>
                      <a:pt x="276" y="141"/>
                    </a:cubicBezTo>
                    <a:cubicBezTo>
                      <a:pt x="277" y="145"/>
                      <a:pt x="277" y="145"/>
                      <a:pt x="277" y="145"/>
                    </a:cubicBezTo>
                    <a:cubicBezTo>
                      <a:pt x="277" y="145"/>
                      <a:pt x="278" y="147"/>
                      <a:pt x="278" y="148"/>
                    </a:cubicBezTo>
                    <a:cubicBezTo>
                      <a:pt x="279" y="150"/>
                      <a:pt x="286" y="151"/>
                      <a:pt x="286" y="151"/>
                    </a:cubicBezTo>
                    <a:cubicBezTo>
                      <a:pt x="293" y="151"/>
                      <a:pt x="293" y="151"/>
                      <a:pt x="293" y="151"/>
                    </a:cubicBezTo>
                    <a:cubicBezTo>
                      <a:pt x="299" y="157"/>
                      <a:pt x="299" y="157"/>
                      <a:pt x="299" y="157"/>
                    </a:cubicBezTo>
                    <a:cubicBezTo>
                      <a:pt x="304" y="160"/>
                      <a:pt x="304" y="160"/>
                      <a:pt x="304" y="160"/>
                    </a:cubicBezTo>
                    <a:cubicBezTo>
                      <a:pt x="310" y="158"/>
                      <a:pt x="310" y="158"/>
                      <a:pt x="310" y="158"/>
                    </a:cubicBezTo>
                    <a:cubicBezTo>
                      <a:pt x="315" y="155"/>
                      <a:pt x="315" y="155"/>
                      <a:pt x="315" y="155"/>
                    </a:cubicBezTo>
                    <a:cubicBezTo>
                      <a:pt x="319" y="152"/>
                      <a:pt x="319" y="152"/>
                      <a:pt x="319" y="152"/>
                    </a:cubicBezTo>
                    <a:cubicBezTo>
                      <a:pt x="319" y="152"/>
                      <a:pt x="321" y="149"/>
                      <a:pt x="322" y="148"/>
                    </a:cubicBezTo>
                    <a:cubicBezTo>
                      <a:pt x="323" y="148"/>
                      <a:pt x="325" y="145"/>
                      <a:pt x="325" y="145"/>
                    </a:cubicBezTo>
                    <a:cubicBezTo>
                      <a:pt x="325" y="145"/>
                      <a:pt x="327" y="144"/>
                      <a:pt x="327" y="143"/>
                    </a:cubicBezTo>
                    <a:cubicBezTo>
                      <a:pt x="327" y="142"/>
                      <a:pt x="326" y="135"/>
                      <a:pt x="326" y="135"/>
                    </a:cubicBezTo>
                    <a:cubicBezTo>
                      <a:pt x="324" y="130"/>
                      <a:pt x="324" y="130"/>
                      <a:pt x="324" y="130"/>
                    </a:cubicBezTo>
                    <a:cubicBezTo>
                      <a:pt x="322" y="125"/>
                      <a:pt x="322" y="125"/>
                      <a:pt x="322" y="125"/>
                    </a:cubicBezTo>
                    <a:cubicBezTo>
                      <a:pt x="322" y="125"/>
                      <a:pt x="321" y="122"/>
                      <a:pt x="321" y="121"/>
                    </a:cubicBezTo>
                    <a:cubicBezTo>
                      <a:pt x="321" y="120"/>
                      <a:pt x="319" y="117"/>
                      <a:pt x="319" y="117"/>
                    </a:cubicBezTo>
                    <a:cubicBezTo>
                      <a:pt x="316" y="114"/>
                      <a:pt x="316" y="114"/>
                      <a:pt x="316" y="114"/>
                    </a:cubicBezTo>
                    <a:cubicBezTo>
                      <a:pt x="318" y="110"/>
                      <a:pt x="318" y="110"/>
                      <a:pt x="318" y="110"/>
                    </a:cubicBezTo>
                    <a:cubicBezTo>
                      <a:pt x="319" y="108"/>
                      <a:pt x="319" y="108"/>
                      <a:pt x="319" y="108"/>
                    </a:cubicBezTo>
                    <a:cubicBezTo>
                      <a:pt x="324" y="103"/>
                      <a:pt x="324" y="103"/>
                      <a:pt x="324" y="103"/>
                    </a:cubicBezTo>
                    <a:cubicBezTo>
                      <a:pt x="326" y="100"/>
                      <a:pt x="326" y="100"/>
                      <a:pt x="326" y="100"/>
                    </a:cubicBezTo>
                    <a:cubicBezTo>
                      <a:pt x="322" y="96"/>
                      <a:pt x="322" y="96"/>
                      <a:pt x="322" y="96"/>
                    </a:cubicBezTo>
                    <a:cubicBezTo>
                      <a:pt x="320" y="96"/>
                      <a:pt x="320" y="96"/>
                      <a:pt x="320" y="96"/>
                    </a:cubicBezTo>
                    <a:cubicBezTo>
                      <a:pt x="324" y="93"/>
                      <a:pt x="324" y="93"/>
                      <a:pt x="324" y="93"/>
                    </a:cubicBezTo>
                    <a:cubicBezTo>
                      <a:pt x="328" y="91"/>
                      <a:pt x="328" y="91"/>
                      <a:pt x="328" y="91"/>
                    </a:cubicBezTo>
                    <a:cubicBezTo>
                      <a:pt x="332" y="82"/>
                      <a:pt x="332" y="82"/>
                      <a:pt x="332" y="82"/>
                    </a:cubicBezTo>
                    <a:cubicBezTo>
                      <a:pt x="334" y="76"/>
                      <a:pt x="334" y="76"/>
                      <a:pt x="334" y="76"/>
                    </a:cubicBezTo>
                    <a:cubicBezTo>
                      <a:pt x="338" y="68"/>
                      <a:pt x="338" y="68"/>
                      <a:pt x="338" y="68"/>
                    </a:cubicBezTo>
                    <a:cubicBezTo>
                      <a:pt x="338" y="68"/>
                      <a:pt x="339" y="61"/>
                      <a:pt x="339" y="60"/>
                    </a:cubicBezTo>
                    <a:cubicBezTo>
                      <a:pt x="339" y="60"/>
                      <a:pt x="341" y="58"/>
                      <a:pt x="341" y="58"/>
                    </a:cubicBezTo>
                    <a:cubicBezTo>
                      <a:pt x="345" y="54"/>
                      <a:pt x="345" y="54"/>
                      <a:pt x="345" y="54"/>
                    </a:cubicBezTo>
                    <a:cubicBezTo>
                      <a:pt x="347" y="49"/>
                      <a:pt x="347" y="49"/>
                      <a:pt x="347" y="49"/>
                    </a:cubicBezTo>
                    <a:cubicBezTo>
                      <a:pt x="349" y="45"/>
                      <a:pt x="349" y="45"/>
                      <a:pt x="349" y="45"/>
                    </a:cubicBezTo>
                    <a:cubicBezTo>
                      <a:pt x="353" y="39"/>
                      <a:pt x="353" y="39"/>
                      <a:pt x="353" y="39"/>
                    </a:cubicBezTo>
                    <a:cubicBezTo>
                      <a:pt x="356" y="41"/>
                      <a:pt x="356" y="41"/>
                      <a:pt x="356" y="41"/>
                    </a:cubicBezTo>
                    <a:cubicBezTo>
                      <a:pt x="356" y="41"/>
                      <a:pt x="357" y="43"/>
                      <a:pt x="357" y="44"/>
                    </a:cubicBezTo>
                    <a:cubicBezTo>
                      <a:pt x="357" y="45"/>
                      <a:pt x="357" y="46"/>
                      <a:pt x="358" y="46"/>
                    </a:cubicBezTo>
                    <a:cubicBezTo>
                      <a:pt x="359" y="46"/>
                      <a:pt x="358" y="46"/>
                      <a:pt x="360" y="45"/>
                    </a:cubicBezTo>
                    <a:cubicBezTo>
                      <a:pt x="361" y="44"/>
                      <a:pt x="362" y="41"/>
                      <a:pt x="362" y="40"/>
                    </a:cubicBezTo>
                    <a:cubicBezTo>
                      <a:pt x="362" y="39"/>
                      <a:pt x="363" y="39"/>
                      <a:pt x="361" y="38"/>
                    </a:cubicBezTo>
                    <a:cubicBezTo>
                      <a:pt x="359" y="37"/>
                      <a:pt x="356" y="36"/>
                      <a:pt x="356" y="36"/>
                    </a:cubicBezTo>
                    <a:cubicBezTo>
                      <a:pt x="356" y="36"/>
                      <a:pt x="353" y="35"/>
                      <a:pt x="353" y="34"/>
                    </a:cubicBezTo>
                    <a:cubicBezTo>
                      <a:pt x="353" y="33"/>
                      <a:pt x="356" y="26"/>
                      <a:pt x="356" y="26"/>
                    </a:cubicBezTo>
                    <a:cubicBezTo>
                      <a:pt x="359" y="18"/>
                      <a:pt x="359" y="18"/>
                      <a:pt x="359" y="18"/>
                    </a:cubicBezTo>
                    <a:cubicBezTo>
                      <a:pt x="360" y="13"/>
                      <a:pt x="360" y="13"/>
                      <a:pt x="360" y="13"/>
                    </a:cubicBezTo>
                    <a:cubicBezTo>
                      <a:pt x="362" y="10"/>
                      <a:pt x="362" y="10"/>
                      <a:pt x="362" y="10"/>
                    </a:cubicBezTo>
                    <a:cubicBezTo>
                      <a:pt x="364" y="6"/>
                      <a:pt x="366" y="1"/>
                      <a:pt x="369" y="0"/>
                    </a:cubicBezTo>
                    <a:cubicBezTo>
                      <a:pt x="1189" y="0"/>
                      <a:pt x="1189" y="0"/>
                      <a:pt x="1189" y="0"/>
                    </a:cubicBezTo>
                    <a:cubicBezTo>
                      <a:pt x="1189" y="591"/>
                      <a:pt x="1189" y="591"/>
                      <a:pt x="1189" y="591"/>
                    </a:cubicBezTo>
                    <a:cubicBezTo>
                      <a:pt x="1177" y="595"/>
                      <a:pt x="1177" y="595"/>
                      <a:pt x="1177" y="595"/>
                    </a:cubicBezTo>
                    <a:cubicBezTo>
                      <a:pt x="1176" y="595"/>
                      <a:pt x="1153" y="592"/>
                      <a:pt x="1154" y="599"/>
                    </a:cubicBezTo>
                    <a:cubicBezTo>
                      <a:pt x="1154" y="603"/>
                      <a:pt x="1159" y="604"/>
                      <a:pt x="1159" y="604"/>
                    </a:cubicBezTo>
                    <a:cubicBezTo>
                      <a:pt x="1169" y="614"/>
                      <a:pt x="1169" y="614"/>
                      <a:pt x="1169" y="614"/>
                    </a:cubicBezTo>
                    <a:cubicBezTo>
                      <a:pt x="1168" y="619"/>
                      <a:pt x="1168" y="619"/>
                      <a:pt x="1168" y="619"/>
                    </a:cubicBezTo>
                    <a:cubicBezTo>
                      <a:pt x="1175" y="621"/>
                      <a:pt x="1175" y="621"/>
                      <a:pt x="1175" y="621"/>
                    </a:cubicBezTo>
                    <a:cubicBezTo>
                      <a:pt x="1189" y="621"/>
                      <a:pt x="1189" y="621"/>
                      <a:pt x="1189" y="621"/>
                    </a:cubicBezTo>
                    <a:cubicBezTo>
                      <a:pt x="1189" y="631"/>
                      <a:pt x="1189" y="631"/>
                      <a:pt x="1189" y="631"/>
                    </a:cubicBezTo>
                    <a:cubicBezTo>
                      <a:pt x="1180" y="632"/>
                      <a:pt x="1171" y="633"/>
                      <a:pt x="1170" y="633"/>
                    </a:cubicBezTo>
                    <a:cubicBezTo>
                      <a:pt x="1162" y="644"/>
                      <a:pt x="1162" y="644"/>
                      <a:pt x="1162" y="644"/>
                    </a:cubicBezTo>
                    <a:cubicBezTo>
                      <a:pt x="1172" y="657"/>
                      <a:pt x="1172" y="657"/>
                      <a:pt x="1172" y="657"/>
                    </a:cubicBezTo>
                    <a:cubicBezTo>
                      <a:pt x="1171" y="666"/>
                      <a:pt x="1171" y="666"/>
                      <a:pt x="1171" y="666"/>
                    </a:cubicBezTo>
                    <a:cubicBezTo>
                      <a:pt x="1162" y="672"/>
                      <a:pt x="1162" y="672"/>
                      <a:pt x="1162" y="672"/>
                    </a:cubicBezTo>
                    <a:cubicBezTo>
                      <a:pt x="1169" y="680"/>
                      <a:pt x="1169" y="680"/>
                      <a:pt x="1169" y="680"/>
                    </a:cubicBezTo>
                    <a:cubicBezTo>
                      <a:pt x="1182" y="679"/>
                      <a:pt x="1182" y="679"/>
                      <a:pt x="1182" y="679"/>
                    </a:cubicBezTo>
                    <a:cubicBezTo>
                      <a:pt x="1189" y="684"/>
                      <a:pt x="1189" y="684"/>
                      <a:pt x="1189" y="684"/>
                    </a:cubicBezTo>
                    <a:cubicBezTo>
                      <a:pt x="1189" y="722"/>
                      <a:pt x="1189" y="722"/>
                      <a:pt x="1189" y="722"/>
                    </a:cubicBezTo>
                    <a:cubicBezTo>
                      <a:pt x="1186" y="722"/>
                      <a:pt x="1183" y="723"/>
                      <a:pt x="1179" y="723"/>
                    </a:cubicBezTo>
                    <a:cubicBezTo>
                      <a:pt x="1173" y="733"/>
                      <a:pt x="1173" y="733"/>
                      <a:pt x="1173" y="733"/>
                    </a:cubicBezTo>
                    <a:cubicBezTo>
                      <a:pt x="1132" y="725"/>
                      <a:pt x="1132" y="725"/>
                      <a:pt x="1132" y="725"/>
                    </a:cubicBezTo>
                    <a:cubicBezTo>
                      <a:pt x="1119" y="717"/>
                      <a:pt x="1119" y="717"/>
                      <a:pt x="1119" y="717"/>
                    </a:cubicBezTo>
                    <a:cubicBezTo>
                      <a:pt x="1108" y="724"/>
                      <a:pt x="1111" y="722"/>
                      <a:pt x="1102" y="731"/>
                    </a:cubicBezTo>
                    <a:cubicBezTo>
                      <a:pt x="1077" y="724"/>
                      <a:pt x="1077" y="724"/>
                      <a:pt x="1077" y="724"/>
                    </a:cubicBezTo>
                    <a:cubicBezTo>
                      <a:pt x="1062" y="732"/>
                      <a:pt x="1062" y="732"/>
                      <a:pt x="1062" y="732"/>
                    </a:cubicBezTo>
                    <a:cubicBezTo>
                      <a:pt x="1044" y="749"/>
                      <a:pt x="1044" y="749"/>
                      <a:pt x="1044" y="749"/>
                    </a:cubicBezTo>
                    <a:cubicBezTo>
                      <a:pt x="1015" y="748"/>
                      <a:pt x="1015" y="748"/>
                      <a:pt x="1015" y="748"/>
                    </a:cubicBezTo>
                    <a:cubicBezTo>
                      <a:pt x="1008" y="739"/>
                      <a:pt x="1008" y="739"/>
                      <a:pt x="1008" y="739"/>
                    </a:cubicBezTo>
                    <a:cubicBezTo>
                      <a:pt x="1007" y="747"/>
                      <a:pt x="1007" y="747"/>
                      <a:pt x="1007" y="747"/>
                    </a:cubicBezTo>
                    <a:cubicBezTo>
                      <a:pt x="1013" y="755"/>
                      <a:pt x="1013" y="755"/>
                      <a:pt x="1013" y="755"/>
                    </a:cubicBezTo>
                    <a:cubicBezTo>
                      <a:pt x="1002" y="761"/>
                      <a:pt x="1002" y="761"/>
                      <a:pt x="1002" y="761"/>
                    </a:cubicBezTo>
                    <a:cubicBezTo>
                      <a:pt x="998" y="750"/>
                      <a:pt x="998" y="750"/>
                      <a:pt x="998" y="750"/>
                    </a:cubicBezTo>
                    <a:cubicBezTo>
                      <a:pt x="988" y="737"/>
                      <a:pt x="988" y="737"/>
                      <a:pt x="988" y="737"/>
                    </a:cubicBezTo>
                    <a:cubicBezTo>
                      <a:pt x="974" y="734"/>
                      <a:pt x="974" y="734"/>
                      <a:pt x="974" y="734"/>
                    </a:cubicBezTo>
                    <a:cubicBezTo>
                      <a:pt x="966" y="728"/>
                      <a:pt x="966" y="728"/>
                      <a:pt x="966" y="728"/>
                    </a:cubicBezTo>
                    <a:cubicBezTo>
                      <a:pt x="964" y="728"/>
                      <a:pt x="935" y="731"/>
                      <a:pt x="929" y="732"/>
                    </a:cubicBezTo>
                    <a:cubicBezTo>
                      <a:pt x="922" y="727"/>
                      <a:pt x="921" y="727"/>
                      <a:pt x="913" y="723"/>
                    </a:cubicBezTo>
                    <a:cubicBezTo>
                      <a:pt x="905" y="729"/>
                      <a:pt x="905" y="729"/>
                      <a:pt x="905" y="729"/>
                    </a:cubicBezTo>
                    <a:cubicBezTo>
                      <a:pt x="905" y="729"/>
                      <a:pt x="901" y="736"/>
                      <a:pt x="894" y="737"/>
                    </a:cubicBezTo>
                    <a:cubicBezTo>
                      <a:pt x="887" y="737"/>
                      <a:pt x="888" y="727"/>
                      <a:pt x="888" y="727"/>
                    </a:cubicBezTo>
                    <a:cubicBezTo>
                      <a:pt x="877" y="729"/>
                      <a:pt x="877" y="729"/>
                      <a:pt x="877" y="729"/>
                    </a:cubicBezTo>
                    <a:cubicBezTo>
                      <a:pt x="864" y="748"/>
                      <a:pt x="864" y="748"/>
                      <a:pt x="864" y="748"/>
                    </a:cubicBezTo>
                    <a:cubicBezTo>
                      <a:pt x="847" y="762"/>
                      <a:pt x="847" y="762"/>
                      <a:pt x="847" y="762"/>
                    </a:cubicBezTo>
                    <a:cubicBezTo>
                      <a:pt x="837" y="777"/>
                      <a:pt x="837" y="777"/>
                      <a:pt x="837" y="777"/>
                    </a:cubicBezTo>
                    <a:cubicBezTo>
                      <a:pt x="819" y="784"/>
                      <a:pt x="819" y="784"/>
                      <a:pt x="819" y="784"/>
                    </a:cubicBezTo>
                    <a:cubicBezTo>
                      <a:pt x="820" y="791"/>
                      <a:pt x="820" y="791"/>
                      <a:pt x="820" y="791"/>
                    </a:cubicBezTo>
                    <a:cubicBezTo>
                      <a:pt x="838" y="806"/>
                      <a:pt x="838" y="806"/>
                      <a:pt x="838" y="806"/>
                    </a:cubicBezTo>
                    <a:cubicBezTo>
                      <a:pt x="825" y="816"/>
                      <a:pt x="825" y="816"/>
                      <a:pt x="825" y="816"/>
                    </a:cubicBezTo>
                    <a:cubicBezTo>
                      <a:pt x="806" y="795"/>
                      <a:pt x="813" y="811"/>
                      <a:pt x="789" y="792"/>
                    </a:cubicBezTo>
                    <a:cubicBezTo>
                      <a:pt x="785" y="807"/>
                      <a:pt x="785" y="802"/>
                      <a:pt x="786" y="814"/>
                    </a:cubicBezTo>
                    <a:cubicBezTo>
                      <a:pt x="776" y="822"/>
                      <a:pt x="776" y="822"/>
                      <a:pt x="776" y="822"/>
                    </a:cubicBezTo>
                    <a:cubicBezTo>
                      <a:pt x="782" y="843"/>
                      <a:pt x="778" y="836"/>
                      <a:pt x="791" y="851"/>
                    </a:cubicBezTo>
                    <a:cubicBezTo>
                      <a:pt x="784" y="867"/>
                      <a:pt x="785" y="860"/>
                      <a:pt x="786" y="880"/>
                    </a:cubicBezTo>
                    <a:cubicBezTo>
                      <a:pt x="805" y="886"/>
                      <a:pt x="805" y="886"/>
                      <a:pt x="805" y="886"/>
                    </a:cubicBezTo>
                    <a:cubicBezTo>
                      <a:pt x="809" y="897"/>
                      <a:pt x="809" y="897"/>
                      <a:pt x="809" y="897"/>
                    </a:cubicBezTo>
                    <a:cubicBezTo>
                      <a:pt x="822" y="903"/>
                      <a:pt x="822" y="903"/>
                      <a:pt x="822" y="903"/>
                    </a:cubicBezTo>
                    <a:cubicBezTo>
                      <a:pt x="834" y="895"/>
                      <a:pt x="834" y="895"/>
                      <a:pt x="834" y="895"/>
                    </a:cubicBezTo>
                    <a:cubicBezTo>
                      <a:pt x="851" y="904"/>
                      <a:pt x="851" y="904"/>
                      <a:pt x="851" y="904"/>
                    </a:cubicBezTo>
                    <a:cubicBezTo>
                      <a:pt x="874" y="921"/>
                      <a:pt x="874" y="921"/>
                      <a:pt x="874" y="921"/>
                    </a:cubicBezTo>
                    <a:cubicBezTo>
                      <a:pt x="888" y="938"/>
                      <a:pt x="888" y="938"/>
                      <a:pt x="888" y="938"/>
                    </a:cubicBezTo>
                    <a:cubicBezTo>
                      <a:pt x="880" y="932"/>
                      <a:pt x="880" y="932"/>
                      <a:pt x="880" y="932"/>
                    </a:cubicBezTo>
                    <a:cubicBezTo>
                      <a:pt x="875" y="934"/>
                      <a:pt x="875" y="934"/>
                      <a:pt x="875" y="934"/>
                    </a:cubicBezTo>
                    <a:cubicBezTo>
                      <a:pt x="878" y="940"/>
                      <a:pt x="878" y="940"/>
                      <a:pt x="878" y="940"/>
                    </a:cubicBezTo>
                    <a:cubicBezTo>
                      <a:pt x="895" y="944"/>
                      <a:pt x="895" y="944"/>
                      <a:pt x="895" y="944"/>
                    </a:cubicBezTo>
                    <a:cubicBezTo>
                      <a:pt x="895" y="958"/>
                      <a:pt x="895" y="958"/>
                      <a:pt x="895" y="958"/>
                    </a:cubicBezTo>
                    <a:cubicBezTo>
                      <a:pt x="882" y="1006"/>
                      <a:pt x="882" y="1006"/>
                      <a:pt x="882" y="1006"/>
                    </a:cubicBezTo>
                    <a:cubicBezTo>
                      <a:pt x="871" y="1028"/>
                      <a:pt x="871" y="1028"/>
                      <a:pt x="871" y="1028"/>
                    </a:cubicBezTo>
                    <a:cubicBezTo>
                      <a:pt x="868" y="1042"/>
                      <a:pt x="868" y="1042"/>
                      <a:pt x="868" y="1042"/>
                    </a:cubicBezTo>
                    <a:cubicBezTo>
                      <a:pt x="867" y="1055"/>
                      <a:pt x="867" y="1055"/>
                      <a:pt x="867" y="1055"/>
                    </a:cubicBezTo>
                    <a:cubicBezTo>
                      <a:pt x="870" y="1067"/>
                      <a:pt x="870" y="1067"/>
                      <a:pt x="870" y="1067"/>
                    </a:cubicBezTo>
                    <a:cubicBezTo>
                      <a:pt x="870" y="1067"/>
                      <a:pt x="871" y="1070"/>
                      <a:pt x="873" y="1073"/>
                    </a:cubicBezTo>
                    <a:cubicBezTo>
                      <a:pt x="876" y="1076"/>
                      <a:pt x="877" y="1080"/>
                      <a:pt x="881" y="1083"/>
                    </a:cubicBezTo>
                    <a:cubicBezTo>
                      <a:pt x="886" y="1086"/>
                      <a:pt x="884" y="1087"/>
                      <a:pt x="898" y="1088"/>
                    </a:cubicBezTo>
                    <a:cubicBezTo>
                      <a:pt x="912" y="1089"/>
                      <a:pt x="899" y="1096"/>
                      <a:pt x="900" y="1098"/>
                    </a:cubicBezTo>
                    <a:cubicBezTo>
                      <a:pt x="901" y="1100"/>
                      <a:pt x="902" y="1111"/>
                      <a:pt x="907" y="1122"/>
                    </a:cubicBezTo>
                    <a:cubicBezTo>
                      <a:pt x="913" y="1133"/>
                      <a:pt x="916" y="1132"/>
                      <a:pt x="925" y="1136"/>
                    </a:cubicBezTo>
                    <a:cubicBezTo>
                      <a:pt x="933" y="1141"/>
                      <a:pt x="930" y="1143"/>
                      <a:pt x="936" y="1154"/>
                    </a:cubicBezTo>
                    <a:cubicBezTo>
                      <a:pt x="941" y="1164"/>
                      <a:pt x="955" y="1159"/>
                      <a:pt x="957" y="1159"/>
                    </a:cubicBezTo>
                    <a:cubicBezTo>
                      <a:pt x="958" y="1159"/>
                      <a:pt x="960" y="1162"/>
                      <a:pt x="962" y="1165"/>
                    </a:cubicBezTo>
                    <a:cubicBezTo>
                      <a:pt x="962" y="1165"/>
                      <a:pt x="962" y="1165"/>
                      <a:pt x="962" y="1165"/>
                    </a:cubicBezTo>
                    <a:cubicBezTo>
                      <a:pt x="962" y="1165"/>
                      <a:pt x="958" y="1170"/>
                      <a:pt x="956" y="1171"/>
                    </a:cubicBezTo>
                    <a:cubicBezTo>
                      <a:pt x="955" y="1171"/>
                      <a:pt x="954" y="1172"/>
                      <a:pt x="954" y="1173"/>
                    </a:cubicBezTo>
                    <a:cubicBezTo>
                      <a:pt x="953" y="1174"/>
                      <a:pt x="955" y="1175"/>
                      <a:pt x="954" y="1176"/>
                    </a:cubicBezTo>
                    <a:cubicBezTo>
                      <a:pt x="952" y="1177"/>
                      <a:pt x="951" y="1180"/>
                      <a:pt x="951" y="1182"/>
                    </a:cubicBezTo>
                    <a:cubicBezTo>
                      <a:pt x="951" y="1183"/>
                      <a:pt x="950" y="1185"/>
                      <a:pt x="950" y="1185"/>
                    </a:cubicBezTo>
                    <a:cubicBezTo>
                      <a:pt x="950" y="1185"/>
                      <a:pt x="946" y="1190"/>
                      <a:pt x="943" y="1190"/>
                    </a:cubicBezTo>
                    <a:cubicBezTo>
                      <a:pt x="939" y="1190"/>
                      <a:pt x="937" y="1189"/>
                      <a:pt x="934" y="1188"/>
                    </a:cubicBezTo>
                    <a:cubicBezTo>
                      <a:pt x="931" y="1187"/>
                      <a:pt x="930" y="1188"/>
                      <a:pt x="930" y="1188"/>
                    </a:cubicBezTo>
                    <a:cubicBezTo>
                      <a:pt x="930" y="1188"/>
                      <a:pt x="928" y="1188"/>
                      <a:pt x="925" y="1186"/>
                    </a:cubicBezTo>
                    <a:cubicBezTo>
                      <a:pt x="922" y="1185"/>
                      <a:pt x="924" y="1185"/>
                      <a:pt x="924" y="1185"/>
                    </a:cubicBezTo>
                    <a:cubicBezTo>
                      <a:pt x="921" y="1181"/>
                      <a:pt x="921" y="1181"/>
                      <a:pt x="921" y="1181"/>
                    </a:cubicBezTo>
                    <a:cubicBezTo>
                      <a:pt x="918" y="1178"/>
                      <a:pt x="918" y="1178"/>
                      <a:pt x="918" y="1178"/>
                    </a:cubicBezTo>
                    <a:cubicBezTo>
                      <a:pt x="918" y="1178"/>
                      <a:pt x="917" y="1177"/>
                      <a:pt x="917" y="1175"/>
                    </a:cubicBezTo>
                    <a:cubicBezTo>
                      <a:pt x="916" y="1174"/>
                      <a:pt x="916" y="1175"/>
                      <a:pt x="915" y="1175"/>
                    </a:cubicBezTo>
                    <a:cubicBezTo>
                      <a:pt x="913" y="1176"/>
                      <a:pt x="912" y="1176"/>
                      <a:pt x="911" y="1175"/>
                    </a:cubicBezTo>
                    <a:cubicBezTo>
                      <a:pt x="910" y="1175"/>
                      <a:pt x="910" y="1173"/>
                      <a:pt x="910" y="1173"/>
                    </a:cubicBezTo>
                    <a:cubicBezTo>
                      <a:pt x="909" y="1172"/>
                      <a:pt x="907" y="1171"/>
                      <a:pt x="905" y="1170"/>
                    </a:cubicBezTo>
                    <a:cubicBezTo>
                      <a:pt x="902" y="1170"/>
                      <a:pt x="903" y="1168"/>
                      <a:pt x="900" y="1168"/>
                    </a:cubicBezTo>
                    <a:cubicBezTo>
                      <a:pt x="897" y="1168"/>
                      <a:pt x="899" y="1165"/>
                      <a:pt x="899" y="1164"/>
                    </a:cubicBezTo>
                    <a:cubicBezTo>
                      <a:pt x="898" y="1163"/>
                      <a:pt x="896" y="1166"/>
                      <a:pt x="895" y="1167"/>
                    </a:cubicBezTo>
                    <a:cubicBezTo>
                      <a:pt x="894" y="1168"/>
                      <a:pt x="894" y="1169"/>
                      <a:pt x="892" y="1169"/>
                    </a:cubicBezTo>
                    <a:cubicBezTo>
                      <a:pt x="891" y="1169"/>
                      <a:pt x="891" y="1165"/>
                      <a:pt x="891" y="1165"/>
                    </a:cubicBezTo>
                    <a:cubicBezTo>
                      <a:pt x="891" y="1165"/>
                      <a:pt x="891" y="1165"/>
                      <a:pt x="887" y="1165"/>
                    </a:cubicBezTo>
                    <a:cubicBezTo>
                      <a:pt x="883" y="1164"/>
                      <a:pt x="886" y="1167"/>
                      <a:pt x="886" y="1167"/>
                    </a:cubicBezTo>
                    <a:cubicBezTo>
                      <a:pt x="883" y="1172"/>
                      <a:pt x="883" y="1172"/>
                      <a:pt x="883" y="1172"/>
                    </a:cubicBezTo>
                    <a:cubicBezTo>
                      <a:pt x="879" y="1175"/>
                      <a:pt x="879" y="1175"/>
                      <a:pt x="879" y="1175"/>
                    </a:cubicBezTo>
                    <a:cubicBezTo>
                      <a:pt x="879" y="1175"/>
                      <a:pt x="880" y="1178"/>
                      <a:pt x="880" y="1179"/>
                    </a:cubicBezTo>
                    <a:cubicBezTo>
                      <a:pt x="881" y="1181"/>
                      <a:pt x="883" y="1182"/>
                      <a:pt x="883" y="1182"/>
                    </a:cubicBezTo>
                    <a:cubicBezTo>
                      <a:pt x="883" y="1182"/>
                      <a:pt x="885" y="1184"/>
                      <a:pt x="888" y="1185"/>
                    </a:cubicBezTo>
                    <a:cubicBezTo>
                      <a:pt x="890" y="1187"/>
                      <a:pt x="890" y="1187"/>
                      <a:pt x="891" y="1187"/>
                    </a:cubicBezTo>
                    <a:cubicBezTo>
                      <a:pt x="893" y="1187"/>
                      <a:pt x="895" y="1188"/>
                      <a:pt x="898" y="1189"/>
                    </a:cubicBezTo>
                    <a:cubicBezTo>
                      <a:pt x="902" y="1191"/>
                      <a:pt x="900" y="1190"/>
                      <a:pt x="904" y="1194"/>
                    </a:cubicBezTo>
                    <a:cubicBezTo>
                      <a:pt x="909" y="1197"/>
                      <a:pt x="904" y="1194"/>
                      <a:pt x="903" y="1197"/>
                    </a:cubicBezTo>
                    <a:cubicBezTo>
                      <a:pt x="902" y="1199"/>
                      <a:pt x="898" y="1193"/>
                      <a:pt x="895" y="1194"/>
                    </a:cubicBezTo>
                    <a:cubicBezTo>
                      <a:pt x="891" y="1195"/>
                      <a:pt x="890" y="1193"/>
                      <a:pt x="888" y="1193"/>
                    </a:cubicBezTo>
                    <a:cubicBezTo>
                      <a:pt x="888" y="1193"/>
                      <a:pt x="888" y="1194"/>
                      <a:pt x="888" y="1194"/>
                    </a:cubicBezTo>
                    <a:cubicBezTo>
                      <a:pt x="887" y="1194"/>
                      <a:pt x="887" y="1194"/>
                      <a:pt x="887" y="1194"/>
                    </a:cubicBezTo>
                    <a:cubicBezTo>
                      <a:pt x="887" y="1193"/>
                      <a:pt x="886" y="1192"/>
                      <a:pt x="886" y="1192"/>
                    </a:cubicBezTo>
                    <a:cubicBezTo>
                      <a:pt x="885" y="1191"/>
                      <a:pt x="881" y="1190"/>
                      <a:pt x="881" y="1190"/>
                    </a:cubicBezTo>
                    <a:cubicBezTo>
                      <a:pt x="878" y="1190"/>
                      <a:pt x="878" y="1190"/>
                      <a:pt x="878" y="1190"/>
                    </a:cubicBezTo>
                    <a:cubicBezTo>
                      <a:pt x="876" y="1189"/>
                      <a:pt x="876" y="1189"/>
                      <a:pt x="876" y="1189"/>
                    </a:cubicBezTo>
                    <a:cubicBezTo>
                      <a:pt x="873" y="1185"/>
                      <a:pt x="873" y="1185"/>
                      <a:pt x="873" y="1185"/>
                    </a:cubicBezTo>
                    <a:cubicBezTo>
                      <a:pt x="871" y="1183"/>
                      <a:pt x="871" y="1183"/>
                      <a:pt x="871" y="1183"/>
                    </a:cubicBezTo>
                    <a:cubicBezTo>
                      <a:pt x="868" y="1180"/>
                      <a:pt x="868" y="1180"/>
                      <a:pt x="868" y="1180"/>
                    </a:cubicBezTo>
                    <a:cubicBezTo>
                      <a:pt x="869" y="1178"/>
                      <a:pt x="869" y="1178"/>
                      <a:pt x="869" y="1178"/>
                    </a:cubicBezTo>
                    <a:cubicBezTo>
                      <a:pt x="872" y="1176"/>
                      <a:pt x="872" y="1176"/>
                      <a:pt x="872" y="1176"/>
                    </a:cubicBezTo>
                    <a:cubicBezTo>
                      <a:pt x="872" y="1176"/>
                      <a:pt x="873" y="1175"/>
                      <a:pt x="874" y="1173"/>
                    </a:cubicBezTo>
                    <a:cubicBezTo>
                      <a:pt x="875" y="1171"/>
                      <a:pt x="873" y="1172"/>
                      <a:pt x="873" y="1172"/>
                    </a:cubicBezTo>
                    <a:cubicBezTo>
                      <a:pt x="873" y="1172"/>
                      <a:pt x="871" y="1170"/>
                      <a:pt x="869" y="1169"/>
                    </a:cubicBezTo>
                    <a:cubicBezTo>
                      <a:pt x="867" y="1168"/>
                      <a:pt x="865" y="1170"/>
                      <a:pt x="865" y="1170"/>
                    </a:cubicBezTo>
                    <a:cubicBezTo>
                      <a:pt x="860" y="1170"/>
                      <a:pt x="860" y="1170"/>
                      <a:pt x="860" y="1170"/>
                    </a:cubicBezTo>
                    <a:cubicBezTo>
                      <a:pt x="856" y="1169"/>
                      <a:pt x="856" y="1169"/>
                      <a:pt x="856" y="1169"/>
                    </a:cubicBezTo>
                    <a:cubicBezTo>
                      <a:pt x="853" y="1166"/>
                      <a:pt x="853" y="1166"/>
                      <a:pt x="853" y="1166"/>
                    </a:cubicBezTo>
                    <a:cubicBezTo>
                      <a:pt x="847" y="1165"/>
                      <a:pt x="847" y="1165"/>
                      <a:pt x="847" y="1165"/>
                    </a:cubicBezTo>
                    <a:cubicBezTo>
                      <a:pt x="844" y="1163"/>
                      <a:pt x="844" y="1163"/>
                      <a:pt x="844" y="1163"/>
                    </a:cubicBezTo>
                    <a:cubicBezTo>
                      <a:pt x="844" y="1163"/>
                      <a:pt x="844" y="1157"/>
                      <a:pt x="844" y="1156"/>
                    </a:cubicBezTo>
                    <a:cubicBezTo>
                      <a:pt x="844" y="1155"/>
                      <a:pt x="844" y="1152"/>
                      <a:pt x="844" y="1152"/>
                    </a:cubicBezTo>
                    <a:cubicBezTo>
                      <a:pt x="844" y="1152"/>
                      <a:pt x="839" y="1152"/>
                      <a:pt x="837" y="1152"/>
                    </a:cubicBezTo>
                    <a:cubicBezTo>
                      <a:pt x="835" y="1153"/>
                      <a:pt x="833" y="1152"/>
                      <a:pt x="833" y="1152"/>
                    </a:cubicBezTo>
                    <a:cubicBezTo>
                      <a:pt x="833" y="1152"/>
                      <a:pt x="826" y="1151"/>
                      <a:pt x="825" y="1150"/>
                    </a:cubicBezTo>
                    <a:cubicBezTo>
                      <a:pt x="825" y="1148"/>
                      <a:pt x="825" y="1148"/>
                      <a:pt x="824" y="1149"/>
                    </a:cubicBezTo>
                    <a:cubicBezTo>
                      <a:pt x="823" y="1149"/>
                      <a:pt x="818" y="1149"/>
                      <a:pt x="818" y="1149"/>
                    </a:cubicBezTo>
                    <a:cubicBezTo>
                      <a:pt x="813" y="1147"/>
                      <a:pt x="813" y="1147"/>
                      <a:pt x="813" y="1147"/>
                    </a:cubicBezTo>
                    <a:cubicBezTo>
                      <a:pt x="813" y="1154"/>
                      <a:pt x="813" y="1154"/>
                      <a:pt x="813" y="1154"/>
                    </a:cubicBezTo>
                    <a:cubicBezTo>
                      <a:pt x="812" y="1152"/>
                      <a:pt x="812" y="1152"/>
                      <a:pt x="812" y="1152"/>
                    </a:cubicBezTo>
                    <a:cubicBezTo>
                      <a:pt x="804" y="1152"/>
                      <a:pt x="804" y="1152"/>
                      <a:pt x="804" y="1152"/>
                    </a:cubicBezTo>
                    <a:cubicBezTo>
                      <a:pt x="800" y="1155"/>
                      <a:pt x="800" y="1155"/>
                      <a:pt x="800" y="1155"/>
                    </a:cubicBezTo>
                    <a:cubicBezTo>
                      <a:pt x="795" y="1156"/>
                      <a:pt x="795" y="1156"/>
                      <a:pt x="795" y="1156"/>
                    </a:cubicBezTo>
                    <a:cubicBezTo>
                      <a:pt x="796" y="1159"/>
                      <a:pt x="796" y="1159"/>
                      <a:pt x="796" y="1159"/>
                    </a:cubicBezTo>
                    <a:cubicBezTo>
                      <a:pt x="794" y="1161"/>
                      <a:pt x="794" y="1161"/>
                      <a:pt x="794" y="1161"/>
                    </a:cubicBezTo>
                    <a:cubicBezTo>
                      <a:pt x="794" y="1161"/>
                      <a:pt x="791" y="1162"/>
                      <a:pt x="790" y="1162"/>
                    </a:cubicBezTo>
                    <a:cubicBezTo>
                      <a:pt x="790" y="1162"/>
                      <a:pt x="789" y="1164"/>
                      <a:pt x="789" y="1165"/>
                    </a:cubicBezTo>
                    <a:cubicBezTo>
                      <a:pt x="788" y="1166"/>
                      <a:pt x="787" y="1166"/>
                      <a:pt x="787" y="1166"/>
                    </a:cubicBezTo>
                    <a:cubicBezTo>
                      <a:pt x="784" y="1165"/>
                      <a:pt x="784" y="1165"/>
                      <a:pt x="784" y="1165"/>
                    </a:cubicBezTo>
                    <a:cubicBezTo>
                      <a:pt x="781" y="1165"/>
                      <a:pt x="781" y="1165"/>
                      <a:pt x="781" y="1165"/>
                    </a:cubicBezTo>
                    <a:cubicBezTo>
                      <a:pt x="779" y="1164"/>
                      <a:pt x="779" y="1164"/>
                      <a:pt x="779" y="1164"/>
                    </a:cubicBezTo>
                    <a:cubicBezTo>
                      <a:pt x="781" y="1160"/>
                      <a:pt x="781" y="1160"/>
                      <a:pt x="781" y="1160"/>
                    </a:cubicBezTo>
                    <a:cubicBezTo>
                      <a:pt x="781" y="1158"/>
                      <a:pt x="781" y="1158"/>
                      <a:pt x="781" y="1158"/>
                    </a:cubicBezTo>
                    <a:cubicBezTo>
                      <a:pt x="781" y="1158"/>
                      <a:pt x="781" y="1158"/>
                      <a:pt x="781" y="1158"/>
                    </a:cubicBezTo>
                    <a:cubicBezTo>
                      <a:pt x="781" y="1158"/>
                      <a:pt x="781" y="1158"/>
                      <a:pt x="781" y="1158"/>
                    </a:cubicBezTo>
                    <a:cubicBezTo>
                      <a:pt x="776" y="1159"/>
                      <a:pt x="776" y="1159"/>
                      <a:pt x="776" y="1159"/>
                    </a:cubicBezTo>
                    <a:cubicBezTo>
                      <a:pt x="771" y="1156"/>
                      <a:pt x="771" y="1156"/>
                      <a:pt x="771" y="1156"/>
                    </a:cubicBezTo>
                    <a:cubicBezTo>
                      <a:pt x="761" y="1156"/>
                      <a:pt x="761" y="1156"/>
                      <a:pt x="761" y="1156"/>
                    </a:cubicBezTo>
                    <a:cubicBezTo>
                      <a:pt x="755" y="1155"/>
                      <a:pt x="755" y="1155"/>
                      <a:pt x="755" y="1155"/>
                    </a:cubicBezTo>
                    <a:cubicBezTo>
                      <a:pt x="751" y="1150"/>
                      <a:pt x="751" y="1150"/>
                      <a:pt x="751" y="1150"/>
                    </a:cubicBezTo>
                    <a:cubicBezTo>
                      <a:pt x="744" y="1149"/>
                      <a:pt x="744" y="1149"/>
                      <a:pt x="744" y="1149"/>
                    </a:cubicBezTo>
                    <a:cubicBezTo>
                      <a:pt x="739" y="1153"/>
                      <a:pt x="739" y="1153"/>
                      <a:pt x="739" y="1153"/>
                    </a:cubicBezTo>
                    <a:cubicBezTo>
                      <a:pt x="739" y="1153"/>
                      <a:pt x="733" y="1150"/>
                      <a:pt x="731" y="1151"/>
                    </a:cubicBezTo>
                    <a:cubicBezTo>
                      <a:pt x="729" y="1151"/>
                      <a:pt x="726" y="1152"/>
                      <a:pt x="725" y="1153"/>
                    </a:cubicBezTo>
                    <a:cubicBezTo>
                      <a:pt x="724" y="1153"/>
                      <a:pt x="724" y="1153"/>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4"/>
                      <a:pt x="723" y="1154"/>
                      <a:pt x="723" y="1154"/>
                    </a:cubicBezTo>
                    <a:cubicBezTo>
                      <a:pt x="723" y="1155"/>
                      <a:pt x="723" y="1155"/>
                      <a:pt x="723" y="1155"/>
                    </a:cubicBezTo>
                    <a:cubicBezTo>
                      <a:pt x="723" y="1155"/>
                      <a:pt x="723" y="1155"/>
                      <a:pt x="723"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2" y="1155"/>
                      <a:pt x="722" y="1155"/>
                      <a:pt x="722"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1" y="1155"/>
                      <a:pt x="721" y="1155"/>
                      <a:pt x="721" y="1155"/>
                    </a:cubicBezTo>
                    <a:cubicBezTo>
                      <a:pt x="720" y="1156"/>
                      <a:pt x="718" y="1155"/>
                      <a:pt x="717" y="1155"/>
                    </a:cubicBezTo>
                    <a:cubicBezTo>
                      <a:pt x="716" y="1156"/>
                      <a:pt x="715" y="1157"/>
                      <a:pt x="713" y="1157"/>
                    </a:cubicBezTo>
                    <a:cubicBezTo>
                      <a:pt x="712" y="1157"/>
                      <a:pt x="711" y="1156"/>
                      <a:pt x="710" y="1156"/>
                    </a:cubicBezTo>
                    <a:cubicBezTo>
                      <a:pt x="709" y="1157"/>
                      <a:pt x="708" y="1157"/>
                      <a:pt x="707" y="1157"/>
                    </a:cubicBezTo>
                    <a:cubicBezTo>
                      <a:pt x="705" y="1157"/>
                      <a:pt x="704" y="1156"/>
                      <a:pt x="704" y="1156"/>
                    </a:cubicBezTo>
                    <a:cubicBezTo>
                      <a:pt x="701" y="1156"/>
                      <a:pt x="701" y="1156"/>
                      <a:pt x="701" y="1156"/>
                    </a:cubicBezTo>
                    <a:cubicBezTo>
                      <a:pt x="699" y="1154"/>
                      <a:pt x="699" y="1154"/>
                      <a:pt x="699" y="1154"/>
                    </a:cubicBezTo>
                    <a:cubicBezTo>
                      <a:pt x="699" y="1154"/>
                      <a:pt x="698" y="1155"/>
                      <a:pt x="696" y="1155"/>
                    </a:cubicBezTo>
                    <a:cubicBezTo>
                      <a:pt x="694" y="1155"/>
                      <a:pt x="692" y="1154"/>
                      <a:pt x="691" y="1154"/>
                    </a:cubicBezTo>
                    <a:cubicBezTo>
                      <a:pt x="689" y="1155"/>
                      <a:pt x="687" y="1155"/>
                      <a:pt x="687" y="1155"/>
                    </a:cubicBezTo>
                    <a:cubicBezTo>
                      <a:pt x="681" y="1153"/>
                      <a:pt x="681" y="1153"/>
                      <a:pt x="681" y="1153"/>
                    </a:cubicBezTo>
                    <a:cubicBezTo>
                      <a:pt x="677" y="1152"/>
                      <a:pt x="677" y="1152"/>
                      <a:pt x="677" y="1152"/>
                    </a:cubicBezTo>
                    <a:cubicBezTo>
                      <a:pt x="673" y="1151"/>
                      <a:pt x="673" y="1151"/>
                      <a:pt x="673" y="1151"/>
                    </a:cubicBezTo>
                    <a:cubicBezTo>
                      <a:pt x="671" y="1153"/>
                      <a:pt x="671" y="1153"/>
                      <a:pt x="671" y="1153"/>
                    </a:cubicBezTo>
                    <a:cubicBezTo>
                      <a:pt x="667" y="1153"/>
                      <a:pt x="667" y="1153"/>
                      <a:pt x="667" y="1153"/>
                    </a:cubicBezTo>
                    <a:cubicBezTo>
                      <a:pt x="667" y="1153"/>
                      <a:pt x="663" y="1152"/>
                      <a:pt x="660" y="1153"/>
                    </a:cubicBezTo>
                    <a:cubicBezTo>
                      <a:pt x="659" y="1153"/>
                      <a:pt x="656" y="1155"/>
                      <a:pt x="656" y="1155"/>
                    </a:cubicBezTo>
                    <a:cubicBezTo>
                      <a:pt x="655" y="1156"/>
                      <a:pt x="658" y="1159"/>
                      <a:pt x="656" y="1159"/>
                    </a:cubicBezTo>
                    <a:cubicBezTo>
                      <a:pt x="633" y="1156"/>
                      <a:pt x="604" y="1146"/>
                      <a:pt x="580" y="1140"/>
                    </a:cubicBezTo>
                    <a:cubicBezTo>
                      <a:pt x="580" y="1140"/>
                      <a:pt x="560" y="1135"/>
                      <a:pt x="557" y="1135"/>
                    </a:cubicBezTo>
                    <a:cubicBezTo>
                      <a:pt x="554" y="1135"/>
                      <a:pt x="547" y="1126"/>
                      <a:pt x="547" y="1124"/>
                    </a:cubicBezTo>
                    <a:cubicBezTo>
                      <a:pt x="547" y="1122"/>
                      <a:pt x="546" y="1114"/>
                      <a:pt x="550" y="1113"/>
                    </a:cubicBezTo>
                    <a:cubicBezTo>
                      <a:pt x="553" y="1111"/>
                      <a:pt x="553" y="1111"/>
                      <a:pt x="558" y="1106"/>
                    </a:cubicBezTo>
                    <a:cubicBezTo>
                      <a:pt x="563" y="1101"/>
                      <a:pt x="563" y="1096"/>
                      <a:pt x="563" y="1096"/>
                    </a:cubicBezTo>
                    <a:cubicBezTo>
                      <a:pt x="551" y="1089"/>
                      <a:pt x="551" y="1089"/>
                      <a:pt x="551" y="1089"/>
                    </a:cubicBezTo>
                    <a:cubicBezTo>
                      <a:pt x="551" y="1089"/>
                      <a:pt x="537" y="1097"/>
                      <a:pt x="535" y="1095"/>
                    </a:cubicBezTo>
                    <a:cubicBezTo>
                      <a:pt x="532" y="1093"/>
                      <a:pt x="519" y="1102"/>
                      <a:pt x="519" y="1102"/>
                    </a:cubicBezTo>
                    <a:cubicBezTo>
                      <a:pt x="506" y="1103"/>
                      <a:pt x="506" y="1103"/>
                      <a:pt x="506" y="1103"/>
                    </a:cubicBezTo>
                    <a:cubicBezTo>
                      <a:pt x="506" y="1101"/>
                      <a:pt x="506" y="1101"/>
                      <a:pt x="506" y="1101"/>
                    </a:cubicBezTo>
                    <a:cubicBezTo>
                      <a:pt x="506" y="1101"/>
                      <a:pt x="509" y="1093"/>
                      <a:pt x="512" y="1095"/>
                    </a:cubicBezTo>
                    <a:cubicBezTo>
                      <a:pt x="515" y="1085"/>
                      <a:pt x="515" y="1085"/>
                      <a:pt x="515" y="1085"/>
                    </a:cubicBezTo>
                    <a:cubicBezTo>
                      <a:pt x="514" y="1074"/>
                      <a:pt x="514" y="1074"/>
                      <a:pt x="514" y="1074"/>
                    </a:cubicBezTo>
                    <a:cubicBezTo>
                      <a:pt x="510" y="1059"/>
                      <a:pt x="510" y="1059"/>
                      <a:pt x="510" y="1059"/>
                    </a:cubicBezTo>
                    <a:cubicBezTo>
                      <a:pt x="526" y="1058"/>
                      <a:pt x="526" y="1058"/>
                      <a:pt x="526" y="1058"/>
                    </a:cubicBezTo>
                    <a:cubicBezTo>
                      <a:pt x="541" y="1050"/>
                      <a:pt x="541" y="1050"/>
                      <a:pt x="541" y="1050"/>
                    </a:cubicBezTo>
                    <a:cubicBezTo>
                      <a:pt x="536" y="1042"/>
                      <a:pt x="536" y="1042"/>
                      <a:pt x="536" y="1042"/>
                    </a:cubicBezTo>
                    <a:cubicBezTo>
                      <a:pt x="522" y="1046"/>
                      <a:pt x="522" y="1046"/>
                      <a:pt x="522" y="1046"/>
                    </a:cubicBezTo>
                    <a:cubicBezTo>
                      <a:pt x="510" y="1044"/>
                      <a:pt x="510" y="1044"/>
                      <a:pt x="510" y="1044"/>
                    </a:cubicBezTo>
                    <a:cubicBezTo>
                      <a:pt x="492" y="1059"/>
                      <a:pt x="492" y="1059"/>
                      <a:pt x="492" y="1059"/>
                    </a:cubicBezTo>
                    <a:cubicBezTo>
                      <a:pt x="473" y="1059"/>
                      <a:pt x="473" y="1059"/>
                      <a:pt x="473" y="1059"/>
                    </a:cubicBezTo>
                    <a:cubicBezTo>
                      <a:pt x="467" y="1058"/>
                      <a:pt x="467" y="1058"/>
                      <a:pt x="467" y="1058"/>
                    </a:cubicBezTo>
                    <a:cubicBezTo>
                      <a:pt x="467" y="1056"/>
                      <a:pt x="468" y="1055"/>
                      <a:pt x="468" y="1055"/>
                    </a:cubicBezTo>
                    <a:cubicBezTo>
                      <a:pt x="470" y="1054"/>
                      <a:pt x="482" y="1050"/>
                      <a:pt x="482" y="1050"/>
                    </a:cubicBezTo>
                    <a:cubicBezTo>
                      <a:pt x="490" y="1045"/>
                      <a:pt x="490" y="1045"/>
                      <a:pt x="490" y="1045"/>
                    </a:cubicBezTo>
                    <a:cubicBezTo>
                      <a:pt x="490" y="1045"/>
                      <a:pt x="494" y="1039"/>
                      <a:pt x="496" y="1039"/>
                    </a:cubicBezTo>
                    <a:cubicBezTo>
                      <a:pt x="498" y="1038"/>
                      <a:pt x="499" y="1035"/>
                      <a:pt x="501" y="1032"/>
                    </a:cubicBezTo>
                    <a:cubicBezTo>
                      <a:pt x="503" y="1028"/>
                      <a:pt x="505" y="1026"/>
                      <a:pt x="505" y="1026"/>
                    </a:cubicBezTo>
                    <a:cubicBezTo>
                      <a:pt x="505" y="1026"/>
                      <a:pt x="514" y="1024"/>
                      <a:pt x="514" y="1022"/>
                    </a:cubicBezTo>
                    <a:cubicBezTo>
                      <a:pt x="513" y="1021"/>
                      <a:pt x="510" y="1018"/>
                      <a:pt x="515" y="1018"/>
                    </a:cubicBezTo>
                    <a:cubicBezTo>
                      <a:pt x="519" y="1017"/>
                      <a:pt x="519" y="1018"/>
                      <a:pt x="521" y="1017"/>
                    </a:cubicBezTo>
                    <a:cubicBezTo>
                      <a:pt x="523" y="1015"/>
                      <a:pt x="523" y="1014"/>
                      <a:pt x="524" y="1012"/>
                    </a:cubicBezTo>
                    <a:cubicBezTo>
                      <a:pt x="524" y="1011"/>
                      <a:pt x="526" y="1008"/>
                      <a:pt x="525" y="1006"/>
                    </a:cubicBezTo>
                    <a:cubicBezTo>
                      <a:pt x="525" y="1005"/>
                      <a:pt x="521" y="999"/>
                      <a:pt x="520" y="997"/>
                    </a:cubicBezTo>
                    <a:cubicBezTo>
                      <a:pt x="520" y="995"/>
                      <a:pt x="521" y="990"/>
                      <a:pt x="521" y="990"/>
                    </a:cubicBezTo>
                    <a:cubicBezTo>
                      <a:pt x="521" y="990"/>
                      <a:pt x="523" y="989"/>
                      <a:pt x="525" y="988"/>
                    </a:cubicBezTo>
                    <a:cubicBezTo>
                      <a:pt x="527" y="986"/>
                      <a:pt x="530" y="981"/>
                      <a:pt x="530" y="981"/>
                    </a:cubicBezTo>
                    <a:cubicBezTo>
                      <a:pt x="531" y="977"/>
                      <a:pt x="531" y="977"/>
                      <a:pt x="531" y="977"/>
                    </a:cubicBezTo>
                    <a:cubicBezTo>
                      <a:pt x="531" y="977"/>
                      <a:pt x="534" y="975"/>
                      <a:pt x="535" y="974"/>
                    </a:cubicBezTo>
                    <a:cubicBezTo>
                      <a:pt x="537" y="974"/>
                      <a:pt x="549" y="969"/>
                      <a:pt x="550" y="969"/>
                    </a:cubicBezTo>
                    <a:cubicBezTo>
                      <a:pt x="551" y="969"/>
                      <a:pt x="559" y="969"/>
                      <a:pt x="557" y="966"/>
                    </a:cubicBezTo>
                    <a:cubicBezTo>
                      <a:pt x="554" y="962"/>
                      <a:pt x="553" y="960"/>
                      <a:pt x="553" y="958"/>
                    </a:cubicBezTo>
                    <a:cubicBezTo>
                      <a:pt x="552" y="956"/>
                      <a:pt x="552" y="950"/>
                      <a:pt x="552" y="949"/>
                    </a:cubicBezTo>
                    <a:cubicBezTo>
                      <a:pt x="553" y="948"/>
                      <a:pt x="560" y="947"/>
                      <a:pt x="552" y="946"/>
                    </a:cubicBezTo>
                    <a:cubicBezTo>
                      <a:pt x="545" y="945"/>
                      <a:pt x="551" y="942"/>
                      <a:pt x="549" y="941"/>
                    </a:cubicBezTo>
                    <a:cubicBezTo>
                      <a:pt x="546" y="939"/>
                      <a:pt x="542" y="936"/>
                      <a:pt x="542" y="936"/>
                    </a:cubicBezTo>
                    <a:cubicBezTo>
                      <a:pt x="539" y="936"/>
                      <a:pt x="539" y="936"/>
                      <a:pt x="539" y="936"/>
                    </a:cubicBezTo>
                    <a:cubicBezTo>
                      <a:pt x="540" y="928"/>
                      <a:pt x="540" y="928"/>
                      <a:pt x="540" y="928"/>
                    </a:cubicBezTo>
                    <a:cubicBezTo>
                      <a:pt x="540" y="928"/>
                      <a:pt x="542" y="925"/>
                      <a:pt x="543" y="924"/>
                    </a:cubicBezTo>
                    <a:cubicBezTo>
                      <a:pt x="544" y="924"/>
                      <a:pt x="545" y="921"/>
                      <a:pt x="543" y="921"/>
                    </a:cubicBezTo>
                    <a:cubicBezTo>
                      <a:pt x="542" y="921"/>
                      <a:pt x="537" y="923"/>
                      <a:pt x="537" y="923"/>
                    </a:cubicBezTo>
                    <a:cubicBezTo>
                      <a:pt x="537" y="923"/>
                      <a:pt x="533" y="922"/>
                      <a:pt x="533" y="920"/>
                    </a:cubicBezTo>
                    <a:cubicBezTo>
                      <a:pt x="534" y="918"/>
                      <a:pt x="535" y="918"/>
                      <a:pt x="538" y="916"/>
                    </a:cubicBezTo>
                    <a:cubicBezTo>
                      <a:pt x="540" y="913"/>
                      <a:pt x="541" y="912"/>
                      <a:pt x="541" y="912"/>
                    </a:cubicBezTo>
                    <a:cubicBezTo>
                      <a:pt x="540" y="907"/>
                      <a:pt x="540" y="907"/>
                      <a:pt x="540" y="907"/>
                    </a:cubicBezTo>
                    <a:cubicBezTo>
                      <a:pt x="540" y="907"/>
                      <a:pt x="540" y="904"/>
                      <a:pt x="539" y="903"/>
                    </a:cubicBezTo>
                    <a:cubicBezTo>
                      <a:pt x="539" y="903"/>
                      <a:pt x="535" y="894"/>
                      <a:pt x="535" y="894"/>
                    </a:cubicBezTo>
                    <a:cubicBezTo>
                      <a:pt x="535" y="894"/>
                      <a:pt x="529" y="892"/>
                      <a:pt x="529" y="893"/>
                    </a:cubicBezTo>
                    <a:cubicBezTo>
                      <a:pt x="529" y="895"/>
                      <a:pt x="527" y="898"/>
                      <a:pt x="527" y="898"/>
                    </a:cubicBezTo>
                    <a:cubicBezTo>
                      <a:pt x="522" y="898"/>
                      <a:pt x="522" y="898"/>
                      <a:pt x="522" y="898"/>
                    </a:cubicBezTo>
                    <a:cubicBezTo>
                      <a:pt x="519" y="895"/>
                      <a:pt x="519" y="895"/>
                      <a:pt x="519" y="895"/>
                    </a:cubicBezTo>
                    <a:cubicBezTo>
                      <a:pt x="511" y="894"/>
                      <a:pt x="511" y="894"/>
                      <a:pt x="511" y="894"/>
                    </a:cubicBezTo>
                    <a:cubicBezTo>
                      <a:pt x="511" y="894"/>
                      <a:pt x="511" y="895"/>
                      <a:pt x="510" y="896"/>
                    </a:cubicBezTo>
                    <a:cubicBezTo>
                      <a:pt x="510" y="896"/>
                      <a:pt x="504" y="892"/>
                      <a:pt x="504" y="892"/>
                    </a:cubicBezTo>
                    <a:cubicBezTo>
                      <a:pt x="504" y="892"/>
                      <a:pt x="502" y="896"/>
                      <a:pt x="501" y="896"/>
                    </a:cubicBezTo>
                    <a:cubicBezTo>
                      <a:pt x="500" y="896"/>
                      <a:pt x="495" y="895"/>
                      <a:pt x="495" y="895"/>
                    </a:cubicBezTo>
                    <a:cubicBezTo>
                      <a:pt x="488" y="895"/>
                      <a:pt x="488" y="895"/>
                      <a:pt x="488" y="895"/>
                    </a:cubicBezTo>
                    <a:cubicBezTo>
                      <a:pt x="482" y="896"/>
                      <a:pt x="482" y="896"/>
                      <a:pt x="482" y="896"/>
                    </a:cubicBezTo>
                    <a:cubicBezTo>
                      <a:pt x="477" y="894"/>
                      <a:pt x="477" y="894"/>
                      <a:pt x="477" y="894"/>
                    </a:cubicBezTo>
                    <a:cubicBezTo>
                      <a:pt x="476" y="896"/>
                      <a:pt x="476" y="896"/>
                      <a:pt x="476" y="896"/>
                    </a:cubicBezTo>
                    <a:cubicBezTo>
                      <a:pt x="477" y="900"/>
                      <a:pt x="477" y="900"/>
                      <a:pt x="477" y="900"/>
                    </a:cubicBezTo>
                    <a:cubicBezTo>
                      <a:pt x="473" y="903"/>
                      <a:pt x="473" y="903"/>
                      <a:pt x="473" y="903"/>
                    </a:cubicBezTo>
                    <a:cubicBezTo>
                      <a:pt x="467" y="900"/>
                      <a:pt x="467" y="900"/>
                      <a:pt x="467" y="900"/>
                    </a:cubicBezTo>
                    <a:cubicBezTo>
                      <a:pt x="464" y="899"/>
                      <a:pt x="464" y="899"/>
                      <a:pt x="464" y="899"/>
                    </a:cubicBezTo>
                    <a:cubicBezTo>
                      <a:pt x="458" y="894"/>
                      <a:pt x="458" y="894"/>
                      <a:pt x="458" y="894"/>
                    </a:cubicBezTo>
                    <a:cubicBezTo>
                      <a:pt x="453" y="892"/>
                      <a:pt x="453" y="892"/>
                      <a:pt x="453" y="892"/>
                    </a:cubicBezTo>
                    <a:cubicBezTo>
                      <a:pt x="448" y="890"/>
                      <a:pt x="448" y="890"/>
                      <a:pt x="448" y="890"/>
                    </a:cubicBezTo>
                    <a:cubicBezTo>
                      <a:pt x="448" y="890"/>
                      <a:pt x="446" y="896"/>
                      <a:pt x="445" y="896"/>
                    </a:cubicBezTo>
                    <a:cubicBezTo>
                      <a:pt x="444" y="896"/>
                      <a:pt x="441" y="898"/>
                      <a:pt x="439" y="898"/>
                    </a:cubicBezTo>
                    <a:cubicBezTo>
                      <a:pt x="438" y="899"/>
                      <a:pt x="437" y="903"/>
                      <a:pt x="437" y="903"/>
                    </a:cubicBezTo>
                    <a:cubicBezTo>
                      <a:pt x="433" y="905"/>
                      <a:pt x="433" y="905"/>
                      <a:pt x="433" y="905"/>
                    </a:cubicBezTo>
                    <a:cubicBezTo>
                      <a:pt x="433" y="905"/>
                      <a:pt x="431" y="903"/>
                      <a:pt x="429" y="904"/>
                    </a:cubicBezTo>
                    <a:cubicBezTo>
                      <a:pt x="428" y="904"/>
                      <a:pt x="428" y="904"/>
                      <a:pt x="428" y="904"/>
                    </a:cubicBezTo>
                    <a:cubicBezTo>
                      <a:pt x="426" y="907"/>
                      <a:pt x="426" y="907"/>
                      <a:pt x="426" y="907"/>
                    </a:cubicBezTo>
                    <a:cubicBezTo>
                      <a:pt x="426" y="907"/>
                      <a:pt x="425" y="907"/>
                      <a:pt x="423" y="906"/>
                    </a:cubicBezTo>
                    <a:cubicBezTo>
                      <a:pt x="421" y="904"/>
                      <a:pt x="418" y="903"/>
                      <a:pt x="418" y="903"/>
                    </a:cubicBezTo>
                    <a:cubicBezTo>
                      <a:pt x="416" y="902"/>
                      <a:pt x="416" y="902"/>
                      <a:pt x="416" y="902"/>
                    </a:cubicBezTo>
                    <a:cubicBezTo>
                      <a:pt x="416" y="902"/>
                      <a:pt x="409" y="905"/>
                      <a:pt x="408" y="906"/>
                    </a:cubicBezTo>
                    <a:cubicBezTo>
                      <a:pt x="408" y="907"/>
                      <a:pt x="407" y="909"/>
                      <a:pt x="407" y="909"/>
                    </a:cubicBezTo>
                    <a:cubicBezTo>
                      <a:pt x="402" y="906"/>
                      <a:pt x="402" y="906"/>
                      <a:pt x="402" y="906"/>
                    </a:cubicBezTo>
                    <a:cubicBezTo>
                      <a:pt x="397" y="903"/>
                      <a:pt x="397" y="903"/>
                      <a:pt x="397" y="903"/>
                    </a:cubicBezTo>
                    <a:cubicBezTo>
                      <a:pt x="397" y="897"/>
                      <a:pt x="397" y="897"/>
                      <a:pt x="397" y="897"/>
                    </a:cubicBezTo>
                    <a:cubicBezTo>
                      <a:pt x="388" y="890"/>
                      <a:pt x="388" y="890"/>
                      <a:pt x="388" y="890"/>
                    </a:cubicBezTo>
                    <a:cubicBezTo>
                      <a:pt x="386" y="881"/>
                      <a:pt x="386" y="881"/>
                      <a:pt x="386" y="881"/>
                    </a:cubicBezTo>
                    <a:cubicBezTo>
                      <a:pt x="380" y="877"/>
                      <a:pt x="380" y="877"/>
                      <a:pt x="380" y="877"/>
                    </a:cubicBezTo>
                    <a:cubicBezTo>
                      <a:pt x="376" y="881"/>
                      <a:pt x="376" y="881"/>
                      <a:pt x="376" y="881"/>
                    </a:cubicBezTo>
                    <a:cubicBezTo>
                      <a:pt x="369" y="880"/>
                      <a:pt x="369" y="880"/>
                      <a:pt x="369" y="880"/>
                    </a:cubicBezTo>
                    <a:close/>
                    <a:moveTo>
                      <a:pt x="287" y="58"/>
                    </a:moveTo>
                    <a:cubicBezTo>
                      <a:pt x="287" y="58"/>
                      <a:pt x="287" y="58"/>
                      <a:pt x="287" y="58"/>
                    </a:cubicBezTo>
                    <a:cubicBezTo>
                      <a:pt x="288" y="59"/>
                      <a:pt x="288" y="59"/>
                      <a:pt x="288" y="59"/>
                    </a:cubicBezTo>
                    <a:cubicBezTo>
                      <a:pt x="288" y="59"/>
                      <a:pt x="293" y="64"/>
                      <a:pt x="297" y="64"/>
                    </a:cubicBezTo>
                    <a:cubicBezTo>
                      <a:pt x="300" y="64"/>
                      <a:pt x="297" y="64"/>
                      <a:pt x="301" y="63"/>
                    </a:cubicBezTo>
                    <a:cubicBezTo>
                      <a:pt x="305" y="62"/>
                      <a:pt x="305" y="59"/>
                      <a:pt x="307" y="57"/>
                    </a:cubicBezTo>
                    <a:cubicBezTo>
                      <a:pt x="309" y="54"/>
                      <a:pt x="309" y="54"/>
                      <a:pt x="309" y="52"/>
                    </a:cubicBezTo>
                    <a:cubicBezTo>
                      <a:pt x="309" y="50"/>
                      <a:pt x="308" y="46"/>
                      <a:pt x="308" y="43"/>
                    </a:cubicBezTo>
                    <a:cubicBezTo>
                      <a:pt x="308" y="40"/>
                      <a:pt x="311" y="41"/>
                      <a:pt x="313" y="41"/>
                    </a:cubicBezTo>
                    <a:cubicBezTo>
                      <a:pt x="315" y="41"/>
                      <a:pt x="312" y="35"/>
                      <a:pt x="312" y="35"/>
                    </a:cubicBezTo>
                    <a:cubicBezTo>
                      <a:pt x="312" y="35"/>
                      <a:pt x="305" y="32"/>
                      <a:pt x="301" y="32"/>
                    </a:cubicBezTo>
                    <a:cubicBezTo>
                      <a:pt x="298" y="32"/>
                      <a:pt x="291" y="31"/>
                      <a:pt x="291" y="31"/>
                    </a:cubicBezTo>
                    <a:cubicBezTo>
                      <a:pt x="282" y="42"/>
                      <a:pt x="282" y="42"/>
                      <a:pt x="282" y="42"/>
                    </a:cubicBezTo>
                    <a:cubicBezTo>
                      <a:pt x="282" y="42"/>
                      <a:pt x="286" y="58"/>
                      <a:pt x="287" y="5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2" name="Freeform 75"/>
              <p:cNvSpPr>
                <a:spLocks noEditPoints="1"/>
              </p:cNvSpPr>
              <p:nvPr/>
            </p:nvSpPr>
            <p:spPr bwMode="auto">
              <a:xfrm>
                <a:off x="1783" y="1277"/>
                <a:ext cx="470" cy="889"/>
              </a:xfrm>
              <a:custGeom>
                <a:avLst/>
                <a:gdLst>
                  <a:gd name="T0" fmla="*/ 24 w 234"/>
                  <a:gd name="T1" fmla="*/ 434 h 443"/>
                  <a:gd name="T2" fmla="*/ 78 w 234"/>
                  <a:gd name="T3" fmla="*/ 436 h 443"/>
                  <a:gd name="T4" fmla="*/ 140 w 234"/>
                  <a:gd name="T5" fmla="*/ 427 h 443"/>
                  <a:gd name="T6" fmla="*/ 171 w 234"/>
                  <a:gd name="T7" fmla="*/ 429 h 443"/>
                  <a:gd name="T8" fmla="*/ 205 w 234"/>
                  <a:gd name="T9" fmla="*/ 408 h 443"/>
                  <a:gd name="T10" fmla="*/ 229 w 234"/>
                  <a:gd name="T11" fmla="*/ 377 h 443"/>
                  <a:gd name="T12" fmla="*/ 202 w 234"/>
                  <a:gd name="T13" fmla="*/ 328 h 443"/>
                  <a:gd name="T14" fmla="*/ 192 w 234"/>
                  <a:gd name="T15" fmla="*/ 297 h 443"/>
                  <a:gd name="T16" fmla="*/ 167 w 234"/>
                  <a:gd name="T17" fmla="*/ 227 h 443"/>
                  <a:gd name="T18" fmla="*/ 127 w 234"/>
                  <a:gd name="T19" fmla="*/ 196 h 443"/>
                  <a:gd name="T20" fmla="*/ 133 w 234"/>
                  <a:gd name="T21" fmla="*/ 183 h 443"/>
                  <a:gd name="T22" fmla="*/ 178 w 234"/>
                  <a:gd name="T23" fmla="*/ 139 h 443"/>
                  <a:gd name="T24" fmla="*/ 134 w 234"/>
                  <a:gd name="T25" fmla="*/ 127 h 443"/>
                  <a:gd name="T26" fmla="*/ 116 w 234"/>
                  <a:gd name="T27" fmla="*/ 126 h 443"/>
                  <a:gd name="T28" fmla="*/ 134 w 234"/>
                  <a:gd name="T29" fmla="*/ 110 h 443"/>
                  <a:gd name="T30" fmla="*/ 126 w 234"/>
                  <a:gd name="T31" fmla="*/ 87 h 443"/>
                  <a:gd name="T32" fmla="*/ 110 w 234"/>
                  <a:gd name="T33" fmla="*/ 86 h 443"/>
                  <a:gd name="T34" fmla="*/ 103 w 234"/>
                  <a:gd name="T35" fmla="*/ 111 h 443"/>
                  <a:gd name="T36" fmla="*/ 90 w 234"/>
                  <a:gd name="T37" fmla="*/ 115 h 443"/>
                  <a:gd name="T38" fmla="*/ 87 w 234"/>
                  <a:gd name="T39" fmla="*/ 133 h 443"/>
                  <a:gd name="T40" fmla="*/ 73 w 234"/>
                  <a:gd name="T41" fmla="*/ 116 h 443"/>
                  <a:gd name="T42" fmla="*/ 68 w 234"/>
                  <a:gd name="T43" fmla="*/ 128 h 443"/>
                  <a:gd name="T44" fmla="*/ 84 w 234"/>
                  <a:gd name="T45" fmla="*/ 139 h 443"/>
                  <a:gd name="T46" fmla="*/ 68 w 234"/>
                  <a:gd name="T47" fmla="*/ 154 h 443"/>
                  <a:gd name="T48" fmla="*/ 77 w 234"/>
                  <a:gd name="T49" fmla="*/ 169 h 443"/>
                  <a:gd name="T50" fmla="*/ 53 w 234"/>
                  <a:gd name="T51" fmla="*/ 195 h 443"/>
                  <a:gd name="T52" fmla="*/ 71 w 234"/>
                  <a:gd name="T53" fmla="*/ 187 h 443"/>
                  <a:gd name="T54" fmla="*/ 68 w 234"/>
                  <a:gd name="T55" fmla="*/ 206 h 443"/>
                  <a:gd name="T56" fmla="*/ 81 w 234"/>
                  <a:gd name="T57" fmla="*/ 191 h 443"/>
                  <a:gd name="T58" fmla="*/ 79 w 234"/>
                  <a:gd name="T59" fmla="*/ 247 h 443"/>
                  <a:gd name="T60" fmla="*/ 107 w 234"/>
                  <a:gd name="T61" fmla="*/ 247 h 443"/>
                  <a:gd name="T62" fmla="*/ 115 w 234"/>
                  <a:gd name="T63" fmla="*/ 271 h 443"/>
                  <a:gd name="T64" fmla="*/ 116 w 234"/>
                  <a:gd name="T65" fmla="*/ 308 h 443"/>
                  <a:gd name="T66" fmla="*/ 78 w 234"/>
                  <a:gd name="T67" fmla="*/ 303 h 443"/>
                  <a:gd name="T68" fmla="*/ 84 w 234"/>
                  <a:gd name="T69" fmla="*/ 340 h 443"/>
                  <a:gd name="T70" fmla="*/ 50 w 234"/>
                  <a:gd name="T71" fmla="*/ 371 h 443"/>
                  <a:gd name="T72" fmla="*/ 82 w 234"/>
                  <a:gd name="T73" fmla="*/ 380 h 443"/>
                  <a:gd name="T74" fmla="*/ 112 w 234"/>
                  <a:gd name="T75" fmla="*/ 388 h 443"/>
                  <a:gd name="T76" fmla="*/ 40 w 234"/>
                  <a:gd name="T77" fmla="*/ 214 h 443"/>
                  <a:gd name="T78" fmla="*/ 65 w 234"/>
                  <a:gd name="T79" fmla="*/ 253 h 443"/>
                  <a:gd name="T80" fmla="*/ 34 w 234"/>
                  <a:gd name="T81" fmla="*/ 261 h 443"/>
                  <a:gd name="T82" fmla="*/ 11 w 234"/>
                  <a:gd name="T83" fmla="*/ 232 h 443"/>
                  <a:gd name="T84" fmla="*/ 61 w 234"/>
                  <a:gd name="T85" fmla="*/ 183 h 443"/>
                  <a:gd name="T86" fmla="*/ 83 w 234"/>
                  <a:gd name="T87" fmla="*/ 212 h 443"/>
                  <a:gd name="T88" fmla="*/ 53 w 234"/>
                  <a:gd name="T89" fmla="*/ 160 h 443"/>
                  <a:gd name="T90" fmla="*/ 63 w 234"/>
                  <a:gd name="T91" fmla="*/ 138 h 443"/>
                  <a:gd name="T92" fmla="*/ 37 w 234"/>
                  <a:gd name="T93" fmla="*/ 143 h 443"/>
                  <a:gd name="T94" fmla="*/ 48 w 234"/>
                  <a:gd name="T95" fmla="*/ 128 h 443"/>
                  <a:gd name="T96" fmla="*/ 56 w 234"/>
                  <a:gd name="T97" fmla="*/ 107 h 443"/>
                  <a:gd name="T98" fmla="*/ 65 w 234"/>
                  <a:gd name="T99" fmla="*/ 86 h 443"/>
                  <a:gd name="T100" fmla="*/ 76 w 234"/>
                  <a:gd name="T101" fmla="*/ 94 h 443"/>
                  <a:gd name="T102" fmla="*/ 215 w 234"/>
                  <a:gd name="T103" fmla="*/ 12 h 443"/>
                  <a:gd name="T104" fmla="*/ 198 w 234"/>
                  <a:gd name="T105" fmla="*/ 22 h 443"/>
                  <a:gd name="T106" fmla="*/ 217 w 234"/>
                  <a:gd name="T107" fmla="*/ 2 h 443"/>
                  <a:gd name="T108" fmla="*/ 209 w 234"/>
                  <a:gd name="T109" fmla="*/ 24 h 443"/>
                  <a:gd name="T110" fmla="*/ 195 w 234"/>
                  <a:gd name="T111" fmla="*/ 52 h 443"/>
                  <a:gd name="T112" fmla="*/ 178 w 234"/>
                  <a:gd name="T113" fmla="*/ 58 h 443"/>
                  <a:gd name="T114" fmla="*/ 166 w 234"/>
                  <a:gd name="T115" fmla="*/ 65 h 443"/>
                  <a:gd name="T116" fmla="*/ 165 w 234"/>
                  <a:gd name="T117" fmla="*/ 61 h 443"/>
                  <a:gd name="T118" fmla="*/ 154 w 234"/>
                  <a:gd name="T119" fmla="*/ 74 h 443"/>
                  <a:gd name="T120" fmla="*/ 151 w 234"/>
                  <a:gd name="T121" fmla="*/ 75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4" h="443">
                    <a:moveTo>
                      <a:pt x="59" y="403"/>
                    </a:moveTo>
                    <a:cubicBezTo>
                      <a:pt x="56" y="406"/>
                      <a:pt x="56" y="406"/>
                      <a:pt x="56" y="406"/>
                    </a:cubicBezTo>
                    <a:cubicBezTo>
                      <a:pt x="56" y="409"/>
                      <a:pt x="56" y="409"/>
                      <a:pt x="56" y="409"/>
                    </a:cubicBezTo>
                    <a:cubicBezTo>
                      <a:pt x="54" y="412"/>
                      <a:pt x="54" y="412"/>
                      <a:pt x="54" y="412"/>
                    </a:cubicBezTo>
                    <a:cubicBezTo>
                      <a:pt x="54" y="412"/>
                      <a:pt x="53" y="413"/>
                      <a:pt x="52" y="413"/>
                    </a:cubicBezTo>
                    <a:cubicBezTo>
                      <a:pt x="52" y="414"/>
                      <a:pt x="49" y="417"/>
                      <a:pt x="49" y="417"/>
                    </a:cubicBezTo>
                    <a:cubicBezTo>
                      <a:pt x="49" y="417"/>
                      <a:pt x="48" y="417"/>
                      <a:pt x="48" y="418"/>
                    </a:cubicBezTo>
                    <a:cubicBezTo>
                      <a:pt x="47" y="418"/>
                      <a:pt x="42" y="420"/>
                      <a:pt x="42" y="420"/>
                    </a:cubicBezTo>
                    <a:cubicBezTo>
                      <a:pt x="40" y="423"/>
                      <a:pt x="40" y="423"/>
                      <a:pt x="40" y="423"/>
                    </a:cubicBezTo>
                    <a:cubicBezTo>
                      <a:pt x="36" y="424"/>
                      <a:pt x="36" y="424"/>
                      <a:pt x="36" y="424"/>
                    </a:cubicBezTo>
                    <a:cubicBezTo>
                      <a:pt x="34" y="428"/>
                      <a:pt x="34" y="428"/>
                      <a:pt x="34" y="428"/>
                    </a:cubicBezTo>
                    <a:cubicBezTo>
                      <a:pt x="30" y="430"/>
                      <a:pt x="30" y="430"/>
                      <a:pt x="30" y="430"/>
                    </a:cubicBezTo>
                    <a:cubicBezTo>
                      <a:pt x="27" y="430"/>
                      <a:pt x="27" y="430"/>
                      <a:pt x="27" y="430"/>
                    </a:cubicBezTo>
                    <a:cubicBezTo>
                      <a:pt x="24" y="429"/>
                      <a:pt x="24" y="429"/>
                      <a:pt x="24" y="429"/>
                    </a:cubicBezTo>
                    <a:cubicBezTo>
                      <a:pt x="21" y="430"/>
                      <a:pt x="21" y="430"/>
                      <a:pt x="21" y="430"/>
                    </a:cubicBezTo>
                    <a:cubicBezTo>
                      <a:pt x="19" y="432"/>
                      <a:pt x="19" y="432"/>
                      <a:pt x="19" y="432"/>
                    </a:cubicBezTo>
                    <a:cubicBezTo>
                      <a:pt x="20" y="435"/>
                      <a:pt x="20" y="435"/>
                      <a:pt x="20" y="435"/>
                    </a:cubicBezTo>
                    <a:cubicBezTo>
                      <a:pt x="23" y="437"/>
                      <a:pt x="23" y="437"/>
                      <a:pt x="23" y="437"/>
                    </a:cubicBezTo>
                    <a:cubicBezTo>
                      <a:pt x="24" y="434"/>
                      <a:pt x="24" y="434"/>
                      <a:pt x="24" y="434"/>
                    </a:cubicBezTo>
                    <a:cubicBezTo>
                      <a:pt x="29" y="437"/>
                      <a:pt x="29" y="437"/>
                      <a:pt x="29" y="437"/>
                    </a:cubicBezTo>
                    <a:cubicBezTo>
                      <a:pt x="29" y="437"/>
                      <a:pt x="31" y="439"/>
                      <a:pt x="31" y="440"/>
                    </a:cubicBezTo>
                    <a:cubicBezTo>
                      <a:pt x="31" y="440"/>
                      <a:pt x="31" y="443"/>
                      <a:pt x="32" y="442"/>
                    </a:cubicBezTo>
                    <a:cubicBezTo>
                      <a:pt x="33" y="442"/>
                      <a:pt x="36" y="439"/>
                      <a:pt x="36" y="439"/>
                    </a:cubicBezTo>
                    <a:cubicBezTo>
                      <a:pt x="35" y="436"/>
                      <a:pt x="35" y="436"/>
                      <a:pt x="35" y="436"/>
                    </a:cubicBezTo>
                    <a:cubicBezTo>
                      <a:pt x="35" y="436"/>
                      <a:pt x="38" y="435"/>
                      <a:pt x="39" y="435"/>
                    </a:cubicBezTo>
                    <a:cubicBezTo>
                      <a:pt x="41" y="436"/>
                      <a:pt x="42" y="436"/>
                      <a:pt x="43" y="435"/>
                    </a:cubicBezTo>
                    <a:cubicBezTo>
                      <a:pt x="43" y="434"/>
                      <a:pt x="45" y="433"/>
                      <a:pt x="45" y="433"/>
                    </a:cubicBezTo>
                    <a:cubicBezTo>
                      <a:pt x="45" y="433"/>
                      <a:pt x="47" y="432"/>
                      <a:pt x="47" y="431"/>
                    </a:cubicBezTo>
                    <a:cubicBezTo>
                      <a:pt x="47" y="430"/>
                      <a:pt x="50" y="429"/>
                      <a:pt x="50" y="429"/>
                    </a:cubicBezTo>
                    <a:cubicBezTo>
                      <a:pt x="50" y="429"/>
                      <a:pt x="55" y="431"/>
                      <a:pt x="56" y="431"/>
                    </a:cubicBezTo>
                    <a:cubicBezTo>
                      <a:pt x="57" y="431"/>
                      <a:pt x="62" y="430"/>
                      <a:pt x="62" y="430"/>
                    </a:cubicBezTo>
                    <a:cubicBezTo>
                      <a:pt x="65" y="432"/>
                      <a:pt x="65" y="432"/>
                      <a:pt x="65" y="432"/>
                    </a:cubicBezTo>
                    <a:cubicBezTo>
                      <a:pt x="65" y="432"/>
                      <a:pt x="65" y="434"/>
                      <a:pt x="66" y="434"/>
                    </a:cubicBezTo>
                    <a:cubicBezTo>
                      <a:pt x="68" y="435"/>
                      <a:pt x="69" y="434"/>
                      <a:pt x="69" y="434"/>
                    </a:cubicBezTo>
                    <a:cubicBezTo>
                      <a:pt x="71" y="437"/>
                      <a:pt x="71" y="437"/>
                      <a:pt x="71" y="437"/>
                    </a:cubicBezTo>
                    <a:cubicBezTo>
                      <a:pt x="74" y="440"/>
                      <a:pt x="74" y="440"/>
                      <a:pt x="74" y="440"/>
                    </a:cubicBezTo>
                    <a:cubicBezTo>
                      <a:pt x="74" y="440"/>
                      <a:pt x="76" y="439"/>
                      <a:pt x="76" y="439"/>
                    </a:cubicBezTo>
                    <a:cubicBezTo>
                      <a:pt x="76" y="438"/>
                      <a:pt x="77" y="436"/>
                      <a:pt x="78" y="436"/>
                    </a:cubicBezTo>
                    <a:cubicBezTo>
                      <a:pt x="78" y="435"/>
                      <a:pt x="81" y="435"/>
                      <a:pt x="81" y="435"/>
                    </a:cubicBezTo>
                    <a:cubicBezTo>
                      <a:pt x="81" y="435"/>
                      <a:pt x="81" y="433"/>
                      <a:pt x="81" y="432"/>
                    </a:cubicBezTo>
                    <a:cubicBezTo>
                      <a:pt x="81" y="431"/>
                      <a:pt x="81" y="428"/>
                      <a:pt x="81" y="428"/>
                    </a:cubicBezTo>
                    <a:cubicBezTo>
                      <a:pt x="82" y="427"/>
                      <a:pt x="84" y="424"/>
                      <a:pt x="84" y="424"/>
                    </a:cubicBezTo>
                    <a:cubicBezTo>
                      <a:pt x="88" y="423"/>
                      <a:pt x="88" y="423"/>
                      <a:pt x="88" y="423"/>
                    </a:cubicBezTo>
                    <a:cubicBezTo>
                      <a:pt x="98" y="422"/>
                      <a:pt x="98" y="422"/>
                      <a:pt x="98" y="422"/>
                    </a:cubicBezTo>
                    <a:cubicBezTo>
                      <a:pt x="101" y="422"/>
                      <a:pt x="101" y="422"/>
                      <a:pt x="101" y="422"/>
                    </a:cubicBezTo>
                    <a:cubicBezTo>
                      <a:pt x="105" y="426"/>
                      <a:pt x="105" y="426"/>
                      <a:pt x="105" y="426"/>
                    </a:cubicBezTo>
                    <a:cubicBezTo>
                      <a:pt x="109" y="430"/>
                      <a:pt x="109" y="430"/>
                      <a:pt x="109" y="430"/>
                    </a:cubicBezTo>
                    <a:cubicBezTo>
                      <a:pt x="109" y="430"/>
                      <a:pt x="112" y="433"/>
                      <a:pt x="112" y="432"/>
                    </a:cubicBezTo>
                    <a:cubicBezTo>
                      <a:pt x="112" y="431"/>
                      <a:pt x="113" y="427"/>
                      <a:pt x="114" y="427"/>
                    </a:cubicBezTo>
                    <a:cubicBezTo>
                      <a:pt x="114" y="427"/>
                      <a:pt x="117" y="431"/>
                      <a:pt x="117" y="431"/>
                    </a:cubicBezTo>
                    <a:cubicBezTo>
                      <a:pt x="120" y="431"/>
                      <a:pt x="120" y="431"/>
                      <a:pt x="120" y="431"/>
                    </a:cubicBezTo>
                    <a:cubicBezTo>
                      <a:pt x="123" y="431"/>
                      <a:pt x="123" y="431"/>
                      <a:pt x="123" y="431"/>
                    </a:cubicBezTo>
                    <a:cubicBezTo>
                      <a:pt x="125" y="429"/>
                      <a:pt x="125" y="429"/>
                      <a:pt x="125" y="429"/>
                    </a:cubicBezTo>
                    <a:cubicBezTo>
                      <a:pt x="123" y="427"/>
                      <a:pt x="123" y="427"/>
                      <a:pt x="123" y="427"/>
                    </a:cubicBezTo>
                    <a:cubicBezTo>
                      <a:pt x="127" y="428"/>
                      <a:pt x="127" y="428"/>
                      <a:pt x="127" y="428"/>
                    </a:cubicBezTo>
                    <a:cubicBezTo>
                      <a:pt x="135" y="428"/>
                      <a:pt x="135" y="428"/>
                      <a:pt x="135" y="428"/>
                    </a:cubicBezTo>
                    <a:cubicBezTo>
                      <a:pt x="140" y="427"/>
                      <a:pt x="140" y="427"/>
                      <a:pt x="140" y="427"/>
                    </a:cubicBezTo>
                    <a:cubicBezTo>
                      <a:pt x="143" y="426"/>
                      <a:pt x="143" y="426"/>
                      <a:pt x="143" y="426"/>
                    </a:cubicBezTo>
                    <a:cubicBezTo>
                      <a:pt x="142" y="428"/>
                      <a:pt x="142" y="428"/>
                      <a:pt x="142" y="428"/>
                    </a:cubicBezTo>
                    <a:cubicBezTo>
                      <a:pt x="138" y="430"/>
                      <a:pt x="138" y="430"/>
                      <a:pt x="138" y="430"/>
                    </a:cubicBezTo>
                    <a:cubicBezTo>
                      <a:pt x="138" y="430"/>
                      <a:pt x="136" y="430"/>
                      <a:pt x="137" y="431"/>
                    </a:cubicBezTo>
                    <a:cubicBezTo>
                      <a:pt x="137" y="432"/>
                      <a:pt x="141" y="434"/>
                      <a:pt x="141" y="434"/>
                    </a:cubicBezTo>
                    <a:cubicBezTo>
                      <a:pt x="141" y="434"/>
                      <a:pt x="139" y="435"/>
                      <a:pt x="142" y="435"/>
                    </a:cubicBezTo>
                    <a:cubicBezTo>
                      <a:pt x="145" y="435"/>
                      <a:pt x="146" y="434"/>
                      <a:pt x="146" y="434"/>
                    </a:cubicBezTo>
                    <a:cubicBezTo>
                      <a:pt x="149" y="431"/>
                      <a:pt x="149" y="431"/>
                      <a:pt x="149" y="431"/>
                    </a:cubicBezTo>
                    <a:cubicBezTo>
                      <a:pt x="147" y="430"/>
                      <a:pt x="147" y="430"/>
                      <a:pt x="147" y="430"/>
                    </a:cubicBezTo>
                    <a:cubicBezTo>
                      <a:pt x="143" y="429"/>
                      <a:pt x="143" y="429"/>
                      <a:pt x="143" y="429"/>
                    </a:cubicBezTo>
                    <a:cubicBezTo>
                      <a:pt x="144" y="426"/>
                      <a:pt x="144" y="426"/>
                      <a:pt x="144" y="426"/>
                    </a:cubicBezTo>
                    <a:cubicBezTo>
                      <a:pt x="145" y="425"/>
                      <a:pt x="145" y="425"/>
                      <a:pt x="145" y="425"/>
                    </a:cubicBezTo>
                    <a:cubicBezTo>
                      <a:pt x="147" y="428"/>
                      <a:pt x="147" y="428"/>
                      <a:pt x="147" y="428"/>
                    </a:cubicBezTo>
                    <a:cubicBezTo>
                      <a:pt x="150" y="426"/>
                      <a:pt x="150" y="426"/>
                      <a:pt x="150" y="426"/>
                    </a:cubicBezTo>
                    <a:cubicBezTo>
                      <a:pt x="153" y="427"/>
                      <a:pt x="153" y="427"/>
                      <a:pt x="153" y="427"/>
                    </a:cubicBezTo>
                    <a:cubicBezTo>
                      <a:pt x="155" y="431"/>
                      <a:pt x="155" y="431"/>
                      <a:pt x="155" y="431"/>
                    </a:cubicBezTo>
                    <a:cubicBezTo>
                      <a:pt x="155" y="431"/>
                      <a:pt x="157" y="432"/>
                      <a:pt x="158" y="431"/>
                    </a:cubicBezTo>
                    <a:cubicBezTo>
                      <a:pt x="159" y="430"/>
                      <a:pt x="161" y="429"/>
                      <a:pt x="161" y="429"/>
                    </a:cubicBezTo>
                    <a:cubicBezTo>
                      <a:pt x="171" y="429"/>
                      <a:pt x="171" y="429"/>
                      <a:pt x="171" y="429"/>
                    </a:cubicBezTo>
                    <a:cubicBezTo>
                      <a:pt x="171" y="429"/>
                      <a:pt x="175" y="429"/>
                      <a:pt x="176" y="430"/>
                    </a:cubicBezTo>
                    <a:cubicBezTo>
                      <a:pt x="177" y="431"/>
                      <a:pt x="180" y="433"/>
                      <a:pt x="180" y="433"/>
                    </a:cubicBezTo>
                    <a:cubicBezTo>
                      <a:pt x="184" y="434"/>
                      <a:pt x="184" y="434"/>
                      <a:pt x="184" y="434"/>
                    </a:cubicBezTo>
                    <a:cubicBezTo>
                      <a:pt x="188" y="433"/>
                      <a:pt x="188" y="433"/>
                      <a:pt x="188" y="433"/>
                    </a:cubicBezTo>
                    <a:cubicBezTo>
                      <a:pt x="188" y="433"/>
                      <a:pt x="189" y="432"/>
                      <a:pt x="190" y="432"/>
                    </a:cubicBezTo>
                    <a:cubicBezTo>
                      <a:pt x="191" y="431"/>
                      <a:pt x="194" y="430"/>
                      <a:pt x="195" y="430"/>
                    </a:cubicBezTo>
                    <a:cubicBezTo>
                      <a:pt x="196" y="430"/>
                      <a:pt x="200" y="429"/>
                      <a:pt x="201" y="429"/>
                    </a:cubicBezTo>
                    <a:cubicBezTo>
                      <a:pt x="202" y="429"/>
                      <a:pt x="202" y="430"/>
                      <a:pt x="204" y="429"/>
                    </a:cubicBezTo>
                    <a:cubicBezTo>
                      <a:pt x="205" y="429"/>
                      <a:pt x="207" y="425"/>
                      <a:pt x="207" y="425"/>
                    </a:cubicBezTo>
                    <a:cubicBezTo>
                      <a:pt x="207" y="425"/>
                      <a:pt x="208" y="424"/>
                      <a:pt x="210" y="423"/>
                    </a:cubicBezTo>
                    <a:cubicBezTo>
                      <a:pt x="211" y="423"/>
                      <a:pt x="213" y="424"/>
                      <a:pt x="214" y="422"/>
                    </a:cubicBezTo>
                    <a:cubicBezTo>
                      <a:pt x="215" y="421"/>
                      <a:pt x="216" y="420"/>
                      <a:pt x="217" y="419"/>
                    </a:cubicBezTo>
                    <a:cubicBezTo>
                      <a:pt x="217" y="418"/>
                      <a:pt x="219" y="416"/>
                      <a:pt x="219" y="415"/>
                    </a:cubicBezTo>
                    <a:cubicBezTo>
                      <a:pt x="219" y="414"/>
                      <a:pt x="219" y="411"/>
                      <a:pt x="219" y="411"/>
                    </a:cubicBezTo>
                    <a:cubicBezTo>
                      <a:pt x="219" y="411"/>
                      <a:pt x="216" y="411"/>
                      <a:pt x="216" y="411"/>
                    </a:cubicBezTo>
                    <a:cubicBezTo>
                      <a:pt x="215" y="411"/>
                      <a:pt x="212" y="411"/>
                      <a:pt x="211" y="411"/>
                    </a:cubicBezTo>
                    <a:cubicBezTo>
                      <a:pt x="211" y="411"/>
                      <a:pt x="207" y="410"/>
                      <a:pt x="207" y="410"/>
                    </a:cubicBezTo>
                    <a:cubicBezTo>
                      <a:pt x="207" y="409"/>
                      <a:pt x="207" y="409"/>
                      <a:pt x="207" y="409"/>
                    </a:cubicBezTo>
                    <a:cubicBezTo>
                      <a:pt x="207" y="409"/>
                      <a:pt x="205" y="408"/>
                      <a:pt x="205" y="408"/>
                    </a:cubicBezTo>
                    <a:cubicBezTo>
                      <a:pt x="204" y="408"/>
                      <a:pt x="204" y="407"/>
                      <a:pt x="203" y="407"/>
                    </a:cubicBezTo>
                    <a:cubicBezTo>
                      <a:pt x="202" y="406"/>
                      <a:pt x="201" y="405"/>
                      <a:pt x="201" y="405"/>
                    </a:cubicBezTo>
                    <a:cubicBezTo>
                      <a:pt x="198" y="404"/>
                      <a:pt x="198" y="404"/>
                      <a:pt x="198" y="404"/>
                    </a:cubicBezTo>
                    <a:cubicBezTo>
                      <a:pt x="195" y="404"/>
                      <a:pt x="195" y="404"/>
                      <a:pt x="195" y="404"/>
                    </a:cubicBezTo>
                    <a:cubicBezTo>
                      <a:pt x="198" y="403"/>
                      <a:pt x="198" y="403"/>
                      <a:pt x="198" y="403"/>
                    </a:cubicBezTo>
                    <a:cubicBezTo>
                      <a:pt x="198" y="403"/>
                      <a:pt x="201" y="403"/>
                      <a:pt x="202" y="403"/>
                    </a:cubicBezTo>
                    <a:cubicBezTo>
                      <a:pt x="203" y="403"/>
                      <a:pt x="207" y="403"/>
                      <a:pt x="207" y="403"/>
                    </a:cubicBezTo>
                    <a:cubicBezTo>
                      <a:pt x="207" y="402"/>
                      <a:pt x="209" y="399"/>
                      <a:pt x="209" y="399"/>
                    </a:cubicBezTo>
                    <a:cubicBezTo>
                      <a:pt x="209" y="396"/>
                      <a:pt x="209" y="396"/>
                      <a:pt x="209" y="396"/>
                    </a:cubicBezTo>
                    <a:cubicBezTo>
                      <a:pt x="207" y="395"/>
                      <a:pt x="207" y="395"/>
                      <a:pt x="207" y="395"/>
                    </a:cubicBezTo>
                    <a:cubicBezTo>
                      <a:pt x="203" y="395"/>
                      <a:pt x="203" y="395"/>
                      <a:pt x="203" y="395"/>
                    </a:cubicBezTo>
                    <a:cubicBezTo>
                      <a:pt x="208" y="393"/>
                      <a:pt x="208" y="393"/>
                      <a:pt x="208" y="393"/>
                    </a:cubicBezTo>
                    <a:cubicBezTo>
                      <a:pt x="210" y="391"/>
                      <a:pt x="210" y="391"/>
                      <a:pt x="210" y="391"/>
                    </a:cubicBezTo>
                    <a:cubicBezTo>
                      <a:pt x="212" y="393"/>
                      <a:pt x="212" y="393"/>
                      <a:pt x="212" y="393"/>
                    </a:cubicBezTo>
                    <a:cubicBezTo>
                      <a:pt x="212" y="393"/>
                      <a:pt x="217" y="393"/>
                      <a:pt x="217" y="393"/>
                    </a:cubicBezTo>
                    <a:cubicBezTo>
                      <a:pt x="217" y="392"/>
                      <a:pt x="218" y="390"/>
                      <a:pt x="218" y="390"/>
                    </a:cubicBezTo>
                    <a:cubicBezTo>
                      <a:pt x="219" y="388"/>
                      <a:pt x="219" y="388"/>
                      <a:pt x="219" y="388"/>
                    </a:cubicBezTo>
                    <a:cubicBezTo>
                      <a:pt x="226" y="382"/>
                      <a:pt x="226" y="382"/>
                      <a:pt x="226" y="382"/>
                    </a:cubicBezTo>
                    <a:cubicBezTo>
                      <a:pt x="229" y="377"/>
                      <a:pt x="229" y="377"/>
                      <a:pt x="229" y="377"/>
                    </a:cubicBezTo>
                    <a:cubicBezTo>
                      <a:pt x="230" y="373"/>
                      <a:pt x="230" y="373"/>
                      <a:pt x="230" y="373"/>
                    </a:cubicBezTo>
                    <a:cubicBezTo>
                      <a:pt x="234" y="365"/>
                      <a:pt x="234" y="365"/>
                      <a:pt x="234" y="365"/>
                    </a:cubicBezTo>
                    <a:cubicBezTo>
                      <a:pt x="234" y="356"/>
                      <a:pt x="234" y="356"/>
                      <a:pt x="234" y="356"/>
                    </a:cubicBezTo>
                    <a:cubicBezTo>
                      <a:pt x="229" y="349"/>
                      <a:pt x="229" y="349"/>
                      <a:pt x="229" y="349"/>
                    </a:cubicBezTo>
                    <a:cubicBezTo>
                      <a:pt x="229" y="349"/>
                      <a:pt x="225" y="345"/>
                      <a:pt x="223" y="345"/>
                    </a:cubicBezTo>
                    <a:cubicBezTo>
                      <a:pt x="222" y="344"/>
                      <a:pt x="213" y="343"/>
                      <a:pt x="213" y="343"/>
                    </a:cubicBezTo>
                    <a:cubicBezTo>
                      <a:pt x="206" y="341"/>
                      <a:pt x="206" y="341"/>
                      <a:pt x="206" y="341"/>
                    </a:cubicBezTo>
                    <a:cubicBezTo>
                      <a:pt x="203" y="342"/>
                      <a:pt x="203" y="342"/>
                      <a:pt x="203" y="342"/>
                    </a:cubicBezTo>
                    <a:cubicBezTo>
                      <a:pt x="202" y="345"/>
                      <a:pt x="202" y="345"/>
                      <a:pt x="202" y="345"/>
                    </a:cubicBezTo>
                    <a:cubicBezTo>
                      <a:pt x="200" y="346"/>
                      <a:pt x="200" y="346"/>
                      <a:pt x="200" y="346"/>
                    </a:cubicBezTo>
                    <a:cubicBezTo>
                      <a:pt x="200" y="346"/>
                      <a:pt x="198" y="348"/>
                      <a:pt x="197" y="348"/>
                    </a:cubicBezTo>
                    <a:cubicBezTo>
                      <a:pt x="197" y="348"/>
                      <a:pt x="195" y="345"/>
                      <a:pt x="195" y="345"/>
                    </a:cubicBezTo>
                    <a:cubicBezTo>
                      <a:pt x="195" y="345"/>
                      <a:pt x="193" y="343"/>
                      <a:pt x="192" y="343"/>
                    </a:cubicBezTo>
                    <a:cubicBezTo>
                      <a:pt x="192" y="343"/>
                      <a:pt x="189" y="342"/>
                      <a:pt x="189" y="342"/>
                    </a:cubicBezTo>
                    <a:cubicBezTo>
                      <a:pt x="193" y="340"/>
                      <a:pt x="193" y="340"/>
                      <a:pt x="193" y="340"/>
                    </a:cubicBezTo>
                    <a:cubicBezTo>
                      <a:pt x="196" y="338"/>
                      <a:pt x="196" y="338"/>
                      <a:pt x="196" y="338"/>
                    </a:cubicBezTo>
                    <a:cubicBezTo>
                      <a:pt x="196" y="338"/>
                      <a:pt x="198" y="336"/>
                      <a:pt x="198" y="336"/>
                    </a:cubicBezTo>
                    <a:cubicBezTo>
                      <a:pt x="199" y="336"/>
                      <a:pt x="201" y="334"/>
                      <a:pt x="201" y="334"/>
                    </a:cubicBezTo>
                    <a:cubicBezTo>
                      <a:pt x="202" y="328"/>
                      <a:pt x="202" y="328"/>
                      <a:pt x="202" y="328"/>
                    </a:cubicBezTo>
                    <a:cubicBezTo>
                      <a:pt x="200" y="321"/>
                      <a:pt x="200" y="321"/>
                      <a:pt x="200" y="321"/>
                    </a:cubicBezTo>
                    <a:cubicBezTo>
                      <a:pt x="197" y="318"/>
                      <a:pt x="197" y="318"/>
                      <a:pt x="197" y="318"/>
                    </a:cubicBezTo>
                    <a:cubicBezTo>
                      <a:pt x="196" y="315"/>
                      <a:pt x="196" y="315"/>
                      <a:pt x="196" y="315"/>
                    </a:cubicBezTo>
                    <a:cubicBezTo>
                      <a:pt x="194" y="314"/>
                      <a:pt x="194" y="314"/>
                      <a:pt x="194" y="314"/>
                    </a:cubicBezTo>
                    <a:cubicBezTo>
                      <a:pt x="191" y="312"/>
                      <a:pt x="191" y="312"/>
                      <a:pt x="191" y="312"/>
                    </a:cubicBezTo>
                    <a:cubicBezTo>
                      <a:pt x="189" y="309"/>
                      <a:pt x="189" y="309"/>
                      <a:pt x="189" y="309"/>
                    </a:cubicBezTo>
                    <a:cubicBezTo>
                      <a:pt x="187" y="307"/>
                      <a:pt x="187" y="307"/>
                      <a:pt x="187" y="307"/>
                    </a:cubicBezTo>
                    <a:cubicBezTo>
                      <a:pt x="188" y="305"/>
                      <a:pt x="188" y="305"/>
                      <a:pt x="188" y="305"/>
                    </a:cubicBezTo>
                    <a:cubicBezTo>
                      <a:pt x="189" y="306"/>
                      <a:pt x="189" y="306"/>
                      <a:pt x="189" y="306"/>
                    </a:cubicBezTo>
                    <a:cubicBezTo>
                      <a:pt x="189" y="306"/>
                      <a:pt x="190" y="308"/>
                      <a:pt x="190" y="308"/>
                    </a:cubicBezTo>
                    <a:cubicBezTo>
                      <a:pt x="190" y="308"/>
                      <a:pt x="191" y="309"/>
                      <a:pt x="191" y="310"/>
                    </a:cubicBezTo>
                    <a:cubicBezTo>
                      <a:pt x="192" y="310"/>
                      <a:pt x="195" y="311"/>
                      <a:pt x="195" y="311"/>
                    </a:cubicBezTo>
                    <a:cubicBezTo>
                      <a:pt x="197" y="311"/>
                      <a:pt x="197" y="311"/>
                      <a:pt x="197" y="311"/>
                    </a:cubicBezTo>
                    <a:cubicBezTo>
                      <a:pt x="198" y="314"/>
                      <a:pt x="198" y="314"/>
                      <a:pt x="198" y="314"/>
                    </a:cubicBezTo>
                    <a:cubicBezTo>
                      <a:pt x="198" y="314"/>
                      <a:pt x="199" y="312"/>
                      <a:pt x="199" y="312"/>
                    </a:cubicBezTo>
                    <a:cubicBezTo>
                      <a:pt x="199" y="311"/>
                      <a:pt x="197" y="308"/>
                      <a:pt x="197" y="308"/>
                    </a:cubicBezTo>
                    <a:cubicBezTo>
                      <a:pt x="196" y="307"/>
                      <a:pt x="195" y="305"/>
                      <a:pt x="195" y="304"/>
                    </a:cubicBezTo>
                    <a:cubicBezTo>
                      <a:pt x="195" y="304"/>
                      <a:pt x="193" y="299"/>
                      <a:pt x="193" y="299"/>
                    </a:cubicBezTo>
                    <a:cubicBezTo>
                      <a:pt x="193" y="299"/>
                      <a:pt x="192" y="297"/>
                      <a:pt x="192" y="297"/>
                    </a:cubicBezTo>
                    <a:cubicBezTo>
                      <a:pt x="192" y="296"/>
                      <a:pt x="192" y="292"/>
                      <a:pt x="192" y="292"/>
                    </a:cubicBezTo>
                    <a:cubicBezTo>
                      <a:pt x="194" y="291"/>
                      <a:pt x="194" y="291"/>
                      <a:pt x="194" y="291"/>
                    </a:cubicBezTo>
                    <a:cubicBezTo>
                      <a:pt x="195" y="290"/>
                      <a:pt x="195" y="290"/>
                      <a:pt x="195" y="290"/>
                    </a:cubicBezTo>
                    <a:cubicBezTo>
                      <a:pt x="195" y="290"/>
                      <a:pt x="194" y="290"/>
                      <a:pt x="194" y="289"/>
                    </a:cubicBezTo>
                    <a:cubicBezTo>
                      <a:pt x="194" y="288"/>
                      <a:pt x="192" y="286"/>
                      <a:pt x="192" y="286"/>
                    </a:cubicBezTo>
                    <a:cubicBezTo>
                      <a:pt x="192" y="286"/>
                      <a:pt x="190" y="285"/>
                      <a:pt x="190" y="284"/>
                    </a:cubicBezTo>
                    <a:cubicBezTo>
                      <a:pt x="189" y="283"/>
                      <a:pt x="188" y="281"/>
                      <a:pt x="188" y="281"/>
                    </a:cubicBezTo>
                    <a:cubicBezTo>
                      <a:pt x="188" y="280"/>
                      <a:pt x="187" y="275"/>
                      <a:pt x="187" y="275"/>
                    </a:cubicBezTo>
                    <a:cubicBezTo>
                      <a:pt x="184" y="271"/>
                      <a:pt x="184" y="271"/>
                      <a:pt x="184" y="271"/>
                    </a:cubicBezTo>
                    <a:cubicBezTo>
                      <a:pt x="184" y="271"/>
                      <a:pt x="182" y="269"/>
                      <a:pt x="182" y="269"/>
                    </a:cubicBezTo>
                    <a:cubicBezTo>
                      <a:pt x="181" y="269"/>
                      <a:pt x="179" y="268"/>
                      <a:pt x="179" y="268"/>
                    </a:cubicBezTo>
                    <a:cubicBezTo>
                      <a:pt x="178" y="268"/>
                      <a:pt x="174" y="266"/>
                      <a:pt x="174" y="266"/>
                    </a:cubicBezTo>
                    <a:cubicBezTo>
                      <a:pt x="174" y="266"/>
                      <a:pt x="171" y="262"/>
                      <a:pt x="171" y="261"/>
                    </a:cubicBezTo>
                    <a:cubicBezTo>
                      <a:pt x="171" y="260"/>
                      <a:pt x="169" y="256"/>
                      <a:pt x="169" y="256"/>
                    </a:cubicBezTo>
                    <a:cubicBezTo>
                      <a:pt x="169" y="252"/>
                      <a:pt x="169" y="252"/>
                      <a:pt x="169" y="252"/>
                    </a:cubicBezTo>
                    <a:cubicBezTo>
                      <a:pt x="168" y="246"/>
                      <a:pt x="168" y="246"/>
                      <a:pt x="168" y="246"/>
                    </a:cubicBezTo>
                    <a:cubicBezTo>
                      <a:pt x="167" y="239"/>
                      <a:pt x="167" y="239"/>
                      <a:pt x="167" y="239"/>
                    </a:cubicBezTo>
                    <a:cubicBezTo>
                      <a:pt x="167" y="233"/>
                      <a:pt x="167" y="233"/>
                      <a:pt x="167" y="233"/>
                    </a:cubicBezTo>
                    <a:cubicBezTo>
                      <a:pt x="167" y="227"/>
                      <a:pt x="167" y="227"/>
                      <a:pt x="167" y="227"/>
                    </a:cubicBezTo>
                    <a:cubicBezTo>
                      <a:pt x="166" y="223"/>
                      <a:pt x="166" y="223"/>
                      <a:pt x="166" y="223"/>
                    </a:cubicBezTo>
                    <a:cubicBezTo>
                      <a:pt x="163" y="217"/>
                      <a:pt x="163" y="217"/>
                      <a:pt x="163" y="217"/>
                    </a:cubicBezTo>
                    <a:cubicBezTo>
                      <a:pt x="161" y="213"/>
                      <a:pt x="161" y="213"/>
                      <a:pt x="161" y="213"/>
                    </a:cubicBezTo>
                    <a:cubicBezTo>
                      <a:pt x="156" y="208"/>
                      <a:pt x="156" y="208"/>
                      <a:pt x="156" y="208"/>
                    </a:cubicBezTo>
                    <a:cubicBezTo>
                      <a:pt x="153" y="204"/>
                      <a:pt x="153" y="204"/>
                      <a:pt x="153" y="204"/>
                    </a:cubicBezTo>
                    <a:cubicBezTo>
                      <a:pt x="151" y="203"/>
                      <a:pt x="151" y="203"/>
                      <a:pt x="151" y="203"/>
                    </a:cubicBezTo>
                    <a:cubicBezTo>
                      <a:pt x="147" y="199"/>
                      <a:pt x="147" y="199"/>
                      <a:pt x="147" y="199"/>
                    </a:cubicBezTo>
                    <a:cubicBezTo>
                      <a:pt x="143" y="197"/>
                      <a:pt x="143" y="197"/>
                      <a:pt x="143" y="197"/>
                    </a:cubicBezTo>
                    <a:cubicBezTo>
                      <a:pt x="140" y="199"/>
                      <a:pt x="140" y="199"/>
                      <a:pt x="140" y="199"/>
                    </a:cubicBezTo>
                    <a:cubicBezTo>
                      <a:pt x="137" y="200"/>
                      <a:pt x="137" y="200"/>
                      <a:pt x="137" y="200"/>
                    </a:cubicBezTo>
                    <a:cubicBezTo>
                      <a:pt x="134" y="201"/>
                      <a:pt x="134" y="201"/>
                      <a:pt x="134" y="201"/>
                    </a:cubicBezTo>
                    <a:cubicBezTo>
                      <a:pt x="129" y="198"/>
                      <a:pt x="129" y="198"/>
                      <a:pt x="129" y="198"/>
                    </a:cubicBezTo>
                    <a:cubicBezTo>
                      <a:pt x="126" y="196"/>
                      <a:pt x="126" y="196"/>
                      <a:pt x="126" y="196"/>
                    </a:cubicBezTo>
                    <a:cubicBezTo>
                      <a:pt x="122" y="195"/>
                      <a:pt x="122" y="195"/>
                      <a:pt x="122" y="195"/>
                    </a:cubicBezTo>
                    <a:cubicBezTo>
                      <a:pt x="121" y="195"/>
                      <a:pt x="121" y="195"/>
                      <a:pt x="121" y="195"/>
                    </a:cubicBezTo>
                    <a:cubicBezTo>
                      <a:pt x="121" y="195"/>
                      <a:pt x="121" y="194"/>
                      <a:pt x="121" y="194"/>
                    </a:cubicBezTo>
                    <a:cubicBezTo>
                      <a:pt x="121" y="195"/>
                      <a:pt x="123" y="194"/>
                      <a:pt x="123" y="194"/>
                    </a:cubicBezTo>
                    <a:cubicBezTo>
                      <a:pt x="123" y="194"/>
                      <a:pt x="125" y="195"/>
                      <a:pt x="125" y="195"/>
                    </a:cubicBezTo>
                    <a:cubicBezTo>
                      <a:pt x="125" y="195"/>
                      <a:pt x="127" y="196"/>
                      <a:pt x="127" y="196"/>
                    </a:cubicBezTo>
                    <a:cubicBezTo>
                      <a:pt x="127" y="196"/>
                      <a:pt x="128" y="197"/>
                      <a:pt x="129" y="197"/>
                    </a:cubicBezTo>
                    <a:cubicBezTo>
                      <a:pt x="130" y="197"/>
                      <a:pt x="132" y="197"/>
                      <a:pt x="132" y="197"/>
                    </a:cubicBezTo>
                    <a:cubicBezTo>
                      <a:pt x="135" y="195"/>
                      <a:pt x="135" y="195"/>
                      <a:pt x="135" y="195"/>
                    </a:cubicBezTo>
                    <a:cubicBezTo>
                      <a:pt x="136" y="193"/>
                      <a:pt x="136" y="193"/>
                      <a:pt x="136" y="193"/>
                    </a:cubicBezTo>
                    <a:cubicBezTo>
                      <a:pt x="138" y="192"/>
                      <a:pt x="138" y="192"/>
                      <a:pt x="138" y="192"/>
                    </a:cubicBezTo>
                    <a:cubicBezTo>
                      <a:pt x="140" y="191"/>
                      <a:pt x="140" y="191"/>
                      <a:pt x="140" y="191"/>
                    </a:cubicBezTo>
                    <a:cubicBezTo>
                      <a:pt x="141" y="191"/>
                      <a:pt x="141" y="191"/>
                      <a:pt x="141" y="191"/>
                    </a:cubicBezTo>
                    <a:cubicBezTo>
                      <a:pt x="141" y="191"/>
                      <a:pt x="142" y="192"/>
                      <a:pt x="143" y="192"/>
                    </a:cubicBezTo>
                    <a:cubicBezTo>
                      <a:pt x="145" y="192"/>
                      <a:pt x="146" y="191"/>
                      <a:pt x="146" y="191"/>
                    </a:cubicBezTo>
                    <a:cubicBezTo>
                      <a:pt x="146" y="191"/>
                      <a:pt x="149" y="189"/>
                      <a:pt x="149" y="189"/>
                    </a:cubicBezTo>
                    <a:cubicBezTo>
                      <a:pt x="149" y="189"/>
                      <a:pt x="148" y="188"/>
                      <a:pt x="148" y="188"/>
                    </a:cubicBezTo>
                    <a:cubicBezTo>
                      <a:pt x="148" y="187"/>
                      <a:pt x="146" y="186"/>
                      <a:pt x="146" y="186"/>
                    </a:cubicBezTo>
                    <a:cubicBezTo>
                      <a:pt x="146" y="186"/>
                      <a:pt x="145" y="186"/>
                      <a:pt x="145" y="185"/>
                    </a:cubicBezTo>
                    <a:cubicBezTo>
                      <a:pt x="145" y="184"/>
                      <a:pt x="145" y="182"/>
                      <a:pt x="145" y="182"/>
                    </a:cubicBezTo>
                    <a:cubicBezTo>
                      <a:pt x="144" y="181"/>
                      <a:pt x="144" y="181"/>
                      <a:pt x="144" y="181"/>
                    </a:cubicBezTo>
                    <a:cubicBezTo>
                      <a:pt x="144" y="181"/>
                      <a:pt x="143" y="180"/>
                      <a:pt x="142" y="181"/>
                    </a:cubicBezTo>
                    <a:cubicBezTo>
                      <a:pt x="141" y="181"/>
                      <a:pt x="140" y="181"/>
                      <a:pt x="140" y="181"/>
                    </a:cubicBezTo>
                    <a:cubicBezTo>
                      <a:pt x="137" y="182"/>
                      <a:pt x="137" y="182"/>
                      <a:pt x="137" y="182"/>
                    </a:cubicBezTo>
                    <a:cubicBezTo>
                      <a:pt x="133" y="183"/>
                      <a:pt x="133" y="183"/>
                      <a:pt x="133" y="183"/>
                    </a:cubicBezTo>
                    <a:cubicBezTo>
                      <a:pt x="133" y="182"/>
                      <a:pt x="133" y="182"/>
                      <a:pt x="133" y="182"/>
                    </a:cubicBezTo>
                    <a:cubicBezTo>
                      <a:pt x="137" y="181"/>
                      <a:pt x="137" y="181"/>
                      <a:pt x="137" y="181"/>
                    </a:cubicBezTo>
                    <a:cubicBezTo>
                      <a:pt x="139" y="180"/>
                      <a:pt x="139" y="180"/>
                      <a:pt x="139" y="180"/>
                    </a:cubicBezTo>
                    <a:cubicBezTo>
                      <a:pt x="139" y="180"/>
                      <a:pt x="139" y="179"/>
                      <a:pt x="140" y="179"/>
                    </a:cubicBezTo>
                    <a:cubicBezTo>
                      <a:pt x="141" y="179"/>
                      <a:pt x="143" y="180"/>
                      <a:pt x="144" y="180"/>
                    </a:cubicBezTo>
                    <a:cubicBezTo>
                      <a:pt x="144" y="180"/>
                      <a:pt x="147" y="180"/>
                      <a:pt x="147" y="180"/>
                    </a:cubicBezTo>
                    <a:cubicBezTo>
                      <a:pt x="147" y="180"/>
                      <a:pt x="150" y="178"/>
                      <a:pt x="150" y="178"/>
                    </a:cubicBezTo>
                    <a:cubicBezTo>
                      <a:pt x="151" y="177"/>
                      <a:pt x="154" y="175"/>
                      <a:pt x="154" y="175"/>
                    </a:cubicBezTo>
                    <a:cubicBezTo>
                      <a:pt x="154" y="173"/>
                      <a:pt x="154" y="173"/>
                      <a:pt x="154" y="173"/>
                    </a:cubicBezTo>
                    <a:cubicBezTo>
                      <a:pt x="154" y="173"/>
                      <a:pt x="155" y="171"/>
                      <a:pt x="156" y="171"/>
                    </a:cubicBezTo>
                    <a:cubicBezTo>
                      <a:pt x="156" y="171"/>
                      <a:pt x="159" y="169"/>
                      <a:pt x="159" y="169"/>
                    </a:cubicBezTo>
                    <a:cubicBezTo>
                      <a:pt x="162" y="165"/>
                      <a:pt x="162" y="165"/>
                      <a:pt x="162" y="165"/>
                    </a:cubicBezTo>
                    <a:cubicBezTo>
                      <a:pt x="164" y="161"/>
                      <a:pt x="164" y="161"/>
                      <a:pt x="164" y="161"/>
                    </a:cubicBezTo>
                    <a:cubicBezTo>
                      <a:pt x="166" y="158"/>
                      <a:pt x="166" y="158"/>
                      <a:pt x="166" y="158"/>
                    </a:cubicBezTo>
                    <a:cubicBezTo>
                      <a:pt x="166" y="158"/>
                      <a:pt x="168" y="156"/>
                      <a:pt x="168" y="155"/>
                    </a:cubicBezTo>
                    <a:cubicBezTo>
                      <a:pt x="168" y="154"/>
                      <a:pt x="168" y="151"/>
                      <a:pt x="168" y="151"/>
                    </a:cubicBezTo>
                    <a:cubicBezTo>
                      <a:pt x="168" y="151"/>
                      <a:pt x="170" y="149"/>
                      <a:pt x="171" y="149"/>
                    </a:cubicBezTo>
                    <a:cubicBezTo>
                      <a:pt x="171" y="148"/>
                      <a:pt x="177" y="144"/>
                      <a:pt x="177" y="144"/>
                    </a:cubicBezTo>
                    <a:cubicBezTo>
                      <a:pt x="178" y="139"/>
                      <a:pt x="178" y="139"/>
                      <a:pt x="178" y="139"/>
                    </a:cubicBezTo>
                    <a:cubicBezTo>
                      <a:pt x="177" y="138"/>
                      <a:pt x="177" y="138"/>
                      <a:pt x="177" y="138"/>
                    </a:cubicBezTo>
                    <a:cubicBezTo>
                      <a:pt x="176" y="135"/>
                      <a:pt x="176" y="135"/>
                      <a:pt x="176" y="135"/>
                    </a:cubicBezTo>
                    <a:cubicBezTo>
                      <a:pt x="174" y="133"/>
                      <a:pt x="174" y="133"/>
                      <a:pt x="174" y="133"/>
                    </a:cubicBezTo>
                    <a:cubicBezTo>
                      <a:pt x="172" y="131"/>
                      <a:pt x="172" y="131"/>
                      <a:pt x="172" y="131"/>
                    </a:cubicBezTo>
                    <a:cubicBezTo>
                      <a:pt x="170" y="131"/>
                      <a:pt x="170" y="131"/>
                      <a:pt x="170" y="131"/>
                    </a:cubicBezTo>
                    <a:cubicBezTo>
                      <a:pt x="170" y="131"/>
                      <a:pt x="169" y="132"/>
                      <a:pt x="168" y="132"/>
                    </a:cubicBezTo>
                    <a:cubicBezTo>
                      <a:pt x="168" y="131"/>
                      <a:pt x="166" y="130"/>
                      <a:pt x="166" y="130"/>
                    </a:cubicBezTo>
                    <a:cubicBezTo>
                      <a:pt x="163" y="131"/>
                      <a:pt x="163" y="131"/>
                      <a:pt x="163" y="131"/>
                    </a:cubicBezTo>
                    <a:cubicBezTo>
                      <a:pt x="159" y="130"/>
                      <a:pt x="159" y="130"/>
                      <a:pt x="159" y="130"/>
                    </a:cubicBezTo>
                    <a:cubicBezTo>
                      <a:pt x="158" y="129"/>
                      <a:pt x="158" y="129"/>
                      <a:pt x="158" y="129"/>
                    </a:cubicBezTo>
                    <a:cubicBezTo>
                      <a:pt x="155" y="128"/>
                      <a:pt x="155" y="128"/>
                      <a:pt x="155" y="128"/>
                    </a:cubicBezTo>
                    <a:cubicBezTo>
                      <a:pt x="153" y="127"/>
                      <a:pt x="153" y="127"/>
                      <a:pt x="153" y="127"/>
                    </a:cubicBezTo>
                    <a:cubicBezTo>
                      <a:pt x="150" y="128"/>
                      <a:pt x="150" y="128"/>
                      <a:pt x="150" y="128"/>
                    </a:cubicBezTo>
                    <a:cubicBezTo>
                      <a:pt x="147" y="129"/>
                      <a:pt x="147" y="129"/>
                      <a:pt x="147" y="129"/>
                    </a:cubicBezTo>
                    <a:cubicBezTo>
                      <a:pt x="146" y="127"/>
                      <a:pt x="146" y="127"/>
                      <a:pt x="146" y="127"/>
                    </a:cubicBezTo>
                    <a:cubicBezTo>
                      <a:pt x="144" y="126"/>
                      <a:pt x="144" y="126"/>
                      <a:pt x="144" y="126"/>
                    </a:cubicBezTo>
                    <a:cubicBezTo>
                      <a:pt x="138" y="125"/>
                      <a:pt x="138" y="125"/>
                      <a:pt x="138" y="125"/>
                    </a:cubicBezTo>
                    <a:cubicBezTo>
                      <a:pt x="138" y="127"/>
                      <a:pt x="138" y="127"/>
                      <a:pt x="138" y="127"/>
                    </a:cubicBezTo>
                    <a:cubicBezTo>
                      <a:pt x="134" y="127"/>
                      <a:pt x="134" y="127"/>
                      <a:pt x="134" y="127"/>
                    </a:cubicBezTo>
                    <a:cubicBezTo>
                      <a:pt x="134" y="127"/>
                      <a:pt x="134" y="126"/>
                      <a:pt x="133" y="127"/>
                    </a:cubicBezTo>
                    <a:cubicBezTo>
                      <a:pt x="133" y="127"/>
                      <a:pt x="131" y="128"/>
                      <a:pt x="131" y="128"/>
                    </a:cubicBezTo>
                    <a:cubicBezTo>
                      <a:pt x="130" y="129"/>
                      <a:pt x="130" y="129"/>
                      <a:pt x="130" y="129"/>
                    </a:cubicBezTo>
                    <a:cubicBezTo>
                      <a:pt x="128" y="128"/>
                      <a:pt x="128" y="128"/>
                      <a:pt x="128" y="128"/>
                    </a:cubicBezTo>
                    <a:cubicBezTo>
                      <a:pt x="125" y="128"/>
                      <a:pt x="125" y="128"/>
                      <a:pt x="125" y="128"/>
                    </a:cubicBezTo>
                    <a:cubicBezTo>
                      <a:pt x="123" y="130"/>
                      <a:pt x="123" y="130"/>
                      <a:pt x="123" y="130"/>
                    </a:cubicBezTo>
                    <a:cubicBezTo>
                      <a:pt x="121" y="131"/>
                      <a:pt x="121" y="131"/>
                      <a:pt x="121" y="131"/>
                    </a:cubicBezTo>
                    <a:cubicBezTo>
                      <a:pt x="119" y="133"/>
                      <a:pt x="119" y="133"/>
                      <a:pt x="119" y="133"/>
                    </a:cubicBezTo>
                    <a:cubicBezTo>
                      <a:pt x="120" y="131"/>
                      <a:pt x="120" y="131"/>
                      <a:pt x="120" y="131"/>
                    </a:cubicBezTo>
                    <a:cubicBezTo>
                      <a:pt x="121" y="129"/>
                      <a:pt x="121" y="129"/>
                      <a:pt x="121" y="129"/>
                    </a:cubicBezTo>
                    <a:cubicBezTo>
                      <a:pt x="123" y="129"/>
                      <a:pt x="123" y="129"/>
                      <a:pt x="123" y="129"/>
                    </a:cubicBezTo>
                    <a:cubicBezTo>
                      <a:pt x="125" y="126"/>
                      <a:pt x="125" y="126"/>
                      <a:pt x="125" y="126"/>
                    </a:cubicBezTo>
                    <a:cubicBezTo>
                      <a:pt x="125" y="126"/>
                      <a:pt x="127" y="125"/>
                      <a:pt x="127" y="125"/>
                    </a:cubicBezTo>
                    <a:cubicBezTo>
                      <a:pt x="128" y="124"/>
                      <a:pt x="129" y="123"/>
                      <a:pt x="129" y="123"/>
                    </a:cubicBezTo>
                    <a:cubicBezTo>
                      <a:pt x="127" y="122"/>
                      <a:pt x="127" y="122"/>
                      <a:pt x="127" y="122"/>
                    </a:cubicBezTo>
                    <a:cubicBezTo>
                      <a:pt x="124" y="124"/>
                      <a:pt x="124" y="124"/>
                      <a:pt x="124" y="124"/>
                    </a:cubicBezTo>
                    <a:cubicBezTo>
                      <a:pt x="124" y="124"/>
                      <a:pt x="123" y="123"/>
                      <a:pt x="123" y="123"/>
                    </a:cubicBezTo>
                    <a:cubicBezTo>
                      <a:pt x="123" y="123"/>
                      <a:pt x="121" y="125"/>
                      <a:pt x="121" y="125"/>
                    </a:cubicBezTo>
                    <a:cubicBezTo>
                      <a:pt x="116" y="126"/>
                      <a:pt x="116" y="126"/>
                      <a:pt x="116" y="126"/>
                    </a:cubicBezTo>
                    <a:cubicBezTo>
                      <a:pt x="120" y="123"/>
                      <a:pt x="120" y="123"/>
                      <a:pt x="120" y="123"/>
                    </a:cubicBezTo>
                    <a:cubicBezTo>
                      <a:pt x="120" y="123"/>
                      <a:pt x="122" y="122"/>
                      <a:pt x="123" y="122"/>
                    </a:cubicBezTo>
                    <a:cubicBezTo>
                      <a:pt x="123" y="122"/>
                      <a:pt x="125" y="121"/>
                      <a:pt x="125" y="121"/>
                    </a:cubicBezTo>
                    <a:cubicBezTo>
                      <a:pt x="126" y="121"/>
                      <a:pt x="127" y="121"/>
                      <a:pt x="128" y="121"/>
                    </a:cubicBezTo>
                    <a:cubicBezTo>
                      <a:pt x="128" y="121"/>
                      <a:pt x="130" y="122"/>
                      <a:pt x="131" y="121"/>
                    </a:cubicBezTo>
                    <a:cubicBezTo>
                      <a:pt x="131" y="121"/>
                      <a:pt x="132" y="120"/>
                      <a:pt x="132" y="119"/>
                    </a:cubicBezTo>
                    <a:cubicBezTo>
                      <a:pt x="132" y="119"/>
                      <a:pt x="134" y="117"/>
                      <a:pt x="134" y="117"/>
                    </a:cubicBezTo>
                    <a:cubicBezTo>
                      <a:pt x="129" y="117"/>
                      <a:pt x="129" y="117"/>
                      <a:pt x="129" y="117"/>
                    </a:cubicBezTo>
                    <a:cubicBezTo>
                      <a:pt x="129" y="117"/>
                      <a:pt x="128" y="118"/>
                      <a:pt x="127" y="118"/>
                    </a:cubicBezTo>
                    <a:cubicBezTo>
                      <a:pt x="127" y="117"/>
                      <a:pt x="125" y="117"/>
                      <a:pt x="125" y="117"/>
                    </a:cubicBezTo>
                    <a:cubicBezTo>
                      <a:pt x="124" y="116"/>
                      <a:pt x="123" y="116"/>
                      <a:pt x="123" y="115"/>
                    </a:cubicBezTo>
                    <a:cubicBezTo>
                      <a:pt x="123" y="115"/>
                      <a:pt x="121" y="114"/>
                      <a:pt x="121" y="114"/>
                    </a:cubicBezTo>
                    <a:cubicBezTo>
                      <a:pt x="122" y="113"/>
                      <a:pt x="122" y="113"/>
                      <a:pt x="122" y="113"/>
                    </a:cubicBezTo>
                    <a:cubicBezTo>
                      <a:pt x="123" y="115"/>
                      <a:pt x="123" y="115"/>
                      <a:pt x="123" y="115"/>
                    </a:cubicBezTo>
                    <a:cubicBezTo>
                      <a:pt x="123" y="115"/>
                      <a:pt x="124" y="116"/>
                      <a:pt x="125" y="116"/>
                    </a:cubicBezTo>
                    <a:cubicBezTo>
                      <a:pt x="126" y="115"/>
                      <a:pt x="127" y="115"/>
                      <a:pt x="128" y="115"/>
                    </a:cubicBezTo>
                    <a:cubicBezTo>
                      <a:pt x="129" y="115"/>
                      <a:pt x="130" y="113"/>
                      <a:pt x="130" y="113"/>
                    </a:cubicBezTo>
                    <a:cubicBezTo>
                      <a:pt x="130" y="113"/>
                      <a:pt x="129" y="113"/>
                      <a:pt x="131" y="112"/>
                    </a:cubicBezTo>
                    <a:cubicBezTo>
                      <a:pt x="133" y="111"/>
                      <a:pt x="133" y="111"/>
                      <a:pt x="134" y="110"/>
                    </a:cubicBezTo>
                    <a:cubicBezTo>
                      <a:pt x="136" y="109"/>
                      <a:pt x="140" y="107"/>
                      <a:pt x="140" y="107"/>
                    </a:cubicBezTo>
                    <a:cubicBezTo>
                      <a:pt x="144" y="105"/>
                      <a:pt x="144" y="105"/>
                      <a:pt x="144" y="105"/>
                    </a:cubicBezTo>
                    <a:cubicBezTo>
                      <a:pt x="148" y="101"/>
                      <a:pt x="148" y="101"/>
                      <a:pt x="148" y="101"/>
                    </a:cubicBezTo>
                    <a:cubicBezTo>
                      <a:pt x="150" y="101"/>
                      <a:pt x="150" y="101"/>
                      <a:pt x="150" y="101"/>
                    </a:cubicBezTo>
                    <a:cubicBezTo>
                      <a:pt x="153" y="98"/>
                      <a:pt x="153" y="98"/>
                      <a:pt x="153" y="98"/>
                    </a:cubicBezTo>
                    <a:cubicBezTo>
                      <a:pt x="155" y="96"/>
                      <a:pt x="155" y="96"/>
                      <a:pt x="155" y="96"/>
                    </a:cubicBezTo>
                    <a:cubicBezTo>
                      <a:pt x="154" y="92"/>
                      <a:pt x="154" y="92"/>
                      <a:pt x="154" y="92"/>
                    </a:cubicBezTo>
                    <a:cubicBezTo>
                      <a:pt x="156" y="89"/>
                      <a:pt x="156" y="89"/>
                      <a:pt x="156" y="89"/>
                    </a:cubicBezTo>
                    <a:cubicBezTo>
                      <a:pt x="155" y="87"/>
                      <a:pt x="155" y="87"/>
                      <a:pt x="155" y="87"/>
                    </a:cubicBezTo>
                    <a:cubicBezTo>
                      <a:pt x="153" y="86"/>
                      <a:pt x="153" y="86"/>
                      <a:pt x="153" y="86"/>
                    </a:cubicBezTo>
                    <a:cubicBezTo>
                      <a:pt x="149" y="86"/>
                      <a:pt x="149" y="86"/>
                      <a:pt x="149" y="86"/>
                    </a:cubicBezTo>
                    <a:cubicBezTo>
                      <a:pt x="149" y="86"/>
                      <a:pt x="148" y="88"/>
                      <a:pt x="147" y="88"/>
                    </a:cubicBezTo>
                    <a:cubicBezTo>
                      <a:pt x="147" y="88"/>
                      <a:pt x="143" y="85"/>
                      <a:pt x="143" y="85"/>
                    </a:cubicBezTo>
                    <a:cubicBezTo>
                      <a:pt x="143" y="85"/>
                      <a:pt x="140" y="87"/>
                      <a:pt x="140" y="87"/>
                    </a:cubicBezTo>
                    <a:cubicBezTo>
                      <a:pt x="138" y="87"/>
                      <a:pt x="138" y="87"/>
                      <a:pt x="138" y="87"/>
                    </a:cubicBezTo>
                    <a:cubicBezTo>
                      <a:pt x="138" y="87"/>
                      <a:pt x="137" y="87"/>
                      <a:pt x="136" y="87"/>
                    </a:cubicBezTo>
                    <a:cubicBezTo>
                      <a:pt x="134" y="87"/>
                      <a:pt x="131" y="86"/>
                      <a:pt x="131" y="86"/>
                    </a:cubicBezTo>
                    <a:cubicBezTo>
                      <a:pt x="128" y="87"/>
                      <a:pt x="128" y="87"/>
                      <a:pt x="128" y="87"/>
                    </a:cubicBezTo>
                    <a:cubicBezTo>
                      <a:pt x="126" y="87"/>
                      <a:pt x="126" y="87"/>
                      <a:pt x="126" y="87"/>
                    </a:cubicBezTo>
                    <a:cubicBezTo>
                      <a:pt x="123" y="89"/>
                      <a:pt x="123" y="89"/>
                      <a:pt x="123" y="89"/>
                    </a:cubicBezTo>
                    <a:cubicBezTo>
                      <a:pt x="124" y="88"/>
                      <a:pt x="124" y="88"/>
                      <a:pt x="124" y="88"/>
                    </a:cubicBezTo>
                    <a:cubicBezTo>
                      <a:pt x="125" y="85"/>
                      <a:pt x="125" y="85"/>
                      <a:pt x="125" y="85"/>
                    </a:cubicBezTo>
                    <a:cubicBezTo>
                      <a:pt x="125" y="85"/>
                      <a:pt x="124" y="84"/>
                      <a:pt x="124" y="84"/>
                    </a:cubicBezTo>
                    <a:cubicBezTo>
                      <a:pt x="123" y="84"/>
                      <a:pt x="122" y="83"/>
                      <a:pt x="122" y="83"/>
                    </a:cubicBezTo>
                    <a:cubicBezTo>
                      <a:pt x="120" y="86"/>
                      <a:pt x="120" y="86"/>
                      <a:pt x="120" y="86"/>
                    </a:cubicBezTo>
                    <a:cubicBezTo>
                      <a:pt x="117" y="87"/>
                      <a:pt x="117" y="87"/>
                      <a:pt x="117" y="87"/>
                    </a:cubicBezTo>
                    <a:cubicBezTo>
                      <a:pt x="118" y="86"/>
                      <a:pt x="118" y="86"/>
                      <a:pt x="118" y="86"/>
                    </a:cubicBezTo>
                    <a:cubicBezTo>
                      <a:pt x="120" y="85"/>
                      <a:pt x="120" y="85"/>
                      <a:pt x="120" y="85"/>
                    </a:cubicBezTo>
                    <a:cubicBezTo>
                      <a:pt x="120" y="83"/>
                      <a:pt x="120" y="83"/>
                      <a:pt x="120" y="83"/>
                    </a:cubicBezTo>
                    <a:cubicBezTo>
                      <a:pt x="120" y="83"/>
                      <a:pt x="120" y="83"/>
                      <a:pt x="119" y="83"/>
                    </a:cubicBezTo>
                    <a:cubicBezTo>
                      <a:pt x="119" y="83"/>
                      <a:pt x="118" y="83"/>
                      <a:pt x="118" y="83"/>
                    </a:cubicBezTo>
                    <a:cubicBezTo>
                      <a:pt x="116" y="82"/>
                      <a:pt x="116" y="82"/>
                      <a:pt x="116" y="82"/>
                    </a:cubicBezTo>
                    <a:cubicBezTo>
                      <a:pt x="115" y="80"/>
                      <a:pt x="115" y="80"/>
                      <a:pt x="115" y="80"/>
                    </a:cubicBezTo>
                    <a:cubicBezTo>
                      <a:pt x="113" y="81"/>
                      <a:pt x="113" y="81"/>
                      <a:pt x="113" y="81"/>
                    </a:cubicBezTo>
                    <a:cubicBezTo>
                      <a:pt x="112" y="82"/>
                      <a:pt x="112" y="82"/>
                      <a:pt x="112" y="82"/>
                    </a:cubicBezTo>
                    <a:cubicBezTo>
                      <a:pt x="111" y="83"/>
                      <a:pt x="111" y="83"/>
                      <a:pt x="111" y="83"/>
                    </a:cubicBezTo>
                    <a:cubicBezTo>
                      <a:pt x="109" y="84"/>
                      <a:pt x="109" y="84"/>
                      <a:pt x="109" y="84"/>
                    </a:cubicBezTo>
                    <a:cubicBezTo>
                      <a:pt x="110" y="86"/>
                      <a:pt x="110" y="86"/>
                      <a:pt x="110" y="86"/>
                    </a:cubicBezTo>
                    <a:cubicBezTo>
                      <a:pt x="109" y="88"/>
                      <a:pt x="109" y="88"/>
                      <a:pt x="109" y="88"/>
                    </a:cubicBezTo>
                    <a:cubicBezTo>
                      <a:pt x="107" y="88"/>
                      <a:pt x="107" y="88"/>
                      <a:pt x="107" y="88"/>
                    </a:cubicBezTo>
                    <a:cubicBezTo>
                      <a:pt x="107" y="88"/>
                      <a:pt x="107" y="91"/>
                      <a:pt x="107" y="91"/>
                    </a:cubicBezTo>
                    <a:cubicBezTo>
                      <a:pt x="107" y="92"/>
                      <a:pt x="109" y="93"/>
                      <a:pt x="109" y="93"/>
                    </a:cubicBezTo>
                    <a:cubicBezTo>
                      <a:pt x="108" y="95"/>
                      <a:pt x="108" y="95"/>
                      <a:pt x="108" y="95"/>
                    </a:cubicBezTo>
                    <a:cubicBezTo>
                      <a:pt x="109" y="95"/>
                      <a:pt x="109" y="95"/>
                      <a:pt x="109" y="95"/>
                    </a:cubicBezTo>
                    <a:cubicBezTo>
                      <a:pt x="109" y="95"/>
                      <a:pt x="108" y="96"/>
                      <a:pt x="108" y="96"/>
                    </a:cubicBezTo>
                    <a:cubicBezTo>
                      <a:pt x="107" y="96"/>
                      <a:pt x="106" y="94"/>
                      <a:pt x="106" y="94"/>
                    </a:cubicBezTo>
                    <a:cubicBezTo>
                      <a:pt x="104" y="94"/>
                      <a:pt x="104" y="94"/>
                      <a:pt x="104" y="94"/>
                    </a:cubicBezTo>
                    <a:cubicBezTo>
                      <a:pt x="102" y="94"/>
                      <a:pt x="102" y="94"/>
                      <a:pt x="102" y="94"/>
                    </a:cubicBezTo>
                    <a:cubicBezTo>
                      <a:pt x="101" y="96"/>
                      <a:pt x="101" y="96"/>
                      <a:pt x="101" y="96"/>
                    </a:cubicBezTo>
                    <a:cubicBezTo>
                      <a:pt x="102" y="98"/>
                      <a:pt x="102" y="98"/>
                      <a:pt x="102" y="98"/>
                    </a:cubicBezTo>
                    <a:cubicBezTo>
                      <a:pt x="101" y="100"/>
                      <a:pt x="101" y="100"/>
                      <a:pt x="101" y="100"/>
                    </a:cubicBezTo>
                    <a:cubicBezTo>
                      <a:pt x="101" y="101"/>
                      <a:pt x="101" y="101"/>
                      <a:pt x="101" y="101"/>
                    </a:cubicBezTo>
                    <a:cubicBezTo>
                      <a:pt x="101" y="101"/>
                      <a:pt x="100" y="102"/>
                      <a:pt x="100" y="103"/>
                    </a:cubicBezTo>
                    <a:cubicBezTo>
                      <a:pt x="100" y="103"/>
                      <a:pt x="100" y="106"/>
                      <a:pt x="100" y="106"/>
                    </a:cubicBezTo>
                    <a:cubicBezTo>
                      <a:pt x="100" y="106"/>
                      <a:pt x="101" y="107"/>
                      <a:pt x="101" y="108"/>
                    </a:cubicBezTo>
                    <a:cubicBezTo>
                      <a:pt x="102" y="108"/>
                      <a:pt x="103" y="109"/>
                      <a:pt x="103" y="109"/>
                    </a:cubicBezTo>
                    <a:cubicBezTo>
                      <a:pt x="103" y="111"/>
                      <a:pt x="103" y="111"/>
                      <a:pt x="103" y="111"/>
                    </a:cubicBezTo>
                    <a:cubicBezTo>
                      <a:pt x="102" y="109"/>
                      <a:pt x="102" y="109"/>
                      <a:pt x="102" y="109"/>
                    </a:cubicBezTo>
                    <a:cubicBezTo>
                      <a:pt x="102" y="109"/>
                      <a:pt x="101" y="108"/>
                      <a:pt x="100" y="108"/>
                    </a:cubicBezTo>
                    <a:cubicBezTo>
                      <a:pt x="100" y="107"/>
                      <a:pt x="100" y="106"/>
                      <a:pt x="99" y="106"/>
                    </a:cubicBezTo>
                    <a:cubicBezTo>
                      <a:pt x="99" y="106"/>
                      <a:pt x="98" y="107"/>
                      <a:pt x="98" y="107"/>
                    </a:cubicBezTo>
                    <a:cubicBezTo>
                      <a:pt x="98" y="107"/>
                      <a:pt x="97" y="107"/>
                      <a:pt x="97" y="107"/>
                    </a:cubicBezTo>
                    <a:cubicBezTo>
                      <a:pt x="98" y="108"/>
                      <a:pt x="96" y="109"/>
                      <a:pt x="96" y="109"/>
                    </a:cubicBezTo>
                    <a:cubicBezTo>
                      <a:pt x="96" y="109"/>
                      <a:pt x="94" y="110"/>
                      <a:pt x="94" y="109"/>
                    </a:cubicBezTo>
                    <a:cubicBezTo>
                      <a:pt x="94" y="108"/>
                      <a:pt x="94" y="107"/>
                      <a:pt x="93" y="107"/>
                    </a:cubicBezTo>
                    <a:cubicBezTo>
                      <a:pt x="93" y="106"/>
                      <a:pt x="92" y="107"/>
                      <a:pt x="92" y="107"/>
                    </a:cubicBezTo>
                    <a:cubicBezTo>
                      <a:pt x="92" y="108"/>
                      <a:pt x="91" y="109"/>
                      <a:pt x="91" y="109"/>
                    </a:cubicBezTo>
                    <a:cubicBezTo>
                      <a:pt x="92" y="110"/>
                      <a:pt x="92" y="110"/>
                      <a:pt x="92" y="110"/>
                    </a:cubicBezTo>
                    <a:cubicBezTo>
                      <a:pt x="92" y="110"/>
                      <a:pt x="91" y="112"/>
                      <a:pt x="91" y="112"/>
                    </a:cubicBezTo>
                    <a:cubicBezTo>
                      <a:pt x="91" y="112"/>
                      <a:pt x="90" y="110"/>
                      <a:pt x="90" y="109"/>
                    </a:cubicBezTo>
                    <a:cubicBezTo>
                      <a:pt x="90" y="109"/>
                      <a:pt x="90" y="107"/>
                      <a:pt x="90" y="108"/>
                    </a:cubicBezTo>
                    <a:cubicBezTo>
                      <a:pt x="89" y="108"/>
                      <a:pt x="88" y="109"/>
                      <a:pt x="88" y="109"/>
                    </a:cubicBezTo>
                    <a:cubicBezTo>
                      <a:pt x="88" y="109"/>
                      <a:pt x="87" y="109"/>
                      <a:pt x="87" y="110"/>
                    </a:cubicBezTo>
                    <a:cubicBezTo>
                      <a:pt x="88" y="110"/>
                      <a:pt x="87" y="113"/>
                      <a:pt x="88" y="113"/>
                    </a:cubicBezTo>
                    <a:cubicBezTo>
                      <a:pt x="89" y="114"/>
                      <a:pt x="88" y="114"/>
                      <a:pt x="89" y="114"/>
                    </a:cubicBezTo>
                    <a:cubicBezTo>
                      <a:pt x="90" y="114"/>
                      <a:pt x="90" y="115"/>
                      <a:pt x="90" y="115"/>
                    </a:cubicBezTo>
                    <a:cubicBezTo>
                      <a:pt x="87" y="115"/>
                      <a:pt x="87" y="115"/>
                      <a:pt x="87" y="115"/>
                    </a:cubicBezTo>
                    <a:cubicBezTo>
                      <a:pt x="87" y="115"/>
                      <a:pt x="86" y="116"/>
                      <a:pt x="86" y="116"/>
                    </a:cubicBezTo>
                    <a:cubicBezTo>
                      <a:pt x="86" y="117"/>
                      <a:pt x="87" y="118"/>
                      <a:pt x="87" y="118"/>
                    </a:cubicBezTo>
                    <a:cubicBezTo>
                      <a:pt x="87" y="118"/>
                      <a:pt x="88" y="119"/>
                      <a:pt x="88" y="120"/>
                    </a:cubicBezTo>
                    <a:cubicBezTo>
                      <a:pt x="88" y="120"/>
                      <a:pt x="87" y="121"/>
                      <a:pt x="87" y="121"/>
                    </a:cubicBezTo>
                    <a:cubicBezTo>
                      <a:pt x="87" y="121"/>
                      <a:pt x="86" y="120"/>
                      <a:pt x="85" y="120"/>
                    </a:cubicBezTo>
                    <a:cubicBezTo>
                      <a:pt x="85" y="120"/>
                      <a:pt x="85" y="120"/>
                      <a:pt x="84" y="121"/>
                    </a:cubicBezTo>
                    <a:cubicBezTo>
                      <a:pt x="84" y="121"/>
                      <a:pt x="83" y="122"/>
                      <a:pt x="83" y="123"/>
                    </a:cubicBezTo>
                    <a:cubicBezTo>
                      <a:pt x="83" y="123"/>
                      <a:pt x="84" y="123"/>
                      <a:pt x="84" y="125"/>
                    </a:cubicBezTo>
                    <a:cubicBezTo>
                      <a:pt x="84" y="126"/>
                      <a:pt x="83" y="127"/>
                      <a:pt x="83" y="127"/>
                    </a:cubicBezTo>
                    <a:cubicBezTo>
                      <a:pt x="83" y="127"/>
                      <a:pt x="83" y="128"/>
                      <a:pt x="83" y="128"/>
                    </a:cubicBezTo>
                    <a:cubicBezTo>
                      <a:pt x="84" y="129"/>
                      <a:pt x="86" y="129"/>
                      <a:pt x="86" y="129"/>
                    </a:cubicBezTo>
                    <a:cubicBezTo>
                      <a:pt x="87" y="129"/>
                      <a:pt x="87" y="129"/>
                      <a:pt x="88" y="129"/>
                    </a:cubicBezTo>
                    <a:cubicBezTo>
                      <a:pt x="88" y="129"/>
                      <a:pt x="89" y="129"/>
                      <a:pt x="89" y="130"/>
                    </a:cubicBezTo>
                    <a:cubicBezTo>
                      <a:pt x="90" y="130"/>
                      <a:pt x="91" y="130"/>
                      <a:pt x="91" y="130"/>
                    </a:cubicBezTo>
                    <a:cubicBezTo>
                      <a:pt x="91" y="130"/>
                      <a:pt x="90" y="132"/>
                      <a:pt x="89" y="131"/>
                    </a:cubicBezTo>
                    <a:cubicBezTo>
                      <a:pt x="88" y="130"/>
                      <a:pt x="87" y="130"/>
                      <a:pt x="86" y="130"/>
                    </a:cubicBezTo>
                    <a:cubicBezTo>
                      <a:pt x="85" y="130"/>
                      <a:pt x="85" y="132"/>
                      <a:pt x="85" y="132"/>
                    </a:cubicBezTo>
                    <a:cubicBezTo>
                      <a:pt x="87" y="133"/>
                      <a:pt x="87" y="133"/>
                      <a:pt x="87" y="133"/>
                    </a:cubicBezTo>
                    <a:cubicBezTo>
                      <a:pt x="87" y="133"/>
                      <a:pt x="88" y="134"/>
                      <a:pt x="87" y="134"/>
                    </a:cubicBezTo>
                    <a:cubicBezTo>
                      <a:pt x="86" y="134"/>
                      <a:pt x="84" y="133"/>
                      <a:pt x="84" y="133"/>
                    </a:cubicBezTo>
                    <a:cubicBezTo>
                      <a:pt x="84" y="133"/>
                      <a:pt x="84" y="133"/>
                      <a:pt x="83" y="133"/>
                    </a:cubicBezTo>
                    <a:cubicBezTo>
                      <a:pt x="83" y="133"/>
                      <a:pt x="82" y="134"/>
                      <a:pt x="82" y="134"/>
                    </a:cubicBezTo>
                    <a:cubicBezTo>
                      <a:pt x="81" y="134"/>
                      <a:pt x="81" y="134"/>
                      <a:pt x="80" y="134"/>
                    </a:cubicBezTo>
                    <a:cubicBezTo>
                      <a:pt x="80" y="133"/>
                      <a:pt x="78" y="132"/>
                      <a:pt x="78" y="132"/>
                    </a:cubicBezTo>
                    <a:cubicBezTo>
                      <a:pt x="78" y="132"/>
                      <a:pt x="77" y="131"/>
                      <a:pt x="77" y="131"/>
                    </a:cubicBezTo>
                    <a:cubicBezTo>
                      <a:pt x="77" y="130"/>
                      <a:pt x="77" y="128"/>
                      <a:pt x="78" y="128"/>
                    </a:cubicBezTo>
                    <a:cubicBezTo>
                      <a:pt x="78" y="128"/>
                      <a:pt x="78" y="127"/>
                      <a:pt x="79" y="127"/>
                    </a:cubicBezTo>
                    <a:cubicBezTo>
                      <a:pt x="79" y="127"/>
                      <a:pt x="82" y="127"/>
                      <a:pt x="80" y="126"/>
                    </a:cubicBezTo>
                    <a:cubicBezTo>
                      <a:pt x="79" y="125"/>
                      <a:pt x="79" y="124"/>
                      <a:pt x="78" y="125"/>
                    </a:cubicBezTo>
                    <a:cubicBezTo>
                      <a:pt x="78" y="125"/>
                      <a:pt x="76" y="126"/>
                      <a:pt x="76" y="126"/>
                    </a:cubicBezTo>
                    <a:cubicBezTo>
                      <a:pt x="76" y="126"/>
                      <a:pt x="76" y="125"/>
                      <a:pt x="76" y="123"/>
                    </a:cubicBezTo>
                    <a:cubicBezTo>
                      <a:pt x="77" y="120"/>
                      <a:pt x="76" y="120"/>
                      <a:pt x="77" y="119"/>
                    </a:cubicBezTo>
                    <a:cubicBezTo>
                      <a:pt x="78" y="119"/>
                      <a:pt x="78" y="118"/>
                      <a:pt x="78" y="118"/>
                    </a:cubicBezTo>
                    <a:cubicBezTo>
                      <a:pt x="78" y="118"/>
                      <a:pt x="78" y="117"/>
                      <a:pt x="77" y="116"/>
                    </a:cubicBezTo>
                    <a:cubicBezTo>
                      <a:pt x="76" y="114"/>
                      <a:pt x="76" y="113"/>
                      <a:pt x="75" y="112"/>
                    </a:cubicBezTo>
                    <a:cubicBezTo>
                      <a:pt x="74" y="112"/>
                      <a:pt x="73" y="113"/>
                      <a:pt x="73" y="113"/>
                    </a:cubicBezTo>
                    <a:cubicBezTo>
                      <a:pt x="73" y="114"/>
                      <a:pt x="72" y="115"/>
                      <a:pt x="73" y="116"/>
                    </a:cubicBezTo>
                    <a:cubicBezTo>
                      <a:pt x="73" y="117"/>
                      <a:pt x="73" y="118"/>
                      <a:pt x="72" y="118"/>
                    </a:cubicBezTo>
                    <a:cubicBezTo>
                      <a:pt x="72" y="119"/>
                      <a:pt x="72" y="119"/>
                      <a:pt x="71" y="119"/>
                    </a:cubicBezTo>
                    <a:cubicBezTo>
                      <a:pt x="70" y="118"/>
                      <a:pt x="70" y="118"/>
                      <a:pt x="70" y="117"/>
                    </a:cubicBezTo>
                    <a:cubicBezTo>
                      <a:pt x="69" y="117"/>
                      <a:pt x="69" y="117"/>
                      <a:pt x="69" y="116"/>
                    </a:cubicBezTo>
                    <a:cubicBezTo>
                      <a:pt x="68" y="116"/>
                      <a:pt x="67" y="115"/>
                      <a:pt x="67" y="115"/>
                    </a:cubicBezTo>
                    <a:cubicBezTo>
                      <a:pt x="67" y="115"/>
                      <a:pt x="65" y="114"/>
                      <a:pt x="65" y="115"/>
                    </a:cubicBezTo>
                    <a:cubicBezTo>
                      <a:pt x="65" y="115"/>
                      <a:pt x="65" y="116"/>
                      <a:pt x="66" y="116"/>
                    </a:cubicBezTo>
                    <a:cubicBezTo>
                      <a:pt x="66" y="117"/>
                      <a:pt x="66" y="117"/>
                      <a:pt x="66" y="118"/>
                    </a:cubicBezTo>
                    <a:cubicBezTo>
                      <a:pt x="66" y="118"/>
                      <a:pt x="66" y="119"/>
                      <a:pt x="66" y="119"/>
                    </a:cubicBezTo>
                    <a:cubicBezTo>
                      <a:pt x="66" y="119"/>
                      <a:pt x="65" y="118"/>
                      <a:pt x="64" y="118"/>
                    </a:cubicBezTo>
                    <a:cubicBezTo>
                      <a:pt x="64" y="118"/>
                      <a:pt x="62" y="120"/>
                      <a:pt x="62" y="120"/>
                    </a:cubicBezTo>
                    <a:cubicBezTo>
                      <a:pt x="62" y="120"/>
                      <a:pt x="62" y="120"/>
                      <a:pt x="62" y="121"/>
                    </a:cubicBezTo>
                    <a:cubicBezTo>
                      <a:pt x="63" y="121"/>
                      <a:pt x="62" y="122"/>
                      <a:pt x="63" y="123"/>
                    </a:cubicBezTo>
                    <a:cubicBezTo>
                      <a:pt x="63" y="124"/>
                      <a:pt x="63" y="125"/>
                      <a:pt x="64" y="125"/>
                    </a:cubicBezTo>
                    <a:cubicBezTo>
                      <a:pt x="65" y="126"/>
                      <a:pt x="69" y="124"/>
                      <a:pt x="69" y="124"/>
                    </a:cubicBezTo>
                    <a:cubicBezTo>
                      <a:pt x="69" y="124"/>
                      <a:pt x="71" y="126"/>
                      <a:pt x="71" y="126"/>
                    </a:cubicBezTo>
                    <a:cubicBezTo>
                      <a:pt x="71" y="126"/>
                      <a:pt x="71" y="128"/>
                      <a:pt x="71" y="128"/>
                    </a:cubicBezTo>
                    <a:cubicBezTo>
                      <a:pt x="71" y="128"/>
                      <a:pt x="71" y="128"/>
                      <a:pt x="70" y="128"/>
                    </a:cubicBezTo>
                    <a:cubicBezTo>
                      <a:pt x="69" y="128"/>
                      <a:pt x="68" y="127"/>
                      <a:pt x="68" y="128"/>
                    </a:cubicBezTo>
                    <a:cubicBezTo>
                      <a:pt x="68" y="129"/>
                      <a:pt x="68" y="131"/>
                      <a:pt x="68" y="131"/>
                    </a:cubicBezTo>
                    <a:cubicBezTo>
                      <a:pt x="69" y="132"/>
                      <a:pt x="69" y="134"/>
                      <a:pt x="70" y="134"/>
                    </a:cubicBezTo>
                    <a:cubicBezTo>
                      <a:pt x="72" y="135"/>
                      <a:pt x="72" y="135"/>
                      <a:pt x="73" y="135"/>
                    </a:cubicBezTo>
                    <a:cubicBezTo>
                      <a:pt x="74" y="134"/>
                      <a:pt x="73" y="133"/>
                      <a:pt x="74" y="134"/>
                    </a:cubicBezTo>
                    <a:cubicBezTo>
                      <a:pt x="75" y="134"/>
                      <a:pt x="76" y="134"/>
                      <a:pt x="77" y="135"/>
                    </a:cubicBezTo>
                    <a:cubicBezTo>
                      <a:pt x="77" y="136"/>
                      <a:pt x="76" y="136"/>
                      <a:pt x="76" y="136"/>
                    </a:cubicBezTo>
                    <a:cubicBezTo>
                      <a:pt x="76" y="136"/>
                      <a:pt x="75" y="136"/>
                      <a:pt x="75" y="136"/>
                    </a:cubicBezTo>
                    <a:cubicBezTo>
                      <a:pt x="75" y="137"/>
                      <a:pt x="74" y="137"/>
                      <a:pt x="75" y="137"/>
                    </a:cubicBezTo>
                    <a:cubicBezTo>
                      <a:pt x="77" y="138"/>
                      <a:pt x="78" y="137"/>
                      <a:pt x="78" y="137"/>
                    </a:cubicBezTo>
                    <a:cubicBezTo>
                      <a:pt x="78" y="137"/>
                      <a:pt x="79" y="136"/>
                      <a:pt x="79" y="137"/>
                    </a:cubicBezTo>
                    <a:cubicBezTo>
                      <a:pt x="79" y="137"/>
                      <a:pt x="78" y="138"/>
                      <a:pt x="78" y="138"/>
                    </a:cubicBezTo>
                    <a:cubicBezTo>
                      <a:pt x="77" y="139"/>
                      <a:pt x="77" y="139"/>
                      <a:pt x="77" y="140"/>
                    </a:cubicBezTo>
                    <a:cubicBezTo>
                      <a:pt x="77" y="140"/>
                      <a:pt x="76" y="141"/>
                      <a:pt x="76" y="141"/>
                    </a:cubicBezTo>
                    <a:cubicBezTo>
                      <a:pt x="76" y="142"/>
                      <a:pt x="74" y="145"/>
                      <a:pt x="77" y="143"/>
                    </a:cubicBezTo>
                    <a:cubicBezTo>
                      <a:pt x="80" y="141"/>
                      <a:pt x="80" y="141"/>
                      <a:pt x="80" y="140"/>
                    </a:cubicBezTo>
                    <a:cubicBezTo>
                      <a:pt x="80" y="140"/>
                      <a:pt x="80" y="140"/>
                      <a:pt x="81" y="139"/>
                    </a:cubicBezTo>
                    <a:cubicBezTo>
                      <a:pt x="83" y="138"/>
                      <a:pt x="84" y="138"/>
                      <a:pt x="84" y="138"/>
                    </a:cubicBezTo>
                    <a:cubicBezTo>
                      <a:pt x="84" y="137"/>
                      <a:pt x="85" y="137"/>
                      <a:pt x="85" y="138"/>
                    </a:cubicBezTo>
                    <a:cubicBezTo>
                      <a:pt x="84" y="139"/>
                      <a:pt x="84" y="138"/>
                      <a:pt x="84" y="139"/>
                    </a:cubicBezTo>
                    <a:cubicBezTo>
                      <a:pt x="85" y="140"/>
                      <a:pt x="85" y="140"/>
                      <a:pt x="86" y="140"/>
                    </a:cubicBezTo>
                    <a:cubicBezTo>
                      <a:pt x="86" y="140"/>
                      <a:pt x="87" y="141"/>
                      <a:pt x="87" y="141"/>
                    </a:cubicBezTo>
                    <a:cubicBezTo>
                      <a:pt x="87" y="141"/>
                      <a:pt x="85" y="140"/>
                      <a:pt x="84" y="140"/>
                    </a:cubicBezTo>
                    <a:cubicBezTo>
                      <a:pt x="84" y="140"/>
                      <a:pt x="83" y="140"/>
                      <a:pt x="83" y="140"/>
                    </a:cubicBezTo>
                    <a:cubicBezTo>
                      <a:pt x="83" y="140"/>
                      <a:pt x="82" y="141"/>
                      <a:pt x="82" y="141"/>
                    </a:cubicBezTo>
                    <a:cubicBezTo>
                      <a:pt x="82" y="142"/>
                      <a:pt x="82" y="142"/>
                      <a:pt x="82" y="142"/>
                    </a:cubicBezTo>
                    <a:cubicBezTo>
                      <a:pt x="82" y="142"/>
                      <a:pt x="83" y="143"/>
                      <a:pt x="83" y="143"/>
                    </a:cubicBezTo>
                    <a:cubicBezTo>
                      <a:pt x="83" y="144"/>
                      <a:pt x="83" y="144"/>
                      <a:pt x="82" y="144"/>
                    </a:cubicBezTo>
                    <a:cubicBezTo>
                      <a:pt x="81" y="144"/>
                      <a:pt x="82" y="143"/>
                      <a:pt x="80" y="143"/>
                    </a:cubicBezTo>
                    <a:cubicBezTo>
                      <a:pt x="79" y="144"/>
                      <a:pt x="79" y="142"/>
                      <a:pt x="78" y="144"/>
                    </a:cubicBezTo>
                    <a:cubicBezTo>
                      <a:pt x="78" y="147"/>
                      <a:pt x="77" y="147"/>
                      <a:pt x="77" y="147"/>
                    </a:cubicBezTo>
                    <a:cubicBezTo>
                      <a:pt x="77" y="147"/>
                      <a:pt x="77" y="147"/>
                      <a:pt x="77" y="148"/>
                    </a:cubicBezTo>
                    <a:cubicBezTo>
                      <a:pt x="77" y="148"/>
                      <a:pt x="77" y="148"/>
                      <a:pt x="79" y="149"/>
                    </a:cubicBezTo>
                    <a:cubicBezTo>
                      <a:pt x="80" y="150"/>
                      <a:pt x="81" y="151"/>
                      <a:pt x="81" y="151"/>
                    </a:cubicBezTo>
                    <a:cubicBezTo>
                      <a:pt x="81" y="151"/>
                      <a:pt x="80" y="151"/>
                      <a:pt x="79" y="151"/>
                    </a:cubicBezTo>
                    <a:cubicBezTo>
                      <a:pt x="78" y="152"/>
                      <a:pt x="77" y="152"/>
                      <a:pt x="76" y="152"/>
                    </a:cubicBezTo>
                    <a:cubicBezTo>
                      <a:pt x="76" y="153"/>
                      <a:pt x="75" y="153"/>
                      <a:pt x="74" y="153"/>
                    </a:cubicBezTo>
                    <a:cubicBezTo>
                      <a:pt x="74" y="153"/>
                      <a:pt x="72" y="153"/>
                      <a:pt x="71" y="153"/>
                    </a:cubicBezTo>
                    <a:cubicBezTo>
                      <a:pt x="70" y="153"/>
                      <a:pt x="69" y="153"/>
                      <a:pt x="68" y="154"/>
                    </a:cubicBezTo>
                    <a:cubicBezTo>
                      <a:pt x="68" y="154"/>
                      <a:pt x="68" y="155"/>
                      <a:pt x="68" y="155"/>
                    </a:cubicBezTo>
                    <a:cubicBezTo>
                      <a:pt x="68" y="155"/>
                      <a:pt x="67" y="155"/>
                      <a:pt x="68" y="156"/>
                    </a:cubicBezTo>
                    <a:cubicBezTo>
                      <a:pt x="69" y="156"/>
                      <a:pt x="72" y="156"/>
                      <a:pt x="72" y="156"/>
                    </a:cubicBezTo>
                    <a:cubicBezTo>
                      <a:pt x="73" y="156"/>
                      <a:pt x="73" y="157"/>
                      <a:pt x="73" y="157"/>
                    </a:cubicBezTo>
                    <a:cubicBezTo>
                      <a:pt x="71" y="157"/>
                      <a:pt x="71" y="157"/>
                      <a:pt x="71" y="157"/>
                    </a:cubicBezTo>
                    <a:cubicBezTo>
                      <a:pt x="71" y="157"/>
                      <a:pt x="70" y="156"/>
                      <a:pt x="69" y="156"/>
                    </a:cubicBezTo>
                    <a:cubicBezTo>
                      <a:pt x="69" y="157"/>
                      <a:pt x="66" y="157"/>
                      <a:pt x="66" y="157"/>
                    </a:cubicBezTo>
                    <a:cubicBezTo>
                      <a:pt x="66" y="157"/>
                      <a:pt x="65" y="159"/>
                      <a:pt x="65" y="159"/>
                    </a:cubicBezTo>
                    <a:cubicBezTo>
                      <a:pt x="65" y="160"/>
                      <a:pt x="65" y="161"/>
                      <a:pt x="66" y="162"/>
                    </a:cubicBezTo>
                    <a:cubicBezTo>
                      <a:pt x="67" y="163"/>
                      <a:pt x="67" y="164"/>
                      <a:pt x="67" y="164"/>
                    </a:cubicBezTo>
                    <a:cubicBezTo>
                      <a:pt x="67" y="165"/>
                      <a:pt x="67" y="164"/>
                      <a:pt x="67" y="165"/>
                    </a:cubicBezTo>
                    <a:cubicBezTo>
                      <a:pt x="67" y="166"/>
                      <a:pt x="65" y="167"/>
                      <a:pt x="65" y="167"/>
                    </a:cubicBezTo>
                    <a:cubicBezTo>
                      <a:pt x="65" y="167"/>
                      <a:pt x="65" y="167"/>
                      <a:pt x="65" y="168"/>
                    </a:cubicBezTo>
                    <a:cubicBezTo>
                      <a:pt x="64" y="170"/>
                      <a:pt x="63" y="172"/>
                      <a:pt x="64" y="172"/>
                    </a:cubicBezTo>
                    <a:cubicBezTo>
                      <a:pt x="65" y="172"/>
                      <a:pt x="65" y="173"/>
                      <a:pt x="67" y="172"/>
                    </a:cubicBezTo>
                    <a:cubicBezTo>
                      <a:pt x="69" y="172"/>
                      <a:pt x="66" y="171"/>
                      <a:pt x="70" y="172"/>
                    </a:cubicBezTo>
                    <a:cubicBezTo>
                      <a:pt x="73" y="172"/>
                      <a:pt x="73" y="172"/>
                      <a:pt x="74" y="172"/>
                    </a:cubicBezTo>
                    <a:cubicBezTo>
                      <a:pt x="75" y="171"/>
                      <a:pt x="75" y="171"/>
                      <a:pt x="76" y="171"/>
                    </a:cubicBezTo>
                    <a:cubicBezTo>
                      <a:pt x="76" y="170"/>
                      <a:pt x="74" y="170"/>
                      <a:pt x="77" y="169"/>
                    </a:cubicBezTo>
                    <a:cubicBezTo>
                      <a:pt x="79" y="168"/>
                      <a:pt x="79" y="168"/>
                      <a:pt x="79" y="168"/>
                    </a:cubicBezTo>
                    <a:cubicBezTo>
                      <a:pt x="79" y="168"/>
                      <a:pt x="78" y="166"/>
                      <a:pt x="80" y="168"/>
                    </a:cubicBezTo>
                    <a:cubicBezTo>
                      <a:pt x="82" y="170"/>
                      <a:pt x="81" y="170"/>
                      <a:pt x="81" y="170"/>
                    </a:cubicBezTo>
                    <a:cubicBezTo>
                      <a:pt x="80" y="172"/>
                      <a:pt x="80" y="172"/>
                      <a:pt x="80" y="172"/>
                    </a:cubicBezTo>
                    <a:cubicBezTo>
                      <a:pt x="80" y="173"/>
                      <a:pt x="80" y="173"/>
                      <a:pt x="80" y="173"/>
                    </a:cubicBezTo>
                    <a:cubicBezTo>
                      <a:pt x="80" y="173"/>
                      <a:pt x="79" y="173"/>
                      <a:pt x="78" y="174"/>
                    </a:cubicBezTo>
                    <a:cubicBezTo>
                      <a:pt x="77" y="176"/>
                      <a:pt x="75" y="179"/>
                      <a:pt x="74" y="179"/>
                    </a:cubicBezTo>
                    <a:cubicBezTo>
                      <a:pt x="74" y="179"/>
                      <a:pt x="75" y="179"/>
                      <a:pt x="73" y="180"/>
                    </a:cubicBezTo>
                    <a:cubicBezTo>
                      <a:pt x="72" y="181"/>
                      <a:pt x="71" y="182"/>
                      <a:pt x="69" y="183"/>
                    </a:cubicBezTo>
                    <a:cubicBezTo>
                      <a:pt x="68" y="184"/>
                      <a:pt x="68" y="183"/>
                      <a:pt x="67" y="184"/>
                    </a:cubicBezTo>
                    <a:cubicBezTo>
                      <a:pt x="67" y="184"/>
                      <a:pt x="67" y="186"/>
                      <a:pt x="67" y="186"/>
                    </a:cubicBezTo>
                    <a:cubicBezTo>
                      <a:pt x="66" y="187"/>
                      <a:pt x="66" y="187"/>
                      <a:pt x="66" y="187"/>
                    </a:cubicBezTo>
                    <a:cubicBezTo>
                      <a:pt x="63" y="188"/>
                      <a:pt x="63" y="188"/>
                      <a:pt x="63" y="188"/>
                    </a:cubicBezTo>
                    <a:cubicBezTo>
                      <a:pt x="61" y="187"/>
                      <a:pt x="61" y="187"/>
                      <a:pt x="61" y="187"/>
                    </a:cubicBezTo>
                    <a:cubicBezTo>
                      <a:pt x="59" y="189"/>
                      <a:pt x="59" y="189"/>
                      <a:pt x="59" y="189"/>
                    </a:cubicBezTo>
                    <a:cubicBezTo>
                      <a:pt x="59" y="189"/>
                      <a:pt x="57" y="188"/>
                      <a:pt x="56" y="188"/>
                    </a:cubicBezTo>
                    <a:cubicBezTo>
                      <a:pt x="55" y="188"/>
                      <a:pt x="55" y="189"/>
                      <a:pt x="55" y="189"/>
                    </a:cubicBezTo>
                    <a:cubicBezTo>
                      <a:pt x="55" y="189"/>
                      <a:pt x="54" y="190"/>
                      <a:pt x="54" y="191"/>
                    </a:cubicBezTo>
                    <a:cubicBezTo>
                      <a:pt x="53" y="192"/>
                      <a:pt x="53" y="195"/>
                      <a:pt x="53" y="195"/>
                    </a:cubicBezTo>
                    <a:cubicBezTo>
                      <a:pt x="51" y="196"/>
                      <a:pt x="51" y="196"/>
                      <a:pt x="51" y="196"/>
                    </a:cubicBezTo>
                    <a:cubicBezTo>
                      <a:pt x="51" y="196"/>
                      <a:pt x="51" y="198"/>
                      <a:pt x="52" y="197"/>
                    </a:cubicBezTo>
                    <a:cubicBezTo>
                      <a:pt x="53" y="196"/>
                      <a:pt x="54" y="195"/>
                      <a:pt x="55" y="194"/>
                    </a:cubicBezTo>
                    <a:cubicBezTo>
                      <a:pt x="56" y="194"/>
                      <a:pt x="57" y="193"/>
                      <a:pt x="57" y="193"/>
                    </a:cubicBezTo>
                    <a:cubicBezTo>
                      <a:pt x="57" y="195"/>
                      <a:pt x="57" y="195"/>
                      <a:pt x="57" y="195"/>
                    </a:cubicBezTo>
                    <a:cubicBezTo>
                      <a:pt x="56" y="198"/>
                      <a:pt x="56" y="198"/>
                      <a:pt x="56" y="198"/>
                    </a:cubicBezTo>
                    <a:cubicBezTo>
                      <a:pt x="55" y="199"/>
                      <a:pt x="55" y="199"/>
                      <a:pt x="55" y="199"/>
                    </a:cubicBezTo>
                    <a:cubicBezTo>
                      <a:pt x="54" y="200"/>
                      <a:pt x="54" y="200"/>
                      <a:pt x="54" y="200"/>
                    </a:cubicBezTo>
                    <a:cubicBezTo>
                      <a:pt x="54" y="200"/>
                      <a:pt x="53" y="204"/>
                      <a:pt x="54" y="203"/>
                    </a:cubicBezTo>
                    <a:cubicBezTo>
                      <a:pt x="56" y="202"/>
                      <a:pt x="55" y="202"/>
                      <a:pt x="57" y="202"/>
                    </a:cubicBezTo>
                    <a:cubicBezTo>
                      <a:pt x="58" y="201"/>
                      <a:pt x="58" y="200"/>
                      <a:pt x="61" y="200"/>
                    </a:cubicBezTo>
                    <a:cubicBezTo>
                      <a:pt x="63" y="200"/>
                      <a:pt x="63" y="198"/>
                      <a:pt x="63" y="198"/>
                    </a:cubicBezTo>
                    <a:cubicBezTo>
                      <a:pt x="63" y="197"/>
                      <a:pt x="63" y="196"/>
                      <a:pt x="63" y="196"/>
                    </a:cubicBezTo>
                    <a:cubicBezTo>
                      <a:pt x="63" y="195"/>
                      <a:pt x="62" y="194"/>
                      <a:pt x="64" y="194"/>
                    </a:cubicBezTo>
                    <a:cubicBezTo>
                      <a:pt x="66" y="193"/>
                      <a:pt x="65" y="194"/>
                      <a:pt x="66" y="193"/>
                    </a:cubicBezTo>
                    <a:cubicBezTo>
                      <a:pt x="66" y="193"/>
                      <a:pt x="66" y="194"/>
                      <a:pt x="67" y="192"/>
                    </a:cubicBezTo>
                    <a:cubicBezTo>
                      <a:pt x="67" y="190"/>
                      <a:pt x="67" y="191"/>
                      <a:pt x="68" y="189"/>
                    </a:cubicBezTo>
                    <a:cubicBezTo>
                      <a:pt x="70" y="188"/>
                      <a:pt x="69" y="188"/>
                      <a:pt x="70" y="188"/>
                    </a:cubicBezTo>
                    <a:cubicBezTo>
                      <a:pt x="70" y="187"/>
                      <a:pt x="70" y="187"/>
                      <a:pt x="71" y="187"/>
                    </a:cubicBezTo>
                    <a:cubicBezTo>
                      <a:pt x="72" y="186"/>
                      <a:pt x="72" y="186"/>
                      <a:pt x="72" y="185"/>
                    </a:cubicBezTo>
                    <a:cubicBezTo>
                      <a:pt x="72" y="185"/>
                      <a:pt x="75" y="183"/>
                      <a:pt x="75" y="183"/>
                    </a:cubicBezTo>
                    <a:cubicBezTo>
                      <a:pt x="75" y="182"/>
                      <a:pt x="75" y="182"/>
                      <a:pt x="75" y="182"/>
                    </a:cubicBezTo>
                    <a:cubicBezTo>
                      <a:pt x="78" y="179"/>
                      <a:pt x="78" y="179"/>
                      <a:pt x="78" y="179"/>
                    </a:cubicBezTo>
                    <a:cubicBezTo>
                      <a:pt x="78" y="179"/>
                      <a:pt x="79" y="179"/>
                      <a:pt x="78" y="180"/>
                    </a:cubicBezTo>
                    <a:cubicBezTo>
                      <a:pt x="78" y="181"/>
                      <a:pt x="77" y="182"/>
                      <a:pt x="77" y="182"/>
                    </a:cubicBezTo>
                    <a:cubicBezTo>
                      <a:pt x="77" y="184"/>
                      <a:pt x="77" y="184"/>
                      <a:pt x="77" y="184"/>
                    </a:cubicBezTo>
                    <a:cubicBezTo>
                      <a:pt x="75" y="186"/>
                      <a:pt x="75" y="186"/>
                      <a:pt x="75" y="186"/>
                    </a:cubicBezTo>
                    <a:cubicBezTo>
                      <a:pt x="75" y="186"/>
                      <a:pt x="76" y="187"/>
                      <a:pt x="75" y="187"/>
                    </a:cubicBezTo>
                    <a:cubicBezTo>
                      <a:pt x="74" y="188"/>
                      <a:pt x="73" y="189"/>
                      <a:pt x="73" y="189"/>
                    </a:cubicBezTo>
                    <a:cubicBezTo>
                      <a:pt x="73" y="191"/>
                      <a:pt x="73" y="191"/>
                      <a:pt x="73" y="191"/>
                    </a:cubicBezTo>
                    <a:cubicBezTo>
                      <a:pt x="73" y="191"/>
                      <a:pt x="73" y="191"/>
                      <a:pt x="73" y="191"/>
                    </a:cubicBezTo>
                    <a:cubicBezTo>
                      <a:pt x="72" y="194"/>
                      <a:pt x="72" y="194"/>
                      <a:pt x="72" y="194"/>
                    </a:cubicBezTo>
                    <a:cubicBezTo>
                      <a:pt x="74" y="196"/>
                      <a:pt x="74" y="196"/>
                      <a:pt x="74" y="196"/>
                    </a:cubicBezTo>
                    <a:cubicBezTo>
                      <a:pt x="74" y="197"/>
                      <a:pt x="74" y="197"/>
                      <a:pt x="74" y="197"/>
                    </a:cubicBezTo>
                    <a:cubicBezTo>
                      <a:pt x="74" y="197"/>
                      <a:pt x="73" y="198"/>
                      <a:pt x="73" y="199"/>
                    </a:cubicBezTo>
                    <a:cubicBezTo>
                      <a:pt x="72" y="199"/>
                      <a:pt x="70" y="202"/>
                      <a:pt x="70" y="202"/>
                    </a:cubicBezTo>
                    <a:cubicBezTo>
                      <a:pt x="69" y="204"/>
                      <a:pt x="69" y="204"/>
                      <a:pt x="69" y="204"/>
                    </a:cubicBezTo>
                    <a:cubicBezTo>
                      <a:pt x="68" y="206"/>
                      <a:pt x="68" y="206"/>
                      <a:pt x="68" y="206"/>
                    </a:cubicBezTo>
                    <a:cubicBezTo>
                      <a:pt x="67" y="209"/>
                      <a:pt x="67" y="209"/>
                      <a:pt x="67" y="209"/>
                    </a:cubicBezTo>
                    <a:cubicBezTo>
                      <a:pt x="66" y="212"/>
                      <a:pt x="66" y="212"/>
                      <a:pt x="66" y="212"/>
                    </a:cubicBezTo>
                    <a:cubicBezTo>
                      <a:pt x="65" y="213"/>
                      <a:pt x="65" y="213"/>
                      <a:pt x="65" y="213"/>
                    </a:cubicBezTo>
                    <a:cubicBezTo>
                      <a:pt x="65" y="213"/>
                      <a:pt x="64" y="215"/>
                      <a:pt x="66" y="215"/>
                    </a:cubicBezTo>
                    <a:cubicBezTo>
                      <a:pt x="67" y="216"/>
                      <a:pt x="67" y="216"/>
                      <a:pt x="68" y="216"/>
                    </a:cubicBezTo>
                    <a:cubicBezTo>
                      <a:pt x="70" y="216"/>
                      <a:pt x="69" y="216"/>
                      <a:pt x="70" y="216"/>
                    </a:cubicBezTo>
                    <a:cubicBezTo>
                      <a:pt x="70" y="216"/>
                      <a:pt x="72" y="216"/>
                      <a:pt x="72" y="214"/>
                    </a:cubicBezTo>
                    <a:cubicBezTo>
                      <a:pt x="72" y="213"/>
                      <a:pt x="72" y="211"/>
                      <a:pt x="72" y="211"/>
                    </a:cubicBezTo>
                    <a:cubicBezTo>
                      <a:pt x="72" y="210"/>
                      <a:pt x="74" y="208"/>
                      <a:pt x="74" y="208"/>
                    </a:cubicBezTo>
                    <a:cubicBezTo>
                      <a:pt x="74" y="205"/>
                      <a:pt x="74" y="205"/>
                      <a:pt x="74" y="205"/>
                    </a:cubicBezTo>
                    <a:cubicBezTo>
                      <a:pt x="74" y="205"/>
                      <a:pt x="73" y="204"/>
                      <a:pt x="75" y="202"/>
                    </a:cubicBezTo>
                    <a:cubicBezTo>
                      <a:pt x="77" y="201"/>
                      <a:pt x="76" y="202"/>
                      <a:pt x="77" y="201"/>
                    </a:cubicBezTo>
                    <a:cubicBezTo>
                      <a:pt x="77" y="201"/>
                      <a:pt x="78" y="200"/>
                      <a:pt x="78" y="199"/>
                    </a:cubicBezTo>
                    <a:cubicBezTo>
                      <a:pt x="79" y="198"/>
                      <a:pt x="79" y="198"/>
                      <a:pt x="79" y="198"/>
                    </a:cubicBezTo>
                    <a:cubicBezTo>
                      <a:pt x="80" y="197"/>
                      <a:pt x="80" y="197"/>
                      <a:pt x="80" y="197"/>
                    </a:cubicBezTo>
                    <a:cubicBezTo>
                      <a:pt x="79" y="191"/>
                      <a:pt x="79" y="191"/>
                      <a:pt x="79" y="191"/>
                    </a:cubicBezTo>
                    <a:cubicBezTo>
                      <a:pt x="79" y="191"/>
                      <a:pt x="80" y="189"/>
                      <a:pt x="80" y="189"/>
                    </a:cubicBezTo>
                    <a:cubicBezTo>
                      <a:pt x="81" y="188"/>
                      <a:pt x="82" y="189"/>
                      <a:pt x="82" y="189"/>
                    </a:cubicBezTo>
                    <a:cubicBezTo>
                      <a:pt x="82" y="189"/>
                      <a:pt x="82" y="189"/>
                      <a:pt x="81" y="191"/>
                    </a:cubicBezTo>
                    <a:cubicBezTo>
                      <a:pt x="81" y="192"/>
                      <a:pt x="82" y="195"/>
                      <a:pt x="82" y="195"/>
                    </a:cubicBezTo>
                    <a:cubicBezTo>
                      <a:pt x="87" y="200"/>
                      <a:pt x="87" y="200"/>
                      <a:pt x="87" y="200"/>
                    </a:cubicBezTo>
                    <a:cubicBezTo>
                      <a:pt x="87" y="200"/>
                      <a:pt x="90" y="204"/>
                      <a:pt x="90" y="204"/>
                    </a:cubicBezTo>
                    <a:cubicBezTo>
                      <a:pt x="90" y="205"/>
                      <a:pt x="94" y="208"/>
                      <a:pt x="94" y="208"/>
                    </a:cubicBezTo>
                    <a:cubicBezTo>
                      <a:pt x="94" y="208"/>
                      <a:pt x="94" y="209"/>
                      <a:pt x="94" y="210"/>
                    </a:cubicBezTo>
                    <a:cubicBezTo>
                      <a:pt x="94" y="210"/>
                      <a:pt x="95" y="211"/>
                      <a:pt x="94" y="212"/>
                    </a:cubicBezTo>
                    <a:cubicBezTo>
                      <a:pt x="94" y="213"/>
                      <a:pt x="93" y="215"/>
                      <a:pt x="93" y="215"/>
                    </a:cubicBezTo>
                    <a:cubicBezTo>
                      <a:pt x="91" y="216"/>
                      <a:pt x="91" y="216"/>
                      <a:pt x="91" y="216"/>
                    </a:cubicBezTo>
                    <a:cubicBezTo>
                      <a:pt x="89" y="218"/>
                      <a:pt x="89" y="218"/>
                      <a:pt x="89" y="218"/>
                    </a:cubicBezTo>
                    <a:cubicBezTo>
                      <a:pt x="88" y="222"/>
                      <a:pt x="88" y="222"/>
                      <a:pt x="88" y="222"/>
                    </a:cubicBezTo>
                    <a:cubicBezTo>
                      <a:pt x="86" y="224"/>
                      <a:pt x="86" y="224"/>
                      <a:pt x="86" y="224"/>
                    </a:cubicBezTo>
                    <a:cubicBezTo>
                      <a:pt x="83" y="226"/>
                      <a:pt x="83" y="226"/>
                      <a:pt x="83" y="226"/>
                    </a:cubicBezTo>
                    <a:cubicBezTo>
                      <a:pt x="79" y="230"/>
                      <a:pt x="79" y="230"/>
                      <a:pt x="79" y="230"/>
                    </a:cubicBezTo>
                    <a:cubicBezTo>
                      <a:pt x="78" y="233"/>
                      <a:pt x="78" y="233"/>
                      <a:pt x="78" y="233"/>
                    </a:cubicBezTo>
                    <a:cubicBezTo>
                      <a:pt x="75" y="236"/>
                      <a:pt x="75" y="236"/>
                      <a:pt x="75" y="236"/>
                    </a:cubicBezTo>
                    <a:cubicBezTo>
                      <a:pt x="75" y="239"/>
                      <a:pt x="75" y="239"/>
                      <a:pt x="75" y="239"/>
                    </a:cubicBezTo>
                    <a:cubicBezTo>
                      <a:pt x="75" y="239"/>
                      <a:pt x="77" y="242"/>
                      <a:pt x="77" y="242"/>
                    </a:cubicBezTo>
                    <a:cubicBezTo>
                      <a:pt x="78" y="242"/>
                      <a:pt x="79" y="243"/>
                      <a:pt x="79" y="243"/>
                    </a:cubicBezTo>
                    <a:cubicBezTo>
                      <a:pt x="79" y="247"/>
                      <a:pt x="79" y="247"/>
                      <a:pt x="79" y="247"/>
                    </a:cubicBezTo>
                    <a:cubicBezTo>
                      <a:pt x="79" y="247"/>
                      <a:pt x="80" y="249"/>
                      <a:pt x="80" y="249"/>
                    </a:cubicBezTo>
                    <a:cubicBezTo>
                      <a:pt x="81" y="249"/>
                      <a:pt x="82" y="246"/>
                      <a:pt x="82" y="246"/>
                    </a:cubicBezTo>
                    <a:cubicBezTo>
                      <a:pt x="82" y="246"/>
                      <a:pt x="80" y="244"/>
                      <a:pt x="80" y="242"/>
                    </a:cubicBezTo>
                    <a:cubicBezTo>
                      <a:pt x="80" y="241"/>
                      <a:pt x="81" y="238"/>
                      <a:pt x="81" y="238"/>
                    </a:cubicBezTo>
                    <a:cubicBezTo>
                      <a:pt x="83" y="238"/>
                      <a:pt x="83" y="238"/>
                      <a:pt x="83" y="238"/>
                    </a:cubicBezTo>
                    <a:cubicBezTo>
                      <a:pt x="83" y="238"/>
                      <a:pt x="83" y="238"/>
                      <a:pt x="84" y="239"/>
                    </a:cubicBezTo>
                    <a:cubicBezTo>
                      <a:pt x="84" y="240"/>
                      <a:pt x="84" y="239"/>
                      <a:pt x="85" y="240"/>
                    </a:cubicBezTo>
                    <a:cubicBezTo>
                      <a:pt x="85" y="241"/>
                      <a:pt x="88" y="243"/>
                      <a:pt x="88" y="243"/>
                    </a:cubicBezTo>
                    <a:cubicBezTo>
                      <a:pt x="88" y="243"/>
                      <a:pt x="90" y="246"/>
                      <a:pt x="90" y="246"/>
                    </a:cubicBezTo>
                    <a:cubicBezTo>
                      <a:pt x="91" y="247"/>
                      <a:pt x="92" y="249"/>
                      <a:pt x="93" y="249"/>
                    </a:cubicBezTo>
                    <a:cubicBezTo>
                      <a:pt x="94" y="248"/>
                      <a:pt x="94" y="249"/>
                      <a:pt x="95" y="247"/>
                    </a:cubicBezTo>
                    <a:cubicBezTo>
                      <a:pt x="95" y="245"/>
                      <a:pt x="95" y="245"/>
                      <a:pt x="95" y="244"/>
                    </a:cubicBezTo>
                    <a:cubicBezTo>
                      <a:pt x="95" y="243"/>
                      <a:pt x="95" y="241"/>
                      <a:pt x="95" y="241"/>
                    </a:cubicBezTo>
                    <a:cubicBezTo>
                      <a:pt x="95" y="241"/>
                      <a:pt x="94" y="240"/>
                      <a:pt x="96" y="240"/>
                    </a:cubicBezTo>
                    <a:cubicBezTo>
                      <a:pt x="97" y="240"/>
                      <a:pt x="97" y="242"/>
                      <a:pt x="97" y="242"/>
                    </a:cubicBezTo>
                    <a:cubicBezTo>
                      <a:pt x="97" y="242"/>
                      <a:pt x="98" y="244"/>
                      <a:pt x="99" y="245"/>
                    </a:cubicBezTo>
                    <a:cubicBezTo>
                      <a:pt x="100" y="245"/>
                      <a:pt x="100" y="245"/>
                      <a:pt x="101" y="246"/>
                    </a:cubicBezTo>
                    <a:cubicBezTo>
                      <a:pt x="102" y="247"/>
                      <a:pt x="106" y="248"/>
                      <a:pt x="106" y="248"/>
                    </a:cubicBezTo>
                    <a:cubicBezTo>
                      <a:pt x="106" y="248"/>
                      <a:pt x="106" y="247"/>
                      <a:pt x="107" y="247"/>
                    </a:cubicBezTo>
                    <a:cubicBezTo>
                      <a:pt x="108" y="246"/>
                      <a:pt x="109" y="245"/>
                      <a:pt x="109" y="245"/>
                    </a:cubicBezTo>
                    <a:cubicBezTo>
                      <a:pt x="109" y="245"/>
                      <a:pt x="109" y="244"/>
                      <a:pt x="110" y="245"/>
                    </a:cubicBezTo>
                    <a:cubicBezTo>
                      <a:pt x="112" y="245"/>
                      <a:pt x="113" y="245"/>
                      <a:pt x="113" y="245"/>
                    </a:cubicBezTo>
                    <a:cubicBezTo>
                      <a:pt x="114" y="244"/>
                      <a:pt x="115" y="241"/>
                      <a:pt x="115" y="241"/>
                    </a:cubicBezTo>
                    <a:cubicBezTo>
                      <a:pt x="115" y="241"/>
                      <a:pt x="115" y="239"/>
                      <a:pt x="117" y="240"/>
                    </a:cubicBezTo>
                    <a:cubicBezTo>
                      <a:pt x="118" y="241"/>
                      <a:pt x="128" y="243"/>
                      <a:pt x="128" y="243"/>
                    </a:cubicBezTo>
                    <a:cubicBezTo>
                      <a:pt x="127" y="244"/>
                      <a:pt x="127" y="244"/>
                      <a:pt x="127" y="244"/>
                    </a:cubicBezTo>
                    <a:cubicBezTo>
                      <a:pt x="123" y="244"/>
                      <a:pt x="123" y="244"/>
                      <a:pt x="123" y="244"/>
                    </a:cubicBezTo>
                    <a:cubicBezTo>
                      <a:pt x="121" y="244"/>
                      <a:pt x="121" y="244"/>
                      <a:pt x="121" y="244"/>
                    </a:cubicBezTo>
                    <a:cubicBezTo>
                      <a:pt x="121" y="244"/>
                      <a:pt x="120" y="244"/>
                      <a:pt x="120" y="245"/>
                    </a:cubicBezTo>
                    <a:cubicBezTo>
                      <a:pt x="120" y="246"/>
                      <a:pt x="119" y="247"/>
                      <a:pt x="119" y="248"/>
                    </a:cubicBezTo>
                    <a:cubicBezTo>
                      <a:pt x="118" y="249"/>
                      <a:pt x="118" y="249"/>
                      <a:pt x="117" y="250"/>
                    </a:cubicBezTo>
                    <a:cubicBezTo>
                      <a:pt x="117" y="251"/>
                      <a:pt x="114" y="253"/>
                      <a:pt x="114" y="253"/>
                    </a:cubicBezTo>
                    <a:cubicBezTo>
                      <a:pt x="112" y="255"/>
                      <a:pt x="112" y="255"/>
                      <a:pt x="112" y="255"/>
                    </a:cubicBezTo>
                    <a:cubicBezTo>
                      <a:pt x="110" y="259"/>
                      <a:pt x="110" y="259"/>
                      <a:pt x="110" y="259"/>
                    </a:cubicBezTo>
                    <a:cubicBezTo>
                      <a:pt x="110" y="259"/>
                      <a:pt x="111" y="263"/>
                      <a:pt x="111" y="263"/>
                    </a:cubicBezTo>
                    <a:cubicBezTo>
                      <a:pt x="112" y="263"/>
                      <a:pt x="114" y="266"/>
                      <a:pt x="114" y="266"/>
                    </a:cubicBezTo>
                    <a:cubicBezTo>
                      <a:pt x="114" y="266"/>
                      <a:pt x="114" y="267"/>
                      <a:pt x="114" y="268"/>
                    </a:cubicBezTo>
                    <a:cubicBezTo>
                      <a:pt x="114" y="269"/>
                      <a:pt x="114" y="270"/>
                      <a:pt x="115" y="271"/>
                    </a:cubicBezTo>
                    <a:cubicBezTo>
                      <a:pt x="115" y="272"/>
                      <a:pt x="116" y="275"/>
                      <a:pt x="116" y="275"/>
                    </a:cubicBezTo>
                    <a:cubicBezTo>
                      <a:pt x="117" y="276"/>
                      <a:pt x="117" y="276"/>
                      <a:pt x="117" y="276"/>
                    </a:cubicBezTo>
                    <a:cubicBezTo>
                      <a:pt x="117" y="278"/>
                      <a:pt x="117" y="278"/>
                      <a:pt x="117" y="278"/>
                    </a:cubicBezTo>
                    <a:cubicBezTo>
                      <a:pt x="117" y="278"/>
                      <a:pt x="117" y="280"/>
                      <a:pt x="118" y="280"/>
                    </a:cubicBezTo>
                    <a:cubicBezTo>
                      <a:pt x="119" y="280"/>
                      <a:pt x="122" y="278"/>
                      <a:pt x="122" y="278"/>
                    </a:cubicBezTo>
                    <a:cubicBezTo>
                      <a:pt x="128" y="277"/>
                      <a:pt x="128" y="277"/>
                      <a:pt x="128" y="277"/>
                    </a:cubicBezTo>
                    <a:cubicBezTo>
                      <a:pt x="128" y="277"/>
                      <a:pt x="128" y="280"/>
                      <a:pt x="127" y="281"/>
                    </a:cubicBezTo>
                    <a:cubicBezTo>
                      <a:pt x="127" y="282"/>
                      <a:pt x="126" y="282"/>
                      <a:pt x="125" y="283"/>
                    </a:cubicBezTo>
                    <a:cubicBezTo>
                      <a:pt x="125" y="283"/>
                      <a:pt x="125" y="285"/>
                      <a:pt x="125" y="285"/>
                    </a:cubicBezTo>
                    <a:cubicBezTo>
                      <a:pt x="125" y="285"/>
                      <a:pt x="125" y="286"/>
                      <a:pt x="123" y="287"/>
                    </a:cubicBezTo>
                    <a:cubicBezTo>
                      <a:pt x="122" y="287"/>
                      <a:pt x="121" y="287"/>
                      <a:pt x="121" y="287"/>
                    </a:cubicBezTo>
                    <a:cubicBezTo>
                      <a:pt x="121" y="287"/>
                      <a:pt x="119" y="286"/>
                      <a:pt x="119" y="288"/>
                    </a:cubicBezTo>
                    <a:cubicBezTo>
                      <a:pt x="119" y="290"/>
                      <a:pt x="118" y="291"/>
                      <a:pt x="118" y="292"/>
                    </a:cubicBezTo>
                    <a:cubicBezTo>
                      <a:pt x="118" y="293"/>
                      <a:pt x="116" y="294"/>
                      <a:pt x="118" y="295"/>
                    </a:cubicBezTo>
                    <a:cubicBezTo>
                      <a:pt x="120" y="295"/>
                      <a:pt x="120" y="297"/>
                      <a:pt x="120" y="297"/>
                    </a:cubicBezTo>
                    <a:cubicBezTo>
                      <a:pt x="120" y="297"/>
                      <a:pt x="119" y="299"/>
                      <a:pt x="118" y="300"/>
                    </a:cubicBezTo>
                    <a:cubicBezTo>
                      <a:pt x="117" y="300"/>
                      <a:pt x="116" y="300"/>
                      <a:pt x="116" y="301"/>
                    </a:cubicBezTo>
                    <a:cubicBezTo>
                      <a:pt x="116" y="302"/>
                      <a:pt x="117" y="306"/>
                      <a:pt x="117" y="306"/>
                    </a:cubicBezTo>
                    <a:cubicBezTo>
                      <a:pt x="117" y="306"/>
                      <a:pt x="118" y="308"/>
                      <a:pt x="116" y="308"/>
                    </a:cubicBezTo>
                    <a:cubicBezTo>
                      <a:pt x="115" y="307"/>
                      <a:pt x="115" y="307"/>
                      <a:pt x="114" y="307"/>
                    </a:cubicBezTo>
                    <a:cubicBezTo>
                      <a:pt x="113" y="307"/>
                      <a:pt x="113" y="308"/>
                      <a:pt x="113" y="308"/>
                    </a:cubicBezTo>
                    <a:cubicBezTo>
                      <a:pt x="113" y="308"/>
                      <a:pt x="113" y="308"/>
                      <a:pt x="113" y="310"/>
                    </a:cubicBezTo>
                    <a:cubicBezTo>
                      <a:pt x="113" y="311"/>
                      <a:pt x="113" y="313"/>
                      <a:pt x="113" y="313"/>
                    </a:cubicBezTo>
                    <a:cubicBezTo>
                      <a:pt x="111" y="313"/>
                      <a:pt x="111" y="313"/>
                      <a:pt x="111" y="313"/>
                    </a:cubicBezTo>
                    <a:cubicBezTo>
                      <a:pt x="109" y="310"/>
                      <a:pt x="109" y="310"/>
                      <a:pt x="109" y="310"/>
                    </a:cubicBezTo>
                    <a:cubicBezTo>
                      <a:pt x="109" y="310"/>
                      <a:pt x="106" y="310"/>
                      <a:pt x="105" y="310"/>
                    </a:cubicBezTo>
                    <a:cubicBezTo>
                      <a:pt x="104" y="310"/>
                      <a:pt x="102" y="311"/>
                      <a:pt x="102" y="311"/>
                    </a:cubicBezTo>
                    <a:cubicBezTo>
                      <a:pt x="102" y="311"/>
                      <a:pt x="98" y="309"/>
                      <a:pt x="97" y="308"/>
                    </a:cubicBezTo>
                    <a:cubicBezTo>
                      <a:pt x="97" y="308"/>
                      <a:pt x="97" y="307"/>
                      <a:pt x="96" y="308"/>
                    </a:cubicBezTo>
                    <a:cubicBezTo>
                      <a:pt x="96" y="309"/>
                      <a:pt x="97" y="308"/>
                      <a:pt x="96" y="309"/>
                    </a:cubicBezTo>
                    <a:cubicBezTo>
                      <a:pt x="95" y="309"/>
                      <a:pt x="97" y="309"/>
                      <a:pt x="94" y="309"/>
                    </a:cubicBezTo>
                    <a:cubicBezTo>
                      <a:pt x="91" y="310"/>
                      <a:pt x="87" y="311"/>
                      <a:pt x="87" y="311"/>
                    </a:cubicBezTo>
                    <a:cubicBezTo>
                      <a:pt x="87" y="311"/>
                      <a:pt x="90" y="308"/>
                      <a:pt x="89" y="308"/>
                    </a:cubicBezTo>
                    <a:cubicBezTo>
                      <a:pt x="88" y="307"/>
                      <a:pt x="89" y="307"/>
                      <a:pt x="88" y="307"/>
                    </a:cubicBezTo>
                    <a:cubicBezTo>
                      <a:pt x="86" y="306"/>
                      <a:pt x="85" y="304"/>
                      <a:pt x="85" y="304"/>
                    </a:cubicBezTo>
                    <a:cubicBezTo>
                      <a:pt x="85" y="303"/>
                      <a:pt x="85" y="301"/>
                      <a:pt x="84" y="301"/>
                    </a:cubicBezTo>
                    <a:cubicBezTo>
                      <a:pt x="82" y="301"/>
                      <a:pt x="82" y="299"/>
                      <a:pt x="80" y="301"/>
                    </a:cubicBezTo>
                    <a:cubicBezTo>
                      <a:pt x="79" y="302"/>
                      <a:pt x="79" y="302"/>
                      <a:pt x="78" y="303"/>
                    </a:cubicBezTo>
                    <a:cubicBezTo>
                      <a:pt x="78" y="304"/>
                      <a:pt x="74" y="304"/>
                      <a:pt x="74" y="304"/>
                    </a:cubicBezTo>
                    <a:cubicBezTo>
                      <a:pt x="74" y="304"/>
                      <a:pt x="77" y="308"/>
                      <a:pt x="77" y="309"/>
                    </a:cubicBezTo>
                    <a:cubicBezTo>
                      <a:pt x="77" y="309"/>
                      <a:pt x="78" y="313"/>
                      <a:pt x="78" y="313"/>
                    </a:cubicBezTo>
                    <a:cubicBezTo>
                      <a:pt x="84" y="312"/>
                      <a:pt x="84" y="312"/>
                      <a:pt x="84" y="312"/>
                    </a:cubicBezTo>
                    <a:cubicBezTo>
                      <a:pt x="84" y="312"/>
                      <a:pt x="80" y="314"/>
                      <a:pt x="80" y="315"/>
                    </a:cubicBezTo>
                    <a:cubicBezTo>
                      <a:pt x="79" y="317"/>
                      <a:pt x="79" y="317"/>
                      <a:pt x="79" y="318"/>
                    </a:cubicBezTo>
                    <a:cubicBezTo>
                      <a:pt x="78" y="319"/>
                      <a:pt x="78" y="320"/>
                      <a:pt x="76" y="320"/>
                    </a:cubicBezTo>
                    <a:cubicBezTo>
                      <a:pt x="74" y="321"/>
                      <a:pt x="71" y="321"/>
                      <a:pt x="70" y="322"/>
                    </a:cubicBezTo>
                    <a:cubicBezTo>
                      <a:pt x="69" y="323"/>
                      <a:pt x="68" y="323"/>
                      <a:pt x="68" y="324"/>
                    </a:cubicBezTo>
                    <a:cubicBezTo>
                      <a:pt x="68" y="325"/>
                      <a:pt x="64" y="325"/>
                      <a:pt x="68" y="326"/>
                    </a:cubicBezTo>
                    <a:cubicBezTo>
                      <a:pt x="73" y="327"/>
                      <a:pt x="74" y="327"/>
                      <a:pt x="74" y="327"/>
                    </a:cubicBezTo>
                    <a:cubicBezTo>
                      <a:pt x="74" y="327"/>
                      <a:pt x="76" y="325"/>
                      <a:pt x="77" y="324"/>
                    </a:cubicBezTo>
                    <a:cubicBezTo>
                      <a:pt x="79" y="323"/>
                      <a:pt x="79" y="323"/>
                      <a:pt x="82" y="323"/>
                    </a:cubicBezTo>
                    <a:cubicBezTo>
                      <a:pt x="85" y="324"/>
                      <a:pt x="85" y="323"/>
                      <a:pt x="85" y="324"/>
                    </a:cubicBezTo>
                    <a:cubicBezTo>
                      <a:pt x="85" y="325"/>
                      <a:pt x="85" y="326"/>
                      <a:pt x="85" y="327"/>
                    </a:cubicBezTo>
                    <a:cubicBezTo>
                      <a:pt x="84" y="329"/>
                      <a:pt x="83" y="330"/>
                      <a:pt x="84" y="332"/>
                    </a:cubicBezTo>
                    <a:cubicBezTo>
                      <a:pt x="86" y="334"/>
                      <a:pt x="83" y="336"/>
                      <a:pt x="83" y="336"/>
                    </a:cubicBezTo>
                    <a:cubicBezTo>
                      <a:pt x="83" y="336"/>
                      <a:pt x="82" y="339"/>
                      <a:pt x="83" y="339"/>
                    </a:cubicBezTo>
                    <a:cubicBezTo>
                      <a:pt x="83" y="339"/>
                      <a:pt x="84" y="340"/>
                      <a:pt x="84" y="340"/>
                    </a:cubicBezTo>
                    <a:cubicBezTo>
                      <a:pt x="84" y="340"/>
                      <a:pt x="82" y="344"/>
                      <a:pt x="82" y="344"/>
                    </a:cubicBezTo>
                    <a:cubicBezTo>
                      <a:pt x="82" y="345"/>
                      <a:pt x="79" y="350"/>
                      <a:pt x="79" y="350"/>
                    </a:cubicBezTo>
                    <a:cubicBezTo>
                      <a:pt x="78" y="350"/>
                      <a:pt x="79" y="350"/>
                      <a:pt x="75" y="352"/>
                    </a:cubicBezTo>
                    <a:cubicBezTo>
                      <a:pt x="70" y="353"/>
                      <a:pt x="67" y="354"/>
                      <a:pt x="67" y="354"/>
                    </a:cubicBezTo>
                    <a:cubicBezTo>
                      <a:pt x="63" y="355"/>
                      <a:pt x="63" y="355"/>
                      <a:pt x="63" y="355"/>
                    </a:cubicBezTo>
                    <a:cubicBezTo>
                      <a:pt x="60" y="357"/>
                      <a:pt x="60" y="357"/>
                      <a:pt x="60" y="357"/>
                    </a:cubicBezTo>
                    <a:cubicBezTo>
                      <a:pt x="58" y="357"/>
                      <a:pt x="58" y="357"/>
                      <a:pt x="58" y="357"/>
                    </a:cubicBezTo>
                    <a:cubicBezTo>
                      <a:pt x="54" y="357"/>
                      <a:pt x="54" y="357"/>
                      <a:pt x="54" y="357"/>
                    </a:cubicBezTo>
                    <a:cubicBezTo>
                      <a:pt x="54" y="357"/>
                      <a:pt x="50" y="359"/>
                      <a:pt x="50" y="360"/>
                    </a:cubicBezTo>
                    <a:cubicBezTo>
                      <a:pt x="49" y="360"/>
                      <a:pt x="47" y="361"/>
                      <a:pt x="47" y="361"/>
                    </a:cubicBezTo>
                    <a:cubicBezTo>
                      <a:pt x="46" y="362"/>
                      <a:pt x="50" y="364"/>
                      <a:pt x="50" y="364"/>
                    </a:cubicBezTo>
                    <a:cubicBezTo>
                      <a:pt x="51" y="366"/>
                      <a:pt x="51" y="366"/>
                      <a:pt x="51" y="366"/>
                    </a:cubicBezTo>
                    <a:cubicBezTo>
                      <a:pt x="49" y="366"/>
                      <a:pt x="49" y="366"/>
                      <a:pt x="49" y="366"/>
                    </a:cubicBezTo>
                    <a:cubicBezTo>
                      <a:pt x="47" y="367"/>
                      <a:pt x="47" y="367"/>
                      <a:pt x="47" y="367"/>
                    </a:cubicBezTo>
                    <a:cubicBezTo>
                      <a:pt x="46" y="369"/>
                      <a:pt x="46" y="369"/>
                      <a:pt x="46" y="369"/>
                    </a:cubicBezTo>
                    <a:cubicBezTo>
                      <a:pt x="48" y="370"/>
                      <a:pt x="48" y="370"/>
                      <a:pt x="48" y="370"/>
                    </a:cubicBezTo>
                    <a:cubicBezTo>
                      <a:pt x="48" y="370"/>
                      <a:pt x="49" y="370"/>
                      <a:pt x="50" y="370"/>
                    </a:cubicBezTo>
                    <a:cubicBezTo>
                      <a:pt x="51" y="370"/>
                      <a:pt x="54" y="369"/>
                      <a:pt x="54" y="369"/>
                    </a:cubicBezTo>
                    <a:cubicBezTo>
                      <a:pt x="50" y="371"/>
                      <a:pt x="50" y="371"/>
                      <a:pt x="50" y="371"/>
                    </a:cubicBezTo>
                    <a:cubicBezTo>
                      <a:pt x="50" y="374"/>
                      <a:pt x="50" y="374"/>
                      <a:pt x="50" y="374"/>
                    </a:cubicBezTo>
                    <a:cubicBezTo>
                      <a:pt x="50" y="374"/>
                      <a:pt x="49" y="375"/>
                      <a:pt x="50" y="375"/>
                    </a:cubicBezTo>
                    <a:cubicBezTo>
                      <a:pt x="52" y="375"/>
                      <a:pt x="53" y="375"/>
                      <a:pt x="53" y="375"/>
                    </a:cubicBezTo>
                    <a:cubicBezTo>
                      <a:pt x="53" y="375"/>
                      <a:pt x="55" y="374"/>
                      <a:pt x="56" y="374"/>
                    </a:cubicBezTo>
                    <a:cubicBezTo>
                      <a:pt x="58" y="374"/>
                      <a:pt x="59" y="374"/>
                      <a:pt x="59" y="374"/>
                    </a:cubicBezTo>
                    <a:cubicBezTo>
                      <a:pt x="59" y="374"/>
                      <a:pt x="59" y="372"/>
                      <a:pt x="60" y="372"/>
                    </a:cubicBezTo>
                    <a:cubicBezTo>
                      <a:pt x="60" y="372"/>
                      <a:pt x="59" y="372"/>
                      <a:pt x="61" y="372"/>
                    </a:cubicBezTo>
                    <a:cubicBezTo>
                      <a:pt x="63" y="372"/>
                      <a:pt x="69" y="372"/>
                      <a:pt x="69" y="372"/>
                    </a:cubicBezTo>
                    <a:cubicBezTo>
                      <a:pt x="69" y="372"/>
                      <a:pt x="69" y="372"/>
                      <a:pt x="70" y="373"/>
                    </a:cubicBezTo>
                    <a:cubicBezTo>
                      <a:pt x="70" y="374"/>
                      <a:pt x="71" y="375"/>
                      <a:pt x="72" y="376"/>
                    </a:cubicBezTo>
                    <a:cubicBezTo>
                      <a:pt x="74" y="377"/>
                      <a:pt x="77" y="377"/>
                      <a:pt x="77" y="377"/>
                    </a:cubicBezTo>
                    <a:cubicBezTo>
                      <a:pt x="75" y="378"/>
                      <a:pt x="75" y="378"/>
                      <a:pt x="75" y="378"/>
                    </a:cubicBezTo>
                    <a:cubicBezTo>
                      <a:pt x="72" y="378"/>
                      <a:pt x="72" y="378"/>
                      <a:pt x="72" y="378"/>
                    </a:cubicBezTo>
                    <a:cubicBezTo>
                      <a:pt x="72" y="378"/>
                      <a:pt x="70" y="377"/>
                      <a:pt x="70" y="378"/>
                    </a:cubicBezTo>
                    <a:cubicBezTo>
                      <a:pt x="70" y="379"/>
                      <a:pt x="68" y="381"/>
                      <a:pt x="69" y="382"/>
                    </a:cubicBezTo>
                    <a:cubicBezTo>
                      <a:pt x="70" y="382"/>
                      <a:pt x="74" y="383"/>
                      <a:pt x="74" y="383"/>
                    </a:cubicBezTo>
                    <a:cubicBezTo>
                      <a:pt x="78" y="382"/>
                      <a:pt x="78" y="382"/>
                      <a:pt x="78" y="382"/>
                    </a:cubicBezTo>
                    <a:cubicBezTo>
                      <a:pt x="79" y="381"/>
                      <a:pt x="79" y="381"/>
                      <a:pt x="79" y="381"/>
                    </a:cubicBezTo>
                    <a:cubicBezTo>
                      <a:pt x="82" y="380"/>
                      <a:pt x="82" y="380"/>
                      <a:pt x="82" y="380"/>
                    </a:cubicBezTo>
                    <a:cubicBezTo>
                      <a:pt x="82" y="380"/>
                      <a:pt x="82" y="381"/>
                      <a:pt x="82" y="382"/>
                    </a:cubicBezTo>
                    <a:cubicBezTo>
                      <a:pt x="82" y="382"/>
                      <a:pt x="82" y="384"/>
                      <a:pt x="82" y="384"/>
                    </a:cubicBezTo>
                    <a:cubicBezTo>
                      <a:pt x="82" y="384"/>
                      <a:pt x="83" y="386"/>
                      <a:pt x="83" y="386"/>
                    </a:cubicBezTo>
                    <a:cubicBezTo>
                      <a:pt x="84" y="387"/>
                      <a:pt x="86" y="388"/>
                      <a:pt x="86" y="388"/>
                    </a:cubicBezTo>
                    <a:cubicBezTo>
                      <a:pt x="87" y="391"/>
                      <a:pt x="87" y="391"/>
                      <a:pt x="87" y="391"/>
                    </a:cubicBezTo>
                    <a:cubicBezTo>
                      <a:pt x="90" y="392"/>
                      <a:pt x="90" y="392"/>
                      <a:pt x="90" y="392"/>
                    </a:cubicBezTo>
                    <a:cubicBezTo>
                      <a:pt x="90" y="392"/>
                      <a:pt x="93" y="392"/>
                      <a:pt x="93" y="392"/>
                    </a:cubicBezTo>
                    <a:cubicBezTo>
                      <a:pt x="94" y="392"/>
                      <a:pt x="96" y="393"/>
                      <a:pt x="96" y="393"/>
                    </a:cubicBezTo>
                    <a:cubicBezTo>
                      <a:pt x="97" y="392"/>
                      <a:pt x="99" y="390"/>
                      <a:pt x="99" y="390"/>
                    </a:cubicBezTo>
                    <a:cubicBezTo>
                      <a:pt x="102" y="388"/>
                      <a:pt x="102" y="388"/>
                      <a:pt x="102" y="388"/>
                    </a:cubicBezTo>
                    <a:cubicBezTo>
                      <a:pt x="102" y="388"/>
                      <a:pt x="104" y="388"/>
                      <a:pt x="105" y="388"/>
                    </a:cubicBezTo>
                    <a:cubicBezTo>
                      <a:pt x="106" y="388"/>
                      <a:pt x="111" y="387"/>
                      <a:pt x="111" y="387"/>
                    </a:cubicBezTo>
                    <a:cubicBezTo>
                      <a:pt x="111" y="387"/>
                      <a:pt x="112" y="385"/>
                      <a:pt x="114" y="385"/>
                    </a:cubicBezTo>
                    <a:cubicBezTo>
                      <a:pt x="115" y="384"/>
                      <a:pt x="118" y="382"/>
                      <a:pt x="118" y="382"/>
                    </a:cubicBezTo>
                    <a:cubicBezTo>
                      <a:pt x="124" y="381"/>
                      <a:pt x="124" y="381"/>
                      <a:pt x="124" y="381"/>
                    </a:cubicBezTo>
                    <a:cubicBezTo>
                      <a:pt x="119" y="383"/>
                      <a:pt x="119" y="383"/>
                      <a:pt x="119" y="383"/>
                    </a:cubicBezTo>
                    <a:cubicBezTo>
                      <a:pt x="117" y="384"/>
                      <a:pt x="117" y="384"/>
                      <a:pt x="117" y="384"/>
                    </a:cubicBezTo>
                    <a:cubicBezTo>
                      <a:pt x="114" y="387"/>
                      <a:pt x="114" y="387"/>
                      <a:pt x="114" y="387"/>
                    </a:cubicBezTo>
                    <a:cubicBezTo>
                      <a:pt x="112" y="388"/>
                      <a:pt x="112" y="388"/>
                      <a:pt x="112" y="388"/>
                    </a:cubicBezTo>
                    <a:cubicBezTo>
                      <a:pt x="112" y="388"/>
                      <a:pt x="110" y="389"/>
                      <a:pt x="110" y="389"/>
                    </a:cubicBezTo>
                    <a:cubicBezTo>
                      <a:pt x="110" y="390"/>
                      <a:pt x="107" y="394"/>
                      <a:pt x="107" y="394"/>
                    </a:cubicBezTo>
                    <a:cubicBezTo>
                      <a:pt x="105" y="394"/>
                      <a:pt x="105" y="394"/>
                      <a:pt x="105" y="394"/>
                    </a:cubicBezTo>
                    <a:cubicBezTo>
                      <a:pt x="105" y="394"/>
                      <a:pt x="103" y="396"/>
                      <a:pt x="102" y="397"/>
                    </a:cubicBezTo>
                    <a:cubicBezTo>
                      <a:pt x="101" y="399"/>
                      <a:pt x="100" y="399"/>
                      <a:pt x="100" y="399"/>
                    </a:cubicBezTo>
                    <a:cubicBezTo>
                      <a:pt x="100" y="399"/>
                      <a:pt x="101" y="401"/>
                      <a:pt x="97" y="401"/>
                    </a:cubicBezTo>
                    <a:cubicBezTo>
                      <a:pt x="93" y="400"/>
                      <a:pt x="90" y="399"/>
                      <a:pt x="90" y="399"/>
                    </a:cubicBezTo>
                    <a:cubicBezTo>
                      <a:pt x="90" y="399"/>
                      <a:pt x="85" y="398"/>
                      <a:pt x="85" y="398"/>
                    </a:cubicBezTo>
                    <a:cubicBezTo>
                      <a:pt x="84" y="398"/>
                      <a:pt x="84" y="398"/>
                      <a:pt x="82" y="398"/>
                    </a:cubicBezTo>
                    <a:cubicBezTo>
                      <a:pt x="80" y="397"/>
                      <a:pt x="72" y="395"/>
                      <a:pt x="72" y="395"/>
                    </a:cubicBezTo>
                    <a:cubicBezTo>
                      <a:pt x="72" y="395"/>
                      <a:pt x="70" y="395"/>
                      <a:pt x="69" y="396"/>
                    </a:cubicBezTo>
                    <a:cubicBezTo>
                      <a:pt x="69" y="396"/>
                      <a:pt x="67" y="397"/>
                      <a:pt x="67" y="398"/>
                    </a:cubicBezTo>
                    <a:cubicBezTo>
                      <a:pt x="67" y="399"/>
                      <a:pt x="67" y="400"/>
                      <a:pt x="67" y="400"/>
                    </a:cubicBezTo>
                    <a:cubicBezTo>
                      <a:pt x="67" y="402"/>
                      <a:pt x="67" y="402"/>
                      <a:pt x="67" y="402"/>
                    </a:cubicBezTo>
                    <a:cubicBezTo>
                      <a:pt x="64" y="403"/>
                      <a:pt x="64" y="403"/>
                      <a:pt x="64" y="403"/>
                    </a:cubicBezTo>
                    <a:cubicBezTo>
                      <a:pt x="59" y="403"/>
                      <a:pt x="59" y="403"/>
                      <a:pt x="59" y="403"/>
                    </a:cubicBezTo>
                    <a:close/>
                    <a:moveTo>
                      <a:pt x="35" y="214"/>
                    </a:moveTo>
                    <a:cubicBezTo>
                      <a:pt x="35" y="214"/>
                      <a:pt x="35" y="214"/>
                      <a:pt x="35" y="214"/>
                    </a:cubicBezTo>
                    <a:cubicBezTo>
                      <a:pt x="36" y="215"/>
                      <a:pt x="40" y="214"/>
                      <a:pt x="40" y="214"/>
                    </a:cubicBezTo>
                    <a:cubicBezTo>
                      <a:pt x="44" y="214"/>
                      <a:pt x="44" y="214"/>
                      <a:pt x="44" y="214"/>
                    </a:cubicBezTo>
                    <a:cubicBezTo>
                      <a:pt x="44" y="214"/>
                      <a:pt x="48" y="214"/>
                      <a:pt x="48" y="214"/>
                    </a:cubicBezTo>
                    <a:cubicBezTo>
                      <a:pt x="49" y="215"/>
                      <a:pt x="50" y="215"/>
                      <a:pt x="50" y="215"/>
                    </a:cubicBezTo>
                    <a:cubicBezTo>
                      <a:pt x="50" y="215"/>
                      <a:pt x="52" y="214"/>
                      <a:pt x="53" y="214"/>
                    </a:cubicBezTo>
                    <a:cubicBezTo>
                      <a:pt x="54" y="215"/>
                      <a:pt x="56" y="217"/>
                      <a:pt x="56" y="217"/>
                    </a:cubicBezTo>
                    <a:cubicBezTo>
                      <a:pt x="56" y="221"/>
                      <a:pt x="56" y="221"/>
                      <a:pt x="56" y="221"/>
                    </a:cubicBezTo>
                    <a:cubicBezTo>
                      <a:pt x="57" y="225"/>
                      <a:pt x="57" y="225"/>
                      <a:pt x="57" y="225"/>
                    </a:cubicBezTo>
                    <a:cubicBezTo>
                      <a:pt x="59" y="229"/>
                      <a:pt x="59" y="229"/>
                      <a:pt x="59" y="229"/>
                    </a:cubicBezTo>
                    <a:cubicBezTo>
                      <a:pt x="62" y="233"/>
                      <a:pt x="62" y="233"/>
                      <a:pt x="62" y="233"/>
                    </a:cubicBezTo>
                    <a:cubicBezTo>
                      <a:pt x="60" y="236"/>
                      <a:pt x="60" y="236"/>
                      <a:pt x="60" y="236"/>
                    </a:cubicBezTo>
                    <a:cubicBezTo>
                      <a:pt x="60" y="236"/>
                      <a:pt x="60" y="239"/>
                      <a:pt x="60" y="239"/>
                    </a:cubicBezTo>
                    <a:cubicBezTo>
                      <a:pt x="59" y="239"/>
                      <a:pt x="57" y="240"/>
                      <a:pt x="56" y="240"/>
                    </a:cubicBezTo>
                    <a:cubicBezTo>
                      <a:pt x="56" y="241"/>
                      <a:pt x="55" y="243"/>
                      <a:pt x="55" y="243"/>
                    </a:cubicBezTo>
                    <a:cubicBezTo>
                      <a:pt x="55" y="243"/>
                      <a:pt x="59" y="240"/>
                      <a:pt x="59" y="241"/>
                    </a:cubicBezTo>
                    <a:cubicBezTo>
                      <a:pt x="60" y="241"/>
                      <a:pt x="62" y="241"/>
                      <a:pt x="62" y="241"/>
                    </a:cubicBezTo>
                    <a:cubicBezTo>
                      <a:pt x="64" y="242"/>
                      <a:pt x="64" y="242"/>
                      <a:pt x="64" y="242"/>
                    </a:cubicBezTo>
                    <a:cubicBezTo>
                      <a:pt x="65" y="246"/>
                      <a:pt x="65" y="246"/>
                      <a:pt x="65" y="246"/>
                    </a:cubicBezTo>
                    <a:cubicBezTo>
                      <a:pt x="65" y="250"/>
                      <a:pt x="65" y="250"/>
                      <a:pt x="65" y="250"/>
                    </a:cubicBezTo>
                    <a:cubicBezTo>
                      <a:pt x="65" y="250"/>
                      <a:pt x="65" y="253"/>
                      <a:pt x="65" y="253"/>
                    </a:cubicBezTo>
                    <a:cubicBezTo>
                      <a:pt x="65" y="254"/>
                      <a:pt x="64" y="255"/>
                      <a:pt x="64" y="254"/>
                    </a:cubicBezTo>
                    <a:cubicBezTo>
                      <a:pt x="63" y="254"/>
                      <a:pt x="62" y="254"/>
                      <a:pt x="62" y="253"/>
                    </a:cubicBezTo>
                    <a:cubicBezTo>
                      <a:pt x="62" y="251"/>
                      <a:pt x="63" y="250"/>
                      <a:pt x="63" y="249"/>
                    </a:cubicBezTo>
                    <a:cubicBezTo>
                      <a:pt x="63" y="249"/>
                      <a:pt x="64" y="246"/>
                      <a:pt x="63" y="246"/>
                    </a:cubicBezTo>
                    <a:cubicBezTo>
                      <a:pt x="62" y="246"/>
                      <a:pt x="61" y="244"/>
                      <a:pt x="61" y="246"/>
                    </a:cubicBezTo>
                    <a:cubicBezTo>
                      <a:pt x="60" y="247"/>
                      <a:pt x="61" y="249"/>
                      <a:pt x="61" y="249"/>
                    </a:cubicBezTo>
                    <a:cubicBezTo>
                      <a:pt x="61" y="249"/>
                      <a:pt x="62" y="250"/>
                      <a:pt x="61" y="251"/>
                    </a:cubicBezTo>
                    <a:cubicBezTo>
                      <a:pt x="61" y="252"/>
                      <a:pt x="61" y="252"/>
                      <a:pt x="60" y="253"/>
                    </a:cubicBezTo>
                    <a:cubicBezTo>
                      <a:pt x="59" y="254"/>
                      <a:pt x="61" y="255"/>
                      <a:pt x="61" y="255"/>
                    </a:cubicBezTo>
                    <a:cubicBezTo>
                      <a:pt x="61" y="256"/>
                      <a:pt x="61" y="256"/>
                      <a:pt x="61" y="256"/>
                    </a:cubicBezTo>
                    <a:cubicBezTo>
                      <a:pt x="61" y="256"/>
                      <a:pt x="62" y="259"/>
                      <a:pt x="61" y="259"/>
                    </a:cubicBezTo>
                    <a:cubicBezTo>
                      <a:pt x="60" y="259"/>
                      <a:pt x="60" y="260"/>
                      <a:pt x="57" y="259"/>
                    </a:cubicBezTo>
                    <a:cubicBezTo>
                      <a:pt x="54" y="257"/>
                      <a:pt x="52" y="257"/>
                      <a:pt x="52" y="257"/>
                    </a:cubicBezTo>
                    <a:cubicBezTo>
                      <a:pt x="52" y="261"/>
                      <a:pt x="52" y="261"/>
                      <a:pt x="52" y="261"/>
                    </a:cubicBezTo>
                    <a:cubicBezTo>
                      <a:pt x="50" y="264"/>
                      <a:pt x="50" y="264"/>
                      <a:pt x="50" y="264"/>
                    </a:cubicBezTo>
                    <a:cubicBezTo>
                      <a:pt x="44" y="266"/>
                      <a:pt x="44" y="266"/>
                      <a:pt x="44" y="266"/>
                    </a:cubicBezTo>
                    <a:cubicBezTo>
                      <a:pt x="41" y="262"/>
                      <a:pt x="41" y="262"/>
                      <a:pt x="41" y="262"/>
                    </a:cubicBezTo>
                    <a:cubicBezTo>
                      <a:pt x="41" y="262"/>
                      <a:pt x="39" y="262"/>
                      <a:pt x="38" y="262"/>
                    </a:cubicBezTo>
                    <a:cubicBezTo>
                      <a:pt x="38" y="262"/>
                      <a:pt x="34" y="261"/>
                      <a:pt x="34" y="261"/>
                    </a:cubicBezTo>
                    <a:cubicBezTo>
                      <a:pt x="33" y="257"/>
                      <a:pt x="33" y="257"/>
                      <a:pt x="33" y="257"/>
                    </a:cubicBezTo>
                    <a:cubicBezTo>
                      <a:pt x="29" y="253"/>
                      <a:pt x="29" y="253"/>
                      <a:pt x="29" y="253"/>
                    </a:cubicBezTo>
                    <a:cubicBezTo>
                      <a:pt x="29" y="250"/>
                      <a:pt x="29" y="250"/>
                      <a:pt x="29" y="250"/>
                    </a:cubicBezTo>
                    <a:cubicBezTo>
                      <a:pt x="27" y="245"/>
                      <a:pt x="27" y="245"/>
                      <a:pt x="27" y="245"/>
                    </a:cubicBezTo>
                    <a:cubicBezTo>
                      <a:pt x="22" y="246"/>
                      <a:pt x="22" y="246"/>
                      <a:pt x="22" y="246"/>
                    </a:cubicBezTo>
                    <a:cubicBezTo>
                      <a:pt x="21" y="250"/>
                      <a:pt x="21" y="250"/>
                      <a:pt x="21" y="250"/>
                    </a:cubicBezTo>
                    <a:cubicBezTo>
                      <a:pt x="21" y="250"/>
                      <a:pt x="22" y="251"/>
                      <a:pt x="20" y="252"/>
                    </a:cubicBezTo>
                    <a:cubicBezTo>
                      <a:pt x="19" y="252"/>
                      <a:pt x="16" y="253"/>
                      <a:pt x="16" y="253"/>
                    </a:cubicBezTo>
                    <a:cubicBezTo>
                      <a:pt x="16" y="253"/>
                      <a:pt x="12" y="254"/>
                      <a:pt x="11" y="253"/>
                    </a:cubicBezTo>
                    <a:cubicBezTo>
                      <a:pt x="11" y="253"/>
                      <a:pt x="8" y="249"/>
                      <a:pt x="8" y="249"/>
                    </a:cubicBezTo>
                    <a:cubicBezTo>
                      <a:pt x="8" y="249"/>
                      <a:pt x="6" y="249"/>
                      <a:pt x="6" y="249"/>
                    </a:cubicBezTo>
                    <a:cubicBezTo>
                      <a:pt x="5" y="249"/>
                      <a:pt x="4" y="250"/>
                      <a:pt x="4" y="248"/>
                    </a:cubicBezTo>
                    <a:cubicBezTo>
                      <a:pt x="4" y="246"/>
                      <a:pt x="4" y="244"/>
                      <a:pt x="4" y="244"/>
                    </a:cubicBezTo>
                    <a:cubicBezTo>
                      <a:pt x="4" y="244"/>
                      <a:pt x="6" y="247"/>
                      <a:pt x="4" y="243"/>
                    </a:cubicBezTo>
                    <a:cubicBezTo>
                      <a:pt x="1" y="240"/>
                      <a:pt x="0" y="237"/>
                      <a:pt x="0" y="237"/>
                    </a:cubicBezTo>
                    <a:cubicBezTo>
                      <a:pt x="5" y="235"/>
                      <a:pt x="5" y="235"/>
                      <a:pt x="5" y="235"/>
                    </a:cubicBezTo>
                    <a:cubicBezTo>
                      <a:pt x="5" y="235"/>
                      <a:pt x="9" y="235"/>
                      <a:pt x="9" y="235"/>
                    </a:cubicBezTo>
                    <a:cubicBezTo>
                      <a:pt x="10" y="235"/>
                      <a:pt x="11" y="233"/>
                      <a:pt x="11" y="233"/>
                    </a:cubicBezTo>
                    <a:cubicBezTo>
                      <a:pt x="11" y="233"/>
                      <a:pt x="12" y="232"/>
                      <a:pt x="11" y="232"/>
                    </a:cubicBezTo>
                    <a:cubicBezTo>
                      <a:pt x="10" y="231"/>
                      <a:pt x="8" y="230"/>
                      <a:pt x="8" y="230"/>
                    </a:cubicBezTo>
                    <a:cubicBezTo>
                      <a:pt x="8" y="230"/>
                      <a:pt x="7" y="228"/>
                      <a:pt x="9" y="227"/>
                    </a:cubicBezTo>
                    <a:cubicBezTo>
                      <a:pt x="12" y="227"/>
                      <a:pt x="12" y="227"/>
                      <a:pt x="13" y="227"/>
                    </a:cubicBezTo>
                    <a:cubicBezTo>
                      <a:pt x="15" y="228"/>
                      <a:pt x="16" y="230"/>
                      <a:pt x="17" y="227"/>
                    </a:cubicBezTo>
                    <a:cubicBezTo>
                      <a:pt x="18" y="225"/>
                      <a:pt x="16" y="225"/>
                      <a:pt x="18" y="224"/>
                    </a:cubicBezTo>
                    <a:cubicBezTo>
                      <a:pt x="21" y="224"/>
                      <a:pt x="22" y="223"/>
                      <a:pt x="22" y="222"/>
                    </a:cubicBezTo>
                    <a:cubicBezTo>
                      <a:pt x="22" y="222"/>
                      <a:pt x="23" y="219"/>
                      <a:pt x="23" y="219"/>
                    </a:cubicBezTo>
                    <a:cubicBezTo>
                      <a:pt x="24" y="219"/>
                      <a:pt x="28" y="219"/>
                      <a:pt x="28" y="219"/>
                    </a:cubicBezTo>
                    <a:cubicBezTo>
                      <a:pt x="28" y="219"/>
                      <a:pt x="29" y="218"/>
                      <a:pt x="31" y="218"/>
                    </a:cubicBezTo>
                    <a:cubicBezTo>
                      <a:pt x="33" y="219"/>
                      <a:pt x="33" y="218"/>
                      <a:pt x="33" y="218"/>
                    </a:cubicBezTo>
                    <a:cubicBezTo>
                      <a:pt x="33" y="218"/>
                      <a:pt x="35" y="215"/>
                      <a:pt x="35" y="214"/>
                    </a:cubicBezTo>
                    <a:close/>
                    <a:moveTo>
                      <a:pt x="60" y="183"/>
                    </a:moveTo>
                    <a:cubicBezTo>
                      <a:pt x="60" y="183"/>
                      <a:pt x="60" y="183"/>
                      <a:pt x="60" y="183"/>
                    </a:cubicBezTo>
                    <a:cubicBezTo>
                      <a:pt x="60" y="183"/>
                      <a:pt x="59" y="180"/>
                      <a:pt x="60" y="181"/>
                    </a:cubicBezTo>
                    <a:cubicBezTo>
                      <a:pt x="61" y="181"/>
                      <a:pt x="63" y="180"/>
                      <a:pt x="63" y="180"/>
                    </a:cubicBezTo>
                    <a:cubicBezTo>
                      <a:pt x="63" y="180"/>
                      <a:pt x="64" y="179"/>
                      <a:pt x="64" y="179"/>
                    </a:cubicBezTo>
                    <a:cubicBezTo>
                      <a:pt x="65" y="179"/>
                      <a:pt x="65" y="181"/>
                      <a:pt x="64" y="181"/>
                    </a:cubicBezTo>
                    <a:cubicBezTo>
                      <a:pt x="64" y="181"/>
                      <a:pt x="63" y="182"/>
                      <a:pt x="62" y="182"/>
                    </a:cubicBezTo>
                    <a:cubicBezTo>
                      <a:pt x="62" y="182"/>
                      <a:pt x="61" y="183"/>
                      <a:pt x="61" y="183"/>
                    </a:cubicBezTo>
                    <a:cubicBezTo>
                      <a:pt x="60" y="183"/>
                      <a:pt x="60" y="183"/>
                      <a:pt x="60" y="183"/>
                    </a:cubicBezTo>
                    <a:close/>
                    <a:moveTo>
                      <a:pt x="71" y="200"/>
                    </a:moveTo>
                    <a:cubicBezTo>
                      <a:pt x="71" y="200"/>
                      <a:pt x="71" y="200"/>
                      <a:pt x="71" y="200"/>
                    </a:cubicBezTo>
                    <a:cubicBezTo>
                      <a:pt x="71" y="200"/>
                      <a:pt x="70" y="200"/>
                      <a:pt x="70" y="201"/>
                    </a:cubicBezTo>
                    <a:cubicBezTo>
                      <a:pt x="69" y="201"/>
                      <a:pt x="67" y="200"/>
                      <a:pt x="67" y="200"/>
                    </a:cubicBezTo>
                    <a:cubicBezTo>
                      <a:pt x="67" y="200"/>
                      <a:pt x="68" y="199"/>
                      <a:pt x="68" y="198"/>
                    </a:cubicBezTo>
                    <a:cubicBezTo>
                      <a:pt x="69" y="198"/>
                      <a:pt x="70" y="197"/>
                      <a:pt x="70" y="197"/>
                    </a:cubicBezTo>
                    <a:cubicBezTo>
                      <a:pt x="70" y="197"/>
                      <a:pt x="70" y="196"/>
                      <a:pt x="70" y="196"/>
                    </a:cubicBezTo>
                    <a:cubicBezTo>
                      <a:pt x="70" y="197"/>
                      <a:pt x="71" y="199"/>
                      <a:pt x="71" y="199"/>
                    </a:cubicBezTo>
                    <a:cubicBezTo>
                      <a:pt x="71" y="200"/>
                      <a:pt x="71" y="200"/>
                      <a:pt x="71" y="200"/>
                    </a:cubicBezTo>
                    <a:close/>
                    <a:moveTo>
                      <a:pt x="77" y="205"/>
                    </a:moveTo>
                    <a:cubicBezTo>
                      <a:pt x="77" y="205"/>
                      <a:pt x="77" y="205"/>
                      <a:pt x="77" y="205"/>
                    </a:cubicBezTo>
                    <a:cubicBezTo>
                      <a:pt x="77" y="205"/>
                      <a:pt x="78" y="203"/>
                      <a:pt x="79" y="203"/>
                    </a:cubicBezTo>
                    <a:cubicBezTo>
                      <a:pt x="79" y="202"/>
                      <a:pt x="79" y="202"/>
                      <a:pt x="80" y="201"/>
                    </a:cubicBezTo>
                    <a:cubicBezTo>
                      <a:pt x="80" y="201"/>
                      <a:pt x="81" y="200"/>
                      <a:pt x="82" y="201"/>
                    </a:cubicBezTo>
                    <a:cubicBezTo>
                      <a:pt x="83" y="201"/>
                      <a:pt x="85" y="203"/>
                      <a:pt x="84" y="203"/>
                    </a:cubicBezTo>
                    <a:cubicBezTo>
                      <a:pt x="84" y="204"/>
                      <a:pt x="83" y="203"/>
                      <a:pt x="83" y="206"/>
                    </a:cubicBezTo>
                    <a:cubicBezTo>
                      <a:pt x="83" y="208"/>
                      <a:pt x="84" y="208"/>
                      <a:pt x="84" y="209"/>
                    </a:cubicBezTo>
                    <a:cubicBezTo>
                      <a:pt x="84" y="209"/>
                      <a:pt x="83" y="212"/>
                      <a:pt x="83" y="212"/>
                    </a:cubicBezTo>
                    <a:cubicBezTo>
                      <a:pt x="83" y="212"/>
                      <a:pt x="83" y="214"/>
                      <a:pt x="82" y="213"/>
                    </a:cubicBezTo>
                    <a:cubicBezTo>
                      <a:pt x="82" y="213"/>
                      <a:pt x="82" y="213"/>
                      <a:pt x="80" y="213"/>
                    </a:cubicBezTo>
                    <a:cubicBezTo>
                      <a:pt x="79" y="213"/>
                      <a:pt x="77" y="211"/>
                      <a:pt x="77" y="211"/>
                    </a:cubicBezTo>
                    <a:cubicBezTo>
                      <a:pt x="77" y="211"/>
                      <a:pt x="77" y="207"/>
                      <a:pt x="77" y="207"/>
                    </a:cubicBezTo>
                    <a:cubicBezTo>
                      <a:pt x="77" y="207"/>
                      <a:pt x="76" y="205"/>
                      <a:pt x="76" y="205"/>
                    </a:cubicBezTo>
                    <a:cubicBezTo>
                      <a:pt x="77" y="205"/>
                      <a:pt x="77" y="205"/>
                      <a:pt x="77" y="205"/>
                    </a:cubicBezTo>
                    <a:close/>
                    <a:moveTo>
                      <a:pt x="60" y="169"/>
                    </a:moveTo>
                    <a:cubicBezTo>
                      <a:pt x="60" y="169"/>
                      <a:pt x="60" y="169"/>
                      <a:pt x="60" y="169"/>
                    </a:cubicBezTo>
                    <a:cubicBezTo>
                      <a:pt x="60" y="169"/>
                      <a:pt x="60" y="168"/>
                      <a:pt x="61" y="169"/>
                    </a:cubicBezTo>
                    <a:cubicBezTo>
                      <a:pt x="62" y="169"/>
                      <a:pt x="63" y="170"/>
                      <a:pt x="63" y="171"/>
                    </a:cubicBezTo>
                    <a:cubicBezTo>
                      <a:pt x="63" y="171"/>
                      <a:pt x="65" y="172"/>
                      <a:pt x="64" y="173"/>
                    </a:cubicBezTo>
                    <a:cubicBezTo>
                      <a:pt x="63" y="173"/>
                      <a:pt x="62" y="174"/>
                      <a:pt x="62" y="173"/>
                    </a:cubicBezTo>
                    <a:cubicBezTo>
                      <a:pt x="61" y="173"/>
                      <a:pt x="61" y="173"/>
                      <a:pt x="61" y="173"/>
                    </a:cubicBezTo>
                    <a:cubicBezTo>
                      <a:pt x="61" y="172"/>
                      <a:pt x="59" y="171"/>
                      <a:pt x="59" y="171"/>
                    </a:cubicBezTo>
                    <a:cubicBezTo>
                      <a:pt x="59" y="171"/>
                      <a:pt x="60" y="169"/>
                      <a:pt x="60" y="169"/>
                    </a:cubicBezTo>
                    <a:close/>
                    <a:moveTo>
                      <a:pt x="50" y="158"/>
                    </a:moveTo>
                    <a:cubicBezTo>
                      <a:pt x="50" y="158"/>
                      <a:pt x="50" y="158"/>
                      <a:pt x="50" y="158"/>
                    </a:cubicBezTo>
                    <a:cubicBezTo>
                      <a:pt x="51" y="159"/>
                      <a:pt x="52" y="158"/>
                      <a:pt x="52" y="159"/>
                    </a:cubicBezTo>
                    <a:cubicBezTo>
                      <a:pt x="52" y="159"/>
                      <a:pt x="54" y="159"/>
                      <a:pt x="53" y="160"/>
                    </a:cubicBezTo>
                    <a:cubicBezTo>
                      <a:pt x="52" y="161"/>
                      <a:pt x="51" y="161"/>
                      <a:pt x="50" y="161"/>
                    </a:cubicBezTo>
                    <a:cubicBezTo>
                      <a:pt x="49" y="161"/>
                      <a:pt x="51" y="161"/>
                      <a:pt x="49" y="161"/>
                    </a:cubicBezTo>
                    <a:cubicBezTo>
                      <a:pt x="47" y="161"/>
                      <a:pt x="45" y="163"/>
                      <a:pt x="46" y="161"/>
                    </a:cubicBezTo>
                    <a:cubicBezTo>
                      <a:pt x="48" y="159"/>
                      <a:pt x="50" y="158"/>
                      <a:pt x="50" y="158"/>
                    </a:cubicBezTo>
                    <a:close/>
                    <a:moveTo>
                      <a:pt x="59" y="154"/>
                    </a:moveTo>
                    <a:cubicBezTo>
                      <a:pt x="59" y="154"/>
                      <a:pt x="59" y="154"/>
                      <a:pt x="59" y="154"/>
                    </a:cubicBezTo>
                    <a:cubicBezTo>
                      <a:pt x="59" y="154"/>
                      <a:pt x="60" y="152"/>
                      <a:pt x="61" y="153"/>
                    </a:cubicBezTo>
                    <a:cubicBezTo>
                      <a:pt x="62" y="154"/>
                      <a:pt x="63" y="155"/>
                      <a:pt x="62" y="156"/>
                    </a:cubicBezTo>
                    <a:cubicBezTo>
                      <a:pt x="60" y="157"/>
                      <a:pt x="60" y="157"/>
                      <a:pt x="59" y="157"/>
                    </a:cubicBezTo>
                    <a:cubicBezTo>
                      <a:pt x="58" y="158"/>
                      <a:pt x="56" y="159"/>
                      <a:pt x="55" y="159"/>
                    </a:cubicBezTo>
                    <a:cubicBezTo>
                      <a:pt x="55" y="159"/>
                      <a:pt x="53" y="158"/>
                      <a:pt x="54" y="157"/>
                    </a:cubicBezTo>
                    <a:cubicBezTo>
                      <a:pt x="55" y="157"/>
                      <a:pt x="56" y="157"/>
                      <a:pt x="56" y="156"/>
                    </a:cubicBezTo>
                    <a:cubicBezTo>
                      <a:pt x="57" y="156"/>
                      <a:pt x="59" y="154"/>
                      <a:pt x="59" y="154"/>
                    </a:cubicBezTo>
                    <a:close/>
                    <a:moveTo>
                      <a:pt x="63" y="138"/>
                    </a:moveTo>
                    <a:cubicBezTo>
                      <a:pt x="63" y="138"/>
                      <a:pt x="63" y="138"/>
                      <a:pt x="63" y="138"/>
                    </a:cubicBezTo>
                    <a:cubicBezTo>
                      <a:pt x="63" y="138"/>
                      <a:pt x="63" y="135"/>
                      <a:pt x="64" y="136"/>
                    </a:cubicBezTo>
                    <a:cubicBezTo>
                      <a:pt x="66" y="137"/>
                      <a:pt x="66" y="136"/>
                      <a:pt x="66" y="137"/>
                    </a:cubicBezTo>
                    <a:cubicBezTo>
                      <a:pt x="66" y="138"/>
                      <a:pt x="67" y="137"/>
                      <a:pt x="66" y="138"/>
                    </a:cubicBezTo>
                    <a:cubicBezTo>
                      <a:pt x="65" y="138"/>
                      <a:pt x="63" y="138"/>
                      <a:pt x="63" y="138"/>
                    </a:cubicBezTo>
                    <a:close/>
                    <a:moveTo>
                      <a:pt x="70" y="146"/>
                    </a:moveTo>
                    <a:cubicBezTo>
                      <a:pt x="70" y="146"/>
                      <a:pt x="70" y="146"/>
                      <a:pt x="70" y="146"/>
                    </a:cubicBezTo>
                    <a:cubicBezTo>
                      <a:pt x="70" y="146"/>
                      <a:pt x="71" y="144"/>
                      <a:pt x="72" y="145"/>
                    </a:cubicBezTo>
                    <a:cubicBezTo>
                      <a:pt x="72" y="145"/>
                      <a:pt x="73" y="144"/>
                      <a:pt x="73" y="145"/>
                    </a:cubicBezTo>
                    <a:cubicBezTo>
                      <a:pt x="73" y="146"/>
                      <a:pt x="73" y="147"/>
                      <a:pt x="72" y="148"/>
                    </a:cubicBezTo>
                    <a:cubicBezTo>
                      <a:pt x="71" y="148"/>
                      <a:pt x="71" y="148"/>
                      <a:pt x="70" y="148"/>
                    </a:cubicBezTo>
                    <a:cubicBezTo>
                      <a:pt x="70" y="147"/>
                      <a:pt x="70" y="146"/>
                      <a:pt x="70" y="146"/>
                    </a:cubicBezTo>
                    <a:close/>
                    <a:moveTo>
                      <a:pt x="66" y="143"/>
                    </a:moveTo>
                    <a:cubicBezTo>
                      <a:pt x="66" y="143"/>
                      <a:pt x="66" y="143"/>
                      <a:pt x="66" y="143"/>
                    </a:cubicBezTo>
                    <a:cubicBezTo>
                      <a:pt x="66" y="143"/>
                      <a:pt x="66" y="140"/>
                      <a:pt x="67" y="139"/>
                    </a:cubicBezTo>
                    <a:cubicBezTo>
                      <a:pt x="68" y="139"/>
                      <a:pt x="69" y="139"/>
                      <a:pt x="69" y="139"/>
                    </a:cubicBezTo>
                    <a:cubicBezTo>
                      <a:pt x="69" y="139"/>
                      <a:pt x="72" y="142"/>
                      <a:pt x="72" y="142"/>
                    </a:cubicBezTo>
                    <a:cubicBezTo>
                      <a:pt x="72" y="143"/>
                      <a:pt x="71" y="143"/>
                      <a:pt x="70" y="144"/>
                    </a:cubicBezTo>
                    <a:cubicBezTo>
                      <a:pt x="69" y="144"/>
                      <a:pt x="68" y="144"/>
                      <a:pt x="68" y="144"/>
                    </a:cubicBezTo>
                    <a:cubicBezTo>
                      <a:pt x="67" y="143"/>
                      <a:pt x="66" y="143"/>
                      <a:pt x="66" y="143"/>
                    </a:cubicBezTo>
                    <a:close/>
                    <a:moveTo>
                      <a:pt x="37" y="140"/>
                    </a:moveTo>
                    <a:cubicBezTo>
                      <a:pt x="37" y="140"/>
                      <a:pt x="37" y="140"/>
                      <a:pt x="37" y="140"/>
                    </a:cubicBezTo>
                    <a:cubicBezTo>
                      <a:pt x="37" y="141"/>
                      <a:pt x="37" y="140"/>
                      <a:pt x="38" y="141"/>
                    </a:cubicBezTo>
                    <a:cubicBezTo>
                      <a:pt x="38" y="142"/>
                      <a:pt x="37" y="143"/>
                      <a:pt x="37" y="143"/>
                    </a:cubicBezTo>
                    <a:cubicBezTo>
                      <a:pt x="37" y="143"/>
                      <a:pt x="36" y="144"/>
                      <a:pt x="36" y="144"/>
                    </a:cubicBezTo>
                    <a:cubicBezTo>
                      <a:pt x="35" y="143"/>
                      <a:pt x="35" y="142"/>
                      <a:pt x="35" y="142"/>
                    </a:cubicBezTo>
                    <a:cubicBezTo>
                      <a:pt x="37" y="140"/>
                      <a:pt x="37" y="140"/>
                      <a:pt x="37" y="140"/>
                    </a:cubicBezTo>
                    <a:close/>
                    <a:moveTo>
                      <a:pt x="43" y="133"/>
                    </a:moveTo>
                    <a:cubicBezTo>
                      <a:pt x="43" y="133"/>
                      <a:pt x="43" y="133"/>
                      <a:pt x="43" y="133"/>
                    </a:cubicBezTo>
                    <a:cubicBezTo>
                      <a:pt x="44" y="133"/>
                      <a:pt x="45" y="135"/>
                      <a:pt x="45" y="135"/>
                    </a:cubicBezTo>
                    <a:cubicBezTo>
                      <a:pt x="43" y="137"/>
                      <a:pt x="43" y="137"/>
                      <a:pt x="43" y="137"/>
                    </a:cubicBezTo>
                    <a:cubicBezTo>
                      <a:pt x="43" y="137"/>
                      <a:pt x="41" y="138"/>
                      <a:pt x="40" y="138"/>
                    </a:cubicBezTo>
                    <a:cubicBezTo>
                      <a:pt x="40" y="139"/>
                      <a:pt x="41" y="141"/>
                      <a:pt x="40" y="140"/>
                    </a:cubicBezTo>
                    <a:cubicBezTo>
                      <a:pt x="38" y="140"/>
                      <a:pt x="38" y="138"/>
                      <a:pt x="38" y="138"/>
                    </a:cubicBezTo>
                    <a:cubicBezTo>
                      <a:pt x="39" y="137"/>
                      <a:pt x="39" y="137"/>
                      <a:pt x="40" y="136"/>
                    </a:cubicBezTo>
                    <a:cubicBezTo>
                      <a:pt x="40" y="136"/>
                      <a:pt x="42" y="133"/>
                      <a:pt x="42" y="133"/>
                    </a:cubicBezTo>
                    <a:cubicBezTo>
                      <a:pt x="43" y="133"/>
                      <a:pt x="43" y="133"/>
                      <a:pt x="43" y="133"/>
                    </a:cubicBezTo>
                    <a:close/>
                    <a:moveTo>
                      <a:pt x="47" y="121"/>
                    </a:moveTo>
                    <a:cubicBezTo>
                      <a:pt x="47" y="121"/>
                      <a:pt x="47" y="121"/>
                      <a:pt x="47" y="121"/>
                    </a:cubicBezTo>
                    <a:cubicBezTo>
                      <a:pt x="47" y="121"/>
                      <a:pt x="49" y="121"/>
                      <a:pt x="49" y="122"/>
                    </a:cubicBezTo>
                    <a:cubicBezTo>
                      <a:pt x="50" y="122"/>
                      <a:pt x="50" y="124"/>
                      <a:pt x="50" y="124"/>
                    </a:cubicBezTo>
                    <a:cubicBezTo>
                      <a:pt x="50" y="124"/>
                      <a:pt x="51" y="125"/>
                      <a:pt x="50" y="126"/>
                    </a:cubicBezTo>
                    <a:cubicBezTo>
                      <a:pt x="50" y="127"/>
                      <a:pt x="48" y="128"/>
                      <a:pt x="48" y="128"/>
                    </a:cubicBezTo>
                    <a:cubicBezTo>
                      <a:pt x="48" y="132"/>
                      <a:pt x="48" y="132"/>
                      <a:pt x="48" y="132"/>
                    </a:cubicBezTo>
                    <a:cubicBezTo>
                      <a:pt x="47" y="133"/>
                      <a:pt x="47" y="133"/>
                      <a:pt x="47" y="133"/>
                    </a:cubicBezTo>
                    <a:cubicBezTo>
                      <a:pt x="45" y="132"/>
                      <a:pt x="45" y="132"/>
                      <a:pt x="45" y="132"/>
                    </a:cubicBezTo>
                    <a:cubicBezTo>
                      <a:pt x="45" y="128"/>
                      <a:pt x="45" y="128"/>
                      <a:pt x="45" y="128"/>
                    </a:cubicBezTo>
                    <a:cubicBezTo>
                      <a:pt x="44" y="125"/>
                      <a:pt x="44" y="125"/>
                      <a:pt x="44" y="125"/>
                    </a:cubicBezTo>
                    <a:cubicBezTo>
                      <a:pt x="46" y="123"/>
                      <a:pt x="46" y="123"/>
                      <a:pt x="46" y="123"/>
                    </a:cubicBezTo>
                    <a:cubicBezTo>
                      <a:pt x="47" y="121"/>
                      <a:pt x="47" y="121"/>
                      <a:pt x="47" y="121"/>
                    </a:cubicBezTo>
                    <a:close/>
                    <a:moveTo>
                      <a:pt x="49" y="115"/>
                    </a:moveTo>
                    <a:cubicBezTo>
                      <a:pt x="49" y="115"/>
                      <a:pt x="49" y="115"/>
                      <a:pt x="49" y="115"/>
                    </a:cubicBezTo>
                    <a:cubicBezTo>
                      <a:pt x="49" y="115"/>
                      <a:pt x="51" y="114"/>
                      <a:pt x="52" y="115"/>
                    </a:cubicBezTo>
                    <a:cubicBezTo>
                      <a:pt x="52" y="115"/>
                      <a:pt x="52" y="114"/>
                      <a:pt x="53" y="116"/>
                    </a:cubicBezTo>
                    <a:cubicBezTo>
                      <a:pt x="53" y="118"/>
                      <a:pt x="54" y="117"/>
                      <a:pt x="54" y="118"/>
                    </a:cubicBezTo>
                    <a:cubicBezTo>
                      <a:pt x="53" y="119"/>
                      <a:pt x="53" y="120"/>
                      <a:pt x="53" y="120"/>
                    </a:cubicBezTo>
                    <a:cubicBezTo>
                      <a:pt x="52" y="121"/>
                      <a:pt x="53" y="122"/>
                      <a:pt x="51" y="121"/>
                    </a:cubicBezTo>
                    <a:cubicBezTo>
                      <a:pt x="49" y="120"/>
                      <a:pt x="49" y="120"/>
                      <a:pt x="49" y="120"/>
                    </a:cubicBezTo>
                    <a:cubicBezTo>
                      <a:pt x="48" y="119"/>
                      <a:pt x="48" y="119"/>
                      <a:pt x="48" y="119"/>
                    </a:cubicBezTo>
                    <a:cubicBezTo>
                      <a:pt x="49" y="115"/>
                      <a:pt x="49" y="115"/>
                      <a:pt x="49" y="115"/>
                    </a:cubicBezTo>
                    <a:close/>
                    <a:moveTo>
                      <a:pt x="56" y="107"/>
                    </a:moveTo>
                    <a:cubicBezTo>
                      <a:pt x="56" y="107"/>
                      <a:pt x="56" y="107"/>
                      <a:pt x="56" y="107"/>
                    </a:cubicBezTo>
                    <a:cubicBezTo>
                      <a:pt x="56" y="107"/>
                      <a:pt x="57" y="106"/>
                      <a:pt x="56" y="108"/>
                    </a:cubicBezTo>
                    <a:cubicBezTo>
                      <a:pt x="55" y="110"/>
                      <a:pt x="54" y="110"/>
                      <a:pt x="55" y="111"/>
                    </a:cubicBezTo>
                    <a:cubicBezTo>
                      <a:pt x="55" y="111"/>
                      <a:pt x="56" y="111"/>
                      <a:pt x="56" y="111"/>
                    </a:cubicBezTo>
                    <a:cubicBezTo>
                      <a:pt x="56" y="114"/>
                      <a:pt x="56" y="114"/>
                      <a:pt x="56" y="114"/>
                    </a:cubicBezTo>
                    <a:cubicBezTo>
                      <a:pt x="56" y="114"/>
                      <a:pt x="56" y="114"/>
                      <a:pt x="54" y="114"/>
                    </a:cubicBezTo>
                    <a:cubicBezTo>
                      <a:pt x="52" y="114"/>
                      <a:pt x="50" y="113"/>
                      <a:pt x="50" y="113"/>
                    </a:cubicBezTo>
                    <a:cubicBezTo>
                      <a:pt x="47" y="111"/>
                      <a:pt x="47" y="111"/>
                      <a:pt x="47" y="111"/>
                    </a:cubicBezTo>
                    <a:cubicBezTo>
                      <a:pt x="47" y="111"/>
                      <a:pt x="47" y="110"/>
                      <a:pt x="48" y="108"/>
                    </a:cubicBezTo>
                    <a:cubicBezTo>
                      <a:pt x="49" y="107"/>
                      <a:pt x="51" y="107"/>
                      <a:pt x="51" y="107"/>
                    </a:cubicBezTo>
                    <a:cubicBezTo>
                      <a:pt x="51" y="107"/>
                      <a:pt x="52" y="109"/>
                      <a:pt x="53" y="107"/>
                    </a:cubicBezTo>
                    <a:cubicBezTo>
                      <a:pt x="54" y="106"/>
                      <a:pt x="54" y="104"/>
                      <a:pt x="54" y="105"/>
                    </a:cubicBezTo>
                    <a:cubicBezTo>
                      <a:pt x="55" y="106"/>
                      <a:pt x="56" y="107"/>
                      <a:pt x="56" y="107"/>
                    </a:cubicBezTo>
                    <a:close/>
                    <a:moveTo>
                      <a:pt x="63" y="98"/>
                    </a:moveTo>
                    <a:cubicBezTo>
                      <a:pt x="63" y="98"/>
                      <a:pt x="63" y="98"/>
                      <a:pt x="63" y="98"/>
                    </a:cubicBezTo>
                    <a:cubicBezTo>
                      <a:pt x="62" y="97"/>
                      <a:pt x="61" y="96"/>
                      <a:pt x="61" y="96"/>
                    </a:cubicBezTo>
                    <a:cubicBezTo>
                      <a:pt x="63" y="94"/>
                      <a:pt x="63" y="94"/>
                      <a:pt x="63" y="94"/>
                    </a:cubicBezTo>
                    <a:cubicBezTo>
                      <a:pt x="63" y="94"/>
                      <a:pt x="61" y="92"/>
                      <a:pt x="61" y="91"/>
                    </a:cubicBezTo>
                    <a:cubicBezTo>
                      <a:pt x="61" y="90"/>
                      <a:pt x="61" y="89"/>
                      <a:pt x="62" y="88"/>
                    </a:cubicBezTo>
                    <a:cubicBezTo>
                      <a:pt x="63" y="87"/>
                      <a:pt x="64" y="86"/>
                      <a:pt x="65" y="86"/>
                    </a:cubicBezTo>
                    <a:cubicBezTo>
                      <a:pt x="65" y="86"/>
                      <a:pt x="65" y="86"/>
                      <a:pt x="66" y="88"/>
                    </a:cubicBezTo>
                    <a:cubicBezTo>
                      <a:pt x="66" y="89"/>
                      <a:pt x="66" y="90"/>
                      <a:pt x="67" y="90"/>
                    </a:cubicBezTo>
                    <a:cubicBezTo>
                      <a:pt x="68" y="89"/>
                      <a:pt x="68" y="88"/>
                      <a:pt x="69" y="87"/>
                    </a:cubicBezTo>
                    <a:cubicBezTo>
                      <a:pt x="70" y="86"/>
                      <a:pt x="70" y="84"/>
                      <a:pt x="70" y="84"/>
                    </a:cubicBezTo>
                    <a:cubicBezTo>
                      <a:pt x="70" y="84"/>
                      <a:pt x="72" y="85"/>
                      <a:pt x="73" y="84"/>
                    </a:cubicBezTo>
                    <a:cubicBezTo>
                      <a:pt x="74" y="83"/>
                      <a:pt x="73" y="84"/>
                      <a:pt x="76" y="83"/>
                    </a:cubicBezTo>
                    <a:cubicBezTo>
                      <a:pt x="78" y="82"/>
                      <a:pt x="78" y="82"/>
                      <a:pt x="79" y="81"/>
                    </a:cubicBezTo>
                    <a:cubicBezTo>
                      <a:pt x="80" y="80"/>
                      <a:pt x="80" y="81"/>
                      <a:pt x="81" y="80"/>
                    </a:cubicBezTo>
                    <a:cubicBezTo>
                      <a:pt x="81" y="80"/>
                      <a:pt x="82" y="78"/>
                      <a:pt x="83" y="79"/>
                    </a:cubicBezTo>
                    <a:cubicBezTo>
                      <a:pt x="84" y="79"/>
                      <a:pt x="85" y="80"/>
                      <a:pt x="85" y="81"/>
                    </a:cubicBezTo>
                    <a:cubicBezTo>
                      <a:pt x="85" y="82"/>
                      <a:pt x="86" y="83"/>
                      <a:pt x="85" y="84"/>
                    </a:cubicBezTo>
                    <a:cubicBezTo>
                      <a:pt x="84" y="85"/>
                      <a:pt x="84" y="86"/>
                      <a:pt x="84" y="86"/>
                    </a:cubicBezTo>
                    <a:cubicBezTo>
                      <a:pt x="83" y="87"/>
                      <a:pt x="80" y="89"/>
                      <a:pt x="80" y="89"/>
                    </a:cubicBezTo>
                    <a:cubicBezTo>
                      <a:pt x="80" y="89"/>
                      <a:pt x="80" y="90"/>
                      <a:pt x="81" y="90"/>
                    </a:cubicBezTo>
                    <a:cubicBezTo>
                      <a:pt x="82" y="90"/>
                      <a:pt x="83" y="88"/>
                      <a:pt x="83" y="89"/>
                    </a:cubicBezTo>
                    <a:cubicBezTo>
                      <a:pt x="83" y="90"/>
                      <a:pt x="85" y="92"/>
                      <a:pt x="83" y="92"/>
                    </a:cubicBezTo>
                    <a:cubicBezTo>
                      <a:pt x="81" y="92"/>
                      <a:pt x="79" y="92"/>
                      <a:pt x="79" y="92"/>
                    </a:cubicBezTo>
                    <a:cubicBezTo>
                      <a:pt x="78" y="94"/>
                      <a:pt x="78" y="94"/>
                      <a:pt x="78" y="94"/>
                    </a:cubicBezTo>
                    <a:cubicBezTo>
                      <a:pt x="78" y="94"/>
                      <a:pt x="76" y="93"/>
                      <a:pt x="76" y="94"/>
                    </a:cubicBezTo>
                    <a:cubicBezTo>
                      <a:pt x="76" y="95"/>
                      <a:pt x="77" y="96"/>
                      <a:pt x="77" y="96"/>
                    </a:cubicBezTo>
                    <a:cubicBezTo>
                      <a:pt x="75" y="98"/>
                      <a:pt x="75" y="98"/>
                      <a:pt x="75" y="98"/>
                    </a:cubicBezTo>
                    <a:cubicBezTo>
                      <a:pt x="75" y="98"/>
                      <a:pt x="73" y="97"/>
                      <a:pt x="73" y="98"/>
                    </a:cubicBezTo>
                    <a:cubicBezTo>
                      <a:pt x="73" y="99"/>
                      <a:pt x="74" y="101"/>
                      <a:pt x="74" y="101"/>
                    </a:cubicBezTo>
                    <a:cubicBezTo>
                      <a:pt x="74" y="101"/>
                      <a:pt x="74" y="102"/>
                      <a:pt x="73" y="102"/>
                    </a:cubicBezTo>
                    <a:cubicBezTo>
                      <a:pt x="72" y="102"/>
                      <a:pt x="70" y="102"/>
                      <a:pt x="69" y="102"/>
                    </a:cubicBezTo>
                    <a:cubicBezTo>
                      <a:pt x="68" y="101"/>
                      <a:pt x="68" y="101"/>
                      <a:pt x="68" y="101"/>
                    </a:cubicBezTo>
                    <a:cubicBezTo>
                      <a:pt x="67" y="104"/>
                      <a:pt x="67" y="104"/>
                      <a:pt x="67" y="104"/>
                    </a:cubicBezTo>
                    <a:cubicBezTo>
                      <a:pt x="67" y="104"/>
                      <a:pt x="68" y="104"/>
                      <a:pt x="67" y="105"/>
                    </a:cubicBezTo>
                    <a:cubicBezTo>
                      <a:pt x="66" y="106"/>
                      <a:pt x="64" y="106"/>
                      <a:pt x="64" y="106"/>
                    </a:cubicBezTo>
                    <a:cubicBezTo>
                      <a:pt x="64" y="106"/>
                      <a:pt x="63" y="106"/>
                      <a:pt x="63" y="106"/>
                    </a:cubicBezTo>
                    <a:cubicBezTo>
                      <a:pt x="63" y="107"/>
                      <a:pt x="62" y="108"/>
                      <a:pt x="62" y="108"/>
                    </a:cubicBezTo>
                    <a:cubicBezTo>
                      <a:pt x="61" y="108"/>
                      <a:pt x="59" y="106"/>
                      <a:pt x="59" y="106"/>
                    </a:cubicBezTo>
                    <a:cubicBezTo>
                      <a:pt x="59" y="105"/>
                      <a:pt x="58" y="102"/>
                      <a:pt x="59" y="102"/>
                    </a:cubicBezTo>
                    <a:cubicBezTo>
                      <a:pt x="61" y="103"/>
                      <a:pt x="62" y="103"/>
                      <a:pt x="62" y="102"/>
                    </a:cubicBezTo>
                    <a:cubicBezTo>
                      <a:pt x="62" y="100"/>
                      <a:pt x="62" y="99"/>
                      <a:pt x="62" y="99"/>
                    </a:cubicBezTo>
                    <a:cubicBezTo>
                      <a:pt x="63" y="98"/>
                      <a:pt x="63" y="98"/>
                      <a:pt x="63" y="98"/>
                    </a:cubicBezTo>
                    <a:close/>
                    <a:moveTo>
                      <a:pt x="215" y="12"/>
                    </a:moveTo>
                    <a:cubicBezTo>
                      <a:pt x="215" y="12"/>
                      <a:pt x="215" y="12"/>
                      <a:pt x="215" y="12"/>
                    </a:cubicBezTo>
                    <a:cubicBezTo>
                      <a:pt x="216" y="13"/>
                      <a:pt x="218" y="14"/>
                      <a:pt x="218" y="13"/>
                    </a:cubicBezTo>
                    <a:cubicBezTo>
                      <a:pt x="219" y="12"/>
                      <a:pt x="219" y="11"/>
                      <a:pt x="219" y="11"/>
                    </a:cubicBezTo>
                    <a:cubicBezTo>
                      <a:pt x="219" y="10"/>
                      <a:pt x="217" y="10"/>
                      <a:pt x="217" y="10"/>
                    </a:cubicBezTo>
                    <a:cubicBezTo>
                      <a:pt x="216" y="10"/>
                      <a:pt x="215" y="11"/>
                      <a:pt x="215" y="11"/>
                    </a:cubicBezTo>
                    <a:cubicBezTo>
                      <a:pt x="215" y="12"/>
                      <a:pt x="215" y="12"/>
                      <a:pt x="215" y="12"/>
                    </a:cubicBezTo>
                    <a:close/>
                    <a:moveTo>
                      <a:pt x="190" y="26"/>
                    </a:moveTo>
                    <a:cubicBezTo>
                      <a:pt x="190" y="26"/>
                      <a:pt x="190" y="26"/>
                      <a:pt x="190" y="26"/>
                    </a:cubicBezTo>
                    <a:cubicBezTo>
                      <a:pt x="190" y="26"/>
                      <a:pt x="191" y="25"/>
                      <a:pt x="191" y="26"/>
                    </a:cubicBezTo>
                    <a:cubicBezTo>
                      <a:pt x="191" y="27"/>
                      <a:pt x="191" y="27"/>
                      <a:pt x="191" y="28"/>
                    </a:cubicBezTo>
                    <a:cubicBezTo>
                      <a:pt x="190" y="28"/>
                      <a:pt x="188" y="30"/>
                      <a:pt x="188" y="29"/>
                    </a:cubicBezTo>
                    <a:cubicBezTo>
                      <a:pt x="187" y="28"/>
                      <a:pt x="188" y="26"/>
                      <a:pt x="188" y="26"/>
                    </a:cubicBezTo>
                    <a:cubicBezTo>
                      <a:pt x="190" y="26"/>
                      <a:pt x="190" y="26"/>
                      <a:pt x="190" y="26"/>
                    </a:cubicBezTo>
                    <a:close/>
                    <a:moveTo>
                      <a:pt x="204" y="28"/>
                    </a:moveTo>
                    <a:cubicBezTo>
                      <a:pt x="204" y="28"/>
                      <a:pt x="204" y="28"/>
                      <a:pt x="204" y="28"/>
                    </a:cubicBezTo>
                    <a:cubicBezTo>
                      <a:pt x="204" y="28"/>
                      <a:pt x="205" y="28"/>
                      <a:pt x="203" y="28"/>
                    </a:cubicBezTo>
                    <a:cubicBezTo>
                      <a:pt x="201" y="28"/>
                      <a:pt x="200" y="29"/>
                      <a:pt x="200" y="27"/>
                    </a:cubicBezTo>
                    <a:cubicBezTo>
                      <a:pt x="200" y="26"/>
                      <a:pt x="201" y="25"/>
                      <a:pt x="199" y="25"/>
                    </a:cubicBezTo>
                    <a:cubicBezTo>
                      <a:pt x="198" y="25"/>
                      <a:pt x="198" y="25"/>
                      <a:pt x="198" y="25"/>
                    </a:cubicBezTo>
                    <a:cubicBezTo>
                      <a:pt x="197" y="25"/>
                      <a:pt x="197" y="23"/>
                      <a:pt x="198" y="22"/>
                    </a:cubicBezTo>
                    <a:cubicBezTo>
                      <a:pt x="199" y="21"/>
                      <a:pt x="199" y="21"/>
                      <a:pt x="200" y="21"/>
                    </a:cubicBezTo>
                    <a:cubicBezTo>
                      <a:pt x="201" y="22"/>
                      <a:pt x="201" y="22"/>
                      <a:pt x="202" y="22"/>
                    </a:cubicBezTo>
                    <a:cubicBezTo>
                      <a:pt x="204" y="22"/>
                      <a:pt x="204" y="23"/>
                      <a:pt x="204" y="22"/>
                    </a:cubicBezTo>
                    <a:cubicBezTo>
                      <a:pt x="205" y="21"/>
                      <a:pt x="205" y="20"/>
                      <a:pt x="204" y="19"/>
                    </a:cubicBezTo>
                    <a:cubicBezTo>
                      <a:pt x="203" y="18"/>
                      <a:pt x="203" y="18"/>
                      <a:pt x="202" y="17"/>
                    </a:cubicBezTo>
                    <a:cubicBezTo>
                      <a:pt x="202" y="16"/>
                      <a:pt x="200" y="14"/>
                      <a:pt x="200" y="13"/>
                    </a:cubicBezTo>
                    <a:cubicBezTo>
                      <a:pt x="200" y="13"/>
                      <a:pt x="200" y="12"/>
                      <a:pt x="202" y="11"/>
                    </a:cubicBezTo>
                    <a:cubicBezTo>
                      <a:pt x="203" y="10"/>
                      <a:pt x="205" y="8"/>
                      <a:pt x="206" y="8"/>
                    </a:cubicBezTo>
                    <a:cubicBezTo>
                      <a:pt x="207" y="9"/>
                      <a:pt x="208" y="8"/>
                      <a:pt x="208" y="10"/>
                    </a:cubicBezTo>
                    <a:cubicBezTo>
                      <a:pt x="208" y="11"/>
                      <a:pt x="208" y="12"/>
                      <a:pt x="207" y="13"/>
                    </a:cubicBezTo>
                    <a:cubicBezTo>
                      <a:pt x="207" y="13"/>
                      <a:pt x="206" y="14"/>
                      <a:pt x="206" y="14"/>
                    </a:cubicBezTo>
                    <a:cubicBezTo>
                      <a:pt x="206" y="14"/>
                      <a:pt x="206" y="16"/>
                      <a:pt x="207" y="16"/>
                    </a:cubicBezTo>
                    <a:cubicBezTo>
                      <a:pt x="209" y="15"/>
                      <a:pt x="210" y="14"/>
                      <a:pt x="210" y="13"/>
                    </a:cubicBezTo>
                    <a:cubicBezTo>
                      <a:pt x="210" y="12"/>
                      <a:pt x="211" y="13"/>
                      <a:pt x="211" y="11"/>
                    </a:cubicBezTo>
                    <a:cubicBezTo>
                      <a:pt x="210" y="9"/>
                      <a:pt x="209" y="9"/>
                      <a:pt x="210" y="9"/>
                    </a:cubicBezTo>
                    <a:cubicBezTo>
                      <a:pt x="211" y="9"/>
                      <a:pt x="212" y="10"/>
                      <a:pt x="213" y="8"/>
                    </a:cubicBezTo>
                    <a:cubicBezTo>
                      <a:pt x="214" y="6"/>
                      <a:pt x="214" y="5"/>
                      <a:pt x="214" y="5"/>
                    </a:cubicBezTo>
                    <a:cubicBezTo>
                      <a:pt x="214" y="5"/>
                      <a:pt x="214" y="6"/>
                      <a:pt x="215" y="5"/>
                    </a:cubicBezTo>
                    <a:cubicBezTo>
                      <a:pt x="217" y="4"/>
                      <a:pt x="216" y="3"/>
                      <a:pt x="217" y="2"/>
                    </a:cubicBezTo>
                    <a:cubicBezTo>
                      <a:pt x="217" y="2"/>
                      <a:pt x="216" y="0"/>
                      <a:pt x="218" y="1"/>
                    </a:cubicBezTo>
                    <a:cubicBezTo>
                      <a:pt x="220" y="1"/>
                      <a:pt x="220" y="1"/>
                      <a:pt x="221" y="2"/>
                    </a:cubicBezTo>
                    <a:cubicBezTo>
                      <a:pt x="221" y="3"/>
                      <a:pt x="220" y="5"/>
                      <a:pt x="219" y="5"/>
                    </a:cubicBezTo>
                    <a:cubicBezTo>
                      <a:pt x="219" y="5"/>
                      <a:pt x="218" y="5"/>
                      <a:pt x="217" y="6"/>
                    </a:cubicBezTo>
                    <a:cubicBezTo>
                      <a:pt x="216" y="7"/>
                      <a:pt x="217" y="8"/>
                      <a:pt x="217" y="9"/>
                    </a:cubicBezTo>
                    <a:cubicBezTo>
                      <a:pt x="216" y="9"/>
                      <a:pt x="215" y="9"/>
                      <a:pt x="215" y="10"/>
                    </a:cubicBezTo>
                    <a:cubicBezTo>
                      <a:pt x="214" y="10"/>
                      <a:pt x="213" y="11"/>
                      <a:pt x="213" y="11"/>
                    </a:cubicBezTo>
                    <a:cubicBezTo>
                      <a:pt x="214" y="12"/>
                      <a:pt x="213" y="13"/>
                      <a:pt x="212" y="13"/>
                    </a:cubicBezTo>
                    <a:cubicBezTo>
                      <a:pt x="212" y="14"/>
                      <a:pt x="209" y="12"/>
                      <a:pt x="212" y="14"/>
                    </a:cubicBezTo>
                    <a:cubicBezTo>
                      <a:pt x="214" y="15"/>
                      <a:pt x="215" y="15"/>
                      <a:pt x="214" y="16"/>
                    </a:cubicBezTo>
                    <a:cubicBezTo>
                      <a:pt x="213" y="16"/>
                      <a:pt x="212" y="16"/>
                      <a:pt x="211" y="16"/>
                    </a:cubicBezTo>
                    <a:cubicBezTo>
                      <a:pt x="210" y="17"/>
                      <a:pt x="210" y="18"/>
                      <a:pt x="211" y="18"/>
                    </a:cubicBezTo>
                    <a:cubicBezTo>
                      <a:pt x="213" y="19"/>
                      <a:pt x="212" y="19"/>
                      <a:pt x="213" y="19"/>
                    </a:cubicBezTo>
                    <a:cubicBezTo>
                      <a:pt x="214" y="19"/>
                      <a:pt x="218" y="19"/>
                      <a:pt x="217" y="20"/>
                    </a:cubicBezTo>
                    <a:cubicBezTo>
                      <a:pt x="217" y="20"/>
                      <a:pt x="217" y="21"/>
                      <a:pt x="216" y="21"/>
                    </a:cubicBezTo>
                    <a:cubicBezTo>
                      <a:pt x="214" y="22"/>
                      <a:pt x="212" y="22"/>
                      <a:pt x="211" y="21"/>
                    </a:cubicBezTo>
                    <a:cubicBezTo>
                      <a:pt x="210" y="20"/>
                      <a:pt x="210" y="19"/>
                      <a:pt x="210" y="21"/>
                    </a:cubicBezTo>
                    <a:cubicBezTo>
                      <a:pt x="211" y="24"/>
                      <a:pt x="213" y="24"/>
                      <a:pt x="212" y="24"/>
                    </a:cubicBezTo>
                    <a:cubicBezTo>
                      <a:pt x="210" y="24"/>
                      <a:pt x="209" y="24"/>
                      <a:pt x="209" y="24"/>
                    </a:cubicBezTo>
                    <a:cubicBezTo>
                      <a:pt x="209" y="24"/>
                      <a:pt x="208" y="23"/>
                      <a:pt x="209" y="25"/>
                    </a:cubicBezTo>
                    <a:cubicBezTo>
                      <a:pt x="209" y="27"/>
                      <a:pt x="209" y="27"/>
                      <a:pt x="209" y="27"/>
                    </a:cubicBezTo>
                    <a:cubicBezTo>
                      <a:pt x="209" y="27"/>
                      <a:pt x="208" y="28"/>
                      <a:pt x="208" y="28"/>
                    </a:cubicBezTo>
                    <a:cubicBezTo>
                      <a:pt x="208" y="29"/>
                      <a:pt x="209" y="30"/>
                      <a:pt x="209" y="31"/>
                    </a:cubicBezTo>
                    <a:cubicBezTo>
                      <a:pt x="210" y="32"/>
                      <a:pt x="209" y="34"/>
                      <a:pt x="208" y="34"/>
                    </a:cubicBezTo>
                    <a:cubicBezTo>
                      <a:pt x="208" y="35"/>
                      <a:pt x="207" y="35"/>
                      <a:pt x="207" y="36"/>
                    </a:cubicBezTo>
                    <a:cubicBezTo>
                      <a:pt x="206" y="37"/>
                      <a:pt x="206" y="38"/>
                      <a:pt x="206" y="38"/>
                    </a:cubicBezTo>
                    <a:cubicBezTo>
                      <a:pt x="204" y="42"/>
                      <a:pt x="204" y="42"/>
                      <a:pt x="204" y="42"/>
                    </a:cubicBezTo>
                    <a:cubicBezTo>
                      <a:pt x="204" y="42"/>
                      <a:pt x="203" y="44"/>
                      <a:pt x="203" y="42"/>
                    </a:cubicBezTo>
                    <a:cubicBezTo>
                      <a:pt x="202" y="40"/>
                      <a:pt x="202" y="41"/>
                      <a:pt x="202" y="40"/>
                    </a:cubicBezTo>
                    <a:cubicBezTo>
                      <a:pt x="203" y="40"/>
                      <a:pt x="203" y="38"/>
                      <a:pt x="204" y="38"/>
                    </a:cubicBezTo>
                    <a:cubicBezTo>
                      <a:pt x="204" y="37"/>
                      <a:pt x="205" y="34"/>
                      <a:pt x="205" y="34"/>
                    </a:cubicBezTo>
                    <a:cubicBezTo>
                      <a:pt x="205" y="34"/>
                      <a:pt x="206" y="33"/>
                      <a:pt x="207" y="33"/>
                    </a:cubicBezTo>
                    <a:cubicBezTo>
                      <a:pt x="207" y="33"/>
                      <a:pt x="205" y="30"/>
                      <a:pt x="205" y="30"/>
                    </a:cubicBezTo>
                    <a:cubicBezTo>
                      <a:pt x="206" y="28"/>
                      <a:pt x="206" y="28"/>
                      <a:pt x="206" y="28"/>
                    </a:cubicBezTo>
                    <a:cubicBezTo>
                      <a:pt x="204" y="28"/>
                      <a:pt x="204" y="28"/>
                      <a:pt x="204" y="28"/>
                    </a:cubicBezTo>
                    <a:close/>
                    <a:moveTo>
                      <a:pt x="193" y="55"/>
                    </a:moveTo>
                    <a:cubicBezTo>
                      <a:pt x="193" y="55"/>
                      <a:pt x="193" y="55"/>
                      <a:pt x="193" y="55"/>
                    </a:cubicBezTo>
                    <a:cubicBezTo>
                      <a:pt x="193" y="55"/>
                      <a:pt x="195" y="52"/>
                      <a:pt x="195" y="52"/>
                    </a:cubicBezTo>
                    <a:cubicBezTo>
                      <a:pt x="196" y="52"/>
                      <a:pt x="196" y="53"/>
                      <a:pt x="196" y="53"/>
                    </a:cubicBezTo>
                    <a:cubicBezTo>
                      <a:pt x="196" y="54"/>
                      <a:pt x="196" y="56"/>
                      <a:pt x="196" y="55"/>
                    </a:cubicBezTo>
                    <a:cubicBezTo>
                      <a:pt x="195" y="55"/>
                      <a:pt x="194" y="55"/>
                      <a:pt x="194" y="55"/>
                    </a:cubicBezTo>
                    <a:cubicBezTo>
                      <a:pt x="193" y="55"/>
                      <a:pt x="193" y="55"/>
                      <a:pt x="193" y="55"/>
                    </a:cubicBezTo>
                    <a:close/>
                    <a:moveTo>
                      <a:pt x="158" y="79"/>
                    </a:moveTo>
                    <a:cubicBezTo>
                      <a:pt x="158" y="79"/>
                      <a:pt x="158" y="79"/>
                      <a:pt x="158" y="79"/>
                    </a:cubicBezTo>
                    <a:cubicBezTo>
                      <a:pt x="160" y="78"/>
                      <a:pt x="160" y="78"/>
                      <a:pt x="160" y="78"/>
                    </a:cubicBezTo>
                    <a:cubicBezTo>
                      <a:pt x="162" y="78"/>
                      <a:pt x="162" y="78"/>
                      <a:pt x="162" y="78"/>
                    </a:cubicBezTo>
                    <a:cubicBezTo>
                      <a:pt x="162" y="78"/>
                      <a:pt x="163" y="77"/>
                      <a:pt x="163" y="79"/>
                    </a:cubicBezTo>
                    <a:cubicBezTo>
                      <a:pt x="162" y="80"/>
                      <a:pt x="160" y="83"/>
                      <a:pt x="160" y="83"/>
                    </a:cubicBezTo>
                    <a:cubicBezTo>
                      <a:pt x="160" y="83"/>
                      <a:pt x="161" y="83"/>
                      <a:pt x="160" y="83"/>
                    </a:cubicBezTo>
                    <a:cubicBezTo>
                      <a:pt x="158" y="84"/>
                      <a:pt x="158" y="85"/>
                      <a:pt x="157" y="84"/>
                    </a:cubicBezTo>
                    <a:cubicBezTo>
                      <a:pt x="156" y="83"/>
                      <a:pt x="156" y="83"/>
                      <a:pt x="156" y="82"/>
                    </a:cubicBezTo>
                    <a:cubicBezTo>
                      <a:pt x="156" y="81"/>
                      <a:pt x="156" y="79"/>
                      <a:pt x="156" y="79"/>
                    </a:cubicBezTo>
                    <a:cubicBezTo>
                      <a:pt x="158" y="79"/>
                      <a:pt x="158" y="79"/>
                      <a:pt x="158" y="79"/>
                    </a:cubicBezTo>
                    <a:close/>
                    <a:moveTo>
                      <a:pt x="175" y="59"/>
                    </a:moveTo>
                    <a:cubicBezTo>
                      <a:pt x="175" y="59"/>
                      <a:pt x="175" y="59"/>
                      <a:pt x="175" y="59"/>
                    </a:cubicBezTo>
                    <a:cubicBezTo>
                      <a:pt x="175" y="58"/>
                      <a:pt x="176" y="57"/>
                      <a:pt x="177" y="57"/>
                    </a:cubicBezTo>
                    <a:cubicBezTo>
                      <a:pt x="177" y="57"/>
                      <a:pt x="178" y="57"/>
                      <a:pt x="178" y="58"/>
                    </a:cubicBezTo>
                    <a:cubicBezTo>
                      <a:pt x="177" y="59"/>
                      <a:pt x="177" y="60"/>
                      <a:pt x="176" y="60"/>
                    </a:cubicBezTo>
                    <a:cubicBezTo>
                      <a:pt x="175" y="60"/>
                      <a:pt x="175" y="59"/>
                      <a:pt x="175" y="59"/>
                    </a:cubicBezTo>
                    <a:close/>
                    <a:moveTo>
                      <a:pt x="172" y="62"/>
                    </a:moveTo>
                    <a:cubicBezTo>
                      <a:pt x="172" y="62"/>
                      <a:pt x="172" y="62"/>
                      <a:pt x="172" y="62"/>
                    </a:cubicBezTo>
                    <a:cubicBezTo>
                      <a:pt x="172" y="62"/>
                      <a:pt x="174" y="61"/>
                      <a:pt x="174" y="61"/>
                    </a:cubicBezTo>
                    <a:cubicBezTo>
                      <a:pt x="174" y="62"/>
                      <a:pt x="175" y="61"/>
                      <a:pt x="174" y="62"/>
                    </a:cubicBezTo>
                    <a:cubicBezTo>
                      <a:pt x="174" y="63"/>
                      <a:pt x="176" y="63"/>
                      <a:pt x="174" y="64"/>
                    </a:cubicBezTo>
                    <a:cubicBezTo>
                      <a:pt x="172" y="65"/>
                      <a:pt x="172" y="66"/>
                      <a:pt x="171" y="65"/>
                    </a:cubicBezTo>
                    <a:cubicBezTo>
                      <a:pt x="170" y="64"/>
                      <a:pt x="170" y="63"/>
                      <a:pt x="170" y="63"/>
                    </a:cubicBezTo>
                    <a:cubicBezTo>
                      <a:pt x="170" y="62"/>
                      <a:pt x="171" y="61"/>
                      <a:pt x="171" y="61"/>
                    </a:cubicBezTo>
                    <a:cubicBezTo>
                      <a:pt x="171" y="61"/>
                      <a:pt x="172" y="62"/>
                      <a:pt x="172" y="62"/>
                    </a:cubicBezTo>
                    <a:close/>
                    <a:moveTo>
                      <a:pt x="166" y="65"/>
                    </a:moveTo>
                    <a:cubicBezTo>
                      <a:pt x="166" y="65"/>
                      <a:pt x="166" y="65"/>
                      <a:pt x="166" y="65"/>
                    </a:cubicBezTo>
                    <a:cubicBezTo>
                      <a:pt x="166" y="65"/>
                      <a:pt x="167" y="66"/>
                      <a:pt x="167" y="66"/>
                    </a:cubicBezTo>
                    <a:cubicBezTo>
                      <a:pt x="167" y="66"/>
                      <a:pt x="168" y="66"/>
                      <a:pt x="169" y="65"/>
                    </a:cubicBezTo>
                    <a:cubicBezTo>
                      <a:pt x="170" y="65"/>
                      <a:pt x="169" y="65"/>
                      <a:pt x="169" y="64"/>
                    </a:cubicBezTo>
                    <a:cubicBezTo>
                      <a:pt x="170" y="63"/>
                      <a:pt x="169" y="63"/>
                      <a:pt x="169" y="63"/>
                    </a:cubicBezTo>
                    <a:cubicBezTo>
                      <a:pt x="169" y="62"/>
                      <a:pt x="168" y="62"/>
                      <a:pt x="167" y="62"/>
                    </a:cubicBezTo>
                    <a:cubicBezTo>
                      <a:pt x="166" y="62"/>
                      <a:pt x="166" y="65"/>
                      <a:pt x="166" y="65"/>
                    </a:cubicBezTo>
                    <a:close/>
                    <a:moveTo>
                      <a:pt x="169" y="69"/>
                    </a:moveTo>
                    <a:cubicBezTo>
                      <a:pt x="169" y="69"/>
                      <a:pt x="169" y="69"/>
                      <a:pt x="169" y="69"/>
                    </a:cubicBezTo>
                    <a:cubicBezTo>
                      <a:pt x="169" y="69"/>
                      <a:pt x="169" y="68"/>
                      <a:pt x="170" y="68"/>
                    </a:cubicBezTo>
                    <a:cubicBezTo>
                      <a:pt x="171" y="68"/>
                      <a:pt x="171" y="68"/>
                      <a:pt x="171" y="68"/>
                    </a:cubicBezTo>
                    <a:cubicBezTo>
                      <a:pt x="171" y="69"/>
                      <a:pt x="171" y="70"/>
                      <a:pt x="170" y="70"/>
                    </a:cubicBezTo>
                    <a:cubicBezTo>
                      <a:pt x="170" y="70"/>
                      <a:pt x="169" y="69"/>
                      <a:pt x="169" y="69"/>
                    </a:cubicBezTo>
                    <a:close/>
                    <a:moveTo>
                      <a:pt x="162" y="70"/>
                    </a:moveTo>
                    <a:cubicBezTo>
                      <a:pt x="162" y="70"/>
                      <a:pt x="162" y="70"/>
                      <a:pt x="162" y="70"/>
                    </a:cubicBezTo>
                    <a:cubicBezTo>
                      <a:pt x="163" y="68"/>
                      <a:pt x="163" y="68"/>
                      <a:pt x="163" y="68"/>
                    </a:cubicBezTo>
                    <a:cubicBezTo>
                      <a:pt x="164" y="69"/>
                      <a:pt x="164" y="69"/>
                      <a:pt x="164" y="69"/>
                    </a:cubicBezTo>
                    <a:cubicBezTo>
                      <a:pt x="164" y="69"/>
                      <a:pt x="165" y="70"/>
                      <a:pt x="165" y="70"/>
                    </a:cubicBezTo>
                    <a:cubicBezTo>
                      <a:pt x="164" y="71"/>
                      <a:pt x="164" y="71"/>
                      <a:pt x="163" y="71"/>
                    </a:cubicBezTo>
                    <a:cubicBezTo>
                      <a:pt x="163" y="71"/>
                      <a:pt x="162" y="71"/>
                      <a:pt x="162" y="71"/>
                    </a:cubicBezTo>
                    <a:cubicBezTo>
                      <a:pt x="162" y="70"/>
                      <a:pt x="162" y="70"/>
                      <a:pt x="162" y="70"/>
                    </a:cubicBezTo>
                    <a:close/>
                    <a:moveTo>
                      <a:pt x="162" y="59"/>
                    </a:moveTo>
                    <a:cubicBezTo>
                      <a:pt x="162" y="59"/>
                      <a:pt x="162" y="59"/>
                      <a:pt x="162" y="59"/>
                    </a:cubicBezTo>
                    <a:cubicBezTo>
                      <a:pt x="162" y="59"/>
                      <a:pt x="164" y="57"/>
                      <a:pt x="164" y="57"/>
                    </a:cubicBezTo>
                    <a:cubicBezTo>
                      <a:pt x="164" y="57"/>
                      <a:pt x="165" y="56"/>
                      <a:pt x="165" y="58"/>
                    </a:cubicBezTo>
                    <a:cubicBezTo>
                      <a:pt x="166" y="59"/>
                      <a:pt x="167" y="61"/>
                      <a:pt x="165" y="61"/>
                    </a:cubicBezTo>
                    <a:cubicBezTo>
                      <a:pt x="163" y="61"/>
                      <a:pt x="162" y="62"/>
                      <a:pt x="162" y="61"/>
                    </a:cubicBezTo>
                    <a:cubicBezTo>
                      <a:pt x="162" y="60"/>
                      <a:pt x="162" y="59"/>
                      <a:pt x="162" y="59"/>
                    </a:cubicBezTo>
                    <a:close/>
                    <a:moveTo>
                      <a:pt x="159" y="64"/>
                    </a:moveTo>
                    <a:cubicBezTo>
                      <a:pt x="159" y="64"/>
                      <a:pt x="159" y="64"/>
                      <a:pt x="159" y="64"/>
                    </a:cubicBezTo>
                    <a:cubicBezTo>
                      <a:pt x="159" y="64"/>
                      <a:pt x="161" y="63"/>
                      <a:pt x="161" y="63"/>
                    </a:cubicBezTo>
                    <a:cubicBezTo>
                      <a:pt x="162" y="63"/>
                      <a:pt x="163" y="63"/>
                      <a:pt x="163" y="64"/>
                    </a:cubicBezTo>
                    <a:cubicBezTo>
                      <a:pt x="163" y="65"/>
                      <a:pt x="163" y="65"/>
                      <a:pt x="162" y="66"/>
                    </a:cubicBezTo>
                    <a:cubicBezTo>
                      <a:pt x="162" y="66"/>
                      <a:pt x="161" y="67"/>
                      <a:pt x="161" y="66"/>
                    </a:cubicBezTo>
                    <a:cubicBezTo>
                      <a:pt x="160" y="66"/>
                      <a:pt x="159" y="64"/>
                      <a:pt x="159" y="64"/>
                    </a:cubicBezTo>
                    <a:close/>
                    <a:moveTo>
                      <a:pt x="161" y="74"/>
                    </a:moveTo>
                    <a:cubicBezTo>
                      <a:pt x="161" y="74"/>
                      <a:pt x="161" y="74"/>
                      <a:pt x="161" y="74"/>
                    </a:cubicBezTo>
                    <a:cubicBezTo>
                      <a:pt x="161" y="74"/>
                      <a:pt x="160" y="77"/>
                      <a:pt x="161" y="77"/>
                    </a:cubicBezTo>
                    <a:cubicBezTo>
                      <a:pt x="161" y="78"/>
                      <a:pt x="163" y="77"/>
                      <a:pt x="163" y="77"/>
                    </a:cubicBezTo>
                    <a:cubicBezTo>
                      <a:pt x="164" y="77"/>
                      <a:pt x="164" y="75"/>
                      <a:pt x="164" y="75"/>
                    </a:cubicBezTo>
                    <a:cubicBezTo>
                      <a:pt x="164" y="75"/>
                      <a:pt x="163" y="74"/>
                      <a:pt x="163" y="73"/>
                    </a:cubicBezTo>
                    <a:cubicBezTo>
                      <a:pt x="162" y="72"/>
                      <a:pt x="161" y="74"/>
                      <a:pt x="161" y="74"/>
                    </a:cubicBezTo>
                    <a:close/>
                    <a:moveTo>
                      <a:pt x="154" y="71"/>
                    </a:moveTo>
                    <a:cubicBezTo>
                      <a:pt x="154" y="71"/>
                      <a:pt x="154" y="71"/>
                      <a:pt x="154" y="71"/>
                    </a:cubicBezTo>
                    <a:cubicBezTo>
                      <a:pt x="154" y="74"/>
                      <a:pt x="154" y="74"/>
                      <a:pt x="154" y="74"/>
                    </a:cubicBezTo>
                    <a:cubicBezTo>
                      <a:pt x="154" y="74"/>
                      <a:pt x="156" y="75"/>
                      <a:pt x="156" y="75"/>
                    </a:cubicBezTo>
                    <a:cubicBezTo>
                      <a:pt x="157" y="76"/>
                      <a:pt x="157" y="76"/>
                      <a:pt x="158" y="76"/>
                    </a:cubicBezTo>
                    <a:cubicBezTo>
                      <a:pt x="160" y="76"/>
                      <a:pt x="159" y="76"/>
                      <a:pt x="160" y="76"/>
                    </a:cubicBezTo>
                    <a:cubicBezTo>
                      <a:pt x="160" y="75"/>
                      <a:pt x="160" y="75"/>
                      <a:pt x="160" y="75"/>
                    </a:cubicBezTo>
                    <a:cubicBezTo>
                      <a:pt x="160" y="75"/>
                      <a:pt x="159" y="73"/>
                      <a:pt x="158" y="73"/>
                    </a:cubicBezTo>
                    <a:cubicBezTo>
                      <a:pt x="158" y="73"/>
                      <a:pt x="158" y="72"/>
                      <a:pt x="158" y="72"/>
                    </a:cubicBezTo>
                    <a:cubicBezTo>
                      <a:pt x="158" y="71"/>
                      <a:pt x="159" y="71"/>
                      <a:pt x="159" y="70"/>
                    </a:cubicBezTo>
                    <a:cubicBezTo>
                      <a:pt x="160" y="70"/>
                      <a:pt x="160" y="68"/>
                      <a:pt x="160" y="68"/>
                    </a:cubicBezTo>
                    <a:cubicBezTo>
                      <a:pt x="160" y="68"/>
                      <a:pt x="158" y="68"/>
                      <a:pt x="158" y="67"/>
                    </a:cubicBezTo>
                    <a:cubicBezTo>
                      <a:pt x="158" y="67"/>
                      <a:pt x="157" y="66"/>
                      <a:pt x="157" y="66"/>
                    </a:cubicBezTo>
                    <a:cubicBezTo>
                      <a:pt x="156" y="65"/>
                      <a:pt x="155" y="65"/>
                      <a:pt x="154" y="65"/>
                    </a:cubicBezTo>
                    <a:cubicBezTo>
                      <a:pt x="154" y="65"/>
                      <a:pt x="153" y="67"/>
                      <a:pt x="153" y="68"/>
                    </a:cubicBezTo>
                    <a:cubicBezTo>
                      <a:pt x="153" y="69"/>
                      <a:pt x="152" y="70"/>
                      <a:pt x="151" y="70"/>
                    </a:cubicBezTo>
                    <a:cubicBezTo>
                      <a:pt x="151" y="71"/>
                      <a:pt x="152" y="72"/>
                      <a:pt x="153" y="72"/>
                    </a:cubicBezTo>
                    <a:cubicBezTo>
                      <a:pt x="153" y="72"/>
                      <a:pt x="154" y="71"/>
                      <a:pt x="154" y="71"/>
                    </a:cubicBezTo>
                    <a:close/>
                    <a:moveTo>
                      <a:pt x="151" y="78"/>
                    </a:moveTo>
                    <a:cubicBezTo>
                      <a:pt x="151" y="78"/>
                      <a:pt x="151" y="78"/>
                      <a:pt x="151" y="78"/>
                    </a:cubicBezTo>
                    <a:cubicBezTo>
                      <a:pt x="151" y="78"/>
                      <a:pt x="149" y="76"/>
                      <a:pt x="149" y="76"/>
                    </a:cubicBezTo>
                    <a:cubicBezTo>
                      <a:pt x="149" y="76"/>
                      <a:pt x="151" y="75"/>
                      <a:pt x="151" y="75"/>
                    </a:cubicBezTo>
                    <a:cubicBezTo>
                      <a:pt x="151" y="75"/>
                      <a:pt x="151" y="74"/>
                      <a:pt x="152" y="74"/>
                    </a:cubicBezTo>
                    <a:cubicBezTo>
                      <a:pt x="154" y="74"/>
                      <a:pt x="154" y="75"/>
                      <a:pt x="154" y="75"/>
                    </a:cubicBezTo>
                    <a:cubicBezTo>
                      <a:pt x="154" y="75"/>
                      <a:pt x="155" y="77"/>
                      <a:pt x="155" y="77"/>
                    </a:cubicBezTo>
                    <a:cubicBezTo>
                      <a:pt x="155" y="78"/>
                      <a:pt x="155" y="78"/>
                      <a:pt x="155" y="79"/>
                    </a:cubicBezTo>
                    <a:cubicBezTo>
                      <a:pt x="155" y="79"/>
                      <a:pt x="156" y="80"/>
                      <a:pt x="154" y="80"/>
                    </a:cubicBezTo>
                    <a:cubicBezTo>
                      <a:pt x="153" y="80"/>
                      <a:pt x="152" y="80"/>
                      <a:pt x="152" y="80"/>
                    </a:cubicBezTo>
                    <a:lnTo>
                      <a:pt x="151" y="78"/>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3" name="Rectangle 76"/>
              <p:cNvSpPr>
                <a:spLocks noChangeArrowheads="1"/>
              </p:cNvSpPr>
              <p:nvPr/>
            </p:nvSpPr>
            <p:spPr bwMode="auto">
              <a:xfrm>
                <a:off x="1707" y="1845"/>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4" name="Rectangle 77"/>
              <p:cNvSpPr>
                <a:spLocks noChangeArrowheads="1"/>
              </p:cNvSpPr>
              <p:nvPr/>
            </p:nvSpPr>
            <p:spPr bwMode="auto">
              <a:xfrm>
                <a:off x="1713" y="1837"/>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5" name="Freeform 78"/>
              <p:cNvSpPr>
                <a:spLocks/>
              </p:cNvSpPr>
              <p:nvPr/>
            </p:nvSpPr>
            <p:spPr bwMode="auto">
              <a:xfrm>
                <a:off x="1695" y="17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6" name="Freeform 79"/>
              <p:cNvSpPr>
                <a:spLocks/>
              </p:cNvSpPr>
              <p:nvPr/>
            </p:nvSpPr>
            <p:spPr bwMode="auto">
              <a:xfrm>
                <a:off x="1695" y="178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7" name="Rectangle 80"/>
              <p:cNvSpPr>
                <a:spLocks noChangeArrowheads="1"/>
              </p:cNvSpPr>
              <p:nvPr/>
            </p:nvSpPr>
            <p:spPr bwMode="auto">
              <a:xfrm>
                <a:off x="1687" y="1775"/>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8" name="Freeform 81"/>
              <p:cNvSpPr>
                <a:spLocks/>
              </p:cNvSpPr>
              <p:nvPr/>
            </p:nvSpPr>
            <p:spPr bwMode="auto">
              <a:xfrm>
                <a:off x="1705" y="188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9" name="Rectangle 82"/>
              <p:cNvSpPr>
                <a:spLocks noChangeArrowheads="1"/>
              </p:cNvSpPr>
              <p:nvPr/>
            </p:nvSpPr>
            <p:spPr bwMode="auto">
              <a:xfrm>
                <a:off x="1713" y="1847"/>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0" name="Freeform 83"/>
              <p:cNvSpPr>
                <a:spLocks/>
              </p:cNvSpPr>
              <p:nvPr/>
            </p:nvSpPr>
            <p:spPr bwMode="auto">
              <a:xfrm>
                <a:off x="1655" y="188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1" name="Freeform 84"/>
              <p:cNvSpPr>
                <a:spLocks/>
              </p:cNvSpPr>
              <p:nvPr/>
            </p:nvSpPr>
            <p:spPr bwMode="auto">
              <a:xfrm>
                <a:off x="1779" y="170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2" name="Freeform 85"/>
              <p:cNvSpPr>
                <a:spLocks/>
              </p:cNvSpPr>
              <p:nvPr/>
            </p:nvSpPr>
            <p:spPr bwMode="auto">
              <a:xfrm>
                <a:off x="1701" y="18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3" name="Rectangle 86"/>
              <p:cNvSpPr>
                <a:spLocks noChangeArrowheads="1"/>
              </p:cNvSpPr>
              <p:nvPr/>
            </p:nvSpPr>
            <p:spPr bwMode="auto">
              <a:xfrm>
                <a:off x="1625" y="1917"/>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4" name="Freeform 87"/>
              <p:cNvSpPr>
                <a:spLocks/>
              </p:cNvSpPr>
              <p:nvPr/>
            </p:nvSpPr>
            <p:spPr bwMode="auto">
              <a:xfrm>
                <a:off x="1645" y="191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5" name="Freeform 88"/>
              <p:cNvSpPr>
                <a:spLocks/>
              </p:cNvSpPr>
              <p:nvPr/>
            </p:nvSpPr>
            <p:spPr bwMode="auto">
              <a:xfrm>
                <a:off x="1647" y="192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6" name="Freeform 89"/>
              <p:cNvSpPr>
                <a:spLocks/>
              </p:cNvSpPr>
              <p:nvPr/>
            </p:nvSpPr>
            <p:spPr bwMode="auto">
              <a:xfrm>
                <a:off x="1631"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7" name="Freeform 90"/>
              <p:cNvSpPr>
                <a:spLocks/>
              </p:cNvSpPr>
              <p:nvPr/>
            </p:nvSpPr>
            <p:spPr bwMode="auto">
              <a:xfrm>
                <a:off x="1611" y="1683"/>
                <a:ext cx="257" cy="301"/>
              </a:xfrm>
              <a:custGeom>
                <a:avLst/>
                <a:gdLst>
                  <a:gd name="T0" fmla="*/ 93 w 128"/>
                  <a:gd name="T1" fmla="*/ 137 h 150"/>
                  <a:gd name="T2" fmla="*/ 108 w 128"/>
                  <a:gd name="T3" fmla="*/ 137 h 150"/>
                  <a:gd name="T4" fmla="*/ 109 w 128"/>
                  <a:gd name="T5" fmla="*/ 131 h 150"/>
                  <a:gd name="T6" fmla="*/ 122 w 128"/>
                  <a:gd name="T7" fmla="*/ 111 h 150"/>
                  <a:gd name="T8" fmla="*/ 123 w 128"/>
                  <a:gd name="T9" fmla="*/ 91 h 150"/>
                  <a:gd name="T10" fmla="*/ 125 w 128"/>
                  <a:gd name="T11" fmla="*/ 72 h 150"/>
                  <a:gd name="T12" fmla="*/ 113 w 128"/>
                  <a:gd name="T13" fmla="*/ 48 h 150"/>
                  <a:gd name="T14" fmla="*/ 91 w 128"/>
                  <a:gd name="T15" fmla="*/ 49 h 150"/>
                  <a:gd name="T16" fmla="*/ 93 w 128"/>
                  <a:gd name="T17" fmla="*/ 29 h 150"/>
                  <a:gd name="T18" fmla="*/ 113 w 128"/>
                  <a:gd name="T19" fmla="*/ 15 h 150"/>
                  <a:gd name="T20" fmla="*/ 120 w 128"/>
                  <a:gd name="T21" fmla="*/ 5 h 150"/>
                  <a:gd name="T22" fmla="*/ 117 w 128"/>
                  <a:gd name="T23" fmla="*/ 4 h 150"/>
                  <a:gd name="T24" fmla="*/ 109 w 128"/>
                  <a:gd name="T25" fmla="*/ 4 h 150"/>
                  <a:gd name="T26" fmla="*/ 107 w 128"/>
                  <a:gd name="T27" fmla="*/ 13 h 150"/>
                  <a:gd name="T28" fmla="*/ 107 w 128"/>
                  <a:gd name="T29" fmla="*/ 5 h 150"/>
                  <a:gd name="T30" fmla="*/ 98 w 128"/>
                  <a:gd name="T31" fmla="*/ 3 h 150"/>
                  <a:gd name="T32" fmla="*/ 86 w 128"/>
                  <a:gd name="T33" fmla="*/ 8 h 150"/>
                  <a:gd name="T34" fmla="*/ 86 w 128"/>
                  <a:gd name="T35" fmla="*/ 15 h 150"/>
                  <a:gd name="T36" fmla="*/ 80 w 128"/>
                  <a:gd name="T37" fmla="*/ 18 h 150"/>
                  <a:gd name="T38" fmla="*/ 77 w 128"/>
                  <a:gd name="T39" fmla="*/ 24 h 150"/>
                  <a:gd name="T40" fmla="*/ 87 w 128"/>
                  <a:gd name="T41" fmla="*/ 25 h 150"/>
                  <a:gd name="T42" fmla="*/ 73 w 128"/>
                  <a:gd name="T43" fmla="*/ 34 h 150"/>
                  <a:gd name="T44" fmla="*/ 72 w 128"/>
                  <a:gd name="T45" fmla="*/ 41 h 150"/>
                  <a:gd name="T46" fmla="*/ 58 w 128"/>
                  <a:gd name="T47" fmla="*/ 37 h 150"/>
                  <a:gd name="T48" fmla="*/ 49 w 128"/>
                  <a:gd name="T49" fmla="*/ 29 h 150"/>
                  <a:gd name="T50" fmla="*/ 39 w 128"/>
                  <a:gd name="T51" fmla="*/ 28 h 150"/>
                  <a:gd name="T52" fmla="*/ 36 w 128"/>
                  <a:gd name="T53" fmla="*/ 33 h 150"/>
                  <a:gd name="T54" fmla="*/ 37 w 128"/>
                  <a:gd name="T55" fmla="*/ 38 h 150"/>
                  <a:gd name="T56" fmla="*/ 28 w 128"/>
                  <a:gd name="T57" fmla="*/ 39 h 150"/>
                  <a:gd name="T58" fmla="*/ 38 w 128"/>
                  <a:gd name="T59" fmla="*/ 46 h 150"/>
                  <a:gd name="T60" fmla="*/ 36 w 128"/>
                  <a:gd name="T61" fmla="*/ 50 h 150"/>
                  <a:gd name="T62" fmla="*/ 34 w 128"/>
                  <a:gd name="T63" fmla="*/ 57 h 150"/>
                  <a:gd name="T64" fmla="*/ 28 w 128"/>
                  <a:gd name="T65" fmla="*/ 61 h 150"/>
                  <a:gd name="T66" fmla="*/ 28 w 128"/>
                  <a:gd name="T67" fmla="*/ 65 h 150"/>
                  <a:gd name="T68" fmla="*/ 32 w 128"/>
                  <a:gd name="T69" fmla="*/ 70 h 150"/>
                  <a:gd name="T70" fmla="*/ 36 w 128"/>
                  <a:gd name="T71" fmla="*/ 72 h 150"/>
                  <a:gd name="T72" fmla="*/ 37 w 128"/>
                  <a:gd name="T73" fmla="*/ 74 h 150"/>
                  <a:gd name="T74" fmla="*/ 51 w 128"/>
                  <a:gd name="T75" fmla="*/ 77 h 150"/>
                  <a:gd name="T76" fmla="*/ 51 w 128"/>
                  <a:gd name="T77" fmla="*/ 82 h 150"/>
                  <a:gd name="T78" fmla="*/ 39 w 128"/>
                  <a:gd name="T79" fmla="*/ 85 h 150"/>
                  <a:gd name="T80" fmla="*/ 29 w 128"/>
                  <a:gd name="T81" fmla="*/ 95 h 150"/>
                  <a:gd name="T82" fmla="*/ 23 w 128"/>
                  <a:gd name="T83" fmla="*/ 101 h 150"/>
                  <a:gd name="T84" fmla="*/ 35 w 128"/>
                  <a:gd name="T85" fmla="*/ 102 h 150"/>
                  <a:gd name="T86" fmla="*/ 46 w 128"/>
                  <a:gd name="T87" fmla="*/ 99 h 150"/>
                  <a:gd name="T88" fmla="*/ 34 w 128"/>
                  <a:gd name="T89" fmla="*/ 104 h 150"/>
                  <a:gd name="T90" fmla="*/ 24 w 128"/>
                  <a:gd name="T91" fmla="*/ 106 h 150"/>
                  <a:gd name="T92" fmla="*/ 19 w 128"/>
                  <a:gd name="T93" fmla="*/ 114 h 150"/>
                  <a:gd name="T94" fmla="*/ 13 w 128"/>
                  <a:gd name="T95" fmla="*/ 111 h 150"/>
                  <a:gd name="T96" fmla="*/ 5 w 128"/>
                  <a:gd name="T97" fmla="*/ 111 h 150"/>
                  <a:gd name="T98" fmla="*/ 8 w 128"/>
                  <a:gd name="T99" fmla="*/ 117 h 150"/>
                  <a:gd name="T100" fmla="*/ 19 w 128"/>
                  <a:gd name="T101" fmla="*/ 118 h 150"/>
                  <a:gd name="T102" fmla="*/ 8 w 128"/>
                  <a:gd name="T103" fmla="*/ 121 h 150"/>
                  <a:gd name="T104" fmla="*/ 0 w 128"/>
                  <a:gd name="T105" fmla="*/ 128 h 150"/>
                  <a:gd name="T106" fmla="*/ 4 w 128"/>
                  <a:gd name="T107" fmla="*/ 132 h 150"/>
                  <a:gd name="T108" fmla="*/ 16 w 128"/>
                  <a:gd name="T109" fmla="*/ 131 h 150"/>
                  <a:gd name="T110" fmla="*/ 5 w 128"/>
                  <a:gd name="T111" fmla="*/ 137 h 150"/>
                  <a:gd name="T112" fmla="*/ 15 w 128"/>
                  <a:gd name="T113" fmla="*/ 139 h 150"/>
                  <a:gd name="T114" fmla="*/ 11 w 128"/>
                  <a:gd name="T115" fmla="*/ 143 h 150"/>
                  <a:gd name="T116" fmla="*/ 16 w 128"/>
                  <a:gd name="T117" fmla="*/ 144 h 150"/>
                  <a:gd name="T118" fmla="*/ 23 w 128"/>
                  <a:gd name="T119" fmla="*/ 149 h 150"/>
                  <a:gd name="T120" fmla="*/ 46 w 128"/>
                  <a:gd name="T121" fmla="*/ 146 h 150"/>
                  <a:gd name="T122" fmla="*/ 56 w 128"/>
                  <a:gd name="T123" fmla="*/ 144 h 150"/>
                  <a:gd name="T124" fmla="*/ 75 w 128"/>
                  <a:gd name="T125"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8" h="150">
                    <a:moveTo>
                      <a:pt x="75" y="138"/>
                    </a:moveTo>
                    <a:cubicBezTo>
                      <a:pt x="74" y="138"/>
                      <a:pt x="74" y="138"/>
                      <a:pt x="74" y="138"/>
                    </a:cubicBezTo>
                    <a:cubicBezTo>
                      <a:pt x="74" y="136"/>
                      <a:pt x="74" y="136"/>
                      <a:pt x="74" y="136"/>
                    </a:cubicBezTo>
                    <a:cubicBezTo>
                      <a:pt x="80" y="136"/>
                      <a:pt x="80" y="136"/>
                      <a:pt x="80" y="136"/>
                    </a:cubicBezTo>
                    <a:cubicBezTo>
                      <a:pt x="82" y="136"/>
                      <a:pt x="82" y="136"/>
                      <a:pt x="82" y="136"/>
                    </a:cubicBezTo>
                    <a:cubicBezTo>
                      <a:pt x="82" y="136"/>
                      <a:pt x="85" y="136"/>
                      <a:pt x="87" y="136"/>
                    </a:cubicBezTo>
                    <a:cubicBezTo>
                      <a:pt x="90" y="137"/>
                      <a:pt x="90" y="137"/>
                      <a:pt x="90" y="137"/>
                    </a:cubicBezTo>
                    <a:cubicBezTo>
                      <a:pt x="90" y="137"/>
                      <a:pt x="90" y="136"/>
                      <a:pt x="90" y="135"/>
                    </a:cubicBezTo>
                    <a:cubicBezTo>
                      <a:pt x="93" y="135"/>
                      <a:pt x="93" y="135"/>
                      <a:pt x="93" y="135"/>
                    </a:cubicBezTo>
                    <a:cubicBezTo>
                      <a:pt x="93" y="137"/>
                      <a:pt x="93" y="137"/>
                      <a:pt x="93" y="137"/>
                    </a:cubicBezTo>
                    <a:cubicBezTo>
                      <a:pt x="93" y="137"/>
                      <a:pt x="94" y="137"/>
                      <a:pt x="94" y="137"/>
                    </a:cubicBezTo>
                    <a:cubicBezTo>
                      <a:pt x="94" y="137"/>
                      <a:pt x="95" y="137"/>
                      <a:pt x="95" y="137"/>
                    </a:cubicBezTo>
                    <a:cubicBezTo>
                      <a:pt x="96" y="135"/>
                      <a:pt x="96" y="135"/>
                      <a:pt x="96" y="135"/>
                    </a:cubicBezTo>
                    <a:cubicBezTo>
                      <a:pt x="96" y="135"/>
                      <a:pt x="98" y="136"/>
                      <a:pt x="99" y="136"/>
                    </a:cubicBezTo>
                    <a:cubicBezTo>
                      <a:pt x="100" y="136"/>
                      <a:pt x="101" y="138"/>
                      <a:pt x="101" y="138"/>
                    </a:cubicBezTo>
                    <a:cubicBezTo>
                      <a:pt x="104" y="138"/>
                      <a:pt x="104" y="138"/>
                      <a:pt x="104" y="138"/>
                    </a:cubicBezTo>
                    <a:cubicBezTo>
                      <a:pt x="104" y="138"/>
                      <a:pt x="105" y="139"/>
                      <a:pt x="105" y="139"/>
                    </a:cubicBezTo>
                    <a:cubicBezTo>
                      <a:pt x="106" y="139"/>
                      <a:pt x="106" y="139"/>
                      <a:pt x="106" y="139"/>
                    </a:cubicBezTo>
                    <a:cubicBezTo>
                      <a:pt x="107" y="139"/>
                      <a:pt x="107" y="139"/>
                      <a:pt x="107" y="139"/>
                    </a:cubicBezTo>
                    <a:cubicBezTo>
                      <a:pt x="108" y="137"/>
                      <a:pt x="108" y="137"/>
                      <a:pt x="108" y="137"/>
                    </a:cubicBezTo>
                    <a:cubicBezTo>
                      <a:pt x="108" y="137"/>
                      <a:pt x="108" y="136"/>
                      <a:pt x="108" y="135"/>
                    </a:cubicBezTo>
                    <a:cubicBezTo>
                      <a:pt x="108" y="135"/>
                      <a:pt x="107" y="135"/>
                      <a:pt x="106" y="134"/>
                    </a:cubicBezTo>
                    <a:cubicBezTo>
                      <a:pt x="106" y="134"/>
                      <a:pt x="105" y="133"/>
                      <a:pt x="105" y="133"/>
                    </a:cubicBezTo>
                    <a:cubicBezTo>
                      <a:pt x="105" y="131"/>
                      <a:pt x="105" y="131"/>
                      <a:pt x="105" y="131"/>
                    </a:cubicBezTo>
                    <a:cubicBezTo>
                      <a:pt x="105" y="131"/>
                      <a:pt x="105" y="131"/>
                      <a:pt x="106" y="131"/>
                    </a:cubicBezTo>
                    <a:cubicBezTo>
                      <a:pt x="105" y="131"/>
                      <a:pt x="105" y="131"/>
                      <a:pt x="105" y="131"/>
                    </a:cubicBezTo>
                    <a:cubicBezTo>
                      <a:pt x="105" y="131"/>
                      <a:pt x="106" y="131"/>
                      <a:pt x="106" y="131"/>
                    </a:cubicBezTo>
                    <a:cubicBezTo>
                      <a:pt x="106" y="131"/>
                      <a:pt x="107" y="132"/>
                      <a:pt x="107" y="132"/>
                    </a:cubicBezTo>
                    <a:cubicBezTo>
                      <a:pt x="107" y="132"/>
                      <a:pt x="108" y="132"/>
                      <a:pt x="108" y="132"/>
                    </a:cubicBezTo>
                    <a:cubicBezTo>
                      <a:pt x="108" y="132"/>
                      <a:pt x="109" y="131"/>
                      <a:pt x="109" y="131"/>
                    </a:cubicBezTo>
                    <a:cubicBezTo>
                      <a:pt x="110" y="130"/>
                      <a:pt x="110" y="129"/>
                      <a:pt x="110" y="129"/>
                    </a:cubicBezTo>
                    <a:cubicBezTo>
                      <a:pt x="114" y="125"/>
                      <a:pt x="114" y="125"/>
                      <a:pt x="114" y="125"/>
                    </a:cubicBezTo>
                    <a:cubicBezTo>
                      <a:pt x="115" y="124"/>
                      <a:pt x="115" y="124"/>
                      <a:pt x="115" y="124"/>
                    </a:cubicBezTo>
                    <a:cubicBezTo>
                      <a:pt x="115" y="123"/>
                      <a:pt x="115" y="122"/>
                      <a:pt x="115" y="122"/>
                    </a:cubicBezTo>
                    <a:cubicBezTo>
                      <a:pt x="115" y="120"/>
                      <a:pt x="115" y="120"/>
                      <a:pt x="115" y="120"/>
                    </a:cubicBezTo>
                    <a:cubicBezTo>
                      <a:pt x="116" y="119"/>
                      <a:pt x="117" y="118"/>
                      <a:pt x="117" y="118"/>
                    </a:cubicBezTo>
                    <a:cubicBezTo>
                      <a:pt x="118" y="117"/>
                      <a:pt x="118" y="116"/>
                      <a:pt x="118" y="116"/>
                    </a:cubicBezTo>
                    <a:cubicBezTo>
                      <a:pt x="119" y="116"/>
                      <a:pt x="119" y="115"/>
                      <a:pt x="119" y="115"/>
                    </a:cubicBezTo>
                    <a:cubicBezTo>
                      <a:pt x="119" y="114"/>
                      <a:pt x="120" y="113"/>
                      <a:pt x="121" y="113"/>
                    </a:cubicBezTo>
                    <a:cubicBezTo>
                      <a:pt x="122" y="111"/>
                      <a:pt x="122" y="111"/>
                      <a:pt x="122" y="111"/>
                    </a:cubicBezTo>
                    <a:cubicBezTo>
                      <a:pt x="124" y="109"/>
                      <a:pt x="124" y="109"/>
                      <a:pt x="124" y="109"/>
                    </a:cubicBezTo>
                    <a:cubicBezTo>
                      <a:pt x="123" y="108"/>
                      <a:pt x="123" y="108"/>
                      <a:pt x="123" y="108"/>
                    </a:cubicBezTo>
                    <a:cubicBezTo>
                      <a:pt x="124" y="106"/>
                      <a:pt x="124" y="106"/>
                      <a:pt x="124" y="106"/>
                    </a:cubicBezTo>
                    <a:cubicBezTo>
                      <a:pt x="124" y="103"/>
                      <a:pt x="124" y="103"/>
                      <a:pt x="124" y="103"/>
                    </a:cubicBezTo>
                    <a:cubicBezTo>
                      <a:pt x="124" y="102"/>
                      <a:pt x="124" y="101"/>
                      <a:pt x="124" y="101"/>
                    </a:cubicBezTo>
                    <a:cubicBezTo>
                      <a:pt x="124" y="101"/>
                      <a:pt x="123" y="101"/>
                      <a:pt x="124" y="97"/>
                    </a:cubicBezTo>
                    <a:cubicBezTo>
                      <a:pt x="124" y="97"/>
                      <a:pt x="124" y="96"/>
                      <a:pt x="125" y="95"/>
                    </a:cubicBezTo>
                    <a:cubicBezTo>
                      <a:pt x="125" y="95"/>
                      <a:pt x="124" y="95"/>
                      <a:pt x="124" y="94"/>
                    </a:cubicBezTo>
                    <a:cubicBezTo>
                      <a:pt x="124" y="94"/>
                      <a:pt x="123" y="93"/>
                      <a:pt x="123" y="92"/>
                    </a:cubicBezTo>
                    <a:cubicBezTo>
                      <a:pt x="123" y="92"/>
                      <a:pt x="123" y="91"/>
                      <a:pt x="123" y="91"/>
                    </a:cubicBezTo>
                    <a:cubicBezTo>
                      <a:pt x="126" y="91"/>
                      <a:pt x="126" y="91"/>
                      <a:pt x="126" y="91"/>
                    </a:cubicBezTo>
                    <a:cubicBezTo>
                      <a:pt x="126" y="91"/>
                      <a:pt x="125" y="91"/>
                      <a:pt x="125" y="91"/>
                    </a:cubicBezTo>
                    <a:cubicBezTo>
                      <a:pt x="125" y="88"/>
                      <a:pt x="125" y="88"/>
                      <a:pt x="125" y="88"/>
                    </a:cubicBezTo>
                    <a:cubicBezTo>
                      <a:pt x="126" y="87"/>
                      <a:pt x="126" y="87"/>
                      <a:pt x="126" y="87"/>
                    </a:cubicBezTo>
                    <a:cubicBezTo>
                      <a:pt x="128" y="83"/>
                      <a:pt x="128" y="83"/>
                      <a:pt x="128" y="83"/>
                    </a:cubicBezTo>
                    <a:cubicBezTo>
                      <a:pt x="126" y="82"/>
                      <a:pt x="126" y="82"/>
                      <a:pt x="126" y="82"/>
                    </a:cubicBezTo>
                    <a:cubicBezTo>
                      <a:pt x="126" y="82"/>
                      <a:pt x="125" y="80"/>
                      <a:pt x="125" y="80"/>
                    </a:cubicBezTo>
                    <a:cubicBezTo>
                      <a:pt x="125" y="79"/>
                      <a:pt x="124" y="78"/>
                      <a:pt x="124" y="78"/>
                    </a:cubicBezTo>
                    <a:cubicBezTo>
                      <a:pt x="125" y="75"/>
                      <a:pt x="125" y="75"/>
                      <a:pt x="125" y="75"/>
                    </a:cubicBezTo>
                    <a:cubicBezTo>
                      <a:pt x="125" y="72"/>
                      <a:pt x="125" y="72"/>
                      <a:pt x="125" y="72"/>
                    </a:cubicBezTo>
                    <a:cubicBezTo>
                      <a:pt x="126" y="70"/>
                      <a:pt x="126" y="70"/>
                      <a:pt x="126" y="70"/>
                    </a:cubicBezTo>
                    <a:cubicBezTo>
                      <a:pt x="123" y="67"/>
                      <a:pt x="123" y="67"/>
                      <a:pt x="123" y="67"/>
                    </a:cubicBezTo>
                    <a:cubicBezTo>
                      <a:pt x="126" y="63"/>
                      <a:pt x="126" y="63"/>
                      <a:pt x="126" y="63"/>
                    </a:cubicBezTo>
                    <a:cubicBezTo>
                      <a:pt x="128" y="64"/>
                      <a:pt x="128" y="64"/>
                      <a:pt x="128" y="64"/>
                    </a:cubicBezTo>
                    <a:cubicBezTo>
                      <a:pt x="126" y="62"/>
                      <a:pt x="126" y="62"/>
                      <a:pt x="126" y="62"/>
                    </a:cubicBezTo>
                    <a:cubicBezTo>
                      <a:pt x="126" y="63"/>
                      <a:pt x="125" y="63"/>
                      <a:pt x="124" y="63"/>
                    </a:cubicBezTo>
                    <a:cubicBezTo>
                      <a:pt x="118" y="61"/>
                      <a:pt x="118" y="61"/>
                      <a:pt x="118" y="61"/>
                    </a:cubicBezTo>
                    <a:cubicBezTo>
                      <a:pt x="117" y="56"/>
                      <a:pt x="117" y="56"/>
                      <a:pt x="117" y="56"/>
                    </a:cubicBezTo>
                    <a:cubicBezTo>
                      <a:pt x="112" y="52"/>
                      <a:pt x="112" y="52"/>
                      <a:pt x="112" y="52"/>
                    </a:cubicBezTo>
                    <a:cubicBezTo>
                      <a:pt x="113" y="48"/>
                      <a:pt x="113" y="48"/>
                      <a:pt x="113" y="48"/>
                    </a:cubicBezTo>
                    <a:cubicBezTo>
                      <a:pt x="112" y="45"/>
                      <a:pt x="112" y="45"/>
                      <a:pt x="112" y="45"/>
                    </a:cubicBezTo>
                    <a:cubicBezTo>
                      <a:pt x="110" y="46"/>
                      <a:pt x="110" y="46"/>
                      <a:pt x="110" y="46"/>
                    </a:cubicBezTo>
                    <a:cubicBezTo>
                      <a:pt x="109" y="47"/>
                      <a:pt x="109" y="47"/>
                      <a:pt x="109" y="47"/>
                    </a:cubicBezTo>
                    <a:cubicBezTo>
                      <a:pt x="110" y="48"/>
                      <a:pt x="110" y="49"/>
                      <a:pt x="109" y="50"/>
                    </a:cubicBezTo>
                    <a:cubicBezTo>
                      <a:pt x="109" y="51"/>
                      <a:pt x="108" y="52"/>
                      <a:pt x="107" y="52"/>
                    </a:cubicBezTo>
                    <a:cubicBezTo>
                      <a:pt x="105" y="53"/>
                      <a:pt x="102" y="53"/>
                      <a:pt x="102" y="53"/>
                    </a:cubicBezTo>
                    <a:cubicBezTo>
                      <a:pt x="102" y="53"/>
                      <a:pt x="99" y="54"/>
                      <a:pt x="98" y="54"/>
                    </a:cubicBezTo>
                    <a:cubicBezTo>
                      <a:pt x="96" y="54"/>
                      <a:pt x="95" y="52"/>
                      <a:pt x="93" y="49"/>
                    </a:cubicBezTo>
                    <a:cubicBezTo>
                      <a:pt x="92" y="49"/>
                      <a:pt x="92" y="49"/>
                      <a:pt x="92" y="49"/>
                    </a:cubicBezTo>
                    <a:cubicBezTo>
                      <a:pt x="91" y="49"/>
                      <a:pt x="91" y="49"/>
                      <a:pt x="91" y="49"/>
                    </a:cubicBezTo>
                    <a:cubicBezTo>
                      <a:pt x="91" y="49"/>
                      <a:pt x="91" y="49"/>
                      <a:pt x="91" y="49"/>
                    </a:cubicBezTo>
                    <a:cubicBezTo>
                      <a:pt x="90" y="49"/>
                      <a:pt x="88" y="49"/>
                      <a:pt x="88" y="46"/>
                    </a:cubicBezTo>
                    <a:cubicBezTo>
                      <a:pt x="88" y="45"/>
                      <a:pt x="88" y="43"/>
                      <a:pt x="88" y="43"/>
                    </a:cubicBezTo>
                    <a:cubicBezTo>
                      <a:pt x="88" y="43"/>
                      <a:pt x="88" y="43"/>
                      <a:pt x="88" y="43"/>
                    </a:cubicBezTo>
                    <a:cubicBezTo>
                      <a:pt x="85" y="39"/>
                      <a:pt x="84" y="36"/>
                      <a:pt x="84" y="36"/>
                    </a:cubicBezTo>
                    <a:cubicBezTo>
                      <a:pt x="84" y="34"/>
                      <a:pt x="84" y="34"/>
                      <a:pt x="84" y="34"/>
                    </a:cubicBezTo>
                    <a:cubicBezTo>
                      <a:pt x="90" y="30"/>
                      <a:pt x="90" y="30"/>
                      <a:pt x="90" y="30"/>
                    </a:cubicBezTo>
                    <a:cubicBezTo>
                      <a:pt x="91" y="30"/>
                      <a:pt x="91" y="30"/>
                      <a:pt x="91" y="30"/>
                    </a:cubicBezTo>
                    <a:cubicBezTo>
                      <a:pt x="91" y="30"/>
                      <a:pt x="93" y="30"/>
                      <a:pt x="94" y="31"/>
                    </a:cubicBezTo>
                    <a:cubicBezTo>
                      <a:pt x="93" y="30"/>
                      <a:pt x="93" y="29"/>
                      <a:pt x="93" y="29"/>
                    </a:cubicBezTo>
                    <a:cubicBezTo>
                      <a:pt x="92" y="28"/>
                      <a:pt x="91" y="27"/>
                      <a:pt x="92" y="25"/>
                    </a:cubicBezTo>
                    <a:cubicBezTo>
                      <a:pt x="92" y="25"/>
                      <a:pt x="93" y="23"/>
                      <a:pt x="95" y="23"/>
                    </a:cubicBezTo>
                    <a:cubicBezTo>
                      <a:pt x="96" y="23"/>
                      <a:pt x="97" y="23"/>
                      <a:pt x="98" y="23"/>
                    </a:cubicBezTo>
                    <a:cubicBezTo>
                      <a:pt x="98" y="23"/>
                      <a:pt x="99" y="23"/>
                      <a:pt x="100" y="23"/>
                    </a:cubicBezTo>
                    <a:cubicBezTo>
                      <a:pt x="100" y="23"/>
                      <a:pt x="100" y="23"/>
                      <a:pt x="101" y="24"/>
                    </a:cubicBezTo>
                    <a:cubicBezTo>
                      <a:pt x="101" y="23"/>
                      <a:pt x="101" y="23"/>
                      <a:pt x="101" y="23"/>
                    </a:cubicBezTo>
                    <a:cubicBezTo>
                      <a:pt x="101" y="21"/>
                      <a:pt x="103" y="20"/>
                      <a:pt x="104" y="20"/>
                    </a:cubicBezTo>
                    <a:cubicBezTo>
                      <a:pt x="105" y="20"/>
                      <a:pt x="106" y="20"/>
                      <a:pt x="106" y="19"/>
                    </a:cubicBezTo>
                    <a:cubicBezTo>
                      <a:pt x="106" y="17"/>
                      <a:pt x="107" y="14"/>
                      <a:pt x="109" y="14"/>
                    </a:cubicBezTo>
                    <a:cubicBezTo>
                      <a:pt x="110" y="14"/>
                      <a:pt x="112" y="15"/>
                      <a:pt x="113" y="15"/>
                    </a:cubicBezTo>
                    <a:cubicBezTo>
                      <a:pt x="114" y="14"/>
                      <a:pt x="115" y="14"/>
                      <a:pt x="116" y="14"/>
                    </a:cubicBezTo>
                    <a:cubicBezTo>
                      <a:pt x="117" y="14"/>
                      <a:pt x="117" y="14"/>
                      <a:pt x="118" y="14"/>
                    </a:cubicBezTo>
                    <a:cubicBezTo>
                      <a:pt x="118" y="13"/>
                      <a:pt x="118" y="12"/>
                      <a:pt x="119" y="11"/>
                    </a:cubicBezTo>
                    <a:cubicBezTo>
                      <a:pt x="119" y="11"/>
                      <a:pt x="119" y="11"/>
                      <a:pt x="119" y="11"/>
                    </a:cubicBezTo>
                    <a:cubicBezTo>
                      <a:pt x="120" y="10"/>
                      <a:pt x="120" y="10"/>
                      <a:pt x="120" y="10"/>
                    </a:cubicBezTo>
                    <a:cubicBezTo>
                      <a:pt x="121" y="10"/>
                      <a:pt x="121" y="10"/>
                      <a:pt x="122" y="10"/>
                    </a:cubicBezTo>
                    <a:cubicBezTo>
                      <a:pt x="122" y="9"/>
                      <a:pt x="122" y="9"/>
                      <a:pt x="122" y="9"/>
                    </a:cubicBezTo>
                    <a:cubicBezTo>
                      <a:pt x="122" y="9"/>
                      <a:pt x="122" y="8"/>
                      <a:pt x="123" y="8"/>
                    </a:cubicBezTo>
                    <a:cubicBezTo>
                      <a:pt x="121" y="6"/>
                      <a:pt x="121" y="6"/>
                      <a:pt x="121" y="6"/>
                    </a:cubicBezTo>
                    <a:cubicBezTo>
                      <a:pt x="121" y="6"/>
                      <a:pt x="120" y="5"/>
                      <a:pt x="120" y="5"/>
                    </a:cubicBezTo>
                    <a:cubicBezTo>
                      <a:pt x="120" y="5"/>
                      <a:pt x="119" y="5"/>
                      <a:pt x="119" y="4"/>
                    </a:cubicBezTo>
                    <a:cubicBezTo>
                      <a:pt x="119" y="4"/>
                      <a:pt x="118" y="3"/>
                      <a:pt x="118" y="3"/>
                    </a:cubicBezTo>
                    <a:cubicBezTo>
                      <a:pt x="118" y="3"/>
                      <a:pt x="118" y="2"/>
                      <a:pt x="118" y="2"/>
                    </a:cubicBezTo>
                    <a:cubicBezTo>
                      <a:pt x="118" y="2"/>
                      <a:pt x="117" y="1"/>
                      <a:pt x="116" y="0"/>
                    </a:cubicBezTo>
                    <a:cubicBezTo>
                      <a:pt x="115" y="0"/>
                      <a:pt x="115" y="0"/>
                      <a:pt x="115" y="0"/>
                    </a:cubicBezTo>
                    <a:cubicBezTo>
                      <a:pt x="114" y="0"/>
                      <a:pt x="114" y="1"/>
                      <a:pt x="114" y="1"/>
                    </a:cubicBezTo>
                    <a:cubicBezTo>
                      <a:pt x="114" y="1"/>
                      <a:pt x="114" y="1"/>
                      <a:pt x="115" y="1"/>
                    </a:cubicBezTo>
                    <a:cubicBezTo>
                      <a:pt x="115" y="2"/>
                      <a:pt x="115" y="2"/>
                      <a:pt x="115" y="2"/>
                    </a:cubicBezTo>
                    <a:cubicBezTo>
                      <a:pt x="116" y="2"/>
                      <a:pt x="116" y="3"/>
                      <a:pt x="116" y="3"/>
                    </a:cubicBezTo>
                    <a:cubicBezTo>
                      <a:pt x="116" y="3"/>
                      <a:pt x="117" y="4"/>
                      <a:pt x="117" y="4"/>
                    </a:cubicBezTo>
                    <a:cubicBezTo>
                      <a:pt x="117" y="4"/>
                      <a:pt x="116" y="4"/>
                      <a:pt x="116" y="4"/>
                    </a:cubicBezTo>
                    <a:cubicBezTo>
                      <a:pt x="116" y="4"/>
                      <a:pt x="115" y="4"/>
                      <a:pt x="115" y="4"/>
                    </a:cubicBezTo>
                    <a:cubicBezTo>
                      <a:pt x="115" y="4"/>
                      <a:pt x="114" y="4"/>
                      <a:pt x="114" y="4"/>
                    </a:cubicBezTo>
                    <a:cubicBezTo>
                      <a:pt x="115" y="3"/>
                      <a:pt x="115" y="3"/>
                      <a:pt x="115" y="3"/>
                    </a:cubicBezTo>
                    <a:cubicBezTo>
                      <a:pt x="114" y="3"/>
                      <a:pt x="114" y="3"/>
                      <a:pt x="114" y="3"/>
                    </a:cubicBezTo>
                    <a:cubicBezTo>
                      <a:pt x="114" y="3"/>
                      <a:pt x="114" y="2"/>
                      <a:pt x="113" y="2"/>
                    </a:cubicBezTo>
                    <a:cubicBezTo>
                      <a:pt x="113" y="2"/>
                      <a:pt x="113" y="2"/>
                      <a:pt x="113" y="2"/>
                    </a:cubicBezTo>
                    <a:cubicBezTo>
                      <a:pt x="112" y="2"/>
                      <a:pt x="111" y="2"/>
                      <a:pt x="110" y="2"/>
                    </a:cubicBezTo>
                    <a:cubicBezTo>
                      <a:pt x="110" y="2"/>
                      <a:pt x="110" y="3"/>
                      <a:pt x="110" y="3"/>
                    </a:cubicBezTo>
                    <a:cubicBezTo>
                      <a:pt x="109" y="4"/>
                      <a:pt x="109" y="4"/>
                      <a:pt x="109" y="4"/>
                    </a:cubicBezTo>
                    <a:cubicBezTo>
                      <a:pt x="109" y="5"/>
                      <a:pt x="109" y="5"/>
                      <a:pt x="109" y="5"/>
                    </a:cubicBezTo>
                    <a:cubicBezTo>
                      <a:pt x="109" y="6"/>
                      <a:pt x="109" y="7"/>
                      <a:pt x="109" y="7"/>
                    </a:cubicBezTo>
                    <a:cubicBezTo>
                      <a:pt x="109" y="7"/>
                      <a:pt x="110" y="8"/>
                      <a:pt x="110" y="8"/>
                    </a:cubicBezTo>
                    <a:cubicBezTo>
                      <a:pt x="111" y="9"/>
                      <a:pt x="109" y="10"/>
                      <a:pt x="109" y="10"/>
                    </a:cubicBezTo>
                    <a:cubicBezTo>
                      <a:pt x="108" y="11"/>
                      <a:pt x="108" y="11"/>
                      <a:pt x="108" y="11"/>
                    </a:cubicBezTo>
                    <a:cubicBezTo>
                      <a:pt x="108" y="11"/>
                      <a:pt x="108" y="11"/>
                      <a:pt x="108" y="11"/>
                    </a:cubicBezTo>
                    <a:cubicBezTo>
                      <a:pt x="109" y="11"/>
                      <a:pt x="109" y="11"/>
                      <a:pt x="109" y="11"/>
                    </a:cubicBezTo>
                    <a:cubicBezTo>
                      <a:pt x="109" y="12"/>
                      <a:pt x="108" y="12"/>
                      <a:pt x="108" y="12"/>
                    </a:cubicBezTo>
                    <a:cubicBezTo>
                      <a:pt x="107" y="12"/>
                      <a:pt x="107" y="12"/>
                      <a:pt x="107" y="12"/>
                    </a:cubicBezTo>
                    <a:cubicBezTo>
                      <a:pt x="107" y="13"/>
                      <a:pt x="107" y="13"/>
                      <a:pt x="107" y="13"/>
                    </a:cubicBezTo>
                    <a:cubicBezTo>
                      <a:pt x="106" y="12"/>
                      <a:pt x="106" y="12"/>
                      <a:pt x="106" y="12"/>
                    </a:cubicBezTo>
                    <a:cubicBezTo>
                      <a:pt x="106" y="13"/>
                      <a:pt x="106" y="13"/>
                      <a:pt x="106" y="13"/>
                    </a:cubicBezTo>
                    <a:cubicBezTo>
                      <a:pt x="106" y="12"/>
                      <a:pt x="106" y="12"/>
                      <a:pt x="106" y="12"/>
                    </a:cubicBezTo>
                    <a:cubicBezTo>
                      <a:pt x="107" y="11"/>
                      <a:pt x="107" y="11"/>
                      <a:pt x="107" y="11"/>
                    </a:cubicBezTo>
                    <a:cubicBezTo>
                      <a:pt x="107" y="11"/>
                      <a:pt x="107" y="10"/>
                      <a:pt x="107" y="10"/>
                    </a:cubicBezTo>
                    <a:cubicBezTo>
                      <a:pt x="107" y="10"/>
                      <a:pt x="107" y="9"/>
                      <a:pt x="108" y="9"/>
                    </a:cubicBezTo>
                    <a:cubicBezTo>
                      <a:pt x="108" y="8"/>
                      <a:pt x="108" y="8"/>
                      <a:pt x="108" y="8"/>
                    </a:cubicBezTo>
                    <a:cubicBezTo>
                      <a:pt x="108" y="8"/>
                      <a:pt x="107" y="7"/>
                      <a:pt x="107" y="7"/>
                    </a:cubicBezTo>
                    <a:cubicBezTo>
                      <a:pt x="107" y="7"/>
                      <a:pt x="107" y="7"/>
                      <a:pt x="107" y="6"/>
                    </a:cubicBezTo>
                    <a:cubicBezTo>
                      <a:pt x="107" y="6"/>
                      <a:pt x="107" y="6"/>
                      <a:pt x="107" y="5"/>
                    </a:cubicBezTo>
                    <a:cubicBezTo>
                      <a:pt x="107" y="5"/>
                      <a:pt x="107" y="3"/>
                      <a:pt x="107" y="3"/>
                    </a:cubicBezTo>
                    <a:cubicBezTo>
                      <a:pt x="107" y="2"/>
                      <a:pt x="106" y="2"/>
                      <a:pt x="106" y="2"/>
                    </a:cubicBezTo>
                    <a:cubicBezTo>
                      <a:pt x="106" y="2"/>
                      <a:pt x="106" y="2"/>
                      <a:pt x="105" y="2"/>
                    </a:cubicBezTo>
                    <a:cubicBezTo>
                      <a:pt x="105" y="2"/>
                      <a:pt x="105" y="2"/>
                      <a:pt x="105" y="2"/>
                    </a:cubicBezTo>
                    <a:cubicBezTo>
                      <a:pt x="104" y="3"/>
                      <a:pt x="104" y="3"/>
                      <a:pt x="103" y="3"/>
                    </a:cubicBezTo>
                    <a:cubicBezTo>
                      <a:pt x="102" y="4"/>
                      <a:pt x="102" y="4"/>
                      <a:pt x="102" y="4"/>
                    </a:cubicBezTo>
                    <a:cubicBezTo>
                      <a:pt x="102" y="5"/>
                      <a:pt x="101" y="6"/>
                      <a:pt x="100" y="6"/>
                    </a:cubicBezTo>
                    <a:cubicBezTo>
                      <a:pt x="100" y="6"/>
                      <a:pt x="99" y="5"/>
                      <a:pt x="99" y="4"/>
                    </a:cubicBezTo>
                    <a:cubicBezTo>
                      <a:pt x="99" y="4"/>
                      <a:pt x="98" y="4"/>
                      <a:pt x="98" y="4"/>
                    </a:cubicBezTo>
                    <a:cubicBezTo>
                      <a:pt x="98" y="3"/>
                      <a:pt x="98" y="3"/>
                      <a:pt x="98" y="3"/>
                    </a:cubicBezTo>
                    <a:cubicBezTo>
                      <a:pt x="97" y="3"/>
                      <a:pt x="96" y="3"/>
                      <a:pt x="96" y="3"/>
                    </a:cubicBezTo>
                    <a:cubicBezTo>
                      <a:pt x="95" y="4"/>
                      <a:pt x="95" y="4"/>
                      <a:pt x="95" y="4"/>
                    </a:cubicBezTo>
                    <a:cubicBezTo>
                      <a:pt x="95" y="4"/>
                      <a:pt x="94" y="4"/>
                      <a:pt x="94" y="4"/>
                    </a:cubicBezTo>
                    <a:cubicBezTo>
                      <a:pt x="94" y="4"/>
                      <a:pt x="93" y="3"/>
                      <a:pt x="93" y="3"/>
                    </a:cubicBezTo>
                    <a:cubicBezTo>
                      <a:pt x="92" y="4"/>
                      <a:pt x="92" y="4"/>
                      <a:pt x="92" y="4"/>
                    </a:cubicBezTo>
                    <a:cubicBezTo>
                      <a:pt x="92" y="4"/>
                      <a:pt x="91" y="4"/>
                      <a:pt x="91" y="3"/>
                    </a:cubicBezTo>
                    <a:cubicBezTo>
                      <a:pt x="89" y="4"/>
                      <a:pt x="89" y="4"/>
                      <a:pt x="89" y="4"/>
                    </a:cubicBezTo>
                    <a:cubicBezTo>
                      <a:pt x="89" y="4"/>
                      <a:pt x="89" y="5"/>
                      <a:pt x="88" y="6"/>
                    </a:cubicBezTo>
                    <a:cubicBezTo>
                      <a:pt x="88" y="6"/>
                      <a:pt x="87" y="7"/>
                      <a:pt x="87" y="7"/>
                    </a:cubicBezTo>
                    <a:cubicBezTo>
                      <a:pt x="86" y="7"/>
                      <a:pt x="86" y="7"/>
                      <a:pt x="86" y="8"/>
                    </a:cubicBezTo>
                    <a:cubicBezTo>
                      <a:pt x="85" y="8"/>
                      <a:pt x="85" y="8"/>
                      <a:pt x="85" y="8"/>
                    </a:cubicBezTo>
                    <a:cubicBezTo>
                      <a:pt x="84" y="9"/>
                      <a:pt x="84" y="9"/>
                      <a:pt x="84" y="9"/>
                    </a:cubicBezTo>
                    <a:cubicBezTo>
                      <a:pt x="84" y="9"/>
                      <a:pt x="84" y="9"/>
                      <a:pt x="84" y="9"/>
                    </a:cubicBezTo>
                    <a:cubicBezTo>
                      <a:pt x="84" y="9"/>
                      <a:pt x="84" y="9"/>
                      <a:pt x="84" y="9"/>
                    </a:cubicBezTo>
                    <a:cubicBezTo>
                      <a:pt x="84" y="9"/>
                      <a:pt x="84" y="9"/>
                      <a:pt x="84" y="9"/>
                    </a:cubicBezTo>
                    <a:cubicBezTo>
                      <a:pt x="84" y="9"/>
                      <a:pt x="84" y="10"/>
                      <a:pt x="84" y="11"/>
                    </a:cubicBezTo>
                    <a:cubicBezTo>
                      <a:pt x="84" y="11"/>
                      <a:pt x="84" y="11"/>
                      <a:pt x="83" y="11"/>
                    </a:cubicBezTo>
                    <a:cubicBezTo>
                      <a:pt x="83" y="12"/>
                      <a:pt x="84" y="12"/>
                      <a:pt x="84" y="12"/>
                    </a:cubicBezTo>
                    <a:cubicBezTo>
                      <a:pt x="85" y="13"/>
                      <a:pt x="85" y="13"/>
                      <a:pt x="85" y="14"/>
                    </a:cubicBezTo>
                    <a:cubicBezTo>
                      <a:pt x="86" y="14"/>
                      <a:pt x="86" y="15"/>
                      <a:pt x="86" y="15"/>
                    </a:cubicBezTo>
                    <a:cubicBezTo>
                      <a:pt x="86" y="15"/>
                      <a:pt x="85" y="15"/>
                      <a:pt x="85" y="15"/>
                    </a:cubicBezTo>
                    <a:cubicBezTo>
                      <a:pt x="85" y="15"/>
                      <a:pt x="84" y="15"/>
                      <a:pt x="84" y="15"/>
                    </a:cubicBezTo>
                    <a:cubicBezTo>
                      <a:pt x="82" y="15"/>
                      <a:pt x="82" y="15"/>
                      <a:pt x="82" y="15"/>
                    </a:cubicBezTo>
                    <a:cubicBezTo>
                      <a:pt x="81" y="15"/>
                      <a:pt x="81" y="15"/>
                      <a:pt x="81" y="15"/>
                    </a:cubicBezTo>
                    <a:cubicBezTo>
                      <a:pt x="81" y="15"/>
                      <a:pt x="80" y="15"/>
                      <a:pt x="80" y="15"/>
                    </a:cubicBezTo>
                    <a:cubicBezTo>
                      <a:pt x="80" y="15"/>
                      <a:pt x="81" y="16"/>
                      <a:pt x="82" y="16"/>
                    </a:cubicBezTo>
                    <a:cubicBezTo>
                      <a:pt x="83" y="17"/>
                      <a:pt x="83" y="17"/>
                      <a:pt x="83" y="17"/>
                    </a:cubicBezTo>
                    <a:cubicBezTo>
                      <a:pt x="83" y="17"/>
                      <a:pt x="83" y="17"/>
                      <a:pt x="83" y="18"/>
                    </a:cubicBezTo>
                    <a:cubicBezTo>
                      <a:pt x="83" y="18"/>
                      <a:pt x="82" y="18"/>
                      <a:pt x="81" y="18"/>
                    </a:cubicBezTo>
                    <a:cubicBezTo>
                      <a:pt x="81" y="18"/>
                      <a:pt x="80" y="18"/>
                      <a:pt x="80" y="18"/>
                    </a:cubicBezTo>
                    <a:cubicBezTo>
                      <a:pt x="79" y="18"/>
                      <a:pt x="79" y="18"/>
                      <a:pt x="79" y="18"/>
                    </a:cubicBezTo>
                    <a:cubicBezTo>
                      <a:pt x="79" y="17"/>
                      <a:pt x="78" y="17"/>
                      <a:pt x="77" y="16"/>
                    </a:cubicBezTo>
                    <a:cubicBezTo>
                      <a:pt x="76" y="16"/>
                      <a:pt x="76" y="16"/>
                      <a:pt x="76" y="16"/>
                    </a:cubicBezTo>
                    <a:cubicBezTo>
                      <a:pt x="76" y="17"/>
                      <a:pt x="76" y="17"/>
                      <a:pt x="75" y="18"/>
                    </a:cubicBezTo>
                    <a:cubicBezTo>
                      <a:pt x="75" y="18"/>
                      <a:pt x="75" y="18"/>
                      <a:pt x="75" y="18"/>
                    </a:cubicBezTo>
                    <a:cubicBezTo>
                      <a:pt x="74" y="18"/>
                      <a:pt x="74" y="19"/>
                      <a:pt x="74" y="19"/>
                    </a:cubicBezTo>
                    <a:cubicBezTo>
                      <a:pt x="73" y="20"/>
                      <a:pt x="73" y="20"/>
                      <a:pt x="73" y="20"/>
                    </a:cubicBezTo>
                    <a:cubicBezTo>
                      <a:pt x="73" y="20"/>
                      <a:pt x="73" y="20"/>
                      <a:pt x="73" y="21"/>
                    </a:cubicBezTo>
                    <a:cubicBezTo>
                      <a:pt x="75" y="21"/>
                      <a:pt x="75" y="21"/>
                      <a:pt x="75" y="21"/>
                    </a:cubicBezTo>
                    <a:cubicBezTo>
                      <a:pt x="74" y="21"/>
                      <a:pt x="76" y="23"/>
                      <a:pt x="77" y="24"/>
                    </a:cubicBezTo>
                    <a:cubicBezTo>
                      <a:pt x="78" y="24"/>
                      <a:pt x="78" y="24"/>
                      <a:pt x="78" y="24"/>
                    </a:cubicBezTo>
                    <a:cubicBezTo>
                      <a:pt x="79" y="24"/>
                      <a:pt x="79" y="24"/>
                      <a:pt x="79" y="24"/>
                    </a:cubicBezTo>
                    <a:cubicBezTo>
                      <a:pt x="80" y="25"/>
                      <a:pt x="81" y="25"/>
                      <a:pt x="81" y="26"/>
                    </a:cubicBezTo>
                    <a:cubicBezTo>
                      <a:pt x="81" y="25"/>
                      <a:pt x="82" y="24"/>
                      <a:pt x="83" y="24"/>
                    </a:cubicBezTo>
                    <a:cubicBezTo>
                      <a:pt x="84" y="24"/>
                      <a:pt x="84" y="26"/>
                      <a:pt x="85" y="26"/>
                    </a:cubicBezTo>
                    <a:cubicBezTo>
                      <a:pt x="85" y="26"/>
                      <a:pt x="85" y="26"/>
                      <a:pt x="85" y="26"/>
                    </a:cubicBezTo>
                    <a:cubicBezTo>
                      <a:pt x="87" y="24"/>
                      <a:pt x="87" y="24"/>
                      <a:pt x="87" y="24"/>
                    </a:cubicBezTo>
                    <a:cubicBezTo>
                      <a:pt x="87" y="25"/>
                      <a:pt x="87" y="25"/>
                      <a:pt x="87" y="25"/>
                    </a:cubicBezTo>
                    <a:cubicBezTo>
                      <a:pt x="87" y="25"/>
                      <a:pt x="87" y="25"/>
                      <a:pt x="87" y="25"/>
                    </a:cubicBezTo>
                    <a:cubicBezTo>
                      <a:pt x="87" y="25"/>
                      <a:pt x="87" y="25"/>
                      <a:pt x="87" y="25"/>
                    </a:cubicBezTo>
                    <a:cubicBezTo>
                      <a:pt x="87" y="28"/>
                      <a:pt x="87" y="28"/>
                      <a:pt x="87" y="28"/>
                    </a:cubicBezTo>
                    <a:cubicBezTo>
                      <a:pt x="87" y="28"/>
                      <a:pt x="86" y="29"/>
                      <a:pt x="85" y="29"/>
                    </a:cubicBezTo>
                    <a:cubicBezTo>
                      <a:pt x="85" y="29"/>
                      <a:pt x="85" y="30"/>
                      <a:pt x="85" y="30"/>
                    </a:cubicBezTo>
                    <a:cubicBezTo>
                      <a:pt x="84" y="31"/>
                      <a:pt x="84" y="31"/>
                      <a:pt x="83" y="31"/>
                    </a:cubicBezTo>
                    <a:cubicBezTo>
                      <a:pt x="83" y="31"/>
                      <a:pt x="82" y="31"/>
                      <a:pt x="82" y="31"/>
                    </a:cubicBezTo>
                    <a:cubicBezTo>
                      <a:pt x="82" y="31"/>
                      <a:pt x="81" y="31"/>
                      <a:pt x="80" y="31"/>
                    </a:cubicBezTo>
                    <a:cubicBezTo>
                      <a:pt x="79" y="31"/>
                      <a:pt x="78" y="32"/>
                      <a:pt x="78" y="32"/>
                    </a:cubicBezTo>
                    <a:cubicBezTo>
                      <a:pt x="78" y="32"/>
                      <a:pt x="77" y="33"/>
                      <a:pt x="75" y="33"/>
                    </a:cubicBezTo>
                    <a:cubicBezTo>
                      <a:pt x="74" y="33"/>
                      <a:pt x="74" y="33"/>
                      <a:pt x="73" y="34"/>
                    </a:cubicBezTo>
                    <a:cubicBezTo>
                      <a:pt x="73" y="34"/>
                      <a:pt x="73" y="34"/>
                      <a:pt x="73" y="34"/>
                    </a:cubicBezTo>
                    <a:cubicBezTo>
                      <a:pt x="72" y="35"/>
                      <a:pt x="73" y="35"/>
                      <a:pt x="73" y="35"/>
                    </a:cubicBezTo>
                    <a:cubicBezTo>
                      <a:pt x="74" y="36"/>
                      <a:pt x="74" y="36"/>
                      <a:pt x="74" y="36"/>
                    </a:cubicBezTo>
                    <a:cubicBezTo>
                      <a:pt x="75" y="37"/>
                      <a:pt x="75" y="37"/>
                      <a:pt x="75" y="37"/>
                    </a:cubicBezTo>
                    <a:cubicBezTo>
                      <a:pt x="75" y="37"/>
                      <a:pt x="74" y="38"/>
                      <a:pt x="72" y="38"/>
                    </a:cubicBezTo>
                    <a:cubicBezTo>
                      <a:pt x="72" y="38"/>
                      <a:pt x="72" y="38"/>
                      <a:pt x="73" y="39"/>
                    </a:cubicBezTo>
                    <a:cubicBezTo>
                      <a:pt x="74" y="41"/>
                      <a:pt x="74" y="41"/>
                      <a:pt x="74" y="41"/>
                    </a:cubicBezTo>
                    <a:cubicBezTo>
                      <a:pt x="73" y="41"/>
                      <a:pt x="73" y="41"/>
                      <a:pt x="73" y="41"/>
                    </a:cubicBezTo>
                    <a:cubicBezTo>
                      <a:pt x="73" y="41"/>
                      <a:pt x="73" y="41"/>
                      <a:pt x="73" y="41"/>
                    </a:cubicBezTo>
                    <a:cubicBezTo>
                      <a:pt x="73" y="41"/>
                      <a:pt x="73" y="41"/>
                      <a:pt x="73" y="41"/>
                    </a:cubicBezTo>
                    <a:cubicBezTo>
                      <a:pt x="72" y="41"/>
                      <a:pt x="72" y="41"/>
                      <a:pt x="72" y="41"/>
                    </a:cubicBezTo>
                    <a:cubicBezTo>
                      <a:pt x="70" y="39"/>
                      <a:pt x="70" y="39"/>
                      <a:pt x="70" y="38"/>
                    </a:cubicBezTo>
                    <a:cubicBezTo>
                      <a:pt x="70" y="38"/>
                      <a:pt x="70" y="38"/>
                      <a:pt x="69" y="38"/>
                    </a:cubicBezTo>
                    <a:cubicBezTo>
                      <a:pt x="68" y="37"/>
                      <a:pt x="68" y="37"/>
                      <a:pt x="68" y="37"/>
                    </a:cubicBezTo>
                    <a:cubicBezTo>
                      <a:pt x="66" y="37"/>
                      <a:pt x="66" y="37"/>
                      <a:pt x="66" y="37"/>
                    </a:cubicBezTo>
                    <a:cubicBezTo>
                      <a:pt x="66" y="36"/>
                      <a:pt x="66" y="36"/>
                      <a:pt x="66" y="36"/>
                    </a:cubicBezTo>
                    <a:cubicBezTo>
                      <a:pt x="63" y="35"/>
                      <a:pt x="63" y="35"/>
                      <a:pt x="63" y="35"/>
                    </a:cubicBezTo>
                    <a:cubicBezTo>
                      <a:pt x="63" y="35"/>
                      <a:pt x="62" y="35"/>
                      <a:pt x="62" y="35"/>
                    </a:cubicBezTo>
                    <a:cubicBezTo>
                      <a:pt x="61" y="35"/>
                      <a:pt x="60" y="36"/>
                      <a:pt x="60" y="36"/>
                    </a:cubicBezTo>
                    <a:cubicBezTo>
                      <a:pt x="60" y="36"/>
                      <a:pt x="59" y="37"/>
                      <a:pt x="59" y="37"/>
                    </a:cubicBezTo>
                    <a:cubicBezTo>
                      <a:pt x="59" y="37"/>
                      <a:pt x="58" y="37"/>
                      <a:pt x="58" y="37"/>
                    </a:cubicBezTo>
                    <a:cubicBezTo>
                      <a:pt x="58" y="37"/>
                      <a:pt x="57" y="36"/>
                      <a:pt x="57" y="35"/>
                    </a:cubicBezTo>
                    <a:cubicBezTo>
                      <a:pt x="57" y="35"/>
                      <a:pt x="57" y="35"/>
                      <a:pt x="57" y="35"/>
                    </a:cubicBezTo>
                    <a:cubicBezTo>
                      <a:pt x="57" y="35"/>
                      <a:pt x="57" y="34"/>
                      <a:pt x="56" y="34"/>
                    </a:cubicBezTo>
                    <a:cubicBezTo>
                      <a:pt x="56" y="34"/>
                      <a:pt x="56" y="34"/>
                      <a:pt x="56" y="33"/>
                    </a:cubicBezTo>
                    <a:cubicBezTo>
                      <a:pt x="55" y="32"/>
                      <a:pt x="55" y="32"/>
                      <a:pt x="55" y="32"/>
                    </a:cubicBezTo>
                    <a:cubicBezTo>
                      <a:pt x="55" y="32"/>
                      <a:pt x="54" y="32"/>
                      <a:pt x="53" y="32"/>
                    </a:cubicBezTo>
                    <a:cubicBezTo>
                      <a:pt x="53" y="32"/>
                      <a:pt x="52" y="32"/>
                      <a:pt x="52" y="31"/>
                    </a:cubicBezTo>
                    <a:cubicBezTo>
                      <a:pt x="52" y="31"/>
                      <a:pt x="51" y="31"/>
                      <a:pt x="51" y="31"/>
                    </a:cubicBezTo>
                    <a:cubicBezTo>
                      <a:pt x="51" y="31"/>
                      <a:pt x="50" y="30"/>
                      <a:pt x="50" y="30"/>
                    </a:cubicBezTo>
                    <a:cubicBezTo>
                      <a:pt x="49" y="30"/>
                      <a:pt x="49" y="29"/>
                      <a:pt x="49" y="29"/>
                    </a:cubicBezTo>
                    <a:cubicBezTo>
                      <a:pt x="48" y="30"/>
                      <a:pt x="48" y="30"/>
                      <a:pt x="48" y="30"/>
                    </a:cubicBezTo>
                    <a:cubicBezTo>
                      <a:pt x="47" y="29"/>
                      <a:pt x="47" y="29"/>
                      <a:pt x="46" y="29"/>
                    </a:cubicBezTo>
                    <a:cubicBezTo>
                      <a:pt x="45" y="28"/>
                      <a:pt x="45" y="28"/>
                      <a:pt x="45" y="28"/>
                    </a:cubicBezTo>
                    <a:cubicBezTo>
                      <a:pt x="45" y="28"/>
                      <a:pt x="45" y="28"/>
                      <a:pt x="44" y="27"/>
                    </a:cubicBezTo>
                    <a:cubicBezTo>
                      <a:pt x="44" y="27"/>
                      <a:pt x="43" y="27"/>
                      <a:pt x="43" y="27"/>
                    </a:cubicBezTo>
                    <a:cubicBezTo>
                      <a:pt x="43" y="28"/>
                      <a:pt x="43" y="28"/>
                      <a:pt x="43" y="28"/>
                    </a:cubicBezTo>
                    <a:cubicBezTo>
                      <a:pt x="44" y="29"/>
                      <a:pt x="44" y="30"/>
                      <a:pt x="44" y="30"/>
                    </a:cubicBezTo>
                    <a:cubicBezTo>
                      <a:pt x="43" y="30"/>
                      <a:pt x="42" y="30"/>
                      <a:pt x="41" y="29"/>
                    </a:cubicBezTo>
                    <a:cubicBezTo>
                      <a:pt x="40" y="29"/>
                      <a:pt x="40" y="29"/>
                      <a:pt x="40" y="29"/>
                    </a:cubicBezTo>
                    <a:cubicBezTo>
                      <a:pt x="39" y="28"/>
                      <a:pt x="39" y="28"/>
                      <a:pt x="39" y="28"/>
                    </a:cubicBezTo>
                    <a:cubicBezTo>
                      <a:pt x="39" y="28"/>
                      <a:pt x="38" y="28"/>
                      <a:pt x="38" y="28"/>
                    </a:cubicBezTo>
                    <a:cubicBezTo>
                      <a:pt x="38" y="28"/>
                      <a:pt x="37" y="29"/>
                      <a:pt x="37" y="29"/>
                    </a:cubicBezTo>
                    <a:cubicBezTo>
                      <a:pt x="36" y="29"/>
                      <a:pt x="36" y="29"/>
                      <a:pt x="36" y="29"/>
                    </a:cubicBezTo>
                    <a:cubicBezTo>
                      <a:pt x="36" y="31"/>
                      <a:pt x="36" y="31"/>
                      <a:pt x="36" y="31"/>
                    </a:cubicBezTo>
                    <a:cubicBezTo>
                      <a:pt x="36" y="32"/>
                      <a:pt x="36" y="32"/>
                      <a:pt x="35" y="32"/>
                    </a:cubicBezTo>
                    <a:cubicBezTo>
                      <a:pt x="34" y="32"/>
                      <a:pt x="34" y="32"/>
                      <a:pt x="34" y="33"/>
                    </a:cubicBezTo>
                    <a:cubicBezTo>
                      <a:pt x="34" y="33"/>
                      <a:pt x="34" y="34"/>
                      <a:pt x="34" y="34"/>
                    </a:cubicBezTo>
                    <a:cubicBezTo>
                      <a:pt x="34" y="34"/>
                      <a:pt x="34" y="34"/>
                      <a:pt x="34" y="34"/>
                    </a:cubicBezTo>
                    <a:cubicBezTo>
                      <a:pt x="34" y="34"/>
                      <a:pt x="35" y="34"/>
                      <a:pt x="35" y="33"/>
                    </a:cubicBezTo>
                    <a:cubicBezTo>
                      <a:pt x="36" y="33"/>
                      <a:pt x="36" y="33"/>
                      <a:pt x="36" y="33"/>
                    </a:cubicBezTo>
                    <a:cubicBezTo>
                      <a:pt x="35" y="33"/>
                      <a:pt x="35" y="33"/>
                      <a:pt x="35" y="33"/>
                    </a:cubicBezTo>
                    <a:cubicBezTo>
                      <a:pt x="35" y="32"/>
                      <a:pt x="36" y="32"/>
                      <a:pt x="36" y="32"/>
                    </a:cubicBezTo>
                    <a:cubicBezTo>
                      <a:pt x="37" y="32"/>
                      <a:pt x="37" y="32"/>
                      <a:pt x="37" y="32"/>
                    </a:cubicBezTo>
                    <a:cubicBezTo>
                      <a:pt x="37" y="31"/>
                      <a:pt x="38" y="31"/>
                      <a:pt x="38" y="31"/>
                    </a:cubicBezTo>
                    <a:cubicBezTo>
                      <a:pt x="39" y="31"/>
                      <a:pt x="39" y="31"/>
                      <a:pt x="39" y="32"/>
                    </a:cubicBezTo>
                    <a:cubicBezTo>
                      <a:pt x="39" y="32"/>
                      <a:pt x="39" y="33"/>
                      <a:pt x="38" y="33"/>
                    </a:cubicBezTo>
                    <a:cubicBezTo>
                      <a:pt x="39" y="34"/>
                      <a:pt x="39" y="34"/>
                      <a:pt x="39" y="34"/>
                    </a:cubicBezTo>
                    <a:cubicBezTo>
                      <a:pt x="39" y="35"/>
                      <a:pt x="38" y="35"/>
                      <a:pt x="38" y="35"/>
                    </a:cubicBezTo>
                    <a:cubicBezTo>
                      <a:pt x="38" y="35"/>
                      <a:pt x="37" y="36"/>
                      <a:pt x="37" y="36"/>
                    </a:cubicBezTo>
                    <a:cubicBezTo>
                      <a:pt x="37" y="37"/>
                      <a:pt x="37" y="37"/>
                      <a:pt x="37" y="38"/>
                    </a:cubicBezTo>
                    <a:cubicBezTo>
                      <a:pt x="37" y="37"/>
                      <a:pt x="38" y="38"/>
                      <a:pt x="38" y="38"/>
                    </a:cubicBezTo>
                    <a:cubicBezTo>
                      <a:pt x="38" y="38"/>
                      <a:pt x="38" y="38"/>
                      <a:pt x="38" y="39"/>
                    </a:cubicBezTo>
                    <a:cubicBezTo>
                      <a:pt x="38" y="39"/>
                      <a:pt x="38" y="39"/>
                      <a:pt x="38" y="39"/>
                    </a:cubicBezTo>
                    <a:cubicBezTo>
                      <a:pt x="38" y="40"/>
                      <a:pt x="38" y="40"/>
                      <a:pt x="37" y="40"/>
                    </a:cubicBezTo>
                    <a:cubicBezTo>
                      <a:pt x="36" y="40"/>
                      <a:pt x="36" y="40"/>
                      <a:pt x="36" y="40"/>
                    </a:cubicBezTo>
                    <a:cubicBezTo>
                      <a:pt x="36" y="40"/>
                      <a:pt x="36" y="39"/>
                      <a:pt x="35" y="39"/>
                    </a:cubicBezTo>
                    <a:cubicBezTo>
                      <a:pt x="34" y="39"/>
                      <a:pt x="34" y="39"/>
                      <a:pt x="34" y="39"/>
                    </a:cubicBezTo>
                    <a:cubicBezTo>
                      <a:pt x="34" y="39"/>
                      <a:pt x="33" y="39"/>
                      <a:pt x="32" y="39"/>
                    </a:cubicBezTo>
                    <a:cubicBezTo>
                      <a:pt x="31" y="38"/>
                      <a:pt x="30" y="38"/>
                      <a:pt x="29" y="38"/>
                    </a:cubicBezTo>
                    <a:cubicBezTo>
                      <a:pt x="28" y="38"/>
                      <a:pt x="28" y="39"/>
                      <a:pt x="28" y="39"/>
                    </a:cubicBezTo>
                    <a:cubicBezTo>
                      <a:pt x="28" y="39"/>
                      <a:pt x="29" y="39"/>
                      <a:pt x="31" y="40"/>
                    </a:cubicBezTo>
                    <a:cubicBezTo>
                      <a:pt x="31" y="40"/>
                      <a:pt x="32" y="40"/>
                      <a:pt x="32" y="40"/>
                    </a:cubicBezTo>
                    <a:cubicBezTo>
                      <a:pt x="32" y="40"/>
                      <a:pt x="32" y="40"/>
                      <a:pt x="32" y="40"/>
                    </a:cubicBezTo>
                    <a:cubicBezTo>
                      <a:pt x="33" y="40"/>
                      <a:pt x="33" y="40"/>
                      <a:pt x="33" y="41"/>
                    </a:cubicBezTo>
                    <a:cubicBezTo>
                      <a:pt x="33" y="43"/>
                      <a:pt x="33" y="43"/>
                      <a:pt x="33" y="43"/>
                    </a:cubicBezTo>
                    <a:cubicBezTo>
                      <a:pt x="33" y="43"/>
                      <a:pt x="34" y="43"/>
                      <a:pt x="34" y="44"/>
                    </a:cubicBezTo>
                    <a:cubicBezTo>
                      <a:pt x="34" y="45"/>
                      <a:pt x="34" y="45"/>
                      <a:pt x="34" y="45"/>
                    </a:cubicBezTo>
                    <a:cubicBezTo>
                      <a:pt x="35" y="46"/>
                      <a:pt x="35" y="46"/>
                      <a:pt x="36" y="46"/>
                    </a:cubicBezTo>
                    <a:cubicBezTo>
                      <a:pt x="36" y="46"/>
                      <a:pt x="37" y="46"/>
                      <a:pt x="37" y="46"/>
                    </a:cubicBezTo>
                    <a:cubicBezTo>
                      <a:pt x="37" y="46"/>
                      <a:pt x="38" y="46"/>
                      <a:pt x="38" y="46"/>
                    </a:cubicBezTo>
                    <a:cubicBezTo>
                      <a:pt x="39" y="46"/>
                      <a:pt x="39" y="46"/>
                      <a:pt x="39" y="46"/>
                    </a:cubicBezTo>
                    <a:cubicBezTo>
                      <a:pt x="40" y="46"/>
                      <a:pt x="41" y="46"/>
                      <a:pt x="42" y="46"/>
                    </a:cubicBezTo>
                    <a:cubicBezTo>
                      <a:pt x="43" y="46"/>
                      <a:pt x="44" y="47"/>
                      <a:pt x="44" y="47"/>
                    </a:cubicBezTo>
                    <a:cubicBezTo>
                      <a:pt x="44" y="48"/>
                      <a:pt x="43" y="49"/>
                      <a:pt x="43" y="50"/>
                    </a:cubicBezTo>
                    <a:cubicBezTo>
                      <a:pt x="43" y="49"/>
                      <a:pt x="43" y="49"/>
                      <a:pt x="43" y="49"/>
                    </a:cubicBezTo>
                    <a:cubicBezTo>
                      <a:pt x="42" y="50"/>
                      <a:pt x="42" y="50"/>
                      <a:pt x="42" y="50"/>
                    </a:cubicBezTo>
                    <a:cubicBezTo>
                      <a:pt x="42" y="51"/>
                      <a:pt x="42" y="51"/>
                      <a:pt x="42" y="51"/>
                    </a:cubicBezTo>
                    <a:cubicBezTo>
                      <a:pt x="42" y="51"/>
                      <a:pt x="42" y="51"/>
                      <a:pt x="41" y="51"/>
                    </a:cubicBezTo>
                    <a:cubicBezTo>
                      <a:pt x="39" y="51"/>
                      <a:pt x="38" y="51"/>
                      <a:pt x="38" y="51"/>
                    </a:cubicBezTo>
                    <a:cubicBezTo>
                      <a:pt x="36" y="50"/>
                      <a:pt x="36" y="50"/>
                      <a:pt x="36" y="50"/>
                    </a:cubicBezTo>
                    <a:cubicBezTo>
                      <a:pt x="36" y="50"/>
                      <a:pt x="35" y="51"/>
                      <a:pt x="35" y="51"/>
                    </a:cubicBezTo>
                    <a:cubicBezTo>
                      <a:pt x="34" y="52"/>
                      <a:pt x="34" y="52"/>
                      <a:pt x="34" y="52"/>
                    </a:cubicBezTo>
                    <a:cubicBezTo>
                      <a:pt x="34" y="53"/>
                      <a:pt x="34" y="53"/>
                      <a:pt x="34" y="53"/>
                    </a:cubicBezTo>
                    <a:cubicBezTo>
                      <a:pt x="34" y="53"/>
                      <a:pt x="34" y="53"/>
                      <a:pt x="33" y="55"/>
                    </a:cubicBezTo>
                    <a:cubicBezTo>
                      <a:pt x="33" y="55"/>
                      <a:pt x="34" y="55"/>
                      <a:pt x="34" y="55"/>
                    </a:cubicBezTo>
                    <a:cubicBezTo>
                      <a:pt x="34" y="57"/>
                      <a:pt x="34" y="57"/>
                      <a:pt x="34" y="57"/>
                    </a:cubicBezTo>
                    <a:cubicBezTo>
                      <a:pt x="34" y="57"/>
                      <a:pt x="34" y="57"/>
                      <a:pt x="34" y="57"/>
                    </a:cubicBezTo>
                    <a:cubicBezTo>
                      <a:pt x="34" y="57"/>
                      <a:pt x="34" y="57"/>
                      <a:pt x="34" y="57"/>
                    </a:cubicBezTo>
                    <a:cubicBezTo>
                      <a:pt x="34" y="57"/>
                      <a:pt x="34" y="57"/>
                      <a:pt x="34" y="57"/>
                    </a:cubicBezTo>
                    <a:cubicBezTo>
                      <a:pt x="34" y="57"/>
                      <a:pt x="34" y="57"/>
                      <a:pt x="34" y="57"/>
                    </a:cubicBezTo>
                    <a:cubicBezTo>
                      <a:pt x="33" y="58"/>
                      <a:pt x="32" y="57"/>
                      <a:pt x="32" y="57"/>
                    </a:cubicBezTo>
                    <a:cubicBezTo>
                      <a:pt x="32" y="57"/>
                      <a:pt x="32" y="57"/>
                      <a:pt x="31" y="57"/>
                    </a:cubicBezTo>
                    <a:cubicBezTo>
                      <a:pt x="31" y="56"/>
                      <a:pt x="30" y="56"/>
                      <a:pt x="30" y="56"/>
                    </a:cubicBezTo>
                    <a:cubicBezTo>
                      <a:pt x="29" y="58"/>
                      <a:pt x="29" y="58"/>
                      <a:pt x="29" y="58"/>
                    </a:cubicBezTo>
                    <a:cubicBezTo>
                      <a:pt x="28" y="58"/>
                      <a:pt x="28" y="58"/>
                      <a:pt x="28" y="58"/>
                    </a:cubicBezTo>
                    <a:cubicBezTo>
                      <a:pt x="27" y="58"/>
                      <a:pt x="27" y="58"/>
                      <a:pt x="27" y="58"/>
                    </a:cubicBezTo>
                    <a:cubicBezTo>
                      <a:pt x="27" y="58"/>
                      <a:pt x="26" y="58"/>
                      <a:pt x="26" y="58"/>
                    </a:cubicBezTo>
                    <a:cubicBezTo>
                      <a:pt x="26" y="58"/>
                      <a:pt x="26" y="58"/>
                      <a:pt x="26" y="59"/>
                    </a:cubicBezTo>
                    <a:cubicBezTo>
                      <a:pt x="26" y="59"/>
                      <a:pt x="26" y="60"/>
                      <a:pt x="26" y="60"/>
                    </a:cubicBezTo>
                    <a:cubicBezTo>
                      <a:pt x="26" y="60"/>
                      <a:pt x="27" y="60"/>
                      <a:pt x="28" y="61"/>
                    </a:cubicBezTo>
                    <a:cubicBezTo>
                      <a:pt x="28" y="61"/>
                      <a:pt x="28" y="62"/>
                      <a:pt x="28" y="62"/>
                    </a:cubicBezTo>
                    <a:cubicBezTo>
                      <a:pt x="28" y="62"/>
                      <a:pt x="27" y="63"/>
                      <a:pt x="27" y="63"/>
                    </a:cubicBezTo>
                    <a:cubicBezTo>
                      <a:pt x="27" y="63"/>
                      <a:pt x="27" y="63"/>
                      <a:pt x="25" y="61"/>
                    </a:cubicBezTo>
                    <a:cubicBezTo>
                      <a:pt x="25" y="61"/>
                      <a:pt x="25" y="61"/>
                      <a:pt x="25" y="61"/>
                    </a:cubicBezTo>
                    <a:cubicBezTo>
                      <a:pt x="25" y="61"/>
                      <a:pt x="25" y="61"/>
                      <a:pt x="25" y="61"/>
                    </a:cubicBezTo>
                    <a:cubicBezTo>
                      <a:pt x="24" y="61"/>
                      <a:pt x="24" y="62"/>
                      <a:pt x="24" y="62"/>
                    </a:cubicBezTo>
                    <a:cubicBezTo>
                      <a:pt x="24" y="63"/>
                      <a:pt x="24" y="63"/>
                      <a:pt x="25" y="63"/>
                    </a:cubicBezTo>
                    <a:cubicBezTo>
                      <a:pt x="26" y="63"/>
                      <a:pt x="26" y="63"/>
                      <a:pt x="26" y="63"/>
                    </a:cubicBezTo>
                    <a:cubicBezTo>
                      <a:pt x="27" y="64"/>
                      <a:pt x="27" y="64"/>
                      <a:pt x="27" y="64"/>
                    </a:cubicBezTo>
                    <a:cubicBezTo>
                      <a:pt x="28" y="65"/>
                      <a:pt x="28" y="65"/>
                      <a:pt x="28" y="65"/>
                    </a:cubicBezTo>
                    <a:cubicBezTo>
                      <a:pt x="28" y="65"/>
                      <a:pt x="28" y="65"/>
                      <a:pt x="28" y="66"/>
                    </a:cubicBezTo>
                    <a:cubicBezTo>
                      <a:pt x="29" y="66"/>
                      <a:pt x="30" y="65"/>
                      <a:pt x="31" y="65"/>
                    </a:cubicBezTo>
                    <a:cubicBezTo>
                      <a:pt x="32" y="65"/>
                      <a:pt x="32" y="65"/>
                      <a:pt x="32" y="65"/>
                    </a:cubicBezTo>
                    <a:cubicBezTo>
                      <a:pt x="33" y="66"/>
                      <a:pt x="33" y="67"/>
                      <a:pt x="33" y="67"/>
                    </a:cubicBezTo>
                    <a:cubicBezTo>
                      <a:pt x="33" y="67"/>
                      <a:pt x="32" y="68"/>
                      <a:pt x="32" y="68"/>
                    </a:cubicBezTo>
                    <a:cubicBezTo>
                      <a:pt x="32" y="68"/>
                      <a:pt x="32" y="67"/>
                      <a:pt x="32" y="67"/>
                    </a:cubicBezTo>
                    <a:cubicBezTo>
                      <a:pt x="32" y="67"/>
                      <a:pt x="32" y="67"/>
                      <a:pt x="32" y="67"/>
                    </a:cubicBezTo>
                    <a:cubicBezTo>
                      <a:pt x="31" y="67"/>
                      <a:pt x="31" y="68"/>
                      <a:pt x="31" y="69"/>
                    </a:cubicBezTo>
                    <a:cubicBezTo>
                      <a:pt x="31" y="69"/>
                      <a:pt x="31" y="69"/>
                      <a:pt x="31" y="69"/>
                    </a:cubicBezTo>
                    <a:cubicBezTo>
                      <a:pt x="31" y="70"/>
                      <a:pt x="31" y="70"/>
                      <a:pt x="32" y="70"/>
                    </a:cubicBezTo>
                    <a:cubicBezTo>
                      <a:pt x="33" y="70"/>
                      <a:pt x="33" y="70"/>
                      <a:pt x="33" y="70"/>
                    </a:cubicBezTo>
                    <a:cubicBezTo>
                      <a:pt x="34" y="70"/>
                      <a:pt x="34" y="70"/>
                      <a:pt x="34" y="70"/>
                    </a:cubicBezTo>
                    <a:cubicBezTo>
                      <a:pt x="34" y="69"/>
                      <a:pt x="35" y="69"/>
                      <a:pt x="35" y="69"/>
                    </a:cubicBezTo>
                    <a:cubicBezTo>
                      <a:pt x="35" y="68"/>
                      <a:pt x="36" y="68"/>
                      <a:pt x="36" y="68"/>
                    </a:cubicBezTo>
                    <a:cubicBezTo>
                      <a:pt x="36" y="68"/>
                      <a:pt x="38" y="69"/>
                      <a:pt x="38" y="69"/>
                    </a:cubicBezTo>
                    <a:cubicBezTo>
                      <a:pt x="38" y="69"/>
                      <a:pt x="38" y="69"/>
                      <a:pt x="38" y="69"/>
                    </a:cubicBezTo>
                    <a:cubicBezTo>
                      <a:pt x="38" y="70"/>
                      <a:pt x="38" y="70"/>
                      <a:pt x="38" y="70"/>
                    </a:cubicBezTo>
                    <a:cubicBezTo>
                      <a:pt x="38" y="70"/>
                      <a:pt x="38" y="70"/>
                      <a:pt x="38" y="70"/>
                    </a:cubicBezTo>
                    <a:cubicBezTo>
                      <a:pt x="37" y="70"/>
                      <a:pt x="37" y="70"/>
                      <a:pt x="37" y="70"/>
                    </a:cubicBezTo>
                    <a:cubicBezTo>
                      <a:pt x="37" y="70"/>
                      <a:pt x="36" y="71"/>
                      <a:pt x="36" y="72"/>
                    </a:cubicBezTo>
                    <a:cubicBezTo>
                      <a:pt x="36" y="72"/>
                      <a:pt x="36" y="72"/>
                      <a:pt x="35" y="72"/>
                    </a:cubicBezTo>
                    <a:cubicBezTo>
                      <a:pt x="35" y="72"/>
                      <a:pt x="35" y="72"/>
                      <a:pt x="35" y="72"/>
                    </a:cubicBezTo>
                    <a:cubicBezTo>
                      <a:pt x="34" y="71"/>
                      <a:pt x="34" y="71"/>
                      <a:pt x="34" y="71"/>
                    </a:cubicBezTo>
                    <a:cubicBezTo>
                      <a:pt x="34" y="72"/>
                      <a:pt x="34" y="72"/>
                      <a:pt x="34" y="72"/>
                    </a:cubicBezTo>
                    <a:cubicBezTo>
                      <a:pt x="34" y="73"/>
                      <a:pt x="34" y="73"/>
                      <a:pt x="34" y="73"/>
                    </a:cubicBezTo>
                    <a:cubicBezTo>
                      <a:pt x="34" y="74"/>
                      <a:pt x="34" y="74"/>
                      <a:pt x="34" y="73"/>
                    </a:cubicBezTo>
                    <a:cubicBezTo>
                      <a:pt x="35" y="73"/>
                      <a:pt x="35" y="73"/>
                      <a:pt x="35" y="73"/>
                    </a:cubicBezTo>
                    <a:cubicBezTo>
                      <a:pt x="35" y="73"/>
                      <a:pt x="35" y="73"/>
                      <a:pt x="35" y="73"/>
                    </a:cubicBezTo>
                    <a:cubicBezTo>
                      <a:pt x="36" y="73"/>
                      <a:pt x="36" y="73"/>
                      <a:pt x="37" y="73"/>
                    </a:cubicBezTo>
                    <a:cubicBezTo>
                      <a:pt x="37" y="74"/>
                      <a:pt x="37" y="74"/>
                      <a:pt x="37" y="74"/>
                    </a:cubicBezTo>
                    <a:cubicBezTo>
                      <a:pt x="38" y="74"/>
                      <a:pt x="38" y="75"/>
                      <a:pt x="38" y="75"/>
                    </a:cubicBezTo>
                    <a:cubicBezTo>
                      <a:pt x="38" y="75"/>
                      <a:pt x="39" y="75"/>
                      <a:pt x="39" y="75"/>
                    </a:cubicBezTo>
                    <a:cubicBezTo>
                      <a:pt x="40" y="76"/>
                      <a:pt x="40" y="76"/>
                      <a:pt x="41" y="76"/>
                    </a:cubicBezTo>
                    <a:cubicBezTo>
                      <a:pt x="44" y="76"/>
                      <a:pt x="44" y="76"/>
                      <a:pt x="44" y="76"/>
                    </a:cubicBezTo>
                    <a:cubicBezTo>
                      <a:pt x="45" y="76"/>
                      <a:pt x="45" y="76"/>
                      <a:pt x="45" y="76"/>
                    </a:cubicBezTo>
                    <a:cubicBezTo>
                      <a:pt x="46" y="76"/>
                      <a:pt x="49" y="76"/>
                      <a:pt x="49" y="76"/>
                    </a:cubicBezTo>
                    <a:cubicBezTo>
                      <a:pt x="51" y="77"/>
                      <a:pt x="51" y="77"/>
                      <a:pt x="51" y="77"/>
                    </a:cubicBezTo>
                    <a:cubicBezTo>
                      <a:pt x="51" y="77"/>
                      <a:pt x="51" y="77"/>
                      <a:pt x="51" y="77"/>
                    </a:cubicBezTo>
                    <a:cubicBezTo>
                      <a:pt x="51" y="77"/>
                      <a:pt x="51" y="77"/>
                      <a:pt x="51" y="77"/>
                    </a:cubicBezTo>
                    <a:cubicBezTo>
                      <a:pt x="51" y="77"/>
                      <a:pt x="51" y="77"/>
                      <a:pt x="51" y="77"/>
                    </a:cubicBezTo>
                    <a:cubicBezTo>
                      <a:pt x="51" y="79"/>
                      <a:pt x="51" y="79"/>
                      <a:pt x="51" y="79"/>
                    </a:cubicBezTo>
                    <a:cubicBezTo>
                      <a:pt x="51" y="79"/>
                      <a:pt x="51" y="79"/>
                      <a:pt x="51" y="79"/>
                    </a:cubicBezTo>
                    <a:cubicBezTo>
                      <a:pt x="51" y="79"/>
                      <a:pt x="52" y="79"/>
                      <a:pt x="53" y="79"/>
                    </a:cubicBezTo>
                    <a:cubicBezTo>
                      <a:pt x="53" y="80"/>
                      <a:pt x="53" y="80"/>
                      <a:pt x="51" y="80"/>
                    </a:cubicBezTo>
                    <a:cubicBezTo>
                      <a:pt x="51" y="80"/>
                      <a:pt x="51" y="80"/>
                      <a:pt x="51" y="80"/>
                    </a:cubicBezTo>
                    <a:cubicBezTo>
                      <a:pt x="52" y="81"/>
                      <a:pt x="52" y="81"/>
                      <a:pt x="52" y="81"/>
                    </a:cubicBezTo>
                    <a:cubicBezTo>
                      <a:pt x="51" y="83"/>
                      <a:pt x="51" y="83"/>
                      <a:pt x="51" y="83"/>
                    </a:cubicBezTo>
                    <a:cubicBezTo>
                      <a:pt x="51" y="82"/>
                      <a:pt x="51" y="82"/>
                      <a:pt x="51" y="82"/>
                    </a:cubicBezTo>
                    <a:cubicBezTo>
                      <a:pt x="51" y="82"/>
                      <a:pt x="51" y="82"/>
                      <a:pt x="51" y="82"/>
                    </a:cubicBezTo>
                    <a:cubicBezTo>
                      <a:pt x="51" y="82"/>
                      <a:pt x="51" y="82"/>
                      <a:pt x="51" y="82"/>
                    </a:cubicBezTo>
                    <a:cubicBezTo>
                      <a:pt x="50" y="81"/>
                      <a:pt x="50" y="81"/>
                      <a:pt x="50" y="81"/>
                    </a:cubicBezTo>
                    <a:cubicBezTo>
                      <a:pt x="48" y="81"/>
                      <a:pt x="48" y="81"/>
                      <a:pt x="48" y="81"/>
                    </a:cubicBezTo>
                    <a:cubicBezTo>
                      <a:pt x="48" y="81"/>
                      <a:pt x="48" y="81"/>
                      <a:pt x="48" y="81"/>
                    </a:cubicBezTo>
                    <a:cubicBezTo>
                      <a:pt x="48" y="82"/>
                      <a:pt x="48" y="82"/>
                      <a:pt x="48" y="82"/>
                    </a:cubicBezTo>
                    <a:cubicBezTo>
                      <a:pt x="47" y="82"/>
                      <a:pt x="47" y="82"/>
                      <a:pt x="47" y="82"/>
                    </a:cubicBezTo>
                    <a:cubicBezTo>
                      <a:pt x="46" y="82"/>
                      <a:pt x="45" y="82"/>
                      <a:pt x="45" y="82"/>
                    </a:cubicBezTo>
                    <a:cubicBezTo>
                      <a:pt x="44" y="81"/>
                      <a:pt x="44" y="81"/>
                      <a:pt x="43" y="81"/>
                    </a:cubicBezTo>
                    <a:cubicBezTo>
                      <a:pt x="42" y="82"/>
                      <a:pt x="42" y="82"/>
                      <a:pt x="42" y="82"/>
                    </a:cubicBezTo>
                    <a:cubicBezTo>
                      <a:pt x="42" y="83"/>
                      <a:pt x="41" y="83"/>
                      <a:pt x="40" y="83"/>
                    </a:cubicBezTo>
                    <a:cubicBezTo>
                      <a:pt x="40" y="83"/>
                      <a:pt x="40" y="84"/>
                      <a:pt x="39" y="85"/>
                    </a:cubicBezTo>
                    <a:cubicBezTo>
                      <a:pt x="36" y="87"/>
                      <a:pt x="36" y="87"/>
                      <a:pt x="36" y="87"/>
                    </a:cubicBezTo>
                    <a:cubicBezTo>
                      <a:pt x="36" y="88"/>
                      <a:pt x="36" y="88"/>
                      <a:pt x="36" y="88"/>
                    </a:cubicBezTo>
                    <a:cubicBezTo>
                      <a:pt x="36" y="88"/>
                      <a:pt x="37" y="88"/>
                      <a:pt x="38" y="89"/>
                    </a:cubicBezTo>
                    <a:cubicBezTo>
                      <a:pt x="38" y="89"/>
                      <a:pt x="38" y="90"/>
                      <a:pt x="37" y="90"/>
                    </a:cubicBezTo>
                    <a:cubicBezTo>
                      <a:pt x="37" y="90"/>
                      <a:pt x="37" y="90"/>
                      <a:pt x="36" y="91"/>
                    </a:cubicBezTo>
                    <a:cubicBezTo>
                      <a:pt x="36" y="91"/>
                      <a:pt x="35" y="92"/>
                      <a:pt x="35" y="92"/>
                    </a:cubicBezTo>
                    <a:cubicBezTo>
                      <a:pt x="35" y="93"/>
                      <a:pt x="34" y="93"/>
                      <a:pt x="34" y="93"/>
                    </a:cubicBezTo>
                    <a:cubicBezTo>
                      <a:pt x="34" y="94"/>
                      <a:pt x="34" y="94"/>
                      <a:pt x="33" y="95"/>
                    </a:cubicBezTo>
                    <a:cubicBezTo>
                      <a:pt x="33" y="96"/>
                      <a:pt x="32" y="95"/>
                      <a:pt x="31" y="95"/>
                    </a:cubicBezTo>
                    <a:cubicBezTo>
                      <a:pt x="30" y="95"/>
                      <a:pt x="30" y="95"/>
                      <a:pt x="29" y="95"/>
                    </a:cubicBezTo>
                    <a:cubicBezTo>
                      <a:pt x="29" y="96"/>
                      <a:pt x="29" y="96"/>
                      <a:pt x="29" y="96"/>
                    </a:cubicBezTo>
                    <a:cubicBezTo>
                      <a:pt x="28" y="96"/>
                      <a:pt x="28" y="97"/>
                      <a:pt x="28" y="97"/>
                    </a:cubicBezTo>
                    <a:cubicBezTo>
                      <a:pt x="27" y="97"/>
                      <a:pt x="27" y="98"/>
                      <a:pt x="27" y="98"/>
                    </a:cubicBezTo>
                    <a:cubicBezTo>
                      <a:pt x="26" y="99"/>
                      <a:pt x="26" y="99"/>
                      <a:pt x="25" y="99"/>
                    </a:cubicBezTo>
                    <a:cubicBezTo>
                      <a:pt x="25" y="99"/>
                      <a:pt x="24" y="99"/>
                      <a:pt x="24" y="99"/>
                    </a:cubicBezTo>
                    <a:cubicBezTo>
                      <a:pt x="23" y="99"/>
                      <a:pt x="23" y="99"/>
                      <a:pt x="23" y="99"/>
                    </a:cubicBezTo>
                    <a:cubicBezTo>
                      <a:pt x="23" y="99"/>
                      <a:pt x="23" y="99"/>
                      <a:pt x="22" y="99"/>
                    </a:cubicBezTo>
                    <a:cubicBezTo>
                      <a:pt x="21" y="99"/>
                      <a:pt x="21" y="101"/>
                      <a:pt x="21" y="101"/>
                    </a:cubicBezTo>
                    <a:cubicBezTo>
                      <a:pt x="21" y="101"/>
                      <a:pt x="21" y="101"/>
                      <a:pt x="22" y="100"/>
                    </a:cubicBezTo>
                    <a:cubicBezTo>
                      <a:pt x="22" y="100"/>
                      <a:pt x="22" y="101"/>
                      <a:pt x="23" y="101"/>
                    </a:cubicBezTo>
                    <a:cubicBezTo>
                      <a:pt x="23" y="101"/>
                      <a:pt x="24" y="101"/>
                      <a:pt x="25" y="100"/>
                    </a:cubicBezTo>
                    <a:cubicBezTo>
                      <a:pt x="26" y="100"/>
                      <a:pt x="26" y="100"/>
                      <a:pt x="26" y="100"/>
                    </a:cubicBezTo>
                    <a:cubicBezTo>
                      <a:pt x="27" y="100"/>
                      <a:pt x="27" y="100"/>
                      <a:pt x="27" y="100"/>
                    </a:cubicBezTo>
                    <a:cubicBezTo>
                      <a:pt x="28" y="100"/>
                      <a:pt x="29" y="100"/>
                      <a:pt x="29" y="100"/>
                    </a:cubicBezTo>
                    <a:cubicBezTo>
                      <a:pt x="29" y="100"/>
                      <a:pt x="30" y="100"/>
                      <a:pt x="30" y="100"/>
                    </a:cubicBezTo>
                    <a:cubicBezTo>
                      <a:pt x="30" y="99"/>
                      <a:pt x="30" y="99"/>
                      <a:pt x="31" y="99"/>
                    </a:cubicBezTo>
                    <a:cubicBezTo>
                      <a:pt x="31" y="99"/>
                      <a:pt x="31" y="99"/>
                      <a:pt x="32" y="101"/>
                    </a:cubicBezTo>
                    <a:cubicBezTo>
                      <a:pt x="32" y="101"/>
                      <a:pt x="32" y="101"/>
                      <a:pt x="32" y="102"/>
                    </a:cubicBezTo>
                    <a:cubicBezTo>
                      <a:pt x="32" y="102"/>
                      <a:pt x="33" y="102"/>
                      <a:pt x="34" y="102"/>
                    </a:cubicBezTo>
                    <a:cubicBezTo>
                      <a:pt x="35" y="102"/>
                      <a:pt x="35" y="102"/>
                      <a:pt x="35" y="102"/>
                    </a:cubicBezTo>
                    <a:cubicBezTo>
                      <a:pt x="35" y="102"/>
                      <a:pt x="36" y="102"/>
                      <a:pt x="36" y="102"/>
                    </a:cubicBezTo>
                    <a:cubicBezTo>
                      <a:pt x="36" y="102"/>
                      <a:pt x="37" y="102"/>
                      <a:pt x="37" y="102"/>
                    </a:cubicBezTo>
                    <a:cubicBezTo>
                      <a:pt x="37" y="102"/>
                      <a:pt x="38" y="102"/>
                      <a:pt x="38" y="102"/>
                    </a:cubicBezTo>
                    <a:cubicBezTo>
                      <a:pt x="39" y="103"/>
                      <a:pt x="39" y="103"/>
                      <a:pt x="39" y="103"/>
                    </a:cubicBezTo>
                    <a:cubicBezTo>
                      <a:pt x="40" y="103"/>
                      <a:pt x="40" y="103"/>
                      <a:pt x="40" y="103"/>
                    </a:cubicBezTo>
                    <a:cubicBezTo>
                      <a:pt x="41" y="103"/>
                      <a:pt x="41" y="103"/>
                      <a:pt x="41" y="103"/>
                    </a:cubicBezTo>
                    <a:cubicBezTo>
                      <a:pt x="42" y="102"/>
                      <a:pt x="43" y="102"/>
                      <a:pt x="43" y="101"/>
                    </a:cubicBezTo>
                    <a:cubicBezTo>
                      <a:pt x="43" y="101"/>
                      <a:pt x="44" y="100"/>
                      <a:pt x="44" y="100"/>
                    </a:cubicBezTo>
                    <a:cubicBezTo>
                      <a:pt x="45" y="99"/>
                      <a:pt x="45" y="99"/>
                      <a:pt x="46" y="99"/>
                    </a:cubicBezTo>
                    <a:cubicBezTo>
                      <a:pt x="46" y="99"/>
                      <a:pt x="46" y="99"/>
                      <a:pt x="46" y="99"/>
                    </a:cubicBezTo>
                    <a:cubicBezTo>
                      <a:pt x="47" y="100"/>
                      <a:pt x="47" y="100"/>
                      <a:pt x="46" y="101"/>
                    </a:cubicBezTo>
                    <a:cubicBezTo>
                      <a:pt x="47" y="103"/>
                      <a:pt x="47" y="103"/>
                      <a:pt x="47" y="103"/>
                    </a:cubicBezTo>
                    <a:cubicBezTo>
                      <a:pt x="47" y="103"/>
                      <a:pt x="47" y="103"/>
                      <a:pt x="46" y="103"/>
                    </a:cubicBezTo>
                    <a:cubicBezTo>
                      <a:pt x="46" y="103"/>
                      <a:pt x="45" y="103"/>
                      <a:pt x="45" y="104"/>
                    </a:cubicBezTo>
                    <a:cubicBezTo>
                      <a:pt x="45" y="104"/>
                      <a:pt x="44" y="104"/>
                      <a:pt x="43" y="104"/>
                    </a:cubicBezTo>
                    <a:cubicBezTo>
                      <a:pt x="43" y="104"/>
                      <a:pt x="42" y="104"/>
                      <a:pt x="41" y="104"/>
                    </a:cubicBezTo>
                    <a:cubicBezTo>
                      <a:pt x="41" y="104"/>
                      <a:pt x="41" y="104"/>
                      <a:pt x="41" y="104"/>
                    </a:cubicBezTo>
                    <a:cubicBezTo>
                      <a:pt x="40" y="104"/>
                      <a:pt x="39" y="104"/>
                      <a:pt x="38" y="104"/>
                    </a:cubicBezTo>
                    <a:cubicBezTo>
                      <a:pt x="38" y="104"/>
                      <a:pt x="37" y="105"/>
                      <a:pt x="37" y="105"/>
                    </a:cubicBezTo>
                    <a:cubicBezTo>
                      <a:pt x="36" y="105"/>
                      <a:pt x="35" y="105"/>
                      <a:pt x="34" y="104"/>
                    </a:cubicBezTo>
                    <a:cubicBezTo>
                      <a:pt x="34" y="104"/>
                      <a:pt x="33" y="103"/>
                      <a:pt x="33" y="103"/>
                    </a:cubicBezTo>
                    <a:cubicBezTo>
                      <a:pt x="31" y="103"/>
                      <a:pt x="31" y="103"/>
                      <a:pt x="31" y="103"/>
                    </a:cubicBezTo>
                    <a:cubicBezTo>
                      <a:pt x="30" y="103"/>
                      <a:pt x="30" y="103"/>
                      <a:pt x="30" y="103"/>
                    </a:cubicBezTo>
                    <a:cubicBezTo>
                      <a:pt x="27" y="102"/>
                      <a:pt x="27" y="102"/>
                      <a:pt x="27" y="102"/>
                    </a:cubicBezTo>
                    <a:cubicBezTo>
                      <a:pt x="27" y="103"/>
                      <a:pt x="27" y="103"/>
                      <a:pt x="27" y="103"/>
                    </a:cubicBezTo>
                    <a:cubicBezTo>
                      <a:pt x="27" y="103"/>
                      <a:pt x="27" y="103"/>
                      <a:pt x="27" y="103"/>
                    </a:cubicBezTo>
                    <a:cubicBezTo>
                      <a:pt x="27" y="103"/>
                      <a:pt x="26" y="104"/>
                      <a:pt x="26" y="104"/>
                    </a:cubicBezTo>
                    <a:cubicBezTo>
                      <a:pt x="26" y="104"/>
                      <a:pt x="26" y="104"/>
                      <a:pt x="26" y="105"/>
                    </a:cubicBezTo>
                    <a:cubicBezTo>
                      <a:pt x="25" y="105"/>
                      <a:pt x="25" y="105"/>
                      <a:pt x="25" y="105"/>
                    </a:cubicBezTo>
                    <a:cubicBezTo>
                      <a:pt x="25" y="105"/>
                      <a:pt x="24" y="106"/>
                      <a:pt x="24" y="106"/>
                    </a:cubicBezTo>
                    <a:cubicBezTo>
                      <a:pt x="24" y="106"/>
                      <a:pt x="23" y="106"/>
                      <a:pt x="23" y="106"/>
                    </a:cubicBezTo>
                    <a:cubicBezTo>
                      <a:pt x="22" y="107"/>
                      <a:pt x="22" y="107"/>
                      <a:pt x="22" y="107"/>
                    </a:cubicBezTo>
                    <a:cubicBezTo>
                      <a:pt x="18" y="107"/>
                      <a:pt x="18" y="107"/>
                      <a:pt x="18" y="107"/>
                    </a:cubicBezTo>
                    <a:cubicBezTo>
                      <a:pt x="18" y="107"/>
                      <a:pt x="18" y="107"/>
                      <a:pt x="18" y="107"/>
                    </a:cubicBezTo>
                    <a:cubicBezTo>
                      <a:pt x="18" y="107"/>
                      <a:pt x="19" y="107"/>
                      <a:pt x="20" y="108"/>
                    </a:cubicBezTo>
                    <a:cubicBezTo>
                      <a:pt x="20" y="108"/>
                      <a:pt x="20" y="108"/>
                      <a:pt x="20" y="108"/>
                    </a:cubicBezTo>
                    <a:cubicBezTo>
                      <a:pt x="20" y="108"/>
                      <a:pt x="20" y="109"/>
                      <a:pt x="20" y="109"/>
                    </a:cubicBezTo>
                    <a:cubicBezTo>
                      <a:pt x="20" y="109"/>
                      <a:pt x="19" y="111"/>
                      <a:pt x="19" y="111"/>
                    </a:cubicBezTo>
                    <a:cubicBezTo>
                      <a:pt x="19" y="111"/>
                      <a:pt x="19" y="112"/>
                      <a:pt x="19" y="112"/>
                    </a:cubicBezTo>
                    <a:cubicBezTo>
                      <a:pt x="19" y="112"/>
                      <a:pt x="19" y="113"/>
                      <a:pt x="19" y="114"/>
                    </a:cubicBezTo>
                    <a:cubicBezTo>
                      <a:pt x="19" y="114"/>
                      <a:pt x="19" y="114"/>
                      <a:pt x="19" y="114"/>
                    </a:cubicBezTo>
                    <a:cubicBezTo>
                      <a:pt x="19" y="114"/>
                      <a:pt x="19" y="114"/>
                      <a:pt x="19" y="114"/>
                    </a:cubicBezTo>
                    <a:cubicBezTo>
                      <a:pt x="19" y="114"/>
                      <a:pt x="18" y="114"/>
                      <a:pt x="18" y="114"/>
                    </a:cubicBezTo>
                    <a:cubicBezTo>
                      <a:pt x="18" y="114"/>
                      <a:pt x="18" y="114"/>
                      <a:pt x="18" y="114"/>
                    </a:cubicBezTo>
                    <a:cubicBezTo>
                      <a:pt x="18" y="114"/>
                      <a:pt x="18" y="115"/>
                      <a:pt x="18" y="115"/>
                    </a:cubicBezTo>
                    <a:cubicBezTo>
                      <a:pt x="17" y="115"/>
                      <a:pt x="17" y="114"/>
                      <a:pt x="16" y="114"/>
                    </a:cubicBezTo>
                    <a:cubicBezTo>
                      <a:pt x="16" y="114"/>
                      <a:pt x="16" y="114"/>
                      <a:pt x="15" y="114"/>
                    </a:cubicBezTo>
                    <a:cubicBezTo>
                      <a:pt x="16" y="113"/>
                      <a:pt x="15" y="113"/>
                      <a:pt x="15" y="113"/>
                    </a:cubicBezTo>
                    <a:cubicBezTo>
                      <a:pt x="14" y="113"/>
                      <a:pt x="14" y="112"/>
                      <a:pt x="14" y="112"/>
                    </a:cubicBezTo>
                    <a:cubicBezTo>
                      <a:pt x="14" y="112"/>
                      <a:pt x="14" y="111"/>
                      <a:pt x="13" y="111"/>
                    </a:cubicBezTo>
                    <a:cubicBezTo>
                      <a:pt x="13" y="111"/>
                      <a:pt x="13" y="111"/>
                      <a:pt x="12" y="112"/>
                    </a:cubicBezTo>
                    <a:cubicBezTo>
                      <a:pt x="12" y="113"/>
                      <a:pt x="11" y="112"/>
                      <a:pt x="10" y="112"/>
                    </a:cubicBezTo>
                    <a:cubicBezTo>
                      <a:pt x="10" y="112"/>
                      <a:pt x="10" y="112"/>
                      <a:pt x="10" y="112"/>
                    </a:cubicBezTo>
                    <a:cubicBezTo>
                      <a:pt x="10" y="112"/>
                      <a:pt x="10" y="111"/>
                      <a:pt x="10" y="111"/>
                    </a:cubicBezTo>
                    <a:cubicBezTo>
                      <a:pt x="10" y="111"/>
                      <a:pt x="10" y="111"/>
                      <a:pt x="10" y="111"/>
                    </a:cubicBezTo>
                    <a:cubicBezTo>
                      <a:pt x="10" y="111"/>
                      <a:pt x="10" y="110"/>
                      <a:pt x="10" y="110"/>
                    </a:cubicBezTo>
                    <a:cubicBezTo>
                      <a:pt x="10" y="110"/>
                      <a:pt x="10" y="110"/>
                      <a:pt x="10" y="110"/>
                    </a:cubicBezTo>
                    <a:cubicBezTo>
                      <a:pt x="10" y="110"/>
                      <a:pt x="9" y="110"/>
                      <a:pt x="8" y="110"/>
                    </a:cubicBezTo>
                    <a:cubicBezTo>
                      <a:pt x="8" y="110"/>
                      <a:pt x="7" y="111"/>
                      <a:pt x="6" y="111"/>
                    </a:cubicBezTo>
                    <a:cubicBezTo>
                      <a:pt x="6" y="111"/>
                      <a:pt x="5" y="111"/>
                      <a:pt x="5" y="111"/>
                    </a:cubicBezTo>
                    <a:cubicBezTo>
                      <a:pt x="5" y="112"/>
                      <a:pt x="4" y="113"/>
                      <a:pt x="4" y="113"/>
                    </a:cubicBezTo>
                    <a:cubicBezTo>
                      <a:pt x="3" y="114"/>
                      <a:pt x="3" y="113"/>
                      <a:pt x="3" y="113"/>
                    </a:cubicBezTo>
                    <a:cubicBezTo>
                      <a:pt x="3" y="112"/>
                      <a:pt x="3" y="112"/>
                      <a:pt x="3" y="112"/>
                    </a:cubicBezTo>
                    <a:cubicBezTo>
                      <a:pt x="2" y="112"/>
                      <a:pt x="2" y="113"/>
                      <a:pt x="1" y="113"/>
                    </a:cubicBezTo>
                    <a:cubicBezTo>
                      <a:pt x="1" y="113"/>
                      <a:pt x="1" y="114"/>
                      <a:pt x="1" y="114"/>
                    </a:cubicBezTo>
                    <a:cubicBezTo>
                      <a:pt x="1" y="114"/>
                      <a:pt x="2" y="115"/>
                      <a:pt x="2" y="115"/>
                    </a:cubicBezTo>
                    <a:cubicBezTo>
                      <a:pt x="2" y="115"/>
                      <a:pt x="3" y="115"/>
                      <a:pt x="3" y="115"/>
                    </a:cubicBezTo>
                    <a:cubicBezTo>
                      <a:pt x="3" y="115"/>
                      <a:pt x="4" y="115"/>
                      <a:pt x="4" y="115"/>
                    </a:cubicBezTo>
                    <a:cubicBezTo>
                      <a:pt x="4" y="115"/>
                      <a:pt x="5" y="115"/>
                      <a:pt x="6" y="116"/>
                    </a:cubicBezTo>
                    <a:cubicBezTo>
                      <a:pt x="8" y="116"/>
                      <a:pt x="8" y="116"/>
                      <a:pt x="8" y="117"/>
                    </a:cubicBezTo>
                    <a:cubicBezTo>
                      <a:pt x="8" y="117"/>
                      <a:pt x="8" y="117"/>
                      <a:pt x="7" y="117"/>
                    </a:cubicBezTo>
                    <a:cubicBezTo>
                      <a:pt x="8" y="117"/>
                      <a:pt x="8" y="117"/>
                      <a:pt x="8" y="117"/>
                    </a:cubicBezTo>
                    <a:cubicBezTo>
                      <a:pt x="9" y="117"/>
                      <a:pt x="9" y="117"/>
                      <a:pt x="9" y="117"/>
                    </a:cubicBezTo>
                    <a:cubicBezTo>
                      <a:pt x="9" y="117"/>
                      <a:pt x="10" y="117"/>
                      <a:pt x="11" y="117"/>
                    </a:cubicBezTo>
                    <a:cubicBezTo>
                      <a:pt x="12" y="117"/>
                      <a:pt x="12" y="118"/>
                      <a:pt x="12" y="118"/>
                    </a:cubicBezTo>
                    <a:cubicBezTo>
                      <a:pt x="12" y="118"/>
                      <a:pt x="13" y="117"/>
                      <a:pt x="14" y="117"/>
                    </a:cubicBezTo>
                    <a:cubicBezTo>
                      <a:pt x="15" y="117"/>
                      <a:pt x="15" y="118"/>
                      <a:pt x="15" y="118"/>
                    </a:cubicBezTo>
                    <a:cubicBezTo>
                      <a:pt x="16" y="118"/>
                      <a:pt x="16" y="118"/>
                      <a:pt x="17" y="118"/>
                    </a:cubicBezTo>
                    <a:cubicBezTo>
                      <a:pt x="18" y="118"/>
                      <a:pt x="18" y="118"/>
                      <a:pt x="18" y="118"/>
                    </a:cubicBezTo>
                    <a:cubicBezTo>
                      <a:pt x="18" y="118"/>
                      <a:pt x="19" y="118"/>
                      <a:pt x="19" y="118"/>
                    </a:cubicBezTo>
                    <a:cubicBezTo>
                      <a:pt x="19" y="118"/>
                      <a:pt x="19" y="119"/>
                      <a:pt x="19" y="119"/>
                    </a:cubicBezTo>
                    <a:cubicBezTo>
                      <a:pt x="19" y="119"/>
                      <a:pt x="18" y="119"/>
                      <a:pt x="18" y="119"/>
                    </a:cubicBezTo>
                    <a:cubicBezTo>
                      <a:pt x="17" y="119"/>
                      <a:pt x="17" y="119"/>
                      <a:pt x="17" y="119"/>
                    </a:cubicBezTo>
                    <a:cubicBezTo>
                      <a:pt x="16" y="119"/>
                      <a:pt x="16" y="119"/>
                      <a:pt x="16" y="119"/>
                    </a:cubicBezTo>
                    <a:cubicBezTo>
                      <a:pt x="16" y="119"/>
                      <a:pt x="16" y="119"/>
                      <a:pt x="16" y="119"/>
                    </a:cubicBezTo>
                    <a:cubicBezTo>
                      <a:pt x="15" y="120"/>
                      <a:pt x="15" y="120"/>
                      <a:pt x="15" y="120"/>
                    </a:cubicBezTo>
                    <a:cubicBezTo>
                      <a:pt x="14" y="121"/>
                      <a:pt x="13" y="121"/>
                      <a:pt x="13" y="121"/>
                    </a:cubicBezTo>
                    <a:cubicBezTo>
                      <a:pt x="12" y="121"/>
                      <a:pt x="11" y="121"/>
                      <a:pt x="11" y="121"/>
                    </a:cubicBezTo>
                    <a:cubicBezTo>
                      <a:pt x="11" y="121"/>
                      <a:pt x="10" y="121"/>
                      <a:pt x="10" y="121"/>
                    </a:cubicBezTo>
                    <a:cubicBezTo>
                      <a:pt x="10" y="121"/>
                      <a:pt x="9" y="121"/>
                      <a:pt x="8" y="121"/>
                    </a:cubicBezTo>
                    <a:cubicBezTo>
                      <a:pt x="8" y="121"/>
                      <a:pt x="7" y="121"/>
                      <a:pt x="7" y="122"/>
                    </a:cubicBezTo>
                    <a:cubicBezTo>
                      <a:pt x="6" y="122"/>
                      <a:pt x="6" y="122"/>
                      <a:pt x="6" y="122"/>
                    </a:cubicBezTo>
                    <a:cubicBezTo>
                      <a:pt x="6" y="122"/>
                      <a:pt x="5" y="122"/>
                      <a:pt x="5" y="122"/>
                    </a:cubicBezTo>
                    <a:cubicBezTo>
                      <a:pt x="4" y="122"/>
                      <a:pt x="4" y="122"/>
                      <a:pt x="4" y="123"/>
                    </a:cubicBezTo>
                    <a:cubicBezTo>
                      <a:pt x="3" y="123"/>
                      <a:pt x="3" y="123"/>
                      <a:pt x="3" y="123"/>
                    </a:cubicBezTo>
                    <a:cubicBezTo>
                      <a:pt x="4" y="124"/>
                      <a:pt x="4" y="125"/>
                      <a:pt x="3" y="125"/>
                    </a:cubicBezTo>
                    <a:cubicBezTo>
                      <a:pt x="2" y="125"/>
                      <a:pt x="2" y="125"/>
                      <a:pt x="2" y="125"/>
                    </a:cubicBezTo>
                    <a:cubicBezTo>
                      <a:pt x="1" y="125"/>
                      <a:pt x="1" y="125"/>
                      <a:pt x="0" y="126"/>
                    </a:cubicBezTo>
                    <a:cubicBezTo>
                      <a:pt x="0" y="126"/>
                      <a:pt x="0" y="126"/>
                      <a:pt x="0" y="126"/>
                    </a:cubicBezTo>
                    <a:cubicBezTo>
                      <a:pt x="1" y="127"/>
                      <a:pt x="0" y="128"/>
                      <a:pt x="0" y="128"/>
                    </a:cubicBezTo>
                    <a:cubicBezTo>
                      <a:pt x="0" y="128"/>
                      <a:pt x="0" y="129"/>
                      <a:pt x="0" y="129"/>
                    </a:cubicBezTo>
                    <a:cubicBezTo>
                      <a:pt x="1" y="129"/>
                      <a:pt x="1" y="129"/>
                      <a:pt x="1" y="129"/>
                    </a:cubicBezTo>
                    <a:cubicBezTo>
                      <a:pt x="1" y="129"/>
                      <a:pt x="1" y="129"/>
                      <a:pt x="1" y="129"/>
                    </a:cubicBezTo>
                    <a:cubicBezTo>
                      <a:pt x="1" y="129"/>
                      <a:pt x="1" y="129"/>
                      <a:pt x="1" y="129"/>
                    </a:cubicBezTo>
                    <a:cubicBezTo>
                      <a:pt x="2" y="128"/>
                      <a:pt x="3" y="128"/>
                      <a:pt x="3" y="128"/>
                    </a:cubicBezTo>
                    <a:cubicBezTo>
                      <a:pt x="3" y="128"/>
                      <a:pt x="4" y="128"/>
                      <a:pt x="4" y="128"/>
                    </a:cubicBezTo>
                    <a:cubicBezTo>
                      <a:pt x="5" y="128"/>
                      <a:pt x="5" y="128"/>
                      <a:pt x="5" y="128"/>
                    </a:cubicBezTo>
                    <a:cubicBezTo>
                      <a:pt x="5" y="129"/>
                      <a:pt x="4" y="129"/>
                      <a:pt x="4" y="130"/>
                    </a:cubicBezTo>
                    <a:cubicBezTo>
                      <a:pt x="4" y="130"/>
                      <a:pt x="4" y="130"/>
                      <a:pt x="4" y="131"/>
                    </a:cubicBezTo>
                    <a:cubicBezTo>
                      <a:pt x="4" y="131"/>
                      <a:pt x="4" y="132"/>
                      <a:pt x="4" y="132"/>
                    </a:cubicBezTo>
                    <a:cubicBezTo>
                      <a:pt x="4" y="132"/>
                      <a:pt x="5" y="132"/>
                      <a:pt x="6" y="132"/>
                    </a:cubicBezTo>
                    <a:cubicBezTo>
                      <a:pt x="6" y="132"/>
                      <a:pt x="7" y="132"/>
                      <a:pt x="8" y="132"/>
                    </a:cubicBezTo>
                    <a:cubicBezTo>
                      <a:pt x="9" y="132"/>
                      <a:pt x="9" y="132"/>
                      <a:pt x="9" y="132"/>
                    </a:cubicBezTo>
                    <a:cubicBezTo>
                      <a:pt x="9" y="132"/>
                      <a:pt x="9" y="132"/>
                      <a:pt x="10" y="132"/>
                    </a:cubicBezTo>
                    <a:cubicBezTo>
                      <a:pt x="10" y="132"/>
                      <a:pt x="10" y="131"/>
                      <a:pt x="10" y="131"/>
                    </a:cubicBezTo>
                    <a:cubicBezTo>
                      <a:pt x="11" y="132"/>
                      <a:pt x="11" y="132"/>
                      <a:pt x="11" y="132"/>
                    </a:cubicBezTo>
                    <a:cubicBezTo>
                      <a:pt x="12" y="132"/>
                      <a:pt x="12" y="132"/>
                      <a:pt x="13" y="132"/>
                    </a:cubicBezTo>
                    <a:cubicBezTo>
                      <a:pt x="13" y="131"/>
                      <a:pt x="14" y="131"/>
                      <a:pt x="14" y="131"/>
                    </a:cubicBezTo>
                    <a:cubicBezTo>
                      <a:pt x="14" y="131"/>
                      <a:pt x="15" y="131"/>
                      <a:pt x="15" y="131"/>
                    </a:cubicBezTo>
                    <a:cubicBezTo>
                      <a:pt x="16" y="131"/>
                      <a:pt x="16" y="131"/>
                      <a:pt x="16" y="131"/>
                    </a:cubicBezTo>
                    <a:cubicBezTo>
                      <a:pt x="17" y="131"/>
                      <a:pt x="17" y="131"/>
                      <a:pt x="17" y="131"/>
                    </a:cubicBezTo>
                    <a:cubicBezTo>
                      <a:pt x="17" y="131"/>
                      <a:pt x="18" y="132"/>
                      <a:pt x="18" y="132"/>
                    </a:cubicBezTo>
                    <a:cubicBezTo>
                      <a:pt x="18" y="133"/>
                      <a:pt x="16" y="133"/>
                      <a:pt x="15" y="133"/>
                    </a:cubicBezTo>
                    <a:cubicBezTo>
                      <a:pt x="15" y="133"/>
                      <a:pt x="14" y="133"/>
                      <a:pt x="14" y="133"/>
                    </a:cubicBezTo>
                    <a:cubicBezTo>
                      <a:pt x="14" y="133"/>
                      <a:pt x="13" y="133"/>
                      <a:pt x="13" y="133"/>
                    </a:cubicBezTo>
                    <a:cubicBezTo>
                      <a:pt x="12" y="134"/>
                      <a:pt x="12" y="134"/>
                      <a:pt x="11" y="134"/>
                    </a:cubicBezTo>
                    <a:cubicBezTo>
                      <a:pt x="10" y="134"/>
                      <a:pt x="10" y="134"/>
                      <a:pt x="10" y="134"/>
                    </a:cubicBezTo>
                    <a:cubicBezTo>
                      <a:pt x="8" y="135"/>
                      <a:pt x="8" y="135"/>
                      <a:pt x="8" y="135"/>
                    </a:cubicBezTo>
                    <a:cubicBezTo>
                      <a:pt x="8" y="135"/>
                      <a:pt x="6" y="136"/>
                      <a:pt x="6" y="136"/>
                    </a:cubicBezTo>
                    <a:cubicBezTo>
                      <a:pt x="6" y="137"/>
                      <a:pt x="6" y="137"/>
                      <a:pt x="5" y="137"/>
                    </a:cubicBezTo>
                    <a:cubicBezTo>
                      <a:pt x="4" y="138"/>
                      <a:pt x="4" y="138"/>
                      <a:pt x="4" y="138"/>
                    </a:cubicBezTo>
                    <a:cubicBezTo>
                      <a:pt x="3" y="138"/>
                      <a:pt x="2" y="138"/>
                      <a:pt x="1" y="139"/>
                    </a:cubicBezTo>
                    <a:cubicBezTo>
                      <a:pt x="2" y="139"/>
                      <a:pt x="4" y="139"/>
                      <a:pt x="6" y="139"/>
                    </a:cubicBezTo>
                    <a:cubicBezTo>
                      <a:pt x="6" y="139"/>
                      <a:pt x="6" y="139"/>
                      <a:pt x="6" y="139"/>
                    </a:cubicBezTo>
                    <a:cubicBezTo>
                      <a:pt x="7" y="139"/>
                      <a:pt x="7" y="139"/>
                      <a:pt x="8" y="139"/>
                    </a:cubicBezTo>
                    <a:cubicBezTo>
                      <a:pt x="8" y="139"/>
                      <a:pt x="8" y="139"/>
                      <a:pt x="9" y="138"/>
                    </a:cubicBezTo>
                    <a:cubicBezTo>
                      <a:pt x="10" y="138"/>
                      <a:pt x="10" y="138"/>
                      <a:pt x="10" y="138"/>
                    </a:cubicBezTo>
                    <a:cubicBezTo>
                      <a:pt x="11" y="138"/>
                      <a:pt x="11" y="138"/>
                      <a:pt x="12" y="138"/>
                    </a:cubicBezTo>
                    <a:cubicBezTo>
                      <a:pt x="13" y="138"/>
                      <a:pt x="13" y="139"/>
                      <a:pt x="14" y="139"/>
                    </a:cubicBezTo>
                    <a:cubicBezTo>
                      <a:pt x="15" y="139"/>
                      <a:pt x="15" y="139"/>
                      <a:pt x="15" y="139"/>
                    </a:cubicBezTo>
                    <a:cubicBezTo>
                      <a:pt x="16" y="139"/>
                      <a:pt x="16" y="139"/>
                      <a:pt x="16" y="139"/>
                    </a:cubicBezTo>
                    <a:cubicBezTo>
                      <a:pt x="16" y="139"/>
                      <a:pt x="18" y="138"/>
                      <a:pt x="18" y="138"/>
                    </a:cubicBezTo>
                    <a:cubicBezTo>
                      <a:pt x="19" y="138"/>
                      <a:pt x="20" y="137"/>
                      <a:pt x="20" y="137"/>
                    </a:cubicBezTo>
                    <a:cubicBezTo>
                      <a:pt x="20" y="137"/>
                      <a:pt x="21" y="138"/>
                      <a:pt x="21" y="139"/>
                    </a:cubicBezTo>
                    <a:cubicBezTo>
                      <a:pt x="21" y="140"/>
                      <a:pt x="20" y="141"/>
                      <a:pt x="20" y="141"/>
                    </a:cubicBezTo>
                    <a:cubicBezTo>
                      <a:pt x="19" y="141"/>
                      <a:pt x="18" y="142"/>
                      <a:pt x="17" y="141"/>
                    </a:cubicBezTo>
                    <a:cubicBezTo>
                      <a:pt x="16" y="141"/>
                      <a:pt x="15" y="142"/>
                      <a:pt x="14" y="142"/>
                    </a:cubicBezTo>
                    <a:cubicBezTo>
                      <a:pt x="14" y="142"/>
                      <a:pt x="14" y="142"/>
                      <a:pt x="13" y="142"/>
                    </a:cubicBezTo>
                    <a:cubicBezTo>
                      <a:pt x="12" y="142"/>
                      <a:pt x="12" y="142"/>
                      <a:pt x="12" y="142"/>
                    </a:cubicBezTo>
                    <a:cubicBezTo>
                      <a:pt x="12" y="142"/>
                      <a:pt x="12" y="143"/>
                      <a:pt x="11" y="143"/>
                    </a:cubicBezTo>
                    <a:cubicBezTo>
                      <a:pt x="11" y="143"/>
                      <a:pt x="12" y="143"/>
                      <a:pt x="13" y="143"/>
                    </a:cubicBezTo>
                    <a:cubicBezTo>
                      <a:pt x="13" y="143"/>
                      <a:pt x="14" y="143"/>
                      <a:pt x="14" y="143"/>
                    </a:cubicBezTo>
                    <a:cubicBezTo>
                      <a:pt x="15" y="143"/>
                      <a:pt x="15" y="143"/>
                      <a:pt x="15" y="143"/>
                    </a:cubicBezTo>
                    <a:cubicBezTo>
                      <a:pt x="15" y="143"/>
                      <a:pt x="15" y="143"/>
                      <a:pt x="15" y="143"/>
                    </a:cubicBezTo>
                    <a:cubicBezTo>
                      <a:pt x="16" y="142"/>
                      <a:pt x="16" y="142"/>
                      <a:pt x="16" y="142"/>
                    </a:cubicBezTo>
                    <a:cubicBezTo>
                      <a:pt x="16" y="142"/>
                      <a:pt x="17" y="142"/>
                      <a:pt x="17" y="142"/>
                    </a:cubicBezTo>
                    <a:cubicBezTo>
                      <a:pt x="17" y="142"/>
                      <a:pt x="17" y="142"/>
                      <a:pt x="17" y="142"/>
                    </a:cubicBezTo>
                    <a:cubicBezTo>
                      <a:pt x="17" y="142"/>
                      <a:pt x="17" y="142"/>
                      <a:pt x="17" y="142"/>
                    </a:cubicBezTo>
                    <a:cubicBezTo>
                      <a:pt x="17" y="143"/>
                      <a:pt x="17" y="143"/>
                      <a:pt x="17" y="143"/>
                    </a:cubicBezTo>
                    <a:cubicBezTo>
                      <a:pt x="17" y="143"/>
                      <a:pt x="16" y="144"/>
                      <a:pt x="16" y="144"/>
                    </a:cubicBezTo>
                    <a:cubicBezTo>
                      <a:pt x="16" y="144"/>
                      <a:pt x="15" y="145"/>
                      <a:pt x="13" y="145"/>
                    </a:cubicBezTo>
                    <a:cubicBezTo>
                      <a:pt x="13" y="145"/>
                      <a:pt x="12" y="145"/>
                      <a:pt x="11" y="145"/>
                    </a:cubicBezTo>
                    <a:cubicBezTo>
                      <a:pt x="11" y="145"/>
                      <a:pt x="11" y="146"/>
                      <a:pt x="10" y="146"/>
                    </a:cubicBezTo>
                    <a:cubicBezTo>
                      <a:pt x="10" y="146"/>
                      <a:pt x="10" y="146"/>
                      <a:pt x="10" y="146"/>
                    </a:cubicBezTo>
                    <a:cubicBezTo>
                      <a:pt x="10" y="147"/>
                      <a:pt x="10" y="147"/>
                      <a:pt x="11" y="147"/>
                    </a:cubicBezTo>
                    <a:cubicBezTo>
                      <a:pt x="14" y="146"/>
                      <a:pt x="14" y="146"/>
                      <a:pt x="14" y="146"/>
                    </a:cubicBezTo>
                    <a:cubicBezTo>
                      <a:pt x="15" y="146"/>
                      <a:pt x="18" y="147"/>
                      <a:pt x="19" y="147"/>
                    </a:cubicBezTo>
                    <a:cubicBezTo>
                      <a:pt x="20" y="147"/>
                      <a:pt x="21" y="147"/>
                      <a:pt x="21" y="147"/>
                    </a:cubicBezTo>
                    <a:cubicBezTo>
                      <a:pt x="22" y="147"/>
                      <a:pt x="22" y="147"/>
                      <a:pt x="22" y="147"/>
                    </a:cubicBezTo>
                    <a:cubicBezTo>
                      <a:pt x="23" y="149"/>
                      <a:pt x="23" y="149"/>
                      <a:pt x="23" y="149"/>
                    </a:cubicBezTo>
                    <a:cubicBezTo>
                      <a:pt x="25" y="148"/>
                      <a:pt x="25" y="148"/>
                      <a:pt x="25" y="148"/>
                    </a:cubicBezTo>
                    <a:cubicBezTo>
                      <a:pt x="31" y="148"/>
                      <a:pt x="31" y="148"/>
                      <a:pt x="31" y="148"/>
                    </a:cubicBezTo>
                    <a:cubicBezTo>
                      <a:pt x="32" y="150"/>
                      <a:pt x="32" y="150"/>
                      <a:pt x="32" y="150"/>
                    </a:cubicBezTo>
                    <a:cubicBezTo>
                      <a:pt x="36" y="149"/>
                      <a:pt x="36" y="149"/>
                      <a:pt x="36" y="149"/>
                    </a:cubicBezTo>
                    <a:cubicBezTo>
                      <a:pt x="38" y="150"/>
                      <a:pt x="38" y="150"/>
                      <a:pt x="38" y="150"/>
                    </a:cubicBezTo>
                    <a:cubicBezTo>
                      <a:pt x="39" y="148"/>
                      <a:pt x="39" y="148"/>
                      <a:pt x="39" y="148"/>
                    </a:cubicBezTo>
                    <a:cubicBezTo>
                      <a:pt x="43" y="148"/>
                      <a:pt x="43" y="148"/>
                      <a:pt x="43" y="148"/>
                    </a:cubicBezTo>
                    <a:cubicBezTo>
                      <a:pt x="46" y="148"/>
                      <a:pt x="46" y="148"/>
                      <a:pt x="46" y="148"/>
                    </a:cubicBezTo>
                    <a:cubicBezTo>
                      <a:pt x="46" y="146"/>
                      <a:pt x="46" y="146"/>
                      <a:pt x="46" y="146"/>
                    </a:cubicBezTo>
                    <a:cubicBezTo>
                      <a:pt x="46" y="146"/>
                      <a:pt x="46" y="146"/>
                      <a:pt x="46" y="146"/>
                    </a:cubicBezTo>
                    <a:cubicBezTo>
                      <a:pt x="46" y="146"/>
                      <a:pt x="46" y="146"/>
                      <a:pt x="46" y="146"/>
                    </a:cubicBezTo>
                    <a:cubicBezTo>
                      <a:pt x="47" y="146"/>
                      <a:pt x="47" y="146"/>
                      <a:pt x="47" y="146"/>
                    </a:cubicBezTo>
                    <a:cubicBezTo>
                      <a:pt x="48" y="146"/>
                      <a:pt x="48" y="146"/>
                      <a:pt x="48" y="146"/>
                    </a:cubicBezTo>
                    <a:cubicBezTo>
                      <a:pt x="50" y="146"/>
                      <a:pt x="50" y="146"/>
                      <a:pt x="50" y="146"/>
                    </a:cubicBezTo>
                    <a:cubicBezTo>
                      <a:pt x="53" y="144"/>
                      <a:pt x="53" y="144"/>
                      <a:pt x="53" y="144"/>
                    </a:cubicBezTo>
                    <a:cubicBezTo>
                      <a:pt x="53" y="144"/>
                      <a:pt x="53" y="142"/>
                      <a:pt x="53" y="141"/>
                    </a:cubicBezTo>
                    <a:cubicBezTo>
                      <a:pt x="54" y="141"/>
                      <a:pt x="54" y="140"/>
                      <a:pt x="55" y="140"/>
                    </a:cubicBezTo>
                    <a:cubicBezTo>
                      <a:pt x="55" y="140"/>
                      <a:pt x="56" y="141"/>
                      <a:pt x="56" y="141"/>
                    </a:cubicBezTo>
                    <a:cubicBezTo>
                      <a:pt x="55" y="143"/>
                      <a:pt x="55" y="143"/>
                      <a:pt x="55" y="143"/>
                    </a:cubicBezTo>
                    <a:cubicBezTo>
                      <a:pt x="55" y="143"/>
                      <a:pt x="56" y="144"/>
                      <a:pt x="56" y="144"/>
                    </a:cubicBezTo>
                    <a:cubicBezTo>
                      <a:pt x="59" y="144"/>
                      <a:pt x="59" y="144"/>
                      <a:pt x="59" y="144"/>
                    </a:cubicBezTo>
                    <a:cubicBezTo>
                      <a:pt x="62" y="144"/>
                      <a:pt x="62" y="144"/>
                      <a:pt x="62" y="144"/>
                    </a:cubicBezTo>
                    <a:cubicBezTo>
                      <a:pt x="62" y="143"/>
                      <a:pt x="62" y="143"/>
                      <a:pt x="62" y="143"/>
                    </a:cubicBezTo>
                    <a:cubicBezTo>
                      <a:pt x="61" y="142"/>
                      <a:pt x="61" y="142"/>
                      <a:pt x="61" y="142"/>
                    </a:cubicBezTo>
                    <a:cubicBezTo>
                      <a:pt x="66" y="139"/>
                      <a:pt x="66" y="139"/>
                      <a:pt x="66" y="139"/>
                    </a:cubicBezTo>
                    <a:cubicBezTo>
                      <a:pt x="68" y="141"/>
                      <a:pt x="68" y="141"/>
                      <a:pt x="68" y="141"/>
                    </a:cubicBezTo>
                    <a:cubicBezTo>
                      <a:pt x="68" y="141"/>
                      <a:pt x="68" y="141"/>
                      <a:pt x="68" y="141"/>
                    </a:cubicBezTo>
                    <a:cubicBezTo>
                      <a:pt x="68" y="139"/>
                      <a:pt x="68" y="139"/>
                      <a:pt x="68" y="139"/>
                    </a:cubicBezTo>
                    <a:cubicBezTo>
                      <a:pt x="72" y="140"/>
                      <a:pt x="72" y="140"/>
                      <a:pt x="72" y="140"/>
                    </a:cubicBezTo>
                    <a:cubicBezTo>
                      <a:pt x="75" y="138"/>
                      <a:pt x="75" y="138"/>
                      <a:pt x="75" y="13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8" name="Freeform 91"/>
              <p:cNvSpPr>
                <a:spLocks/>
              </p:cNvSpPr>
              <p:nvPr/>
            </p:nvSpPr>
            <p:spPr bwMode="auto">
              <a:xfrm>
                <a:off x="1621" y="1956"/>
                <a:ext cx="2" cy="0"/>
              </a:xfrm>
              <a:custGeom>
                <a:avLst/>
                <a:gdLst>
                  <a:gd name="T0" fmla="*/ 1 w 1"/>
                  <a:gd name="T1" fmla="*/ 1 w 1"/>
                  <a:gd name="T2" fmla="*/ 1 w 1"/>
                  <a:gd name="T3" fmla="*/ 1 w 1"/>
                </a:gdLst>
                <a:ahLst/>
                <a:cxnLst>
                  <a:cxn ang="0">
                    <a:pos x="T0" y="0"/>
                  </a:cxn>
                  <a:cxn ang="0">
                    <a:pos x="T1" y="0"/>
                  </a:cxn>
                  <a:cxn ang="0">
                    <a:pos x="T2" y="0"/>
                  </a:cxn>
                  <a:cxn ang="0">
                    <a:pos x="T3" y="0"/>
                  </a:cxn>
                </a:cxnLst>
                <a:rect l="0" t="0" r="r" b="b"/>
                <a:pathLst>
                  <a:path w="1">
                    <a:moveTo>
                      <a:pt x="1" y="0"/>
                    </a:moveTo>
                    <a:cubicBezTo>
                      <a:pt x="0" y="0"/>
                      <a:pt x="0" y="0"/>
                      <a:pt x="1" y="0"/>
                    </a:cubicBezTo>
                    <a:cubicBezTo>
                      <a:pt x="1" y="0"/>
                      <a:pt x="1" y="0"/>
                      <a:pt x="1" y="0"/>
                    </a:cubicBezTo>
                    <a:cubicBezTo>
                      <a:pt x="1" y="0"/>
                      <a:pt x="1" y="0"/>
                      <a:pt x="1"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9" name="Freeform 92"/>
              <p:cNvSpPr>
                <a:spLocks/>
              </p:cNvSpPr>
              <p:nvPr/>
            </p:nvSpPr>
            <p:spPr bwMode="auto">
              <a:xfrm>
                <a:off x="1721" y="196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0" name="Freeform 93"/>
              <p:cNvSpPr>
                <a:spLocks/>
              </p:cNvSpPr>
              <p:nvPr/>
            </p:nvSpPr>
            <p:spPr bwMode="auto">
              <a:xfrm>
                <a:off x="1703" y="1976"/>
                <a:ext cx="2" cy="2"/>
              </a:xfrm>
              <a:custGeom>
                <a:avLst/>
                <a:gdLst>
                  <a:gd name="T0" fmla="*/ 2 w 2"/>
                  <a:gd name="T1" fmla="*/ 0 h 2"/>
                  <a:gd name="T2" fmla="*/ 0 w 2"/>
                  <a:gd name="T3" fmla="*/ 0 h 2"/>
                  <a:gd name="T4" fmla="*/ 2 w 2"/>
                  <a:gd name="T5" fmla="*/ 2 h 2"/>
                  <a:gd name="T6" fmla="*/ 2 w 2"/>
                  <a:gd name="T7" fmla="*/ 0 h 2"/>
                </a:gdLst>
                <a:ahLst/>
                <a:cxnLst>
                  <a:cxn ang="0">
                    <a:pos x="T0" y="T1"/>
                  </a:cxn>
                  <a:cxn ang="0">
                    <a:pos x="T2" y="T3"/>
                  </a:cxn>
                  <a:cxn ang="0">
                    <a:pos x="T4" y="T5"/>
                  </a:cxn>
                  <a:cxn ang="0">
                    <a:pos x="T6" y="T7"/>
                  </a:cxn>
                </a:cxnLst>
                <a:rect l="0" t="0" r="r" b="b"/>
                <a:pathLst>
                  <a:path w="2" h="2">
                    <a:moveTo>
                      <a:pt x="2" y="0"/>
                    </a:moveTo>
                    <a:lnTo>
                      <a:pt x="0" y="0"/>
                    </a:lnTo>
                    <a:lnTo>
                      <a:pt x="2" y="2"/>
                    </a:lnTo>
                    <a:lnTo>
                      <a:pt x="2" y="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1" name="Freeform 94"/>
              <p:cNvSpPr>
                <a:spLocks/>
              </p:cNvSpPr>
              <p:nvPr/>
            </p:nvSpPr>
            <p:spPr bwMode="auto">
              <a:xfrm>
                <a:off x="1645" y="1946"/>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2" name="Rectangle 95"/>
              <p:cNvSpPr>
                <a:spLocks noChangeArrowheads="1"/>
              </p:cNvSpPr>
              <p:nvPr/>
            </p:nvSpPr>
            <p:spPr bwMode="auto">
              <a:xfrm>
                <a:off x="1707" y="1847"/>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3" name="Freeform 96"/>
              <p:cNvSpPr>
                <a:spLocks/>
              </p:cNvSpPr>
              <p:nvPr/>
            </p:nvSpPr>
            <p:spPr bwMode="auto">
              <a:xfrm>
                <a:off x="1619" y="190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4" name="Freeform 97"/>
              <p:cNvSpPr>
                <a:spLocks/>
              </p:cNvSpPr>
              <p:nvPr/>
            </p:nvSpPr>
            <p:spPr bwMode="auto">
              <a:xfrm>
                <a:off x="1647" y="18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5" name="Freeform 98"/>
              <p:cNvSpPr>
                <a:spLocks/>
              </p:cNvSpPr>
              <p:nvPr/>
            </p:nvSpPr>
            <p:spPr bwMode="auto">
              <a:xfrm>
                <a:off x="1637" y="1903"/>
                <a:ext cx="0" cy="2"/>
              </a:xfrm>
              <a:custGeom>
                <a:avLst/>
                <a:gdLst>
                  <a:gd name="T0" fmla="*/ 1 h 1"/>
                  <a:gd name="T1" fmla="*/ 1 h 1"/>
                  <a:gd name="T2" fmla="*/ 1 h 1"/>
                </a:gdLst>
                <a:ahLst/>
                <a:cxnLst>
                  <a:cxn ang="0">
                    <a:pos x="0" y="T0"/>
                  </a:cxn>
                  <a:cxn ang="0">
                    <a:pos x="0" y="T1"/>
                  </a:cxn>
                  <a:cxn ang="0">
                    <a:pos x="0" y="T2"/>
                  </a:cxn>
                </a:cxnLst>
                <a:rect l="0" t="0" r="r" b="b"/>
                <a:pathLst>
                  <a:path h="1">
                    <a:moveTo>
                      <a:pt x="0" y="1"/>
                    </a:moveTo>
                    <a:cubicBezTo>
                      <a:pt x="0" y="0"/>
                      <a:pt x="0" y="0"/>
                      <a:pt x="0" y="1"/>
                    </a:cubicBezTo>
                    <a:cubicBezTo>
                      <a:pt x="0" y="1"/>
                      <a:pt x="0" y="1"/>
                      <a:pt x="0"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6" name="Freeform 99"/>
              <p:cNvSpPr>
                <a:spLocks/>
              </p:cNvSpPr>
              <p:nvPr/>
            </p:nvSpPr>
            <p:spPr bwMode="auto">
              <a:xfrm>
                <a:off x="1721" y="174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7" name="Freeform 100"/>
              <p:cNvSpPr>
                <a:spLocks/>
              </p:cNvSpPr>
              <p:nvPr/>
            </p:nvSpPr>
            <p:spPr bwMode="auto">
              <a:xfrm>
                <a:off x="1661" y="1797"/>
                <a:ext cx="0" cy="2"/>
              </a:xfrm>
              <a:custGeom>
                <a:avLst/>
                <a:gdLst>
                  <a:gd name="T0" fmla="*/ 0 h 1"/>
                  <a:gd name="T1" fmla="*/ 1 h 1"/>
                  <a:gd name="T2" fmla="*/ 0 h 1"/>
                </a:gdLst>
                <a:ahLst/>
                <a:cxnLst>
                  <a:cxn ang="0">
                    <a:pos x="0" y="T0"/>
                  </a:cxn>
                  <a:cxn ang="0">
                    <a:pos x="0" y="T1"/>
                  </a:cxn>
                  <a:cxn ang="0">
                    <a:pos x="0" y="T2"/>
                  </a:cxn>
                </a:cxnLst>
                <a:rect l="0" t="0" r="r" b="b"/>
                <a:pathLst>
                  <a:path h="1">
                    <a:moveTo>
                      <a:pt x="0" y="0"/>
                    </a:moveTo>
                    <a:cubicBezTo>
                      <a:pt x="0" y="0"/>
                      <a:pt x="0" y="1"/>
                      <a:pt x="0" y="1"/>
                    </a:cubicBezTo>
                    <a:cubicBezTo>
                      <a:pt x="0" y="1"/>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8" name="Freeform 101"/>
              <p:cNvSpPr>
                <a:spLocks/>
              </p:cNvSpPr>
              <p:nvPr/>
            </p:nvSpPr>
            <p:spPr bwMode="auto">
              <a:xfrm>
                <a:off x="1687" y="173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9" name="Freeform 102"/>
              <p:cNvSpPr>
                <a:spLocks/>
              </p:cNvSpPr>
              <p:nvPr/>
            </p:nvSpPr>
            <p:spPr bwMode="auto">
              <a:xfrm>
                <a:off x="1617" y="19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0" name="Rectangle 103"/>
              <p:cNvSpPr>
                <a:spLocks noChangeArrowheads="1"/>
              </p:cNvSpPr>
              <p:nvPr/>
            </p:nvSpPr>
            <p:spPr bwMode="auto">
              <a:xfrm>
                <a:off x="1761" y="1962"/>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1" name="Rectangle 104"/>
              <p:cNvSpPr>
                <a:spLocks noChangeArrowheads="1"/>
              </p:cNvSpPr>
              <p:nvPr/>
            </p:nvSpPr>
            <p:spPr bwMode="auto">
              <a:xfrm>
                <a:off x="1745" y="1966"/>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2" name="Rectangle 105"/>
              <p:cNvSpPr>
                <a:spLocks noChangeArrowheads="1"/>
              </p:cNvSpPr>
              <p:nvPr/>
            </p:nvSpPr>
            <p:spPr bwMode="auto">
              <a:xfrm>
                <a:off x="1735" y="1972"/>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3" name="Rectangle 106"/>
              <p:cNvSpPr>
                <a:spLocks noChangeArrowheads="1"/>
              </p:cNvSpPr>
              <p:nvPr/>
            </p:nvSpPr>
            <p:spPr bwMode="auto">
              <a:xfrm>
                <a:off x="1864" y="1809"/>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4" name="Freeform 107"/>
              <p:cNvSpPr>
                <a:spLocks/>
              </p:cNvSpPr>
              <p:nvPr/>
            </p:nvSpPr>
            <p:spPr bwMode="auto">
              <a:xfrm>
                <a:off x="1783" y="1733"/>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5" name="Freeform 108"/>
              <p:cNvSpPr>
                <a:spLocks/>
              </p:cNvSpPr>
              <p:nvPr/>
            </p:nvSpPr>
            <p:spPr bwMode="auto">
              <a:xfrm>
                <a:off x="1797" y="168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6" name="Freeform 109"/>
              <p:cNvSpPr>
                <a:spLocks/>
              </p:cNvSpPr>
              <p:nvPr/>
            </p:nvSpPr>
            <p:spPr bwMode="auto">
              <a:xfrm>
                <a:off x="1821" y="1946"/>
                <a:ext cx="2" cy="2"/>
              </a:xfrm>
              <a:custGeom>
                <a:avLst/>
                <a:gdLst>
                  <a:gd name="T0" fmla="*/ 1 w 1"/>
                  <a:gd name="T1" fmla="*/ 1 h 1"/>
                  <a:gd name="T2" fmla="*/ 1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1" y="0"/>
                      <a:pt x="1" y="0"/>
                    </a:cubicBezTo>
                    <a:cubicBezTo>
                      <a:pt x="0" y="0"/>
                      <a:pt x="0" y="0"/>
                      <a:pt x="0" y="0"/>
                    </a:cubicBezTo>
                    <a:lnTo>
                      <a:pt x="1" y="1"/>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7" name="Rectangle 110"/>
              <p:cNvSpPr>
                <a:spLocks noChangeArrowheads="1"/>
              </p:cNvSpPr>
              <p:nvPr/>
            </p:nvSpPr>
            <p:spPr bwMode="auto">
              <a:xfrm>
                <a:off x="1757" y="1763"/>
                <a:ext cx="1" cy="2"/>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8" name="Freeform 111"/>
              <p:cNvSpPr>
                <a:spLocks/>
              </p:cNvSpPr>
              <p:nvPr/>
            </p:nvSpPr>
            <p:spPr bwMode="auto">
              <a:xfrm>
                <a:off x="1842" y="193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9" name="Rectangle 112"/>
              <p:cNvSpPr>
                <a:spLocks noChangeArrowheads="1"/>
              </p:cNvSpPr>
              <p:nvPr/>
            </p:nvSpPr>
            <p:spPr bwMode="auto">
              <a:xfrm>
                <a:off x="1795" y="1954"/>
                <a:ext cx="1" cy="1"/>
              </a:xfrm>
              <a:prstGeom prst="rect">
                <a:avLst/>
              </a:pr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0" name="Freeform 113"/>
              <p:cNvSpPr>
                <a:spLocks/>
              </p:cNvSpPr>
              <p:nvPr/>
            </p:nvSpPr>
            <p:spPr bwMode="auto">
              <a:xfrm>
                <a:off x="1825" y="1707"/>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1" name="Freeform 114"/>
              <p:cNvSpPr>
                <a:spLocks/>
              </p:cNvSpPr>
              <p:nvPr/>
            </p:nvSpPr>
            <p:spPr bwMode="auto">
              <a:xfrm>
                <a:off x="1823" y="170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2" name="Freeform 115"/>
              <p:cNvSpPr>
                <a:spLocks/>
              </p:cNvSpPr>
              <p:nvPr/>
            </p:nvSpPr>
            <p:spPr bwMode="auto">
              <a:xfrm>
                <a:off x="1825" y="17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3" name="Freeform 116"/>
              <p:cNvSpPr>
                <a:spLocks/>
              </p:cNvSpPr>
              <p:nvPr/>
            </p:nvSpPr>
            <p:spPr bwMode="auto">
              <a:xfrm>
                <a:off x="2088" y="3170"/>
                <a:ext cx="38" cy="26"/>
              </a:xfrm>
              <a:custGeom>
                <a:avLst/>
                <a:gdLst>
                  <a:gd name="T0" fmla="*/ 12 w 19"/>
                  <a:gd name="T1" fmla="*/ 0 h 13"/>
                  <a:gd name="T2" fmla="*/ 3 w 19"/>
                  <a:gd name="T3" fmla="*/ 6 h 13"/>
                  <a:gd name="T4" fmla="*/ 8 w 19"/>
                  <a:gd name="T5" fmla="*/ 13 h 13"/>
                  <a:gd name="T6" fmla="*/ 19 w 19"/>
                  <a:gd name="T7" fmla="*/ 4 h 13"/>
                  <a:gd name="T8" fmla="*/ 12 w 19"/>
                  <a:gd name="T9" fmla="*/ 0 h 13"/>
                </a:gdLst>
                <a:ahLst/>
                <a:cxnLst>
                  <a:cxn ang="0">
                    <a:pos x="T0" y="T1"/>
                  </a:cxn>
                  <a:cxn ang="0">
                    <a:pos x="T2" y="T3"/>
                  </a:cxn>
                  <a:cxn ang="0">
                    <a:pos x="T4" y="T5"/>
                  </a:cxn>
                  <a:cxn ang="0">
                    <a:pos x="T6" y="T7"/>
                  </a:cxn>
                  <a:cxn ang="0">
                    <a:pos x="T8" y="T9"/>
                  </a:cxn>
                </a:cxnLst>
                <a:rect l="0" t="0" r="r" b="b"/>
                <a:pathLst>
                  <a:path w="19" h="13">
                    <a:moveTo>
                      <a:pt x="12" y="0"/>
                    </a:moveTo>
                    <a:cubicBezTo>
                      <a:pt x="8" y="1"/>
                      <a:pt x="5" y="4"/>
                      <a:pt x="3" y="6"/>
                    </a:cubicBezTo>
                    <a:cubicBezTo>
                      <a:pt x="0" y="9"/>
                      <a:pt x="6" y="13"/>
                      <a:pt x="8" y="13"/>
                    </a:cubicBezTo>
                    <a:cubicBezTo>
                      <a:pt x="9" y="13"/>
                      <a:pt x="19" y="7"/>
                      <a:pt x="19" y="4"/>
                    </a:cubicBezTo>
                    <a:cubicBezTo>
                      <a:pt x="18" y="1"/>
                      <a:pt x="14" y="0"/>
                      <a:pt x="12"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4" name="Freeform 117"/>
              <p:cNvSpPr>
                <a:spLocks/>
              </p:cNvSpPr>
              <p:nvPr/>
            </p:nvSpPr>
            <p:spPr bwMode="auto">
              <a:xfrm>
                <a:off x="2183" y="3098"/>
                <a:ext cx="78" cy="70"/>
              </a:xfrm>
              <a:custGeom>
                <a:avLst/>
                <a:gdLst>
                  <a:gd name="T0" fmla="*/ 36 w 39"/>
                  <a:gd name="T1" fmla="*/ 15 h 35"/>
                  <a:gd name="T2" fmla="*/ 26 w 39"/>
                  <a:gd name="T3" fmla="*/ 15 h 35"/>
                  <a:gd name="T4" fmla="*/ 26 w 39"/>
                  <a:gd name="T5" fmla="*/ 5 h 35"/>
                  <a:gd name="T6" fmla="*/ 12 w 39"/>
                  <a:gd name="T7" fmla="*/ 9 h 35"/>
                  <a:gd name="T8" fmla="*/ 1 w 39"/>
                  <a:gd name="T9" fmla="*/ 16 h 35"/>
                  <a:gd name="T10" fmla="*/ 1 w 39"/>
                  <a:gd name="T11" fmla="*/ 20 h 35"/>
                  <a:gd name="T12" fmla="*/ 11 w 39"/>
                  <a:gd name="T13" fmla="*/ 19 h 35"/>
                  <a:gd name="T14" fmla="*/ 13 w 39"/>
                  <a:gd name="T15" fmla="*/ 26 h 35"/>
                  <a:gd name="T16" fmla="*/ 21 w 39"/>
                  <a:gd name="T17" fmla="*/ 30 h 35"/>
                  <a:gd name="T18" fmla="*/ 26 w 39"/>
                  <a:gd name="T19" fmla="*/ 34 h 35"/>
                  <a:gd name="T20" fmla="*/ 39 w 39"/>
                  <a:gd name="T21" fmla="*/ 18 h 35"/>
                  <a:gd name="T22" fmla="*/ 36 w 39"/>
                  <a:gd name="T23" fmla="*/ 15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9" h="35">
                    <a:moveTo>
                      <a:pt x="36" y="15"/>
                    </a:moveTo>
                    <a:cubicBezTo>
                      <a:pt x="33" y="14"/>
                      <a:pt x="29" y="17"/>
                      <a:pt x="26" y="15"/>
                    </a:cubicBezTo>
                    <a:cubicBezTo>
                      <a:pt x="24" y="14"/>
                      <a:pt x="29" y="7"/>
                      <a:pt x="26" y="5"/>
                    </a:cubicBezTo>
                    <a:cubicBezTo>
                      <a:pt x="19" y="0"/>
                      <a:pt x="17" y="6"/>
                      <a:pt x="12" y="9"/>
                    </a:cubicBezTo>
                    <a:cubicBezTo>
                      <a:pt x="9" y="12"/>
                      <a:pt x="4" y="13"/>
                      <a:pt x="1" y="16"/>
                    </a:cubicBezTo>
                    <a:cubicBezTo>
                      <a:pt x="0" y="17"/>
                      <a:pt x="0" y="19"/>
                      <a:pt x="1" y="20"/>
                    </a:cubicBezTo>
                    <a:cubicBezTo>
                      <a:pt x="5" y="20"/>
                      <a:pt x="8" y="17"/>
                      <a:pt x="11" y="19"/>
                    </a:cubicBezTo>
                    <a:cubicBezTo>
                      <a:pt x="13" y="20"/>
                      <a:pt x="12" y="24"/>
                      <a:pt x="13" y="26"/>
                    </a:cubicBezTo>
                    <a:cubicBezTo>
                      <a:pt x="8" y="31"/>
                      <a:pt x="21" y="30"/>
                      <a:pt x="21" y="30"/>
                    </a:cubicBezTo>
                    <a:cubicBezTo>
                      <a:pt x="22" y="32"/>
                      <a:pt x="24" y="35"/>
                      <a:pt x="26" y="34"/>
                    </a:cubicBezTo>
                    <a:cubicBezTo>
                      <a:pt x="39" y="18"/>
                      <a:pt x="39" y="18"/>
                      <a:pt x="39" y="18"/>
                    </a:cubicBezTo>
                    <a:cubicBezTo>
                      <a:pt x="39" y="17"/>
                      <a:pt x="38" y="15"/>
                      <a:pt x="36" y="15"/>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5" name="Freeform 118"/>
              <p:cNvSpPr>
                <a:spLocks/>
              </p:cNvSpPr>
              <p:nvPr/>
            </p:nvSpPr>
            <p:spPr bwMode="auto">
              <a:xfrm>
                <a:off x="2279" y="3098"/>
                <a:ext cx="46" cy="44"/>
              </a:xfrm>
              <a:custGeom>
                <a:avLst/>
                <a:gdLst>
                  <a:gd name="T0" fmla="*/ 12 w 23"/>
                  <a:gd name="T1" fmla="*/ 2 h 22"/>
                  <a:gd name="T2" fmla="*/ 0 w 23"/>
                  <a:gd name="T3" fmla="*/ 4 h 22"/>
                  <a:gd name="T4" fmla="*/ 12 w 23"/>
                  <a:gd name="T5" fmla="*/ 10 h 22"/>
                  <a:gd name="T6" fmla="*/ 14 w 23"/>
                  <a:gd name="T7" fmla="*/ 17 h 22"/>
                  <a:gd name="T8" fmla="*/ 18 w 23"/>
                  <a:gd name="T9" fmla="*/ 4 h 22"/>
                  <a:gd name="T10" fmla="*/ 12 w 23"/>
                  <a:gd name="T11" fmla="*/ 2 h 22"/>
                </a:gdLst>
                <a:ahLst/>
                <a:cxnLst>
                  <a:cxn ang="0">
                    <a:pos x="T0" y="T1"/>
                  </a:cxn>
                  <a:cxn ang="0">
                    <a:pos x="T2" y="T3"/>
                  </a:cxn>
                  <a:cxn ang="0">
                    <a:pos x="T4" y="T5"/>
                  </a:cxn>
                  <a:cxn ang="0">
                    <a:pos x="T6" y="T7"/>
                  </a:cxn>
                  <a:cxn ang="0">
                    <a:pos x="T8" y="T9"/>
                  </a:cxn>
                  <a:cxn ang="0">
                    <a:pos x="T10" y="T11"/>
                  </a:cxn>
                </a:cxnLst>
                <a:rect l="0" t="0" r="r" b="b"/>
                <a:pathLst>
                  <a:path w="23" h="22">
                    <a:moveTo>
                      <a:pt x="12" y="2"/>
                    </a:moveTo>
                    <a:cubicBezTo>
                      <a:pt x="8" y="2"/>
                      <a:pt x="0" y="0"/>
                      <a:pt x="0" y="4"/>
                    </a:cubicBezTo>
                    <a:cubicBezTo>
                      <a:pt x="0" y="9"/>
                      <a:pt x="9" y="7"/>
                      <a:pt x="12" y="10"/>
                    </a:cubicBezTo>
                    <a:cubicBezTo>
                      <a:pt x="14" y="12"/>
                      <a:pt x="13" y="16"/>
                      <a:pt x="14" y="17"/>
                    </a:cubicBezTo>
                    <a:cubicBezTo>
                      <a:pt x="20" y="22"/>
                      <a:pt x="23" y="13"/>
                      <a:pt x="18" y="4"/>
                    </a:cubicBezTo>
                    <a:cubicBezTo>
                      <a:pt x="17" y="2"/>
                      <a:pt x="14" y="2"/>
                      <a:pt x="12"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6" name="Freeform 119"/>
              <p:cNvSpPr>
                <a:spLocks/>
              </p:cNvSpPr>
              <p:nvPr/>
            </p:nvSpPr>
            <p:spPr bwMode="auto">
              <a:xfrm>
                <a:off x="1462" y="2652"/>
                <a:ext cx="809" cy="709"/>
              </a:xfrm>
              <a:custGeom>
                <a:avLst/>
                <a:gdLst>
                  <a:gd name="T0" fmla="*/ 375 w 403"/>
                  <a:gd name="T1" fmla="*/ 125 h 353"/>
                  <a:gd name="T2" fmla="*/ 355 w 403"/>
                  <a:gd name="T3" fmla="*/ 117 h 353"/>
                  <a:gd name="T4" fmla="*/ 342 w 403"/>
                  <a:gd name="T5" fmla="*/ 112 h 353"/>
                  <a:gd name="T6" fmla="*/ 341 w 403"/>
                  <a:gd name="T7" fmla="*/ 110 h 353"/>
                  <a:gd name="T8" fmla="*/ 320 w 403"/>
                  <a:gd name="T9" fmla="*/ 95 h 353"/>
                  <a:gd name="T10" fmla="*/ 256 w 403"/>
                  <a:gd name="T11" fmla="*/ 76 h 353"/>
                  <a:gd name="T12" fmla="*/ 226 w 403"/>
                  <a:gd name="T13" fmla="*/ 58 h 353"/>
                  <a:gd name="T14" fmla="*/ 105 w 403"/>
                  <a:gd name="T15" fmla="*/ 21 h 353"/>
                  <a:gd name="T16" fmla="*/ 29 w 403"/>
                  <a:gd name="T17" fmla="*/ 14 h 353"/>
                  <a:gd name="T18" fmla="*/ 6 w 403"/>
                  <a:gd name="T19" fmla="*/ 33 h 353"/>
                  <a:gd name="T20" fmla="*/ 6 w 403"/>
                  <a:gd name="T21" fmla="*/ 62 h 353"/>
                  <a:gd name="T22" fmla="*/ 11 w 403"/>
                  <a:gd name="T23" fmla="*/ 69 h 353"/>
                  <a:gd name="T24" fmla="*/ 24 w 403"/>
                  <a:gd name="T25" fmla="*/ 68 h 353"/>
                  <a:gd name="T26" fmla="*/ 28 w 403"/>
                  <a:gd name="T27" fmla="*/ 75 h 353"/>
                  <a:gd name="T28" fmla="*/ 28 w 403"/>
                  <a:gd name="T29" fmla="*/ 82 h 353"/>
                  <a:gd name="T30" fmla="*/ 36 w 403"/>
                  <a:gd name="T31" fmla="*/ 82 h 353"/>
                  <a:gd name="T32" fmla="*/ 44 w 403"/>
                  <a:gd name="T33" fmla="*/ 87 h 353"/>
                  <a:gd name="T34" fmla="*/ 51 w 403"/>
                  <a:gd name="T35" fmla="*/ 87 h 353"/>
                  <a:gd name="T36" fmla="*/ 61 w 403"/>
                  <a:gd name="T37" fmla="*/ 83 h 353"/>
                  <a:gd name="T38" fmla="*/ 70 w 403"/>
                  <a:gd name="T39" fmla="*/ 86 h 353"/>
                  <a:gd name="T40" fmla="*/ 78 w 403"/>
                  <a:gd name="T41" fmla="*/ 91 h 353"/>
                  <a:gd name="T42" fmla="*/ 76 w 403"/>
                  <a:gd name="T43" fmla="*/ 98 h 353"/>
                  <a:gd name="T44" fmla="*/ 85 w 403"/>
                  <a:gd name="T45" fmla="*/ 105 h 353"/>
                  <a:gd name="T46" fmla="*/ 78 w 403"/>
                  <a:gd name="T47" fmla="*/ 115 h 353"/>
                  <a:gd name="T48" fmla="*/ 67 w 403"/>
                  <a:gd name="T49" fmla="*/ 120 h 353"/>
                  <a:gd name="T50" fmla="*/ 57 w 403"/>
                  <a:gd name="T51" fmla="*/ 126 h 353"/>
                  <a:gd name="T52" fmla="*/ 57 w 403"/>
                  <a:gd name="T53" fmla="*/ 136 h 353"/>
                  <a:gd name="T54" fmla="*/ 56 w 403"/>
                  <a:gd name="T55" fmla="*/ 146 h 353"/>
                  <a:gd name="T56" fmla="*/ 53 w 403"/>
                  <a:gd name="T57" fmla="*/ 157 h 353"/>
                  <a:gd name="T58" fmla="*/ 45 w 403"/>
                  <a:gd name="T59" fmla="*/ 161 h 353"/>
                  <a:gd name="T60" fmla="*/ 47 w 403"/>
                  <a:gd name="T61" fmla="*/ 172 h 353"/>
                  <a:gd name="T62" fmla="*/ 42 w 403"/>
                  <a:gd name="T63" fmla="*/ 179 h 353"/>
                  <a:gd name="T64" fmla="*/ 36 w 403"/>
                  <a:gd name="T65" fmla="*/ 183 h 353"/>
                  <a:gd name="T66" fmla="*/ 27 w 403"/>
                  <a:gd name="T67" fmla="*/ 181 h 353"/>
                  <a:gd name="T68" fmla="*/ 24 w 403"/>
                  <a:gd name="T69" fmla="*/ 185 h 353"/>
                  <a:gd name="T70" fmla="*/ 27 w 403"/>
                  <a:gd name="T71" fmla="*/ 193 h 353"/>
                  <a:gd name="T72" fmla="*/ 28 w 403"/>
                  <a:gd name="T73" fmla="*/ 202 h 353"/>
                  <a:gd name="T74" fmla="*/ 33 w 403"/>
                  <a:gd name="T75" fmla="*/ 207 h 353"/>
                  <a:gd name="T76" fmla="*/ 31 w 403"/>
                  <a:gd name="T77" fmla="*/ 216 h 353"/>
                  <a:gd name="T78" fmla="*/ 23 w 403"/>
                  <a:gd name="T79" fmla="*/ 221 h 353"/>
                  <a:gd name="T80" fmla="*/ 18 w 403"/>
                  <a:gd name="T81" fmla="*/ 231 h 353"/>
                  <a:gd name="T82" fmla="*/ 19 w 403"/>
                  <a:gd name="T83" fmla="*/ 239 h 353"/>
                  <a:gd name="T84" fmla="*/ 26 w 403"/>
                  <a:gd name="T85" fmla="*/ 247 h 353"/>
                  <a:gd name="T86" fmla="*/ 22 w 403"/>
                  <a:gd name="T87" fmla="*/ 254 h 353"/>
                  <a:gd name="T88" fmla="*/ 12 w 403"/>
                  <a:gd name="T89" fmla="*/ 258 h 353"/>
                  <a:gd name="T90" fmla="*/ 2 w 403"/>
                  <a:gd name="T91" fmla="*/ 268 h 353"/>
                  <a:gd name="T92" fmla="*/ 1 w 403"/>
                  <a:gd name="T93" fmla="*/ 280 h 353"/>
                  <a:gd name="T94" fmla="*/ 33 w 403"/>
                  <a:gd name="T95" fmla="*/ 309 h 353"/>
                  <a:gd name="T96" fmla="*/ 63 w 403"/>
                  <a:gd name="T97" fmla="*/ 348 h 353"/>
                  <a:gd name="T98" fmla="*/ 140 w 403"/>
                  <a:gd name="T99" fmla="*/ 339 h 353"/>
                  <a:gd name="T100" fmla="*/ 196 w 403"/>
                  <a:gd name="T101" fmla="*/ 332 h 353"/>
                  <a:gd name="T102" fmla="*/ 246 w 403"/>
                  <a:gd name="T103" fmla="*/ 296 h 353"/>
                  <a:gd name="T104" fmla="*/ 281 w 403"/>
                  <a:gd name="T105" fmla="*/ 216 h 353"/>
                  <a:gd name="T106" fmla="*/ 348 w 403"/>
                  <a:gd name="T107" fmla="*/ 167 h 353"/>
                  <a:gd name="T108" fmla="*/ 398 w 403"/>
                  <a:gd name="T109" fmla="*/ 121 h 3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3" h="353">
                    <a:moveTo>
                      <a:pt x="398" y="121"/>
                    </a:moveTo>
                    <a:cubicBezTo>
                      <a:pt x="397" y="122"/>
                      <a:pt x="397" y="122"/>
                      <a:pt x="397" y="122"/>
                    </a:cubicBezTo>
                    <a:cubicBezTo>
                      <a:pt x="396" y="122"/>
                      <a:pt x="396" y="122"/>
                      <a:pt x="396" y="122"/>
                    </a:cubicBezTo>
                    <a:cubicBezTo>
                      <a:pt x="394" y="122"/>
                      <a:pt x="392" y="122"/>
                      <a:pt x="390" y="122"/>
                    </a:cubicBezTo>
                    <a:cubicBezTo>
                      <a:pt x="383" y="122"/>
                      <a:pt x="383" y="122"/>
                      <a:pt x="383" y="122"/>
                    </a:cubicBezTo>
                    <a:cubicBezTo>
                      <a:pt x="376" y="125"/>
                      <a:pt x="376" y="125"/>
                      <a:pt x="376" y="125"/>
                    </a:cubicBezTo>
                    <a:cubicBezTo>
                      <a:pt x="375" y="125"/>
                      <a:pt x="375" y="125"/>
                      <a:pt x="375" y="125"/>
                    </a:cubicBezTo>
                    <a:cubicBezTo>
                      <a:pt x="374" y="125"/>
                      <a:pt x="374" y="125"/>
                      <a:pt x="374" y="125"/>
                    </a:cubicBezTo>
                    <a:cubicBezTo>
                      <a:pt x="374" y="124"/>
                      <a:pt x="374" y="124"/>
                      <a:pt x="374" y="124"/>
                    </a:cubicBezTo>
                    <a:cubicBezTo>
                      <a:pt x="367" y="119"/>
                      <a:pt x="367" y="119"/>
                      <a:pt x="367" y="119"/>
                    </a:cubicBezTo>
                    <a:cubicBezTo>
                      <a:pt x="361" y="121"/>
                      <a:pt x="361" y="121"/>
                      <a:pt x="361" y="121"/>
                    </a:cubicBezTo>
                    <a:cubicBezTo>
                      <a:pt x="360" y="121"/>
                      <a:pt x="360" y="121"/>
                      <a:pt x="360" y="121"/>
                    </a:cubicBezTo>
                    <a:cubicBezTo>
                      <a:pt x="358" y="120"/>
                      <a:pt x="357" y="119"/>
                      <a:pt x="356" y="118"/>
                    </a:cubicBezTo>
                    <a:cubicBezTo>
                      <a:pt x="356" y="118"/>
                      <a:pt x="355" y="117"/>
                      <a:pt x="355" y="117"/>
                    </a:cubicBezTo>
                    <a:cubicBezTo>
                      <a:pt x="342" y="115"/>
                      <a:pt x="342" y="115"/>
                      <a:pt x="342" y="115"/>
                    </a:cubicBezTo>
                    <a:cubicBezTo>
                      <a:pt x="343" y="113"/>
                      <a:pt x="343" y="113"/>
                      <a:pt x="343" y="113"/>
                    </a:cubicBezTo>
                    <a:cubicBezTo>
                      <a:pt x="343" y="113"/>
                      <a:pt x="343" y="113"/>
                      <a:pt x="343" y="113"/>
                    </a:cubicBezTo>
                    <a:cubicBezTo>
                      <a:pt x="343" y="113"/>
                      <a:pt x="342" y="113"/>
                      <a:pt x="342" y="113"/>
                    </a:cubicBezTo>
                    <a:cubicBezTo>
                      <a:pt x="342" y="113"/>
                      <a:pt x="342" y="113"/>
                      <a:pt x="342" y="113"/>
                    </a:cubicBezTo>
                    <a:cubicBezTo>
                      <a:pt x="342" y="113"/>
                      <a:pt x="342" y="113"/>
                      <a:pt x="342" y="113"/>
                    </a:cubicBezTo>
                    <a:cubicBezTo>
                      <a:pt x="342" y="113"/>
                      <a:pt x="342" y="113"/>
                      <a:pt x="342" y="112"/>
                    </a:cubicBezTo>
                    <a:cubicBezTo>
                      <a:pt x="342" y="112"/>
                      <a:pt x="341" y="112"/>
                      <a:pt x="341" y="112"/>
                    </a:cubicBezTo>
                    <a:cubicBezTo>
                      <a:pt x="341" y="112"/>
                      <a:pt x="341" y="112"/>
                      <a:pt x="341" y="112"/>
                    </a:cubicBezTo>
                    <a:cubicBezTo>
                      <a:pt x="341" y="111"/>
                      <a:pt x="341" y="111"/>
                      <a:pt x="341" y="111"/>
                    </a:cubicBezTo>
                    <a:cubicBezTo>
                      <a:pt x="341" y="111"/>
                      <a:pt x="341" y="111"/>
                      <a:pt x="341" y="111"/>
                    </a:cubicBezTo>
                    <a:cubicBezTo>
                      <a:pt x="341" y="111"/>
                      <a:pt x="341" y="111"/>
                      <a:pt x="341" y="111"/>
                    </a:cubicBezTo>
                    <a:cubicBezTo>
                      <a:pt x="341" y="110"/>
                      <a:pt x="341" y="110"/>
                      <a:pt x="341" y="110"/>
                    </a:cubicBezTo>
                    <a:cubicBezTo>
                      <a:pt x="341" y="110"/>
                      <a:pt x="341" y="110"/>
                      <a:pt x="341" y="110"/>
                    </a:cubicBezTo>
                    <a:cubicBezTo>
                      <a:pt x="342" y="110"/>
                      <a:pt x="342" y="110"/>
                      <a:pt x="342" y="110"/>
                    </a:cubicBezTo>
                    <a:cubicBezTo>
                      <a:pt x="342" y="109"/>
                      <a:pt x="342" y="109"/>
                      <a:pt x="342" y="109"/>
                    </a:cubicBezTo>
                    <a:cubicBezTo>
                      <a:pt x="341" y="109"/>
                      <a:pt x="341" y="109"/>
                      <a:pt x="341" y="109"/>
                    </a:cubicBezTo>
                    <a:cubicBezTo>
                      <a:pt x="341" y="110"/>
                      <a:pt x="341" y="110"/>
                      <a:pt x="341" y="110"/>
                    </a:cubicBezTo>
                    <a:cubicBezTo>
                      <a:pt x="340" y="110"/>
                      <a:pt x="339" y="109"/>
                      <a:pt x="339" y="108"/>
                    </a:cubicBezTo>
                    <a:cubicBezTo>
                      <a:pt x="339" y="106"/>
                      <a:pt x="338" y="105"/>
                      <a:pt x="338" y="104"/>
                    </a:cubicBezTo>
                    <a:cubicBezTo>
                      <a:pt x="335" y="102"/>
                      <a:pt x="325" y="98"/>
                      <a:pt x="320" y="95"/>
                    </a:cubicBezTo>
                    <a:cubicBezTo>
                      <a:pt x="316" y="100"/>
                      <a:pt x="316" y="100"/>
                      <a:pt x="316" y="100"/>
                    </a:cubicBezTo>
                    <a:cubicBezTo>
                      <a:pt x="306" y="98"/>
                      <a:pt x="306" y="98"/>
                      <a:pt x="306" y="98"/>
                    </a:cubicBezTo>
                    <a:cubicBezTo>
                      <a:pt x="294" y="98"/>
                      <a:pt x="294" y="98"/>
                      <a:pt x="294" y="98"/>
                    </a:cubicBezTo>
                    <a:cubicBezTo>
                      <a:pt x="285" y="91"/>
                      <a:pt x="285" y="91"/>
                      <a:pt x="285" y="91"/>
                    </a:cubicBezTo>
                    <a:cubicBezTo>
                      <a:pt x="283" y="90"/>
                      <a:pt x="273" y="86"/>
                      <a:pt x="272" y="85"/>
                    </a:cubicBezTo>
                    <a:cubicBezTo>
                      <a:pt x="271" y="84"/>
                      <a:pt x="267" y="80"/>
                      <a:pt x="266" y="79"/>
                    </a:cubicBezTo>
                    <a:cubicBezTo>
                      <a:pt x="256" y="76"/>
                      <a:pt x="256" y="76"/>
                      <a:pt x="256" y="76"/>
                    </a:cubicBezTo>
                    <a:cubicBezTo>
                      <a:pt x="256" y="75"/>
                      <a:pt x="256" y="75"/>
                      <a:pt x="256" y="75"/>
                    </a:cubicBezTo>
                    <a:cubicBezTo>
                      <a:pt x="255" y="75"/>
                      <a:pt x="251" y="67"/>
                      <a:pt x="250" y="64"/>
                    </a:cubicBezTo>
                    <a:cubicBezTo>
                      <a:pt x="250" y="63"/>
                      <a:pt x="249" y="62"/>
                      <a:pt x="247" y="61"/>
                    </a:cubicBezTo>
                    <a:cubicBezTo>
                      <a:pt x="243" y="60"/>
                      <a:pt x="243" y="60"/>
                      <a:pt x="243" y="60"/>
                    </a:cubicBezTo>
                    <a:cubicBezTo>
                      <a:pt x="245" y="58"/>
                      <a:pt x="245" y="58"/>
                      <a:pt x="245" y="58"/>
                    </a:cubicBezTo>
                    <a:cubicBezTo>
                      <a:pt x="244" y="58"/>
                      <a:pt x="243" y="58"/>
                      <a:pt x="243" y="58"/>
                    </a:cubicBezTo>
                    <a:cubicBezTo>
                      <a:pt x="239" y="54"/>
                      <a:pt x="230" y="59"/>
                      <a:pt x="226" y="58"/>
                    </a:cubicBezTo>
                    <a:cubicBezTo>
                      <a:pt x="223" y="57"/>
                      <a:pt x="216" y="50"/>
                      <a:pt x="210" y="50"/>
                    </a:cubicBezTo>
                    <a:cubicBezTo>
                      <a:pt x="210" y="50"/>
                      <a:pt x="200" y="52"/>
                      <a:pt x="199" y="51"/>
                    </a:cubicBezTo>
                    <a:cubicBezTo>
                      <a:pt x="199" y="51"/>
                      <a:pt x="191" y="45"/>
                      <a:pt x="188" y="43"/>
                    </a:cubicBezTo>
                    <a:cubicBezTo>
                      <a:pt x="185" y="40"/>
                      <a:pt x="179" y="40"/>
                      <a:pt x="178" y="40"/>
                    </a:cubicBezTo>
                    <a:cubicBezTo>
                      <a:pt x="178" y="40"/>
                      <a:pt x="160" y="43"/>
                      <a:pt x="159" y="43"/>
                    </a:cubicBezTo>
                    <a:cubicBezTo>
                      <a:pt x="159" y="42"/>
                      <a:pt x="130" y="28"/>
                      <a:pt x="130" y="28"/>
                    </a:cubicBezTo>
                    <a:cubicBezTo>
                      <a:pt x="121" y="25"/>
                      <a:pt x="113" y="22"/>
                      <a:pt x="105" y="21"/>
                    </a:cubicBezTo>
                    <a:cubicBezTo>
                      <a:pt x="96" y="19"/>
                      <a:pt x="86" y="17"/>
                      <a:pt x="77" y="15"/>
                    </a:cubicBezTo>
                    <a:cubicBezTo>
                      <a:pt x="66" y="12"/>
                      <a:pt x="71" y="8"/>
                      <a:pt x="62" y="3"/>
                    </a:cubicBezTo>
                    <a:cubicBezTo>
                      <a:pt x="60" y="2"/>
                      <a:pt x="58" y="1"/>
                      <a:pt x="55" y="1"/>
                    </a:cubicBezTo>
                    <a:cubicBezTo>
                      <a:pt x="51" y="0"/>
                      <a:pt x="50" y="5"/>
                      <a:pt x="48" y="4"/>
                    </a:cubicBezTo>
                    <a:cubicBezTo>
                      <a:pt x="48" y="6"/>
                      <a:pt x="39" y="3"/>
                      <a:pt x="38" y="7"/>
                    </a:cubicBezTo>
                    <a:cubicBezTo>
                      <a:pt x="38" y="10"/>
                      <a:pt x="36" y="10"/>
                      <a:pt x="35" y="12"/>
                    </a:cubicBezTo>
                    <a:cubicBezTo>
                      <a:pt x="34" y="13"/>
                      <a:pt x="30" y="13"/>
                      <a:pt x="29" y="14"/>
                    </a:cubicBezTo>
                    <a:cubicBezTo>
                      <a:pt x="21" y="13"/>
                      <a:pt x="21" y="11"/>
                      <a:pt x="18" y="12"/>
                    </a:cubicBezTo>
                    <a:cubicBezTo>
                      <a:pt x="17" y="13"/>
                      <a:pt x="14" y="12"/>
                      <a:pt x="12" y="14"/>
                    </a:cubicBezTo>
                    <a:cubicBezTo>
                      <a:pt x="10" y="16"/>
                      <a:pt x="8" y="18"/>
                      <a:pt x="5" y="19"/>
                    </a:cubicBezTo>
                    <a:cubicBezTo>
                      <a:pt x="5" y="19"/>
                      <a:pt x="3" y="19"/>
                      <a:pt x="3" y="22"/>
                    </a:cubicBezTo>
                    <a:cubicBezTo>
                      <a:pt x="3" y="24"/>
                      <a:pt x="2" y="27"/>
                      <a:pt x="2" y="27"/>
                    </a:cubicBezTo>
                    <a:cubicBezTo>
                      <a:pt x="5" y="28"/>
                      <a:pt x="5" y="28"/>
                      <a:pt x="5" y="28"/>
                    </a:cubicBezTo>
                    <a:cubicBezTo>
                      <a:pt x="6" y="33"/>
                      <a:pt x="6" y="33"/>
                      <a:pt x="6" y="33"/>
                    </a:cubicBezTo>
                    <a:cubicBezTo>
                      <a:pt x="11" y="35"/>
                      <a:pt x="11" y="35"/>
                      <a:pt x="11" y="35"/>
                    </a:cubicBezTo>
                    <a:cubicBezTo>
                      <a:pt x="6" y="39"/>
                      <a:pt x="4" y="38"/>
                      <a:pt x="5" y="43"/>
                    </a:cubicBezTo>
                    <a:cubicBezTo>
                      <a:pt x="5" y="45"/>
                      <a:pt x="14" y="38"/>
                      <a:pt x="15" y="40"/>
                    </a:cubicBezTo>
                    <a:cubicBezTo>
                      <a:pt x="16" y="43"/>
                      <a:pt x="9" y="47"/>
                      <a:pt x="9" y="50"/>
                    </a:cubicBezTo>
                    <a:cubicBezTo>
                      <a:pt x="11" y="52"/>
                      <a:pt x="11" y="52"/>
                      <a:pt x="11" y="52"/>
                    </a:cubicBezTo>
                    <a:cubicBezTo>
                      <a:pt x="9" y="59"/>
                      <a:pt x="9" y="59"/>
                      <a:pt x="9" y="59"/>
                    </a:cubicBezTo>
                    <a:cubicBezTo>
                      <a:pt x="6" y="62"/>
                      <a:pt x="6" y="62"/>
                      <a:pt x="6" y="62"/>
                    </a:cubicBezTo>
                    <a:cubicBezTo>
                      <a:pt x="3" y="69"/>
                      <a:pt x="3" y="69"/>
                      <a:pt x="3" y="69"/>
                    </a:cubicBezTo>
                    <a:cubicBezTo>
                      <a:pt x="4" y="73"/>
                      <a:pt x="4" y="73"/>
                      <a:pt x="4" y="73"/>
                    </a:cubicBezTo>
                    <a:cubicBezTo>
                      <a:pt x="5" y="73"/>
                      <a:pt x="6" y="72"/>
                      <a:pt x="6" y="72"/>
                    </a:cubicBezTo>
                    <a:cubicBezTo>
                      <a:pt x="6" y="72"/>
                      <a:pt x="7" y="71"/>
                      <a:pt x="7" y="71"/>
                    </a:cubicBezTo>
                    <a:cubicBezTo>
                      <a:pt x="8" y="71"/>
                      <a:pt x="9" y="71"/>
                      <a:pt x="9" y="71"/>
                    </a:cubicBezTo>
                    <a:cubicBezTo>
                      <a:pt x="9" y="71"/>
                      <a:pt x="11" y="70"/>
                      <a:pt x="11" y="70"/>
                    </a:cubicBezTo>
                    <a:cubicBezTo>
                      <a:pt x="11" y="69"/>
                      <a:pt x="11" y="69"/>
                      <a:pt x="11" y="69"/>
                    </a:cubicBezTo>
                    <a:cubicBezTo>
                      <a:pt x="13" y="68"/>
                      <a:pt x="13" y="68"/>
                      <a:pt x="13" y="68"/>
                    </a:cubicBezTo>
                    <a:cubicBezTo>
                      <a:pt x="14" y="69"/>
                      <a:pt x="14" y="69"/>
                      <a:pt x="14" y="69"/>
                    </a:cubicBezTo>
                    <a:cubicBezTo>
                      <a:pt x="14" y="69"/>
                      <a:pt x="15" y="68"/>
                      <a:pt x="15" y="68"/>
                    </a:cubicBezTo>
                    <a:cubicBezTo>
                      <a:pt x="15" y="68"/>
                      <a:pt x="18" y="68"/>
                      <a:pt x="18" y="68"/>
                    </a:cubicBezTo>
                    <a:cubicBezTo>
                      <a:pt x="18" y="68"/>
                      <a:pt x="19" y="68"/>
                      <a:pt x="20" y="69"/>
                    </a:cubicBezTo>
                    <a:cubicBezTo>
                      <a:pt x="20" y="69"/>
                      <a:pt x="21" y="69"/>
                      <a:pt x="22" y="69"/>
                    </a:cubicBezTo>
                    <a:cubicBezTo>
                      <a:pt x="22" y="69"/>
                      <a:pt x="24" y="68"/>
                      <a:pt x="24" y="68"/>
                    </a:cubicBezTo>
                    <a:cubicBezTo>
                      <a:pt x="27" y="67"/>
                      <a:pt x="27" y="67"/>
                      <a:pt x="27" y="67"/>
                    </a:cubicBezTo>
                    <a:cubicBezTo>
                      <a:pt x="28" y="69"/>
                      <a:pt x="28" y="69"/>
                      <a:pt x="28" y="69"/>
                    </a:cubicBezTo>
                    <a:cubicBezTo>
                      <a:pt x="28" y="69"/>
                      <a:pt x="28" y="70"/>
                      <a:pt x="28" y="70"/>
                    </a:cubicBezTo>
                    <a:cubicBezTo>
                      <a:pt x="28" y="71"/>
                      <a:pt x="28" y="71"/>
                      <a:pt x="29" y="71"/>
                    </a:cubicBezTo>
                    <a:cubicBezTo>
                      <a:pt x="29" y="71"/>
                      <a:pt x="30" y="71"/>
                      <a:pt x="30" y="71"/>
                    </a:cubicBezTo>
                    <a:cubicBezTo>
                      <a:pt x="30" y="72"/>
                      <a:pt x="30" y="74"/>
                      <a:pt x="30" y="74"/>
                    </a:cubicBezTo>
                    <a:cubicBezTo>
                      <a:pt x="28" y="75"/>
                      <a:pt x="28" y="75"/>
                      <a:pt x="28" y="75"/>
                    </a:cubicBezTo>
                    <a:cubicBezTo>
                      <a:pt x="28" y="75"/>
                      <a:pt x="26" y="75"/>
                      <a:pt x="26" y="76"/>
                    </a:cubicBezTo>
                    <a:cubicBezTo>
                      <a:pt x="26" y="76"/>
                      <a:pt x="25" y="77"/>
                      <a:pt x="25" y="77"/>
                    </a:cubicBezTo>
                    <a:cubicBezTo>
                      <a:pt x="25" y="77"/>
                      <a:pt x="24" y="78"/>
                      <a:pt x="24" y="78"/>
                    </a:cubicBezTo>
                    <a:cubicBezTo>
                      <a:pt x="25" y="79"/>
                      <a:pt x="26" y="80"/>
                      <a:pt x="26" y="80"/>
                    </a:cubicBezTo>
                    <a:cubicBezTo>
                      <a:pt x="25" y="81"/>
                      <a:pt x="25" y="81"/>
                      <a:pt x="25" y="81"/>
                    </a:cubicBezTo>
                    <a:cubicBezTo>
                      <a:pt x="25" y="81"/>
                      <a:pt x="25" y="82"/>
                      <a:pt x="26" y="82"/>
                    </a:cubicBezTo>
                    <a:cubicBezTo>
                      <a:pt x="27" y="83"/>
                      <a:pt x="27" y="83"/>
                      <a:pt x="28" y="82"/>
                    </a:cubicBezTo>
                    <a:cubicBezTo>
                      <a:pt x="30" y="82"/>
                      <a:pt x="31" y="81"/>
                      <a:pt x="31" y="81"/>
                    </a:cubicBezTo>
                    <a:cubicBezTo>
                      <a:pt x="31" y="81"/>
                      <a:pt x="32" y="82"/>
                      <a:pt x="32" y="81"/>
                    </a:cubicBezTo>
                    <a:cubicBezTo>
                      <a:pt x="33" y="81"/>
                      <a:pt x="35" y="80"/>
                      <a:pt x="35" y="80"/>
                    </a:cubicBezTo>
                    <a:cubicBezTo>
                      <a:pt x="35" y="80"/>
                      <a:pt x="35" y="79"/>
                      <a:pt x="35" y="79"/>
                    </a:cubicBezTo>
                    <a:cubicBezTo>
                      <a:pt x="35" y="79"/>
                      <a:pt x="35" y="81"/>
                      <a:pt x="35" y="81"/>
                    </a:cubicBezTo>
                    <a:cubicBezTo>
                      <a:pt x="35" y="81"/>
                      <a:pt x="34" y="82"/>
                      <a:pt x="35" y="82"/>
                    </a:cubicBezTo>
                    <a:cubicBezTo>
                      <a:pt x="35" y="83"/>
                      <a:pt x="36" y="82"/>
                      <a:pt x="36" y="82"/>
                    </a:cubicBezTo>
                    <a:cubicBezTo>
                      <a:pt x="37" y="82"/>
                      <a:pt x="37" y="82"/>
                      <a:pt x="37" y="82"/>
                    </a:cubicBezTo>
                    <a:cubicBezTo>
                      <a:pt x="39" y="82"/>
                      <a:pt x="39" y="82"/>
                      <a:pt x="39" y="82"/>
                    </a:cubicBezTo>
                    <a:cubicBezTo>
                      <a:pt x="39" y="82"/>
                      <a:pt x="41" y="81"/>
                      <a:pt x="41" y="81"/>
                    </a:cubicBezTo>
                    <a:cubicBezTo>
                      <a:pt x="41" y="82"/>
                      <a:pt x="42" y="82"/>
                      <a:pt x="42" y="82"/>
                    </a:cubicBezTo>
                    <a:cubicBezTo>
                      <a:pt x="42" y="83"/>
                      <a:pt x="45" y="84"/>
                      <a:pt x="45" y="84"/>
                    </a:cubicBezTo>
                    <a:cubicBezTo>
                      <a:pt x="44" y="85"/>
                      <a:pt x="44" y="85"/>
                      <a:pt x="44" y="85"/>
                    </a:cubicBezTo>
                    <a:cubicBezTo>
                      <a:pt x="44" y="85"/>
                      <a:pt x="43" y="87"/>
                      <a:pt x="44" y="87"/>
                    </a:cubicBezTo>
                    <a:cubicBezTo>
                      <a:pt x="44" y="87"/>
                      <a:pt x="45" y="86"/>
                      <a:pt x="45" y="86"/>
                    </a:cubicBezTo>
                    <a:cubicBezTo>
                      <a:pt x="45" y="86"/>
                      <a:pt x="46" y="85"/>
                      <a:pt x="46" y="85"/>
                    </a:cubicBezTo>
                    <a:cubicBezTo>
                      <a:pt x="46" y="85"/>
                      <a:pt x="47" y="85"/>
                      <a:pt x="47" y="85"/>
                    </a:cubicBezTo>
                    <a:cubicBezTo>
                      <a:pt x="47" y="85"/>
                      <a:pt x="48" y="86"/>
                      <a:pt x="48" y="86"/>
                    </a:cubicBezTo>
                    <a:cubicBezTo>
                      <a:pt x="48" y="86"/>
                      <a:pt x="49" y="88"/>
                      <a:pt x="49" y="88"/>
                    </a:cubicBezTo>
                    <a:cubicBezTo>
                      <a:pt x="49" y="88"/>
                      <a:pt x="50" y="87"/>
                      <a:pt x="50" y="87"/>
                    </a:cubicBezTo>
                    <a:cubicBezTo>
                      <a:pt x="50" y="87"/>
                      <a:pt x="51" y="87"/>
                      <a:pt x="51" y="87"/>
                    </a:cubicBezTo>
                    <a:cubicBezTo>
                      <a:pt x="52" y="87"/>
                      <a:pt x="52" y="87"/>
                      <a:pt x="52" y="87"/>
                    </a:cubicBezTo>
                    <a:cubicBezTo>
                      <a:pt x="53" y="87"/>
                      <a:pt x="56" y="87"/>
                      <a:pt x="56" y="87"/>
                    </a:cubicBezTo>
                    <a:cubicBezTo>
                      <a:pt x="57" y="86"/>
                      <a:pt x="57" y="86"/>
                      <a:pt x="57" y="86"/>
                    </a:cubicBezTo>
                    <a:cubicBezTo>
                      <a:pt x="58" y="84"/>
                      <a:pt x="58" y="84"/>
                      <a:pt x="58" y="84"/>
                    </a:cubicBezTo>
                    <a:cubicBezTo>
                      <a:pt x="58" y="83"/>
                      <a:pt x="58" y="83"/>
                      <a:pt x="58" y="83"/>
                    </a:cubicBezTo>
                    <a:cubicBezTo>
                      <a:pt x="58" y="83"/>
                      <a:pt x="60" y="82"/>
                      <a:pt x="60" y="82"/>
                    </a:cubicBezTo>
                    <a:cubicBezTo>
                      <a:pt x="60" y="82"/>
                      <a:pt x="61" y="82"/>
                      <a:pt x="61" y="83"/>
                    </a:cubicBezTo>
                    <a:cubicBezTo>
                      <a:pt x="61" y="83"/>
                      <a:pt x="63" y="85"/>
                      <a:pt x="63" y="85"/>
                    </a:cubicBezTo>
                    <a:cubicBezTo>
                      <a:pt x="63" y="85"/>
                      <a:pt x="64" y="84"/>
                      <a:pt x="64" y="84"/>
                    </a:cubicBezTo>
                    <a:cubicBezTo>
                      <a:pt x="65" y="85"/>
                      <a:pt x="65" y="84"/>
                      <a:pt x="66" y="85"/>
                    </a:cubicBezTo>
                    <a:cubicBezTo>
                      <a:pt x="66" y="86"/>
                      <a:pt x="66" y="86"/>
                      <a:pt x="66" y="86"/>
                    </a:cubicBezTo>
                    <a:cubicBezTo>
                      <a:pt x="67" y="86"/>
                      <a:pt x="67" y="86"/>
                      <a:pt x="68" y="87"/>
                    </a:cubicBezTo>
                    <a:cubicBezTo>
                      <a:pt x="68" y="87"/>
                      <a:pt x="70" y="87"/>
                      <a:pt x="70" y="87"/>
                    </a:cubicBezTo>
                    <a:cubicBezTo>
                      <a:pt x="70" y="86"/>
                      <a:pt x="70" y="86"/>
                      <a:pt x="70" y="86"/>
                    </a:cubicBezTo>
                    <a:cubicBezTo>
                      <a:pt x="70" y="86"/>
                      <a:pt x="70" y="85"/>
                      <a:pt x="71" y="85"/>
                    </a:cubicBezTo>
                    <a:cubicBezTo>
                      <a:pt x="72" y="86"/>
                      <a:pt x="72" y="87"/>
                      <a:pt x="72" y="87"/>
                    </a:cubicBezTo>
                    <a:cubicBezTo>
                      <a:pt x="72" y="87"/>
                      <a:pt x="73" y="88"/>
                      <a:pt x="73" y="88"/>
                    </a:cubicBezTo>
                    <a:cubicBezTo>
                      <a:pt x="73" y="88"/>
                      <a:pt x="76" y="88"/>
                      <a:pt x="76" y="88"/>
                    </a:cubicBezTo>
                    <a:cubicBezTo>
                      <a:pt x="76" y="88"/>
                      <a:pt x="77" y="88"/>
                      <a:pt x="77" y="88"/>
                    </a:cubicBezTo>
                    <a:cubicBezTo>
                      <a:pt x="78" y="88"/>
                      <a:pt x="78" y="89"/>
                      <a:pt x="78" y="89"/>
                    </a:cubicBezTo>
                    <a:cubicBezTo>
                      <a:pt x="78" y="89"/>
                      <a:pt x="78" y="90"/>
                      <a:pt x="78" y="91"/>
                    </a:cubicBezTo>
                    <a:cubicBezTo>
                      <a:pt x="77" y="91"/>
                      <a:pt x="77" y="91"/>
                      <a:pt x="77" y="91"/>
                    </a:cubicBezTo>
                    <a:cubicBezTo>
                      <a:pt x="78" y="92"/>
                      <a:pt x="79" y="93"/>
                      <a:pt x="79" y="93"/>
                    </a:cubicBezTo>
                    <a:cubicBezTo>
                      <a:pt x="79" y="93"/>
                      <a:pt x="78" y="94"/>
                      <a:pt x="78" y="94"/>
                    </a:cubicBezTo>
                    <a:cubicBezTo>
                      <a:pt x="78" y="95"/>
                      <a:pt x="77" y="96"/>
                      <a:pt x="77" y="96"/>
                    </a:cubicBezTo>
                    <a:cubicBezTo>
                      <a:pt x="77" y="97"/>
                      <a:pt x="77" y="97"/>
                      <a:pt x="77" y="97"/>
                    </a:cubicBezTo>
                    <a:cubicBezTo>
                      <a:pt x="76" y="97"/>
                      <a:pt x="76" y="97"/>
                      <a:pt x="76" y="97"/>
                    </a:cubicBezTo>
                    <a:cubicBezTo>
                      <a:pt x="76" y="98"/>
                      <a:pt x="76" y="98"/>
                      <a:pt x="76" y="98"/>
                    </a:cubicBezTo>
                    <a:cubicBezTo>
                      <a:pt x="76" y="98"/>
                      <a:pt x="76" y="99"/>
                      <a:pt x="76" y="99"/>
                    </a:cubicBezTo>
                    <a:cubicBezTo>
                      <a:pt x="76" y="99"/>
                      <a:pt x="76" y="101"/>
                      <a:pt x="76" y="101"/>
                    </a:cubicBezTo>
                    <a:cubicBezTo>
                      <a:pt x="77" y="102"/>
                      <a:pt x="77" y="102"/>
                      <a:pt x="77" y="102"/>
                    </a:cubicBezTo>
                    <a:cubicBezTo>
                      <a:pt x="77" y="102"/>
                      <a:pt x="78" y="101"/>
                      <a:pt x="79" y="101"/>
                    </a:cubicBezTo>
                    <a:cubicBezTo>
                      <a:pt x="79" y="101"/>
                      <a:pt x="81" y="101"/>
                      <a:pt x="81" y="101"/>
                    </a:cubicBezTo>
                    <a:cubicBezTo>
                      <a:pt x="81" y="101"/>
                      <a:pt x="83" y="103"/>
                      <a:pt x="83" y="103"/>
                    </a:cubicBezTo>
                    <a:cubicBezTo>
                      <a:pt x="83" y="103"/>
                      <a:pt x="85" y="105"/>
                      <a:pt x="85" y="105"/>
                    </a:cubicBezTo>
                    <a:cubicBezTo>
                      <a:pt x="87" y="107"/>
                      <a:pt x="87" y="107"/>
                      <a:pt x="87" y="107"/>
                    </a:cubicBezTo>
                    <a:cubicBezTo>
                      <a:pt x="85" y="108"/>
                      <a:pt x="85" y="108"/>
                      <a:pt x="85" y="108"/>
                    </a:cubicBezTo>
                    <a:cubicBezTo>
                      <a:pt x="83" y="111"/>
                      <a:pt x="83" y="111"/>
                      <a:pt x="83" y="111"/>
                    </a:cubicBezTo>
                    <a:cubicBezTo>
                      <a:pt x="82" y="112"/>
                      <a:pt x="82" y="112"/>
                      <a:pt x="82" y="112"/>
                    </a:cubicBezTo>
                    <a:cubicBezTo>
                      <a:pt x="82" y="112"/>
                      <a:pt x="81" y="113"/>
                      <a:pt x="81" y="113"/>
                    </a:cubicBezTo>
                    <a:cubicBezTo>
                      <a:pt x="81" y="114"/>
                      <a:pt x="79" y="115"/>
                      <a:pt x="79" y="115"/>
                    </a:cubicBezTo>
                    <a:cubicBezTo>
                      <a:pt x="78" y="115"/>
                      <a:pt x="78" y="115"/>
                      <a:pt x="78" y="115"/>
                    </a:cubicBezTo>
                    <a:cubicBezTo>
                      <a:pt x="76" y="116"/>
                      <a:pt x="76" y="116"/>
                      <a:pt x="76" y="116"/>
                    </a:cubicBezTo>
                    <a:cubicBezTo>
                      <a:pt x="75" y="117"/>
                      <a:pt x="75" y="117"/>
                      <a:pt x="75" y="117"/>
                    </a:cubicBezTo>
                    <a:cubicBezTo>
                      <a:pt x="73" y="119"/>
                      <a:pt x="73" y="119"/>
                      <a:pt x="73" y="119"/>
                    </a:cubicBezTo>
                    <a:cubicBezTo>
                      <a:pt x="72" y="119"/>
                      <a:pt x="72" y="119"/>
                      <a:pt x="72" y="119"/>
                    </a:cubicBezTo>
                    <a:cubicBezTo>
                      <a:pt x="70" y="120"/>
                      <a:pt x="70" y="120"/>
                      <a:pt x="70" y="120"/>
                    </a:cubicBezTo>
                    <a:cubicBezTo>
                      <a:pt x="69" y="119"/>
                      <a:pt x="69" y="119"/>
                      <a:pt x="69" y="119"/>
                    </a:cubicBezTo>
                    <a:cubicBezTo>
                      <a:pt x="67" y="120"/>
                      <a:pt x="67" y="120"/>
                      <a:pt x="67" y="120"/>
                    </a:cubicBezTo>
                    <a:cubicBezTo>
                      <a:pt x="66" y="121"/>
                      <a:pt x="66" y="121"/>
                      <a:pt x="66" y="121"/>
                    </a:cubicBezTo>
                    <a:cubicBezTo>
                      <a:pt x="64" y="122"/>
                      <a:pt x="64" y="122"/>
                      <a:pt x="64" y="122"/>
                    </a:cubicBezTo>
                    <a:cubicBezTo>
                      <a:pt x="63" y="125"/>
                      <a:pt x="63" y="125"/>
                      <a:pt x="63" y="125"/>
                    </a:cubicBezTo>
                    <a:cubicBezTo>
                      <a:pt x="63" y="125"/>
                      <a:pt x="61" y="125"/>
                      <a:pt x="61" y="125"/>
                    </a:cubicBezTo>
                    <a:cubicBezTo>
                      <a:pt x="60" y="126"/>
                      <a:pt x="59" y="126"/>
                      <a:pt x="59" y="126"/>
                    </a:cubicBezTo>
                    <a:cubicBezTo>
                      <a:pt x="58" y="126"/>
                      <a:pt x="58" y="126"/>
                      <a:pt x="58" y="126"/>
                    </a:cubicBezTo>
                    <a:cubicBezTo>
                      <a:pt x="57" y="126"/>
                      <a:pt x="57" y="126"/>
                      <a:pt x="57" y="126"/>
                    </a:cubicBezTo>
                    <a:cubicBezTo>
                      <a:pt x="57" y="128"/>
                      <a:pt x="57" y="128"/>
                      <a:pt x="57" y="128"/>
                    </a:cubicBezTo>
                    <a:cubicBezTo>
                      <a:pt x="58" y="128"/>
                      <a:pt x="58" y="128"/>
                      <a:pt x="58" y="128"/>
                    </a:cubicBezTo>
                    <a:cubicBezTo>
                      <a:pt x="58" y="128"/>
                      <a:pt x="58" y="129"/>
                      <a:pt x="57" y="130"/>
                    </a:cubicBezTo>
                    <a:cubicBezTo>
                      <a:pt x="57" y="130"/>
                      <a:pt x="58" y="132"/>
                      <a:pt x="58" y="132"/>
                    </a:cubicBezTo>
                    <a:cubicBezTo>
                      <a:pt x="59" y="133"/>
                      <a:pt x="59" y="133"/>
                      <a:pt x="59" y="133"/>
                    </a:cubicBezTo>
                    <a:cubicBezTo>
                      <a:pt x="59" y="133"/>
                      <a:pt x="59" y="135"/>
                      <a:pt x="59" y="135"/>
                    </a:cubicBezTo>
                    <a:cubicBezTo>
                      <a:pt x="58" y="135"/>
                      <a:pt x="57" y="136"/>
                      <a:pt x="57" y="136"/>
                    </a:cubicBezTo>
                    <a:cubicBezTo>
                      <a:pt x="57" y="137"/>
                      <a:pt x="57" y="137"/>
                      <a:pt x="57" y="137"/>
                    </a:cubicBezTo>
                    <a:cubicBezTo>
                      <a:pt x="57" y="139"/>
                      <a:pt x="57" y="139"/>
                      <a:pt x="57" y="139"/>
                    </a:cubicBezTo>
                    <a:cubicBezTo>
                      <a:pt x="57" y="139"/>
                      <a:pt x="57" y="141"/>
                      <a:pt x="57" y="141"/>
                    </a:cubicBezTo>
                    <a:cubicBezTo>
                      <a:pt x="57" y="142"/>
                      <a:pt x="56" y="143"/>
                      <a:pt x="56" y="143"/>
                    </a:cubicBezTo>
                    <a:cubicBezTo>
                      <a:pt x="55" y="144"/>
                      <a:pt x="55" y="144"/>
                      <a:pt x="55" y="144"/>
                    </a:cubicBezTo>
                    <a:cubicBezTo>
                      <a:pt x="55" y="145"/>
                      <a:pt x="55" y="145"/>
                      <a:pt x="55" y="145"/>
                    </a:cubicBezTo>
                    <a:cubicBezTo>
                      <a:pt x="56" y="146"/>
                      <a:pt x="56" y="146"/>
                      <a:pt x="56" y="146"/>
                    </a:cubicBezTo>
                    <a:cubicBezTo>
                      <a:pt x="55" y="149"/>
                      <a:pt x="55" y="149"/>
                      <a:pt x="55" y="149"/>
                    </a:cubicBezTo>
                    <a:cubicBezTo>
                      <a:pt x="53" y="150"/>
                      <a:pt x="53" y="150"/>
                      <a:pt x="53" y="150"/>
                    </a:cubicBezTo>
                    <a:cubicBezTo>
                      <a:pt x="53" y="152"/>
                      <a:pt x="53" y="152"/>
                      <a:pt x="53" y="152"/>
                    </a:cubicBezTo>
                    <a:cubicBezTo>
                      <a:pt x="54" y="153"/>
                      <a:pt x="54" y="153"/>
                      <a:pt x="54" y="153"/>
                    </a:cubicBezTo>
                    <a:cubicBezTo>
                      <a:pt x="54" y="155"/>
                      <a:pt x="54" y="155"/>
                      <a:pt x="54" y="155"/>
                    </a:cubicBezTo>
                    <a:cubicBezTo>
                      <a:pt x="54" y="156"/>
                      <a:pt x="54" y="156"/>
                      <a:pt x="54" y="156"/>
                    </a:cubicBezTo>
                    <a:cubicBezTo>
                      <a:pt x="53" y="157"/>
                      <a:pt x="53" y="157"/>
                      <a:pt x="53" y="157"/>
                    </a:cubicBezTo>
                    <a:cubicBezTo>
                      <a:pt x="52" y="157"/>
                      <a:pt x="52" y="157"/>
                      <a:pt x="52" y="157"/>
                    </a:cubicBezTo>
                    <a:cubicBezTo>
                      <a:pt x="51" y="159"/>
                      <a:pt x="51" y="159"/>
                      <a:pt x="51" y="159"/>
                    </a:cubicBezTo>
                    <a:cubicBezTo>
                      <a:pt x="49" y="159"/>
                      <a:pt x="49" y="159"/>
                      <a:pt x="49" y="159"/>
                    </a:cubicBezTo>
                    <a:cubicBezTo>
                      <a:pt x="48" y="159"/>
                      <a:pt x="48" y="159"/>
                      <a:pt x="48" y="159"/>
                    </a:cubicBezTo>
                    <a:cubicBezTo>
                      <a:pt x="47" y="160"/>
                      <a:pt x="47" y="160"/>
                      <a:pt x="47" y="160"/>
                    </a:cubicBezTo>
                    <a:cubicBezTo>
                      <a:pt x="46" y="160"/>
                      <a:pt x="46" y="160"/>
                      <a:pt x="46" y="160"/>
                    </a:cubicBezTo>
                    <a:cubicBezTo>
                      <a:pt x="45" y="161"/>
                      <a:pt x="45" y="161"/>
                      <a:pt x="45" y="161"/>
                    </a:cubicBezTo>
                    <a:cubicBezTo>
                      <a:pt x="45" y="162"/>
                      <a:pt x="45" y="162"/>
                      <a:pt x="45" y="162"/>
                    </a:cubicBezTo>
                    <a:cubicBezTo>
                      <a:pt x="45" y="162"/>
                      <a:pt x="45" y="163"/>
                      <a:pt x="45" y="164"/>
                    </a:cubicBezTo>
                    <a:cubicBezTo>
                      <a:pt x="45" y="164"/>
                      <a:pt x="46" y="164"/>
                      <a:pt x="46" y="164"/>
                    </a:cubicBezTo>
                    <a:cubicBezTo>
                      <a:pt x="47" y="165"/>
                      <a:pt x="47" y="165"/>
                      <a:pt x="47" y="165"/>
                    </a:cubicBezTo>
                    <a:cubicBezTo>
                      <a:pt x="48" y="168"/>
                      <a:pt x="48" y="168"/>
                      <a:pt x="48" y="168"/>
                    </a:cubicBezTo>
                    <a:cubicBezTo>
                      <a:pt x="48" y="170"/>
                      <a:pt x="48" y="170"/>
                      <a:pt x="48" y="170"/>
                    </a:cubicBezTo>
                    <a:cubicBezTo>
                      <a:pt x="48" y="170"/>
                      <a:pt x="48" y="171"/>
                      <a:pt x="47" y="172"/>
                    </a:cubicBezTo>
                    <a:cubicBezTo>
                      <a:pt x="47" y="172"/>
                      <a:pt x="46" y="173"/>
                      <a:pt x="46" y="173"/>
                    </a:cubicBezTo>
                    <a:cubicBezTo>
                      <a:pt x="46" y="175"/>
                      <a:pt x="46" y="175"/>
                      <a:pt x="46" y="175"/>
                    </a:cubicBezTo>
                    <a:cubicBezTo>
                      <a:pt x="45" y="176"/>
                      <a:pt x="45" y="176"/>
                      <a:pt x="45" y="176"/>
                    </a:cubicBezTo>
                    <a:cubicBezTo>
                      <a:pt x="44" y="177"/>
                      <a:pt x="44" y="177"/>
                      <a:pt x="44" y="177"/>
                    </a:cubicBezTo>
                    <a:cubicBezTo>
                      <a:pt x="42" y="177"/>
                      <a:pt x="42" y="177"/>
                      <a:pt x="42" y="177"/>
                    </a:cubicBezTo>
                    <a:cubicBezTo>
                      <a:pt x="42" y="178"/>
                      <a:pt x="42" y="178"/>
                      <a:pt x="42" y="178"/>
                    </a:cubicBezTo>
                    <a:cubicBezTo>
                      <a:pt x="42" y="179"/>
                      <a:pt x="42" y="179"/>
                      <a:pt x="42" y="179"/>
                    </a:cubicBezTo>
                    <a:cubicBezTo>
                      <a:pt x="41" y="180"/>
                      <a:pt x="41" y="180"/>
                      <a:pt x="41" y="180"/>
                    </a:cubicBezTo>
                    <a:cubicBezTo>
                      <a:pt x="41" y="180"/>
                      <a:pt x="41" y="180"/>
                      <a:pt x="41" y="180"/>
                    </a:cubicBezTo>
                    <a:cubicBezTo>
                      <a:pt x="41" y="182"/>
                      <a:pt x="41" y="182"/>
                      <a:pt x="41" y="182"/>
                    </a:cubicBezTo>
                    <a:cubicBezTo>
                      <a:pt x="40" y="183"/>
                      <a:pt x="40" y="183"/>
                      <a:pt x="40" y="183"/>
                    </a:cubicBezTo>
                    <a:cubicBezTo>
                      <a:pt x="40" y="183"/>
                      <a:pt x="39" y="183"/>
                      <a:pt x="39" y="183"/>
                    </a:cubicBezTo>
                    <a:cubicBezTo>
                      <a:pt x="38" y="183"/>
                      <a:pt x="37" y="183"/>
                      <a:pt x="37" y="183"/>
                    </a:cubicBezTo>
                    <a:cubicBezTo>
                      <a:pt x="37" y="183"/>
                      <a:pt x="36" y="183"/>
                      <a:pt x="36" y="183"/>
                    </a:cubicBezTo>
                    <a:cubicBezTo>
                      <a:pt x="36" y="183"/>
                      <a:pt x="35" y="183"/>
                      <a:pt x="35" y="183"/>
                    </a:cubicBezTo>
                    <a:cubicBezTo>
                      <a:pt x="35" y="183"/>
                      <a:pt x="34" y="182"/>
                      <a:pt x="34" y="182"/>
                    </a:cubicBezTo>
                    <a:cubicBezTo>
                      <a:pt x="33" y="182"/>
                      <a:pt x="33" y="182"/>
                      <a:pt x="33" y="182"/>
                    </a:cubicBezTo>
                    <a:cubicBezTo>
                      <a:pt x="31" y="182"/>
                      <a:pt x="31" y="182"/>
                      <a:pt x="31" y="182"/>
                    </a:cubicBezTo>
                    <a:cubicBezTo>
                      <a:pt x="29" y="182"/>
                      <a:pt x="29" y="182"/>
                      <a:pt x="29" y="182"/>
                    </a:cubicBezTo>
                    <a:cubicBezTo>
                      <a:pt x="27" y="182"/>
                      <a:pt x="27" y="182"/>
                      <a:pt x="27" y="182"/>
                    </a:cubicBezTo>
                    <a:cubicBezTo>
                      <a:pt x="27" y="181"/>
                      <a:pt x="27" y="181"/>
                      <a:pt x="27" y="181"/>
                    </a:cubicBezTo>
                    <a:cubicBezTo>
                      <a:pt x="26" y="182"/>
                      <a:pt x="26" y="182"/>
                      <a:pt x="26" y="182"/>
                    </a:cubicBezTo>
                    <a:cubicBezTo>
                      <a:pt x="26" y="181"/>
                      <a:pt x="26" y="181"/>
                      <a:pt x="26" y="181"/>
                    </a:cubicBezTo>
                    <a:cubicBezTo>
                      <a:pt x="24" y="180"/>
                      <a:pt x="24" y="180"/>
                      <a:pt x="24" y="180"/>
                    </a:cubicBezTo>
                    <a:cubicBezTo>
                      <a:pt x="22" y="180"/>
                      <a:pt x="22" y="180"/>
                      <a:pt x="22" y="180"/>
                    </a:cubicBezTo>
                    <a:cubicBezTo>
                      <a:pt x="22" y="180"/>
                      <a:pt x="23" y="181"/>
                      <a:pt x="23" y="182"/>
                    </a:cubicBezTo>
                    <a:cubicBezTo>
                      <a:pt x="23" y="182"/>
                      <a:pt x="24" y="183"/>
                      <a:pt x="24" y="183"/>
                    </a:cubicBezTo>
                    <a:cubicBezTo>
                      <a:pt x="24" y="183"/>
                      <a:pt x="24" y="185"/>
                      <a:pt x="24" y="185"/>
                    </a:cubicBezTo>
                    <a:cubicBezTo>
                      <a:pt x="24" y="185"/>
                      <a:pt x="26" y="187"/>
                      <a:pt x="26" y="187"/>
                    </a:cubicBezTo>
                    <a:cubicBezTo>
                      <a:pt x="26" y="188"/>
                      <a:pt x="26" y="188"/>
                      <a:pt x="26" y="188"/>
                    </a:cubicBezTo>
                    <a:cubicBezTo>
                      <a:pt x="26" y="188"/>
                      <a:pt x="26" y="189"/>
                      <a:pt x="26" y="189"/>
                    </a:cubicBezTo>
                    <a:cubicBezTo>
                      <a:pt x="27" y="189"/>
                      <a:pt x="28" y="190"/>
                      <a:pt x="28" y="190"/>
                    </a:cubicBezTo>
                    <a:cubicBezTo>
                      <a:pt x="28" y="191"/>
                      <a:pt x="28" y="191"/>
                      <a:pt x="28" y="191"/>
                    </a:cubicBezTo>
                    <a:cubicBezTo>
                      <a:pt x="27" y="193"/>
                      <a:pt x="27" y="193"/>
                      <a:pt x="27" y="193"/>
                    </a:cubicBezTo>
                    <a:cubicBezTo>
                      <a:pt x="27" y="193"/>
                      <a:pt x="27" y="193"/>
                      <a:pt x="27" y="193"/>
                    </a:cubicBezTo>
                    <a:cubicBezTo>
                      <a:pt x="27" y="195"/>
                      <a:pt x="27" y="195"/>
                      <a:pt x="27" y="195"/>
                    </a:cubicBezTo>
                    <a:cubicBezTo>
                      <a:pt x="27" y="196"/>
                      <a:pt x="27" y="196"/>
                      <a:pt x="27" y="196"/>
                    </a:cubicBezTo>
                    <a:cubicBezTo>
                      <a:pt x="28" y="197"/>
                      <a:pt x="28" y="197"/>
                      <a:pt x="28" y="197"/>
                    </a:cubicBezTo>
                    <a:cubicBezTo>
                      <a:pt x="28" y="198"/>
                      <a:pt x="28" y="198"/>
                      <a:pt x="28" y="198"/>
                    </a:cubicBezTo>
                    <a:cubicBezTo>
                      <a:pt x="27" y="199"/>
                      <a:pt x="27" y="199"/>
                      <a:pt x="27" y="199"/>
                    </a:cubicBezTo>
                    <a:cubicBezTo>
                      <a:pt x="27" y="201"/>
                      <a:pt x="27" y="201"/>
                      <a:pt x="27" y="201"/>
                    </a:cubicBezTo>
                    <a:cubicBezTo>
                      <a:pt x="28" y="202"/>
                      <a:pt x="28" y="202"/>
                      <a:pt x="28" y="202"/>
                    </a:cubicBezTo>
                    <a:cubicBezTo>
                      <a:pt x="29" y="203"/>
                      <a:pt x="29" y="203"/>
                      <a:pt x="29" y="203"/>
                    </a:cubicBezTo>
                    <a:cubicBezTo>
                      <a:pt x="31" y="204"/>
                      <a:pt x="31" y="204"/>
                      <a:pt x="31" y="204"/>
                    </a:cubicBezTo>
                    <a:cubicBezTo>
                      <a:pt x="31" y="205"/>
                      <a:pt x="31" y="205"/>
                      <a:pt x="31" y="205"/>
                    </a:cubicBezTo>
                    <a:cubicBezTo>
                      <a:pt x="30" y="206"/>
                      <a:pt x="30" y="206"/>
                      <a:pt x="30" y="206"/>
                    </a:cubicBezTo>
                    <a:cubicBezTo>
                      <a:pt x="30" y="206"/>
                      <a:pt x="29" y="207"/>
                      <a:pt x="30" y="207"/>
                    </a:cubicBezTo>
                    <a:cubicBezTo>
                      <a:pt x="30" y="207"/>
                      <a:pt x="31" y="207"/>
                      <a:pt x="31" y="207"/>
                    </a:cubicBezTo>
                    <a:cubicBezTo>
                      <a:pt x="33" y="207"/>
                      <a:pt x="33" y="207"/>
                      <a:pt x="33" y="207"/>
                    </a:cubicBezTo>
                    <a:cubicBezTo>
                      <a:pt x="33" y="207"/>
                      <a:pt x="34" y="207"/>
                      <a:pt x="34" y="207"/>
                    </a:cubicBezTo>
                    <a:cubicBezTo>
                      <a:pt x="34" y="207"/>
                      <a:pt x="35" y="209"/>
                      <a:pt x="35" y="209"/>
                    </a:cubicBezTo>
                    <a:cubicBezTo>
                      <a:pt x="35" y="210"/>
                      <a:pt x="35" y="210"/>
                      <a:pt x="35" y="210"/>
                    </a:cubicBezTo>
                    <a:cubicBezTo>
                      <a:pt x="35" y="212"/>
                      <a:pt x="35" y="212"/>
                      <a:pt x="35" y="212"/>
                    </a:cubicBezTo>
                    <a:cubicBezTo>
                      <a:pt x="34" y="214"/>
                      <a:pt x="34" y="214"/>
                      <a:pt x="34" y="214"/>
                    </a:cubicBezTo>
                    <a:cubicBezTo>
                      <a:pt x="32" y="215"/>
                      <a:pt x="32" y="215"/>
                      <a:pt x="32" y="215"/>
                    </a:cubicBezTo>
                    <a:cubicBezTo>
                      <a:pt x="31" y="216"/>
                      <a:pt x="31" y="216"/>
                      <a:pt x="31" y="216"/>
                    </a:cubicBezTo>
                    <a:cubicBezTo>
                      <a:pt x="31" y="217"/>
                      <a:pt x="31" y="217"/>
                      <a:pt x="31" y="217"/>
                    </a:cubicBezTo>
                    <a:cubicBezTo>
                      <a:pt x="30" y="218"/>
                      <a:pt x="30" y="218"/>
                      <a:pt x="30" y="218"/>
                    </a:cubicBezTo>
                    <a:cubicBezTo>
                      <a:pt x="29" y="219"/>
                      <a:pt x="29" y="219"/>
                      <a:pt x="29" y="219"/>
                    </a:cubicBezTo>
                    <a:cubicBezTo>
                      <a:pt x="27" y="219"/>
                      <a:pt x="27" y="219"/>
                      <a:pt x="27" y="219"/>
                    </a:cubicBezTo>
                    <a:cubicBezTo>
                      <a:pt x="27" y="220"/>
                      <a:pt x="27" y="220"/>
                      <a:pt x="27" y="220"/>
                    </a:cubicBezTo>
                    <a:cubicBezTo>
                      <a:pt x="25" y="220"/>
                      <a:pt x="25" y="220"/>
                      <a:pt x="25" y="220"/>
                    </a:cubicBezTo>
                    <a:cubicBezTo>
                      <a:pt x="23" y="221"/>
                      <a:pt x="23" y="221"/>
                      <a:pt x="23" y="221"/>
                    </a:cubicBezTo>
                    <a:cubicBezTo>
                      <a:pt x="22" y="221"/>
                      <a:pt x="22" y="221"/>
                      <a:pt x="22" y="221"/>
                    </a:cubicBezTo>
                    <a:cubicBezTo>
                      <a:pt x="21" y="224"/>
                      <a:pt x="21" y="224"/>
                      <a:pt x="21" y="224"/>
                    </a:cubicBezTo>
                    <a:cubicBezTo>
                      <a:pt x="21" y="224"/>
                      <a:pt x="20" y="226"/>
                      <a:pt x="21" y="226"/>
                    </a:cubicBezTo>
                    <a:cubicBezTo>
                      <a:pt x="21" y="226"/>
                      <a:pt x="21" y="227"/>
                      <a:pt x="21" y="227"/>
                    </a:cubicBezTo>
                    <a:cubicBezTo>
                      <a:pt x="21" y="227"/>
                      <a:pt x="20" y="229"/>
                      <a:pt x="20" y="229"/>
                    </a:cubicBezTo>
                    <a:cubicBezTo>
                      <a:pt x="20" y="229"/>
                      <a:pt x="18" y="229"/>
                      <a:pt x="18" y="229"/>
                    </a:cubicBezTo>
                    <a:cubicBezTo>
                      <a:pt x="18" y="231"/>
                      <a:pt x="18" y="231"/>
                      <a:pt x="18" y="231"/>
                    </a:cubicBezTo>
                    <a:cubicBezTo>
                      <a:pt x="18" y="231"/>
                      <a:pt x="18" y="231"/>
                      <a:pt x="18" y="231"/>
                    </a:cubicBezTo>
                    <a:cubicBezTo>
                      <a:pt x="17" y="232"/>
                      <a:pt x="17" y="232"/>
                      <a:pt x="17" y="232"/>
                    </a:cubicBezTo>
                    <a:cubicBezTo>
                      <a:pt x="18" y="233"/>
                      <a:pt x="18" y="233"/>
                      <a:pt x="18" y="233"/>
                    </a:cubicBezTo>
                    <a:cubicBezTo>
                      <a:pt x="17" y="234"/>
                      <a:pt x="17" y="234"/>
                      <a:pt x="17" y="234"/>
                    </a:cubicBezTo>
                    <a:cubicBezTo>
                      <a:pt x="17" y="235"/>
                      <a:pt x="17" y="235"/>
                      <a:pt x="17" y="235"/>
                    </a:cubicBezTo>
                    <a:cubicBezTo>
                      <a:pt x="17" y="235"/>
                      <a:pt x="18" y="237"/>
                      <a:pt x="18" y="237"/>
                    </a:cubicBezTo>
                    <a:cubicBezTo>
                      <a:pt x="18" y="238"/>
                      <a:pt x="19" y="239"/>
                      <a:pt x="19" y="239"/>
                    </a:cubicBezTo>
                    <a:cubicBezTo>
                      <a:pt x="19" y="239"/>
                      <a:pt x="20" y="240"/>
                      <a:pt x="20" y="240"/>
                    </a:cubicBezTo>
                    <a:cubicBezTo>
                      <a:pt x="20" y="240"/>
                      <a:pt x="20" y="242"/>
                      <a:pt x="20" y="242"/>
                    </a:cubicBezTo>
                    <a:cubicBezTo>
                      <a:pt x="20" y="243"/>
                      <a:pt x="21" y="245"/>
                      <a:pt x="21" y="245"/>
                    </a:cubicBezTo>
                    <a:cubicBezTo>
                      <a:pt x="21" y="246"/>
                      <a:pt x="21" y="246"/>
                      <a:pt x="21" y="246"/>
                    </a:cubicBezTo>
                    <a:cubicBezTo>
                      <a:pt x="21" y="246"/>
                      <a:pt x="21" y="247"/>
                      <a:pt x="22" y="247"/>
                    </a:cubicBezTo>
                    <a:cubicBezTo>
                      <a:pt x="22" y="247"/>
                      <a:pt x="24" y="247"/>
                      <a:pt x="24" y="247"/>
                    </a:cubicBezTo>
                    <a:cubicBezTo>
                      <a:pt x="24" y="247"/>
                      <a:pt x="25" y="247"/>
                      <a:pt x="26" y="247"/>
                    </a:cubicBezTo>
                    <a:cubicBezTo>
                      <a:pt x="26" y="247"/>
                      <a:pt x="26" y="246"/>
                      <a:pt x="27" y="247"/>
                    </a:cubicBezTo>
                    <a:cubicBezTo>
                      <a:pt x="27" y="247"/>
                      <a:pt x="27" y="248"/>
                      <a:pt x="27" y="248"/>
                    </a:cubicBezTo>
                    <a:cubicBezTo>
                      <a:pt x="27" y="248"/>
                      <a:pt x="27" y="249"/>
                      <a:pt x="27" y="249"/>
                    </a:cubicBezTo>
                    <a:cubicBezTo>
                      <a:pt x="24" y="252"/>
                      <a:pt x="24" y="252"/>
                      <a:pt x="24" y="252"/>
                    </a:cubicBezTo>
                    <a:cubicBezTo>
                      <a:pt x="24" y="254"/>
                      <a:pt x="24" y="254"/>
                      <a:pt x="24" y="254"/>
                    </a:cubicBezTo>
                    <a:cubicBezTo>
                      <a:pt x="24" y="254"/>
                      <a:pt x="23" y="254"/>
                      <a:pt x="23" y="254"/>
                    </a:cubicBezTo>
                    <a:cubicBezTo>
                      <a:pt x="23" y="254"/>
                      <a:pt x="22" y="254"/>
                      <a:pt x="22" y="254"/>
                    </a:cubicBezTo>
                    <a:cubicBezTo>
                      <a:pt x="20" y="253"/>
                      <a:pt x="20" y="253"/>
                      <a:pt x="20" y="253"/>
                    </a:cubicBezTo>
                    <a:cubicBezTo>
                      <a:pt x="18" y="253"/>
                      <a:pt x="18" y="253"/>
                      <a:pt x="18" y="253"/>
                    </a:cubicBezTo>
                    <a:cubicBezTo>
                      <a:pt x="18" y="254"/>
                      <a:pt x="18" y="254"/>
                      <a:pt x="18" y="254"/>
                    </a:cubicBezTo>
                    <a:cubicBezTo>
                      <a:pt x="18" y="254"/>
                      <a:pt x="17" y="254"/>
                      <a:pt x="17" y="254"/>
                    </a:cubicBezTo>
                    <a:cubicBezTo>
                      <a:pt x="16" y="254"/>
                      <a:pt x="14" y="254"/>
                      <a:pt x="14" y="254"/>
                    </a:cubicBezTo>
                    <a:cubicBezTo>
                      <a:pt x="14" y="255"/>
                      <a:pt x="14" y="255"/>
                      <a:pt x="14" y="255"/>
                    </a:cubicBezTo>
                    <a:cubicBezTo>
                      <a:pt x="12" y="258"/>
                      <a:pt x="12" y="258"/>
                      <a:pt x="12" y="258"/>
                    </a:cubicBezTo>
                    <a:cubicBezTo>
                      <a:pt x="11" y="260"/>
                      <a:pt x="11" y="260"/>
                      <a:pt x="11" y="260"/>
                    </a:cubicBezTo>
                    <a:cubicBezTo>
                      <a:pt x="9" y="261"/>
                      <a:pt x="9" y="261"/>
                      <a:pt x="9" y="261"/>
                    </a:cubicBezTo>
                    <a:cubicBezTo>
                      <a:pt x="8" y="262"/>
                      <a:pt x="8" y="262"/>
                      <a:pt x="8" y="262"/>
                    </a:cubicBezTo>
                    <a:cubicBezTo>
                      <a:pt x="6" y="263"/>
                      <a:pt x="6" y="263"/>
                      <a:pt x="6" y="263"/>
                    </a:cubicBezTo>
                    <a:cubicBezTo>
                      <a:pt x="6" y="263"/>
                      <a:pt x="5" y="264"/>
                      <a:pt x="5" y="264"/>
                    </a:cubicBezTo>
                    <a:cubicBezTo>
                      <a:pt x="5" y="264"/>
                      <a:pt x="4" y="267"/>
                      <a:pt x="4" y="267"/>
                    </a:cubicBezTo>
                    <a:cubicBezTo>
                      <a:pt x="4" y="267"/>
                      <a:pt x="3" y="268"/>
                      <a:pt x="2" y="268"/>
                    </a:cubicBezTo>
                    <a:cubicBezTo>
                      <a:pt x="2" y="269"/>
                      <a:pt x="1" y="269"/>
                      <a:pt x="1" y="269"/>
                    </a:cubicBezTo>
                    <a:cubicBezTo>
                      <a:pt x="1" y="269"/>
                      <a:pt x="1" y="271"/>
                      <a:pt x="1" y="271"/>
                    </a:cubicBezTo>
                    <a:cubicBezTo>
                      <a:pt x="1" y="271"/>
                      <a:pt x="1" y="273"/>
                      <a:pt x="1" y="273"/>
                    </a:cubicBezTo>
                    <a:cubicBezTo>
                      <a:pt x="2" y="275"/>
                      <a:pt x="2" y="275"/>
                      <a:pt x="2" y="275"/>
                    </a:cubicBezTo>
                    <a:cubicBezTo>
                      <a:pt x="1" y="277"/>
                      <a:pt x="1" y="277"/>
                      <a:pt x="1" y="277"/>
                    </a:cubicBezTo>
                    <a:cubicBezTo>
                      <a:pt x="2" y="278"/>
                      <a:pt x="2" y="278"/>
                      <a:pt x="2" y="278"/>
                    </a:cubicBezTo>
                    <a:cubicBezTo>
                      <a:pt x="1" y="280"/>
                      <a:pt x="1" y="280"/>
                      <a:pt x="1" y="280"/>
                    </a:cubicBezTo>
                    <a:cubicBezTo>
                      <a:pt x="1" y="282"/>
                      <a:pt x="1" y="282"/>
                      <a:pt x="1" y="282"/>
                    </a:cubicBezTo>
                    <a:cubicBezTo>
                      <a:pt x="1" y="283"/>
                      <a:pt x="1" y="283"/>
                      <a:pt x="1" y="283"/>
                    </a:cubicBezTo>
                    <a:cubicBezTo>
                      <a:pt x="0" y="285"/>
                      <a:pt x="0" y="285"/>
                      <a:pt x="0" y="285"/>
                    </a:cubicBezTo>
                    <a:cubicBezTo>
                      <a:pt x="1" y="288"/>
                      <a:pt x="1" y="288"/>
                      <a:pt x="1" y="288"/>
                    </a:cubicBezTo>
                    <a:cubicBezTo>
                      <a:pt x="12" y="290"/>
                      <a:pt x="12" y="290"/>
                      <a:pt x="12" y="290"/>
                    </a:cubicBezTo>
                    <a:cubicBezTo>
                      <a:pt x="17" y="290"/>
                      <a:pt x="21" y="294"/>
                      <a:pt x="25" y="296"/>
                    </a:cubicBezTo>
                    <a:cubicBezTo>
                      <a:pt x="27" y="297"/>
                      <a:pt x="32" y="307"/>
                      <a:pt x="33" y="309"/>
                    </a:cubicBezTo>
                    <a:cubicBezTo>
                      <a:pt x="33" y="309"/>
                      <a:pt x="33" y="315"/>
                      <a:pt x="31" y="315"/>
                    </a:cubicBezTo>
                    <a:cubicBezTo>
                      <a:pt x="30" y="318"/>
                      <a:pt x="33" y="319"/>
                      <a:pt x="34" y="321"/>
                    </a:cubicBezTo>
                    <a:cubicBezTo>
                      <a:pt x="37" y="325"/>
                      <a:pt x="34" y="328"/>
                      <a:pt x="34" y="328"/>
                    </a:cubicBezTo>
                    <a:cubicBezTo>
                      <a:pt x="34" y="331"/>
                      <a:pt x="37" y="339"/>
                      <a:pt x="40" y="342"/>
                    </a:cubicBezTo>
                    <a:cubicBezTo>
                      <a:pt x="42" y="344"/>
                      <a:pt x="44" y="342"/>
                      <a:pt x="45" y="344"/>
                    </a:cubicBezTo>
                    <a:cubicBezTo>
                      <a:pt x="47" y="351"/>
                      <a:pt x="52" y="351"/>
                      <a:pt x="56" y="353"/>
                    </a:cubicBezTo>
                    <a:cubicBezTo>
                      <a:pt x="58" y="352"/>
                      <a:pt x="61" y="349"/>
                      <a:pt x="63" y="348"/>
                    </a:cubicBezTo>
                    <a:cubicBezTo>
                      <a:pt x="67" y="346"/>
                      <a:pt x="68" y="343"/>
                      <a:pt x="71" y="341"/>
                    </a:cubicBezTo>
                    <a:cubicBezTo>
                      <a:pt x="72" y="339"/>
                      <a:pt x="76" y="340"/>
                      <a:pt x="78" y="339"/>
                    </a:cubicBezTo>
                    <a:cubicBezTo>
                      <a:pt x="85" y="336"/>
                      <a:pt x="90" y="339"/>
                      <a:pt x="93" y="338"/>
                    </a:cubicBezTo>
                    <a:cubicBezTo>
                      <a:pt x="95" y="338"/>
                      <a:pt x="98" y="335"/>
                      <a:pt x="101" y="334"/>
                    </a:cubicBezTo>
                    <a:cubicBezTo>
                      <a:pt x="103" y="333"/>
                      <a:pt x="106" y="333"/>
                      <a:pt x="108" y="331"/>
                    </a:cubicBezTo>
                    <a:cubicBezTo>
                      <a:pt x="108" y="331"/>
                      <a:pt x="118" y="333"/>
                      <a:pt x="122" y="334"/>
                    </a:cubicBezTo>
                    <a:cubicBezTo>
                      <a:pt x="129" y="335"/>
                      <a:pt x="136" y="339"/>
                      <a:pt x="140" y="339"/>
                    </a:cubicBezTo>
                    <a:cubicBezTo>
                      <a:pt x="143" y="339"/>
                      <a:pt x="143" y="336"/>
                      <a:pt x="145" y="337"/>
                    </a:cubicBezTo>
                    <a:cubicBezTo>
                      <a:pt x="145" y="337"/>
                      <a:pt x="157" y="343"/>
                      <a:pt x="163" y="344"/>
                    </a:cubicBezTo>
                    <a:cubicBezTo>
                      <a:pt x="167" y="344"/>
                      <a:pt x="167" y="338"/>
                      <a:pt x="172" y="339"/>
                    </a:cubicBezTo>
                    <a:cubicBezTo>
                      <a:pt x="175" y="339"/>
                      <a:pt x="175" y="340"/>
                      <a:pt x="178" y="340"/>
                    </a:cubicBezTo>
                    <a:cubicBezTo>
                      <a:pt x="180" y="340"/>
                      <a:pt x="182" y="346"/>
                      <a:pt x="184" y="346"/>
                    </a:cubicBezTo>
                    <a:cubicBezTo>
                      <a:pt x="185" y="345"/>
                      <a:pt x="189" y="341"/>
                      <a:pt x="190" y="340"/>
                    </a:cubicBezTo>
                    <a:cubicBezTo>
                      <a:pt x="190" y="340"/>
                      <a:pt x="196" y="334"/>
                      <a:pt x="196" y="332"/>
                    </a:cubicBezTo>
                    <a:cubicBezTo>
                      <a:pt x="196" y="330"/>
                      <a:pt x="199" y="322"/>
                      <a:pt x="199" y="322"/>
                    </a:cubicBezTo>
                    <a:cubicBezTo>
                      <a:pt x="202" y="320"/>
                      <a:pt x="207" y="322"/>
                      <a:pt x="210" y="319"/>
                    </a:cubicBezTo>
                    <a:cubicBezTo>
                      <a:pt x="218" y="312"/>
                      <a:pt x="218" y="312"/>
                      <a:pt x="218" y="312"/>
                    </a:cubicBezTo>
                    <a:cubicBezTo>
                      <a:pt x="232" y="316"/>
                      <a:pt x="232" y="316"/>
                      <a:pt x="232" y="316"/>
                    </a:cubicBezTo>
                    <a:cubicBezTo>
                      <a:pt x="240" y="315"/>
                      <a:pt x="240" y="315"/>
                      <a:pt x="240" y="315"/>
                    </a:cubicBezTo>
                    <a:cubicBezTo>
                      <a:pt x="240" y="313"/>
                      <a:pt x="239" y="308"/>
                      <a:pt x="240" y="305"/>
                    </a:cubicBezTo>
                    <a:cubicBezTo>
                      <a:pt x="244" y="300"/>
                      <a:pt x="242" y="301"/>
                      <a:pt x="246" y="296"/>
                    </a:cubicBezTo>
                    <a:cubicBezTo>
                      <a:pt x="248" y="293"/>
                      <a:pt x="249" y="290"/>
                      <a:pt x="252" y="288"/>
                    </a:cubicBezTo>
                    <a:cubicBezTo>
                      <a:pt x="258" y="281"/>
                      <a:pt x="261" y="278"/>
                      <a:pt x="266" y="277"/>
                    </a:cubicBezTo>
                    <a:cubicBezTo>
                      <a:pt x="269" y="276"/>
                      <a:pt x="279" y="270"/>
                      <a:pt x="280" y="269"/>
                    </a:cubicBezTo>
                    <a:cubicBezTo>
                      <a:pt x="282" y="268"/>
                      <a:pt x="274" y="262"/>
                      <a:pt x="270" y="257"/>
                    </a:cubicBezTo>
                    <a:cubicBezTo>
                      <a:pt x="267" y="252"/>
                      <a:pt x="267" y="247"/>
                      <a:pt x="267" y="245"/>
                    </a:cubicBezTo>
                    <a:cubicBezTo>
                      <a:pt x="264" y="232"/>
                      <a:pt x="265" y="238"/>
                      <a:pt x="270" y="228"/>
                    </a:cubicBezTo>
                    <a:cubicBezTo>
                      <a:pt x="273" y="223"/>
                      <a:pt x="278" y="219"/>
                      <a:pt x="281" y="216"/>
                    </a:cubicBezTo>
                    <a:cubicBezTo>
                      <a:pt x="282" y="215"/>
                      <a:pt x="288" y="205"/>
                      <a:pt x="295" y="200"/>
                    </a:cubicBezTo>
                    <a:cubicBezTo>
                      <a:pt x="297" y="199"/>
                      <a:pt x="299" y="193"/>
                      <a:pt x="301" y="192"/>
                    </a:cubicBezTo>
                    <a:cubicBezTo>
                      <a:pt x="306" y="188"/>
                      <a:pt x="312" y="189"/>
                      <a:pt x="313" y="187"/>
                    </a:cubicBezTo>
                    <a:cubicBezTo>
                      <a:pt x="314" y="184"/>
                      <a:pt x="309" y="186"/>
                      <a:pt x="309" y="183"/>
                    </a:cubicBezTo>
                    <a:cubicBezTo>
                      <a:pt x="308" y="176"/>
                      <a:pt x="312" y="177"/>
                      <a:pt x="315" y="176"/>
                    </a:cubicBezTo>
                    <a:cubicBezTo>
                      <a:pt x="318" y="175"/>
                      <a:pt x="322" y="173"/>
                      <a:pt x="325" y="172"/>
                    </a:cubicBezTo>
                    <a:cubicBezTo>
                      <a:pt x="345" y="166"/>
                      <a:pt x="342" y="170"/>
                      <a:pt x="348" y="167"/>
                    </a:cubicBezTo>
                    <a:cubicBezTo>
                      <a:pt x="351" y="165"/>
                      <a:pt x="357" y="167"/>
                      <a:pt x="358" y="165"/>
                    </a:cubicBezTo>
                    <a:cubicBezTo>
                      <a:pt x="359" y="163"/>
                      <a:pt x="365" y="157"/>
                      <a:pt x="367" y="158"/>
                    </a:cubicBezTo>
                    <a:cubicBezTo>
                      <a:pt x="370" y="159"/>
                      <a:pt x="374" y="154"/>
                      <a:pt x="377" y="154"/>
                    </a:cubicBezTo>
                    <a:cubicBezTo>
                      <a:pt x="386" y="152"/>
                      <a:pt x="393" y="147"/>
                      <a:pt x="396" y="142"/>
                    </a:cubicBezTo>
                    <a:cubicBezTo>
                      <a:pt x="398" y="139"/>
                      <a:pt x="392" y="131"/>
                      <a:pt x="395" y="128"/>
                    </a:cubicBezTo>
                    <a:cubicBezTo>
                      <a:pt x="396" y="126"/>
                      <a:pt x="397" y="130"/>
                      <a:pt x="399" y="128"/>
                    </a:cubicBezTo>
                    <a:cubicBezTo>
                      <a:pt x="403" y="124"/>
                      <a:pt x="401" y="122"/>
                      <a:pt x="398" y="12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7" name="Rectangle 120"/>
              <p:cNvSpPr>
                <a:spLocks noChangeArrowheads="1"/>
              </p:cNvSpPr>
              <p:nvPr/>
            </p:nvSpPr>
            <p:spPr bwMode="auto">
              <a:xfrm>
                <a:off x="2676" y="2463"/>
                <a:ext cx="2"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58" name="Freeform 121"/>
              <p:cNvSpPr>
                <a:spLocks/>
              </p:cNvSpPr>
              <p:nvPr/>
            </p:nvSpPr>
            <p:spPr bwMode="auto">
              <a:xfrm>
                <a:off x="2973" y="21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59" name="Freeform 122"/>
              <p:cNvSpPr>
                <a:spLocks/>
              </p:cNvSpPr>
              <p:nvPr/>
            </p:nvSpPr>
            <p:spPr bwMode="auto">
              <a:xfrm>
                <a:off x="2460" y="2225"/>
                <a:ext cx="42" cy="60"/>
              </a:xfrm>
              <a:custGeom>
                <a:avLst/>
                <a:gdLst>
                  <a:gd name="T0" fmla="*/ 0 w 21"/>
                  <a:gd name="T1" fmla="*/ 16 h 30"/>
                  <a:gd name="T2" fmla="*/ 0 w 21"/>
                  <a:gd name="T3" fmla="*/ 17 h 30"/>
                  <a:gd name="T4" fmla="*/ 2 w 21"/>
                  <a:gd name="T5" fmla="*/ 19 h 30"/>
                  <a:gd name="T6" fmla="*/ 3 w 21"/>
                  <a:gd name="T7" fmla="*/ 21 h 30"/>
                  <a:gd name="T8" fmla="*/ 3 w 21"/>
                  <a:gd name="T9" fmla="*/ 22 h 30"/>
                  <a:gd name="T10" fmla="*/ 3 w 21"/>
                  <a:gd name="T11" fmla="*/ 22 h 30"/>
                  <a:gd name="T12" fmla="*/ 3 w 21"/>
                  <a:gd name="T13" fmla="*/ 22 h 30"/>
                  <a:gd name="T14" fmla="*/ 4 w 21"/>
                  <a:gd name="T15" fmla="*/ 24 h 30"/>
                  <a:gd name="T16" fmla="*/ 2 w 21"/>
                  <a:gd name="T17" fmla="*/ 25 h 30"/>
                  <a:gd name="T18" fmla="*/ 3 w 21"/>
                  <a:gd name="T19" fmla="*/ 26 h 30"/>
                  <a:gd name="T20" fmla="*/ 3 w 21"/>
                  <a:gd name="T21" fmla="*/ 28 h 30"/>
                  <a:gd name="T22" fmla="*/ 6 w 21"/>
                  <a:gd name="T23" fmla="*/ 30 h 30"/>
                  <a:gd name="T24" fmla="*/ 8 w 21"/>
                  <a:gd name="T25" fmla="*/ 30 h 30"/>
                  <a:gd name="T26" fmla="*/ 15 w 21"/>
                  <a:gd name="T27" fmla="*/ 29 h 30"/>
                  <a:gd name="T28" fmla="*/ 16 w 21"/>
                  <a:gd name="T29" fmla="*/ 30 h 30"/>
                  <a:gd name="T30" fmla="*/ 20 w 21"/>
                  <a:gd name="T31" fmla="*/ 23 h 30"/>
                  <a:gd name="T32" fmla="*/ 17 w 21"/>
                  <a:gd name="T33" fmla="*/ 17 h 30"/>
                  <a:gd name="T34" fmla="*/ 11 w 21"/>
                  <a:gd name="T35" fmla="*/ 8 h 30"/>
                  <a:gd name="T36" fmla="*/ 11 w 21"/>
                  <a:gd name="T37" fmla="*/ 0 h 30"/>
                  <a:gd name="T38" fmla="*/ 9 w 21"/>
                  <a:gd name="T39" fmla="*/ 1 h 30"/>
                  <a:gd name="T40" fmla="*/ 9 w 21"/>
                  <a:gd name="T41" fmla="*/ 1 h 30"/>
                  <a:gd name="T42" fmla="*/ 9 w 21"/>
                  <a:gd name="T43" fmla="*/ 1 h 30"/>
                  <a:gd name="T44" fmla="*/ 8 w 21"/>
                  <a:gd name="T45" fmla="*/ 0 h 30"/>
                  <a:gd name="T46" fmla="*/ 8 w 21"/>
                  <a:gd name="T47" fmla="*/ 0 h 30"/>
                  <a:gd name="T48" fmla="*/ 7 w 21"/>
                  <a:gd name="T49" fmla="*/ 1 h 30"/>
                  <a:gd name="T50" fmla="*/ 7 w 21"/>
                  <a:gd name="T51" fmla="*/ 1 h 30"/>
                  <a:gd name="T52" fmla="*/ 7 w 21"/>
                  <a:gd name="T53" fmla="*/ 1 h 30"/>
                  <a:gd name="T54" fmla="*/ 7 w 21"/>
                  <a:gd name="T55" fmla="*/ 1 h 30"/>
                  <a:gd name="T56" fmla="*/ 6 w 21"/>
                  <a:gd name="T57" fmla="*/ 1 h 30"/>
                  <a:gd name="T58" fmla="*/ 6 w 21"/>
                  <a:gd name="T59" fmla="*/ 2 h 30"/>
                  <a:gd name="T60" fmla="*/ 6 w 21"/>
                  <a:gd name="T61" fmla="*/ 2 h 30"/>
                  <a:gd name="T62" fmla="*/ 5 w 21"/>
                  <a:gd name="T63" fmla="*/ 3 h 30"/>
                  <a:gd name="T64" fmla="*/ 4 w 21"/>
                  <a:gd name="T65" fmla="*/ 4 h 30"/>
                  <a:gd name="T66" fmla="*/ 4 w 21"/>
                  <a:gd name="T67" fmla="*/ 5 h 30"/>
                  <a:gd name="T68" fmla="*/ 4 w 21"/>
                  <a:gd name="T69" fmla="*/ 5 h 30"/>
                  <a:gd name="T70" fmla="*/ 4 w 21"/>
                  <a:gd name="T71" fmla="*/ 5 h 30"/>
                  <a:gd name="T72" fmla="*/ 2 w 21"/>
                  <a:gd name="T73" fmla="*/ 7 h 30"/>
                  <a:gd name="T74" fmla="*/ 3 w 21"/>
                  <a:gd name="T75" fmla="*/ 8 h 30"/>
                  <a:gd name="T76" fmla="*/ 3 w 21"/>
                  <a:gd name="T77" fmla="*/ 8 h 30"/>
                  <a:gd name="T78" fmla="*/ 3 w 21"/>
                  <a:gd name="T79" fmla="*/ 8 h 30"/>
                  <a:gd name="T80" fmla="*/ 0 w 21"/>
                  <a:gd name="T81" fmla="*/ 11 h 30"/>
                  <a:gd name="T82" fmla="*/ 0 w 21"/>
                  <a:gd name="T83" fmla="*/ 11 h 30"/>
                  <a:gd name="T84" fmla="*/ 0 w 21"/>
                  <a:gd name="T85" fmla="*/ 12 h 30"/>
                  <a:gd name="T86" fmla="*/ 0 w 21"/>
                  <a:gd name="T87" fmla="*/ 15 h 30"/>
                  <a:gd name="T88" fmla="*/ 0 w 21"/>
                  <a:gd name="T89" fmla="*/ 16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1" h="30">
                    <a:moveTo>
                      <a:pt x="0" y="16"/>
                    </a:moveTo>
                    <a:cubicBezTo>
                      <a:pt x="0" y="16"/>
                      <a:pt x="0" y="16"/>
                      <a:pt x="0" y="16"/>
                    </a:cubicBezTo>
                    <a:cubicBezTo>
                      <a:pt x="0" y="16"/>
                      <a:pt x="0" y="16"/>
                      <a:pt x="0" y="16"/>
                    </a:cubicBezTo>
                    <a:cubicBezTo>
                      <a:pt x="0" y="16"/>
                      <a:pt x="0" y="16"/>
                      <a:pt x="0" y="16"/>
                    </a:cubicBezTo>
                    <a:cubicBezTo>
                      <a:pt x="0" y="16"/>
                      <a:pt x="0" y="16"/>
                      <a:pt x="0" y="16"/>
                    </a:cubicBezTo>
                    <a:cubicBezTo>
                      <a:pt x="0" y="17"/>
                      <a:pt x="0" y="17"/>
                      <a:pt x="0" y="17"/>
                    </a:cubicBezTo>
                    <a:cubicBezTo>
                      <a:pt x="1" y="17"/>
                      <a:pt x="1" y="17"/>
                      <a:pt x="1" y="17"/>
                    </a:cubicBezTo>
                    <a:cubicBezTo>
                      <a:pt x="1" y="18"/>
                      <a:pt x="1" y="18"/>
                      <a:pt x="1" y="18"/>
                    </a:cubicBezTo>
                    <a:cubicBezTo>
                      <a:pt x="2" y="19"/>
                      <a:pt x="2" y="19"/>
                      <a:pt x="2" y="19"/>
                    </a:cubicBezTo>
                    <a:cubicBezTo>
                      <a:pt x="3" y="20"/>
                      <a:pt x="3" y="20"/>
                      <a:pt x="3" y="20"/>
                    </a:cubicBezTo>
                    <a:cubicBezTo>
                      <a:pt x="3" y="20"/>
                      <a:pt x="3" y="21"/>
                      <a:pt x="3" y="21"/>
                    </a:cubicBezTo>
                    <a:cubicBezTo>
                      <a:pt x="3" y="21"/>
                      <a:pt x="3" y="21"/>
                      <a:pt x="3" y="21"/>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3" y="22"/>
                      <a:pt x="3" y="22"/>
                    </a:cubicBezTo>
                    <a:cubicBezTo>
                      <a:pt x="3" y="22"/>
                      <a:pt x="4" y="23"/>
                      <a:pt x="4" y="23"/>
                    </a:cubicBezTo>
                    <a:cubicBezTo>
                      <a:pt x="4" y="24"/>
                      <a:pt x="4" y="24"/>
                      <a:pt x="4" y="24"/>
                    </a:cubicBezTo>
                    <a:cubicBezTo>
                      <a:pt x="4" y="24"/>
                      <a:pt x="4" y="24"/>
                      <a:pt x="4" y="24"/>
                    </a:cubicBezTo>
                    <a:cubicBezTo>
                      <a:pt x="4" y="24"/>
                      <a:pt x="4" y="24"/>
                      <a:pt x="4" y="24"/>
                    </a:cubicBezTo>
                    <a:cubicBezTo>
                      <a:pt x="2" y="25"/>
                      <a:pt x="2" y="25"/>
                      <a:pt x="2" y="25"/>
                    </a:cubicBezTo>
                    <a:cubicBezTo>
                      <a:pt x="2" y="25"/>
                      <a:pt x="2" y="25"/>
                      <a:pt x="2" y="25"/>
                    </a:cubicBezTo>
                    <a:cubicBezTo>
                      <a:pt x="3" y="25"/>
                      <a:pt x="3" y="25"/>
                      <a:pt x="3" y="25"/>
                    </a:cubicBezTo>
                    <a:cubicBezTo>
                      <a:pt x="3" y="26"/>
                      <a:pt x="3" y="26"/>
                      <a:pt x="3" y="26"/>
                    </a:cubicBezTo>
                    <a:cubicBezTo>
                      <a:pt x="4" y="27"/>
                      <a:pt x="4" y="27"/>
                      <a:pt x="4" y="27"/>
                    </a:cubicBezTo>
                    <a:cubicBezTo>
                      <a:pt x="3" y="28"/>
                      <a:pt x="3" y="28"/>
                      <a:pt x="3" y="28"/>
                    </a:cubicBezTo>
                    <a:cubicBezTo>
                      <a:pt x="3" y="28"/>
                      <a:pt x="3" y="28"/>
                      <a:pt x="3" y="28"/>
                    </a:cubicBezTo>
                    <a:cubicBezTo>
                      <a:pt x="4" y="28"/>
                      <a:pt x="4" y="28"/>
                      <a:pt x="4" y="28"/>
                    </a:cubicBezTo>
                    <a:cubicBezTo>
                      <a:pt x="5" y="29"/>
                      <a:pt x="5" y="29"/>
                      <a:pt x="5" y="29"/>
                    </a:cubicBezTo>
                    <a:cubicBezTo>
                      <a:pt x="6" y="29"/>
                      <a:pt x="6" y="29"/>
                      <a:pt x="6" y="30"/>
                    </a:cubicBezTo>
                    <a:cubicBezTo>
                      <a:pt x="6" y="30"/>
                      <a:pt x="6" y="30"/>
                      <a:pt x="6" y="30"/>
                    </a:cubicBezTo>
                    <a:cubicBezTo>
                      <a:pt x="7" y="30"/>
                      <a:pt x="7" y="30"/>
                      <a:pt x="7" y="30"/>
                    </a:cubicBezTo>
                    <a:cubicBezTo>
                      <a:pt x="7" y="30"/>
                      <a:pt x="7" y="30"/>
                      <a:pt x="8" y="30"/>
                    </a:cubicBezTo>
                    <a:cubicBezTo>
                      <a:pt x="10" y="28"/>
                      <a:pt x="10" y="28"/>
                      <a:pt x="10" y="28"/>
                    </a:cubicBezTo>
                    <a:cubicBezTo>
                      <a:pt x="13" y="28"/>
                      <a:pt x="13" y="28"/>
                      <a:pt x="13" y="28"/>
                    </a:cubicBezTo>
                    <a:cubicBezTo>
                      <a:pt x="15" y="29"/>
                      <a:pt x="15" y="29"/>
                      <a:pt x="15" y="29"/>
                    </a:cubicBezTo>
                    <a:cubicBezTo>
                      <a:pt x="16" y="30"/>
                      <a:pt x="16" y="30"/>
                      <a:pt x="16" y="30"/>
                    </a:cubicBezTo>
                    <a:cubicBezTo>
                      <a:pt x="16" y="30"/>
                      <a:pt x="16" y="30"/>
                      <a:pt x="16" y="30"/>
                    </a:cubicBezTo>
                    <a:cubicBezTo>
                      <a:pt x="16" y="30"/>
                      <a:pt x="16" y="30"/>
                      <a:pt x="16" y="30"/>
                    </a:cubicBezTo>
                    <a:cubicBezTo>
                      <a:pt x="16" y="27"/>
                      <a:pt x="16" y="27"/>
                      <a:pt x="16" y="27"/>
                    </a:cubicBezTo>
                    <a:cubicBezTo>
                      <a:pt x="18" y="25"/>
                      <a:pt x="18" y="25"/>
                      <a:pt x="18" y="25"/>
                    </a:cubicBezTo>
                    <a:cubicBezTo>
                      <a:pt x="20" y="23"/>
                      <a:pt x="20" y="23"/>
                      <a:pt x="20" y="23"/>
                    </a:cubicBezTo>
                    <a:cubicBezTo>
                      <a:pt x="21" y="20"/>
                      <a:pt x="21" y="20"/>
                      <a:pt x="21" y="20"/>
                    </a:cubicBezTo>
                    <a:cubicBezTo>
                      <a:pt x="20" y="18"/>
                      <a:pt x="20" y="18"/>
                      <a:pt x="20" y="18"/>
                    </a:cubicBezTo>
                    <a:cubicBezTo>
                      <a:pt x="20" y="18"/>
                      <a:pt x="17" y="17"/>
                      <a:pt x="17" y="17"/>
                    </a:cubicBezTo>
                    <a:cubicBezTo>
                      <a:pt x="16" y="16"/>
                      <a:pt x="13" y="15"/>
                      <a:pt x="13" y="15"/>
                    </a:cubicBezTo>
                    <a:cubicBezTo>
                      <a:pt x="12" y="11"/>
                      <a:pt x="12" y="11"/>
                      <a:pt x="12" y="11"/>
                    </a:cubicBezTo>
                    <a:cubicBezTo>
                      <a:pt x="11" y="8"/>
                      <a:pt x="11" y="8"/>
                      <a:pt x="11" y="8"/>
                    </a:cubicBezTo>
                    <a:cubicBezTo>
                      <a:pt x="10" y="5"/>
                      <a:pt x="10" y="5"/>
                      <a:pt x="10" y="5"/>
                    </a:cubicBezTo>
                    <a:cubicBezTo>
                      <a:pt x="11" y="0"/>
                      <a:pt x="11" y="0"/>
                      <a:pt x="11" y="0"/>
                    </a:cubicBezTo>
                    <a:cubicBezTo>
                      <a:pt x="11" y="0"/>
                      <a:pt x="11" y="0"/>
                      <a:pt x="11" y="0"/>
                    </a:cubicBezTo>
                    <a:cubicBezTo>
                      <a:pt x="11" y="0"/>
                      <a:pt x="10" y="0"/>
                      <a:pt x="10" y="1"/>
                    </a:cubicBezTo>
                    <a:cubicBezTo>
                      <a:pt x="10" y="1"/>
                      <a:pt x="10" y="1"/>
                      <a:pt x="10" y="1"/>
                    </a:cubicBezTo>
                    <a:cubicBezTo>
                      <a:pt x="10"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9" y="1"/>
                      <a:pt x="9" y="1"/>
                      <a:pt x="9" y="1"/>
                    </a:cubicBezTo>
                    <a:cubicBezTo>
                      <a:pt x="8" y="1"/>
                      <a:pt x="8" y="1"/>
                      <a:pt x="8" y="1"/>
                    </a:cubicBezTo>
                    <a:cubicBezTo>
                      <a:pt x="8" y="1"/>
                      <a:pt x="8" y="0"/>
                      <a:pt x="8" y="0"/>
                    </a:cubicBezTo>
                    <a:cubicBezTo>
                      <a:pt x="8" y="0"/>
                      <a:pt x="8" y="0"/>
                      <a:pt x="8" y="0"/>
                    </a:cubicBezTo>
                    <a:cubicBezTo>
                      <a:pt x="8" y="0"/>
                      <a:pt x="8" y="0"/>
                      <a:pt x="8" y="0"/>
                    </a:cubicBezTo>
                    <a:cubicBezTo>
                      <a:pt x="8" y="0"/>
                      <a:pt x="8" y="0"/>
                      <a:pt x="8" y="0"/>
                    </a:cubicBezTo>
                    <a:cubicBezTo>
                      <a:pt x="8" y="0"/>
                      <a:pt x="8" y="0"/>
                      <a:pt x="8" y="0"/>
                    </a:cubicBezTo>
                    <a:cubicBezTo>
                      <a:pt x="8" y="0"/>
                      <a:pt x="7" y="0"/>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7" y="1"/>
                      <a:pt x="7" y="1"/>
                      <a:pt x="7" y="1"/>
                    </a:cubicBezTo>
                    <a:cubicBezTo>
                      <a:pt x="6" y="1"/>
                      <a:pt x="6" y="1"/>
                      <a:pt x="6" y="1"/>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2"/>
                      <a:pt x="6" y="2"/>
                      <a:pt x="6" y="2"/>
                    </a:cubicBezTo>
                    <a:cubicBezTo>
                      <a:pt x="6" y="3"/>
                      <a:pt x="6" y="3"/>
                      <a:pt x="6" y="3"/>
                    </a:cubicBezTo>
                    <a:cubicBezTo>
                      <a:pt x="5" y="3"/>
                      <a:pt x="5" y="3"/>
                      <a:pt x="5" y="3"/>
                    </a:cubicBezTo>
                    <a:cubicBezTo>
                      <a:pt x="5" y="3"/>
                      <a:pt x="5" y="3"/>
                      <a:pt x="5" y="3"/>
                    </a:cubicBezTo>
                    <a:cubicBezTo>
                      <a:pt x="5" y="3"/>
                      <a:pt x="4" y="3"/>
                      <a:pt x="4" y="4"/>
                    </a:cubicBezTo>
                    <a:cubicBezTo>
                      <a:pt x="4" y="4"/>
                      <a:pt x="4" y="4"/>
                      <a:pt x="4" y="4"/>
                    </a:cubicBezTo>
                    <a:cubicBezTo>
                      <a:pt x="4" y="4"/>
                      <a:pt x="4" y="4"/>
                      <a:pt x="4" y="4"/>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5"/>
                      <a:pt x="4" y="5"/>
                      <a:pt x="4" y="5"/>
                    </a:cubicBezTo>
                    <a:cubicBezTo>
                      <a:pt x="4" y="6"/>
                      <a:pt x="3" y="7"/>
                      <a:pt x="2" y="7"/>
                    </a:cubicBezTo>
                    <a:cubicBezTo>
                      <a:pt x="2" y="7"/>
                      <a:pt x="2" y="7"/>
                      <a:pt x="2" y="7"/>
                    </a:cubicBezTo>
                    <a:cubicBezTo>
                      <a:pt x="2" y="7"/>
                      <a:pt x="2" y="7"/>
                      <a:pt x="2" y="7"/>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3" y="8"/>
                      <a:pt x="3" y="8"/>
                    </a:cubicBezTo>
                    <a:cubicBezTo>
                      <a:pt x="3" y="8"/>
                      <a:pt x="2" y="9"/>
                      <a:pt x="2" y="10"/>
                    </a:cubicBezTo>
                    <a:cubicBezTo>
                      <a:pt x="1" y="10"/>
                      <a:pt x="0" y="11"/>
                      <a:pt x="0" y="11"/>
                    </a:cubicBezTo>
                    <a:cubicBezTo>
                      <a:pt x="0" y="11"/>
                      <a:pt x="0" y="11"/>
                      <a:pt x="0" y="11"/>
                    </a:cubicBezTo>
                    <a:cubicBezTo>
                      <a:pt x="0" y="11"/>
                      <a:pt x="0" y="11"/>
                      <a:pt x="0" y="11"/>
                    </a:cubicBezTo>
                    <a:cubicBezTo>
                      <a:pt x="0" y="11"/>
                      <a:pt x="0" y="11"/>
                      <a:pt x="0" y="11"/>
                    </a:cubicBezTo>
                    <a:cubicBezTo>
                      <a:pt x="0" y="11"/>
                      <a:pt x="0" y="11"/>
                      <a:pt x="0" y="11"/>
                    </a:cubicBezTo>
                    <a:cubicBezTo>
                      <a:pt x="0" y="12"/>
                      <a:pt x="0" y="12"/>
                      <a:pt x="0" y="12"/>
                    </a:cubicBezTo>
                    <a:cubicBezTo>
                      <a:pt x="0" y="12"/>
                      <a:pt x="0" y="12"/>
                      <a:pt x="0" y="12"/>
                    </a:cubicBezTo>
                    <a:cubicBezTo>
                      <a:pt x="0" y="12"/>
                      <a:pt x="0" y="12"/>
                      <a:pt x="0" y="12"/>
                    </a:cubicBezTo>
                    <a:cubicBezTo>
                      <a:pt x="0" y="12"/>
                      <a:pt x="0" y="12"/>
                      <a:pt x="0" y="12"/>
                    </a:cubicBezTo>
                    <a:cubicBezTo>
                      <a:pt x="0" y="13"/>
                      <a:pt x="1" y="13"/>
                      <a:pt x="1" y="13"/>
                    </a:cubicBezTo>
                    <a:cubicBezTo>
                      <a:pt x="0" y="15"/>
                      <a:pt x="0" y="15"/>
                      <a:pt x="0" y="15"/>
                    </a:cubicBezTo>
                    <a:cubicBezTo>
                      <a:pt x="0" y="15"/>
                      <a:pt x="0" y="15"/>
                      <a:pt x="0" y="16"/>
                    </a:cubicBezTo>
                    <a:cubicBezTo>
                      <a:pt x="0" y="16"/>
                      <a:pt x="0" y="16"/>
                      <a:pt x="0" y="16"/>
                    </a:cubicBezTo>
                    <a:cubicBezTo>
                      <a:pt x="0" y="16"/>
                      <a:pt x="0" y="16"/>
                      <a:pt x="0" y="16"/>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0" name="Freeform 123"/>
              <p:cNvSpPr>
                <a:spLocks/>
              </p:cNvSpPr>
              <p:nvPr/>
            </p:nvSpPr>
            <p:spPr bwMode="auto">
              <a:xfrm>
                <a:off x="1348" y="2793"/>
                <a:ext cx="283" cy="441"/>
              </a:xfrm>
              <a:custGeom>
                <a:avLst/>
                <a:gdLst>
                  <a:gd name="T0" fmla="*/ 56 w 141"/>
                  <a:gd name="T1" fmla="*/ 208 h 220"/>
                  <a:gd name="T2" fmla="*/ 56 w 141"/>
                  <a:gd name="T3" fmla="*/ 198 h 220"/>
                  <a:gd name="T4" fmla="*/ 61 w 141"/>
                  <a:gd name="T5" fmla="*/ 191 h 220"/>
                  <a:gd name="T6" fmla="*/ 73 w 141"/>
                  <a:gd name="T7" fmla="*/ 182 h 220"/>
                  <a:gd name="T8" fmla="*/ 80 w 141"/>
                  <a:gd name="T9" fmla="*/ 180 h 220"/>
                  <a:gd name="T10" fmla="*/ 74 w 141"/>
                  <a:gd name="T11" fmla="*/ 170 h 220"/>
                  <a:gd name="T12" fmla="*/ 71 w 141"/>
                  <a:gd name="T13" fmla="*/ 163 h 220"/>
                  <a:gd name="T14" fmla="*/ 76 w 141"/>
                  <a:gd name="T15" fmla="*/ 154 h 220"/>
                  <a:gd name="T16" fmla="*/ 90 w 141"/>
                  <a:gd name="T17" fmla="*/ 141 h 220"/>
                  <a:gd name="T18" fmla="*/ 86 w 141"/>
                  <a:gd name="T19" fmla="*/ 139 h 220"/>
                  <a:gd name="T20" fmla="*/ 82 w 141"/>
                  <a:gd name="T21" fmla="*/ 128 h 220"/>
                  <a:gd name="T22" fmla="*/ 80 w 141"/>
                  <a:gd name="T23" fmla="*/ 118 h 220"/>
                  <a:gd name="T24" fmla="*/ 77 w 141"/>
                  <a:gd name="T25" fmla="*/ 109 h 220"/>
                  <a:gd name="T26" fmla="*/ 88 w 141"/>
                  <a:gd name="T27" fmla="*/ 109 h 220"/>
                  <a:gd name="T28" fmla="*/ 97 w 141"/>
                  <a:gd name="T29" fmla="*/ 109 h 220"/>
                  <a:gd name="T30" fmla="*/ 103 w 141"/>
                  <a:gd name="T31" fmla="*/ 100 h 220"/>
                  <a:gd name="T32" fmla="*/ 100 w 141"/>
                  <a:gd name="T33" fmla="*/ 92 h 220"/>
                  <a:gd name="T34" fmla="*/ 108 w 141"/>
                  <a:gd name="T35" fmla="*/ 85 h 220"/>
                  <a:gd name="T36" fmla="*/ 110 w 141"/>
                  <a:gd name="T37" fmla="*/ 73 h 220"/>
                  <a:gd name="T38" fmla="*/ 112 w 141"/>
                  <a:gd name="T39" fmla="*/ 65 h 220"/>
                  <a:gd name="T40" fmla="*/ 111 w 141"/>
                  <a:gd name="T41" fmla="*/ 55 h 220"/>
                  <a:gd name="T42" fmla="*/ 122 w 141"/>
                  <a:gd name="T43" fmla="*/ 49 h 220"/>
                  <a:gd name="T44" fmla="*/ 130 w 141"/>
                  <a:gd name="T45" fmla="*/ 46 h 220"/>
                  <a:gd name="T46" fmla="*/ 139 w 141"/>
                  <a:gd name="T47" fmla="*/ 39 h 220"/>
                  <a:gd name="T48" fmla="*/ 135 w 141"/>
                  <a:gd name="T49" fmla="*/ 34 h 220"/>
                  <a:gd name="T50" fmla="*/ 132 w 141"/>
                  <a:gd name="T51" fmla="*/ 25 h 220"/>
                  <a:gd name="T52" fmla="*/ 129 w 141"/>
                  <a:gd name="T53" fmla="*/ 20 h 220"/>
                  <a:gd name="T54" fmla="*/ 120 w 141"/>
                  <a:gd name="T55" fmla="*/ 17 h 220"/>
                  <a:gd name="T56" fmla="*/ 111 w 141"/>
                  <a:gd name="T57" fmla="*/ 20 h 220"/>
                  <a:gd name="T58" fmla="*/ 101 w 141"/>
                  <a:gd name="T59" fmla="*/ 19 h 220"/>
                  <a:gd name="T60" fmla="*/ 95 w 141"/>
                  <a:gd name="T61" fmla="*/ 14 h 220"/>
                  <a:gd name="T62" fmla="*/ 90 w 141"/>
                  <a:gd name="T63" fmla="*/ 13 h 220"/>
                  <a:gd name="T64" fmla="*/ 82 w 141"/>
                  <a:gd name="T65" fmla="*/ 14 h 220"/>
                  <a:gd name="T66" fmla="*/ 79 w 141"/>
                  <a:gd name="T67" fmla="*/ 9 h 220"/>
                  <a:gd name="T68" fmla="*/ 83 w 141"/>
                  <a:gd name="T69" fmla="*/ 1 h 220"/>
                  <a:gd name="T70" fmla="*/ 76 w 141"/>
                  <a:gd name="T71" fmla="*/ 1 h 220"/>
                  <a:gd name="T72" fmla="*/ 70 w 141"/>
                  <a:gd name="T73" fmla="*/ 1 h 220"/>
                  <a:gd name="T74" fmla="*/ 65 w 141"/>
                  <a:gd name="T75" fmla="*/ 3 h 220"/>
                  <a:gd name="T76" fmla="*/ 59 w 141"/>
                  <a:gd name="T77" fmla="*/ 5 h 220"/>
                  <a:gd name="T78" fmla="*/ 59 w 141"/>
                  <a:gd name="T79" fmla="*/ 16 h 220"/>
                  <a:gd name="T80" fmla="*/ 57 w 141"/>
                  <a:gd name="T81" fmla="*/ 27 h 220"/>
                  <a:gd name="T82" fmla="*/ 53 w 141"/>
                  <a:gd name="T83" fmla="*/ 51 h 220"/>
                  <a:gd name="T84" fmla="*/ 34 w 141"/>
                  <a:gd name="T85" fmla="*/ 89 h 220"/>
                  <a:gd name="T86" fmla="*/ 25 w 141"/>
                  <a:gd name="T87" fmla="*/ 102 h 220"/>
                  <a:gd name="T88" fmla="*/ 16 w 141"/>
                  <a:gd name="T89" fmla="*/ 106 h 220"/>
                  <a:gd name="T90" fmla="*/ 12 w 141"/>
                  <a:gd name="T91" fmla="*/ 116 h 220"/>
                  <a:gd name="T92" fmla="*/ 7 w 141"/>
                  <a:gd name="T93" fmla="*/ 127 h 220"/>
                  <a:gd name="T94" fmla="*/ 7 w 141"/>
                  <a:gd name="T95" fmla="*/ 136 h 220"/>
                  <a:gd name="T96" fmla="*/ 11 w 141"/>
                  <a:gd name="T97" fmla="*/ 139 h 220"/>
                  <a:gd name="T98" fmla="*/ 12 w 141"/>
                  <a:gd name="T99" fmla="*/ 148 h 220"/>
                  <a:gd name="T100" fmla="*/ 22 w 141"/>
                  <a:gd name="T101" fmla="*/ 150 h 220"/>
                  <a:gd name="T102" fmla="*/ 20 w 141"/>
                  <a:gd name="T103" fmla="*/ 165 h 220"/>
                  <a:gd name="T104" fmla="*/ 15 w 141"/>
                  <a:gd name="T105" fmla="*/ 184 h 220"/>
                  <a:gd name="T106" fmla="*/ 9 w 141"/>
                  <a:gd name="T107" fmla="*/ 199 h 220"/>
                  <a:gd name="T108" fmla="*/ 0 w 141"/>
                  <a:gd name="T109" fmla="*/ 210 h 220"/>
                  <a:gd name="T110" fmla="*/ 13 w 141"/>
                  <a:gd name="T111" fmla="*/ 210 h 220"/>
                  <a:gd name="T112" fmla="*/ 25 w 141"/>
                  <a:gd name="T113" fmla="*/ 213 h 220"/>
                  <a:gd name="T114" fmla="*/ 36 w 141"/>
                  <a:gd name="T115" fmla="*/ 220 h 220"/>
                  <a:gd name="T116" fmla="*/ 55 w 141"/>
                  <a:gd name="T117" fmla="*/ 217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41" h="220">
                    <a:moveTo>
                      <a:pt x="55" y="215"/>
                    </a:moveTo>
                    <a:cubicBezTo>
                      <a:pt x="55" y="213"/>
                      <a:pt x="55" y="213"/>
                      <a:pt x="55" y="213"/>
                    </a:cubicBezTo>
                    <a:cubicBezTo>
                      <a:pt x="55" y="212"/>
                      <a:pt x="55" y="212"/>
                      <a:pt x="55" y="212"/>
                    </a:cubicBezTo>
                    <a:cubicBezTo>
                      <a:pt x="56" y="209"/>
                      <a:pt x="56" y="209"/>
                      <a:pt x="56" y="209"/>
                    </a:cubicBezTo>
                    <a:cubicBezTo>
                      <a:pt x="56" y="208"/>
                      <a:pt x="56" y="208"/>
                      <a:pt x="56" y="208"/>
                    </a:cubicBezTo>
                    <a:cubicBezTo>
                      <a:pt x="56" y="208"/>
                      <a:pt x="56" y="208"/>
                      <a:pt x="56" y="208"/>
                    </a:cubicBezTo>
                    <a:cubicBezTo>
                      <a:pt x="56" y="205"/>
                      <a:pt x="56" y="205"/>
                      <a:pt x="56" y="205"/>
                    </a:cubicBezTo>
                    <a:cubicBezTo>
                      <a:pt x="56" y="204"/>
                      <a:pt x="56" y="204"/>
                      <a:pt x="56" y="204"/>
                    </a:cubicBezTo>
                    <a:cubicBezTo>
                      <a:pt x="56" y="204"/>
                      <a:pt x="56" y="204"/>
                      <a:pt x="56" y="204"/>
                    </a:cubicBezTo>
                    <a:cubicBezTo>
                      <a:pt x="56" y="204"/>
                      <a:pt x="56" y="202"/>
                      <a:pt x="55" y="202"/>
                    </a:cubicBezTo>
                    <a:cubicBezTo>
                      <a:pt x="55" y="201"/>
                      <a:pt x="55" y="200"/>
                      <a:pt x="56" y="199"/>
                    </a:cubicBezTo>
                    <a:cubicBezTo>
                      <a:pt x="56" y="198"/>
                      <a:pt x="56" y="198"/>
                      <a:pt x="56" y="198"/>
                    </a:cubicBezTo>
                    <a:cubicBezTo>
                      <a:pt x="56" y="198"/>
                      <a:pt x="56" y="198"/>
                      <a:pt x="56" y="198"/>
                    </a:cubicBezTo>
                    <a:cubicBezTo>
                      <a:pt x="56" y="198"/>
                      <a:pt x="57" y="198"/>
                      <a:pt x="57" y="197"/>
                    </a:cubicBezTo>
                    <a:cubicBezTo>
                      <a:pt x="57" y="197"/>
                      <a:pt x="58" y="197"/>
                      <a:pt x="58" y="197"/>
                    </a:cubicBezTo>
                    <a:cubicBezTo>
                      <a:pt x="58" y="197"/>
                      <a:pt x="58" y="196"/>
                      <a:pt x="59" y="196"/>
                    </a:cubicBezTo>
                    <a:cubicBezTo>
                      <a:pt x="59" y="195"/>
                      <a:pt x="60" y="194"/>
                      <a:pt x="60" y="194"/>
                    </a:cubicBezTo>
                    <a:cubicBezTo>
                      <a:pt x="60" y="193"/>
                      <a:pt x="60" y="192"/>
                      <a:pt x="61" y="191"/>
                    </a:cubicBezTo>
                    <a:cubicBezTo>
                      <a:pt x="61" y="191"/>
                      <a:pt x="61" y="191"/>
                      <a:pt x="61" y="191"/>
                    </a:cubicBezTo>
                    <a:cubicBezTo>
                      <a:pt x="67" y="188"/>
                      <a:pt x="67" y="188"/>
                      <a:pt x="67" y="188"/>
                    </a:cubicBezTo>
                    <a:cubicBezTo>
                      <a:pt x="67" y="187"/>
                      <a:pt x="67" y="187"/>
                      <a:pt x="67" y="187"/>
                    </a:cubicBezTo>
                    <a:cubicBezTo>
                      <a:pt x="69" y="182"/>
                      <a:pt x="69" y="182"/>
                      <a:pt x="69" y="182"/>
                    </a:cubicBezTo>
                    <a:cubicBezTo>
                      <a:pt x="70" y="182"/>
                      <a:pt x="70" y="182"/>
                      <a:pt x="70" y="182"/>
                    </a:cubicBezTo>
                    <a:cubicBezTo>
                      <a:pt x="71" y="182"/>
                      <a:pt x="73" y="182"/>
                      <a:pt x="73" y="182"/>
                    </a:cubicBezTo>
                    <a:cubicBezTo>
                      <a:pt x="73" y="182"/>
                      <a:pt x="74" y="182"/>
                      <a:pt x="74" y="182"/>
                    </a:cubicBezTo>
                    <a:cubicBezTo>
                      <a:pt x="74" y="182"/>
                      <a:pt x="74" y="182"/>
                      <a:pt x="74" y="182"/>
                    </a:cubicBezTo>
                    <a:cubicBezTo>
                      <a:pt x="77" y="180"/>
                      <a:pt x="77" y="180"/>
                      <a:pt x="77" y="180"/>
                    </a:cubicBezTo>
                    <a:cubicBezTo>
                      <a:pt x="79" y="181"/>
                      <a:pt x="79" y="181"/>
                      <a:pt x="79" y="181"/>
                    </a:cubicBezTo>
                    <a:cubicBezTo>
                      <a:pt x="79" y="180"/>
                      <a:pt x="79" y="180"/>
                      <a:pt x="79" y="180"/>
                    </a:cubicBezTo>
                    <a:cubicBezTo>
                      <a:pt x="80" y="180"/>
                      <a:pt x="80" y="180"/>
                      <a:pt x="80" y="180"/>
                    </a:cubicBezTo>
                    <a:cubicBezTo>
                      <a:pt x="80" y="180"/>
                      <a:pt x="79" y="180"/>
                      <a:pt x="79" y="180"/>
                    </a:cubicBezTo>
                    <a:cubicBezTo>
                      <a:pt x="78" y="179"/>
                      <a:pt x="76" y="179"/>
                      <a:pt x="76" y="176"/>
                    </a:cubicBezTo>
                    <a:cubicBezTo>
                      <a:pt x="76" y="176"/>
                      <a:pt x="76" y="176"/>
                      <a:pt x="76" y="176"/>
                    </a:cubicBezTo>
                    <a:cubicBezTo>
                      <a:pt x="75" y="175"/>
                      <a:pt x="75" y="173"/>
                      <a:pt x="74" y="172"/>
                    </a:cubicBezTo>
                    <a:cubicBezTo>
                      <a:pt x="74" y="172"/>
                      <a:pt x="74" y="171"/>
                      <a:pt x="75" y="171"/>
                    </a:cubicBezTo>
                    <a:cubicBezTo>
                      <a:pt x="75" y="171"/>
                      <a:pt x="74" y="170"/>
                      <a:pt x="74" y="170"/>
                    </a:cubicBezTo>
                    <a:cubicBezTo>
                      <a:pt x="74" y="170"/>
                      <a:pt x="74" y="170"/>
                      <a:pt x="74" y="170"/>
                    </a:cubicBezTo>
                    <a:cubicBezTo>
                      <a:pt x="73" y="169"/>
                      <a:pt x="73" y="168"/>
                      <a:pt x="73" y="168"/>
                    </a:cubicBezTo>
                    <a:cubicBezTo>
                      <a:pt x="73" y="167"/>
                      <a:pt x="73" y="167"/>
                      <a:pt x="72" y="166"/>
                    </a:cubicBezTo>
                    <a:cubicBezTo>
                      <a:pt x="72" y="165"/>
                      <a:pt x="72" y="165"/>
                      <a:pt x="72" y="165"/>
                    </a:cubicBezTo>
                    <a:cubicBezTo>
                      <a:pt x="71" y="164"/>
                      <a:pt x="71" y="164"/>
                      <a:pt x="71" y="164"/>
                    </a:cubicBezTo>
                    <a:cubicBezTo>
                      <a:pt x="71" y="163"/>
                      <a:pt x="71" y="163"/>
                      <a:pt x="71" y="163"/>
                    </a:cubicBezTo>
                    <a:cubicBezTo>
                      <a:pt x="70" y="163"/>
                      <a:pt x="70" y="163"/>
                      <a:pt x="70" y="163"/>
                    </a:cubicBezTo>
                    <a:cubicBezTo>
                      <a:pt x="72" y="161"/>
                      <a:pt x="72" y="161"/>
                      <a:pt x="72" y="161"/>
                    </a:cubicBezTo>
                    <a:cubicBezTo>
                      <a:pt x="74" y="158"/>
                      <a:pt x="74" y="158"/>
                      <a:pt x="74" y="158"/>
                    </a:cubicBezTo>
                    <a:cubicBezTo>
                      <a:pt x="74" y="157"/>
                      <a:pt x="74" y="157"/>
                      <a:pt x="74" y="157"/>
                    </a:cubicBezTo>
                    <a:cubicBezTo>
                      <a:pt x="74" y="157"/>
                      <a:pt x="75" y="157"/>
                      <a:pt x="75" y="157"/>
                    </a:cubicBezTo>
                    <a:cubicBezTo>
                      <a:pt x="75" y="156"/>
                      <a:pt x="76" y="154"/>
                      <a:pt x="76" y="154"/>
                    </a:cubicBezTo>
                    <a:cubicBezTo>
                      <a:pt x="77" y="149"/>
                      <a:pt x="77" y="149"/>
                      <a:pt x="77" y="149"/>
                    </a:cubicBezTo>
                    <a:cubicBezTo>
                      <a:pt x="80" y="149"/>
                      <a:pt x="80" y="149"/>
                      <a:pt x="80" y="149"/>
                    </a:cubicBezTo>
                    <a:cubicBezTo>
                      <a:pt x="86" y="146"/>
                      <a:pt x="86" y="146"/>
                      <a:pt x="86" y="146"/>
                    </a:cubicBezTo>
                    <a:cubicBezTo>
                      <a:pt x="86" y="145"/>
                      <a:pt x="86" y="145"/>
                      <a:pt x="86" y="145"/>
                    </a:cubicBezTo>
                    <a:cubicBezTo>
                      <a:pt x="89" y="142"/>
                      <a:pt x="89" y="142"/>
                      <a:pt x="89" y="142"/>
                    </a:cubicBezTo>
                    <a:cubicBezTo>
                      <a:pt x="90" y="141"/>
                      <a:pt x="90" y="141"/>
                      <a:pt x="90" y="141"/>
                    </a:cubicBezTo>
                    <a:cubicBezTo>
                      <a:pt x="90" y="141"/>
                      <a:pt x="90" y="141"/>
                      <a:pt x="90" y="141"/>
                    </a:cubicBezTo>
                    <a:cubicBezTo>
                      <a:pt x="90" y="140"/>
                      <a:pt x="90" y="140"/>
                      <a:pt x="90" y="140"/>
                    </a:cubicBezTo>
                    <a:cubicBezTo>
                      <a:pt x="90" y="140"/>
                      <a:pt x="89" y="140"/>
                      <a:pt x="89" y="139"/>
                    </a:cubicBezTo>
                    <a:cubicBezTo>
                      <a:pt x="89" y="140"/>
                      <a:pt x="89" y="140"/>
                      <a:pt x="89" y="140"/>
                    </a:cubicBezTo>
                    <a:cubicBezTo>
                      <a:pt x="88" y="140"/>
                      <a:pt x="88" y="140"/>
                      <a:pt x="88" y="140"/>
                    </a:cubicBezTo>
                    <a:cubicBezTo>
                      <a:pt x="88" y="140"/>
                      <a:pt x="86" y="139"/>
                      <a:pt x="86" y="139"/>
                    </a:cubicBezTo>
                    <a:cubicBezTo>
                      <a:pt x="85" y="139"/>
                      <a:pt x="85" y="139"/>
                      <a:pt x="85" y="139"/>
                    </a:cubicBezTo>
                    <a:cubicBezTo>
                      <a:pt x="85" y="138"/>
                      <a:pt x="85" y="138"/>
                      <a:pt x="85" y="138"/>
                    </a:cubicBezTo>
                    <a:cubicBezTo>
                      <a:pt x="84" y="137"/>
                      <a:pt x="84" y="136"/>
                      <a:pt x="85" y="135"/>
                    </a:cubicBezTo>
                    <a:cubicBezTo>
                      <a:pt x="83" y="134"/>
                      <a:pt x="83" y="134"/>
                      <a:pt x="83" y="134"/>
                    </a:cubicBezTo>
                    <a:cubicBezTo>
                      <a:pt x="82" y="131"/>
                      <a:pt x="82" y="131"/>
                      <a:pt x="82" y="131"/>
                    </a:cubicBezTo>
                    <a:cubicBezTo>
                      <a:pt x="82" y="128"/>
                      <a:pt x="82" y="128"/>
                      <a:pt x="82" y="128"/>
                    </a:cubicBezTo>
                    <a:cubicBezTo>
                      <a:pt x="82" y="127"/>
                      <a:pt x="82" y="127"/>
                      <a:pt x="82" y="127"/>
                    </a:cubicBezTo>
                    <a:cubicBezTo>
                      <a:pt x="81" y="123"/>
                      <a:pt x="81" y="123"/>
                      <a:pt x="81" y="123"/>
                    </a:cubicBezTo>
                    <a:cubicBezTo>
                      <a:pt x="82" y="121"/>
                      <a:pt x="82" y="121"/>
                      <a:pt x="82" y="121"/>
                    </a:cubicBezTo>
                    <a:cubicBezTo>
                      <a:pt x="82" y="121"/>
                      <a:pt x="82" y="121"/>
                      <a:pt x="82" y="121"/>
                    </a:cubicBezTo>
                    <a:cubicBezTo>
                      <a:pt x="81" y="121"/>
                      <a:pt x="81" y="120"/>
                      <a:pt x="80" y="118"/>
                    </a:cubicBezTo>
                    <a:cubicBezTo>
                      <a:pt x="80" y="118"/>
                      <a:pt x="80" y="118"/>
                      <a:pt x="80" y="118"/>
                    </a:cubicBezTo>
                    <a:cubicBezTo>
                      <a:pt x="80" y="118"/>
                      <a:pt x="80" y="118"/>
                      <a:pt x="80" y="118"/>
                    </a:cubicBezTo>
                    <a:cubicBezTo>
                      <a:pt x="80" y="117"/>
                      <a:pt x="80" y="117"/>
                      <a:pt x="79" y="117"/>
                    </a:cubicBezTo>
                    <a:cubicBezTo>
                      <a:pt x="79" y="116"/>
                      <a:pt x="79" y="116"/>
                      <a:pt x="78" y="114"/>
                    </a:cubicBezTo>
                    <a:cubicBezTo>
                      <a:pt x="78" y="114"/>
                      <a:pt x="78" y="113"/>
                      <a:pt x="78" y="113"/>
                    </a:cubicBezTo>
                    <a:cubicBezTo>
                      <a:pt x="78" y="112"/>
                      <a:pt x="77" y="112"/>
                      <a:pt x="77" y="111"/>
                    </a:cubicBezTo>
                    <a:cubicBezTo>
                      <a:pt x="77" y="109"/>
                      <a:pt x="77" y="109"/>
                      <a:pt x="77" y="109"/>
                    </a:cubicBezTo>
                    <a:cubicBezTo>
                      <a:pt x="81" y="108"/>
                      <a:pt x="81" y="108"/>
                      <a:pt x="81" y="108"/>
                    </a:cubicBezTo>
                    <a:cubicBezTo>
                      <a:pt x="84" y="109"/>
                      <a:pt x="84" y="109"/>
                      <a:pt x="84" y="109"/>
                    </a:cubicBezTo>
                    <a:cubicBezTo>
                      <a:pt x="85" y="109"/>
                      <a:pt x="85" y="109"/>
                      <a:pt x="85" y="109"/>
                    </a:cubicBezTo>
                    <a:cubicBezTo>
                      <a:pt x="85" y="109"/>
                      <a:pt x="85" y="109"/>
                      <a:pt x="85" y="109"/>
                    </a:cubicBezTo>
                    <a:cubicBezTo>
                      <a:pt x="86" y="110"/>
                      <a:pt x="86" y="110"/>
                      <a:pt x="86" y="110"/>
                    </a:cubicBezTo>
                    <a:cubicBezTo>
                      <a:pt x="88" y="109"/>
                      <a:pt x="88" y="109"/>
                      <a:pt x="88" y="109"/>
                    </a:cubicBezTo>
                    <a:cubicBezTo>
                      <a:pt x="91" y="110"/>
                      <a:pt x="91" y="110"/>
                      <a:pt x="91" y="110"/>
                    </a:cubicBezTo>
                    <a:cubicBezTo>
                      <a:pt x="92" y="110"/>
                      <a:pt x="92" y="110"/>
                      <a:pt x="93" y="111"/>
                    </a:cubicBezTo>
                    <a:cubicBezTo>
                      <a:pt x="93" y="111"/>
                      <a:pt x="94" y="111"/>
                      <a:pt x="94" y="111"/>
                    </a:cubicBezTo>
                    <a:cubicBezTo>
                      <a:pt x="94" y="111"/>
                      <a:pt x="95" y="111"/>
                      <a:pt x="95" y="111"/>
                    </a:cubicBezTo>
                    <a:cubicBezTo>
                      <a:pt x="96" y="109"/>
                      <a:pt x="96" y="109"/>
                      <a:pt x="96" y="109"/>
                    </a:cubicBezTo>
                    <a:cubicBezTo>
                      <a:pt x="97" y="109"/>
                      <a:pt x="97" y="109"/>
                      <a:pt x="97" y="109"/>
                    </a:cubicBezTo>
                    <a:cubicBezTo>
                      <a:pt x="97" y="107"/>
                      <a:pt x="97" y="107"/>
                      <a:pt x="97" y="107"/>
                    </a:cubicBezTo>
                    <a:cubicBezTo>
                      <a:pt x="97" y="107"/>
                      <a:pt x="98" y="106"/>
                      <a:pt x="98" y="106"/>
                    </a:cubicBezTo>
                    <a:cubicBezTo>
                      <a:pt x="98" y="105"/>
                      <a:pt x="98" y="105"/>
                      <a:pt x="98" y="105"/>
                    </a:cubicBezTo>
                    <a:cubicBezTo>
                      <a:pt x="99" y="105"/>
                      <a:pt x="99" y="105"/>
                      <a:pt x="99" y="105"/>
                    </a:cubicBezTo>
                    <a:cubicBezTo>
                      <a:pt x="101" y="102"/>
                      <a:pt x="101" y="102"/>
                      <a:pt x="101" y="102"/>
                    </a:cubicBezTo>
                    <a:cubicBezTo>
                      <a:pt x="102" y="101"/>
                      <a:pt x="102" y="100"/>
                      <a:pt x="103" y="100"/>
                    </a:cubicBezTo>
                    <a:cubicBezTo>
                      <a:pt x="103" y="100"/>
                      <a:pt x="103" y="100"/>
                      <a:pt x="103" y="100"/>
                    </a:cubicBezTo>
                    <a:cubicBezTo>
                      <a:pt x="102" y="99"/>
                      <a:pt x="102" y="99"/>
                      <a:pt x="102" y="99"/>
                    </a:cubicBezTo>
                    <a:cubicBezTo>
                      <a:pt x="102" y="96"/>
                      <a:pt x="102" y="96"/>
                      <a:pt x="102" y="96"/>
                    </a:cubicBezTo>
                    <a:cubicBezTo>
                      <a:pt x="101" y="96"/>
                      <a:pt x="101" y="96"/>
                      <a:pt x="101" y="96"/>
                    </a:cubicBezTo>
                    <a:cubicBezTo>
                      <a:pt x="101" y="96"/>
                      <a:pt x="101" y="96"/>
                      <a:pt x="101" y="95"/>
                    </a:cubicBezTo>
                    <a:cubicBezTo>
                      <a:pt x="100" y="95"/>
                      <a:pt x="100" y="93"/>
                      <a:pt x="100" y="92"/>
                    </a:cubicBezTo>
                    <a:cubicBezTo>
                      <a:pt x="99" y="91"/>
                      <a:pt x="99" y="91"/>
                      <a:pt x="99" y="91"/>
                    </a:cubicBezTo>
                    <a:cubicBezTo>
                      <a:pt x="101" y="88"/>
                      <a:pt x="101" y="88"/>
                      <a:pt x="101" y="88"/>
                    </a:cubicBezTo>
                    <a:cubicBezTo>
                      <a:pt x="103" y="88"/>
                      <a:pt x="103" y="88"/>
                      <a:pt x="103" y="88"/>
                    </a:cubicBezTo>
                    <a:cubicBezTo>
                      <a:pt x="104" y="87"/>
                      <a:pt x="104" y="87"/>
                      <a:pt x="104" y="87"/>
                    </a:cubicBezTo>
                    <a:cubicBezTo>
                      <a:pt x="107" y="86"/>
                      <a:pt x="107" y="86"/>
                      <a:pt x="107" y="86"/>
                    </a:cubicBezTo>
                    <a:cubicBezTo>
                      <a:pt x="108" y="85"/>
                      <a:pt x="108" y="85"/>
                      <a:pt x="108" y="85"/>
                    </a:cubicBezTo>
                    <a:cubicBezTo>
                      <a:pt x="109" y="85"/>
                      <a:pt x="109" y="85"/>
                      <a:pt x="109" y="85"/>
                    </a:cubicBezTo>
                    <a:cubicBezTo>
                      <a:pt x="108" y="83"/>
                      <a:pt x="108" y="83"/>
                      <a:pt x="108" y="83"/>
                    </a:cubicBezTo>
                    <a:cubicBezTo>
                      <a:pt x="108" y="79"/>
                      <a:pt x="108" y="79"/>
                      <a:pt x="108" y="79"/>
                    </a:cubicBezTo>
                    <a:cubicBezTo>
                      <a:pt x="110" y="77"/>
                      <a:pt x="110" y="77"/>
                      <a:pt x="110" y="77"/>
                    </a:cubicBezTo>
                    <a:cubicBezTo>
                      <a:pt x="109" y="77"/>
                      <a:pt x="109" y="77"/>
                      <a:pt x="109" y="77"/>
                    </a:cubicBezTo>
                    <a:cubicBezTo>
                      <a:pt x="110" y="73"/>
                      <a:pt x="110" y="73"/>
                      <a:pt x="110" y="73"/>
                    </a:cubicBezTo>
                    <a:cubicBezTo>
                      <a:pt x="112" y="72"/>
                      <a:pt x="112" y="72"/>
                      <a:pt x="112" y="72"/>
                    </a:cubicBezTo>
                    <a:cubicBezTo>
                      <a:pt x="112" y="71"/>
                      <a:pt x="112" y="71"/>
                      <a:pt x="112" y="71"/>
                    </a:cubicBezTo>
                    <a:cubicBezTo>
                      <a:pt x="112" y="70"/>
                      <a:pt x="112" y="70"/>
                      <a:pt x="112" y="69"/>
                    </a:cubicBezTo>
                    <a:cubicBezTo>
                      <a:pt x="112" y="67"/>
                      <a:pt x="112" y="67"/>
                      <a:pt x="112" y="67"/>
                    </a:cubicBezTo>
                    <a:cubicBezTo>
                      <a:pt x="112" y="65"/>
                      <a:pt x="112" y="65"/>
                      <a:pt x="112" y="65"/>
                    </a:cubicBezTo>
                    <a:cubicBezTo>
                      <a:pt x="112" y="65"/>
                      <a:pt x="112" y="65"/>
                      <a:pt x="112" y="65"/>
                    </a:cubicBezTo>
                    <a:cubicBezTo>
                      <a:pt x="113" y="64"/>
                      <a:pt x="113" y="64"/>
                      <a:pt x="113" y="64"/>
                    </a:cubicBezTo>
                    <a:cubicBezTo>
                      <a:pt x="113" y="64"/>
                      <a:pt x="113" y="64"/>
                      <a:pt x="113" y="64"/>
                    </a:cubicBezTo>
                    <a:cubicBezTo>
                      <a:pt x="112" y="63"/>
                      <a:pt x="112" y="63"/>
                      <a:pt x="112" y="63"/>
                    </a:cubicBezTo>
                    <a:cubicBezTo>
                      <a:pt x="112" y="63"/>
                      <a:pt x="112" y="61"/>
                      <a:pt x="112" y="60"/>
                    </a:cubicBezTo>
                    <a:cubicBezTo>
                      <a:pt x="112" y="60"/>
                      <a:pt x="112" y="60"/>
                      <a:pt x="112" y="60"/>
                    </a:cubicBezTo>
                    <a:cubicBezTo>
                      <a:pt x="111" y="55"/>
                      <a:pt x="111" y="55"/>
                      <a:pt x="111" y="55"/>
                    </a:cubicBezTo>
                    <a:cubicBezTo>
                      <a:pt x="114" y="53"/>
                      <a:pt x="114" y="53"/>
                      <a:pt x="114" y="53"/>
                    </a:cubicBezTo>
                    <a:cubicBezTo>
                      <a:pt x="114" y="53"/>
                      <a:pt x="116" y="54"/>
                      <a:pt x="116" y="54"/>
                    </a:cubicBezTo>
                    <a:cubicBezTo>
                      <a:pt x="116" y="54"/>
                      <a:pt x="116" y="53"/>
                      <a:pt x="117" y="53"/>
                    </a:cubicBezTo>
                    <a:cubicBezTo>
                      <a:pt x="117" y="53"/>
                      <a:pt x="118" y="53"/>
                      <a:pt x="118" y="53"/>
                    </a:cubicBezTo>
                    <a:cubicBezTo>
                      <a:pt x="119" y="51"/>
                      <a:pt x="119" y="51"/>
                      <a:pt x="119" y="51"/>
                    </a:cubicBezTo>
                    <a:cubicBezTo>
                      <a:pt x="122" y="49"/>
                      <a:pt x="122" y="49"/>
                      <a:pt x="122" y="49"/>
                    </a:cubicBezTo>
                    <a:cubicBezTo>
                      <a:pt x="122" y="48"/>
                      <a:pt x="122" y="48"/>
                      <a:pt x="122" y="48"/>
                    </a:cubicBezTo>
                    <a:cubicBezTo>
                      <a:pt x="127" y="47"/>
                      <a:pt x="127" y="47"/>
                      <a:pt x="127" y="47"/>
                    </a:cubicBezTo>
                    <a:cubicBezTo>
                      <a:pt x="127" y="47"/>
                      <a:pt x="127" y="47"/>
                      <a:pt x="127" y="47"/>
                    </a:cubicBezTo>
                    <a:cubicBezTo>
                      <a:pt x="128" y="46"/>
                      <a:pt x="128" y="46"/>
                      <a:pt x="128" y="46"/>
                    </a:cubicBezTo>
                    <a:cubicBezTo>
                      <a:pt x="129" y="46"/>
                      <a:pt x="129" y="46"/>
                      <a:pt x="129" y="46"/>
                    </a:cubicBezTo>
                    <a:cubicBezTo>
                      <a:pt x="130" y="46"/>
                      <a:pt x="130" y="46"/>
                      <a:pt x="130" y="46"/>
                    </a:cubicBezTo>
                    <a:cubicBezTo>
                      <a:pt x="132" y="45"/>
                      <a:pt x="132" y="45"/>
                      <a:pt x="132" y="45"/>
                    </a:cubicBezTo>
                    <a:cubicBezTo>
                      <a:pt x="134" y="42"/>
                      <a:pt x="134" y="42"/>
                      <a:pt x="134" y="42"/>
                    </a:cubicBezTo>
                    <a:cubicBezTo>
                      <a:pt x="136" y="42"/>
                      <a:pt x="136" y="42"/>
                      <a:pt x="136" y="42"/>
                    </a:cubicBezTo>
                    <a:cubicBezTo>
                      <a:pt x="136" y="42"/>
                      <a:pt x="136" y="42"/>
                      <a:pt x="136" y="42"/>
                    </a:cubicBezTo>
                    <a:cubicBezTo>
                      <a:pt x="136" y="42"/>
                      <a:pt x="137" y="40"/>
                      <a:pt x="137" y="40"/>
                    </a:cubicBezTo>
                    <a:cubicBezTo>
                      <a:pt x="139" y="39"/>
                      <a:pt x="139" y="39"/>
                      <a:pt x="139" y="39"/>
                    </a:cubicBezTo>
                    <a:cubicBezTo>
                      <a:pt x="141" y="37"/>
                      <a:pt x="141" y="37"/>
                      <a:pt x="141" y="37"/>
                    </a:cubicBezTo>
                    <a:cubicBezTo>
                      <a:pt x="140" y="36"/>
                      <a:pt x="140" y="36"/>
                      <a:pt x="140" y="36"/>
                    </a:cubicBezTo>
                    <a:cubicBezTo>
                      <a:pt x="139" y="36"/>
                      <a:pt x="138" y="35"/>
                      <a:pt x="138" y="34"/>
                    </a:cubicBezTo>
                    <a:cubicBezTo>
                      <a:pt x="138" y="34"/>
                      <a:pt x="137" y="34"/>
                      <a:pt x="137" y="33"/>
                    </a:cubicBezTo>
                    <a:cubicBezTo>
                      <a:pt x="136" y="33"/>
                      <a:pt x="136" y="33"/>
                      <a:pt x="136" y="33"/>
                    </a:cubicBezTo>
                    <a:cubicBezTo>
                      <a:pt x="136" y="33"/>
                      <a:pt x="135" y="33"/>
                      <a:pt x="135" y="34"/>
                    </a:cubicBezTo>
                    <a:cubicBezTo>
                      <a:pt x="134" y="34"/>
                      <a:pt x="134" y="34"/>
                      <a:pt x="134" y="34"/>
                    </a:cubicBezTo>
                    <a:cubicBezTo>
                      <a:pt x="131" y="32"/>
                      <a:pt x="131" y="32"/>
                      <a:pt x="131" y="32"/>
                    </a:cubicBezTo>
                    <a:cubicBezTo>
                      <a:pt x="131" y="31"/>
                      <a:pt x="131" y="31"/>
                      <a:pt x="131" y="31"/>
                    </a:cubicBezTo>
                    <a:cubicBezTo>
                      <a:pt x="130" y="30"/>
                      <a:pt x="130" y="29"/>
                      <a:pt x="131" y="28"/>
                    </a:cubicBezTo>
                    <a:cubicBezTo>
                      <a:pt x="130" y="27"/>
                      <a:pt x="130" y="27"/>
                      <a:pt x="130" y="27"/>
                    </a:cubicBezTo>
                    <a:cubicBezTo>
                      <a:pt x="132" y="25"/>
                      <a:pt x="132" y="25"/>
                      <a:pt x="132" y="25"/>
                    </a:cubicBezTo>
                    <a:cubicBezTo>
                      <a:pt x="132" y="25"/>
                      <a:pt x="133" y="24"/>
                      <a:pt x="133" y="24"/>
                    </a:cubicBezTo>
                    <a:cubicBezTo>
                      <a:pt x="133" y="23"/>
                      <a:pt x="133" y="23"/>
                      <a:pt x="133" y="23"/>
                    </a:cubicBezTo>
                    <a:cubicBezTo>
                      <a:pt x="133" y="23"/>
                      <a:pt x="133" y="23"/>
                      <a:pt x="133" y="23"/>
                    </a:cubicBezTo>
                    <a:cubicBezTo>
                      <a:pt x="132" y="22"/>
                      <a:pt x="132" y="22"/>
                      <a:pt x="132" y="22"/>
                    </a:cubicBezTo>
                    <a:cubicBezTo>
                      <a:pt x="132" y="22"/>
                      <a:pt x="132" y="21"/>
                      <a:pt x="132" y="21"/>
                    </a:cubicBezTo>
                    <a:cubicBezTo>
                      <a:pt x="131" y="20"/>
                      <a:pt x="130" y="20"/>
                      <a:pt x="129" y="20"/>
                    </a:cubicBezTo>
                    <a:cubicBezTo>
                      <a:pt x="129" y="20"/>
                      <a:pt x="128" y="20"/>
                      <a:pt x="128" y="19"/>
                    </a:cubicBezTo>
                    <a:cubicBezTo>
                      <a:pt x="128" y="19"/>
                      <a:pt x="128" y="19"/>
                      <a:pt x="128" y="19"/>
                    </a:cubicBezTo>
                    <a:cubicBezTo>
                      <a:pt x="124" y="19"/>
                      <a:pt x="124" y="19"/>
                      <a:pt x="124" y="19"/>
                    </a:cubicBezTo>
                    <a:cubicBezTo>
                      <a:pt x="123" y="19"/>
                      <a:pt x="123" y="18"/>
                      <a:pt x="122" y="18"/>
                    </a:cubicBezTo>
                    <a:cubicBezTo>
                      <a:pt x="121" y="18"/>
                      <a:pt x="121" y="17"/>
                      <a:pt x="121" y="17"/>
                    </a:cubicBezTo>
                    <a:cubicBezTo>
                      <a:pt x="120" y="17"/>
                      <a:pt x="120" y="17"/>
                      <a:pt x="120" y="17"/>
                    </a:cubicBezTo>
                    <a:cubicBezTo>
                      <a:pt x="119" y="17"/>
                      <a:pt x="119" y="17"/>
                      <a:pt x="119" y="17"/>
                    </a:cubicBezTo>
                    <a:cubicBezTo>
                      <a:pt x="119" y="17"/>
                      <a:pt x="119" y="17"/>
                      <a:pt x="119" y="17"/>
                    </a:cubicBezTo>
                    <a:cubicBezTo>
                      <a:pt x="118" y="16"/>
                      <a:pt x="117" y="16"/>
                      <a:pt x="117" y="15"/>
                    </a:cubicBezTo>
                    <a:cubicBezTo>
                      <a:pt x="116" y="17"/>
                      <a:pt x="116" y="17"/>
                      <a:pt x="116" y="17"/>
                    </a:cubicBezTo>
                    <a:cubicBezTo>
                      <a:pt x="114" y="20"/>
                      <a:pt x="114" y="20"/>
                      <a:pt x="114" y="20"/>
                    </a:cubicBezTo>
                    <a:cubicBezTo>
                      <a:pt x="114" y="20"/>
                      <a:pt x="112" y="20"/>
                      <a:pt x="111" y="20"/>
                    </a:cubicBezTo>
                    <a:cubicBezTo>
                      <a:pt x="109" y="20"/>
                      <a:pt x="109" y="20"/>
                      <a:pt x="109" y="20"/>
                    </a:cubicBezTo>
                    <a:cubicBezTo>
                      <a:pt x="109" y="20"/>
                      <a:pt x="109" y="20"/>
                      <a:pt x="109" y="20"/>
                    </a:cubicBezTo>
                    <a:cubicBezTo>
                      <a:pt x="109" y="20"/>
                      <a:pt x="108" y="20"/>
                      <a:pt x="108" y="20"/>
                    </a:cubicBezTo>
                    <a:cubicBezTo>
                      <a:pt x="107" y="20"/>
                      <a:pt x="106" y="20"/>
                      <a:pt x="106" y="20"/>
                    </a:cubicBezTo>
                    <a:cubicBezTo>
                      <a:pt x="105" y="20"/>
                      <a:pt x="104" y="19"/>
                      <a:pt x="103" y="18"/>
                    </a:cubicBezTo>
                    <a:cubicBezTo>
                      <a:pt x="103" y="18"/>
                      <a:pt x="102" y="19"/>
                      <a:pt x="101" y="19"/>
                    </a:cubicBezTo>
                    <a:cubicBezTo>
                      <a:pt x="100" y="19"/>
                      <a:pt x="100" y="19"/>
                      <a:pt x="100" y="19"/>
                    </a:cubicBezTo>
                    <a:cubicBezTo>
                      <a:pt x="100" y="19"/>
                      <a:pt x="100" y="19"/>
                      <a:pt x="100" y="19"/>
                    </a:cubicBezTo>
                    <a:cubicBezTo>
                      <a:pt x="99" y="18"/>
                      <a:pt x="98" y="17"/>
                      <a:pt x="98" y="15"/>
                    </a:cubicBezTo>
                    <a:cubicBezTo>
                      <a:pt x="98" y="14"/>
                      <a:pt x="97" y="14"/>
                      <a:pt x="97" y="14"/>
                    </a:cubicBezTo>
                    <a:cubicBezTo>
                      <a:pt x="97" y="14"/>
                      <a:pt x="96" y="14"/>
                      <a:pt x="96" y="14"/>
                    </a:cubicBezTo>
                    <a:cubicBezTo>
                      <a:pt x="95" y="14"/>
                      <a:pt x="95" y="14"/>
                      <a:pt x="95" y="14"/>
                    </a:cubicBezTo>
                    <a:cubicBezTo>
                      <a:pt x="95" y="14"/>
                      <a:pt x="94" y="14"/>
                      <a:pt x="94" y="14"/>
                    </a:cubicBezTo>
                    <a:cubicBezTo>
                      <a:pt x="94" y="14"/>
                      <a:pt x="94" y="14"/>
                      <a:pt x="94" y="14"/>
                    </a:cubicBezTo>
                    <a:cubicBezTo>
                      <a:pt x="93" y="15"/>
                      <a:pt x="92" y="15"/>
                      <a:pt x="92" y="15"/>
                    </a:cubicBezTo>
                    <a:cubicBezTo>
                      <a:pt x="91" y="15"/>
                      <a:pt x="91" y="15"/>
                      <a:pt x="91" y="15"/>
                    </a:cubicBezTo>
                    <a:cubicBezTo>
                      <a:pt x="91" y="15"/>
                      <a:pt x="91" y="15"/>
                      <a:pt x="91" y="15"/>
                    </a:cubicBezTo>
                    <a:cubicBezTo>
                      <a:pt x="90" y="14"/>
                      <a:pt x="90" y="14"/>
                      <a:pt x="90" y="13"/>
                    </a:cubicBezTo>
                    <a:cubicBezTo>
                      <a:pt x="89" y="14"/>
                      <a:pt x="89" y="14"/>
                      <a:pt x="89" y="14"/>
                    </a:cubicBezTo>
                    <a:cubicBezTo>
                      <a:pt x="88" y="14"/>
                      <a:pt x="88" y="14"/>
                      <a:pt x="88" y="14"/>
                    </a:cubicBezTo>
                    <a:cubicBezTo>
                      <a:pt x="88" y="14"/>
                      <a:pt x="88" y="14"/>
                      <a:pt x="88" y="14"/>
                    </a:cubicBezTo>
                    <a:cubicBezTo>
                      <a:pt x="87" y="14"/>
                      <a:pt x="87" y="14"/>
                      <a:pt x="86" y="15"/>
                    </a:cubicBezTo>
                    <a:cubicBezTo>
                      <a:pt x="85" y="15"/>
                      <a:pt x="84" y="15"/>
                      <a:pt x="84" y="15"/>
                    </a:cubicBezTo>
                    <a:cubicBezTo>
                      <a:pt x="83" y="15"/>
                      <a:pt x="82" y="14"/>
                      <a:pt x="82" y="14"/>
                    </a:cubicBezTo>
                    <a:cubicBezTo>
                      <a:pt x="80" y="13"/>
                      <a:pt x="80" y="12"/>
                      <a:pt x="80" y="11"/>
                    </a:cubicBezTo>
                    <a:cubicBezTo>
                      <a:pt x="80" y="11"/>
                      <a:pt x="80" y="11"/>
                      <a:pt x="80" y="11"/>
                    </a:cubicBezTo>
                    <a:cubicBezTo>
                      <a:pt x="80" y="10"/>
                      <a:pt x="80" y="10"/>
                      <a:pt x="80" y="10"/>
                    </a:cubicBezTo>
                    <a:cubicBezTo>
                      <a:pt x="80" y="10"/>
                      <a:pt x="80" y="10"/>
                      <a:pt x="80" y="10"/>
                    </a:cubicBezTo>
                    <a:cubicBezTo>
                      <a:pt x="80" y="10"/>
                      <a:pt x="80" y="10"/>
                      <a:pt x="80" y="10"/>
                    </a:cubicBezTo>
                    <a:cubicBezTo>
                      <a:pt x="79" y="9"/>
                      <a:pt x="79" y="9"/>
                      <a:pt x="79" y="9"/>
                    </a:cubicBezTo>
                    <a:cubicBezTo>
                      <a:pt x="79" y="8"/>
                      <a:pt x="79" y="7"/>
                      <a:pt x="80" y="6"/>
                    </a:cubicBezTo>
                    <a:cubicBezTo>
                      <a:pt x="80" y="5"/>
                      <a:pt x="81" y="5"/>
                      <a:pt x="81" y="5"/>
                    </a:cubicBezTo>
                    <a:cubicBezTo>
                      <a:pt x="81" y="5"/>
                      <a:pt x="81" y="4"/>
                      <a:pt x="81" y="4"/>
                    </a:cubicBezTo>
                    <a:cubicBezTo>
                      <a:pt x="82" y="4"/>
                      <a:pt x="83" y="3"/>
                      <a:pt x="84" y="3"/>
                    </a:cubicBezTo>
                    <a:cubicBezTo>
                      <a:pt x="84" y="3"/>
                      <a:pt x="84" y="3"/>
                      <a:pt x="84" y="3"/>
                    </a:cubicBezTo>
                    <a:cubicBezTo>
                      <a:pt x="83" y="2"/>
                      <a:pt x="83" y="2"/>
                      <a:pt x="83" y="1"/>
                    </a:cubicBezTo>
                    <a:cubicBezTo>
                      <a:pt x="82" y="0"/>
                      <a:pt x="82" y="0"/>
                      <a:pt x="82" y="0"/>
                    </a:cubicBezTo>
                    <a:cubicBezTo>
                      <a:pt x="81" y="0"/>
                      <a:pt x="81" y="0"/>
                      <a:pt x="81" y="0"/>
                    </a:cubicBezTo>
                    <a:cubicBezTo>
                      <a:pt x="81" y="0"/>
                      <a:pt x="80" y="1"/>
                      <a:pt x="79" y="1"/>
                    </a:cubicBezTo>
                    <a:cubicBezTo>
                      <a:pt x="79" y="1"/>
                      <a:pt x="79" y="1"/>
                      <a:pt x="79" y="1"/>
                    </a:cubicBezTo>
                    <a:cubicBezTo>
                      <a:pt x="79" y="1"/>
                      <a:pt x="79" y="1"/>
                      <a:pt x="79" y="1"/>
                    </a:cubicBezTo>
                    <a:cubicBezTo>
                      <a:pt x="77" y="1"/>
                      <a:pt x="77" y="1"/>
                      <a:pt x="76" y="1"/>
                    </a:cubicBezTo>
                    <a:cubicBezTo>
                      <a:pt x="76" y="1"/>
                      <a:pt x="75" y="1"/>
                      <a:pt x="75" y="0"/>
                    </a:cubicBezTo>
                    <a:cubicBezTo>
                      <a:pt x="74" y="0"/>
                      <a:pt x="74" y="0"/>
                      <a:pt x="74" y="0"/>
                    </a:cubicBezTo>
                    <a:cubicBezTo>
                      <a:pt x="74" y="0"/>
                      <a:pt x="73" y="1"/>
                      <a:pt x="73" y="1"/>
                    </a:cubicBezTo>
                    <a:cubicBezTo>
                      <a:pt x="72" y="1"/>
                      <a:pt x="72" y="1"/>
                      <a:pt x="72" y="1"/>
                    </a:cubicBezTo>
                    <a:cubicBezTo>
                      <a:pt x="71" y="1"/>
                      <a:pt x="71" y="1"/>
                      <a:pt x="71" y="1"/>
                    </a:cubicBezTo>
                    <a:cubicBezTo>
                      <a:pt x="70" y="1"/>
                      <a:pt x="70" y="1"/>
                      <a:pt x="70" y="1"/>
                    </a:cubicBezTo>
                    <a:cubicBezTo>
                      <a:pt x="70" y="1"/>
                      <a:pt x="70" y="1"/>
                      <a:pt x="70" y="1"/>
                    </a:cubicBezTo>
                    <a:cubicBezTo>
                      <a:pt x="69" y="1"/>
                      <a:pt x="69" y="1"/>
                      <a:pt x="69" y="1"/>
                    </a:cubicBezTo>
                    <a:cubicBezTo>
                      <a:pt x="69" y="2"/>
                      <a:pt x="69" y="2"/>
                      <a:pt x="69" y="2"/>
                    </a:cubicBezTo>
                    <a:cubicBezTo>
                      <a:pt x="68" y="2"/>
                      <a:pt x="67" y="3"/>
                      <a:pt x="66" y="3"/>
                    </a:cubicBezTo>
                    <a:cubicBezTo>
                      <a:pt x="66" y="3"/>
                      <a:pt x="66" y="3"/>
                      <a:pt x="66" y="3"/>
                    </a:cubicBezTo>
                    <a:cubicBezTo>
                      <a:pt x="65" y="3"/>
                      <a:pt x="65" y="3"/>
                      <a:pt x="65" y="3"/>
                    </a:cubicBezTo>
                    <a:cubicBezTo>
                      <a:pt x="65" y="4"/>
                      <a:pt x="64" y="4"/>
                      <a:pt x="64" y="4"/>
                    </a:cubicBezTo>
                    <a:cubicBezTo>
                      <a:pt x="64" y="4"/>
                      <a:pt x="64" y="4"/>
                      <a:pt x="64" y="4"/>
                    </a:cubicBezTo>
                    <a:cubicBezTo>
                      <a:pt x="64" y="4"/>
                      <a:pt x="63" y="5"/>
                      <a:pt x="62" y="5"/>
                    </a:cubicBezTo>
                    <a:cubicBezTo>
                      <a:pt x="60" y="7"/>
                      <a:pt x="60" y="7"/>
                      <a:pt x="60" y="7"/>
                    </a:cubicBezTo>
                    <a:cubicBezTo>
                      <a:pt x="59" y="5"/>
                      <a:pt x="59" y="5"/>
                      <a:pt x="59" y="5"/>
                    </a:cubicBezTo>
                    <a:cubicBezTo>
                      <a:pt x="59" y="5"/>
                      <a:pt x="59" y="5"/>
                      <a:pt x="59" y="5"/>
                    </a:cubicBezTo>
                    <a:cubicBezTo>
                      <a:pt x="59" y="7"/>
                      <a:pt x="59" y="7"/>
                      <a:pt x="59" y="7"/>
                    </a:cubicBezTo>
                    <a:cubicBezTo>
                      <a:pt x="59" y="9"/>
                      <a:pt x="59" y="9"/>
                      <a:pt x="59" y="9"/>
                    </a:cubicBezTo>
                    <a:cubicBezTo>
                      <a:pt x="59" y="11"/>
                      <a:pt x="59" y="11"/>
                      <a:pt x="59" y="11"/>
                    </a:cubicBezTo>
                    <a:cubicBezTo>
                      <a:pt x="59" y="12"/>
                      <a:pt x="59" y="12"/>
                      <a:pt x="59" y="12"/>
                    </a:cubicBezTo>
                    <a:cubicBezTo>
                      <a:pt x="59" y="14"/>
                      <a:pt x="59" y="14"/>
                      <a:pt x="59" y="14"/>
                    </a:cubicBezTo>
                    <a:cubicBezTo>
                      <a:pt x="59" y="16"/>
                      <a:pt x="59" y="16"/>
                      <a:pt x="59" y="16"/>
                    </a:cubicBezTo>
                    <a:cubicBezTo>
                      <a:pt x="59" y="18"/>
                      <a:pt x="59" y="18"/>
                      <a:pt x="59" y="18"/>
                    </a:cubicBezTo>
                    <a:cubicBezTo>
                      <a:pt x="59" y="19"/>
                      <a:pt x="59" y="19"/>
                      <a:pt x="59" y="19"/>
                    </a:cubicBezTo>
                    <a:cubicBezTo>
                      <a:pt x="59" y="21"/>
                      <a:pt x="59" y="21"/>
                      <a:pt x="59" y="21"/>
                    </a:cubicBezTo>
                    <a:cubicBezTo>
                      <a:pt x="57" y="23"/>
                      <a:pt x="57" y="23"/>
                      <a:pt x="57" y="23"/>
                    </a:cubicBezTo>
                    <a:cubicBezTo>
                      <a:pt x="57" y="25"/>
                      <a:pt x="57" y="25"/>
                      <a:pt x="57" y="25"/>
                    </a:cubicBezTo>
                    <a:cubicBezTo>
                      <a:pt x="57" y="27"/>
                      <a:pt x="57" y="27"/>
                      <a:pt x="57" y="27"/>
                    </a:cubicBezTo>
                    <a:cubicBezTo>
                      <a:pt x="58" y="28"/>
                      <a:pt x="58" y="28"/>
                      <a:pt x="58" y="28"/>
                    </a:cubicBezTo>
                    <a:cubicBezTo>
                      <a:pt x="57" y="31"/>
                      <a:pt x="57" y="31"/>
                      <a:pt x="57" y="31"/>
                    </a:cubicBezTo>
                    <a:cubicBezTo>
                      <a:pt x="58" y="36"/>
                      <a:pt x="58" y="36"/>
                      <a:pt x="58" y="36"/>
                    </a:cubicBezTo>
                    <a:cubicBezTo>
                      <a:pt x="58" y="41"/>
                      <a:pt x="58" y="41"/>
                      <a:pt x="58" y="41"/>
                    </a:cubicBezTo>
                    <a:cubicBezTo>
                      <a:pt x="56" y="46"/>
                      <a:pt x="56" y="46"/>
                      <a:pt x="56" y="46"/>
                    </a:cubicBezTo>
                    <a:cubicBezTo>
                      <a:pt x="53" y="51"/>
                      <a:pt x="53" y="51"/>
                      <a:pt x="53" y="51"/>
                    </a:cubicBezTo>
                    <a:cubicBezTo>
                      <a:pt x="51" y="57"/>
                      <a:pt x="51" y="57"/>
                      <a:pt x="51" y="57"/>
                    </a:cubicBezTo>
                    <a:cubicBezTo>
                      <a:pt x="46" y="66"/>
                      <a:pt x="46" y="66"/>
                      <a:pt x="46" y="66"/>
                    </a:cubicBezTo>
                    <a:cubicBezTo>
                      <a:pt x="42" y="72"/>
                      <a:pt x="42" y="72"/>
                      <a:pt x="42" y="72"/>
                    </a:cubicBezTo>
                    <a:cubicBezTo>
                      <a:pt x="40" y="76"/>
                      <a:pt x="40" y="76"/>
                      <a:pt x="40" y="76"/>
                    </a:cubicBezTo>
                    <a:cubicBezTo>
                      <a:pt x="41" y="77"/>
                      <a:pt x="41" y="77"/>
                      <a:pt x="41" y="77"/>
                    </a:cubicBezTo>
                    <a:cubicBezTo>
                      <a:pt x="34" y="89"/>
                      <a:pt x="34" y="89"/>
                      <a:pt x="34" y="89"/>
                    </a:cubicBezTo>
                    <a:cubicBezTo>
                      <a:pt x="30" y="94"/>
                      <a:pt x="30" y="94"/>
                      <a:pt x="30" y="94"/>
                    </a:cubicBezTo>
                    <a:cubicBezTo>
                      <a:pt x="30" y="94"/>
                      <a:pt x="28" y="97"/>
                      <a:pt x="28" y="97"/>
                    </a:cubicBezTo>
                    <a:cubicBezTo>
                      <a:pt x="28" y="98"/>
                      <a:pt x="27" y="99"/>
                      <a:pt x="27" y="99"/>
                    </a:cubicBezTo>
                    <a:cubicBezTo>
                      <a:pt x="27" y="100"/>
                      <a:pt x="26" y="100"/>
                      <a:pt x="26" y="100"/>
                    </a:cubicBezTo>
                    <a:cubicBezTo>
                      <a:pt x="25" y="101"/>
                      <a:pt x="25" y="101"/>
                      <a:pt x="25" y="101"/>
                    </a:cubicBezTo>
                    <a:cubicBezTo>
                      <a:pt x="25" y="101"/>
                      <a:pt x="25" y="101"/>
                      <a:pt x="25" y="102"/>
                    </a:cubicBezTo>
                    <a:cubicBezTo>
                      <a:pt x="24" y="103"/>
                      <a:pt x="24" y="103"/>
                      <a:pt x="24" y="103"/>
                    </a:cubicBezTo>
                    <a:cubicBezTo>
                      <a:pt x="24" y="103"/>
                      <a:pt x="22" y="104"/>
                      <a:pt x="22" y="104"/>
                    </a:cubicBezTo>
                    <a:cubicBezTo>
                      <a:pt x="22" y="104"/>
                      <a:pt x="21" y="104"/>
                      <a:pt x="21" y="104"/>
                    </a:cubicBezTo>
                    <a:cubicBezTo>
                      <a:pt x="20" y="104"/>
                      <a:pt x="19" y="105"/>
                      <a:pt x="19" y="106"/>
                    </a:cubicBezTo>
                    <a:cubicBezTo>
                      <a:pt x="18" y="106"/>
                      <a:pt x="17" y="106"/>
                      <a:pt x="17" y="106"/>
                    </a:cubicBezTo>
                    <a:cubicBezTo>
                      <a:pt x="16" y="106"/>
                      <a:pt x="16" y="106"/>
                      <a:pt x="16" y="106"/>
                    </a:cubicBezTo>
                    <a:cubicBezTo>
                      <a:pt x="14" y="107"/>
                      <a:pt x="14" y="107"/>
                      <a:pt x="14" y="107"/>
                    </a:cubicBezTo>
                    <a:cubicBezTo>
                      <a:pt x="15" y="108"/>
                      <a:pt x="15" y="108"/>
                      <a:pt x="15" y="108"/>
                    </a:cubicBezTo>
                    <a:cubicBezTo>
                      <a:pt x="15" y="109"/>
                      <a:pt x="15" y="109"/>
                      <a:pt x="15" y="109"/>
                    </a:cubicBezTo>
                    <a:cubicBezTo>
                      <a:pt x="15" y="109"/>
                      <a:pt x="15" y="112"/>
                      <a:pt x="15" y="112"/>
                    </a:cubicBezTo>
                    <a:cubicBezTo>
                      <a:pt x="15" y="112"/>
                      <a:pt x="14" y="114"/>
                      <a:pt x="14" y="114"/>
                    </a:cubicBezTo>
                    <a:cubicBezTo>
                      <a:pt x="14" y="114"/>
                      <a:pt x="12" y="116"/>
                      <a:pt x="12" y="116"/>
                    </a:cubicBezTo>
                    <a:cubicBezTo>
                      <a:pt x="12" y="116"/>
                      <a:pt x="11" y="118"/>
                      <a:pt x="11" y="118"/>
                    </a:cubicBezTo>
                    <a:cubicBezTo>
                      <a:pt x="11" y="118"/>
                      <a:pt x="10" y="119"/>
                      <a:pt x="10" y="119"/>
                    </a:cubicBezTo>
                    <a:cubicBezTo>
                      <a:pt x="10" y="120"/>
                      <a:pt x="9" y="121"/>
                      <a:pt x="9" y="121"/>
                    </a:cubicBezTo>
                    <a:cubicBezTo>
                      <a:pt x="9" y="122"/>
                      <a:pt x="9" y="123"/>
                      <a:pt x="9" y="123"/>
                    </a:cubicBezTo>
                    <a:cubicBezTo>
                      <a:pt x="8" y="126"/>
                      <a:pt x="8" y="126"/>
                      <a:pt x="8" y="126"/>
                    </a:cubicBezTo>
                    <a:cubicBezTo>
                      <a:pt x="8" y="126"/>
                      <a:pt x="8" y="126"/>
                      <a:pt x="7" y="127"/>
                    </a:cubicBezTo>
                    <a:cubicBezTo>
                      <a:pt x="6" y="127"/>
                      <a:pt x="6" y="128"/>
                      <a:pt x="5" y="129"/>
                    </a:cubicBezTo>
                    <a:cubicBezTo>
                      <a:pt x="5" y="129"/>
                      <a:pt x="5" y="130"/>
                      <a:pt x="4" y="131"/>
                    </a:cubicBezTo>
                    <a:cubicBezTo>
                      <a:pt x="4" y="132"/>
                      <a:pt x="4" y="132"/>
                      <a:pt x="4" y="132"/>
                    </a:cubicBezTo>
                    <a:cubicBezTo>
                      <a:pt x="4" y="133"/>
                      <a:pt x="4" y="134"/>
                      <a:pt x="4" y="134"/>
                    </a:cubicBezTo>
                    <a:cubicBezTo>
                      <a:pt x="4" y="134"/>
                      <a:pt x="6" y="135"/>
                      <a:pt x="6" y="135"/>
                    </a:cubicBezTo>
                    <a:cubicBezTo>
                      <a:pt x="7" y="136"/>
                      <a:pt x="7" y="136"/>
                      <a:pt x="7" y="136"/>
                    </a:cubicBezTo>
                    <a:cubicBezTo>
                      <a:pt x="8" y="137"/>
                      <a:pt x="8" y="137"/>
                      <a:pt x="8" y="137"/>
                    </a:cubicBezTo>
                    <a:cubicBezTo>
                      <a:pt x="8" y="137"/>
                      <a:pt x="9" y="136"/>
                      <a:pt x="9" y="136"/>
                    </a:cubicBezTo>
                    <a:cubicBezTo>
                      <a:pt x="10" y="136"/>
                      <a:pt x="11" y="136"/>
                      <a:pt x="11" y="136"/>
                    </a:cubicBezTo>
                    <a:cubicBezTo>
                      <a:pt x="12" y="137"/>
                      <a:pt x="12" y="137"/>
                      <a:pt x="12" y="137"/>
                    </a:cubicBezTo>
                    <a:cubicBezTo>
                      <a:pt x="12" y="137"/>
                      <a:pt x="11" y="137"/>
                      <a:pt x="11" y="138"/>
                    </a:cubicBezTo>
                    <a:cubicBezTo>
                      <a:pt x="10" y="138"/>
                      <a:pt x="11" y="139"/>
                      <a:pt x="11" y="139"/>
                    </a:cubicBezTo>
                    <a:cubicBezTo>
                      <a:pt x="11" y="139"/>
                      <a:pt x="12" y="142"/>
                      <a:pt x="12" y="142"/>
                    </a:cubicBezTo>
                    <a:cubicBezTo>
                      <a:pt x="12" y="142"/>
                      <a:pt x="12" y="144"/>
                      <a:pt x="12" y="145"/>
                    </a:cubicBezTo>
                    <a:cubicBezTo>
                      <a:pt x="12" y="145"/>
                      <a:pt x="12" y="145"/>
                      <a:pt x="12" y="145"/>
                    </a:cubicBezTo>
                    <a:cubicBezTo>
                      <a:pt x="12" y="145"/>
                      <a:pt x="10" y="148"/>
                      <a:pt x="9" y="148"/>
                    </a:cubicBezTo>
                    <a:cubicBezTo>
                      <a:pt x="9" y="149"/>
                      <a:pt x="10" y="149"/>
                      <a:pt x="10" y="149"/>
                    </a:cubicBezTo>
                    <a:cubicBezTo>
                      <a:pt x="11" y="149"/>
                      <a:pt x="12" y="148"/>
                      <a:pt x="12" y="148"/>
                    </a:cubicBezTo>
                    <a:cubicBezTo>
                      <a:pt x="14" y="149"/>
                      <a:pt x="14" y="149"/>
                      <a:pt x="14" y="149"/>
                    </a:cubicBezTo>
                    <a:cubicBezTo>
                      <a:pt x="16" y="148"/>
                      <a:pt x="16" y="148"/>
                      <a:pt x="16" y="148"/>
                    </a:cubicBezTo>
                    <a:cubicBezTo>
                      <a:pt x="16" y="148"/>
                      <a:pt x="19" y="148"/>
                      <a:pt x="19" y="148"/>
                    </a:cubicBezTo>
                    <a:cubicBezTo>
                      <a:pt x="20" y="148"/>
                      <a:pt x="20" y="148"/>
                      <a:pt x="20" y="148"/>
                    </a:cubicBezTo>
                    <a:cubicBezTo>
                      <a:pt x="22" y="147"/>
                      <a:pt x="22" y="147"/>
                      <a:pt x="22" y="147"/>
                    </a:cubicBezTo>
                    <a:cubicBezTo>
                      <a:pt x="22" y="150"/>
                      <a:pt x="22" y="150"/>
                      <a:pt x="22" y="150"/>
                    </a:cubicBezTo>
                    <a:cubicBezTo>
                      <a:pt x="22" y="150"/>
                      <a:pt x="23" y="151"/>
                      <a:pt x="23" y="151"/>
                    </a:cubicBezTo>
                    <a:cubicBezTo>
                      <a:pt x="23" y="151"/>
                      <a:pt x="23" y="152"/>
                      <a:pt x="23" y="152"/>
                    </a:cubicBezTo>
                    <a:cubicBezTo>
                      <a:pt x="23" y="152"/>
                      <a:pt x="23" y="154"/>
                      <a:pt x="23" y="155"/>
                    </a:cubicBezTo>
                    <a:cubicBezTo>
                      <a:pt x="23" y="155"/>
                      <a:pt x="23" y="157"/>
                      <a:pt x="23" y="157"/>
                    </a:cubicBezTo>
                    <a:cubicBezTo>
                      <a:pt x="22" y="161"/>
                      <a:pt x="22" y="161"/>
                      <a:pt x="22" y="161"/>
                    </a:cubicBezTo>
                    <a:cubicBezTo>
                      <a:pt x="20" y="165"/>
                      <a:pt x="20" y="165"/>
                      <a:pt x="20" y="165"/>
                    </a:cubicBezTo>
                    <a:cubicBezTo>
                      <a:pt x="18" y="169"/>
                      <a:pt x="18" y="169"/>
                      <a:pt x="18" y="169"/>
                    </a:cubicBezTo>
                    <a:cubicBezTo>
                      <a:pt x="16" y="172"/>
                      <a:pt x="16" y="172"/>
                      <a:pt x="16" y="172"/>
                    </a:cubicBezTo>
                    <a:cubicBezTo>
                      <a:pt x="18" y="175"/>
                      <a:pt x="18" y="175"/>
                      <a:pt x="18" y="175"/>
                    </a:cubicBezTo>
                    <a:cubicBezTo>
                      <a:pt x="18" y="175"/>
                      <a:pt x="18" y="177"/>
                      <a:pt x="17" y="178"/>
                    </a:cubicBezTo>
                    <a:cubicBezTo>
                      <a:pt x="17" y="178"/>
                      <a:pt x="16" y="180"/>
                      <a:pt x="16" y="180"/>
                    </a:cubicBezTo>
                    <a:cubicBezTo>
                      <a:pt x="16" y="180"/>
                      <a:pt x="15" y="183"/>
                      <a:pt x="15" y="184"/>
                    </a:cubicBezTo>
                    <a:cubicBezTo>
                      <a:pt x="15" y="185"/>
                      <a:pt x="14" y="187"/>
                      <a:pt x="14" y="187"/>
                    </a:cubicBezTo>
                    <a:cubicBezTo>
                      <a:pt x="14" y="187"/>
                      <a:pt x="14" y="190"/>
                      <a:pt x="14" y="190"/>
                    </a:cubicBezTo>
                    <a:cubicBezTo>
                      <a:pt x="14" y="191"/>
                      <a:pt x="13" y="192"/>
                      <a:pt x="13" y="192"/>
                    </a:cubicBezTo>
                    <a:cubicBezTo>
                      <a:pt x="13" y="193"/>
                      <a:pt x="12" y="194"/>
                      <a:pt x="12" y="195"/>
                    </a:cubicBezTo>
                    <a:cubicBezTo>
                      <a:pt x="12" y="196"/>
                      <a:pt x="11" y="196"/>
                      <a:pt x="11" y="196"/>
                    </a:cubicBezTo>
                    <a:cubicBezTo>
                      <a:pt x="9" y="199"/>
                      <a:pt x="9" y="199"/>
                      <a:pt x="9" y="199"/>
                    </a:cubicBezTo>
                    <a:cubicBezTo>
                      <a:pt x="9" y="202"/>
                      <a:pt x="9" y="202"/>
                      <a:pt x="9" y="202"/>
                    </a:cubicBezTo>
                    <a:cubicBezTo>
                      <a:pt x="6" y="203"/>
                      <a:pt x="6" y="203"/>
                      <a:pt x="6" y="203"/>
                    </a:cubicBezTo>
                    <a:cubicBezTo>
                      <a:pt x="6" y="206"/>
                      <a:pt x="6" y="206"/>
                      <a:pt x="6" y="206"/>
                    </a:cubicBezTo>
                    <a:cubicBezTo>
                      <a:pt x="4" y="207"/>
                      <a:pt x="4" y="207"/>
                      <a:pt x="4" y="207"/>
                    </a:cubicBezTo>
                    <a:cubicBezTo>
                      <a:pt x="2" y="209"/>
                      <a:pt x="2" y="209"/>
                      <a:pt x="2" y="209"/>
                    </a:cubicBezTo>
                    <a:cubicBezTo>
                      <a:pt x="0" y="210"/>
                      <a:pt x="0" y="210"/>
                      <a:pt x="0" y="210"/>
                    </a:cubicBezTo>
                    <a:cubicBezTo>
                      <a:pt x="3" y="211"/>
                      <a:pt x="3" y="211"/>
                      <a:pt x="3" y="211"/>
                    </a:cubicBezTo>
                    <a:cubicBezTo>
                      <a:pt x="4" y="210"/>
                      <a:pt x="4" y="210"/>
                      <a:pt x="4" y="210"/>
                    </a:cubicBezTo>
                    <a:cubicBezTo>
                      <a:pt x="8" y="210"/>
                      <a:pt x="8" y="210"/>
                      <a:pt x="8" y="210"/>
                    </a:cubicBezTo>
                    <a:cubicBezTo>
                      <a:pt x="9" y="210"/>
                      <a:pt x="9" y="210"/>
                      <a:pt x="9" y="210"/>
                    </a:cubicBezTo>
                    <a:cubicBezTo>
                      <a:pt x="11" y="210"/>
                      <a:pt x="11" y="210"/>
                      <a:pt x="11" y="210"/>
                    </a:cubicBezTo>
                    <a:cubicBezTo>
                      <a:pt x="13" y="210"/>
                      <a:pt x="13" y="210"/>
                      <a:pt x="13" y="210"/>
                    </a:cubicBezTo>
                    <a:cubicBezTo>
                      <a:pt x="14" y="210"/>
                      <a:pt x="14" y="210"/>
                      <a:pt x="14" y="210"/>
                    </a:cubicBezTo>
                    <a:cubicBezTo>
                      <a:pt x="15" y="209"/>
                      <a:pt x="15" y="209"/>
                      <a:pt x="15" y="209"/>
                    </a:cubicBezTo>
                    <a:cubicBezTo>
                      <a:pt x="18" y="211"/>
                      <a:pt x="18" y="211"/>
                      <a:pt x="18" y="211"/>
                    </a:cubicBezTo>
                    <a:cubicBezTo>
                      <a:pt x="21" y="213"/>
                      <a:pt x="21" y="213"/>
                      <a:pt x="21" y="213"/>
                    </a:cubicBezTo>
                    <a:cubicBezTo>
                      <a:pt x="23" y="212"/>
                      <a:pt x="23" y="212"/>
                      <a:pt x="23" y="212"/>
                    </a:cubicBezTo>
                    <a:cubicBezTo>
                      <a:pt x="25" y="213"/>
                      <a:pt x="25" y="213"/>
                      <a:pt x="25" y="213"/>
                    </a:cubicBezTo>
                    <a:cubicBezTo>
                      <a:pt x="26" y="214"/>
                      <a:pt x="26" y="214"/>
                      <a:pt x="26" y="214"/>
                    </a:cubicBezTo>
                    <a:cubicBezTo>
                      <a:pt x="28" y="214"/>
                      <a:pt x="28" y="214"/>
                      <a:pt x="28" y="214"/>
                    </a:cubicBezTo>
                    <a:cubicBezTo>
                      <a:pt x="30" y="215"/>
                      <a:pt x="30" y="215"/>
                      <a:pt x="30" y="215"/>
                    </a:cubicBezTo>
                    <a:cubicBezTo>
                      <a:pt x="32" y="217"/>
                      <a:pt x="32" y="217"/>
                      <a:pt x="32" y="217"/>
                    </a:cubicBezTo>
                    <a:cubicBezTo>
                      <a:pt x="35" y="219"/>
                      <a:pt x="35" y="219"/>
                      <a:pt x="35" y="219"/>
                    </a:cubicBezTo>
                    <a:cubicBezTo>
                      <a:pt x="36" y="220"/>
                      <a:pt x="36" y="220"/>
                      <a:pt x="36" y="220"/>
                    </a:cubicBezTo>
                    <a:cubicBezTo>
                      <a:pt x="39" y="220"/>
                      <a:pt x="39" y="220"/>
                      <a:pt x="39" y="220"/>
                    </a:cubicBezTo>
                    <a:cubicBezTo>
                      <a:pt x="42" y="220"/>
                      <a:pt x="42" y="220"/>
                      <a:pt x="42" y="220"/>
                    </a:cubicBezTo>
                    <a:cubicBezTo>
                      <a:pt x="47" y="219"/>
                      <a:pt x="47" y="219"/>
                      <a:pt x="47" y="219"/>
                    </a:cubicBezTo>
                    <a:cubicBezTo>
                      <a:pt x="51" y="218"/>
                      <a:pt x="51" y="218"/>
                      <a:pt x="51" y="218"/>
                    </a:cubicBezTo>
                    <a:cubicBezTo>
                      <a:pt x="53" y="217"/>
                      <a:pt x="53" y="217"/>
                      <a:pt x="53" y="217"/>
                    </a:cubicBezTo>
                    <a:cubicBezTo>
                      <a:pt x="55" y="217"/>
                      <a:pt x="55" y="217"/>
                      <a:pt x="55" y="217"/>
                    </a:cubicBezTo>
                    <a:cubicBezTo>
                      <a:pt x="56" y="217"/>
                      <a:pt x="56" y="217"/>
                      <a:pt x="56" y="217"/>
                    </a:cubicBezTo>
                    <a:lnTo>
                      <a:pt x="55" y="215"/>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1" name="Freeform 124"/>
              <p:cNvSpPr>
                <a:spLocks/>
              </p:cNvSpPr>
              <p:nvPr/>
            </p:nvSpPr>
            <p:spPr bwMode="auto">
              <a:xfrm>
                <a:off x="2468" y="2435"/>
                <a:ext cx="264" cy="167"/>
              </a:xfrm>
              <a:custGeom>
                <a:avLst/>
                <a:gdLst>
                  <a:gd name="T0" fmla="*/ 23 w 132"/>
                  <a:gd name="T1" fmla="*/ 68 h 83"/>
                  <a:gd name="T2" fmla="*/ 24 w 132"/>
                  <a:gd name="T3" fmla="*/ 76 h 83"/>
                  <a:gd name="T4" fmla="*/ 29 w 132"/>
                  <a:gd name="T5" fmla="*/ 83 h 83"/>
                  <a:gd name="T6" fmla="*/ 37 w 132"/>
                  <a:gd name="T7" fmla="*/ 82 h 83"/>
                  <a:gd name="T8" fmla="*/ 44 w 132"/>
                  <a:gd name="T9" fmla="*/ 79 h 83"/>
                  <a:gd name="T10" fmla="*/ 49 w 132"/>
                  <a:gd name="T11" fmla="*/ 80 h 83"/>
                  <a:gd name="T12" fmla="*/ 54 w 132"/>
                  <a:gd name="T13" fmla="*/ 79 h 83"/>
                  <a:gd name="T14" fmla="*/ 57 w 132"/>
                  <a:gd name="T15" fmla="*/ 72 h 83"/>
                  <a:gd name="T16" fmla="*/ 60 w 132"/>
                  <a:gd name="T17" fmla="*/ 64 h 83"/>
                  <a:gd name="T18" fmla="*/ 69 w 132"/>
                  <a:gd name="T19" fmla="*/ 57 h 83"/>
                  <a:gd name="T20" fmla="*/ 71 w 132"/>
                  <a:gd name="T21" fmla="*/ 67 h 83"/>
                  <a:gd name="T22" fmla="*/ 75 w 132"/>
                  <a:gd name="T23" fmla="*/ 72 h 83"/>
                  <a:gd name="T24" fmla="*/ 84 w 132"/>
                  <a:gd name="T25" fmla="*/ 74 h 83"/>
                  <a:gd name="T26" fmla="*/ 86 w 132"/>
                  <a:gd name="T27" fmla="*/ 79 h 83"/>
                  <a:gd name="T28" fmla="*/ 88 w 132"/>
                  <a:gd name="T29" fmla="*/ 72 h 83"/>
                  <a:gd name="T30" fmla="*/ 91 w 132"/>
                  <a:gd name="T31" fmla="*/ 70 h 83"/>
                  <a:gd name="T32" fmla="*/ 93 w 132"/>
                  <a:gd name="T33" fmla="*/ 64 h 83"/>
                  <a:gd name="T34" fmla="*/ 94 w 132"/>
                  <a:gd name="T35" fmla="*/ 56 h 83"/>
                  <a:gd name="T36" fmla="*/ 100 w 132"/>
                  <a:gd name="T37" fmla="*/ 55 h 83"/>
                  <a:gd name="T38" fmla="*/ 104 w 132"/>
                  <a:gd name="T39" fmla="*/ 63 h 83"/>
                  <a:gd name="T40" fmla="*/ 110 w 132"/>
                  <a:gd name="T41" fmla="*/ 62 h 83"/>
                  <a:gd name="T42" fmla="*/ 117 w 132"/>
                  <a:gd name="T43" fmla="*/ 59 h 83"/>
                  <a:gd name="T44" fmla="*/ 118 w 132"/>
                  <a:gd name="T45" fmla="*/ 53 h 83"/>
                  <a:gd name="T46" fmla="*/ 124 w 132"/>
                  <a:gd name="T47" fmla="*/ 49 h 83"/>
                  <a:gd name="T48" fmla="*/ 128 w 132"/>
                  <a:gd name="T49" fmla="*/ 47 h 83"/>
                  <a:gd name="T50" fmla="*/ 130 w 132"/>
                  <a:gd name="T51" fmla="*/ 40 h 83"/>
                  <a:gd name="T52" fmla="*/ 130 w 132"/>
                  <a:gd name="T53" fmla="*/ 37 h 83"/>
                  <a:gd name="T54" fmla="*/ 125 w 132"/>
                  <a:gd name="T55" fmla="*/ 38 h 83"/>
                  <a:gd name="T56" fmla="*/ 118 w 132"/>
                  <a:gd name="T57" fmla="*/ 40 h 83"/>
                  <a:gd name="T58" fmla="*/ 112 w 132"/>
                  <a:gd name="T59" fmla="*/ 34 h 83"/>
                  <a:gd name="T60" fmla="*/ 101 w 132"/>
                  <a:gd name="T61" fmla="*/ 33 h 83"/>
                  <a:gd name="T62" fmla="*/ 101 w 132"/>
                  <a:gd name="T63" fmla="*/ 31 h 83"/>
                  <a:gd name="T64" fmla="*/ 101 w 132"/>
                  <a:gd name="T65" fmla="*/ 28 h 83"/>
                  <a:gd name="T66" fmla="*/ 104 w 132"/>
                  <a:gd name="T67" fmla="*/ 20 h 83"/>
                  <a:gd name="T68" fmla="*/ 104 w 132"/>
                  <a:gd name="T69" fmla="*/ 14 h 83"/>
                  <a:gd name="T70" fmla="*/ 96 w 132"/>
                  <a:gd name="T71" fmla="*/ 8 h 83"/>
                  <a:gd name="T72" fmla="*/ 88 w 132"/>
                  <a:gd name="T73" fmla="*/ 6 h 83"/>
                  <a:gd name="T74" fmla="*/ 80 w 132"/>
                  <a:gd name="T75" fmla="*/ 4 h 83"/>
                  <a:gd name="T76" fmla="*/ 78 w 132"/>
                  <a:gd name="T77" fmla="*/ 5 h 83"/>
                  <a:gd name="T78" fmla="*/ 76 w 132"/>
                  <a:gd name="T79" fmla="*/ 1 h 83"/>
                  <a:gd name="T80" fmla="*/ 70 w 132"/>
                  <a:gd name="T81" fmla="*/ 2 h 83"/>
                  <a:gd name="T82" fmla="*/ 73 w 132"/>
                  <a:gd name="T83" fmla="*/ 7 h 83"/>
                  <a:gd name="T84" fmla="*/ 70 w 132"/>
                  <a:gd name="T85" fmla="*/ 10 h 83"/>
                  <a:gd name="T86" fmla="*/ 60 w 132"/>
                  <a:gd name="T87" fmla="*/ 11 h 83"/>
                  <a:gd name="T88" fmla="*/ 48 w 132"/>
                  <a:gd name="T89" fmla="*/ 11 h 83"/>
                  <a:gd name="T90" fmla="*/ 44 w 132"/>
                  <a:gd name="T91" fmla="*/ 12 h 83"/>
                  <a:gd name="T92" fmla="*/ 40 w 132"/>
                  <a:gd name="T93" fmla="*/ 18 h 83"/>
                  <a:gd name="T94" fmla="*/ 34 w 132"/>
                  <a:gd name="T95" fmla="*/ 20 h 83"/>
                  <a:gd name="T96" fmla="*/ 29 w 132"/>
                  <a:gd name="T97" fmla="*/ 17 h 83"/>
                  <a:gd name="T98" fmla="*/ 27 w 132"/>
                  <a:gd name="T99" fmla="*/ 25 h 83"/>
                  <a:gd name="T100" fmla="*/ 19 w 132"/>
                  <a:gd name="T101" fmla="*/ 33 h 83"/>
                  <a:gd name="T102" fmla="*/ 13 w 132"/>
                  <a:gd name="T103" fmla="*/ 39 h 83"/>
                  <a:gd name="T104" fmla="*/ 12 w 132"/>
                  <a:gd name="T105" fmla="*/ 46 h 83"/>
                  <a:gd name="T106" fmla="*/ 2 w 132"/>
                  <a:gd name="T107" fmla="*/ 54 h 83"/>
                  <a:gd name="T108" fmla="*/ 2 w 132"/>
                  <a:gd name="T109" fmla="*/ 61 h 83"/>
                  <a:gd name="T110" fmla="*/ 17 w 132"/>
                  <a:gd name="T111" fmla="*/ 57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32" h="83">
                    <a:moveTo>
                      <a:pt x="17" y="57"/>
                    </a:moveTo>
                    <a:cubicBezTo>
                      <a:pt x="22" y="60"/>
                      <a:pt x="22" y="60"/>
                      <a:pt x="22" y="60"/>
                    </a:cubicBezTo>
                    <a:cubicBezTo>
                      <a:pt x="22" y="63"/>
                      <a:pt x="22" y="63"/>
                      <a:pt x="22" y="63"/>
                    </a:cubicBezTo>
                    <a:cubicBezTo>
                      <a:pt x="22" y="63"/>
                      <a:pt x="22" y="64"/>
                      <a:pt x="22" y="64"/>
                    </a:cubicBezTo>
                    <a:cubicBezTo>
                      <a:pt x="23" y="65"/>
                      <a:pt x="23" y="67"/>
                      <a:pt x="23" y="67"/>
                    </a:cubicBezTo>
                    <a:cubicBezTo>
                      <a:pt x="23" y="68"/>
                      <a:pt x="23" y="68"/>
                      <a:pt x="23" y="68"/>
                    </a:cubicBezTo>
                    <a:cubicBezTo>
                      <a:pt x="23" y="69"/>
                      <a:pt x="23" y="70"/>
                      <a:pt x="23" y="70"/>
                    </a:cubicBezTo>
                    <a:cubicBezTo>
                      <a:pt x="23" y="70"/>
                      <a:pt x="22" y="71"/>
                      <a:pt x="22" y="72"/>
                    </a:cubicBezTo>
                    <a:cubicBezTo>
                      <a:pt x="22" y="72"/>
                      <a:pt x="23" y="72"/>
                      <a:pt x="23" y="72"/>
                    </a:cubicBezTo>
                    <a:cubicBezTo>
                      <a:pt x="24" y="72"/>
                      <a:pt x="24" y="72"/>
                      <a:pt x="24" y="72"/>
                    </a:cubicBezTo>
                    <a:cubicBezTo>
                      <a:pt x="24" y="73"/>
                      <a:pt x="24" y="75"/>
                      <a:pt x="24" y="76"/>
                    </a:cubicBezTo>
                    <a:cubicBezTo>
                      <a:pt x="24" y="76"/>
                      <a:pt x="24" y="76"/>
                      <a:pt x="24" y="76"/>
                    </a:cubicBezTo>
                    <a:cubicBezTo>
                      <a:pt x="24" y="76"/>
                      <a:pt x="25" y="77"/>
                      <a:pt x="25" y="77"/>
                    </a:cubicBezTo>
                    <a:cubicBezTo>
                      <a:pt x="26" y="78"/>
                      <a:pt x="26" y="78"/>
                      <a:pt x="27" y="79"/>
                    </a:cubicBezTo>
                    <a:cubicBezTo>
                      <a:pt x="28" y="80"/>
                      <a:pt x="29" y="81"/>
                      <a:pt x="29" y="82"/>
                    </a:cubicBezTo>
                    <a:cubicBezTo>
                      <a:pt x="29" y="82"/>
                      <a:pt x="29" y="82"/>
                      <a:pt x="29" y="82"/>
                    </a:cubicBezTo>
                    <a:cubicBezTo>
                      <a:pt x="28" y="83"/>
                      <a:pt x="28" y="83"/>
                      <a:pt x="28" y="83"/>
                    </a:cubicBezTo>
                    <a:cubicBezTo>
                      <a:pt x="29" y="83"/>
                      <a:pt x="29" y="83"/>
                      <a:pt x="29" y="83"/>
                    </a:cubicBezTo>
                    <a:cubicBezTo>
                      <a:pt x="29" y="83"/>
                      <a:pt x="29" y="83"/>
                      <a:pt x="29" y="83"/>
                    </a:cubicBezTo>
                    <a:cubicBezTo>
                      <a:pt x="30" y="83"/>
                      <a:pt x="30" y="83"/>
                      <a:pt x="31" y="82"/>
                    </a:cubicBezTo>
                    <a:cubicBezTo>
                      <a:pt x="31" y="82"/>
                      <a:pt x="32" y="81"/>
                      <a:pt x="33" y="81"/>
                    </a:cubicBezTo>
                    <a:cubicBezTo>
                      <a:pt x="34" y="81"/>
                      <a:pt x="34" y="81"/>
                      <a:pt x="35" y="82"/>
                    </a:cubicBezTo>
                    <a:cubicBezTo>
                      <a:pt x="35" y="82"/>
                      <a:pt x="35" y="82"/>
                      <a:pt x="36" y="82"/>
                    </a:cubicBezTo>
                    <a:cubicBezTo>
                      <a:pt x="36" y="82"/>
                      <a:pt x="36" y="82"/>
                      <a:pt x="37" y="82"/>
                    </a:cubicBezTo>
                    <a:cubicBezTo>
                      <a:pt x="37" y="81"/>
                      <a:pt x="38" y="80"/>
                      <a:pt x="39" y="80"/>
                    </a:cubicBezTo>
                    <a:cubicBezTo>
                      <a:pt x="39" y="80"/>
                      <a:pt x="39" y="79"/>
                      <a:pt x="39" y="79"/>
                    </a:cubicBezTo>
                    <a:cubicBezTo>
                      <a:pt x="40" y="79"/>
                      <a:pt x="40" y="79"/>
                      <a:pt x="40" y="79"/>
                    </a:cubicBezTo>
                    <a:cubicBezTo>
                      <a:pt x="41" y="79"/>
                      <a:pt x="41" y="79"/>
                      <a:pt x="41" y="79"/>
                    </a:cubicBezTo>
                    <a:cubicBezTo>
                      <a:pt x="41" y="79"/>
                      <a:pt x="41" y="79"/>
                      <a:pt x="41" y="79"/>
                    </a:cubicBezTo>
                    <a:cubicBezTo>
                      <a:pt x="42" y="79"/>
                      <a:pt x="43" y="79"/>
                      <a:pt x="44" y="79"/>
                    </a:cubicBezTo>
                    <a:cubicBezTo>
                      <a:pt x="45" y="79"/>
                      <a:pt x="45" y="79"/>
                      <a:pt x="45" y="79"/>
                    </a:cubicBezTo>
                    <a:cubicBezTo>
                      <a:pt x="46" y="79"/>
                      <a:pt x="47" y="80"/>
                      <a:pt x="47" y="80"/>
                    </a:cubicBezTo>
                    <a:cubicBezTo>
                      <a:pt x="47" y="81"/>
                      <a:pt x="48" y="81"/>
                      <a:pt x="48" y="81"/>
                    </a:cubicBezTo>
                    <a:cubicBezTo>
                      <a:pt x="48" y="81"/>
                      <a:pt x="48" y="81"/>
                      <a:pt x="48" y="81"/>
                    </a:cubicBezTo>
                    <a:cubicBezTo>
                      <a:pt x="48" y="81"/>
                      <a:pt x="48" y="81"/>
                      <a:pt x="49" y="81"/>
                    </a:cubicBezTo>
                    <a:cubicBezTo>
                      <a:pt x="49" y="81"/>
                      <a:pt x="49" y="81"/>
                      <a:pt x="49" y="80"/>
                    </a:cubicBezTo>
                    <a:cubicBezTo>
                      <a:pt x="50" y="79"/>
                      <a:pt x="51" y="79"/>
                      <a:pt x="52" y="79"/>
                    </a:cubicBezTo>
                    <a:cubicBezTo>
                      <a:pt x="52" y="79"/>
                      <a:pt x="52" y="79"/>
                      <a:pt x="52" y="79"/>
                    </a:cubicBezTo>
                    <a:cubicBezTo>
                      <a:pt x="53" y="79"/>
                      <a:pt x="53" y="79"/>
                      <a:pt x="53" y="79"/>
                    </a:cubicBezTo>
                    <a:cubicBezTo>
                      <a:pt x="53" y="79"/>
                      <a:pt x="53" y="79"/>
                      <a:pt x="53" y="79"/>
                    </a:cubicBezTo>
                    <a:cubicBezTo>
                      <a:pt x="53" y="79"/>
                      <a:pt x="53" y="79"/>
                      <a:pt x="53" y="79"/>
                    </a:cubicBezTo>
                    <a:cubicBezTo>
                      <a:pt x="54" y="79"/>
                      <a:pt x="54" y="79"/>
                      <a:pt x="54" y="79"/>
                    </a:cubicBezTo>
                    <a:cubicBezTo>
                      <a:pt x="54" y="78"/>
                      <a:pt x="54" y="78"/>
                      <a:pt x="54" y="78"/>
                    </a:cubicBezTo>
                    <a:cubicBezTo>
                      <a:pt x="54" y="78"/>
                      <a:pt x="54" y="77"/>
                      <a:pt x="54" y="77"/>
                    </a:cubicBezTo>
                    <a:cubicBezTo>
                      <a:pt x="54" y="76"/>
                      <a:pt x="54" y="76"/>
                      <a:pt x="54" y="76"/>
                    </a:cubicBezTo>
                    <a:cubicBezTo>
                      <a:pt x="56" y="74"/>
                      <a:pt x="56" y="74"/>
                      <a:pt x="56" y="74"/>
                    </a:cubicBezTo>
                    <a:cubicBezTo>
                      <a:pt x="56" y="74"/>
                      <a:pt x="57" y="73"/>
                      <a:pt x="57" y="73"/>
                    </a:cubicBezTo>
                    <a:cubicBezTo>
                      <a:pt x="57" y="73"/>
                      <a:pt x="57" y="72"/>
                      <a:pt x="57" y="72"/>
                    </a:cubicBezTo>
                    <a:cubicBezTo>
                      <a:pt x="57" y="71"/>
                      <a:pt x="57" y="71"/>
                      <a:pt x="57" y="71"/>
                    </a:cubicBezTo>
                    <a:cubicBezTo>
                      <a:pt x="57" y="70"/>
                      <a:pt x="57" y="70"/>
                      <a:pt x="57" y="70"/>
                    </a:cubicBezTo>
                    <a:cubicBezTo>
                      <a:pt x="55" y="68"/>
                      <a:pt x="55" y="68"/>
                      <a:pt x="55" y="68"/>
                    </a:cubicBezTo>
                    <a:cubicBezTo>
                      <a:pt x="58" y="65"/>
                      <a:pt x="58" y="65"/>
                      <a:pt x="58" y="65"/>
                    </a:cubicBezTo>
                    <a:cubicBezTo>
                      <a:pt x="58" y="65"/>
                      <a:pt x="58" y="65"/>
                      <a:pt x="58" y="65"/>
                    </a:cubicBezTo>
                    <a:cubicBezTo>
                      <a:pt x="58" y="65"/>
                      <a:pt x="58" y="65"/>
                      <a:pt x="60" y="64"/>
                    </a:cubicBezTo>
                    <a:cubicBezTo>
                      <a:pt x="61" y="64"/>
                      <a:pt x="62" y="63"/>
                      <a:pt x="62" y="63"/>
                    </a:cubicBezTo>
                    <a:cubicBezTo>
                      <a:pt x="62" y="62"/>
                      <a:pt x="62" y="62"/>
                      <a:pt x="62" y="62"/>
                    </a:cubicBezTo>
                    <a:cubicBezTo>
                      <a:pt x="62" y="62"/>
                      <a:pt x="62" y="62"/>
                      <a:pt x="62" y="62"/>
                    </a:cubicBezTo>
                    <a:cubicBezTo>
                      <a:pt x="62" y="61"/>
                      <a:pt x="63" y="60"/>
                      <a:pt x="64" y="59"/>
                    </a:cubicBezTo>
                    <a:cubicBezTo>
                      <a:pt x="65" y="59"/>
                      <a:pt x="68" y="58"/>
                      <a:pt x="68" y="58"/>
                    </a:cubicBezTo>
                    <a:cubicBezTo>
                      <a:pt x="69" y="57"/>
                      <a:pt x="69" y="57"/>
                      <a:pt x="69" y="57"/>
                    </a:cubicBezTo>
                    <a:cubicBezTo>
                      <a:pt x="70" y="58"/>
                      <a:pt x="70" y="58"/>
                      <a:pt x="70" y="58"/>
                    </a:cubicBezTo>
                    <a:cubicBezTo>
                      <a:pt x="71" y="59"/>
                      <a:pt x="71" y="60"/>
                      <a:pt x="71" y="62"/>
                    </a:cubicBezTo>
                    <a:cubicBezTo>
                      <a:pt x="71" y="62"/>
                      <a:pt x="71" y="62"/>
                      <a:pt x="71" y="63"/>
                    </a:cubicBezTo>
                    <a:cubicBezTo>
                      <a:pt x="71" y="63"/>
                      <a:pt x="71" y="65"/>
                      <a:pt x="71" y="65"/>
                    </a:cubicBezTo>
                    <a:cubicBezTo>
                      <a:pt x="71" y="65"/>
                      <a:pt x="71" y="65"/>
                      <a:pt x="71" y="66"/>
                    </a:cubicBezTo>
                    <a:cubicBezTo>
                      <a:pt x="71" y="66"/>
                      <a:pt x="71" y="67"/>
                      <a:pt x="71" y="67"/>
                    </a:cubicBezTo>
                    <a:cubicBezTo>
                      <a:pt x="71" y="67"/>
                      <a:pt x="71" y="67"/>
                      <a:pt x="71" y="67"/>
                    </a:cubicBezTo>
                    <a:cubicBezTo>
                      <a:pt x="72" y="68"/>
                      <a:pt x="72" y="68"/>
                      <a:pt x="72" y="69"/>
                    </a:cubicBezTo>
                    <a:cubicBezTo>
                      <a:pt x="72" y="69"/>
                      <a:pt x="73" y="69"/>
                      <a:pt x="73" y="69"/>
                    </a:cubicBezTo>
                    <a:cubicBezTo>
                      <a:pt x="73" y="69"/>
                      <a:pt x="73" y="69"/>
                      <a:pt x="73" y="69"/>
                    </a:cubicBezTo>
                    <a:cubicBezTo>
                      <a:pt x="74" y="71"/>
                      <a:pt x="75" y="71"/>
                      <a:pt x="75" y="72"/>
                    </a:cubicBezTo>
                    <a:cubicBezTo>
                      <a:pt x="75" y="72"/>
                      <a:pt x="75" y="72"/>
                      <a:pt x="75" y="72"/>
                    </a:cubicBezTo>
                    <a:cubicBezTo>
                      <a:pt x="75" y="72"/>
                      <a:pt x="76" y="72"/>
                      <a:pt x="76" y="72"/>
                    </a:cubicBezTo>
                    <a:cubicBezTo>
                      <a:pt x="77" y="72"/>
                      <a:pt x="78" y="72"/>
                      <a:pt x="79" y="73"/>
                    </a:cubicBezTo>
                    <a:cubicBezTo>
                      <a:pt x="79" y="73"/>
                      <a:pt x="79" y="73"/>
                      <a:pt x="79" y="73"/>
                    </a:cubicBezTo>
                    <a:cubicBezTo>
                      <a:pt x="79" y="73"/>
                      <a:pt x="79" y="73"/>
                      <a:pt x="80" y="73"/>
                    </a:cubicBezTo>
                    <a:cubicBezTo>
                      <a:pt x="80" y="73"/>
                      <a:pt x="80" y="73"/>
                      <a:pt x="80" y="73"/>
                    </a:cubicBezTo>
                    <a:cubicBezTo>
                      <a:pt x="84" y="74"/>
                      <a:pt x="84" y="74"/>
                      <a:pt x="84" y="74"/>
                    </a:cubicBezTo>
                    <a:cubicBezTo>
                      <a:pt x="84" y="75"/>
                      <a:pt x="84" y="75"/>
                      <a:pt x="84" y="75"/>
                    </a:cubicBezTo>
                    <a:cubicBezTo>
                      <a:pt x="85" y="76"/>
                      <a:pt x="85" y="77"/>
                      <a:pt x="85" y="78"/>
                    </a:cubicBezTo>
                    <a:cubicBezTo>
                      <a:pt x="84" y="78"/>
                      <a:pt x="84" y="78"/>
                      <a:pt x="84" y="79"/>
                    </a:cubicBezTo>
                    <a:cubicBezTo>
                      <a:pt x="84" y="80"/>
                      <a:pt x="84" y="80"/>
                      <a:pt x="84" y="80"/>
                    </a:cubicBezTo>
                    <a:cubicBezTo>
                      <a:pt x="84" y="80"/>
                      <a:pt x="85" y="80"/>
                      <a:pt x="85" y="80"/>
                    </a:cubicBezTo>
                    <a:cubicBezTo>
                      <a:pt x="85" y="80"/>
                      <a:pt x="85" y="80"/>
                      <a:pt x="86" y="79"/>
                    </a:cubicBezTo>
                    <a:cubicBezTo>
                      <a:pt x="86" y="79"/>
                      <a:pt x="86" y="79"/>
                      <a:pt x="86" y="79"/>
                    </a:cubicBezTo>
                    <a:cubicBezTo>
                      <a:pt x="86" y="79"/>
                      <a:pt x="86" y="79"/>
                      <a:pt x="86" y="78"/>
                    </a:cubicBezTo>
                    <a:cubicBezTo>
                      <a:pt x="85" y="77"/>
                      <a:pt x="85" y="77"/>
                      <a:pt x="85" y="77"/>
                    </a:cubicBezTo>
                    <a:cubicBezTo>
                      <a:pt x="87" y="76"/>
                      <a:pt x="87" y="76"/>
                      <a:pt x="87" y="76"/>
                    </a:cubicBezTo>
                    <a:cubicBezTo>
                      <a:pt x="87" y="74"/>
                      <a:pt x="87" y="73"/>
                      <a:pt x="88" y="72"/>
                    </a:cubicBezTo>
                    <a:cubicBezTo>
                      <a:pt x="88" y="72"/>
                      <a:pt x="88" y="72"/>
                      <a:pt x="88" y="72"/>
                    </a:cubicBezTo>
                    <a:cubicBezTo>
                      <a:pt x="89" y="72"/>
                      <a:pt x="89" y="72"/>
                      <a:pt x="89" y="72"/>
                    </a:cubicBezTo>
                    <a:cubicBezTo>
                      <a:pt x="89" y="72"/>
                      <a:pt x="89" y="72"/>
                      <a:pt x="89" y="72"/>
                    </a:cubicBezTo>
                    <a:cubicBezTo>
                      <a:pt x="89" y="72"/>
                      <a:pt x="89" y="72"/>
                      <a:pt x="89" y="71"/>
                    </a:cubicBezTo>
                    <a:cubicBezTo>
                      <a:pt x="90" y="70"/>
                      <a:pt x="90" y="70"/>
                      <a:pt x="90" y="70"/>
                    </a:cubicBezTo>
                    <a:cubicBezTo>
                      <a:pt x="90" y="70"/>
                      <a:pt x="91" y="70"/>
                      <a:pt x="91" y="70"/>
                    </a:cubicBezTo>
                    <a:cubicBezTo>
                      <a:pt x="91" y="70"/>
                      <a:pt x="91" y="70"/>
                      <a:pt x="91" y="70"/>
                    </a:cubicBezTo>
                    <a:cubicBezTo>
                      <a:pt x="91" y="69"/>
                      <a:pt x="92" y="69"/>
                      <a:pt x="92" y="69"/>
                    </a:cubicBezTo>
                    <a:cubicBezTo>
                      <a:pt x="92" y="68"/>
                      <a:pt x="92" y="68"/>
                      <a:pt x="92" y="68"/>
                    </a:cubicBezTo>
                    <a:cubicBezTo>
                      <a:pt x="92" y="68"/>
                      <a:pt x="92" y="67"/>
                      <a:pt x="93" y="66"/>
                    </a:cubicBezTo>
                    <a:cubicBezTo>
                      <a:pt x="93" y="65"/>
                      <a:pt x="93" y="65"/>
                      <a:pt x="93" y="65"/>
                    </a:cubicBezTo>
                    <a:cubicBezTo>
                      <a:pt x="93" y="65"/>
                      <a:pt x="93" y="65"/>
                      <a:pt x="93" y="64"/>
                    </a:cubicBezTo>
                    <a:cubicBezTo>
                      <a:pt x="93" y="64"/>
                      <a:pt x="93" y="64"/>
                      <a:pt x="93" y="64"/>
                    </a:cubicBezTo>
                    <a:cubicBezTo>
                      <a:pt x="93" y="63"/>
                      <a:pt x="93" y="63"/>
                      <a:pt x="93" y="63"/>
                    </a:cubicBezTo>
                    <a:cubicBezTo>
                      <a:pt x="93" y="63"/>
                      <a:pt x="93" y="63"/>
                      <a:pt x="93" y="63"/>
                    </a:cubicBezTo>
                    <a:cubicBezTo>
                      <a:pt x="93" y="62"/>
                      <a:pt x="93" y="62"/>
                      <a:pt x="93" y="62"/>
                    </a:cubicBezTo>
                    <a:cubicBezTo>
                      <a:pt x="92" y="61"/>
                      <a:pt x="92" y="61"/>
                      <a:pt x="92" y="61"/>
                    </a:cubicBezTo>
                    <a:cubicBezTo>
                      <a:pt x="92" y="59"/>
                      <a:pt x="92" y="59"/>
                      <a:pt x="92" y="59"/>
                    </a:cubicBezTo>
                    <a:cubicBezTo>
                      <a:pt x="94" y="56"/>
                      <a:pt x="94" y="56"/>
                      <a:pt x="94" y="56"/>
                    </a:cubicBezTo>
                    <a:cubicBezTo>
                      <a:pt x="94" y="56"/>
                      <a:pt x="94" y="56"/>
                      <a:pt x="94" y="56"/>
                    </a:cubicBezTo>
                    <a:cubicBezTo>
                      <a:pt x="95" y="55"/>
                      <a:pt x="96" y="55"/>
                      <a:pt x="97" y="55"/>
                    </a:cubicBezTo>
                    <a:cubicBezTo>
                      <a:pt x="97" y="55"/>
                      <a:pt x="98" y="55"/>
                      <a:pt x="99" y="56"/>
                    </a:cubicBezTo>
                    <a:cubicBezTo>
                      <a:pt x="99" y="56"/>
                      <a:pt x="99" y="56"/>
                      <a:pt x="99" y="56"/>
                    </a:cubicBezTo>
                    <a:cubicBezTo>
                      <a:pt x="99" y="55"/>
                      <a:pt x="99" y="55"/>
                      <a:pt x="99" y="55"/>
                    </a:cubicBezTo>
                    <a:cubicBezTo>
                      <a:pt x="100" y="55"/>
                      <a:pt x="100" y="55"/>
                      <a:pt x="100" y="55"/>
                    </a:cubicBezTo>
                    <a:cubicBezTo>
                      <a:pt x="102" y="55"/>
                      <a:pt x="103" y="56"/>
                      <a:pt x="103" y="57"/>
                    </a:cubicBezTo>
                    <a:cubicBezTo>
                      <a:pt x="104" y="58"/>
                      <a:pt x="104" y="58"/>
                      <a:pt x="104" y="58"/>
                    </a:cubicBezTo>
                    <a:cubicBezTo>
                      <a:pt x="103" y="60"/>
                      <a:pt x="103" y="60"/>
                      <a:pt x="103" y="60"/>
                    </a:cubicBezTo>
                    <a:cubicBezTo>
                      <a:pt x="103" y="60"/>
                      <a:pt x="104" y="61"/>
                      <a:pt x="104" y="61"/>
                    </a:cubicBezTo>
                    <a:cubicBezTo>
                      <a:pt x="104" y="62"/>
                      <a:pt x="104" y="62"/>
                      <a:pt x="104" y="63"/>
                    </a:cubicBezTo>
                    <a:cubicBezTo>
                      <a:pt x="104" y="63"/>
                      <a:pt x="104" y="63"/>
                      <a:pt x="104" y="63"/>
                    </a:cubicBezTo>
                    <a:cubicBezTo>
                      <a:pt x="104" y="63"/>
                      <a:pt x="104" y="63"/>
                      <a:pt x="104" y="63"/>
                    </a:cubicBezTo>
                    <a:cubicBezTo>
                      <a:pt x="104" y="64"/>
                      <a:pt x="105" y="64"/>
                      <a:pt x="105" y="64"/>
                    </a:cubicBezTo>
                    <a:cubicBezTo>
                      <a:pt x="106" y="64"/>
                      <a:pt x="106" y="64"/>
                      <a:pt x="106" y="64"/>
                    </a:cubicBezTo>
                    <a:cubicBezTo>
                      <a:pt x="106" y="64"/>
                      <a:pt x="106" y="63"/>
                      <a:pt x="107" y="63"/>
                    </a:cubicBezTo>
                    <a:cubicBezTo>
                      <a:pt x="107" y="62"/>
                      <a:pt x="107" y="62"/>
                      <a:pt x="107" y="62"/>
                    </a:cubicBezTo>
                    <a:cubicBezTo>
                      <a:pt x="110" y="62"/>
                      <a:pt x="110" y="62"/>
                      <a:pt x="110" y="62"/>
                    </a:cubicBezTo>
                    <a:cubicBezTo>
                      <a:pt x="110" y="62"/>
                      <a:pt x="110" y="62"/>
                      <a:pt x="110" y="62"/>
                    </a:cubicBezTo>
                    <a:cubicBezTo>
                      <a:pt x="110" y="62"/>
                      <a:pt x="110" y="62"/>
                      <a:pt x="110" y="62"/>
                    </a:cubicBezTo>
                    <a:cubicBezTo>
                      <a:pt x="112" y="61"/>
                      <a:pt x="112" y="61"/>
                      <a:pt x="112" y="61"/>
                    </a:cubicBezTo>
                    <a:cubicBezTo>
                      <a:pt x="113" y="60"/>
                      <a:pt x="114" y="60"/>
                      <a:pt x="114" y="60"/>
                    </a:cubicBezTo>
                    <a:cubicBezTo>
                      <a:pt x="117" y="60"/>
                      <a:pt x="117" y="60"/>
                      <a:pt x="117" y="60"/>
                    </a:cubicBezTo>
                    <a:cubicBezTo>
                      <a:pt x="117" y="60"/>
                      <a:pt x="117" y="60"/>
                      <a:pt x="117" y="59"/>
                    </a:cubicBezTo>
                    <a:cubicBezTo>
                      <a:pt x="117" y="59"/>
                      <a:pt x="117" y="59"/>
                      <a:pt x="117" y="59"/>
                    </a:cubicBezTo>
                    <a:cubicBezTo>
                      <a:pt x="116" y="58"/>
                      <a:pt x="116" y="58"/>
                      <a:pt x="116" y="58"/>
                    </a:cubicBezTo>
                    <a:cubicBezTo>
                      <a:pt x="117" y="56"/>
                      <a:pt x="117" y="56"/>
                      <a:pt x="117" y="56"/>
                    </a:cubicBezTo>
                    <a:cubicBezTo>
                      <a:pt x="117" y="55"/>
                      <a:pt x="117" y="55"/>
                      <a:pt x="117" y="55"/>
                    </a:cubicBezTo>
                    <a:cubicBezTo>
                      <a:pt x="117" y="55"/>
                      <a:pt x="117" y="55"/>
                      <a:pt x="117" y="55"/>
                    </a:cubicBezTo>
                    <a:cubicBezTo>
                      <a:pt x="117" y="55"/>
                      <a:pt x="117" y="54"/>
                      <a:pt x="118" y="53"/>
                    </a:cubicBezTo>
                    <a:cubicBezTo>
                      <a:pt x="118" y="52"/>
                      <a:pt x="118" y="52"/>
                      <a:pt x="119" y="52"/>
                    </a:cubicBezTo>
                    <a:cubicBezTo>
                      <a:pt x="119" y="51"/>
                      <a:pt x="120" y="50"/>
                      <a:pt x="121" y="50"/>
                    </a:cubicBezTo>
                    <a:cubicBezTo>
                      <a:pt x="121" y="50"/>
                      <a:pt x="121" y="50"/>
                      <a:pt x="121" y="50"/>
                    </a:cubicBezTo>
                    <a:cubicBezTo>
                      <a:pt x="121" y="50"/>
                      <a:pt x="122" y="50"/>
                      <a:pt x="122" y="50"/>
                    </a:cubicBezTo>
                    <a:cubicBezTo>
                      <a:pt x="123" y="49"/>
                      <a:pt x="123" y="49"/>
                      <a:pt x="123" y="49"/>
                    </a:cubicBezTo>
                    <a:cubicBezTo>
                      <a:pt x="123" y="49"/>
                      <a:pt x="124" y="49"/>
                      <a:pt x="124" y="49"/>
                    </a:cubicBezTo>
                    <a:cubicBezTo>
                      <a:pt x="125" y="49"/>
                      <a:pt x="126" y="50"/>
                      <a:pt x="126" y="50"/>
                    </a:cubicBezTo>
                    <a:cubicBezTo>
                      <a:pt x="127" y="50"/>
                      <a:pt x="127" y="50"/>
                      <a:pt x="127" y="50"/>
                    </a:cubicBezTo>
                    <a:cubicBezTo>
                      <a:pt x="126" y="50"/>
                      <a:pt x="126" y="49"/>
                      <a:pt x="126" y="49"/>
                    </a:cubicBezTo>
                    <a:cubicBezTo>
                      <a:pt x="126" y="48"/>
                      <a:pt x="126" y="48"/>
                      <a:pt x="126" y="48"/>
                    </a:cubicBezTo>
                    <a:cubicBezTo>
                      <a:pt x="127" y="47"/>
                      <a:pt x="127" y="47"/>
                      <a:pt x="127" y="47"/>
                    </a:cubicBezTo>
                    <a:cubicBezTo>
                      <a:pt x="127" y="47"/>
                      <a:pt x="127" y="47"/>
                      <a:pt x="128" y="47"/>
                    </a:cubicBezTo>
                    <a:cubicBezTo>
                      <a:pt x="127" y="46"/>
                      <a:pt x="127" y="46"/>
                      <a:pt x="127" y="46"/>
                    </a:cubicBezTo>
                    <a:cubicBezTo>
                      <a:pt x="128" y="44"/>
                      <a:pt x="128" y="44"/>
                      <a:pt x="128" y="44"/>
                    </a:cubicBezTo>
                    <a:cubicBezTo>
                      <a:pt x="127" y="44"/>
                      <a:pt x="127" y="44"/>
                      <a:pt x="127" y="44"/>
                    </a:cubicBezTo>
                    <a:cubicBezTo>
                      <a:pt x="128" y="43"/>
                      <a:pt x="128" y="43"/>
                      <a:pt x="128" y="43"/>
                    </a:cubicBezTo>
                    <a:cubicBezTo>
                      <a:pt x="128" y="42"/>
                      <a:pt x="128" y="42"/>
                      <a:pt x="128" y="42"/>
                    </a:cubicBezTo>
                    <a:cubicBezTo>
                      <a:pt x="129" y="41"/>
                      <a:pt x="129" y="40"/>
                      <a:pt x="130" y="40"/>
                    </a:cubicBezTo>
                    <a:cubicBezTo>
                      <a:pt x="130" y="40"/>
                      <a:pt x="130" y="40"/>
                      <a:pt x="130" y="40"/>
                    </a:cubicBezTo>
                    <a:cubicBezTo>
                      <a:pt x="131" y="40"/>
                      <a:pt x="131" y="40"/>
                      <a:pt x="131" y="40"/>
                    </a:cubicBezTo>
                    <a:cubicBezTo>
                      <a:pt x="131" y="40"/>
                      <a:pt x="131" y="40"/>
                      <a:pt x="131" y="40"/>
                    </a:cubicBezTo>
                    <a:cubicBezTo>
                      <a:pt x="131" y="40"/>
                      <a:pt x="131" y="39"/>
                      <a:pt x="131" y="39"/>
                    </a:cubicBezTo>
                    <a:cubicBezTo>
                      <a:pt x="131" y="39"/>
                      <a:pt x="131" y="38"/>
                      <a:pt x="131" y="38"/>
                    </a:cubicBezTo>
                    <a:cubicBezTo>
                      <a:pt x="132" y="38"/>
                      <a:pt x="130" y="37"/>
                      <a:pt x="130" y="37"/>
                    </a:cubicBezTo>
                    <a:cubicBezTo>
                      <a:pt x="130" y="36"/>
                      <a:pt x="130" y="36"/>
                      <a:pt x="130" y="36"/>
                    </a:cubicBezTo>
                    <a:cubicBezTo>
                      <a:pt x="130" y="36"/>
                      <a:pt x="129" y="35"/>
                      <a:pt x="129" y="35"/>
                    </a:cubicBezTo>
                    <a:cubicBezTo>
                      <a:pt x="128" y="35"/>
                      <a:pt x="127" y="35"/>
                      <a:pt x="127" y="35"/>
                    </a:cubicBezTo>
                    <a:cubicBezTo>
                      <a:pt x="127" y="35"/>
                      <a:pt x="127" y="37"/>
                      <a:pt x="127" y="37"/>
                    </a:cubicBezTo>
                    <a:cubicBezTo>
                      <a:pt x="127" y="37"/>
                      <a:pt x="126" y="38"/>
                      <a:pt x="126" y="38"/>
                    </a:cubicBezTo>
                    <a:cubicBezTo>
                      <a:pt x="125" y="38"/>
                      <a:pt x="125" y="38"/>
                      <a:pt x="125" y="38"/>
                    </a:cubicBezTo>
                    <a:cubicBezTo>
                      <a:pt x="125" y="38"/>
                      <a:pt x="125" y="38"/>
                      <a:pt x="125" y="38"/>
                    </a:cubicBezTo>
                    <a:cubicBezTo>
                      <a:pt x="124" y="39"/>
                      <a:pt x="124" y="39"/>
                      <a:pt x="124" y="39"/>
                    </a:cubicBezTo>
                    <a:cubicBezTo>
                      <a:pt x="123" y="40"/>
                      <a:pt x="123" y="40"/>
                      <a:pt x="123" y="40"/>
                    </a:cubicBezTo>
                    <a:cubicBezTo>
                      <a:pt x="123" y="40"/>
                      <a:pt x="122" y="41"/>
                      <a:pt x="121" y="41"/>
                    </a:cubicBezTo>
                    <a:cubicBezTo>
                      <a:pt x="120" y="41"/>
                      <a:pt x="119" y="41"/>
                      <a:pt x="119" y="41"/>
                    </a:cubicBezTo>
                    <a:cubicBezTo>
                      <a:pt x="118" y="40"/>
                      <a:pt x="118" y="40"/>
                      <a:pt x="118" y="40"/>
                    </a:cubicBezTo>
                    <a:cubicBezTo>
                      <a:pt x="116" y="39"/>
                      <a:pt x="116" y="39"/>
                      <a:pt x="116" y="39"/>
                    </a:cubicBezTo>
                    <a:cubicBezTo>
                      <a:pt x="116" y="39"/>
                      <a:pt x="116" y="39"/>
                      <a:pt x="116" y="39"/>
                    </a:cubicBezTo>
                    <a:cubicBezTo>
                      <a:pt x="114" y="38"/>
                      <a:pt x="114" y="38"/>
                      <a:pt x="114" y="38"/>
                    </a:cubicBezTo>
                    <a:cubicBezTo>
                      <a:pt x="113" y="38"/>
                      <a:pt x="113" y="38"/>
                      <a:pt x="113" y="38"/>
                    </a:cubicBezTo>
                    <a:cubicBezTo>
                      <a:pt x="113" y="36"/>
                      <a:pt x="113" y="36"/>
                      <a:pt x="113" y="36"/>
                    </a:cubicBezTo>
                    <a:cubicBezTo>
                      <a:pt x="112" y="34"/>
                      <a:pt x="112" y="34"/>
                      <a:pt x="112" y="34"/>
                    </a:cubicBezTo>
                    <a:cubicBezTo>
                      <a:pt x="109" y="33"/>
                      <a:pt x="109" y="33"/>
                      <a:pt x="109" y="33"/>
                    </a:cubicBezTo>
                    <a:cubicBezTo>
                      <a:pt x="106" y="32"/>
                      <a:pt x="106" y="32"/>
                      <a:pt x="106" y="32"/>
                    </a:cubicBezTo>
                    <a:cubicBezTo>
                      <a:pt x="104" y="33"/>
                      <a:pt x="104" y="33"/>
                      <a:pt x="104" y="33"/>
                    </a:cubicBezTo>
                    <a:cubicBezTo>
                      <a:pt x="104" y="33"/>
                      <a:pt x="102" y="33"/>
                      <a:pt x="101" y="33"/>
                    </a:cubicBezTo>
                    <a:cubicBezTo>
                      <a:pt x="101" y="33"/>
                      <a:pt x="101" y="33"/>
                      <a:pt x="101" y="32"/>
                    </a:cubicBezTo>
                    <a:cubicBezTo>
                      <a:pt x="101" y="33"/>
                      <a:pt x="101" y="33"/>
                      <a:pt x="101" y="33"/>
                    </a:cubicBezTo>
                    <a:cubicBezTo>
                      <a:pt x="101" y="33"/>
                      <a:pt x="101" y="33"/>
                      <a:pt x="101" y="32"/>
                    </a:cubicBezTo>
                    <a:cubicBezTo>
                      <a:pt x="101" y="32"/>
                      <a:pt x="101" y="32"/>
                      <a:pt x="101" y="32"/>
                    </a:cubicBezTo>
                    <a:cubicBezTo>
                      <a:pt x="101" y="32"/>
                      <a:pt x="101" y="32"/>
                      <a:pt x="101" y="32"/>
                    </a:cubicBezTo>
                    <a:cubicBezTo>
                      <a:pt x="101" y="32"/>
                      <a:pt x="101" y="32"/>
                      <a:pt x="101" y="32"/>
                    </a:cubicBezTo>
                    <a:cubicBezTo>
                      <a:pt x="100" y="32"/>
                      <a:pt x="100" y="32"/>
                      <a:pt x="100" y="32"/>
                    </a:cubicBezTo>
                    <a:cubicBezTo>
                      <a:pt x="101" y="31"/>
                      <a:pt x="101" y="31"/>
                      <a:pt x="101" y="31"/>
                    </a:cubicBezTo>
                    <a:cubicBezTo>
                      <a:pt x="101" y="31"/>
                      <a:pt x="101" y="31"/>
                      <a:pt x="101" y="31"/>
                    </a:cubicBezTo>
                    <a:cubicBezTo>
                      <a:pt x="101" y="31"/>
                      <a:pt x="101" y="31"/>
                      <a:pt x="101" y="30"/>
                    </a:cubicBezTo>
                    <a:cubicBezTo>
                      <a:pt x="101" y="30"/>
                      <a:pt x="101" y="30"/>
                      <a:pt x="101" y="29"/>
                    </a:cubicBezTo>
                    <a:cubicBezTo>
                      <a:pt x="101" y="29"/>
                      <a:pt x="101" y="29"/>
                      <a:pt x="101" y="29"/>
                    </a:cubicBezTo>
                    <a:cubicBezTo>
                      <a:pt x="101" y="29"/>
                      <a:pt x="101" y="28"/>
                      <a:pt x="101" y="28"/>
                    </a:cubicBezTo>
                    <a:cubicBezTo>
                      <a:pt x="101" y="28"/>
                      <a:pt x="101" y="28"/>
                      <a:pt x="101" y="28"/>
                    </a:cubicBezTo>
                    <a:cubicBezTo>
                      <a:pt x="101" y="28"/>
                      <a:pt x="101" y="28"/>
                      <a:pt x="101" y="28"/>
                    </a:cubicBezTo>
                    <a:cubicBezTo>
                      <a:pt x="101" y="27"/>
                      <a:pt x="101" y="27"/>
                      <a:pt x="101" y="27"/>
                    </a:cubicBezTo>
                    <a:cubicBezTo>
                      <a:pt x="101" y="25"/>
                      <a:pt x="101" y="25"/>
                      <a:pt x="101" y="25"/>
                    </a:cubicBezTo>
                    <a:cubicBezTo>
                      <a:pt x="103" y="23"/>
                      <a:pt x="103" y="23"/>
                      <a:pt x="103" y="23"/>
                    </a:cubicBezTo>
                    <a:cubicBezTo>
                      <a:pt x="103" y="23"/>
                      <a:pt x="103" y="22"/>
                      <a:pt x="104" y="21"/>
                    </a:cubicBezTo>
                    <a:cubicBezTo>
                      <a:pt x="104" y="21"/>
                      <a:pt x="104" y="20"/>
                      <a:pt x="104" y="20"/>
                    </a:cubicBezTo>
                    <a:cubicBezTo>
                      <a:pt x="106" y="19"/>
                      <a:pt x="106" y="19"/>
                      <a:pt x="106" y="19"/>
                    </a:cubicBezTo>
                    <a:cubicBezTo>
                      <a:pt x="106" y="19"/>
                      <a:pt x="106" y="18"/>
                      <a:pt x="106" y="18"/>
                    </a:cubicBezTo>
                    <a:cubicBezTo>
                      <a:pt x="106" y="18"/>
                      <a:pt x="105" y="17"/>
                      <a:pt x="105" y="17"/>
                    </a:cubicBezTo>
                    <a:cubicBezTo>
                      <a:pt x="105" y="16"/>
                      <a:pt x="106" y="15"/>
                      <a:pt x="106" y="15"/>
                    </a:cubicBezTo>
                    <a:cubicBezTo>
                      <a:pt x="106" y="15"/>
                      <a:pt x="105" y="14"/>
                      <a:pt x="105" y="14"/>
                    </a:cubicBezTo>
                    <a:cubicBezTo>
                      <a:pt x="105" y="14"/>
                      <a:pt x="104" y="14"/>
                      <a:pt x="104" y="14"/>
                    </a:cubicBezTo>
                    <a:cubicBezTo>
                      <a:pt x="104" y="13"/>
                      <a:pt x="103" y="12"/>
                      <a:pt x="103" y="12"/>
                    </a:cubicBezTo>
                    <a:cubicBezTo>
                      <a:pt x="103" y="12"/>
                      <a:pt x="103" y="11"/>
                      <a:pt x="103" y="11"/>
                    </a:cubicBezTo>
                    <a:cubicBezTo>
                      <a:pt x="102" y="11"/>
                      <a:pt x="102" y="11"/>
                      <a:pt x="101" y="10"/>
                    </a:cubicBezTo>
                    <a:cubicBezTo>
                      <a:pt x="100" y="10"/>
                      <a:pt x="99" y="9"/>
                      <a:pt x="99" y="9"/>
                    </a:cubicBezTo>
                    <a:cubicBezTo>
                      <a:pt x="99" y="9"/>
                      <a:pt x="97" y="8"/>
                      <a:pt x="97" y="8"/>
                    </a:cubicBezTo>
                    <a:cubicBezTo>
                      <a:pt x="97" y="8"/>
                      <a:pt x="96" y="8"/>
                      <a:pt x="96" y="8"/>
                    </a:cubicBezTo>
                    <a:cubicBezTo>
                      <a:pt x="96" y="8"/>
                      <a:pt x="95" y="7"/>
                      <a:pt x="95" y="7"/>
                    </a:cubicBezTo>
                    <a:cubicBezTo>
                      <a:pt x="94" y="7"/>
                      <a:pt x="94" y="7"/>
                      <a:pt x="94" y="7"/>
                    </a:cubicBezTo>
                    <a:cubicBezTo>
                      <a:pt x="94" y="7"/>
                      <a:pt x="94" y="7"/>
                      <a:pt x="94" y="7"/>
                    </a:cubicBezTo>
                    <a:cubicBezTo>
                      <a:pt x="94" y="7"/>
                      <a:pt x="94" y="7"/>
                      <a:pt x="93" y="6"/>
                    </a:cubicBezTo>
                    <a:cubicBezTo>
                      <a:pt x="91" y="6"/>
                      <a:pt x="92" y="6"/>
                      <a:pt x="91" y="6"/>
                    </a:cubicBezTo>
                    <a:cubicBezTo>
                      <a:pt x="89" y="6"/>
                      <a:pt x="88" y="6"/>
                      <a:pt x="88" y="6"/>
                    </a:cubicBezTo>
                    <a:cubicBezTo>
                      <a:pt x="88" y="6"/>
                      <a:pt x="88" y="6"/>
                      <a:pt x="86" y="6"/>
                    </a:cubicBezTo>
                    <a:cubicBezTo>
                      <a:pt x="85" y="6"/>
                      <a:pt x="84" y="7"/>
                      <a:pt x="83" y="7"/>
                    </a:cubicBezTo>
                    <a:cubicBezTo>
                      <a:pt x="83" y="7"/>
                      <a:pt x="82" y="6"/>
                      <a:pt x="82" y="6"/>
                    </a:cubicBezTo>
                    <a:cubicBezTo>
                      <a:pt x="82" y="6"/>
                      <a:pt x="82" y="6"/>
                      <a:pt x="82" y="5"/>
                    </a:cubicBezTo>
                    <a:cubicBezTo>
                      <a:pt x="82" y="5"/>
                      <a:pt x="81" y="4"/>
                      <a:pt x="81" y="4"/>
                    </a:cubicBezTo>
                    <a:cubicBezTo>
                      <a:pt x="81" y="4"/>
                      <a:pt x="80" y="4"/>
                      <a:pt x="80" y="4"/>
                    </a:cubicBezTo>
                    <a:cubicBezTo>
                      <a:pt x="80" y="4"/>
                      <a:pt x="79" y="4"/>
                      <a:pt x="80" y="4"/>
                    </a:cubicBezTo>
                    <a:cubicBezTo>
                      <a:pt x="80" y="5"/>
                      <a:pt x="81" y="6"/>
                      <a:pt x="80" y="5"/>
                    </a:cubicBezTo>
                    <a:cubicBezTo>
                      <a:pt x="79" y="5"/>
                      <a:pt x="78" y="5"/>
                      <a:pt x="78" y="5"/>
                    </a:cubicBezTo>
                    <a:cubicBezTo>
                      <a:pt x="76" y="6"/>
                      <a:pt x="76" y="6"/>
                      <a:pt x="76" y="6"/>
                    </a:cubicBezTo>
                    <a:cubicBezTo>
                      <a:pt x="76" y="4"/>
                      <a:pt x="76" y="4"/>
                      <a:pt x="76" y="4"/>
                    </a:cubicBezTo>
                    <a:cubicBezTo>
                      <a:pt x="76" y="4"/>
                      <a:pt x="78" y="5"/>
                      <a:pt x="78" y="5"/>
                    </a:cubicBezTo>
                    <a:cubicBezTo>
                      <a:pt x="78" y="4"/>
                      <a:pt x="78" y="4"/>
                      <a:pt x="78" y="4"/>
                    </a:cubicBezTo>
                    <a:cubicBezTo>
                      <a:pt x="78" y="4"/>
                      <a:pt x="77" y="3"/>
                      <a:pt x="78" y="3"/>
                    </a:cubicBezTo>
                    <a:cubicBezTo>
                      <a:pt x="78" y="3"/>
                      <a:pt x="79" y="3"/>
                      <a:pt x="78" y="2"/>
                    </a:cubicBezTo>
                    <a:cubicBezTo>
                      <a:pt x="78" y="2"/>
                      <a:pt x="77" y="2"/>
                      <a:pt x="77" y="2"/>
                    </a:cubicBezTo>
                    <a:cubicBezTo>
                      <a:pt x="77" y="1"/>
                      <a:pt x="77" y="1"/>
                      <a:pt x="77" y="1"/>
                    </a:cubicBezTo>
                    <a:cubicBezTo>
                      <a:pt x="77" y="1"/>
                      <a:pt x="76" y="0"/>
                      <a:pt x="76" y="1"/>
                    </a:cubicBezTo>
                    <a:cubicBezTo>
                      <a:pt x="76" y="1"/>
                      <a:pt x="76" y="2"/>
                      <a:pt x="75" y="2"/>
                    </a:cubicBezTo>
                    <a:cubicBezTo>
                      <a:pt x="75" y="2"/>
                      <a:pt x="75" y="2"/>
                      <a:pt x="75" y="1"/>
                    </a:cubicBezTo>
                    <a:cubicBezTo>
                      <a:pt x="75" y="1"/>
                      <a:pt x="75" y="1"/>
                      <a:pt x="75" y="0"/>
                    </a:cubicBezTo>
                    <a:cubicBezTo>
                      <a:pt x="74" y="0"/>
                      <a:pt x="73" y="0"/>
                      <a:pt x="73" y="0"/>
                    </a:cubicBezTo>
                    <a:cubicBezTo>
                      <a:pt x="73" y="0"/>
                      <a:pt x="74" y="2"/>
                      <a:pt x="73" y="2"/>
                    </a:cubicBezTo>
                    <a:cubicBezTo>
                      <a:pt x="72" y="2"/>
                      <a:pt x="71" y="2"/>
                      <a:pt x="70" y="2"/>
                    </a:cubicBezTo>
                    <a:cubicBezTo>
                      <a:pt x="69" y="3"/>
                      <a:pt x="69" y="4"/>
                      <a:pt x="69" y="4"/>
                    </a:cubicBezTo>
                    <a:cubicBezTo>
                      <a:pt x="69" y="4"/>
                      <a:pt x="68" y="5"/>
                      <a:pt x="68" y="5"/>
                    </a:cubicBezTo>
                    <a:cubicBezTo>
                      <a:pt x="68" y="6"/>
                      <a:pt x="68" y="6"/>
                      <a:pt x="69" y="6"/>
                    </a:cubicBezTo>
                    <a:cubicBezTo>
                      <a:pt x="70" y="6"/>
                      <a:pt x="70" y="7"/>
                      <a:pt x="71" y="7"/>
                    </a:cubicBezTo>
                    <a:cubicBezTo>
                      <a:pt x="72" y="7"/>
                      <a:pt x="72" y="6"/>
                      <a:pt x="72" y="6"/>
                    </a:cubicBezTo>
                    <a:cubicBezTo>
                      <a:pt x="72" y="6"/>
                      <a:pt x="72" y="6"/>
                      <a:pt x="73" y="7"/>
                    </a:cubicBezTo>
                    <a:cubicBezTo>
                      <a:pt x="74" y="7"/>
                      <a:pt x="74" y="6"/>
                      <a:pt x="74" y="7"/>
                    </a:cubicBezTo>
                    <a:cubicBezTo>
                      <a:pt x="74" y="8"/>
                      <a:pt x="75" y="9"/>
                      <a:pt x="74" y="9"/>
                    </a:cubicBezTo>
                    <a:cubicBezTo>
                      <a:pt x="74" y="9"/>
                      <a:pt x="73" y="9"/>
                      <a:pt x="73" y="9"/>
                    </a:cubicBezTo>
                    <a:cubicBezTo>
                      <a:pt x="73" y="9"/>
                      <a:pt x="73" y="8"/>
                      <a:pt x="72" y="8"/>
                    </a:cubicBezTo>
                    <a:cubicBezTo>
                      <a:pt x="71" y="8"/>
                      <a:pt x="71" y="8"/>
                      <a:pt x="71" y="8"/>
                    </a:cubicBezTo>
                    <a:cubicBezTo>
                      <a:pt x="70" y="10"/>
                      <a:pt x="70" y="10"/>
                      <a:pt x="70" y="10"/>
                    </a:cubicBezTo>
                    <a:cubicBezTo>
                      <a:pt x="70" y="10"/>
                      <a:pt x="70" y="10"/>
                      <a:pt x="69" y="10"/>
                    </a:cubicBezTo>
                    <a:cubicBezTo>
                      <a:pt x="68" y="10"/>
                      <a:pt x="69" y="10"/>
                      <a:pt x="68" y="10"/>
                    </a:cubicBezTo>
                    <a:cubicBezTo>
                      <a:pt x="66" y="10"/>
                      <a:pt x="66" y="9"/>
                      <a:pt x="65" y="9"/>
                    </a:cubicBezTo>
                    <a:cubicBezTo>
                      <a:pt x="65" y="9"/>
                      <a:pt x="65" y="9"/>
                      <a:pt x="65" y="9"/>
                    </a:cubicBezTo>
                    <a:cubicBezTo>
                      <a:pt x="64" y="9"/>
                      <a:pt x="63" y="8"/>
                      <a:pt x="62" y="9"/>
                    </a:cubicBezTo>
                    <a:cubicBezTo>
                      <a:pt x="61" y="10"/>
                      <a:pt x="60" y="11"/>
                      <a:pt x="60" y="11"/>
                    </a:cubicBezTo>
                    <a:cubicBezTo>
                      <a:pt x="58" y="11"/>
                      <a:pt x="58" y="11"/>
                      <a:pt x="58" y="11"/>
                    </a:cubicBezTo>
                    <a:cubicBezTo>
                      <a:pt x="58" y="11"/>
                      <a:pt x="58" y="11"/>
                      <a:pt x="57" y="11"/>
                    </a:cubicBezTo>
                    <a:cubicBezTo>
                      <a:pt x="56" y="11"/>
                      <a:pt x="55" y="11"/>
                      <a:pt x="55" y="11"/>
                    </a:cubicBezTo>
                    <a:cubicBezTo>
                      <a:pt x="54" y="12"/>
                      <a:pt x="53" y="10"/>
                      <a:pt x="53" y="10"/>
                    </a:cubicBezTo>
                    <a:cubicBezTo>
                      <a:pt x="53" y="10"/>
                      <a:pt x="54" y="8"/>
                      <a:pt x="52" y="9"/>
                    </a:cubicBezTo>
                    <a:cubicBezTo>
                      <a:pt x="49" y="11"/>
                      <a:pt x="49" y="11"/>
                      <a:pt x="48" y="11"/>
                    </a:cubicBezTo>
                    <a:cubicBezTo>
                      <a:pt x="48" y="11"/>
                      <a:pt x="48" y="11"/>
                      <a:pt x="48" y="11"/>
                    </a:cubicBezTo>
                    <a:cubicBezTo>
                      <a:pt x="48" y="11"/>
                      <a:pt x="48" y="11"/>
                      <a:pt x="48" y="11"/>
                    </a:cubicBezTo>
                    <a:cubicBezTo>
                      <a:pt x="47" y="12"/>
                      <a:pt x="47" y="12"/>
                      <a:pt x="47" y="12"/>
                    </a:cubicBezTo>
                    <a:cubicBezTo>
                      <a:pt x="47" y="12"/>
                      <a:pt x="47" y="12"/>
                      <a:pt x="46" y="12"/>
                    </a:cubicBezTo>
                    <a:cubicBezTo>
                      <a:pt x="46" y="12"/>
                      <a:pt x="46" y="12"/>
                      <a:pt x="46" y="12"/>
                    </a:cubicBezTo>
                    <a:cubicBezTo>
                      <a:pt x="44" y="12"/>
                      <a:pt x="44" y="12"/>
                      <a:pt x="44" y="12"/>
                    </a:cubicBezTo>
                    <a:cubicBezTo>
                      <a:pt x="44" y="12"/>
                      <a:pt x="44" y="12"/>
                      <a:pt x="44" y="12"/>
                    </a:cubicBezTo>
                    <a:cubicBezTo>
                      <a:pt x="44" y="13"/>
                      <a:pt x="44" y="13"/>
                      <a:pt x="44" y="13"/>
                    </a:cubicBezTo>
                    <a:cubicBezTo>
                      <a:pt x="44" y="13"/>
                      <a:pt x="43" y="15"/>
                      <a:pt x="43" y="15"/>
                    </a:cubicBezTo>
                    <a:cubicBezTo>
                      <a:pt x="42" y="15"/>
                      <a:pt x="42" y="16"/>
                      <a:pt x="42" y="16"/>
                    </a:cubicBezTo>
                    <a:cubicBezTo>
                      <a:pt x="41" y="16"/>
                      <a:pt x="41" y="16"/>
                      <a:pt x="41" y="16"/>
                    </a:cubicBezTo>
                    <a:cubicBezTo>
                      <a:pt x="41" y="17"/>
                      <a:pt x="40" y="18"/>
                      <a:pt x="40" y="18"/>
                    </a:cubicBezTo>
                    <a:cubicBezTo>
                      <a:pt x="40" y="18"/>
                      <a:pt x="38" y="19"/>
                      <a:pt x="37" y="19"/>
                    </a:cubicBezTo>
                    <a:cubicBezTo>
                      <a:pt x="37" y="19"/>
                      <a:pt x="37" y="19"/>
                      <a:pt x="37" y="19"/>
                    </a:cubicBezTo>
                    <a:cubicBezTo>
                      <a:pt x="36" y="19"/>
                      <a:pt x="36" y="19"/>
                      <a:pt x="36" y="19"/>
                    </a:cubicBezTo>
                    <a:cubicBezTo>
                      <a:pt x="35" y="19"/>
                      <a:pt x="35" y="19"/>
                      <a:pt x="35" y="19"/>
                    </a:cubicBezTo>
                    <a:cubicBezTo>
                      <a:pt x="35" y="19"/>
                      <a:pt x="35" y="19"/>
                      <a:pt x="35" y="19"/>
                    </a:cubicBezTo>
                    <a:cubicBezTo>
                      <a:pt x="34" y="20"/>
                      <a:pt x="34" y="20"/>
                      <a:pt x="34" y="20"/>
                    </a:cubicBezTo>
                    <a:cubicBezTo>
                      <a:pt x="33" y="19"/>
                      <a:pt x="33" y="19"/>
                      <a:pt x="33" y="19"/>
                    </a:cubicBezTo>
                    <a:cubicBezTo>
                      <a:pt x="31" y="19"/>
                      <a:pt x="31" y="18"/>
                      <a:pt x="30" y="18"/>
                    </a:cubicBezTo>
                    <a:cubicBezTo>
                      <a:pt x="30" y="17"/>
                      <a:pt x="30" y="17"/>
                      <a:pt x="29" y="16"/>
                    </a:cubicBezTo>
                    <a:cubicBezTo>
                      <a:pt x="29" y="16"/>
                      <a:pt x="29" y="16"/>
                      <a:pt x="29" y="16"/>
                    </a:cubicBezTo>
                    <a:cubicBezTo>
                      <a:pt x="29" y="17"/>
                      <a:pt x="29" y="17"/>
                      <a:pt x="29" y="17"/>
                    </a:cubicBezTo>
                    <a:cubicBezTo>
                      <a:pt x="29" y="17"/>
                      <a:pt x="29" y="17"/>
                      <a:pt x="29" y="17"/>
                    </a:cubicBezTo>
                    <a:cubicBezTo>
                      <a:pt x="29" y="18"/>
                      <a:pt x="29" y="18"/>
                      <a:pt x="29" y="18"/>
                    </a:cubicBezTo>
                    <a:cubicBezTo>
                      <a:pt x="30" y="20"/>
                      <a:pt x="30" y="20"/>
                      <a:pt x="30" y="20"/>
                    </a:cubicBezTo>
                    <a:cubicBezTo>
                      <a:pt x="30" y="23"/>
                      <a:pt x="30" y="23"/>
                      <a:pt x="30" y="23"/>
                    </a:cubicBezTo>
                    <a:cubicBezTo>
                      <a:pt x="29" y="23"/>
                      <a:pt x="29" y="23"/>
                      <a:pt x="29" y="23"/>
                    </a:cubicBezTo>
                    <a:cubicBezTo>
                      <a:pt x="29" y="23"/>
                      <a:pt x="28" y="24"/>
                      <a:pt x="28" y="24"/>
                    </a:cubicBezTo>
                    <a:cubicBezTo>
                      <a:pt x="28" y="24"/>
                      <a:pt x="27" y="25"/>
                      <a:pt x="27" y="25"/>
                    </a:cubicBezTo>
                    <a:cubicBezTo>
                      <a:pt x="27" y="26"/>
                      <a:pt x="26" y="27"/>
                      <a:pt x="25" y="28"/>
                    </a:cubicBezTo>
                    <a:cubicBezTo>
                      <a:pt x="25" y="29"/>
                      <a:pt x="25" y="29"/>
                      <a:pt x="25" y="29"/>
                    </a:cubicBezTo>
                    <a:cubicBezTo>
                      <a:pt x="23" y="30"/>
                      <a:pt x="23" y="30"/>
                      <a:pt x="23" y="30"/>
                    </a:cubicBezTo>
                    <a:cubicBezTo>
                      <a:pt x="21" y="32"/>
                      <a:pt x="21" y="32"/>
                      <a:pt x="21" y="32"/>
                    </a:cubicBezTo>
                    <a:cubicBezTo>
                      <a:pt x="21" y="33"/>
                      <a:pt x="21" y="33"/>
                      <a:pt x="21" y="33"/>
                    </a:cubicBezTo>
                    <a:cubicBezTo>
                      <a:pt x="19" y="33"/>
                      <a:pt x="19" y="33"/>
                      <a:pt x="19" y="33"/>
                    </a:cubicBezTo>
                    <a:cubicBezTo>
                      <a:pt x="19" y="36"/>
                      <a:pt x="19" y="36"/>
                      <a:pt x="19" y="36"/>
                    </a:cubicBezTo>
                    <a:cubicBezTo>
                      <a:pt x="17" y="36"/>
                      <a:pt x="17" y="36"/>
                      <a:pt x="17" y="36"/>
                    </a:cubicBezTo>
                    <a:cubicBezTo>
                      <a:pt x="17" y="38"/>
                      <a:pt x="17" y="38"/>
                      <a:pt x="17" y="38"/>
                    </a:cubicBezTo>
                    <a:cubicBezTo>
                      <a:pt x="15" y="39"/>
                      <a:pt x="15" y="39"/>
                      <a:pt x="15" y="39"/>
                    </a:cubicBezTo>
                    <a:cubicBezTo>
                      <a:pt x="14" y="39"/>
                      <a:pt x="14" y="39"/>
                      <a:pt x="13" y="39"/>
                    </a:cubicBezTo>
                    <a:cubicBezTo>
                      <a:pt x="13" y="39"/>
                      <a:pt x="13" y="39"/>
                      <a:pt x="13" y="39"/>
                    </a:cubicBezTo>
                    <a:cubicBezTo>
                      <a:pt x="12" y="39"/>
                      <a:pt x="12" y="39"/>
                      <a:pt x="12" y="39"/>
                    </a:cubicBezTo>
                    <a:cubicBezTo>
                      <a:pt x="12" y="40"/>
                      <a:pt x="12" y="40"/>
                      <a:pt x="12" y="40"/>
                    </a:cubicBezTo>
                    <a:cubicBezTo>
                      <a:pt x="12" y="43"/>
                      <a:pt x="12" y="43"/>
                      <a:pt x="12" y="43"/>
                    </a:cubicBezTo>
                    <a:cubicBezTo>
                      <a:pt x="12" y="43"/>
                      <a:pt x="12" y="43"/>
                      <a:pt x="12" y="43"/>
                    </a:cubicBezTo>
                    <a:cubicBezTo>
                      <a:pt x="12" y="44"/>
                      <a:pt x="11" y="44"/>
                      <a:pt x="11" y="44"/>
                    </a:cubicBezTo>
                    <a:cubicBezTo>
                      <a:pt x="12" y="45"/>
                      <a:pt x="12" y="46"/>
                      <a:pt x="12" y="46"/>
                    </a:cubicBezTo>
                    <a:cubicBezTo>
                      <a:pt x="11" y="48"/>
                      <a:pt x="11" y="48"/>
                      <a:pt x="10" y="49"/>
                    </a:cubicBezTo>
                    <a:cubicBezTo>
                      <a:pt x="9" y="50"/>
                      <a:pt x="9" y="50"/>
                      <a:pt x="9" y="50"/>
                    </a:cubicBezTo>
                    <a:cubicBezTo>
                      <a:pt x="9" y="50"/>
                      <a:pt x="8" y="50"/>
                      <a:pt x="7" y="50"/>
                    </a:cubicBezTo>
                    <a:cubicBezTo>
                      <a:pt x="7" y="50"/>
                      <a:pt x="6" y="51"/>
                      <a:pt x="6" y="51"/>
                    </a:cubicBezTo>
                    <a:cubicBezTo>
                      <a:pt x="4" y="52"/>
                      <a:pt x="4" y="52"/>
                      <a:pt x="4" y="52"/>
                    </a:cubicBezTo>
                    <a:cubicBezTo>
                      <a:pt x="2" y="54"/>
                      <a:pt x="2" y="54"/>
                      <a:pt x="2" y="54"/>
                    </a:cubicBezTo>
                    <a:cubicBezTo>
                      <a:pt x="2" y="54"/>
                      <a:pt x="2" y="54"/>
                      <a:pt x="2" y="54"/>
                    </a:cubicBezTo>
                    <a:cubicBezTo>
                      <a:pt x="2" y="54"/>
                      <a:pt x="2" y="56"/>
                      <a:pt x="1" y="57"/>
                    </a:cubicBezTo>
                    <a:cubicBezTo>
                      <a:pt x="1" y="58"/>
                      <a:pt x="1" y="59"/>
                      <a:pt x="0" y="59"/>
                    </a:cubicBezTo>
                    <a:cubicBezTo>
                      <a:pt x="1" y="60"/>
                      <a:pt x="1" y="60"/>
                      <a:pt x="1" y="60"/>
                    </a:cubicBezTo>
                    <a:cubicBezTo>
                      <a:pt x="0" y="60"/>
                      <a:pt x="0" y="60"/>
                      <a:pt x="0" y="60"/>
                    </a:cubicBezTo>
                    <a:cubicBezTo>
                      <a:pt x="2" y="61"/>
                      <a:pt x="2" y="61"/>
                      <a:pt x="2" y="61"/>
                    </a:cubicBezTo>
                    <a:cubicBezTo>
                      <a:pt x="2" y="61"/>
                      <a:pt x="2" y="61"/>
                      <a:pt x="2" y="61"/>
                    </a:cubicBezTo>
                    <a:cubicBezTo>
                      <a:pt x="3" y="60"/>
                      <a:pt x="3" y="60"/>
                      <a:pt x="3" y="60"/>
                    </a:cubicBezTo>
                    <a:cubicBezTo>
                      <a:pt x="7" y="59"/>
                      <a:pt x="7" y="59"/>
                      <a:pt x="7" y="59"/>
                    </a:cubicBezTo>
                    <a:cubicBezTo>
                      <a:pt x="10" y="58"/>
                      <a:pt x="10" y="58"/>
                      <a:pt x="10" y="58"/>
                    </a:cubicBezTo>
                    <a:cubicBezTo>
                      <a:pt x="11" y="57"/>
                      <a:pt x="13" y="57"/>
                      <a:pt x="13" y="57"/>
                    </a:cubicBezTo>
                    <a:lnTo>
                      <a:pt x="17" y="57"/>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2" name="Freeform 125"/>
              <p:cNvSpPr>
                <a:spLocks/>
              </p:cNvSpPr>
              <p:nvPr/>
            </p:nvSpPr>
            <p:spPr bwMode="auto">
              <a:xfrm>
                <a:off x="2670" y="2500"/>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3" name="Freeform 126"/>
              <p:cNvSpPr>
                <a:spLocks/>
              </p:cNvSpPr>
              <p:nvPr/>
            </p:nvSpPr>
            <p:spPr bwMode="auto">
              <a:xfrm>
                <a:off x="2668" y="2498"/>
                <a:ext cx="2" cy="2"/>
              </a:xfrm>
              <a:custGeom>
                <a:avLst/>
                <a:gdLst>
                  <a:gd name="T0" fmla="*/ 0 w 1"/>
                  <a:gd name="T1" fmla="*/ 1 h 1"/>
                  <a:gd name="T2" fmla="*/ 1 w 1"/>
                  <a:gd name="T3" fmla="*/ 1 h 1"/>
                  <a:gd name="T4" fmla="*/ 1 w 1"/>
                  <a:gd name="T5" fmla="*/ 0 h 1"/>
                  <a:gd name="T6" fmla="*/ 1 w 1"/>
                  <a:gd name="T7" fmla="*/ 0 h 1"/>
                  <a:gd name="T8" fmla="*/ 1 w 1"/>
                  <a:gd name="T9" fmla="*/ 0 h 1"/>
                  <a:gd name="T10" fmla="*/ 1 w 1"/>
                  <a:gd name="T11" fmla="*/ 0 h 1"/>
                  <a:gd name="T12" fmla="*/ 1 w 1"/>
                  <a:gd name="T13" fmla="*/ 0 h 1"/>
                  <a:gd name="T14" fmla="*/ 0 w 1"/>
                  <a:gd name="T15" fmla="*/ 1 h 1"/>
                  <a:gd name="T16" fmla="*/ 1 w 1"/>
                  <a:gd name="T17" fmla="*/ 1 h 1"/>
                  <a:gd name="T18" fmla="*/ 0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0" y="1"/>
                    </a:moveTo>
                    <a:cubicBezTo>
                      <a:pt x="1"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0" y="1"/>
                      <a:pt x="0" y="1"/>
                      <a:pt x="0" y="1"/>
                    </a:cubicBezTo>
                    <a:cubicBezTo>
                      <a:pt x="1" y="1"/>
                      <a:pt x="1" y="1"/>
                      <a:pt x="1" y="1"/>
                    </a:cubicBezTo>
                    <a:cubicBezTo>
                      <a:pt x="1" y="1"/>
                      <a:pt x="0" y="1"/>
                      <a:pt x="0" y="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4" name="Rectangle 127"/>
              <p:cNvSpPr>
                <a:spLocks noChangeArrowheads="1"/>
              </p:cNvSpPr>
              <p:nvPr/>
            </p:nvSpPr>
            <p:spPr bwMode="auto">
              <a:xfrm>
                <a:off x="2676" y="2463"/>
                <a:ext cx="1"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65" name="Freeform 128"/>
              <p:cNvSpPr>
                <a:spLocks/>
              </p:cNvSpPr>
              <p:nvPr/>
            </p:nvSpPr>
            <p:spPr bwMode="auto">
              <a:xfrm>
                <a:off x="2913" y="2498"/>
                <a:ext cx="183" cy="140"/>
              </a:xfrm>
              <a:custGeom>
                <a:avLst/>
                <a:gdLst>
                  <a:gd name="T0" fmla="*/ 85 w 91"/>
                  <a:gd name="T1" fmla="*/ 6 h 70"/>
                  <a:gd name="T2" fmla="*/ 84 w 91"/>
                  <a:gd name="T3" fmla="*/ 3 h 70"/>
                  <a:gd name="T4" fmla="*/ 83 w 91"/>
                  <a:gd name="T5" fmla="*/ 2 h 70"/>
                  <a:gd name="T6" fmla="*/ 81 w 91"/>
                  <a:gd name="T7" fmla="*/ 0 h 70"/>
                  <a:gd name="T8" fmla="*/ 75 w 91"/>
                  <a:gd name="T9" fmla="*/ 6 h 70"/>
                  <a:gd name="T10" fmla="*/ 66 w 91"/>
                  <a:gd name="T11" fmla="*/ 11 h 70"/>
                  <a:gd name="T12" fmla="*/ 53 w 91"/>
                  <a:gd name="T13" fmla="*/ 14 h 70"/>
                  <a:gd name="T14" fmla="*/ 40 w 91"/>
                  <a:gd name="T15" fmla="*/ 21 h 70"/>
                  <a:gd name="T16" fmla="*/ 32 w 91"/>
                  <a:gd name="T17" fmla="*/ 27 h 70"/>
                  <a:gd name="T18" fmla="*/ 14 w 91"/>
                  <a:gd name="T19" fmla="*/ 25 h 70"/>
                  <a:gd name="T20" fmla="*/ 5 w 91"/>
                  <a:gd name="T21" fmla="*/ 28 h 70"/>
                  <a:gd name="T22" fmla="*/ 3 w 91"/>
                  <a:gd name="T23" fmla="*/ 30 h 70"/>
                  <a:gd name="T24" fmla="*/ 0 w 91"/>
                  <a:gd name="T25" fmla="*/ 32 h 70"/>
                  <a:gd name="T26" fmla="*/ 3 w 91"/>
                  <a:gd name="T27" fmla="*/ 35 h 70"/>
                  <a:gd name="T28" fmla="*/ 8 w 91"/>
                  <a:gd name="T29" fmla="*/ 37 h 70"/>
                  <a:gd name="T30" fmla="*/ 4 w 91"/>
                  <a:gd name="T31" fmla="*/ 44 h 70"/>
                  <a:gd name="T32" fmla="*/ 7 w 91"/>
                  <a:gd name="T33" fmla="*/ 45 h 70"/>
                  <a:gd name="T34" fmla="*/ 7 w 91"/>
                  <a:gd name="T35" fmla="*/ 51 h 70"/>
                  <a:gd name="T36" fmla="*/ 7 w 91"/>
                  <a:gd name="T37" fmla="*/ 56 h 70"/>
                  <a:gd name="T38" fmla="*/ 14 w 91"/>
                  <a:gd name="T39" fmla="*/ 62 h 70"/>
                  <a:gd name="T40" fmla="*/ 11 w 91"/>
                  <a:gd name="T41" fmla="*/ 63 h 70"/>
                  <a:gd name="T42" fmla="*/ 11 w 91"/>
                  <a:gd name="T43" fmla="*/ 65 h 70"/>
                  <a:gd name="T44" fmla="*/ 7 w 91"/>
                  <a:gd name="T45" fmla="*/ 66 h 70"/>
                  <a:gd name="T46" fmla="*/ 6 w 91"/>
                  <a:gd name="T47" fmla="*/ 68 h 70"/>
                  <a:gd name="T48" fmla="*/ 10 w 91"/>
                  <a:gd name="T49" fmla="*/ 69 h 70"/>
                  <a:gd name="T50" fmla="*/ 15 w 91"/>
                  <a:gd name="T51" fmla="*/ 70 h 70"/>
                  <a:gd name="T52" fmla="*/ 17 w 91"/>
                  <a:gd name="T53" fmla="*/ 69 h 70"/>
                  <a:gd name="T54" fmla="*/ 18 w 91"/>
                  <a:gd name="T55" fmla="*/ 67 h 70"/>
                  <a:gd name="T56" fmla="*/ 20 w 91"/>
                  <a:gd name="T57" fmla="*/ 66 h 70"/>
                  <a:gd name="T58" fmla="*/ 24 w 91"/>
                  <a:gd name="T59" fmla="*/ 67 h 70"/>
                  <a:gd name="T60" fmla="*/ 30 w 91"/>
                  <a:gd name="T61" fmla="*/ 66 h 70"/>
                  <a:gd name="T62" fmla="*/ 34 w 91"/>
                  <a:gd name="T63" fmla="*/ 63 h 70"/>
                  <a:gd name="T64" fmla="*/ 35 w 91"/>
                  <a:gd name="T65" fmla="*/ 59 h 70"/>
                  <a:gd name="T66" fmla="*/ 37 w 91"/>
                  <a:gd name="T67" fmla="*/ 59 h 70"/>
                  <a:gd name="T68" fmla="*/ 39 w 91"/>
                  <a:gd name="T69" fmla="*/ 62 h 70"/>
                  <a:gd name="T70" fmla="*/ 42 w 91"/>
                  <a:gd name="T71" fmla="*/ 65 h 70"/>
                  <a:gd name="T72" fmla="*/ 47 w 91"/>
                  <a:gd name="T73" fmla="*/ 64 h 70"/>
                  <a:gd name="T74" fmla="*/ 50 w 91"/>
                  <a:gd name="T75" fmla="*/ 64 h 70"/>
                  <a:gd name="T76" fmla="*/ 54 w 91"/>
                  <a:gd name="T77" fmla="*/ 66 h 70"/>
                  <a:gd name="T78" fmla="*/ 57 w 91"/>
                  <a:gd name="T79" fmla="*/ 65 h 70"/>
                  <a:gd name="T80" fmla="*/ 61 w 91"/>
                  <a:gd name="T81" fmla="*/ 63 h 70"/>
                  <a:gd name="T82" fmla="*/ 58 w 91"/>
                  <a:gd name="T83" fmla="*/ 59 h 70"/>
                  <a:gd name="T84" fmla="*/ 60 w 91"/>
                  <a:gd name="T85" fmla="*/ 57 h 70"/>
                  <a:gd name="T86" fmla="*/ 59 w 91"/>
                  <a:gd name="T87" fmla="*/ 53 h 70"/>
                  <a:gd name="T88" fmla="*/ 57 w 91"/>
                  <a:gd name="T89" fmla="*/ 53 h 70"/>
                  <a:gd name="T90" fmla="*/ 62 w 91"/>
                  <a:gd name="T91" fmla="*/ 50 h 70"/>
                  <a:gd name="T92" fmla="*/ 65 w 91"/>
                  <a:gd name="T93" fmla="*/ 48 h 70"/>
                  <a:gd name="T94" fmla="*/ 69 w 91"/>
                  <a:gd name="T95" fmla="*/ 47 h 70"/>
                  <a:gd name="T96" fmla="*/ 69 w 91"/>
                  <a:gd name="T97" fmla="*/ 43 h 70"/>
                  <a:gd name="T98" fmla="*/ 69 w 91"/>
                  <a:gd name="T99" fmla="*/ 38 h 70"/>
                  <a:gd name="T100" fmla="*/ 65 w 91"/>
                  <a:gd name="T101" fmla="*/ 35 h 70"/>
                  <a:gd name="T102" fmla="*/ 66 w 91"/>
                  <a:gd name="T103" fmla="*/ 30 h 70"/>
                  <a:gd name="T104" fmla="*/ 70 w 91"/>
                  <a:gd name="T105" fmla="*/ 29 h 70"/>
                  <a:gd name="T106" fmla="*/ 75 w 91"/>
                  <a:gd name="T107" fmla="*/ 26 h 70"/>
                  <a:gd name="T108" fmla="*/ 79 w 91"/>
                  <a:gd name="T109" fmla="*/ 24 h 70"/>
                  <a:gd name="T110" fmla="*/ 80 w 91"/>
                  <a:gd name="T111" fmla="*/ 21 h 70"/>
                  <a:gd name="T112" fmla="*/ 84 w 91"/>
                  <a:gd name="T113" fmla="*/ 18 h 70"/>
                  <a:gd name="T114" fmla="*/ 85 w 91"/>
                  <a:gd name="T115" fmla="*/ 16 h 70"/>
                  <a:gd name="T116" fmla="*/ 91 w 91"/>
                  <a:gd name="T117" fmla="*/ 1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1" h="70">
                    <a:moveTo>
                      <a:pt x="86" y="7"/>
                    </a:moveTo>
                    <a:cubicBezTo>
                      <a:pt x="85" y="6"/>
                      <a:pt x="85" y="6"/>
                      <a:pt x="85" y="6"/>
                    </a:cubicBezTo>
                    <a:cubicBezTo>
                      <a:pt x="85" y="6"/>
                      <a:pt x="85" y="6"/>
                      <a:pt x="85" y="6"/>
                    </a:cubicBezTo>
                    <a:cubicBezTo>
                      <a:pt x="85" y="6"/>
                      <a:pt x="85" y="5"/>
                      <a:pt x="85" y="5"/>
                    </a:cubicBezTo>
                    <a:cubicBezTo>
                      <a:pt x="84" y="4"/>
                      <a:pt x="84" y="4"/>
                      <a:pt x="84" y="4"/>
                    </a:cubicBezTo>
                    <a:cubicBezTo>
                      <a:pt x="84" y="3"/>
                      <a:pt x="84" y="3"/>
                      <a:pt x="84" y="3"/>
                    </a:cubicBezTo>
                    <a:cubicBezTo>
                      <a:pt x="84" y="3"/>
                      <a:pt x="84" y="3"/>
                      <a:pt x="84" y="3"/>
                    </a:cubicBezTo>
                    <a:cubicBezTo>
                      <a:pt x="83" y="3"/>
                      <a:pt x="83" y="2"/>
                      <a:pt x="83" y="2"/>
                    </a:cubicBezTo>
                    <a:cubicBezTo>
                      <a:pt x="83" y="2"/>
                      <a:pt x="83" y="2"/>
                      <a:pt x="83" y="2"/>
                    </a:cubicBezTo>
                    <a:cubicBezTo>
                      <a:pt x="83" y="1"/>
                      <a:pt x="83" y="1"/>
                      <a:pt x="83" y="1"/>
                    </a:cubicBezTo>
                    <a:cubicBezTo>
                      <a:pt x="81" y="0"/>
                      <a:pt x="81" y="0"/>
                      <a:pt x="81" y="0"/>
                    </a:cubicBezTo>
                    <a:cubicBezTo>
                      <a:pt x="81" y="0"/>
                      <a:pt x="81" y="0"/>
                      <a:pt x="81" y="0"/>
                    </a:cubicBezTo>
                    <a:cubicBezTo>
                      <a:pt x="80" y="2"/>
                      <a:pt x="80" y="2"/>
                      <a:pt x="80" y="2"/>
                    </a:cubicBezTo>
                    <a:cubicBezTo>
                      <a:pt x="76" y="4"/>
                      <a:pt x="76" y="4"/>
                      <a:pt x="76" y="4"/>
                    </a:cubicBezTo>
                    <a:cubicBezTo>
                      <a:pt x="75" y="6"/>
                      <a:pt x="75" y="6"/>
                      <a:pt x="75" y="6"/>
                    </a:cubicBezTo>
                    <a:cubicBezTo>
                      <a:pt x="77" y="14"/>
                      <a:pt x="77" y="14"/>
                      <a:pt x="77" y="14"/>
                    </a:cubicBezTo>
                    <a:cubicBezTo>
                      <a:pt x="69" y="10"/>
                      <a:pt x="69" y="10"/>
                      <a:pt x="69" y="10"/>
                    </a:cubicBezTo>
                    <a:cubicBezTo>
                      <a:pt x="66" y="11"/>
                      <a:pt x="66" y="11"/>
                      <a:pt x="66" y="11"/>
                    </a:cubicBezTo>
                    <a:cubicBezTo>
                      <a:pt x="63" y="12"/>
                      <a:pt x="63" y="12"/>
                      <a:pt x="63" y="12"/>
                    </a:cubicBezTo>
                    <a:cubicBezTo>
                      <a:pt x="59" y="16"/>
                      <a:pt x="59" y="16"/>
                      <a:pt x="59" y="16"/>
                    </a:cubicBezTo>
                    <a:cubicBezTo>
                      <a:pt x="53" y="14"/>
                      <a:pt x="53" y="14"/>
                      <a:pt x="53" y="14"/>
                    </a:cubicBezTo>
                    <a:cubicBezTo>
                      <a:pt x="44" y="15"/>
                      <a:pt x="44" y="15"/>
                      <a:pt x="44" y="15"/>
                    </a:cubicBezTo>
                    <a:cubicBezTo>
                      <a:pt x="42" y="16"/>
                      <a:pt x="42" y="16"/>
                      <a:pt x="42" y="16"/>
                    </a:cubicBezTo>
                    <a:cubicBezTo>
                      <a:pt x="40" y="21"/>
                      <a:pt x="40" y="21"/>
                      <a:pt x="40" y="21"/>
                    </a:cubicBezTo>
                    <a:cubicBezTo>
                      <a:pt x="37" y="22"/>
                      <a:pt x="37" y="22"/>
                      <a:pt x="37" y="22"/>
                    </a:cubicBezTo>
                    <a:cubicBezTo>
                      <a:pt x="35" y="25"/>
                      <a:pt x="35" y="25"/>
                      <a:pt x="35" y="25"/>
                    </a:cubicBezTo>
                    <a:cubicBezTo>
                      <a:pt x="32" y="27"/>
                      <a:pt x="32" y="27"/>
                      <a:pt x="32" y="27"/>
                    </a:cubicBezTo>
                    <a:cubicBezTo>
                      <a:pt x="31" y="27"/>
                      <a:pt x="31" y="27"/>
                      <a:pt x="31" y="27"/>
                    </a:cubicBezTo>
                    <a:cubicBezTo>
                      <a:pt x="22" y="26"/>
                      <a:pt x="22" y="26"/>
                      <a:pt x="22" y="26"/>
                    </a:cubicBezTo>
                    <a:cubicBezTo>
                      <a:pt x="14" y="25"/>
                      <a:pt x="14" y="25"/>
                      <a:pt x="14" y="25"/>
                    </a:cubicBezTo>
                    <a:cubicBezTo>
                      <a:pt x="8" y="24"/>
                      <a:pt x="8" y="24"/>
                      <a:pt x="8" y="24"/>
                    </a:cubicBezTo>
                    <a:cubicBezTo>
                      <a:pt x="8" y="26"/>
                      <a:pt x="7" y="27"/>
                      <a:pt x="7" y="27"/>
                    </a:cubicBezTo>
                    <a:cubicBezTo>
                      <a:pt x="7" y="28"/>
                      <a:pt x="6" y="28"/>
                      <a:pt x="5" y="28"/>
                    </a:cubicBezTo>
                    <a:cubicBezTo>
                      <a:pt x="4" y="28"/>
                      <a:pt x="4" y="28"/>
                      <a:pt x="4" y="28"/>
                    </a:cubicBezTo>
                    <a:cubicBezTo>
                      <a:pt x="4" y="28"/>
                      <a:pt x="4" y="28"/>
                      <a:pt x="4" y="28"/>
                    </a:cubicBezTo>
                    <a:cubicBezTo>
                      <a:pt x="3" y="30"/>
                      <a:pt x="3" y="30"/>
                      <a:pt x="3" y="30"/>
                    </a:cubicBezTo>
                    <a:cubicBezTo>
                      <a:pt x="3" y="30"/>
                      <a:pt x="3" y="30"/>
                      <a:pt x="3" y="30"/>
                    </a:cubicBezTo>
                    <a:cubicBezTo>
                      <a:pt x="3" y="30"/>
                      <a:pt x="2" y="31"/>
                      <a:pt x="1" y="32"/>
                    </a:cubicBezTo>
                    <a:cubicBezTo>
                      <a:pt x="0" y="32"/>
                      <a:pt x="0" y="32"/>
                      <a:pt x="0" y="32"/>
                    </a:cubicBezTo>
                    <a:cubicBezTo>
                      <a:pt x="0" y="34"/>
                      <a:pt x="0" y="34"/>
                      <a:pt x="0" y="34"/>
                    </a:cubicBezTo>
                    <a:cubicBezTo>
                      <a:pt x="1" y="34"/>
                      <a:pt x="1" y="34"/>
                      <a:pt x="1" y="34"/>
                    </a:cubicBezTo>
                    <a:cubicBezTo>
                      <a:pt x="3" y="35"/>
                      <a:pt x="3" y="35"/>
                      <a:pt x="3" y="35"/>
                    </a:cubicBezTo>
                    <a:cubicBezTo>
                      <a:pt x="4" y="35"/>
                      <a:pt x="4" y="35"/>
                      <a:pt x="4" y="35"/>
                    </a:cubicBezTo>
                    <a:cubicBezTo>
                      <a:pt x="5" y="35"/>
                      <a:pt x="5" y="35"/>
                      <a:pt x="5" y="35"/>
                    </a:cubicBezTo>
                    <a:cubicBezTo>
                      <a:pt x="8" y="37"/>
                      <a:pt x="8" y="37"/>
                      <a:pt x="8" y="37"/>
                    </a:cubicBezTo>
                    <a:cubicBezTo>
                      <a:pt x="7" y="40"/>
                      <a:pt x="7" y="40"/>
                      <a:pt x="7" y="40"/>
                    </a:cubicBezTo>
                    <a:cubicBezTo>
                      <a:pt x="7" y="41"/>
                      <a:pt x="7" y="41"/>
                      <a:pt x="7" y="41"/>
                    </a:cubicBezTo>
                    <a:cubicBezTo>
                      <a:pt x="7" y="41"/>
                      <a:pt x="4" y="43"/>
                      <a:pt x="4" y="44"/>
                    </a:cubicBezTo>
                    <a:cubicBezTo>
                      <a:pt x="4" y="44"/>
                      <a:pt x="4" y="44"/>
                      <a:pt x="4" y="44"/>
                    </a:cubicBezTo>
                    <a:cubicBezTo>
                      <a:pt x="4" y="44"/>
                      <a:pt x="4" y="44"/>
                      <a:pt x="5" y="44"/>
                    </a:cubicBezTo>
                    <a:cubicBezTo>
                      <a:pt x="5" y="44"/>
                      <a:pt x="6" y="44"/>
                      <a:pt x="7" y="45"/>
                    </a:cubicBezTo>
                    <a:cubicBezTo>
                      <a:pt x="7" y="45"/>
                      <a:pt x="8" y="46"/>
                      <a:pt x="8" y="46"/>
                    </a:cubicBezTo>
                    <a:cubicBezTo>
                      <a:pt x="8" y="47"/>
                      <a:pt x="8" y="48"/>
                      <a:pt x="8" y="49"/>
                    </a:cubicBezTo>
                    <a:cubicBezTo>
                      <a:pt x="8" y="50"/>
                      <a:pt x="8" y="50"/>
                      <a:pt x="7" y="51"/>
                    </a:cubicBezTo>
                    <a:cubicBezTo>
                      <a:pt x="7" y="52"/>
                      <a:pt x="7" y="52"/>
                      <a:pt x="7" y="52"/>
                    </a:cubicBezTo>
                    <a:cubicBezTo>
                      <a:pt x="7" y="52"/>
                      <a:pt x="10" y="54"/>
                      <a:pt x="10" y="54"/>
                    </a:cubicBezTo>
                    <a:cubicBezTo>
                      <a:pt x="7" y="56"/>
                      <a:pt x="7" y="56"/>
                      <a:pt x="7" y="56"/>
                    </a:cubicBezTo>
                    <a:cubicBezTo>
                      <a:pt x="7" y="56"/>
                      <a:pt x="7" y="56"/>
                      <a:pt x="7" y="56"/>
                    </a:cubicBezTo>
                    <a:cubicBezTo>
                      <a:pt x="7" y="59"/>
                      <a:pt x="9" y="59"/>
                      <a:pt x="11" y="61"/>
                    </a:cubicBezTo>
                    <a:cubicBezTo>
                      <a:pt x="12" y="62"/>
                      <a:pt x="15" y="62"/>
                      <a:pt x="14" y="62"/>
                    </a:cubicBezTo>
                    <a:cubicBezTo>
                      <a:pt x="14" y="63"/>
                      <a:pt x="14" y="63"/>
                      <a:pt x="13" y="63"/>
                    </a:cubicBezTo>
                    <a:cubicBezTo>
                      <a:pt x="13" y="63"/>
                      <a:pt x="13" y="63"/>
                      <a:pt x="12" y="63"/>
                    </a:cubicBezTo>
                    <a:cubicBezTo>
                      <a:pt x="12" y="63"/>
                      <a:pt x="11" y="63"/>
                      <a:pt x="11" y="63"/>
                    </a:cubicBezTo>
                    <a:cubicBezTo>
                      <a:pt x="10" y="63"/>
                      <a:pt x="10" y="64"/>
                      <a:pt x="10" y="64"/>
                    </a:cubicBezTo>
                    <a:cubicBezTo>
                      <a:pt x="10" y="64"/>
                      <a:pt x="10" y="64"/>
                      <a:pt x="10" y="64"/>
                    </a:cubicBezTo>
                    <a:cubicBezTo>
                      <a:pt x="11" y="64"/>
                      <a:pt x="10" y="64"/>
                      <a:pt x="11" y="65"/>
                    </a:cubicBezTo>
                    <a:cubicBezTo>
                      <a:pt x="11" y="66"/>
                      <a:pt x="10" y="65"/>
                      <a:pt x="10" y="65"/>
                    </a:cubicBezTo>
                    <a:cubicBezTo>
                      <a:pt x="9" y="65"/>
                      <a:pt x="9" y="65"/>
                      <a:pt x="9" y="66"/>
                    </a:cubicBezTo>
                    <a:cubicBezTo>
                      <a:pt x="9" y="66"/>
                      <a:pt x="8" y="66"/>
                      <a:pt x="7" y="66"/>
                    </a:cubicBezTo>
                    <a:cubicBezTo>
                      <a:pt x="7" y="66"/>
                      <a:pt x="6" y="66"/>
                      <a:pt x="5" y="66"/>
                    </a:cubicBezTo>
                    <a:cubicBezTo>
                      <a:pt x="5" y="66"/>
                      <a:pt x="6" y="67"/>
                      <a:pt x="6" y="67"/>
                    </a:cubicBezTo>
                    <a:cubicBezTo>
                      <a:pt x="6" y="67"/>
                      <a:pt x="6" y="68"/>
                      <a:pt x="6" y="68"/>
                    </a:cubicBezTo>
                    <a:cubicBezTo>
                      <a:pt x="6" y="69"/>
                      <a:pt x="7" y="69"/>
                      <a:pt x="7" y="69"/>
                    </a:cubicBezTo>
                    <a:cubicBezTo>
                      <a:pt x="7" y="69"/>
                      <a:pt x="8" y="69"/>
                      <a:pt x="9" y="69"/>
                    </a:cubicBezTo>
                    <a:cubicBezTo>
                      <a:pt x="9" y="69"/>
                      <a:pt x="10" y="69"/>
                      <a:pt x="10" y="69"/>
                    </a:cubicBezTo>
                    <a:cubicBezTo>
                      <a:pt x="10" y="69"/>
                      <a:pt x="12" y="69"/>
                      <a:pt x="12" y="69"/>
                    </a:cubicBezTo>
                    <a:cubicBezTo>
                      <a:pt x="13" y="69"/>
                      <a:pt x="14" y="70"/>
                      <a:pt x="14" y="70"/>
                    </a:cubicBezTo>
                    <a:cubicBezTo>
                      <a:pt x="14" y="70"/>
                      <a:pt x="15" y="70"/>
                      <a:pt x="15" y="70"/>
                    </a:cubicBezTo>
                    <a:cubicBezTo>
                      <a:pt x="16" y="70"/>
                      <a:pt x="16" y="70"/>
                      <a:pt x="16" y="70"/>
                    </a:cubicBezTo>
                    <a:cubicBezTo>
                      <a:pt x="16" y="70"/>
                      <a:pt x="16" y="69"/>
                      <a:pt x="16" y="69"/>
                    </a:cubicBezTo>
                    <a:cubicBezTo>
                      <a:pt x="16" y="69"/>
                      <a:pt x="17" y="69"/>
                      <a:pt x="17" y="69"/>
                    </a:cubicBezTo>
                    <a:cubicBezTo>
                      <a:pt x="18" y="69"/>
                      <a:pt x="18" y="68"/>
                      <a:pt x="18" y="68"/>
                    </a:cubicBezTo>
                    <a:cubicBezTo>
                      <a:pt x="19" y="68"/>
                      <a:pt x="19" y="68"/>
                      <a:pt x="19" y="67"/>
                    </a:cubicBezTo>
                    <a:cubicBezTo>
                      <a:pt x="19" y="67"/>
                      <a:pt x="18" y="67"/>
                      <a:pt x="18" y="67"/>
                    </a:cubicBezTo>
                    <a:cubicBezTo>
                      <a:pt x="18" y="66"/>
                      <a:pt x="18" y="66"/>
                      <a:pt x="18" y="66"/>
                    </a:cubicBezTo>
                    <a:cubicBezTo>
                      <a:pt x="18" y="66"/>
                      <a:pt x="19" y="66"/>
                      <a:pt x="19" y="66"/>
                    </a:cubicBezTo>
                    <a:cubicBezTo>
                      <a:pt x="19" y="66"/>
                      <a:pt x="20" y="66"/>
                      <a:pt x="20" y="66"/>
                    </a:cubicBezTo>
                    <a:cubicBezTo>
                      <a:pt x="21" y="66"/>
                      <a:pt x="21" y="67"/>
                      <a:pt x="22" y="67"/>
                    </a:cubicBezTo>
                    <a:cubicBezTo>
                      <a:pt x="22" y="67"/>
                      <a:pt x="23" y="67"/>
                      <a:pt x="23" y="67"/>
                    </a:cubicBezTo>
                    <a:cubicBezTo>
                      <a:pt x="23" y="67"/>
                      <a:pt x="24" y="67"/>
                      <a:pt x="24" y="67"/>
                    </a:cubicBezTo>
                    <a:cubicBezTo>
                      <a:pt x="26" y="66"/>
                      <a:pt x="26" y="66"/>
                      <a:pt x="26" y="66"/>
                    </a:cubicBezTo>
                    <a:cubicBezTo>
                      <a:pt x="28" y="66"/>
                      <a:pt x="28" y="66"/>
                      <a:pt x="28" y="66"/>
                    </a:cubicBezTo>
                    <a:cubicBezTo>
                      <a:pt x="30" y="66"/>
                      <a:pt x="30" y="66"/>
                      <a:pt x="30" y="66"/>
                    </a:cubicBezTo>
                    <a:cubicBezTo>
                      <a:pt x="30" y="66"/>
                      <a:pt x="31" y="65"/>
                      <a:pt x="32" y="65"/>
                    </a:cubicBezTo>
                    <a:cubicBezTo>
                      <a:pt x="32" y="64"/>
                      <a:pt x="32" y="64"/>
                      <a:pt x="33" y="64"/>
                    </a:cubicBezTo>
                    <a:cubicBezTo>
                      <a:pt x="33" y="64"/>
                      <a:pt x="34" y="63"/>
                      <a:pt x="34" y="63"/>
                    </a:cubicBezTo>
                    <a:cubicBezTo>
                      <a:pt x="34" y="62"/>
                      <a:pt x="34" y="62"/>
                      <a:pt x="33" y="62"/>
                    </a:cubicBezTo>
                    <a:cubicBezTo>
                      <a:pt x="33" y="61"/>
                      <a:pt x="34" y="61"/>
                      <a:pt x="34" y="60"/>
                    </a:cubicBezTo>
                    <a:cubicBezTo>
                      <a:pt x="34" y="60"/>
                      <a:pt x="35" y="59"/>
                      <a:pt x="35" y="59"/>
                    </a:cubicBezTo>
                    <a:cubicBezTo>
                      <a:pt x="35" y="59"/>
                      <a:pt x="35" y="58"/>
                      <a:pt x="36" y="58"/>
                    </a:cubicBezTo>
                    <a:cubicBezTo>
                      <a:pt x="36" y="57"/>
                      <a:pt x="36" y="57"/>
                      <a:pt x="36" y="57"/>
                    </a:cubicBezTo>
                    <a:cubicBezTo>
                      <a:pt x="37" y="59"/>
                      <a:pt x="37" y="59"/>
                      <a:pt x="37" y="59"/>
                    </a:cubicBezTo>
                    <a:cubicBezTo>
                      <a:pt x="37" y="59"/>
                      <a:pt x="38" y="60"/>
                      <a:pt x="38" y="60"/>
                    </a:cubicBezTo>
                    <a:cubicBezTo>
                      <a:pt x="38" y="61"/>
                      <a:pt x="39" y="61"/>
                      <a:pt x="39" y="61"/>
                    </a:cubicBezTo>
                    <a:cubicBezTo>
                      <a:pt x="40" y="61"/>
                      <a:pt x="39" y="61"/>
                      <a:pt x="39" y="62"/>
                    </a:cubicBezTo>
                    <a:cubicBezTo>
                      <a:pt x="39" y="63"/>
                      <a:pt x="39" y="63"/>
                      <a:pt x="40" y="63"/>
                    </a:cubicBezTo>
                    <a:cubicBezTo>
                      <a:pt x="40" y="63"/>
                      <a:pt x="40" y="63"/>
                      <a:pt x="41" y="63"/>
                    </a:cubicBezTo>
                    <a:cubicBezTo>
                      <a:pt x="41" y="63"/>
                      <a:pt x="42" y="64"/>
                      <a:pt x="42" y="65"/>
                    </a:cubicBezTo>
                    <a:cubicBezTo>
                      <a:pt x="43" y="65"/>
                      <a:pt x="44" y="66"/>
                      <a:pt x="45" y="66"/>
                    </a:cubicBezTo>
                    <a:cubicBezTo>
                      <a:pt x="46" y="66"/>
                      <a:pt x="45" y="66"/>
                      <a:pt x="46" y="65"/>
                    </a:cubicBezTo>
                    <a:cubicBezTo>
                      <a:pt x="47" y="65"/>
                      <a:pt x="47" y="64"/>
                      <a:pt x="47" y="64"/>
                    </a:cubicBezTo>
                    <a:cubicBezTo>
                      <a:pt x="47" y="63"/>
                      <a:pt x="47" y="63"/>
                      <a:pt x="47" y="63"/>
                    </a:cubicBezTo>
                    <a:cubicBezTo>
                      <a:pt x="48" y="64"/>
                      <a:pt x="48" y="64"/>
                      <a:pt x="48" y="64"/>
                    </a:cubicBezTo>
                    <a:cubicBezTo>
                      <a:pt x="50" y="64"/>
                      <a:pt x="50" y="64"/>
                      <a:pt x="50" y="64"/>
                    </a:cubicBezTo>
                    <a:cubicBezTo>
                      <a:pt x="50" y="64"/>
                      <a:pt x="51" y="64"/>
                      <a:pt x="51" y="64"/>
                    </a:cubicBezTo>
                    <a:cubicBezTo>
                      <a:pt x="51" y="64"/>
                      <a:pt x="52" y="65"/>
                      <a:pt x="52" y="65"/>
                    </a:cubicBezTo>
                    <a:cubicBezTo>
                      <a:pt x="52" y="65"/>
                      <a:pt x="53" y="65"/>
                      <a:pt x="54" y="66"/>
                    </a:cubicBezTo>
                    <a:cubicBezTo>
                      <a:pt x="56" y="66"/>
                      <a:pt x="55" y="66"/>
                      <a:pt x="55" y="66"/>
                    </a:cubicBezTo>
                    <a:cubicBezTo>
                      <a:pt x="55" y="66"/>
                      <a:pt x="56" y="66"/>
                      <a:pt x="56" y="66"/>
                    </a:cubicBezTo>
                    <a:cubicBezTo>
                      <a:pt x="56" y="66"/>
                      <a:pt x="57" y="65"/>
                      <a:pt x="57" y="65"/>
                    </a:cubicBezTo>
                    <a:cubicBezTo>
                      <a:pt x="57" y="64"/>
                      <a:pt x="59" y="65"/>
                      <a:pt x="59" y="65"/>
                    </a:cubicBezTo>
                    <a:cubicBezTo>
                      <a:pt x="59" y="65"/>
                      <a:pt x="61" y="64"/>
                      <a:pt x="61" y="64"/>
                    </a:cubicBezTo>
                    <a:cubicBezTo>
                      <a:pt x="61" y="64"/>
                      <a:pt x="61" y="63"/>
                      <a:pt x="61" y="63"/>
                    </a:cubicBezTo>
                    <a:cubicBezTo>
                      <a:pt x="60" y="62"/>
                      <a:pt x="60" y="62"/>
                      <a:pt x="60" y="62"/>
                    </a:cubicBezTo>
                    <a:cubicBezTo>
                      <a:pt x="60" y="62"/>
                      <a:pt x="58" y="61"/>
                      <a:pt x="58" y="61"/>
                    </a:cubicBezTo>
                    <a:cubicBezTo>
                      <a:pt x="58" y="60"/>
                      <a:pt x="58" y="59"/>
                      <a:pt x="58" y="59"/>
                    </a:cubicBezTo>
                    <a:cubicBezTo>
                      <a:pt x="58" y="59"/>
                      <a:pt x="58" y="58"/>
                      <a:pt x="58" y="58"/>
                    </a:cubicBezTo>
                    <a:cubicBezTo>
                      <a:pt x="58" y="58"/>
                      <a:pt x="58" y="58"/>
                      <a:pt x="59" y="57"/>
                    </a:cubicBezTo>
                    <a:cubicBezTo>
                      <a:pt x="59" y="57"/>
                      <a:pt x="59" y="57"/>
                      <a:pt x="60" y="57"/>
                    </a:cubicBezTo>
                    <a:cubicBezTo>
                      <a:pt x="60" y="56"/>
                      <a:pt x="61" y="56"/>
                      <a:pt x="61" y="56"/>
                    </a:cubicBezTo>
                    <a:cubicBezTo>
                      <a:pt x="60" y="54"/>
                      <a:pt x="60" y="54"/>
                      <a:pt x="60" y="54"/>
                    </a:cubicBezTo>
                    <a:cubicBezTo>
                      <a:pt x="60" y="54"/>
                      <a:pt x="59" y="54"/>
                      <a:pt x="59" y="53"/>
                    </a:cubicBezTo>
                    <a:cubicBezTo>
                      <a:pt x="59" y="53"/>
                      <a:pt x="59" y="54"/>
                      <a:pt x="59" y="54"/>
                    </a:cubicBezTo>
                    <a:cubicBezTo>
                      <a:pt x="59" y="54"/>
                      <a:pt x="58" y="54"/>
                      <a:pt x="58" y="54"/>
                    </a:cubicBezTo>
                    <a:cubicBezTo>
                      <a:pt x="57" y="53"/>
                      <a:pt x="57" y="53"/>
                      <a:pt x="57" y="53"/>
                    </a:cubicBezTo>
                    <a:cubicBezTo>
                      <a:pt x="58" y="52"/>
                      <a:pt x="58" y="52"/>
                      <a:pt x="58" y="52"/>
                    </a:cubicBezTo>
                    <a:cubicBezTo>
                      <a:pt x="60" y="51"/>
                      <a:pt x="60" y="51"/>
                      <a:pt x="60" y="51"/>
                    </a:cubicBezTo>
                    <a:cubicBezTo>
                      <a:pt x="62" y="50"/>
                      <a:pt x="62" y="50"/>
                      <a:pt x="62" y="50"/>
                    </a:cubicBezTo>
                    <a:cubicBezTo>
                      <a:pt x="62" y="48"/>
                      <a:pt x="62" y="48"/>
                      <a:pt x="62" y="48"/>
                    </a:cubicBezTo>
                    <a:cubicBezTo>
                      <a:pt x="63" y="49"/>
                      <a:pt x="63" y="49"/>
                      <a:pt x="63" y="49"/>
                    </a:cubicBezTo>
                    <a:cubicBezTo>
                      <a:pt x="65" y="48"/>
                      <a:pt x="65" y="48"/>
                      <a:pt x="65" y="48"/>
                    </a:cubicBezTo>
                    <a:cubicBezTo>
                      <a:pt x="65" y="48"/>
                      <a:pt x="66" y="48"/>
                      <a:pt x="66" y="48"/>
                    </a:cubicBezTo>
                    <a:cubicBezTo>
                      <a:pt x="66" y="48"/>
                      <a:pt x="67" y="48"/>
                      <a:pt x="68" y="48"/>
                    </a:cubicBezTo>
                    <a:cubicBezTo>
                      <a:pt x="68" y="48"/>
                      <a:pt x="69" y="47"/>
                      <a:pt x="69" y="47"/>
                    </a:cubicBezTo>
                    <a:cubicBezTo>
                      <a:pt x="70" y="46"/>
                      <a:pt x="69" y="46"/>
                      <a:pt x="69" y="46"/>
                    </a:cubicBezTo>
                    <a:cubicBezTo>
                      <a:pt x="68" y="44"/>
                      <a:pt x="68" y="44"/>
                      <a:pt x="68" y="44"/>
                    </a:cubicBezTo>
                    <a:cubicBezTo>
                      <a:pt x="69" y="43"/>
                      <a:pt x="69" y="43"/>
                      <a:pt x="69" y="43"/>
                    </a:cubicBezTo>
                    <a:cubicBezTo>
                      <a:pt x="68" y="41"/>
                      <a:pt x="68" y="41"/>
                      <a:pt x="68" y="41"/>
                    </a:cubicBezTo>
                    <a:cubicBezTo>
                      <a:pt x="68" y="41"/>
                      <a:pt x="69" y="39"/>
                      <a:pt x="69" y="39"/>
                    </a:cubicBezTo>
                    <a:cubicBezTo>
                      <a:pt x="69" y="39"/>
                      <a:pt x="69" y="38"/>
                      <a:pt x="69" y="38"/>
                    </a:cubicBezTo>
                    <a:cubicBezTo>
                      <a:pt x="68" y="37"/>
                      <a:pt x="68" y="37"/>
                      <a:pt x="68" y="37"/>
                    </a:cubicBezTo>
                    <a:cubicBezTo>
                      <a:pt x="68" y="37"/>
                      <a:pt x="67" y="37"/>
                      <a:pt x="67" y="36"/>
                    </a:cubicBezTo>
                    <a:cubicBezTo>
                      <a:pt x="67" y="36"/>
                      <a:pt x="65" y="35"/>
                      <a:pt x="65" y="35"/>
                    </a:cubicBezTo>
                    <a:cubicBezTo>
                      <a:pt x="65" y="35"/>
                      <a:pt x="65" y="33"/>
                      <a:pt x="65" y="33"/>
                    </a:cubicBezTo>
                    <a:cubicBezTo>
                      <a:pt x="65" y="33"/>
                      <a:pt x="66" y="32"/>
                      <a:pt x="66" y="32"/>
                    </a:cubicBezTo>
                    <a:cubicBezTo>
                      <a:pt x="66" y="30"/>
                      <a:pt x="66" y="30"/>
                      <a:pt x="66" y="30"/>
                    </a:cubicBezTo>
                    <a:cubicBezTo>
                      <a:pt x="66" y="30"/>
                      <a:pt x="68" y="30"/>
                      <a:pt x="68" y="30"/>
                    </a:cubicBezTo>
                    <a:cubicBezTo>
                      <a:pt x="68" y="30"/>
                      <a:pt x="70" y="30"/>
                      <a:pt x="70" y="30"/>
                    </a:cubicBezTo>
                    <a:cubicBezTo>
                      <a:pt x="70" y="29"/>
                      <a:pt x="70" y="29"/>
                      <a:pt x="70" y="29"/>
                    </a:cubicBezTo>
                    <a:cubicBezTo>
                      <a:pt x="72" y="27"/>
                      <a:pt x="72" y="27"/>
                      <a:pt x="72" y="27"/>
                    </a:cubicBezTo>
                    <a:cubicBezTo>
                      <a:pt x="74" y="27"/>
                      <a:pt x="74" y="27"/>
                      <a:pt x="74" y="27"/>
                    </a:cubicBezTo>
                    <a:cubicBezTo>
                      <a:pt x="75" y="26"/>
                      <a:pt x="75" y="26"/>
                      <a:pt x="75" y="26"/>
                    </a:cubicBezTo>
                    <a:cubicBezTo>
                      <a:pt x="76" y="26"/>
                      <a:pt x="76" y="26"/>
                      <a:pt x="76" y="26"/>
                    </a:cubicBezTo>
                    <a:cubicBezTo>
                      <a:pt x="78" y="25"/>
                      <a:pt x="78" y="25"/>
                      <a:pt x="78" y="25"/>
                    </a:cubicBezTo>
                    <a:cubicBezTo>
                      <a:pt x="79" y="24"/>
                      <a:pt x="79" y="24"/>
                      <a:pt x="79" y="24"/>
                    </a:cubicBezTo>
                    <a:cubicBezTo>
                      <a:pt x="79" y="24"/>
                      <a:pt x="79" y="22"/>
                      <a:pt x="79" y="22"/>
                    </a:cubicBezTo>
                    <a:cubicBezTo>
                      <a:pt x="79" y="22"/>
                      <a:pt x="79" y="22"/>
                      <a:pt x="79" y="22"/>
                    </a:cubicBezTo>
                    <a:cubicBezTo>
                      <a:pt x="80" y="21"/>
                      <a:pt x="80" y="21"/>
                      <a:pt x="80" y="21"/>
                    </a:cubicBezTo>
                    <a:cubicBezTo>
                      <a:pt x="81" y="20"/>
                      <a:pt x="81" y="20"/>
                      <a:pt x="81" y="20"/>
                    </a:cubicBezTo>
                    <a:cubicBezTo>
                      <a:pt x="82" y="21"/>
                      <a:pt x="82" y="21"/>
                      <a:pt x="82" y="21"/>
                    </a:cubicBezTo>
                    <a:cubicBezTo>
                      <a:pt x="86" y="22"/>
                      <a:pt x="86" y="22"/>
                      <a:pt x="84" y="18"/>
                    </a:cubicBezTo>
                    <a:cubicBezTo>
                      <a:pt x="84" y="17"/>
                      <a:pt x="84" y="17"/>
                      <a:pt x="84" y="17"/>
                    </a:cubicBezTo>
                    <a:cubicBezTo>
                      <a:pt x="85" y="17"/>
                      <a:pt x="85" y="17"/>
                      <a:pt x="85" y="17"/>
                    </a:cubicBezTo>
                    <a:cubicBezTo>
                      <a:pt x="85" y="17"/>
                      <a:pt x="85" y="16"/>
                      <a:pt x="85" y="16"/>
                    </a:cubicBezTo>
                    <a:cubicBezTo>
                      <a:pt x="86" y="15"/>
                      <a:pt x="87" y="15"/>
                      <a:pt x="87" y="15"/>
                    </a:cubicBezTo>
                    <a:cubicBezTo>
                      <a:pt x="87" y="15"/>
                      <a:pt x="89" y="15"/>
                      <a:pt x="89" y="15"/>
                    </a:cubicBezTo>
                    <a:cubicBezTo>
                      <a:pt x="89" y="15"/>
                      <a:pt x="90" y="15"/>
                      <a:pt x="91" y="15"/>
                    </a:cubicBezTo>
                    <a:cubicBezTo>
                      <a:pt x="86" y="9"/>
                      <a:pt x="86" y="9"/>
                      <a:pt x="86" y="9"/>
                    </a:cubicBezTo>
                    <a:lnTo>
                      <a:pt x="86" y="7"/>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6" name="Freeform 129"/>
              <p:cNvSpPr>
                <a:spLocks/>
              </p:cNvSpPr>
              <p:nvPr/>
            </p:nvSpPr>
            <p:spPr bwMode="auto">
              <a:xfrm>
                <a:off x="2674" y="2317"/>
                <a:ext cx="444" cy="229"/>
              </a:xfrm>
              <a:custGeom>
                <a:avLst/>
                <a:gdLst>
                  <a:gd name="T0" fmla="*/ 219 w 221"/>
                  <a:gd name="T1" fmla="*/ 34 h 114"/>
                  <a:gd name="T2" fmla="*/ 214 w 221"/>
                  <a:gd name="T3" fmla="*/ 29 h 114"/>
                  <a:gd name="T4" fmla="*/ 211 w 221"/>
                  <a:gd name="T5" fmla="*/ 22 h 114"/>
                  <a:gd name="T6" fmla="*/ 213 w 221"/>
                  <a:gd name="T7" fmla="*/ 14 h 114"/>
                  <a:gd name="T8" fmla="*/ 201 w 221"/>
                  <a:gd name="T9" fmla="*/ 6 h 114"/>
                  <a:gd name="T10" fmla="*/ 178 w 221"/>
                  <a:gd name="T11" fmla="*/ 5 h 114"/>
                  <a:gd name="T12" fmla="*/ 162 w 221"/>
                  <a:gd name="T13" fmla="*/ 3 h 114"/>
                  <a:gd name="T14" fmla="*/ 153 w 221"/>
                  <a:gd name="T15" fmla="*/ 11 h 114"/>
                  <a:gd name="T16" fmla="*/ 140 w 221"/>
                  <a:gd name="T17" fmla="*/ 18 h 114"/>
                  <a:gd name="T18" fmla="*/ 125 w 221"/>
                  <a:gd name="T19" fmla="*/ 16 h 114"/>
                  <a:gd name="T20" fmla="*/ 123 w 221"/>
                  <a:gd name="T21" fmla="*/ 23 h 114"/>
                  <a:gd name="T22" fmla="*/ 115 w 221"/>
                  <a:gd name="T23" fmla="*/ 25 h 114"/>
                  <a:gd name="T24" fmla="*/ 108 w 221"/>
                  <a:gd name="T25" fmla="*/ 36 h 114"/>
                  <a:gd name="T26" fmla="*/ 102 w 221"/>
                  <a:gd name="T27" fmla="*/ 39 h 114"/>
                  <a:gd name="T28" fmla="*/ 94 w 221"/>
                  <a:gd name="T29" fmla="*/ 44 h 114"/>
                  <a:gd name="T30" fmla="*/ 99 w 221"/>
                  <a:gd name="T31" fmla="*/ 59 h 114"/>
                  <a:gd name="T32" fmla="*/ 105 w 221"/>
                  <a:gd name="T33" fmla="*/ 61 h 114"/>
                  <a:gd name="T34" fmla="*/ 102 w 221"/>
                  <a:gd name="T35" fmla="*/ 74 h 114"/>
                  <a:gd name="T36" fmla="*/ 93 w 221"/>
                  <a:gd name="T37" fmla="*/ 65 h 114"/>
                  <a:gd name="T38" fmla="*/ 87 w 221"/>
                  <a:gd name="T39" fmla="*/ 67 h 114"/>
                  <a:gd name="T40" fmla="*/ 79 w 221"/>
                  <a:gd name="T41" fmla="*/ 64 h 114"/>
                  <a:gd name="T42" fmla="*/ 76 w 221"/>
                  <a:gd name="T43" fmla="*/ 69 h 114"/>
                  <a:gd name="T44" fmla="*/ 65 w 221"/>
                  <a:gd name="T45" fmla="*/ 71 h 114"/>
                  <a:gd name="T46" fmla="*/ 55 w 221"/>
                  <a:gd name="T47" fmla="*/ 74 h 114"/>
                  <a:gd name="T48" fmla="*/ 47 w 221"/>
                  <a:gd name="T49" fmla="*/ 77 h 114"/>
                  <a:gd name="T50" fmla="*/ 41 w 221"/>
                  <a:gd name="T51" fmla="*/ 79 h 114"/>
                  <a:gd name="T52" fmla="*/ 34 w 221"/>
                  <a:gd name="T53" fmla="*/ 73 h 114"/>
                  <a:gd name="T54" fmla="*/ 27 w 221"/>
                  <a:gd name="T55" fmla="*/ 73 h 114"/>
                  <a:gd name="T56" fmla="*/ 27 w 221"/>
                  <a:gd name="T57" fmla="*/ 77 h 114"/>
                  <a:gd name="T58" fmla="*/ 24 w 221"/>
                  <a:gd name="T59" fmla="*/ 83 h 114"/>
                  <a:gd name="T60" fmla="*/ 15 w 221"/>
                  <a:gd name="T61" fmla="*/ 81 h 114"/>
                  <a:gd name="T62" fmla="*/ 9 w 221"/>
                  <a:gd name="T63" fmla="*/ 73 h 114"/>
                  <a:gd name="T64" fmla="*/ 5 w 221"/>
                  <a:gd name="T65" fmla="*/ 75 h 114"/>
                  <a:gd name="T66" fmla="*/ 2 w 221"/>
                  <a:gd name="T67" fmla="*/ 82 h 114"/>
                  <a:gd name="T68" fmla="*/ 0 w 221"/>
                  <a:gd name="T69" fmla="*/ 87 h 114"/>
                  <a:gd name="T70" fmla="*/ 1 w 221"/>
                  <a:gd name="T71" fmla="*/ 90 h 114"/>
                  <a:gd name="T72" fmla="*/ 12 w 221"/>
                  <a:gd name="T73" fmla="*/ 96 h 114"/>
                  <a:gd name="T74" fmla="*/ 17 w 221"/>
                  <a:gd name="T75" fmla="*/ 98 h 114"/>
                  <a:gd name="T76" fmla="*/ 22 w 221"/>
                  <a:gd name="T77" fmla="*/ 95 h 114"/>
                  <a:gd name="T78" fmla="*/ 23 w 221"/>
                  <a:gd name="T79" fmla="*/ 93 h 114"/>
                  <a:gd name="T80" fmla="*/ 29 w 221"/>
                  <a:gd name="T81" fmla="*/ 94 h 114"/>
                  <a:gd name="T82" fmla="*/ 32 w 221"/>
                  <a:gd name="T83" fmla="*/ 100 h 114"/>
                  <a:gd name="T84" fmla="*/ 43 w 221"/>
                  <a:gd name="T85" fmla="*/ 96 h 114"/>
                  <a:gd name="T86" fmla="*/ 65 w 221"/>
                  <a:gd name="T87" fmla="*/ 90 h 114"/>
                  <a:gd name="T88" fmla="*/ 80 w 221"/>
                  <a:gd name="T89" fmla="*/ 93 h 114"/>
                  <a:gd name="T90" fmla="*/ 86 w 221"/>
                  <a:gd name="T91" fmla="*/ 104 h 114"/>
                  <a:gd name="T92" fmla="*/ 121 w 221"/>
                  <a:gd name="T93" fmla="*/ 109 h 114"/>
                  <a:gd name="T94" fmla="*/ 149 w 221"/>
                  <a:gd name="T95" fmla="*/ 114 h 114"/>
                  <a:gd name="T96" fmla="*/ 158 w 221"/>
                  <a:gd name="T97" fmla="*/ 108 h 114"/>
                  <a:gd name="T98" fmla="*/ 177 w 221"/>
                  <a:gd name="T99" fmla="*/ 103 h 114"/>
                  <a:gd name="T100" fmla="*/ 192 w 221"/>
                  <a:gd name="T101" fmla="*/ 96 h 114"/>
                  <a:gd name="T102" fmla="*/ 204 w 221"/>
                  <a:gd name="T103" fmla="*/ 80 h 114"/>
                  <a:gd name="T104" fmla="*/ 206 w 221"/>
                  <a:gd name="T105" fmla="*/ 66 h 114"/>
                  <a:gd name="T106" fmla="*/ 204 w 221"/>
                  <a:gd name="T107" fmla="*/ 53 h 114"/>
                  <a:gd name="T108" fmla="*/ 219 w 221"/>
                  <a:gd name="T109" fmla="*/ 52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21" h="114">
                    <a:moveTo>
                      <a:pt x="219" y="49"/>
                    </a:moveTo>
                    <a:cubicBezTo>
                      <a:pt x="219" y="47"/>
                      <a:pt x="219" y="45"/>
                      <a:pt x="219" y="45"/>
                    </a:cubicBezTo>
                    <a:cubicBezTo>
                      <a:pt x="219" y="41"/>
                      <a:pt x="219" y="41"/>
                      <a:pt x="219" y="41"/>
                    </a:cubicBezTo>
                    <a:cubicBezTo>
                      <a:pt x="219" y="41"/>
                      <a:pt x="219" y="35"/>
                      <a:pt x="219" y="35"/>
                    </a:cubicBezTo>
                    <a:cubicBezTo>
                      <a:pt x="219" y="35"/>
                      <a:pt x="219" y="35"/>
                      <a:pt x="219" y="34"/>
                    </a:cubicBezTo>
                    <a:cubicBezTo>
                      <a:pt x="218" y="34"/>
                      <a:pt x="217" y="34"/>
                      <a:pt x="217" y="34"/>
                    </a:cubicBezTo>
                    <a:cubicBezTo>
                      <a:pt x="217" y="34"/>
                      <a:pt x="215" y="33"/>
                      <a:pt x="215" y="33"/>
                    </a:cubicBezTo>
                    <a:cubicBezTo>
                      <a:pt x="215" y="33"/>
                      <a:pt x="215" y="32"/>
                      <a:pt x="215" y="31"/>
                    </a:cubicBezTo>
                    <a:cubicBezTo>
                      <a:pt x="214" y="30"/>
                      <a:pt x="214" y="29"/>
                      <a:pt x="214" y="29"/>
                    </a:cubicBezTo>
                    <a:cubicBezTo>
                      <a:pt x="214" y="29"/>
                      <a:pt x="214" y="29"/>
                      <a:pt x="214" y="29"/>
                    </a:cubicBezTo>
                    <a:cubicBezTo>
                      <a:pt x="213" y="29"/>
                      <a:pt x="212" y="28"/>
                      <a:pt x="212" y="28"/>
                    </a:cubicBezTo>
                    <a:cubicBezTo>
                      <a:pt x="212" y="28"/>
                      <a:pt x="213" y="26"/>
                      <a:pt x="212" y="26"/>
                    </a:cubicBezTo>
                    <a:cubicBezTo>
                      <a:pt x="212" y="26"/>
                      <a:pt x="211" y="26"/>
                      <a:pt x="211" y="26"/>
                    </a:cubicBezTo>
                    <a:cubicBezTo>
                      <a:pt x="211" y="26"/>
                      <a:pt x="211" y="23"/>
                      <a:pt x="211" y="23"/>
                    </a:cubicBezTo>
                    <a:cubicBezTo>
                      <a:pt x="211" y="22"/>
                      <a:pt x="211" y="22"/>
                      <a:pt x="211" y="22"/>
                    </a:cubicBezTo>
                    <a:cubicBezTo>
                      <a:pt x="212" y="20"/>
                      <a:pt x="212" y="20"/>
                      <a:pt x="212" y="20"/>
                    </a:cubicBezTo>
                    <a:cubicBezTo>
                      <a:pt x="212" y="20"/>
                      <a:pt x="212" y="19"/>
                      <a:pt x="212" y="19"/>
                    </a:cubicBezTo>
                    <a:cubicBezTo>
                      <a:pt x="212" y="18"/>
                      <a:pt x="213" y="17"/>
                      <a:pt x="213" y="17"/>
                    </a:cubicBezTo>
                    <a:cubicBezTo>
                      <a:pt x="212" y="16"/>
                      <a:pt x="212" y="16"/>
                      <a:pt x="212" y="16"/>
                    </a:cubicBezTo>
                    <a:cubicBezTo>
                      <a:pt x="213" y="14"/>
                      <a:pt x="213" y="14"/>
                      <a:pt x="213" y="14"/>
                    </a:cubicBezTo>
                    <a:cubicBezTo>
                      <a:pt x="213" y="14"/>
                      <a:pt x="213" y="14"/>
                      <a:pt x="213" y="14"/>
                    </a:cubicBezTo>
                    <a:cubicBezTo>
                      <a:pt x="212" y="13"/>
                      <a:pt x="212" y="13"/>
                      <a:pt x="212" y="13"/>
                    </a:cubicBezTo>
                    <a:cubicBezTo>
                      <a:pt x="210" y="8"/>
                      <a:pt x="210" y="8"/>
                      <a:pt x="210" y="8"/>
                    </a:cubicBezTo>
                    <a:cubicBezTo>
                      <a:pt x="210" y="8"/>
                      <a:pt x="207" y="9"/>
                      <a:pt x="205" y="9"/>
                    </a:cubicBezTo>
                    <a:cubicBezTo>
                      <a:pt x="203" y="8"/>
                      <a:pt x="201" y="6"/>
                      <a:pt x="201" y="6"/>
                    </a:cubicBezTo>
                    <a:cubicBezTo>
                      <a:pt x="200" y="6"/>
                      <a:pt x="197" y="6"/>
                      <a:pt x="197" y="6"/>
                    </a:cubicBezTo>
                    <a:cubicBezTo>
                      <a:pt x="196" y="9"/>
                      <a:pt x="196" y="9"/>
                      <a:pt x="196" y="9"/>
                    </a:cubicBezTo>
                    <a:cubicBezTo>
                      <a:pt x="187" y="9"/>
                      <a:pt x="187" y="9"/>
                      <a:pt x="187" y="9"/>
                    </a:cubicBezTo>
                    <a:cubicBezTo>
                      <a:pt x="184" y="7"/>
                      <a:pt x="184" y="7"/>
                      <a:pt x="184" y="7"/>
                    </a:cubicBezTo>
                    <a:cubicBezTo>
                      <a:pt x="178" y="5"/>
                      <a:pt x="178" y="5"/>
                      <a:pt x="178" y="5"/>
                    </a:cubicBezTo>
                    <a:cubicBezTo>
                      <a:pt x="177" y="4"/>
                      <a:pt x="177" y="4"/>
                      <a:pt x="177" y="4"/>
                    </a:cubicBezTo>
                    <a:cubicBezTo>
                      <a:pt x="177" y="4"/>
                      <a:pt x="174" y="4"/>
                      <a:pt x="173" y="4"/>
                    </a:cubicBezTo>
                    <a:cubicBezTo>
                      <a:pt x="172" y="4"/>
                      <a:pt x="169" y="4"/>
                      <a:pt x="169" y="4"/>
                    </a:cubicBezTo>
                    <a:cubicBezTo>
                      <a:pt x="169" y="4"/>
                      <a:pt x="166" y="2"/>
                      <a:pt x="165" y="2"/>
                    </a:cubicBezTo>
                    <a:cubicBezTo>
                      <a:pt x="164" y="2"/>
                      <a:pt x="162" y="3"/>
                      <a:pt x="162" y="3"/>
                    </a:cubicBezTo>
                    <a:cubicBezTo>
                      <a:pt x="159" y="2"/>
                      <a:pt x="159" y="2"/>
                      <a:pt x="159" y="2"/>
                    </a:cubicBezTo>
                    <a:cubicBezTo>
                      <a:pt x="159" y="2"/>
                      <a:pt x="156" y="0"/>
                      <a:pt x="155" y="1"/>
                    </a:cubicBezTo>
                    <a:cubicBezTo>
                      <a:pt x="153" y="1"/>
                      <a:pt x="154" y="3"/>
                      <a:pt x="154" y="3"/>
                    </a:cubicBezTo>
                    <a:cubicBezTo>
                      <a:pt x="154" y="3"/>
                      <a:pt x="154" y="7"/>
                      <a:pt x="154" y="8"/>
                    </a:cubicBezTo>
                    <a:cubicBezTo>
                      <a:pt x="154" y="9"/>
                      <a:pt x="153" y="11"/>
                      <a:pt x="153" y="11"/>
                    </a:cubicBezTo>
                    <a:cubicBezTo>
                      <a:pt x="150" y="12"/>
                      <a:pt x="150" y="12"/>
                      <a:pt x="150" y="12"/>
                    </a:cubicBezTo>
                    <a:cubicBezTo>
                      <a:pt x="150" y="12"/>
                      <a:pt x="149" y="15"/>
                      <a:pt x="148" y="15"/>
                    </a:cubicBezTo>
                    <a:cubicBezTo>
                      <a:pt x="147" y="15"/>
                      <a:pt x="147" y="19"/>
                      <a:pt x="147" y="19"/>
                    </a:cubicBezTo>
                    <a:cubicBezTo>
                      <a:pt x="144" y="20"/>
                      <a:pt x="144" y="20"/>
                      <a:pt x="144" y="20"/>
                    </a:cubicBezTo>
                    <a:cubicBezTo>
                      <a:pt x="140" y="18"/>
                      <a:pt x="140" y="18"/>
                      <a:pt x="140" y="18"/>
                    </a:cubicBezTo>
                    <a:cubicBezTo>
                      <a:pt x="138" y="19"/>
                      <a:pt x="138" y="19"/>
                      <a:pt x="138" y="19"/>
                    </a:cubicBezTo>
                    <a:cubicBezTo>
                      <a:pt x="138" y="21"/>
                      <a:pt x="138" y="21"/>
                      <a:pt x="138" y="21"/>
                    </a:cubicBezTo>
                    <a:cubicBezTo>
                      <a:pt x="138" y="21"/>
                      <a:pt x="133" y="21"/>
                      <a:pt x="133" y="21"/>
                    </a:cubicBezTo>
                    <a:cubicBezTo>
                      <a:pt x="133" y="21"/>
                      <a:pt x="129" y="19"/>
                      <a:pt x="129" y="19"/>
                    </a:cubicBezTo>
                    <a:cubicBezTo>
                      <a:pt x="129" y="19"/>
                      <a:pt x="126" y="17"/>
                      <a:pt x="125" y="16"/>
                    </a:cubicBezTo>
                    <a:cubicBezTo>
                      <a:pt x="125" y="16"/>
                      <a:pt x="123" y="15"/>
                      <a:pt x="122" y="14"/>
                    </a:cubicBezTo>
                    <a:cubicBezTo>
                      <a:pt x="122" y="15"/>
                      <a:pt x="122" y="15"/>
                      <a:pt x="122" y="15"/>
                    </a:cubicBezTo>
                    <a:cubicBezTo>
                      <a:pt x="123" y="19"/>
                      <a:pt x="123" y="19"/>
                      <a:pt x="123" y="19"/>
                    </a:cubicBezTo>
                    <a:cubicBezTo>
                      <a:pt x="123" y="22"/>
                      <a:pt x="123" y="22"/>
                      <a:pt x="123" y="22"/>
                    </a:cubicBezTo>
                    <a:cubicBezTo>
                      <a:pt x="123" y="23"/>
                      <a:pt x="123" y="23"/>
                      <a:pt x="123" y="23"/>
                    </a:cubicBezTo>
                    <a:cubicBezTo>
                      <a:pt x="122" y="24"/>
                      <a:pt x="121" y="25"/>
                      <a:pt x="121" y="25"/>
                    </a:cubicBezTo>
                    <a:cubicBezTo>
                      <a:pt x="120" y="25"/>
                      <a:pt x="119" y="26"/>
                      <a:pt x="118" y="26"/>
                    </a:cubicBezTo>
                    <a:cubicBezTo>
                      <a:pt x="117" y="27"/>
                      <a:pt x="117" y="27"/>
                      <a:pt x="117" y="27"/>
                    </a:cubicBezTo>
                    <a:cubicBezTo>
                      <a:pt x="116" y="26"/>
                      <a:pt x="116" y="26"/>
                      <a:pt x="116" y="26"/>
                    </a:cubicBezTo>
                    <a:cubicBezTo>
                      <a:pt x="116" y="26"/>
                      <a:pt x="115" y="25"/>
                      <a:pt x="115" y="25"/>
                    </a:cubicBezTo>
                    <a:cubicBezTo>
                      <a:pt x="113" y="25"/>
                      <a:pt x="113" y="25"/>
                      <a:pt x="113" y="25"/>
                    </a:cubicBezTo>
                    <a:cubicBezTo>
                      <a:pt x="113" y="25"/>
                      <a:pt x="113" y="26"/>
                      <a:pt x="113" y="26"/>
                    </a:cubicBezTo>
                    <a:cubicBezTo>
                      <a:pt x="112" y="27"/>
                      <a:pt x="112" y="27"/>
                      <a:pt x="112" y="27"/>
                    </a:cubicBezTo>
                    <a:cubicBezTo>
                      <a:pt x="113" y="32"/>
                      <a:pt x="113" y="32"/>
                      <a:pt x="113" y="32"/>
                    </a:cubicBezTo>
                    <a:cubicBezTo>
                      <a:pt x="108" y="36"/>
                      <a:pt x="108" y="36"/>
                      <a:pt x="108" y="36"/>
                    </a:cubicBezTo>
                    <a:cubicBezTo>
                      <a:pt x="108" y="36"/>
                      <a:pt x="108" y="37"/>
                      <a:pt x="107" y="37"/>
                    </a:cubicBezTo>
                    <a:cubicBezTo>
                      <a:pt x="107" y="37"/>
                      <a:pt x="107" y="37"/>
                      <a:pt x="107" y="37"/>
                    </a:cubicBezTo>
                    <a:cubicBezTo>
                      <a:pt x="106" y="37"/>
                      <a:pt x="106" y="37"/>
                      <a:pt x="106" y="37"/>
                    </a:cubicBezTo>
                    <a:cubicBezTo>
                      <a:pt x="106" y="37"/>
                      <a:pt x="105" y="37"/>
                      <a:pt x="105" y="37"/>
                    </a:cubicBezTo>
                    <a:cubicBezTo>
                      <a:pt x="105" y="37"/>
                      <a:pt x="103" y="38"/>
                      <a:pt x="102" y="39"/>
                    </a:cubicBezTo>
                    <a:cubicBezTo>
                      <a:pt x="100" y="41"/>
                      <a:pt x="100" y="41"/>
                      <a:pt x="100" y="41"/>
                    </a:cubicBezTo>
                    <a:cubicBezTo>
                      <a:pt x="99" y="41"/>
                      <a:pt x="99" y="41"/>
                      <a:pt x="99" y="41"/>
                    </a:cubicBezTo>
                    <a:cubicBezTo>
                      <a:pt x="99" y="41"/>
                      <a:pt x="99" y="41"/>
                      <a:pt x="99" y="41"/>
                    </a:cubicBezTo>
                    <a:cubicBezTo>
                      <a:pt x="99" y="41"/>
                      <a:pt x="98" y="42"/>
                      <a:pt x="95" y="44"/>
                    </a:cubicBezTo>
                    <a:cubicBezTo>
                      <a:pt x="94" y="44"/>
                      <a:pt x="94" y="44"/>
                      <a:pt x="94" y="44"/>
                    </a:cubicBezTo>
                    <a:cubicBezTo>
                      <a:pt x="95" y="46"/>
                      <a:pt x="95" y="46"/>
                      <a:pt x="95" y="46"/>
                    </a:cubicBezTo>
                    <a:cubicBezTo>
                      <a:pt x="98" y="49"/>
                      <a:pt x="98" y="49"/>
                      <a:pt x="98" y="49"/>
                    </a:cubicBezTo>
                    <a:cubicBezTo>
                      <a:pt x="100" y="53"/>
                      <a:pt x="100" y="53"/>
                      <a:pt x="100" y="53"/>
                    </a:cubicBezTo>
                    <a:cubicBezTo>
                      <a:pt x="101" y="57"/>
                      <a:pt x="101" y="57"/>
                      <a:pt x="101" y="57"/>
                    </a:cubicBezTo>
                    <a:cubicBezTo>
                      <a:pt x="101" y="57"/>
                      <a:pt x="99" y="58"/>
                      <a:pt x="99" y="59"/>
                    </a:cubicBezTo>
                    <a:cubicBezTo>
                      <a:pt x="100" y="59"/>
                      <a:pt x="100" y="59"/>
                      <a:pt x="101" y="59"/>
                    </a:cubicBezTo>
                    <a:cubicBezTo>
                      <a:pt x="102" y="59"/>
                      <a:pt x="102" y="59"/>
                      <a:pt x="102" y="59"/>
                    </a:cubicBezTo>
                    <a:cubicBezTo>
                      <a:pt x="102" y="59"/>
                      <a:pt x="102" y="59"/>
                      <a:pt x="102" y="59"/>
                    </a:cubicBezTo>
                    <a:cubicBezTo>
                      <a:pt x="104" y="60"/>
                      <a:pt x="104" y="61"/>
                      <a:pt x="104" y="61"/>
                    </a:cubicBezTo>
                    <a:cubicBezTo>
                      <a:pt x="105" y="61"/>
                      <a:pt x="105" y="61"/>
                      <a:pt x="105" y="61"/>
                    </a:cubicBezTo>
                    <a:cubicBezTo>
                      <a:pt x="104" y="65"/>
                      <a:pt x="104" y="65"/>
                      <a:pt x="104" y="65"/>
                    </a:cubicBezTo>
                    <a:cubicBezTo>
                      <a:pt x="104" y="65"/>
                      <a:pt x="104" y="67"/>
                      <a:pt x="104" y="69"/>
                    </a:cubicBezTo>
                    <a:cubicBezTo>
                      <a:pt x="105" y="71"/>
                      <a:pt x="104" y="72"/>
                      <a:pt x="104" y="73"/>
                    </a:cubicBezTo>
                    <a:cubicBezTo>
                      <a:pt x="103" y="74"/>
                      <a:pt x="103" y="74"/>
                      <a:pt x="103" y="74"/>
                    </a:cubicBezTo>
                    <a:cubicBezTo>
                      <a:pt x="102" y="74"/>
                      <a:pt x="102" y="74"/>
                      <a:pt x="102" y="74"/>
                    </a:cubicBezTo>
                    <a:cubicBezTo>
                      <a:pt x="101" y="74"/>
                      <a:pt x="101" y="74"/>
                      <a:pt x="100" y="73"/>
                    </a:cubicBezTo>
                    <a:cubicBezTo>
                      <a:pt x="96" y="72"/>
                      <a:pt x="96" y="72"/>
                      <a:pt x="96" y="72"/>
                    </a:cubicBezTo>
                    <a:cubicBezTo>
                      <a:pt x="95" y="71"/>
                      <a:pt x="94" y="70"/>
                      <a:pt x="94" y="70"/>
                    </a:cubicBezTo>
                    <a:cubicBezTo>
                      <a:pt x="93" y="69"/>
                      <a:pt x="92" y="67"/>
                      <a:pt x="93" y="65"/>
                    </a:cubicBezTo>
                    <a:cubicBezTo>
                      <a:pt x="93" y="65"/>
                      <a:pt x="93" y="65"/>
                      <a:pt x="93" y="65"/>
                    </a:cubicBezTo>
                    <a:cubicBezTo>
                      <a:pt x="93" y="65"/>
                      <a:pt x="92" y="65"/>
                      <a:pt x="92" y="65"/>
                    </a:cubicBezTo>
                    <a:cubicBezTo>
                      <a:pt x="92" y="65"/>
                      <a:pt x="92" y="65"/>
                      <a:pt x="92" y="65"/>
                    </a:cubicBezTo>
                    <a:cubicBezTo>
                      <a:pt x="91" y="65"/>
                      <a:pt x="91" y="65"/>
                      <a:pt x="90" y="65"/>
                    </a:cubicBezTo>
                    <a:cubicBezTo>
                      <a:pt x="90" y="65"/>
                      <a:pt x="89" y="66"/>
                      <a:pt x="89" y="66"/>
                    </a:cubicBezTo>
                    <a:cubicBezTo>
                      <a:pt x="89" y="67"/>
                      <a:pt x="88" y="67"/>
                      <a:pt x="87" y="67"/>
                    </a:cubicBezTo>
                    <a:cubicBezTo>
                      <a:pt x="86" y="67"/>
                      <a:pt x="86" y="67"/>
                      <a:pt x="85" y="67"/>
                    </a:cubicBezTo>
                    <a:cubicBezTo>
                      <a:pt x="84" y="66"/>
                      <a:pt x="83" y="66"/>
                      <a:pt x="83" y="65"/>
                    </a:cubicBezTo>
                    <a:cubicBezTo>
                      <a:pt x="83" y="65"/>
                      <a:pt x="82" y="65"/>
                      <a:pt x="82" y="65"/>
                    </a:cubicBezTo>
                    <a:cubicBezTo>
                      <a:pt x="81" y="64"/>
                      <a:pt x="80" y="64"/>
                      <a:pt x="80" y="64"/>
                    </a:cubicBezTo>
                    <a:cubicBezTo>
                      <a:pt x="80" y="64"/>
                      <a:pt x="79" y="64"/>
                      <a:pt x="79" y="64"/>
                    </a:cubicBezTo>
                    <a:cubicBezTo>
                      <a:pt x="79" y="64"/>
                      <a:pt x="79" y="65"/>
                      <a:pt x="79" y="65"/>
                    </a:cubicBezTo>
                    <a:cubicBezTo>
                      <a:pt x="79" y="65"/>
                      <a:pt x="80" y="67"/>
                      <a:pt x="79" y="68"/>
                    </a:cubicBezTo>
                    <a:cubicBezTo>
                      <a:pt x="78" y="68"/>
                      <a:pt x="78" y="68"/>
                      <a:pt x="78" y="68"/>
                    </a:cubicBezTo>
                    <a:cubicBezTo>
                      <a:pt x="78" y="69"/>
                      <a:pt x="78" y="69"/>
                      <a:pt x="78" y="69"/>
                    </a:cubicBezTo>
                    <a:cubicBezTo>
                      <a:pt x="77" y="69"/>
                      <a:pt x="77" y="69"/>
                      <a:pt x="76" y="69"/>
                    </a:cubicBezTo>
                    <a:cubicBezTo>
                      <a:pt x="76" y="69"/>
                      <a:pt x="76" y="69"/>
                      <a:pt x="76" y="69"/>
                    </a:cubicBezTo>
                    <a:cubicBezTo>
                      <a:pt x="75" y="69"/>
                      <a:pt x="75" y="69"/>
                      <a:pt x="75" y="69"/>
                    </a:cubicBezTo>
                    <a:cubicBezTo>
                      <a:pt x="72" y="69"/>
                      <a:pt x="72" y="69"/>
                      <a:pt x="72" y="69"/>
                    </a:cubicBezTo>
                    <a:cubicBezTo>
                      <a:pt x="72" y="69"/>
                      <a:pt x="70" y="69"/>
                      <a:pt x="70" y="69"/>
                    </a:cubicBezTo>
                    <a:cubicBezTo>
                      <a:pt x="69" y="71"/>
                      <a:pt x="67" y="71"/>
                      <a:pt x="65" y="71"/>
                    </a:cubicBezTo>
                    <a:cubicBezTo>
                      <a:pt x="62" y="71"/>
                      <a:pt x="62" y="71"/>
                      <a:pt x="62" y="71"/>
                    </a:cubicBezTo>
                    <a:cubicBezTo>
                      <a:pt x="62" y="71"/>
                      <a:pt x="61" y="72"/>
                      <a:pt x="61" y="72"/>
                    </a:cubicBezTo>
                    <a:cubicBezTo>
                      <a:pt x="60" y="73"/>
                      <a:pt x="58" y="73"/>
                      <a:pt x="56" y="73"/>
                    </a:cubicBezTo>
                    <a:cubicBezTo>
                      <a:pt x="56" y="73"/>
                      <a:pt x="56" y="73"/>
                      <a:pt x="56" y="73"/>
                    </a:cubicBezTo>
                    <a:cubicBezTo>
                      <a:pt x="55" y="74"/>
                      <a:pt x="55" y="74"/>
                      <a:pt x="55" y="74"/>
                    </a:cubicBezTo>
                    <a:cubicBezTo>
                      <a:pt x="54" y="75"/>
                      <a:pt x="54" y="75"/>
                      <a:pt x="53" y="76"/>
                    </a:cubicBezTo>
                    <a:cubicBezTo>
                      <a:pt x="52" y="77"/>
                      <a:pt x="51" y="78"/>
                      <a:pt x="50" y="78"/>
                    </a:cubicBezTo>
                    <a:cubicBezTo>
                      <a:pt x="50" y="78"/>
                      <a:pt x="49" y="78"/>
                      <a:pt x="49" y="78"/>
                    </a:cubicBezTo>
                    <a:cubicBezTo>
                      <a:pt x="49" y="78"/>
                      <a:pt x="48" y="78"/>
                      <a:pt x="47" y="78"/>
                    </a:cubicBezTo>
                    <a:cubicBezTo>
                      <a:pt x="47" y="78"/>
                      <a:pt x="47" y="77"/>
                      <a:pt x="47" y="77"/>
                    </a:cubicBezTo>
                    <a:cubicBezTo>
                      <a:pt x="47" y="78"/>
                      <a:pt x="47" y="78"/>
                      <a:pt x="47" y="78"/>
                    </a:cubicBezTo>
                    <a:cubicBezTo>
                      <a:pt x="46" y="78"/>
                      <a:pt x="46" y="78"/>
                      <a:pt x="46" y="78"/>
                    </a:cubicBezTo>
                    <a:cubicBezTo>
                      <a:pt x="45" y="79"/>
                      <a:pt x="44" y="80"/>
                      <a:pt x="43" y="80"/>
                    </a:cubicBezTo>
                    <a:cubicBezTo>
                      <a:pt x="43" y="80"/>
                      <a:pt x="42" y="79"/>
                      <a:pt x="42" y="79"/>
                    </a:cubicBezTo>
                    <a:cubicBezTo>
                      <a:pt x="41" y="79"/>
                      <a:pt x="41" y="79"/>
                      <a:pt x="41" y="79"/>
                    </a:cubicBezTo>
                    <a:cubicBezTo>
                      <a:pt x="41" y="79"/>
                      <a:pt x="41" y="79"/>
                      <a:pt x="41" y="79"/>
                    </a:cubicBezTo>
                    <a:cubicBezTo>
                      <a:pt x="39" y="79"/>
                      <a:pt x="38" y="77"/>
                      <a:pt x="38" y="75"/>
                    </a:cubicBezTo>
                    <a:cubicBezTo>
                      <a:pt x="38" y="74"/>
                      <a:pt x="38" y="74"/>
                      <a:pt x="38" y="74"/>
                    </a:cubicBezTo>
                    <a:cubicBezTo>
                      <a:pt x="38" y="74"/>
                      <a:pt x="38" y="74"/>
                      <a:pt x="38" y="74"/>
                    </a:cubicBezTo>
                    <a:cubicBezTo>
                      <a:pt x="36" y="74"/>
                      <a:pt x="35" y="73"/>
                      <a:pt x="34" y="73"/>
                    </a:cubicBezTo>
                    <a:cubicBezTo>
                      <a:pt x="34" y="73"/>
                      <a:pt x="33" y="73"/>
                      <a:pt x="33" y="73"/>
                    </a:cubicBezTo>
                    <a:cubicBezTo>
                      <a:pt x="30" y="73"/>
                      <a:pt x="30" y="73"/>
                      <a:pt x="30" y="73"/>
                    </a:cubicBezTo>
                    <a:cubicBezTo>
                      <a:pt x="29" y="73"/>
                      <a:pt x="29" y="73"/>
                      <a:pt x="28" y="73"/>
                    </a:cubicBezTo>
                    <a:cubicBezTo>
                      <a:pt x="28" y="73"/>
                      <a:pt x="27" y="73"/>
                      <a:pt x="27" y="73"/>
                    </a:cubicBezTo>
                    <a:cubicBezTo>
                      <a:pt x="27" y="73"/>
                      <a:pt x="27" y="73"/>
                      <a:pt x="27" y="73"/>
                    </a:cubicBezTo>
                    <a:cubicBezTo>
                      <a:pt x="27" y="73"/>
                      <a:pt x="27" y="73"/>
                      <a:pt x="27" y="73"/>
                    </a:cubicBezTo>
                    <a:cubicBezTo>
                      <a:pt x="27" y="74"/>
                      <a:pt x="27" y="74"/>
                      <a:pt x="28" y="75"/>
                    </a:cubicBezTo>
                    <a:cubicBezTo>
                      <a:pt x="28" y="75"/>
                      <a:pt x="28" y="75"/>
                      <a:pt x="28" y="75"/>
                    </a:cubicBezTo>
                    <a:cubicBezTo>
                      <a:pt x="28" y="75"/>
                      <a:pt x="28" y="75"/>
                      <a:pt x="28" y="75"/>
                    </a:cubicBezTo>
                    <a:cubicBezTo>
                      <a:pt x="28" y="76"/>
                      <a:pt x="27" y="76"/>
                      <a:pt x="27" y="77"/>
                    </a:cubicBezTo>
                    <a:cubicBezTo>
                      <a:pt x="27" y="77"/>
                      <a:pt x="27" y="77"/>
                      <a:pt x="27" y="77"/>
                    </a:cubicBezTo>
                    <a:cubicBezTo>
                      <a:pt x="27" y="78"/>
                      <a:pt x="27" y="79"/>
                      <a:pt x="26" y="80"/>
                    </a:cubicBezTo>
                    <a:cubicBezTo>
                      <a:pt x="26" y="80"/>
                      <a:pt x="26" y="80"/>
                      <a:pt x="26" y="80"/>
                    </a:cubicBezTo>
                    <a:cubicBezTo>
                      <a:pt x="25" y="81"/>
                      <a:pt x="25" y="81"/>
                      <a:pt x="25" y="82"/>
                    </a:cubicBezTo>
                    <a:cubicBezTo>
                      <a:pt x="24" y="83"/>
                      <a:pt x="24" y="83"/>
                      <a:pt x="24" y="83"/>
                    </a:cubicBezTo>
                    <a:cubicBezTo>
                      <a:pt x="24" y="84"/>
                      <a:pt x="23" y="86"/>
                      <a:pt x="21" y="86"/>
                    </a:cubicBezTo>
                    <a:cubicBezTo>
                      <a:pt x="20" y="86"/>
                      <a:pt x="19" y="85"/>
                      <a:pt x="19" y="85"/>
                    </a:cubicBezTo>
                    <a:cubicBezTo>
                      <a:pt x="18" y="85"/>
                      <a:pt x="18" y="85"/>
                      <a:pt x="18" y="85"/>
                    </a:cubicBezTo>
                    <a:cubicBezTo>
                      <a:pt x="17" y="84"/>
                      <a:pt x="16" y="84"/>
                      <a:pt x="15" y="83"/>
                    </a:cubicBezTo>
                    <a:cubicBezTo>
                      <a:pt x="15" y="82"/>
                      <a:pt x="15" y="82"/>
                      <a:pt x="15" y="81"/>
                    </a:cubicBezTo>
                    <a:cubicBezTo>
                      <a:pt x="15" y="81"/>
                      <a:pt x="14" y="81"/>
                      <a:pt x="13" y="80"/>
                    </a:cubicBezTo>
                    <a:cubicBezTo>
                      <a:pt x="12" y="79"/>
                      <a:pt x="12" y="77"/>
                      <a:pt x="13" y="76"/>
                    </a:cubicBezTo>
                    <a:cubicBezTo>
                      <a:pt x="13" y="75"/>
                      <a:pt x="12" y="75"/>
                      <a:pt x="12" y="75"/>
                    </a:cubicBezTo>
                    <a:cubicBezTo>
                      <a:pt x="11" y="75"/>
                      <a:pt x="10" y="74"/>
                      <a:pt x="10" y="74"/>
                    </a:cubicBezTo>
                    <a:cubicBezTo>
                      <a:pt x="9" y="74"/>
                      <a:pt x="9" y="73"/>
                      <a:pt x="9" y="73"/>
                    </a:cubicBezTo>
                    <a:cubicBezTo>
                      <a:pt x="8" y="72"/>
                      <a:pt x="7" y="72"/>
                      <a:pt x="7" y="71"/>
                    </a:cubicBezTo>
                    <a:cubicBezTo>
                      <a:pt x="6" y="72"/>
                      <a:pt x="6" y="72"/>
                      <a:pt x="6" y="72"/>
                    </a:cubicBezTo>
                    <a:cubicBezTo>
                      <a:pt x="6" y="72"/>
                      <a:pt x="6" y="72"/>
                      <a:pt x="5" y="73"/>
                    </a:cubicBezTo>
                    <a:cubicBezTo>
                      <a:pt x="5" y="73"/>
                      <a:pt x="5" y="73"/>
                      <a:pt x="5" y="73"/>
                    </a:cubicBezTo>
                    <a:cubicBezTo>
                      <a:pt x="5" y="74"/>
                      <a:pt x="5" y="75"/>
                      <a:pt x="5" y="75"/>
                    </a:cubicBezTo>
                    <a:cubicBezTo>
                      <a:pt x="5" y="76"/>
                      <a:pt x="5" y="76"/>
                      <a:pt x="5" y="76"/>
                    </a:cubicBezTo>
                    <a:cubicBezTo>
                      <a:pt x="5" y="77"/>
                      <a:pt x="5" y="78"/>
                      <a:pt x="4" y="79"/>
                    </a:cubicBezTo>
                    <a:cubicBezTo>
                      <a:pt x="4" y="80"/>
                      <a:pt x="4" y="80"/>
                      <a:pt x="4" y="80"/>
                    </a:cubicBezTo>
                    <a:cubicBezTo>
                      <a:pt x="3" y="80"/>
                      <a:pt x="3" y="80"/>
                      <a:pt x="3" y="80"/>
                    </a:cubicBezTo>
                    <a:cubicBezTo>
                      <a:pt x="3" y="81"/>
                      <a:pt x="3" y="81"/>
                      <a:pt x="2" y="82"/>
                    </a:cubicBezTo>
                    <a:cubicBezTo>
                      <a:pt x="2" y="82"/>
                      <a:pt x="2" y="83"/>
                      <a:pt x="2" y="83"/>
                    </a:cubicBezTo>
                    <a:cubicBezTo>
                      <a:pt x="2" y="83"/>
                      <a:pt x="2" y="83"/>
                      <a:pt x="2" y="83"/>
                    </a:cubicBezTo>
                    <a:cubicBezTo>
                      <a:pt x="0" y="85"/>
                      <a:pt x="0" y="85"/>
                      <a:pt x="0" y="85"/>
                    </a:cubicBezTo>
                    <a:cubicBezTo>
                      <a:pt x="0" y="86"/>
                      <a:pt x="0" y="86"/>
                      <a:pt x="0" y="86"/>
                    </a:cubicBezTo>
                    <a:cubicBezTo>
                      <a:pt x="0" y="87"/>
                      <a:pt x="0" y="87"/>
                      <a:pt x="0" y="87"/>
                    </a:cubicBezTo>
                    <a:cubicBezTo>
                      <a:pt x="0" y="88"/>
                      <a:pt x="0" y="88"/>
                      <a:pt x="0" y="88"/>
                    </a:cubicBezTo>
                    <a:cubicBezTo>
                      <a:pt x="0" y="88"/>
                      <a:pt x="0" y="88"/>
                      <a:pt x="0" y="88"/>
                    </a:cubicBezTo>
                    <a:cubicBezTo>
                      <a:pt x="0" y="88"/>
                      <a:pt x="0" y="89"/>
                      <a:pt x="0" y="89"/>
                    </a:cubicBezTo>
                    <a:cubicBezTo>
                      <a:pt x="1" y="90"/>
                      <a:pt x="1" y="90"/>
                      <a:pt x="1" y="90"/>
                    </a:cubicBezTo>
                    <a:cubicBezTo>
                      <a:pt x="1" y="90"/>
                      <a:pt x="1" y="90"/>
                      <a:pt x="1" y="90"/>
                    </a:cubicBezTo>
                    <a:cubicBezTo>
                      <a:pt x="3" y="89"/>
                      <a:pt x="3" y="89"/>
                      <a:pt x="3" y="89"/>
                    </a:cubicBezTo>
                    <a:cubicBezTo>
                      <a:pt x="7" y="90"/>
                      <a:pt x="7" y="90"/>
                      <a:pt x="7" y="90"/>
                    </a:cubicBezTo>
                    <a:cubicBezTo>
                      <a:pt x="10" y="91"/>
                      <a:pt x="10" y="91"/>
                      <a:pt x="10" y="91"/>
                    </a:cubicBezTo>
                    <a:cubicBezTo>
                      <a:pt x="12" y="94"/>
                      <a:pt x="12" y="94"/>
                      <a:pt x="12" y="94"/>
                    </a:cubicBezTo>
                    <a:cubicBezTo>
                      <a:pt x="12" y="96"/>
                      <a:pt x="12" y="96"/>
                      <a:pt x="12" y="96"/>
                    </a:cubicBezTo>
                    <a:cubicBezTo>
                      <a:pt x="13" y="96"/>
                      <a:pt x="13" y="96"/>
                      <a:pt x="13" y="96"/>
                    </a:cubicBezTo>
                    <a:cubicBezTo>
                      <a:pt x="14" y="96"/>
                      <a:pt x="14" y="96"/>
                      <a:pt x="14" y="96"/>
                    </a:cubicBezTo>
                    <a:cubicBezTo>
                      <a:pt x="16" y="97"/>
                      <a:pt x="16" y="97"/>
                      <a:pt x="16" y="97"/>
                    </a:cubicBezTo>
                    <a:cubicBezTo>
                      <a:pt x="17" y="98"/>
                      <a:pt x="17" y="98"/>
                      <a:pt x="17" y="98"/>
                    </a:cubicBezTo>
                    <a:cubicBezTo>
                      <a:pt x="17" y="98"/>
                      <a:pt x="17" y="98"/>
                      <a:pt x="17" y="98"/>
                    </a:cubicBezTo>
                    <a:cubicBezTo>
                      <a:pt x="18" y="98"/>
                      <a:pt x="18" y="98"/>
                      <a:pt x="18" y="98"/>
                    </a:cubicBezTo>
                    <a:cubicBezTo>
                      <a:pt x="18" y="98"/>
                      <a:pt x="19" y="98"/>
                      <a:pt x="19" y="98"/>
                    </a:cubicBezTo>
                    <a:cubicBezTo>
                      <a:pt x="19" y="97"/>
                      <a:pt x="19" y="97"/>
                      <a:pt x="19" y="97"/>
                    </a:cubicBezTo>
                    <a:cubicBezTo>
                      <a:pt x="20" y="95"/>
                      <a:pt x="20" y="95"/>
                      <a:pt x="20" y="95"/>
                    </a:cubicBezTo>
                    <a:cubicBezTo>
                      <a:pt x="22" y="95"/>
                      <a:pt x="22" y="95"/>
                      <a:pt x="22" y="95"/>
                    </a:cubicBezTo>
                    <a:cubicBezTo>
                      <a:pt x="22" y="95"/>
                      <a:pt x="22" y="95"/>
                      <a:pt x="22" y="95"/>
                    </a:cubicBezTo>
                    <a:cubicBezTo>
                      <a:pt x="22" y="95"/>
                      <a:pt x="22" y="95"/>
                      <a:pt x="22" y="95"/>
                    </a:cubicBezTo>
                    <a:cubicBezTo>
                      <a:pt x="22" y="95"/>
                      <a:pt x="22" y="94"/>
                      <a:pt x="22" y="94"/>
                    </a:cubicBezTo>
                    <a:cubicBezTo>
                      <a:pt x="23" y="94"/>
                      <a:pt x="23" y="94"/>
                      <a:pt x="23" y="94"/>
                    </a:cubicBezTo>
                    <a:cubicBezTo>
                      <a:pt x="23" y="93"/>
                      <a:pt x="23" y="93"/>
                      <a:pt x="23" y="93"/>
                    </a:cubicBezTo>
                    <a:cubicBezTo>
                      <a:pt x="24" y="92"/>
                      <a:pt x="25" y="92"/>
                      <a:pt x="25" y="92"/>
                    </a:cubicBezTo>
                    <a:cubicBezTo>
                      <a:pt x="25" y="92"/>
                      <a:pt x="25" y="92"/>
                      <a:pt x="25" y="92"/>
                    </a:cubicBezTo>
                    <a:cubicBezTo>
                      <a:pt x="26" y="92"/>
                      <a:pt x="26" y="92"/>
                      <a:pt x="26" y="92"/>
                    </a:cubicBezTo>
                    <a:cubicBezTo>
                      <a:pt x="26" y="92"/>
                      <a:pt x="27" y="92"/>
                      <a:pt x="28" y="93"/>
                    </a:cubicBezTo>
                    <a:cubicBezTo>
                      <a:pt x="29" y="94"/>
                      <a:pt x="29" y="94"/>
                      <a:pt x="29" y="94"/>
                    </a:cubicBezTo>
                    <a:cubicBezTo>
                      <a:pt x="30" y="95"/>
                      <a:pt x="31" y="96"/>
                      <a:pt x="30" y="98"/>
                    </a:cubicBezTo>
                    <a:cubicBezTo>
                      <a:pt x="30" y="98"/>
                      <a:pt x="30" y="98"/>
                      <a:pt x="30" y="98"/>
                    </a:cubicBezTo>
                    <a:cubicBezTo>
                      <a:pt x="30" y="98"/>
                      <a:pt x="30" y="99"/>
                      <a:pt x="30" y="99"/>
                    </a:cubicBezTo>
                    <a:cubicBezTo>
                      <a:pt x="30" y="99"/>
                      <a:pt x="30" y="99"/>
                      <a:pt x="30" y="99"/>
                    </a:cubicBezTo>
                    <a:cubicBezTo>
                      <a:pt x="32" y="100"/>
                      <a:pt x="32" y="100"/>
                      <a:pt x="32" y="100"/>
                    </a:cubicBezTo>
                    <a:cubicBezTo>
                      <a:pt x="34" y="98"/>
                      <a:pt x="34" y="98"/>
                      <a:pt x="34" y="98"/>
                    </a:cubicBezTo>
                    <a:cubicBezTo>
                      <a:pt x="39" y="101"/>
                      <a:pt x="39" y="101"/>
                      <a:pt x="39" y="101"/>
                    </a:cubicBezTo>
                    <a:cubicBezTo>
                      <a:pt x="42" y="102"/>
                      <a:pt x="42" y="102"/>
                      <a:pt x="42" y="102"/>
                    </a:cubicBezTo>
                    <a:cubicBezTo>
                      <a:pt x="43" y="100"/>
                      <a:pt x="43" y="100"/>
                      <a:pt x="43" y="100"/>
                    </a:cubicBezTo>
                    <a:cubicBezTo>
                      <a:pt x="43" y="96"/>
                      <a:pt x="43" y="96"/>
                      <a:pt x="43" y="96"/>
                    </a:cubicBezTo>
                    <a:cubicBezTo>
                      <a:pt x="49" y="93"/>
                      <a:pt x="49" y="93"/>
                      <a:pt x="49" y="93"/>
                    </a:cubicBezTo>
                    <a:cubicBezTo>
                      <a:pt x="51" y="91"/>
                      <a:pt x="51" y="91"/>
                      <a:pt x="51" y="91"/>
                    </a:cubicBezTo>
                    <a:cubicBezTo>
                      <a:pt x="65" y="90"/>
                      <a:pt x="65" y="90"/>
                      <a:pt x="65" y="90"/>
                    </a:cubicBezTo>
                    <a:cubicBezTo>
                      <a:pt x="65" y="90"/>
                      <a:pt x="65" y="90"/>
                      <a:pt x="65" y="90"/>
                    </a:cubicBezTo>
                    <a:cubicBezTo>
                      <a:pt x="65" y="90"/>
                      <a:pt x="65" y="90"/>
                      <a:pt x="65" y="90"/>
                    </a:cubicBezTo>
                    <a:cubicBezTo>
                      <a:pt x="66" y="89"/>
                      <a:pt x="72" y="88"/>
                      <a:pt x="72" y="88"/>
                    </a:cubicBezTo>
                    <a:cubicBezTo>
                      <a:pt x="73" y="88"/>
                      <a:pt x="75" y="87"/>
                      <a:pt x="77" y="87"/>
                    </a:cubicBezTo>
                    <a:cubicBezTo>
                      <a:pt x="78" y="86"/>
                      <a:pt x="78" y="86"/>
                      <a:pt x="78" y="86"/>
                    </a:cubicBezTo>
                    <a:cubicBezTo>
                      <a:pt x="81" y="90"/>
                      <a:pt x="81" y="90"/>
                      <a:pt x="81" y="90"/>
                    </a:cubicBezTo>
                    <a:cubicBezTo>
                      <a:pt x="80" y="93"/>
                      <a:pt x="80" y="93"/>
                      <a:pt x="80" y="93"/>
                    </a:cubicBezTo>
                    <a:cubicBezTo>
                      <a:pt x="81" y="95"/>
                      <a:pt x="81" y="95"/>
                      <a:pt x="81" y="95"/>
                    </a:cubicBezTo>
                    <a:cubicBezTo>
                      <a:pt x="83" y="99"/>
                      <a:pt x="83" y="99"/>
                      <a:pt x="83" y="99"/>
                    </a:cubicBezTo>
                    <a:cubicBezTo>
                      <a:pt x="83" y="100"/>
                      <a:pt x="83" y="100"/>
                      <a:pt x="83" y="100"/>
                    </a:cubicBezTo>
                    <a:cubicBezTo>
                      <a:pt x="84" y="101"/>
                      <a:pt x="85" y="102"/>
                      <a:pt x="85" y="102"/>
                    </a:cubicBezTo>
                    <a:cubicBezTo>
                      <a:pt x="85" y="103"/>
                      <a:pt x="86" y="103"/>
                      <a:pt x="86" y="104"/>
                    </a:cubicBezTo>
                    <a:cubicBezTo>
                      <a:pt x="97" y="105"/>
                      <a:pt x="97" y="105"/>
                      <a:pt x="97" y="105"/>
                    </a:cubicBezTo>
                    <a:cubicBezTo>
                      <a:pt x="105" y="107"/>
                      <a:pt x="105" y="107"/>
                      <a:pt x="105" y="107"/>
                    </a:cubicBezTo>
                    <a:cubicBezTo>
                      <a:pt x="106" y="108"/>
                      <a:pt x="111" y="109"/>
                      <a:pt x="113" y="109"/>
                    </a:cubicBezTo>
                    <a:cubicBezTo>
                      <a:pt x="113" y="109"/>
                      <a:pt x="115" y="109"/>
                      <a:pt x="115" y="109"/>
                    </a:cubicBezTo>
                    <a:cubicBezTo>
                      <a:pt x="117" y="109"/>
                      <a:pt x="120" y="109"/>
                      <a:pt x="121" y="109"/>
                    </a:cubicBezTo>
                    <a:cubicBezTo>
                      <a:pt x="127" y="109"/>
                      <a:pt x="127" y="109"/>
                      <a:pt x="127" y="109"/>
                    </a:cubicBezTo>
                    <a:cubicBezTo>
                      <a:pt x="127" y="111"/>
                      <a:pt x="127" y="111"/>
                      <a:pt x="127" y="111"/>
                    </a:cubicBezTo>
                    <a:cubicBezTo>
                      <a:pt x="134" y="113"/>
                      <a:pt x="134" y="113"/>
                      <a:pt x="134" y="113"/>
                    </a:cubicBezTo>
                    <a:cubicBezTo>
                      <a:pt x="142" y="114"/>
                      <a:pt x="142" y="114"/>
                      <a:pt x="142" y="114"/>
                    </a:cubicBezTo>
                    <a:cubicBezTo>
                      <a:pt x="149" y="114"/>
                      <a:pt x="149" y="114"/>
                      <a:pt x="149" y="114"/>
                    </a:cubicBezTo>
                    <a:cubicBezTo>
                      <a:pt x="150" y="114"/>
                      <a:pt x="150" y="114"/>
                      <a:pt x="150" y="114"/>
                    </a:cubicBezTo>
                    <a:cubicBezTo>
                      <a:pt x="153" y="113"/>
                      <a:pt x="153" y="113"/>
                      <a:pt x="153" y="113"/>
                    </a:cubicBezTo>
                    <a:cubicBezTo>
                      <a:pt x="155" y="110"/>
                      <a:pt x="155" y="110"/>
                      <a:pt x="155" y="110"/>
                    </a:cubicBezTo>
                    <a:cubicBezTo>
                      <a:pt x="157" y="110"/>
                      <a:pt x="157" y="110"/>
                      <a:pt x="157" y="110"/>
                    </a:cubicBezTo>
                    <a:cubicBezTo>
                      <a:pt x="158" y="108"/>
                      <a:pt x="158" y="108"/>
                      <a:pt x="158" y="108"/>
                    </a:cubicBezTo>
                    <a:cubicBezTo>
                      <a:pt x="160" y="105"/>
                      <a:pt x="160" y="105"/>
                      <a:pt x="160" y="105"/>
                    </a:cubicBezTo>
                    <a:cubicBezTo>
                      <a:pt x="163" y="103"/>
                      <a:pt x="163" y="103"/>
                      <a:pt x="163" y="103"/>
                    </a:cubicBezTo>
                    <a:cubicBezTo>
                      <a:pt x="167" y="103"/>
                      <a:pt x="167" y="103"/>
                      <a:pt x="167" y="103"/>
                    </a:cubicBezTo>
                    <a:cubicBezTo>
                      <a:pt x="173" y="102"/>
                      <a:pt x="173" y="102"/>
                      <a:pt x="173" y="102"/>
                    </a:cubicBezTo>
                    <a:cubicBezTo>
                      <a:pt x="177" y="103"/>
                      <a:pt x="177" y="103"/>
                      <a:pt x="177" y="103"/>
                    </a:cubicBezTo>
                    <a:cubicBezTo>
                      <a:pt x="181" y="99"/>
                      <a:pt x="181" y="99"/>
                      <a:pt x="181" y="99"/>
                    </a:cubicBezTo>
                    <a:cubicBezTo>
                      <a:pt x="184" y="99"/>
                      <a:pt x="184" y="99"/>
                      <a:pt x="184" y="99"/>
                    </a:cubicBezTo>
                    <a:cubicBezTo>
                      <a:pt x="188" y="98"/>
                      <a:pt x="188" y="98"/>
                      <a:pt x="188" y="98"/>
                    </a:cubicBezTo>
                    <a:cubicBezTo>
                      <a:pt x="193" y="101"/>
                      <a:pt x="193" y="101"/>
                      <a:pt x="193" y="101"/>
                    </a:cubicBezTo>
                    <a:cubicBezTo>
                      <a:pt x="192" y="96"/>
                      <a:pt x="192" y="96"/>
                      <a:pt x="192" y="96"/>
                    </a:cubicBezTo>
                    <a:cubicBezTo>
                      <a:pt x="193" y="92"/>
                      <a:pt x="193" y="92"/>
                      <a:pt x="193" y="92"/>
                    </a:cubicBezTo>
                    <a:cubicBezTo>
                      <a:pt x="197" y="90"/>
                      <a:pt x="197" y="90"/>
                      <a:pt x="197" y="90"/>
                    </a:cubicBezTo>
                    <a:cubicBezTo>
                      <a:pt x="199" y="84"/>
                      <a:pt x="199" y="84"/>
                      <a:pt x="199" y="84"/>
                    </a:cubicBezTo>
                    <a:cubicBezTo>
                      <a:pt x="202" y="84"/>
                      <a:pt x="202" y="84"/>
                      <a:pt x="202" y="84"/>
                    </a:cubicBezTo>
                    <a:cubicBezTo>
                      <a:pt x="204" y="80"/>
                      <a:pt x="204" y="80"/>
                      <a:pt x="204" y="80"/>
                    </a:cubicBezTo>
                    <a:cubicBezTo>
                      <a:pt x="204" y="75"/>
                      <a:pt x="204" y="75"/>
                      <a:pt x="204" y="75"/>
                    </a:cubicBezTo>
                    <a:cubicBezTo>
                      <a:pt x="203" y="73"/>
                      <a:pt x="203" y="73"/>
                      <a:pt x="203" y="73"/>
                    </a:cubicBezTo>
                    <a:cubicBezTo>
                      <a:pt x="201" y="69"/>
                      <a:pt x="201" y="69"/>
                      <a:pt x="201" y="69"/>
                    </a:cubicBezTo>
                    <a:cubicBezTo>
                      <a:pt x="201" y="69"/>
                      <a:pt x="202" y="68"/>
                      <a:pt x="203" y="68"/>
                    </a:cubicBezTo>
                    <a:cubicBezTo>
                      <a:pt x="204" y="68"/>
                      <a:pt x="206" y="66"/>
                      <a:pt x="206" y="66"/>
                    </a:cubicBezTo>
                    <a:cubicBezTo>
                      <a:pt x="211" y="63"/>
                      <a:pt x="211" y="63"/>
                      <a:pt x="211" y="63"/>
                    </a:cubicBezTo>
                    <a:cubicBezTo>
                      <a:pt x="207" y="56"/>
                      <a:pt x="207" y="56"/>
                      <a:pt x="207" y="56"/>
                    </a:cubicBezTo>
                    <a:cubicBezTo>
                      <a:pt x="205" y="57"/>
                      <a:pt x="205" y="57"/>
                      <a:pt x="205" y="57"/>
                    </a:cubicBezTo>
                    <a:cubicBezTo>
                      <a:pt x="200" y="55"/>
                      <a:pt x="200" y="55"/>
                      <a:pt x="200" y="55"/>
                    </a:cubicBezTo>
                    <a:cubicBezTo>
                      <a:pt x="204" y="53"/>
                      <a:pt x="204" y="53"/>
                      <a:pt x="204" y="53"/>
                    </a:cubicBezTo>
                    <a:cubicBezTo>
                      <a:pt x="205" y="50"/>
                      <a:pt x="205" y="50"/>
                      <a:pt x="205" y="50"/>
                    </a:cubicBezTo>
                    <a:cubicBezTo>
                      <a:pt x="211" y="53"/>
                      <a:pt x="211" y="53"/>
                      <a:pt x="211" y="53"/>
                    </a:cubicBezTo>
                    <a:cubicBezTo>
                      <a:pt x="211" y="53"/>
                      <a:pt x="214" y="54"/>
                      <a:pt x="213" y="53"/>
                    </a:cubicBezTo>
                    <a:cubicBezTo>
                      <a:pt x="213" y="51"/>
                      <a:pt x="214" y="52"/>
                      <a:pt x="214" y="53"/>
                    </a:cubicBezTo>
                    <a:cubicBezTo>
                      <a:pt x="215" y="54"/>
                      <a:pt x="217" y="52"/>
                      <a:pt x="219" y="52"/>
                    </a:cubicBezTo>
                    <a:cubicBezTo>
                      <a:pt x="221" y="52"/>
                      <a:pt x="219" y="50"/>
                      <a:pt x="219" y="49"/>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7" name="Freeform 130"/>
              <p:cNvSpPr>
                <a:spLocks/>
              </p:cNvSpPr>
              <p:nvPr/>
            </p:nvSpPr>
            <p:spPr bwMode="auto">
              <a:xfrm>
                <a:off x="2480" y="1819"/>
                <a:ext cx="495" cy="667"/>
              </a:xfrm>
              <a:custGeom>
                <a:avLst/>
                <a:gdLst>
                  <a:gd name="T0" fmla="*/ 233 w 247"/>
                  <a:gd name="T1" fmla="*/ 133 h 332"/>
                  <a:gd name="T2" fmla="*/ 230 w 247"/>
                  <a:gd name="T3" fmla="*/ 100 h 332"/>
                  <a:gd name="T4" fmla="*/ 219 w 247"/>
                  <a:gd name="T5" fmla="*/ 59 h 332"/>
                  <a:gd name="T6" fmla="*/ 211 w 247"/>
                  <a:gd name="T7" fmla="*/ 41 h 332"/>
                  <a:gd name="T8" fmla="*/ 190 w 247"/>
                  <a:gd name="T9" fmla="*/ 29 h 332"/>
                  <a:gd name="T10" fmla="*/ 195 w 247"/>
                  <a:gd name="T11" fmla="*/ 17 h 332"/>
                  <a:gd name="T12" fmla="*/ 189 w 247"/>
                  <a:gd name="T13" fmla="*/ 13 h 332"/>
                  <a:gd name="T14" fmla="*/ 184 w 247"/>
                  <a:gd name="T15" fmla="*/ 15 h 332"/>
                  <a:gd name="T16" fmla="*/ 170 w 247"/>
                  <a:gd name="T17" fmla="*/ 23 h 332"/>
                  <a:gd name="T18" fmla="*/ 166 w 247"/>
                  <a:gd name="T19" fmla="*/ 24 h 332"/>
                  <a:gd name="T20" fmla="*/ 143 w 247"/>
                  <a:gd name="T21" fmla="*/ 40 h 332"/>
                  <a:gd name="T22" fmla="*/ 126 w 247"/>
                  <a:gd name="T23" fmla="*/ 40 h 332"/>
                  <a:gd name="T24" fmla="*/ 134 w 247"/>
                  <a:gd name="T25" fmla="*/ 25 h 332"/>
                  <a:gd name="T26" fmla="*/ 133 w 247"/>
                  <a:gd name="T27" fmla="*/ 24 h 332"/>
                  <a:gd name="T28" fmla="*/ 114 w 247"/>
                  <a:gd name="T29" fmla="*/ 23 h 332"/>
                  <a:gd name="T30" fmla="*/ 106 w 247"/>
                  <a:gd name="T31" fmla="*/ 8 h 332"/>
                  <a:gd name="T32" fmla="*/ 86 w 247"/>
                  <a:gd name="T33" fmla="*/ 4 h 332"/>
                  <a:gd name="T34" fmla="*/ 75 w 247"/>
                  <a:gd name="T35" fmla="*/ 12 h 332"/>
                  <a:gd name="T36" fmla="*/ 81 w 247"/>
                  <a:gd name="T37" fmla="*/ 19 h 332"/>
                  <a:gd name="T38" fmla="*/ 78 w 247"/>
                  <a:gd name="T39" fmla="*/ 33 h 332"/>
                  <a:gd name="T40" fmla="*/ 85 w 247"/>
                  <a:gd name="T41" fmla="*/ 44 h 332"/>
                  <a:gd name="T42" fmla="*/ 69 w 247"/>
                  <a:gd name="T43" fmla="*/ 52 h 332"/>
                  <a:gd name="T44" fmla="*/ 62 w 247"/>
                  <a:gd name="T45" fmla="*/ 63 h 332"/>
                  <a:gd name="T46" fmla="*/ 52 w 247"/>
                  <a:gd name="T47" fmla="*/ 49 h 332"/>
                  <a:gd name="T48" fmla="*/ 33 w 247"/>
                  <a:gd name="T49" fmla="*/ 54 h 332"/>
                  <a:gd name="T50" fmla="*/ 33 w 247"/>
                  <a:gd name="T51" fmla="*/ 70 h 332"/>
                  <a:gd name="T52" fmla="*/ 36 w 247"/>
                  <a:gd name="T53" fmla="*/ 86 h 332"/>
                  <a:gd name="T54" fmla="*/ 23 w 247"/>
                  <a:gd name="T55" fmla="*/ 104 h 332"/>
                  <a:gd name="T56" fmla="*/ 31 w 247"/>
                  <a:gd name="T57" fmla="*/ 119 h 332"/>
                  <a:gd name="T58" fmla="*/ 25 w 247"/>
                  <a:gd name="T59" fmla="*/ 126 h 332"/>
                  <a:gd name="T60" fmla="*/ 6 w 247"/>
                  <a:gd name="T61" fmla="*/ 133 h 332"/>
                  <a:gd name="T62" fmla="*/ 7 w 247"/>
                  <a:gd name="T63" fmla="*/ 143 h 332"/>
                  <a:gd name="T64" fmla="*/ 4 w 247"/>
                  <a:gd name="T65" fmla="*/ 158 h 332"/>
                  <a:gd name="T66" fmla="*/ 2 w 247"/>
                  <a:gd name="T67" fmla="*/ 169 h 332"/>
                  <a:gd name="T68" fmla="*/ 3 w 247"/>
                  <a:gd name="T69" fmla="*/ 178 h 332"/>
                  <a:gd name="T70" fmla="*/ 10 w 247"/>
                  <a:gd name="T71" fmla="*/ 189 h 332"/>
                  <a:gd name="T72" fmla="*/ 4 w 247"/>
                  <a:gd name="T73" fmla="*/ 201 h 332"/>
                  <a:gd name="T74" fmla="*/ 11 w 247"/>
                  <a:gd name="T75" fmla="*/ 217 h 332"/>
                  <a:gd name="T76" fmla="*/ 15 w 247"/>
                  <a:gd name="T77" fmla="*/ 241 h 332"/>
                  <a:gd name="T78" fmla="*/ 43 w 247"/>
                  <a:gd name="T79" fmla="*/ 252 h 332"/>
                  <a:gd name="T80" fmla="*/ 45 w 247"/>
                  <a:gd name="T81" fmla="*/ 277 h 332"/>
                  <a:gd name="T82" fmla="*/ 38 w 247"/>
                  <a:gd name="T83" fmla="*/ 311 h 332"/>
                  <a:gd name="T84" fmla="*/ 51 w 247"/>
                  <a:gd name="T85" fmla="*/ 316 h 332"/>
                  <a:gd name="T86" fmla="*/ 60 w 247"/>
                  <a:gd name="T87" fmla="*/ 313 h 332"/>
                  <a:gd name="T88" fmla="*/ 74 w 247"/>
                  <a:gd name="T89" fmla="*/ 307 h 332"/>
                  <a:gd name="T90" fmla="*/ 87 w 247"/>
                  <a:gd name="T91" fmla="*/ 311 h 332"/>
                  <a:gd name="T92" fmla="*/ 99 w 247"/>
                  <a:gd name="T93" fmla="*/ 318 h 332"/>
                  <a:gd name="T94" fmla="*/ 113 w 247"/>
                  <a:gd name="T95" fmla="*/ 327 h 332"/>
                  <a:gd name="T96" fmla="*/ 122 w 247"/>
                  <a:gd name="T97" fmla="*/ 321 h 332"/>
                  <a:gd name="T98" fmla="*/ 141 w 247"/>
                  <a:gd name="T99" fmla="*/ 325 h 332"/>
                  <a:gd name="T100" fmla="*/ 165 w 247"/>
                  <a:gd name="T101" fmla="*/ 316 h 332"/>
                  <a:gd name="T102" fmla="*/ 185 w 247"/>
                  <a:gd name="T103" fmla="*/ 313 h 332"/>
                  <a:gd name="T104" fmla="*/ 199 w 247"/>
                  <a:gd name="T105" fmla="*/ 313 h 332"/>
                  <a:gd name="T106" fmla="*/ 190 w 247"/>
                  <a:gd name="T107" fmla="*/ 296 h 332"/>
                  <a:gd name="T108" fmla="*/ 203 w 247"/>
                  <a:gd name="T109" fmla="*/ 283 h 332"/>
                  <a:gd name="T110" fmla="*/ 218 w 247"/>
                  <a:gd name="T111" fmla="*/ 270 h 332"/>
                  <a:gd name="T112" fmla="*/ 206 w 247"/>
                  <a:gd name="T113" fmla="*/ 254 h 332"/>
                  <a:gd name="T114" fmla="*/ 183 w 247"/>
                  <a:gd name="T115" fmla="*/ 234 h 332"/>
                  <a:gd name="T116" fmla="*/ 167 w 247"/>
                  <a:gd name="T117" fmla="*/ 200 h 332"/>
                  <a:gd name="T118" fmla="*/ 190 w 247"/>
                  <a:gd name="T119" fmla="*/ 193 h 332"/>
                  <a:gd name="T120" fmla="*/ 216 w 247"/>
                  <a:gd name="T121" fmla="*/ 172 h 332"/>
                  <a:gd name="T122" fmla="*/ 236 w 247"/>
                  <a:gd name="T123" fmla="*/ 171 h 3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7" h="332">
                    <a:moveTo>
                      <a:pt x="247" y="154"/>
                    </a:moveTo>
                    <a:cubicBezTo>
                      <a:pt x="247" y="154"/>
                      <a:pt x="245" y="151"/>
                      <a:pt x="244" y="151"/>
                    </a:cubicBezTo>
                    <a:cubicBezTo>
                      <a:pt x="244" y="151"/>
                      <a:pt x="242" y="148"/>
                      <a:pt x="242" y="147"/>
                    </a:cubicBezTo>
                    <a:cubicBezTo>
                      <a:pt x="242" y="147"/>
                      <a:pt x="242" y="145"/>
                      <a:pt x="242" y="145"/>
                    </a:cubicBezTo>
                    <a:cubicBezTo>
                      <a:pt x="242" y="145"/>
                      <a:pt x="240" y="144"/>
                      <a:pt x="239" y="144"/>
                    </a:cubicBezTo>
                    <a:cubicBezTo>
                      <a:pt x="239" y="143"/>
                      <a:pt x="236" y="143"/>
                      <a:pt x="236" y="143"/>
                    </a:cubicBezTo>
                    <a:cubicBezTo>
                      <a:pt x="236" y="140"/>
                      <a:pt x="236" y="140"/>
                      <a:pt x="236" y="140"/>
                    </a:cubicBezTo>
                    <a:cubicBezTo>
                      <a:pt x="237" y="136"/>
                      <a:pt x="237" y="136"/>
                      <a:pt x="237" y="136"/>
                    </a:cubicBezTo>
                    <a:cubicBezTo>
                      <a:pt x="233" y="133"/>
                      <a:pt x="233" y="133"/>
                      <a:pt x="233" y="133"/>
                    </a:cubicBezTo>
                    <a:cubicBezTo>
                      <a:pt x="232" y="130"/>
                      <a:pt x="232" y="130"/>
                      <a:pt x="232" y="130"/>
                    </a:cubicBezTo>
                    <a:cubicBezTo>
                      <a:pt x="232" y="130"/>
                      <a:pt x="233" y="128"/>
                      <a:pt x="233" y="127"/>
                    </a:cubicBezTo>
                    <a:cubicBezTo>
                      <a:pt x="234" y="126"/>
                      <a:pt x="235" y="123"/>
                      <a:pt x="235" y="123"/>
                    </a:cubicBezTo>
                    <a:cubicBezTo>
                      <a:pt x="233" y="120"/>
                      <a:pt x="233" y="120"/>
                      <a:pt x="233" y="120"/>
                    </a:cubicBezTo>
                    <a:cubicBezTo>
                      <a:pt x="233" y="120"/>
                      <a:pt x="232" y="119"/>
                      <a:pt x="233" y="118"/>
                    </a:cubicBezTo>
                    <a:cubicBezTo>
                      <a:pt x="233" y="118"/>
                      <a:pt x="232" y="113"/>
                      <a:pt x="232" y="113"/>
                    </a:cubicBezTo>
                    <a:cubicBezTo>
                      <a:pt x="232" y="113"/>
                      <a:pt x="232" y="109"/>
                      <a:pt x="230" y="109"/>
                    </a:cubicBezTo>
                    <a:cubicBezTo>
                      <a:pt x="229" y="109"/>
                      <a:pt x="228" y="106"/>
                      <a:pt x="228" y="106"/>
                    </a:cubicBezTo>
                    <a:cubicBezTo>
                      <a:pt x="230" y="100"/>
                      <a:pt x="230" y="100"/>
                      <a:pt x="230" y="100"/>
                    </a:cubicBezTo>
                    <a:cubicBezTo>
                      <a:pt x="230" y="100"/>
                      <a:pt x="231" y="96"/>
                      <a:pt x="228" y="95"/>
                    </a:cubicBezTo>
                    <a:cubicBezTo>
                      <a:pt x="225" y="94"/>
                      <a:pt x="221" y="92"/>
                      <a:pt x="220" y="91"/>
                    </a:cubicBezTo>
                    <a:cubicBezTo>
                      <a:pt x="220" y="90"/>
                      <a:pt x="218" y="88"/>
                      <a:pt x="217" y="87"/>
                    </a:cubicBezTo>
                    <a:cubicBezTo>
                      <a:pt x="216" y="87"/>
                      <a:pt x="216" y="87"/>
                      <a:pt x="216" y="87"/>
                    </a:cubicBezTo>
                    <a:cubicBezTo>
                      <a:pt x="217" y="80"/>
                      <a:pt x="217" y="80"/>
                      <a:pt x="217" y="80"/>
                    </a:cubicBezTo>
                    <a:cubicBezTo>
                      <a:pt x="221" y="77"/>
                      <a:pt x="221" y="77"/>
                      <a:pt x="221" y="77"/>
                    </a:cubicBezTo>
                    <a:cubicBezTo>
                      <a:pt x="221" y="70"/>
                      <a:pt x="221" y="70"/>
                      <a:pt x="221" y="70"/>
                    </a:cubicBezTo>
                    <a:cubicBezTo>
                      <a:pt x="221" y="63"/>
                      <a:pt x="221" y="63"/>
                      <a:pt x="221" y="63"/>
                    </a:cubicBezTo>
                    <a:cubicBezTo>
                      <a:pt x="221" y="63"/>
                      <a:pt x="222" y="61"/>
                      <a:pt x="219" y="59"/>
                    </a:cubicBezTo>
                    <a:cubicBezTo>
                      <a:pt x="217" y="56"/>
                      <a:pt x="217" y="53"/>
                      <a:pt x="217" y="52"/>
                    </a:cubicBezTo>
                    <a:cubicBezTo>
                      <a:pt x="217" y="52"/>
                      <a:pt x="216" y="49"/>
                      <a:pt x="216" y="48"/>
                    </a:cubicBezTo>
                    <a:cubicBezTo>
                      <a:pt x="216" y="47"/>
                      <a:pt x="215" y="47"/>
                      <a:pt x="215" y="46"/>
                    </a:cubicBezTo>
                    <a:cubicBezTo>
                      <a:pt x="212" y="46"/>
                      <a:pt x="208" y="47"/>
                      <a:pt x="208" y="47"/>
                    </a:cubicBezTo>
                    <a:cubicBezTo>
                      <a:pt x="208" y="47"/>
                      <a:pt x="207" y="46"/>
                      <a:pt x="206" y="46"/>
                    </a:cubicBezTo>
                    <a:cubicBezTo>
                      <a:pt x="206" y="46"/>
                      <a:pt x="204" y="44"/>
                      <a:pt x="204" y="44"/>
                    </a:cubicBezTo>
                    <a:cubicBezTo>
                      <a:pt x="206" y="44"/>
                      <a:pt x="206" y="44"/>
                      <a:pt x="206" y="44"/>
                    </a:cubicBezTo>
                    <a:cubicBezTo>
                      <a:pt x="209" y="43"/>
                      <a:pt x="209" y="43"/>
                      <a:pt x="209" y="43"/>
                    </a:cubicBezTo>
                    <a:cubicBezTo>
                      <a:pt x="211" y="41"/>
                      <a:pt x="211" y="41"/>
                      <a:pt x="211" y="41"/>
                    </a:cubicBezTo>
                    <a:cubicBezTo>
                      <a:pt x="212" y="40"/>
                      <a:pt x="212" y="40"/>
                      <a:pt x="212" y="40"/>
                    </a:cubicBezTo>
                    <a:cubicBezTo>
                      <a:pt x="211" y="36"/>
                      <a:pt x="211" y="36"/>
                      <a:pt x="211" y="36"/>
                    </a:cubicBezTo>
                    <a:cubicBezTo>
                      <a:pt x="210" y="36"/>
                      <a:pt x="210" y="36"/>
                      <a:pt x="210" y="36"/>
                    </a:cubicBezTo>
                    <a:cubicBezTo>
                      <a:pt x="210" y="36"/>
                      <a:pt x="206" y="34"/>
                      <a:pt x="206" y="33"/>
                    </a:cubicBezTo>
                    <a:cubicBezTo>
                      <a:pt x="206" y="33"/>
                      <a:pt x="205" y="31"/>
                      <a:pt x="205" y="31"/>
                    </a:cubicBezTo>
                    <a:cubicBezTo>
                      <a:pt x="203" y="31"/>
                      <a:pt x="203" y="31"/>
                      <a:pt x="203" y="31"/>
                    </a:cubicBezTo>
                    <a:cubicBezTo>
                      <a:pt x="203" y="31"/>
                      <a:pt x="197" y="31"/>
                      <a:pt x="197" y="31"/>
                    </a:cubicBezTo>
                    <a:cubicBezTo>
                      <a:pt x="197" y="32"/>
                      <a:pt x="193" y="31"/>
                      <a:pt x="193" y="31"/>
                    </a:cubicBezTo>
                    <a:cubicBezTo>
                      <a:pt x="193" y="31"/>
                      <a:pt x="191" y="30"/>
                      <a:pt x="190" y="29"/>
                    </a:cubicBezTo>
                    <a:cubicBezTo>
                      <a:pt x="190" y="28"/>
                      <a:pt x="190" y="27"/>
                      <a:pt x="190" y="26"/>
                    </a:cubicBezTo>
                    <a:cubicBezTo>
                      <a:pt x="190" y="25"/>
                      <a:pt x="190" y="26"/>
                      <a:pt x="192" y="25"/>
                    </a:cubicBezTo>
                    <a:cubicBezTo>
                      <a:pt x="193" y="24"/>
                      <a:pt x="194" y="24"/>
                      <a:pt x="195" y="24"/>
                    </a:cubicBezTo>
                    <a:cubicBezTo>
                      <a:pt x="195" y="23"/>
                      <a:pt x="195" y="23"/>
                      <a:pt x="195" y="23"/>
                    </a:cubicBezTo>
                    <a:cubicBezTo>
                      <a:pt x="195" y="23"/>
                      <a:pt x="199" y="23"/>
                      <a:pt x="199" y="23"/>
                    </a:cubicBezTo>
                    <a:cubicBezTo>
                      <a:pt x="199" y="23"/>
                      <a:pt x="199" y="21"/>
                      <a:pt x="199" y="21"/>
                    </a:cubicBezTo>
                    <a:cubicBezTo>
                      <a:pt x="197" y="20"/>
                      <a:pt x="197" y="20"/>
                      <a:pt x="197" y="20"/>
                    </a:cubicBezTo>
                    <a:cubicBezTo>
                      <a:pt x="197" y="20"/>
                      <a:pt x="195" y="18"/>
                      <a:pt x="195" y="18"/>
                    </a:cubicBezTo>
                    <a:cubicBezTo>
                      <a:pt x="195" y="17"/>
                      <a:pt x="195" y="17"/>
                      <a:pt x="195" y="17"/>
                    </a:cubicBezTo>
                    <a:cubicBezTo>
                      <a:pt x="195" y="17"/>
                      <a:pt x="197" y="15"/>
                      <a:pt x="197" y="15"/>
                    </a:cubicBezTo>
                    <a:cubicBezTo>
                      <a:pt x="198" y="14"/>
                      <a:pt x="197" y="13"/>
                      <a:pt x="197" y="13"/>
                    </a:cubicBezTo>
                    <a:cubicBezTo>
                      <a:pt x="197" y="13"/>
                      <a:pt x="196" y="12"/>
                      <a:pt x="195" y="12"/>
                    </a:cubicBezTo>
                    <a:cubicBezTo>
                      <a:pt x="195" y="12"/>
                      <a:pt x="194" y="14"/>
                      <a:pt x="194" y="14"/>
                    </a:cubicBezTo>
                    <a:cubicBezTo>
                      <a:pt x="193" y="14"/>
                      <a:pt x="193" y="16"/>
                      <a:pt x="193" y="16"/>
                    </a:cubicBezTo>
                    <a:cubicBezTo>
                      <a:pt x="193" y="16"/>
                      <a:pt x="191" y="17"/>
                      <a:pt x="191" y="17"/>
                    </a:cubicBezTo>
                    <a:cubicBezTo>
                      <a:pt x="190" y="16"/>
                      <a:pt x="191" y="16"/>
                      <a:pt x="191" y="15"/>
                    </a:cubicBezTo>
                    <a:cubicBezTo>
                      <a:pt x="191" y="15"/>
                      <a:pt x="190" y="14"/>
                      <a:pt x="190" y="14"/>
                    </a:cubicBezTo>
                    <a:cubicBezTo>
                      <a:pt x="190" y="14"/>
                      <a:pt x="189" y="13"/>
                      <a:pt x="189" y="13"/>
                    </a:cubicBezTo>
                    <a:cubicBezTo>
                      <a:pt x="189" y="12"/>
                      <a:pt x="190" y="12"/>
                      <a:pt x="191" y="12"/>
                    </a:cubicBezTo>
                    <a:cubicBezTo>
                      <a:pt x="191" y="11"/>
                      <a:pt x="191" y="10"/>
                      <a:pt x="191" y="10"/>
                    </a:cubicBezTo>
                    <a:cubicBezTo>
                      <a:pt x="191" y="10"/>
                      <a:pt x="191" y="9"/>
                      <a:pt x="190" y="9"/>
                    </a:cubicBezTo>
                    <a:cubicBezTo>
                      <a:pt x="190" y="8"/>
                      <a:pt x="189" y="9"/>
                      <a:pt x="189" y="9"/>
                    </a:cubicBezTo>
                    <a:cubicBezTo>
                      <a:pt x="189" y="9"/>
                      <a:pt x="187" y="11"/>
                      <a:pt x="187" y="11"/>
                    </a:cubicBezTo>
                    <a:cubicBezTo>
                      <a:pt x="187" y="11"/>
                      <a:pt x="186" y="12"/>
                      <a:pt x="186" y="12"/>
                    </a:cubicBezTo>
                    <a:cubicBezTo>
                      <a:pt x="186" y="12"/>
                      <a:pt x="186" y="14"/>
                      <a:pt x="186" y="14"/>
                    </a:cubicBezTo>
                    <a:cubicBezTo>
                      <a:pt x="186" y="14"/>
                      <a:pt x="184" y="15"/>
                      <a:pt x="184" y="15"/>
                    </a:cubicBezTo>
                    <a:cubicBezTo>
                      <a:pt x="184" y="15"/>
                      <a:pt x="184" y="15"/>
                      <a:pt x="184" y="15"/>
                    </a:cubicBezTo>
                    <a:cubicBezTo>
                      <a:pt x="184" y="15"/>
                      <a:pt x="183" y="17"/>
                      <a:pt x="183" y="17"/>
                    </a:cubicBezTo>
                    <a:cubicBezTo>
                      <a:pt x="183" y="17"/>
                      <a:pt x="183" y="19"/>
                      <a:pt x="183" y="19"/>
                    </a:cubicBezTo>
                    <a:cubicBezTo>
                      <a:pt x="183" y="19"/>
                      <a:pt x="182" y="20"/>
                      <a:pt x="181" y="21"/>
                    </a:cubicBezTo>
                    <a:cubicBezTo>
                      <a:pt x="180" y="21"/>
                      <a:pt x="180" y="22"/>
                      <a:pt x="180" y="22"/>
                    </a:cubicBezTo>
                    <a:cubicBezTo>
                      <a:pt x="180" y="23"/>
                      <a:pt x="180" y="23"/>
                      <a:pt x="180" y="23"/>
                    </a:cubicBezTo>
                    <a:cubicBezTo>
                      <a:pt x="177" y="24"/>
                      <a:pt x="177" y="24"/>
                      <a:pt x="177" y="24"/>
                    </a:cubicBezTo>
                    <a:cubicBezTo>
                      <a:pt x="177" y="24"/>
                      <a:pt x="175" y="23"/>
                      <a:pt x="175" y="23"/>
                    </a:cubicBezTo>
                    <a:cubicBezTo>
                      <a:pt x="175" y="23"/>
                      <a:pt x="173" y="23"/>
                      <a:pt x="173" y="23"/>
                    </a:cubicBezTo>
                    <a:cubicBezTo>
                      <a:pt x="173" y="23"/>
                      <a:pt x="170" y="23"/>
                      <a:pt x="170" y="23"/>
                    </a:cubicBezTo>
                    <a:cubicBezTo>
                      <a:pt x="170" y="23"/>
                      <a:pt x="169" y="24"/>
                      <a:pt x="169" y="24"/>
                    </a:cubicBezTo>
                    <a:cubicBezTo>
                      <a:pt x="168" y="26"/>
                      <a:pt x="168" y="26"/>
                      <a:pt x="168" y="26"/>
                    </a:cubicBezTo>
                    <a:cubicBezTo>
                      <a:pt x="168" y="26"/>
                      <a:pt x="168" y="24"/>
                      <a:pt x="168" y="24"/>
                    </a:cubicBezTo>
                    <a:cubicBezTo>
                      <a:pt x="169" y="23"/>
                      <a:pt x="170" y="22"/>
                      <a:pt x="170" y="22"/>
                    </a:cubicBezTo>
                    <a:cubicBezTo>
                      <a:pt x="171" y="22"/>
                      <a:pt x="171" y="21"/>
                      <a:pt x="171" y="20"/>
                    </a:cubicBezTo>
                    <a:cubicBezTo>
                      <a:pt x="171" y="20"/>
                      <a:pt x="170" y="19"/>
                      <a:pt x="170" y="19"/>
                    </a:cubicBezTo>
                    <a:cubicBezTo>
                      <a:pt x="168" y="20"/>
                      <a:pt x="168" y="20"/>
                      <a:pt x="168" y="20"/>
                    </a:cubicBezTo>
                    <a:cubicBezTo>
                      <a:pt x="168" y="20"/>
                      <a:pt x="167" y="22"/>
                      <a:pt x="167" y="23"/>
                    </a:cubicBezTo>
                    <a:cubicBezTo>
                      <a:pt x="167" y="24"/>
                      <a:pt x="166" y="24"/>
                      <a:pt x="166" y="24"/>
                    </a:cubicBezTo>
                    <a:cubicBezTo>
                      <a:pt x="164" y="26"/>
                      <a:pt x="164" y="26"/>
                      <a:pt x="164" y="26"/>
                    </a:cubicBezTo>
                    <a:cubicBezTo>
                      <a:pt x="163" y="28"/>
                      <a:pt x="163" y="28"/>
                      <a:pt x="163" y="28"/>
                    </a:cubicBezTo>
                    <a:cubicBezTo>
                      <a:pt x="163" y="28"/>
                      <a:pt x="160" y="31"/>
                      <a:pt x="159" y="31"/>
                    </a:cubicBezTo>
                    <a:cubicBezTo>
                      <a:pt x="159" y="32"/>
                      <a:pt x="156" y="33"/>
                      <a:pt x="156" y="33"/>
                    </a:cubicBezTo>
                    <a:cubicBezTo>
                      <a:pt x="156" y="33"/>
                      <a:pt x="151" y="33"/>
                      <a:pt x="150" y="33"/>
                    </a:cubicBezTo>
                    <a:cubicBezTo>
                      <a:pt x="149" y="33"/>
                      <a:pt x="148" y="35"/>
                      <a:pt x="148" y="35"/>
                    </a:cubicBezTo>
                    <a:cubicBezTo>
                      <a:pt x="148" y="35"/>
                      <a:pt x="147" y="36"/>
                      <a:pt x="147" y="37"/>
                    </a:cubicBezTo>
                    <a:cubicBezTo>
                      <a:pt x="146" y="37"/>
                      <a:pt x="145" y="38"/>
                      <a:pt x="145" y="38"/>
                    </a:cubicBezTo>
                    <a:cubicBezTo>
                      <a:pt x="144" y="39"/>
                      <a:pt x="143" y="40"/>
                      <a:pt x="143" y="40"/>
                    </a:cubicBezTo>
                    <a:cubicBezTo>
                      <a:pt x="143" y="40"/>
                      <a:pt x="142" y="42"/>
                      <a:pt x="142" y="42"/>
                    </a:cubicBezTo>
                    <a:cubicBezTo>
                      <a:pt x="142" y="43"/>
                      <a:pt x="139" y="42"/>
                      <a:pt x="139" y="42"/>
                    </a:cubicBezTo>
                    <a:cubicBezTo>
                      <a:pt x="138" y="41"/>
                      <a:pt x="138" y="41"/>
                      <a:pt x="138" y="41"/>
                    </a:cubicBezTo>
                    <a:cubicBezTo>
                      <a:pt x="135" y="40"/>
                      <a:pt x="135" y="40"/>
                      <a:pt x="135" y="40"/>
                    </a:cubicBezTo>
                    <a:cubicBezTo>
                      <a:pt x="132" y="40"/>
                      <a:pt x="132" y="40"/>
                      <a:pt x="132" y="40"/>
                    </a:cubicBezTo>
                    <a:cubicBezTo>
                      <a:pt x="131" y="41"/>
                      <a:pt x="131" y="41"/>
                      <a:pt x="131" y="41"/>
                    </a:cubicBezTo>
                    <a:cubicBezTo>
                      <a:pt x="130" y="42"/>
                      <a:pt x="130" y="42"/>
                      <a:pt x="130" y="42"/>
                    </a:cubicBezTo>
                    <a:cubicBezTo>
                      <a:pt x="128" y="42"/>
                      <a:pt x="128" y="42"/>
                      <a:pt x="128" y="42"/>
                    </a:cubicBezTo>
                    <a:cubicBezTo>
                      <a:pt x="126" y="40"/>
                      <a:pt x="126" y="40"/>
                      <a:pt x="126" y="40"/>
                    </a:cubicBezTo>
                    <a:cubicBezTo>
                      <a:pt x="125" y="38"/>
                      <a:pt x="125" y="38"/>
                      <a:pt x="125" y="38"/>
                    </a:cubicBezTo>
                    <a:cubicBezTo>
                      <a:pt x="126" y="37"/>
                      <a:pt x="126" y="37"/>
                      <a:pt x="126" y="37"/>
                    </a:cubicBezTo>
                    <a:cubicBezTo>
                      <a:pt x="129" y="37"/>
                      <a:pt x="129" y="37"/>
                      <a:pt x="129" y="37"/>
                    </a:cubicBezTo>
                    <a:cubicBezTo>
                      <a:pt x="131" y="35"/>
                      <a:pt x="131" y="35"/>
                      <a:pt x="131" y="35"/>
                    </a:cubicBezTo>
                    <a:cubicBezTo>
                      <a:pt x="131" y="34"/>
                      <a:pt x="131" y="34"/>
                      <a:pt x="131" y="34"/>
                    </a:cubicBezTo>
                    <a:cubicBezTo>
                      <a:pt x="131" y="34"/>
                      <a:pt x="133" y="33"/>
                      <a:pt x="133" y="33"/>
                    </a:cubicBezTo>
                    <a:cubicBezTo>
                      <a:pt x="134" y="33"/>
                      <a:pt x="134" y="31"/>
                      <a:pt x="134" y="31"/>
                    </a:cubicBezTo>
                    <a:cubicBezTo>
                      <a:pt x="134" y="28"/>
                      <a:pt x="134" y="28"/>
                      <a:pt x="134" y="28"/>
                    </a:cubicBezTo>
                    <a:cubicBezTo>
                      <a:pt x="134" y="25"/>
                      <a:pt x="134" y="25"/>
                      <a:pt x="134" y="25"/>
                    </a:cubicBezTo>
                    <a:cubicBezTo>
                      <a:pt x="135" y="23"/>
                      <a:pt x="135" y="23"/>
                      <a:pt x="135" y="23"/>
                    </a:cubicBezTo>
                    <a:cubicBezTo>
                      <a:pt x="138" y="22"/>
                      <a:pt x="138" y="22"/>
                      <a:pt x="138" y="22"/>
                    </a:cubicBezTo>
                    <a:cubicBezTo>
                      <a:pt x="138" y="20"/>
                      <a:pt x="138" y="20"/>
                      <a:pt x="138" y="20"/>
                    </a:cubicBezTo>
                    <a:cubicBezTo>
                      <a:pt x="137" y="17"/>
                      <a:pt x="137" y="17"/>
                      <a:pt x="137" y="17"/>
                    </a:cubicBezTo>
                    <a:cubicBezTo>
                      <a:pt x="137" y="17"/>
                      <a:pt x="133" y="17"/>
                      <a:pt x="133" y="17"/>
                    </a:cubicBezTo>
                    <a:cubicBezTo>
                      <a:pt x="132" y="17"/>
                      <a:pt x="131" y="18"/>
                      <a:pt x="131" y="18"/>
                    </a:cubicBezTo>
                    <a:cubicBezTo>
                      <a:pt x="131" y="21"/>
                      <a:pt x="131" y="21"/>
                      <a:pt x="131" y="21"/>
                    </a:cubicBezTo>
                    <a:cubicBezTo>
                      <a:pt x="133" y="23"/>
                      <a:pt x="133" y="23"/>
                      <a:pt x="133" y="23"/>
                    </a:cubicBezTo>
                    <a:cubicBezTo>
                      <a:pt x="133" y="24"/>
                      <a:pt x="133" y="24"/>
                      <a:pt x="133" y="24"/>
                    </a:cubicBezTo>
                    <a:cubicBezTo>
                      <a:pt x="131" y="25"/>
                      <a:pt x="131" y="25"/>
                      <a:pt x="131" y="25"/>
                    </a:cubicBezTo>
                    <a:cubicBezTo>
                      <a:pt x="129" y="24"/>
                      <a:pt x="129" y="24"/>
                      <a:pt x="129" y="24"/>
                    </a:cubicBezTo>
                    <a:cubicBezTo>
                      <a:pt x="128" y="26"/>
                      <a:pt x="128" y="26"/>
                      <a:pt x="128" y="26"/>
                    </a:cubicBezTo>
                    <a:cubicBezTo>
                      <a:pt x="127" y="28"/>
                      <a:pt x="127" y="28"/>
                      <a:pt x="127" y="28"/>
                    </a:cubicBezTo>
                    <a:cubicBezTo>
                      <a:pt x="123" y="27"/>
                      <a:pt x="123" y="27"/>
                      <a:pt x="123" y="27"/>
                    </a:cubicBezTo>
                    <a:cubicBezTo>
                      <a:pt x="120" y="25"/>
                      <a:pt x="120" y="25"/>
                      <a:pt x="120" y="25"/>
                    </a:cubicBezTo>
                    <a:cubicBezTo>
                      <a:pt x="118" y="23"/>
                      <a:pt x="118" y="23"/>
                      <a:pt x="118" y="23"/>
                    </a:cubicBezTo>
                    <a:cubicBezTo>
                      <a:pt x="115" y="23"/>
                      <a:pt x="115" y="23"/>
                      <a:pt x="115" y="23"/>
                    </a:cubicBezTo>
                    <a:cubicBezTo>
                      <a:pt x="114" y="23"/>
                      <a:pt x="114" y="23"/>
                      <a:pt x="114" y="23"/>
                    </a:cubicBezTo>
                    <a:cubicBezTo>
                      <a:pt x="111" y="23"/>
                      <a:pt x="111" y="23"/>
                      <a:pt x="111" y="23"/>
                    </a:cubicBezTo>
                    <a:cubicBezTo>
                      <a:pt x="110" y="22"/>
                      <a:pt x="110" y="22"/>
                      <a:pt x="110" y="22"/>
                    </a:cubicBezTo>
                    <a:cubicBezTo>
                      <a:pt x="109" y="21"/>
                      <a:pt x="109" y="21"/>
                      <a:pt x="109" y="21"/>
                    </a:cubicBezTo>
                    <a:cubicBezTo>
                      <a:pt x="107" y="21"/>
                      <a:pt x="107" y="21"/>
                      <a:pt x="107" y="21"/>
                    </a:cubicBezTo>
                    <a:cubicBezTo>
                      <a:pt x="105" y="20"/>
                      <a:pt x="105" y="20"/>
                      <a:pt x="105" y="20"/>
                    </a:cubicBezTo>
                    <a:cubicBezTo>
                      <a:pt x="105" y="18"/>
                      <a:pt x="105" y="18"/>
                      <a:pt x="105" y="18"/>
                    </a:cubicBezTo>
                    <a:cubicBezTo>
                      <a:pt x="105" y="18"/>
                      <a:pt x="106" y="15"/>
                      <a:pt x="106" y="14"/>
                    </a:cubicBezTo>
                    <a:cubicBezTo>
                      <a:pt x="107" y="14"/>
                      <a:pt x="107" y="12"/>
                      <a:pt x="107" y="12"/>
                    </a:cubicBezTo>
                    <a:cubicBezTo>
                      <a:pt x="106" y="8"/>
                      <a:pt x="106" y="8"/>
                      <a:pt x="106" y="8"/>
                    </a:cubicBezTo>
                    <a:cubicBezTo>
                      <a:pt x="99" y="1"/>
                      <a:pt x="99" y="1"/>
                      <a:pt x="99" y="1"/>
                    </a:cubicBezTo>
                    <a:cubicBezTo>
                      <a:pt x="99" y="3"/>
                      <a:pt x="99" y="3"/>
                      <a:pt x="99" y="3"/>
                    </a:cubicBezTo>
                    <a:cubicBezTo>
                      <a:pt x="97" y="4"/>
                      <a:pt x="97" y="4"/>
                      <a:pt x="97" y="4"/>
                    </a:cubicBezTo>
                    <a:cubicBezTo>
                      <a:pt x="96" y="2"/>
                      <a:pt x="96" y="2"/>
                      <a:pt x="96" y="2"/>
                    </a:cubicBezTo>
                    <a:cubicBezTo>
                      <a:pt x="96" y="2"/>
                      <a:pt x="95" y="1"/>
                      <a:pt x="95" y="2"/>
                    </a:cubicBezTo>
                    <a:cubicBezTo>
                      <a:pt x="94" y="2"/>
                      <a:pt x="91" y="4"/>
                      <a:pt x="91" y="4"/>
                    </a:cubicBezTo>
                    <a:cubicBezTo>
                      <a:pt x="91" y="4"/>
                      <a:pt x="90" y="4"/>
                      <a:pt x="89" y="4"/>
                    </a:cubicBezTo>
                    <a:cubicBezTo>
                      <a:pt x="89" y="4"/>
                      <a:pt x="88" y="5"/>
                      <a:pt x="88" y="5"/>
                    </a:cubicBezTo>
                    <a:cubicBezTo>
                      <a:pt x="86" y="4"/>
                      <a:pt x="86" y="4"/>
                      <a:pt x="86" y="4"/>
                    </a:cubicBezTo>
                    <a:cubicBezTo>
                      <a:pt x="83" y="2"/>
                      <a:pt x="83" y="2"/>
                      <a:pt x="83" y="2"/>
                    </a:cubicBezTo>
                    <a:cubicBezTo>
                      <a:pt x="83" y="2"/>
                      <a:pt x="81" y="2"/>
                      <a:pt x="80" y="2"/>
                    </a:cubicBezTo>
                    <a:cubicBezTo>
                      <a:pt x="79" y="2"/>
                      <a:pt x="76" y="0"/>
                      <a:pt x="76" y="0"/>
                    </a:cubicBezTo>
                    <a:cubicBezTo>
                      <a:pt x="74" y="0"/>
                      <a:pt x="74" y="0"/>
                      <a:pt x="74" y="0"/>
                    </a:cubicBezTo>
                    <a:cubicBezTo>
                      <a:pt x="71" y="1"/>
                      <a:pt x="71" y="1"/>
                      <a:pt x="71" y="1"/>
                    </a:cubicBezTo>
                    <a:cubicBezTo>
                      <a:pt x="72" y="7"/>
                      <a:pt x="72" y="7"/>
                      <a:pt x="72" y="7"/>
                    </a:cubicBezTo>
                    <a:cubicBezTo>
                      <a:pt x="73" y="9"/>
                      <a:pt x="73" y="9"/>
                      <a:pt x="73" y="9"/>
                    </a:cubicBezTo>
                    <a:cubicBezTo>
                      <a:pt x="74" y="11"/>
                      <a:pt x="74" y="11"/>
                      <a:pt x="74" y="11"/>
                    </a:cubicBezTo>
                    <a:cubicBezTo>
                      <a:pt x="75" y="12"/>
                      <a:pt x="75" y="12"/>
                      <a:pt x="75" y="12"/>
                    </a:cubicBezTo>
                    <a:cubicBezTo>
                      <a:pt x="77" y="14"/>
                      <a:pt x="77" y="14"/>
                      <a:pt x="77" y="14"/>
                    </a:cubicBezTo>
                    <a:cubicBezTo>
                      <a:pt x="79" y="17"/>
                      <a:pt x="79" y="17"/>
                      <a:pt x="79" y="17"/>
                    </a:cubicBezTo>
                    <a:cubicBezTo>
                      <a:pt x="80" y="19"/>
                      <a:pt x="80" y="19"/>
                      <a:pt x="80" y="19"/>
                    </a:cubicBezTo>
                    <a:cubicBezTo>
                      <a:pt x="79" y="19"/>
                      <a:pt x="79" y="19"/>
                      <a:pt x="79" y="19"/>
                    </a:cubicBezTo>
                    <a:cubicBezTo>
                      <a:pt x="77" y="19"/>
                      <a:pt x="77" y="19"/>
                      <a:pt x="77" y="19"/>
                    </a:cubicBezTo>
                    <a:cubicBezTo>
                      <a:pt x="77" y="21"/>
                      <a:pt x="77" y="21"/>
                      <a:pt x="77" y="21"/>
                    </a:cubicBezTo>
                    <a:cubicBezTo>
                      <a:pt x="77" y="21"/>
                      <a:pt x="78" y="21"/>
                      <a:pt x="78" y="21"/>
                    </a:cubicBezTo>
                    <a:cubicBezTo>
                      <a:pt x="79" y="21"/>
                      <a:pt x="80" y="20"/>
                      <a:pt x="80" y="20"/>
                    </a:cubicBezTo>
                    <a:cubicBezTo>
                      <a:pt x="81" y="19"/>
                      <a:pt x="81" y="19"/>
                      <a:pt x="81" y="19"/>
                    </a:cubicBezTo>
                    <a:cubicBezTo>
                      <a:pt x="82" y="21"/>
                      <a:pt x="82" y="21"/>
                      <a:pt x="82" y="21"/>
                    </a:cubicBezTo>
                    <a:cubicBezTo>
                      <a:pt x="76" y="23"/>
                      <a:pt x="76" y="23"/>
                      <a:pt x="76" y="23"/>
                    </a:cubicBezTo>
                    <a:cubicBezTo>
                      <a:pt x="72" y="24"/>
                      <a:pt x="72" y="24"/>
                      <a:pt x="72" y="24"/>
                    </a:cubicBezTo>
                    <a:cubicBezTo>
                      <a:pt x="71" y="27"/>
                      <a:pt x="71" y="27"/>
                      <a:pt x="71" y="27"/>
                    </a:cubicBezTo>
                    <a:cubicBezTo>
                      <a:pt x="73" y="29"/>
                      <a:pt x="73" y="29"/>
                      <a:pt x="73" y="29"/>
                    </a:cubicBezTo>
                    <a:cubicBezTo>
                      <a:pt x="75" y="29"/>
                      <a:pt x="75" y="29"/>
                      <a:pt x="75" y="29"/>
                    </a:cubicBezTo>
                    <a:cubicBezTo>
                      <a:pt x="78" y="29"/>
                      <a:pt x="78" y="29"/>
                      <a:pt x="78" y="29"/>
                    </a:cubicBezTo>
                    <a:cubicBezTo>
                      <a:pt x="78" y="29"/>
                      <a:pt x="78" y="30"/>
                      <a:pt x="77" y="31"/>
                    </a:cubicBezTo>
                    <a:cubicBezTo>
                      <a:pt x="77" y="33"/>
                      <a:pt x="78" y="33"/>
                      <a:pt x="78" y="33"/>
                    </a:cubicBezTo>
                    <a:cubicBezTo>
                      <a:pt x="80" y="33"/>
                      <a:pt x="80" y="33"/>
                      <a:pt x="80" y="33"/>
                    </a:cubicBezTo>
                    <a:cubicBezTo>
                      <a:pt x="80" y="33"/>
                      <a:pt x="80" y="34"/>
                      <a:pt x="79" y="35"/>
                    </a:cubicBezTo>
                    <a:cubicBezTo>
                      <a:pt x="78" y="35"/>
                      <a:pt x="78" y="38"/>
                      <a:pt x="78" y="38"/>
                    </a:cubicBezTo>
                    <a:cubicBezTo>
                      <a:pt x="81" y="40"/>
                      <a:pt x="81" y="40"/>
                      <a:pt x="81" y="40"/>
                    </a:cubicBezTo>
                    <a:cubicBezTo>
                      <a:pt x="80" y="41"/>
                      <a:pt x="80" y="41"/>
                      <a:pt x="80" y="41"/>
                    </a:cubicBezTo>
                    <a:cubicBezTo>
                      <a:pt x="79" y="43"/>
                      <a:pt x="79" y="43"/>
                      <a:pt x="79" y="43"/>
                    </a:cubicBezTo>
                    <a:cubicBezTo>
                      <a:pt x="79" y="43"/>
                      <a:pt x="81" y="45"/>
                      <a:pt x="81" y="46"/>
                    </a:cubicBezTo>
                    <a:cubicBezTo>
                      <a:pt x="81" y="46"/>
                      <a:pt x="84" y="46"/>
                      <a:pt x="84" y="46"/>
                    </a:cubicBezTo>
                    <a:cubicBezTo>
                      <a:pt x="84" y="46"/>
                      <a:pt x="85" y="44"/>
                      <a:pt x="85" y="44"/>
                    </a:cubicBezTo>
                    <a:cubicBezTo>
                      <a:pt x="85" y="44"/>
                      <a:pt x="87" y="45"/>
                      <a:pt x="87" y="45"/>
                    </a:cubicBezTo>
                    <a:cubicBezTo>
                      <a:pt x="88" y="45"/>
                      <a:pt x="89" y="47"/>
                      <a:pt x="89" y="47"/>
                    </a:cubicBezTo>
                    <a:cubicBezTo>
                      <a:pt x="86" y="47"/>
                      <a:pt x="86" y="47"/>
                      <a:pt x="86" y="47"/>
                    </a:cubicBezTo>
                    <a:cubicBezTo>
                      <a:pt x="84" y="48"/>
                      <a:pt x="84" y="48"/>
                      <a:pt x="84" y="48"/>
                    </a:cubicBezTo>
                    <a:cubicBezTo>
                      <a:pt x="79" y="48"/>
                      <a:pt x="79" y="48"/>
                      <a:pt x="79" y="48"/>
                    </a:cubicBezTo>
                    <a:cubicBezTo>
                      <a:pt x="75" y="48"/>
                      <a:pt x="75" y="48"/>
                      <a:pt x="75" y="48"/>
                    </a:cubicBezTo>
                    <a:cubicBezTo>
                      <a:pt x="73" y="47"/>
                      <a:pt x="73" y="47"/>
                      <a:pt x="73" y="47"/>
                    </a:cubicBezTo>
                    <a:cubicBezTo>
                      <a:pt x="70" y="49"/>
                      <a:pt x="70" y="49"/>
                      <a:pt x="70" y="49"/>
                    </a:cubicBezTo>
                    <a:cubicBezTo>
                      <a:pt x="69" y="52"/>
                      <a:pt x="69" y="52"/>
                      <a:pt x="69" y="52"/>
                    </a:cubicBezTo>
                    <a:cubicBezTo>
                      <a:pt x="68" y="56"/>
                      <a:pt x="68" y="56"/>
                      <a:pt x="68" y="56"/>
                    </a:cubicBezTo>
                    <a:cubicBezTo>
                      <a:pt x="68" y="56"/>
                      <a:pt x="70" y="60"/>
                      <a:pt x="71" y="60"/>
                    </a:cubicBezTo>
                    <a:cubicBezTo>
                      <a:pt x="71" y="60"/>
                      <a:pt x="68" y="61"/>
                      <a:pt x="68" y="61"/>
                    </a:cubicBezTo>
                    <a:cubicBezTo>
                      <a:pt x="66" y="60"/>
                      <a:pt x="66" y="60"/>
                      <a:pt x="66" y="60"/>
                    </a:cubicBezTo>
                    <a:cubicBezTo>
                      <a:pt x="66" y="60"/>
                      <a:pt x="64" y="58"/>
                      <a:pt x="63" y="58"/>
                    </a:cubicBezTo>
                    <a:cubicBezTo>
                      <a:pt x="62" y="57"/>
                      <a:pt x="61" y="58"/>
                      <a:pt x="61" y="58"/>
                    </a:cubicBezTo>
                    <a:cubicBezTo>
                      <a:pt x="60" y="61"/>
                      <a:pt x="60" y="61"/>
                      <a:pt x="60" y="61"/>
                    </a:cubicBezTo>
                    <a:cubicBezTo>
                      <a:pt x="61" y="61"/>
                      <a:pt x="61" y="61"/>
                      <a:pt x="61" y="61"/>
                    </a:cubicBezTo>
                    <a:cubicBezTo>
                      <a:pt x="62" y="63"/>
                      <a:pt x="62" y="63"/>
                      <a:pt x="62" y="63"/>
                    </a:cubicBezTo>
                    <a:cubicBezTo>
                      <a:pt x="62" y="65"/>
                      <a:pt x="62" y="65"/>
                      <a:pt x="62" y="65"/>
                    </a:cubicBezTo>
                    <a:cubicBezTo>
                      <a:pt x="60" y="66"/>
                      <a:pt x="60" y="66"/>
                      <a:pt x="60" y="66"/>
                    </a:cubicBezTo>
                    <a:cubicBezTo>
                      <a:pt x="60" y="66"/>
                      <a:pt x="59" y="65"/>
                      <a:pt x="59" y="64"/>
                    </a:cubicBezTo>
                    <a:cubicBezTo>
                      <a:pt x="59" y="64"/>
                      <a:pt x="58" y="61"/>
                      <a:pt x="58" y="61"/>
                    </a:cubicBezTo>
                    <a:cubicBezTo>
                      <a:pt x="58" y="60"/>
                      <a:pt x="58" y="58"/>
                      <a:pt x="58" y="58"/>
                    </a:cubicBezTo>
                    <a:cubicBezTo>
                      <a:pt x="58" y="58"/>
                      <a:pt x="57" y="56"/>
                      <a:pt x="57" y="56"/>
                    </a:cubicBezTo>
                    <a:cubicBezTo>
                      <a:pt x="58" y="55"/>
                      <a:pt x="56" y="54"/>
                      <a:pt x="56" y="53"/>
                    </a:cubicBezTo>
                    <a:cubicBezTo>
                      <a:pt x="56" y="53"/>
                      <a:pt x="54" y="51"/>
                      <a:pt x="54" y="51"/>
                    </a:cubicBezTo>
                    <a:cubicBezTo>
                      <a:pt x="52" y="49"/>
                      <a:pt x="52" y="49"/>
                      <a:pt x="52" y="49"/>
                    </a:cubicBezTo>
                    <a:cubicBezTo>
                      <a:pt x="49" y="51"/>
                      <a:pt x="49" y="51"/>
                      <a:pt x="49" y="51"/>
                    </a:cubicBezTo>
                    <a:cubicBezTo>
                      <a:pt x="44" y="50"/>
                      <a:pt x="44" y="50"/>
                      <a:pt x="44" y="50"/>
                    </a:cubicBezTo>
                    <a:cubicBezTo>
                      <a:pt x="41" y="52"/>
                      <a:pt x="41" y="52"/>
                      <a:pt x="41" y="52"/>
                    </a:cubicBezTo>
                    <a:cubicBezTo>
                      <a:pt x="41" y="53"/>
                      <a:pt x="41" y="53"/>
                      <a:pt x="41" y="53"/>
                    </a:cubicBezTo>
                    <a:cubicBezTo>
                      <a:pt x="37" y="54"/>
                      <a:pt x="37" y="54"/>
                      <a:pt x="37" y="54"/>
                    </a:cubicBezTo>
                    <a:cubicBezTo>
                      <a:pt x="37" y="54"/>
                      <a:pt x="36" y="54"/>
                      <a:pt x="36" y="54"/>
                    </a:cubicBezTo>
                    <a:cubicBezTo>
                      <a:pt x="35" y="54"/>
                      <a:pt x="35" y="54"/>
                      <a:pt x="34" y="54"/>
                    </a:cubicBezTo>
                    <a:cubicBezTo>
                      <a:pt x="33" y="54"/>
                      <a:pt x="33" y="54"/>
                      <a:pt x="33" y="54"/>
                    </a:cubicBezTo>
                    <a:cubicBezTo>
                      <a:pt x="33" y="54"/>
                      <a:pt x="33" y="54"/>
                      <a:pt x="33" y="54"/>
                    </a:cubicBezTo>
                    <a:cubicBezTo>
                      <a:pt x="32" y="54"/>
                      <a:pt x="32" y="54"/>
                      <a:pt x="32" y="54"/>
                    </a:cubicBezTo>
                    <a:cubicBezTo>
                      <a:pt x="32" y="54"/>
                      <a:pt x="32" y="54"/>
                      <a:pt x="32" y="54"/>
                    </a:cubicBezTo>
                    <a:cubicBezTo>
                      <a:pt x="30" y="56"/>
                      <a:pt x="30" y="56"/>
                      <a:pt x="30" y="56"/>
                    </a:cubicBezTo>
                    <a:cubicBezTo>
                      <a:pt x="32" y="59"/>
                      <a:pt x="32" y="59"/>
                      <a:pt x="32" y="59"/>
                    </a:cubicBezTo>
                    <a:cubicBezTo>
                      <a:pt x="32" y="62"/>
                      <a:pt x="32" y="62"/>
                      <a:pt x="32" y="62"/>
                    </a:cubicBezTo>
                    <a:cubicBezTo>
                      <a:pt x="32" y="62"/>
                      <a:pt x="30" y="64"/>
                      <a:pt x="29" y="64"/>
                    </a:cubicBezTo>
                    <a:cubicBezTo>
                      <a:pt x="29" y="64"/>
                      <a:pt x="29" y="65"/>
                      <a:pt x="28" y="67"/>
                    </a:cubicBezTo>
                    <a:cubicBezTo>
                      <a:pt x="29" y="68"/>
                      <a:pt x="29" y="68"/>
                      <a:pt x="29" y="68"/>
                    </a:cubicBezTo>
                    <a:cubicBezTo>
                      <a:pt x="33" y="70"/>
                      <a:pt x="33" y="70"/>
                      <a:pt x="33" y="70"/>
                    </a:cubicBezTo>
                    <a:cubicBezTo>
                      <a:pt x="33" y="70"/>
                      <a:pt x="33" y="72"/>
                      <a:pt x="33" y="72"/>
                    </a:cubicBezTo>
                    <a:cubicBezTo>
                      <a:pt x="34" y="72"/>
                      <a:pt x="36" y="73"/>
                      <a:pt x="36" y="73"/>
                    </a:cubicBezTo>
                    <a:cubicBezTo>
                      <a:pt x="36" y="75"/>
                      <a:pt x="36" y="75"/>
                      <a:pt x="36" y="75"/>
                    </a:cubicBezTo>
                    <a:cubicBezTo>
                      <a:pt x="36" y="76"/>
                      <a:pt x="36" y="76"/>
                      <a:pt x="36" y="76"/>
                    </a:cubicBezTo>
                    <a:cubicBezTo>
                      <a:pt x="36" y="76"/>
                      <a:pt x="36" y="76"/>
                      <a:pt x="36" y="77"/>
                    </a:cubicBezTo>
                    <a:cubicBezTo>
                      <a:pt x="36" y="77"/>
                      <a:pt x="36" y="79"/>
                      <a:pt x="36" y="79"/>
                    </a:cubicBezTo>
                    <a:cubicBezTo>
                      <a:pt x="36" y="80"/>
                      <a:pt x="36" y="85"/>
                      <a:pt x="36" y="85"/>
                    </a:cubicBezTo>
                    <a:cubicBezTo>
                      <a:pt x="36" y="86"/>
                      <a:pt x="36" y="86"/>
                      <a:pt x="36" y="86"/>
                    </a:cubicBezTo>
                    <a:cubicBezTo>
                      <a:pt x="36" y="86"/>
                      <a:pt x="36" y="86"/>
                      <a:pt x="36" y="86"/>
                    </a:cubicBezTo>
                    <a:cubicBezTo>
                      <a:pt x="36" y="86"/>
                      <a:pt x="34" y="89"/>
                      <a:pt x="33" y="91"/>
                    </a:cubicBezTo>
                    <a:cubicBezTo>
                      <a:pt x="33" y="92"/>
                      <a:pt x="33" y="92"/>
                      <a:pt x="33" y="93"/>
                    </a:cubicBezTo>
                    <a:cubicBezTo>
                      <a:pt x="33" y="93"/>
                      <a:pt x="33" y="93"/>
                      <a:pt x="33" y="93"/>
                    </a:cubicBezTo>
                    <a:cubicBezTo>
                      <a:pt x="32" y="98"/>
                      <a:pt x="32" y="98"/>
                      <a:pt x="32" y="98"/>
                    </a:cubicBezTo>
                    <a:cubicBezTo>
                      <a:pt x="32" y="99"/>
                      <a:pt x="31" y="103"/>
                      <a:pt x="29" y="103"/>
                    </a:cubicBezTo>
                    <a:cubicBezTo>
                      <a:pt x="28" y="103"/>
                      <a:pt x="28" y="103"/>
                      <a:pt x="28" y="103"/>
                    </a:cubicBezTo>
                    <a:cubicBezTo>
                      <a:pt x="28" y="103"/>
                      <a:pt x="28" y="103"/>
                      <a:pt x="28" y="103"/>
                    </a:cubicBezTo>
                    <a:cubicBezTo>
                      <a:pt x="28" y="103"/>
                      <a:pt x="27" y="103"/>
                      <a:pt x="27" y="102"/>
                    </a:cubicBezTo>
                    <a:cubicBezTo>
                      <a:pt x="23" y="104"/>
                      <a:pt x="23" y="104"/>
                      <a:pt x="23" y="104"/>
                    </a:cubicBezTo>
                    <a:cubicBezTo>
                      <a:pt x="23" y="105"/>
                      <a:pt x="23" y="105"/>
                      <a:pt x="23" y="105"/>
                    </a:cubicBezTo>
                    <a:cubicBezTo>
                      <a:pt x="23" y="105"/>
                      <a:pt x="24" y="105"/>
                      <a:pt x="24" y="105"/>
                    </a:cubicBezTo>
                    <a:cubicBezTo>
                      <a:pt x="25" y="105"/>
                      <a:pt x="25" y="105"/>
                      <a:pt x="25" y="105"/>
                    </a:cubicBezTo>
                    <a:cubicBezTo>
                      <a:pt x="27" y="106"/>
                      <a:pt x="27" y="106"/>
                      <a:pt x="27" y="106"/>
                    </a:cubicBezTo>
                    <a:cubicBezTo>
                      <a:pt x="28" y="106"/>
                      <a:pt x="28" y="106"/>
                      <a:pt x="28" y="106"/>
                    </a:cubicBezTo>
                    <a:cubicBezTo>
                      <a:pt x="32" y="111"/>
                      <a:pt x="32" y="111"/>
                      <a:pt x="32" y="111"/>
                    </a:cubicBezTo>
                    <a:cubicBezTo>
                      <a:pt x="31" y="114"/>
                      <a:pt x="31" y="114"/>
                      <a:pt x="31" y="114"/>
                    </a:cubicBezTo>
                    <a:cubicBezTo>
                      <a:pt x="31" y="114"/>
                      <a:pt x="31" y="115"/>
                      <a:pt x="31" y="116"/>
                    </a:cubicBezTo>
                    <a:cubicBezTo>
                      <a:pt x="32" y="117"/>
                      <a:pt x="32" y="118"/>
                      <a:pt x="31" y="119"/>
                    </a:cubicBezTo>
                    <a:cubicBezTo>
                      <a:pt x="31" y="119"/>
                      <a:pt x="31" y="119"/>
                      <a:pt x="31" y="119"/>
                    </a:cubicBezTo>
                    <a:cubicBezTo>
                      <a:pt x="30" y="119"/>
                      <a:pt x="30" y="119"/>
                      <a:pt x="30" y="119"/>
                    </a:cubicBezTo>
                    <a:cubicBezTo>
                      <a:pt x="29" y="119"/>
                      <a:pt x="29" y="120"/>
                      <a:pt x="29" y="120"/>
                    </a:cubicBezTo>
                    <a:cubicBezTo>
                      <a:pt x="29" y="120"/>
                      <a:pt x="29" y="120"/>
                      <a:pt x="29" y="120"/>
                    </a:cubicBezTo>
                    <a:cubicBezTo>
                      <a:pt x="28" y="121"/>
                      <a:pt x="28" y="121"/>
                      <a:pt x="28" y="121"/>
                    </a:cubicBezTo>
                    <a:cubicBezTo>
                      <a:pt x="28" y="121"/>
                      <a:pt x="27" y="122"/>
                      <a:pt x="25" y="123"/>
                    </a:cubicBezTo>
                    <a:cubicBezTo>
                      <a:pt x="25" y="123"/>
                      <a:pt x="24" y="124"/>
                      <a:pt x="22" y="124"/>
                    </a:cubicBezTo>
                    <a:cubicBezTo>
                      <a:pt x="22" y="124"/>
                      <a:pt x="22" y="124"/>
                      <a:pt x="22" y="124"/>
                    </a:cubicBezTo>
                    <a:cubicBezTo>
                      <a:pt x="25" y="126"/>
                      <a:pt x="25" y="126"/>
                      <a:pt x="25" y="126"/>
                    </a:cubicBezTo>
                    <a:cubicBezTo>
                      <a:pt x="24" y="130"/>
                      <a:pt x="24" y="130"/>
                      <a:pt x="24" y="130"/>
                    </a:cubicBezTo>
                    <a:cubicBezTo>
                      <a:pt x="21" y="131"/>
                      <a:pt x="21" y="131"/>
                      <a:pt x="21" y="131"/>
                    </a:cubicBezTo>
                    <a:cubicBezTo>
                      <a:pt x="20" y="133"/>
                      <a:pt x="20" y="133"/>
                      <a:pt x="20" y="133"/>
                    </a:cubicBezTo>
                    <a:cubicBezTo>
                      <a:pt x="17" y="133"/>
                      <a:pt x="17" y="133"/>
                      <a:pt x="17" y="133"/>
                    </a:cubicBezTo>
                    <a:cubicBezTo>
                      <a:pt x="14" y="134"/>
                      <a:pt x="14" y="134"/>
                      <a:pt x="14" y="134"/>
                    </a:cubicBezTo>
                    <a:cubicBezTo>
                      <a:pt x="13" y="134"/>
                      <a:pt x="13" y="134"/>
                      <a:pt x="13" y="134"/>
                    </a:cubicBezTo>
                    <a:cubicBezTo>
                      <a:pt x="12" y="137"/>
                      <a:pt x="12" y="137"/>
                      <a:pt x="12" y="137"/>
                    </a:cubicBezTo>
                    <a:cubicBezTo>
                      <a:pt x="8" y="134"/>
                      <a:pt x="8" y="134"/>
                      <a:pt x="8" y="134"/>
                    </a:cubicBezTo>
                    <a:cubicBezTo>
                      <a:pt x="6" y="133"/>
                      <a:pt x="6" y="133"/>
                      <a:pt x="6" y="133"/>
                    </a:cubicBezTo>
                    <a:cubicBezTo>
                      <a:pt x="4" y="134"/>
                      <a:pt x="4" y="134"/>
                      <a:pt x="4" y="134"/>
                    </a:cubicBezTo>
                    <a:cubicBezTo>
                      <a:pt x="3" y="134"/>
                      <a:pt x="3" y="134"/>
                      <a:pt x="3" y="134"/>
                    </a:cubicBezTo>
                    <a:cubicBezTo>
                      <a:pt x="3" y="134"/>
                      <a:pt x="3" y="134"/>
                      <a:pt x="3" y="134"/>
                    </a:cubicBezTo>
                    <a:cubicBezTo>
                      <a:pt x="3" y="135"/>
                      <a:pt x="4" y="135"/>
                      <a:pt x="4" y="135"/>
                    </a:cubicBezTo>
                    <a:cubicBezTo>
                      <a:pt x="5" y="136"/>
                      <a:pt x="5" y="136"/>
                      <a:pt x="5" y="136"/>
                    </a:cubicBezTo>
                    <a:cubicBezTo>
                      <a:pt x="4" y="138"/>
                      <a:pt x="4" y="138"/>
                      <a:pt x="4" y="138"/>
                    </a:cubicBezTo>
                    <a:cubicBezTo>
                      <a:pt x="6" y="140"/>
                      <a:pt x="6" y="140"/>
                      <a:pt x="6" y="140"/>
                    </a:cubicBezTo>
                    <a:cubicBezTo>
                      <a:pt x="6" y="141"/>
                      <a:pt x="6" y="141"/>
                      <a:pt x="6" y="141"/>
                    </a:cubicBezTo>
                    <a:cubicBezTo>
                      <a:pt x="7" y="143"/>
                      <a:pt x="7" y="143"/>
                      <a:pt x="7" y="143"/>
                    </a:cubicBezTo>
                    <a:cubicBezTo>
                      <a:pt x="7" y="145"/>
                      <a:pt x="7" y="145"/>
                      <a:pt x="7" y="145"/>
                    </a:cubicBezTo>
                    <a:cubicBezTo>
                      <a:pt x="9" y="148"/>
                      <a:pt x="9" y="148"/>
                      <a:pt x="9" y="148"/>
                    </a:cubicBezTo>
                    <a:cubicBezTo>
                      <a:pt x="8" y="151"/>
                      <a:pt x="8" y="151"/>
                      <a:pt x="8" y="151"/>
                    </a:cubicBezTo>
                    <a:cubicBezTo>
                      <a:pt x="8" y="152"/>
                      <a:pt x="8" y="153"/>
                      <a:pt x="8" y="154"/>
                    </a:cubicBezTo>
                    <a:cubicBezTo>
                      <a:pt x="8" y="154"/>
                      <a:pt x="8" y="154"/>
                      <a:pt x="8" y="154"/>
                    </a:cubicBezTo>
                    <a:cubicBezTo>
                      <a:pt x="7" y="154"/>
                      <a:pt x="7" y="154"/>
                      <a:pt x="7" y="154"/>
                    </a:cubicBezTo>
                    <a:cubicBezTo>
                      <a:pt x="7" y="155"/>
                      <a:pt x="6" y="156"/>
                      <a:pt x="6" y="156"/>
                    </a:cubicBezTo>
                    <a:cubicBezTo>
                      <a:pt x="4" y="158"/>
                      <a:pt x="4" y="158"/>
                      <a:pt x="4" y="158"/>
                    </a:cubicBezTo>
                    <a:cubicBezTo>
                      <a:pt x="4" y="158"/>
                      <a:pt x="4" y="158"/>
                      <a:pt x="4" y="158"/>
                    </a:cubicBezTo>
                    <a:cubicBezTo>
                      <a:pt x="6" y="159"/>
                      <a:pt x="8" y="160"/>
                      <a:pt x="7" y="162"/>
                    </a:cubicBezTo>
                    <a:cubicBezTo>
                      <a:pt x="7" y="163"/>
                      <a:pt x="7" y="163"/>
                      <a:pt x="7" y="163"/>
                    </a:cubicBezTo>
                    <a:cubicBezTo>
                      <a:pt x="7" y="163"/>
                      <a:pt x="7" y="163"/>
                      <a:pt x="7" y="163"/>
                    </a:cubicBezTo>
                    <a:cubicBezTo>
                      <a:pt x="5" y="164"/>
                      <a:pt x="4" y="164"/>
                      <a:pt x="2" y="164"/>
                    </a:cubicBezTo>
                    <a:cubicBezTo>
                      <a:pt x="1" y="164"/>
                      <a:pt x="1" y="164"/>
                      <a:pt x="1" y="164"/>
                    </a:cubicBezTo>
                    <a:cubicBezTo>
                      <a:pt x="1" y="165"/>
                      <a:pt x="1" y="165"/>
                      <a:pt x="1" y="165"/>
                    </a:cubicBezTo>
                    <a:cubicBezTo>
                      <a:pt x="0" y="166"/>
                      <a:pt x="0" y="166"/>
                      <a:pt x="0" y="166"/>
                    </a:cubicBezTo>
                    <a:cubicBezTo>
                      <a:pt x="0" y="166"/>
                      <a:pt x="2" y="167"/>
                      <a:pt x="2" y="167"/>
                    </a:cubicBezTo>
                    <a:cubicBezTo>
                      <a:pt x="2" y="167"/>
                      <a:pt x="2" y="169"/>
                      <a:pt x="2" y="169"/>
                    </a:cubicBezTo>
                    <a:cubicBezTo>
                      <a:pt x="3" y="169"/>
                      <a:pt x="3" y="170"/>
                      <a:pt x="3" y="170"/>
                    </a:cubicBezTo>
                    <a:cubicBezTo>
                      <a:pt x="4" y="170"/>
                      <a:pt x="4" y="170"/>
                      <a:pt x="4" y="170"/>
                    </a:cubicBezTo>
                    <a:cubicBezTo>
                      <a:pt x="4" y="171"/>
                      <a:pt x="4" y="171"/>
                      <a:pt x="4" y="171"/>
                    </a:cubicBezTo>
                    <a:cubicBezTo>
                      <a:pt x="4" y="171"/>
                      <a:pt x="4" y="173"/>
                      <a:pt x="3" y="174"/>
                    </a:cubicBezTo>
                    <a:cubicBezTo>
                      <a:pt x="3" y="175"/>
                      <a:pt x="3" y="176"/>
                      <a:pt x="1" y="177"/>
                    </a:cubicBezTo>
                    <a:cubicBezTo>
                      <a:pt x="1" y="177"/>
                      <a:pt x="1" y="177"/>
                      <a:pt x="1" y="177"/>
                    </a:cubicBezTo>
                    <a:cubicBezTo>
                      <a:pt x="1" y="177"/>
                      <a:pt x="1" y="177"/>
                      <a:pt x="1" y="177"/>
                    </a:cubicBezTo>
                    <a:cubicBezTo>
                      <a:pt x="2" y="177"/>
                      <a:pt x="2" y="178"/>
                      <a:pt x="3" y="178"/>
                    </a:cubicBezTo>
                    <a:cubicBezTo>
                      <a:pt x="3" y="178"/>
                      <a:pt x="3" y="178"/>
                      <a:pt x="3" y="178"/>
                    </a:cubicBezTo>
                    <a:cubicBezTo>
                      <a:pt x="4" y="180"/>
                      <a:pt x="4" y="180"/>
                      <a:pt x="4" y="180"/>
                    </a:cubicBezTo>
                    <a:cubicBezTo>
                      <a:pt x="4" y="180"/>
                      <a:pt x="4" y="180"/>
                      <a:pt x="4" y="180"/>
                    </a:cubicBezTo>
                    <a:cubicBezTo>
                      <a:pt x="4" y="180"/>
                      <a:pt x="6" y="181"/>
                      <a:pt x="6" y="181"/>
                    </a:cubicBezTo>
                    <a:cubicBezTo>
                      <a:pt x="7" y="182"/>
                      <a:pt x="7" y="182"/>
                      <a:pt x="7" y="182"/>
                    </a:cubicBezTo>
                    <a:cubicBezTo>
                      <a:pt x="7" y="183"/>
                      <a:pt x="7" y="183"/>
                      <a:pt x="7" y="183"/>
                    </a:cubicBezTo>
                    <a:cubicBezTo>
                      <a:pt x="7" y="183"/>
                      <a:pt x="7" y="185"/>
                      <a:pt x="6" y="186"/>
                    </a:cubicBezTo>
                    <a:cubicBezTo>
                      <a:pt x="7" y="187"/>
                      <a:pt x="7" y="187"/>
                      <a:pt x="7" y="187"/>
                    </a:cubicBezTo>
                    <a:cubicBezTo>
                      <a:pt x="7" y="187"/>
                      <a:pt x="8" y="187"/>
                      <a:pt x="10" y="188"/>
                    </a:cubicBezTo>
                    <a:cubicBezTo>
                      <a:pt x="10" y="189"/>
                      <a:pt x="10" y="189"/>
                      <a:pt x="10" y="189"/>
                    </a:cubicBezTo>
                    <a:cubicBezTo>
                      <a:pt x="10" y="189"/>
                      <a:pt x="10" y="189"/>
                      <a:pt x="10" y="189"/>
                    </a:cubicBezTo>
                    <a:cubicBezTo>
                      <a:pt x="10" y="189"/>
                      <a:pt x="11" y="191"/>
                      <a:pt x="11" y="192"/>
                    </a:cubicBezTo>
                    <a:cubicBezTo>
                      <a:pt x="11" y="193"/>
                      <a:pt x="10" y="194"/>
                      <a:pt x="10" y="195"/>
                    </a:cubicBezTo>
                    <a:cubicBezTo>
                      <a:pt x="10" y="196"/>
                      <a:pt x="10" y="196"/>
                      <a:pt x="10" y="196"/>
                    </a:cubicBezTo>
                    <a:cubicBezTo>
                      <a:pt x="10" y="197"/>
                      <a:pt x="10" y="198"/>
                      <a:pt x="8" y="199"/>
                    </a:cubicBezTo>
                    <a:cubicBezTo>
                      <a:pt x="8" y="199"/>
                      <a:pt x="7" y="200"/>
                      <a:pt x="7" y="200"/>
                    </a:cubicBezTo>
                    <a:cubicBezTo>
                      <a:pt x="7" y="201"/>
                      <a:pt x="6" y="201"/>
                      <a:pt x="5" y="201"/>
                    </a:cubicBezTo>
                    <a:cubicBezTo>
                      <a:pt x="5" y="201"/>
                      <a:pt x="5" y="201"/>
                      <a:pt x="5" y="201"/>
                    </a:cubicBezTo>
                    <a:cubicBezTo>
                      <a:pt x="5" y="201"/>
                      <a:pt x="5" y="201"/>
                      <a:pt x="4" y="201"/>
                    </a:cubicBezTo>
                    <a:cubicBezTo>
                      <a:pt x="4" y="203"/>
                      <a:pt x="4" y="203"/>
                      <a:pt x="4" y="203"/>
                    </a:cubicBezTo>
                    <a:cubicBezTo>
                      <a:pt x="3" y="204"/>
                      <a:pt x="3" y="204"/>
                      <a:pt x="3" y="204"/>
                    </a:cubicBezTo>
                    <a:cubicBezTo>
                      <a:pt x="3" y="204"/>
                      <a:pt x="3" y="204"/>
                      <a:pt x="3" y="204"/>
                    </a:cubicBezTo>
                    <a:cubicBezTo>
                      <a:pt x="2" y="207"/>
                      <a:pt x="2" y="207"/>
                      <a:pt x="2" y="207"/>
                    </a:cubicBezTo>
                    <a:cubicBezTo>
                      <a:pt x="3" y="210"/>
                      <a:pt x="3" y="210"/>
                      <a:pt x="3" y="210"/>
                    </a:cubicBezTo>
                    <a:cubicBezTo>
                      <a:pt x="5" y="215"/>
                      <a:pt x="5" y="215"/>
                      <a:pt x="5" y="215"/>
                    </a:cubicBezTo>
                    <a:cubicBezTo>
                      <a:pt x="5" y="215"/>
                      <a:pt x="6" y="215"/>
                      <a:pt x="6" y="216"/>
                    </a:cubicBezTo>
                    <a:cubicBezTo>
                      <a:pt x="7" y="216"/>
                      <a:pt x="7" y="216"/>
                      <a:pt x="8" y="217"/>
                    </a:cubicBezTo>
                    <a:cubicBezTo>
                      <a:pt x="8" y="217"/>
                      <a:pt x="9" y="217"/>
                      <a:pt x="11" y="217"/>
                    </a:cubicBezTo>
                    <a:cubicBezTo>
                      <a:pt x="12" y="218"/>
                      <a:pt x="12" y="218"/>
                      <a:pt x="12" y="218"/>
                    </a:cubicBezTo>
                    <a:cubicBezTo>
                      <a:pt x="13" y="222"/>
                      <a:pt x="13" y="222"/>
                      <a:pt x="13" y="222"/>
                    </a:cubicBezTo>
                    <a:cubicBezTo>
                      <a:pt x="12" y="226"/>
                      <a:pt x="12" y="226"/>
                      <a:pt x="12" y="226"/>
                    </a:cubicBezTo>
                    <a:cubicBezTo>
                      <a:pt x="10" y="228"/>
                      <a:pt x="10" y="228"/>
                      <a:pt x="10" y="228"/>
                    </a:cubicBezTo>
                    <a:cubicBezTo>
                      <a:pt x="8" y="230"/>
                      <a:pt x="8" y="230"/>
                      <a:pt x="8" y="230"/>
                    </a:cubicBezTo>
                    <a:cubicBezTo>
                      <a:pt x="9" y="232"/>
                      <a:pt x="9" y="232"/>
                      <a:pt x="9" y="232"/>
                    </a:cubicBezTo>
                    <a:cubicBezTo>
                      <a:pt x="9" y="232"/>
                      <a:pt x="9" y="232"/>
                      <a:pt x="9" y="232"/>
                    </a:cubicBezTo>
                    <a:cubicBezTo>
                      <a:pt x="14" y="237"/>
                      <a:pt x="14" y="237"/>
                      <a:pt x="14" y="237"/>
                    </a:cubicBezTo>
                    <a:cubicBezTo>
                      <a:pt x="15" y="241"/>
                      <a:pt x="15" y="241"/>
                      <a:pt x="15" y="241"/>
                    </a:cubicBezTo>
                    <a:cubicBezTo>
                      <a:pt x="17" y="244"/>
                      <a:pt x="17" y="244"/>
                      <a:pt x="17" y="244"/>
                    </a:cubicBezTo>
                    <a:cubicBezTo>
                      <a:pt x="18" y="245"/>
                      <a:pt x="18" y="245"/>
                      <a:pt x="18" y="245"/>
                    </a:cubicBezTo>
                    <a:cubicBezTo>
                      <a:pt x="21" y="243"/>
                      <a:pt x="21" y="243"/>
                      <a:pt x="21" y="243"/>
                    </a:cubicBezTo>
                    <a:cubicBezTo>
                      <a:pt x="27" y="247"/>
                      <a:pt x="27" y="247"/>
                      <a:pt x="27" y="247"/>
                    </a:cubicBezTo>
                    <a:cubicBezTo>
                      <a:pt x="30" y="248"/>
                      <a:pt x="30" y="248"/>
                      <a:pt x="30" y="248"/>
                    </a:cubicBezTo>
                    <a:cubicBezTo>
                      <a:pt x="32" y="247"/>
                      <a:pt x="32" y="247"/>
                      <a:pt x="32" y="247"/>
                    </a:cubicBezTo>
                    <a:cubicBezTo>
                      <a:pt x="37" y="245"/>
                      <a:pt x="37" y="245"/>
                      <a:pt x="37" y="245"/>
                    </a:cubicBezTo>
                    <a:cubicBezTo>
                      <a:pt x="40" y="250"/>
                      <a:pt x="40" y="250"/>
                      <a:pt x="40" y="250"/>
                    </a:cubicBezTo>
                    <a:cubicBezTo>
                      <a:pt x="43" y="252"/>
                      <a:pt x="43" y="252"/>
                      <a:pt x="43" y="252"/>
                    </a:cubicBezTo>
                    <a:cubicBezTo>
                      <a:pt x="49" y="252"/>
                      <a:pt x="49" y="252"/>
                      <a:pt x="49" y="252"/>
                    </a:cubicBezTo>
                    <a:cubicBezTo>
                      <a:pt x="62" y="256"/>
                      <a:pt x="62" y="256"/>
                      <a:pt x="62" y="256"/>
                    </a:cubicBezTo>
                    <a:cubicBezTo>
                      <a:pt x="54" y="265"/>
                      <a:pt x="54" y="265"/>
                      <a:pt x="54" y="265"/>
                    </a:cubicBezTo>
                    <a:cubicBezTo>
                      <a:pt x="54" y="265"/>
                      <a:pt x="48" y="273"/>
                      <a:pt x="45" y="275"/>
                    </a:cubicBezTo>
                    <a:cubicBezTo>
                      <a:pt x="44" y="275"/>
                      <a:pt x="44" y="275"/>
                      <a:pt x="44" y="275"/>
                    </a:cubicBezTo>
                    <a:cubicBezTo>
                      <a:pt x="44" y="275"/>
                      <a:pt x="44" y="275"/>
                      <a:pt x="44" y="275"/>
                    </a:cubicBezTo>
                    <a:cubicBezTo>
                      <a:pt x="44" y="275"/>
                      <a:pt x="44" y="275"/>
                      <a:pt x="44" y="276"/>
                    </a:cubicBezTo>
                    <a:cubicBezTo>
                      <a:pt x="45" y="276"/>
                      <a:pt x="45" y="276"/>
                      <a:pt x="45" y="276"/>
                    </a:cubicBezTo>
                    <a:cubicBezTo>
                      <a:pt x="45" y="277"/>
                      <a:pt x="45" y="277"/>
                      <a:pt x="45" y="277"/>
                    </a:cubicBezTo>
                    <a:cubicBezTo>
                      <a:pt x="45" y="286"/>
                      <a:pt x="45" y="286"/>
                      <a:pt x="45" y="286"/>
                    </a:cubicBezTo>
                    <a:cubicBezTo>
                      <a:pt x="44" y="286"/>
                      <a:pt x="44" y="286"/>
                      <a:pt x="44" y="286"/>
                    </a:cubicBezTo>
                    <a:cubicBezTo>
                      <a:pt x="44" y="286"/>
                      <a:pt x="42" y="291"/>
                      <a:pt x="40" y="294"/>
                    </a:cubicBezTo>
                    <a:cubicBezTo>
                      <a:pt x="40" y="294"/>
                      <a:pt x="40" y="294"/>
                      <a:pt x="39" y="294"/>
                    </a:cubicBezTo>
                    <a:cubicBezTo>
                      <a:pt x="40" y="294"/>
                      <a:pt x="40" y="294"/>
                      <a:pt x="40" y="294"/>
                    </a:cubicBezTo>
                    <a:cubicBezTo>
                      <a:pt x="41" y="295"/>
                      <a:pt x="41" y="301"/>
                      <a:pt x="41" y="301"/>
                    </a:cubicBezTo>
                    <a:cubicBezTo>
                      <a:pt x="41" y="303"/>
                      <a:pt x="40" y="308"/>
                      <a:pt x="40" y="309"/>
                    </a:cubicBezTo>
                    <a:cubicBezTo>
                      <a:pt x="40" y="309"/>
                      <a:pt x="40" y="309"/>
                      <a:pt x="40" y="309"/>
                    </a:cubicBezTo>
                    <a:cubicBezTo>
                      <a:pt x="38" y="311"/>
                      <a:pt x="38" y="311"/>
                      <a:pt x="38" y="311"/>
                    </a:cubicBezTo>
                    <a:cubicBezTo>
                      <a:pt x="39" y="312"/>
                      <a:pt x="41" y="313"/>
                      <a:pt x="42" y="315"/>
                    </a:cubicBezTo>
                    <a:cubicBezTo>
                      <a:pt x="42" y="315"/>
                      <a:pt x="42" y="315"/>
                      <a:pt x="42" y="315"/>
                    </a:cubicBezTo>
                    <a:cubicBezTo>
                      <a:pt x="42" y="316"/>
                      <a:pt x="42" y="316"/>
                      <a:pt x="42" y="316"/>
                    </a:cubicBezTo>
                    <a:cubicBezTo>
                      <a:pt x="43" y="315"/>
                      <a:pt x="43" y="315"/>
                      <a:pt x="44" y="315"/>
                    </a:cubicBezTo>
                    <a:cubicBezTo>
                      <a:pt x="45" y="314"/>
                      <a:pt x="46" y="313"/>
                      <a:pt x="47" y="313"/>
                    </a:cubicBezTo>
                    <a:cubicBezTo>
                      <a:pt x="48" y="313"/>
                      <a:pt x="48" y="313"/>
                      <a:pt x="48" y="313"/>
                    </a:cubicBezTo>
                    <a:cubicBezTo>
                      <a:pt x="48" y="314"/>
                      <a:pt x="48" y="314"/>
                      <a:pt x="48" y="314"/>
                    </a:cubicBezTo>
                    <a:cubicBezTo>
                      <a:pt x="49" y="314"/>
                      <a:pt x="49" y="315"/>
                      <a:pt x="50" y="316"/>
                    </a:cubicBezTo>
                    <a:cubicBezTo>
                      <a:pt x="51" y="316"/>
                      <a:pt x="51" y="316"/>
                      <a:pt x="51" y="316"/>
                    </a:cubicBezTo>
                    <a:cubicBezTo>
                      <a:pt x="52" y="316"/>
                      <a:pt x="52" y="316"/>
                      <a:pt x="52" y="316"/>
                    </a:cubicBezTo>
                    <a:cubicBezTo>
                      <a:pt x="53" y="316"/>
                      <a:pt x="53" y="316"/>
                      <a:pt x="53" y="316"/>
                    </a:cubicBezTo>
                    <a:cubicBezTo>
                      <a:pt x="54" y="315"/>
                      <a:pt x="54" y="315"/>
                      <a:pt x="55" y="314"/>
                    </a:cubicBezTo>
                    <a:cubicBezTo>
                      <a:pt x="55" y="314"/>
                      <a:pt x="56" y="313"/>
                      <a:pt x="57" y="313"/>
                    </a:cubicBezTo>
                    <a:cubicBezTo>
                      <a:pt x="58" y="313"/>
                      <a:pt x="59" y="314"/>
                      <a:pt x="59" y="314"/>
                    </a:cubicBezTo>
                    <a:cubicBezTo>
                      <a:pt x="60" y="314"/>
                      <a:pt x="60" y="314"/>
                      <a:pt x="60" y="314"/>
                    </a:cubicBezTo>
                    <a:cubicBezTo>
                      <a:pt x="60" y="314"/>
                      <a:pt x="60" y="314"/>
                      <a:pt x="60" y="314"/>
                    </a:cubicBezTo>
                    <a:cubicBezTo>
                      <a:pt x="61" y="315"/>
                      <a:pt x="61" y="315"/>
                      <a:pt x="61" y="315"/>
                    </a:cubicBezTo>
                    <a:cubicBezTo>
                      <a:pt x="61" y="314"/>
                      <a:pt x="60" y="314"/>
                      <a:pt x="60" y="313"/>
                    </a:cubicBezTo>
                    <a:cubicBezTo>
                      <a:pt x="60" y="312"/>
                      <a:pt x="59" y="311"/>
                      <a:pt x="61" y="310"/>
                    </a:cubicBezTo>
                    <a:cubicBezTo>
                      <a:pt x="61" y="310"/>
                      <a:pt x="61" y="310"/>
                      <a:pt x="61" y="310"/>
                    </a:cubicBezTo>
                    <a:cubicBezTo>
                      <a:pt x="61" y="309"/>
                      <a:pt x="62" y="308"/>
                      <a:pt x="63" y="307"/>
                    </a:cubicBezTo>
                    <a:cubicBezTo>
                      <a:pt x="63" y="307"/>
                      <a:pt x="64" y="307"/>
                      <a:pt x="64" y="307"/>
                    </a:cubicBezTo>
                    <a:cubicBezTo>
                      <a:pt x="64" y="306"/>
                      <a:pt x="64" y="306"/>
                      <a:pt x="64" y="306"/>
                    </a:cubicBezTo>
                    <a:cubicBezTo>
                      <a:pt x="70" y="305"/>
                      <a:pt x="70" y="305"/>
                      <a:pt x="70" y="305"/>
                    </a:cubicBezTo>
                    <a:cubicBezTo>
                      <a:pt x="70" y="306"/>
                      <a:pt x="70" y="306"/>
                      <a:pt x="70" y="306"/>
                    </a:cubicBezTo>
                    <a:cubicBezTo>
                      <a:pt x="71" y="306"/>
                      <a:pt x="72" y="306"/>
                      <a:pt x="73" y="307"/>
                    </a:cubicBezTo>
                    <a:cubicBezTo>
                      <a:pt x="73" y="307"/>
                      <a:pt x="74" y="307"/>
                      <a:pt x="74" y="307"/>
                    </a:cubicBezTo>
                    <a:cubicBezTo>
                      <a:pt x="74" y="307"/>
                      <a:pt x="74" y="308"/>
                      <a:pt x="74" y="308"/>
                    </a:cubicBezTo>
                    <a:cubicBezTo>
                      <a:pt x="74" y="308"/>
                      <a:pt x="74" y="308"/>
                      <a:pt x="74" y="308"/>
                    </a:cubicBezTo>
                    <a:cubicBezTo>
                      <a:pt x="75" y="308"/>
                      <a:pt x="75" y="309"/>
                      <a:pt x="76" y="309"/>
                    </a:cubicBezTo>
                    <a:cubicBezTo>
                      <a:pt x="76" y="309"/>
                      <a:pt x="77" y="310"/>
                      <a:pt x="78" y="311"/>
                    </a:cubicBezTo>
                    <a:cubicBezTo>
                      <a:pt x="79" y="311"/>
                      <a:pt x="79" y="311"/>
                      <a:pt x="80" y="310"/>
                    </a:cubicBezTo>
                    <a:cubicBezTo>
                      <a:pt x="81" y="310"/>
                      <a:pt x="81" y="310"/>
                      <a:pt x="81" y="310"/>
                    </a:cubicBezTo>
                    <a:cubicBezTo>
                      <a:pt x="82" y="310"/>
                      <a:pt x="83" y="310"/>
                      <a:pt x="83" y="311"/>
                    </a:cubicBezTo>
                    <a:cubicBezTo>
                      <a:pt x="84" y="311"/>
                      <a:pt x="84" y="311"/>
                      <a:pt x="85" y="311"/>
                    </a:cubicBezTo>
                    <a:cubicBezTo>
                      <a:pt x="87" y="311"/>
                      <a:pt x="87" y="311"/>
                      <a:pt x="87" y="311"/>
                    </a:cubicBezTo>
                    <a:cubicBezTo>
                      <a:pt x="87" y="311"/>
                      <a:pt x="88" y="311"/>
                      <a:pt x="88" y="311"/>
                    </a:cubicBezTo>
                    <a:cubicBezTo>
                      <a:pt x="89" y="311"/>
                      <a:pt x="89" y="312"/>
                      <a:pt x="90" y="312"/>
                    </a:cubicBezTo>
                    <a:cubicBezTo>
                      <a:pt x="91" y="313"/>
                      <a:pt x="91" y="313"/>
                      <a:pt x="91" y="313"/>
                    </a:cubicBezTo>
                    <a:cubicBezTo>
                      <a:pt x="91" y="313"/>
                      <a:pt x="92" y="313"/>
                      <a:pt x="92" y="313"/>
                    </a:cubicBezTo>
                    <a:cubicBezTo>
                      <a:pt x="93" y="314"/>
                      <a:pt x="93" y="314"/>
                      <a:pt x="94" y="314"/>
                    </a:cubicBezTo>
                    <a:cubicBezTo>
                      <a:pt x="94" y="314"/>
                      <a:pt x="94" y="314"/>
                      <a:pt x="95" y="315"/>
                    </a:cubicBezTo>
                    <a:cubicBezTo>
                      <a:pt x="96" y="315"/>
                      <a:pt x="96" y="315"/>
                      <a:pt x="96" y="315"/>
                    </a:cubicBezTo>
                    <a:cubicBezTo>
                      <a:pt x="97" y="316"/>
                      <a:pt x="97" y="316"/>
                      <a:pt x="98" y="316"/>
                    </a:cubicBezTo>
                    <a:cubicBezTo>
                      <a:pt x="99" y="317"/>
                      <a:pt x="99" y="318"/>
                      <a:pt x="99" y="318"/>
                    </a:cubicBezTo>
                    <a:cubicBezTo>
                      <a:pt x="99" y="319"/>
                      <a:pt x="100" y="319"/>
                      <a:pt x="100" y="319"/>
                    </a:cubicBezTo>
                    <a:cubicBezTo>
                      <a:pt x="100" y="319"/>
                      <a:pt x="100" y="319"/>
                      <a:pt x="100" y="319"/>
                    </a:cubicBezTo>
                    <a:cubicBezTo>
                      <a:pt x="101" y="318"/>
                      <a:pt x="102" y="318"/>
                      <a:pt x="102" y="318"/>
                    </a:cubicBezTo>
                    <a:cubicBezTo>
                      <a:pt x="102" y="318"/>
                      <a:pt x="104" y="316"/>
                      <a:pt x="105" y="317"/>
                    </a:cubicBezTo>
                    <a:cubicBezTo>
                      <a:pt x="106" y="318"/>
                      <a:pt x="108" y="320"/>
                      <a:pt x="108" y="320"/>
                    </a:cubicBezTo>
                    <a:cubicBezTo>
                      <a:pt x="108" y="320"/>
                      <a:pt x="109" y="321"/>
                      <a:pt x="110" y="321"/>
                    </a:cubicBezTo>
                    <a:cubicBezTo>
                      <a:pt x="110" y="321"/>
                      <a:pt x="111" y="322"/>
                      <a:pt x="112" y="322"/>
                    </a:cubicBezTo>
                    <a:cubicBezTo>
                      <a:pt x="112" y="323"/>
                      <a:pt x="112" y="322"/>
                      <a:pt x="112" y="324"/>
                    </a:cubicBezTo>
                    <a:cubicBezTo>
                      <a:pt x="112" y="325"/>
                      <a:pt x="111" y="327"/>
                      <a:pt x="113" y="327"/>
                    </a:cubicBezTo>
                    <a:cubicBezTo>
                      <a:pt x="114" y="326"/>
                      <a:pt x="114" y="326"/>
                      <a:pt x="115" y="326"/>
                    </a:cubicBezTo>
                    <a:cubicBezTo>
                      <a:pt x="115" y="327"/>
                      <a:pt x="116" y="326"/>
                      <a:pt x="115" y="328"/>
                    </a:cubicBezTo>
                    <a:cubicBezTo>
                      <a:pt x="115" y="330"/>
                      <a:pt x="114" y="330"/>
                      <a:pt x="115" y="330"/>
                    </a:cubicBezTo>
                    <a:cubicBezTo>
                      <a:pt x="117" y="331"/>
                      <a:pt x="118" y="332"/>
                      <a:pt x="119" y="331"/>
                    </a:cubicBezTo>
                    <a:cubicBezTo>
                      <a:pt x="119" y="329"/>
                      <a:pt x="119" y="331"/>
                      <a:pt x="120" y="329"/>
                    </a:cubicBezTo>
                    <a:cubicBezTo>
                      <a:pt x="121" y="327"/>
                      <a:pt x="120" y="327"/>
                      <a:pt x="121" y="327"/>
                    </a:cubicBezTo>
                    <a:cubicBezTo>
                      <a:pt x="122" y="326"/>
                      <a:pt x="121" y="326"/>
                      <a:pt x="122" y="325"/>
                    </a:cubicBezTo>
                    <a:cubicBezTo>
                      <a:pt x="122" y="323"/>
                      <a:pt x="123" y="324"/>
                      <a:pt x="122" y="323"/>
                    </a:cubicBezTo>
                    <a:cubicBezTo>
                      <a:pt x="122" y="323"/>
                      <a:pt x="122" y="322"/>
                      <a:pt x="122" y="321"/>
                    </a:cubicBezTo>
                    <a:cubicBezTo>
                      <a:pt x="121" y="320"/>
                      <a:pt x="120" y="320"/>
                      <a:pt x="122" y="320"/>
                    </a:cubicBezTo>
                    <a:cubicBezTo>
                      <a:pt x="124" y="319"/>
                      <a:pt x="124" y="319"/>
                      <a:pt x="124" y="319"/>
                    </a:cubicBezTo>
                    <a:cubicBezTo>
                      <a:pt x="125" y="318"/>
                      <a:pt x="127" y="318"/>
                      <a:pt x="127" y="318"/>
                    </a:cubicBezTo>
                    <a:cubicBezTo>
                      <a:pt x="127" y="318"/>
                      <a:pt x="129" y="318"/>
                      <a:pt x="130" y="318"/>
                    </a:cubicBezTo>
                    <a:cubicBezTo>
                      <a:pt x="130" y="318"/>
                      <a:pt x="133" y="318"/>
                      <a:pt x="133" y="319"/>
                    </a:cubicBezTo>
                    <a:cubicBezTo>
                      <a:pt x="133" y="320"/>
                      <a:pt x="135" y="320"/>
                      <a:pt x="135" y="320"/>
                    </a:cubicBezTo>
                    <a:cubicBezTo>
                      <a:pt x="135" y="320"/>
                      <a:pt x="137" y="320"/>
                      <a:pt x="137" y="322"/>
                    </a:cubicBezTo>
                    <a:cubicBezTo>
                      <a:pt x="138" y="323"/>
                      <a:pt x="138" y="325"/>
                      <a:pt x="138" y="325"/>
                    </a:cubicBezTo>
                    <a:cubicBezTo>
                      <a:pt x="139" y="325"/>
                      <a:pt x="140" y="326"/>
                      <a:pt x="141" y="325"/>
                    </a:cubicBezTo>
                    <a:cubicBezTo>
                      <a:pt x="142" y="324"/>
                      <a:pt x="142" y="324"/>
                      <a:pt x="143" y="324"/>
                    </a:cubicBezTo>
                    <a:cubicBezTo>
                      <a:pt x="144" y="323"/>
                      <a:pt x="142" y="323"/>
                      <a:pt x="145" y="323"/>
                    </a:cubicBezTo>
                    <a:cubicBezTo>
                      <a:pt x="148" y="324"/>
                      <a:pt x="147" y="324"/>
                      <a:pt x="148" y="323"/>
                    </a:cubicBezTo>
                    <a:cubicBezTo>
                      <a:pt x="150" y="321"/>
                      <a:pt x="150" y="321"/>
                      <a:pt x="151" y="320"/>
                    </a:cubicBezTo>
                    <a:cubicBezTo>
                      <a:pt x="152" y="320"/>
                      <a:pt x="152" y="319"/>
                      <a:pt x="152" y="319"/>
                    </a:cubicBezTo>
                    <a:cubicBezTo>
                      <a:pt x="153" y="319"/>
                      <a:pt x="155" y="319"/>
                      <a:pt x="156" y="319"/>
                    </a:cubicBezTo>
                    <a:cubicBezTo>
                      <a:pt x="157" y="318"/>
                      <a:pt x="157" y="316"/>
                      <a:pt x="158" y="316"/>
                    </a:cubicBezTo>
                    <a:cubicBezTo>
                      <a:pt x="158" y="316"/>
                      <a:pt x="161" y="316"/>
                      <a:pt x="162" y="316"/>
                    </a:cubicBezTo>
                    <a:cubicBezTo>
                      <a:pt x="163" y="316"/>
                      <a:pt x="165" y="316"/>
                      <a:pt x="165" y="316"/>
                    </a:cubicBezTo>
                    <a:cubicBezTo>
                      <a:pt x="165" y="315"/>
                      <a:pt x="165" y="314"/>
                      <a:pt x="167" y="314"/>
                    </a:cubicBezTo>
                    <a:cubicBezTo>
                      <a:pt x="168" y="314"/>
                      <a:pt x="169" y="314"/>
                      <a:pt x="170" y="314"/>
                    </a:cubicBezTo>
                    <a:cubicBezTo>
                      <a:pt x="172" y="314"/>
                      <a:pt x="172" y="314"/>
                      <a:pt x="172" y="314"/>
                    </a:cubicBezTo>
                    <a:cubicBezTo>
                      <a:pt x="173" y="314"/>
                      <a:pt x="174" y="316"/>
                      <a:pt x="174" y="313"/>
                    </a:cubicBezTo>
                    <a:cubicBezTo>
                      <a:pt x="173" y="311"/>
                      <a:pt x="173" y="311"/>
                      <a:pt x="174" y="310"/>
                    </a:cubicBezTo>
                    <a:cubicBezTo>
                      <a:pt x="175" y="310"/>
                      <a:pt x="177" y="310"/>
                      <a:pt x="177" y="310"/>
                    </a:cubicBezTo>
                    <a:cubicBezTo>
                      <a:pt x="177" y="310"/>
                      <a:pt x="181" y="311"/>
                      <a:pt x="181" y="311"/>
                    </a:cubicBezTo>
                    <a:cubicBezTo>
                      <a:pt x="181" y="311"/>
                      <a:pt x="182" y="312"/>
                      <a:pt x="183" y="312"/>
                    </a:cubicBezTo>
                    <a:cubicBezTo>
                      <a:pt x="183" y="312"/>
                      <a:pt x="184" y="313"/>
                      <a:pt x="185" y="313"/>
                    </a:cubicBezTo>
                    <a:cubicBezTo>
                      <a:pt x="185" y="312"/>
                      <a:pt x="186" y="311"/>
                      <a:pt x="186" y="311"/>
                    </a:cubicBezTo>
                    <a:cubicBezTo>
                      <a:pt x="187" y="311"/>
                      <a:pt x="190" y="310"/>
                      <a:pt x="190" y="311"/>
                    </a:cubicBezTo>
                    <a:cubicBezTo>
                      <a:pt x="190" y="311"/>
                      <a:pt x="193" y="312"/>
                      <a:pt x="193" y="312"/>
                    </a:cubicBezTo>
                    <a:cubicBezTo>
                      <a:pt x="192" y="312"/>
                      <a:pt x="192" y="313"/>
                      <a:pt x="192" y="314"/>
                    </a:cubicBezTo>
                    <a:cubicBezTo>
                      <a:pt x="192" y="315"/>
                      <a:pt x="192" y="316"/>
                      <a:pt x="192" y="316"/>
                    </a:cubicBezTo>
                    <a:cubicBezTo>
                      <a:pt x="193" y="317"/>
                      <a:pt x="194" y="318"/>
                      <a:pt x="194" y="318"/>
                    </a:cubicBezTo>
                    <a:cubicBezTo>
                      <a:pt x="195" y="318"/>
                      <a:pt x="198" y="319"/>
                      <a:pt x="198" y="319"/>
                    </a:cubicBezTo>
                    <a:cubicBezTo>
                      <a:pt x="198" y="319"/>
                      <a:pt x="199" y="321"/>
                      <a:pt x="199" y="317"/>
                    </a:cubicBezTo>
                    <a:cubicBezTo>
                      <a:pt x="199" y="314"/>
                      <a:pt x="199" y="313"/>
                      <a:pt x="199" y="313"/>
                    </a:cubicBezTo>
                    <a:cubicBezTo>
                      <a:pt x="199" y="310"/>
                      <a:pt x="199" y="310"/>
                      <a:pt x="199" y="310"/>
                    </a:cubicBezTo>
                    <a:cubicBezTo>
                      <a:pt x="199" y="310"/>
                      <a:pt x="199" y="309"/>
                      <a:pt x="199" y="309"/>
                    </a:cubicBezTo>
                    <a:cubicBezTo>
                      <a:pt x="198" y="309"/>
                      <a:pt x="198" y="309"/>
                      <a:pt x="198" y="309"/>
                    </a:cubicBezTo>
                    <a:cubicBezTo>
                      <a:pt x="197" y="309"/>
                      <a:pt x="194" y="309"/>
                      <a:pt x="194" y="308"/>
                    </a:cubicBezTo>
                    <a:cubicBezTo>
                      <a:pt x="193" y="308"/>
                      <a:pt x="193" y="307"/>
                      <a:pt x="193" y="306"/>
                    </a:cubicBezTo>
                    <a:cubicBezTo>
                      <a:pt x="193" y="306"/>
                      <a:pt x="195" y="304"/>
                      <a:pt x="195" y="304"/>
                    </a:cubicBezTo>
                    <a:cubicBezTo>
                      <a:pt x="195" y="302"/>
                      <a:pt x="195" y="302"/>
                      <a:pt x="195" y="302"/>
                    </a:cubicBezTo>
                    <a:cubicBezTo>
                      <a:pt x="193" y="298"/>
                      <a:pt x="193" y="298"/>
                      <a:pt x="193" y="298"/>
                    </a:cubicBezTo>
                    <a:cubicBezTo>
                      <a:pt x="190" y="296"/>
                      <a:pt x="190" y="296"/>
                      <a:pt x="190" y="296"/>
                    </a:cubicBezTo>
                    <a:cubicBezTo>
                      <a:pt x="189" y="292"/>
                      <a:pt x="189" y="292"/>
                      <a:pt x="189" y="292"/>
                    </a:cubicBezTo>
                    <a:cubicBezTo>
                      <a:pt x="189" y="292"/>
                      <a:pt x="189" y="292"/>
                      <a:pt x="189" y="292"/>
                    </a:cubicBezTo>
                    <a:cubicBezTo>
                      <a:pt x="189" y="291"/>
                      <a:pt x="189" y="291"/>
                      <a:pt x="189" y="291"/>
                    </a:cubicBezTo>
                    <a:cubicBezTo>
                      <a:pt x="191" y="290"/>
                      <a:pt x="191" y="290"/>
                      <a:pt x="191" y="290"/>
                    </a:cubicBezTo>
                    <a:cubicBezTo>
                      <a:pt x="193" y="289"/>
                      <a:pt x="195" y="287"/>
                      <a:pt x="195" y="287"/>
                    </a:cubicBezTo>
                    <a:cubicBezTo>
                      <a:pt x="195" y="287"/>
                      <a:pt x="195" y="287"/>
                      <a:pt x="196" y="286"/>
                    </a:cubicBezTo>
                    <a:cubicBezTo>
                      <a:pt x="197" y="285"/>
                      <a:pt x="197" y="285"/>
                      <a:pt x="197" y="285"/>
                    </a:cubicBezTo>
                    <a:cubicBezTo>
                      <a:pt x="197" y="285"/>
                      <a:pt x="201" y="283"/>
                      <a:pt x="202" y="283"/>
                    </a:cubicBezTo>
                    <a:cubicBezTo>
                      <a:pt x="202" y="283"/>
                      <a:pt x="202" y="283"/>
                      <a:pt x="203" y="283"/>
                    </a:cubicBezTo>
                    <a:cubicBezTo>
                      <a:pt x="203" y="283"/>
                      <a:pt x="203" y="283"/>
                      <a:pt x="203" y="283"/>
                    </a:cubicBezTo>
                    <a:cubicBezTo>
                      <a:pt x="207" y="279"/>
                      <a:pt x="207" y="279"/>
                      <a:pt x="207" y="279"/>
                    </a:cubicBezTo>
                    <a:cubicBezTo>
                      <a:pt x="207" y="275"/>
                      <a:pt x="207" y="275"/>
                      <a:pt x="207" y="275"/>
                    </a:cubicBezTo>
                    <a:cubicBezTo>
                      <a:pt x="208" y="273"/>
                      <a:pt x="208" y="273"/>
                      <a:pt x="208" y="273"/>
                    </a:cubicBezTo>
                    <a:cubicBezTo>
                      <a:pt x="208" y="272"/>
                      <a:pt x="208" y="271"/>
                      <a:pt x="208" y="271"/>
                    </a:cubicBezTo>
                    <a:cubicBezTo>
                      <a:pt x="213" y="270"/>
                      <a:pt x="213" y="270"/>
                      <a:pt x="213" y="270"/>
                    </a:cubicBezTo>
                    <a:cubicBezTo>
                      <a:pt x="213" y="270"/>
                      <a:pt x="213" y="271"/>
                      <a:pt x="214" y="272"/>
                    </a:cubicBezTo>
                    <a:cubicBezTo>
                      <a:pt x="215" y="272"/>
                      <a:pt x="216" y="271"/>
                      <a:pt x="216" y="271"/>
                    </a:cubicBezTo>
                    <a:cubicBezTo>
                      <a:pt x="217" y="271"/>
                      <a:pt x="218" y="270"/>
                      <a:pt x="218" y="270"/>
                    </a:cubicBezTo>
                    <a:cubicBezTo>
                      <a:pt x="218" y="267"/>
                      <a:pt x="218" y="267"/>
                      <a:pt x="218" y="267"/>
                    </a:cubicBezTo>
                    <a:cubicBezTo>
                      <a:pt x="217" y="263"/>
                      <a:pt x="217" y="263"/>
                      <a:pt x="217" y="263"/>
                    </a:cubicBezTo>
                    <a:cubicBezTo>
                      <a:pt x="217" y="261"/>
                      <a:pt x="217" y="261"/>
                      <a:pt x="217" y="261"/>
                    </a:cubicBezTo>
                    <a:cubicBezTo>
                      <a:pt x="217" y="261"/>
                      <a:pt x="217" y="261"/>
                      <a:pt x="217" y="261"/>
                    </a:cubicBezTo>
                    <a:cubicBezTo>
                      <a:pt x="217" y="261"/>
                      <a:pt x="217" y="260"/>
                      <a:pt x="217" y="260"/>
                    </a:cubicBezTo>
                    <a:cubicBezTo>
                      <a:pt x="215" y="258"/>
                      <a:pt x="216" y="259"/>
                      <a:pt x="215" y="258"/>
                    </a:cubicBezTo>
                    <a:cubicBezTo>
                      <a:pt x="213" y="257"/>
                      <a:pt x="212" y="257"/>
                      <a:pt x="211" y="256"/>
                    </a:cubicBezTo>
                    <a:cubicBezTo>
                      <a:pt x="211" y="255"/>
                      <a:pt x="212" y="254"/>
                      <a:pt x="210" y="254"/>
                    </a:cubicBezTo>
                    <a:cubicBezTo>
                      <a:pt x="208" y="254"/>
                      <a:pt x="207" y="255"/>
                      <a:pt x="206" y="254"/>
                    </a:cubicBezTo>
                    <a:cubicBezTo>
                      <a:pt x="205" y="253"/>
                      <a:pt x="205" y="253"/>
                      <a:pt x="204" y="252"/>
                    </a:cubicBezTo>
                    <a:cubicBezTo>
                      <a:pt x="204" y="250"/>
                      <a:pt x="204" y="248"/>
                      <a:pt x="203" y="248"/>
                    </a:cubicBezTo>
                    <a:cubicBezTo>
                      <a:pt x="201" y="248"/>
                      <a:pt x="200" y="248"/>
                      <a:pt x="200" y="248"/>
                    </a:cubicBezTo>
                    <a:cubicBezTo>
                      <a:pt x="200" y="248"/>
                      <a:pt x="199" y="248"/>
                      <a:pt x="199" y="246"/>
                    </a:cubicBezTo>
                    <a:cubicBezTo>
                      <a:pt x="198" y="244"/>
                      <a:pt x="200" y="245"/>
                      <a:pt x="197" y="243"/>
                    </a:cubicBezTo>
                    <a:cubicBezTo>
                      <a:pt x="195" y="240"/>
                      <a:pt x="196" y="241"/>
                      <a:pt x="194" y="239"/>
                    </a:cubicBezTo>
                    <a:cubicBezTo>
                      <a:pt x="192" y="238"/>
                      <a:pt x="187" y="239"/>
                      <a:pt x="187" y="239"/>
                    </a:cubicBezTo>
                    <a:cubicBezTo>
                      <a:pt x="187" y="239"/>
                      <a:pt x="187" y="238"/>
                      <a:pt x="186" y="237"/>
                    </a:cubicBezTo>
                    <a:cubicBezTo>
                      <a:pt x="184" y="235"/>
                      <a:pt x="185" y="236"/>
                      <a:pt x="183" y="234"/>
                    </a:cubicBezTo>
                    <a:cubicBezTo>
                      <a:pt x="181" y="232"/>
                      <a:pt x="182" y="233"/>
                      <a:pt x="181" y="231"/>
                    </a:cubicBezTo>
                    <a:cubicBezTo>
                      <a:pt x="181" y="228"/>
                      <a:pt x="181" y="227"/>
                      <a:pt x="180" y="226"/>
                    </a:cubicBezTo>
                    <a:cubicBezTo>
                      <a:pt x="178" y="224"/>
                      <a:pt x="177" y="223"/>
                      <a:pt x="177" y="223"/>
                    </a:cubicBezTo>
                    <a:cubicBezTo>
                      <a:pt x="177" y="223"/>
                      <a:pt x="176" y="220"/>
                      <a:pt x="177" y="219"/>
                    </a:cubicBezTo>
                    <a:cubicBezTo>
                      <a:pt x="179" y="217"/>
                      <a:pt x="179" y="216"/>
                      <a:pt x="179" y="216"/>
                    </a:cubicBezTo>
                    <a:cubicBezTo>
                      <a:pt x="179" y="215"/>
                      <a:pt x="180" y="213"/>
                      <a:pt x="178" y="211"/>
                    </a:cubicBezTo>
                    <a:cubicBezTo>
                      <a:pt x="175" y="210"/>
                      <a:pt x="175" y="209"/>
                      <a:pt x="173" y="208"/>
                    </a:cubicBezTo>
                    <a:cubicBezTo>
                      <a:pt x="171" y="207"/>
                      <a:pt x="170" y="207"/>
                      <a:pt x="169" y="206"/>
                    </a:cubicBezTo>
                    <a:cubicBezTo>
                      <a:pt x="169" y="205"/>
                      <a:pt x="167" y="200"/>
                      <a:pt x="167" y="200"/>
                    </a:cubicBezTo>
                    <a:cubicBezTo>
                      <a:pt x="166" y="198"/>
                      <a:pt x="166" y="198"/>
                      <a:pt x="166" y="198"/>
                    </a:cubicBezTo>
                    <a:cubicBezTo>
                      <a:pt x="170" y="198"/>
                      <a:pt x="170" y="198"/>
                      <a:pt x="170" y="198"/>
                    </a:cubicBezTo>
                    <a:cubicBezTo>
                      <a:pt x="171" y="200"/>
                      <a:pt x="171" y="200"/>
                      <a:pt x="171" y="200"/>
                    </a:cubicBezTo>
                    <a:cubicBezTo>
                      <a:pt x="172" y="203"/>
                      <a:pt x="172" y="203"/>
                      <a:pt x="172" y="203"/>
                    </a:cubicBezTo>
                    <a:cubicBezTo>
                      <a:pt x="174" y="198"/>
                      <a:pt x="174" y="198"/>
                      <a:pt x="174" y="198"/>
                    </a:cubicBezTo>
                    <a:cubicBezTo>
                      <a:pt x="178" y="195"/>
                      <a:pt x="178" y="195"/>
                      <a:pt x="178" y="195"/>
                    </a:cubicBezTo>
                    <a:cubicBezTo>
                      <a:pt x="178" y="195"/>
                      <a:pt x="177" y="195"/>
                      <a:pt x="180" y="194"/>
                    </a:cubicBezTo>
                    <a:cubicBezTo>
                      <a:pt x="182" y="194"/>
                      <a:pt x="184" y="193"/>
                      <a:pt x="185" y="193"/>
                    </a:cubicBezTo>
                    <a:cubicBezTo>
                      <a:pt x="186" y="193"/>
                      <a:pt x="188" y="194"/>
                      <a:pt x="190" y="193"/>
                    </a:cubicBezTo>
                    <a:cubicBezTo>
                      <a:pt x="191" y="193"/>
                      <a:pt x="192" y="193"/>
                      <a:pt x="192" y="191"/>
                    </a:cubicBezTo>
                    <a:cubicBezTo>
                      <a:pt x="192" y="190"/>
                      <a:pt x="191" y="189"/>
                      <a:pt x="194" y="188"/>
                    </a:cubicBezTo>
                    <a:cubicBezTo>
                      <a:pt x="197" y="187"/>
                      <a:pt x="197" y="186"/>
                      <a:pt x="197" y="186"/>
                    </a:cubicBezTo>
                    <a:cubicBezTo>
                      <a:pt x="200" y="184"/>
                      <a:pt x="200" y="184"/>
                      <a:pt x="200" y="184"/>
                    </a:cubicBezTo>
                    <a:cubicBezTo>
                      <a:pt x="202" y="184"/>
                      <a:pt x="206" y="180"/>
                      <a:pt x="206" y="180"/>
                    </a:cubicBezTo>
                    <a:cubicBezTo>
                      <a:pt x="211" y="178"/>
                      <a:pt x="211" y="178"/>
                      <a:pt x="211" y="178"/>
                    </a:cubicBezTo>
                    <a:cubicBezTo>
                      <a:pt x="213" y="177"/>
                      <a:pt x="213" y="177"/>
                      <a:pt x="213" y="177"/>
                    </a:cubicBezTo>
                    <a:cubicBezTo>
                      <a:pt x="214" y="173"/>
                      <a:pt x="214" y="173"/>
                      <a:pt x="214" y="173"/>
                    </a:cubicBezTo>
                    <a:cubicBezTo>
                      <a:pt x="214" y="173"/>
                      <a:pt x="213" y="172"/>
                      <a:pt x="216" y="172"/>
                    </a:cubicBezTo>
                    <a:cubicBezTo>
                      <a:pt x="218" y="172"/>
                      <a:pt x="226" y="170"/>
                      <a:pt x="226" y="170"/>
                    </a:cubicBezTo>
                    <a:cubicBezTo>
                      <a:pt x="227" y="168"/>
                      <a:pt x="227" y="168"/>
                      <a:pt x="227" y="168"/>
                    </a:cubicBezTo>
                    <a:cubicBezTo>
                      <a:pt x="224" y="166"/>
                      <a:pt x="224" y="166"/>
                      <a:pt x="224" y="166"/>
                    </a:cubicBezTo>
                    <a:cubicBezTo>
                      <a:pt x="224" y="166"/>
                      <a:pt x="225" y="163"/>
                      <a:pt x="225" y="163"/>
                    </a:cubicBezTo>
                    <a:cubicBezTo>
                      <a:pt x="226" y="163"/>
                      <a:pt x="229" y="162"/>
                      <a:pt x="230" y="162"/>
                    </a:cubicBezTo>
                    <a:cubicBezTo>
                      <a:pt x="232" y="163"/>
                      <a:pt x="234" y="164"/>
                      <a:pt x="234" y="165"/>
                    </a:cubicBezTo>
                    <a:cubicBezTo>
                      <a:pt x="234" y="166"/>
                      <a:pt x="235" y="165"/>
                      <a:pt x="235" y="166"/>
                    </a:cubicBezTo>
                    <a:cubicBezTo>
                      <a:pt x="234" y="168"/>
                      <a:pt x="235" y="169"/>
                      <a:pt x="235" y="169"/>
                    </a:cubicBezTo>
                    <a:cubicBezTo>
                      <a:pt x="235" y="169"/>
                      <a:pt x="235" y="170"/>
                      <a:pt x="236" y="171"/>
                    </a:cubicBezTo>
                    <a:cubicBezTo>
                      <a:pt x="237" y="171"/>
                      <a:pt x="238" y="171"/>
                      <a:pt x="238" y="171"/>
                    </a:cubicBezTo>
                    <a:cubicBezTo>
                      <a:pt x="238" y="171"/>
                      <a:pt x="239" y="171"/>
                      <a:pt x="239" y="171"/>
                    </a:cubicBezTo>
                    <a:cubicBezTo>
                      <a:pt x="241" y="168"/>
                      <a:pt x="241" y="168"/>
                      <a:pt x="241" y="168"/>
                    </a:cubicBezTo>
                    <a:cubicBezTo>
                      <a:pt x="242" y="167"/>
                      <a:pt x="243" y="165"/>
                      <a:pt x="243" y="165"/>
                    </a:cubicBezTo>
                    <a:cubicBezTo>
                      <a:pt x="243" y="165"/>
                      <a:pt x="244" y="164"/>
                      <a:pt x="244" y="164"/>
                    </a:cubicBezTo>
                    <a:cubicBezTo>
                      <a:pt x="244" y="164"/>
                      <a:pt x="244" y="162"/>
                      <a:pt x="244" y="161"/>
                    </a:cubicBezTo>
                    <a:cubicBezTo>
                      <a:pt x="244" y="161"/>
                      <a:pt x="242" y="160"/>
                      <a:pt x="244" y="158"/>
                    </a:cubicBezTo>
                    <a:cubicBezTo>
                      <a:pt x="247" y="156"/>
                      <a:pt x="247" y="154"/>
                      <a:pt x="247" y="15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8" name="Freeform 131"/>
              <p:cNvSpPr>
                <a:spLocks/>
              </p:cNvSpPr>
              <p:nvPr/>
            </p:nvSpPr>
            <p:spPr bwMode="auto">
              <a:xfrm>
                <a:off x="2293" y="2106"/>
                <a:ext cx="203" cy="171"/>
              </a:xfrm>
              <a:custGeom>
                <a:avLst/>
                <a:gdLst>
                  <a:gd name="T0" fmla="*/ 84 w 101"/>
                  <a:gd name="T1" fmla="*/ 82 h 85"/>
                  <a:gd name="T2" fmla="*/ 83 w 101"/>
                  <a:gd name="T3" fmla="*/ 80 h 85"/>
                  <a:gd name="T4" fmla="*/ 80 w 101"/>
                  <a:gd name="T5" fmla="*/ 75 h 85"/>
                  <a:gd name="T6" fmla="*/ 83 w 101"/>
                  <a:gd name="T7" fmla="*/ 67 h 85"/>
                  <a:gd name="T8" fmla="*/ 85 w 101"/>
                  <a:gd name="T9" fmla="*/ 63 h 85"/>
                  <a:gd name="T10" fmla="*/ 87 w 101"/>
                  <a:gd name="T11" fmla="*/ 60 h 85"/>
                  <a:gd name="T12" fmla="*/ 89 w 101"/>
                  <a:gd name="T13" fmla="*/ 58 h 85"/>
                  <a:gd name="T14" fmla="*/ 91 w 101"/>
                  <a:gd name="T15" fmla="*/ 57 h 85"/>
                  <a:gd name="T16" fmla="*/ 95 w 101"/>
                  <a:gd name="T17" fmla="*/ 58 h 85"/>
                  <a:gd name="T18" fmla="*/ 98 w 101"/>
                  <a:gd name="T19" fmla="*/ 56 h 85"/>
                  <a:gd name="T20" fmla="*/ 101 w 101"/>
                  <a:gd name="T21" fmla="*/ 52 h 85"/>
                  <a:gd name="T22" fmla="*/ 97 w 101"/>
                  <a:gd name="T23" fmla="*/ 46 h 85"/>
                  <a:gd name="T24" fmla="*/ 96 w 101"/>
                  <a:gd name="T25" fmla="*/ 39 h 85"/>
                  <a:gd name="T26" fmla="*/ 91 w 101"/>
                  <a:gd name="T27" fmla="*/ 35 h 85"/>
                  <a:gd name="T28" fmla="*/ 83 w 101"/>
                  <a:gd name="T29" fmla="*/ 34 h 85"/>
                  <a:gd name="T30" fmla="*/ 83 w 101"/>
                  <a:gd name="T31" fmla="*/ 28 h 85"/>
                  <a:gd name="T32" fmla="*/ 88 w 101"/>
                  <a:gd name="T33" fmla="*/ 20 h 85"/>
                  <a:gd name="T34" fmla="*/ 80 w 101"/>
                  <a:gd name="T35" fmla="*/ 14 h 85"/>
                  <a:gd name="T36" fmla="*/ 75 w 101"/>
                  <a:gd name="T37" fmla="*/ 11 h 85"/>
                  <a:gd name="T38" fmla="*/ 69 w 101"/>
                  <a:gd name="T39" fmla="*/ 8 h 85"/>
                  <a:gd name="T40" fmla="*/ 67 w 101"/>
                  <a:gd name="T41" fmla="*/ 2 h 85"/>
                  <a:gd name="T42" fmla="*/ 61 w 101"/>
                  <a:gd name="T43" fmla="*/ 3 h 85"/>
                  <a:gd name="T44" fmla="*/ 57 w 101"/>
                  <a:gd name="T45" fmla="*/ 3 h 85"/>
                  <a:gd name="T46" fmla="*/ 51 w 101"/>
                  <a:gd name="T47" fmla="*/ 1 h 85"/>
                  <a:gd name="T48" fmla="*/ 47 w 101"/>
                  <a:gd name="T49" fmla="*/ 5 h 85"/>
                  <a:gd name="T50" fmla="*/ 31 w 101"/>
                  <a:gd name="T51" fmla="*/ 8 h 85"/>
                  <a:gd name="T52" fmla="*/ 24 w 101"/>
                  <a:gd name="T53" fmla="*/ 6 h 85"/>
                  <a:gd name="T54" fmla="*/ 15 w 101"/>
                  <a:gd name="T55" fmla="*/ 5 h 85"/>
                  <a:gd name="T56" fmla="*/ 0 w 101"/>
                  <a:gd name="T57" fmla="*/ 17 h 85"/>
                  <a:gd name="T58" fmla="*/ 2 w 101"/>
                  <a:gd name="T59" fmla="*/ 24 h 85"/>
                  <a:gd name="T60" fmla="*/ 9 w 101"/>
                  <a:gd name="T61" fmla="*/ 27 h 85"/>
                  <a:gd name="T62" fmla="*/ 17 w 101"/>
                  <a:gd name="T63" fmla="*/ 30 h 85"/>
                  <a:gd name="T64" fmla="*/ 19 w 101"/>
                  <a:gd name="T65" fmla="*/ 39 h 85"/>
                  <a:gd name="T66" fmla="*/ 23 w 101"/>
                  <a:gd name="T67" fmla="*/ 38 h 85"/>
                  <a:gd name="T68" fmla="*/ 27 w 101"/>
                  <a:gd name="T69" fmla="*/ 43 h 85"/>
                  <a:gd name="T70" fmla="*/ 30 w 101"/>
                  <a:gd name="T71" fmla="*/ 47 h 85"/>
                  <a:gd name="T72" fmla="*/ 38 w 101"/>
                  <a:gd name="T73" fmla="*/ 47 h 85"/>
                  <a:gd name="T74" fmla="*/ 43 w 101"/>
                  <a:gd name="T75" fmla="*/ 51 h 85"/>
                  <a:gd name="T76" fmla="*/ 42 w 101"/>
                  <a:gd name="T77" fmla="*/ 57 h 85"/>
                  <a:gd name="T78" fmla="*/ 41 w 101"/>
                  <a:gd name="T79" fmla="*/ 64 h 85"/>
                  <a:gd name="T80" fmla="*/ 48 w 101"/>
                  <a:gd name="T81" fmla="*/ 64 h 85"/>
                  <a:gd name="T82" fmla="*/ 53 w 101"/>
                  <a:gd name="T83" fmla="*/ 59 h 85"/>
                  <a:gd name="T84" fmla="*/ 57 w 101"/>
                  <a:gd name="T85" fmla="*/ 56 h 85"/>
                  <a:gd name="T86" fmla="*/ 61 w 101"/>
                  <a:gd name="T87" fmla="*/ 62 h 85"/>
                  <a:gd name="T88" fmla="*/ 59 w 101"/>
                  <a:gd name="T89" fmla="*/ 67 h 85"/>
                  <a:gd name="T90" fmla="*/ 60 w 101"/>
                  <a:gd name="T91" fmla="*/ 72 h 85"/>
                  <a:gd name="T92" fmla="*/ 67 w 101"/>
                  <a:gd name="T93" fmla="*/ 74 h 85"/>
                  <a:gd name="T94" fmla="*/ 72 w 101"/>
                  <a:gd name="T95" fmla="*/ 80 h 85"/>
                  <a:gd name="T96" fmla="*/ 76 w 101"/>
                  <a:gd name="T97" fmla="*/ 82 h 85"/>
                  <a:gd name="T98" fmla="*/ 79 w 101"/>
                  <a:gd name="T99" fmla="*/ 8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01" h="85">
                    <a:moveTo>
                      <a:pt x="80" y="84"/>
                    </a:moveTo>
                    <a:cubicBezTo>
                      <a:pt x="80" y="84"/>
                      <a:pt x="82" y="84"/>
                      <a:pt x="83" y="83"/>
                    </a:cubicBezTo>
                    <a:cubicBezTo>
                      <a:pt x="83" y="83"/>
                      <a:pt x="83" y="83"/>
                      <a:pt x="83" y="83"/>
                    </a:cubicBezTo>
                    <a:cubicBezTo>
                      <a:pt x="84" y="82"/>
                      <a:pt x="84" y="82"/>
                      <a:pt x="84" y="82"/>
                    </a:cubicBezTo>
                    <a:cubicBezTo>
                      <a:pt x="84" y="82"/>
                      <a:pt x="84" y="81"/>
                      <a:pt x="84" y="81"/>
                    </a:cubicBezTo>
                    <a:cubicBezTo>
                      <a:pt x="84" y="81"/>
                      <a:pt x="84" y="81"/>
                      <a:pt x="84" y="81"/>
                    </a:cubicBezTo>
                    <a:cubicBezTo>
                      <a:pt x="84" y="81"/>
                      <a:pt x="84" y="81"/>
                      <a:pt x="84" y="81"/>
                    </a:cubicBezTo>
                    <a:cubicBezTo>
                      <a:pt x="83" y="80"/>
                      <a:pt x="83" y="80"/>
                      <a:pt x="83" y="80"/>
                    </a:cubicBezTo>
                    <a:cubicBezTo>
                      <a:pt x="82" y="77"/>
                      <a:pt x="82" y="77"/>
                      <a:pt x="82" y="77"/>
                    </a:cubicBezTo>
                    <a:cubicBezTo>
                      <a:pt x="80" y="77"/>
                      <a:pt x="80" y="77"/>
                      <a:pt x="80" y="77"/>
                    </a:cubicBezTo>
                    <a:cubicBezTo>
                      <a:pt x="80" y="76"/>
                      <a:pt x="80" y="76"/>
                      <a:pt x="80" y="76"/>
                    </a:cubicBezTo>
                    <a:cubicBezTo>
                      <a:pt x="80" y="75"/>
                      <a:pt x="80" y="75"/>
                      <a:pt x="80" y="75"/>
                    </a:cubicBezTo>
                    <a:cubicBezTo>
                      <a:pt x="80" y="74"/>
                      <a:pt x="81" y="73"/>
                      <a:pt x="81" y="73"/>
                    </a:cubicBezTo>
                    <a:cubicBezTo>
                      <a:pt x="81" y="72"/>
                      <a:pt x="81" y="72"/>
                      <a:pt x="81" y="72"/>
                    </a:cubicBezTo>
                    <a:cubicBezTo>
                      <a:pt x="81" y="72"/>
                      <a:pt x="80" y="71"/>
                      <a:pt x="80" y="70"/>
                    </a:cubicBezTo>
                    <a:cubicBezTo>
                      <a:pt x="81" y="69"/>
                      <a:pt x="83" y="67"/>
                      <a:pt x="83" y="67"/>
                    </a:cubicBezTo>
                    <a:cubicBezTo>
                      <a:pt x="83" y="66"/>
                      <a:pt x="83" y="66"/>
                      <a:pt x="83" y="66"/>
                    </a:cubicBezTo>
                    <a:cubicBezTo>
                      <a:pt x="83" y="65"/>
                      <a:pt x="83" y="65"/>
                      <a:pt x="83" y="65"/>
                    </a:cubicBezTo>
                    <a:cubicBezTo>
                      <a:pt x="84" y="65"/>
                      <a:pt x="84" y="64"/>
                      <a:pt x="85" y="63"/>
                    </a:cubicBezTo>
                    <a:cubicBezTo>
                      <a:pt x="85" y="63"/>
                      <a:pt x="85" y="63"/>
                      <a:pt x="85" y="63"/>
                    </a:cubicBezTo>
                    <a:cubicBezTo>
                      <a:pt x="85" y="63"/>
                      <a:pt x="85" y="63"/>
                      <a:pt x="85" y="63"/>
                    </a:cubicBezTo>
                    <a:cubicBezTo>
                      <a:pt x="85" y="62"/>
                      <a:pt x="85" y="62"/>
                      <a:pt x="85" y="62"/>
                    </a:cubicBezTo>
                    <a:cubicBezTo>
                      <a:pt x="85" y="61"/>
                      <a:pt x="86" y="60"/>
                      <a:pt x="87" y="60"/>
                    </a:cubicBezTo>
                    <a:cubicBezTo>
                      <a:pt x="87" y="60"/>
                      <a:pt x="87" y="60"/>
                      <a:pt x="87" y="60"/>
                    </a:cubicBezTo>
                    <a:cubicBezTo>
                      <a:pt x="87" y="59"/>
                      <a:pt x="87" y="59"/>
                      <a:pt x="87" y="59"/>
                    </a:cubicBezTo>
                    <a:cubicBezTo>
                      <a:pt x="88" y="59"/>
                      <a:pt x="88" y="58"/>
                      <a:pt x="88" y="58"/>
                    </a:cubicBezTo>
                    <a:cubicBezTo>
                      <a:pt x="88" y="58"/>
                      <a:pt x="88" y="58"/>
                      <a:pt x="88" y="58"/>
                    </a:cubicBezTo>
                    <a:cubicBezTo>
                      <a:pt x="89" y="58"/>
                      <a:pt x="89" y="58"/>
                      <a:pt x="89" y="58"/>
                    </a:cubicBezTo>
                    <a:cubicBezTo>
                      <a:pt x="89" y="58"/>
                      <a:pt x="89" y="57"/>
                      <a:pt x="89" y="57"/>
                    </a:cubicBezTo>
                    <a:cubicBezTo>
                      <a:pt x="90" y="57"/>
                      <a:pt x="91" y="57"/>
                      <a:pt x="91" y="57"/>
                    </a:cubicBezTo>
                    <a:cubicBezTo>
                      <a:pt x="91" y="57"/>
                      <a:pt x="91" y="57"/>
                      <a:pt x="91" y="57"/>
                    </a:cubicBezTo>
                    <a:cubicBezTo>
                      <a:pt x="91" y="57"/>
                      <a:pt x="91" y="57"/>
                      <a:pt x="91" y="57"/>
                    </a:cubicBezTo>
                    <a:cubicBezTo>
                      <a:pt x="92" y="57"/>
                      <a:pt x="92" y="57"/>
                      <a:pt x="92" y="58"/>
                    </a:cubicBezTo>
                    <a:cubicBezTo>
                      <a:pt x="93" y="57"/>
                      <a:pt x="93" y="57"/>
                      <a:pt x="93" y="57"/>
                    </a:cubicBezTo>
                    <a:cubicBezTo>
                      <a:pt x="94" y="57"/>
                      <a:pt x="94" y="57"/>
                      <a:pt x="94" y="57"/>
                    </a:cubicBezTo>
                    <a:cubicBezTo>
                      <a:pt x="95" y="58"/>
                      <a:pt x="95" y="58"/>
                      <a:pt x="95" y="58"/>
                    </a:cubicBezTo>
                    <a:cubicBezTo>
                      <a:pt x="95" y="58"/>
                      <a:pt x="95" y="58"/>
                      <a:pt x="95" y="58"/>
                    </a:cubicBezTo>
                    <a:cubicBezTo>
                      <a:pt x="96" y="57"/>
                      <a:pt x="96" y="57"/>
                      <a:pt x="96" y="57"/>
                    </a:cubicBezTo>
                    <a:cubicBezTo>
                      <a:pt x="96" y="57"/>
                      <a:pt x="96" y="56"/>
                      <a:pt x="97" y="56"/>
                    </a:cubicBezTo>
                    <a:cubicBezTo>
                      <a:pt x="97" y="56"/>
                      <a:pt x="97" y="56"/>
                      <a:pt x="98" y="56"/>
                    </a:cubicBezTo>
                    <a:cubicBezTo>
                      <a:pt x="99" y="56"/>
                      <a:pt x="99" y="54"/>
                      <a:pt x="99" y="54"/>
                    </a:cubicBezTo>
                    <a:cubicBezTo>
                      <a:pt x="100" y="54"/>
                      <a:pt x="100" y="54"/>
                      <a:pt x="100" y="54"/>
                    </a:cubicBezTo>
                    <a:cubicBezTo>
                      <a:pt x="100" y="54"/>
                      <a:pt x="101" y="53"/>
                      <a:pt x="101" y="53"/>
                    </a:cubicBezTo>
                    <a:cubicBezTo>
                      <a:pt x="101" y="52"/>
                      <a:pt x="101" y="52"/>
                      <a:pt x="101" y="52"/>
                    </a:cubicBezTo>
                    <a:cubicBezTo>
                      <a:pt x="101" y="52"/>
                      <a:pt x="101" y="50"/>
                      <a:pt x="101" y="49"/>
                    </a:cubicBezTo>
                    <a:cubicBezTo>
                      <a:pt x="101" y="48"/>
                      <a:pt x="101" y="47"/>
                      <a:pt x="101" y="47"/>
                    </a:cubicBezTo>
                    <a:cubicBezTo>
                      <a:pt x="101" y="47"/>
                      <a:pt x="100" y="46"/>
                      <a:pt x="100" y="46"/>
                    </a:cubicBezTo>
                    <a:cubicBezTo>
                      <a:pt x="99" y="46"/>
                      <a:pt x="98" y="46"/>
                      <a:pt x="97" y="46"/>
                    </a:cubicBezTo>
                    <a:cubicBezTo>
                      <a:pt x="97" y="46"/>
                      <a:pt x="96" y="44"/>
                      <a:pt x="96" y="44"/>
                    </a:cubicBezTo>
                    <a:cubicBezTo>
                      <a:pt x="96" y="44"/>
                      <a:pt x="97" y="43"/>
                      <a:pt x="97" y="43"/>
                    </a:cubicBezTo>
                    <a:cubicBezTo>
                      <a:pt x="98" y="42"/>
                      <a:pt x="98" y="40"/>
                      <a:pt x="98" y="40"/>
                    </a:cubicBezTo>
                    <a:cubicBezTo>
                      <a:pt x="98" y="40"/>
                      <a:pt x="96" y="40"/>
                      <a:pt x="96" y="39"/>
                    </a:cubicBezTo>
                    <a:cubicBezTo>
                      <a:pt x="96" y="39"/>
                      <a:pt x="95" y="39"/>
                      <a:pt x="95" y="39"/>
                    </a:cubicBezTo>
                    <a:cubicBezTo>
                      <a:pt x="94" y="37"/>
                      <a:pt x="94" y="37"/>
                      <a:pt x="94" y="37"/>
                    </a:cubicBezTo>
                    <a:cubicBezTo>
                      <a:pt x="94" y="37"/>
                      <a:pt x="93" y="36"/>
                      <a:pt x="92" y="36"/>
                    </a:cubicBezTo>
                    <a:cubicBezTo>
                      <a:pt x="92" y="36"/>
                      <a:pt x="91" y="35"/>
                      <a:pt x="91" y="35"/>
                    </a:cubicBezTo>
                    <a:cubicBezTo>
                      <a:pt x="91" y="35"/>
                      <a:pt x="90" y="34"/>
                      <a:pt x="89" y="34"/>
                    </a:cubicBezTo>
                    <a:cubicBezTo>
                      <a:pt x="89" y="34"/>
                      <a:pt x="88" y="34"/>
                      <a:pt x="87" y="34"/>
                    </a:cubicBezTo>
                    <a:cubicBezTo>
                      <a:pt x="86" y="34"/>
                      <a:pt x="85" y="34"/>
                      <a:pt x="85" y="34"/>
                    </a:cubicBezTo>
                    <a:cubicBezTo>
                      <a:pt x="83" y="34"/>
                      <a:pt x="83" y="34"/>
                      <a:pt x="83" y="34"/>
                    </a:cubicBezTo>
                    <a:cubicBezTo>
                      <a:pt x="83" y="33"/>
                      <a:pt x="83" y="33"/>
                      <a:pt x="83" y="33"/>
                    </a:cubicBezTo>
                    <a:cubicBezTo>
                      <a:pt x="81" y="31"/>
                      <a:pt x="81" y="31"/>
                      <a:pt x="81" y="31"/>
                    </a:cubicBezTo>
                    <a:cubicBezTo>
                      <a:pt x="81" y="31"/>
                      <a:pt x="81" y="29"/>
                      <a:pt x="81" y="29"/>
                    </a:cubicBezTo>
                    <a:cubicBezTo>
                      <a:pt x="81" y="28"/>
                      <a:pt x="82" y="28"/>
                      <a:pt x="83" y="28"/>
                    </a:cubicBezTo>
                    <a:cubicBezTo>
                      <a:pt x="83" y="28"/>
                      <a:pt x="84" y="26"/>
                      <a:pt x="84" y="26"/>
                    </a:cubicBezTo>
                    <a:cubicBezTo>
                      <a:pt x="84" y="26"/>
                      <a:pt x="85" y="25"/>
                      <a:pt x="86" y="24"/>
                    </a:cubicBezTo>
                    <a:cubicBezTo>
                      <a:pt x="86" y="24"/>
                      <a:pt x="87" y="22"/>
                      <a:pt x="87" y="21"/>
                    </a:cubicBezTo>
                    <a:cubicBezTo>
                      <a:pt x="87" y="21"/>
                      <a:pt x="88" y="20"/>
                      <a:pt x="88" y="20"/>
                    </a:cubicBezTo>
                    <a:cubicBezTo>
                      <a:pt x="88" y="20"/>
                      <a:pt x="89" y="18"/>
                      <a:pt x="89" y="18"/>
                    </a:cubicBezTo>
                    <a:cubicBezTo>
                      <a:pt x="89" y="17"/>
                      <a:pt x="88" y="17"/>
                      <a:pt x="87" y="17"/>
                    </a:cubicBezTo>
                    <a:cubicBezTo>
                      <a:pt x="87" y="17"/>
                      <a:pt x="84" y="16"/>
                      <a:pt x="84" y="15"/>
                    </a:cubicBezTo>
                    <a:cubicBezTo>
                      <a:pt x="84" y="15"/>
                      <a:pt x="82" y="15"/>
                      <a:pt x="80" y="14"/>
                    </a:cubicBezTo>
                    <a:cubicBezTo>
                      <a:pt x="78" y="14"/>
                      <a:pt x="80" y="13"/>
                      <a:pt x="80" y="12"/>
                    </a:cubicBezTo>
                    <a:cubicBezTo>
                      <a:pt x="80" y="11"/>
                      <a:pt x="78" y="11"/>
                      <a:pt x="78" y="11"/>
                    </a:cubicBezTo>
                    <a:cubicBezTo>
                      <a:pt x="78" y="10"/>
                      <a:pt x="78" y="11"/>
                      <a:pt x="77" y="12"/>
                    </a:cubicBezTo>
                    <a:cubicBezTo>
                      <a:pt x="76" y="12"/>
                      <a:pt x="75" y="11"/>
                      <a:pt x="75" y="11"/>
                    </a:cubicBezTo>
                    <a:cubicBezTo>
                      <a:pt x="74" y="11"/>
                      <a:pt x="72" y="11"/>
                      <a:pt x="72" y="11"/>
                    </a:cubicBezTo>
                    <a:cubicBezTo>
                      <a:pt x="72" y="11"/>
                      <a:pt x="72" y="10"/>
                      <a:pt x="72" y="9"/>
                    </a:cubicBezTo>
                    <a:cubicBezTo>
                      <a:pt x="72" y="8"/>
                      <a:pt x="71" y="9"/>
                      <a:pt x="71" y="9"/>
                    </a:cubicBezTo>
                    <a:cubicBezTo>
                      <a:pt x="71" y="9"/>
                      <a:pt x="70" y="8"/>
                      <a:pt x="69" y="8"/>
                    </a:cubicBezTo>
                    <a:cubicBezTo>
                      <a:pt x="69" y="8"/>
                      <a:pt x="70" y="8"/>
                      <a:pt x="70" y="7"/>
                    </a:cubicBezTo>
                    <a:cubicBezTo>
                      <a:pt x="70" y="7"/>
                      <a:pt x="69" y="7"/>
                      <a:pt x="69" y="7"/>
                    </a:cubicBezTo>
                    <a:cubicBezTo>
                      <a:pt x="68" y="7"/>
                      <a:pt x="68" y="5"/>
                      <a:pt x="68" y="5"/>
                    </a:cubicBezTo>
                    <a:cubicBezTo>
                      <a:pt x="68" y="5"/>
                      <a:pt x="67" y="3"/>
                      <a:pt x="67" y="2"/>
                    </a:cubicBezTo>
                    <a:cubicBezTo>
                      <a:pt x="67" y="1"/>
                      <a:pt x="66" y="2"/>
                      <a:pt x="66" y="2"/>
                    </a:cubicBezTo>
                    <a:cubicBezTo>
                      <a:pt x="65" y="5"/>
                      <a:pt x="65" y="5"/>
                      <a:pt x="65" y="5"/>
                    </a:cubicBezTo>
                    <a:cubicBezTo>
                      <a:pt x="65" y="5"/>
                      <a:pt x="64" y="5"/>
                      <a:pt x="62" y="4"/>
                    </a:cubicBezTo>
                    <a:cubicBezTo>
                      <a:pt x="60" y="3"/>
                      <a:pt x="61" y="3"/>
                      <a:pt x="61" y="3"/>
                    </a:cubicBezTo>
                    <a:cubicBezTo>
                      <a:pt x="62" y="1"/>
                      <a:pt x="62" y="1"/>
                      <a:pt x="62" y="1"/>
                    </a:cubicBezTo>
                    <a:cubicBezTo>
                      <a:pt x="62" y="1"/>
                      <a:pt x="61" y="1"/>
                      <a:pt x="60" y="0"/>
                    </a:cubicBezTo>
                    <a:cubicBezTo>
                      <a:pt x="59" y="0"/>
                      <a:pt x="59" y="0"/>
                      <a:pt x="58" y="1"/>
                    </a:cubicBezTo>
                    <a:cubicBezTo>
                      <a:pt x="58" y="2"/>
                      <a:pt x="57" y="3"/>
                      <a:pt x="57" y="3"/>
                    </a:cubicBezTo>
                    <a:cubicBezTo>
                      <a:pt x="56" y="4"/>
                      <a:pt x="56" y="3"/>
                      <a:pt x="55" y="3"/>
                    </a:cubicBezTo>
                    <a:cubicBezTo>
                      <a:pt x="53" y="3"/>
                      <a:pt x="53" y="3"/>
                      <a:pt x="53" y="3"/>
                    </a:cubicBezTo>
                    <a:cubicBezTo>
                      <a:pt x="53" y="2"/>
                      <a:pt x="52" y="2"/>
                      <a:pt x="52" y="1"/>
                    </a:cubicBezTo>
                    <a:cubicBezTo>
                      <a:pt x="52" y="0"/>
                      <a:pt x="51" y="1"/>
                      <a:pt x="51" y="1"/>
                    </a:cubicBezTo>
                    <a:cubicBezTo>
                      <a:pt x="51" y="1"/>
                      <a:pt x="50" y="1"/>
                      <a:pt x="49" y="2"/>
                    </a:cubicBezTo>
                    <a:cubicBezTo>
                      <a:pt x="49" y="2"/>
                      <a:pt x="49" y="3"/>
                      <a:pt x="50" y="4"/>
                    </a:cubicBezTo>
                    <a:cubicBezTo>
                      <a:pt x="50" y="4"/>
                      <a:pt x="50" y="6"/>
                      <a:pt x="50" y="6"/>
                    </a:cubicBezTo>
                    <a:cubicBezTo>
                      <a:pt x="50" y="6"/>
                      <a:pt x="48" y="5"/>
                      <a:pt x="47" y="5"/>
                    </a:cubicBezTo>
                    <a:cubicBezTo>
                      <a:pt x="47" y="5"/>
                      <a:pt x="46" y="5"/>
                      <a:pt x="45" y="5"/>
                    </a:cubicBezTo>
                    <a:cubicBezTo>
                      <a:pt x="43" y="4"/>
                      <a:pt x="44" y="6"/>
                      <a:pt x="44" y="6"/>
                    </a:cubicBezTo>
                    <a:cubicBezTo>
                      <a:pt x="44" y="6"/>
                      <a:pt x="42" y="8"/>
                      <a:pt x="42" y="8"/>
                    </a:cubicBezTo>
                    <a:cubicBezTo>
                      <a:pt x="34" y="10"/>
                      <a:pt x="37" y="9"/>
                      <a:pt x="31" y="8"/>
                    </a:cubicBezTo>
                    <a:cubicBezTo>
                      <a:pt x="31" y="8"/>
                      <a:pt x="31" y="4"/>
                      <a:pt x="30" y="4"/>
                    </a:cubicBezTo>
                    <a:cubicBezTo>
                      <a:pt x="29" y="3"/>
                      <a:pt x="28" y="4"/>
                      <a:pt x="27" y="4"/>
                    </a:cubicBezTo>
                    <a:cubicBezTo>
                      <a:pt x="27" y="5"/>
                      <a:pt x="27" y="6"/>
                      <a:pt x="26" y="6"/>
                    </a:cubicBezTo>
                    <a:cubicBezTo>
                      <a:pt x="26" y="7"/>
                      <a:pt x="25" y="6"/>
                      <a:pt x="24" y="6"/>
                    </a:cubicBezTo>
                    <a:cubicBezTo>
                      <a:pt x="24" y="5"/>
                      <a:pt x="23" y="3"/>
                      <a:pt x="23" y="3"/>
                    </a:cubicBezTo>
                    <a:cubicBezTo>
                      <a:pt x="22" y="4"/>
                      <a:pt x="22" y="4"/>
                      <a:pt x="22" y="4"/>
                    </a:cubicBezTo>
                    <a:cubicBezTo>
                      <a:pt x="19" y="4"/>
                      <a:pt x="19" y="4"/>
                      <a:pt x="19" y="4"/>
                    </a:cubicBezTo>
                    <a:cubicBezTo>
                      <a:pt x="15" y="5"/>
                      <a:pt x="15" y="5"/>
                      <a:pt x="15" y="5"/>
                    </a:cubicBezTo>
                    <a:cubicBezTo>
                      <a:pt x="15" y="5"/>
                      <a:pt x="9" y="9"/>
                      <a:pt x="4" y="11"/>
                    </a:cubicBezTo>
                    <a:cubicBezTo>
                      <a:pt x="1" y="14"/>
                      <a:pt x="1" y="14"/>
                      <a:pt x="1" y="14"/>
                    </a:cubicBezTo>
                    <a:cubicBezTo>
                      <a:pt x="1" y="15"/>
                      <a:pt x="1" y="15"/>
                      <a:pt x="0" y="15"/>
                    </a:cubicBezTo>
                    <a:cubicBezTo>
                      <a:pt x="0" y="17"/>
                      <a:pt x="0" y="17"/>
                      <a:pt x="0" y="17"/>
                    </a:cubicBezTo>
                    <a:cubicBezTo>
                      <a:pt x="0" y="17"/>
                      <a:pt x="0" y="17"/>
                      <a:pt x="1" y="17"/>
                    </a:cubicBezTo>
                    <a:cubicBezTo>
                      <a:pt x="2" y="18"/>
                      <a:pt x="2" y="19"/>
                      <a:pt x="2" y="21"/>
                    </a:cubicBezTo>
                    <a:cubicBezTo>
                      <a:pt x="2" y="23"/>
                      <a:pt x="2" y="23"/>
                      <a:pt x="2" y="23"/>
                    </a:cubicBezTo>
                    <a:cubicBezTo>
                      <a:pt x="2" y="23"/>
                      <a:pt x="2" y="24"/>
                      <a:pt x="2" y="24"/>
                    </a:cubicBezTo>
                    <a:cubicBezTo>
                      <a:pt x="3" y="25"/>
                      <a:pt x="4" y="26"/>
                      <a:pt x="5" y="27"/>
                    </a:cubicBezTo>
                    <a:cubicBezTo>
                      <a:pt x="5" y="28"/>
                      <a:pt x="5" y="28"/>
                      <a:pt x="5" y="29"/>
                    </a:cubicBezTo>
                    <a:cubicBezTo>
                      <a:pt x="6" y="28"/>
                      <a:pt x="6" y="27"/>
                      <a:pt x="8" y="27"/>
                    </a:cubicBezTo>
                    <a:cubicBezTo>
                      <a:pt x="8" y="27"/>
                      <a:pt x="9" y="27"/>
                      <a:pt x="9" y="27"/>
                    </a:cubicBezTo>
                    <a:cubicBezTo>
                      <a:pt x="9" y="27"/>
                      <a:pt x="10" y="27"/>
                      <a:pt x="11" y="26"/>
                    </a:cubicBezTo>
                    <a:cubicBezTo>
                      <a:pt x="12" y="25"/>
                      <a:pt x="12" y="25"/>
                      <a:pt x="12" y="25"/>
                    </a:cubicBezTo>
                    <a:cubicBezTo>
                      <a:pt x="15" y="28"/>
                      <a:pt x="15" y="28"/>
                      <a:pt x="15" y="28"/>
                    </a:cubicBezTo>
                    <a:cubicBezTo>
                      <a:pt x="16" y="29"/>
                      <a:pt x="16" y="29"/>
                      <a:pt x="17" y="30"/>
                    </a:cubicBezTo>
                    <a:cubicBezTo>
                      <a:pt x="18" y="31"/>
                      <a:pt x="18" y="33"/>
                      <a:pt x="17" y="34"/>
                    </a:cubicBezTo>
                    <a:cubicBezTo>
                      <a:pt x="18" y="34"/>
                      <a:pt x="18" y="35"/>
                      <a:pt x="18" y="35"/>
                    </a:cubicBezTo>
                    <a:cubicBezTo>
                      <a:pt x="18" y="35"/>
                      <a:pt x="18" y="36"/>
                      <a:pt x="18" y="36"/>
                    </a:cubicBezTo>
                    <a:cubicBezTo>
                      <a:pt x="19" y="36"/>
                      <a:pt x="19" y="37"/>
                      <a:pt x="19" y="39"/>
                    </a:cubicBezTo>
                    <a:cubicBezTo>
                      <a:pt x="19" y="39"/>
                      <a:pt x="19" y="39"/>
                      <a:pt x="19" y="39"/>
                    </a:cubicBezTo>
                    <a:cubicBezTo>
                      <a:pt x="20" y="39"/>
                      <a:pt x="20" y="39"/>
                      <a:pt x="20" y="39"/>
                    </a:cubicBezTo>
                    <a:cubicBezTo>
                      <a:pt x="20" y="39"/>
                      <a:pt x="21" y="38"/>
                      <a:pt x="21" y="38"/>
                    </a:cubicBezTo>
                    <a:cubicBezTo>
                      <a:pt x="23" y="38"/>
                      <a:pt x="23" y="38"/>
                      <a:pt x="23" y="38"/>
                    </a:cubicBezTo>
                    <a:cubicBezTo>
                      <a:pt x="24" y="40"/>
                      <a:pt x="24" y="40"/>
                      <a:pt x="24" y="40"/>
                    </a:cubicBezTo>
                    <a:cubicBezTo>
                      <a:pt x="25" y="39"/>
                      <a:pt x="25" y="39"/>
                      <a:pt x="25" y="39"/>
                    </a:cubicBezTo>
                    <a:cubicBezTo>
                      <a:pt x="26" y="40"/>
                      <a:pt x="26" y="40"/>
                      <a:pt x="26" y="40"/>
                    </a:cubicBezTo>
                    <a:cubicBezTo>
                      <a:pt x="26" y="40"/>
                      <a:pt x="27" y="42"/>
                      <a:pt x="27" y="43"/>
                    </a:cubicBezTo>
                    <a:cubicBezTo>
                      <a:pt x="28" y="43"/>
                      <a:pt x="28" y="44"/>
                      <a:pt x="28" y="44"/>
                    </a:cubicBezTo>
                    <a:cubicBezTo>
                      <a:pt x="29" y="45"/>
                      <a:pt x="29" y="45"/>
                      <a:pt x="29" y="45"/>
                    </a:cubicBezTo>
                    <a:cubicBezTo>
                      <a:pt x="29" y="47"/>
                      <a:pt x="29" y="47"/>
                      <a:pt x="29" y="47"/>
                    </a:cubicBezTo>
                    <a:cubicBezTo>
                      <a:pt x="29" y="47"/>
                      <a:pt x="29" y="47"/>
                      <a:pt x="30" y="47"/>
                    </a:cubicBezTo>
                    <a:cubicBezTo>
                      <a:pt x="31" y="47"/>
                      <a:pt x="32" y="47"/>
                      <a:pt x="32" y="47"/>
                    </a:cubicBezTo>
                    <a:cubicBezTo>
                      <a:pt x="33" y="47"/>
                      <a:pt x="33" y="47"/>
                      <a:pt x="34" y="47"/>
                    </a:cubicBezTo>
                    <a:cubicBezTo>
                      <a:pt x="34" y="47"/>
                      <a:pt x="35" y="47"/>
                      <a:pt x="35" y="47"/>
                    </a:cubicBezTo>
                    <a:cubicBezTo>
                      <a:pt x="36" y="47"/>
                      <a:pt x="38" y="47"/>
                      <a:pt x="38" y="47"/>
                    </a:cubicBezTo>
                    <a:cubicBezTo>
                      <a:pt x="38" y="47"/>
                      <a:pt x="38" y="47"/>
                      <a:pt x="38" y="47"/>
                    </a:cubicBezTo>
                    <a:cubicBezTo>
                      <a:pt x="39" y="48"/>
                      <a:pt x="39" y="48"/>
                      <a:pt x="39" y="48"/>
                    </a:cubicBezTo>
                    <a:cubicBezTo>
                      <a:pt x="39" y="48"/>
                      <a:pt x="40" y="49"/>
                      <a:pt x="40" y="50"/>
                    </a:cubicBezTo>
                    <a:cubicBezTo>
                      <a:pt x="40" y="51"/>
                      <a:pt x="43" y="51"/>
                      <a:pt x="43" y="51"/>
                    </a:cubicBezTo>
                    <a:cubicBezTo>
                      <a:pt x="43" y="52"/>
                      <a:pt x="43" y="52"/>
                      <a:pt x="43" y="52"/>
                    </a:cubicBezTo>
                    <a:cubicBezTo>
                      <a:pt x="43" y="54"/>
                      <a:pt x="43" y="56"/>
                      <a:pt x="42" y="56"/>
                    </a:cubicBezTo>
                    <a:cubicBezTo>
                      <a:pt x="42" y="57"/>
                      <a:pt x="42" y="57"/>
                      <a:pt x="42" y="57"/>
                    </a:cubicBezTo>
                    <a:cubicBezTo>
                      <a:pt x="42" y="57"/>
                      <a:pt x="42" y="57"/>
                      <a:pt x="42" y="57"/>
                    </a:cubicBezTo>
                    <a:cubicBezTo>
                      <a:pt x="43" y="61"/>
                      <a:pt x="43" y="61"/>
                      <a:pt x="43" y="61"/>
                    </a:cubicBezTo>
                    <a:cubicBezTo>
                      <a:pt x="43" y="62"/>
                      <a:pt x="43" y="62"/>
                      <a:pt x="43" y="62"/>
                    </a:cubicBezTo>
                    <a:cubicBezTo>
                      <a:pt x="43" y="62"/>
                      <a:pt x="42" y="63"/>
                      <a:pt x="41" y="63"/>
                    </a:cubicBezTo>
                    <a:cubicBezTo>
                      <a:pt x="41" y="64"/>
                      <a:pt x="41" y="64"/>
                      <a:pt x="41" y="64"/>
                    </a:cubicBezTo>
                    <a:cubicBezTo>
                      <a:pt x="42" y="64"/>
                      <a:pt x="42" y="64"/>
                      <a:pt x="42" y="64"/>
                    </a:cubicBezTo>
                    <a:cubicBezTo>
                      <a:pt x="45" y="65"/>
                      <a:pt x="45" y="65"/>
                      <a:pt x="45" y="65"/>
                    </a:cubicBezTo>
                    <a:cubicBezTo>
                      <a:pt x="45" y="65"/>
                      <a:pt x="47" y="65"/>
                      <a:pt x="47" y="65"/>
                    </a:cubicBezTo>
                    <a:cubicBezTo>
                      <a:pt x="47" y="64"/>
                      <a:pt x="48" y="64"/>
                      <a:pt x="48" y="64"/>
                    </a:cubicBezTo>
                    <a:cubicBezTo>
                      <a:pt x="48" y="64"/>
                      <a:pt x="50" y="63"/>
                      <a:pt x="51" y="63"/>
                    </a:cubicBezTo>
                    <a:cubicBezTo>
                      <a:pt x="51" y="63"/>
                      <a:pt x="51" y="63"/>
                      <a:pt x="51" y="63"/>
                    </a:cubicBezTo>
                    <a:cubicBezTo>
                      <a:pt x="52" y="62"/>
                      <a:pt x="52" y="62"/>
                      <a:pt x="52" y="62"/>
                    </a:cubicBezTo>
                    <a:cubicBezTo>
                      <a:pt x="53" y="59"/>
                      <a:pt x="53" y="59"/>
                      <a:pt x="53" y="59"/>
                    </a:cubicBezTo>
                    <a:cubicBezTo>
                      <a:pt x="53" y="59"/>
                      <a:pt x="53" y="59"/>
                      <a:pt x="53" y="59"/>
                    </a:cubicBezTo>
                    <a:cubicBezTo>
                      <a:pt x="54" y="58"/>
                      <a:pt x="54" y="58"/>
                      <a:pt x="54" y="58"/>
                    </a:cubicBezTo>
                    <a:cubicBezTo>
                      <a:pt x="54" y="58"/>
                      <a:pt x="54" y="58"/>
                      <a:pt x="54" y="58"/>
                    </a:cubicBezTo>
                    <a:cubicBezTo>
                      <a:pt x="55" y="57"/>
                      <a:pt x="56" y="56"/>
                      <a:pt x="57" y="56"/>
                    </a:cubicBezTo>
                    <a:cubicBezTo>
                      <a:pt x="58" y="56"/>
                      <a:pt x="58" y="56"/>
                      <a:pt x="58" y="56"/>
                    </a:cubicBezTo>
                    <a:cubicBezTo>
                      <a:pt x="61" y="58"/>
                      <a:pt x="61" y="58"/>
                      <a:pt x="61" y="58"/>
                    </a:cubicBezTo>
                    <a:cubicBezTo>
                      <a:pt x="61" y="59"/>
                      <a:pt x="61" y="59"/>
                      <a:pt x="61" y="59"/>
                    </a:cubicBezTo>
                    <a:cubicBezTo>
                      <a:pt x="62" y="59"/>
                      <a:pt x="61" y="60"/>
                      <a:pt x="61" y="62"/>
                    </a:cubicBezTo>
                    <a:cubicBezTo>
                      <a:pt x="60" y="63"/>
                      <a:pt x="60" y="63"/>
                      <a:pt x="60" y="63"/>
                    </a:cubicBezTo>
                    <a:cubicBezTo>
                      <a:pt x="60" y="64"/>
                      <a:pt x="60" y="64"/>
                      <a:pt x="60" y="64"/>
                    </a:cubicBezTo>
                    <a:cubicBezTo>
                      <a:pt x="60" y="65"/>
                      <a:pt x="60" y="65"/>
                      <a:pt x="60" y="66"/>
                    </a:cubicBezTo>
                    <a:cubicBezTo>
                      <a:pt x="59" y="66"/>
                      <a:pt x="59" y="67"/>
                      <a:pt x="59" y="67"/>
                    </a:cubicBezTo>
                    <a:cubicBezTo>
                      <a:pt x="60" y="68"/>
                      <a:pt x="60" y="68"/>
                      <a:pt x="60" y="68"/>
                    </a:cubicBezTo>
                    <a:cubicBezTo>
                      <a:pt x="60" y="71"/>
                      <a:pt x="60" y="71"/>
                      <a:pt x="60" y="71"/>
                    </a:cubicBezTo>
                    <a:cubicBezTo>
                      <a:pt x="60" y="71"/>
                      <a:pt x="60" y="72"/>
                      <a:pt x="60" y="72"/>
                    </a:cubicBezTo>
                    <a:cubicBezTo>
                      <a:pt x="60" y="72"/>
                      <a:pt x="60" y="72"/>
                      <a:pt x="60" y="72"/>
                    </a:cubicBezTo>
                    <a:cubicBezTo>
                      <a:pt x="61" y="72"/>
                      <a:pt x="62" y="72"/>
                      <a:pt x="62" y="73"/>
                    </a:cubicBezTo>
                    <a:cubicBezTo>
                      <a:pt x="63" y="73"/>
                      <a:pt x="63" y="73"/>
                      <a:pt x="64" y="73"/>
                    </a:cubicBezTo>
                    <a:cubicBezTo>
                      <a:pt x="64" y="73"/>
                      <a:pt x="64" y="73"/>
                      <a:pt x="64" y="73"/>
                    </a:cubicBezTo>
                    <a:cubicBezTo>
                      <a:pt x="65" y="73"/>
                      <a:pt x="66" y="74"/>
                      <a:pt x="67" y="74"/>
                    </a:cubicBezTo>
                    <a:cubicBezTo>
                      <a:pt x="67" y="75"/>
                      <a:pt x="68" y="76"/>
                      <a:pt x="68" y="76"/>
                    </a:cubicBezTo>
                    <a:cubicBezTo>
                      <a:pt x="69" y="77"/>
                      <a:pt x="69" y="77"/>
                      <a:pt x="69" y="77"/>
                    </a:cubicBezTo>
                    <a:cubicBezTo>
                      <a:pt x="69" y="77"/>
                      <a:pt x="69" y="77"/>
                      <a:pt x="69" y="77"/>
                    </a:cubicBezTo>
                    <a:cubicBezTo>
                      <a:pt x="71" y="77"/>
                      <a:pt x="72" y="79"/>
                      <a:pt x="72" y="80"/>
                    </a:cubicBezTo>
                    <a:cubicBezTo>
                      <a:pt x="73" y="80"/>
                      <a:pt x="73" y="80"/>
                      <a:pt x="73" y="80"/>
                    </a:cubicBezTo>
                    <a:cubicBezTo>
                      <a:pt x="73" y="81"/>
                      <a:pt x="73" y="81"/>
                      <a:pt x="73" y="81"/>
                    </a:cubicBezTo>
                    <a:cubicBezTo>
                      <a:pt x="73" y="81"/>
                      <a:pt x="73" y="81"/>
                      <a:pt x="73" y="81"/>
                    </a:cubicBezTo>
                    <a:cubicBezTo>
                      <a:pt x="76" y="82"/>
                      <a:pt x="76" y="82"/>
                      <a:pt x="76" y="82"/>
                    </a:cubicBezTo>
                    <a:cubicBezTo>
                      <a:pt x="76" y="85"/>
                      <a:pt x="76" y="85"/>
                      <a:pt x="76" y="85"/>
                    </a:cubicBezTo>
                    <a:cubicBezTo>
                      <a:pt x="76" y="85"/>
                      <a:pt x="76" y="85"/>
                      <a:pt x="76" y="85"/>
                    </a:cubicBezTo>
                    <a:cubicBezTo>
                      <a:pt x="77" y="85"/>
                      <a:pt x="77" y="85"/>
                      <a:pt x="77" y="85"/>
                    </a:cubicBezTo>
                    <a:cubicBezTo>
                      <a:pt x="79" y="84"/>
                      <a:pt x="79" y="84"/>
                      <a:pt x="79" y="84"/>
                    </a:cubicBezTo>
                    <a:cubicBezTo>
                      <a:pt x="80" y="84"/>
                      <a:pt x="80" y="84"/>
                      <a:pt x="80" y="8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9" name="Freeform 132"/>
              <p:cNvSpPr>
                <a:spLocks/>
              </p:cNvSpPr>
              <p:nvPr/>
            </p:nvSpPr>
            <p:spPr bwMode="auto">
              <a:xfrm>
                <a:off x="3182" y="1739"/>
                <a:ext cx="152" cy="80"/>
              </a:xfrm>
              <a:custGeom>
                <a:avLst/>
                <a:gdLst>
                  <a:gd name="T0" fmla="*/ 7 w 76"/>
                  <a:gd name="T1" fmla="*/ 30 h 40"/>
                  <a:gd name="T2" fmla="*/ 11 w 76"/>
                  <a:gd name="T3" fmla="*/ 32 h 40"/>
                  <a:gd name="T4" fmla="*/ 4 w 76"/>
                  <a:gd name="T5" fmla="*/ 39 h 40"/>
                  <a:gd name="T6" fmla="*/ 3 w 76"/>
                  <a:gd name="T7" fmla="*/ 40 h 40"/>
                  <a:gd name="T8" fmla="*/ 13 w 76"/>
                  <a:gd name="T9" fmla="*/ 39 h 40"/>
                  <a:gd name="T10" fmla="*/ 14 w 76"/>
                  <a:gd name="T11" fmla="*/ 39 h 40"/>
                  <a:gd name="T12" fmla="*/ 19 w 76"/>
                  <a:gd name="T13" fmla="*/ 39 h 40"/>
                  <a:gd name="T14" fmla="*/ 29 w 76"/>
                  <a:gd name="T15" fmla="*/ 38 h 40"/>
                  <a:gd name="T16" fmla="*/ 37 w 76"/>
                  <a:gd name="T17" fmla="*/ 37 h 40"/>
                  <a:gd name="T18" fmla="*/ 49 w 76"/>
                  <a:gd name="T19" fmla="*/ 36 h 40"/>
                  <a:gd name="T20" fmla="*/ 65 w 76"/>
                  <a:gd name="T21" fmla="*/ 34 h 40"/>
                  <a:gd name="T22" fmla="*/ 66 w 76"/>
                  <a:gd name="T23" fmla="*/ 34 h 40"/>
                  <a:gd name="T24" fmla="*/ 71 w 76"/>
                  <a:gd name="T25" fmla="*/ 30 h 40"/>
                  <a:gd name="T26" fmla="*/ 76 w 76"/>
                  <a:gd name="T27" fmla="*/ 30 h 40"/>
                  <a:gd name="T28" fmla="*/ 74 w 76"/>
                  <a:gd name="T29" fmla="*/ 28 h 40"/>
                  <a:gd name="T30" fmla="*/ 74 w 76"/>
                  <a:gd name="T31" fmla="*/ 20 h 40"/>
                  <a:gd name="T32" fmla="*/ 74 w 76"/>
                  <a:gd name="T33" fmla="*/ 17 h 40"/>
                  <a:gd name="T34" fmla="*/ 76 w 76"/>
                  <a:gd name="T35" fmla="*/ 12 h 40"/>
                  <a:gd name="T36" fmla="*/ 73 w 76"/>
                  <a:gd name="T37" fmla="*/ 9 h 40"/>
                  <a:gd name="T38" fmla="*/ 70 w 76"/>
                  <a:gd name="T39" fmla="*/ 6 h 40"/>
                  <a:gd name="T40" fmla="*/ 68 w 76"/>
                  <a:gd name="T41" fmla="*/ 6 h 40"/>
                  <a:gd name="T42" fmla="*/ 66 w 76"/>
                  <a:gd name="T43" fmla="*/ 3 h 40"/>
                  <a:gd name="T44" fmla="*/ 61 w 76"/>
                  <a:gd name="T45" fmla="*/ 4 h 40"/>
                  <a:gd name="T46" fmla="*/ 57 w 76"/>
                  <a:gd name="T47" fmla="*/ 5 h 40"/>
                  <a:gd name="T48" fmla="*/ 55 w 76"/>
                  <a:gd name="T49" fmla="*/ 7 h 40"/>
                  <a:gd name="T50" fmla="*/ 46 w 76"/>
                  <a:gd name="T51" fmla="*/ 6 h 40"/>
                  <a:gd name="T52" fmla="*/ 42 w 76"/>
                  <a:gd name="T53" fmla="*/ 3 h 40"/>
                  <a:gd name="T54" fmla="*/ 39 w 76"/>
                  <a:gd name="T55" fmla="*/ 3 h 40"/>
                  <a:gd name="T56" fmla="*/ 36 w 76"/>
                  <a:gd name="T57" fmla="*/ 0 h 40"/>
                  <a:gd name="T58" fmla="*/ 32 w 76"/>
                  <a:gd name="T59" fmla="*/ 1 h 40"/>
                  <a:gd name="T60" fmla="*/ 31 w 76"/>
                  <a:gd name="T61" fmla="*/ 6 h 40"/>
                  <a:gd name="T62" fmla="*/ 21 w 76"/>
                  <a:gd name="T63" fmla="*/ 19 h 40"/>
                  <a:gd name="T64" fmla="*/ 8 w 76"/>
                  <a:gd name="T65" fmla="*/ 17 h 40"/>
                  <a:gd name="T66" fmla="*/ 3 w 76"/>
                  <a:gd name="T67" fmla="*/ 28 h 40"/>
                  <a:gd name="T68" fmla="*/ 7 w 76"/>
                  <a:gd name="T69" fmla="*/ 3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6" h="40">
                    <a:moveTo>
                      <a:pt x="7" y="30"/>
                    </a:moveTo>
                    <a:cubicBezTo>
                      <a:pt x="11" y="32"/>
                      <a:pt x="11" y="32"/>
                      <a:pt x="11" y="32"/>
                    </a:cubicBezTo>
                    <a:cubicBezTo>
                      <a:pt x="14" y="31"/>
                      <a:pt x="4" y="39"/>
                      <a:pt x="4" y="39"/>
                    </a:cubicBezTo>
                    <a:cubicBezTo>
                      <a:pt x="4" y="39"/>
                      <a:pt x="4" y="40"/>
                      <a:pt x="3" y="40"/>
                    </a:cubicBezTo>
                    <a:cubicBezTo>
                      <a:pt x="4" y="40"/>
                      <a:pt x="7" y="40"/>
                      <a:pt x="13" y="39"/>
                    </a:cubicBezTo>
                    <a:cubicBezTo>
                      <a:pt x="14" y="39"/>
                      <a:pt x="14" y="39"/>
                      <a:pt x="14" y="39"/>
                    </a:cubicBezTo>
                    <a:cubicBezTo>
                      <a:pt x="15" y="39"/>
                      <a:pt x="18" y="39"/>
                      <a:pt x="19" y="39"/>
                    </a:cubicBezTo>
                    <a:cubicBezTo>
                      <a:pt x="21" y="39"/>
                      <a:pt x="28" y="38"/>
                      <a:pt x="29" y="38"/>
                    </a:cubicBezTo>
                    <a:cubicBezTo>
                      <a:pt x="37" y="37"/>
                      <a:pt x="37" y="37"/>
                      <a:pt x="37" y="37"/>
                    </a:cubicBezTo>
                    <a:cubicBezTo>
                      <a:pt x="38" y="37"/>
                      <a:pt x="48" y="36"/>
                      <a:pt x="49" y="36"/>
                    </a:cubicBezTo>
                    <a:cubicBezTo>
                      <a:pt x="50" y="36"/>
                      <a:pt x="53" y="36"/>
                      <a:pt x="65" y="34"/>
                    </a:cubicBezTo>
                    <a:cubicBezTo>
                      <a:pt x="66" y="34"/>
                      <a:pt x="66" y="34"/>
                      <a:pt x="66" y="34"/>
                    </a:cubicBezTo>
                    <a:cubicBezTo>
                      <a:pt x="71" y="30"/>
                      <a:pt x="71" y="30"/>
                      <a:pt x="71" y="30"/>
                    </a:cubicBezTo>
                    <a:cubicBezTo>
                      <a:pt x="76" y="30"/>
                      <a:pt x="76" y="30"/>
                      <a:pt x="76" y="30"/>
                    </a:cubicBezTo>
                    <a:cubicBezTo>
                      <a:pt x="74" y="28"/>
                      <a:pt x="74" y="28"/>
                      <a:pt x="74" y="28"/>
                    </a:cubicBezTo>
                    <a:cubicBezTo>
                      <a:pt x="74" y="20"/>
                      <a:pt x="74" y="20"/>
                      <a:pt x="74" y="20"/>
                    </a:cubicBezTo>
                    <a:cubicBezTo>
                      <a:pt x="74" y="17"/>
                      <a:pt x="74" y="17"/>
                      <a:pt x="74" y="17"/>
                    </a:cubicBezTo>
                    <a:cubicBezTo>
                      <a:pt x="76" y="12"/>
                      <a:pt x="76" y="12"/>
                      <a:pt x="76" y="12"/>
                    </a:cubicBezTo>
                    <a:cubicBezTo>
                      <a:pt x="76" y="12"/>
                      <a:pt x="74" y="11"/>
                      <a:pt x="73" y="9"/>
                    </a:cubicBezTo>
                    <a:cubicBezTo>
                      <a:pt x="72" y="8"/>
                      <a:pt x="70" y="6"/>
                      <a:pt x="70" y="6"/>
                    </a:cubicBezTo>
                    <a:cubicBezTo>
                      <a:pt x="68" y="6"/>
                      <a:pt x="68" y="6"/>
                      <a:pt x="68" y="6"/>
                    </a:cubicBezTo>
                    <a:cubicBezTo>
                      <a:pt x="66" y="3"/>
                      <a:pt x="66" y="3"/>
                      <a:pt x="66" y="3"/>
                    </a:cubicBezTo>
                    <a:cubicBezTo>
                      <a:pt x="61" y="4"/>
                      <a:pt x="61" y="4"/>
                      <a:pt x="61" y="4"/>
                    </a:cubicBezTo>
                    <a:cubicBezTo>
                      <a:pt x="57" y="5"/>
                      <a:pt x="57" y="5"/>
                      <a:pt x="57" y="5"/>
                    </a:cubicBezTo>
                    <a:cubicBezTo>
                      <a:pt x="55" y="7"/>
                      <a:pt x="55" y="7"/>
                      <a:pt x="55" y="7"/>
                    </a:cubicBezTo>
                    <a:cubicBezTo>
                      <a:pt x="46" y="6"/>
                      <a:pt x="46" y="6"/>
                      <a:pt x="46" y="6"/>
                    </a:cubicBezTo>
                    <a:cubicBezTo>
                      <a:pt x="42" y="3"/>
                      <a:pt x="42" y="3"/>
                      <a:pt x="42" y="3"/>
                    </a:cubicBezTo>
                    <a:cubicBezTo>
                      <a:pt x="39" y="3"/>
                      <a:pt x="39" y="3"/>
                      <a:pt x="39" y="3"/>
                    </a:cubicBezTo>
                    <a:cubicBezTo>
                      <a:pt x="36" y="0"/>
                      <a:pt x="36" y="0"/>
                      <a:pt x="36" y="0"/>
                    </a:cubicBezTo>
                    <a:cubicBezTo>
                      <a:pt x="35" y="2"/>
                      <a:pt x="33" y="0"/>
                      <a:pt x="32" y="1"/>
                    </a:cubicBezTo>
                    <a:cubicBezTo>
                      <a:pt x="31" y="1"/>
                      <a:pt x="31" y="4"/>
                      <a:pt x="31" y="6"/>
                    </a:cubicBezTo>
                    <a:cubicBezTo>
                      <a:pt x="32" y="15"/>
                      <a:pt x="34" y="20"/>
                      <a:pt x="21" y="19"/>
                    </a:cubicBezTo>
                    <a:cubicBezTo>
                      <a:pt x="16" y="19"/>
                      <a:pt x="10" y="18"/>
                      <a:pt x="8" y="17"/>
                    </a:cubicBezTo>
                    <a:cubicBezTo>
                      <a:pt x="4" y="17"/>
                      <a:pt x="0" y="21"/>
                      <a:pt x="3" y="28"/>
                    </a:cubicBezTo>
                    <a:lnTo>
                      <a:pt x="7" y="3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70" name="Freeform 133"/>
              <p:cNvSpPr>
                <a:spLocks/>
              </p:cNvSpPr>
              <p:nvPr/>
            </p:nvSpPr>
            <p:spPr bwMode="auto">
              <a:xfrm>
                <a:off x="3102" y="2239"/>
                <a:ext cx="309" cy="170"/>
              </a:xfrm>
              <a:custGeom>
                <a:avLst/>
                <a:gdLst>
                  <a:gd name="T0" fmla="*/ 152 w 154"/>
                  <a:gd name="T1" fmla="*/ 9 h 85"/>
                  <a:gd name="T2" fmla="*/ 147 w 154"/>
                  <a:gd name="T3" fmla="*/ 9 h 85"/>
                  <a:gd name="T4" fmla="*/ 137 w 154"/>
                  <a:gd name="T5" fmla="*/ 6 h 85"/>
                  <a:gd name="T6" fmla="*/ 136 w 154"/>
                  <a:gd name="T7" fmla="*/ 3 h 85"/>
                  <a:gd name="T8" fmla="*/ 135 w 154"/>
                  <a:gd name="T9" fmla="*/ 3 h 85"/>
                  <a:gd name="T10" fmla="*/ 133 w 154"/>
                  <a:gd name="T11" fmla="*/ 1 h 85"/>
                  <a:gd name="T12" fmla="*/ 127 w 154"/>
                  <a:gd name="T13" fmla="*/ 0 h 85"/>
                  <a:gd name="T14" fmla="*/ 123 w 154"/>
                  <a:gd name="T15" fmla="*/ 0 h 85"/>
                  <a:gd name="T16" fmla="*/ 118 w 154"/>
                  <a:gd name="T17" fmla="*/ 1 h 85"/>
                  <a:gd name="T18" fmla="*/ 116 w 154"/>
                  <a:gd name="T19" fmla="*/ 3 h 85"/>
                  <a:gd name="T20" fmla="*/ 110 w 154"/>
                  <a:gd name="T21" fmla="*/ 7 h 85"/>
                  <a:gd name="T22" fmla="*/ 107 w 154"/>
                  <a:gd name="T23" fmla="*/ 9 h 85"/>
                  <a:gd name="T24" fmla="*/ 103 w 154"/>
                  <a:gd name="T25" fmla="*/ 8 h 85"/>
                  <a:gd name="T26" fmla="*/ 99 w 154"/>
                  <a:gd name="T27" fmla="*/ 6 h 85"/>
                  <a:gd name="T28" fmla="*/ 97 w 154"/>
                  <a:gd name="T29" fmla="*/ 7 h 85"/>
                  <a:gd name="T30" fmla="*/ 92 w 154"/>
                  <a:gd name="T31" fmla="*/ 8 h 85"/>
                  <a:gd name="T32" fmla="*/ 89 w 154"/>
                  <a:gd name="T33" fmla="*/ 11 h 85"/>
                  <a:gd name="T34" fmla="*/ 85 w 154"/>
                  <a:gd name="T35" fmla="*/ 18 h 85"/>
                  <a:gd name="T36" fmla="*/ 83 w 154"/>
                  <a:gd name="T37" fmla="*/ 18 h 85"/>
                  <a:gd name="T38" fmla="*/ 76 w 154"/>
                  <a:gd name="T39" fmla="*/ 19 h 85"/>
                  <a:gd name="T40" fmla="*/ 74 w 154"/>
                  <a:gd name="T41" fmla="*/ 14 h 85"/>
                  <a:gd name="T42" fmla="*/ 72 w 154"/>
                  <a:gd name="T43" fmla="*/ 11 h 85"/>
                  <a:gd name="T44" fmla="*/ 62 w 154"/>
                  <a:gd name="T45" fmla="*/ 6 h 85"/>
                  <a:gd name="T46" fmla="*/ 61 w 154"/>
                  <a:gd name="T47" fmla="*/ 11 h 85"/>
                  <a:gd name="T48" fmla="*/ 56 w 154"/>
                  <a:gd name="T49" fmla="*/ 13 h 85"/>
                  <a:gd name="T50" fmla="*/ 49 w 154"/>
                  <a:gd name="T51" fmla="*/ 10 h 85"/>
                  <a:gd name="T52" fmla="*/ 43 w 154"/>
                  <a:gd name="T53" fmla="*/ 11 h 85"/>
                  <a:gd name="T54" fmla="*/ 38 w 154"/>
                  <a:gd name="T55" fmla="*/ 16 h 85"/>
                  <a:gd name="T56" fmla="*/ 32 w 154"/>
                  <a:gd name="T57" fmla="*/ 25 h 85"/>
                  <a:gd name="T58" fmla="*/ 26 w 154"/>
                  <a:gd name="T59" fmla="*/ 38 h 85"/>
                  <a:gd name="T60" fmla="*/ 20 w 154"/>
                  <a:gd name="T61" fmla="*/ 43 h 85"/>
                  <a:gd name="T62" fmla="*/ 16 w 154"/>
                  <a:gd name="T63" fmla="*/ 45 h 85"/>
                  <a:gd name="T64" fmla="*/ 13 w 154"/>
                  <a:gd name="T65" fmla="*/ 44 h 85"/>
                  <a:gd name="T66" fmla="*/ 11 w 154"/>
                  <a:gd name="T67" fmla="*/ 45 h 85"/>
                  <a:gd name="T68" fmla="*/ 6 w 154"/>
                  <a:gd name="T69" fmla="*/ 44 h 85"/>
                  <a:gd name="T70" fmla="*/ 5 w 154"/>
                  <a:gd name="T71" fmla="*/ 45 h 85"/>
                  <a:gd name="T72" fmla="*/ 2 w 154"/>
                  <a:gd name="T73" fmla="*/ 52 h 85"/>
                  <a:gd name="T74" fmla="*/ 2 w 154"/>
                  <a:gd name="T75" fmla="*/ 58 h 85"/>
                  <a:gd name="T76" fmla="*/ 0 w 154"/>
                  <a:gd name="T77" fmla="*/ 62 h 85"/>
                  <a:gd name="T78" fmla="*/ 2 w 154"/>
                  <a:gd name="T79" fmla="*/ 67 h 85"/>
                  <a:gd name="T80" fmla="*/ 5 w 154"/>
                  <a:gd name="T81" fmla="*/ 71 h 85"/>
                  <a:gd name="T82" fmla="*/ 8 w 154"/>
                  <a:gd name="T83" fmla="*/ 80 h 85"/>
                  <a:gd name="T84" fmla="*/ 15 w 154"/>
                  <a:gd name="T85" fmla="*/ 76 h 85"/>
                  <a:gd name="T86" fmla="*/ 28 w 154"/>
                  <a:gd name="T87" fmla="*/ 85 h 85"/>
                  <a:gd name="T88" fmla="*/ 61 w 154"/>
                  <a:gd name="T89" fmla="*/ 78 h 85"/>
                  <a:gd name="T90" fmla="*/ 67 w 154"/>
                  <a:gd name="T91" fmla="*/ 66 h 85"/>
                  <a:gd name="T92" fmla="*/ 83 w 154"/>
                  <a:gd name="T93" fmla="*/ 59 h 85"/>
                  <a:gd name="T94" fmla="*/ 95 w 154"/>
                  <a:gd name="T95" fmla="*/ 55 h 85"/>
                  <a:gd name="T96" fmla="*/ 104 w 154"/>
                  <a:gd name="T97" fmla="*/ 41 h 85"/>
                  <a:gd name="T98" fmla="*/ 129 w 154"/>
                  <a:gd name="T99" fmla="*/ 36 h 85"/>
                  <a:gd name="T100" fmla="*/ 148 w 154"/>
                  <a:gd name="T101" fmla="*/ 42 h 85"/>
                  <a:gd name="T102" fmla="*/ 149 w 154"/>
                  <a:gd name="T103" fmla="*/ 36 h 85"/>
                  <a:gd name="T104" fmla="*/ 148 w 154"/>
                  <a:gd name="T105" fmla="*/ 30 h 85"/>
                  <a:gd name="T106" fmla="*/ 151 w 154"/>
                  <a:gd name="T107" fmla="*/ 25 h 85"/>
                  <a:gd name="T108" fmla="*/ 152 w 154"/>
                  <a:gd name="T109" fmla="*/ 20 h 85"/>
                  <a:gd name="T110" fmla="*/ 153 w 154"/>
                  <a:gd name="T111" fmla="*/ 14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54" h="85">
                    <a:moveTo>
                      <a:pt x="154" y="11"/>
                    </a:moveTo>
                    <a:cubicBezTo>
                      <a:pt x="153" y="11"/>
                      <a:pt x="153" y="11"/>
                      <a:pt x="153" y="11"/>
                    </a:cubicBezTo>
                    <a:cubicBezTo>
                      <a:pt x="152" y="9"/>
                      <a:pt x="152" y="9"/>
                      <a:pt x="152" y="9"/>
                    </a:cubicBezTo>
                    <a:cubicBezTo>
                      <a:pt x="152" y="9"/>
                      <a:pt x="152" y="9"/>
                      <a:pt x="152" y="9"/>
                    </a:cubicBezTo>
                    <a:cubicBezTo>
                      <a:pt x="152" y="9"/>
                      <a:pt x="151" y="9"/>
                      <a:pt x="151" y="10"/>
                    </a:cubicBezTo>
                    <a:cubicBezTo>
                      <a:pt x="151" y="10"/>
                      <a:pt x="151" y="10"/>
                      <a:pt x="151" y="10"/>
                    </a:cubicBezTo>
                    <a:cubicBezTo>
                      <a:pt x="150" y="10"/>
                      <a:pt x="149" y="9"/>
                      <a:pt x="148" y="8"/>
                    </a:cubicBezTo>
                    <a:cubicBezTo>
                      <a:pt x="147" y="9"/>
                      <a:pt x="147" y="9"/>
                      <a:pt x="147" y="9"/>
                    </a:cubicBezTo>
                    <a:cubicBezTo>
                      <a:pt x="144" y="8"/>
                      <a:pt x="144" y="8"/>
                      <a:pt x="144" y="8"/>
                    </a:cubicBezTo>
                    <a:cubicBezTo>
                      <a:pt x="144" y="8"/>
                      <a:pt x="143" y="8"/>
                      <a:pt x="143" y="8"/>
                    </a:cubicBezTo>
                    <a:cubicBezTo>
                      <a:pt x="143" y="7"/>
                      <a:pt x="142" y="7"/>
                      <a:pt x="141" y="7"/>
                    </a:cubicBezTo>
                    <a:cubicBezTo>
                      <a:pt x="138" y="7"/>
                      <a:pt x="138" y="7"/>
                      <a:pt x="137" y="6"/>
                    </a:cubicBezTo>
                    <a:cubicBezTo>
                      <a:pt x="137" y="6"/>
                      <a:pt x="136" y="5"/>
                      <a:pt x="136" y="4"/>
                    </a:cubicBezTo>
                    <a:cubicBezTo>
                      <a:pt x="136" y="3"/>
                      <a:pt x="136" y="3"/>
                      <a:pt x="136" y="3"/>
                    </a:cubicBezTo>
                    <a:cubicBezTo>
                      <a:pt x="136" y="3"/>
                      <a:pt x="136" y="3"/>
                      <a:pt x="136" y="3"/>
                    </a:cubicBezTo>
                    <a:cubicBezTo>
                      <a:pt x="136" y="3"/>
                      <a:pt x="136" y="3"/>
                      <a:pt x="136" y="3"/>
                    </a:cubicBezTo>
                    <a:cubicBezTo>
                      <a:pt x="136" y="3"/>
                      <a:pt x="136" y="3"/>
                      <a:pt x="136" y="3"/>
                    </a:cubicBezTo>
                    <a:cubicBezTo>
                      <a:pt x="136" y="3"/>
                      <a:pt x="136" y="3"/>
                      <a:pt x="136" y="3"/>
                    </a:cubicBezTo>
                    <a:cubicBezTo>
                      <a:pt x="137" y="2"/>
                      <a:pt x="137" y="2"/>
                      <a:pt x="137" y="2"/>
                    </a:cubicBezTo>
                    <a:cubicBezTo>
                      <a:pt x="135" y="3"/>
                      <a:pt x="135" y="3"/>
                      <a:pt x="135" y="3"/>
                    </a:cubicBezTo>
                    <a:cubicBezTo>
                      <a:pt x="135" y="2"/>
                      <a:pt x="135" y="2"/>
                      <a:pt x="135" y="2"/>
                    </a:cubicBezTo>
                    <a:cubicBezTo>
                      <a:pt x="135" y="2"/>
                      <a:pt x="135" y="2"/>
                      <a:pt x="135" y="2"/>
                    </a:cubicBezTo>
                    <a:cubicBezTo>
                      <a:pt x="134" y="2"/>
                      <a:pt x="133" y="2"/>
                      <a:pt x="133" y="1"/>
                    </a:cubicBezTo>
                    <a:cubicBezTo>
                      <a:pt x="133" y="1"/>
                      <a:pt x="133" y="1"/>
                      <a:pt x="133" y="1"/>
                    </a:cubicBezTo>
                    <a:cubicBezTo>
                      <a:pt x="132" y="1"/>
                      <a:pt x="132" y="1"/>
                      <a:pt x="132" y="1"/>
                    </a:cubicBezTo>
                    <a:cubicBezTo>
                      <a:pt x="132" y="2"/>
                      <a:pt x="131" y="2"/>
                      <a:pt x="130" y="2"/>
                    </a:cubicBezTo>
                    <a:cubicBezTo>
                      <a:pt x="130" y="2"/>
                      <a:pt x="129" y="2"/>
                      <a:pt x="128" y="1"/>
                    </a:cubicBezTo>
                    <a:cubicBezTo>
                      <a:pt x="128" y="1"/>
                      <a:pt x="127" y="0"/>
                      <a:pt x="127" y="0"/>
                    </a:cubicBezTo>
                    <a:cubicBezTo>
                      <a:pt x="127" y="0"/>
                      <a:pt x="127" y="0"/>
                      <a:pt x="127" y="0"/>
                    </a:cubicBezTo>
                    <a:cubicBezTo>
                      <a:pt x="127" y="0"/>
                      <a:pt x="127" y="0"/>
                      <a:pt x="127" y="0"/>
                    </a:cubicBezTo>
                    <a:cubicBezTo>
                      <a:pt x="126" y="0"/>
                      <a:pt x="126" y="0"/>
                      <a:pt x="125" y="0"/>
                    </a:cubicBezTo>
                    <a:cubicBezTo>
                      <a:pt x="125" y="0"/>
                      <a:pt x="124" y="0"/>
                      <a:pt x="123" y="0"/>
                    </a:cubicBezTo>
                    <a:cubicBezTo>
                      <a:pt x="123" y="1"/>
                      <a:pt x="122" y="2"/>
                      <a:pt x="121" y="2"/>
                    </a:cubicBezTo>
                    <a:cubicBezTo>
                      <a:pt x="121" y="2"/>
                      <a:pt x="120" y="1"/>
                      <a:pt x="120" y="1"/>
                    </a:cubicBezTo>
                    <a:cubicBezTo>
                      <a:pt x="119" y="1"/>
                      <a:pt x="119" y="1"/>
                      <a:pt x="119" y="1"/>
                    </a:cubicBezTo>
                    <a:cubicBezTo>
                      <a:pt x="118" y="1"/>
                      <a:pt x="118" y="1"/>
                      <a:pt x="118" y="1"/>
                    </a:cubicBezTo>
                    <a:cubicBezTo>
                      <a:pt x="118" y="1"/>
                      <a:pt x="118" y="1"/>
                      <a:pt x="118" y="1"/>
                    </a:cubicBezTo>
                    <a:cubicBezTo>
                      <a:pt x="118" y="1"/>
                      <a:pt x="118" y="1"/>
                      <a:pt x="118" y="1"/>
                    </a:cubicBezTo>
                    <a:cubicBezTo>
                      <a:pt x="117" y="1"/>
                      <a:pt x="117" y="1"/>
                      <a:pt x="117" y="1"/>
                    </a:cubicBezTo>
                    <a:cubicBezTo>
                      <a:pt x="116" y="3"/>
                      <a:pt x="116" y="3"/>
                      <a:pt x="116" y="3"/>
                    </a:cubicBezTo>
                    <a:cubicBezTo>
                      <a:pt x="114" y="3"/>
                      <a:pt x="114" y="3"/>
                      <a:pt x="114" y="3"/>
                    </a:cubicBezTo>
                    <a:cubicBezTo>
                      <a:pt x="114" y="3"/>
                      <a:pt x="114" y="3"/>
                      <a:pt x="114" y="3"/>
                    </a:cubicBezTo>
                    <a:cubicBezTo>
                      <a:pt x="113" y="5"/>
                      <a:pt x="112" y="5"/>
                      <a:pt x="111" y="6"/>
                    </a:cubicBezTo>
                    <a:cubicBezTo>
                      <a:pt x="111" y="6"/>
                      <a:pt x="110" y="6"/>
                      <a:pt x="110" y="7"/>
                    </a:cubicBezTo>
                    <a:cubicBezTo>
                      <a:pt x="110" y="7"/>
                      <a:pt x="110" y="8"/>
                      <a:pt x="110" y="8"/>
                    </a:cubicBezTo>
                    <a:cubicBezTo>
                      <a:pt x="109" y="9"/>
                      <a:pt x="109" y="9"/>
                      <a:pt x="109" y="9"/>
                    </a:cubicBezTo>
                    <a:cubicBezTo>
                      <a:pt x="109" y="9"/>
                      <a:pt x="109" y="9"/>
                      <a:pt x="109" y="9"/>
                    </a:cubicBezTo>
                    <a:cubicBezTo>
                      <a:pt x="108" y="9"/>
                      <a:pt x="108" y="9"/>
                      <a:pt x="107" y="9"/>
                    </a:cubicBezTo>
                    <a:cubicBezTo>
                      <a:pt x="107" y="9"/>
                      <a:pt x="106" y="9"/>
                      <a:pt x="106" y="9"/>
                    </a:cubicBezTo>
                    <a:cubicBezTo>
                      <a:pt x="106" y="9"/>
                      <a:pt x="106" y="9"/>
                      <a:pt x="106" y="9"/>
                    </a:cubicBezTo>
                    <a:cubicBezTo>
                      <a:pt x="106" y="9"/>
                      <a:pt x="105" y="9"/>
                      <a:pt x="104" y="8"/>
                    </a:cubicBezTo>
                    <a:cubicBezTo>
                      <a:pt x="103" y="8"/>
                      <a:pt x="103" y="8"/>
                      <a:pt x="103" y="8"/>
                    </a:cubicBezTo>
                    <a:cubicBezTo>
                      <a:pt x="102" y="8"/>
                      <a:pt x="102" y="8"/>
                      <a:pt x="102" y="8"/>
                    </a:cubicBezTo>
                    <a:cubicBezTo>
                      <a:pt x="102" y="7"/>
                      <a:pt x="102" y="7"/>
                      <a:pt x="101" y="6"/>
                    </a:cubicBezTo>
                    <a:cubicBezTo>
                      <a:pt x="101" y="6"/>
                      <a:pt x="100" y="6"/>
                      <a:pt x="100" y="6"/>
                    </a:cubicBezTo>
                    <a:cubicBezTo>
                      <a:pt x="100" y="6"/>
                      <a:pt x="99" y="6"/>
                      <a:pt x="99" y="6"/>
                    </a:cubicBezTo>
                    <a:cubicBezTo>
                      <a:pt x="99" y="6"/>
                      <a:pt x="99" y="6"/>
                      <a:pt x="99" y="6"/>
                    </a:cubicBezTo>
                    <a:cubicBezTo>
                      <a:pt x="98" y="6"/>
                      <a:pt x="98" y="6"/>
                      <a:pt x="98" y="7"/>
                    </a:cubicBezTo>
                    <a:cubicBezTo>
                      <a:pt x="97" y="7"/>
                      <a:pt x="97" y="7"/>
                      <a:pt x="97" y="7"/>
                    </a:cubicBezTo>
                    <a:cubicBezTo>
                      <a:pt x="97" y="7"/>
                      <a:pt x="97" y="7"/>
                      <a:pt x="97" y="7"/>
                    </a:cubicBezTo>
                    <a:cubicBezTo>
                      <a:pt x="97" y="7"/>
                      <a:pt x="97" y="7"/>
                      <a:pt x="97" y="7"/>
                    </a:cubicBezTo>
                    <a:cubicBezTo>
                      <a:pt x="96" y="7"/>
                      <a:pt x="96" y="7"/>
                      <a:pt x="96" y="7"/>
                    </a:cubicBezTo>
                    <a:cubicBezTo>
                      <a:pt x="95" y="7"/>
                      <a:pt x="95" y="7"/>
                      <a:pt x="94" y="7"/>
                    </a:cubicBezTo>
                    <a:cubicBezTo>
                      <a:pt x="94" y="8"/>
                      <a:pt x="93" y="8"/>
                      <a:pt x="92" y="8"/>
                    </a:cubicBezTo>
                    <a:cubicBezTo>
                      <a:pt x="92" y="8"/>
                      <a:pt x="92" y="8"/>
                      <a:pt x="92" y="8"/>
                    </a:cubicBezTo>
                    <a:cubicBezTo>
                      <a:pt x="91" y="9"/>
                      <a:pt x="91" y="9"/>
                      <a:pt x="90" y="10"/>
                    </a:cubicBezTo>
                    <a:cubicBezTo>
                      <a:pt x="90" y="10"/>
                      <a:pt x="89" y="10"/>
                      <a:pt x="89" y="10"/>
                    </a:cubicBezTo>
                    <a:cubicBezTo>
                      <a:pt x="89" y="10"/>
                      <a:pt x="89" y="11"/>
                      <a:pt x="89" y="11"/>
                    </a:cubicBezTo>
                    <a:cubicBezTo>
                      <a:pt x="88" y="11"/>
                      <a:pt x="88" y="11"/>
                      <a:pt x="87" y="12"/>
                    </a:cubicBezTo>
                    <a:cubicBezTo>
                      <a:pt x="87" y="12"/>
                      <a:pt x="87" y="13"/>
                      <a:pt x="87" y="13"/>
                    </a:cubicBezTo>
                    <a:cubicBezTo>
                      <a:pt x="87" y="14"/>
                      <a:pt x="87" y="14"/>
                      <a:pt x="87" y="14"/>
                    </a:cubicBezTo>
                    <a:cubicBezTo>
                      <a:pt x="87" y="16"/>
                      <a:pt x="86" y="17"/>
                      <a:pt x="85" y="18"/>
                    </a:cubicBezTo>
                    <a:cubicBezTo>
                      <a:pt x="85" y="18"/>
                      <a:pt x="85" y="18"/>
                      <a:pt x="85" y="18"/>
                    </a:cubicBezTo>
                    <a:cubicBezTo>
                      <a:pt x="85" y="18"/>
                      <a:pt x="85" y="18"/>
                      <a:pt x="85" y="18"/>
                    </a:cubicBezTo>
                    <a:cubicBezTo>
                      <a:pt x="84" y="18"/>
                      <a:pt x="84" y="18"/>
                      <a:pt x="84" y="18"/>
                    </a:cubicBezTo>
                    <a:cubicBezTo>
                      <a:pt x="83" y="18"/>
                      <a:pt x="83" y="18"/>
                      <a:pt x="83" y="18"/>
                    </a:cubicBezTo>
                    <a:cubicBezTo>
                      <a:pt x="82" y="17"/>
                      <a:pt x="82" y="17"/>
                      <a:pt x="81" y="17"/>
                    </a:cubicBezTo>
                    <a:cubicBezTo>
                      <a:pt x="81" y="18"/>
                      <a:pt x="80" y="18"/>
                      <a:pt x="78" y="19"/>
                    </a:cubicBezTo>
                    <a:cubicBezTo>
                      <a:pt x="77" y="19"/>
                      <a:pt x="77" y="19"/>
                      <a:pt x="77" y="19"/>
                    </a:cubicBezTo>
                    <a:cubicBezTo>
                      <a:pt x="76" y="19"/>
                      <a:pt x="76" y="19"/>
                      <a:pt x="76" y="19"/>
                    </a:cubicBezTo>
                    <a:cubicBezTo>
                      <a:pt x="76" y="19"/>
                      <a:pt x="76" y="19"/>
                      <a:pt x="76" y="19"/>
                    </a:cubicBezTo>
                    <a:cubicBezTo>
                      <a:pt x="76" y="19"/>
                      <a:pt x="76" y="19"/>
                      <a:pt x="76" y="19"/>
                    </a:cubicBezTo>
                    <a:cubicBezTo>
                      <a:pt x="73" y="18"/>
                      <a:pt x="73" y="18"/>
                      <a:pt x="73" y="18"/>
                    </a:cubicBezTo>
                    <a:cubicBezTo>
                      <a:pt x="74" y="14"/>
                      <a:pt x="74" y="14"/>
                      <a:pt x="74" y="14"/>
                    </a:cubicBezTo>
                    <a:cubicBezTo>
                      <a:pt x="74" y="13"/>
                      <a:pt x="74" y="13"/>
                      <a:pt x="74" y="13"/>
                    </a:cubicBezTo>
                    <a:cubicBezTo>
                      <a:pt x="74" y="12"/>
                      <a:pt x="74" y="12"/>
                      <a:pt x="74" y="12"/>
                    </a:cubicBezTo>
                    <a:cubicBezTo>
                      <a:pt x="73" y="11"/>
                      <a:pt x="73" y="11"/>
                      <a:pt x="73" y="11"/>
                    </a:cubicBezTo>
                    <a:cubicBezTo>
                      <a:pt x="72" y="11"/>
                      <a:pt x="72" y="11"/>
                      <a:pt x="72" y="11"/>
                    </a:cubicBezTo>
                    <a:cubicBezTo>
                      <a:pt x="66" y="7"/>
                      <a:pt x="66" y="7"/>
                      <a:pt x="66" y="7"/>
                    </a:cubicBezTo>
                    <a:cubicBezTo>
                      <a:pt x="64" y="3"/>
                      <a:pt x="64" y="3"/>
                      <a:pt x="64" y="3"/>
                    </a:cubicBezTo>
                    <a:cubicBezTo>
                      <a:pt x="64" y="4"/>
                      <a:pt x="64" y="4"/>
                      <a:pt x="64" y="4"/>
                    </a:cubicBezTo>
                    <a:cubicBezTo>
                      <a:pt x="64" y="5"/>
                      <a:pt x="63" y="6"/>
                      <a:pt x="62" y="6"/>
                    </a:cubicBezTo>
                    <a:cubicBezTo>
                      <a:pt x="61" y="7"/>
                      <a:pt x="61" y="7"/>
                      <a:pt x="61" y="7"/>
                    </a:cubicBezTo>
                    <a:cubicBezTo>
                      <a:pt x="61" y="7"/>
                      <a:pt x="61" y="8"/>
                      <a:pt x="61" y="8"/>
                    </a:cubicBezTo>
                    <a:cubicBezTo>
                      <a:pt x="61" y="9"/>
                      <a:pt x="61" y="10"/>
                      <a:pt x="61" y="10"/>
                    </a:cubicBezTo>
                    <a:cubicBezTo>
                      <a:pt x="61" y="11"/>
                      <a:pt x="61" y="11"/>
                      <a:pt x="61" y="11"/>
                    </a:cubicBezTo>
                    <a:cubicBezTo>
                      <a:pt x="61" y="12"/>
                      <a:pt x="61" y="12"/>
                      <a:pt x="61" y="12"/>
                    </a:cubicBezTo>
                    <a:cubicBezTo>
                      <a:pt x="60" y="12"/>
                      <a:pt x="60" y="13"/>
                      <a:pt x="59" y="13"/>
                    </a:cubicBezTo>
                    <a:cubicBezTo>
                      <a:pt x="58" y="13"/>
                      <a:pt x="58" y="13"/>
                      <a:pt x="57" y="12"/>
                    </a:cubicBezTo>
                    <a:cubicBezTo>
                      <a:pt x="57" y="12"/>
                      <a:pt x="57" y="12"/>
                      <a:pt x="56" y="13"/>
                    </a:cubicBezTo>
                    <a:cubicBezTo>
                      <a:pt x="55" y="14"/>
                      <a:pt x="53" y="14"/>
                      <a:pt x="52" y="14"/>
                    </a:cubicBezTo>
                    <a:cubicBezTo>
                      <a:pt x="51" y="14"/>
                      <a:pt x="51" y="14"/>
                      <a:pt x="51" y="14"/>
                    </a:cubicBezTo>
                    <a:cubicBezTo>
                      <a:pt x="51" y="14"/>
                      <a:pt x="51" y="14"/>
                      <a:pt x="51" y="14"/>
                    </a:cubicBezTo>
                    <a:cubicBezTo>
                      <a:pt x="50" y="13"/>
                      <a:pt x="49" y="11"/>
                      <a:pt x="49" y="10"/>
                    </a:cubicBezTo>
                    <a:cubicBezTo>
                      <a:pt x="49" y="10"/>
                      <a:pt x="49" y="10"/>
                      <a:pt x="49" y="10"/>
                    </a:cubicBezTo>
                    <a:cubicBezTo>
                      <a:pt x="48" y="10"/>
                      <a:pt x="47" y="10"/>
                      <a:pt x="47" y="10"/>
                    </a:cubicBezTo>
                    <a:cubicBezTo>
                      <a:pt x="46" y="10"/>
                      <a:pt x="45" y="11"/>
                      <a:pt x="44" y="11"/>
                    </a:cubicBezTo>
                    <a:cubicBezTo>
                      <a:pt x="44" y="11"/>
                      <a:pt x="43" y="11"/>
                      <a:pt x="43" y="11"/>
                    </a:cubicBezTo>
                    <a:cubicBezTo>
                      <a:pt x="41" y="11"/>
                      <a:pt x="41" y="11"/>
                      <a:pt x="41" y="11"/>
                    </a:cubicBezTo>
                    <a:cubicBezTo>
                      <a:pt x="41" y="13"/>
                      <a:pt x="41" y="13"/>
                      <a:pt x="41" y="13"/>
                    </a:cubicBezTo>
                    <a:cubicBezTo>
                      <a:pt x="39" y="14"/>
                      <a:pt x="39" y="14"/>
                      <a:pt x="39" y="14"/>
                    </a:cubicBezTo>
                    <a:cubicBezTo>
                      <a:pt x="38" y="16"/>
                      <a:pt x="38" y="16"/>
                      <a:pt x="38" y="16"/>
                    </a:cubicBezTo>
                    <a:cubicBezTo>
                      <a:pt x="37" y="19"/>
                      <a:pt x="37" y="19"/>
                      <a:pt x="37" y="19"/>
                    </a:cubicBezTo>
                    <a:cubicBezTo>
                      <a:pt x="34" y="21"/>
                      <a:pt x="34" y="21"/>
                      <a:pt x="34" y="21"/>
                    </a:cubicBezTo>
                    <a:cubicBezTo>
                      <a:pt x="33" y="22"/>
                      <a:pt x="32" y="23"/>
                      <a:pt x="32" y="23"/>
                    </a:cubicBezTo>
                    <a:cubicBezTo>
                      <a:pt x="32" y="24"/>
                      <a:pt x="32" y="24"/>
                      <a:pt x="32" y="25"/>
                    </a:cubicBezTo>
                    <a:cubicBezTo>
                      <a:pt x="32" y="27"/>
                      <a:pt x="32" y="27"/>
                      <a:pt x="32" y="27"/>
                    </a:cubicBezTo>
                    <a:cubicBezTo>
                      <a:pt x="31" y="32"/>
                      <a:pt x="31" y="32"/>
                      <a:pt x="31" y="32"/>
                    </a:cubicBezTo>
                    <a:cubicBezTo>
                      <a:pt x="27" y="34"/>
                      <a:pt x="27" y="34"/>
                      <a:pt x="27" y="34"/>
                    </a:cubicBezTo>
                    <a:cubicBezTo>
                      <a:pt x="26" y="38"/>
                      <a:pt x="26" y="38"/>
                      <a:pt x="26" y="38"/>
                    </a:cubicBezTo>
                    <a:cubicBezTo>
                      <a:pt x="25" y="39"/>
                      <a:pt x="25" y="39"/>
                      <a:pt x="25" y="39"/>
                    </a:cubicBezTo>
                    <a:cubicBezTo>
                      <a:pt x="25" y="39"/>
                      <a:pt x="24" y="39"/>
                      <a:pt x="24" y="39"/>
                    </a:cubicBezTo>
                    <a:cubicBezTo>
                      <a:pt x="24" y="40"/>
                      <a:pt x="24" y="40"/>
                      <a:pt x="24" y="40"/>
                    </a:cubicBezTo>
                    <a:cubicBezTo>
                      <a:pt x="20" y="43"/>
                      <a:pt x="20" y="43"/>
                      <a:pt x="20" y="43"/>
                    </a:cubicBezTo>
                    <a:cubicBezTo>
                      <a:pt x="19" y="43"/>
                      <a:pt x="19" y="43"/>
                      <a:pt x="19" y="43"/>
                    </a:cubicBezTo>
                    <a:cubicBezTo>
                      <a:pt x="19" y="43"/>
                      <a:pt x="19" y="43"/>
                      <a:pt x="18" y="43"/>
                    </a:cubicBezTo>
                    <a:cubicBezTo>
                      <a:pt x="18" y="43"/>
                      <a:pt x="18" y="43"/>
                      <a:pt x="18" y="43"/>
                    </a:cubicBezTo>
                    <a:cubicBezTo>
                      <a:pt x="18" y="44"/>
                      <a:pt x="17" y="45"/>
                      <a:pt x="16" y="45"/>
                    </a:cubicBezTo>
                    <a:cubicBezTo>
                      <a:pt x="16" y="45"/>
                      <a:pt x="16" y="45"/>
                      <a:pt x="16" y="45"/>
                    </a:cubicBezTo>
                    <a:cubicBezTo>
                      <a:pt x="16" y="45"/>
                      <a:pt x="16" y="45"/>
                      <a:pt x="16" y="45"/>
                    </a:cubicBezTo>
                    <a:cubicBezTo>
                      <a:pt x="15" y="45"/>
                      <a:pt x="15" y="45"/>
                      <a:pt x="15" y="45"/>
                    </a:cubicBezTo>
                    <a:cubicBezTo>
                      <a:pt x="14" y="45"/>
                      <a:pt x="14" y="45"/>
                      <a:pt x="13" y="44"/>
                    </a:cubicBezTo>
                    <a:cubicBezTo>
                      <a:pt x="13" y="44"/>
                      <a:pt x="13" y="44"/>
                      <a:pt x="13" y="44"/>
                    </a:cubicBezTo>
                    <a:cubicBezTo>
                      <a:pt x="13" y="44"/>
                      <a:pt x="13" y="44"/>
                      <a:pt x="13" y="44"/>
                    </a:cubicBezTo>
                    <a:cubicBezTo>
                      <a:pt x="13" y="44"/>
                      <a:pt x="11" y="45"/>
                      <a:pt x="11" y="45"/>
                    </a:cubicBezTo>
                    <a:cubicBezTo>
                      <a:pt x="11" y="45"/>
                      <a:pt x="11" y="45"/>
                      <a:pt x="11" y="45"/>
                    </a:cubicBezTo>
                    <a:cubicBezTo>
                      <a:pt x="11" y="45"/>
                      <a:pt x="11" y="45"/>
                      <a:pt x="11" y="45"/>
                    </a:cubicBezTo>
                    <a:cubicBezTo>
                      <a:pt x="10" y="45"/>
                      <a:pt x="9" y="45"/>
                      <a:pt x="9" y="44"/>
                    </a:cubicBezTo>
                    <a:cubicBezTo>
                      <a:pt x="7" y="44"/>
                      <a:pt x="7" y="44"/>
                      <a:pt x="7" y="44"/>
                    </a:cubicBezTo>
                    <a:cubicBezTo>
                      <a:pt x="7" y="44"/>
                      <a:pt x="6" y="44"/>
                      <a:pt x="6" y="44"/>
                    </a:cubicBezTo>
                    <a:cubicBezTo>
                      <a:pt x="6" y="44"/>
                      <a:pt x="6" y="44"/>
                      <a:pt x="6" y="44"/>
                    </a:cubicBezTo>
                    <a:cubicBezTo>
                      <a:pt x="6" y="44"/>
                      <a:pt x="6" y="44"/>
                      <a:pt x="6" y="44"/>
                    </a:cubicBezTo>
                    <a:cubicBezTo>
                      <a:pt x="5" y="44"/>
                      <a:pt x="5" y="44"/>
                      <a:pt x="5" y="44"/>
                    </a:cubicBezTo>
                    <a:cubicBezTo>
                      <a:pt x="5" y="45"/>
                      <a:pt x="5" y="45"/>
                      <a:pt x="5" y="45"/>
                    </a:cubicBezTo>
                    <a:cubicBezTo>
                      <a:pt x="5" y="46"/>
                      <a:pt x="4" y="47"/>
                      <a:pt x="4" y="47"/>
                    </a:cubicBezTo>
                    <a:cubicBezTo>
                      <a:pt x="3" y="47"/>
                      <a:pt x="3" y="48"/>
                      <a:pt x="3" y="48"/>
                    </a:cubicBezTo>
                    <a:cubicBezTo>
                      <a:pt x="3" y="50"/>
                      <a:pt x="3" y="50"/>
                      <a:pt x="2" y="51"/>
                    </a:cubicBezTo>
                    <a:cubicBezTo>
                      <a:pt x="2" y="52"/>
                      <a:pt x="2" y="52"/>
                      <a:pt x="2" y="52"/>
                    </a:cubicBezTo>
                    <a:cubicBezTo>
                      <a:pt x="2" y="54"/>
                      <a:pt x="2" y="54"/>
                      <a:pt x="2" y="54"/>
                    </a:cubicBezTo>
                    <a:cubicBezTo>
                      <a:pt x="2" y="55"/>
                      <a:pt x="2" y="55"/>
                      <a:pt x="2" y="55"/>
                    </a:cubicBezTo>
                    <a:cubicBezTo>
                      <a:pt x="2" y="56"/>
                      <a:pt x="2" y="56"/>
                      <a:pt x="2" y="56"/>
                    </a:cubicBezTo>
                    <a:cubicBezTo>
                      <a:pt x="2" y="58"/>
                      <a:pt x="2" y="58"/>
                      <a:pt x="2" y="58"/>
                    </a:cubicBezTo>
                    <a:cubicBezTo>
                      <a:pt x="2" y="58"/>
                      <a:pt x="2" y="58"/>
                      <a:pt x="2" y="58"/>
                    </a:cubicBezTo>
                    <a:cubicBezTo>
                      <a:pt x="2" y="58"/>
                      <a:pt x="1" y="59"/>
                      <a:pt x="1" y="60"/>
                    </a:cubicBezTo>
                    <a:cubicBezTo>
                      <a:pt x="0" y="61"/>
                      <a:pt x="0" y="61"/>
                      <a:pt x="0" y="61"/>
                    </a:cubicBezTo>
                    <a:cubicBezTo>
                      <a:pt x="0" y="62"/>
                      <a:pt x="0" y="62"/>
                      <a:pt x="0" y="62"/>
                    </a:cubicBezTo>
                    <a:cubicBezTo>
                      <a:pt x="0" y="62"/>
                      <a:pt x="0" y="62"/>
                      <a:pt x="0" y="62"/>
                    </a:cubicBezTo>
                    <a:cubicBezTo>
                      <a:pt x="0" y="62"/>
                      <a:pt x="0" y="63"/>
                      <a:pt x="0" y="63"/>
                    </a:cubicBezTo>
                    <a:cubicBezTo>
                      <a:pt x="1" y="64"/>
                      <a:pt x="2" y="64"/>
                      <a:pt x="2" y="66"/>
                    </a:cubicBezTo>
                    <a:cubicBezTo>
                      <a:pt x="2" y="66"/>
                      <a:pt x="2" y="66"/>
                      <a:pt x="2" y="67"/>
                    </a:cubicBezTo>
                    <a:cubicBezTo>
                      <a:pt x="2" y="67"/>
                      <a:pt x="3" y="67"/>
                      <a:pt x="3" y="67"/>
                    </a:cubicBezTo>
                    <a:cubicBezTo>
                      <a:pt x="3" y="68"/>
                      <a:pt x="4" y="69"/>
                      <a:pt x="4" y="70"/>
                    </a:cubicBezTo>
                    <a:cubicBezTo>
                      <a:pt x="4" y="70"/>
                      <a:pt x="4" y="70"/>
                      <a:pt x="4" y="71"/>
                    </a:cubicBezTo>
                    <a:cubicBezTo>
                      <a:pt x="4" y="71"/>
                      <a:pt x="4" y="71"/>
                      <a:pt x="5" y="71"/>
                    </a:cubicBezTo>
                    <a:cubicBezTo>
                      <a:pt x="6" y="71"/>
                      <a:pt x="6" y="71"/>
                      <a:pt x="6" y="71"/>
                    </a:cubicBezTo>
                    <a:cubicBezTo>
                      <a:pt x="7" y="71"/>
                      <a:pt x="8" y="73"/>
                      <a:pt x="8" y="74"/>
                    </a:cubicBezTo>
                    <a:cubicBezTo>
                      <a:pt x="8" y="74"/>
                      <a:pt x="8" y="78"/>
                      <a:pt x="8" y="80"/>
                    </a:cubicBezTo>
                    <a:cubicBezTo>
                      <a:pt x="8" y="80"/>
                      <a:pt x="8" y="80"/>
                      <a:pt x="8" y="80"/>
                    </a:cubicBezTo>
                    <a:cubicBezTo>
                      <a:pt x="9" y="79"/>
                      <a:pt x="9" y="79"/>
                      <a:pt x="9" y="79"/>
                    </a:cubicBezTo>
                    <a:cubicBezTo>
                      <a:pt x="9" y="76"/>
                      <a:pt x="9" y="76"/>
                      <a:pt x="9" y="76"/>
                    </a:cubicBezTo>
                    <a:cubicBezTo>
                      <a:pt x="9" y="76"/>
                      <a:pt x="9" y="76"/>
                      <a:pt x="9" y="76"/>
                    </a:cubicBezTo>
                    <a:cubicBezTo>
                      <a:pt x="15" y="76"/>
                      <a:pt x="15" y="76"/>
                      <a:pt x="15" y="76"/>
                    </a:cubicBezTo>
                    <a:cubicBezTo>
                      <a:pt x="15" y="76"/>
                      <a:pt x="15" y="76"/>
                      <a:pt x="15" y="76"/>
                    </a:cubicBezTo>
                    <a:cubicBezTo>
                      <a:pt x="20" y="80"/>
                      <a:pt x="20" y="80"/>
                      <a:pt x="20" y="80"/>
                    </a:cubicBezTo>
                    <a:cubicBezTo>
                      <a:pt x="25" y="83"/>
                      <a:pt x="25" y="83"/>
                      <a:pt x="25" y="83"/>
                    </a:cubicBezTo>
                    <a:cubicBezTo>
                      <a:pt x="28" y="85"/>
                      <a:pt x="28" y="85"/>
                      <a:pt x="28" y="85"/>
                    </a:cubicBezTo>
                    <a:cubicBezTo>
                      <a:pt x="36" y="84"/>
                      <a:pt x="36" y="84"/>
                      <a:pt x="36" y="84"/>
                    </a:cubicBezTo>
                    <a:cubicBezTo>
                      <a:pt x="49" y="83"/>
                      <a:pt x="49" y="83"/>
                      <a:pt x="49" y="83"/>
                    </a:cubicBezTo>
                    <a:cubicBezTo>
                      <a:pt x="49" y="83"/>
                      <a:pt x="56" y="82"/>
                      <a:pt x="57" y="81"/>
                    </a:cubicBezTo>
                    <a:cubicBezTo>
                      <a:pt x="58" y="80"/>
                      <a:pt x="63" y="79"/>
                      <a:pt x="61" y="78"/>
                    </a:cubicBezTo>
                    <a:cubicBezTo>
                      <a:pt x="60" y="77"/>
                      <a:pt x="56" y="75"/>
                      <a:pt x="56" y="75"/>
                    </a:cubicBezTo>
                    <a:cubicBezTo>
                      <a:pt x="56" y="73"/>
                      <a:pt x="56" y="73"/>
                      <a:pt x="56" y="73"/>
                    </a:cubicBezTo>
                    <a:cubicBezTo>
                      <a:pt x="60" y="69"/>
                      <a:pt x="60" y="69"/>
                      <a:pt x="60" y="69"/>
                    </a:cubicBezTo>
                    <a:cubicBezTo>
                      <a:pt x="67" y="66"/>
                      <a:pt x="67" y="66"/>
                      <a:pt x="67" y="66"/>
                    </a:cubicBezTo>
                    <a:cubicBezTo>
                      <a:pt x="73" y="66"/>
                      <a:pt x="73" y="66"/>
                      <a:pt x="73" y="66"/>
                    </a:cubicBezTo>
                    <a:cubicBezTo>
                      <a:pt x="76" y="65"/>
                      <a:pt x="76" y="65"/>
                      <a:pt x="76" y="65"/>
                    </a:cubicBezTo>
                    <a:cubicBezTo>
                      <a:pt x="78" y="60"/>
                      <a:pt x="78" y="60"/>
                      <a:pt x="78" y="60"/>
                    </a:cubicBezTo>
                    <a:cubicBezTo>
                      <a:pt x="83" y="59"/>
                      <a:pt x="83" y="59"/>
                      <a:pt x="83" y="59"/>
                    </a:cubicBezTo>
                    <a:cubicBezTo>
                      <a:pt x="86" y="60"/>
                      <a:pt x="86" y="60"/>
                      <a:pt x="86" y="60"/>
                    </a:cubicBezTo>
                    <a:cubicBezTo>
                      <a:pt x="90" y="60"/>
                      <a:pt x="90" y="60"/>
                      <a:pt x="90" y="60"/>
                    </a:cubicBezTo>
                    <a:cubicBezTo>
                      <a:pt x="93" y="57"/>
                      <a:pt x="93" y="57"/>
                      <a:pt x="93" y="57"/>
                    </a:cubicBezTo>
                    <a:cubicBezTo>
                      <a:pt x="95" y="55"/>
                      <a:pt x="95" y="55"/>
                      <a:pt x="95" y="55"/>
                    </a:cubicBezTo>
                    <a:cubicBezTo>
                      <a:pt x="99" y="54"/>
                      <a:pt x="99" y="54"/>
                      <a:pt x="99" y="54"/>
                    </a:cubicBezTo>
                    <a:cubicBezTo>
                      <a:pt x="101" y="49"/>
                      <a:pt x="101" y="49"/>
                      <a:pt x="101" y="49"/>
                    </a:cubicBezTo>
                    <a:cubicBezTo>
                      <a:pt x="103" y="43"/>
                      <a:pt x="103" y="43"/>
                      <a:pt x="103" y="43"/>
                    </a:cubicBezTo>
                    <a:cubicBezTo>
                      <a:pt x="104" y="41"/>
                      <a:pt x="104" y="41"/>
                      <a:pt x="104" y="41"/>
                    </a:cubicBezTo>
                    <a:cubicBezTo>
                      <a:pt x="115" y="37"/>
                      <a:pt x="115" y="37"/>
                      <a:pt x="115" y="37"/>
                    </a:cubicBezTo>
                    <a:cubicBezTo>
                      <a:pt x="119" y="40"/>
                      <a:pt x="119" y="40"/>
                      <a:pt x="119" y="40"/>
                    </a:cubicBezTo>
                    <a:cubicBezTo>
                      <a:pt x="124" y="39"/>
                      <a:pt x="124" y="39"/>
                      <a:pt x="124" y="39"/>
                    </a:cubicBezTo>
                    <a:cubicBezTo>
                      <a:pt x="129" y="36"/>
                      <a:pt x="129" y="36"/>
                      <a:pt x="129" y="36"/>
                    </a:cubicBezTo>
                    <a:cubicBezTo>
                      <a:pt x="134" y="37"/>
                      <a:pt x="134" y="37"/>
                      <a:pt x="134" y="37"/>
                    </a:cubicBezTo>
                    <a:cubicBezTo>
                      <a:pt x="140" y="43"/>
                      <a:pt x="140" y="43"/>
                      <a:pt x="140" y="43"/>
                    </a:cubicBezTo>
                    <a:cubicBezTo>
                      <a:pt x="146" y="43"/>
                      <a:pt x="146" y="43"/>
                      <a:pt x="146" y="43"/>
                    </a:cubicBezTo>
                    <a:cubicBezTo>
                      <a:pt x="148" y="42"/>
                      <a:pt x="148" y="42"/>
                      <a:pt x="148" y="42"/>
                    </a:cubicBezTo>
                    <a:cubicBezTo>
                      <a:pt x="147" y="39"/>
                      <a:pt x="147" y="39"/>
                      <a:pt x="147" y="39"/>
                    </a:cubicBezTo>
                    <a:cubicBezTo>
                      <a:pt x="148" y="39"/>
                      <a:pt x="148" y="39"/>
                      <a:pt x="148" y="39"/>
                    </a:cubicBezTo>
                    <a:cubicBezTo>
                      <a:pt x="149" y="38"/>
                      <a:pt x="149" y="38"/>
                      <a:pt x="149" y="38"/>
                    </a:cubicBezTo>
                    <a:cubicBezTo>
                      <a:pt x="149" y="38"/>
                      <a:pt x="149" y="37"/>
                      <a:pt x="149" y="36"/>
                    </a:cubicBezTo>
                    <a:cubicBezTo>
                      <a:pt x="149" y="36"/>
                      <a:pt x="148" y="35"/>
                      <a:pt x="148" y="35"/>
                    </a:cubicBezTo>
                    <a:cubicBezTo>
                      <a:pt x="148" y="35"/>
                      <a:pt x="149" y="34"/>
                      <a:pt x="149" y="34"/>
                    </a:cubicBezTo>
                    <a:cubicBezTo>
                      <a:pt x="149" y="34"/>
                      <a:pt x="148" y="33"/>
                      <a:pt x="148" y="33"/>
                    </a:cubicBezTo>
                    <a:cubicBezTo>
                      <a:pt x="148" y="32"/>
                      <a:pt x="148" y="31"/>
                      <a:pt x="148" y="30"/>
                    </a:cubicBezTo>
                    <a:cubicBezTo>
                      <a:pt x="148" y="30"/>
                      <a:pt x="149" y="29"/>
                      <a:pt x="149" y="29"/>
                    </a:cubicBezTo>
                    <a:cubicBezTo>
                      <a:pt x="149" y="28"/>
                      <a:pt x="149" y="28"/>
                      <a:pt x="149" y="28"/>
                    </a:cubicBezTo>
                    <a:cubicBezTo>
                      <a:pt x="149" y="28"/>
                      <a:pt x="150" y="26"/>
                      <a:pt x="150" y="26"/>
                    </a:cubicBezTo>
                    <a:cubicBezTo>
                      <a:pt x="150" y="26"/>
                      <a:pt x="151" y="26"/>
                      <a:pt x="151" y="25"/>
                    </a:cubicBezTo>
                    <a:cubicBezTo>
                      <a:pt x="152" y="25"/>
                      <a:pt x="151" y="24"/>
                      <a:pt x="151" y="24"/>
                    </a:cubicBezTo>
                    <a:cubicBezTo>
                      <a:pt x="151" y="22"/>
                      <a:pt x="151" y="22"/>
                      <a:pt x="151" y="22"/>
                    </a:cubicBezTo>
                    <a:cubicBezTo>
                      <a:pt x="152" y="21"/>
                      <a:pt x="152" y="21"/>
                      <a:pt x="152" y="21"/>
                    </a:cubicBezTo>
                    <a:cubicBezTo>
                      <a:pt x="152" y="20"/>
                      <a:pt x="152" y="20"/>
                      <a:pt x="152" y="20"/>
                    </a:cubicBezTo>
                    <a:cubicBezTo>
                      <a:pt x="152" y="20"/>
                      <a:pt x="152" y="19"/>
                      <a:pt x="152" y="19"/>
                    </a:cubicBezTo>
                    <a:cubicBezTo>
                      <a:pt x="151" y="18"/>
                      <a:pt x="152" y="17"/>
                      <a:pt x="152" y="17"/>
                    </a:cubicBezTo>
                    <a:cubicBezTo>
                      <a:pt x="152" y="16"/>
                      <a:pt x="152" y="16"/>
                      <a:pt x="152" y="16"/>
                    </a:cubicBezTo>
                    <a:cubicBezTo>
                      <a:pt x="152" y="16"/>
                      <a:pt x="152" y="14"/>
                      <a:pt x="153" y="14"/>
                    </a:cubicBezTo>
                    <a:cubicBezTo>
                      <a:pt x="153" y="14"/>
                      <a:pt x="153" y="14"/>
                      <a:pt x="153" y="14"/>
                    </a:cubicBezTo>
                    <a:cubicBezTo>
                      <a:pt x="153" y="14"/>
                      <a:pt x="153" y="12"/>
                      <a:pt x="153" y="11"/>
                    </a:cubicBezTo>
                    <a:cubicBezTo>
                      <a:pt x="153" y="11"/>
                      <a:pt x="154" y="11"/>
                      <a:pt x="154" y="1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71" name="Freeform 134"/>
              <p:cNvSpPr>
                <a:spLocks/>
              </p:cNvSpPr>
              <p:nvPr/>
            </p:nvSpPr>
            <p:spPr bwMode="auto">
              <a:xfrm>
                <a:off x="3078" y="2317"/>
                <a:ext cx="379" cy="267"/>
              </a:xfrm>
              <a:custGeom>
                <a:avLst/>
                <a:gdLst>
                  <a:gd name="T0" fmla="*/ 184 w 189"/>
                  <a:gd name="T1" fmla="*/ 10 h 133"/>
                  <a:gd name="T2" fmla="*/ 175 w 189"/>
                  <a:gd name="T3" fmla="*/ 5 h 133"/>
                  <a:gd name="T4" fmla="*/ 166 w 189"/>
                  <a:gd name="T5" fmla="*/ 0 h 133"/>
                  <a:gd name="T6" fmla="*/ 163 w 189"/>
                  <a:gd name="T7" fmla="*/ 4 h 133"/>
                  <a:gd name="T8" fmla="*/ 145 w 189"/>
                  <a:gd name="T9" fmla="*/ 0 h 133"/>
                  <a:gd name="T10" fmla="*/ 131 w 189"/>
                  <a:gd name="T11" fmla="*/ 3 h 133"/>
                  <a:gd name="T12" fmla="*/ 117 w 189"/>
                  <a:gd name="T13" fmla="*/ 5 h 133"/>
                  <a:gd name="T14" fmla="*/ 108 w 189"/>
                  <a:gd name="T15" fmla="*/ 18 h 133"/>
                  <a:gd name="T16" fmla="*/ 95 w 189"/>
                  <a:gd name="T17" fmla="*/ 22 h 133"/>
                  <a:gd name="T18" fmla="*/ 86 w 189"/>
                  <a:gd name="T19" fmla="*/ 29 h 133"/>
                  <a:gd name="T20" fmla="*/ 71 w 189"/>
                  <a:gd name="T21" fmla="*/ 35 h 133"/>
                  <a:gd name="T22" fmla="*/ 76 w 189"/>
                  <a:gd name="T23" fmla="*/ 40 h 133"/>
                  <a:gd name="T24" fmla="*/ 61 w 189"/>
                  <a:gd name="T25" fmla="*/ 46 h 133"/>
                  <a:gd name="T26" fmla="*/ 40 w 189"/>
                  <a:gd name="T27" fmla="*/ 48 h 133"/>
                  <a:gd name="T28" fmla="*/ 30 w 189"/>
                  <a:gd name="T29" fmla="*/ 43 h 133"/>
                  <a:gd name="T30" fmla="*/ 23 w 189"/>
                  <a:gd name="T31" fmla="*/ 41 h 133"/>
                  <a:gd name="T32" fmla="*/ 21 w 189"/>
                  <a:gd name="T33" fmla="*/ 45 h 133"/>
                  <a:gd name="T34" fmla="*/ 21 w 189"/>
                  <a:gd name="T35" fmla="*/ 49 h 133"/>
                  <a:gd name="T36" fmla="*/ 17 w 189"/>
                  <a:gd name="T37" fmla="*/ 55 h 133"/>
                  <a:gd name="T38" fmla="*/ 12 w 189"/>
                  <a:gd name="T39" fmla="*/ 56 h 133"/>
                  <a:gd name="T40" fmla="*/ 13 w 189"/>
                  <a:gd name="T41" fmla="*/ 64 h 133"/>
                  <a:gd name="T42" fmla="*/ 5 w 189"/>
                  <a:gd name="T43" fmla="*/ 73 h 133"/>
                  <a:gd name="T44" fmla="*/ 3 w 189"/>
                  <a:gd name="T45" fmla="*/ 86 h 133"/>
                  <a:gd name="T46" fmla="*/ 3 w 189"/>
                  <a:gd name="T47" fmla="*/ 89 h 133"/>
                  <a:gd name="T48" fmla="*/ 4 w 189"/>
                  <a:gd name="T49" fmla="*/ 93 h 133"/>
                  <a:gd name="T50" fmla="*/ 12 w 189"/>
                  <a:gd name="T51" fmla="*/ 105 h 133"/>
                  <a:gd name="T52" fmla="*/ 14 w 189"/>
                  <a:gd name="T53" fmla="*/ 109 h 133"/>
                  <a:gd name="T54" fmla="*/ 22 w 189"/>
                  <a:gd name="T55" fmla="*/ 117 h 133"/>
                  <a:gd name="T56" fmla="*/ 37 w 189"/>
                  <a:gd name="T57" fmla="*/ 127 h 133"/>
                  <a:gd name="T58" fmla="*/ 45 w 189"/>
                  <a:gd name="T59" fmla="*/ 130 h 133"/>
                  <a:gd name="T60" fmla="*/ 55 w 189"/>
                  <a:gd name="T61" fmla="*/ 133 h 133"/>
                  <a:gd name="T62" fmla="*/ 68 w 189"/>
                  <a:gd name="T63" fmla="*/ 131 h 133"/>
                  <a:gd name="T64" fmla="*/ 78 w 189"/>
                  <a:gd name="T65" fmla="*/ 128 h 133"/>
                  <a:gd name="T66" fmla="*/ 85 w 189"/>
                  <a:gd name="T67" fmla="*/ 123 h 133"/>
                  <a:gd name="T68" fmla="*/ 92 w 189"/>
                  <a:gd name="T69" fmla="*/ 119 h 133"/>
                  <a:gd name="T70" fmla="*/ 97 w 189"/>
                  <a:gd name="T71" fmla="*/ 115 h 133"/>
                  <a:gd name="T72" fmla="*/ 106 w 189"/>
                  <a:gd name="T73" fmla="*/ 109 h 133"/>
                  <a:gd name="T74" fmla="*/ 116 w 189"/>
                  <a:gd name="T75" fmla="*/ 108 h 133"/>
                  <a:gd name="T76" fmla="*/ 125 w 189"/>
                  <a:gd name="T77" fmla="*/ 108 h 133"/>
                  <a:gd name="T78" fmla="*/ 138 w 189"/>
                  <a:gd name="T79" fmla="*/ 107 h 133"/>
                  <a:gd name="T80" fmla="*/ 144 w 189"/>
                  <a:gd name="T81" fmla="*/ 104 h 133"/>
                  <a:gd name="T82" fmla="*/ 152 w 189"/>
                  <a:gd name="T83" fmla="*/ 92 h 133"/>
                  <a:gd name="T84" fmla="*/ 155 w 189"/>
                  <a:gd name="T85" fmla="*/ 85 h 133"/>
                  <a:gd name="T86" fmla="*/ 158 w 189"/>
                  <a:gd name="T87" fmla="*/ 75 h 133"/>
                  <a:gd name="T88" fmla="*/ 161 w 189"/>
                  <a:gd name="T89" fmla="*/ 63 h 133"/>
                  <a:gd name="T90" fmla="*/ 165 w 189"/>
                  <a:gd name="T91" fmla="*/ 47 h 133"/>
                  <a:gd name="T92" fmla="*/ 168 w 189"/>
                  <a:gd name="T93" fmla="*/ 38 h 133"/>
                  <a:gd name="T94" fmla="*/ 173 w 189"/>
                  <a:gd name="T95" fmla="*/ 29 h 133"/>
                  <a:gd name="T96" fmla="*/ 182 w 189"/>
                  <a:gd name="T97" fmla="*/ 25 h 133"/>
                  <a:gd name="T98" fmla="*/ 189 w 189"/>
                  <a:gd name="T99" fmla="*/ 19 h 1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9" h="133">
                    <a:moveTo>
                      <a:pt x="187" y="15"/>
                    </a:moveTo>
                    <a:cubicBezTo>
                      <a:pt x="188" y="13"/>
                      <a:pt x="188" y="13"/>
                      <a:pt x="188" y="13"/>
                    </a:cubicBezTo>
                    <a:cubicBezTo>
                      <a:pt x="184" y="10"/>
                      <a:pt x="184" y="10"/>
                      <a:pt x="184" y="10"/>
                    </a:cubicBezTo>
                    <a:cubicBezTo>
                      <a:pt x="180" y="11"/>
                      <a:pt x="180" y="11"/>
                      <a:pt x="180" y="11"/>
                    </a:cubicBezTo>
                    <a:cubicBezTo>
                      <a:pt x="178" y="8"/>
                      <a:pt x="178" y="8"/>
                      <a:pt x="178" y="8"/>
                    </a:cubicBezTo>
                    <a:cubicBezTo>
                      <a:pt x="175" y="5"/>
                      <a:pt x="175" y="5"/>
                      <a:pt x="175" y="5"/>
                    </a:cubicBezTo>
                    <a:cubicBezTo>
                      <a:pt x="171" y="5"/>
                      <a:pt x="171" y="5"/>
                      <a:pt x="171" y="5"/>
                    </a:cubicBezTo>
                    <a:cubicBezTo>
                      <a:pt x="169" y="3"/>
                      <a:pt x="169" y="3"/>
                      <a:pt x="169" y="3"/>
                    </a:cubicBezTo>
                    <a:cubicBezTo>
                      <a:pt x="166" y="0"/>
                      <a:pt x="166" y="0"/>
                      <a:pt x="166" y="0"/>
                    </a:cubicBezTo>
                    <a:cubicBezTo>
                      <a:pt x="162" y="2"/>
                      <a:pt x="162" y="2"/>
                      <a:pt x="162" y="2"/>
                    </a:cubicBezTo>
                    <a:cubicBezTo>
                      <a:pt x="162" y="2"/>
                      <a:pt x="162" y="2"/>
                      <a:pt x="162" y="2"/>
                    </a:cubicBezTo>
                    <a:cubicBezTo>
                      <a:pt x="163" y="4"/>
                      <a:pt x="163" y="4"/>
                      <a:pt x="163" y="4"/>
                    </a:cubicBezTo>
                    <a:cubicBezTo>
                      <a:pt x="159" y="6"/>
                      <a:pt x="159" y="6"/>
                      <a:pt x="159" y="6"/>
                    </a:cubicBezTo>
                    <a:cubicBezTo>
                      <a:pt x="152" y="7"/>
                      <a:pt x="152" y="7"/>
                      <a:pt x="152" y="7"/>
                    </a:cubicBezTo>
                    <a:cubicBezTo>
                      <a:pt x="145" y="0"/>
                      <a:pt x="145" y="0"/>
                      <a:pt x="145" y="0"/>
                    </a:cubicBezTo>
                    <a:cubicBezTo>
                      <a:pt x="141" y="0"/>
                      <a:pt x="141" y="0"/>
                      <a:pt x="141" y="0"/>
                    </a:cubicBezTo>
                    <a:cubicBezTo>
                      <a:pt x="137" y="2"/>
                      <a:pt x="137" y="2"/>
                      <a:pt x="137" y="2"/>
                    </a:cubicBezTo>
                    <a:cubicBezTo>
                      <a:pt x="131" y="3"/>
                      <a:pt x="131" y="3"/>
                      <a:pt x="131" y="3"/>
                    </a:cubicBezTo>
                    <a:cubicBezTo>
                      <a:pt x="126" y="1"/>
                      <a:pt x="126" y="1"/>
                      <a:pt x="126" y="1"/>
                    </a:cubicBezTo>
                    <a:cubicBezTo>
                      <a:pt x="118" y="4"/>
                      <a:pt x="118" y="4"/>
                      <a:pt x="118" y="4"/>
                    </a:cubicBezTo>
                    <a:cubicBezTo>
                      <a:pt x="117" y="5"/>
                      <a:pt x="117" y="5"/>
                      <a:pt x="117" y="5"/>
                    </a:cubicBezTo>
                    <a:cubicBezTo>
                      <a:pt x="115" y="11"/>
                      <a:pt x="115" y="11"/>
                      <a:pt x="115" y="11"/>
                    </a:cubicBezTo>
                    <a:cubicBezTo>
                      <a:pt x="112" y="16"/>
                      <a:pt x="112" y="16"/>
                      <a:pt x="112" y="16"/>
                    </a:cubicBezTo>
                    <a:cubicBezTo>
                      <a:pt x="108" y="18"/>
                      <a:pt x="108" y="18"/>
                      <a:pt x="108" y="18"/>
                    </a:cubicBezTo>
                    <a:cubicBezTo>
                      <a:pt x="107" y="19"/>
                      <a:pt x="107" y="19"/>
                      <a:pt x="107" y="19"/>
                    </a:cubicBezTo>
                    <a:cubicBezTo>
                      <a:pt x="104" y="23"/>
                      <a:pt x="104" y="23"/>
                      <a:pt x="104" y="23"/>
                    </a:cubicBezTo>
                    <a:cubicBezTo>
                      <a:pt x="95" y="22"/>
                      <a:pt x="95" y="22"/>
                      <a:pt x="95" y="22"/>
                    </a:cubicBezTo>
                    <a:cubicBezTo>
                      <a:pt x="92" y="23"/>
                      <a:pt x="92" y="23"/>
                      <a:pt x="92" y="23"/>
                    </a:cubicBezTo>
                    <a:cubicBezTo>
                      <a:pt x="90" y="27"/>
                      <a:pt x="90" y="27"/>
                      <a:pt x="90" y="27"/>
                    </a:cubicBezTo>
                    <a:cubicBezTo>
                      <a:pt x="86" y="29"/>
                      <a:pt x="86" y="29"/>
                      <a:pt x="86" y="29"/>
                    </a:cubicBezTo>
                    <a:cubicBezTo>
                      <a:pt x="80" y="30"/>
                      <a:pt x="80" y="30"/>
                      <a:pt x="80" y="30"/>
                    </a:cubicBezTo>
                    <a:cubicBezTo>
                      <a:pt x="74" y="32"/>
                      <a:pt x="74" y="32"/>
                      <a:pt x="74" y="32"/>
                    </a:cubicBezTo>
                    <a:cubicBezTo>
                      <a:pt x="71" y="35"/>
                      <a:pt x="71" y="35"/>
                      <a:pt x="71" y="35"/>
                    </a:cubicBezTo>
                    <a:cubicBezTo>
                      <a:pt x="72" y="35"/>
                      <a:pt x="73" y="36"/>
                      <a:pt x="74" y="37"/>
                    </a:cubicBezTo>
                    <a:cubicBezTo>
                      <a:pt x="75" y="37"/>
                      <a:pt x="75" y="37"/>
                      <a:pt x="75" y="37"/>
                    </a:cubicBezTo>
                    <a:cubicBezTo>
                      <a:pt x="75" y="37"/>
                      <a:pt x="76" y="39"/>
                      <a:pt x="76" y="40"/>
                    </a:cubicBezTo>
                    <a:cubicBezTo>
                      <a:pt x="76" y="42"/>
                      <a:pt x="74" y="43"/>
                      <a:pt x="72" y="43"/>
                    </a:cubicBezTo>
                    <a:cubicBezTo>
                      <a:pt x="71" y="43"/>
                      <a:pt x="71" y="44"/>
                      <a:pt x="71" y="44"/>
                    </a:cubicBezTo>
                    <a:cubicBezTo>
                      <a:pt x="70" y="44"/>
                      <a:pt x="69" y="45"/>
                      <a:pt x="61" y="46"/>
                    </a:cubicBezTo>
                    <a:cubicBezTo>
                      <a:pt x="48" y="47"/>
                      <a:pt x="48" y="47"/>
                      <a:pt x="48" y="47"/>
                    </a:cubicBezTo>
                    <a:cubicBezTo>
                      <a:pt x="40" y="48"/>
                      <a:pt x="40" y="48"/>
                      <a:pt x="40" y="48"/>
                    </a:cubicBezTo>
                    <a:cubicBezTo>
                      <a:pt x="40" y="48"/>
                      <a:pt x="40" y="48"/>
                      <a:pt x="40" y="48"/>
                    </a:cubicBezTo>
                    <a:cubicBezTo>
                      <a:pt x="40" y="48"/>
                      <a:pt x="40" y="48"/>
                      <a:pt x="40" y="48"/>
                    </a:cubicBezTo>
                    <a:cubicBezTo>
                      <a:pt x="36" y="46"/>
                      <a:pt x="36" y="46"/>
                      <a:pt x="36" y="46"/>
                    </a:cubicBezTo>
                    <a:cubicBezTo>
                      <a:pt x="30" y="43"/>
                      <a:pt x="30" y="43"/>
                      <a:pt x="30" y="43"/>
                    </a:cubicBezTo>
                    <a:cubicBezTo>
                      <a:pt x="26" y="39"/>
                      <a:pt x="26" y="39"/>
                      <a:pt x="26" y="39"/>
                    </a:cubicBezTo>
                    <a:cubicBezTo>
                      <a:pt x="23" y="39"/>
                      <a:pt x="23" y="39"/>
                      <a:pt x="23" y="39"/>
                    </a:cubicBezTo>
                    <a:cubicBezTo>
                      <a:pt x="23" y="41"/>
                      <a:pt x="23" y="41"/>
                      <a:pt x="23" y="41"/>
                    </a:cubicBezTo>
                    <a:cubicBezTo>
                      <a:pt x="21" y="44"/>
                      <a:pt x="21" y="44"/>
                      <a:pt x="21" y="44"/>
                    </a:cubicBezTo>
                    <a:cubicBezTo>
                      <a:pt x="21" y="45"/>
                      <a:pt x="21" y="45"/>
                      <a:pt x="21" y="45"/>
                    </a:cubicBezTo>
                    <a:cubicBezTo>
                      <a:pt x="21" y="45"/>
                      <a:pt x="21" y="45"/>
                      <a:pt x="21" y="45"/>
                    </a:cubicBezTo>
                    <a:cubicBezTo>
                      <a:pt x="21" y="46"/>
                      <a:pt x="21" y="46"/>
                      <a:pt x="21" y="46"/>
                    </a:cubicBezTo>
                    <a:cubicBezTo>
                      <a:pt x="20" y="47"/>
                      <a:pt x="20" y="48"/>
                      <a:pt x="20" y="48"/>
                    </a:cubicBezTo>
                    <a:cubicBezTo>
                      <a:pt x="20" y="48"/>
                      <a:pt x="20" y="49"/>
                      <a:pt x="21" y="49"/>
                    </a:cubicBezTo>
                    <a:cubicBezTo>
                      <a:pt x="21" y="50"/>
                      <a:pt x="21" y="51"/>
                      <a:pt x="21" y="53"/>
                    </a:cubicBezTo>
                    <a:cubicBezTo>
                      <a:pt x="20" y="53"/>
                      <a:pt x="20" y="54"/>
                      <a:pt x="18" y="54"/>
                    </a:cubicBezTo>
                    <a:cubicBezTo>
                      <a:pt x="18" y="54"/>
                      <a:pt x="18" y="55"/>
                      <a:pt x="17" y="55"/>
                    </a:cubicBezTo>
                    <a:cubicBezTo>
                      <a:pt x="16" y="55"/>
                      <a:pt x="15" y="56"/>
                      <a:pt x="14" y="56"/>
                    </a:cubicBezTo>
                    <a:cubicBezTo>
                      <a:pt x="14" y="56"/>
                      <a:pt x="14" y="55"/>
                      <a:pt x="13" y="55"/>
                    </a:cubicBezTo>
                    <a:cubicBezTo>
                      <a:pt x="13" y="56"/>
                      <a:pt x="12" y="56"/>
                      <a:pt x="12" y="56"/>
                    </a:cubicBezTo>
                    <a:cubicBezTo>
                      <a:pt x="11" y="56"/>
                      <a:pt x="9" y="55"/>
                      <a:pt x="9" y="55"/>
                    </a:cubicBezTo>
                    <a:cubicBezTo>
                      <a:pt x="7" y="54"/>
                      <a:pt x="7" y="54"/>
                      <a:pt x="7" y="54"/>
                    </a:cubicBezTo>
                    <a:cubicBezTo>
                      <a:pt x="13" y="64"/>
                      <a:pt x="13" y="64"/>
                      <a:pt x="13" y="64"/>
                    </a:cubicBezTo>
                    <a:cubicBezTo>
                      <a:pt x="6" y="68"/>
                      <a:pt x="6" y="68"/>
                      <a:pt x="6" y="68"/>
                    </a:cubicBezTo>
                    <a:cubicBezTo>
                      <a:pt x="5" y="68"/>
                      <a:pt x="4" y="69"/>
                      <a:pt x="3" y="70"/>
                    </a:cubicBezTo>
                    <a:cubicBezTo>
                      <a:pt x="5" y="73"/>
                      <a:pt x="5" y="73"/>
                      <a:pt x="5" y="73"/>
                    </a:cubicBezTo>
                    <a:cubicBezTo>
                      <a:pt x="5" y="75"/>
                      <a:pt x="5" y="75"/>
                      <a:pt x="5" y="75"/>
                    </a:cubicBezTo>
                    <a:cubicBezTo>
                      <a:pt x="6" y="80"/>
                      <a:pt x="6" y="80"/>
                      <a:pt x="6" y="80"/>
                    </a:cubicBezTo>
                    <a:cubicBezTo>
                      <a:pt x="3" y="86"/>
                      <a:pt x="3" y="86"/>
                      <a:pt x="3" y="86"/>
                    </a:cubicBezTo>
                    <a:cubicBezTo>
                      <a:pt x="0" y="86"/>
                      <a:pt x="0" y="86"/>
                      <a:pt x="0" y="86"/>
                    </a:cubicBezTo>
                    <a:cubicBezTo>
                      <a:pt x="0" y="87"/>
                      <a:pt x="0" y="87"/>
                      <a:pt x="0" y="87"/>
                    </a:cubicBezTo>
                    <a:cubicBezTo>
                      <a:pt x="3" y="89"/>
                      <a:pt x="3" y="89"/>
                      <a:pt x="3" y="89"/>
                    </a:cubicBezTo>
                    <a:cubicBezTo>
                      <a:pt x="4" y="92"/>
                      <a:pt x="4" y="92"/>
                      <a:pt x="4" y="92"/>
                    </a:cubicBezTo>
                    <a:cubicBezTo>
                      <a:pt x="4" y="92"/>
                      <a:pt x="4" y="92"/>
                      <a:pt x="4" y="92"/>
                    </a:cubicBezTo>
                    <a:cubicBezTo>
                      <a:pt x="4" y="93"/>
                      <a:pt x="4" y="93"/>
                      <a:pt x="4" y="93"/>
                    </a:cubicBezTo>
                    <a:cubicBezTo>
                      <a:pt x="7" y="96"/>
                      <a:pt x="7" y="96"/>
                      <a:pt x="7" y="96"/>
                    </a:cubicBezTo>
                    <a:cubicBezTo>
                      <a:pt x="6" y="98"/>
                      <a:pt x="6" y="98"/>
                      <a:pt x="6" y="98"/>
                    </a:cubicBezTo>
                    <a:cubicBezTo>
                      <a:pt x="12" y="105"/>
                      <a:pt x="12" y="105"/>
                      <a:pt x="12" y="105"/>
                    </a:cubicBezTo>
                    <a:cubicBezTo>
                      <a:pt x="10" y="106"/>
                      <a:pt x="10" y="106"/>
                      <a:pt x="10" y="106"/>
                    </a:cubicBezTo>
                    <a:cubicBezTo>
                      <a:pt x="11" y="107"/>
                      <a:pt x="11" y="107"/>
                      <a:pt x="11" y="107"/>
                    </a:cubicBezTo>
                    <a:cubicBezTo>
                      <a:pt x="14" y="109"/>
                      <a:pt x="14" y="109"/>
                      <a:pt x="14" y="109"/>
                    </a:cubicBezTo>
                    <a:cubicBezTo>
                      <a:pt x="17" y="112"/>
                      <a:pt x="17" y="112"/>
                      <a:pt x="17" y="112"/>
                    </a:cubicBezTo>
                    <a:cubicBezTo>
                      <a:pt x="19" y="114"/>
                      <a:pt x="19" y="114"/>
                      <a:pt x="19" y="114"/>
                    </a:cubicBezTo>
                    <a:cubicBezTo>
                      <a:pt x="22" y="117"/>
                      <a:pt x="22" y="117"/>
                      <a:pt x="22" y="117"/>
                    </a:cubicBezTo>
                    <a:cubicBezTo>
                      <a:pt x="29" y="119"/>
                      <a:pt x="29" y="119"/>
                      <a:pt x="29" y="119"/>
                    </a:cubicBezTo>
                    <a:cubicBezTo>
                      <a:pt x="33" y="124"/>
                      <a:pt x="33" y="124"/>
                      <a:pt x="33" y="124"/>
                    </a:cubicBezTo>
                    <a:cubicBezTo>
                      <a:pt x="37" y="127"/>
                      <a:pt x="37" y="127"/>
                      <a:pt x="37" y="127"/>
                    </a:cubicBezTo>
                    <a:cubicBezTo>
                      <a:pt x="40" y="127"/>
                      <a:pt x="40" y="127"/>
                      <a:pt x="40" y="127"/>
                    </a:cubicBezTo>
                    <a:cubicBezTo>
                      <a:pt x="41" y="129"/>
                      <a:pt x="41" y="129"/>
                      <a:pt x="41" y="129"/>
                    </a:cubicBezTo>
                    <a:cubicBezTo>
                      <a:pt x="45" y="130"/>
                      <a:pt x="45" y="130"/>
                      <a:pt x="45" y="130"/>
                    </a:cubicBezTo>
                    <a:cubicBezTo>
                      <a:pt x="48" y="132"/>
                      <a:pt x="48" y="132"/>
                      <a:pt x="48" y="132"/>
                    </a:cubicBezTo>
                    <a:cubicBezTo>
                      <a:pt x="53" y="133"/>
                      <a:pt x="53" y="133"/>
                      <a:pt x="53" y="133"/>
                    </a:cubicBezTo>
                    <a:cubicBezTo>
                      <a:pt x="55" y="133"/>
                      <a:pt x="55" y="133"/>
                      <a:pt x="55" y="133"/>
                    </a:cubicBezTo>
                    <a:cubicBezTo>
                      <a:pt x="55" y="133"/>
                      <a:pt x="59" y="133"/>
                      <a:pt x="60" y="133"/>
                    </a:cubicBezTo>
                    <a:cubicBezTo>
                      <a:pt x="61" y="133"/>
                      <a:pt x="62" y="132"/>
                      <a:pt x="62" y="132"/>
                    </a:cubicBezTo>
                    <a:cubicBezTo>
                      <a:pt x="68" y="131"/>
                      <a:pt x="68" y="131"/>
                      <a:pt x="68" y="131"/>
                    </a:cubicBezTo>
                    <a:cubicBezTo>
                      <a:pt x="72" y="131"/>
                      <a:pt x="72" y="131"/>
                      <a:pt x="72" y="131"/>
                    </a:cubicBezTo>
                    <a:cubicBezTo>
                      <a:pt x="72" y="131"/>
                      <a:pt x="76" y="131"/>
                      <a:pt x="76" y="130"/>
                    </a:cubicBezTo>
                    <a:cubicBezTo>
                      <a:pt x="76" y="130"/>
                      <a:pt x="78" y="128"/>
                      <a:pt x="78" y="128"/>
                    </a:cubicBezTo>
                    <a:cubicBezTo>
                      <a:pt x="80" y="125"/>
                      <a:pt x="80" y="125"/>
                      <a:pt x="80" y="125"/>
                    </a:cubicBezTo>
                    <a:cubicBezTo>
                      <a:pt x="82" y="125"/>
                      <a:pt x="82" y="125"/>
                      <a:pt x="82" y="125"/>
                    </a:cubicBezTo>
                    <a:cubicBezTo>
                      <a:pt x="85" y="123"/>
                      <a:pt x="85" y="123"/>
                      <a:pt x="85" y="123"/>
                    </a:cubicBezTo>
                    <a:cubicBezTo>
                      <a:pt x="88" y="119"/>
                      <a:pt x="88" y="119"/>
                      <a:pt x="88" y="119"/>
                    </a:cubicBezTo>
                    <a:cubicBezTo>
                      <a:pt x="89" y="120"/>
                      <a:pt x="89" y="120"/>
                      <a:pt x="89" y="120"/>
                    </a:cubicBezTo>
                    <a:cubicBezTo>
                      <a:pt x="89" y="120"/>
                      <a:pt x="91" y="119"/>
                      <a:pt x="92" y="119"/>
                    </a:cubicBezTo>
                    <a:cubicBezTo>
                      <a:pt x="94" y="119"/>
                      <a:pt x="94" y="119"/>
                      <a:pt x="94" y="119"/>
                    </a:cubicBezTo>
                    <a:cubicBezTo>
                      <a:pt x="96" y="117"/>
                      <a:pt x="96" y="117"/>
                      <a:pt x="96" y="117"/>
                    </a:cubicBezTo>
                    <a:cubicBezTo>
                      <a:pt x="97" y="115"/>
                      <a:pt x="97" y="115"/>
                      <a:pt x="97" y="115"/>
                    </a:cubicBezTo>
                    <a:cubicBezTo>
                      <a:pt x="97" y="115"/>
                      <a:pt x="99" y="113"/>
                      <a:pt x="101" y="113"/>
                    </a:cubicBezTo>
                    <a:cubicBezTo>
                      <a:pt x="102" y="112"/>
                      <a:pt x="101" y="111"/>
                      <a:pt x="101" y="111"/>
                    </a:cubicBezTo>
                    <a:cubicBezTo>
                      <a:pt x="101" y="111"/>
                      <a:pt x="105" y="109"/>
                      <a:pt x="106" y="109"/>
                    </a:cubicBezTo>
                    <a:cubicBezTo>
                      <a:pt x="107" y="109"/>
                      <a:pt x="107" y="110"/>
                      <a:pt x="107" y="110"/>
                    </a:cubicBezTo>
                    <a:cubicBezTo>
                      <a:pt x="111" y="109"/>
                      <a:pt x="111" y="109"/>
                      <a:pt x="111" y="109"/>
                    </a:cubicBezTo>
                    <a:cubicBezTo>
                      <a:pt x="111" y="109"/>
                      <a:pt x="116" y="108"/>
                      <a:pt x="116" y="108"/>
                    </a:cubicBezTo>
                    <a:cubicBezTo>
                      <a:pt x="117" y="108"/>
                      <a:pt x="119" y="108"/>
                      <a:pt x="119" y="108"/>
                    </a:cubicBezTo>
                    <a:cubicBezTo>
                      <a:pt x="119" y="108"/>
                      <a:pt x="123" y="108"/>
                      <a:pt x="124" y="108"/>
                    </a:cubicBezTo>
                    <a:cubicBezTo>
                      <a:pt x="125" y="108"/>
                      <a:pt x="125" y="108"/>
                      <a:pt x="125" y="108"/>
                    </a:cubicBezTo>
                    <a:cubicBezTo>
                      <a:pt x="131" y="109"/>
                      <a:pt x="131" y="109"/>
                      <a:pt x="131" y="109"/>
                    </a:cubicBezTo>
                    <a:cubicBezTo>
                      <a:pt x="132" y="109"/>
                      <a:pt x="132" y="109"/>
                      <a:pt x="132" y="109"/>
                    </a:cubicBezTo>
                    <a:cubicBezTo>
                      <a:pt x="132" y="109"/>
                      <a:pt x="136" y="108"/>
                      <a:pt x="138" y="107"/>
                    </a:cubicBezTo>
                    <a:cubicBezTo>
                      <a:pt x="139" y="106"/>
                      <a:pt x="138" y="105"/>
                      <a:pt x="138" y="105"/>
                    </a:cubicBezTo>
                    <a:cubicBezTo>
                      <a:pt x="140" y="103"/>
                      <a:pt x="140" y="103"/>
                      <a:pt x="140" y="103"/>
                    </a:cubicBezTo>
                    <a:cubicBezTo>
                      <a:pt x="144" y="104"/>
                      <a:pt x="144" y="104"/>
                      <a:pt x="144" y="104"/>
                    </a:cubicBezTo>
                    <a:cubicBezTo>
                      <a:pt x="150" y="98"/>
                      <a:pt x="150" y="98"/>
                      <a:pt x="150" y="98"/>
                    </a:cubicBezTo>
                    <a:cubicBezTo>
                      <a:pt x="152" y="94"/>
                      <a:pt x="152" y="94"/>
                      <a:pt x="152" y="94"/>
                    </a:cubicBezTo>
                    <a:cubicBezTo>
                      <a:pt x="152" y="92"/>
                      <a:pt x="152" y="92"/>
                      <a:pt x="152" y="92"/>
                    </a:cubicBezTo>
                    <a:cubicBezTo>
                      <a:pt x="153" y="91"/>
                      <a:pt x="153" y="91"/>
                      <a:pt x="153" y="91"/>
                    </a:cubicBezTo>
                    <a:cubicBezTo>
                      <a:pt x="155" y="88"/>
                      <a:pt x="155" y="88"/>
                      <a:pt x="155" y="88"/>
                    </a:cubicBezTo>
                    <a:cubicBezTo>
                      <a:pt x="155" y="85"/>
                      <a:pt x="155" y="85"/>
                      <a:pt x="155" y="85"/>
                    </a:cubicBezTo>
                    <a:cubicBezTo>
                      <a:pt x="156" y="82"/>
                      <a:pt x="156" y="82"/>
                      <a:pt x="156" y="82"/>
                    </a:cubicBezTo>
                    <a:cubicBezTo>
                      <a:pt x="155" y="79"/>
                      <a:pt x="155" y="79"/>
                      <a:pt x="155" y="79"/>
                    </a:cubicBezTo>
                    <a:cubicBezTo>
                      <a:pt x="158" y="75"/>
                      <a:pt x="158" y="75"/>
                      <a:pt x="158" y="75"/>
                    </a:cubicBezTo>
                    <a:cubicBezTo>
                      <a:pt x="157" y="69"/>
                      <a:pt x="157" y="69"/>
                      <a:pt x="157" y="69"/>
                    </a:cubicBezTo>
                    <a:cubicBezTo>
                      <a:pt x="157" y="69"/>
                      <a:pt x="159" y="67"/>
                      <a:pt x="160" y="67"/>
                    </a:cubicBezTo>
                    <a:cubicBezTo>
                      <a:pt x="162" y="67"/>
                      <a:pt x="161" y="63"/>
                      <a:pt x="161" y="63"/>
                    </a:cubicBezTo>
                    <a:cubicBezTo>
                      <a:pt x="161" y="57"/>
                      <a:pt x="161" y="57"/>
                      <a:pt x="161" y="57"/>
                    </a:cubicBezTo>
                    <a:cubicBezTo>
                      <a:pt x="164" y="54"/>
                      <a:pt x="164" y="54"/>
                      <a:pt x="164" y="54"/>
                    </a:cubicBezTo>
                    <a:cubicBezTo>
                      <a:pt x="165" y="47"/>
                      <a:pt x="165" y="47"/>
                      <a:pt x="165" y="47"/>
                    </a:cubicBezTo>
                    <a:cubicBezTo>
                      <a:pt x="165" y="47"/>
                      <a:pt x="166" y="47"/>
                      <a:pt x="167" y="46"/>
                    </a:cubicBezTo>
                    <a:cubicBezTo>
                      <a:pt x="169" y="46"/>
                      <a:pt x="167" y="42"/>
                      <a:pt x="167" y="42"/>
                    </a:cubicBezTo>
                    <a:cubicBezTo>
                      <a:pt x="168" y="38"/>
                      <a:pt x="168" y="38"/>
                      <a:pt x="168" y="38"/>
                    </a:cubicBezTo>
                    <a:cubicBezTo>
                      <a:pt x="171" y="36"/>
                      <a:pt x="171" y="36"/>
                      <a:pt x="171" y="36"/>
                    </a:cubicBezTo>
                    <a:cubicBezTo>
                      <a:pt x="172" y="31"/>
                      <a:pt x="172" y="31"/>
                      <a:pt x="172" y="31"/>
                    </a:cubicBezTo>
                    <a:cubicBezTo>
                      <a:pt x="173" y="29"/>
                      <a:pt x="173" y="29"/>
                      <a:pt x="173" y="29"/>
                    </a:cubicBezTo>
                    <a:cubicBezTo>
                      <a:pt x="176" y="29"/>
                      <a:pt x="176" y="29"/>
                      <a:pt x="176" y="29"/>
                    </a:cubicBezTo>
                    <a:cubicBezTo>
                      <a:pt x="179" y="28"/>
                      <a:pt x="179" y="28"/>
                      <a:pt x="179" y="28"/>
                    </a:cubicBezTo>
                    <a:cubicBezTo>
                      <a:pt x="182" y="25"/>
                      <a:pt x="182" y="25"/>
                      <a:pt x="182" y="25"/>
                    </a:cubicBezTo>
                    <a:cubicBezTo>
                      <a:pt x="182" y="25"/>
                      <a:pt x="183" y="24"/>
                      <a:pt x="184" y="24"/>
                    </a:cubicBezTo>
                    <a:cubicBezTo>
                      <a:pt x="185" y="24"/>
                      <a:pt x="186" y="22"/>
                      <a:pt x="186" y="22"/>
                    </a:cubicBezTo>
                    <a:cubicBezTo>
                      <a:pt x="189" y="19"/>
                      <a:pt x="189" y="19"/>
                      <a:pt x="189" y="19"/>
                    </a:cubicBezTo>
                    <a:lnTo>
                      <a:pt x="187" y="15"/>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72" name="Freeform 135"/>
              <p:cNvSpPr>
                <a:spLocks/>
              </p:cNvSpPr>
              <p:nvPr/>
            </p:nvSpPr>
            <p:spPr bwMode="auto">
              <a:xfrm>
                <a:off x="3421" y="2622"/>
                <a:ext cx="2" cy="2"/>
              </a:xfrm>
              <a:custGeom>
                <a:avLst/>
                <a:gdLst>
                  <a:gd name="T0" fmla="*/ 1 w 1"/>
                  <a:gd name="T1" fmla="*/ 1 h 1"/>
                  <a:gd name="T2" fmla="*/ 1 w 1"/>
                  <a:gd name="T3" fmla="*/ 1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1"/>
                      <a:pt x="1" y="1"/>
                      <a:pt x="1" y="1"/>
                    </a:cubicBezTo>
                    <a:cubicBezTo>
                      <a:pt x="0" y="0"/>
                      <a:pt x="0" y="0"/>
                      <a:pt x="0" y="0"/>
                    </a:cubicBezTo>
                    <a:lnTo>
                      <a:pt x="1" y="1"/>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3" name="Freeform 136"/>
              <p:cNvSpPr>
                <a:spLocks/>
              </p:cNvSpPr>
              <p:nvPr/>
            </p:nvSpPr>
            <p:spPr bwMode="auto">
              <a:xfrm>
                <a:off x="3702" y="2303"/>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4" name="Rectangle 137"/>
              <p:cNvSpPr>
                <a:spLocks noChangeArrowheads="1"/>
              </p:cNvSpPr>
              <p:nvPr/>
            </p:nvSpPr>
            <p:spPr bwMode="auto">
              <a:xfrm>
                <a:off x="3718" y="2323"/>
                <a:ext cx="1"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5" name="Freeform 138"/>
              <p:cNvSpPr>
                <a:spLocks/>
              </p:cNvSpPr>
              <p:nvPr/>
            </p:nvSpPr>
            <p:spPr bwMode="auto">
              <a:xfrm>
                <a:off x="3499" y="2662"/>
                <a:ext cx="2" cy="2"/>
              </a:xfrm>
              <a:custGeom>
                <a:avLst/>
                <a:gdLst>
                  <a:gd name="T0" fmla="*/ 0 w 2"/>
                  <a:gd name="T1" fmla="*/ 0 h 2"/>
                  <a:gd name="T2" fmla="*/ 2 w 2"/>
                  <a:gd name="T3" fmla="*/ 0 h 2"/>
                  <a:gd name="T4" fmla="*/ 0 w 2"/>
                  <a:gd name="T5" fmla="*/ 2 h 2"/>
                  <a:gd name="T6" fmla="*/ 0 w 2"/>
                  <a:gd name="T7" fmla="*/ 0 h 2"/>
                </a:gdLst>
                <a:ahLst/>
                <a:cxnLst>
                  <a:cxn ang="0">
                    <a:pos x="T0" y="T1"/>
                  </a:cxn>
                  <a:cxn ang="0">
                    <a:pos x="T2" y="T3"/>
                  </a:cxn>
                  <a:cxn ang="0">
                    <a:pos x="T4" y="T5"/>
                  </a:cxn>
                  <a:cxn ang="0">
                    <a:pos x="T6" y="T7"/>
                  </a:cxn>
                </a:cxnLst>
                <a:rect l="0" t="0" r="r" b="b"/>
                <a:pathLst>
                  <a:path w="2" h="2">
                    <a:moveTo>
                      <a:pt x="0" y="0"/>
                    </a:moveTo>
                    <a:lnTo>
                      <a:pt x="2" y="0"/>
                    </a:lnTo>
                    <a:lnTo>
                      <a:pt x="0" y="2"/>
                    </a:lnTo>
                    <a:lnTo>
                      <a:pt x="0" y="0"/>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6" name="Freeform 139"/>
              <p:cNvSpPr>
                <a:spLocks/>
              </p:cNvSpPr>
              <p:nvPr/>
            </p:nvSpPr>
            <p:spPr bwMode="auto">
              <a:xfrm>
                <a:off x="3680" y="2281"/>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7" name="Freeform 140"/>
              <p:cNvSpPr>
                <a:spLocks/>
              </p:cNvSpPr>
              <p:nvPr/>
            </p:nvSpPr>
            <p:spPr bwMode="auto">
              <a:xfrm>
                <a:off x="3696" y="2295"/>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8" name="Rectangle 141"/>
              <p:cNvSpPr>
                <a:spLocks noChangeArrowheads="1"/>
              </p:cNvSpPr>
              <p:nvPr/>
            </p:nvSpPr>
            <p:spPr bwMode="auto">
              <a:xfrm>
                <a:off x="3698" y="2297"/>
                <a:ext cx="1"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79" name="Rectangle 142"/>
              <p:cNvSpPr>
                <a:spLocks noChangeArrowheads="1"/>
              </p:cNvSpPr>
              <p:nvPr/>
            </p:nvSpPr>
            <p:spPr bwMode="auto">
              <a:xfrm>
                <a:off x="3790" y="2403"/>
                <a:ext cx="1" cy="2"/>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0" name="Freeform 143"/>
              <p:cNvSpPr>
                <a:spLocks/>
              </p:cNvSpPr>
              <p:nvPr/>
            </p:nvSpPr>
            <p:spPr bwMode="auto">
              <a:xfrm>
                <a:off x="3268" y="2626"/>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1" name="Rectangle 144"/>
              <p:cNvSpPr>
                <a:spLocks noChangeArrowheads="1"/>
              </p:cNvSpPr>
              <p:nvPr/>
            </p:nvSpPr>
            <p:spPr bwMode="auto">
              <a:xfrm>
                <a:off x="3483" y="2650"/>
                <a:ext cx="1"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2" name="Freeform 145"/>
              <p:cNvSpPr>
                <a:spLocks/>
              </p:cNvSpPr>
              <p:nvPr/>
            </p:nvSpPr>
            <p:spPr bwMode="auto">
              <a:xfrm>
                <a:off x="3501" y="2662"/>
                <a:ext cx="0" cy="2"/>
              </a:xfrm>
              <a:custGeom>
                <a:avLst/>
                <a:gdLst>
                  <a:gd name="T0" fmla="*/ 0 h 2"/>
                  <a:gd name="T1" fmla="*/ 0 h 2"/>
                  <a:gd name="T2" fmla="*/ 2 h 2"/>
                  <a:gd name="T3" fmla="*/ 0 h 2"/>
                </a:gdLst>
                <a:ahLst/>
                <a:cxnLst>
                  <a:cxn ang="0">
                    <a:pos x="0" y="T0"/>
                  </a:cxn>
                  <a:cxn ang="0">
                    <a:pos x="0" y="T1"/>
                  </a:cxn>
                  <a:cxn ang="0">
                    <a:pos x="0" y="T2"/>
                  </a:cxn>
                  <a:cxn ang="0">
                    <a:pos x="0" y="T3"/>
                  </a:cxn>
                </a:cxnLst>
                <a:rect l="0" t="0" r="r" b="b"/>
                <a:pathLst>
                  <a:path h="2">
                    <a:moveTo>
                      <a:pt x="0" y="0"/>
                    </a:moveTo>
                    <a:lnTo>
                      <a:pt x="0" y="0"/>
                    </a:lnTo>
                    <a:lnTo>
                      <a:pt x="0" y="2"/>
                    </a:lnTo>
                    <a:lnTo>
                      <a:pt x="0" y="0"/>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3" name="Freeform 146"/>
              <p:cNvSpPr>
                <a:spLocks/>
              </p:cNvSpPr>
              <p:nvPr/>
            </p:nvSpPr>
            <p:spPr bwMode="auto">
              <a:xfrm>
                <a:off x="3328" y="2795"/>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4" name="Freeform 147"/>
              <p:cNvSpPr>
                <a:spLocks/>
              </p:cNvSpPr>
              <p:nvPr/>
            </p:nvSpPr>
            <p:spPr bwMode="auto">
              <a:xfrm>
                <a:off x="3292" y="2767"/>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5" name="Freeform 148"/>
              <p:cNvSpPr>
                <a:spLocks/>
              </p:cNvSpPr>
              <p:nvPr/>
            </p:nvSpPr>
            <p:spPr bwMode="auto">
              <a:xfrm>
                <a:off x="3272" y="26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6" name="Freeform 149"/>
              <p:cNvSpPr>
                <a:spLocks/>
              </p:cNvSpPr>
              <p:nvPr/>
            </p:nvSpPr>
            <p:spPr bwMode="auto">
              <a:xfrm>
                <a:off x="3278" y="2682"/>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87" name="Freeform 150"/>
              <p:cNvSpPr>
                <a:spLocks/>
              </p:cNvSpPr>
              <p:nvPr/>
            </p:nvSpPr>
            <p:spPr bwMode="auto">
              <a:xfrm>
                <a:off x="3292" y="2767"/>
                <a:ext cx="2"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lnTo>
                      <a:pt x="2" y="0"/>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88" name="Freeform 151"/>
              <p:cNvSpPr>
                <a:spLocks/>
              </p:cNvSpPr>
              <p:nvPr/>
            </p:nvSpPr>
            <p:spPr bwMode="auto">
              <a:xfrm>
                <a:off x="3064" y="2640"/>
                <a:ext cx="248" cy="219"/>
              </a:xfrm>
              <a:custGeom>
                <a:avLst/>
                <a:gdLst>
                  <a:gd name="T0" fmla="*/ 122 w 124"/>
                  <a:gd name="T1" fmla="*/ 43 h 109"/>
                  <a:gd name="T2" fmla="*/ 120 w 124"/>
                  <a:gd name="T3" fmla="*/ 38 h 109"/>
                  <a:gd name="T4" fmla="*/ 114 w 124"/>
                  <a:gd name="T5" fmla="*/ 33 h 109"/>
                  <a:gd name="T6" fmla="*/ 107 w 124"/>
                  <a:gd name="T7" fmla="*/ 29 h 109"/>
                  <a:gd name="T8" fmla="*/ 107 w 124"/>
                  <a:gd name="T9" fmla="*/ 19 h 109"/>
                  <a:gd name="T10" fmla="*/ 111 w 124"/>
                  <a:gd name="T11" fmla="*/ 8 h 109"/>
                  <a:gd name="T12" fmla="*/ 106 w 124"/>
                  <a:gd name="T13" fmla="*/ 6 h 109"/>
                  <a:gd name="T14" fmla="*/ 103 w 124"/>
                  <a:gd name="T15" fmla="*/ 9 h 109"/>
                  <a:gd name="T16" fmla="*/ 92 w 124"/>
                  <a:gd name="T17" fmla="*/ 9 h 109"/>
                  <a:gd name="T18" fmla="*/ 90 w 124"/>
                  <a:gd name="T19" fmla="*/ 4 h 109"/>
                  <a:gd name="T20" fmla="*/ 83 w 124"/>
                  <a:gd name="T21" fmla="*/ 2 h 109"/>
                  <a:gd name="T22" fmla="*/ 79 w 124"/>
                  <a:gd name="T23" fmla="*/ 2 h 109"/>
                  <a:gd name="T24" fmla="*/ 75 w 124"/>
                  <a:gd name="T25" fmla="*/ 1 h 109"/>
                  <a:gd name="T26" fmla="*/ 72 w 124"/>
                  <a:gd name="T27" fmla="*/ 1 h 109"/>
                  <a:gd name="T28" fmla="*/ 70 w 124"/>
                  <a:gd name="T29" fmla="*/ 2 h 109"/>
                  <a:gd name="T30" fmla="*/ 65 w 124"/>
                  <a:gd name="T31" fmla="*/ 3 h 109"/>
                  <a:gd name="T32" fmla="*/ 63 w 124"/>
                  <a:gd name="T33" fmla="*/ 4 h 109"/>
                  <a:gd name="T34" fmla="*/ 60 w 124"/>
                  <a:gd name="T35" fmla="*/ 4 h 109"/>
                  <a:gd name="T36" fmla="*/ 46 w 124"/>
                  <a:gd name="T37" fmla="*/ 2 h 109"/>
                  <a:gd name="T38" fmla="*/ 37 w 124"/>
                  <a:gd name="T39" fmla="*/ 2 h 109"/>
                  <a:gd name="T40" fmla="*/ 32 w 124"/>
                  <a:gd name="T41" fmla="*/ 0 h 109"/>
                  <a:gd name="T42" fmla="*/ 25 w 124"/>
                  <a:gd name="T43" fmla="*/ 2 h 109"/>
                  <a:gd name="T44" fmla="*/ 21 w 124"/>
                  <a:gd name="T45" fmla="*/ 5 h 109"/>
                  <a:gd name="T46" fmla="*/ 18 w 124"/>
                  <a:gd name="T47" fmla="*/ 11 h 109"/>
                  <a:gd name="T48" fmla="*/ 10 w 124"/>
                  <a:gd name="T49" fmla="*/ 11 h 109"/>
                  <a:gd name="T50" fmla="*/ 1 w 124"/>
                  <a:gd name="T51" fmla="*/ 6 h 109"/>
                  <a:gd name="T52" fmla="*/ 1 w 124"/>
                  <a:gd name="T53" fmla="*/ 13 h 109"/>
                  <a:gd name="T54" fmla="*/ 1 w 124"/>
                  <a:gd name="T55" fmla="*/ 21 h 109"/>
                  <a:gd name="T56" fmla="*/ 5 w 124"/>
                  <a:gd name="T57" fmla="*/ 22 h 109"/>
                  <a:gd name="T58" fmla="*/ 10 w 124"/>
                  <a:gd name="T59" fmla="*/ 27 h 109"/>
                  <a:gd name="T60" fmla="*/ 14 w 124"/>
                  <a:gd name="T61" fmla="*/ 34 h 109"/>
                  <a:gd name="T62" fmla="*/ 17 w 124"/>
                  <a:gd name="T63" fmla="*/ 38 h 109"/>
                  <a:gd name="T64" fmla="*/ 21 w 124"/>
                  <a:gd name="T65" fmla="*/ 46 h 109"/>
                  <a:gd name="T66" fmla="*/ 27 w 124"/>
                  <a:gd name="T67" fmla="*/ 52 h 109"/>
                  <a:gd name="T68" fmla="*/ 34 w 124"/>
                  <a:gd name="T69" fmla="*/ 58 h 109"/>
                  <a:gd name="T70" fmla="*/ 41 w 124"/>
                  <a:gd name="T71" fmla="*/ 63 h 109"/>
                  <a:gd name="T72" fmla="*/ 47 w 124"/>
                  <a:gd name="T73" fmla="*/ 69 h 109"/>
                  <a:gd name="T74" fmla="*/ 53 w 124"/>
                  <a:gd name="T75" fmla="*/ 73 h 109"/>
                  <a:gd name="T76" fmla="*/ 63 w 124"/>
                  <a:gd name="T77" fmla="*/ 84 h 109"/>
                  <a:gd name="T78" fmla="*/ 67 w 124"/>
                  <a:gd name="T79" fmla="*/ 90 h 109"/>
                  <a:gd name="T80" fmla="*/ 71 w 124"/>
                  <a:gd name="T81" fmla="*/ 92 h 109"/>
                  <a:gd name="T82" fmla="*/ 79 w 124"/>
                  <a:gd name="T83" fmla="*/ 99 h 109"/>
                  <a:gd name="T84" fmla="*/ 92 w 124"/>
                  <a:gd name="T85" fmla="*/ 106 h 109"/>
                  <a:gd name="T86" fmla="*/ 97 w 124"/>
                  <a:gd name="T87" fmla="*/ 109 h 109"/>
                  <a:gd name="T88" fmla="*/ 100 w 124"/>
                  <a:gd name="T89" fmla="*/ 105 h 109"/>
                  <a:gd name="T90" fmla="*/ 99 w 124"/>
                  <a:gd name="T91" fmla="*/ 101 h 109"/>
                  <a:gd name="T92" fmla="*/ 97 w 124"/>
                  <a:gd name="T93" fmla="*/ 95 h 109"/>
                  <a:gd name="T94" fmla="*/ 97 w 124"/>
                  <a:gd name="T95" fmla="*/ 88 h 109"/>
                  <a:gd name="T96" fmla="*/ 100 w 124"/>
                  <a:gd name="T97" fmla="*/ 81 h 109"/>
                  <a:gd name="T98" fmla="*/ 104 w 124"/>
                  <a:gd name="T99" fmla="*/ 73 h 109"/>
                  <a:gd name="T100" fmla="*/ 109 w 124"/>
                  <a:gd name="T101" fmla="*/ 75 h 109"/>
                  <a:gd name="T102" fmla="*/ 111 w 124"/>
                  <a:gd name="T103" fmla="*/ 72 h 109"/>
                  <a:gd name="T104" fmla="*/ 108 w 124"/>
                  <a:gd name="T105" fmla="*/ 68 h 109"/>
                  <a:gd name="T106" fmla="*/ 106 w 124"/>
                  <a:gd name="T107" fmla="*/ 66 h 109"/>
                  <a:gd name="T108" fmla="*/ 110 w 124"/>
                  <a:gd name="T109" fmla="*/ 65 h 109"/>
                  <a:gd name="T110" fmla="*/ 114 w 124"/>
                  <a:gd name="T111" fmla="*/ 63 h 109"/>
                  <a:gd name="T112" fmla="*/ 122 w 124"/>
                  <a:gd name="T113" fmla="*/ 61 h 109"/>
                  <a:gd name="T114" fmla="*/ 119 w 124"/>
                  <a:gd name="T115" fmla="*/ 51 h 109"/>
                  <a:gd name="T116" fmla="*/ 113 w 124"/>
                  <a:gd name="T117" fmla="*/ 44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24" h="109">
                    <a:moveTo>
                      <a:pt x="114" y="44"/>
                    </a:moveTo>
                    <a:cubicBezTo>
                      <a:pt x="115" y="44"/>
                      <a:pt x="116" y="44"/>
                      <a:pt x="117" y="44"/>
                    </a:cubicBezTo>
                    <a:cubicBezTo>
                      <a:pt x="118" y="44"/>
                      <a:pt x="119" y="44"/>
                      <a:pt x="119" y="44"/>
                    </a:cubicBezTo>
                    <a:cubicBezTo>
                      <a:pt x="120" y="44"/>
                      <a:pt x="122" y="43"/>
                      <a:pt x="122" y="43"/>
                    </a:cubicBezTo>
                    <a:cubicBezTo>
                      <a:pt x="122" y="43"/>
                      <a:pt x="123" y="42"/>
                      <a:pt x="123" y="42"/>
                    </a:cubicBezTo>
                    <a:cubicBezTo>
                      <a:pt x="123" y="42"/>
                      <a:pt x="124" y="41"/>
                      <a:pt x="124" y="40"/>
                    </a:cubicBezTo>
                    <a:cubicBezTo>
                      <a:pt x="123" y="40"/>
                      <a:pt x="122" y="39"/>
                      <a:pt x="122" y="39"/>
                    </a:cubicBezTo>
                    <a:cubicBezTo>
                      <a:pt x="121" y="39"/>
                      <a:pt x="120" y="38"/>
                      <a:pt x="120" y="38"/>
                    </a:cubicBezTo>
                    <a:cubicBezTo>
                      <a:pt x="120" y="37"/>
                      <a:pt x="119" y="36"/>
                      <a:pt x="118" y="36"/>
                    </a:cubicBezTo>
                    <a:cubicBezTo>
                      <a:pt x="118" y="36"/>
                      <a:pt x="118" y="37"/>
                      <a:pt x="117" y="36"/>
                    </a:cubicBezTo>
                    <a:cubicBezTo>
                      <a:pt x="116" y="36"/>
                      <a:pt x="115" y="35"/>
                      <a:pt x="115" y="35"/>
                    </a:cubicBezTo>
                    <a:cubicBezTo>
                      <a:pt x="115" y="34"/>
                      <a:pt x="115" y="34"/>
                      <a:pt x="114" y="33"/>
                    </a:cubicBezTo>
                    <a:cubicBezTo>
                      <a:pt x="113" y="33"/>
                      <a:pt x="112" y="32"/>
                      <a:pt x="111" y="32"/>
                    </a:cubicBezTo>
                    <a:cubicBezTo>
                      <a:pt x="110" y="32"/>
                      <a:pt x="111" y="32"/>
                      <a:pt x="109" y="32"/>
                    </a:cubicBezTo>
                    <a:cubicBezTo>
                      <a:pt x="107" y="32"/>
                      <a:pt x="106" y="31"/>
                      <a:pt x="106" y="30"/>
                    </a:cubicBezTo>
                    <a:cubicBezTo>
                      <a:pt x="106" y="29"/>
                      <a:pt x="106" y="30"/>
                      <a:pt x="107" y="29"/>
                    </a:cubicBezTo>
                    <a:cubicBezTo>
                      <a:pt x="107" y="28"/>
                      <a:pt x="107" y="26"/>
                      <a:pt x="107" y="25"/>
                    </a:cubicBezTo>
                    <a:cubicBezTo>
                      <a:pt x="106" y="25"/>
                      <a:pt x="106" y="25"/>
                      <a:pt x="105" y="23"/>
                    </a:cubicBezTo>
                    <a:cubicBezTo>
                      <a:pt x="105" y="21"/>
                      <a:pt x="107" y="22"/>
                      <a:pt x="107" y="22"/>
                    </a:cubicBezTo>
                    <a:cubicBezTo>
                      <a:pt x="107" y="22"/>
                      <a:pt x="107" y="20"/>
                      <a:pt x="107" y="19"/>
                    </a:cubicBezTo>
                    <a:cubicBezTo>
                      <a:pt x="107" y="19"/>
                      <a:pt x="108" y="17"/>
                      <a:pt x="108" y="17"/>
                    </a:cubicBezTo>
                    <a:cubicBezTo>
                      <a:pt x="110" y="14"/>
                      <a:pt x="110" y="14"/>
                      <a:pt x="110" y="14"/>
                    </a:cubicBezTo>
                    <a:cubicBezTo>
                      <a:pt x="111" y="11"/>
                      <a:pt x="111" y="11"/>
                      <a:pt x="111" y="11"/>
                    </a:cubicBezTo>
                    <a:cubicBezTo>
                      <a:pt x="111" y="8"/>
                      <a:pt x="111" y="8"/>
                      <a:pt x="111" y="8"/>
                    </a:cubicBezTo>
                    <a:cubicBezTo>
                      <a:pt x="111" y="5"/>
                      <a:pt x="111" y="5"/>
                      <a:pt x="111" y="5"/>
                    </a:cubicBezTo>
                    <a:cubicBezTo>
                      <a:pt x="108" y="5"/>
                      <a:pt x="108" y="5"/>
                      <a:pt x="108" y="5"/>
                    </a:cubicBezTo>
                    <a:cubicBezTo>
                      <a:pt x="106" y="4"/>
                      <a:pt x="106" y="4"/>
                      <a:pt x="106" y="4"/>
                    </a:cubicBezTo>
                    <a:cubicBezTo>
                      <a:pt x="106" y="5"/>
                      <a:pt x="106" y="5"/>
                      <a:pt x="106" y="6"/>
                    </a:cubicBezTo>
                    <a:cubicBezTo>
                      <a:pt x="106" y="6"/>
                      <a:pt x="106" y="8"/>
                      <a:pt x="105" y="8"/>
                    </a:cubicBezTo>
                    <a:cubicBezTo>
                      <a:pt x="105" y="9"/>
                      <a:pt x="105" y="9"/>
                      <a:pt x="105" y="9"/>
                    </a:cubicBezTo>
                    <a:cubicBezTo>
                      <a:pt x="104" y="9"/>
                      <a:pt x="104" y="9"/>
                      <a:pt x="104" y="9"/>
                    </a:cubicBezTo>
                    <a:cubicBezTo>
                      <a:pt x="104" y="9"/>
                      <a:pt x="104" y="9"/>
                      <a:pt x="103" y="9"/>
                    </a:cubicBezTo>
                    <a:cubicBezTo>
                      <a:pt x="103" y="10"/>
                      <a:pt x="103" y="10"/>
                      <a:pt x="103" y="10"/>
                    </a:cubicBezTo>
                    <a:cubicBezTo>
                      <a:pt x="101" y="12"/>
                      <a:pt x="101" y="12"/>
                      <a:pt x="101" y="12"/>
                    </a:cubicBezTo>
                    <a:cubicBezTo>
                      <a:pt x="100" y="12"/>
                      <a:pt x="100" y="12"/>
                      <a:pt x="100" y="12"/>
                    </a:cubicBezTo>
                    <a:cubicBezTo>
                      <a:pt x="99" y="12"/>
                      <a:pt x="97" y="11"/>
                      <a:pt x="92" y="9"/>
                    </a:cubicBezTo>
                    <a:cubicBezTo>
                      <a:pt x="92" y="9"/>
                      <a:pt x="92" y="9"/>
                      <a:pt x="92" y="9"/>
                    </a:cubicBezTo>
                    <a:cubicBezTo>
                      <a:pt x="92" y="9"/>
                      <a:pt x="92" y="9"/>
                      <a:pt x="92" y="9"/>
                    </a:cubicBezTo>
                    <a:cubicBezTo>
                      <a:pt x="92" y="9"/>
                      <a:pt x="90" y="8"/>
                      <a:pt x="90" y="6"/>
                    </a:cubicBezTo>
                    <a:cubicBezTo>
                      <a:pt x="90" y="6"/>
                      <a:pt x="90" y="5"/>
                      <a:pt x="90" y="4"/>
                    </a:cubicBezTo>
                    <a:cubicBezTo>
                      <a:pt x="87" y="2"/>
                      <a:pt x="87" y="2"/>
                      <a:pt x="87" y="2"/>
                    </a:cubicBezTo>
                    <a:cubicBezTo>
                      <a:pt x="87" y="2"/>
                      <a:pt x="87" y="2"/>
                      <a:pt x="87" y="2"/>
                    </a:cubicBezTo>
                    <a:cubicBezTo>
                      <a:pt x="87" y="2"/>
                      <a:pt x="87" y="1"/>
                      <a:pt x="86" y="1"/>
                    </a:cubicBezTo>
                    <a:cubicBezTo>
                      <a:pt x="83" y="2"/>
                      <a:pt x="83" y="2"/>
                      <a:pt x="83" y="2"/>
                    </a:cubicBezTo>
                    <a:cubicBezTo>
                      <a:pt x="83" y="2"/>
                      <a:pt x="83" y="2"/>
                      <a:pt x="83" y="2"/>
                    </a:cubicBezTo>
                    <a:cubicBezTo>
                      <a:pt x="83" y="2"/>
                      <a:pt x="83" y="2"/>
                      <a:pt x="83" y="2"/>
                    </a:cubicBezTo>
                    <a:cubicBezTo>
                      <a:pt x="80" y="2"/>
                      <a:pt x="80" y="2"/>
                      <a:pt x="80" y="2"/>
                    </a:cubicBezTo>
                    <a:cubicBezTo>
                      <a:pt x="79" y="2"/>
                      <a:pt x="79" y="2"/>
                      <a:pt x="79" y="2"/>
                    </a:cubicBezTo>
                    <a:cubicBezTo>
                      <a:pt x="78" y="1"/>
                      <a:pt x="77" y="1"/>
                      <a:pt x="77" y="0"/>
                    </a:cubicBezTo>
                    <a:cubicBezTo>
                      <a:pt x="76" y="0"/>
                      <a:pt x="76" y="0"/>
                      <a:pt x="76" y="0"/>
                    </a:cubicBezTo>
                    <a:cubicBezTo>
                      <a:pt x="76" y="0"/>
                      <a:pt x="76" y="0"/>
                      <a:pt x="75" y="1"/>
                    </a:cubicBezTo>
                    <a:cubicBezTo>
                      <a:pt x="75" y="1"/>
                      <a:pt x="75" y="1"/>
                      <a:pt x="75" y="1"/>
                    </a:cubicBezTo>
                    <a:cubicBezTo>
                      <a:pt x="74" y="1"/>
                      <a:pt x="74" y="1"/>
                      <a:pt x="74" y="1"/>
                    </a:cubicBezTo>
                    <a:cubicBezTo>
                      <a:pt x="73" y="1"/>
                      <a:pt x="73" y="1"/>
                      <a:pt x="73" y="1"/>
                    </a:cubicBezTo>
                    <a:cubicBezTo>
                      <a:pt x="73" y="1"/>
                      <a:pt x="73" y="1"/>
                      <a:pt x="73" y="1"/>
                    </a:cubicBezTo>
                    <a:cubicBezTo>
                      <a:pt x="73" y="1"/>
                      <a:pt x="73" y="1"/>
                      <a:pt x="72" y="1"/>
                    </a:cubicBezTo>
                    <a:cubicBezTo>
                      <a:pt x="71" y="1"/>
                      <a:pt x="71" y="1"/>
                      <a:pt x="71" y="1"/>
                    </a:cubicBezTo>
                    <a:cubicBezTo>
                      <a:pt x="70" y="2"/>
                      <a:pt x="70" y="2"/>
                      <a:pt x="70" y="2"/>
                    </a:cubicBezTo>
                    <a:cubicBezTo>
                      <a:pt x="70" y="2"/>
                      <a:pt x="70" y="2"/>
                      <a:pt x="70" y="2"/>
                    </a:cubicBezTo>
                    <a:cubicBezTo>
                      <a:pt x="70" y="2"/>
                      <a:pt x="70" y="2"/>
                      <a:pt x="70" y="2"/>
                    </a:cubicBezTo>
                    <a:cubicBezTo>
                      <a:pt x="69" y="3"/>
                      <a:pt x="69" y="3"/>
                      <a:pt x="69" y="3"/>
                    </a:cubicBezTo>
                    <a:cubicBezTo>
                      <a:pt x="68" y="3"/>
                      <a:pt x="68" y="3"/>
                      <a:pt x="68" y="3"/>
                    </a:cubicBezTo>
                    <a:cubicBezTo>
                      <a:pt x="67" y="3"/>
                      <a:pt x="67" y="3"/>
                      <a:pt x="67" y="3"/>
                    </a:cubicBezTo>
                    <a:cubicBezTo>
                      <a:pt x="65" y="3"/>
                      <a:pt x="65" y="3"/>
                      <a:pt x="65" y="3"/>
                    </a:cubicBezTo>
                    <a:cubicBezTo>
                      <a:pt x="65" y="3"/>
                      <a:pt x="65" y="3"/>
                      <a:pt x="65" y="3"/>
                    </a:cubicBezTo>
                    <a:cubicBezTo>
                      <a:pt x="64" y="3"/>
                      <a:pt x="64" y="3"/>
                      <a:pt x="64" y="3"/>
                    </a:cubicBezTo>
                    <a:cubicBezTo>
                      <a:pt x="64" y="3"/>
                      <a:pt x="63" y="3"/>
                      <a:pt x="63" y="3"/>
                    </a:cubicBezTo>
                    <a:cubicBezTo>
                      <a:pt x="63" y="4"/>
                      <a:pt x="63" y="4"/>
                      <a:pt x="63" y="4"/>
                    </a:cubicBezTo>
                    <a:cubicBezTo>
                      <a:pt x="62" y="5"/>
                      <a:pt x="62" y="5"/>
                      <a:pt x="62" y="5"/>
                    </a:cubicBezTo>
                    <a:cubicBezTo>
                      <a:pt x="61" y="5"/>
                      <a:pt x="61" y="5"/>
                      <a:pt x="61" y="5"/>
                    </a:cubicBezTo>
                    <a:cubicBezTo>
                      <a:pt x="60" y="5"/>
                      <a:pt x="60" y="5"/>
                      <a:pt x="60" y="5"/>
                    </a:cubicBezTo>
                    <a:cubicBezTo>
                      <a:pt x="60" y="4"/>
                      <a:pt x="60" y="4"/>
                      <a:pt x="60" y="4"/>
                    </a:cubicBezTo>
                    <a:cubicBezTo>
                      <a:pt x="58" y="4"/>
                      <a:pt x="58" y="4"/>
                      <a:pt x="58" y="4"/>
                    </a:cubicBezTo>
                    <a:cubicBezTo>
                      <a:pt x="53" y="3"/>
                      <a:pt x="53" y="3"/>
                      <a:pt x="53" y="3"/>
                    </a:cubicBezTo>
                    <a:cubicBezTo>
                      <a:pt x="50" y="3"/>
                      <a:pt x="50" y="3"/>
                      <a:pt x="50" y="3"/>
                    </a:cubicBezTo>
                    <a:cubicBezTo>
                      <a:pt x="46" y="2"/>
                      <a:pt x="46" y="2"/>
                      <a:pt x="46" y="2"/>
                    </a:cubicBezTo>
                    <a:cubicBezTo>
                      <a:pt x="44" y="2"/>
                      <a:pt x="44" y="2"/>
                      <a:pt x="44" y="2"/>
                    </a:cubicBezTo>
                    <a:cubicBezTo>
                      <a:pt x="44" y="2"/>
                      <a:pt x="44" y="2"/>
                      <a:pt x="44" y="2"/>
                    </a:cubicBezTo>
                    <a:cubicBezTo>
                      <a:pt x="41" y="3"/>
                      <a:pt x="41" y="3"/>
                      <a:pt x="41" y="3"/>
                    </a:cubicBezTo>
                    <a:cubicBezTo>
                      <a:pt x="37" y="2"/>
                      <a:pt x="37" y="2"/>
                      <a:pt x="37" y="2"/>
                    </a:cubicBezTo>
                    <a:cubicBezTo>
                      <a:pt x="35" y="0"/>
                      <a:pt x="35" y="0"/>
                      <a:pt x="35" y="0"/>
                    </a:cubicBezTo>
                    <a:cubicBezTo>
                      <a:pt x="33" y="0"/>
                      <a:pt x="33" y="0"/>
                      <a:pt x="33" y="0"/>
                    </a:cubicBezTo>
                    <a:cubicBezTo>
                      <a:pt x="33" y="0"/>
                      <a:pt x="33" y="0"/>
                      <a:pt x="33" y="0"/>
                    </a:cubicBezTo>
                    <a:cubicBezTo>
                      <a:pt x="32" y="0"/>
                      <a:pt x="32" y="0"/>
                      <a:pt x="32" y="0"/>
                    </a:cubicBezTo>
                    <a:cubicBezTo>
                      <a:pt x="31" y="2"/>
                      <a:pt x="31" y="2"/>
                      <a:pt x="31" y="2"/>
                    </a:cubicBezTo>
                    <a:cubicBezTo>
                      <a:pt x="31" y="2"/>
                      <a:pt x="31" y="2"/>
                      <a:pt x="31" y="2"/>
                    </a:cubicBezTo>
                    <a:cubicBezTo>
                      <a:pt x="30" y="3"/>
                      <a:pt x="30" y="3"/>
                      <a:pt x="29" y="3"/>
                    </a:cubicBezTo>
                    <a:cubicBezTo>
                      <a:pt x="28" y="3"/>
                      <a:pt x="26" y="2"/>
                      <a:pt x="25" y="2"/>
                    </a:cubicBezTo>
                    <a:cubicBezTo>
                      <a:pt x="23" y="3"/>
                      <a:pt x="23" y="3"/>
                      <a:pt x="23" y="3"/>
                    </a:cubicBezTo>
                    <a:cubicBezTo>
                      <a:pt x="21" y="3"/>
                      <a:pt x="21" y="3"/>
                      <a:pt x="21" y="3"/>
                    </a:cubicBezTo>
                    <a:cubicBezTo>
                      <a:pt x="21" y="4"/>
                      <a:pt x="21" y="4"/>
                      <a:pt x="21" y="4"/>
                    </a:cubicBezTo>
                    <a:cubicBezTo>
                      <a:pt x="21" y="5"/>
                      <a:pt x="21" y="5"/>
                      <a:pt x="21" y="5"/>
                    </a:cubicBezTo>
                    <a:cubicBezTo>
                      <a:pt x="19" y="7"/>
                      <a:pt x="19" y="7"/>
                      <a:pt x="19" y="7"/>
                    </a:cubicBezTo>
                    <a:cubicBezTo>
                      <a:pt x="18" y="8"/>
                      <a:pt x="18" y="8"/>
                      <a:pt x="18" y="8"/>
                    </a:cubicBezTo>
                    <a:cubicBezTo>
                      <a:pt x="18" y="8"/>
                      <a:pt x="18" y="9"/>
                      <a:pt x="18" y="10"/>
                    </a:cubicBezTo>
                    <a:cubicBezTo>
                      <a:pt x="18" y="11"/>
                      <a:pt x="18" y="11"/>
                      <a:pt x="18" y="11"/>
                    </a:cubicBezTo>
                    <a:cubicBezTo>
                      <a:pt x="15" y="12"/>
                      <a:pt x="15" y="12"/>
                      <a:pt x="15" y="12"/>
                    </a:cubicBezTo>
                    <a:cubicBezTo>
                      <a:pt x="15" y="13"/>
                      <a:pt x="15" y="13"/>
                      <a:pt x="15" y="13"/>
                    </a:cubicBezTo>
                    <a:cubicBezTo>
                      <a:pt x="14" y="13"/>
                      <a:pt x="14" y="13"/>
                      <a:pt x="14" y="13"/>
                    </a:cubicBezTo>
                    <a:cubicBezTo>
                      <a:pt x="10" y="11"/>
                      <a:pt x="10" y="11"/>
                      <a:pt x="10" y="11"/>
                    </a:cubicBezTo>
                    <a:cubicBezTo>
                      <a:pt x="5" y="4"/>
                      <a:pt x="5" y="4"/>
                      <a:pt x="5" y="4"/>
                    </a:cubicBezTo>
                    <a:cubicBezTo>
                      <a:pt x="4" y="4"/>
                      <a:pt x="4" y="4"/>
                      <a:pt x="4" y="4"/>
                    </a:cubicBezTo>
                    <a:cubicBezTo>
                      <a:pt x="3" y="5"/>
                      <a:pt x="1" y="5"/>
                      <a:pt x="1" y="6"/>
                    </a:cubicBezTo>
                    <a:cubicBezTo>
                      <a:pt x="1" y="6"/>
                      <a:pt x="1" y="6"/>
                      <a:pt x="1" y="6"/>
                    </a:cubicBezTo>
                    <a:cubicBezTo>
                      <a:pt x="1" y="6"/>
                      <a:pt x="1" y="7"/>
                      <a:pt x="1" y="9"/>
                    </a:cubicBezTo>
                    <a:cubicBezTo>
                      <a:pt x="1" y="9"/>
                      <a:pt x="1" y="9"/>
                      <a:pt x="1" y="9"/>
                    </a:cubicBezTo>
                    <a:cubicBezTo>
                      <a:pt x="0" y="11"/>
                      <a:pt x="0" y="11"/>
                      <a:pt x="0" y="11"/>
                    </a:cubicBezTo>
                    <a:cubicBezTo>
                      <a:pt x="1" y="13"/>
                      <a:pt x="1" y="13"/>
                      <a:pt x="1" y="13"/>
                    </a:cubicBezTo>
                    <a:cubicBezTo>
                      <a:pt x="1" y="15"/>
                      <a:pt x="1" y="15"/>
                      <a:pt x="1" y="15"/>
                    </a:cubicBezTo>
                    <a:cubicBezTo>
                      <a:pt x="1" y="16"/>
                      <a:pt x="1" y="16"/>
                      <a:pt x="1" y="16"/>
                    </a:cubicBezTo>
                    <a:cubicBezTo>
                      <a:pt x="1" y="16"/>
                      <a:pt x="2" y="17"/>
                      <a:pt x="2" y="18"/>
                    </a:cubicBezTo>
                    <a:cubicBezTo>
                      <a:pt x="2" y="18"/>
                      <a:pt x="2" y="20"/>
                      <a:pt x="1" y="21"/>
                    </a:cubicBezTo>
                    <a:cubicBezTo>
                      <a:pt x="1" y="21"/>
                      <a:pt x="1" y="22"/>
                      <a:pt x="1" y="22"/>
                    </a:cubicBezTo>
                    <a:cubicBezTo>
                      <a:pt x="1" y="22"/>
                      <a:pt x="1" y="22"/>
                      <a:pt x="1" y="22"/>
                    </a:cubicBezTo>
                    <a:cubicBezTo>
                      <a:pt x="1" y="22"/>
                      <a:pt x="1" y="22"/>
                      <a:pt x="1" y="22"/>
                    </a:cubicBezTo>
                    <a:cubicBezTo>
                      <a:pt x="5" y="22"/>
                      <a:pt x="5" y="22"/>
                      <a:pt x="5" y="22"/>
                    </a:cubicBezTo>
                    <a:cubicBezTo>
                      <a:pt x="5" y="22"/>
                      <a:pt x="5" y="22"/>
                      <a:pt x="5" y="22"/>
                    </a:cubicBezTo>
                    <a:cubicBezTo>
                      <a:pt x="6" y="23"/>
                      <a:pt x="7" y="24"/>
                      <a:pt x="8" y="25"/>
                    </a:cubicBezTo>
                    <a:cubicBezTo>
                      <a:pt x="10" y="26"/>
                      <a:pt x="10" y="26"/>
                      <a:pt x="10" y="26"/>
                    </a:cubicBezTo>
                    <a:cubicBezTo>
                      <a:pt x="10" y="27"/>
                      <a:pt x="10" y="27"/>
                      <a:pt x="10" y="27"/>
                    </a:cubicBezTo>
                    <a:cubicBezTo>
                      <a:pt x="10" y="28"/>
                      <a:pt x="10" y="29"/>
                      <a:pt x="10" y="29"/>
                    </a:cubicBezTo>
                    <a:cubicBezTo>
                      <a:pt x="12" y="29"/>
                      <a:pt x="12" y="29"/>
                      <a:pt x="12" y="29"/>
                    </a:cubicBezTo>
                    <a:cubicBezTo>
                      <a:pt x="13" y="30"/>
                      <a:pt x="13" y="30"/>
                      <a:pt x="13" y="30"/>
                    </a:cubicBezTo>
                    <a:cubicBezTo>
                      <a:pt x="14" y="31"/>
                      <a:pt x="15" y="33"/>
                      <a:pt x="14" y="34"/>
                    </a:cubicBezTo>
                    <a:cubicBezTo>
                      <a:pt x="14" y="34"/>
                      <a:pt x="15" y="34"/>
                      <a:pt x="15" y="35"/>
                    </a:cubicBezTo>
                    <a:cubicBezTo>
                      <a:pt x="15" y="35"/>
                      <a:pt x="15" y="36"/>
                      <a:pt x="15" y="36"/>
                    </a:cubicBezTo>
                    <a:cubicBezTo>
                      <a:pt x="15" y="37"/>
                      <a:pt x="15" y="37"/>
                      <a:pt x="15" y="37"/>
                    </a:cubicBezTo>
                    <a:cubicBezTo>
                      <a:pt x="16" y="37"/>
                      <a:pt x="16" y="38"/>
                      <a:pt x="17" y="38"/>
                    </a:cubicBezTo>
                    <a:cubicBezTo>
                      <a:pt x="18" y="39"/>
                      <a:pt x="18" y="39"/>
                      <a:pt x="18" y="39"/>
                    </a:cubicBezTo>
                    <a:cubicBezTo>
                      <a:pt x="17" y="42"/>
                      <a:pt x="17" y="42"/>
                      <a:pt x="17" y="42"/>
                    </a:cubicBezTo>
                    <a:cubicBezTo>
                      <a:pt x="18" y="43"/>
                      <a:pt x="18" y="43"/>
                      <a:pt x="18" y="43"/>
                    </a:cubicBezTo>
                    <a:cubicBezTo>
                      <a:pt x="21" y="46"/>
                      <a:pt x="21" y="46"/>
                      <a:pt x="21" y="46"/>
                    </a:cubicBezTo>
                    <a:cubicBezTo>
                      <a:pt x="23" y="49"/>
                      <a:pt x="23" y="49"/>
                      <a:pt x="23" y="49"/>
                    </a:cubicBezTo>
                    <a:cubicBezTo>
                      <a:pt x="24" y="49"/>
                      <a:pt x="24" y="49"/>
                      <a:pt x="24" y="49"/>
                    </a:cubicBezTo>
                    <a:cubicBezTo>
                      <a:pt x="25" y="51"/>
                      <a:pt x="25" y="51"/>
                      <a:pt x="25" y="51"/>
                    </a:cubicBezTo>
                    <a:cubicBezTo>
                      <a:pt x="27" y="52"/>
                      <a:pt x="27" y="52"/>
                      <a:pt x="27" y="52"/>
                    </a:cubicBezTo>
                    <a:cubicBezTo>
                      <a:pt x="29" y="55"/>
                      <a:pt x="29" y="55"/>
                      <a:pt x="29" y="55"/>
                    </a:cubicBezTo>
                    <a:cubicBezTo>
                      <a:pt x="31" y="56"/>
                      <a:pt x="31" y="56"/>
                      <a:pt x="31" y="56"/>
                    </a:cubicBezTo>
                    <a:cubicBezTo>
                      <a:pt x="31" y="58"/>
                      <a:pt x="31" y="58"/>
                      <a:pt x="31" y="58"/>
                    </a:cubicBezTo>
                    <a:cubicBezTo>
                      <a:pt x="34" y="58"/>
                      <a:pt x="34" y="58"/>
                      <a:pt x="34" y="58"/>
                    </a:cubicBezTo>
                    <a:cubicBezTo>
                      <a:pt x="34" y="60"/>
                      <a:pt x="34" y="60"/>
                      <a:pt x="34" y="60"/>
                    </a:cubicBezTo>
                    <a:cubicBezTo>
                      <a:pt x="35" y="60"/>
                      <a:pt x="35" y="60"/>
                      <a:pt x="35" y="60"/>
                    </a:cubicBezTo>
                    <a:cubicBezTo>
                      <a:pt x="37" y="62"/>
                      <a:pt x="37" y="62"/>
                      <a:pt x="37" y="62"/>
                    </a:cubicBezTo>
                    <a:cubicBezTo>
                      <a:pt x="41" y="63"/>
                      <a:pt x="41" y="63"/>
                      <a:pt x="41" y="63"/>
                    </a:cubicBezTo>
                    <a:cubicBezTo>
                      <a:pt x="42" y="64"/>
                      <a:pt x="42" y="64"/>
                      <a:pt x="42" y="64"/>
                    </a:cubicBezTo>
                    <a:cubicBezTo>
                      <a:pt x="44" y="67"/>
                      <a:pt x="44" y="67"/>
                      <a:pt x="44" y="67"/>
                    </a:cubicBezTo>
                    <a:cubicBezTo>
                      <a:pt x="45" y="67"/>
                      <a:pt x="45" y="67"/>
                      <a:pt x="45" y="67"/>
                    </a:cubicBezTo>
                    <a:cubicBezTo>
                      <a:pt x="47" y="69"/>
                      <a:pt x="47" y="69"/>
                      <a:pt x="47" y="69"/>
                    </a:cubicBezTo>
                    <a:cubicBezTo>
                      <a:pt x="47" y="69"/>
                      <a:pt x="47" y="70"/>
                      <a:pt x="48" y="70"/>
                    </a:cubicBezTo>
                    <a:cubicBezTo>
                      <a:pt x="48" y="71"/>
                      <a:pt x="50" y="71"/>
                      <a:pt x="52" y="72"/>
                    </a:cubicBezTo>
                    <a:cubicBezTo>
                      <a:pt x="53" y="72"/>
                      <a:pt x="53" y="72"/>
                      <a:pt x="53" y="72"/>
                    </a:cubicBezTo>
                    <a:cubicBezTo>
                      <a:pt x="53" y="73"/>
                      <a:pt x="53" y="73"/>
                      <a:pt x="53" y="73"/>
                    </a:cubicBezTo>
                    <a:cubicBezTo>
                      <a:pt x="54" y="76"/>
                      <a:pt x="54" y="76"/>
                      <a:pt x="54" y="76"/>
                    </a:cubicBezTo>
                    <a:cubicBezTo>
                      <a:pt x="55" y="78"/>
                      <a:pt x="55" y="78"/>
                      <a:pt x="55" y="78"/>
                    </a:cubicBezTo>
                    <a:cubicBezTo>
                      <a:pt x="55" y="78"/>
                      <a:pt x="55" y="78"/>
                      <a:pt x="55" y="78"/>
                    </a:cubicBezTo>
                    <a:cubicBezTo>
                      <a:pt x="63" y="84"/>
                      <a:pt x="63" y="84"/>
                      <a:pt x="63" y="84"/>
                    </a:cubicBezTo>
                    <a:cubicBezTo>
                      <a:pt x="64" y="86"/>
                      <a:pt x="64" y="86"/>
                      <a:pt x="64" y="86"/>
                    </a:cubicBezTo>
                    <a:cubicBezTo>
                      <a:pt x="68" y="87"/>
                      <a:pt x="68" y="87"/>
                      <a:pt x="68" y="87"/>
                    </a:cubicBezTo>
                    <a:cubicBezTo>
                      <a:pt x="67" y="89"/>
                      <a:pt x="67" y="89"/>
                      <a:pt x="67" y="89"/>
                    </a:cubicBezTo>
                    <a:cubicBezTo>
                      <a:pt x="67" y="89"/>
                      <a:pt x="67" y="89"/>
                      <a:pt x="67" y="90"/>
                    </a:cubicBezTo>
                    <a:cubicBezTo>
                      <a:pt x="67" y="90"/>
                      <a:pt x="67" y="90"/>
                      <a:pt x="67" y="90"/>
                    </a:cubicBezTo>
                    <a:cubicBezTo>
                      <a:pt x="68" y="90"/>
                      <a:pt x="68" y="90"/>
                      <a:pt x="68" y="90"/>
                    </a:cubicBezTo>
                    <a:cubicBezTo>
                      <a:pt x="71" y="90"/>
                      <a:pt x="71" y="90"/>
                      <a:pt x="71" y="90"/>
                    </a:cubicBezTo>
                    <a:cubicBezTo>
                      <a:pt x="71" y="92"/>
                      <a:pt x="71" y="92"/>
                      <a:pt x="71" y="92"/>
                    </a:cubicBezTo>
                    <a:cubicBezTo>
                      <a:pt x="71" y="92"/>
                      <a:pt x="71" y="93"/>
                      <a:pt x="71" y="94"/>
                    </a:cubicBezTo>
                    <a:cubicBezTo>
                      <a:pt x="73" y="94"/>
                      <a:pt x="73" y="94"/>
                      <a:pt x="73" y="94"/>
                    </a:cubicBezTo>
                    <a:cubicBezTo>
                      <a:pt x="78" y="97"/>
                      <a:pt x="78" y="97"/>
                      <a:pt x="78" y="97"/>
                    </a:cubicBezTo>
                    <a:cubicBezTo>
                      <a:pt x="79" y="99"/>
                      <a:pt x="79" y="99"/>
                      <a:pt x="79" y="99"/>
                    </a:cubicBezTo>
                    <a:cubicBezTo>
                      <a:pt x="80" y="100"/>
                      <a:pt x="80" y="100"/>
                      <a:pt x="80" y="100"/>
                    </a:cubicBezTo>
                    <a:cubicBezTo>
                      <a:pt x="84" y="102"/>
                      <a:pt x="84" y="102"/>
                      <a:pt x="84" y="102"/>
                    </a:cubicBezTo>
                    <a:cubicBezTo>
                      <a:pt x="89" y="104"/>
                      <a:pt x="89" y="104"/>
                      <a:pt x="89" y="104"/>
                    </a:cubicBezTo>
                    <a:cubicBezTo>
                      <a:pt x="90" y="105"/>
                      <a:pt x="92" y="106"/>
                      <a:pt x="92" y="106"/>
                    </a:cubicBezTo>
                    <a:cubicBezTo>
                      <a:pt x="93" y="106"/>
                      <a:pt x="93" y="107"/>
                      <a:pt x="94" y="108"/>
                    </a:cubicBezTo>
                    <a:cubicBezTo>
                      <a:pt x="94" y="108"/>
                      <a:pt x="94" y="108"/>
                      <a:pt x="94" y="108"/>
                    </a:cubicBezTo>
                    <a:cubicBezTo>
                      <a:pt x="97" y="108"/>
                      <a:pt x="97" y="108"/>
                      <a:pt x="97" y="108"/>
                    </a:cubicBezTo>
                    <a:cubicBezTo>
                      <a:pt x="97" y="109"/>
                      <a:pt x="97" y="109"/>
                      <a:pt x="97" y="109"/>
                    </a:cubicBezTo>
                    <a:cubicBezTo>
                      <a:pt x="98" y="107"/>
                      <a:pt x="98" y="107"/>
                      <a:pt x="98" y="107"/>
                    </a:cubicBezTo>
                    <a:cubicBezTo>
                      <a:pt x="99" y="108"/>
                      <a:pt x="99" y="108"/>
                      <a:pt x="99" y="108"/>
                    </a:cubicBezTo>
                    <a:cubicBezTo>
                      <a:pt x="99" y="106"/>
                      <a:pt x="99" y="106"/>
                      <a:pt x="99" y="106"/>
                    </a:cubicBezTo>
                    <a:cubicBezTo>
                      <a:pt x="100" y="105"/>
                      <a:pt x="100" y="105"/>
                      <a:pt x="100" y="105"/>
                    </a:cubicBezTo>
                    <a:cubicBezTo>
                      <a:pt x="100" y="103"/>
                      <a:pt x="100" y="103"/>
                      <a:pt x="100" y="103"/>
                    </a:cubicBezTo>
                    <a:cubicBezTo>
                      <a:pt x="100" y="102"/>
                      <a:pt x="100" y="102"/>
                      <a:pt x="100" y="102"/>
                    </a:cubicBezTo>
                    <a:cubicBezTo>
                      <a:pt x="100" y="101"/>
                      <a:pt x="100" y="101"/>
                      <a:pt x="100" y="101"/>
                    </a:cubicBezTo>
                    <a:cubicBezTo>
                      <a:pt x="99" y="101"/>
                      <a:pt x="99" y="101"/>
                      <a:pt x="99" y="101"/>
                    </a:cubicBezTo>
                    <a:cubicBezTo>
                      <a:pt x="98" y="101"/>
                      <a:pt x="98" y="101"/>
                      <a:pt x="98" y="101"/>
                    </a:cubicBezTo>
                    <a:cubicBezTo>
                      <a:pt x="96" y="97"/>
                      <a:pt x="96" y="97"/>
                      <a:pt x="96" y="97"/>
                    </a:cubicBezTo>
                    <a:cubicBezTo>
                      <a:pt x="96" y="96"/>
                      <a:pt x="96" y="96"/>
                      <a:pt x="96" y="96"/>
                    </a:cubicBezTo>
                    <a:cubicBezTo>
                      <a:pt x="97" y="95"/>
                      <a:pt x="97" y="95"/>
                      <a:pt x="97" y="95"/>
                    </a:cubicBezTo>
                    <a:cubicBezTo>
                      <a:pt x="95" y="93"/>
                      <a:pt x="95" y="93"/>
                      <a:pt x="95" y="93"/>
                    </a:cubicBezTo>
                    <a:cubicBezTo>
                      <a:pt x="94" y="92"/>
                      <a:pt x="94" y="92"/>
                      <a:pt x="94" y="92"/>
                    </a:cubicBezTo>
                    <a:cubicBezTo>
                      <a:pt x="94" y="89"/>
                      <a:pt x="94" y="89"/>
                      <a:pt x="94" y="89"/>
                    </a:cubicBezTo>
                    <a:cubicBezTo>
                      <a:pt x="97" y="88"/>
                      <a:pt x="97" y="88"/>
                      <a:pt x="97" y="88"/>
                    </a:cubicBezTo>
                    <a:cubicBezTo>
                      <a:pt x="101" y="88"/>
                      <a:pt x="101" y="88"/>
                      <a:pt x="101" y="88"/>
                    </a:cubicBezTo>
                    <a:cubicBezTo>
                      <a:pt x="100" y="85"/>
                      <a:pt x="100" y="85"/>
                      <a:pt x="100" y="85"/>
                    </a:cubicBezTo>
                    <a:cubicBezTo>
                      <a:pt x="99" y="84"/>
                      <a:pt x="99" y="84"/>
                      <a:pt x="99" y="84"/>
                    </a:cubicBezTo>
                    <a:cubicBezTo>
                      <a:pt x="100" y="81"/>
                      <a:pt x="100" y="81"/>
                      <a:pt x="100" y="81"/>
                    </a:cubicBezTo>
                    <a:cubicBezTo>
                      <a:pt x="101" y="79"/>
                      <a:pt x="101" y="79"/>
                      <a:pt x="101" y="79"/>
                    </a:cubicBezTo>
                    <a:cubicBezTo>
                      <a:pt x="100" y="78"/>
                      <a:pt x="100" y="78"/>
                      <a:pt x="100" y="78"/>
                    </a:cubicBezTo>
                    <a:cubicBezTo>
                      <a:pt x="104" y="74"/>
                      <a:pt x="104" y="74"/>
                      <a:pt x="104" y="74"/>
                    </a:cubicBezTo>
                    <a:cubicBezTo>
                      <a:pt x="104" y="73"/>
                      <a:pt x="104" y="73"/>
                      <a:pt x="104" y="73"/>
                    </a:cubicBezTo>
                    <a:cubicBezTo>
                      <a:pt x="106" y="72"/>
                      <a:pt x="106" y="72"/>
                      <a:pt x="106" y="72"/>
                    </a:cubicBezTo>
                    <a:cubicBezTo>
                      <a:pt x="107" y="73"/>
                      <a:pt x="107" y="73"/>
                      <a:pt x="107" y="73"/>
                    </a:cubicBezTo>
                    <a:cubicBezTo>
                      <a:pt x="108" y="74"/>
                      <a:pt x="108" y="74"/>
                      <a:pt x="108" y="74"/>
                    </a:cubicBezTo>
                    <a:cubicBezTo>
                      <a:pt x="109" y="75"/>
                      <a:pt x="109" y="75"/>
                      <a:pt x="109" y="75"/>
                    </a:cubicBezTo>
                    <a:cubicBezTo>
                      <a:pt x="110" y="76"/>
                      <a:pt x="110" y="76"/>
                      <a:pt x="110" y="76"/>
                    </a:cubicBezTo>
                    <a:cubicBezTo>
                      <a:pt x="111" y="74"/>
                      <a:pt x="111" y="74"/>
                      <a:pt x="111" y="74"/>
                    </a:cubicBezTo>
                    <a:cubicBezTo>
                      <a:pt x="112" y="73"/>
                      <a:pt x="112" y="73"/>
                      <a:pt x="112" y="73"/>
                    </a:cubicBezTo>
                    <a:cubicBezTo>
                      <a:pt x="111" y="72"/>
                      <a:pt x="111" y="72"/>
                      <a:pt x="111" y="72"/>
                    </a:cubicBezTo>
                    <a:cubicBezTo>
                      <a:pt x="110" y="71"/>
                      <a:pt x="110" y="71"/>
                      <a:pt x="110" y="71"/>
                    </a:cubicBezTo>
                    <a:cubicBezTo>
                      <a:pt x="110" y="70"/>
                      <a:pt x="110" y="70"/>
                      <a:pt x="110" y="70"/>
                    </a:cubicBezTo>
                    <a:cubicBezTo>
                      <a:pt x="109" y="69"/>
                      <a:pt x="109" y="69"/>
                      <a:pt x="109" y="69"/>
                    </a:cubicBezTo>
                    <a:cubicBezTo>
                      <a:pt x="109" y="69"/>
                      <a:pt x="108" y="68"/>
                      <a:pt x="108" y="68"/>
                    </a:cubicBezTo>
                    <a:cubicBezTo>
                      <a:pt x="108" y="68"/>
                      <a:pt x="107" y="68"/>
                      <a:pt x="107" y="68"/>
                    </a:cubicBezTo>
                    <a:cubicBezTo>
                      <a:pt x="107" y="67"/>
                      <a:pt x="107" y="67"/>
                      <a:pt x="107" y="67"/>
                    </a:cubicBezTo>
                    <a:cubicBezTo>
                      <a:pt x="107" y="67"/>
                      <a:pt x="106" y="67"/>
                      <a:pt x="106" y="67"/>
                    </a:cubicBezTo>
                    <a:cubicBezTo>
                      <a:pt x="106" y="67"/>
                      <a:pt x="106" y="66"/>
                      <a:pt x="106" y="66"/>
                    </a:cubicBezTo>
                    <a:cubicBezTo>
                      <a:pt x="107" y="65"/>
                      <a:pt x="107" y="65"/>
                      <a:pt x="107" y="65"/>
                    </a:cubicBezTo>
                    <a:cubicBezTo>
                      <a:pt x="108" y="64"/>
                      <a:pt x="108" y="64"/>
                      <a:pt x="108" y="64"/>
                    </a:cubicBezTo>
                    <a:cubicBezTo>
                      <a:pt x="109" y="64"/>
                      <a:pt x="109" y="64"/>
                      <a:pt x="109" y="64"/>
                    </a:cubicBezTo>
                    <a:cubicBezTo>
                      <a:pt x="110" y="65"/>
                      <a:pt x="110" y="65"/>
                      <a:pt x="110" y="65"/>
                    </a:cubicBezTo>
                    <a:cubicBezTo>
                      <a:pt x="110" y="65"/>
                      <a:pt x="110" y="65"/>
                      <a:pt x="110" y="65"/>
                    </a:cubicBezTo>
                    <a:cubicBezTo>
                      <a:pt x="110" y="65"/>
                      <a:pt x="111" y="64"/>
                      <a:pt x="111" y="64"/>
                    </a:cubicBezTo>
                    <a:cubicBezTo>
                      <a:pt x="111" y="64"/>
                      <a:pt x="113" y="63"/>
                      <a:pt x="113" y="63"/>
                    </a:cubicBezTo>
                    <a:cubicBezTo>
                      <a:pt x="114" y="63"/>
                      <a:pt x="114" y="63"/>
                      <a:pt x="114" y="63"/>
                    </a:cubicBezTo>
                    <a:cubicBezTo>
                      <a:pt x="115" y="63"/>
                      <a:pt x="116" y="62"/>
                      <a:pt x="116" y="62"/>
                    </a:cubicBezTo>
                    <a:cubicBezTo>
                      <a:pt x="118" y="60"/>
                      <a:pt x="118" y="60"/>
                      <a:pt x="118" y="60"/>
                    </a:cubicBezTo>
                    <a:cubicBezTo>
                      <a:pt x="118" y="60"/>
                      <a:pt x="118" y="60"/>
                      <a:pt x="119" y="60"/>
                    </a:cubicBezTo>
                    <a:cubicBezTo>
                      <a:pt x="120" y="61"/>
                      <a:pt x="121" y="61"/>
                      <a:pt x="122" y="61"/>
                    </a:cubicBezTo>
                    <a:cubicBezTo>
                      <a:pt x="123" y="61"/>
                      <a:pt x="123" y="62"/>
                      <a:pt x="123" y="60"/>
                    </a:cubicBezTo>
                    <a:cubicBezTo>
                      <a:pt x="124" y="57"/>
                      <a:pt x="123" y="56"/>
                      <a:pt x="123" y="56"/>
                    </a:cubicBezTo>
                    <a:cubicBezTo>
                      <a:pt x="120" y="53"/>
                      <a:pt x="120" y="53"/>
                      <a:pt x="120" y="53"/>
                    </a:cubicBezTo>
                    <a:cubicBezTo>
                      <a:pt x="120" y="53"/>
                      <a:pt x="120" y="52"/>
                      <a:pt x="119" y="51"/>
                    </a:cubicBezTo>
                    <a:cubicBezTo>
                      <a:pt x="118" y="50"/>
                      <a:pt x="117" y="49"/>
                      <a:pt x="117" y="49"/>
                    </a:cubicBezTo>
                    <a:cubicBezTo>
                      <a:pt x="117" y="49"/>
                      <a:pt x="114" y="47"/>
                      <a:pt x="114" y="47"/>
                    </a:cubicBezTo>
                    <a:cubicBezTo>
                      <a:pt x="114" y="47"/>
                      <a:pt x="113" y="46"/>
                      <a:pt x="113" y="46"/>
                    </a:cubicBezTo>
                    <a:cubicBezTo>
                      <a:pt x="113" y="45"/>
                      <a:pt x="113" y="44"/>
                      <a:pt x="113" y="44"/>
                    </a:cubicBezTo>
                    <a:cubicBezTo>
                      <a:pt x="114" y="44"/>
                      <a:pt x="114" y="43"/>
                      <a:pt x="114" y="4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89" name="Freeform 152"/>
              <p:cNvSpPr>
                <a:spLocks/>
              </p:cNvSpPr>
              <p:nvPr/>
            </p:nvSpPr>
            <p:spPr bwMode="auto">
              <a:xfrm>
                <a:off x="3258" y="2773"/>
                <a:ext cx="123" cy="138"/>
              </a:xfrm>
              <a:custGeom>
                <a:avLst/>
                <a:gdLst>
                  <a:gd name="T0" fmla="*/ 52 w 61"/>
                  <a:gd name="T1" fmla="*/ 16 h 69"/>
                  <a:gd name="T2" fmla="*/ 44 w 61"/>
                  <a:gd name="T3" fmla="*/ 13 h 69"/>
                  <a:gd name="T4" fmla="*/ 42 w 61"/>
                  <a:gd name="T5" fmla="*/ 12 h 69"/>
                  <a:gd name="T6" fmla="*/ 36 w 61"/>
                  <a:gd name="T7" fmla="*/ 10 h 69"/>
                  <a:gd name="T8" fmla="*/ 32 w 61"/>
                  <a:gd name="T9" fmla="*/ 10 h 69"/>
                  <a:gd name="T10" fmla="*/ 29 w 61"/>
                  <a:gd name="T11" fmla="*/ 8 h 69"/>
                  <a:gd name="T12" fmla="*/ 25 w 61"/>
                  <a:gd name="T13" fmla="*/ 5 h 69"/>
                  <a:gd name="T14" fmla="*/ 22 w 61"/>
                  <a:gd name="T15" fmla="*/ 3 h 69"/>
                  <a:gd name="T16" fmla="*/ 17 w 61"/>
                  <a:gd name="T17" fmla="*/ 0 h 69"/>
                  <a:gd name="T18" fmla="*/ 17 w 61"/>
                  <a:gd name="T19" fmla="*/ 0 h 69"/>
                  <a:gd name="T20" fmla="*/ 15 w 61"/>
                  <a:gd name="T21" fmla="*/ 1 h 69"/>
                  <a:gd name="T22" fmla="*/ 15 w 61"/>
                  <a:gd name="T23" fmla="*/ 4 h 69"/>
                  <a:gd name="T24" fmla="*/ 14 w 61"/>
                  <a:gd name="T25" fmla="*/ 12 h 69"/>
                  <a:gd name="T26" fmla="*/ 6 w 61"/>
                  <a:gd name="T27" fmla="*/ 12 h 69"/>
                  <a:gd name="T28" fmla="*/ 5 w 61"/>
                  <a:gd name="T29" fmla="*/ 17 h 69"/>
                  <a:gd name="T30" fmla="*/ 0 w 61"/>
                  <a:gd name="T31" fmla="*/ 25 h 69"/>
                  <a:gd name="T32" fmla="*/ 1 w 61"/>
                  <a:gd name="T33" fmla="*/ 31 h 69"/>
                  <a:gd name="T34" fmla="*/ 5 w 61"/>
                  <a:gd name="T35" fmla="*/ 36 h 69"/>
                  <a:gd name="T36" fmla="*/ 4 w 61"/>
                  <a:gd name="T37" fmla="*/ 41 h 69"/>
                  <a:gd name="T38" fmla="*/ 2 w 61"/>
                  <a:gd name="T39" fmla="*/ 44 h 69"/>
                  <a:gd name="T40" fmla="*/ 0 w 61"/>
                  <a:gd name="T41" fmla="*/ 45 h 69"/>
                  <a:gd name="T42" fmla="*/ 7 w 61"/>
                  <a:gd name="T43" fmla="*/ 47 h 69"/>
                  <a:gd name="T44" fmla="*/ 7 w 61"/>
                  <a:gd name="T45" fmla="*/ 44 h 69"/>
                  <a:gd name="T46" fmla="*/ 11 w 61"/>
                  <a:gd name="T47" fmla="*/ 44 h 69"/>
                  <a:gd name="T48" fmla="*/ 9 w 61"/>
                  <a:gd name="T49" fmla="*/ 46 h 69"/>
                  <a:gd name="T50" fmla="*/ 8 w 61"/>
                  <a:gd name="T51" fmla="*/ 49 h 69"/>
                  <a:gd name="T52" fmla="*/ 4 w 61"/>
                  <a:gd name="T53" fmla="*/ 48 h 69"/>
                  <a:gd name="T54" fmla="*/ 7 w 61"/>
                  <a:gd name="T55" fmla="*/ 49 h 69"/>
                  <a:gd name="T56" fmla="*/ 10 w 61"/>
                  <a:gd name="T57" fmla="*/ 51 h 69"/>
                  <a:gd name="T58" fmla="*/ 15 w 61"/>
                  <a:gd name="T59" fmla="*/ 52 h 69"/>
                  <a:gd name="T60" fmla="*/ 20 w 61"/>
                  <a:gd name="T61" fmla="*/ 57 h 69"/>
                  <a:gd name="T62" fmla="*/ 23 w 61"/>
                  <a:gd name="T63" fmla="*/ 59 h 69"/>
                  <a:gd name="T64" fmla="*/ 25 w 61"/>
                  <a:gd name="T65" fmla="*/ 61 h 69"/>
                  <a:gd name="T66" fmla="*/ 26 w 61"/>
                  <a:gd name="T67" fmla="*/ 64 h 69"/>
                  <a:gd name="T68" fmla="*/ 29 w 61"/>
                  <a:gd name="T69" fmla="*/ 66 h 69"/>
                  <a:gd name="T70" fmla="*/ 31 w 61"/>
                  <a:gd name="T71" fmla="*/ 67 h 69"/>
                  <a:gd name="T72" fmla="*/ 34 w 61"/>
                  <a:gd name="T73" fmla="*/ 68 h 69"/>
                  <a:gd name="T74" fmla="*/ 32 w 61"/>
                  <a:gd name="T75" fmla="*/ 65 h 69"/>
                  <a:gd name="T76" fmla="*/ 33 w 61"/>
                  <a:gd name="T77" fmla="*/ 62 h 69"/>
                  <a:gd name="T78" fmla="*/ 33 w 61"/>
                  <a:gd name="T79" fmla="*/ 58 h 69"/>
                  <a:gd name="T80" fmla="*/ 30 w 61"/>
                  <a:gd name="T81" fmla="*/ 55 h 69"/>
                  <a:gd name="T82" fmla="*/ 31 w 61"/>
                  <a:gd name="T83" fmla="*/ 51 h 69"/>
                  <a:gd name="T84" fmla="*/ 32 w 61"/>
                  <a:gd name="T85" fmla="*/ 47 h 69"/>
                  <a:gd name="T86" fmla="*/ 33 w 61"/>
                  <a:gd name="T87" fmla="*/ 44 h 69"/>
                  <a:gd name="T88" fmla="*/ 36 w 61"/>
                  <a:gd name="T89" fmla="*/ 40 h 69"/>
                  <a:gd name="T90" fmla="*/ 37 w 61"/>
                  <a:gd name="T91" fmla="*/ 36 h 69"/>
                  <a:gd name="T92" fmla="*/ 42 w 61"/>
                  <a:gd name="T93" fmla="*/ 33 h 69"/>
                  <a:gd name="T94" fmla="*/ 43 w 61"/>
                  <a:gd name="T95" fmla="*/ 36 h 69"/>
                  <a:gd name="T96" fmla="*/ 44 w 61"/>
                  <a:gd name="T97" fmla="*/ 39 h 69"/>
                  <a:gd name="T98" fmla="*/ 47 w 61"/>
                  <a:gd name="T99" fmla="*/ 40 h 69"/>
                  <a:gd name="T100" fmla="*/ 52 w 61"/>
                  <a:gd name="T101" fmla="*/ 36 h 69"/>
                  <a:gd name="T102" fmla="*/ 52 w 61"/>
                  <a:gd name="T103" fmla="*/ 31 h 69"/>
                  <a:gd name="T104" fmla="*/ 51 w 61"/>
                  <a:gd name="T105" fmla="*/ 30 h 69"/>
                  <a:gd name="T106" fmla="*/ 55 w 61"/>
                  <a:gd name="T107" fmla="*/ 24 h 69"/>
                  <a:gd name="T108" fmla="*/ 61 w 61"/>
                  <a:gd name="T109" fmla="*/ 22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61" h="69">
                    <a:moveTo>
                      <a:pt x="56" y="18"/>
                    </a:moveTo>
                    <a:cubicBezTo>
                      <a:pt x="56" y="18"/>
                      <a:pt x="56" y="18"/>
                      <a:pt x="55" y="17"/>
                    </a:cubicBezTo>
                    <a:cubicBezTo>
                      <a:pt x="54" y="17"/>
                      <a:pt x="52" y="16"/>
                      <a:pt x="52" y="16"/>
                    </a:cubicBezTo>
                    <a:cubicBezTo>
                      <a:pt x="50" y="16"/>
                      <a:pt x="50" y="16"/>
                      <a:pt x="50" y="16"/>
                    </a:cubicBezTo>
                    <a:cubicBezTo>
                      <a:pt x="50" y="16"/>
                      <a:pt x="47" y="14"/>
                      <a:pt x="47" y="14"/>
                    </a:cubicBezTo>
                    <a:cubicBezTo>
                      <a:pt x="47" y="14"/>
                      <a:pt x="44" y="13"/>
                      <a:pt x="44" y="13"/>
                    </a:cubicBezTo>
                    <a:cubicBezTo>
                      <a:pt x="44" y="11"/>
                      <a:pt x="44" y="11"/>
                      <a:pt x="44" y="11"/>
                    </a:cubicBezTo>
                    <a:cubicBezTo>
                      <a:pt x="44" y="11"/>
                      <a:pt x="43" y="11"/>
                      <a:pt x="43" y="11"/>
                    </a:cubicBezTo>
                    <a:cubicBezTo>
                      <a:pt x="43" y="11"/>
                      <a:pt x="42" y="12"/>
                      <a:pt x="42" y="12"/>
                    </a:cubicBezTo>
                    <a:cubicBezTo>
                      <a:pt x="39" y="13"/>
                      <a:pt x="39" y="13"/>
                      <a:pt x="39" y="13"/>
                    </a:cubicBezTo>
                    <a:cubicBezTo>
                      <a:pt x="39" y="13"/>
                      <a:pt x="38" y="13"/>
                      <a:pt x="38" y="12"/>
                    </a:cubicBezTo>
                    <a:cubicBezTo>
                      <a:pt x="37" y="12"/>
                      <a:pt x="36" y="10"/>
                      <a:pt x="36" y="10"/>
                    </a:cubicBezTo>
                    <a:cubicBezTo>
                      <a:pt x="36" y="10"/>
                      <a:pt x="36" y="10"/>
                      <a:pt x="35" y="10"/>
                    </a:cubicBezTo>
                    <a:cubicBezTo>
                      <a:pt x="35" y="11"/>
                      <a:pt x="36" y="11"/>
                      <a:pt x="34" y="11"/>
                    </a:cubicBezTo>
                    <a:cubicBezTo>
                      <a:pt x="32" y="10"/>
                      <a:pt x="32" y="10"/>
                      <a:pt x="32" y="10"/>
                    </a:cubicBezTo>
                    <a:cubicBezTo>
                      <a:pt x="30" y="9"/>
                      <a:pt x="30" y="9"/>
                      <a:pt x="30" y="9"/>
                    </a:cubicBezTo>
                    <a:cubicBezTo>
                      <a:pt x="30" y="8"/>
                      <a:pt x="30" y="8"/>
                      <a:pt x="30" y="8"/>
                    </a:cubicBezTo>
                    <a:cubicBezTo>
                      <a:pt x="29" y="8"/>
                      <a:pt x="29" y="8"/>
                      <a:pt x="29" y="8"/>
                    </a:cubicBezTo>
                    <a:cubicBezTo>
                      <a:pt x="29" y="8"/>
                      <a:pt x="28" y="7"/>
                      <a:pt x="28" y="7"/>
                    </a:cubicBezTo>
                    <a:cubicBezTo>
                      <a:pt x="28" y="7"/>
                      <a:pt x="28" y="5"/>
                      <a:pt x="28" y="5"/>
                    </a:cubicBezTo>
                    <a:cubicBezTo>
                      <a:pt x="28" y="5"/>
                      <a:pt x="25" y="5"/>
                      <a:pt x="25" y="5"/>
                    </a:cubicBezTo>
                    <a:cubicBezTo>
                      <a:pt x="24" y="3"/>
                      <a:pt x="24" y="3"/>
                      <a:pt x="24" y="3"/>
                    </a:cubicBezTo>
                    <a:cubicBezTo>
                      <a:pt x="24" y="3"/>
                      <a:pt x="24" y="3"/>
                      <a:pt x="24" y="3"/>
                    </a:cubicBezTo>
                    <a:cubicBezTo>
                      <a:pt x="23" y="3"/>
                      <a:pt x="22" y="3"/>
                      <a:pt x="22" y="3"/>
                    </a:cubicBezTo>
                    <a:cubicBezTo>
                      <a:pt x="21" y="1"/>
                      <a:pt x="21" y="1"/>
                      <a:pt x="21" y="1"/>
                    </a:cubicBezTo>
                    <a:cubicBezTo>
                      <a:pt x="19" y="1"/>
                      <a:pt x="19" y="1"/>
                      <a:pt x="19" y="1"/>
                    </a:cubicBezTo>
                    <a:cubicBezTo>
                      <a:pt x="17" y="0"/>
                      <a:pt x="17" y="0"/>
                      <a:pt x="17" y="0"/>
                    </a:cubicBezTo>
                    <a:cubicBezTo>
                      <a:pt x="17" y="0"/>
                      <a:pt x="17" y="0"/>
                      <a:pt x="17" y="0"/>
                    </a:cubicBezTo>
                    <a:cubicBezTo>
                      <a:pt x="17" y="0"/>
                      <a:pt x="17" y="0"/>
                      <a:pt x="17" y="0"/>
                    </a:cubicBezTo>
                    <a:cubicBezTo>
                      <a:pt x="17" y="0"/>
                      <a:pt x="17" y="0"/>
                      <a:pt x="17" y="0"/>
                    </a:cubicBezTo>
                    <a:cubicBezTo>
                      <a:pt x="16" y="0"/>
                      <a:pt x="16" y="0"/>
                      <a:pt x="16" y="0"/>
                    </a:cubicBezTo>
                    <a:cubicBezTo>
                      <a:pt x="16" y="0"/>
                      <a:pt x="16" y="0"/>
                      <a:pt x="16" y="0"/>
                    </a:cubicBezTo>
                    <a:cubicBezTo>
                      <a:pt x="16" y="0"/>
                      <a:pt x="15" y="0"/>
                      <a:pt x="15" y="1"/>
                    </a:cubicBezTo>
                    <a:cubicBezTo>
                      <a:pt x="14" y="1"/>
                      <a:pt x="14" y="1"/>
                      <a:pt x="14" y="1"/>
                    </a:cubicBezTo>
                    <a:cubicBezTo>
                      <a:pt x="15" y="3"/>
                      <a:pt x="15" y="3"/>
                      <a:pt x="15" y="3"/>
                    </a:cubicBezTo>
                    <a:cubicBezTo>
                      <a:pt x="15" y="4"/>
                      <a:pt x="15" y="4"/>
                      <a:pt x="15" y="4"/>
                    </a:cubicBezTo>
                    <a:cubicBezTo>
                      <a:pt x="16" y="4"/>
                      <a:pt x="16" y="4"/>
                      <a:pt x="16" y="4"/>
                    </a:cubicBezTo>
                    <a:cubicBezTo>
                      <a:pt x="17" y="8"/>
                      <a:pt x="17" y="8"/>
                      <a:pt x="17" y="8"/>
                    </a:cubicBezTo>
                    <a:cubicBezTo>
                      <a:pt x="14" y="12"/>
                      <a:pt x="14" y="12"/>
                      <a:pt x="14" y="12"/>
                    </a:cubicBezTo>
                    <a:cubicBezTo>
                      <a:pt x="10" y="12"/>
                      <a:pt x="10" y="12"/>
                      <a:pt x="10" y="12"/>
                    </a:cubicBezTo>
                    <a:cubicBezTo>
                      <a:pt x="9" y="10"/>
                      <a:pt x="9" y="10"/>
                      <a:pt x="9" y="10"/>
                    </a:cubicBezTo>
                    <a:cubicBezTo>
                      <a:pt x="6" y="12"/>
                      <a:pt x="6" y="12"/>
                      <a:pt x="6" y="12"/>
                    </a:cubicBezTo>
                    <a:cubicBezTo>
                      <a:pt x="7" y="13"/>
                      <a:pt x="7" y="13"/>
                      <a:pt x="7" y="13"/>
                    </a:cubicBezTo>
                    <a:cubicBezTo>
                      <a:pt x="5" y="16"/>
                      <a:pt x="5" y="16"/>
                      <a:pt x="5" y="16"/>
                    </a:cubicBezTo>
                    <a:cubicBezTo>
                      <a:pt x="5" y="17"/>
                      <a:pt x="5" y="17"/>
                      <a:pt x="5" y="17"/>
                    </a:cubicBezTo>
                    <a:cubicBezTo>
                      <a:pt x="5" y="19"/>
                      <a:pt x="5" y="19"/>
                      <a:pt x="5" y="19"/>
                    </a:cubicBezTo>
                    <a:cubicBezTo>
                      <a:pt x="6" y="23"/>
                      <a:pt x="6" y="23"/>
                      <a:pt x="6" y="23"/>
                    </a:cubicBezTo>
                    <a:cubicBezTo>
                      <a:pt x="0" y="25"/>
                      <a:pt x="0" y="25"/>
                      <a:pt x="0" y="25"/>
                    </a:cubicBezTo>
                    <a:cubicBezTo>
                      <a:pt x="0" y="25"/>
                      <a:pt x="0" y="25"/>
                      <a:pt x="0" y="25"/>
                    </a:cubicBezTo>
                    <a:cubicBezTo>
                      <a:pt x="2" y="29"/>
                      <a:pt x="2" y="29"/>
                      <a:pt x="2" y="29"/>
                    </a:cubicBezTo>
                    <a:cubicBezTo>
                      <a:pt x="1" y="31"/>
                      <a:pt x="1" y="31"/>
                      <a:pt x="1" y="31"/>
                    </a:cubicBezTo>
                    <a:cubicBezTo>
                      <a:pt x="3" y="33"/>
                      <a:pt x="3" y="33"/>
                      <a:pt x="3" y="33"/>
                    </a:cubicBezTo>
                    <a:cubicBezTo>
                      <a:pt x="5" y="33"/>
                      <a:pt x="5" y="33"/>
                      <a:pt x="5" y="33"/>
                    </a:cubicBezTo>
                    <a:cubicBezTo>
                      <a:pt x="5" y="36"/>
                      <a:pt x="5" y="36"/>
                      <a:pt x="5" y="36"/>
                    </a:cubicBezTo>
                    <a:cubicBezTo>
                      <a:pt x="6" y="37"/>
                      <a:pt x="6" y="37"/>
                      <a:pt x="6" y="37"/>
                    </a:cubicBezTo>
                    <a:cubicBezTo>
                      <a:pt x="5" y="40"/>
                      <a:pt x="5" y="40"/>
                      <a:pt x="5" y="40"/>
                    </a:cubicBezTo>
                    <a:cubicBezTo>
                      <a:pt x="4" y="41"/>
                      <a:pt x="4" y="41"/>
                      <a:pt x="4" y="41"/>
                    </a:cubicBezTo>
                    <a:cubicBezTo>
                      <a:pt x="5" y="44"/>
                      <a:pt x="5" y="44"/>
                      <a:pt x="5" y="44"/>
                    </a:cubicBezTo>
                    <a:cubicBezTo>
                      <a:pt x="2" y="44"/>
                      <a:pt x="2" y="44"/>
                      <a:pt x="2" y="44"/>
                    </a:cubicBezTo>
                    <a:cubicBezTo>
                      <a:pt x="2" y="44"/>
                      <a:pt x="2" y="44"/>
                      <a:pt x="2" y="44"/>
                    </a:cubicBezTo>
                    <a:cubicBezTo>
                      <a:pt x="1" y="45"/>
                      <a:pt x="1" y="45"/>
                      <a:pt x="1" y="45"/>
                    </a:cubicBezTo>
                    <a:cubicBezTo>
                      <a:pt x="1" y="45"/>
                      <a:pt x="1" y="45"/>
                      <a:pt x="1" y="45"/>
                    </a:cubicBezTo>
                    <a:cubicBezTo>
                      <a:pt x="0" y="45"/>
                      <a:pt x="0" y="45"/>
                      <a:pt x="0" y="45"/>
                    </a:cubicBezTo>
                    <a:cubicBezTo>
                      <a:pt x="1" y="46"/>
                      <a:pt x="1" y="46"/>
                      <a:pt x="1" y="46"/>
                    </a:cubicBezTo>
                    <a:cubicBezTo>
                      <a:pt x="5" y="47"/>
                      <a:pt x="5" y="47"/>
                      <a:pt x="5" y="47"/>
                    </a:cubicBezTo>
                    <a:cubicBezTo>
                      <a:pt x="7" y="47"/>
                      <a:pt x="7" y="47"/>
                      <a:pt x="7" y="47"/>
                    </a:cubicBezTo>
                    <a:cubicBezTo>
                      <a:pt x="7" y="46"/>
                      <a:pt x="7" y="46"/>
                      <a:pt x="7" y="46"/>
                    </a:cubicBezTo>
                    <a:cubicBezTo>
                      <a:pt x="7" y="45"/>
                      <a:pt x="7" y="45"/>
                      <a:pt x="7" y="45"/>
                    </a:cubicBezTo>
                    <a:cubicBezTo>
                      <a:pt x="7" y="45"/>
                      <a:pt x="7" y="44"/>
                      <a:pt x="7" y="44"/>
                    </a:cubicBezTo>
                    <a:cubicBezTo>
                      <a:pt x="7" y="43"/>
                      <a:pt x="8" y="43"/>
                      <a:pt x="8" y="43"/>
                    </a:cubicBezTo>
                    <a:cubicBezTo>
                      <a:pt x="8" y="44"/>
                      <a:pt x="8" y="44"/>
                      <a:pt x="8" y="44"/>
                    </a:cubicBezTo>
                    <a:cubicBezTo>
                      <a:pt x="11" y="44"/>
                      <a:pt x="11" y="44"/>
                      <a:pt x="11" y="44"/>
                    </a:cubicBezTo>
                    <a:cubicBezTo>
                      <a:pt x="10" y="46"/>
                      <a:pt x="10" y="46"/>
                      <a:pt x="10" y="46"/>
                    </a:cubicBezTo>
                    <a:cubicBezTo>
                      <a:pt x="10" y="46"/>
                      <a:pt x="10" y="46"/>
                      <a:pt x="10" y="46"/>
                    </a:cubicBezTo>
                    <a:cubicBezTo>
                      <a:pt x="9" y="46"/>
                      <a:pt x="9" y="46"/>
                      <a:pt x="9" y="46"/>
                    </a:cubicBezTo>
                    <a:cubicBezTo>
                      <a:pt x="9" y="46"/>
                      <a:pt x="9" y="46"/>
                      <a:pt x="9" y="46"/>
                    </a:cubicBezTo>
                    <a:cubicBezTo>
                      <a:pt x="9" y="47"/>
                      <a:pt x="9" y="49"/>
                      <a:pt x="9" y="49"/>
                    </a:cubicBezTo>
                    <a:cubicBezTo>
                      <a:pt x="9" y="49"/>
                      <a:pt x="9" y="49"/>
                      <a:pt x="8" y="49"/>
                    </a:cubicBezTo>
                    <a:cubicBezTo>
                      <a:pt x="8" y="48"/>
                      <a:pt x="7" y="48"/>
                      <a:pt x="7" y="48"/>
                    </a:cubicBezTo>
                    <a:cubicBezTo>
                      <a:pt x="5" y="47"/>
                      <a:pt x="5" y="47"/>
                      <a:pt x="5" y="47"/>
                    </a:cubicBezTo>
                    <a:cubicBezTo>
                      <a:pt x="4" y="48"/>
                      <a:pt x="4" y="48"/>
                      <a:pt x="4" y="48"/>
                    </a:cubicBezTo>
                    <a:cubicBezTo>
                      <a:pt x="4" y="48"/>
                      <a:pt x="4" y="49"/>
                      <a:pt x="4" y="49"/>
                    </a:cubicBezTo>
                    <a:cubicBezTo>
                      <a:pt x="5" y="49"/>
                      <a:pt x="5" y="50"/>
                      <a:pt x="6" y="50"/>
                    </a:cubicBezTo>
                    <a:cubicBezTo>
                      <a:pt x="6" y="50"/>
                      <a:pt x="7" y="49"/>
                      <a:pt x="7" y="49"/>
                    </a:cubicBezTo>
                    <a:cubicBezTo>
                      <a:pt x="7" y="49"/>
                      <a:pt x="8" y="49"/>
                      <a:pt x="8" y="50"/>
                    </a:cubicBezTo>
                    <a:cubicBezTo>
                      <a:pt x="8" y="50"/>
                      <a:pt x="9" y="50"/>
                      <a:pt x="9" y="50"/>
                    </a:cubicBezTo>
                    <a:cubicBezTo>
                      <a:pt x="10" y="51"/>
                      <a:pt x="10" y="51"/>
                      <a:pt x="10" y="51"/>
                    </a:cubicBezTo>
                    <a:cubicBezTo>
                      <a:pt x="11" y="52"/>
                      <a:pt x="11" y="52"/>
                      <a:pt x="11" y="52"/>
                    </a:cubicBezTo>
                    <a:cubicBezTo>
                      <a:pt x="14" y="52"/>
                      <a:pt x="14" y="52"/>
                      <a:pt x="14" y="52"/>
                    </a:cubicBezTo>
                    <a:cubicBezTo>
                      <a:pt x="15" y="52"/>
                      <a:pt x="15" y="52"/>
                      <a:pt x="15" y="52"/>
                    </a:cubicBezTo>
                    <a:cubicBezTo>
                      <a:pt x="17" y="55"/>
                      <a:pt x="17" y="55"/>
                      <a:pt x="17" y="55"/>
                    </a:cubicBezTo>
                    <a:cubicBezTo>
                      <a:pt x="17" y="55"/>
                      <a:pt x="19" y="56"/>
                      <a:pt x="19" y="56"/>
                    </a:cubicBezTo>
                    <a:cubicBezTo>
                      <a:pt x="19" y="56"/>
                      <a:pt x="20" y="57"/>
                      <a:pt x="20" y="57"/>
                    </a:cubicBezTo>
                    <a:cubicBezTo>
                      <a:pt x="21" y="57"/>
                      <a:pt x="21" y="57"/>
                      <a:pt x="21" y="57"/>
                    </a:cubicBezTo>
                    <a:cubicBezTo>
                      <a:pt x="22" y="58"/>
                      <a:pt x="22" y="58"/>
                      <a:pt x="22" y="58"/>
                    </a:cubicBezTo>
                    <a:cubicBezTo>
                      <a:pt x="22" y="58"/>
                      <a:pt x="23" y="58"/>
                      <a:pt x="23" y="59"/>
                    </a:cubicBezTo>
                    <a:cubicBezTo>
                      <a:pt x="23" y="59"/>
                      <a:pt x="22" y="59"/>
                      <a:pt x="22" y="59"/>
                    </a:cubicBezTo>
                    <a:cubicBezTo>
                      <a:pt x="23" y="61"/>
                      <a:pt x="23" y="61"/>
                      <a:pt x="23" y="61"/>
                    </a:cubicBezTo>
                    <a:cubicBezTo>
                      <a:pt x="25" y="61"/>
                      <a:pt x="25" y="61"/>
                      <a:pt x="25" y="61"/>
                    </a:cubicBezTo>
                    <a:cubicBezTo>
                      <a:pt x="25" y="61"/>
                      <a:pt x="25" y="61"/>
                      <a:pt x="25" y="61"/>
                    </a:cubicBezTo>
                    <a:cubicBezTo>
                      <a:pt x="25" y="62"/>
                      <a:pt x="25" y="63"/>
                      <a:pt x="25" y="63"/>
                    </a:cubicBezTo>
                    <a:cubicBezTo>
                      <a:pt x="26" y="64"/>
                      <a:pt x="26" y="64"/>
                      <a:pt x="26" y="64"/>
                    </a:cubicBezTo>
                    <a:cubicBezTo>
                      <a:pt x="26" y="64"/>
                      <a:pt x="26" y="64"/>
                      <a:pt x="27" y="65"/>
                    </a:cubicBezTo>
                    <a:cubicBezTo>
                      <a:pt x="27" y="65"/>
                      <a:pt x="26" y="65"/>
                      <a:pt x="27" y="65"/>
                    </a:cubicBezTo>
                    <a:cubicBezTo>
                      <a:pt x="27" y="66"/>
                      <a:pt x="29" y="66"/>
                      <a:pt x="29" y="66"/>
                    </a:cubicBezTo>
                    <a:cubicBezTo>
                      <a:pt x="30" y="66"/>
                      <a:pt x="30" y="66"/>
                      <a:pt x="30" y="66"/>
                    </a:cubicBezTo>
                    <a:cubicBezTo>
                      <a:pt x="31" y="67"/>
                      <a:pt x="31" y="67"/>
                      <a:pt x="31" y="67"/>
                    </a:cubicBezTo>
                    <a:cubicBezTo>
                      <a:pt x="31" y="67"/>
                      <a:pt x="31" y="67"/>
                      <a:pt x="31" y="67"/>
                    </a:cubicBezTo>
                    <a:cubicBezTo>
                      <a:pt x="31" y="67"/>
                      <a:pt x="35" y="69"/>
                      <a:pt x="35" y="69"/>
                    </a:cubicBezTo>
                    <a:cubicBezTo>
                      <a:pt x="35" y="69"/>
                      <a:pt x="35" y="68"/>
                      <a:pt x="34" y="68"/>
                    </a:cubicBezTo>
                    <a:cubicBezTo>
                      <a:pt x="34" y="68"/>
                      <a:pt x="34" y="68"/>
                      <a:pt x="34" y="68"/>
                    </a:cubicBezTo>
                    <a:cubicBezTo>
                      <a:pt x="34" y="68"/>
                      <a:pt x="33" y="68"/>
                      <a:pt x="33" y="67"/>
                    </a:cubicBezTo>
                    <a:cubicBezTo>
                      <a:pt x="33" y="67"/>
                      <a:pt x="33" y="66"/>
                      <a:pt x="33" y="66"/>
                    </a:cubicBezTo>
                    <a:cubicBezTo>
                      <a:pt x="33" y="66"/>
                      <a:pt x="32" y="65"/>
                      <a:pt x="32" y="65"/>
                    </a:cubicBezTo>
                    <a:cubicBezTo>
                      <a:pt x="33" y="64"/>
                      <a:pt x="33" y="64"/>
                      <a:pt x="33" y="64"/>
                    </a:cubicBezTo>
                    <a:cubicBezTo>
                      <a:pt x="33" y="64"/>
                      <a:pt x="33" y="63"/>
                      <a:pt x="33" y="63"/>
                    </a:cubicBezTo>
                    <a:cubicBezTo>
                      <a:pt x="33" y="62"/>
                      <a:pt x="33" y="62"/>
                      <a:pt x="33" y="62"/>
                    </a:cubicBezTo>
                    <a:cubicBezTo>
                      <a:pt x="33" y="62"/>
                      <a:pt x="32" y="60"/>
                      <a:pt x="32" y="60"/>
                    </a:cubicBezTo>
                    <a:cubicBezTo>
                      <a:pt x="33" y="59"/>
                      <a:pt x="33" y="59"/>
                      <a:pt x="33" y="59"/>
                    </a:cubicBezTo>
                    <a:cubicBezTo>
                      <a:pt x="33" y="59"/>
                      <a:pt x="33" y="58"/>
                      <a:pt x="33" y="58"/>
                    </a:cubicBezTo>
                    <a:cubicBezTo>
                      <a:pt x="33" y="58"/>
                      <a:pt x="33" y="57"/>
                      <a:pt x="33" y="57"/>
                    </a:cubicBezTo>
                    <a:cubicBezTo>
                      <a:pt x="32" y="56"/>
                      <a:pt x="32" y="56"/>
                      <a:pt x="32" y="56"/>
                    </a:cubicBezTo>
                    <a:cubicBezTo>
                      <a:pt x="30" y="55"/>
                      <a:pt x="30" y="55"/>
                      <a:pt x="30" y="55"/>
                    </a:cubicBezTo>
                    <a:cubicBezTo>
                      <a:pt x="29" y="54"/>
                      <a:pt x="29" y="54"/>
                      <a:pt x="29" y="54"/>
                    </a:cubicBezTo>
                    <a:cubicBezTo>
                      <a:pt x="29" y="53"/>
                      <a:pt x="29" y="53"/>
                      <a:pt x="29" y="53"/>
                    </a:cubicBezTo>
                    <a:cubicBezTo>
                      <a:pt x="31" y="51"/>
                      <a:pt x="31" y="51"/>
                      <a:pt x="31" y="51"/>
                    </a:cubicBezTo>
                    <a:cubicBezTo>
                      <a:pt x="31" y="49"/>
                      <a:pt x="31" y="49"/>
                      <a:pt x="31" y="49"/>
                    </a:cubicBezTo>
                    <a:cubicBezTo>
                      <a:pt x="31" y="49"/>
                      <a:pt x="32" y="49"/>
                      <a:pt x="32" y="48"/>
                    </a:cubicBezTo>
                    <a:cubicBezTo>
                      <a:pt x="32" y="48"/>
                      <a:pt x="32" y="47"/>
                      <a:pt x="32" y="47"/>
                    </a:cubicBezTo>
                    <a:cubicBezTo>
                      <a:pt x="32" y="45"/>
                      <a:pt x="32" y="45"/>
                      <a:pt x="32" y="45"/>
                    </a:cubicBezTo>
                    <a:cubicBezTo>
                      <a:pt x="33" y="45"/>
                      <a:pt x="33" y="45"/>
                      <a:pt x="33" y="45"/>
                    </a:cubicBezTo>
                    <a:cubicBezTo>
                      <a:pt x="33" y="44"/>
                      <a:pt x="33" y="44"/>
                      <a:pt x="33" y="44"/>
                    </a:cubicBezTo>
                    <a:cubicBezTo>
                      <a:pt x="33" y="44"/>
                      <a:pt x="34" y="43"/>
                      <a:pt x="34" y="43"/>
                    </a:cubicBezTo>
                    <a:cubicBezTo>
                      <a:pt x="35" y="43"/>
                      <a:pt x="35" y="42"/>
                      <a:pt x="35" y="42"/>
                    </a:cubicBezTo>
                    <a:cubicBezTo>
                      <a:pt x="36" y="40"/>
                      <a:pt x="36" y="40"/>
                      <a:pt x="36" y="40"/>
                    </a:cubicBezTo>
                    <a:cubicBezTo>
                      <a:pt x="37" y="38"/>
                      <a:pt x="37" y="38"/>
                      <a:pt x="37" y="38"/>
                    </a:cubicBezTo>
                    <a:cubicBezTo>
                      <a:pt x="38" y="37"/>
                      <a:pt x="38" y="37"/>
                      <a:pt x="38" y="37"/>
                    </a:cubicBezTo>
                    <a:cubicBezTo>
                      <a:pt x="37" y="36"/>
                      <a:pt x="37" y="36"/>
                      <a:pt x="37" y="36"/>
                    </a:cubicBezTo>
                    <a:cubicBezTo>
                      <a:pt x="37" y="36"/>
                      <a:pt x="40" y="33"/>
                      <a:pt x="40" y="33"/>
                    </a:cubicBezTo>
                    <a:cubicBezTo>
                      <a:pt x="40" y="33"/>
                      <a:pt x="41" y="33"/>
                      <a:pt x="41" y="33"/>
                    </a:cubicBezTo>
                    <a:cubicBezTo>
                      <a:pt x="42" y="33"/>
                      <a:pt x="42" y="33"/>
                      <a:pt x="42" y="33"/>
                    </a:cubicBezTo>
                    <a:cubicBezTo>
                      <a:pt x="43" y="35"/>
                      <a:pt x="43" y="35"/>
                      <a:pt x="43" y="35"/>
                    </a:cubicBezTo>
                    <a:cubicBezTo>
                      <a:pt x="43" y="35"/>
                      <a:pt x="43" y="35"/>
                      <a:pt x="43" y="35"/>
                    </a:cubicBezTo>
                    <a:cubicBezTo>
                      <a:pt x="43" y="35"/>
                      <a:pt x="43" y="36"/>
                      <a:pt x="43" y="36"/>
                    </a:cubicBezTo>
                    <a:cubicBezTo>
                      <a:pt x="43" y="37"/>
                      <a:pt x="43" y="37"/>
                      <a:pt x="43" y="37"/>
                    </a:cubicBezTo>
                    <a:cubicBezTo>
                      <a:pt x="43" y="37"/>
                      <a:pt x="43" y="38"/>
                      <a:pt x="43" y="39"/>
                    </a:cubicBezTo>
                    <a:cubicBezTo>
                      <a:pt x="44" y="39"/>
                      <a:pt x="44" y="39"/>
                      <a:pt x="44" y="39"/>
                    </a:cubicBezTo>
                    <a:cubicBezTo>
                      <a:pt x="44" y="39"/>
                      <a:pt x="44" y="40"/>
                      <a:pt x="45" y="40"/>
                    </a:cubicBezTo>
                    <a:cubicBezTo>
                      <a:pt x="45" y="40"/>
                      <a:pt x="45" y="40"/>
                      <a:pt x="45" y="40"/>
                    </a:cubicBezTo>
                    <a:cubicBezTo>
                      <a:pt x="47" y="40"/>
                      <a:pt x="47" y="40"/>
                      <a:pt x="47" y="40"/>
                    </a:cubicBezTo>
                    <a:cubicBezTo>
                      <a:pt x="48" y="38"/>
                      <a:pt x="48" y="38"/>
                      <a:pt x="48" y="38"/>
                    </a:cubicBezTo>
                    <a:cubicBezTo>
                      <a:pt x="48" y="38"/>
                      <a:pt x="50" y="38"/>
                      <a:pt x="51" y="38"/>
                    </a:cubicBezTo>
                    <a:cubicBezTo>
                      <a:pt x="51" y="37"/>
                      <a:pt x="52" y="36"/>
                      <a:pt x="52" y="36"/>
                    </a:cubicBezTo>
                    <a:cubicBezTo>
                      <a:pt x="52" y="36"/>
                      <a:pt x="52" y="36"/>
                      <a:pt x="52" y="36"/>
                    </a:cubicBezTo>
                    <a:cubicBezTo>
                      <a:pt x="53" y="36"/>
                      <a:pt x="53" y="36"/>
                      <a:pt x="53" y="36"/>
                    </a:cubicBezTo>
                    <a:cubicBezTo>
                      <a:pt x="51" y="34"/>
                      <a:pt x="53" y="33"/>
                      <a:pt x="52" y="31"/>
                    </a:cubicBezTo>
                    <a:cubicBezTo>
                      <a:pt x="52" y="31"/>
                      <a:pt x="52" y="31"/>
                      <a:pt x="51" y="30"/>
                    </a:cubicBezTo>
                    <a:cubicBezTo>
                      <a:pt x="51" y="30"/>
                      <a:pt x="51" y="30"/>
                      <a:pt x="51" y="30"/>
                    </a:cubicBezTo>
                    <a:cubicBezTo>
                      <a:pt x="51" y="30"/>
                      <a:pt x="51" y="30"/>
                      <a:pt x="51" y="30"/>
                    </a:cubicBezTo>
                    <a:cubicBezTo>
                      <a:pt x="50" y="29"/>
                      <a:pt x="48" y="28"/>
                      <a:pt x="48" y="28"/>
                    </a:cubicBezTo>
                    <a:cubicBezTo>
                      <a:pt x="49" y="26"/>
                      <a:pt x="52" y="27"/>
                      <a:pt x="54" y="26"/>
                    </a:cubicBezTo>
                    <a:cubicBezTo>
                      <a:pt x="55" y="26"/>
                      <a:pt x="55" y="25"/>
                      <a:pt x="55" y="24"/>
                    </a:cubicBezTo>
                    <a:cubicBezTo>
                      <a:pt x="56" y="24"/>
                      <a:pt x="58" y="24"/>
                      <a:pt x="58" y="23"/>
                    </a:cubicBezTo>
                    <a:cubicBezTo>
                      <a:pt x="58" y="22"/>
                      <a:pt x="59" y="21"/>
                      <a:pt x="61" y="22"/>
                    </a:cubicBezTo>
                    <a:cubicBezTo>
                      <a:pt x="61" y="22"/>
                      <a:pt x="61" y="22"/>
                      <a:pt x="61" y="22"/>
                    </a:cubicBezTo>
                    <a:cubicBezTo>
                      <a:pt x="59" y="21"/>
                      <a:pt x="57" y="19"/>
                      <a:pt x="56" y="1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90" name="Freeform 153"/>
              <p:cNvSpPr>
                <a:spLocks/>
              </p:cNvSpPr>
              <p:nvPr/>
            </p:nvSpPr>
            <p:spPr bwMode="auto">
              <a:xfrm>
                <a:off x="3364" y="2779"/>
                <a:ext cx="105" cy="120"/>
              </a:xfrm>
              <a:custGeom>
                <a:avLst/>
                <a:gdLst>
                  <a:gd name="T0" fmla="*/ 47 w 52"/>
                  <a:gd name="T1" fmla="*/ 35 h 60"/>
                  <a:gd name="T2" fmla="*/ 48 w 52"/>
                  <a:gd name="T3" fmla="*/ 32 h 60"/>
                  <a:gd name="T4" fmla="*/ 50 w 52"/>
                  <a:gd name="T5" fmla="*/ 30 h 60"/>
                  <a:gd name="T6" fmla="*/ 50 w 52"/>
                  <a:gd name="T7" fmla="*/ 25 h 60"/>
                  <a:gd name="T8" fmla="*/ 51 w 52"/>
                  <a:gd name="T9" fmla="*/ 25 h 60"/>
                  <a:gd name="T10" fmla="*/ 52 w 52"/>
                  <a:gd name="T11" fmla="*/ 23 h 60"/>
                  <a:gd name="T12" fmla="*/ 51 w 52"/>
                  <a:gd name="T13" fmla="*/ 20 h 60"/>
                  <a:gd name="T14" fmla="*/ 47 w 52"/>
                  <a:gd name="T15" fmla="*/ 21 h 60"/>
                  <a:gd name="T16" fmla="*/ 46 w 52"/>
                  <a:gd name="T17" fmla="*/ 18 h 60"/>
                  <a:gd name="T18" fmla="*/ 41 w 52"/>
                  <a:gd name="T19" fmla="*/ 20 h 60"/>
                  <a:gd name="T20" fmla="*/ 33 w 52"/>
                  <a:gd name="T21" fmla="*/ 12 h 60"/>
                  <a:gd name="T22" fmla="*/ 32 w 52"/>
                  <a:gd name="T23" fmla="*/ 8 h 60"/>
                  <a:gd name="T24" fmla="*/ 31 w 52"/>
                  <a:gd name="T25" fmla="*/ 8 h 60"/>
                  <a:gd name="T26" fmla="*/ 25 w 52"/>
                  <a:gd name="T27" fmla="*/ 5 h 60"/>
                  <a:gd name="T28" fmla="*/ 19 w 52"/>
                  <a:gd name="T29" fmla="*/ 0 h 60"/>
                  <a:gd name="T30" fmla="*/ 15 w 52"/>
                  <a:gd name="T31" fmla="*/ 2 h 60"/>
                  <a:gd name="T32" fmla="*/ 15 w 52"/>
                  <a:gd name="T33" fmla="*/ 3 h 60"/>
                  <a:gd name="T34" fmla="*/ 17 w 52"/>
                  <a:gd name="T35" fmla="*/ 4 h 60"/>
                  <a:gd name="T36" fmla="*/ 12 w 52"/>
                  <a:gd name="T37" fmla="*/ 15 h 60"/>
                  <a:gd name="T38" fmla="*/ 13 w 52"/>
                  <a:gd name="T39" fmla="*/ 17 h 60"/>
                  <a:gd name="T40" fmla="*/ 12 w 52"/>
                  <a:gd name="T41" fmla="*/ 20 h 60"/>
                  <a:gd name="T42" fmla="*/ 7 w 52"/>
                  <a:gd name="T43" fmla="*/ 21 h 60"/>
                  <a:gd name="T44" fmla="*/ 4 w 52"/>
                  <a:gd name="T45" fmla="*/ 23 h 60"/>
                  <a:gd name="T46" fmla="*/ 0 w 52"/>
                  <a:gd name="T47" fmla="*/ 26 h 60"/>
                  <a:gd name="T48" fmla="*/ 1 w 52"/>
                  <a:gd name="T49" fmla="*/ 31 h 60"/>
                  <a:gd name="T50" fmla="*/ 2 w 52"/>
                  <a:gd name="T51" fmla="*/ 33 h 60"/>
                  <a:gd name="T52" fmla="*/ 1 w 52"/>
                  <a:gd name="T53" fmla="*/ 34 h 60"/>
                  <a:gd name="T54" fmla="*/ 5 w 52"/>
                  <a:gd name="T55" fmla="*/ 37 h 60"/>
                  <a:gd name="T56" fmla="*/ 7 w 52"/>
                  <a:gd name="T57" fmla="*/ 42 h 60"/>
                  <a:gd name="T58" fmla="*/ 10 w 52"/>
                  <a:gd name="T59" fmla="*/ 43 h 60"/>
                  <a:gd name="T60" fmla="*/ 11 w 52"/>
                  <a:gd name="T61" fmla="*/ 43 h 60"/>
                  <a:gd name="T62" fmla="*/ 15 w 52"/>
                  <a:gd name="T63" fmla="*/ 46 h 60"/>
                  <a:gd name="T64" fmla="*/ 18 w 52"/>
                  <a:gd name="T65" fmla="*/ 51 h 60"/>
                  <a:gd name="T66" fmla="*/ 19 w 52"/>
                  <a:gd name="T67" fmla="*/ 54 h 60"/>
                  <a:gd name="T68" fmla="*/ 20 w 52"/>
                  <a:gd name="T69" fmla="*/ 58 h 60"/>
                  <a:gd name="T70" fmla="*/ 25 w 52"/>
                  <a:gd name="T71" fmla="*/ 59 h 60"/>
                  <a:gd name="T72" fmla="*/ 27 w 52"/>
                  <a:gd name="T73" fmla="*/ 50 h 60"/>
                  <a:gd name="T74" fmla="*/ 36 w 52"/>
                  <a:gd name="T75" fmla="*/ 42 h 60"/>
                  <a:gd name="T76" fmla="*/ 49 w 52"/>
                  <a:gd name="T77" fmla="*/ 37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2" h="60">
                    <a:moveTo>
                      <a:pt x="48" y="36"/>
                    </a:moveTo>
                    <a:cubicBezTo>
                      <a:pt x="47" y="35"/>
                      <a:pt x="47" y="35"/>
                      <a:pt x="47" y="35"/>
                    </a:cubicBezTo>
                    <a:cubicBezTo>
                      <a:pt x="45" y="34"/>
                      <a:pt x="45" y="34"/>
                      <a:pt x="45" y="34"/>
                    </a:cubicBezTo>
                    <a:cubicBezTo>
                      <a:pt x="48" y="32"/>
                      <a:pt x="48" y="32"/>
                      <a:pt x="48" y="32"/>
                    </a:cubicBezTo>
                    <a:cubicBezTo>
                      <a:pt x="48" y="32"/>
                      <a:pt x="48" y="32"/>
                      <a:pt x="49" y="31"/>
                    </a:cubicBezTo>
                    <a:cubicBezTo>
                      <a:pt x="49" y="31"/>
                      <a:pt x="50" y="31"/>
                      <a:pt x="50" y="30"/>
                    </a:cubicBezTo>
                    <a:cubicBezTo>
                      <a:pt x="49" y="30"/>
                      <a:pt x="49" y="30"/>
                      <a:pt x="49" y="30"/>
                    </a:cubicBezTo>
                    <a:cubicBezTo>
                      <a:pt x="48" y="27"/>
                      <a:pt x="50" y="26"/>
                      <a:pt x="50" y="25"/>
                    </a:cubicBezTo>
                    <a:cubicBezTo>
                      <a:pt x="51" y="25"/>
                      <a:pt x="51" y="25"/>
                      <a:pt x="51" y="25"/>
                    </a:cubicBezTo>
                    <a:cubicBezTo>
                      <a:pt x="51" y="25"/>
                      <a:pt x="51" y="25"/>
                      <a:pt x="51" y="25"/>
                    </a:cubicBezTo>
                    <a:cubicBezTo>
                      <a:pt x="51" y="25"/>
                      <a:pt x="51" y="25"/>
                      <a:pt x="52" y="25"/>
                    </a:cubicBezTo>
                    <a:cubicBezTo>
                      <a:pt x="52" y="25"/>
                      <a:pt x="52" y="24"/>
                      <a:pt x="52" y="23"/>
                    </a:cubicBezTo>
                    <a:cubicBezTo>
                      <a:pt x="51" y="22"/>
                      <a:pt x="51" y="21"/>
                      <a:pt x="52" y="20"/>
                    </a:cubicBezTo>
                    <a:cubicBezTo>
                      <a:pt x="51" y="20"/>
                      <a:pt x="51" y="20"/>
                      <a:pt x="51" y="20"/>
                    </a:cubicBezTo>
                    <a:cubicBezTo>
                      <a:pt x="50" y="20"/>
                      <a:pt x="50" y="20"/>
                      <a:pt x="50" y="20"/>
                    </a:cubicBezTo>
                    <a:cubicBezTo>
                      <a:pt x="47" y="21"/>
                      <a:pt x="47" y="21"/>
                      <a:pt x="47" y="21"/>
                    </a:cubicBezTo>
                    <a:cubicBezTo>
                      <a:pt x="47" y="19"/>
                      <a:pt x="47" y="19"/>
                      <a:pt x="47" y="19"/>
                    </a:cubicBezTo>
                    <a:cubicBezTo>
                      <a:pt x="47" y="19"/>
                      <a:pt x="46" y="19"/>
                      <a:pt x="46" y="18"/>
                    </a:cubicBezTo>
                    <a:cubicBezTo>
                      <a:pt x="45" y="18"/>
                      <a:pt x="44" y="18"/>
                      <a:pt x="43" y="18"/>
                    </a:cubicBezTo>
                    <a:cubicBezTo>
                      <a:pt x="41" y="20"/>
                      <a:pt x="41" y="20"/>
                      <a:pt x="41" y="20"/>
                    </a:cubicBezTo>
                    <a:cubicBezTo>
                      <a:pt x="40" y="14"/>
                      <a:pt x="40" y="14"/>
                      <a:pt x="40" y="14"/>
                    </a:cubicBezTo>
                    <a:cubicBezTo>
                      <a:pt x="33" y="12"/>
                      <a:pt x="33" y="12"/>
                      <a:pt x="33" y="12"/>
                    </a:cubicBezTo>
                    <a:cubicBezTo>
                      <a:pt x="33" y="11"/>
                      <a:pt x="33" y="11"/>
                      <a:pt x="33" y="11"/>
                    </a:cubicBezTo>
                    <a:cubicBezTo>
                      <a:pt x="33" y="10"/>
                      <a:pt x="32" y="9"/>
                      <a:pt x="32" y="8"/>
                    </a:cubicBezTo>
                    <a:cubicBezTo>
                      <a:pt x="32" y="8"/>
                      <a:pt x="32" y="8"/>
                      <a:pt x="32" y="8"/>
                    </a:cubicBezTo>
                    <a:cubicBezTo>
                      <a:pt x="31" y="8"/>
                      <a:pt x="31" y="8"/>
                      <a:pt x="31" y="8"/>
                    </a:cubicBezTo>
                    <a:cubicBezTo>
                      <a:pt x="27" y="5"/>
                      <a:pt x="27" y="5"/>
                      <a:pt x="27" y="5"/>
                    </a:cubicBezTo>
                    <a:cubicBezTo>
                      <a:pt x="27" y="5"/>
                      <a:pt x="25" y="5"/>
                      <a:pt x="25" y="5"/>
                    </a:cubicBezTo>
                    <a:cubicBezTo>
                      <a:pt x="25" y="5"/>
                      <a:pt x="24" y="5"/>
                      <a:pt x="22" y="4"/>
                    </a:cubicBezTo>
                    <a:cubicBezTo>
                      <a:pt x="20" y="3"/>
                      <a:pt x="19" y="1"/>
                      <a:pt x="19" y="0"/>
                    </a:cubicBezTo>
                    <a:cubicBezTo>
                      <a:pt x="18" y="1"/>
                      <a:pt x="17" y="1"/>
                      <a:pt x="17" y="2"/>
                    </a:cubicBezTo>
                    <a:cubicBezTo>
                      <a:pt x="16" y="2"/>
                      <a:pt x="16" y="2"/>
                      <a:pt x="15" y="2"/>
                    </a:cubicBezTo>
                    <a:cubicBezTo>
                      <a:pt x="15" y="3"/>
                      <a:pt x="15" y="3"/>
                      <a:pt x="15" y="3"/>
                    </a:cubicBezTo>
                    <a:cubicBezTo>
                      <a:pt x="15" y="3"/>
                      <a:pt x="15" y="3"/>
                      <a:pt x="15" y="3"/>
                    </a:cubicBezTo>
                    <a:cubicBezTo>
                      <a:pt x="15" y="3"/>
                      <a:pt x="16" y="4"/>
                      <a:pt x="16" y="4"/>
                    </a:cubicBezTo>
                    <a:cubicBezTo>
                      <a:pt x="17" y="4"/>
                      <a:pt x="17" y="4"/>
                      <a:pt x="17" y="4"/>
                    </a:cubicBezTo>
                    <a:cubicBezTo>
                      <a:pt x="16" y="11"/>
                      <a:pt x="16" y="11"/>
                      <a:pt x="16" y="11"/>
                    </a:cubicBezTo>
                    <a:cubicBezTo>
                      <a:pt x="12" y="15"/>
                      <a:pt x="12" y="15"/>
                      <a:pt x="12" y="15"/>
                    </a:cubicBezTo>
                    <a:cubicBezTo>
                      <a:pt x="13" y="16"/>
                      <a:pt x="13" y="16"/>
                      <a:pt x="13" y="16"/>
                    </a:cubicBezTo>
                    <a:cubicBezTo>
                      <a:pt x="13" y="17"/>
                      <a:pt x="13" y="17"/>
                      <a:pt x="13" y="17"/>
                    </a:cubicBezTo>
                    <a:cubicBezTo>
                      <a:pt x="13" y="18"/>
                      <a:pt x="12" y="19"/>
                      <a:pt x="11" y="19"/>
                    </a:cubicBezTo>
                    <a:cubicBezTo>
                      <a:pt x="12" y="20"/>
                      <a:pt x="12" y="20"/>
                      <a:pt x="12" y="20"/>
                    </a:cubicBezTo>
                    <a:cubicBezTo>
                      <a:pt x="8" y="21"/>
                      <a:pt x="8" y="21"/>
                      <a:pt x="8" y="21"/>
                    </a:cubicBezTo>
                    <a:cubicBezTo>
                      <a:pt x="8" y="21"/>
                      <a:pt x="7" y="21"/>
                      <a:pt x="7" y="21"/>
                    </a:cubicBezTo>
                    <a:cubicBezTo>
                      <a:pt x="7" y="21"/>
                      <a:pt x="7" y="21"/>
                      <a:pt x="7" y="21"/>
                    </a:cubicBezTo>
                    <a:cubicBezTo>
                      <a:pt x="6" y="22"/>
                      <a:pt x="6" y="23"/>
                      <a:pt x="4" y="23"/>
                    </a:cubicBezTo>
                    <a:cubicBezTo>
                      <a:pt x="3" y="24"/>
                      <a:pt x="3" y="25"/>
                      <a:pt x="1" y="26"/>
                    </a:cubicBezTo>
                    <a:cubicBezTo>
                      <a:pt x="1" y="26"/>
                      <a:pt x="1" y="26"/>
                      <a:pt x="0" y="26"/>
                    </a:cubicBezTo>
                    <a:cubicBezTo>
                      <a:pt x="1" y="26"/>
                      <a:pt x="1" y="27"/>
                      <a:pt x="1" y="27"/>
                    </a:cubicBezTo>
                    <a:cubicBezTo>
                      <a:pt x="2" y="29"/>
                      <a:pt x="2" y="30"/>
                      <a:pt x="1" y="31"/>
                    </a:cubicBezTo>
                    <a:cubicBezTo>
                      <a:pt x="1" y="31"/>
                      <a:pt x="1" y="31"/>
                      <a:pt x="2" y="32"/>
                    </a:cubicBezTo>
                    <a:cubicBezTo>
                      <a:pt x="2" y="33"/>
                      <a:pt x="2" y="33"/>
                      <a:pt x="2" y="33"/>
                    </a:cubicBezTo>
                    <a:cubicBezTo>
                      <a:pt x="1" y="34"/>
                      <a:pt x="1" y="34"/>
                      <a:pt x="1" y="34"/>
                    </a:cubicBezTo>
                    <a:cubicBezTo>
                      <a:pt x="1" y="34"/>
                      <a:pt x="1" y="34"/>
                      <a:pt x="1" y="34"/>
                    </a:cubicBezTo>
                    <a:cubicBezTo>
                      <a:pt x="3" y="35"/>
                      <a:pt x="3" y="35"/>
                      <a:pt x="3" y="35"/>
                    </a:cubicBezTo>
                    <a:cubicBezTo>
                      <a:pt x="5" y="37"/>
                      <a:pt x="5" y="37"/>
                      <a:pt x="5" y="37"/>
                    </a:cubicBezTo>
                    <a:cubicBezTo>
                      <a:pt x="5" y="39"/>
                      <a:pt x="5" y="39"/>
                      <a:pt x="5" y="39"/>
                    </a:cubicBezTo>
                    <a:cubicBezTo>
                      <a:pt x="7" y="42"/>
                      <a:pt x="7" y="42"/>
                      <a:pt x="7" y="42"/>
                    </a:cubicBezTo>
                    <a:cubicBezTo>
                      <a:pt x="8" y="42"/>
                      <a:pt x="8" y="42"/>
                      <a:pt x="8" y="42"/>
                    </a:cubicBezTo>
                    <a:cubicBezTo>
                      <a:pt x="10" y="43"/>
                      <a:pt x="10" y="43"/>
                      <a:pt x="10" y="43"/>
                    </a:cubicBezTo>
                    <a:cubicBezTo>
                      <a:pt x="10" y="43"/>
                      <a:pt x="10" y="43"/>
                      <a:pt x="10" y="43"/>
                    </a:cubicBezTo>
                    <a:cubicBezTo>
                      <a:pt x="11" y="43"/>
                      <a:pt x="11" y="43"/>
                      <a:pt x="11" y="43"/>
                    </a:cubicBezTo>
                    <a:cubicBezTo>
                      <a:pt x="11" y="43"/>
                      <a:pt x="13" y="44"/>
                      <a:pt x="14" y="44"/>
                    </a:cubicBezTo>
                    <a:cubicBezTo>
                      <a:pt x="15" y="45"/>
                      <a:pt x="15" y="46"/>
                      <a:pt x="15" y="46"/>
                    </a:cubicBezTo>
                    <a:cubicBezTo>
                      <a:pt x="16" y="46"/>
                      <a:pt x="17" y="48"/>
                      <a:pt x="17" y="48"/>
                    </a:cubicBezTo>
                    <a:cubicBezTo>
                      <a:pt x="18" y="51"/>
                      <a:pt x="18" y="51"/>
                      <a:pt x="18" y="51"/>
                    </a:cubicBezTo>
                    <a:cubicBezTo>
                      <a:pt x="18" y="51"/>
                      <a:pt x="19" y="52"/>
                      <a:pt x="19" y="53"/>
                    </a:cubicBezTo>
                    <a:cubicBezTo>
                      <a:pt x="19" y="53"/>
                      <a:pt x="19" y="54"/>
                      <a:pt x="19" y="54"/>
                    </a:cubicBezTo>
                    <a:cubicBezTo>
                      <a:pt x="21" y="56"/>
                      <a:pt x="21" y="56"/>
                      <a:pt x="21" y="56"/>
                    </a:cubicBezTo>
                    <a:cubicBezTo>
                      <a:pt x="20" y="58"/>
                      <a:pt x="20" y="58"/>
                      <a:pt x="20" y="58"/>
                    </a:cubicBezTo>
                    <a:cubicBezTo>
                      <a:pt x="20" y="59"/>
                      <a:pt x="20" y="59"/>
                      <a:pt x="20" y="59"/>
                    </a:cubicBezTo>
                    <a:cubicBezTo>
                      <a:pt x="22" y="60"/>
                      <a:pt x="24" y="60"/>
                      <a:pt x="25" y="59"/>
                    </a:cubicBezTo>
                    <a:cubicBezTo>
                      <a:pt x="26" y="59"/>
                      <a:pt x="26" y="57"/>
                      <a:pt x="26" y="55"/>
                    </a:cubicBezTo>
                    <a:cubicBezTo>
                      <a:pt x="26" y="53"/>
                      <a:pt x="26" y="52"/>
                      <a:pt x="27" y="50"/>
                    </a:cubicBezTo>
                    <a:cubicBezTo>
                      <a:pt x="27" y="48"/>
                      <a:pt x="30" y="47"/>
                      <a:pt x="32" y="45"/>
                    </a:cubicBezTo>
                    <a:cubicBezTo>
                      <a:pt x="34" y="44"/>
                      <a:pt x="33" y="42"/>
                      <a:pt x="36" y="42"/>
                    </a:cubicBezTo>
                    <a:cubicBezTo>
                      <a:pt x="39" y="43"/>
                      <a:pt x="42" y="52"/>
                      <a:pt x="43" y="43"/>
                    </a:cubicBezTo>
                    <a:cubicBezTo>
                      <a:pt x="43" y="38"/>
                      <a:pt x="47" y="38"/>
                      <a:pt x="49" y="37"/>
                    </a:cubicBezTo>
                    <a:lnTo>
                      <a:pt x="48" y="36"/>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1" name="Rectangle 154"/>
              <p:cNvSpPr>
                <a:spLocks noChangeArrowheads="1"/>
              </p:cNvSpPr>
              <p:nvPr/>
            </p:nvSpPr>
            <p:spPr bwMode="auto">
              <a:xfrm>
                <a:off x="3557" y="2917"/>
                <a:ext cx="1" cy="1"/>
              </a:xfrm>
              <a:prstGeom prst="rect">
                <a:avLst/>
              </a:prstGeom>
              <a:grpFill/>
              <a:ln w="9525">
                <a:solidFill>
                  <a:schemeClr val="bg1">
                    <a:alpha val="45000"/>
                  </a:schemeClr>
                </a:solidFill>
                <a:miter lim="800000"/>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2" name="Freeform 155"/>
              <p:cNvSpPr>
                <a:spLocks/>
              </p:cNvSpPr>
              <p:nvPr/>
            </p:nvSpPr>
            <p:spPr bwMode="auto">
              <a:xfrm>
                <a:off x="3517" y="2692"/>
                <a:ext cx="2"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cubicBezTo>
                      <a:pt x="0" y="0"/>
                      <a:pt x="0" y="0"/>
                      <a:pt x="0" y="0"/>
                    </a:cubicBezTo>
                    <a:cubicBezTo>
                      <a:pt x="0" y="0"/>
                      <a:pt x="1" y="0"/>
                      <a:pt x="1" y="0"/>
                    </a:cubicBezTo>
                    <a:cubicBezTo>
                      <a:pt x="1" y="0"/>
                      <a:pt x="1"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3" name="Freeform 156"/>
              <p:cNvSpPr>
                <a:spLocks/>
              </p:cNvSpPr>
              <p:nvPr/>
            </p:nvSpPr>
            <p:spPr bwMode="auto">
              <a:xfrm>
                <a:off x="3525" y="2841"/>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4" name="Freeform 157"/>
              <p:cNvSpPr>
                <a:spLocks/>
              </p:cNvSpPr>
              <p:nvPr/>
            </p:nvSpPr>
            <p:spPr bwMode="auto">
              <a:xfrm>
                <a:off x="3322" y="2845"/>
                <a:ext cx="131" cy="251"/>
              </a:xfrm>
              <a:custGeom>
                <a:avLst/>
                <a:gdLst>
                  <a:gd name="T0" fmla="*/ 61 w 65"/>
                  <a:gd name="T1" fmla="*/ 70 h 125"/>
                  <a:gd name="T2" fmla="*/ 56 w 65"/>
                  <a:gd name="T3" fmla="*/ 68 h 125"/>
                  <a:gd name="T4" fmla="*/ 51 w 65"/>
                  <a:gd name="T5" fmla="*/ 69 h 125"/>
                  <a:gd name="T6" fmla="*/ 51 w 65"/>
                  <a:gd name="T7" fmla="*/ 69 h 125"/>
                  <a:gd name="T8" fmla="*/ 51 w 65"/>
                  <a:gd name="T9" fmla="*/ 69 h 125"/>
                  <a:gd name="T10" fmla="*/ 49 w 65"/>
                  <a:gd name="T11" fmla="*/ 62 h 125"/>
                  <a:gd name="T12" fmla="*/ 45 w 65"/>
                  <a:gd name="T13" fmla="*/ 58 h 125"/>
                  <a:gd name="T14" fmla="*/ 41 w 65"/>
                  <a:gd name="T15" fmla="*/ 51 h 125"/>
                  <a:gd name="T16" fmla="*/ 39 w 65"/>
                  <a:gd name="T17" fmla="*/ 44 h 125"/>
                  <a:gd name="T18" fmla="*/ 42 w 65"/>
                  <a:gd name="T19" fmla="*/ 39 h 125"/>
                  <a:gd name="T20" fmla="*/ 40 w 65"/>
                  <a:gd name="T21" fmla="*/ 31 h 125"/>
                  <a:gd name="T22" fmla="*/ 40 w 65"/>
                  <a:gd name="T23" fmla="*/ 28 h 125"/>
                  <a:gd name="T24" fmla="*/ 38 w 65"/>
                  <a:gd name="T25" fmla="*/ 22 h 125"/>
                  <a:gd name="T26" fmla="*/ 35 w 65"/>
                  <a:gd name="T27" fmla="*/ 15 h 125"/>
                  <a:gd name="T28" fmla="*/ 29 w 65"/>
                  <a:gd name="T29" fmla="*/ 11 h 125"/>
                  <a:gd name="T30" fmla="*/ 21 w 65"/>
                  <a:gd name="T31" fmla="*/ 3 h 125"/>
                  <a:gd name="T32" fmla="*/ 14 w 65"/>
                  <a:gd name="T33" fmla="*/ 7 h 125"/>
                  <a:gd name="T34" fmla="*/ 9 w 65"/>
                  <a:gd name="T35" fmla="*/ 4 h 125"/>
                  <a:gd name="T36" fmla="*/ 8 w 65"/>
                  <a:gd name="T37" fmla="*/ 1 h 125"/>
                  <a:gd name="T38" fmla="*/ 6 w 65"/>
                  <a:gd name="T39" fmla="*/ 5 h 125"/>
                  <a:gd name="T40" fmla="*/ 3 w 65"/>
                  <a:gd name="T41" fmla="*/ 10 h 125"/>
                  <a:gd name="T42" fmla="*/ 2 w 65"/>
                  <a:gd name="T43" fmla="*/ 13 h 125"/>
                  <a:gd name="T44" fmla="*/ 3 w 65"/>
                  <a:gd name="T45" fmla="*/ 19 h 125"/>
                  <a:gd name="T46" fmla="*/ 3 w 65"/>
                  <a:gd name="T47" fmla="*/ 24 h 125"/>
                  <a:gd name="T48" fmla="*/ 3 w 65"/>
                  <a:gd name="T49" fmla="*/ 29 h 125"/>
                  <a:gd name="T50" fmla="*/ 5 w 65"/>
                  <a:gd name="T51" fmla="*/ 32 h 125"/>
                  <a:gd name="T52" fmla="*/ 9 w 65"/>
                  <a:gd name="T53" fmla="*/ 34 h 125"/>
                  <a:gd name="T54" fmla="*/ 9 w 65"/>
                  <a:gd name="T55" fmla="*/ 41 h 125"/>
                  <a:gd name="T56" fmla="*/ 6 w 65"/>
                  <a:gd name="T57" fmla="*/ 44 h 125"/>
                  <a:gd name="T58" fmla="*/ 8 w 65"/>
                  <a:gd name="T59" fmla="*/ 48 h 125"/>
                  <a:gd name="T60" fmla="*/ 5 w 65"/>
                  <a:gd name="T61" fmla="*/ 51 h 125"/>
                  <a:gd name="T62" fmla="*/ 7 w 65"/>
                  <a:gd name="T63" fmla="*/ 54 h 125"/>
                  <a:gd name="T64" fmla="*/ 8 w 65"/>
                  <a:gd name="T65" fmla="*/ 62 h 125"/>
                  <a:gd name="T66" fmla="*/ 7 w 65"/>
                  <a:gd name="T67" fmla="*/ 68 h 125"/>
                  <a:gd name="T68" fmla="*/ 7 w 65"/>
                  <a:gd name="T69" fmla="*/ 72 h 125"/>
                  <a:gd name="T70" fmla="*/ 7 w 65"/>
                  <a:gd name="T71" fmla="*/ 75 h 125"/>
                  <a:gd name="T72" fmla="*/ 7 w 65"/>
                  <a:gd name="T73" fmla="*/ 80 h 125"/>
                  <a:gd name="T74" fmla="*/ 8 w 65"/>
                  <a:gd name="T75" fmla="*/ 88 h 125"/>
                  <a:gd name="T76" fmla="*/ 11 w 65"/>
                  <a:gd name="T77" fmla="*/ 95 h 125"/>
                  <a:gd name="T78" fmla="*/ 11 w 65"/>
                  <a:gd name="T79" fmla="*/ 97 h 125"/>
                  <a:gd name="T80" fmla="*/ 6 w 65"/>
                  <a:gd name="T81" fmla="*/ 93 h 125"/>
                  <a:gd name="T82" fmla="*/ 9 w 65"/>
                  <a:gd name="T83" fmla="*/ 97 h 125"/>
                  <a:gd name="T84" fmla="*/ 19 w 65"/>
                  <a:gd name="T85" fmla="*/ 105 h 125"/>
                  <a:gd name="T86" fmla="*/ 24 w 65"/>
                  <a:gd name="T87" fmla="*/ 108 h 125"/>
                  <a:gd name="T88" fmla="*/ 30 w 65"/>
                  <a:gd name="T89" fmla="*/ 113 h 125"/>
                  <a:gd name="T90" fmla="*/ 33 w 65"/>
                  <a:gd name="T91" fmla="*/ 119 h 125"/>
                  <a:gd name="T92" fmla="*/ 34 w 65"/>
                  <a:gd name="T93" fmla="*/ 123 h 125"/>
                  <a:gd name="T94" fmla="*/ 41 w 65"/>
                  <a:gd name="T95" fmla="*/ 125 h 125"/>
                  <a:gd name="T96" fmla="*/ 44 w 65"/>
                  <a:gd name="T97" fmla="*/ 120 h 125"/>
                  <a:gd name="T98" fmla="*/ 48 w 65"/>
                  <a:gd name="T99" fmla="*/ 117 h 125"/>
                  <a:gd name="T100" fmla="*/ 43 w 65"/>
                  <a:gd name="T101" fmla="*/ 112 h 125"/>
                  <a:gd name="T102" fmla="*/ 45 w 65"/>
                  <a:gd name="T103" fmla="*/ 109 h 125"/>
                  <a:gd name="T104" fmla="*/ 53 w 65"/>
                  <a:gd name="T105" fmla="*/ 103 h 125"/>
                  <a:gd name="T106" fmla="*/ 65 w 65"/>
                  <a:gd name="T107" fmla="*/ 8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125">
                    <a:moveTo>
                      <a:pt x="62" y="72"/>
                    </a:moveTo>
                    <a:cubicBezTo>
                      <a:pt x="62" y="70"/>
                      <a:pt x="62" y="70"/>
                      <a:pt x="62" y="70"/>
                    </a:cubicBezTo>
                    <a:cubicBezTo>
                      <a:pt x="62" y="70"/>
                      <a:pt x="62" y="70"/>
                      <a:pt x="61" y="70"/>
                    </a:cubicBezTo>
                    <a:cubicBezTo>
                      <a:pt x="61" y="70"/>
                      <a:pt x="61" y="70"/>
                      <a:pt x="61" y="70"/>
                    </a:cubicBezTo>
                    <a:cubicBezTo>
                      <a:pt x="60" y="69"/>
                      <a:pt x="60" y="69"/>
                      <a:pt x="60" y="69"/>
                    </a:cubicBezTo>
                    <a:cubicBezTo>
                      <a:pt x="58" y="68"/>
                      <a:pt x="58" y="68"/>
                      <a:pt x="58" y="68"/>
                    </a:cubicBezTo>
                    <a:cubicBezTo>
                      <a:pt x="58" y="68"/>
                      <a:pt x="58" y="68"/>
                      <a:pt x="57" y="68"/>
                    </a:cubicBezTo>
                    <a:cubicBezTo>
                      <a:pt x="57" y="68"/>
                      <a:pt x="56" y="67"/>
                      <a:pt x="56" y="68"/>
                    </a:cubicBezTo>
                    <a:cubicBezTo>
                      <a:pt x="56" y="68"/>
                      <a:pt x="56" y="68"/>
                      <a:pt x="56" y="68"/>
                    </a:cubicBezTo>
                    <a:cubicBezTo>
                      <a:pt x="55" y="67"/>
                      <a:pt x="54" y="67"/>
                      <a:pt x="54" y="68"/>
                    </a:cubicBezTo>
                    <a:cubicBezTo>
                      <a:pt x="53" y="68"/>
                      <a:pt x="52" y="69"/>
                      <a:pt x="52" y="69"/>
                    </a:cubicBezTo>
                    <a:cubicBezTo>
                      <a:pt x="52" y="69"/>
                      <a:pt x="52"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9"/>
                      <a:pt x="51" y="69"/>
                      <a:pt x="51" y="69"/>
                    </a:cubicBezTo>
                    <a:cubicBezTo>
                      <a:pt x="51" y="68"/>
                      <a:pt x="51" y="67"/>
                      <a:pt x="51" y="66"/>
                    </a:cubicBezTo>
                    <a:cubicBezTo>
                      <a:pt x="51" y="66"/>
                      <a:pt x="50" y="64"/>
                      <a:pt x="50" y="63"/>
                    </a:cubicBezTo>
                    <a:cubicBezTo>
                      <a:pt x="49" y="63"/>
                      <a:pt x="49" y="62"/>
                      <a:pt x="49" y="62"/>
                    </a:cubicBezTo>
                    <a:cubicBezTo>
                      <a:pt x="49" y="62"/>
                      <a:pt x="48" y="62"/>
                      <a:pt x="47" y="62"/>
                    </a:cubicBezTo>
                    <a:cubicBezTo>
                      <a:pt x="47" y="62"/>
                      <a:pt x="46" y="62"/>
                      <a:pt x="46" y="62"/>
                    </a:cubicBezTo>
                    <a:cubicBezTo>
                      <a:pt x="46" y="62"/>
                      <a:pt x="45" y="60"/>
                      <a:pt x="46" y="60"/>
                    </a:cubicBezTo>
                    <a:cubicBezTo>
                      <a:pt x="46" y="60"/>
                      <a:pt x="45" y="58"/>
                      <a:pt x="45" y="58"/>
                    </a:cubicBezTo>
                    <a:cubicBezTo>
                      <a:pt x="44" y="58"/>
                      <a:pt x="43" y="55"/>
                      <a:pt x="43" y="55"/>
                    </a:cubicBezTo>
                    <a:cubicBezTo>
                      <a:pt x="43" y="55"/>
                      <a:pt x="42" y="56"/>
                      <a:pt x="42" y="55"/>
                    </a:cubicBezTo>
                    <a:cubicBezTo>
                      <a:pt x="42" y="54"/>
                      <a:pt x="42" y="53"/>
                      <a:pt x="42" y="53"/>
                    </a:cubicBezTo>
                    <a:cubicBezTo>
                      <a:pt x="41" y="51"/>
                      <a:pt x="41" y="51"/>
                      <a:pt x="41" y="51"/>
                    </a:cubicBezTo>
                    <a:cubicBezTo>
                      <a:pt x="41" y="51"/>
                      <a:pt x="42" y="50"/>
                      <a:pt x="42" y="50"/>
                    </a:cubicBezTo>
                    <a:cubicBezTo>
                      <a:pt x="42" y="50"/>
                      <a:pt x="43" y="49"/>
                      <a:pt x="43" y="48"/>
                    </a:cubicBezTo>
                    <a:cubicBezTo>
                      <a:pt x="43" y="48"/>
                      <a:pt x="41" y="46"/>
                      <a:pt x="41" y="46"/>
                    </a:cubicBezTo>
                    <a:cubicBezTo>
                      <a:pt x="41" y="46"/>
                      <a:pt x="39" y="45"/>
                      <a:pt x="39" y="44"/>
                    </a:cubicBezTo>
                    <a:cubicBezTo>
                      <a:pt x="38" y="43"/>
                      <a:pt x="38" y="42"/>
                      <a:pt x="38" y="42"/>
                    </a:cubicBezTo>
                    <a:cubicBezTo>
                      <a:pt x="38" y="42"/>
                      <a:pt x="39" y="42"/>
                      <a:pt x="40" y="42"/>
                    </a:cubicBezTo>
                    <a:cubicBezTo>
                      <a:pt x="40" y="41"/>
                      <a:pt x="41" y="41"/>
                      <a:pt x="41" y="40"/>
                    </a:cubicBezTo>
                    <a:cubicBezTo>
                      <a:pt x="41" y="40"/>
                      <a:pt x="42" y="40"/>
                      <a:pt x="42" y="39"/>
                    </a:cubicBezTo>
                    <a:cubicBezTo>
                      <a:pt x="41" y="39"/>
                      <a:pt x="40" y="38"/>
                      <a:pt x="40" y="38"/>
                    </a:cubicBezTo>
                    <a:cubicBezTo>
                      <a:pt x="41" y="35"/>
                      <a:pt x="41" y="35"/>
                      <a:pt x="41" y="35"/>
                    </a:cubicBezTo>
                    <a:cubicBezTo>
                      <a:pt x="41" y="34"/>
                      <a:pt x="41" y="34"/>
                      <a:pt x="41" y="34"/>
                    </a:cubicBezTo>
                    <a:cubicBezTo>
                      <a:pt x="40" y="31"/>
                      <a:pt x="40" y="31"/>
                      <a:pt x="40" y="31"/>
                    </a:cubicBezTo>
                    <a:cubicBezTo>
                      <a:pt x="41" y="30"/>
                      <a:pt x="41" y="30"/>
                      <a:pt x="41" y="30"/>
                    </a:cubicBezTo>
                    <a:cubicBezTo>
                      <a:pt x="41" y="30"/>
                      <a:pt x="41" y="29"/>
                      <a:pt x="41" y="29"/>
                    </a:cubicBezTo>
                    <a:cubicBezTo>
                      <a:pt x="41" y="29"/>
                      <a:pt x="41" y="29"/>
                      <a:pt x="41" y="28"/>
                    </a:cubicBezTo>
                    <a:cubicBezTo>
                      <a:pt x="41" y="28"/>
                      <a:pt x="40" y="28"/>
                      <a:pt x="40" y="28"/>
                    </a:cubicBezTo>
                    <a:cubicBezTo>
                      <a:pt x="39" y="28"/>
                      <a:pt x="39" y="28"/>
                      <a:pt x="39" y="28"/>
                    </a:cubicBezTo>
                    <a:cubicBezTo>
                      <a:pt x="39" y="25"/>
                      <a:pt x="39" y="25"/>
                      <a:pt x="39" y="25"/>
                    </a:cubicBezTo>
                    <a:cubicBezTo>
                      <a:pt x="40" y="23"/>
                      <a:pt x="40" y="23"/>
                      <a:pt x="40" y="23"/>
                    </a:cubicBezTo>
                    <a:cubicBezTo>
                      <a:pt x="38" y="22"/>
                      <a:pt x="38" y="22"/>
                      <a:pt x="38" y="22"/>
                    </a:cubicBezTo>
                    <a:cubicBezTo>
                      <a:pt x="38" y="21"/>
                      <a:pt x="38" y="21"/>
                      <a:pt x="38" y="21"/>
                    </a:cubicBezTo>
                    <a:cubicBezTo>
                      <a:pt x="37" y="20"/>
                      <a:pt x="37" y="19"/>
                      <a:pt x="37" y="18"/>
                    </a:cubicBezTo>
                    <a:cubicBezTo>
                      <a:pt x="36" y="17"/>
                      <a:pt x="36" y="17"/>
                      <a:pt x="36" y="17"/>
                    </a:cubicBezTo>
                    <a:cubicBezTo>
                      <a:pt x="36" y="16"/>
                      <a:pt x="35" y="15"/>
                      <a:pt x="35" y="15"/>
                    </a:cubicBezTo>
                    <a:cubicBezTo>
                      <a:pt x="34" y="14"/>
                      <a:pt x="34" y="14"/>
                      <a:pt x="34" y="13"/>
                    </a:cubicBezTo>
                    <a:cubicBezTo>
                      <a:pt x="33" y="13"/>
                      <a:pt x="32" y="13"/>
                      <a:pt x="32" y="12"/>
                    </a:cubicBezTo>
                    <a:cubicBezTo>
                      <a:pt x="30" y="12"/>
                      <a:pt x="30" y="12"/>
                      <a:pt x="30" y="12"/>
                    </a:cubicBezTo>
                    <a:cubicBezTo>
                      <a:pt x="29" y="11"/>
                      <a:pt x="29" y="11"/>
                      <a:pt x="29" y="11"/>
                    </a:cubicBezTo>
                    <a:cubicBezTo>
                      <a:pt x="27" y="12"/>
                      <a:pt x="27" y="12"/>
                      <a:pt x="27" y="12"/>
                    </a:cubicBezTo>
                    <a:cubicBezTo>
                      <a:pt x="24" y="7"/>
                      <a:pt x="24" y="7"/>
                      <a:pt x="24" y="7"/>
                    </a:cubicBezTo>
                    <a:cubicBezTo>
                      <a:pt x="24" y="5"/>
                      <a:pt x="24" y="5"/>
                      <a:pt x="24" y="5"/>
                    </a:cubicBezTo>
                    <a:cubicBezTo>
                      <a:pt x="21" y="3"/>
                      <a:pt x="21" y="3"/>
                      <a:pt x="21" y="3"/>
                    </a:cubicBezTo>
                    <a:cubicBezTo>
                      <a:pt x="20" y="3"/>
                      <a:pt x="20" y="3"/>
                      <a:pt x="20" y="4"/>
                    </a:cubicBezTo>
                    <a:cubicBezTo>
                      <a:pt x="19" y="4"/>
                      <a:pt x="19" y="4"/>
                      <a:pt x="17" y="4"/>
                    </a:cubicBezTo>
                    <a:cubicBezTo>
                      <a:pt x="16" y="6"/>
                      <a:pt x="16" y="6"/>
                      <a:pt x="16" y="6"/>
                    </a:cubicBezTo>
                    <a:cubicBezTo>
                      <a:pt x="14" y="7"/>
                      <a:pt x="14" y="7"/>
                      <a:pt x="14" y="7"/>
                    </a:cubicBezTo>
                    <a:cubicBezTo>
                      <a:pt x="13" y="7"/>
                      <a:pt x="13" y="7"/>
                      <a:pt x="13" y="7"/>
                    </a:cubicBezTo>
                    <a:cubicBezTo>
                      <a:pt x="13" y="7"/>
                      <a:pt x="12" y="7"/>
                      <a:pt x="11" y="6"/>
                    </a:cubicBezTo>
                    <a:cubicBezTo>
                      <a:pt x="11" y="6"/>
                      <a:pt x="11" y="6"/>
                      <a:pt x="10" y="5"/>
                    </a:cubicBezTo>
                    <a:cubicBezTo>
                      <a:pt x="9" y="4"/>
                      <a:pt x="9" y="4"/>
                      <a:pt x="9" y="4"/>
                    </a:cubicBezTo>
                    <a:cubicBezTo>
                      <a:pt x="9" y="4"/>
                      <a:pt x="9" y="3"/>
                      <a:pt x="9" y="3"/>
                    </a:cubicBezTo>
                    <a:cubicBezTo>
                      <a:pt x="8" y="3"/>
                      <a:pt x="8" y="3"/>
                      <a:pt x="8" y="3"/>
                    </a:cubicBezTo>
                    <a:cubicBezTo>
                      <a:pt x="8" y="2"/>
                      <a:pt x="8" y="2"/>
                      <a:pt x="8" y="2"/>
                    </a:cubicBezTo>
                    <a:cubicBezTo>
                      <a:pt x="8" y="1"/>
                      <a:pt x="8" y="1"/>
                      <a:pt x="8" y="1"/>
                    </a:cubicBezTo>
                    <a:cubicBezTo>
                      <a:pt x="8" y="1"/>
                      <a:pt x="8" y="0"/>
                      <a:pt x="8" y="0"/>
                    </a:cubicBezTo>
                    <a:cubicBezTo>
                      <a:pt x="8" y="0"/>
                      <a:pt x="8" y="0"/>
                      <a:pt x="8" y="0"/>
                    </a:cubicBezTo>
                    <a:cubicBezTo>
                      <a:pt x="8" y="1"/>
                      <a:pt x="8" y="1"/>
                      <a:pt x="8" y="1"/>
                    </a:cubicBezTo>
                    <a:cubicBezTo>
                      <a:pt x="6" y="5"/>
                      <a:pt x="6" y="5"/>
                      <a:pt x="6" y="5"/>
                    </a:cubicBezTo>
                    <a:cubicBezTo>
                      <a:pt x="5" y="7"/>
                      <a:pt x="5" y="7"/>
                      <a:pt x="5" y="7"/>
                    </a:cubicBezTo>
                    <a:cubicBezTo>
                      <a:pt x="5" y="8"/>
                      <a:pt x="4" y="8"/>
                      <a:pt x="4" y="8"/>
                    </a:cubicBezTo>
                    <a:cubicBezTo>
                      <a:pt x="4" y="9"/>
                      <a:pt x="3" y="10"/>
                      <a:pt x="3" y="10"/>
                    </a:cubicBezTo>
                    <a:cubicBezTo>
                      <a:pt x="3" y="10"/>
                      <a:pt x="3" y="10"/>
                      <a:pt x="3" y="10"/>
                    </a:cubicBezTo>
                    <a:cubicBezTo>
                      <a:pt x="2" y="10"/>
                      <a:pt x="2" y="10"/>
                      <a:pt x="2" y="10"/>
                    </a:cubicBezTo>
                    <a:cubicBezTo>
                      <a:pt x="3" y="11"/>
                      <a:pt x="3" y="11"/>
                      <a:pt x="3" y="11"/>
                    </a:cubicBezTo>
                    <a:cubicBezTo>
                      <a:pt x="3" y="12"/>
                      <a:pt x="3" y="12"/>
                      <a:pt x="3" y="12"/>
                    </a:cubicBezTo>
                    <a:cubicBezTo>
                      <a:pt x="3" y="12"/>
                      <a:pt x="2" y="13"/>
                      <a:pt x="2" y="13"/>
                    </a:cubicBezTo>
                    <a:cubicBezTo>
                      <a:pt x="2" y="13"/>
                      <a:pt x="2" y="13"/>
                      <a:pt x="1" y="14"/>
                    </a:cubicBezTo>
                    <a:cubicBezTo>
                      <a:pt x="1" y="16"/>
                      <a:pt x="1" y="16"/>
                      <a:pt x="1" y="16"/>
                    </a:cubicBezTo>
                    <a:cubicBezTo>
                      <a:pt x="0" y="18"/>
                      <a:pt x="0" y="18"/>
                      <a:pt x="0" y="18"/>
                    </a:cubicBezTo>
                    <a:cubicBezTo>
                      <a:pt x="3" y="19"/>
                      <a:pt x="3" y="19"/>
                      <a:pt x="3" y="19"/>
                    </a:cubicBezTo>
                    <a:cubicBezTo>
                      <a:pt x="3" y="19"/>
                      <a:pt x="3" y="19"/>
                      <a:pt x="3" y="19"/>
                    </a:cubicBezTo>
                    <a:cubicBezTo>
                      <a:pt x="4" y="20"/>
                      <a:pt x="4" y="22"/>
                      <a:pt x="4" y="22"/>
                    </a:cubicBezTo>
                    <a:cubicBezTo>
                      <a:pt x="4" y="23"/>
                      <a:pt x="3" y="23"/>
                      <a:pt x="3" y="24"/>
                    </a:cubicBezTo>
                    <a:cubicBezTo>
                      <a:pt x="3" y="24"/>
                      <a:pt x="3" y="24"/>
                      <a:pt x="3" y="24"/>
                    </a:cubicBezTo>
                    <a:cubicBezTo>
                      <a:pt x="3" y="25"/>
                      <a:pt x="3" y="25"/>
                      <a:pt x="3" y="25"/>
                    </a:cubicBezTo>
                    <a:cubicBezTo>
                      <a:pt x="3" y="25"/>
                      <a:pt x="4" y="26"/>
                      <a:pt x="3" y="27"/>
                    </a:cubicBezTo>
                    <a:cubicBezTo>
                      <a:pt x="3" y="27"/>
                      <a:pt x="3" y="29"/>
                      <a:pt x="3" y="29"/>
                    </a:cubicBezTo>
                    <a:cubicBezTo>
                      <a:pt x="3" y="29"/>
                      <a:pt x="3" y="29"/>
                      <a:pt x="3" y="29"/>
                    </a:cubicBezTo>
                    <a:cubicBezTo>
                      <a:pt x="3" y="29"/>
                      <a:pt x="3" y="29"/>
                      <a:pt x="3" y="30"/>
                    </a:cubicBezTo>
                    <a:cubicBezTo>
                      <a:pt x="3" y="30"/>
                      <a:pt x="3" y="30"/>
                      <a:pt x="3" y="30"/>
                    </a:cubicBezTo>
                    <a:cubicBezTo>
                      <a:pt x="4" y="31"/>
                      <a:pt x="4" y="31"/>
                      <a:pt x="4" y="31"/>
                    </a:cubicBezTo>
                    <a:cubicBezTo>
                      <a:pt x="5" y="32"/>
                      <a:pt x="5" y="32"/>
                      <a:pt x="5" y="32"/>
                    </a:cubicBezTo>
                    <a:cubicBezTo>
                      <a:pt x="5" y="32"/>
                      <a:pt x="5" y="32"/>
                      <a:pt x="5" y="32"/>
                    </a:cubicBezTo>
                    <a:cubicBezTo>
                      <a:pt x="7" y="32"/>
                      <a:pt x="7" y="32"/>
                      <a:pt x="7" y="32"/>
                    </a:cubicBezTo>
                    <a:cubicBezTo>
                      <a:pt x="8" y="33"/>
                      <a:pt x="8" y="33"/>
                      <a:pt x="8" y="33"/>
                    </a:cubicBezTo>
                    <a:cubicBezTo>
                      <a:pt x="9" y="34"/>
                      <a:pt x="9" y="34"/>
                      <a:pt x="9" y="34"/>
                    </a:cubicBezTo>
                    <a:cubicBezTo>
                      <a:pt x="9" y="36"/>
                      <a:pt x="9" y="36"/>
                      <a:pt x="9" y="36"/>
                    </a:cubicBezTo>
                    <a:cubicBezTo>
                      <a:pt x="9" y="38"/>
                      <a:pt x="9" y="38"/>
                      <a:pt x="9" y="38"/>
                    </a:cubicBezTo>
                    <a:cubicBezTo>
                      <a:pt x="8" y="40"/>
                      <a:pt x="8" y="40"/>
                      <a:pt x="8" y="40"/>
                    </a:cubicBezTo>
                    <a:cubicBezTo>
                      <a:pt x="9" y="41"/>
                      <a:pt x="9" y="41"/>
                      <a:pt x="9" y="41"/>
                    </a:cubicBezTo>
                    <a:cubicBezTo>
                      <a:pt x="10" y="41"/>
                      <a:pt x="10" y="41"/>
                      <a:pt x="10" y="41"/>
                    </a:cubicBezTo>
                    <a:cubicBezTo>
                      <a:pt x="10" y="41"/>
                      <a:pt x="10" y="43"/>
                      <a:pt x="9" y="43"/>
                    </a:cubicBezTo>
                    <a:cubicBezTo>
                      <a:pt x="9" y="43"/>
                      <a:pt x="8" y="43"/>
                      <a:pt x="7" y="44"/>
                    </a:cubicBezTo>
                    <a:cubicBezTo>
                      <a:pt x="6" y="44"/>
                      <a:pt x="6" y="44"/>
                      <a:pt x="6" y="44"/>
                    </a:cubicBezTo>
                    <a:cubicBezTo>
                      <a:pt x="6" y="45"/>
                      <a:pt x="6" y="45"/>
                      <a:pt x="6" y="45"/>
                    </a:cubicBezTo>
                    <a:cubicBezTo>
                      <a:pt x="7" y="46"/>
                      <a:pt x="7" y="46"/>
                      <a:pt x="7" y="46"/>
                    </a:cubicBezTo>
                    <a:cubicBezTo>
                      <a:pt x="7" y="46"/>
                      <a:pt x="8" y="45"/>
                      <a:pt x="8" y="46"/>
                    </a:cubicBezTo>
                    <a:cubicBezTo>
                      <a:pt x="8" y="46"/>
                      <a:pt x="8" y="48"/>
                      <a:pt x="8" y="48"/>
                    </a:cubicBezTo>
                    <a:cubicBezTo>
                      <a:pt x="8" y="48"/>
                      <a:pt x="8" y="49"/>
                      <a:pt x="8" y="49"/>
                    </a:cubicBezTo>
                    <a:cubicBezTo>
                      <a:pt x="7" y="49"/>
                      <a:pt x="6" y="50"/>
                      <a:pt x="6" y="50"/>
                    </a:cubicBezTo>
                    <a:cubicBezTo>
                      <a:pt x="6" y="51"/>
                      <a:pt x="6" y="51"/>
                      <a:pt x="6" y="51"/>
                    </a:cubicBezTo>
                    <a:cubicBezTo>
                      <a:pt x="5" y="51"/>
                      <a:pt x="5" y="51"/>
                      <a:pt x="5" y="51"/>
                    </a:cubicBezTo>
                    <a:cubicBezTo>
                      <a:pt x="4" y="52"/>
                      <a:pt x="4" y="52"/>
                      <a:pt x="4" y="52"/>
                    </a:cubicBezTo>
                    <a:cubicBezTo>
                      <a:pt x="5" y="54"/>
                      <a:pt x="5" y="54"/>
                      <a:pt x="5" y="54"/>
                    </a:cubicBezTo>
                    <a:cubicBezTo>
                      <a:pt x="6" y="54"/>
                      <a:pt x="6" y="54"/>
                      <a:pt x="6" y="54"/>
                    </a:cubicBezTo>
                    <a:cubicBezTo>
                      <a:pt x="6" y="54"/>
                      <a:pt x="6" y="54"/>
                      <a:pt x="7" y="54"/>
                    </a:cubicBezTo>
                    <a:cubicBezTo>
                      <a:pt x="7" y="54"/>
                      <a:pt x="9" y="56"/>
                      <a:pt x="9" y="56"/>
                    </a:cubicBezTo>
                    <a:cubicBezTo>
                      <a:pt x="9" y="57"/>
                      <a:pt x="9" y="57"/>
                      <a:pt x="9" y="57"/>
                    </a:cubicBezTo>
                    <a:cubicBezTo>
                      <a:pt x="9" y="57"/>
                      <a:pt x="8" y="58"/>
                      <a:pt x="8" y="58"/>
                    </a:cubicBezTo>
                    <a:cubicBezTo>
                      <a:pt x="8" y="59"/>
                      <a:pt x="8" y="62"/>
                      <a:pt x="8" y="62"/>
                    </a:cubicBezTo>
                    <a:cubicBezTo>
                      <a:pt x="7" y="63"/>
                      <a:pt x="7" y="63"/>
                      <a:pt x="7" y="63"/>
                    </a:cubicBezTo>
                    <a:cubicBezTo>
                      <a:pt x="7" y="63"/>
                      <a:pt x="8" y="66"/>
                      <a:pt x="8" y="66"/>
                    </a:cubicBezTo>
                    <a:cubicBezTo>
                      <a:pt x="8" y="67"/>
                      <a:pt x="8" y="67"/>
                      <a:pt x="8" y="67"/>
                    </a:cubicBezTo>
                    <a:cubicBezTo>
                      <a:pt x="7" y="68"/>
                      <a:pt x="7" y="68"/>
                      <a:pt x="7" y="68"/>
                    </a:cubicBezTo>
                    <a:cubicBezTo>
                      <a:pt x="10" y="69"/>
                      <a:pt x="10" y="69"/>
                      <a:pt x="10" y="69"/>
                    </a:cubicBezTo>
                    <a:cubicBezTo>
                      <a:pt x="10" y="70"/>
                      <a:pt x="10" y="70"/>
                      <a:pt x="10" y="70"/>
                    </a:cubicBezTo>
                    <a:cubicBezTo>
                      <a:pt x="8" y="71"/>
                      <a:pt x="8" y="71"/>
                      <a:pt x="8" y="71"/>
                    </a:cubicBezTo>
                    <a:cubicBezTo>
                      <a:pt x="8" y="71"/>
                      <a:pt x="7" y="71"/>
                      <a:pt x="7" y="72"/>
                    </a:cubicBezTo>
                    <a:cubicBezTo>
                      <a:pt x="7" y="72"/>
                      <a:pt x="7" y="73"/>
                      <a:pt x="7" y="73"/>
                    </a:cubicBezTo>
                    <a:cubicBezTo>
                      <a:pt x="9" y="73"/>
                      <a:pt x="9" y="73"/>
                      <a:pt x="9" y="73"/>
                    </a:cubicBezTo>
                    <a:cubicBezTo>
                      <a:pt x="8" y="74"/>
                      <a:pt x="8" y="74"/>
                      <a:pt x="8" y="74"/>
                    </a:cubicBezTo>
                    <a:cubicBezTo>
                      <a:pt x="7" y="75"/>
                      <a:pt x="7" y="75"/>
                      <a:pt x="7" y="75"/>
                    </a:cubicBezTo>
                    <a:cubicBezTo>
                      <a:pt x="7" y="75"/>
                      <a:pt x="7" y="76"/>
                      <a:pt x="7" y="76"/>
                    </a:cubicBezTo>
                    <a:cubicBezTo>
                      <a:pt x="7" y="76"/>
                      <a:pt x="7" y="77"/>
                      <a:pt x="7" y="77"/>
                    </a:cubicBezTo>
                    <a:cubicBezTo>
                      <a:pt x="7" y="77"/>
                      <a:pt x="6" y="78"/>
                      <a:pt x="6" y="78"/>
                    </a:cubicBezTo>
                    <a:cubicBezTo>
                      <a:pt x="7" y="80"/>
                      <a:pt x="7" y="80"/>
                      <a:pt x="7" y="80"/>
                    </a:cubicBezTo>
                    <a:cubicBezTo>
                      <a:pt x="6" y="83"/>
                      <a:pt x="6" y="83"/>
                      <a:pt x="6" y="83"/>
                    </a:cubicBezTo>
                    <a:cubicBezTo>
                      <a:pt x="5" y="84"/>
                      <a:pt x="5" y="84"/>
                      <a:pt x="5" y="84"/>
                    </a:cubicBezTo>
                    <a:cubicBezTo>
                      <a:pt x="7" y="86"/>
                      <a:pt x="7" y="86"/>
                      <a:pt x="7" y="86"/>
                    </a:cubicBezTo>
                    <a:cubicBezTo>
                      <a:pt x="8" y="88"/>
                      <a:pt x="8" y="88"/>
                      <a:pt x="8" y="88"/>
                    </a:cubicBezTo>
                    <a:cubicBezTo>
                      <a:pt x="10" y="90"/>
                      <a:pt x="10" y="90"/>
                      <a:pt x="10" y="90"/>
                    </a:cubicBezTo>
                    <a:cubicBezTo>
                      <a:pt x="11" y="91"/>
                      <a:pt x="11" y="91"/>
                      <a:pt x="11" y="91"/>
                    </a:cubicBezTo>
                    <a:cubicBezTo>
                      <a:pt x="12" y="92"/>
                      <a:pt x="12" y="92"/>
                      <a:pt x="12" y="92"/>
                    </a:cubicBezTo>
                    <a:cubicBezTo>
                      <a:pt x="11" y="95"/>
                      <a:pt x="11" y="95"/>
                      <a:pt x="11" y="95"/>
                    </a:cubicBezTo>
                    <a:cubicBezTo>
                      <a:pt x="12" y="96"/>
                      <a:pt x="12" y="96"/>
                      <a:pt x="12" y="96"/>
                    </a:cubicBezTo>
                    <a:cubicBezTo>
                      <a:pt x="12" y="97"/>
                      <a:pt x="12" y="97"/>
                      <a:pt x="12" y="97"/>
                    </a:cubicBezTo>
                    <a:cubicBezTo>
                      <a:pt x="12" y="97"/>
                      <a:pt x="12" y="97"/>
                      <a:pt x="12" y="98"/>
                    </a:cubicBezTo>
                    <a:cubicBezTo>
                      <a:pt x="11" y="98"/>
                      <a:pt x="11" y="98"/>
                      <a:pt x="11" y="97"/>
                    </a:cubicBezTo>
                    <a:cubicBezTo>
                      <a:pt x="10" y="97"/>
                      <a:pt x="9" y="96"/>
                      <a:pt x="9" y="95"/>
                    </a:cubicBezTo>
                    <a:cubicBezTo>
                      <a:pt x="9" y="95"/>
                      <a:pt x="8" y="94"/>
                      <a:pt x="8" y="94"/>
                    </a:cubicBezTo>
                    <a:cubicBezTo>
                      <a:pt x="8" y="94"/>
                      <a:pt x="7" y="93"/>
                      <a:pt x="7" y="93"/>
                    </a:cubicBezTo>
                    <a:cubicBezTo>
                      <a:pt x="6" y="93"/>
                      <a:pt x="6" y="93"/>
                      <a:pt x="6" y="93"/>
                    </a:cubicBezTo>
                    <a:cubicBezTo>
                      <a:pt x="6" y="93"/>
                      <a:pt x="6" y="94"/>
                      <a:pt x="6" y="94"/>
                    </a:cubicBezTo>
                    <a:cubicBezTo>
                      <a:pt x="6" y="94"/>
                      <a:pt x="6" y="95"/>
                      <a:pt x="7" y="95"/>
                    </a:cubicBezTo>
                    <a:cubicBezTo>
                      <a:pt x="7" y="96"/>
                      <a:pt x="8" y="96"/>
                      <a:pt x="8" y="96"/>
                    </a:cubicBezTo>
                    <a:cubicBezTo>
                      <a:pt x="8" y="97"/>
                      <a:pt x="9" y="97"/>
                      <a:pt x="9" y="97"/>
                    </a:cubicBezTo>
                    <a:cubicBezTo>
                      <a:pt x="9" y="98"/>
                      <a:pt x="9" y="100"/>
                      <a:pt x="9" y="100"/>
                    </a:cubicBezTo>
                    <a:cubicBezTo>
                      <a:pt x="11" y="101"/>
                      <a:pt x="11" y="101"/>
                      <a:pt x="11" y="101"/>
                    </a:cubicBezTo>
                    <a:cubicBezTo>
                      <a:pt x="12" y="102"/>
                      <a:pt x="12" y="102"/>
                      <a:pt x="12" y="102"/>
                    </a:cubicBezTo>
                    <a:cubicBezTo>
                      <a:pt x="19" y="105"/>
                      <a:pt x="19" y="105"/>
                      <a:pt x="19" y="105"/>
                    </a:cubicBezTo>
                    <a:cubicBezTo>
                      <a:pt x="21" y="106"/>
                      <a:pt x="21" y="106"/>
                      <a:pt x="21" y="106"/>
                    </a:cubicBezTo>
                    <a:cubicBezTo>
                      <a:pt x="22" y="106"/>
                      <a:pt x="22" y="106"/>
                      <a:pt x="22" y="106"/>
                    </a:cubicBezTo>
                    <a:cubicBezTo>
                      <a:pt x="23" y="108"/>
                      <a:pt x="23" y="108"/>
                      <a:pt x="23" y="108"/>
                    </a:cubicBezTo>
                    <a:cubicBezTo>
                      <a:pt x="24" y="108"/>
                      <a:pt x="24" y="108"/>
                      <a:pt x="24" y="108"/>
                    </a:cubicBezTo>
                    <a:cubicBezTo>
                      <a:pt x="24" y="108"/>
                      <a:pt x="24" y="108"/>
                      <a:pt x="25" y="108"/>
                    </a:cubicBezTo>
                    <a:cubicBezTo>
                      <a:pt x="25" y="108"/>
                      <a:pt x="27" y="108"/>
                      <a:pt x="27" y="108"/>
                    </a:cubicBezTo>
                    <a:cubicBezTo>
                      <a:pt x="27" y="108"/>
                      <a:pt x="27" y="108"/>
                      <a:pt x="27" y="109"/>
                    </a:cubicBezTo>
                    <a:cubicBezTo>
                      <a:pt x="27" y="110"/>
                      <a:pt x="30" y="113"/>
                      <a:pt x="30" y="113"/>
                    </a:cubicBezTo>
                    <a:cubicBezTo>
                      <a:pt x="30" y="113"/>
                      <a:pt x="30" y="114"/>
                      <a:pt x="31" y="115"/>
                    </a:cubicBezTo>
                    <a:cubicBezTo>
                      <a:pt x="31" y="115"/>
                      <a:pt x="33" y="116"/>
                      <a:pt x="33" y="116"/>
                    </a:cubicBezTo>
                    <a:cubicBezTo>
                      <a:pt x="33" y="116"/>
                      <a:pt x="33" y="117"/>
                      <a:pt x="33" y="118"/>
                    </a:cubicBezTo>
                    <a:cubicBezTo>
                      <a:pt x="33" y="118"/>
                      <a:pt x="32" y="119"/>
                      <a:pt x="33" y="119"/>
                    </a:cubicBezTo>
                    <a:cubicBezTo>
                      <a:pt x="33" y="120"/>
                      <a:pt x="33" y="120"/>
                      <a:pt x="33" y="120"/>
                    </a:cubicBezTo>
                    <a:cubicBezTo>
                      <a:pt x="33" y="120"/>
                      <a:pt x="33" y="120"/>
                      <a:pt x="33" y="120"/>
                    </a:cubicBezTo>
                    <a:cubicBezTo>
                      <a:pt x="34" y="121"/>
                      <a:pt x="34" y="121"/>
                      <a:pt x="34" y="121"/>
                    </a:cubicBezTo>
                    <a:cubicBezTo>
                      <a:pt x="34" y="123"/>
                      <a:pt x="34" y="123"/>
                      <a:pt x="34" y="123"/>
                    </a:cubicBezTo>
                    <a:cubicBezTo>
                      <a:pt x="35" y="124"/>
                      <a:pt x="35" y="124"/>
                      <a:pt x="35" y="124"/>
                    </a:cubicBezTo>
                    <a:cubicBezTo>
                      <a:pt x="37" y="124"/>
                      <a:pt x="37" y="124"/>
                      <a:pt x="37" y="124"/>
                    </a:cubicBezTo>
                    <a:cubicBezTo>
                      <a:pt x="39" y="125"/>
                      <a:pt x="39" y="125"/>
                      <a:pt x="39" y="125"/>
                    </a:cubicBezTo>
                    <a:cubicBezTo>
                      <a:pt x="41" y="125"/>
                      <a:pt x="41" y="125"/>
                      <a:pt x="41" y="125"/>
                    </a:cubicBezTo>
                    <a:cubicBezTo>
                      <a:pt x="43" y="123"/>
                      <a:pt x="43" y="123"/>
                      <a:pt x="43" y="123"/>
                    </a:cubicBezTo>
                    <a:cubicBezTo>
                      <a:pt x="43" y="123"/>
                      <a:pt x="44" y="122"/>
                      <a:pt x="44" y="122"/>
                    </a:cubicBezTo>
                    <a:cubicBezTo>
                      <a:pt x="44" y="122"/>
                      <a:pt x="44" y="121"/>
                      <a:pt x="44" y="121"/>
                    </a:cubicBezTo>
                    <a:cubicBezTo>
                      <a:pt x="44" y="120"/>
                      <a:pt x="44" y="120"/>
                      <a:pt x="44" y="120"/>
                    </a:cubicBezTo>
                    <a:cubicBezTo>
                      <a:pt x="44" y="120"/>
                      <a:pt x="43" y="118"/>
                      <a:pt x="44" y="118"/>
                    </a:cubicBezTo>
                    <a:cubicBezTo>
                      <a:pt x="45" y="118"/>
                      <a:pt x="45" y="118"/>
                      <a:pt x="45" y="118"/>
                    </a:cubicBezTo>
                    <a:cubicBezTo>
                      <a:pt x="46" y="118"/>
                      <a:pt x="45" y="118"/>
                      <a:pt x="46" y="118"/>
                    </a:cubicBezTo>
                    <a:cubicBezTo>
                      <a:pt x="47" y="118"/>
                      <a:pt x="47" y="117"/>
                      <a:pt x="48" y="117"/>
                    </a:cubicBezTo>
                    <a:cubicBezTo>
                      <a:pt x="48" y="116"/>
                      <a:pt x="48" y="116"/>
                      <a:pt x="48" y="116"/>
                    </a:cubicBezTo>
                    <a:cubicBezTo>
                      <a:pt x="48" y="116"/>
                      <a:pt x="48" y="116"/>
                      <a:pt x="48" y="116"/>
                    </a:cubicBezTo>
                    <a:cubicBezTo>
                      <a:pt x="47" y="115"/>
                      <a:pt x="44" y="114"/>
                      <a:pt x="44" y="114"/>
                    </a:cubicBezTo>
                    <a:cubicBezTo>
                      <a:pt x="44" y="113"/>
                      <a:pt x="43" y="113"/>
                      <a:pt x="43" y="112"/>
                    </a:cubicBezTo>
                    <a:cubicBezTo>
                      <a:pt x="43" y="112"/>
                      <a:pt x="43" y="111"/>
                      <a:pt x="43" y="111"/>
                    </a:cubicBezTo>
                    <a:cubicBezTo>
                      <a:pt x="43" y="110"/>
                      <a:pt x="43" y="110"/>
                      <a:pt x="43" y="110"/>
                    </a:cubicBezTo>
                    <a:cubicBezTo>
                      <a:pt x="43" y="110"/>
                      <a:pt x="44" y="110"/>
                      <a:pt x="44" y="109"/>
                    </a:cubicBezTo>
                    <a:cubicBezTo>
                      <a:pt x="44" y="109"/>
                      <a:pt x="45" y="109"/>
                      <a:pt x="45" y="109"/>
                    </a:cubicBezTo>
                    <a:cubicBezTo>
                      <a:pt x="46" y="107"/>
                      <a:pt x="46" y="107"/>
                      <a:pt x="46" y="107"/>
                    </a:cubicBezTo>
                    <a:cubicBezTo>
                      <a:pt x="46" y="107"/>
                      <a:pt x="46" y="106"/>
                      <a:pt x="47" y="106"/>
                    </a:cubicBezTo>
                    <a:cubicBezTo>
                      <a:pt x="47" y="106"/>
                      <a:pt x="47" y="106"/>
                      <a:pt x="48" y="106"/>
                    </a:cubicBezTo>
                    <a:cubicBezTo>
                      <a:pt x="53" y="103"/>
                      <a:pt x="53" y="103"/>
                      <a:pt x="53" y="103"/>
                    </a:cubicBezTo>
                    <a:cubicBezTo>
                      <a:pt x="57" y="96"/>
                      <a:pt x="57" y="96"/>
                      <a:pt x="57" y="96"/>
                    </a:cubicBezTo>
                    <a:cubicBezTo>
                      <a:pt x="58" y="89"/>
                      <a:pt x="58" y="89"/>
                      <a:pt x="58" y="89"/>
                    </a:cubicBezTo>
                    <a:cubicBezTo>
                      <a:pt x="61" y="82"/>
                      <a:pt x="61" y="82"/>
                      <a:pt x="61" y="82"/>
                    </a:cubicBezTo>
                    <a:cubicBezTo>
                      <a:pt x="61" y="82"/>
                      <a:pt x="64" y="79"/>
                      <a:pt x="65" y="80"/>
                    </a:cubicBezTo>
                    <a:cubicBezTo>
                      <a:pt x="65" y="81"/>
                      <a:pt x="64" y="74"/>
                      <a:pt x="64" y="74"/>
                    </a:cubicBezTo>
                    <a:lnTo>
                      <a:pt x="62" y="7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95" name="Freeform 158"/>
              <p:cNvSpPr>
                <a:spLocks/>
              </p:cNvSpPr>
              <p:nvPr/>
            </p:nvSpPr>
            <p:spPr bwMode="auto">
              <a:xfrm>
                <a:off x="3405" y="2839"/>
                <a:ext cx="166" cy="140"/>
              </a:xfrm>
              <a:custGeom>
                <a:avLst/>
                <a:gdLst>
                  <a:gd name="T0" fmla="*/ 83 w 83"/>
                  <a:gd name="T1" fmla="*/ 37 h 70"/>
                  <a:gd name="T2" fmla="*/ 81 w 83"/>
                  <a:gd name="T3" fmla="*/ 25 h 70"/>
                  <a:gd name="T4" fmla="*/ 79 w 83"/>
                  <a:gd name="T5" fmla="*/ 19 h 70"/>
                  <a:gd name="T6" fmla="*/ 74 w 83"/>
                  <a:gd name="T7" fmla="*/ 12 h 70"/>
                  <a:gd name="T8" fmla="*/ 67 w 83"/>
                  <a:gd name="T9" fmla="*/ 8 h 70"/>
                  <a:gd name="T10" fmla="*/ 59 w 83"/>
                  <a:gd name="T11" fmla="*/ 2 h 70"/>
                  <a:gd name="T12" fmla="*/ 57 w 83"/>
                  <a:gd name="T13" fmla="*/ 0 h 70"/>
                  <a:gd name="T14" fmla="*/ 54 w 83"/>
                  <a:gd name="T15" fmla="*/ 0 h 70"/>
                  <a:gd name="T16" fmla="*/ 52 w 83"/>
                  <a:gd name="T17" fmla="*/ 0 h 70"/>
                  <a:gd name="T18" fmla="*/ 49 w 83"/>
                  <a:gd name="T19" fmla="*/ 1 h 70"/>
                  <a:gd name="T20" fmla="*/ 47 w 83"/>
                  <a:gd name="T21" fmla="*/ 3 h 70"/>
                  <a:gd name="T22" fmla="*/ 43 w 83"/>
                  <a:gd name="T23" fmla="*/ 3 h 70"/>
                  <a:gd name="T24" fmla="*/ 40 w 83"/>
                  <a:gd name="T25" fmla="*/ 5 h 70"/>
                  <a:gd name="T26" fmla="*/ 36 w 83"/>
                  <a:gd name="T27" fmla="*/ 7 h 70"/>
                  <a:gd name="T28" fmla="*/ 36 w 83"/>
                  <a:gd name="T29" fmla="*/ 8 h 70"/>
                  <a:gd name="T30" fmla="*/ 34 w 83"/>
                  <a:gd name="T31" fmla="*/ 7 h 70"/>
                  <a:gd name="T32" fmla="*/ 34 w 83"/>
                  <a:gd name="T33" fmla="*/ 7 h 70"/>
                  <a:gd name="T34" fmla="*/ 34 w 83"/>
                  <a:gd name="T35" fmla="*/ 8 h 70"/>
                  <a:gd name="T36" fmla="*/ 33 w 83"/>
                  <a:gd name="T37" fmla="*/ 8 h 70"/>
                  <a:gd name="T38" fmla="*/ 31 w 83"/>
                  <a:gd name="T39" fmla="*/ 9 h 70"/>
                  <a:gd name="T40" fmla="*/ 25 w 83"/>
                  <a:gd name="T41" fmla="*/ 13 h 70"/>
                  <a:gd name="T42" fmla="*/ 18 w 83"/>
                  <a:gd name="T43" fmla="*/ 16 h 70"/>
                  <a:gd name="T44" fmla="*/ 15 w 83"/>
                  <a:gd name="T45" fmla="*/ 15 h 70"/>
                  <a:gd name="T46" fmla="*/ 15 w 83"/>
                  <a:gd name="T47" fmla="*/ 15 h 70"/>
                  <a:gd name="T48" fmla="*/ 11 w 83"/>
                  <a:gd name="T49" fmla="*/ 19 h 70"/>
                  <a:gd name="T50" fmla="*/ 8 w 83"/>
                  <a:gd name="T51" fmla="*/ 24 h 70"/>
                  <a:gd name="T52" fmla="*/ 3 w 83"/>
                  <a:gd name="T53" fmla="*/ 32 h 70"/>
                  <a:gd name="T54" fmla="*/ 2 w 83"/>
                  <a:gd name="T55" fmla="*/ 34 h 70"/>
                  <a:gd name="T56" fmla="*/ 2 w 83"/>
                  <a:gd name="T57" fmla="*/ 38 h 70"/>
                  <a:gd name="T58" fmla="*/ 2 w 83"/>
                  <a:gd name="T59" fmla="*/ 41 h 70"/>
                  <a:gd name="T60" fmla="*/ 1 w 83"/>
                  <a:gd name="T61" fmla="*/ 46 h 70"/>
                  <a:gd name="T62" fmla="*/ 1 w 83"/>
                  <a:gd name="T63" fmla="*/ 47 h 70"/>
                  <a:gd name="T64" fmla="*/ 4 w 83"/>
                  <a:gd name="T65" fmla="*/ 53 h 70"/>
                  <a:gd name="T66" fmla="*/ 3 w 83"/>
                  <a:gd name="T67" fmla="*/ 55 h 70"/>
                  <a:gd name="T68" fmla="*/ 4 w 83"/>
                  <a:gd name="T69" fmla="*/ 57 h 70"/>
                  <a:gd name="T70" fmla="*/ 7 w 83"/>
                  <a:gd name="T71" fmla="*/ 62 h 70"/>
                  <a:gd name="T72" fmla="*/ 9 w 83"/>
                  <a:gd name="T73" fmla="*/ 63 h 70"/>
                  <a:gd name="T74" fmla="*/ 11 w 83"/>
                  <a:gd name="T75" fmla="*/ 65 h 70"/>
                  <a:gd name="T76" fmla="*/ 14 w 83"/>
                  <a:gd name="T77" fmla="*/ 68 h 70"/>
                  <a:gd name="T78" fmla="*/ 16 w 83"/>
                  <a:gd name="T79" fmla="*/ 68 h 70"/>
                  <a:gd name="T80" fmla="*/ 17 w 83"/>
                  <a:gd name="T81" fmla="*/ 68 h 70"/>
                  <a:gd name="T82" fmla="*/ 21 w 83"/>
                  <a:gd name="T83" fmla="*/ 70 h 70"/>
                  <a:gd name="T84" fmla="*/ 26 w 83"/>
                  <a:gd name="T85" fmla="*/ 69 h 70"/>
                  <a:gd name="T86" fmla="*/ 30 w 83"/>
                  <a:gd name="T87" fmla="*/ 68 h 70"/>
                  <a:gd name="T88" fmla="*/ 35 w 83"/>
                  <a:gd name="T89" fmla="*/ 66 h 70"/>
                  <a:gd name="T90" fmla="*/ 45 w 83"/>
                  <a:gd name="T91" fmla="*/ 63 h 70"/>
                  <a:gd name="T92" fmla="*/ 50 w 83"/>
                  <a:gd name="T93" fmla="*/ 54 h 70"/>
                  <a:gd name="T94" fmla="*/ 56 w 83"/>
                  <a:gd name="T95" fmla="*/ 52 h 70"/>
                  <a:gd name="T96" fmla="*/ 62 w 83"/>
                  <a:gd name="T97" fmla="*/ 51 h 70"/>
                  <a:gd name="T98" fmla="*/ 77 w 83"/>
                  <a:gd name="T99" fmla="*/ 46 h 70"/>
                  <a:gd name="T100" fmla="*/ 83 w 83"/>
                  <a:gd name="T101" fmla="*/ 3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83" h="70">
                    <a:moveTo>
                      <a:pt x="83" y="37"/>
                    </a:moveTo>
                    <a:cubicBezTo>
                      <a:pt x="83" y="37"/>
                      <a:pt x="83" y="37"/>
                      <a:pt x="83" y="37"/>
                    </a:cubicBezTo>
                    <a:cubicBezTo>
                      <a:pt x="82" y="36"/>
                      <a:pt x="80" y="31"/>
                      <a:pt x="80" y="28"/>
                    </a:cubicBezTo>
                    <a:cubicBezTo>
                      <a:pt x="80" y="26"/>
                      <a:pt x="81" y="26"/>
                      <a:pt x="81" y="25"/>
                    </a:cubicBezTo>
                    <a:cubicBezTo>
                      <a:pt x="81" y="24"/>
                      <a:pt x="82" y="23"/>
                      <a:pt x="82" y="22"/>
                    </a:cubicBezTo>
                    <a:cubicBezTo>
                      <a:pt x="81" y="21"/>
                      <a:pt x="80" y="20"/>
                      <a:pt x="79" y="19"/>
                    </a:cubicBezTo>
                    <a:cubicBezTo>
                      <a:pt x="78" y="18"/>
                      <a:pt x="77" y="18"/>
                      <a:pt x="77" y="16"/>
                    </a:cubicBezTo>
                    <a:cubicBezTo>
                      <a:pt x="76" y="14"/>
                      <a:pt x="75" y="13"/>
                      <a:pt x="74" y="12"/>
                    </a:cubicBezTo>
                    <a:cubicBezTo>
                      <a:pt x="73" y="11"/>
                      <a:pt x="73" y="10"/>
                      <a:pt x="73" y="10"/>
                    </a:cubicBezTo>
                    <a:cubicBezTo>
                      <a:pt x="71" y="9"/>
                      <a:pt x="69" y="8"/>
                      <a:pt x="67" y="8"/>
                    </a:cubicBezTo>
                    <a:cubicBezTo>
                      <a:pt x="65" y="7"/>
                      <a:pt x="63" y="7"/>
                      <a:pt x="61" y="5"/>
                    </a:cubicBezTo>
                    <a:cubicBezTo>
                      <a:pt x="60" y="4"/>
                      <a:pt x="59" y="3"/>
                      <a:pt x="59" y="2"/>
                    </a:cubicBezTo>
                    <a:cubicBezTo>
                      <a:pt x="58" y="1"/>
                      <a:pt x="58" y="0"/>
                      <a:pt x="58" y="0"/>
                    </a:cubicBezTo>
                    <a:cubicBezTo>
                      <a:pt x="57" y="0"/>
                      <a:pt x="57" y="0"/>
                      <a:pt x="57" y="0"/>
                    </a:cubicBezTo>
                    <a:cubicBezTo>
                      <a:pt x="56" y="0"/>
                      <a:pt x="56" y="0"/>
                      <a:pt x="55" y="0"/>
                    </a:cubicBezTo>
                    <a:cubicBezTo>
                      <a:pt x="55" y="0"/>
                      <a:pt x="54" y="0"/>
                      <a:pt x="54" y="0"/>
                    </a:cubicBezTo>
                    <a:cubicBezTo>
                      <a:pt x="53" y="2"/>
                      <a:pt x="53" y="2"/>
                      <a:pt x="53" y="2"/>
                    </a:cubicBezTo>
                    <a:cubicBezTo>
                      <a:pt x="52" y="0"/>
                      <a:pt x="52" y="0"/>
                      <a:pt x="52" y="0"/>
                    </a:cubicBezTo>
                    <a:cubicBezTo>
                      <a:pt x="51" y="0"/>
                      <a:pt x="51" y="0"/>
                      <a:pt x="51" y="0"/>
                    </a:cubicBezTo>
                    <a:cubicBezTo>
                      <a:pt x="50" y="0"/>
                      <a:pt x="49" y="1"/>
                      <a:pt x="49" y="1"/>
                    </a:cubicBezTo>
                    <a:cubicBezTo>
                      <a:pt x="49" y="1"/>
                      <a:pt x="49" y="1"/>
                      <a:pt x="49" y="1"/>
                    </a:cubicBezTo>
                    <a:cubicBezTo>
                      <a:pt x="48" y="2"/>
                      <a:pt x="47" y="3"/>
                      <a:pt x="47" y="3"/>
                    </a:cubicBezTo>
                    <a:cubicBezTo>
                      <a:pt x="45" y="3"/>
                      <a:pt x="44" y="3"/>
                      <a:pt x="43" y="3"/>
                    </a:cubicBezTo>
                    <a:cubicBezTo>
                      <a:pt x="43" y="3"/>
                      <a:pt x="43" y="3"/>
                      <a:pt x="43" y="3"/>
                    </a:cubicBezTo>
                    <a:cubicBezTo>
                      <a:pt x="43" y="3"/>
                      <a:pt x="42" y="3"/>
                      <a:pt x="42" y="3"/>
                    </a:cubicBezTo>
                    <a:cubicBezTo>
                      <a:pt x="40" y="5"/>
                      <a:pt x="40" y="5"/>
                      <a:pt x="40" y="5"/>
                    </a:cubicBezTo>
                    <a:cubicBezTo>
                      <a:pt x="38" y="5"/>
                      <a:pt x="38" y="5"/>
                      <a:pt x="38" y="5"/>
                    </a:cubicBezTo>
                    <a:cubicBezTo>
                      <a:pt x="38" y="5"/>
                      <a:pt x="37" y="6"/>
                      <a:pt x="36" y="7"/>
                    </a:cubicBezTo>
                    <a:cubicBezTo>
                      <a:pt x="36" y="8"/>
                      <a:pt x="36" y="8"/>
                      <a:pt x="36" y="8"/>
                    </a:cubicBezTo>
                    <a:cubicBezTo>
                      <a:pt x="36" y="8"/>
                      <a:pt x="36" y="8"/>
                      <a:pt x="36" y="8"/>
                    </a:cubicBezTo>
                    <a:cubicBezTo>
                      <a:pt x="35" y="8"/>
                      <a:pt x="35" y="8"/>
                      <a:pt x="34" y="8"/>
                    </a:cubicBezTo>
                    <a:cubicBezTo>
                      <a:pt x="34" y="7"/>
                      <a:pt x="34" y="7"/>
                      <a:pt x="34" y="7"/>
                    </a:cubicBezTo>
                    <a:cubicBezTo>
                      <a:pt x="34" y="7"/>
                      <a:pt x="34" y="7"/>
                      <a:pt x="34" y="7"/>
                    </a:cubicBezTo>
                    <a:cubicBezTo>
                      <a:pt x="34" y="7"/>
                      <a:pt x="34" y="7"/>
                      <a:pt x="34" y="7"/>
                    </a:cubicBezTo>
                    <a:cubicBezTo>
                      <a:pt x="34" y="7"/>
                      <a:pt x="34" y="7"/>
                      <a:pt x="34" y="7"/>
                    </a:cubicBezTo>
                    <a:cubicBezTo>
                      <a:pt x="34" y="8"/>
                      <a:pt x="34" y="8"/>
                      <a:pt x="34" y="8"/>
                    </a:cubicBezTo>
                    <a:cubicBezTo>
                      <a:pt x="33" y="8"/>
                      <a:pt x="33" y="8"/>
                      <a:pt x="33" y="8"/>
                    </a:cubicBezTo>
                    <a:cubicBezTo>
                      <a:pt x="33" y="8"/>
                      <a:pt x="33" y="8"/>
                      <a:pt x="33" y="8"/>
                    </a:cubicBezTo>
                    <a:cubicBezTo>
                      <a:pt x="33" y="10"/>
                      <a:pt x="33" y="10"/>
                      <a:pt x="33" y="10"/>
                    </a:cubicBezTo>
                    <a:cubicBezTo>
                      <a:pt x="31" y="9"/>
                      <a:pt x="31" y="9"/>
                      <a:pt x="31" y="9"/>
                    </a:cubicBezTo>
                    <a:cubicBezTo>
                      <a:pt x="30" y="10"/>
                      <a:pt x="29" y="10"/>
                      <a:pt x="28" y="10"/>
                    </a:cubicBezTo>
                    <a:cubicBezTo>
                      <a:pt x="26" y="11"/>
                      <a:pt x="25" y="11"/>
                      <a:pt x="25" y="13"/>
                    </a:cubicBezTo>
                    <a:cubicBezTo>
                      <a:pt x="25" y="14"/>
                      <a:pt x="25" y="19"/>
                      <a:pt x="22" y="19"/>
                    </a:cubicBezTo>
                    <a:cubicBezTo>
                      <a:pt x="20" y="19"/>
                      <a:pt x="19" y="18"/>
                      <a:pt x="18" y="16"/>
                    </a:cubicBezTo>
                    <a:cubicBezTo>
                      <a:pt x="17" y="16"/>
                      <a:pt x="16" y="15"/>
                      <a:pt x="16" y="15"/>
                    </a:cubicBezTo>
                    <a:cubicBezTo>
                      <a:pt x="16" y="15"/>
                      <a:pt x="15" y="15"/>
                      <a:pt x="15" y="15"/>
                    </a:cubicBezTo>
                    <a:cubicBezTo>
                      <a:pt x="15" y="15"/>
                      <a:pt x="15" y="15"/>
                      <a:pt x="15" y="15"/>
                    </a:cubicBezTo>
                    <a:cubicBezTo>
                      <a:pt x="16" y="15"/>
                      <a:pt x="15" y="15"/>
                      <a:pt x="15" y="15"/>
                    </a:cubicBezTo>
                    <a:cubicBezTo>
                      <a:pt x="15" y="16"/>
                      <a:pt x="15" y="16"/>
                      <a:pt x="14" y="17"/>
                    </a:cubicBezTo>
                    <a:cubicBezTo>
                      <a:pt x="13" y="18"/>
                      <a:pt x="12" y="19"/>
                      <a:pt x="11" y="19"/>
                    </a:cubicBezTo>
                    <a:cubicBezTo>
                      <a:pt x="10" y="20"/>
                      <a:pt x="9" y="20"/>
                      <a:pt x="9" y="20"/>
                    </a:cubicBezTo>
                    <a:cubicBezTo>
                      <a:pt x="8" y="22"/>
                      <a:pt x="8" y="23"/>
                      <a:pt x="8" y="24"/>
                    </a:cubicBezTo>
                    <a:cubicBezTo>
                      <a:pt x="8" y="26"/>
                      <a:pt x="9" y="31"/>
                      <a:pt x="5" y="32"/>
                    </a:cubicBezTo>
                    <a:cubicBezTo>
                      <a:pt x="5" y="32"/>
                      <a:pt x="4" y="32"/>
                      <a:pt x="3" y="32"/>
                    </a:cubicBezTo>
                    <a:cubicBezTo>
                      <a:pt x="2" y="32"/>
                      <a:pt x="2" y="32"/>
                      <a:pt x="2" y="32"/>
                    </a:cubicBezTo>
                    <a:cubicBezTo>
                      <a:pt x="2" y="32"/>
                      <a:pt x="2" y="33"/>
                      <a:pt x="2" y="34"/>
                    </a:cubicBezTo>
                    <a:cubicBezTo>
                      <a:pt x="2" y="34"/>
                      <a:pt x="2" y="34"/>
                      <a:pt x="2" y="34"/>
                    </a:cubicBezTo>
                    <a:cubicBezTo>
                      <a:pt x="2" y="38"/>
                      <a:pt x="2" y="38"/>
                      <a:pt x="2" y="38"/>
                    </a:cubicBezTo>
                    <a:cubicBezTo>
                      <a:pt x="2" y="40"/>
                      <a:pt x="2" y="40"/>
                      <a:pt x="2" y="40"/>
                    </a:cubicBezTo>
                    <a:cubicBezTo>
                      <a:pt x="2" y="40"/>
                      <a:pt x="2" y="41"/>
                      <a:pt x="2" y="41"/>
                    </a:cubicBezTo>
                    <a:cubicBezTo>
                      <a:pt x="3" y="42"/>
                      <a:pt x="4" y="43"/>
                      <a:pt x="2" y="45"/>
                    </a:cubicBezTo>
                    <a:cubicBezTo>
                      <a:pt x="2" y="45"/>
                      <a:pt x="1" y="46"/>
                      <a:pt x="1" y="46"/>
                    </a:cubicBezTo>
                    <a:cubicBezTo>
                      <a:pt x="0" y="46"/>
                      <a:pt x="0" y="46"/>
                      <a:pt x="0" y="46"/>
                    </a:cubicBezTo>
                    <a:cubicBezTo>
                      <a:pt x="0" y="47"/>
                      <a:pt x="1" y="47"/>
                      <a:pt x="1" y="47"/>
                    </a:cubicBezTo>
                    <a:cubicBezTo>
                      <a:pt x="1" y="47"/>
                      <a:pt x="3" y="49"/>
                      <a:pt x="4" y="50"/>
                    </a:cubicBezTo>
                    <a:cubicBezTo>
                      <a:pt x="5" y="51"/>
                      <a:pt x="4" y="53"/>
                      <a:pt x="4" y="53"/>
                    </a:cubicBezTo>
                    <a:cubicBezTo>
                      <a:pt x="4" y="54"/>
                      <a:pt x="3" y="54"/>
                      <a:pt x="3" y="55"/>
                    </a:cubicBezTo>
                    <a:cubicBezTo>
                      <a:pt x="3" y="55"/>
                      <a:pt x="3" y="55"/>
                      <a:pt x="3" y="55"/>
                    </a:cubicBezTo>
                    <a:cubicBezTo>
                      <a:pt x="3" y="56"/>
                      <a:pt x="3" y="56"/>
                      <a:pt x="3" y="56"/>
                    </a:cubicBezTo>
                    <a:cubicBezTo>
                      <a:pt x="3" y="57"/>
                      <a:pt x="4" y="57"/>
                      <a:pt x="4" y="57"/>
                    </a:cubicBezTo>
                    <a:cubicBezTo>
                      <a:pt x="4" y="58"/>
                      <a:pt x="5" y="59"/>
                      <a:pt x="5" y="59"/>
                    </a:cubicBezTo>
                    <a:cubicBezTo>
                      <a:pt x="5" y="59"/>
                      <a:pt x="7" y="61"/>
                      <a:pt x="7" y="62"/>
                    </a:cubicBezTo>
                    <a:cubicBezTo>
                      <a:pt x="8" y="63"/>
                      <a:pt x="9" y="63"/>
                      <a:pt x="9" y="63"/>
                    </a:cubicBezTo>
                    <a:cubicBezTo>
                      <a:pt x="9" y="63"/>
                      <a:pt x="9" y="63"/>
                      <a:pt x="9" y="63"/>
                    </a:cubicBezTo>
                    <a:cubicBezTo>
                      <a:pt x="9" y="63"/>
                      <a:pt x="9" y="63"/>
                      <a:pt x="9" y="63"/>
                    </a:cubicBezTo>
                    <a:cubicBezTo>
                      <a:pt x="10" y="63"/>
                      <a:pt x="10" y="64"/>
                      <a:pt x="11" y="65"/>
                    </a:cubicBezTo>
                    <a:cubicBezTo>
                      <a:pt x="11" y="66"/>
                      <a:pt x="12" y="67"/>
                      <a:pt x="12" y="68"/>
                    </a:cubicBezTo>
                    <a:cubicBezTo>
                      <a:pt x="13" y="68"/>
                      <a:pt x="13" y="68"/>
                      <a:pt x="14" y="68"/>
                    </a:cubicBezTo>
                    <a:cubicBezTo>
                      <a:pt x="14" y="68"/>
                      <a:pt x="15" y="68"/>
                      <a:pt x="15" y="68"/>
                    </a:cubicBezTo>
                    <a:cubicBezTo>
                      <a:pt x="16" y="68"/>
                      <a:pt x="16" y="68"/>
                      <a:pt x="16" y="68"/>
                    </a:cubicBezTo>
                    <a:cubicBezTo>
                      <a:pt x="16" y="69"/>
                      <a:pt x="17" y="69"/>
                      <a:pt x="17" y="69"/>
                    </a:cubicBezTo>
                    <a:cubicBezTo>
                      <a:pt x="17" y="68"/>
                      <a:pt x="17" y="68"/>
                      <a:pt x="17" y="68"/>
                    </a:cubicBezTo>
                    <a:cubicBezTo>
                      <a:pt x="18" y="68"/>
                      <a:pt x="18" y="68"/>
                      <a:pt x="18" y="68"/>
                    </a:cubicBezTo>
                    <a:cubicBezTo>
                      <a:pt x="21" y="70"/>
                      <a:pt x="21" y="70"/>
                      <a:pt x="21" y="70"/>
                    </a:cubicBezTo>
                    <a:cubicBezTo>
                      <a:pt x="21" y="70"/>
                      <a:pt x="21" y="70"/>
                      <a:pt x="21" y="70"/>
                    </a:cubicBezTo>
                    <a:cubicBezTo>
                      <a:pt x="22" y="70"/>
                      <a:pt x="25" y="69"/>
                      <a:pt x="26" y="69"/>
                    </a:cubicBezTo>
                    <a:cubicBezTo>
                      <a:pt x="26" y="69"/>
                      <a:pt x="27" y="69"/>
                      <a:pt x="28" y="69"/>
                    </a:cubicBezTo>
                    <a:cubicBezTo>
                      <a:pt x="29" y="68"/>
                      <a:pt x="29" y="68"/>
                      <a:pt x="30" y="68"/>
                    </a:cubicBezTo>
                    <a:cubicBezTo>
                      <a:pt x="31" y="68"/>
                      <a:pt x="32" y="67"/>
                      <a:pt x="33" y="67"/>
                    </a:cubicBezTo>
                    <a:cubicBezTo>
                      <a:pt x="34" y="66"/>
                      <a:pt x="35" y="66"/>
                      <a:pt x="35" y="66"/>
                    </a:cubicBezTo>
                    <a:cubicBezTo>
                      <a:pt x="36" y="66"/>
                      <a:pt x="40" y="66"/>
                      <a:pt x="41" y="66"/>
                    </a:cubicBezTo>
                    <a:cubicBezTo>
                      <a:pt x="41" y="66"/>
                      <a:pt x="44" y="64"/>
                      <a:pt x="45" y="63"/>
                    </a:cubicBezTo>
                    <a:cubicBezTo>
                      <a:pt x="45" y="63"/>
                      <a:pt x="47" y="60"/>
                      <a:pt x="48" y="59"/>
                    </a:cubicBezTo>
                    <a:cubicBezTo>
                      <a:pt x="48" y="58"/>
                      <a:pt x="49" y="55"/>
                      <a:pt x="50" y="54"/>
                    </a:cubicBezTo>
                    <a:cubicBezTo>
                      <a:pt x="50" y="54"/>
                      <a:pt x="51" y="54"/>
                      <a:pt x="51" y="54"/>
                    </a:cubicBezTo>
                    <a:cubicBezTo>
                      <a:pt x="53" y="53"/>
                      <a:pt x="55" y="52"/>
                      <a:pt x="56" y="52"/>
                    </a:cubicBezTo>
                    <a:cubicBezTo>
                      <a:pt x="57" y="52"/>
                      <a:pt x="59" y="52"/>
                      <a:pt x="60" y="51"/>
                    </a:cubicBezTo>
                    <a:cubicBezTo>
                      <a:pt x="61" y="51"/>
                      <a:pt x="62" y="51"/>
                      <a:pt x="62" y="51"/>
                    </a:cubicBezTo>
                    <a:cubicBezTo>
                      <a:pt x="63" y="51"/>
                      <a:pt x="73" y="49"/>
                      <a:pt x="73" y="49"/>
                    </a:cubicBezTo>
                    <a:cubicBezTo>
                      <a:pt x="77" y="46"/>
                      <a:pt x="77" y="46"/>
                      <a:pt x="77" y="46"/>
                    </a:cubicBezTo>
                    <a:cubicBezTo>
                      <a:pt x="75" y="39"/>
                      <a:pt x="75" y="39"/>
                      <a:pt x="75" y="39"/>
                    </a:cubicBezTo>
                    <a:lnTo>
                      <a:pt x="83" y="37"/>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96" name="Freeform 159"/>
              <p:cNvSpPr>
                <a:spLocks/>
              </p:cNvSpPr>
              <p:nvPr/>
            </p:nvSpPr>
            <p:spPr bwMode="auto">
              <a:xfrm>
                <a:off x="3746" y="2997"/>
                <a:ext cx="14" cy="22"/>
              </a:xfrm>
              <a:custGeom>
                <a:avLst/>
                <a:gdLst>
                  <a:gd name="T0" fmla="*/ 2 w 7"/>
                  <a:gd name="T1" fmla="*/ 9 h 11"/>
                  <a:gd name="T2" fmla="*/ 3 w 7"/>
                  <a:gd name="T3" fmla="*/ 10 h 11"/>
                  <a:gd name="T4" fmla="*/ 5 w 7"/>
                  <a:gd name="T5" fmla="*/ 9 h 11"/>
                  <a:gd name="T6" fmla="*/ 6 w 7"/>
                  <a:gd name="T7" fmla="*/ 8 h 11"/>
                  <a:gd name="T8" fmla="*/ 5 w 7"/>
                  <a:gd name="T9" fmla="*/ 6 h 11"/>
                  <a:gd name="T10" fmla="*/ 5 w 7"/>
                  <a:gd name="T11" fmla="*/ 5 h 11"/>
                  <a:gd name="T12" fmla="*/ 6 w 7"/>
                  <a:gd name="T13" fmla="*/ 3 h 11"/>
                  <a:gd name="T14" fmla="*/ 7 w 7"/>
                  <a:gd name="T15" fmla="*/ 1 h 11"/>
                  <a:gd name="T16" fmla="*/ 5 w 7"/>
                  <a:gd name="T17" fmla="*/ 0 h 11"/>
                  <a:gd name="T18" fmla="*/ 4 w 7"/>
                  <a:gd name="T19" fmla="*/ 2 h 11"/>
                  <a:gd name="T20" fmla="*/ 3 w 7"/>
                  <a:gd name="T21" fmla="*/ 3 h 11"/>
                  <a:gd name="T22" fmla="*/ 2 w 7"/>
                  <a:gd name="T23" fmla="*/ 5 h 11"/>
                  <a:gd name="T24" fmla="*/ 1 w 7"/>
                  <a:gd name="T25" fmla="*/ 7 h 11"/>
                  <a:gd name="T26" fmla="*/ 2 w 7"/>
                  <a:gd name="T2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 h="11">
                    <a:moveTo>
                      <a:pt x="2" y="9"/>
                    </a:moveTo>
                    <a:cubicBezTo>
                      <a:pt x="3" y="10"/>
                      <a:pt x="2" y="9"/>
                      <a:pt x="3" y="10"/>
                    </a:cubicBezTo>
                    <a:cubicBezTo>
                      <a:pt x="3" y="11"/>
                      <a:pt x="4" y="10"/>
                      <a:pt x="5" y="9"/>
                    </a:cubicBezTo>
                    <a:cubicBezTo>
                      <a:pt x="7" y="8"/>
                      <a:pt x="6" y="9"/>
                      <a:pt x="6" y="8"/>
                    </a:cubicBezTo>
                    <a:cubicBezTo>
                      <a:pt x="6" y="8"/>
                      <a:pt x="5" y="6"/>
                      <a:pt x="5" y="6"/>
                    </a:cubicBezTo>
                    <a:cubicBezTo>
                      <a:pt x="5" y="6"/>
                      <a:pt x="4" y="5"/>
                      <a:pt x="5" y="5"/>
                    </a:cubicBezTo>
                    <a:cubicBezTo>
                      <a:pt x="5" y="5"/>
                      <a:pt x="5" y="4"/>
                      <a:pt x="6" y="3"/>
                    </a:cubicBezTo>
                    <a:cubicBezTo>
                      <a:pt x="7" y="2"/>
                      <a:pt x="7" y="1"/>
                      <a:pt x="7" y="1"/>
                    </a:cubicBezTo>
                    <a:cubicBezTo>
                      <a:pt x="7" y="0"/>
                      <a:pt x="5" y="0"/>
                      <a:pt x="5" y="0"/>
                    </a:cubicBezTo>
                    <a:cubicBezTo>
                      <a:pt x="5" y="0"/>
                      <a:pt x="4" y="1"/>
                      <a:pt x="4" y="2"/>
                    </a:cubicBezTo>
                    <a:cubicBezTo>
                      <a:pt x="4" y="2"/>
                      <a:pt x="3" y="3"/>
                      <a:pt x="3" y="3"/>
                    </a:cubicBezTo>
                    <a:cubicBezTo>
                      <a:pt x="3" y="4"/>
                      <a:pt x="2" y="5"/>
                      <a:pt x="2" y="5"/>
                    </a:cubicBezTo>
                    <a:cubicBezTo>
                      <a:pt x="2" y="5"/>
                      <a:pt x="2" y="6"/>
                      <a:pt x="1" y="7"/>
                    </a:cubicBezTo>
                    <a:cubicBezTo>
                      <a:pt x="0" y="8"/>
                      <a:pt x="1" y="8"/>
                      <a:pt x="2" y="9"/>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7" name="Freeform 160"/>
              <p:cNvSpPr>
                <a:spLocks/>
              </p:cNvSpPr>
              <p:nvPr/>
            </p:nvSpPr>
            <p:spPr bwMode="auto">
              <a:xfrm>
                <a:off x="3742" y="3252"/>
                <a:ext cx="10" cy="12"/>
              </a:xfrm>
              <a:custGeom>
                <a:avLst/>
                <a:gdLst>
                  <a:gd name="T0" fmla="*/ 2 w 5"/>
                  <a:gd name="T1" fmla="*/ 6 h 6"/>
                  <a:gd name="T2" fmla="*/ 5 w 5"/>
                  <a:gd name="T3" fmla="*/ 3 h 6"/>
                  <a:gd name="T4" fmla="*/ 4 w 5"/>
                  <a:gd name="T5" fmla="*/ 1 h 6"/>
                  <a:gd name="T6" fmla="*/ 0 w 5"/>
                  <a:gd name="T7" fmla="*/ 1 h 6"/>
                  <a:gd name="T8" fmla="*/ 1 w 5"/>
                  <a:gd name="T9" fmla="*/ 5 h 6"/>
                  <a:gd name="T10" fmla="*/ 2 w 5"/>
                  <a:gd name="T11" fmla="*/ 6 h 6"/>
                </a:gdLst>
                <a:ahLst/>
                <a:cxnLst>
                  <a:cxn ang="0">
                    <a:pos x="T0" y="T1"/>
                  </a:cxn>
                  <a:cxn ang="0">
                    <a:pos x="T2" y="T3"/>
                  </a:cxn>
                  <a:cxn ang="0">
                    <a:pos x="T4" y="T5"/>
                  </a:cxn>
                  <a:cxn ang="0">
                    <a:pos x="T6" y="T7"/>
                  </a:cxn>
                  <a:cxn ang="0">
                    <a:pos x="T8" y="T9"/>
                  </a:cxn>
                  <a:cxn ang="0">
                    <a:pos x="T10" y="T11"/>
                  </a:cxn>
                </a:cxnLst>
                <a:rect l="0" t="0" r="r" b="b"/>
                <a:pathLst>
                  <a:path w="5" h="6">
                    <a:moveTo>
                      <a:pt x="2" y="6"/>
                    </a:moveTo>
                    <a:cubicBezTo>
                      <a:pt x="2" y="6"/>
                      <a:pt x="5" y="3"/>
                      <a:pt x="5" y="3"/>
                    </a:cubicBezTo>
                    <a:cubicBezTo>
                      <a:pt x="4" y="2"/>
                      <a:pt x="4" y="1"/>
                      <a:pt x="4" y="1"/>
                    </a:cubicBezTo>
                    <a:cubicBezTo>
                      <a:pt x="4" y="0"/>
                      <a:pt x="0" y="1"/>
                      <a:pt x="0" y="1"/>
                    </a:cubicBezTo>
                    <a:cubicBezTo>
                      <a:pt x="1" y="5"/>
                      <a:pt x="1" y="5"/>
                      <a:pt x="1" y="5"/>
                    </a:cubicBezTo>
                    <a:cubicBezTo>
                      <a:pt x="1" y="5"/>
                      <a:pt x="2" y="6"/>
                      <a:pt x="2" y="6"/>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8" name="Freeform 161"/>
              <p:cNvSpPr>
                <a:spLocks/>
              </p:cNvSpPr>
              <p:nvPr/>
            </p:nvSpPr>
            <p:spPr bwMode="auto">
              <a:xfrm>
                <a:off x="3750" y="3212"/>
                <a:ext cx="8" cy="6"/>
              </a:xfrm>
              <a:custGeom>
                <a:avLst/>
                <a:gdLst>
                  <a:gd name="T0" fmla="*/ 0 w 4"/>
                  <a:gd name="T1" fmla="*/ 2 h 3"/>
                  <a:gd name="T2" fmla="*/ 0 w 4"/>
                  <a:gd name="T3" fmla="*/ 3 h 3"/>
                  <a:gd name="T4" fmla="*/ 0 w 4"/>
                  <a:gd name="T5" fmla="*/ 3 h 3"/>
                  <a:gd name="T6" fmla="*/ 3 w 4"/>
                  <a:gd name="T7" fmla="*/ 2 h 3"/>
                  <a:gd name="T8" fmla="*/ 3 w 4"/>
                  <a:gd name="T9" fmla="*/ 0 h 3"/>
                  <a:gd name="T10" fmla="*/ 0 w 4"/>
                  <a:gd name="T11" fmla="*/ 2 h 3"/>
                </a:gdLst>
                <a:ahLst/>
                <a:cxnLst>
                  <a:cxn ang="0">
                    <a:pos x="T0" y="T1"/>
                  </a:cxn>
                  <a:cxn ang="0">
                    <a:pos x="T2" y="T3"/>
                  </a:cxn>
                  <a:cxn ang="0">
                    <a:pos x="T4" y="T5"/>
                  </a:cxn>
                  <a:cxn ang="0">
                    <a:pos x="T6" y="T7"/>
                  </a:cxn>
                  <a:cxn ang="0">
                    <a:pos x="T8" y="T9"/>
                  </a:cxn>
                  <a:cxn ang="0">
                    <a:pos x="T10" y="T11"/>
                  </a:cxn>
                </a:cxnLst>
                <a:rect l="0" t="0" r="r" b="b"/>
                <a:pathLst>
                  <a:path w="4" h="3">
                    <a:moveTo>
                      <a:pt x="0" y="2"/>
                    </a:moveTo>
                    <a:cubicBezTo>
                      <a:pt x="0" y="3"/>
                      <a:pt x="0" y="3"/>
                      <a:pt x="0" y="3"/>
                    </a:cubicBezTo>
                    <a:cubicBezTo>
                      <a:pt x="0" y="3"/>
                      <a:pt x="0" y="3"/>
                      <a:pt x="0" y="3"/>
                    </a:cubicBezTo>
                    <a:cubicBezTo>
                      <a:pt x="0" y="3"/>
                      <a:pt x="3" y="3"/>
                      <a:pt x="3" y="2"/>
                    </a:cubicBezTo>
                    <a:cubicBezTo>
                      <a:pt x="4" y="2"/>
                      <a:pt x="3" y="1"/>
                      <a:pt x="3" y="0"/>
                    </a:cubicBezTo>
                    <a:cubicBezTo>
                      <a:pt x="3" y="0"/>
                      <a:pt x="0" y="2"/>
                      <a:pt x="0"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199" name="Freeform 162"/>
              <p:cNvSpPr>
                <a:spLocks/>
              </p:cNvSpPr>
              <p:nvPr/>
            </p:nvSpPr>
            <p:spPr bwMode="auto">
              <a:xfrm>
                <a:off x="3748" y="2951"/>
                <a:ext cx="24" cy="10"/>
              </a:xfrm>
              <a:custGeom>
                <a:avLst/>
                <a:gdLst>
                  <a:gd name="T0" fmla="*/ 9 w 12"/>
                  <a:gd name="T1" fmla="*/ 1 h 5"/>
                  <a:gd name="T2" fmla="*/ 5 w 12"/>
                  <a:gd name="T3" fmla="*/ 0 h 5"/>
                  <a:gd name="T4" fmla="*/ 1 w 12"/>
                  <a:gd name="T5" fmla="*/ 2 h 5"/>
                  <a:gd name="T6" fmla="*/ 2 w 12"/>
                  <a:gd name="T7" fmla="*/ 4 h 5"/>
                  <a:gd name="T8" fmla="*/ 5 w 12"/>
                  <a:gd name="T9" fmla="*/ 5 h 5"/>
                  <a:gd name="T10" fmla="*/ 10 w 12"/>
                  <a:gd name="T11" fmla="*/ 3 h 5"/>
                  <a:gd name="T12" fmla="*/ 9 w 12"/>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12" h="5">
                    <a:moveTo>
                      <a:pt x="9" y="1"/>
                    </a:moveTo>
                    <a:cubicBezTo>
                      <a:pt x="5" y="0"/>
                      <a:pt x="5" y="0"/>
                      <a:pt x="5" y="0"/>
                    </a:cubicBezTo>
                    <a:cubicBezTo>
                      <a:pt x="5" y="0"/>
                      <a:pt x="1" y="2"/>
                      <a:pt x="1" y="2"/>
                    </a:cubicBezTo>
                    <a:cubicBezTo>
                      <a:pt x="0" y="2"/>
                      <a:pt x="1" y="4"/>
                      <a:pt x="2" y="4"/>
                    </a:cubicBezTo>
                    <a:cubicBezTo>
                      <a:pt x="2" y="5"/>
                      <a:pt x="5" y="5"/>
                      <a:pt x="5" y="5"/>
                    </a:cubicBezTo>
                    <a:cubicBezTo>
                      <a:pt x="6" y="5"/>
                      <a:pt x="8" y="4"/>
                      <a:pt x="10" y="3"/>
                    </a:cubicBezTo>
                    <a:cubicBezTo>
                      <a:pt x="12" y="1"/>
                      <a:pt x="9" y="1"/>
                      <a:pt x="9" y="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0" name="Freeform 163"/>
              <p:cNvSpPr>
                <a:spLocks/>
              </p:cNvSpPr>
              <p:nvPr/>
            </p:nvSpPr>
            <p:spPr bwMode="auto">
              <a:xfrm>
                <a:off x="3744" y="3182"/>
                <a:ext cx="26" cy="22"/>
              </a:xfrm>
              <a:custGeom>
                <a:avLst/>
                <a:gdLst>
                  <a:gd name="T0" fmla="*/ 12 w 13"/>
                  <a:gd name="T1" fmla="*/ 11 h 11"/>
                  <a:gd name="T2" fmla="*/ 12 w 13"/>
                  <a:gd name="T3" fmla="*/ 10 h 11"/>
                  <a:gd name="T4" fmla="*/ 13 w 13"/>
                  <a:gd name="T5" fmla="*/ 7 h 11"/>
                  <a:gd name="T6" fmla="*/ 12 w 13"/>
                  <a:gd name="T7" fmla="*/ 5 h 11"/>
                  <a:gd name="T8" fmla="*/ 11 w 13"/>
                  <a:gd name="T9" fmla="*/ 3 h 11"/>
                  <a:gd name="T10" fmla="*/ 10 w 13"/>
                  <a:gd name="T11" fmla="*/ 3 h 11"/>
                  <a:gd name="T12" fmla="*/ 7 w 13"/>
                  <a:gd name="T13" fmla="*/ 3 h 11"/>
                  <a:gd name="T14" fmla="*/ 5 w 13"/>
                  <a:gd name="T15" fmla="*/ 1 h 11"/>
                  <a:gd name="T16" fmla="*/ 3 w 13"/>
                  <a:gd name="T17" fmla="*/ 0 h 11"/>
                  <a:gd name="T18" fmla="*/ 0 w 13"/>
                  <a:gd name="T19" fmla="*/ 3 h 11"/>
                  <a:gd name="T20" fmla="*/ 4 w 13"/>
                  <a:gd name="T21" fmla="*/ 6 h 11"/>
                  <a:gd name="T22" fmla="*/ 8 w 13"/>
                  <a:gd name="T23" fmla="*/ 8 h 11"/>
                  <a:gd name="T24" fmla="*/ 12 w 13"/>
                  <a:gd name="T25" fmla="*/ 11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 h="11">
                    <a:moveTo>
                      <a:pt x="12" y="11"/>
                    </a:moveTo>
                    <a:cubicBezTo>
                      <a:pt x="12" y="10"/>
                      <a:pt x="12" y="10"/>
                      <a:pt x="12" y="10"/>
                    </a:cubicBezTo>
                    <a:cubicBezTo>
                      <a:pt x="12" y="10"/>
                      <a:pt x="13" y="9"/>
                      <a:pt x="13" y="7"/>
                    </a:cubicBezTo>
                    <a:cubicBezTo>
                      <a:pt x="13" y="4"/>
                      <a:pt x="12" y="6"/>
                      <a:pt x="12" y="5"/>
                    </a:cubicBezTo>
                    <a:cubicBezTo>
                      <a:pt x="12" y="5"/>
                      <a:pt x="12" y="4"/>
                      <a:pt x="11" y="3"/>
                    </a:cubicBezTo>
                    <a:cubicBezTo>
                      <a:pt x="10" y="1"/>
                      <a:pt x="10" y="2"/>
                      <a:pt x="10" y="3"/>
                    </a:cubicBezTo>
                    <a:cubicBezTo>
                      <a:pt x="9" y="3"/>
                      <a:pt x="8" y="3"/>
                      <a:pt x="7" y="3"/>
                    </a:cubicBezTo>
                    <a:cubicBezTo>
                      <a:pt x="6" y="3"/>
                      <a:pt x="6" y="2"/>
                      <a:pt x="5" y="1"/>
                    </a:cubicBezTo>
                    <a:cubicBezTo>
                      <a:pt x="5" y="0"/>
                      <a:pt x="3" y="0"/>
                      <a:pt x="3" y="0"/>
                    </a:cubicBezTo>
                    <a:cubicBezTo>
                      <a:pt x="2" y="0"/>
                      <a:pt x="0" y="2"/>
                      <a:pt x="0" y="3"/>
                    </a:cubicBezTo>
                    <a:cubicBezTo>
                      <a:pt x="1" y="4"/>
                      <a:pt x="1" y="4"/>
                      <a:pt x="4" y="6"/>
                    </a:cubicBezTo>
                    <a:cubicBezTo>
                      <a:pt x="7" y="8"/>
                      <a:pt x="7" y="8"/>
                      <a:pt x="8" y="8"/>
                    </a:cubicBezTo>
                    <a:cubicBezTo>
                      <a:pt x="9" y="9"/>
                      <a:pt x="12" y="10"/>
                      <a:pt x="12" y="1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1" name="Freeform 164"/>
              <p:cNvSpPr>
                <a:spLocks/>
              </p:cNvSpPr>
              <p:nvPr/>
            </p:nvSpPr>
            <p:spPr bwMode="auto">
              <a:xfrm>
                <a:off x="3784" y="3294"/>
                <a:ext cx="8" cy="6"/>
              </a:xfrm>
              <a:custGeom>
                <a:avLst/>
                <a:gdLst>
                  <a:gd name="T0" fmla="*/ 1 w 4"/>
                  <a:gd name="T1" fmla="*/ 2 h 3"/>
                  <a:gd name="T2" fmla="*/ 3 w 4"/>
                  <a:gd name="T3" fmla="*/ 3 h 3"/>
                  <a:gd name="T4" fmla="*/ 4 w 4"/>
                  <a:gd name="T5" fmla="*/ 2 h 3"/>
                  <a:gd name="T6" fmla="*/ 2 w 4"/>
                  <a:gd name="T7" fmla="*/ 1 h 3"/>
                  <a:gd name="T8" fmla="*/ 0 w 4"/>
                  <a:gd name="T9" fmla="*/ 0 h 3"/>
                  <a:gd name="T10" fmla="*/ 0 w 4"/>
                  <a:gd name="T11" fmla="*/ 2 h 3"/>
                  <a:gd name="T12" fmla="*/ 1 w 4"/>
                  <a:gd name="T13" fmla="*/ 2 h 3"/>
                </a:gdLst>
                <a:ahLst/>
                <a:cxnLst>
                  <a:cxn ang="0">
                    <a:pos x="T0" y="T1"/>
                  </a:cxn>
                  <a:cxn ang="0">
                    <a:pos x="T2" y="T3"/>
                  </a:cxn>
                  <a:cxn ang="0">
                    <a:pos x="T4" y="T5"/>
                  </a:cxn>
                  <a:cxn ang="0">
                    <a:pos x="T6" y="T7"/>
                  </a:cxn>
                  <a:cxn ang="0">
                    <a:pos x="T8" y="T9"/>
                  </a:cxn>
                  <a:cxn ang="0">
                    <a:pos x="T10" y="T11"/>
                  </a:cxn>
                  <a:cxn ang="0">
                    <a:pos x="T12" y="T13"/>
                  </a:cxn>
                </a:cxnLst>
                <a:rect l="0" t="0" r="r" b="b"/>
                <a:pathLst>
                  <a:path w="4" h="3">
                    <a:moveTo>
                      <a:pt x="1" y="2"/>
                    </a:moveTo>
                    <a:cubicBezTo>
                      <a:pt x="1" y="2"/>
                      <a:pt x="3" y="3"/>
                      <a:pt x="3" y="3"/>
                    </a:cubicBezTo>
                    <a:cubicBezTo>
                      <a:pt x="4" y="3"/>
                      <a:pt x="4" y="2"/>
                      <a:pt x="4" y="2"/>
                    </a:cubicBezTo>
                    <a:cubicBezTo>
                      <a:pt x="3" y="1"/>
                      <a:pt x="2" y="1"/>
                      <a:pt x="2" y="1"/>
                    </a:cubicBezTo>
                    <a:cubicBezTo>
                      <a:pt x="0" y="0"/>
                      <a:pt x="0" y="0"/>
                      <a:pt x="0" y="0"/>
                    </a:cubicBezTo>
                    <a:cubicBezTo>
                      <a:pt x="0" y="0"/>
                      <a:pt x="0" y="1"/>
                      <a:pt x="0" y="2"/>
                    </a:cubicBezTo>
                    <a:cubicBezTo>
                      <a:pt x="0" y="3"/>
                      <a:pt x="1" y="2"/>
                      <a:pt x="1"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2" name="Freeform 165"/>
              <p:cNvSpPr>
                <a:spLocks/>
              </p:cNvSpPr>
              <p:nvPr/>
            </p:nvSpPr>
            <p:spPr bwMode="auto">
              <a:xfrm>
                <a:off x="3768" y="3222"/>
                <a:ext cx="8" cy="16"/>
              </a:xfrm>
              <a:custGeom>
                <a:avLst/>
                <a:gdLst>
                  <a:gd name="T0" fmla="*/ 3 w 4"/>
                  <a:gd name="T1" fmla="*/ 2 h 8"/>
                  <a:gd name="T2" fmla="*/ 1 w 4"/>
                  <a:gd name="T3" fmla="*/ 1 h 8"/>
                  <a:gd name="T4" fmla="*/ 0 w 4"/>
                  <a:gd name="T5" fmla="*/ 0 h 8"/>
                  <a:gd name="T6" fmla="*/ 0 w 4"/>
                  <a:gd name="T7" fmla="*/ 2 h 8"/>
                  <a:gd name="T8" fmla="*/ 1 w 4"/>
                  <a:gd name="T9" fmla="*/ 4 h 8"/>
                  <a:gd name="T10" fmla="*/ 0 w 4"/>
                  <a:gd name="T11" fmla="*/ 5 h 8"/>
                  <a:gd name="T12" fmla="*/ 1 w 4"/>
                  <a:gd name="T13" fmla="*/ 8 h 8"/>
                  <a:gd name="T14" fmla="*/ 4 w 4"/>
                  <a:gd name="T15" fmla="*/ 4 h 8"/>
                  <a:gd name="T16" fmla="*/ 3 w 4"/>
                  <a:gd name="T17"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 h="8">
                    <a:moveTo>
                      <a:pt x="3" y="2"/>
                    </a:moveTo>
                    <a:cubicBezTo>
                      <a:pt x="3" y="1"/>
                      <a:pt x="1" y="1"/>
                      <a:pt x="1" y="1"/>
                    </a:cubicBezTo>
                    <a:cubicBezTo>
                      <a:pt x="0" y="0"/>
                      <a:pt x="0" y="0"/>
                      <a:pt x="0" y="0"/>
                    </a:cubicBezTo>
                    <a:cubicBezTo>
                      <a:pt x="0" y="2"/>
                      <a:pt x="0" y="2"/>
                      <a:pt x="0" y="2"/>
                    </a:cubicBezTo>
                    <a:cubicBezTo>
                      <a:pt x="0" y="2"/>
                      <a:pt x="1" y="3"/>
                      <a:pt x="1" y="4"/>
                    </a:cubicBezTo>
                    <a:cubicBezTo>
                      <a:pt x="1" y="4"/>
                      <a:pt x="0" y="5"/>
                      <a:pt x="0" y="5"/>
                    </a:cubicBezTo>
                    <a:cubicBezTo>
                      <a:pt x="1" y="8"/>
                      <a:pt x="1" y="8"/>
                      <a:pt x="1" y="8"/>
                    </a:cubicBezTo>
                    <a:cubicBezTo>
                      <a:pt x="4" y="4"/>
                      <a:pt x="4" y="4"/>
                      <a:pt x="4" y="4"/>
                    </a:cubicBezTo>
                    <a:cubicBezTo>
                      <a:pt x="4" y="4"/>
                      <a:pt x="3" y="3"/>
                      <a:pt x="3"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3" name="Freeform 166"/>
              <p:cNvSpPr>
                <a:spLocks/>
              </p:cNvSpPr>
              <p:nvPr/>
            </p:nvSpPr>
            <p:spPr bwMode="auto">
              <a:xfrm>
                <a:off x="3790" y="3224"/>
                <a:ext cx="6" cy="6"/>
              </a:xfrm>
              <a:custGeom>
                <a:avLst/>
                <a:gdLst>
                  <a:gd name="T0" fmla="*/ 1 w 3"/>
                  <a:gd name="T1" fmla="*/ 3 h 3"/>
                  <a:gd name="T2" fmla="*/ 3 w 3"/>
                  <a:gd name="T3" fmla="*/ 1 h 3"/>
                  <a:gd name="T4" fmla="*/ 1 w 3"/>
                  <a:gd name="T5" fmla="*/ 0 h 3"/>
                  <a:gd name="T6" fmla="*/ 0 w 3"/>
                  <a:gd name="T7" fmla="*/ 2 h 3"/>
                  <a:gd name="T8" fmla="*/ 1 w 3"/>
                  <a:gd name="T9" fmla="*/ 3 h 3"/>
                </a:gdLst>
                <a:ahLst/>
                <a:cxnLst>
                  <a:cxn ang="0">
                    <a:pos x="T0" y="T1"/>
                  </a:cxn>
                  <a:cxn ang="0">
                    <a:pos x="T2" y="T3"/>
                  </a:cxn>
                  <a:cxn ang="0">
                    <a:pos x="T4" y="T5"/>
                  </a:cxn>
                  <a:cxn ang="0">
                    <a:pos x="T6" y="T7"/>
                  </a:cxn>
                  <a:cxn ang="0">
                    <a:pos x="T8" y="T9"/>
                  </a:cxn>
                </a:cxnLst>
                <a:rect l="0" t="0" r="r" b="b"/>
                <a:pathLst>
                  <a:path w="3" h="3">
                    <a:moveTo>
                      <a:pt x="1" y="3"/>
                    </a:moveTo>
                    <a:cubicBezTo>
                      <a:pt x="2" y="3"/>
                      <a:pt x="3" y="1"/>
                      <a:pt x="3" y="1"/>
                    </a:cubicBezTo>
                    <a:cubicBezTo>
                      <a:pt x="1" y="0"/>
                      <a:pt x="1" y="0"/>
                      <a:pt x="1" y="0"/>
                    </a:cubicBezTo>
                    <a:cubicBezTo>
                      <a:pt x="0" y="2"/>
                      <a:pt x="0" y="2"/>
                      <a:pt x="0" y="2"/>
                    </a:cubicBezTo>
                    <a:cubicBezTo>
                      <a:pt x="0" y="2"/>
                      <a:pt x="1" y="3"/>
                      <a:pt x="1" y="3"/>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4" name="Freeform 167"/>
              <p:cNvSpPr>
                <a:spLocks/>
              </p:cNvSpPr>
              <p:nvPr/>
            </p:nvSpPr>
            <p:spPr bwMode="auto">
              <a:xfrm>
                <a:off x="3790" y="3118"/>
                <a:ext cx="14" cy="8"/>
              </a:xfrm>
              <a:custGeom>
                <a:avLst/>
                <a:gdLst>
                  <a:gd name="T0" fmla="*/ 5 w 7"/>
                  <a:gd name="T1" fmla="*/ 0 h 4"/>
                  <a:gd name="T2" fmla="*/ 2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2" y="0"/>
                      <a:pt x="2" y="0"/>
                      <a:pt x="2" y="0"/>
                    </a:cubicBezTo>
                    <a:cubicBezTo>
                      <a:pt x="2" y="0"/>
                      <a:pt x="0" y="2"/>
                      <a:pt x="0" y="2"/>
                    </a:cubicBezTo>
                    <a:cubicBezTo>
                      <a:pt x="1" y="4"/>
                      <a:pt x="1" y="4"/>
                      <a:pt x="1" y="4"/>
                    </a:cubicBezTo>
                    <a:cubicBezTo>
                      <a:pt x="1" y="4"/>
                      <a:pt x="3" y="3"/>
                      <a:pt x="5" y="2"/>
                    </a:cubicBezTo>
                    <a:cubicBezTo>
                      <a:pt x="7" y="2"/>
                      <a:pt x="5" y="0"/>
                      <a:pt x="5"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5" name="Freeform 168"/>
              <p:cNvSpPr>
                <a:spLocks/>
              </p:cNvSpPr>
              <p:nvPr/>
            </p:nvSpPr>
            <p:spPr bwMode="auto">
              <a:xfrm>
                <a:off x="3770" y="3204"/>
                <a:ext cx="22" cy="12"/>
              </a:xfrm>
              <a:custGeom>
                <a:avLst/>
                <a:gdLst>
                  <a:gd name="T0" fmla="*/ 7 w 11"/>
                  <a:gd name="T1" fmla="*/ 5 h 6"/>
                  <a:gd name="T2" fmla="*/ 10 w 11"/>
                  <a:gd name="T3" fmla="*/ 5 h 6"/>
                  <a:gd name="T4" fmla="*/ 11 w 11"/>
                  <a:gd name="T5" fmla="*/ 4 h 6"/>
                  <a:gd name="T6" fmla="*/ 10 w 11"/>
                  <a:gd name="T7" fmla="*/ 2 h 6"/>
                  <a:gd name="T8" fmla="*/ 7 w 11"/>
                  <a:gd name="T9" fmla="*/ 1 h 6"/>
                  <a:gd name="T10" fmla="*/ 5 w 11"/>
                  <a:gd name="T11" fmla="*/ 1 h 6"/>
                  <a:gd name="T12" fmla="*/ 2 w 11"/>
                  <a:gd name="T13" fmla="*/ 0 h 6"/>
                  <a:gd name="T14" fmla="*/ 1 w 11"/>
                  <a:gd name="T15" fmla="*/ 1 h 6"/>
                  <a:gd name="T16" fmla="*/ 3 w 11"/>
                  <a:gd name="T17" fmla="*/ 3 h 6"/>
                  <a:gd name="T18" fmla="*/ 7 w 11"/>
                  <a:gd name="T19" fmla="*/ 5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6">
                    <a:moveTo>
                      <a:pt x="7" y="5"/>
                    </a:moveTo>
                    <a:cubicBezTo>
                      <a:pt x="7" y="6"/>
                      <a:pt x="9" y="5"/>
                      <a:pt x="10" y="5"/>
                    </a:cubicBezTo>
                    <a:cubicBezTo>
                      <a:pt x="11" y="4"/>
                      <a:pt x="11" y="4"/>
                      <a:pt x="11" y="4"/>
                    </a:cubicBezTo>
                    <a:cubicBezTo>
                      <a:pt x="11" y="3"/>
                      <a:pt x="10" y="2"/>
                      <a:pt x="10" y="2"/>
                    </a:cubicBezTo>
                    <a:cubicBezTo>
                      <a:pt x="10" y="2"/>
                      <a:pt x="9" y="1"/>
                      <a:pt x="7" y="1"/>
                    </a:cubicBezTo>
                    <a:cubicBezTo>
                      <a:pt x="5" y="1"/>
                      <a:pt x="5" y="1"/>
                      <a:pt x="5" y="1"/>
                    </a:cubicBezTo>
                    <a:cubicBezTo>
                      <a:pt x="5" y="1"/>
                      <a:pt x="5" y="1"/>
                      <a:pt x="2" y="0"/>
                    </a:cubicBezTo>
                    <a:cubicBezTo>
                      <a:pt x="0" y="0"/>
                      <a:pt x="1" y="1"/>
                      <a:pt x="1" y="1"/>
                    </a:cubicBezTo>
                    <a:cubicBezTo>
                      <a:pt x="3" y="3"/>
                      <a:pt x="3" y="3"/>
                      <a:pt x="3" y="3"/>
                    </a:cubicBezTo>
                    <a:cubicBezTo>
                      <a:pt x="3" y="3"/>
                      <a:pt x="7" y="5"/>
                      <a:pt x="7" y="5"/>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6" name="Freeform 169"/>
              <p:cNvSpPr>
                <a:spLocks/>
              </p:cNvSpPr>
              <p:nvPr/>
            </p:nvSpPr>
            <p:spPr bwMode="auto">
              <a:xfrm>
                <a:off x="3710" y="3098"/>
                <a:ext cx="30" cy="22"/>
              </a:xfrm>
              <a:custGeom>
                <a:avLst/>
                <a:gdLst>
                  <a:gd name="T0" fmla="*/ 4 w 15"/>
                  <a:gd name="T1" fmla="*/ 2 h 11"/>
                  <a:gd name="T2" fmla="*/ 2 w 15"/>
                  <a:gd name="T3" fmla="*/ 1 h 11"/>
                  <a:gd name="T4" fmla="*/ 0 w 15"/>
                  <a:gd name="T5" fmla="*/ 2 h 11"/>
                  <a:gd name="T6" fmla="*/ 3 w 15"/>
                  <a:gd name="T7" fmla="*/ 5 h 11"/>
                  <a:gd name="T8" fmla="*/ 9 w 15"/>
                  <a:gd name="T9" fmla="*/ 9 h 11"/>
                  <a:gd name="T10" fmla="*/ 4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4" y="2"/>
                    </a:moveTo>
                    <a:cubicBezTo>
                      <a:pt x="4" y="2"/>
                      <a:pt x="2" y="0"/>
                      <a:pt x="2" y="1"/>
                    </a:cubicBezTo>
                    <a:cubicBezTo>
                      <a:pt x="0" y="2"/>
                      <a:pt x="0" y="2"/>
                      <a:pt x="0" y="2"/>
                    </a:cubicBezTo>
                    <a:cubicBezTo>
                      <a:pt x="0" y="2"/>
                      <a:pt x="2" y="4"/>
                      <a:pt x="3" y="5"/>
                    </a:cubicBezTo>
                    <a:cubicBezTo>
                      <a:pt x="4" y="6"/>
                      <a:pt x="7" y="9"/>
                      <a:pt x="9" y="9"/>
                    </a:cubicBezTo>
                    <a:cubicBezTo>
                      <a:pt x="15" y="11"/>
                      <a:pt x="5" y="3"/>
                      <a:pt x="4"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7" name="Freeform 170"/>
              <p:cNvSpPr>
                <a:spLocks/>
              </p:cNvSpPr>
              <p:nvPr/>
            </p:nvSpPr>
            <p:spPr bwMode="auto">
              <a:xfrm>
                <a:off x="3820" y="3266"/>
                <a:ext cx="8" cy="8"/>
              </a:xfrm>
              <a:custGeom>
                <a:avLst/>
                <a:gdLst>
                  <a:gd name="T0" fmla="*/ 4 w 4"/>
                  <a:gd name="T1" fmla="*/ 1 h 4"/>
                  <a:gd name="T2" fmla="*/ 1 w 4"/>
                  <a:gd name="T3" fmla="*/ 1 h 4"/>
                  <a:gd name="T4" fmla="*/ 1 w 4"/>
                  <a:gd name="T5" fmla="*/ 2 h 4"/>
                  <a:gd name="T6" fmla="*/ 4 w 4"/>
                  <a:gd name="T7" fmla="*/ 1 h 4"/>
                </a:gdLst>
                <a:ahLst/>
                <a:cxnLst>
                  <a:cxn ang="0">
                    <a:pos x="T0" y="T1"/>
                  </a:cxn>
                  <a:cxn ang="0">
                    <a:pos x="T2" y="T3"/>
                  </a:cxn>
                  <a:cxn ang="0">
                    <a:pos x="T4" y="T5"/>
                  </a:cxn>
                  <a:cxn ang="0">
                    <a:pos x="T6" y="T7"/>
                  </a:cxn>
                </a:cxnLst>
                <a:rect l="0" t="0" r="r" b="b"/>
                <a:pathLst>
                  <a:path w="4" h="4">
                    <a:moveTo>
                      <a:pt x="4" y="1"/>
                    </a:moveTo>
                    <a:cubicBezTo>
                      <a:pt x="4" y="1"/>
                      <a:pt x="2" y="0"/>
                      <a:pt x="1" y="1"/>
                    </a:cubicBezTo>
                    <a:cubicBezTo>
                      <a:pt x="0" y="1"/>
                      <a:pt x="1" y="2"/>
                      <a:pt x="1" y="2"/>
                    </a:cubicBezTo>
                    <a:cubicBezTo>
                      <a:pt x="3" y="4"/>
                      <a:pt x="4" y="1"/>
                      <a:pt x="4" y="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8" name="Freeform 171"/>
              <p:cNvSpPr>
                <a:spLocks/>
              </p:cNvSpPr>
              <p:nvPr/>
            </p:nvSpPr>
            <p:spPr bwMode="auto">
              <a:xfrm>
                <a:off x="3812" y="3274"/>
                <a:ext cx="10" cy="16"/>
              </a:xfrm>
              <a:custGeom>
                <a:avLst/>
                <a:gdLst>
                  <a:gd name="T0" fmla="*/ 0 w 5"/>
                  <a:gd name="T1" fmla="*/ 6 h 8"/>
                  <a:gd name="T2" fmla="*/ 1 w 5"/>
                  <a:gd name="T3" fmla="*/ 7 h 8"/>
                  <a:gd name="T4" fmla="*/ 4 w 5"/>
                  <a:gd name="T5" fmla="*/ 7 h 8"/>
                  <a:gd name="T6" fmla="*/ 5 w 5"/>
                  <a:gd name="T7" fmla="*/ 5 h 8"/>
                  <a:gd name="T8" fmla="*/ 4 w 5"/>
                  <a:gd name="T9" fmla="*/ 2 h 8"/>
                  <a:gd name="T10" fmla="*/ 1 w 5"/>
                  <a:gd name="T11" fmla="*/ 2 h 8"/>
                  <a:gd name="T12" fmla="*/ 0 w 5"/>
                  <a:gd name="T13" fmla="*/ 6 h 8"/>
                </a:gdLst>
                <a:ahLst/>
                <a:cxnLst>
                  <a:cxn ang="0">
                    <a:pos x="T0" y="T1"/>
                  </a:cxn>
                  <a:cxn ang="0">
                    <a:pos x="T2" y="T3"/>
                  </a:cxn>
                  <a:cxn ang="0">
                    <a:pos x="T4" y="T5"/>
                  </a:cxn>
                  <a:cxn ang="0">
                    <a:pos x="T6" y="T7"/>
                  </a:cxn>
                  <a:cxn ang="0">
                    <a:pos x="T8" y="T9"/>
                  </a:cxn>
                  <a:cxn ang="0">
                    <a:pos x="T10" y="T11"/>
                  </a:cxn>
                  <a:cxn ang="0">
                    <a:pos x="T12" y="T13"/>
                  </a:cxn>
                </a:cxnLst>
                <a:rect l="0" t="0" r="r" b="b"/>
                <a:pathLst>
                  <a:path w="5" h="8">
                    <a:moveTo>
                      <a:pt x="0" y="6"/>
                    </a:moveTo>
                    <a:cubicBezTo>
                      <a:pt x="0" y="7"/>
                      <a:pt x="1" y="6"/>
                      <a:pt x="1" y="7"/>
                    </a:cubicBezTo>
                    <a:cubicBezTo>
                      <a:pt x="2" y="8"/>
                      <a:pt x="3" y="7"/>
                      <a:pt x="4" y="7"/>
                    </a:cubicBezTo>
                    <a:cubicBezTo>
                      <a:pt x="5" y="7"/>
                      <a:pt x="5" y="5"/>
                      <a:pt x="5" y="5"/>
                    </a:cubicBezTo>
                    <a:cubicBezTo>
                      <a:pt x="5" y="5"/>
                      <a:pt x="4" y="4"/>
                      <a:pt x="4" y="2"/>
                    </a:cubicBezTo>
                    <a:cubicBezTo>
                      <a:pt x="3" y="0"/>
                      <a:pt x="1" y="2"/>
                      <a:pt x="1" y="2"/>
                    </a:cubicBezTo>
                    <a:cubicBezTo>
                      <a:pt x="1" y="2"/>
                      <a:pt x="0" y="5"/>
                      <a:pt x="0" y="6"/>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09" name="Freeform 172"/>
              <p:cNvSpPr>
                <a:spLocks/>
              </p:cNvSpPr>
              <p:nvPr/>
            </p:nvSpPr>
            <p:spPr bwMode="auto">
              <a:xfrm>
                <a:off x="3814" y="3238"/>
                <a:ext cx="14" cy="28"/>
              </a:xfrm>
              <a:custGeom>
                <a:avLst/>
                <a:gdLst>
                  <a:gd name="T0" fmla="*/ 0 w 7"/>
                  <a:gd name="T1" fmla="*/ 11 h 14"/>
                  <a:gd name="T2" fmla="*/ 3 w 7"/>
                  <a:gd name="T3" fmla="*/ 13 h 14"/>
                  <a:gd name="T4" fmla="*/ 5 w 7"/>
                  <a:gd name="T5" fmla="*/ 12 h 14"/>
                  <a:gd name="T6" fmla="*/ 6 w 7"/>
                  <a:gd name="T7" fmla="*/ 10 h 14"/>
                  <a:gd name="T8" fmla="*/ 7 w 7"/>
                  <a:gd name="T9" fmla="*/ 7 h 14"/>
                  <a:gd name="T10" fmla="*/ 6 w 7"/>
                  <a:gd name="T11" fmla="*/ 5 h 14"/>
                  <a:gd name="T12" fmla="*/ 7 w 7"/>
                  <a:gd name="T13" fmla="*/ 2 h 14"/>
                  <a:gd name="T14" fmla="*/ 5 w 7"/>
                  <a:gd name="T15" fmla="*/ 0 h 14"/>
                  <a:gd name="T16" fmla="*/ 3 w 7"/>
                  <a:gd name="T17" fmla="*/ 1 h 14"/>
                  <a:gd name="T18" fmla="*/ 1 w 7"/>
                  <a:gd name="T19" fmla="*/ 3 h 14"/>
                  <a:gd name="T20" fmla="*/ 0 w 7"/>
                  <a:gd name="T21" fmla="*/ 7 h 14"/>
                  <a:gd name="T22" fmla="*/ 0 w 7"/>
                  <a:gd name="T23" fmla="*/ 9 h 14"/>
                  <a:gd name="T24" fmla="*/ 0 w 7"/>
                  <a:gd name="T25" fmla="*/ 11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 h="14">
                    <a:moveTo>
                      <a:pt x="0" y="11"/>
                    </a:moveTo>
                    <a:cubicBezTo>
                      <a:pt x="0" y="11"/>
                      <a:pt x="2" y="12"/>
                      <a:pt x="3" y="13"/>
                    </a:cubicBezTo>
                    <a:cubicBezTo>
                      <a:pt x="5" y="14"/>
                      <a:pt x="4" y="13"/>
                      <a:pt x="5" y="12"/>
                    </a:cubicBezTo>
                    <a:cubicBezTo>
                      <a:pt x="6" y="12"/>
                      <a:pt x="6" y="11"/>
                      <a:pt x="6" y="10"/>
                    </a:cubicBezTo>
                    <a:cubicBezTo>
                      <a:pt x="7" y="9"/>
                      <a:pt x="7" y="8"/>
                      <a:pt x="7" y="7"/>
                    </a:cubicBezTo>
                    <a:cubicBezTo>
                      <a:pt x="7" y="6"/>
                      <a:pt x="6" y="5"/>
                      <a:pt x="6" y="5"/>
                    </a:cubicBezTo>
                    <a:cubicBezTo>
                      <a:pt x="6" y="4"/>
                      <a:pt x="7" y="2"/>
                      <a:pt x="7" y="2"/>
                    </a:cubicBezTo>
                    <a:cubicBezTo>
                      <a:pt x="5" y="0"/>
                      <a:pt x="5" y="0"/>
                      <a:pt x="5" y="0"/>
                    </a:cubicBezTo>
                    <a:cubicBezTo>
                      <a:pt x="5" y="0"/>
                      <a:pt x="3" y="0"/>
                      <a:pt x="3" y="1"/>
                    </a:cubicBezTo>
                    <a:cubicBezTo>
                      <a:pt x="2" y="2"/>
                      <a:pt x="2" y="3"/>
                      <a:pt x="1" y="3"/>
                    </a:cubicBezTo>
                    <a:cubicBezTo>
                      <a:pt x="0" y="4"/>
                      <a:pt x="0" y="7"/>
                      <a:pt x="0" y="7"/>
                    </a:cubicBezTo>
                    <a:cubicBezTo>
                      <a:pt x="0" y="9"/>
                      <a:pt x="0" y="9"/>
                      <a:pt x="0" y="9"/>
                    </a:cubicBezTo>
                    <a:cubicBezTo>
                      <a:pt x="0" y="9"/>
                      <a:pt x="0" y="10"/>
                      <a:pt x="0" y="1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0" name="Freeform 173"/>
              <p:cNvSpPr>
                <a:spLocks/>
              </p:cNvSpPr>
              <p:nvPr/>
            </p:nvSpPr>
            <p:spPr bwMode="auto">
              <a:xfrm>
                <a:off x="3808" y="3110"/>
                <a:ext cx="38" cy="40"/>
              </a:xfrm>
              <a:custGeom>
                <a:avLst/>
                <a:gdLst>
                  <a:gd name="T0" fmla="*/ 17 w 19"/>
                  <a:gd name="T1" fmla="*/ 2 h 20"/>
                  <a:gd name="T2" fmla="*/ 15 w 19"/>
                  <a:gd name="T3" fmla="*/ 1 h 20"/>
                  <a:gd name="T4" fmla="*/ 12 w 19"/>
                  <a:gd name="T5" fmla="*/ 2 h 20"/>
                  <a:gd name="T6" fmla="*/ 9 w 19"/>
                  <a:gd name="T7" fmla="*/ 1 h 20"/>
                  <a:gd name="T8" fmla="*/ 5 w 19"/>
                  <a:gd name="T9" fmla="*/ 0 h 20"/>
                  <a:gd name="T10" fmla="*/ 3 w 19"/>
                  <a:gd name="T11" fmla="*/ 3 h 20"/>
                  <a:gd name="T12" fmla="*/ 1 w 19"/>
                  <a:gd name="T13" fmla="*/ 5 h 20"/>
                  <a:gd name="T14" fmla="*/ 4 w 19"/>
                  <a:gd name="T15" fmla="*/ 7 h 20"/>
                  <a:gd name="T16" fmla="*/ 7 w 19"/>
                  <a:gd name="T17" fmla="*/ 8 h 20"/>
                  <a:gd name="T18" fmla="*/ 10 w 19"/>
                  <a:gd name="T19" fmla="*/ 10 h 20"/>
                  <a:gd name="T20" fmla="*/ 9 w 19"/>
                  <a:gd name="T21" fmla="*/ 13 h 20"/>
                  <a:gd name="T22" fmla="*/ 6 w 19"/>
                  <a:gd name="T23" fmla="*/ 16 h 20"/>
                  <a:gd name="T24" fmla="*/ 8 w 19"/>
                  <a:gd name="T25" fmla="*/ 18 h 20"/>
                  <a:gd name="T26" fmla="*/ 11 w 19"/>
                  <a:gd name="T27" fmla="*/ 19 h 20"/>
                  <a:gd name="T28" fmla="*/ 13 w 19"/>
                  <a:gd name="T29" fmla="*/ 18 h 20"/>
                  <a:gd name="T30" fmla="*/ 14 w 19"/>
                  <a:gd name="T31" fmla="*/ 15 h 20"/>
                  <a:gd name="T32" fmla="*/ 15 w 19"/>
                  <a:gd name="T33" fmla="*/ 14 h 20"/>
                  <a:gd name="T34" fmla="*/ 16 w 19"/>
                  <a:gd name="T35" fmla="*/ 12 h 20"/>
                  <a:gd name="T36" fmla="*/ 15 w 19"/>
                  <a:gd name="T37" fmla="*/ 10 h 20"/>
                  <a:gd name="T38" fmla="*/ 14 w 19"/>
                  <a:gd name="T39" fmla="*/ 9 h 20"/>
                  <a:gd name="T40" fmla="*/ 14 w 19"/>
                  <a:gd name="T41" fmla="*/ 7 h 20"/>
                  <a:gd name="T42" fmla="*/ 12 w 19"/>
                  <a:gd name="T43" fmla="*/ 6 h 20"/>
                  <a:gd name="T44" fmla="*/ 17 w 19"/>
                  <a:gd name="T45" fmla="*/ 3 h 20"/>
                  <a:gd name="T46" fmla="*/ 17 w 19"/>
                  <a:gd name="T47"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9" h="20">
                    <a:moveTo>
                      <a:pt x="17" y="2"/>
                    </a:moveTo>
                    <a:cubicBezTo>
                      <a:pt x="17" y="1"/>
                      <a:pt x="16" y="1"/>
                      <a:pt x="15" y="1"/>
                    </a:cubicBezTo>
                    <a:cubicBezTo>
                      <a:pt x="14" y="1"/>
                      <a:pt x="13" y="1"/>
                      <a:pt x="12" y="2"/>
                    </a:cubicBezTo>
                    <a:cubicBezTo>
                      <a:pt x="10" y="2"/>
                      <a:pt x="10" y="1"/>
                      <a:pt x="9" y="1"/>
                    </a:cubicBezTo>
                    <a:cubicBezTo>
                      <a:pt x="9" y="1"/>
                      <a:pt x="5" y="0"/>
                      <a:pt x="5" y="0"/>
                    </a:cubicBezTo>
                    <a:cubicBezTo>
                      <a:pt x="5" y="0"/>
                      <a:pt x="4" y="2"/>
                      <a:pt x="3" y="3"/>
                    </a:cubicBezTo>
                    <a:cubicBezTo>
                      <a:pt x="2" y="3"/>
                      <a:pt x="2" y="4"/>
                      <a:pt x="1" y="5"/>
                    </a:cubicBezTo>
                    <a:cubicBezTo>
                      <a:pt x="0" y="5"/>
                      <a:pt x="3" y="7"/>
                      <a:pt x="4" y="7"/>
                    </a:cubicBezTo>
                    <a:cubicBezTo>
                      <a:pt x="4" y="8"/>
                      <a:pt x="6" y="8"/>
                      <a:pt x="7" y="8"/>
                    </a:cubicBezTo>
                    <a:cubicBezTo>
                      <a:pt x="7" y="8"/>
                      <a:pt x="10" y="10"/>
                      <a:pt x="10" y="10"/>
                    </a:cubicBezTo>
                    <a:cubicBezTo>
                      <a:pt x="11" y="11"/>
                      <a:pt x="10" y="12"/>
                      <a:pt x="9" y="13"/>
                    </a:cubicBezTo>
                    <a:cubicBezTo>
                      <a:pt x="8" y="15"/>
                      <a:pt x="7" y="15"/>
                      <a:pt x="6" y="16"/>
                    </a:cubicBezTo>
                    <a:cubicBezTo>
                      <a:pt x="5" y="16"/>
                      <a:pt x="8" y="17"/>
                      <a:pt x="8" y="18"/>
                    </a:cubicBezTo>
                    <a:cubicBezTo>
                      <a:pt x="9" y="19"/>
                      <a:pt x="10" y="20"/>
                      <a:pt x="11" y="19"/>
                    </a:cubicBezTo>
                    <a:cubicBezTo>
                      <a:pt x="11" y="19"/>
                      <a:pt x="13" y="18"/>
                      <a:pt x="13" y="18"/>
                    </a:cubicBezTo>
                    <a:cubicBezTo>
                      <a:pt x="13" y="18"/>
                      <a:pt x="14" y="16"/>
                      <a:pt x="14" y="15"/>
                    </a:cubicBezTo>
                    <a:cubicBezTo>
                      <a:pt x="14" y="15"/>
                      <a:pt x="15" y="14"/>
                      <a:pt x="15" y="14"/>
                    </a:cubicBezTo>
                    <a:cubicBezTo>
                      <a:pt x="16" y="12"/>
                      <a:pt x="16" y="12"/>
                      <a:pt x="16" y="12"/>
                    </a:cubicBezTo>
                    <a:cubicBezTo>
                      <a:pt x="15" y="10"/>
                      <a:pt x="15" y="10"/>
                      <a:pt x="15" y="10"/>
                    </a:cubicBezTo>
                    <a:cubicBezTo>
                      <a:pt x="14" y="9"/>
                      <a:pt x="14" y="9"/>
                      <a:pt x="14" y="9"/>
                    </a:cubicBezTo>
                    <a:cubicBezTo>
                      <a:pt x="14" y="7"/>
                      <a:pt x="14" y="7"/>
                      <a:pt x="14" y="7"/>
                    </a:cubicBezTo>
                    <a:cubicBezTo>
                      <a:pt x="12" y="6"/>
                      <a:pt x="12" y="6"/>
                      <a:pt x="12" y="6"/>
                    </a:cubicBezTo>
                    <a:cubicBezTo>
                      <a:pt x="12" y="6"/>
                      <a:pt x="15" y="4"/>
                      <a:pt x="17" y="3"/>
                    </a:cubicBezTo>
                    <a:cubicBezTo>
                      <a:pt x="19" y="2"/>
                      <a:pt x="17" y="2"/>
                      <a:pt x="17"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1" name="Freeform 174"/>
              <p:cNvSpPr>
                <a:spLocks/>
              </p:cNvSpPr>
              <p:nvPr/>
            </p:nvSpPr>
            <p:spPr bwMode="auto">
              <a:xfrm>
                <a:off x="3842" y="3184"/>
                <a:ext cx="26" cy="20"/>
              </a:xfrm>
              <a:custGeom>
                <a:avLst/>
                <a:gdLst>
                  <a:gd name="T0" fmla="*/ 1 w 13"/>
                  <a:gd name="T1" fmla="*/ 8 h 10"/>
                  <a:gd name="T2" fmla="*/ 3 w 13"/>
                  <a:gd name="T3" fmla="*/ 10 h 10"/>
                  <a:gd name="T4" fmla="*/ 6 w 13"/>
                  <a:gd name="T5" fmla="*/ 8 h 10"/>
                  <a:gd name="T6" fmla="*/ 8 w 13"/>
                  <a:gd name="T7" fmla="*/ 6 h 10"/>
                  <a:gd name="T8" fmla="*/ 10 w 13"/>
                  <a:gd name="T9" fmla="*/ 4 h 10"/>
                  <a:gd name="T10" fmla="*/ 13 w 13"/>
                  <a:gd name="T11" fmla="*/ 0 h 10"/>
                  <a:gd name="T12" fmla="*/ 10 w 13"/>
                  <a:gd name="T13" fmla="*/ 0 h 10"/>
                  <a:gd name="T14" fmla="*/ 8 w 13"/>
                  <a:gd name="T15" fmla="*/ 3 h 10"/>
                  <a:gd name="T16" fmla="*/ 5 w 13"/>
                  <a:gd name="T17" fmla="*/ 2 h 10"/>
                  <a:gd name="T18" fmla="*/ 1 w 13"/>
                  <a:gd name="T19" fmla="*/ 8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3" h="10">
                    <a:moveTo>
                      <a:pt x="1" y="8"/>
                    </a:moveTo>
                    <a:cubicBezTo>
                      <a:pt x="0" y="9"/>
                      <a:pt x="3" y="10"/>
                      <a:pt x="3" y="10"/>
                    </a:cubicBezTo>
                    <a:cubicBezTo>
                      <a:pt x="3" y="10"/>
                      <a:pt x="6" y="8"/>
                      <a:pt x="6" y="8"/>
                    </a:cubicBezTo>
                    <a:cubicBezTo>
                      <a:pt x="7" y="8"/>
                      <a:pt x="7" y="7"/>
                      <a:pt x="8" y="6"/>
                    </a:cubicBezTo>
                    <a:cubicBezTo>
                      <a:pt x="8" y="5"/>
                      <a:pt x="9" y="5"/>
                      <a:pt x="10" y="4"/>
                    </a:cubicBezTo>
                    <a:cubicBezTo>
                      <a:pt x="12" y="4"/>
                      <a:pt x="13" y="0"/>
                      <a:pt x="13" y="0"/>
                    </a:cubicBezTo>
                    <a:cubicBezTo>
                      <a:pt x="13" y="0"/>
                      <a:pt x="10" y="0"/>
                      <a:pt x="10" y="0"/>
                    </a:cubicBezTo>
                    <a:cubicBezTo>
                      <a:pt x="10" y="1"/>
                      <a:pt x="9" y="3"/>
                      <a:pt x="8" y="3"/>
                    </a:cubicBezTo>
                    <a:cubicBezTo>
                      <a:pt x="8" y="3"/>
                      <a:pt x="6" y="2"/>
                      <a:pt x="5" y="2"/>
                    </a:cubicBezTo>
                    <a:cubicBezTo>
                      <a:pt x="5" y="2"/>
                      <a:pt x="1" y="6"/>
                      <a:pt x="1" y="8"/>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2" name="Freeform 175"/>
              <p:cNvSpPr>
                <a:spLocks/>
              </p:cNvSpPr>
              <p:nvPr/>
            </p:nvSpPr>
            <p:spPr bwMode="auto">
              <a:xfrm>
                <a:off x="3734" y="3230"/>
                <a:ext cx="8" cy="18"/>
              </a:xfrm>
              <a:custGeom>
                <a:avLst/>
                <a:gdLst>
                  <a:gd name="T0" fmla="*/ 1 w 4"/>
                  <a:gd name="T1" fmla="*/ 1 h 9"/>
                  <a:gd name="T2" fmla="*/ 0 w 4"/>
                  <a:gd name="T3" fmla="*/ 4 h 9"/>
                  <a:gd name="T4" fmla="*/ 1 w 4"/>
                  <a:gd name="T5" fmla="*/ 9 h 9"/>
                  <a:gd name="T6" fmla="*/ 3 w 4"/>
                  <a:gd name="T7" fmla="*/ 7 h 9"/>
                  <a:gd name="T8" fmla="*/ 4 w 4"/>
                  <a:gd name="T9" fmla="*/ 4 h 9"/>
                  <a:gd name="T10" fmla="*/ 2 w 4"/>
                  <a:gd name="T11" fmla="*/ 1 h 9"/>
                  <a:gd name="T12" fmla="*/ 1 w 4"/>
                  <a:gd name="T13" fmla="*/ 1 h 9"/>
                </a:gdLst>
                <a:ahLst/>
                <a:cxnLst>
                  <a:cxn ang="0">
                    <a:pos x="T0" y="T1"/>
                  </a:cxn>
                  <a:cxn ang="0">
                    <a:pos x="T2" y="T3"/>
                  </a:cxn>
                  <a:cxn ang="0">
                    <a:pos x="T4" y="T5"/>
                  </a:cxn>
                  <a:cxn ang="0">
                    <a:pos x="T6" y="T7"/>
                  </a:cxn>
                  <a:cxn ang="0">
                    <a:pos x="T8" y="T9"/>
                  </a:cxn>
                  <a:cxn ang="0">
                    <a:pos x="T10" y="T11"/>
                  </a:cxn>
                  <a:cxn ang="0">
                    <a:pos x="T12" y="T13"/>
                  </a:cxn>
                </a:cxnLst>
                <a:rect l="0" t="0" r="r" b="b"/>
                <a:pathLst>
                  <a:path w="4" h="9">
                    <a:moveTo>
                      <a:pt x="1" y="1"/>
                    </a:moveTo>
                    <a:cubicBezTo>
                      <a:pt x="0" y="4"/>
                      <a:pt x="0" y="4"/>
                      <a:pt x="0" y="4"/>
                    </a:cubicBezTo>
                    <a:cubicBezTo>
                      <a:pt x="0" y="4"/>
                      <a:pt x="1" y="8"/>
                      <a:pt x="1" y="9"/>
                    </a:cubicBezTo>
                    <a:cubicBezTo>
                      <a:pt x="1" y="9"/>
                      <a:pt x="3" y="7"/>
                      <a:pt x="3" y="7"/>
                    </a:cubicBezTo>
                    <a:cubicBezTo>
                      <a:pt x="4" y="4"/>
                      <a:pt x="4" y="4"/>
                      <a:pt x="4" y="4"/>
                    </a:cubicBezTo>
                    <a:cubicBezTo>
                      <a:pt x="4" y="4"/>
                      <a:pt x="3" y="2"/>
                      <a:pt x="2" y="1"/>
                    </a:cubicBezTo>
                    <a:cubicBezTo>
                      <a:pt x="2" y="0"/>
                      <a:pt x="1" y="1"/>
                      <a:pt x="1" y="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3" name="Freeform 176"/>
              <p:cNvSpPr>
                <a:spLocks/>
              </p:cNvSpPr>
              <p:nvPr/>
            </p:nvSpPr>
            <p:spPr bwMode="auto">
              <a:xfrm>
                <a:off x="3822" y="3302"/>
                <a:ext cx="14" cy="13"/>
              </a:xfrm>
              <a:custGeom>
                <a:avLst/>
                <a:gdLst>
                  <a:gd name="T0" fmla="*/ 2 w 7"/>
                  <a:gd name="T1" fmla="*/ 4 h 6"/>
                  <a:gd name="T2" fmla="*/ 2 w 7"/>
                  <a:gd name="T3" fmla="*/ 5 h 6"/>
                  <a:gd name="T4" fmla="*/ 4 w 7"/>
                  <a:gd name="T5" fmla="*/ 6 h 6"/>
                  <a:gd name="T6" fmla="*/ 6 w 7"/>
                  <a:gd name="T7" fmla="*/ 5 h 6"/>
                  <a:gd name="T8" fmla="*/ 6 w 7"/>
                  <a:gd name="T9" fmla="*/ 3 h 6"/>
                  <a:gd name="T10" fmla="*/ 4 w 7"/>
                  <a:gd name="T11" fmla="*/ 1 h 6"/>
                  <a:gd name="T12" fmla="*/ 2 w 7"/>
                  <a:gd name="T13" fmla="*/ 0 h 6"/>
                  <a:gd name="T14" fmla="*/ 0 w 7"/>
                  <a:gd name="T15" fmla="*/ 2 h 6"/>
                  <a:gd name="T16" fmla="*/ 0 w 7"/>
                  <a:gd name="T17" fmla="*/ 3 h 6"/>
                  <a:gd name="T18" fmla="*/ 2 w 7"/>
                  <a:gd name="T19" fmla="*/ 4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6">
                    <a:moveTo>
                      <a:pt x="2" y="4"/>
                    </a:moveTo>
                    <a:cubicBezTo>
                      <a:pt x="2" y="4"/>
                      <a:pt x="2" y="4"/>
                      <a:pt x="2" y="5"/>
                    </a:cubicBezTo>
                    <a:cubicBezTo>
                      <a:pt x="2" y="6"/>
                      <a:pt x="3" y="6"/>
                      <a:pt x="4" y="6"/>
                    </a:cubicBezTo>
                    <a:cubicBezTo>
                      <a:pt x="4" y="6"/>
                      <a:pt x="5" y="6"/>
                      <a:pt x="6" y="5"/>
                    </a:cubicBezTo>
                    <a:cubicBezTo>
                      <a:pt x="7" y="5"/>
                      <a:pt x="6" y="3"/>
                      <a:pt x="6" y="3"/>
                    </a:cubicBezTo>
                    <a:cubicBezTo>
                      <a:pt x="5" y="2"/>
                      <a:pt x="4" y="1"/>
                      <a:pt x="4" y="1"/>
                    </a:cubicBezTo>
                    <a:cubicBezTo>
                      <a:pt x="4" y="1"/>
                      <a:pt x="2" y="0"/>
                      <a:pt x="2" y="0"/>
                    </a:cubicBezTo>
                    <a:cubicBezTo>
                      <a:pt x="1" y="0"/>
                      <a:pt x="0" y="2"/>
                      <a:pt x="0" y="2"/>
                    </a:cubicBezTo>
                    <a:cubicBezTo>
                      <a:pt x="0" y="3"/>
                      <a:pt x="0" y="3"/>
                      <a:pt x="0" y="3"/>
                    </a:cubicBezTo>
                    <a:cubicBezTo>
                      <a:pt x="0" y="3"/>
                      <a:pt x="2" y="3"/>
                      <a:pt x="2" y="4"/>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4" name="Freeform 177"/>
              <p:cNvSpPr>
                <a:spLocks/>
              </p:cNvSpPr>
              <p:nvPr/>
            </p:nvSpPr>
            <p:spPr bwMode="auto">
              <a:xfrm>
                <a:off x="3790" y="3246"/>
                <a:ext cx="16" cy="24"/>
              </a:xfrm>
              <a:custGeom>
                <a:avLst/>
                <a:gdLst>
                  <a:gd name="T0" fmla="*/ 2 w 8"/>
                  <a:gd name="T1" fmla="*/ 12 h 12"/>
                  <a:gd name="T2" fmla="*/ 2 w 8"/>
                  <a:gd name="T3" fmla="*/ 10 h 12"/>
                  <a:gd name="T4" fmla="*/ 4 w 8"/>
                  <a:gd name="T5" fmla="*/ 9 h 12"/>
                  <a:gd name="T6" fmla="*/ 6 w 8"/>
                  <a:gd name="T7" fmla="*/ 7 h 12"/>
                  <a:gd name="T8" fmla="*/ 8 w 8"/>
                  <a:gd name="T9" fmla="*/ 5 h 12"/>
                  <a:gd name="T10" fmla="*/ 8 w 8"/>
                  <a:gd name="T11" fmla="*/ 3 h 12"/>
                  <a:gd name="T12" fmla="*/ 8 w 8"/>
                  <a:gd name="T13" fmla="*/ 2 h 12"/>
                  <a:gd name="T14" fmla="*/ 6 w 8"/>
                  <a:gd name="T15" fmla="*/ 1 h 12"/>
                  <a:gd name="T16" fmla="*/ 5 w 8"/>
                  <a:gd name="T17" fmla="*/ 1 h 12"/>
                  <a:gd name="T18" fmla="*/ 4 w 8"/>
                  <a:gd name="T19" fmla="*/ 3 h 12"/>
                  <a:gd name="T20" fmla="*/ 2 w 8"/>
                  <a:gd name="T21" fmla="*/ 7 h 12"/>
                  <a:gd name="T22" fmla="*/ 2 w 8"/>
                  <a:gd name="T23" fmla="*/ 7 h 12"/>
                  <a:gd name="T24" fmla="*/ 0 w 8"/>
                  <a:gd name="T25" fmla="*/ 9 h 12"/>
                  <a:gd name="T26" fmla="*/ 1 w 8"/>
                  <a:gd name="T27" fmla="*/ 11 h 12"/>
                  <a:gd name="T28" fmla="*/ 2 w 8"/>
                  <a:gd name="T29" fmla="*/ 12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12">
                    <a:moveTo>
                      <a:pt x="2" y="12"/>
                    </a:moveTo>
                    <a:cubicBezTo>
                      <a:pt x="2" y="10"/>
                      <a:pt x="2" y="10"/>
                      <a:pt x="2" y="10"/>
                    </a:cubicBezTo>
                    <a:cubicBezTo>
                      <a:pt x="4" y="9"/>
                      <a:pt x="4" y="9"/>
                      <a:pt x="4" y="9"/>
                    </a:cubicBezTo>
                    <a:cubicBezTo>
                      <a:pt x="4" y="9"/>
                      <a:pt x="6" y="8"/>
                      <a:pt x="6" y="7"/>
                    </a:cubicBezTo>
                    <a:cubicBezTo>
                      <a:pt x="7" y="7"/>
                      <a:pt x="8" y="6"/>
                      <a:pt x="8" y="5"/>
                    </a:cubicBezTo>
                    <a:cubicBezTo>
                      <a:pt x="8" y="5"/>
                      <a:pt x="8" y="3"/>
                      <a:pt x="8" y="3"/>
                    </a:cubicBezTo>
                    <a:cubicBezTo>
                      <a:pt x="8" y="3"/>
                      <a:pt x="8" y="2"/>
                      <a:pt x="8" y="2"/>
                    </a:cubicBezTo>
                    <a:cubicBezTo>
                      <a:pt x="8" y="2"/>
                      <a:pt x="7" y="1"/>
                      <a:pt x="6" y="1"/>
                    </a:cubicBezTo>
                    <a:cubicBezTo>
                      <a:pt x="5" y="0"/>
                      <a:pt x="6" y="1"/>
                      <a:pt x="5" y="1"/>
                    </a:cubicBezTo>
                    <a:cubicBezTo>
                      <a:pt x="4" y="1"/>
                      <a:pt x="4" y="3"/>
                      <a:pt x="4" y="3"/>
                    </a:cubicBezTo>
                    <a:cubicBezTo>
                      <a:pt x="4" y="3"/>
                      <a:pt x="3" y="6"/>
                      <a:pt x="2" y="7"/>
                    </a:cubicBezTo>
                    <a:cubicBezTo>
                      <a:pt x="2" y="7"/>
                      <a:pt x="2" y="7"/>
                      <a:pt x="2" y="7"/>
                    </a:cubicBezTo>
                    <a:cubicBezTo>
                      <a:pt x="0" y="9"/>
                      <a:pt x="0" y="9"/>
                      <a:pt x="0" y="9"/>
                    </a:cubicBezTo>
                    <a:cubicBezTo>
                      <a:pt x="1" y="11"/>
                      <a:pt x="1" y="11"/>
                      <a:pt x="1" y="11"/>
                    </a:cubicBezTo>
                    <a:lnTo>
                      <a:pt x="2" y="12"/>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5" name="Freeform 178"/>
              <p:cNvSpPr>
                <a:spLocks/>
              </p:cNvSpPr>
              <p:nvPr/>
            </p:nvSpPr>
            <p:spPr bwMode="auto">
              <a:xfrm>
                <a:off x="3730" y="2999"/>
                <a:ext cx="20" cy="20"/>
              </a:xfrm>
              <a:custGeom>
                <a:avLst/>
                <a:gdLst>
                  <a:gd name="T0" fmla="*/ 6 w 10"/>
                  <a:gd name="T1" fmla="*/ 6 h 10"/>
                  <a:gd name="T2" fmla="*/ 9 w 10"/>
                  <a:gd name="T3" fmla="*/ 4 h 10"/>
                  <a:gd name="T4" fmla="*/ 9 w 10"/>
                  <a:gd name="T5" fmla="*/ 2 h 10"/>
                  <a:gd name="T6" fmla="*/ 9 w 10"/>
                  <a:gd name="T7" fmla="*/ 1 h 10"/>
                  <a:gd name="T8" fmla="*/ 5 w 10"/>
                  <a:gd name="T9" fmla="*/ 0 h 10"/>
                  <a:gd name="T10" fmla="*/ 2 w 10"/>
                  <a:gd name="T11" fmla="*/ 1 h 10"/>
                  <a:gd name="T12" fmla="*/ 0 w 10"/>
                  <a:gd name="T13" fmla="*/ 3 h 10"/>
                  <a:gd name="T14" fmla="*/ 1 w 10"/>
                  <a:gd name="T15" fmla="*/ 5 h 10"/>
                  <a:gd name="T16" fmla="*/ 2 w 10"/>
                  <a:gd name="T17" fmla="*/ 8 h 10"/>
                  <a:gd name="T18" fmla="*/ 3 w 10"/>
                  <a:gd name="T19" fmla="*/ 9 h 10"/>
                  <a:gd name="T20" fmla="*/ 6 w 10"/>
                  <a:gd name="T21" fmla="*/ 8 h 10"/>
                  <a:gd name="T22" fmla="*/ 6 w 10"/>
                  <a:gd name="T23" fmla="*/ 6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6" y="6"/>
                    </a:moveTo>
                    <a:cubicBezTo>
                      <a:pt x="6" y="6"/>
                      <a:pt x="8" y="5"/>
                      <a:pt x="9" y="4"/>
                    </a:cubicBezTo>
                    <a:cubicBezTo>
                      <a:pt x="10" y="3"/>
                      <a:pt x="9" y="2"/>
                      <a:pt x="9" y="2"/>
                    </a:cubicBezTo>
                    <a:cubicBezTo>
                      <a:pt x="9" y="1"/>
                      <a:pt x="9" y="1"/>
                      <a:pt x="9" y="1"/>
                    </a:cubicBezTo>
                    <a:cubicBezTo>
                      <a:pt x="9" y="1"/>
                      <a:pt x="7" y="0"/>
                      <a:pt x="5" y="0"/>
                    </a:cubicBezTo>
                    <a:cubicBezTo>
                      <a:pt x="3" y="0"/>
                      <a:pt x="4" y="0"/>
                      <a:pt x="2" y="1"/>
                    </a:cubicBezTo>
                    <a:cubicBezTo>
                      <a:pt x="1" y="1"/>
                      <a:pt x="1" y="2"/>
                      <a:pt x="0" y="3"/>
                    </a:cubicBezTo>
                    <a:cubicBezTo>
                      <a:pt x="0" y="4"/>
                      <a:pt x="0" y="4"/>
                      <a:pt x="1" y="5"/>
                    </a:cubicBezTo>
                    <a:cubicBezTo>
                      <a:pt x="2" y="6"/>
                      <a:pt x="2" y="6"/>
                      <a:pt x="2" y="8"/>
                    </a:cubicBezTo>
                    <a:cubicBezTo>
                      <a:pt x="2" y="10"/>
                      <a:pt x="3" y="9"/>
                      <a:pt x="3" y="9"/>
                    </a:cubicBezTo>
                    <a:cubicBezTo>
                      <a:pt x="4" y="9"/>
                      <a:pt x="5" y="9"/>
                      <a:pt x="6" y="8"/>
                    </a:cubicBezTo>
                    <a:cubicBezTo>
                      <a:pt x="8" y="7"/>
                      <a:pt x="6" y="6"/>
                      <a:pt x="6" y="6"/>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6" name="Freeform 179"/>
              <p:cNvSpPr>
                <a:spLocks/>
              </p:cNvSpPr>
              <p:nvPr/>
            </p:nvSpPr>
            <p:spPr bwMode="auto">
              <a:xfrm>
                <a:off x="3742" y="3282"/>
                <a:ext cx="24" cy="22"/>
              </a:xfrm>
              <a:custGeom>
                <a:avLst/>
                <a:gdLst>
                  <a:gd name="T0" fmla="*/ 10 w 12"/>
                  <a:gd name="T1" fmla="*/ 4 h 11"/>
                  <a:gd name="T2" fmla="*/ 11 w 12"/>
                  <a:gd name="T3" fmla="*/ 3 h 11"/>
                  <a:gd name="T4" fmla="*/ 10 w 12"/>
                  <a:gd name="T5" fmla="*/ 1 h 11"/>
                  <a:gd name="T6" fmla="*/ 7 w 12"/>
                  <a:gd name="T7" fmla="*/ 2 h 11"/>
                  <a:gd name="T8" fmla="*/ 8 w 12"/>
                  <a:gd name="T9" fmla="*/ 3 h 11"/>
                  <a:gd name="T10" fmla="*/ 7 w 12"/>
                  <a:gd name="T11" fmla="*/ 3 h 11"/>
                  <a:gd name="T12" fmla="*/ 5 w 12"/>
                  <a:gd name="T13" fmla="*/ 4 h 11"/>
                  <a:gd name="T14" fmla="*/ 6 w 12"/>
                  <a:gd name="T15" fmla="*/ 6 h 11"/>
                  <a:gd name="T16" fmla="*/ 5 w 12"/>
                  <a:gd name="T17" fmla="*/ 7 h 11"/>
                  <a:gd name="T18" fmla="*/ 4 w 12"/>
                  <a:gd name="T19" fmla="*/ 6 h 11"/>
                  <a:gd name="T20" fmla="*/ 2 w 12"/>
                  <a:gd name="T21" fmla="*/ 6 h 11"/>
                  <a:gd name="T22" fmla="*/ 1 w 12"/>
                  <a:gd name="T23" fmla="*/ 10 h 11"/>
                  <a:gd name="T24" fmla="*/ 3 w 12"/>
                  <a:gd name="T25" fmla="*/ 10 h 11"/>
                  <a:gd name="T26" fmla="*/ 5 w 12"/>
                  <a:gd name="T27" fmla="*/ 9 h 11"/>
                  <a:gd name="T28" fmla="*/ 5 w 12"/>
                  <a:gd name="T29" fmla="*/ 10 h 11"/>
                  <a:gd name="T30" fmla="*/ 8 w 12"/>
                  <a:gd name="T31" fmla="*/ 8 h 11"/>
                  <a:gd name="T32" fmla="*/ 9 w 12"/>
                  <a:gd name="T33" fmla="*/ 7 h 11"/>
                  <a:gd name="T34" fmla="*/ 8 w 12"/>
                  <a:gd name="T35" fmla="*/ 5 h 11"/>
                  <a:gd name="T36" fmla="*/ 10 w 12"/>
                  <a:gd name="T37" fmla="*/ 4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2" h="11">
                    <a:moveTo>
                      <a:pt x="10" y="4"/>
                    </a:moveTo>
                    <a:cubicBezTo>
                      <a:pt x="12" y="4"/>
                      <a:pt x="11" y="3"/>
                      <a:pt x="11" y="3"/>
                    </a:cubicBezTo>
                    <a:cubicBezTo>
                      <a:pt x="11" y="2"/>
                      <a:pt x="11" y="2"/>
                      <a:pt x="10" y="1"/>
                    </a:cubicBezTo>
                    <a:cubicBezTo>
                      <a:pt x="10" y="0"/>
                      <a:pt x="8" y="1"/>
                      <a:pt x="7" y="2"/>
                    </a:cubicBezTo>
                    <a:cubicBezTo>
                      <a:pt x="8" y="3"/>
                      <a:pt x="8" y="3"/>
                      <a:pt x="8" y="3"/>
                    </a:cubicBezTo>
                    <a:cubicBezTo>
                      <a:pt x="8" y="3"/>
                      <a:pt x="7" y="3"/>
                      <a:pt x="7" y="3"/>
                    </a:cubicBezTo>
                    <a:cubicBezTo>
                      <a:pt x="6" y="3"/>
                      <a:pt x="6" y="4"/>
                      <a:pt x="5" y="4"/>
                    </a:cubicBezTo>
                    <a:cubicBezTo>
                      <a:pt x="5" y="5"/>
                      <a:pt x="6" y="6"/>
                      <a:pt x="6" y="6"/>
                    </a:cubicBezTo>
                    <a:cubicBezTo>
                      <a:pt x="5" y="7"/>
                      <a:pt x="5" y="7"/>
                      <a:pt x="5" y="7"/>
                    </a:cubicBezTo>
                    <a:cubicBezTo>
                      <a:pt x="5" y="7"/>
                      <a:pt x="5" y="7"/>
                      <a:pt x="4" y="6"/>
                    </a:cubicBezTo>
                    <a:cubicBezTo>
                      <a:pt x="3" y="5"/>
                      <a:pt x="3" y="6"/>
                      <a:pt x="2" y="6"/>
                    </a:cubicBezTo>
                    <a:cubicBezTo>
                      <a:pt x="0" y="7"/>
                      <a:pt x="1" y="9"/>
                      <a:pt x="1" y="10"/>
                    </a:cubicBezTo>
                    <a:cubicBezTo>
                      <a:pt x="2" y="11"/>
                      <a:pt x="3" y="10"/>
                      <a:pt x="3" y="10"/>
                    </a:cubicBezTo>
                    <a:cubicBezTo>
                      <a:pt x="5" y="9"/>
                      <a:pt x="5" y="9"/>
                      <a:pt x="5" y="9"/>
                    </a:cubicBezTo>
                    <a:cubicBezTo>
                      <a:pt x="5" y="10"/>
                      <a:pt x="5" y="10"/>
                      <a:pt x="5" y="10"/>
                    </a:cubicBezTo>
                    <a:cubicBezTo>
                      <a:pt x="5" y="10"/>
                      <a:pt x="6" y="10"/>
                      <a:pt x="8" y="8"/>
                    </a:cubicBezTo>
                    <a:cubicBezTo>
                      <a:pt x="11" y="7"/>
                      <a:pt x="9" y="7"/>
                      <a:pt x="9" y="7"/>
                    </a:cubicBezTo>
                    <a:cubicBezTo>
                      <a:pt x="8" y="5"/>
                      <a:pt x="8" y="5"/>
                      <a:pt x="8" y="5"/>
                    </a:cubicBezTo>
                    <a:cubicBezTo>
                      <a:pt x="8" y="5"/>
                      <a:pt x="8" y="5"/>
                      <a:pt x="10" y="4"/>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7" name="Freeform 180"/>
              <p:cNvSpPr>
                <a:spLocks/>
              </p:cNvSpPr>
              <p:nvPr/>
            </p:nvSpPr>
            <p:spPr bwMode="auto">
              <a:xfrm>
                <a:off x="3736" y="3044"/>
                <a:ext cx="8" cy="6"/>
              </a:xfrm>
              <a:custGeom>
                <a:avLst/>
                <a:gdLst>
                  <a:gd name="T0" fmla="*/ 3 w 4"/>
                  <a:gd name="T1" fmla="*/ 0 h 3"/>
                  <a:gd name="T2" fmla="*/ 1 w 4"/>
                  <a:gd name="T3" fmla="*/ 1 h 3"/>
                  <a:gd name="T4" fmla="*/ 0 w 4"/>
                  <a:gd name="T5" fmla="*/ 2 h 3"/>
                  <a:gd name="T6" fmla="*/ 1 w 4"/>
                  <a:gd name="T7" fmla="*/ 3 h 3"/>
                  <a:gd name="T8" fmla="*/ 3 w 4"/>
                  <a:gd name="T9" fmla="*/ 1 h 3"/>
                  <a:gd name="T10" fmla="*/ 3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3" y="0"/>
                    </a:moveTo>
                    <a:cubicBezTo>
                      <a:pt x="1" y="1"/>
                      <a:pt x="1" y="1"/>
                      <a:pt x="1" y="1"/>
                    </a:cubicBezTo>
                    <a:cubicBezTo>
                      <a:pt x="1" y="1"/>
                      <a:pt x="0" y="2"/>
                      <a:pt x="0" y="2"/>
                    </a:cubicBezTo>
                    <a:cubicBezTo>
                      <a:pt x="1" y="3"/>
                      <a:pt x="1" y="3"/>
                      <a:pt x="1" y="3"/>
                    </a:cubicBezTo>
                    <a:cubicBezTo>
                      <a:pt x="1" y="3"/>
                      <a:pt x="2" y="2"/>
                      <a:pt x="3" y="1"/>
                    </a:cubicBezTo>
                    <a:cubicBezTo>
                      <a:pt x="4" y="0"/>
                      <a:pt x="3" y="0"/>
                      <a:pt x="3"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8" name="Freeform 181"/>
              <p:cNvSpPr>
                <a:spLocks/>
              </p:cNvSpPr>
              <p:nvPr/>
            </p:nvSpPr>
            <p:spPr bwMode="auto">
              <a:xfrm>
                <a:off x="3762" y="3266"/>
                <a:ext cx="10" cy="14"/>
              </a:xfrm>
              <a:custGeom>
                <a:avLst/>
                <a:gdLst>
                  <a:gd name="T0" fmla="*/ 3 w 5"/>
                  <a:gd name="T1" fmla="*/ 6 h 7"/>
                  <a:gd name="T2" fmla="*/ 5 w 5"/>
                  <a:gd name="T3" fmla="*/ 3 h 7"/>
                  <a:gd name="T4" fmla="*/ 5 w 5"/>
                  <a:gd name="T5" fmla="*/ 1 h 7"/>
                  <a:gd name="T6" fmla="*/ 3 w 5"/>
                  <a:gd name="T7" fmla="*/ 0 h 7"/>
                  <a:gd name="T8" fmla="*/ 0 w 5"/>
                  <a:gd name="T9" fmla="*/ 1 h 7"/>
                  <a:gd name="T10" fmla="*/ 2 w 5"/>
                  <a:gd name="T11" fmla="*/ 3 h 7"/>
                  <a:gd name="T12" fmla="*/ 3 w 5"/>
                  <a:gd name="T13" fmla="*/ 6 h 7"/>
                </a:gdLst>
                <a:ahLst/>
                <a:cxnLst>
                  <a:cxn ang="0">
                    <a:pos x="T0" y="T1"/>
                  </a:cxn>
                  <a:cxn ang="0">
                    <a:pos x="T2" y="T3"/>
                  </a:cxn>
                  <a:cxn ang="0">
                    <a:pos x="T4" y="T5"/>
                  </a:cxn>
                  <a:cxn ang="0">
                    <a:pos x="T6" y="T7"/>
                  </a:cxn>
                  <a:cxn ang="0">
                    <a:pos x="T8" y="T9"/>
                  </a:cxn>
                  <a:cxn ang="0">
                    <a:pos x="T10" y="T11"/>
                  </a:cxn>
                  <a:cxn ang="0">
                    <a:pos x="T12" y="T13"/>
                  </a:cxn>
                </a:cxnLst>
                <a:rect l="0" t="0" r="r" b="b"/>
                <a:pathLst>
                  <a:path w="5" h="7">
                    <a:moveTo>
                      <a:pt x="3" y="6"/>
                    </a:moveTo>
                    <a:cubicBezTo>
                      <a:pt x="4" y="7"/>
                      <a:pt x="5" y="3"/>
                      <a:pt x="5" y="3"/>
                    </a:cubicBezTo>
                    <a:cubicBezTo>
                      <a:pt x="5" y="1"/>
                      <a:pt x="5" y="1"/>
                      <a:pt x="5" y="1"/>
                    </a:cubicBezTo>
                    <a:cubicBezTo>
                      <a:pt x="3" y="0"/>
                      <a:pt x="3" y="0"/>
                      <a:pt x="3" y="0"/>
                    </a:cubicBezTo>
                    <a:cubicBezTo>
                      <a:pt x="0" y="1"/>
                      <a:pt x="0" y="1"/>
                      <a:pt x="0" y="1"/>
                    </a:cubicBezTo>
                    <a:cubicBezTo>
                      <a:pt x="2" y="3"/>
                      <a:pt x="2" y="3"/>
                      <a:pt x="2" y="3"/>
                    </a:cubicBezTo>
                    <a:cubicBezTo>
                      <a:pt x="2" y="3"/>
                      <a:pt x="2" y="5"/>
                      <a:pt x="3" y="6"/>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19" name="Freeform 182"/>
              <p:cNvSpPr>
                <a:spLocks/>
              </p:cNvSpPr>
              <p:nvPr/>
            </p:nvSpPr>
            <p:spPr bwMode="auto">
              <a:xfrm>
                <a:off x="3708" y="3391"/>
                <a:ext cx="204" cy="56"/>
              </a:xfrm>
              <a:custGeom>
                <a:avLst/>
                <a:gdLst>
                  <a:gd name="T0" fmla="*/ 102 w 102"/>
                  <a:gd name="T1" fmla="*/ 0 h 28"/>
                  <a:gd name="T2" fmla="*/ 98 w 102"/>
                  <a:gd name="T3" fmla="*/ 3 h 28"/>
                  <a:gd name="T4" fmla="*/ 94 w 102"/>
                  <a:gd name="T5" fmla="*/ 6 h 28"/>
                  <a:gd name="T6" fmla="*/ 88 w 102"/>
                  <a:gd name="T7" fmla="*/ 9 h 28"/>
                  <a:gd name="T8" fmla="*/ 83 w 102"/>
                  <a:gd name="T9" fmla="*/ 12 h 28"/>
                  <a:gd name="T10" fmla="*/ 81 w 102"/>
                  <a:gd name="T11" fmla="*/ 5 h 28"/>
                  <a:gd name="T12" fmla="*/ 75 w 102"/>
                  <a:gd name="T13" fmla="*/ 5 h 28"/>
                  <a:gd name="T14" fmla="*/ 66 w 102"/>
                  <a:gd name="T15" fmla="*/ 8 h 28"/>
                  <a:gd name="T16" fmla="*/ 60 w 102"/>
                  <a:gd name="T17" fmla="*/ 9 h 28"/>
                  <a:gd name="T18" fmla="*/ 51 w 102"/>
                  <a:gd name="T19" fmla="*/ 6 h 28"/>
                  <a:gd name="T20" fmla="*/ 42 w 102"/>
                  <a:gd name="T21" fmla="*/ 8 h 28"/>
                  <a:gd name="T22" fmla="*/ 31 w 102"/>
                  <a:gd name="T23" fmla="*/ 13 h 28"/>
                  <a:gd name="T24" fmla="*/ 28 w 102"/>
                  <a:gd name="T25" fmla="*/ 11 h 28"/>
                  <a:gd name="T26" fmla="*/ 24 w 102"/>
                  <a:gd name="T27" fmla="*/ 9 h 28"/>
                  <a:gd name="T28" fmla="*/ 21 w 102"/>
                  <a:gd name="T29" fmla="*/ 9 h 28"/>
                  <a:gd name="T30" fmla="*/ 23 w 102"/>
                  <a:gd name="T31" fmla="*/ 5 h 28"/>
                  <a:gd name="T32" fmla="*/ 18 w 102"/>
                  <a:gd name="T33" fmla="*/ 6 h 28"/>
                  <a:gd name="T34" fmla="*/ 11 w 102"/>
                  <a:gd name="T35" fmla="*/ 10 h 28"/>
                  <a:gd name="T36" fmla="*/ 8 w 102"/>
                  <a:gd name="T37" fmla="*/ 6 h 28"/>
                  <a:gd name="T38" fmla="*/ 5 w 102"/>
                  <a:gd name="T39" fmla="*/ 4 h 28"/>
                  <a:gd name="T40" fmla="*/ 7 w 102"/>
                  <a:gd name="T41" fmla="*/ 10 h 28"/>
                  <a:gd name="T42" fmla="*/ 3 w 102"/>
                  <a:gd name="T43" fmla="*/ 12 h 28"/>
                  <a:gd name="T44" fmla="*/ 2 w 102"/>
                  <a:gd name="T45" fmla="*/ 8 h 28"/>
                  <a:gd name="T46" fmla="*/ 2 w 102"/>
                  <a:gd name="T47" fmla="*/ 15 h 28"/>
                  <a:gd name="T48" fmla="*/ 3 w 102"/>
                  <a:gd name="T49" fmla="*/ 22 h 28"/>
                  <a:gd name="T50" fmla="*/ 9 w 102"/>
                  <a:gd name="T51" fmla="*/ 24 h 28"/>
                  <a:gd name="T52" fmla="*/ 14 w 102"/>
                  <a:gd name="T53" fmla="*/ 21 h 28"/>
                  <a:gd name="T54" fmla="*/ 22 w 102"/>
                  <a:gd name="T55" fmla="*/ 22 h 28"/>
                  <a:gd name="T56" fmla="*/ 30 w 102"/>
                  <a:gd name="T57" fmla="*/ 21 h 28"/>
                  <a:gd name="T58" fmla="*/ 42 w 102"/>
                  <a:gd name="T59" fmla="*/ 22 h 28"/>
                  <a:gd name="T60" fmla="*/ 48 w 102"/>
                  <a:gd name="T61" fmla="*/ 23 h 28"/>
                  <a:gd name="T62" fmla="*/ 50 w 102"/>
                  <a:gd name="T63" fmla="*/ 28 h 28"/>
                  <a:gd name="T64" fmla="*/ 60 w 102"/>
                  <a:gd name="T65" fmla="*/ 26 h 28"/>
                  <a:gd name="T66" fmla="*/ 70 w 102"/>
                  <a:gd name="T67" fmla="*/ 22 h 28"/>
                  <a:gd name="T68" fmla="*/ 80 w 102"/>
                  <a:gd name="T69" fmla="*/ 18 h 28"/>
                  <a:gd name="T70" fmla="*/ 91 w 102"/>
                  <a:gd name="T71" fmla="*/ 15 h 28"/>
                  <a:gd name="T72" fmla="*/ 97 w 102"/>
                  <a:gd name="T73" fmla="*/ 15 h 28"/>
                  <a:gd name="T74" fmla="*/ 101 w 102"/>
                  <a:gd name="T75" fmla="*/ 11 h 28"/>
                  <a:gd name="T76" fmla="*/ 102 w 102"/>
                  <a:gd name="T77" fmla="*/ 7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 h="28">
                    <a:moveTo>
                      <a:pt x="100" y="3"/>
                    </a:moveTo>
                    <a:cubicBezTo>
                      <a:pt x="102" y="0"/>
                      <a:pt x="102" y="0"/>
                      <a:pt x="102" y="0"/>
                    </a:cubicBezTo>
                    <a:cubicBezTo>
                      <a:pt x="102" y="0"/>
                      <a:pt x="100" y="1"/>
                      <a:pt x="100" y="1"/>
                    </a:cubicBezTo>
                    <a:cubicBezTo>
                      <a:pt x="99" y="1"/>
                      <a:pt x="98" y="3"/>
                      <a:pt x="98" y="3"/>
                    </a:cubicBezTo>
                    <a:cubicBezTo>
                      <a:pt x="98" y="3"/>
                      <a:pt x="97" y="5"/>
                      <a:pt x="96" y="6"/>
                    </a:cubicBezTo>
                    <a:cubicBezTo>
                      <a:pt x="95" y="6"/>
                      <a:pt x="95" y="6"/>
                      <a:pt x="94" y="6"/>
                    </a:cubicBezTo>
                    <a:cubicBezTo>
                      <a:pt x="93" y="6"/>
                      <a:pt x="92" y="6"/>
                      <a:pt x="92" y="7"/>
                    </a:cubicBezTo>
                    <a:cubicBezTo>
                      <a:pt x="91" y="7"/>
                      <a:pt x="90" y="7"/>
                      <a:pt x="88" y="9"/>
                    </a:cubicBezTo>
                    <a:cubicBezTo>
                      <a:pt x="85" y="11"/>
                      <a:pt x="86" y="11"/>
                      <a:pt x="86" y="11"/>
                    </a:cubicBezTo>
                    <a:cubicBezTo>
                      <a:pt x="86" y="11"/>
                      <a:pt x="84" y="12"/>
                      <a:pt x="83" y="12"/>
                    </a:cubicBezTo>
                    <a:cubicBezTo>
                      <a:pt x="82" y="12"/>
                      <a:pt x="82" y="11"/>
                      <a:pt x="82" y="10"/>
                    </a:cubicBezTo>
                    <a:cubicBezTo>
                      <a:pt x="82" y="9"/>
                      <a:pt x="82" y="7"/>
                      <a:pt x="81" y="5"/>
                    </a:cubicBezTo>
                    <a:cubicBezTo>
                      <a:pt x="81" y="3"/>
                      <a:pt x="81" y="3"/>
                      <a:pt x="81" y="3"/>
                    </a:cubicBezTo>
                    <a:cubicBezTo>
                      <a:pt x="81" y="3"/>
                      <a:pt x="75" y="5"/>
                      <a:pt x="75" y="5"/>
                    </a:cubicBezTo>
                    <a:cubicBezTo>
                      <a:pt x="74" y="5"/>
                      <a:pt x="72" y="8"/>
                      <a:pt x="72" y="8"/>
                    </a:cubicBezTo>
                    <a:cubicBezTo>
                      <a:pt x="72" y="8"/>
                      <a:pt x="67" y="8"/>
                      <a:pt x="66" y="8"/>
                    </a:cubicBezTo>
                    <a:cubicBezTo>
                      <a:pt x="66" y="8"/>
                      <a:pt x="64" y="8"/>
                      <a:pt x="64" y="8"/>
                    </a:cubicBezTo>
                    <a:cubicBezTo>
                      <a:pt x="60" y="9"/>
                      <a:pt x="60" y="9"/>
                      <a:pt x="60" y="9"/>
                    </a:cubicBezTo>
                    <a:cubicBezTo>
                      <a:pt x="60" y="9"/>
                      <a:pt x="56" y="7"/>
                      <a:pt x="55" y="5"/>
                    </a:cubicBezTo>
                    <a:cubicBezTo>
                      <a:pt x="54" y="4"/>
                      <a:pt x="51" y="6"/>
                      <a:pt x="51" y="6"/>
                    </a:cubicBezTo>
                    <a:cubicBezTo>
                      <a:pt x="51" y="6"/>
                      <a:pt x="47" y="7"/>
                      <a:pt x="46" y="8"/>
                    </a:cubicBezTo>
                    <a:cubicBezTo>
                      <a:pt x="45" y="8"/>
                      <a:pt x="42" y="8"/>
                      <a:pt x="42" y="8"/>
                    </a:cubicBezTo>
                    <a:cubicBezTo>
                      <a:pt x="40" y="10"/>
                      <a:pt x="40" y="10"/>
                      <a:pt x="40" y="10"/>
                    </a:cubicBezTo>
                    <a:cubicBezTo>
                      <a:pt x="40" y="10"/>
                      <a:pt x="32" y="13"/>
                      <a:pt x="31" y="13"/>
                    </a:cubicBezTo>
                    <a:cubicBezTo>
                      <a:pt x="31" y="13"/>
                      <a:pt x="29" y="13"/>
                      <a:pt x="28" y="13"/>
                    </a:cubicBezTo>
                    <a:cubicBezTo>
                      <a:pt x="28" y="13"/>
                      <a:pt x="28" y="11"/>
                      <a:pt x="28" y="11"/>
                    </a:cubicBezTo>
                    <a:cubicBezTo>
                      <a:pt x="28" y="11"/>
                      <a:pt x="26" y="9"/>
                      <a:pt x="26" y="9"/>
                    </a:cubicBezTo>
                    <a:cubicBezTo>
                      <a:pt x="25" y="8"/>
                      <a:pt x="25" y="9"/>
                      <a:pt x="24" y="9"/>
                    </a:cubicBezTo>
                    <a:cubicBezTo>
                      <a:pt x="24" y="9"/>
                      <a:pt x="23" y="10"/>
                      <a:pt x="23" y="10"/>
                    </a:cubicBezTo>
                    <a:cubicBezTo>
                      <a:pt x="21" y="9"/>
                      <a:pt x="21" y="9"/>
                      <a:pt x="21" y="9"/>
                    </a:cubicBezTo>
                    <a:cubicBezTo>
                      <a:pt x="21" y="9"/>
                      <a:pt x="22" y="8"/>
                      <a:pt x="23" y="8"/>
                    </a:cubicBezTo>
                    <a:cubicBezTo>
                      <a:pt x="23" y="8"/>
                      <a:pt x="24" y="6"/>
                      <a:pt x="23" y="5"/>
                    </a:cubicBezTo>
                    <a:cubicBezTo>
                      <a:pt x="21" y="4"/>
                      <a:pt x="21" y="4"/>
                      <a:pt x="21" y="4"/>
                    </a:cubicBezTo>
                    <a:cubicBezTo>
                      <a:pt x="21" y="4"/>
                      <a:pt x="18" y="6"/>
                      <a:pt x="18" y="6"/>
                    </a:cubicBezTo>
                    <a:cubicBezTo>
                      <a:pt x="18" y="7"/>
                      <a:pt x="16" y="9"/>
                      <a:pt x="16" y="9"/>
                    </a:cubicBezTo>
                    <a:cubicBezTo>
                      <a:pt x="16" y="9"/>
                      <a:pt x="11" y="10"/>
                      <a:pt x="11" y="10"/>
                    </a:cubicBezTo>
                    <a:cubicBezTo>
                      <a:pt x="10" y="10"/>
                      <a:pt x="9" y="8"/>
                      <a:pt x="9" y="8"/>
                    </a:cubicBezTo>
                    <a:cubicBezTo>
                      <a:pt x="9" y="8"/>
                      <a:pt x="8" y="7"/>
                      <a:pt x="8" y="6"/>
                    </a:cubicBezTo>
                    <a:cubicBezTo>
                      <a:pt x="8" y="5"/>
                      <a:pt x="7" y="3"/>
                      <a:pt x="7" y="3"/>
                    </a:cubicBezTo>
                    <a:cubicBezTo>
                      <a:pt x="5" y="4"/>
                      <a:pt x="5" y="4"/>
                      <a:pt x="5" y="4"/>
                    </a:cubicBezTo>
                    <a:cubicBezTo>
                      <a:pt x="6" y="7"/>
                      <a:pt x="6" y="7"/>
                      <a:pt x="6" y="7"/>
                    </a:cubicBezTo>
                    <a:cubicBezTo>
                      <a:pt x="7" y="10"/>
                      <a:pt x="7" y="10"/>
                      <a:pt x="7" y="10"/>
                    </a:cubicBezTo>
                    <a:cubicBezTo>
                      <a:pt x="6" y="12"/>
                      <a:pt x="6" y="12"/>
                      <a:pt x="6" y="12"/>
                    </a:cubicBezTo>
                    <a:cubicBezTo>
                      <a:pt x="6" y="12"/>
                      <a:pt x="5" y="12"/>
                      <a:pt x="3" y="12"/>
                    </a:cubicBezTo>
                    <a:cubicBezTo>
                      <a:pt x="2" y="12"/>
                      <a:pt x="3" y="10"/>
                      <a:pt x="3" y="10"/>
                    </a:cubicBezTo>
                    <a:cubicBezTo>
                      <a:pt x="3" y="9"/>
                      <a:pt x="2" y="8"/>
                      <a:pt x="2" y="8"/>
                    </a:cubicBezTo>
                    <a:cubicBezTo>
                      <a:pt x="0" y="10"/>
                      <a:pt x="0" y="10"/>
                      <a:pt x="0" y="10"/>
                    </a:cubicBezTo>
                    <a:cubicBezTo>
                      <a:pt x="0" y="10"/>
                      <a:pt x="1" y="13"/>
                      <a:pt x="2" y="15"/>
                    </a:cubicBezTo>
                    <a:cubicBezTo>
                      <a:pt x="2" y="17"/>
                      <a:pt x="2" y="17"/>
                      <a:pt x="2" y="17"/>
                    </a:cubicBezTo>
                    <a:cubicBezTo>
                      <a:pt x="3" y="22"/>
                      <a:pt x="3" y="22"/>
                      <a:pt x="3" y="22"/>
                    </a:cubicBezTo>
                    <a:cubicBezTo>
                      <a:pt x="3" y="22"/>
                      <a:pt x="5" y="23"/>
                      <a:pt x="6" y="24"/>
                    </a:cubicBezTo>
                    <a:cubicBezTo>
                      <a:pt x="8" y="25"/>
                      <a:pt x="8" y="24"/>
                      <a:pt x="9" y="24"/>
                    </a:cubicBezTo>
                    <a:cubicBezTo>
                      <a:pt x="11" y="24"/>
                      <a:pt x="10" y="23"/>
                      <a:pt x="11" y="22"/>
                    </a:cubicBezTo>
                    <a:cubicBezTo>
                      <a:pt x="12" y="21"/>
                      <a:pt x="14" y="21"/>
                      <a:pt x="14" y="21"/>
                    </a:cubicBezTo>
                    <a:cubicBezTo>
                      <a:pt x="17" y="23"/>
                      <a:pt x="17" y="23"/>
                      <a:pt x="17" y="23"/>
                    </a:cubicBezTo>
                    <a:cubicBezTo>
                      <a:pt x="17" y="23"/>
                      <a:pt x="19" y="22"/>
                      <a:pt x="22" y="22"/>
                    </a:cubicBezTo>
                    <a:cubicBezTo>
                      <a:pt x="24" y="21"/>
                      <a:pt x="24" y="22"/>
                      <a:pt x="25" y="22"/>
                    </a:cubicBezTo>
                    <a:cubicBezTo>
                      <a:pt x="26" y="21"/>
                      <a:pt x="29" y="21"/>
                      <a:pt x="30" y="21"/>
                    </a:cubicBezTo>
                    <a:cubicBezTo>
                      <a:pt x="32" y="20"/>
                      <a:pt x="36" y="20"/>
                      <a:pt x="36" y="20"/>
                    </a:cubicBezTo>
                    <a:cubicBezTo>
                      <a:pt x="36" y="20"/>
                      <a:pt x="38" y="23"/>
                      <a:pt x="42" y="22"/>
                    </a:cubicBezTo>
                    <a:cubicBezTo>
                      <a:pt x="46" y="21"/>
                      <a:pt x="44" y="22"/>
                      <a:pt x="46" y="21"/>
                    </a:cubicBezTo>
                    <a:cubicBezTo>
                      <a:pt x="49" y="21"/>
                      <a:pt x="48" y="23"/>
                      <a:pt x="48" y="23"/>
                    </a:cubicBezTo>
                    <a:cubicBezTo>
                      <a:pt x="49" y="28"/>
                      <a:pt x="49" y="28"/>
                      <a:pt x="49" y="28"/>
                    </a:cubicBezTo>
                    <a:cubicBezTo>
                      <a:pt x="50" y="28"/>
                      <a:pt x="50" y="28"/>
                      <a:pt x="50" y="28"/>
                    </a:cubicBezTo>
                    <a:cubicBezTo>
                      <a:pt x="50" y="28"/>
                      <a:pt x="52" y="28"/>
                      <a:pt x="55" y="27"/>
                    </a:cubicBezTo>
                    <a:cubicBezTo>
                      <a:pt x="58" y="26"/>
                      <a:pt x="59" y="26"/>
                      <a:pt x="60" y="26"/>
                    </a:cubicBezTo>
                    <a:cubicBezTo>
                      <a:pt x="62" y="26"/>
                      <a:pt x="64" y="24"/>
                      <a:pt x="65" y="24"/>
                    </a:cubicBezTo>
                    <a:cubicBezTo>
                      <a:pt x="65" y="23"/>
                      <a:pt x="69" y="22"/>
                      <a:pt x="70" y="22"/>
                    </a:cubicBezTo>
                    <a:cubicBezTo>
                      <a:pt x="71" y="21"/>
                      <a:pt x="72" y="20"/>
                      <a:pt x="72" y="20"/>
                    </a:cubicBezTo>
                    <a:cubicBezTo>
                      <a:pt x="72" y="20"/>
                      <a:pt x="78" y="19"/>
                      <a:pt x="80" y="18"/>
                    </a:cubicBezTo>
                    <a:cubicBezTo>
                      <a:pt x="83" y="18"/>
                      <a:pt x="85" y="18"/>
                      <a:pt x="86" y="18"/>
                    </a:cubicBezTo>
                    <a:cubicBezTo>
                      <a:pt x="87" y="18"/>
                      <a:pt x="90" y="16"/>
                      <a:pt x="91" y="15"/>
                    </a:cubicBezTo>
                    <a:cubicBezTo>
                      <a:pt x="92" y="15"/>
                      <a:pt x="93" y="14"/>
                      <a:pt x="93" y="14"/>
                    </a:cubicBezTo>
                    <a:cubicBezTo>
                      <a:pt x="97" y="15"/>
                      <a:pt x="97" y="15"/>
                      <a:pt x="97" y="15"/>
                    </a:cubicBezTo>
                    <a:cubicBezTo>
                      <a:pt x="97" y="15"/>
                      <a:pt x="100" y="13"/>
                      <a:pt x="100" y="13"/>
                    </a:cubicBezTo>
                    <a:cubicBezTo>
                      <a:pt x="101" y="12"/>
                      <a:pt x="101" y="11"/>
                      <a:pt x="101" y="11"/>
                    </a:cubicBezTo>
                    <a:cubicBezTo>
                      <a:pt x="101" y="10"/>
                      <a:pt x="101" y="10"/>
                      <a:pt x="102" y="9"/>
                    </a:cubicBezTo>
                    <a:cubicBezTo>
                      <a:pt x="102" y="7"/>
                      <a:pt x="102" y="7"/>
                      <a:pt x="102" y="7"/>
                    </a:cubicBezTo>
                    <a:cubicBezTo>
                      <a:pt x="102" y="6"/>
                      <a:pt x="100" y="3"/>
                      <a:pt x="100" y="3"/>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0" name="Freeform 183"/>
              <p:cNvSpPr>
                <a:spLocks/>
              </p:cNvSpPr>
              <p:nvPr/>
            </p:nvSpPr>
            <p:spPr bwMode="auto">
              <a:xfrm>
                <a:off x="3882" y="3208"/>
                <a:ext cx="8" cy="10"/>
              </a:xfrm>
              <a:custGeom>
                <a:avLst/>
                <a:gdLst>
                  <a:gd name="T0" fmla="*/ 4 w 4"/>
                  <a:gd name="T1" fmla="*/ 1 h 5"/>
                  <a:gd name="T2" fmla="*/ 2 w 4"/>
                  <a:gd name="T3" fmla="*/ 0 h 5"/>
                  <a:gd name="T4" fmla="*/ 0 w 4"/>
                  <a:gd name="T5" fmla="*/ 3 h 5"/>
                  <a:gd name="T6" fmla="*/ 2 w 4"/>
                  <a:gd name="T7" fmla="*/ 5 h 5"/>
                  <a:gd name="T8" fmla="*/ 4 w 4"/>
                  <a:gd name="T9" fmla="*/ 1 h 5"/>
                </a:gdLst>
                <a:ahLst/>
                <a:cxnLst>
                  <a:cxn ang="0">
                    <a:pos x="T0" y="T1"/>
                  </a:cxn>
                  <a:cxn ang="0">
                    <a:pos x="T2" y="T3"/>
                  </a:cxn>
                  <a:cxn ang="0">
                    <a:pos x="T4" y="T5"/>
                  </a:cxn>
                  <a:cxn ang="0">
                    <a:pos x="T6" y="T7"/>
                  </a:cxn>
                  <a:cxn ang="0">
                    <a:pos x="T8" y="T9"/>
                  </a:cxn>
                </a:cxnLst>
                <a:rect l="0" t="0" r="r" b="b"/>
                <a:pathLst>
                  <a:path w="4" h="5">
                    <a:moveTo>
                      <a:pt x="4" y="1"/>
                    </a:moveTo>
                    <a:cubicBezTo>
                      <a:pt x="4" y="1"/>
                      <a:pt x="2" y="0"/>
                      <a:pt x="2" y="0"/>
                    </a:cubicBezTo>
                    <a:cubicBezTo>
                      <a:pt x="0" y="3"/>
                      <a:pt x="0" y="3"/>
                      <a:pt x="0" y="3"/>
                    </a:cubicBezTo>
                    <a:cubicBezTo>
                      <a:pt x="2" y="5"/>
                      <a:pt x="2" y="5"/>
                      <a:pt x="2" y="5"/>
                    </a:cubicBezTo>
                    <a:lnTo>
                      <a:pt x="4" y="1"/>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1" name="Freeform 184"/>
              <p:cNvSpPr>
                <a:spLocks/>
              </p:cNvSpPr>
              <p:nvPr/>
            </p:nvSpPr>
            <p:spPr bwMode="auto">
              <a:xfrm>
                <a:off x="3637" y="3096"/>
                <a:ext cx="8" cy="4"/>
              </a:xfrm>
              <a:custGeom>
                <a:avLst/>
                <a:gdLst>
                  <a:gd name="T0" fmla="*/ 1 w 4"/>
                  <a:gd name="T1" fmla="*/ 0 h 2"/>
                  <a:gd name="T2" fmla="*/ 0 w 4"/>
                  <a:gd name="T3" fmla="*/ 2 h 2"/>
                  <a:gd name="T4" fmla="*/ 1 w 4"/>
                  <a:gd name="T5" fmla="*/ 2 h 2"/>
                  <a:gd name="T6" fmla="*/ 3 w 4"/>
                  <a:gd name="T7" fmla="*/ 1 h 2"/>
                  <a:gd name="T8" fmla="*/ 2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1"/>
                      <a:pt x="0" y="2"/>
                    </a:cubicBezTo>
                    <a:cubicBezTo>
                      <a:pt x="1" y="2"/>
                      <a:pt x="1" y="2"/>
                      <a:pt x="1" y="2"/>
                    </a:cubicBezTo>
                    <a:cubicBezTo>
                      <a:pt x="1" y="2"/>
                      <a:pt x="2" y="1"/>
                      <a:pt x="3" y="1"/>
                    </a:cubicBezTo>
                    <a:cubicBezTo>
                      <a:pt x="4" y="0"/>
                      <a:pt x="2" y="0"/>
                      <a:pt x="2" y="0"/>
                    </a:cubicBezTo>
                    <a:lnTo>
                      <a:pt x="1" y="0"/>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2" name="Freeform 185"/>
              <p:cNvSpPr>
                <a:spLocks/>
              </p:cNvSpPr>
              <p:nvPr/>
            </p:nvSpPr>
            <p:spPr bwMode="auto">
              <a:xfrm>
                <a:off x="3724" y="3214"/>
                <a:ext cx="10" cy="18"/>
              </a:xfrm>
              <a:custGeom>
                <a:avLst/>
                <a:gdLst>
                  <a:gd name="T0" fmla="*/ 1 w 5"/>
                  <a:gd name="T1" fmla="*/ 3 h 9"/>
                  <a:gd name="T2" fmla="*/ 0 w 5"/>
                  <a:gd name="T3" fmla="*/ 6 h 9"/>
                  <a:gd name="T4" fmla="*/ 1 w 5"/>
                  <a:gd name="T5" fmla="*/ 8 h 9"/>
                  <a:gd name="T6" fmla="*/ 2 w 5"/>
                  <a:gd name="T7" fmla="*/ 7 h 9"/>
                  <a:gd name="T8" fmla="*/ 3 w 5"/>
                  <a:gd name="T9" fmla="*/ 6 h 9"/>
                  <a:gd name="T10" fmla="*/ 5 w 5"/>
                  <a:gd name="T11" fmla="*/ 4 h 9"/>
                  <a:gd name="T12" fmla="*/ 5 w 5"/>
                  <a:gd name="T13" fmla="*/ 2 h 9"/>
                  <a:gd name="T14" fmla="*/ 2 w 5"/>
                  <a:gd name="T15" fmla="*/ 0 h 9"/>
                  <a:gd name="T16" fmla="*/ 1 w 5"/>
                  <a:gd name="T17" fmla="*/ 3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 h="9">
                    <a:moveTo>
                      <a:pt x="1" y="3"/>
                    </a:moveTo>
                    <a:cubicBezTo>
                      <a:pt x="1" y="3"/>
                      <a:pt x="0" y="6"/>
                      <a:pt x="0" y="6"/>
                    </a:cubicBezTo>
                    <a:cubicBezTo>
                      <a:pt x="0" y="7"/>
                      <a:pt x="1" y="8"/>
                      <a:pt x="1" y="8"/>
                    </a:cubicBezTo>
                    <a:cubicBezTo>
                      <a:pt x="1" y="9"/>
                      <a:pt x="1" y="8"/>
                      <a:pt x="2" y="7"/>
                    </a:cubicBezTo>
                    <a:cubicBezTo>
                      <a:pt x="3" y="6"/>
                      <a:pt x="3" y="6"/>
                      <a:pt x="3" y="6"/>
                    </a:cubicBezTo>
                    <a:cubicBezTo>
                      <a:pt x="3" y="6"/>
                      <a:pt x="4" y="4"/>
                      <a:pt x="5" y="4"/>
                    </a:cubicBezTo>
                    <a:cubicBezTo>
                      <a:pt x="5" y="4"/>
                      <a:pt x="5" y="2"/>
                      <a:pt x="5" y="2"/>
                    </a:cubicBezTo>
                    <a:cubicBezTo>
                      <a:pt x="5" y="2"/>
                      <a:pt x="3" y="0"/>
                      <a:pt x="2" y="0"/>
                    </a:cubicBezTo>
                    <a:cubicBezTo>
                      <a:pt x="2" y="0"/>
                      <a:pt x="1" y="3"/>
                      <a:pt x="1" y="3"/>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3" name="Freeform 186"/>
              <p:cNvSpPr>
                <a:spLocks/>
              </p:cNvSpPr>
              <p:nvPr/>
            </p:nvSpPr>
            <p:spPr bwMode="auto">
              <a:xfrm>
                <a:off x="3880" y="3164"/>
                <a:ext cx="34" cy="20"/>
              </a:xfrm>
              <a:custGeom>
                <a:avLst/>
                <a:gdLst>
                  <a:gd name="T0" fmla="*/ 11 w 17"/>
                  <a:gd name="T1" fmla="*/ 1 h 10"/>
                  <a:gd name="T2" fmla="*/ 9 w 17"/>
                  <a:gd name="T3" fmla="*/ 2 h 10"/>
                  <a:gd name="T4" fmla="*/ 5 w 17"/>
                  <a:gd name="T5" fmla="*/ 1 h 10"/>
                  <a:gd name="T6" fmla="*/ 3 w 17"/>
                  <a:gd name="T7" fmla="*/ 1 h 10"/>
                  <a:gd name="T8" fmla="*/ 1 w 17"/>
                  <a:gd name="T9" fmla="*/ 4 h 10"/>
                  <a:gd name="T10" fmla="*/ 0 w 17"/>
                  <a:gd name="T11" fmla="*/ 7 h 10"/>
                  <a:gd name="T12" fmla="*/ 3 w 17"/>
                  <a:gd name="T13" fmla="*/ 8 h 10"/>
                  <a:gd name="T14" fmla="*/ 5 w 17"/>
                  <a:gd name="T15" fmla="*/ 6 h 10"/>
                  <a:gd name="T16" fmla="*/ 8 w 17"/>
                  <a:gd name="T17" fmla="*/ 9 h 10"/>
                  <a:gd name="T18" fmla="*/ 11 w 17"/>
                  <a:gd name="T19" fmla="*/ 9 h 10"/>
                  <a:gd name="T20" fmla="*/ 12 w 17"/>
                  <a:gd name="T21" fmla="*/ 7 h 10"/>
                  <a:gd name="T22" fmla="*/ 15 w 17"/>
                  <a:gd name="T23" fmla="*/ 5 h 10"/>
                  <a:gd name="T24" fmla="*/ 17 w 17"/>
                  <a:gd name="T25" fmla="*/ 2 h 10"/>
                  <a:gd name="T26" fmla="*/ 14 w 17"/>
                  <a:gd name="T27" fmla="*/ 0 h 10"/>
                  <a:gd name="T28" fmla="*/ 11 w 17"/>
                  <a:gd name="T29" fmla="*/ 1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10">
                    <a:moveTo>
                      <a:pt x="11" y="1"/>
                    </a:moveTo>
                    <a:cubicBezTo>
                      <a:pt x="11" y="1"/>
                      <a:pt x="9" y="2"/>
                      <a:pt x="9" y="2"/>
                    </a:cubicBezTo>
                    <a:cubicBezTo>
                      <a:pt x="9" y="2"/>
                      <a:pt x="6" y="1"/>
                      <a:pt x="5" y="1"/>
                    </a:cubicBezTo>
                    <a:cubicBezTo>
                      <a:pt x="5" y="0"/>
                      <a:pt x="4" y="1"/>
                      <a:pt x="3" y="1"/>
                    </a:cubicBezTo>
                    <a:cubicBezTo>
                      <a:pt x="3" y="1"/>
                      <a:pt x="2" y="3"/>
                      <a:pt x="1" y="4"/>
                    </a:cubicBezTo>
                    <a:cubicBezTo>
                      <a:pt x="0" y="5"/>
                      <a:pt x="1" y="6"/>
                      <a:pt x="0" y="7"/>
                    </a:cubicBezTo>
                    <a:cubicBezTo>
                      <a:pt x="0" y="7"/>
                      <a:pt x="2" y="8"/>
                      <a:pt x="3" y="8"/>
                    </a:cubicBezTo>
                    <a:cubicBezTo>
                      <a:pt x="3" y="7"/>
                      <a:pt x="5" y="6"/>
                      <a:pt x="5" y="6"/>
                    </a:cubicBezTo>
                    <a:cubicBezTo>
                      <a:pt x="5" y="6"/>
                      <a:pt x="7" y="8"/>
                      <a:pt x="8" y="9"/>
                    </a:cubicBezTo>
                    <a:cubicBezTo>
                      <a:pt x="10" y="10"/>
                      <a:pt x="10" y="9"/>
                      <a:pt x="11" y="9"/>
                    </a:cubicBezTo>
                    <a:cubicBezTo>
                      <a:pt x="12" y="8"/>
                      <a:pt x="11" y="8"/>
                      <a:pt x="12" y="7"/>
                    </a:cubicBezTo>
                    <a:cubicBezTo>
                      <a:pt x="13" y="6"/>
                      <a:pt x="14" y="5"/>
                      <a:pt x="15" y="5"/>
                    </a:cubicBezTo>
                    <a:cubicBezTo>
                      <a:pt x="16" y="5"/>
                      <a:pt x="17" y="2"/>
                      <a:pt x="17" y="2"/>
                    </a:cubicBezTo>
                    <a:cubicBezTo>
                      <a:pt x="17" y="2"/>
                      <a:pt x="14" y="0"/>
                      <a:pt x="14" y="0"/>
                    </a:cubicBezTo>
                    <a:cubicBezTo>
                      <a:pt x="14" y="0"/>
                      <a:pt x="11" y="1"/>
                      <a:pt x="11" y="1"/>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4" name="Freeform 187"/>
              <p:cNvSpPr>
                <a:spLocks/>
              </p:cNvSpPr>
              <p:nvPr/>
            </p:nvSpPr>
            <p:spPr bwMode="auto">
              <a:xfrm>
                <a:off x="3912" y="3216"/>
                <a:ext cx="22" cy="24"/>
              </a:xfrm>
              <a:custGeom>
                <a:avLst/>
                <a:gdLst>
                  <a:gd name="T0" fmla="*/ 6 w 11"/>
                  <a:gd name="T1" fmla="*/ 11 h 12"/>
                  <a:gd name="T2" fmla="*/ 10 w 11"/>
                  <a:gd name="T3" fmla="*/ 11 h 12"/>
                  <a:gd name="T4" fmla="*/ 10 w 11"/>
                  <a:gd name="T5" fmla="*/ 8 h 12"/>
                  <a:gd name="T6" fmla="*/ 7 w 11"/>
                  <a:gd name="T7" fmla="*/ 7 h 12"/>
                  <a:gd name="T8" fmla="*/ 5 w 11"/>
                  <a:gd name="T9" fmla="*/ 6 h 12"/>
                  <a:gd name="T10" fmla="*/ 6 w 11"/>
                  <a:gd name="T11" fmla="*/ 9 h 12"/>
                  <a:gd name="T12" fmla="*/ 6 w 11"/>
                  <a:gd name="T13" fmla="*/ 10 h 12"/>
                  <a:gd name="T14" fmla="*/ 6 w 11"/>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 h="12">
                    <a:moveTo>
                      <a:pt x="6" y="11"/>
                    </a:moveTo>
                    <a:cubicBezTo>
                      <a:pt x="6" y="11"/>
                      <a:pt x="10" y="12"/>
                      <a:pt x="10" y="11"/>
                    </a:cubicBezTo>
                    <a:cubicBezTo>
                      <a:pt x="10" y="10"/>
                      <a:pt x="11" y="9"/>
                      <a:pt x="10" y="8"/>
                    </a:cubicBezTo>
                    <a:cubicBezTo>
                      <a:pt x="10" y="8"/>
                      <a:pt x="8" y="7"/>
                      <a:pt x="7" y="7"/>
                    </a:cubicBezTo>
                    <a:cubicBezTo>
                      <a:pt x="6" y="7"/>
                      <a:pt x="6" y="7"/>
                      <a:pt x="5" y="6"/>
                    </a:cubicBezTo>
                    <a:cubicBezTo>
                      <a:pt x="0" y="0"/>
                      <a:pt x="3" y="8"/>
                      <a:pt x="6" y="9"/>
                    </a:cubicBezTo>
                    <a:cubicBezTo>
                      <a:pt x="6" y="10"/>
                      <a:pt x="6" y="10"/>
                      <a:pt x="6" y="10"/>
                    </a:cubicBezTo>
                    <a:lnTo>
                      <a:pt x="6" y="11"/>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5" name="Freeform 188"/>
              <p:cNvSpPr>
                <a:spLocks/>
              </p:cNvSpPr>
              <p:nvPr/>
            </p:nvSpPr>
            <p:spPr bwMode="auto">
              <a:xfrm>
                <a:off x="3798" y="3284"/>
                <a:ext cx="10" cy="10"/>
              </a:xfrm>
              <a:custGeom>
                <a:avLst/>
                <a:gdLst>
                  <a:gd name="T0" fmla="*/ 4 w 5"/>
                  <a:gd name="T1" fmla="*/ 3 h 5"/>
                  <a:gd name="T2" fmla="*/ 4 w 5"/>
                  <a:gd name="T3" fmla="*/ 0 h 5"/>
                  <a:gd name="T4" fmla="*/ 1 w 5"/>
                  <a:gd name="T5" fmla="*/ 2 h 5"/>
                  <a:gd name="T6" fmla="*/ 0 w 5"/>
                  <a:gd name="T7" fmla="*/ 3 h 5"/>
                  <a:gd name="T8" fmla="*/ 1 w 5"/>
                  <a:gd name="T9" fmla="*/ 5 h 5"/>
                  <a:gd name="T10" fmla="*/ 4 w 5"/>
                  <a:gd name="T11" fmla="*/ 3 h 5"/>
                </a:gdLst>
                <a:ahLst/>
                <a:cxnLst>
                  <a:cxn ang="0">
                    <a:pos x="T0" y="T1"/>
                  </a:cxn>
                  <a:cxn ang="0">
                    <a:pos x="T2" y="T3"/>
                  </a:cxn>
                  <a:cxn ang="0">
                    <a:pos x="T4" y="T5"/>
                  </a:cxn>
                  <a:cxn ang="0">
                    <a:pos x="T6" y="T7"/>
                  </a:cxn>
                  <a:cxn ang="0">
                    <a:pos x="T8" y="T9"/>
                  </a:cxn>
                  <a:cxn ang="0">
                    <a:pos x="T10" y="T11"/>
                  </a:cxn>
                </a:cxnLst>
                <a:rect l="0" t="0" r="r" b="b"/>
                <a:pathLst>
                  <a:path w="5" h="5">
                    <a:moveTo>
                      <a:pt x="4" y="3"/>
                    </a:moveTo>
                    <a:cubicBezTo>
                      <a:pt x="5" y="2"/>
                      <a:pt x="4" y="0"/>
                      <a:pt x="4" y="0"/>
                    </a:cubicBezTo>
                    <a:cubicBezTo>
                      <a:pt x="1" y="2"/>
                      <a:pt x="1" y="2"/>
                      <a:pt x="1" y="2"/>
                    </a:cubicBezTo>
                    <a:cubicBezTo>
                      <a:pt x="0" y="3"/>
                      <a:pt x="0" y="3"/>
                      <a:pt x="0" y="3"/>
                    </a:cubicBezTo>
                    <a:cubicBezTo>
                      <a:pt x="1" y="5"/>
                      <a:pt x="1" y="5"/>
                      <a:pt x="1" y="5"/>
                    </a:cubicBezTo>
                    <a:cubicBezTo>
                      <a:pt x="1" y="5"/>
                      <a:pt x="3" y="4"/>
                      <a:pt x="4" y="3"/>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6" name="Freeform 189"/>
              <p:cNvSpPr>
                <a:spLocks/>
              </p:cNvSpPr>
              <p:nvPr/>
            </p:nvSpPr>
            <p:spPr bwMode="auto">
              <a:xfrm>
                <a:off x="3999" y="3258"/>
                <a:ext cx="32" cy="57"/>
              </a:xfrm>
              <a:custGeom>
                <a:avLst/>
                <a:gdLst>
                  <a:gd name="T0" fmla="*/ 15 w 16"/>
                  <a:gd name="T1" fmla="*/ 10 h 28"/>
                  <a:gd name="T2" fmla="*/ 16 w 16"/>
                  <a:gd name="T3" fmla="*/ 6 h 28"/>
                  <a:gd name="T4" fmla="*/ 14 w 16"/>
                  <a:gd name="T5" fmla="*/ 0 h 28"/>
                  <a:gd name="T6" fmla="*/ 12 w 16"/>
                  <a:gd name="T7" fmla="*/ 2 h 28"/>
                  <a:gd name="T8" fmla="*/ 10 w 16"/>
                  <a:gd name="T9" fmla="*/ 4 h 28"/>
                  <a:gd name="T10" fmla="*/ 6 w 16"/>
                  <a:gd name="T11" fmla="*/ 6 h 28"/>
                  <a:gd name="T12" fmla="*/ 5 w 16"/>
                  <a:gd name="T13" fmla="*/ 9 h 28"/>
                  <a:gd name="T14" fmla="*/ 2 w 16"/>
                  <a:gd name="T15" fmla="*/ 13 h 28"/>
                  <a:gd name="T16" fmla="*/ 1 w 16"/>
                  <a:gd name="T17" fmla="*/ 16 h 28"/>
                  <a:gd name="T18" fmla="*/ 0 w 16"/>
                  <a:gd name="T19" fmla="*/ 19 h 28"/>
                  <a:gd name="T20" fmla="*/ 3 w 16"/>
                  <a:gd name="T21" fmla="*/ 22 h 28"/>
                  <a:gd name="T22" fmla="*/ 3 w 16"/>
                  <a:gd name="T23" fmla="*/ 26 h 28"/>
                  <a:gd name="T24" fmla="*/ 4 w 16"/>
                  <a:gd name="T25" fmla="*/ 28 h 28"/>
                  <a:gd name="T26" fmla="*/ 8 w 16"/>
                  <a:gd name="T27" fmla="*/ 27 h 28"/>
                  <a:gd name="T28" fmla="*/ 9 w 16"/>
                  <a:gd name="T29" fmla="*/ 23 h 28"/>
                  <a:gd name="T30" fmla="*/ 12 w 16"/>
                  <a:gd name="T31" fmla="*/ 19 h 28"/>
                  <a:gd name="T32" fmla="*/ 13 w 16"/>
                  <a:gd name="T33" fmla="*/ 18 h 28"/>
                  <a:gd name="T34" fmla="*/ 13 w 16"/>
                  <a:gd name="T35" fmla="*/ 15 h 28"/>
                  <a:gd name="T36" fmla="*/ 14 w 16"/>
                  <a:gd name="T37" fmla="*/ 13 h 28"/>
                  <a:gd name="T38" fmla="*/ 15 w 16"/>
                  <a:gd name="T3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 h="28">
                    <a:moveTo>
                      <a:pt x="15" y="10"/>
                    </a:moveTo>
                    <a:cubicBezTo>
                      <a:pt x="15" y="9"/>
                      <a:pt x="16" y="7"/>
                      <a:pt x="16" y="6"/>
                    </a:cubicBezTo>
                    <a:cubicBezTo>
                      <a:pt x="15" y="5"/>
                      <a:pt x="14" y="0"/>
                      <a:pt x="14" y="0"/>
                    </a:cubicBezTo>
                    <a:cubicBezTo>
                      <a:pt x="12" y="2"/>
                      <a:pt x="12" y="2"/>
                      <a:pt x="12" y="2"/>
                    </a:cubicBezTo>
                    <a:cubicBezTo>
                      <a:pt x="12" y="2"/>
                      <a:pt x="11" y="4"/>
                      <a:pt x="10" y="4"/>
                    </a:cubicBezTo>
                    <a:cubicBezTo>
                      <a:pt x="8" y="4"/>
                      <a:pt x="6" y="6"/>
                      <a:pt x="6" y="6"/>
                    </a:cubicBezTo>
                    <a:cubicBezTo>
                      <a:pt x="6" y="6"/>
                      <a:pt x="6" y="8"/>
                      <a:pt x="5" y="9"/>
                    </a:cubicBezTo>
                    <a:cubicBezTo>
                      <a:pt x="4" y="10"/>
                      <a:pt x="2" y="13"/>
                      <a:pt x="2" y="13"/>
                    </a:cubicBezTo>
                    <a:cubicBezTo>
                      <a:pt x="1" y="16"/>
                      <a:pt x="1" y="16"/>
                      <a:pt x="1" y="16"/>
                    </a:cubicBezTo>
                    <a:cubicBezTo>
                      <a:pt x="1" y="16"/>
                      <a:pt x="0" y="19"/>
                      <a:pt x="0" y="19"/>
                    </a:cubicBezTo>
                    <a:cubicBezTo>
                      <a:pt x="0" y="19"/>
                      <a:pt x="3" y="22"/>
                      <a:pt x="3" y="22"/>
                    </a:cubicBezTo>
                    <a:cubicBezTo>
                      <a:pt x="3" y="26"/>
                      <a:pt x="3" y="26"/>
                      <a:pt x="3" y="26"/>
                    </a:cubicBezTo>
                    <a:cubicBezTo>
                      <a:pt x="3" y="26"/>
                      <a:pt x="3" y="28"/>
                      <a:pt x="4" y="28"/>
                    </a:cubicBezTo>
                    <a:cubicBezTo>
                      <a:pt x="6" y="28"/>
                      <a:pt x="8" y="28"/>
                      <a:pt x="8" y="27"/>
                    </a:cubicBezTo>
                    <a:cubicBezTo>
                      <a:pt x="8" y="25"/>
                      <a:pt x="8" y="24"/>
                      <a:pt x="9" y="23"/>
                    </a:cubicBezTo>
                    <a:cubicBezTo>
                      <a:pt x="10" y="21"/>
                      <a:pt x="12" y="19"/>
                      <a:pt x="12" y="19"/>
                    </a:cubicBezTo>
                    <a:cubicBezTo>
                      <a:pt x="12" y="19"/>
                      <a:pt x="13" y="19"/>
                      <a:pt x="13" y="18"/>
                    </a:cubicBezTo>
                    <a:cubicBezTo>
                      <a:pt x="14" y="18"/>
                      <a:pt x="13" y="15"/>
                      <a:pt x="13" y="15"/>
                    </a:cubicBezTo>
                    <a:cubicBezTo>
                      <a:pt x="13" y="15"/>
                      <a:pt x="12" y="15"/>
                      <a:pt x="14" y="13"/>
                    </a:cubicBezTo>
                    <a:cubicBezTo>
                      <a:pt x="15" y="10"/>
                      <a:pt x="15" y="10"/>
                      <a:pt x="15" y="1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7" name="Freeform 190"/>
              <p:cNvSpPr>
                <a:spLocks/>
              </p:cNvSpPr>
              <p:nvPr/>
            </p:nvSpPr>
            <p:spPr bwMode="auto">
              <a:xfrm>
                <a:off x="3952" y="3367"/>
                <a:ext cx="18" cy="14"/>
              </a:xfrm>
              <a:custGeom>
                <a:avLst/>
                <a:gdLst>
                  <a:gd name="T0" fmla="*/ 5 w 9"/>
                  <a:gd name="T1" fmla="*/ 0 h 7"/>
                  <a:gd name="T2" fmla="*/ 1 w 9"/>
                  <a:gd name="T3" fmla="*/ 3 h 7"/>
                  <a:gd name="T4" fmla="*/ 0 w 9"/>
                  <a:gd name="T5" fmla="*/ 6 h 7"/>
                  <a:gd name="T6" fmla="*/ 2 w 9"/>
                  <a:gd name="T7" fmla="*/ 6 h 7"/>
                  <a:gd name="T8" fmla="*/ 4 w 9"/>
                  <a:gd name="T9" fmla="*/ 5 h 7"/>
                  <a:gd name="T10" fmla="*/ 8 w 9"/>
                  <a:gd name="T11" fmla="*/ 2 h 7"/>
                  <a:gd name="T12" fmla="*/ 5 w 9"/>
                  <a:gd name="T13" fmla="*/ 0 h 7"/>
                </a:gdLst>
                <a:ahLst/>
                <a:cxnLst>
                  <a:cxn ang="0">
                    <a:pos x="T0" y="T1"/>
                  </a:cxn>
                  <a:cxn ang="0">
                    <a:pos x="T2" y="T3"/>
                  </a:cxn>
                  <a:cxn ang="0">
                    <a:pos x="T4" y="T5"/>
                  </a:cxn>
                  <a:cxn ang="0">
                    <a:pos x="T6" y="T7"/>
                  </a:cxn>
                  <a:cxn ang="0">
                    <a:pos x="T8" y="T9"/>
                  </a:cxn>
                  <a:cxn ang="0">
                    <a:pos x="T10" y="T11"/>
                  </a:cxn>
                  <a:cxn ang="0">
                    <a:pos x="T12" y="T13"/>
                  </a:cxn>
                </a:cxnLst>
                <a:rect l="0" t="0" r="r" b="b"/>
                <a:pathLst>
                  <a:path w="9" h="7">
                    <a:moveTo>
                      <a:pt x="5" y="0"/>
                    </a:moveTo>
                    <a:cubicBezTo>
                      <a:pt x="1" y="3"/>
                      <a:pt x="1" y="3"/>
                      <a:pt x="1" y="3"/>
                    </a:cubicBezTo>
                    <a:cubicBezTo>
                      <a:pt x="1" y="3"/>
                      <a:pt x="0" y="6"/>
                      <a:pt x="0" y="6"/>
                    </a:cubicBezTo>
                    <a:cubicBezTo>
                      <a:pt x="1" y="7"/>
                      <a:pt x="1" y="6"/>
                      <a:pt x="2" y="6"/>
                    </a:cubicBezTo>
                    <a:cubicBezTo>
                      <a:pt x="3" y="6"/>
                      <a:pt x="3" y="6"/>
                      <a:pt x="4" y="5"/>
                    </a:cubicBezTo>
                    <a:cubicBezTo>
                      <a:pt x="5" y="4"/>
                      <a:pt x="7" y="3"/>
                      <a:pt x="8" y="2"/>
                    </a:cubicBezTo>
                    <a:cubicBezTo>
                      <a:pt x="9" y="2"/>
                      <a:pt x="5" y="0"/>
                      <a:pt x="5"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8" name="Freeform 191"/>
              <p:cNvSpPr>
                <a:spLocks/>
              </p:cNvSpPr>
              <p:nvPr/>
            </p:nvSpPr>
            <p:spPr bwMode="auto">
              <a:xfrm>
                <a:off x="3653" y="3096"/>
                <a:ext cx="12" cy="8"/>
              </a:xfrm>
              <a:custGeom>
                <a:avLst/>
                <a:gdLst>
                  <a:gd name="T0" fmla="*/ 0 w 6"/>
                  <a:gd name="T1" fmla="*/ 0 h 4"/>
                  <a:gd name="T2" fmla="*/ 0 w 6"/>
                  <a:gd name="T3" fmla="*/ 2 h 4"/>
                  <a:gd name="T4" fmla="*/ 4 w 6"/>
                  <a:gd name="T5" fmla="*/ 3 h 4"/>
                  <a:gd name="T6" fmla="*/ 5 w 6"/>
                  <a:gd name="T7" fmla="*/ 2 h 4"/>
                  <a:gd name="T8" fmla="*/ 3 w 6"/>
                  <a:gd name="T9" fmla="*/ 0 h 4"/>
                  <a:gd name="T10" fmla="*/ 0 w 6"/>
                  <a:gd name="T11" fmla="*/ 0 h 4"/>
                </a:gdLst>
                <a:ahLst/>
                <a:cxnLst>
                  <a:cxn ang="0">
                    <a:pos x="T0" y="T1"/>
                  </a:cxn>
                  <a:cxn ang="0">
                    <a:pos x="T2" y="T3"/>
                  </a:cxn>
                  <a:cxn ang="0">
                    <a:pos x="T4" y="T5"/>
                  </a:cxn>
                  <a:cxn ang="0">
                    <a:pos x="T6" y="T7"/>
                  </a:cxn>
                  <a:cxn ang="0">
                    <a:pos x="T8" y="T9"/>
                  </a:cxn>
                  <a:cxn ang="0">
                    <a:pos x="T10" y="T11"/>
                  </a:cxn>
                </a:cxnLst>
                <a:rect l="0" t="0" r="r" b="b"/>
                <a:pathLst>
                  <a:path w="6" h="4">
                    <a:moveTo>
                      <a:pt x="0" y="0"/>
                    </a:moveTo>
                    <a:cubicBezTo>
                      <a:pt x="0" y="2"/>
                      <a:pt x="0" y="2"/>
                      <a:pt x="0" y="2"/>
                    </a:cubicBezTo>
                    <a:cubicBezTo>
                      <a:pt x="0" y="2"/>
                      <a:pt x="2" y="3"/>
                      <a:pt x="4" y="3"/>
                    </a:cubicBezTo>
                    <a:cubicBezTo>
                      <a:pt x="6" y="4"/>
                      <a:pt x="5" y="2"/>
                      <a:pt x="5" y="2"/>
                    </a:cubicBezTo>
                    <a:cubicBezTo>
                      <a:pt x="3" y="0"/>
                      <a:pt x="3" y="0"/>
                      <a:pt x="3" y="0"/>
                    </a:cubicBezTo>
                    <a:cubicBezTo>
                      <a:pt x="3"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29" name="Freeform 192"/>
              <p:cNvSpPr>
                <a:spLocks/>
              </p:cNvSpPr>
              <p:nvPr/>
            </p:nvSpPr>
            <p:spPr bwMode="auto">
              <a:xfrm>
                <a:off x="3924" y="3236"/>
                <a:ext cx="36" cy="28"/>
              </a:xfrm>
              <a:custGeom>
                <a:avLst/>
                <a:gdLst>
                  <a:gd name="T0" fmla="*/ 15 w 18"/>
                  <a:gd name="T1" fmla="*/ 0 h 14"/>
                  <a:gd name="T2" fmla="*/ 11 w 18"/>
                  <a:gd name="T3" fmla="*/ 1 h 14"/>
                  <a:gd name="T4" fmla="*/ 8 w 18"/>
                  <a:gd name="T5" fmla="*/ 3 h 14"/>
                  <a:gd name="T6" fmla="*/ 6 w 18"/>
                  <a:gd name="T7" fmla="*/ 7 h 14"/>
                  <a:gd name="T8" fmla="*/ 4 w 18"/>
                  <a:gd name="T9" fmla="*/ 7 h 14"/>
                  <a:gd name="T10" fmla="*/ 0 w 18"/>
                  <a:gd name="T11" fmla="*/ 7 h 14"/>
                  <a:gd name="T12" fmla="*/ 0 w 18"/>
                  <a:gd name="T13" fmla="*/ 11 h 14"/>
                  <a:gd name="T14" fmla="*/ 3 w 18"/>
                  <a:gd name="T15" fmla="*/ 13 h 14"/>
                  <a:gd name="T16" fmla="*/ 4 w 18"/>
                  <a:gd name="T17" fmla="*/ 13 h 14"/>
                  <a:gd name="T18" fmla="*/ 3 w 18"/>
                  <a:gd name="T19" fmla="*/ 10 h 14"/>
                  <a:gd name="T20" fmla="*/ 6 w 18"/>
                  <a:gd name="T21" fmla="*/ 8 h 14"/>
                  <a:gd name="T22" fmla="*/ 9 w 18"/>
                  <a:gd name="T23" fmla="*/ 7 h 14"/>
                  <a:gd name="T24" fmla="*/ 12 w 18"/>
                  <a:gd name="T25" fmla="*/ 4 h 14"/>
                  <a:gd name="T26" fmla="*/ 16 w 18"/>
                  <a:gd name="T27" fmla="*/ 2 h 14"/>
                  <a:gd name="T28" fmla="*/ 15 w 18"/>
                  <a:gd name="T2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8" h="14">
                    <a:moveTo>
                      <a:pt x="15" y="0"/>
                    </a:moveTo>
                    <a:cubicBezTo>
                      <a:pt x="15" y="0"/>
                      <a:pt x="12" y="1"/>
                      <a:pt x="11" y="1"/>
                    </a:cubicBezTo>
                    <a:cubicBezTo>
                      <a:pt x="10" y="1"/>
                      <a:pt x="8" y="3"/>
                      <a:pt x="8" y="3"/>
                    </a:cubicBezTo>
                    <a:cubicBezTo>
                      <a:pt x="6" y="7"/>
                      <a:pt x="6" y="7"/>
                      <a:pt x="6" y="7"/>
                    </a:cubicBezTo>
                    <a:cubicBezTo>
                      <a:pt x="4" y="7"/>
                      <a:pt x="4" y="7"/>
                      <a:pt x="4" y="7"/>
                    </a:cubicBezTo>
                    <a:cubicBezTo>
                      <a:pt x="0" y="7"/>
                      <a:pt x="0" y="7"/>
                      <a:pt x="0" y="7"/>
                    </a:cubicBezTo>
                    <a:cubicBezTo>
                      <a:pt x="0" y="11"/>
                      <a:pt x="0" y="11"/>
                      <a:pt x="0" y="11"/>
                    </a:cubicBezTo>
                    <a:cubicBezTo>
                      <a:pt x="0" y="11"/>
                      <a:pt x="2" y="13"/>
                      <a:pt x="3" y="13"/>
                    </a:cubicBezTo>
                    <a:cubicBezTo>
                      <a:pt x="3" y="14"/>
                      <a:pt x="4" y="13"/>
                      <a:pt x="4" y="13"/>
                    </a:cubicBezTo>
                    <a:cubicBezTo>
                      <a:pt x="3" y="10"/>
                      <a:pt x="3" y="10"/>
                      <a:pt x="3" y="10"/>
                    </a:cubicBezTo>
                    <a:cubicBezTo>
                      <a:pt x="6" y="8"/>
                      <a:pt x="6" y="8"/>
                      <a:pt x="6" y="8"/>
                    </a:cubicBezTo>
                    <a:cubicBezTo>
                      <a:pt x="9" y="7"/>
                      <a:pt x="9" y="7"/>
                      <a:pt x="9" y="7"/>
                    </a:cubicBezTo>
                    <a:cubicBezTo>
                      <a:pt x="9" y="7"/>
                      <a:pt x="11" y="5"/>
                      <a:pt x="12" y="4"/>
                    </a:cubicBezTo>
                    <a:cubicBezTo>
                      <a:pt x="12" y="4"/>
                      <a:pt x="15" y="3"/>
                      <a:pt x="16" y="2"/>
                    </a:cubicBezTo>
                    <a:cubicBezTo>
                      <a:pt x="18" y="1"/>
                      <a:pt x="15" y="0"/>
                      <a:pt x="15"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0" name="Freeform 193"/>
              <p:cNvSpPr>
                <a:spLocks/>
              </p:cNvSpPr>
              <p:nvPr/>
            </p:nvSpPr>
            <p:spPr bwMode="auto">
              <a:xfrm>
                <a:off x="3966" y="3331"/>
                <a:ext cx="12" cy="38"/>
              </a:xfrm>
              <a:custGeom>
                <a:avLst/>
                <a:gdLst>
                  <a:gd name="T0" fmla="*/ 2 w 6"/>
                  <a:gd name="T1" fmla="*/ 9 h 19"/>
                  <a:gd name="T2" fmla="*/ 3 w 6"/>
                  <a:gd name="T3" fmla="*/ 4 h 19"/>
                  <a:gd name="T4" fmla="*/ 4 w 6"/>
                  <a:gd name="T5" fmla="*/ 0 h 19"/>
                  <a:gd name="T6" fmla="*/ 1 w 6"/>
                  <a:gd name="T7" fmla="*/ 0 h 19"/>
                  <a:gd name="T8" fmla="*/ 1 w 6"/>
                  <a:gd name="T9" fmla="*/ 6 h 19"/>
                  <a:gd name="T10" fmla="*/ 0 w 6"/>
                  <a:gd name="T11" fmla="*/ 11 h 19"/>
                  <a:gd name="T12" fmla="*/ 1 w 6"/>
                  <a:gd name="T13" fmla="*/ 12 h 19"/>
                  <a:gd name="T14" fmla="*/ 1 w 6"/>
                  <a:gd name="T15" fmla="*/ 15 h 19"/>
                  <a:gd name="T16" fmla="*/ 4 w 6"/>
                  <a:gd name="T17" fmla="*/ 19 h 19"/>
                  <a:gd name="T18" fmla="*/ 5 w 6"/>
                  <a:gd name="T19" fmla="*/ 16 h 19"/>
                  <a:gd name="T20" fmla="*/ 6 w 6"/>
                  <a:gd name="T21" fmla="*/ 14 h 19"/>
                  <a:gd name="T22" fmla="*/ 5 w 6"/>
                  <a:gd name="T23" fmla="*/ 10 h 19"/>
                  <a:gd name="T24" fmla="*/ 2 w 6"/>
                  <a:gd name="T25" fmla="*/ 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6" h="19">
                    <a:moveTo>
                      <a:pt x="2" y="9"/>
                    </a:moveTo>
                    <a:cubicBezTo>
                      <a:pt x="2" y="9"/>
                      <a:pt x="3" y="5"/>
                      <a:pt x="3" y="4"/>
                    </a:cubicBezTo>
                    <a:cubicBezTo>
                      <a:pt x="3" y="3"/>
                      <a:pt x="4" y="1"/>
                      <a:pt x="4" y="0"/>
                    </a:cubicBezTo>
                    <a:cubicBezTo>
                      <a:pt x="4" y="0"/>
                      <a:pt x="1" y="0"/>
                      <a:pt x="1" y="0"/>
                    </a:cubicBezTo>
                    <a:cubicBezTo>
                      <a:pt x="1" y="0"/>
                      <a:pt x="1" y="5"/>
                      <a:pt x="1" y="6"/>
                    </a:cubicBezTo>
                    <a:cubicBezTo>
                      <a:pt x="1" y="7"/>
                      <a:pt x="0" y="11"/>
                      <a:pt x="0" y="11"/>
                    </a:cubicBezTo>
                    <a:cubicBezTo>
                      <a:pt x="0" y="12"/>
                      <a:pt x="1" y="12"/>
                      <a:pt x="1" y="12"/>
                    </a:cubicBezTo>
                    <a:cubicBezTo>
                      <a:pt x="1" y="12"/>
                      <a:pt x="1" y="14"/>
                      <a:pt x="1" y="15"/>
                    </a:cubicBezTo>
                    <a:cubicBezTo>
                      <a:pt x="1" y="16"/>
                      <a:pt x="3" y="18"/>
                      <a:pt x="4" y="19"/>
                    </a:cubicBezTo>
                    <a:cubicBezTo>
                      <a:pt x="5" y="16"/>
                      <a:pt x="5" y="16"/>
                      <a:pt x="5" y="16"/>
                    </a:cubicBezTo>
                    <a:cubicBezTo>
                      <a:pt x="6" y="14"/>
                      <a:pt x="6" y="14"/>
                      <a:pt x="6" y="14"/>
                    </a:cubicBezTo>
                    <a:cubicBezTo>
                      <a:pt x="6" y="14"/>
                      <a:pt x="6" y="11"/>
                      <a:pt x="5" y="10"/>
                    </a:cubicBezTo>
                    <a:cubicBezTo>
                      <a:pt x="3" y="9"/>
                      <a:pt x="2" y="10"/>
                      <a:pt x="2" y="9"/>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1" name="Freeform 194"/>
              <p:cNvSpPr>
                <a:spLocks/>
              </p:cNvSpPr>
              <p:nvPr/>
            </p:nvSpPr>
            <p:spPr bwMode="auto">
              <a:xfrm>
                <a:off x="3441" y="3192"/>
                <a:ext cx="38" cy="36"/>
              </a:xfrm>
              <a:custGeom>
                <a:avLst/>
                <a:gdLst>
                  <a:gd name="T0" fmla="*/ 18 w 19"/>
                  <a:gd name="T1" fmla="*/ 17 h 18"/>
                  <a:gd name="T2" fmla="*/ 17 w 19"/>
                  <a:gd name="T3" fmla="*/ 14 h 18"/>
                  <a:gd name="T4" fmla="*/ 14 w 19"/>
                  <a:gd name="T5" fmla="*/ 12 h 18"/>
                  <a:gd name="T6" fmla="*/ 13 w 19"/>
                  <a:gd name="T7" fmla="*/ 10 h 18"/>
                  <a:gd name="T8" fmla="*/ 10 w 19"/>
                  <a:gd name="T9" fmla="*/ 9 h 18"/>
                  <a:gd name="T10" fmla="*/ 9 w 19"/>
                  <a:gd name="T11" fmla="*/ 7 h 18"/>
                  <a:gd name="T12" fmla="*/ 10 w 19"/>
                  <a:gd name="T13" fmla="*/ 6 h 18"/>
                  <a:gd name="T14" fmla="*/ 12 w 19"/>
                  <a:gd name="T15" fmla="*/ 7 h 18"/>
                  <a:gd name="T16" fmla="*/ 14 w 19"/>
                  <a:gd name="T17" fmla="*/ 6 h 18"/>
                  <a:gd name="T18" fmla="*/ 14 w 19"/>
                  <a:gd name="T19" fmla="*/ 5 h 18"/>
                  <a:gd name="T20" fmla="*/ 11 w 19"/>
                  <a:gd name="T21" fmla="*/ 4 h 18"/>
                  <a:gd name="T22" fmla="*/ 12 w 19"/>
                  <a:gd name="T23" fmla="*/ 1 h 18"/>
                  <a:gd name="T24" fmla="*/ 10 w 19"/>
                  <a:gd name="T25" fmla="*/ 0 h 18"/>
                  <a:gd name="T26" fmla="*/ 8 w 19"/>
                  <a:gd name="T27" fmla="*/ 2 h 18"/>
                  <a:gd name="T28" fmla="*/ 7 w 19"/>
                  <a:gd name="T29" fmla="*/ 1 h 18"/>
                  <a:gd name="T30" fmla="*/ 6 w 19"/>
                  <a:gd name="T31" fmla="*/ 3 h 18"/>
                  <a:gd name="T32" fmla="*/ 6 w 19"/>
                  <a:gd name="T33" fmla="*/ 6 h 18"/>
                  <a:gd name="T34" fmla="*/ 4 w 19"/>
                  <a:gd name="T35" fmla="*/ 10 h 18"/>
                  <a:gd name="T36" fmla="*/ 2 w 19"/>
                  <a:gd name="T37" fmla="*/ 7 h 18"/>
                  <a:gd name="T38" fmla="*/ 1 w 19"/>
                  <a:gd name="T39" fmla="*/ 10 h 18"/>
                  <a:gd name="T40" fmla="*/ 0 w 19"/>
                  <a:gd name="T41" fmla="*/ 13 h 18"/>
                  <a:gd name="T42" fmla="*/ 2 w 19"/>
                  <a:gd name="T43" fmla="*/ 15 h 18"/>
                  <a:gd name="T44" fmla="*/ 3 w 19"/>
                  <a:gd name="T45" fmla="*/ 15 h 18"/>
                  <a:gd name="T46" fmla="*/ 4 w 19"/>
                  <a:gd name="T47" fmla="*/ 13 h 18"/>
                  <a:gd name="T48" fmla="*/ 6 w 19"/>
                  <a:gd name="T49" fmla="*/ 15 h 18"/>
                  <a:gd name="T50" fmla="*/ 8 w 19"/>
                  <a:gd name="T51" fmla="*/ 18 h 18"/>
                  <a:gd name="T52" fmla="*/ 10 w 19"/>
                  <a:gd name="T53" fmla="*/ 16 h 18"/>
                  <a:gd name="T54" fmla="*/ 14 w 19"/>
                  <a:gd name="T55" fmla="*/ 18 h 18"/>
                  <a:gd name="T56" fmla="*/ 18 w 19"/>
                  <a:gd name="T57" fmla="*/ 1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9" h="18">
                    <a:moveTo>
                      <a:pt x="18" y="17"/>
                    </a:moveTo>
                    <a:cubicBezTo>
                      <a:pt x="19" y="16"/>
                      <a:pt x="17" y="14"/>
                      <a:pt x="17" y="14"/>
                    </a:cubicBezTo>
                    <a:cubicBezTo>
                      <a:pt x="14" y="12"/>
                      <a:pt x="14" y="12"/>
                      <a:pt x="14" y="12"/>
                    </a:cubicBezTo>
                    <a:cubicBezTo>
                      <a:pt x="13" y="10"/>
                      <a:pt x="13" y="10"/>
                      <a:pt x="13" y="10"/>
                    </a:cubicBezTo>
                    <a:cubicBezTo>
                      <a:pt x="10" y="9"/>
                      <a:pt x="10" y="9"/>
                      <a:pt x="10" y="9"/>
                    </a:cubicBezTo>
                    <a:cubicBezTo>
                      <a:pt x="9" y="7"/>
                      <a:pt x="9" y="7"/>
                      <a:pt x="9" y="7"/>
                    </a:cubicBezTo>
                    <a:cubicBezTo>
                      <a:pt x="10" y="6"/>
                      <a:pt x="10" y="6"/>
                      <a:pt x="10" y="6"/>
                    </a:cubicBezTo>
                    <a:cubicBezTo>
                      <a:pt x="10" y="6"/>
                      <a:pt x="10" y="7"/>
                      <a:pt x="12" y="7"/>
                    </a:cubicBezTo>
                    <a:cubicBezTo>
                      <a:pt x="14" y="7"/>
                      <a:pt x="13" y="7"/>
                      <a:pt x="14" y="6"/>
                    </a:cubicBezTo>
                    <a:cubicBezTo>
                      <a:pt x="14" y="6"/>
                      <a:pt x="14" y="5"/>
                      <a:pt x="14" y="5"/>
                    </a:cubicBezTo>
                    <a:cubicBezTo>
                      <a:pt x="11" y="4"/>
                      <a:pt x="11" y="4"/>
                      <a:pt x="11" y="4"/>
                    </a:cubicBezTo>
                    <a:cubicBezTo>
                      <a:pt x="12" y="1"/>
                      <a:pt x="12" y="1"/>
                      <a:pt x="12" y="1"/>
                    </a:cubicBezTo>
                    <a:cubicBezTo>
                      <a:pt x="10" y="0"/>
                      <a:pt x="10" y="0"/>
                      <a:pt x="10" y="0"/>
                    </a:cubicBezTo>
                    <a:cubicBezTo>
                      <a:pt x="8" y="2"/>
                      <a:pt x="8" y="2"/>
                      <a:pt x="8" y="2"/>
                    </a:cubicBezTo>
                    <a:cubicBezTo>
                      <a:pt x="7" y="1"/>
                      <a:pt x="7" y="1"/>
                      <a:pt x="7" y="1"/>
                    </a:cubicBezTo>
                    <a:cubicBezTo>
                      <a:pt x="7" y="1"/>
                      <a:pt x="6" y="3"/>
                      <a:pt x="6" y="3"/>
                    </a:cubicBezTo>
                    <a:cubicBezTo>
                      <a:pt x="6" y="3"/>
                      <a:pt x="6" y="6"/>
                      <a:pt x="6" y="6"/>
                    </a:cubicBezTo>
                    <a:cubicBezTo>
                      <a:pt x="4" y="10"/>
                      <a:pt x="4" y="10"/>
                      <a:pt x="4" y="10"/>
                    </a:cubicBezTo>
                    <a:cubicBezTo>
                      <a:pt x="2" y="7"/>
                      <a:pt x="2" y="7"/>
                      <a:pt x="2" y="7"/>
                    </a:cubicBezTo>
                    <a:cubicBezTo>
                      <a:pt x="1" y="10"/>
                      <a:pt x="1" y="10"/>
                      <a:pt x="1" y="10"/>
                    </a:cubicBezTo>
                    <a:cubicBezTo>
                      <a:pt x="0" y="13"/>
                      <a:pt x="0" y="13"/>
                      <a:pt x="0" y="13"/>
                    </a:cubicBezTo>
                    <a:cubicBezTo>
                      <a:pt x="2" y="15"/>
                      <a:pt x="2" y="15"/>
                      <a:pt x="2" y="15"/>
                    </a:cubicBezTo>
                    <a:cubicBezTo>
                      <a:pt x="3" y="15"/>
                      <a:pt x="3" y="15"/>
                      <a:pt x="3" y="15"/>
                    </a:cubicBezTo>
                    <a:cubicBezTo>
                      <a:pt x="4" y="13"/>
                      <a:pt x="4" y="13"/>
                      <a:pt x="4" y="13"/>
                    </a:cubicBezTo>
                    <a:cubicBezTo>
                      <a:pt x="6" y="15"/>
                      <a:pt x="6" y="15"/>
                      <a:pt x="6" y="15"/>
                    </a:cubicBezTo>
                    <a:cubicBezTo>
                      <a:pt x="8" y="18"/>
                      <a:pt x="8" y="18"/>
                      <a:pt x="8" y="18"/>
                    </a:cubicBezTo>
                    <a:cubicBezTo>
                      <a:pt x="8" y="18"/>
                      <a:pt x="9" y="16"/>
                      <a:pt x="10" y="16"/>
                    </a:cubicBezTo>
                    <a:cubicBezTo>
                      <a:pt x="11" y="16"/>
                      <a:pt x="14" y="18"/>
                      <a:pt x="14" y="18"/>
                    </a:cubicBezTo>
                    <a:cubicBezTo>
                      <a:pt x="14" y="18"/>
                      <a:pt x="17" y="17"/>
                      <a:pt x="18" y="17"/>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2" name="Freeform 195"/>
              <p:cNvSpPr>
                <a:spLocks/>
              </p:cNvSpPr>
              <p:nvPr/>
            </p:nvSpPr>
            <p:spPr bwMode="auto">
              <a:xfrm>
                <a:off x="3373" y="3084"/>
                <a:ext cx="38" cy="40"/>
              </a:xfrm>
              <a:custGeom>
                <a:avLst/>
                <a:gdLst>
                  <a:gd name="T0" fmla="*/ 15 w 19"/>
                  <a:gd name="T1" fmla="*/ 15 h 20"/>
                  <a:gd name="T2" fmla="*/ 12 w 19"/>
                  <a:gd name="T3" fmla="*/ 14 h 20"/>
                  <a:gd name="T4" fmla="*/ 10 w 19"/>
                  <a:gd name="T5" fmla="*/ 13 h 20"/>
                  <a:gd name="T6" fmla="*/ 8 w 19"/>
                  <a:gd name="T7" fmla="*/ 7 h 20"/>
                  <a:gd name="T8" fmla="*/ 8 w 19"/>
                  <a:gd name="T9" fmla="*/ 6 h 20"/>
                  <a:gd name="T10" fmla="*/ 7 w 19"/>
                  <a:gd name="T11" fmla="*/ 6 h 20"/>
                  <a:gd name="T12" fmla="*/ 7 w 19"/>
                  <a:gd name="T13" fmla="*/ 3 h 20"/>
                  <a:gd name="T14" fmla="*/ 6 w 19"/>
                  <a:gd name="T15" fmla="*/ 2 h 20"/>
                  <a:gd name="T16" fmla="*/ 6 w 19"/>
                  <a:gd name="T17" fmla="*/ 2 h 20"/>
                  <a:gd name="T18" fmla="*/ 5 w 19"/>
                  <a:gd name="T19" fmla="*/ 0 h 20"/>
                  <a:gd name="T20" fmla="*/ 2 w 19"/>
                  <a:gd name="T21" fmla="*/ 1 h 20"/>
                  <a:gd name="T22" fmla="*/ 1 w 19"/>
                  <a:gd name="T23" fmla="*/ 3 h 20"/>
                  <a:gd name="T24" fmla="*/ 0 w 19"/>
                  <a:gd name="T25" fmla="*/ 7 h 20"/>
                  <a:gd name="T26" fmla="*/ 5 w 19"/>
                  <a:gd name="T27" fmla="*/ 9 h 20"/>
                  <a:gd name="T28" fmla="*/ 7 w 19"/>
                  <a:gd name="T29" fmla="*/ 10 h 20"/>
                  <a:gd name="T30" fmla="*/ 8 w 19"/>
                  <a:gd name="T31" fmla="*/ 15 h 20"/>
                  <a:gd name="T32" fmla="*/ 11 w 19"/>
                  <a:gd name="T33" fmla="*/ 16 h 20"/>
                  <a:gd name="T34" fmla="*/ 17 w 19"/>
                  <a:gd name="T35" fmla="*/ 19 h 20"/>
                  <a:gd name="T36" fmla="*/ 18 w 19"/>
                  <a:gd name="T37" fmla="*/ 18 h 20"/>
                  <a:gd name="T38" fmla="*/ 15 w 19"/>
                  <a:gd name="T39" fmla="*/ 15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9" h="20">
                    <a:moveTo>
                      <a:pt x="15" y="15"/>
                    </a:moveTo>
                    <a:cubicBezTo>
                      <a:pt x="12" y="14"/>
                      <a:pt x="12" y="14"/>
                      <a:pt x="12" y="14"/>
                    </a:cubicBezTo>
                    <a:cubicBezTo>
                      <a:pt x="10" y="13"/>
                      <a:pt x="10" y="13"/>
                      <a:pt x="10" y="13"/>
                    </a:cubicBezTo>
                    <a:cubicBezTo>
                      <a:pt x="10" y="13"/>
                      <a:pt x="9" y="8"/>
                      <a:pt x="8" y="7"/>
                    </a:cubicBezTo>
                    <a:cubicBezTo>
                      <a:pt x="8" y="7"/>
                      <a:pt x="8" y="6"/>
                      <a:pt x="8" y="6"/>
                    </a:cubicBezTo>
                    <a:cubicBezTo>
                      <a:pt x="7" y="6"/>
                      <a:pt x="7" y="6"/>
                      <a:pt x="7" y="6"/>
                    </a:cubicBezTo>
                    <a:cubicBezTo>
                      <a:pt x="7" y="3"/>
                      <a:pt x="7" y="3"/>
                      <a:pt x="7" y="3"/>
                    </a:cubicBezTo>
                    <a:cubicBezTo>
                      <a:pt x="7" y="3"/>
                      <a:pt x="6" y="2"/>
                      <a:pt x="6" y="2"/>
                    </a:cubicBezTo>
                    <a:cubicBezTo>
                      <a:pt x="6" y="2"/>
                      <a:pt x="6" y="2"/>
                      <a:pt x="6" y="2"/>
                    </a:cubicBezTo>
                    <a:cubicBezTo>
                      <a:pt x="6" y="1"/>
                      <a:pt x="5" y="1"/>
                      <a:pt x="5" y="0"/>
                    </a:cubicBezTo>
                    <a:cubicBezTo>
                      <a:pt x="5" y="1"/>
                      <a:pt x="3" y="1"/>
                      <a:pt x="2" y="1"/>
                    </a:cubicBezTo>
                    <a:cubicBezTo>
                      <a:pt x="1" y="2"/>
                      <a:pt x="1" y="3"/>
                      <a:pt x="1" y="3"/>
                    </a:cubicBezTo>
                    <a:cubicBezTo>
                      <a:pt x="0" y="4"/>
                      <a:pt x="0" y="7"/>
                      <a:pt x="0" y="7"/>
                    </a:cubicBezTo>
                    <a:cubicBezTo>
                      <a:pt x="5" y="9"/>
                      <a:pt x="5" y="9"/>
                      <a:pt x="5" y="9"/>
                    </a:cubicBezTo>
                    <a:cubicBezTo>
                      <a:pt x="5" y="9"/>
                      <a:pt x="7" y="10"/>
                      <a:pt x="7" y="10"/>
                    </a:cubicBezTo>
                    <a:cubicBezTo>
                      <a:pt x="7" y="11"/>
                      <a:pt x="8" y="15"/>
                      <a:pt x="8" y="15"/>
                    </a:cubicBezTo>
                    <a:cubicBezTo>
                      <a:pt x="8" y="15"/>
                      <a:pt x="10" y="16"/>
                      <a:pt x="11" y="16"/>
                    </a:cubicBezTo>
                    <a:cubicBezTo>
                      <a:pt x="12" y="17"/>
                      <a:pt x="14" y="19"/>
                      <a:pt x="17" y="19"/>
                    </a:cubicBezTo>
                    <a:cubicBezTo>
                      <a:pt x="19" y="20"/>
                      <a:pt x="18" y="18"/>
                      <a:pt x="18" y="18"/>
                    </a:cubicBezTo>
                    <a:lnTo>
                      <a:pt x="15" y="15"/>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3" name="Freeform 196"/>
              <p:cNvSpPr>
                <a:spLocks/>
              </p:cNvSpPr>
              <p:nvPr/>
            </p:nvSpPr>
            <p:spPr bwMode="auto">
              <a:xfrm>
                <a:off x="3796" y="3038"/>
                <a:ext cx="62" cy="34"/>
              </a:xfrm>
              <a:custGeom>
                <a:avLst/>
                <a:gdLst>
                  <a:gd name="T0" fmla="*/ 4 w 31"/>
                  <a:gd name="T1" fmla="*/ 8 h 17"/>
                  <a:gd name="T2" fmla="*/ 1 w 31"/>
                  <a:gd name="T3" fmla="*/ 10 h 17"/>
                  <a:gd name="T4" fmla="*/ 2 w 31"/>
                  <a:gd name="T5" fmla="*/ 12 h 17"/>
                  <a:gd name="T6" fmla="*/ 6 w 31"/>
                  <a:gd name="T7" fmla="*/ 14 h 17"/>
                  <a:gd name="T8" fmla="*/ 7 w 31"/>
                  <a:gd name="T9" fmla="*/ 14 h 17"/>
                  <a:gd name="T10" fmla="*/ 9 w 31"/>
                  <a:gd name="T11" fmla="*/ 15 h 17"/>
                  <a:gd name="T12" fmla="*/ 12 w 31"/>
                  <a:gd name="T13" fmla="*/ 13 h 17"/>
                  <a:gd name="T14" fmla="*/ 13 w 31"/>
                  <a:gd name="T15" fmla="*/ 11 h 17"/>
                  <a:gd name="T16" fmla="*/ 15 w 31"/>
                  <a:gd name="T17" fmla="*/ 9 h 17"/>
                  <a:gd name="T18" fmla="*/ 17 w 31"/>
                  <a:gd name="T19" fmla="*/ 8 h 17"/>
                  <a:gd name="T20" fmla="*/ 17 w 31"/>
                  <a:gd name="T21" fmla="*/ 11 h 17"/>
                  <a:gd name="T22" fmla="*/ 16 w 31"/>
                  <a:gd name="T23" fmla="*/ 13 h 17"/>
                  <a:gd name="T24" fmla="*/ 15 w 31"/>
                  <a:gd name="T25" fmla="*/ 14 h 17"/>
                  <a:gd name="T26" fmla="*/ 13 w 31"/>
                  <a:gd name="T27" fmla="*/ 16 h 17"/>
                  <a:gd name="T28" fmla="*/ 15 w 31"/>
                  <a:gd name="T29" fmla="*/ 17 h 17"/>
                  <a:gd name="T30" fmla="*/ 17 w 31"/>
                  <a:gd name="T31" fmla="*/ 17 h 17"/>
                  <a:gd name="T32" fmla="*/ 20 w 31"/>
                  <a:gd name="T33" fmla="*/ 17 h 17"/>
                  <a:gd name="T34" fmla="*/ 26 w 31"/>
                  <a:gd name="T35" fmla="*/ 17 h 17"/>
                  <a:gd name="T36" fmla="*/ 28 w 31"/>
                  <a:gd name="T37" fmla="*/ 16 h 17"/>
                  <a:gd name="T38" fmla="*/ 27 w 31"/>
                  <a:gd name="T39" fmla="*/ 14 h 17"/>
                  <a:gd name="T40" fmla="*/ 24 w 31"/>
                  <a:gd name="T41" fmla="*/ 12 h 17"/>
                  <a:gd name="T42" fmla="*/ 25 w 31"/>
                  <a:gd name="T43" fmla="*/ 11 h 17"/>
                  <a:gd name="T44" fmla="*/ 28 w 31"/>
                  <a:gd name="T45" fmla="*/ 14 h 17"/>
                  <a:gd name="T46" fmla="*/ 30 w 31"/>
                  <a:gd name="T47" fmla="*/ 13 h 17"/>
                  <a:gd name="T48" fmla="*/ 29 w 31"/>
                  <a:gd name="T49" fmla="*/ 9 h 17"/>
                  <a:gd name="T50" fmla="*/ 25 w 31"/>
                  <a:gd name="T51" fmla="*/ 8 h 17"/>
                  <a:gd name="T52" fmla="*/ 23 w 31"/>
                  <a:gd name="T53" fmla="*/ 6 h 17"/>
                  <a:gd name="T54" fmla="*/ 20 w 31"/>
                  <a:gd name="T55" fmla="*/ 4 h 17"/>
                  <a:gd name="T56" fmla="*/ 21 w 31"/>
                  <a:gd name="T57" fmla="*/ 1 h 17"/>
                  <a:gd name="T58" fmla="*/ 17 w 31"/>
                  <a:gd name="T59" fmla="*/ 0 h 17"/>
                  <a:gd name="T60" fmla="*/ 13 w 31"/>
                  <a:gd name="T61" fmla="*/ 1 h 17"/>
                  <a:gd name="T62" fmla="*/ 12 w 31"/>
                  <a:gd name="T63" fmla="*/ 2 h 17"/>
                  <a:gd name="T64" fmla="*/ 12 w 31"/>
                  <a:gd name="T65" fmla="*/ 4 h 17"/>
                  <a:gd name="T66" fmla="*/ 10 w 31"/>
                  <a:gd name="T67" fmla="*/ 5 h 17"/>
                  <a:gd name="T68" fmla="*/ 9 w 31"/>
                  <a:gd name="T69" fmla="*/ 7 h 17"/>
                  <a:gd name="T70" fmla="*/ 6 w 31"/>
                  <a:gd name="T71" fmla="*/ 8 h 17"/>
                  <a:gd name="T72" fmla="*/ 4 w 31"/>
                  <a:gd name="T73" fmla="*/ 8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31" h="17">
                    <a:moveTo>
                      <a:pt x="4" y="8"/>
                    </a:moveTo>
                    <a:cubicBezTo>
                      <a:pt x="3" y="9"/>
                      <a:pt x="1" y="10"/>
                      <a:pt x="1" y="10"/>
                    </a:cubicBezTo>
                    <a:cubicBezTo>
                      <a:pt x="1" y="10"/>
                      <a:pt x="0" y="11"/>
                      <a:pt x="2" y="12"/>
                    </a:cubicBezTo>
                    <a:cubicBezTo>
                      <a:pt x="3" y="13"/>
                      <a:pt x="5" y="13"/>
                      <a:pt x="6" y="14"/>
                    </a:cubicBezTo>
                    <a:cubicBezTo>
                      <a:pt x="6" y="14"/>
                      <a:pt x="6" y="14"/>
                      <a:pt x="7" y="14"/>
                    </a:cubicBezTo>
                    <a:cubicBezTo>
                      <a:pt x="8" y="15"/>
                      <a:pt x="8" y="15"/>
                      <a:pt x="9" y="15"/>
                    </a:cubicBezTo>
                    <a:cubicBezTo>
                      <a:pt x="10" y="14"/>
                      <a:pt x="11" y="14"/>
                      <a:pt x="12" y="13"/>
                    </a:cubicBezTo>
                    <a:cubicBezTo>
                      <a:pt x="12" y="13"/>
                      <a:pt x="13" y="11"/>
                      <a:pt x="13" y="11"/>
                    </a:cubicBezTo>
                    <a:cubicBezTo>
                      <a:pt x="14" y="10"/>
                      <a:pt x="13" y="9"/>
                      <a:pt x="15" y="9"/>
                    </a:cubicBezTo>
                    <a:cubicBezTo>
                      <a:pt x="16" y="9"/>
                      <a:pt x="17" y="8"/>
                      <a:pt x="17" y="8"/>
                    </a:cubicBezTo>
                    <a:cubicBezTo>
                      <a:pt x="17" y="8"/>
                      <a:pt x="17" y="11"/>
                      <a:pt x="17" y="11"/>
                    </a:cubicBezTo>
                    <a:cubicBezTo>
                      <a:pt x="16" y="11"/>
                      <a:pt x="16" y="13"/>
                      <a:pt x="16" y="13"/>
                    </a:cubicBezTo>
                    <a:cubicBezTo>
                      <a:pt x="16" y="13"/>
                      <a:pt x="15" y="13"/>
                      <a:pt x="15" y="14"/>
                    </a:cubicBezTo>
                    <a:cubicBezTo>
                      <a:pt x="14" y="14"/>
                      <a:pt x="13" y="16"/>
                      <a:pt x="13" y="16"/>
                    </a:cubicBezTo>
                    <a:cubicBezTo>
                      <a:pt x="13" y="16"/>
                      <a:pt x="14" y="16"/>
                      <a:pt x="15" y="17"/>
                    </a:cubicBezTo>
                    <a:cubicBezTo>
                      <a:pt x="16" y="17"/>
                      <a:pt x="16" y="17"/>
                      <a:pt x="17" y="17"/>
                    </a:cubicBezTo>
                    <a:cubicBezTo>
                      <a:pt x="18" y="17"/>
                      <a:pt x="17" y="17"/>
                      <a:pt x="20" y="17"/>
                    </a:cubicBezTo>
                    <a:cubicBezTo>
                      <a:pt x="23" y="17"/>
                      <a:pt x="26" y="17"/>
                      <a:pt x="26" y="17"/>
                    </a:cubicBezTo>
                    <a:cubicBezTo>
                      <a:pt x="26" y="17"/>
                      <a:pt x="28" y="16"/>
                      <a:pt x="28" y="16"/>
                    </a:cubicBezTo>
                    <a:cubicBezTo>
                      <a:pt x="28" y="16"/>
                      <a:pt x="28" y="15"/>
                      <a:pt x="27" y="14"/>
                    </a:cubicBezTo>
                    <a:cubicBezTo>
                      <a:pt x="26" y="13"/>
                      <a:pt x="25" y="12"/>
                      <a:pt x="24" y="12"/>
                    </a:cubicBezTo>
                    <a:cubicBezTo>
                      <a:pt x="24" y="12"/>
                      <a:pt x="24" y="11"/>
                      <a:pt x="25" y="11"/>
                    </a:cubicBezTo>
                    <a:cubicBezTo>
                      <a:pt x="26" y="11"/>
                      <a:pt x="27" y="14"/>
                      <a:pt x="28" y="14"/>
                    </a:cubicBezTo>
                    <a:cubicBezTo>
                      <a:pt x="29" y="14"/>
                      <a:pt x="30" y="14"/>
                      <a:pt x="30" y="13"/>
                    </a:cubicBezTo>
                    <a:cubicBezTo>
                      <a:pt x="30" y="11"/>
                      <a:pt x="31" y="10"/>
                      <a:pt x="29" y="9"/>
                    </a:cubicBezTo>
                    <a:cubicBezTo>
                      <a:pt x="27" y="8"/>
                      <a:pt x="26" y="8"/>
                      <a:pt x="25" y="8"/>
                    </a:cubicBezTo>
                    <a:cubicBezTo>
                      <a:pt x="24" y="7"/>
                      <a:pt x="26" y="8"/>
                      <a:pt x="23" y="6"/>
                    </a:cubicBezTo>
                    <a:cubicBezTo>
                      <a:pt x="19" y="4"/>
                      <a:pt x="20" y="4"/>
                      <a:pt x="20" y="4"/>
                    </a:cubicBezTo>
                    <a:cubicBezTo>
                      <a:pt x="20" y="4"/>
                      <a:pt x="21" y="2"/>
                      <a:pt x="21" y="1"/>
                    </a:cubicBezTo>
                    <a:cubicBezTo>
                      <a:pt x="20" y="1"/>
                      <a:pt x="17" y="0"/>
                      <a:pt x="17" y="0"/>
                    </a:cubicBezTo>
                    <a:cubicBezTo>
                      <a:pt x="17" y="0"/>
                      <a:pt x="13" y="1"/>
                      <a:pt x="13" y="1"/>
                    </a:cubicBezTo>
                    <a:cubicBezTo>
                      <a:pt x="13" y="2"/>
                      <a:pt x="12" y="2"/>
                      <a:pt x="12" y="2"/>
                    </a:cubicBezTo>
                    <a:cubicBezTo>
                      <a:pt x="12" y="4"/>
                      <a:pt x="12" y="4"/>
                      <a:pt x="12" y="4"/>
                    </a:cubicBezTo>
                    <a:cubicBezTo>
                      <a:pt x="10" y="5"/>
                      <a:pt x="10" y="5"/>
                      <a:pt x="10" y="5"/>
                    </a:cubicBezTo>
                    <a:cubicBezTo>
                      <a:pt x="10" y="5"/>
                      <a:pt x="9" y="7"/>
                      <a:pt x="9" y="7"/>
                    </a:cubicBezTo>
                    <a:cubicBezTo>
                      <a:pt x="9" y="7"/>
                      <a:pt x="7" y="8"/>
                      <a:pt x="6" y="8"/>
                    </a:cubicBezTo>
                    <a:cubicBezTo>
                      <a:pt x="6" y="8"/>
                      <a:pt x="5" y="8"/>
                      <a:pt x="4" y="8"/>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4" name="Freeform 197"/>
              <p:cNvSpPr>
                <a:spLocks/>
              </p:cNvSpPr>
              <p:nvPr/>
            </p:nvSpPr>
            <p:spPr bwMode="auto">
              <a:xfrm>
                <a:off x="3798" y="3214"/>
                <a:ext cx="14" cy="8"/>
              </a:xfrm>
              <a:custGeom>
                <a:avLst/>
                <a:gdLst>
                  <a:gd name="T0" fmla="*/ 5 w 7"/>
                  <a:gd name="T1" fmla="*/ 0 h 4"/>
                  <a:gd name="T2" fmla="*/ 3 w 7"/>
                  <a:gd name="T3" fmla="*/ 0 h 4"/>
                  <a:gd name="T4" fmla="*/ 0 w 7"/>
                  <a:gd name="T5" fmla="*/ 2 h 4"/>
                  <a:gd name="T6" fmla="*/ 1 w 7"/>
                  <a:gd name="T7" fmla="*/ 4 h 4"/>
                  <a:gd name="T8" fmla="*/ 5 w 7"/>
                  <a:gd name="T9" fmla="*/ 2 h 4"/>
                  <a:gd name="T10" fmla="*/ 5 w 7"/>
                  <a:gd name="T11" fmla="*/ 0 h 4"/>
                </a:gdLst>
                <a:ahLst/>
                <a:cxnLst>
                  <a:cxn ang="0">
                    <a:pos x="T0" y="T1"/>
                  </a:cxn>
                  <a:cxn ang="0">
                    <a:pos x="T2" y="T3"/>
                  </a:cxn>
                  <a:cxn ang="0">
                    <a:pos x="T4" y="T5"/>
                  </a:cxn>
                  <a:cxn ang="0">
                    <a:pos x="T6" y="T7"/>
                  </a:cxn>
                  <a:cxn ang="0">
                    <a:pos x="T8" y="T9"/>
                  </a:cxn>
                  <a:cxn ang="0">
                    <a:pos x="T10" y="T11"/>
                  </a:cxn>
                </a:cxnLst>
                <a:rect l="0" t="0" r="r" b="b"/>
                <a:pathLst>
                  <a:path w="7" h="4">
                    <a:moveTo>
                      <a:pt x="5" y="0"/>
                    </a:moveTo>
                    <a:cubicBezTo>
                      <a:pt x="3" y="0"/>
                      <a:pt x="3" y="0"/>
                      <a:pt x="3" y="0"/>
                    </a:cubicBezTo>
                    <a:cubicBezTo>
                      <a:pt x="3" y="0"/>
                      <a:pt x="0" y="2"/>
                      <a:pt x="0" y="2"/>
                    </a:cubicBezTo>
                    <a:cubicBezTo>
                      <a:pt x="1" y="4"/>
                      <a:pt x="1" y="4"/>
                      <a:pt x="1" y="4"/>
                    </a:cubicBezTo>
                    <a:cubicBezTo>
                      <a:pt x="1" y="4"/>
                      <a:pt x="3" y="3"/>
                      <a:pt x="5" y="2"/>
                    </a:cubicBezTo>
                    <a:cubicBezTo>
                      <a:pt x="7" y="2"/>
                      <a:pt x="5" y="0"/>
                      <a:pt x="5"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5" name="Freeform 198"/>
              <p:cNvSpPr>
                <a:spLocks/>
              </p:cNvSpPr>
              <p:nvPr/>
            </p:nvSpPr>
            <p:spPr bwMode="auto">
              <a:xfrm>
                <a:off x="3467" y="3240"/>
                <a:ext cx="30" cy="24"/>
              </a:xfrm>
              <a:custGeom>
                <a:avLst/>
                <a:gdLst>
                  <a:gd name="T0" fmla="*/ 12 w 15"/>
                  <a:gd name="T1" fmla="*/ 6 h 12"/>
                  <a:gd name="T2" fmla="*/ 10 w 15"/>
                  <a:gd name="T3" fmla="*/ 4 h 12"/>
                  <a:gd name="T4" fmla="*/ 7 w 15"/>
                  <a:gd name="T5" fmla="*/ 4 h 12"/>
                  <a:gd name="T6" fmla="*/ 4 w 15"/>
                  <a:gd name="T7" fmla="*/ 2 h 12"/>
                  <a:gd name="T8" fmla="*/ 3 w 15"/>
                  <a:gd name="T9" fmla="*/ 0 h 12"/>
                  <a:gd name="T10" fmla="*/ 2 w 15"/>
                  <a:gd name="T11" fmla="*/ 0 h 12"/>
                  <a:gd name="T12" fmla="*/ 0 w 15"/>
                  <a:gd name="T13" fmla="*/ 2 h 12"/>
                  <a:gd name="T14" fmla="*/ 0 w 15"/>
                  <a:gd name="T15" fmla="*/ 4 h 12"/>
                  <a:gd name="T16" fmla="*/ 0 w 15"/>
                  <a:gd name="T17" fmla="*/ 6 h 12"/>
                  <a:gd name="T18" fmla="*/ 5 w 15"/>
                  <a:gd name="T19" fmla="*/ 10 h 12"/>
                  <a:gd name="T20" fmla="*/ 6 w 15"/>
                  <a:gd name="T21" fmla="*/ 11 h 12"/>
                  <a:gd name="T22" fmla="*/ 9 w 15"/>
                  <a:gd name="T23" fmla="*/ 12 h 12"/>
                  <a:gd name="T24" fmla="*/ 10 w 15"/>
                  <a:gd name="T25" fmla="*/ 11 h 12"/>
                  <a:gd name="T26" fmla="*/ 11 w 15"/>
                  <a:gd name="T27" fmla="*/ 10 h 12"/>
                  <a:gd name="T28" fmla="*/ 15 w 15"/>
                  <a:gd name="T29" fmla="*/ 8 h 12"/>
                  <a:gd name="T30" fmla="*/ 12 w 15"/>
                  <a:gd name="T31" fmla="*/ 6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5" h="12">
                    <a:moveTo>
                      <a:pt x="12" y="6"/>
                    </a:moveTo>
                    <a:cubicBezTo>
                      <a:pt x="10" y="4"/>
                      <a:pt x="10" y="4"/>
                      <a:pt x="10" y="4"/>
                    </a:cubicBezTo>
                    <a:cubicBezTo>
                      <a:pt x="10" y="4"/>
                      <a:pt x="8" y="4"/>
                      <a:pt x="7" y="4"/>
                    </a:cubicBezTo>
                    <a:cubicBezTo>
                      <a:pt x="6" y="4"/>
                      <a:pt x="4" y="3"/>
                      <a:pt x="4" y="2"/>
                    </a:cubicBezTo>
                    <a:cubicBezTo>
                      <a:pt x="4" y="1"/>
                      <a:pt x="3" y="1"/>
                      <a:pt x="3" y="0"/>
                    </a:cubicBezTo>
                    <a:cubicBezTo>
                      <a:pt x="3" y="0"/>
                      <a:pt x="2" y="0"/>
                      <a:pt x="2" y="0"/>
                    </a:cubicBezTo>
                    <a:cubicBezTo>
                      <a:pt x="0" y="2"/>
                      <a:pt x="0" y="2"/>
                      <a:pt x="0" y="2"/>
                    </a:cubicBezTo>
                    <a:cubicBezTo>
                      <a:pt x="0" y="4"/>
                      <a:pt x="0" y="4"/>
                      <a:pt x="0" y="4"/>
                    </a:cubicBezTo>
                    <a:cubicBezTo>
                      <a:pt x="0" y="6"/>
                      <a:pt x="0" y="6"/>
                      <a:pt x="0" y="6"/>
                    </a:cubicBezTo>
                    <a:cubicBezTo>
                      <a:pt x="0" y="6"/>
                      <a:pt x="4" y="9"/>
                      <a:pt x="5" y="10"/>
                    </a:cubicBezTo>
                    <a:cubicBezTo>
                      <a:pt x="6" y="10"/>
                      <a:pt x="6" y="11"/>
                      <a:pt x="6" y="11"/>
                    </a:cubicBezTo>
                    <a:cubicBezTo>
                      <a:pt x="7" y="12"/>
                      <a:pt x="7" y="12"/>
                      <a:pt x="9" y="12"/>
                    </a:cubicBezTo>
                    <a:cubicBezTo>
                      <a:pt x="10" y="12"/>
                      <a:pt x="10" y="11"/>
                      <a:pt x="10" y="11"/>
                    </a:cubicBezTo>
                    <a:cubicBezTo>
                      <a:pt x="11" y="10"/>
                      <a:pt x="11" y="10"/>
                      <a:pt x="11" y="10"/>
                    </a:cubicBezTo>
                    <a:cubicBezTo>
                      <a:pt x="11" y="10"/>
                      <a:pt x="15" y="8"/>
                      <a:pt x="15" y="8"/>
                    </a:cubicBezTo>
                    <a:cubicBezTo>
                      <a:pt x="15" y="7"/>
                      <a:pt x="12" y="6"/>
                      <a:pt x="12" y="6"/>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6" name="Freeform 199"/>
              <p:cNvSpPr>
                <a:spLocks/>
              </p:cNvSpPr>
              <p:nvPr/>
            </p:nvSpPr>
            <p:spPr bwMode="auto">
              <a:xfrm>
                <a:off x="3647" y="3349"/>
                <a:ext cx="20" cy="20"/>
              </a:xfrm>
              <a:custGeom>
                <a:avLst/>
                <a:gdLst>
                  <a:gd name="T0" fmla="*/ 7 w 10"/>
                  <a:gd name="T1" fmla="*/ 3 h 10"/>
                  <a:gd name="T2" fmla="*/ 5 w 10"/>
                  <a:gd name="T3" fmla="*/ 2 h 10"/>
                  <a:gd name="T4" fmla="*/ 4 w 10"/>
                  <a:gd name="T5" fmla="*/ 0 h 10"/>
                  <a:gd name="T6" fmla="*/ 2 w 10"/>
                  <a:gd name="T7" fmla="*/ 0 h 10"/>
                  <a:gd name="T8" fmla="*/ 0 w 10"/>
                  <a:gd name="T9" fmla="*/ 3 h 10"/>
                  <a:gd name="T10" fmla="*/ 2 w 10"/>
                  <a:gd name="T11" fmla="*/ 5 h 10"/>
                  <a:gd name="T12" fmla="*/ 3 w 10"/>
                  <a:gd name="T13" fmla="*/ 8 h 10"/>
                  <a:gd name="T14" fmla="*/ 6 w 10"/>
                  <a:gd name="T15" fmla="*/ 10 h 10"/>
                  <a:gd name="T16" fmla="*/ 9 w 10"/>
                  <a:gd name="T17" fmla="*/ 10 h 10"/>
                  <a:gd name="T18" fmla="*/ 9 w 10"/>
                  <a:gd name="T19" fmla="*/ 8 h 10"/>
                  <a:gd name="T20" fmla="*/ 10 w 10"/>
                  <a:gd name="T21" fmla="*/ 5 h 10"/>
                  <a:gd name="T22" fmla="*/ 7 w 10"/>
                  <a:gd name="T23" fmla="*/ 3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0" h="10">
                    <a:moveTo>
                      <a:pt x="7" y="3"/>
                    </a:moveTo>
                    <a:cubicBezTo>
                      <a:pt x="5" y="2"/>
                      <a:pt x="5" y="2"/>
                      <a:pt x="5" y="2"/>
                    </a:cubicBezTo>
                    <a:cubicBezTo>
                      <a:pt x="4" y="0"/>
                      <a:pt x="4" y="0"/>
                      <a:pt x="4" y="0"/>
                    </a:cubicBezTo>
                    <a:cubicBezTo>
                      <a:pt x="2" y="0"/>
                      <a:pt x="2" y="0"/>
                      <a:pt x="2" y="0"/>
                    </a:cubicBezTo>
                    <a:cubicBezTo>
                      <a:pt x="0" y="3"/>
                      <a:pt x="0" y="3"/>
                      <a:pt x="0" y="3"/>
                    </a:cubicBezTo>
                    <a:cubicBezTo>
                      <a:pt x="2" y="5"/>
                      <a:pt x="2" y="5"/>
                      <a:pt x="2" y="5"/>
                    </a:cubicBezTo>
                    <a:cubicBezTo>
                      <a:pt x="3" y="8"/>
                      <a:pt x="3" y="8"/>
                      <a:pt x="3" y="8"/>
                    </a:cubicBezTo>
                    <a:cubicBezTo>
                      <a:pt x="3" y="8"/>
                      <a:pt x="5" y="9"/>
                      <a:pt x="6" y="10"/>
                    </a:cubicBezTo>
                    <a:cubicBezTo>
                      <a:pt x="7" y="10"/>
                      <a:pt x="8" y="10"/>
                      <a:pt x="9" y="10"/>
                    </a:cubicBezTo>
                    <a:cubicBezTo>
                      <a:pt x="9" y="9"/>
                      <a:pt x="9" y="8"/>
                      <a:pt x="9" y="8"/>
                    </a:cubicBezTo>
                    <a:cubicBezTo>
                      <a:pt x="9" y="8"/>
                      <a:pt x="10" y="5"/>
                      <a:pt x="10" y="5"/>
                    </a:cubicBezTo>
                    <a:cubicBezTo>
                      <a:pt x="10" y="5"/>
                      <a:pt x="7" y="3"/>
                      <a:pt x="7" y="3"/>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7" name="Freeform 200"/>
              <p:cNvSpPr>
                <a:spLocks/>
              </p:cNvSpPr>
              <p:nvPr/>
            </p:nvSpPr>
            <p:spPr bwMode="auto">
              <a:xfrm>
                <a:off x="3684" y="2941"/>
                <a:ext cx="20" cy="22"/>
              </a:xfrm>
              <a:custGeom>
                <a:avLst/>
                <a:gdLst>
                  <a:gd name="T0" fmla="*/ 9 w 10"/>
                  <a:gd name="T1" fmla="*/ 2 h 11"/>
                  <a:gd name="T2" fmla="*/ 7 w 10"/>
                  <a:gd name="T3" fmla="*/ 0 h 11"/>
                  <a:gd name="T4" fmla="*/ 4 w 10"/>
                  <a:gd name="T5" fmla="*/ 0 h 11"/>
                  <a:gd name="T6" fmla="*/ 2 w 10"/>
                  <a:gd name="T7" fmla="*/ 2 h 11"/>
                  <a:gd name="T8" fmla="*/ 1 w 10"/>
                  <a:gd name="T9" fmla="*/ 6 h 11"/>
                  <a:gd name="T10" fmla="*/ 1 w 10"/>
                  <a:gd name="T11" fmla="*/ 8 h 11"/>
                  <a:gd name="T12" fmla="*/ 4 w 10"/>
                  <a:gd name="T13" fmla="*/ 9 h 11"/>
                  <a:gd name="T14" fmla="*/ 8 w 10"/>
                  <a:gd name="T15" fmla="*/ 8 h 11"/>
                  <a:gd name="T16" fmla="*/ 10 w 10"/>
                  <a:gd name="T17" fmla="*/ 5 h 11"/>
                  <a:gd name="T18" fmla="*/ 9 w 10"/>
                  <a:gd name="T19" fmla="*/ 2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 h="11">
                    <a:moveTo>
                      <a:pt x="9" y="2"/>
                    </a:moveTo>
                    <a:cubicBezTo>
                      <a:pt x="9" y="1"/>
                      <a:pt x="7" y="0"/>
                      <a:pt x="7" y="0"/>
                    </a:cubicBezTo>
                    <a:cubicBezTo>
                      <a:pt x="7" y="0"/>
                      <a:pt x="5" y="0"/>
                      <a:pt x="4" y="0"/>
                    </a:cubicBezTo>
                    <a:cubicBezTo>
                      <a:pt x="3" y="0"/>
                      <a:pt x="3" y="1"/>
                      <a:pt x="2" y="2"/>
                    </a:cubicBezTo>
                    <a:cubicBezTo>
                      <a:pt x="1" y="3"/>
                      <a:pt x="1" y="4"/>
                      <a:pt x="1" y="6"/>
                    </a:cubicBezTo>
                    <a:cubicBezTo>
                      <a:pt x="0" y="7"/>
                      <a:pt x="1" y="7"/>
                      <a:pt x="1" y="8"/>
                    </a:cubicBezTo>
                    <a:cubicBezTo>
                      <a:pt x="2" y="8"/>
                      <a:pt x="2" y="8"/>
                      <a:pt x="4" y="9"/>
                    </a:cubicBezTo>
                    <a:cubicBezTo>
                      <a:pt x="5" y="11"/>
                      <a:pt x="7" y="9"/>
                      <a:pt x="8" y="8"/>
                    </a:cubicBezTo>
                    <a:cubicBezTo>
                      <a:pt x="10" y="7"/>
                      <a:pt x="9" y="6"/>
                      <a:pt x="10" y="5"/>
                    </a:cubicBezTo>
                    <a:cubicBezTo>
                      <a:pt x="10" y="4"/>
                      <a:pt x="9" y="2"/>
                      <a:pt x="9" y="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8" name="Freeform 201"/>
              <p:cNvSpPr>
                <a:spLocks/>
              </p:cNvSpPr>
              <p:nvPr/>
            </p:nvSpPr>
            <p:spPr bwMode="auto">
              <a:xfrm>
                <a:off x="3675" y="3074"/>
                <a:ext cx="9" cy="4"/>
              </a:xfrm>
              <a:custGeom>
                <a:avLst/>
                <a:gdLst>
                  <a:gd name="T0" fmla="*/ 1 w 4"/>
                  <a:gd name="T1" fmla="*/ 0 h 2"/>
                  <a:gd name="T2" fmla="*/ 0 w 4"/>
                  <a:gd name="T3" fmla="*/ 1 h 2"/>
                  <a:gd name="T4" fmla="*/ 1 w 4"/>
                  <a:gd name="T5" fmla="*/ 2 h 2"/>
                  <a:gd name="T6" fmla="*/ 3 w 4"/>
                  <a:gd name="T7" fmla="*/ 1 h 2"/>
                  <a:gd name="T8" fmla="*/ 3 w 4"/>
                  <a:gd name="T9" fmla="*/ 0 h 2"/>
                  <a:gd name="T10" fmla="*/ 1 w 4"/>
                  <a:gd name="T11" fmla="*/ 0 h 2"/>
                </a:gdLst>
                <a:ahLst/>
                <a:cxnLst>
                  <a:cxn ang="0">
                    <a:pos x="T0" y="T1"/>
                  </a:cxn>
                  <a:cxn ang="0">
                    <a:pos x="T2" y="T3"/>
                  </a:cxn>
                  <a:cxn ang="0">
                    <a:pos x="T4" y="T5"/>
                  </a:cxn>
                  <a:cxn ang="0">
                    <a:pos x="T6" y="T7"/>
                  </a:cxn>
                  <a:cxn ang="0">
                    <a:pos x="T8" y="T9"/>
                  </a:cxn>
                  <a:cxn ang="0">
                    <a:pos x="T10" y="T11"/>
                  </a:cxn>
                </a:cxnLst>
                <a:rect l="0" t="0" r="r" b="b"/>
                <a:pathLst>
                  <a:path w="4" h="2">
                    <a:moveTo>
                      <a:pt x="1" y="0"/>
                    </a:moveTo>
                    <a:cubicBezTo>
                      <a:pt x="1" y="0"/>
                      <a:pt x="0" y="0"/>
                      <a:pt x="0" y="1"/>
                    </a:cubicBezTo>
                    <a:cubicBezTo>
                      <a:pt x="1" y="2"/>
                      <a:pt x="1" y="2"/>
                      <a:pt x="1" y="2"/>
                    </a:cubicBezTo>
                    <a:cubicBezTo>
                      <a:pt x="1" y="2"/>
                      <a:pt x="2" y="1"/>
                      <a:pt x="3" y="1"/>
                    </a:cubicBezTo>
                    <a:cubicBezTo>
                      <a:pt x="4" y="1"/>
                      <a:pt x="3" y="0"/>
                      <a:pt x="3" y="0"/>
                    </a:cubicBezTo>
                    <a:lnTo>
                      <a:pt x="1" y="0"/>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39" name="Freeform 202"/>
              <p:cNvSpPr>
                <a:spLocks/>
              </p:cNvSpPr>
              <p:nvPr/>
            </p:nvSpPr>
            <p:spPr bwMode="auto">
              <a:xfrm>
                <a:off x="3669" y="3080"/>
                <a:ext cx="6" cy="10"/>
              </a:xfrm>
              <a:custGeom>
                <a:avLst/>
                <a:gdLst>
                  <a:gd name="T0" fmla="*/ 1 w 3"/>
                  <a:gd name="T1" fmla="*/ 2 h 5"/>
                  <a:gd name="T2" fmla="*/ 0 w 3"/>
                  <a:gd name="T3" fmla="*/ 4 h 5"/>
                  <a:gd name="T4" fmla="*/ 1 w 3"/>
                  <a:gd name="T5" fmla="*/ 5 h 5"/>
                  <a:gd name="T6" fmla="*/ 2 w 3"/>
                  <a:gd name="T7" fmla="*/ 2 h 5"/>
                  <a:gd name="T8" fmla="*/ 2 w 3"/>
                  <a:gd name="T9" fmla="*/ 1 h 5"/>
                  <a:gd name="T10" fmla="*/ 1 w 3"/>
                  <a:gd name="T11" fmla="*/ 2 h 5"/>
                </a:gdLst>
                <a:ahLst/>
                <a:cxnLst>
                  <a:cxn ang="0">
                    <a:pos x="T0" y="T1"/>
                  </a:cxn>
                  <a:cxn ang="0">
                    <a:pos x="T2" y="T3"/>
                  </a:cxn>
                  <a:cxn ang="0">
                    <a:pos x="T4" y="T5"/>
                  </a:cxn>
                  <a:cxn ang="0">
                    <a:pos x="T6" y="T7"/>
                  </a:cxn>
                  <a:cxn ang="0">
                    <a:pos x="T8" y="T9"/>
                  </a:cxn>
                  <a:cxn ang="0">
                    <a:pos x="T10" y="T11"/>
                  </a:cxn>
                </a:cxnLst>
                <a:rect l="0" t="0" r="r" b="b"/>
                <a:pathLst>
                  <a:path w="3" h="5">
                    <a:moveTo>
                      <a:pt x="1" y="2"/>
                    </a:moveTo>
                    <a:cubicBezTo>
                      <a:pt x="1" y="2"/>
                      <a:pt x="0" y="4"/>
                      <a:pt x="0" y="4"/>
                    </a:cubicBezTo>
                    <a:cubicBezTo>
                      <a:pt x="1" y="5"/>
                      <a:pt x="1" y="5"/>
                      <a:pt x="1" y="5"/>
                    </a:cubicBezTo>
                    <a:cubicBezTo>
                      <a:pt x="1" y="5"/>
                      <a:pt x="2" y="3"/>
                      <a:pt x="2" y="2"/>
                    </a:cubicBezTo>
                    <a:cubicBezTo>
                      <a:pt x="3" y="0"/>
                      <a:pt x="2" y="1"/>
                      <a:pt x="2" y="1"/>
                    </a:cubicBezTo>
                    <a:lnTo>
                      <a:pt x="1" y="2"/>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40" name="Freeform 203"/>
              <p:cNvSpPr>
                <a:spLocks/>
              </p:cNvSpPr>
              <p:nvPr/>
            </p:nvSpPr>
            <p:spPr bwMode="auto">
              <a:xfrm>
                <a:off x="3499" y="3192"/>
                <a:ext cx="174" cy="161"/>
              </a:xfrm>
              <a:custGeom>
                <a:avLst/>
                <a:gdLst>
                  <a:gd name="T0" fmla="*/ 82 w 87"/>
                  <a:gd name="T1" fmla="*/ 23 h 80"/>
                  <a:gd name="T2" fmla="*/ 80 w 87"/>
                  <a:gd name="T3" fmla="*/ 20 h 80"/>
                  <a:gd name="T4" fmla="*/ 74 w 87"/>
                  <a:gd name="T5" fmla="*/ 20 h 80"/>
                  <a:gd name="T6" fmla="*/ 72 w 87"/>
                  <a:gd name="T7" fmla="*/ 13 h 80"/>
                  <a:gd name="T8" fmla="*/ 64 w 87"/>
                  <a:gd name="T9" fmla="*/ 9 h 80"/>
                  <a:gd name="T10" fmla="*/ 58 w 87"/>
                  <a:gd name="T11" fmla="*/ 9 h 80"/>
                  <a:gd name="T12" fmla="*/ 44 w 87"/>
                  <a:gd name="T13" fmla="*/ 5 h 80"/>
                  <a:gd name="T14" fmla="*/ 29 w 87"/>
                  <a:gd name="T15" fmla="*/ 1 h 80"/>
                  <a:gd name="T16" fmla="*/ 19 w 87"/>
                  <a:gd name="T17" fmla="*/ 3 h 80"/>
                  <a:gd name="T18" fmla="*/ 11 w 87"/>
                  <a:gd name="T19" fmla="*/ 8 h 80"/>
                  <a:gd name="T20" fmla="*/ 7 w 87"/>
                  <a:gd name="T21" fmla="*/ 11 h 80"/>
                  <a:gd name="T22" fmla="*/ 5 w 87"/>
                  <a:gd name="T23" fmla="*/ 18 h 80"/>
                  <a:gd name="T24" fmla="*/ 1 w 87"/>
                  <a:gd name="T25" fmla="*/ 25 h 80"/>
                  <a:gd name="T26" fmla="*/ 9 w 87"/>
                  <a:gd name="T27" fmla="*/ 33 h 80"/>
                  <a:gd name="T28" fmla="*/ 17 w 87"/>
                  <a:gd name="T29" fmla="*/ 36 h 80"/>
                  <a:gd name="T30" fmla="*/ 24 w 87"/>
                  <a:gd name="T31" fmla="*/ 44 h 80"/>
                  <a:gd name="T32" fmla="*/ 23 w 87"/>
                  <a:gd name="T33" fmla="*/ 53 h 80"/>
                  <a:gd name="T34" fmla="*/ 25 w 87"/>
                  <a:gd name="T35" fmla="*/ 59 h 80"/>
                  <a:gd name="T36" fmla="*/ 28 w 87"/>
                  <a:gd name="T37" fmla="*/ 64 h 80"/>
                  <a:gd name="T38" fmla="*/ 34 w 87"/>
                  <a:gd name="T39" fmla="*/ 68 h 80"/>
                  <a:gd name="T40" fmla="*/ 37 w 87"/>
                  <a:gd name="T41" fmla="*/ 65 h 80"/>
                  <a:gd name="T42" fmla="*/ 37 w 87"/>
                  <a:gd name="T43" fmla="*/ 56 h 80"/>
                  <a:gd name="T44" fmla="*/ 43 w 87"/>
                  <a:gd name="T45" fmla="*/ 60 h 80"/>
                  <a:gd name="T46" fmla="*/ 51 w 87"/>
                  <a:gd name="T47" fmla="*/ 66 h 80"/>
                  <a:gd name="T48" fmla="*/ 55 w 87"/>
                  <a:gd name="T49" fmla="*/ 76 h 80"/>
                  <a:gd name="T50" fmla="*/ 60 w 87"/>
                  <a:gd name="T51" fmla="*/ 78 h 80"/>
                  <a:gd name="T52" fmla="*/ 59 w 87"/>
                  <a:gd name="T53" fmla="*/ 70 h 80"/>
                  <a:gd name="T54" fmla="*/ 61 w 87"/>
                  <a:gd name="T55" fmla="*/ 64 h 80"/>
                  <a:gd name="T56" fmla="*/ 66 w 87"/>
                  <a:gd name="T57" fmla="*/ 61 h 80"/>
                  <a:gd name="T58" fmla="*/ 70 w 87"/>
                  <a:gd name="T59" fmla="*/ 65 h 80"/>
                  <a:gd name="T60" fmla="*/ 75 w 87"/>
                  <a:gd name="T61" fmla="*/ 71 h 80"/>
                  <a:gd name="T62" fmla="*/ 77 w 87"/>
                  <a:gd name="T63" fmla="*/ 72 h 80"/>
                  <a:gd name="T64" fmla="*/ 85 w 87"/>
                  <a:gd name="T65" fmla="*/ 73 h 80"/>
                  <a:gd name="T66" fmla="*/ 78 w 87"/>
                  <a:gd name="T67" fmla="*/ 66 h 80"/>
                  <a:gd name="T68" fmla="*/ 78 w 87"/>
                  <a:gd name="T69" fmla="*/ 58 h 80"/>
                  <a:gd name="T70" fmla="*/ 73 w 87"/>
                  <a:gd name="T71" fmla="*/ 49 h 80"/>
                  <a:gd name="T72" fmla="*/ 67 w 87"/>
                  <a:gd name="T73" fmla="*/ 44 h 80"/>
                  <a:gd name="T74" fmla="*/ 62 w 87"/>
                  <a:gd name="T75" fmla="*/ 34 h 80"/>
                  <a:gd name="T76" fmla="*/ 60 w 87"/>
                  <a:gd name="T77" fmla="*/ 27 h 80"/>
                  <a:gd name="T78" fmla="*/ 68 w 87"/>
                  <a:gd name="T79" fmla="*/ 29 h 80"/>
                  <a:gd name="T80" fmla="*/ 74 w 87"/>
                  <a:gd name="T81" fmla="*/ 32 h 80"/>
                  <a:gd name="T82" fmla="*/ 75 w 87"/>
                  <a:gd name="T83" fmla="*/ 36 h 80"/>
                  <a:gd name="T84" fmla="*/ 76 w 87"/>
                  <a:gd name="T85" fmla="*/ 38 h 80"/>
                  <a:gd name="T86" fmla="*/ 80 w 87"/>
                  <a:gd name="T87" fmla="*/ 31 h 80"/>
                  <a:gd name="T88" fmla="*/ 87 w 87"/>
                  <a:gd name="T89" fmla="*/ 27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87" h="80">
                    <a:moveTo>
                      <a:pt x="85" y="24"/>
                    </a:moveTo>
                    <a:cubicBezTo>
                      <a:pt x="82" y="25"/>
                      <a:pt x="82" y="25"/>
                      <a:pt x="82" y="25"/>
                    </a:cubicBezTo>
                    <a:cubicBezTo>
                      <a:pt x="82" y="23"/>
                      <a:pt x="82" y="23"/>
                      <a:pt x="82" y="23"/>
                    </a:cubicBezTo>
                    <a:cubicBezTo>
                      <a:pt x="82" y="23"/>
                      <a:pt x="82" y="23"/>
                      <a:pt x="82" y="23"/>
                    </a:cubicBezTo>
                    <a:cubicBezTo>
                      <a:pt x="83" y="23"/>
                      <a:pt x="83" y="20"/>
                      <a:pt x="83" y="20"/>
                    </a:cubicBezTo>
                    <a:cubicBezTo>
                      <a:pt x="83" y="20"/>
                      <a:pt x="81" y="20"/>
                      <a:pt x="80" y="20"/>
                    </a:cubicBezTo>
                    <a:cubicBezTo>
                      <a:pt x="79" y="21"/>
                      <a:pt x="80" y="23"/>
                      <a:pt x="80" y="23"/>
                    </a:cubicBezTo>
                    <a:cubicBezTo>
                      <a:pt x="80" y="23"/>
                      <a:pt x="76" y="22"/>
                      <a:pt x="75" y="22"/>
                    </a:cubicBezTo>
                    <a:cubicBezTo>
                      <a:pt x="75" y="22"/>
                      <a:pt x="74" y="21"/>
                      <a:pt x="74" y="20"/>
                    </a:cubicBezTo>
                    <a:cubicBezTo>
                      <a:pt x="74" y="20"/>
                      <a:pt x="75" y="17"/>
                      <a:pt x="75" y="17"/>
                    </a:cubicBezTo>
                    <a:cubicBezTo>
                      <a:pt x="76" y="14"/>
                      <a:pt x="76" y="14"/>
                      <a:pt x="76" y="14"/>
                    </a:cubicBezTo>
                    <a:cubicBezTo>
                      <a:pt x="76" y="14"/>
                      <a:pt x="72" y="13"/>
                      <a:pt x="72" y="13"/>
                    </a:cubicBezTo>
                    <a:cubicBezTo>
                      <a:pt x="72" y="12"/>
                      <a:pt x="68" y="14"/>
                      <a:pt x="67" y="12"/>
                    </a:cubicBezTo>
                    <a:cubicBezTo>
                      <a:pt x="66" y="11"/>
                      <a:pt x="66" y="11"/>
                      <a:pt x="66" y="11"/>
                    </a:cubicBezTo>
                    <a:cubicBezTo>
                      <a:pt x="64" y="9"/>
                      <a:pt x="64" y="9"/>
                      <a:pt x="64" y="9"/>
                    </a:cubicBezTo>
                    <a:cubicBezTo>
                      <a:pt x="62" y="10"/>
                      <a:pt x="62" y="10"/>
                      <a:pt x="62" y="10"/>
                    </a:cubicBezTo>
                    <a:cubicBezTo>
                      <a:pt x="62" y="10"/>
                      <a:pt x="60" y="10"/>
                      <a:pt x="59" y="10"/>
                    </a:cubicBezTo>
                    <a:cubicBezTo>
                      <a:pt x="58" y="10"/>
                      <a:pt x="58" y="9"/>
                      <a:pt x="58" y="9"/>
                    </a:cubicBezTo>
                    <a:cubicBezTo>
                      <a:pt x="54" y="7"/>
                      <a:pt x="54" y="7"/>
                      <a:pt x="54" y="7"/>
                    </a:cubicBezTo>
                    <a:cubicBezTo>
                      <a:pt x="50" y="6"/>
                      <a:pt x="50" y="6"/>
                      <a:pt x="50" y="6"/>
                    </a:cubicBezTo>
                    <a:cubicBezTo>
                      <a:pt x="50" y="6"/>
                      <a:pt x="45" y="5"/>
                      <a:pt x="44" y="5"/>
                    </a:cubicBezTo>
                    <a:cubicBezTo>
                      <a:pt x="43" y="4"/>
                      <a:pt x="39" y="4"/>
                      <a:pt x="38" y="4"/>
                    </a:cubicBezTo>
                    <a:cubicBezTo>
                      <a:pt x="36" y="3"/>
                      <a:pt x="34" y="4"/>
                      <a:pt x="33" y="3"/>
                    </a:cubicBezTo>
                    <a:cubicBezTo>
                      <a:pt x="32" y="2"/>
                      <a:pt x="29" y="1"/>
                      <a:pt x="29" y="1"/>
                    </a:cubicBezTo>
                    <a:cubicBezTo>
                      <a:pt x="29" y="1"/>
                      <a:pt x="25" y="0"/>
                      <a:pt x="24" y="0"/>
                    </a:cubicBezTo>
                    <a:cubicBezTo>
                      <a:pt x="24" y="0"/>
                      <a:pt x="23" y="0"/>
                      <a:pt x="23" y="0"/>
                    </a:cubicBezTo>
                    <a:cubicBezTo>
                      <a:pt x="22" y="0"/>
                      <a:pt x="20" y="2"/>
                      <a:pt x="19" y="3"/>
                    </a:cubicBezTo>
                    <a:cubicBezTo>
                      <a:pt x="18" y="3"/>
                      <a:pt x="18" y="5"/>
                      <a:pt x="18" y="6"/>
                    </a:cubicBezTo>
                    <a:cubicBezTo>
                      <a:pt x="17" y="7"/>
                      <a:pt x="16" y="8"/>
                      <a:pt x="16" y="9"/>
                    </a:cubicBezTo>
                    <a:cubicBezTo>
                      <a:pt x="16" y="9"/>
                      <a:pt x="11" y="8"/>
                      <a:pt x="11" y="8"/>
                    </a:cubicBezTo>
                    <a:cubicBezTo>
                      <a:pt x="11" y="8"/>
                      <a:pt x="10" y="8"/>
                      <a:pt x="9" y="9"/>
                    </a:cubicBezTo>
                    <a:cubicBezTo>
                      <a:pt x="9" y="9"/>
                      <a:pt x="8" y="8"/>
                      <a:pt x="7" y="8"/>
                    </a:cubicBezTo>
                    <a:cubicBezTo>
                      <a:pt x="6" y="8"/>
                      <a:pt x="7" y="10"/>
                      <a:pt x="7" y="11"/>
                    </a:cubicBezTo>
                    <a:cubicBezTo>
                      <a:pt x="7" y="11"/>
                      <a:pt x="7" y="12"/>
                      <a:pt x="7" y="13"/>
                    </a:cubicBezTo>
                    <a:cubicBezTo>
                      <a:pt x="6" y="14"/>
                      <a:pt x="6" y="15"/>
                      <a:pt x="6" y="15"/>
                    </a:cubicBezTo>
                    <a:cubicBezTo>
                      <a:pt x="6" y="16"/>
                      <a:pt x="5" y="18"/>
                      <a:pt x="5" y="18"/>
                    </a:cubicBezTo>
                    <a:cubicBezTo>
                      <a:pt x="5" y="18"/>
                      <a:pt x="3" y="20"/>
                      <a:pt x="2" y="20"/>
                    </a:cubicBezTo>
                    <a:cubicBezTo>
                      <a:pt x="1" y="20"/>
                      <a:pt x="0" y="22"/>
                      <a:pt x="0" y="22"/>
                    </a:cubicBezTo>
                    <a:cubicBezTo>
                      <a:pt x="1" y="25"/>
                      <a:pt x="1" y="25"/>
                      <a:pt x="1" y="25"/>
                    </a:cubicBezTo>
                    <a:cubicBezTo>
                      <a:pt x="1" y="25"/>
                      <a:pt x="3" y="25"/>
                      <a:pt x="4" y="25"/>
                    </a:cubicBezTo>
                    <a:cubicBezTo>
                      <a:pt x="5" y="26"/>
                      <a:pt x="7" y="28"/>
                      <a:pt x="7" y="28"/>
                    </a:cubicBezTo>
                    <a:cubicBezTo>
                      <a:pt x="8" y="28"/>
                      <a:pt x="9" y="32"/>
                      <a:pt x="9" y="33"/>
                    </a:cubicBezTo>
                    <a:cubicBezTo>
                      <a:pt x="10" y="33"/>
                      <a:pt x="11" y="33"/>
                      <a:pt x="11" y="33"/>
                    </a:cubicBezTo>
                    <a:cubicBezTo>
                      <a:pt x="11" y="33"/>
                      <a:pt x="12" y="34"/>
                      <a:pt x="13" y="34"/>
                    </a:cubicBezTo>
                    <a:cubicBezTo>
                      <a:pt x="14" y="34"/>
                      <a:pt x="16" y="35"/>
                      <a:pt x="17" y="36"/>
                    </a:cubicBezTo>
                    <a:cubicBezTo>
                      <a:pt x="17" y="36"/>
                      <a:pt x="19" y="38"/>
                      <a:pt x="20" y="38"/>
                    </a:cubicBezTo>
                    <a:cubicBezTo>
                      <a:pt x="20" y="39"/>
                      <a:pt x="22" y="40"/>
                      <a:pt x="22" y="40"/>
                    </a:cubicBezTo>
                    <a:cubicBezTo>
                      <a:pt x="22" y="40"/>
                      <a:pt x="24" y="43"/>
                      <a:pt x="24" y="44"/>
                    </a:cubicBezTo>
                    <a:cubicBezTo>
                      <a:pt x="25" y="45"/>
                      <a:pt x="24" y="46"/>
                      <a:pt x="24" y="47"/>
                    </a:cubicBezTo>
                    <a:cubicBezTo>
                      <a:pt x="23" y="47"/>
                      <a:pt x="23" y="48"/>
                      <a:pt x="22" y="49"/>
                    </a:cubicBezTo>
                    <a:cubicBezTo>
                      <a:pt x="21" y="51"/>
                      <a:pt x="23" y="53"/>
                      <a:pt x="23" y="53"/>
                    </a:cubicBezTo>
                    <a:cubicBezTo>
                      <a:pt x="23" y="57"/>
                      <a:pt x="23" y="57"/>
                      <a:pt x="23" y="57"/>
                    </a:cubicBezTo>
                    <a:cubicBezTo>
                      <a:pt x="24" y="58"/>
                      <a:pt x="24" y="58"/>
                      <a:pt x="24" y="58"/>
                    </a:cubicBezTo>
                    <a:cubicBezTo>
                      <a:pt x="24" y="58"/>
                      <a:pt x="25" y="59"/>
                      <a:pt x="25" y="59"/>
                    </a:cubicBezTo>
                    <a:cubicBezTo>
                      <a:pt x="26" y="60"/>
                      <a:pt x="26" y="60"/>
                      <a:pt x="26" y="60"/>
                    </a:cubicBezTo>
                    <a:cubicBezTo>
                      <a:pt x="26" y="60"/>
                      <a:pt x="28" y="62"/>
                      <a:pt x="28" y="62"/>
                    </a:cubicBezTo>
                    <a:cubicBezTo>
                      <a:pt x="29" y="63"/>
                      <a:pt x="28" y="64"/>
                      <a:pt x="28" y="64"/>
                    </a:cubicBezTo>
                    <a:cubicBezTo>
                      <a:pt x="27" y="65"/>
                      <a:pt x="29" y="68"/>
                      <a:pt x="29" y="68"/>
                    </a:cubicBezTo>
                    <a:cubicBezTo>
                      <a:pt x="29" y="68"/>
                      <a:pt x="31" y="68"/>
                      <a:pt x="32" y="68"/>
                    </a:cubicBezTo>
                    <a:cubicBezTo>
                      <a:pt x="33" y="67"/>
                      <a:pt x="33" y="68"/>
                      <a:pt x="34" y="68"/>
                    </a:cubicBezTo>
                    <a:cubicBezTo>
                      <a:pt x="35" y="69"/>
                      <a:pt x="35" y="70"/>
                      <a:pt x="35" y="70"/>
                    </a:cubicBezTo>
                    <a:cubicBezTo>
                      <a:pt x="35" y="70"/>
                      <a:pt x="38" y="68"/>
                      <a:pt x="38" y="67"/>
                    </a:cubicBezTo>
                    <a:cubicBezTo>
                      <a:pt x="38" y="67"/>
                      <a:pt x="37" y="65"/>
                      <a:pt x="37" y="65"/>
                    </a:cubicBezTo>
                    <a:cubicBezTo>
                      <a:pt x="37" y="65"/>
                      <a:pt x="38" y="62"/>
                      <a:pt x="37" y="61"/>
                    </a:cubicBezTo>
                    <a:cubicBezTo>
                      <a:pt x="37" y="61"/>
                      <a:pt x="37" y="58"/>
                      <a:pt x="36" y="58"/>
                    </a:cubicBezTo>
                    <a:cubicBezTo>
                      <a:pt x="36" y="57"/>
                      <a:pt x="37" y="56"/>
                      <a:pt x="37" y="56"/>
                    </a:cubicBezTo>
                    <a:cubicBezTo>
                      <a:pt x="37" y="56"/>
                      <a:pt x="40" y="55"/>
                      <a:pt x="41" y="55"/>
                    </a:cubicBezTo>
                    <a:cubicBezTo>
                      <a:pt x="41" y="55"/>
                      <a:pt x="43" y="56"/>
                      <a:pt x="43" y="57"/>
                    </a:cubicBezTo>
                    <a:cubicBezTo>
                      <a:pt x="43" y="57"/>
                      <a:pt x="43" y="60"/>
                      <a:pt x="43" y="60"/>
                    </a:cubicBezTo>
                    <a:cubicBezTo>
                      <a:pt x="48" y="61"/>
                      <a:pt x="48" y="61"/>
                      <a:pt x="48" y="61"/>
                    </a:cubicBezTo>
                    <a:cubicBezTo>
                      <a:pt x="48" y="61"/>
                      <a:pt x="50" y="62"/>
                      <a:pt x="50" y="63"/>
                    </a:cubicBezTo>
                    <a:cubicBezTo>
                      <a:pt x="50" y="63"/>
                      <a:pt x="50" y="65"/>
                      <a:pt x="51" y="66"/>
                    </a:cubicBezTo>
                    <a:cubicBezTo>
                      <a:pt x="52" y="66"/>
                      <a:pt x="53" y="67"/>
                      <a:pt x="53" y="67"/>
                    </a:cubicBezTo>
                    <a:cubicBezTo>
                      <a:pt x="53" y="67"/>
                      <a:pt x="55" y="71"/>
                      <a:pt x="55" y="72"/>
                    </a:cubicBezTo>
                    <a:cubicBezTo>
                      <a:pt x="55" y="73"/>
                      <a:pt x="55" y="74"/>
                      <a:pt x="55" y="76"/>
                    </a:cubicBezTo>
                    <a:cubicBezTo>
                      <a:pt x="55" y="78"/>
                      <a:pt x="55" y="77"/>
                      <a:pt x="55" y="77"/>
                    </a:cubicBezTo>
                    <a:cubicBezTo>
                      <a:pt x="55" y="77"/>
                      <a:pt x="57" y="78"/>
                      <a:pt x="58" y="79"/>
                    </a:cubicBezTo>
                    <a:cubicBezTo>
                      <a:pt x="60" y="80"/>
                      <a:pt x="59" y="79"/>
                      <a:pt x="60" y="78"/>
                    </a:cubicBezTo>
                    <a:cubicBezTo>
                      <a:pt x="61" y="78"/>
                      <a:pt x="60" y="77"/>
                      <a:pt x="60" y="76"/>
                    </a:cubicBezTo>
                    <a:cubicBezTo>
                      <a:pt x="60" y="75"/>
                      <a:pt x="60" y="74"/>
                      <a:pt x="60" y="72"/>
                    </a:cubicBezTo>
                    <a:cubicBezTo>
                      <a:pt x="59" y="71"/>
                      <a:pt x="59" y="70"/>
                      <a:pt x="59" y="70"/>
                    </a:cubicBezTo>
                    <a:cubicBezTo>
                      <a:pt x="59" y="70"/>
                      <a:pt x="60" y="68"/>
                      <a:pt x="60" y="68"/>
                    </a:cubicBezTo>
                    <a:cubicBezTo>
                      <a:pt x="60" y="68"/>
                      <a:pt x="60" y="67"/>
                      <a:pt x="60" y="66"/>
                    </a:cubicBezTo>
                    <a:cubicBezTo>
                      <a:pt x="60" y="65"/>
                      <a:pt x="61" y="64"/>
                      <a:pt x="61" y="64"/>
                    </a:cubicBezTo>
                    <a:cubicBezTo>
                      <a:pt x="61" y="64"/>
                      <a:pt x="62" y="63"/>
                      <a:pt x="62" y="62"/>
                    </a:cubicBezTo>
                    <a:cubicBezTo>
                      <a:pt x="63" y="61"/>
                      <a:pt x="63" y="62"/>
                      <a:pt x="63" y="61"/>
                    </a:cubicBezTo>
                    <a:cubicBezTo>
                      <a:pt x="64" y="61"/>
                      <a:pt x="65" y="61"/>
                      <a:pt x="66" y="61"/>
                    </a:cubicBezTo>
                    <a:cubicBezTo>
                      <a:pt x="67" y="61"/>
                      <a:pt x="68" y="61"/>
                      <a:pt x="68" y="61"/>
                    </a:cubicBezTo>
                    <a:cubicBezTo>
                      <a:pt x="70" y="64"/>
                      <a:pt x="70" y="64"/>
                      <a:pt x="70" y="64"/>
                    </a:cubicBezTo>
                    <a:cubicBezTo>
                      <a:pt x="70" y="64"/>
                      <a:pt x="70" y="64"/>
                      <a:pt x="70" y="65"/>
                    </a:cubicBezTo>
                    <a:cubicBezTo>
                      <a:pt x="70" y="65"/>
                      <a:pt x="71" y="67"/>
                      <a:pt x="71" y="67"/>
                    </a:cubicBezTo>
                    <a:cubicBezTo>
                      <a:pt x="74" y="69"/>
                      <a:pt x="74" y="69"/>
                      <a:pt x="74" y="69"/>
                    </a:cubicBezTo>
                    <a:cubicBezTo>
                      <a:pt x="74" y="69"/>
                      <a:pt x="75" y="70"/>
                      <a:pt x="75" y="71"/>
                    </a:cubicBezTo>
                    <a:cubicBezTo>
                      <a:pt x="75" y="71"/>
                      <a:pt x="75" y="73"/>
                      <a:pt x="76" y="74"/>
                    </a:cubicBezTo>
                    <a:cubicBezTo>
                      <a:pt x="77" y="75"/>
                      <a:pt x="76" y="73"/>
                      <a:pt x="76" y="73"/>
                    </a:cubicBezTo>
                    <a:cubicBezTo>
                      <a:pt x="77" y="72"/>
                      <a:pt x="77" y="72"/>
                      <a:pt x="77" y="72"/>
                    </a:cubicBezTo>
                    <a:cubicBezTo>
                      <a:pt x="79" y="73"/>
                      <a:pt x="79" y="73"/>
                      <a:pt x="79" y="73"/>
                    </a:cubicBezTo>
                    <a:cubicBezTo>
                      <a:pt x="79" y="73"/>
                      <a:pt x="83" y="74"/>
                      <a:pt x="84" y="74"/>
                    </a:cubicBezTo>
                    <a:cubicBezTo>
                      <a:pt x="84" y="74"/>
                      <a:pt x="85" y="73"/>
                      <a:pt x="85" y="73"/>
                    </a:cubicBezTo>
                    <a:cubicBezTo>
                      <a:pt x="83" y="72"/>
                      <a:pt x="83" y="72"/>
                      <a:pt x="83" y="72"/>
                    </a:cubicBezTo>
                    <a:cubicBezTo>
                      <a:pt x="82" y="69"/>
                      <a:pt x="82" y="69"/>
                      <a:pt x="82" y="69"/>
                    </a:cubicBezTo>
                    <a:cubicBezTo>
                      <a:pt x="82" y="69"/>
                      <a:pt x="79" y="67"/>
                      <a:pt x="78" y="66"/>
                    </a:cubicBezTo>
                    <a:cubicBezTo>
                      <a:pt x="78" y="66"/>
                      <a:pt x="77" y="64"/>
                      <a:pt x="77" y="64"/>
                    </a:cubicBezTo>
                    <a:cubicBezTo>
                      <a:pt x="76" y="63"/>
                      <a:pt x="76" y="62"/>
                      <a:pt x="76" y="61"/>
                    </a:cubicBezTo>
                    <a:cubicBezTo>
                      <a:pt x="76" y="60"/>
                      <a:pt x="77" y="59"/>
                      <a:pt x="78" y="58"/>
                    </a:cubicBezTo>
                    <a:cubicBezTo>
                      <a:pt x="79" y="56"/>
                      <a:pt x="77" y="58"/>
                      <a:pt x="77" y="58"/>
                    </a:cubicBezTo>
                    <a:cubicBezTo>
                      <a:pt x="77" y="58"/>
                      <a:pt x="76" y="55"/>
                      <a:pt x="76" y="54"/>
                    </a:cubicBezTo>
                    <a:cubicBezTo>
                      <a:pt x="76" y="54"/>
                      <a:pt x="73" y="49"/>
                      <a:pt x="73" y="49"/>
                    </a:cubicBezTo>
                    <a:cubicBezTo>
                      <a:pt x="73" y="49"/>
                      <a:pt x="72" y="48"/>
                      <a:pt x="72" y="48"/>
                    </a:cubicBezTo>
                    <a:cubicBezTo>
                      <a:pt x="72" y="47"/>
                      <a:pt x="70" y="46"/>
                      <a:pt x="69" y="46"/>
                    </a:cubicBezTo>
                    <a:cubicBezTo>
                      <a:pt x="68" y="46"/>
                      <a:pt x="68" y="45"/>
                      <a:pt x="67" y="44"/>
                    </a:cubicBezTo>
                    <a:cubicBezTo>
                      <a:pt x="67" y="44"/>
                      <a:pt x="67" y="42"/>
                      <a:pt x="67" y="41"/>
                    </a:cubicBezTo>
                    <a:cubicBezTo>
                      <a:pt x="67" y="40"/>
                      <a:pt x="65" y="39"/>
                      <a:pt x="65" y="38"/>
                    </a:cubicBezTo>
                    <a:cubicBezTo>
                      <a:pt x="64" y="37"/>
                      <a:pt x="64" y="36"/>
                      <a:pt x="62" y="34"/>
                    </a:cubicBezTo>
                    <a:cubicBezTo>
                      <a:pt x="61" y="33"/>
                      <a:pt x="60" y="31"/>
                      <a:pt x="60" y="31"/>
                    </a:cubicBezTo>
                    <a:cubicBezTo>
                      <a:pt x="60" y="29"/>
                      <a:pt x="60" y="29"/>
                      <a:pt x="60" y="29"/>
                    </a:cubicBezTo>
                    <a:cubicBezTo>
                      <a:pt x="60" y="27"/>
                      <a:pt x="60" y="27"/>
                      <a:pt x="60" y="27"/>
                    </a:cubicBezTo>
                    <a:cubicBezTo>
                      <a:pt x="63" y="28"/>
                      <a:pt x="63" y="28"/>
                      <a:pt x="63" y="28"/>
                    </a:cubicBezTo>
                    <a:cubicBezTo>
                      <a:pt x="63" y="28"/>
                      <a:pt x="64" y="28"/>
                      <a:pt x="65" y="28"/>
                    </a:cubicBezTo>
                    <a:cubicBezTo>
                      <a:pt x="65" y="28"/>
                      <a:pt x="68" y="29"/>
                      <a:pt x="68" y="29"/>
                    </a:cubicBezTo>
                    <a:cubicBezTo>
                      <a:pt x="68" y="29"/>
                      <a:pt x="70" y="29"/>
                      <a:pt x="70" y="30"/>
                    </a:cubicBezTo>
                    <a:cubicBezTo>
                      <a:pt x="71" y="30"/>
                      <a:pt x="71" y="30"/>
                      <a:pt x="72" y="30"/>
                    </a:cubicBezTo>
                    <a:cubicBezTo>
                      <a:pt x="72" y="30"/>
                      <a:pt x="73" y="31"/>
                      <a:pt x="74" y="32"/>
                    </a:cubicBezTo>
                    <a:cubicBezTo>
                      <a:pt x="74" y="32"/>
                      <a:pt x="73" y="33"/>
                      <a:pt x="73" y="34"/>
                    </a:cubicBezTo>
                    <a:cubicBezTo>
                      <a:pt x="72" y="34"/>
                      <a:pt x="73" y="35"/>
                      <a:pt x="73" y="35"/>
                    </a:cubicBezTo>
                    <a:cubicBezTo>
                      <a:pt x="73" y="35"/>
                      <a:pt x="75" y="35"/>
                      <a:pt x="75" y="36"/>
                    </a:cubicBezTo>
                    <a:cubicBezTo>
                      <a:pt x="76" y="36"/>
                      <a:pt x="75" y="37"/>
                      <a:pt x="75" y="37"/>
                    </a:cubicBezTo>
                    <a:cubicBezTo>
                      <a:pt x="75" y="37"/>
                      <a:pt x="75" y="39"/>
                      <a:pt x="75" y="40"/>
                    </a:cubicBezTo>
                    <a:cubicBezTo>
                      <a:pt x="75" y="40"/>
                      <a:pt x="76" y="38"/>
                      <a:pt x="76" y="38"/>
                    </a:cubicBezTo>
                    <a:cubicBezTo>
                      <a:pt x="76" y="38"/>
                      <a:pt x="77" y="37"/>
                      <a:pt x="77" y="36"/>
                    </a:cubicBezTo>
                    <a:cubicBezTo>
                      <a:pt x="77" y="35"/>
                      <a:pt x="78" y="34"/>
                      <a:pt x="78" y="34"/>
                    </a:cubicBezTo>
                    <a:cubicBezTo>
                      <a:pt x="80" y="31"/>
                      <a:pt x="80" y="31"/>
                      <a:pt x="80" y="31"/>
                    </a:cubicBezTo>
                    <a:cubicBezTo>
                      <a:pt x="82" y="29"/>
                      <a:pt x="82" y="29"/>
                      <a:pt x="82" y="29"/>
                    </a:cubicBezTo>
                    <a:cubicBezTo>
                      <a:pt x="82" y="29"/>
                      <a:pt x="85" y="28"/>
                      <a:pt x="86" y="28"/>
                    </a:cubicBezTo>
                    <a:cubicBezTo>
                      <a:pt x="87" y="27"/>
                      <a:pt x="86" y="27"/>
                      <a:pt x="87" y="27"/>
                    </a:cubicBezTo>
                    <a:cubicBezTo>
                      <a:pt x="87" y="27"/>
                      <a:pt x="87" y="25"/>
                      <a:pt x="87" y="25"/>
                    </a:cubicBezTo>
                    <a:lnTo>
                      <a:pt x="85" y="24"/>
                    </a:ln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241" name="Freeform 204"/>
              <p:cNvSpPr>
                <a:spLocks/>
              </p:cNvSpPr>
              <p:nvPr/>
            </p:nvSpPr>
            <p:spPr bwMode="auto">
              <a:xfrm>
                <a:off x="3411" y="2835"/>
                <a:ext cx="403" cy="387"/>
              </a:xfrm>
              <a:custGeom>
                <a:avLst/>
                <a:gdLst>
                  <a:gd name="T0" fmla="*/ 143 w 201"/>
                  <a:gd name="T1" fmla="*/ 176 h 193"/>
                  <a:gd name="T2" fmla="*/ 129 w 201"/>
                  <a:gd name="T3" fmla="*/ 165 h 193"/>
                  <a:gd name="T4" fmla="*/ 142 w 201"/>
                  <a:gd name="T5" fmla="*/ 164 h 193"/>
                  <a:gd name="T6" fmla="*/ 153 w 201"/>
                  <a:gd name="T7" fmla="*/ 177 h 193"/>
                  <a:gd name="T8" fmla="*/ 157 w 201"/>
                  <a:gd name="T9" fmla="*/ 167 h 193"/>
                  <a:gd name="T10" fmla="*/ 145 w 201"/>
                  <a:gd name="T11" fmla="*/ 155 h 193"/>
                  <a:gd name="T12" fmla="*/ 128 w 201"/>
                  <a:gd name="T13" fmla="*/ 147 h 193"/>
                  <a:gd name="T14" fmla="*/ 111 w 201"/>
                  <a:gd name="T15" fmla="*/ 138 h 193"/>
                  <a:gd name="T16" fmla="*/ 111 w 201"/>
                  <a:gd name="T17" fmla="*/ 150 h 193"/>
                  <a:gd name="T18" fmla="*/ 115 w 201"/>
                  <a:gd name="T19" fmla="*/ 159 h 193"/>
                  <a:gd name="T20" fmla="*/ 106 w 201"/>
                  <a:gd name="T21" fmla="*/ 155 h 193"/>
                  <a:gd name="T22" fmla="*/ 93 w 201"/>
                  <a:gd name="T23" fmla="*/ 151 h 193"/>
                  <a:gd name="T24" fmla="*/ 96 w 201"/>
                  <a:gd name="T25" fmla="*/ 147 h 193"/>
                  <a:gd name="T26" fmla="*/ 98 w 201"/>
                  <a:gd name="T27" fmla="*/ 136 h 193"/>
                  <a:gd name="T28" fmla="*/ 101 w 201"/>
                  <a:gd name="T29" fmla="*/ 127 h 193"/>
                  <a:gd name="T30" fmla="*/ 106 w 201"/>
                  <a:gd name="T31" fmla="*/ 135 h 193"/>
                  <a:gd name="T32" fmla="*/ 99 w 201"/>
                  <a:gd name="T33" fmla="*/ 120 h 193"/>
                  <a:gd name="T34" fmla="*/ 90 w 201"/>
                  <a:gd name="T35" fmla="*/ 109 h 193"/>
                  <a:gd name="T36" fmla="*/ 76 w 201"/>
                  <a:gd name="T37" fmla="*/ 96 h 193"/>
                  <a:gd name="T38" fmla="*/ 79 w 201"/>
                  <a:gd name="T39" fmla="*/ 76 h 193"/>
                  <a:gd name="T40" fmla="*/ 84 w 201"/>
                  <a:gd name="T41" fmla="*/ 81 h 193"/>
                  <a:gd name="T42" fmla="*/ 102 w 201"/>
                  <a:gd name="T43" fmla="*/ 91 h 193"/>
                  <a:gd name="T44" fmla="*/ 114 w 201"/>
                  <a:gd name="T45" fmla="*/ 97 h 193"/>
                  <a:gd name="T46" fmla="*/ 106 w 201"/>
                  <a:gd name="T47" fmla="*/ 91 h 193"/>
                  <a:gd name="T48" fmla="*/ 110 w 201"/>
                  <a:gd name="T49" fmla="*/ 84 h 193"/>
                  <a:gd name="T50" fmla="*/ 124 w 201"/>
                  <a:gd name="T51" fmla="*/ 93 h 193"/>
                  <a:gd name="T52" fmla="*/ 113 w 201"/>
                  <a:gd name="T53" fmla="*/ 80 h 193"/>
                  <a:gd name="T54" fmla="*/ 122 w 201"/>
                  <a:gd name="T55" fmla="*/ 78 h 193"/>
                  <a:gd name="T56" fmla="*/ 138 w 201"/>
                  <a:gd name="T57" fmla="*/ 82 h 193"/>
                  <a:gd name="T58" fmla="*/ 123 w 201"/>
                  <a:gd name="T59" fmla="*/ 71 h 193"/>
                  <a:gd name="T60" fmla="*/ 115 w 201"/>
                  <a:gd name="T61" fmla="*/ 67 h 193"/>
                  <a:gd name="T62" fmla="*/ 123 w 201"/>
                  <a:gd name="T63" fmla="*/ 57 h 193"/>
                  <a:gd name="T64" fmla="*/ 146 w 201"/>
                  <a:gd name="T65" fmla="*/ 46 h 193"/>
                  <a:gd name="T66" fmla="*/ 163 w 201"/>
                  <a:gd name="T67" fmla="*/ 43 h 193"/>
                  <a:gd name="T68" fmla="*/ 195 w 201"/>
                  <a:gd name="T69" fmla="*/ 36 h 193"/>
                  <a:gd name="T70" fmla="*/ 197 w 201"/>
                  <a:gd name="T71" fmla="*/ 9 h 193"/>
                  <a:gd name="T72" fmla="*/ 182 w 201"/>
                  <a:gd name="T73" fmla="*/ 9 h 193"/>
                  <a:gd name="T74" fmla="*/ 163 w 201"/>
                  <a:gd name="T75" fmla="*/ 24 h 193"/>
                  <a:gd name="T76" fmla="*/ 132 w 201"/>
                  <a:gd name="T77" fmla="*/ 23 h 193"/>
                  <a:gd name="T78" fmla="*/ 113 w 201"/>
                  <a:gd name="T79" fmla="*/ 27 h 193"/>
                  <a:gd name="T80" fmla="*/ 84 w 201"/>
                  <a:gd name="T81" fmla="*/ 39 h 193"/>
                  <a:gd name="T82" fmla="*/ 47 w 201"/>
                  <a:gd name="T83" fmla="*/ 57 h 193"/>
                  <a:gd name="T84" fmla="*/ 23 w 201"/>
                  <a:gd name="T85" fmla="*/ 71 h 193"/>
                  <a:gd name="T86" fmla="*/ 22 w 201"/>
                  <a:gd name="T87" fmla="*/ 78 h 193"/>
                  <a:gd name="T88" fmla="*/ 17 w 201"/>
                  <a:gd name="T89" fmla="*/ 95 h 193"/>
                  <a:gd name="T90" fmla="*/ 3 w 201"/>
                  <a:gd name="T91" fmla="*/ 118 h 193"/>
                  <a:gd name="T92" fmla="*/ 4 w 201"/>
                  <a:gd name="T93" fmla="*/ 126 h 193"/>
                  <a:gd name="T94" fmla="*/ 7 w 201"/>
                  <a:gd name="T95" fmla="*/ 144 h 193"/>
                  <a:gd name="T96" fmla="*/ 22 w 201"/>
                  <a:gd name="T97" fmla="*/ 156 h 193"/>
                  <a:gd name="T98" fmla="*/ 38 w 201"/>
                  <a:gd name="T99" fmla="*/ 156 h 193"/>
                  <a:gd name="T100" fmla="*/ 23 w 201"/>
                  <a:gd name="T101" fmla="*/ 164 h 193"/>
                  <a:gd name="T102" fmla="*/ 25 w 201"/>
                  <a:gd name="T103" fmla="*/ 168 h 193"/>
                  <a:gd name="T104" fmla="*/ 35 w 201"/>
                  <a:gd name="T105" fmla="*/ 170 h 193"/>
                  <a:gd name="T106" fmla="*/ 48 w 201"/>
                  <a:gd name="T107" fmla="*/ 175 h 193"/>
                  <a:gd name="T108" fmla="*/ 70 w 201"/>
                  <a:gd name="T109" fmla="*/ 175 h 193"/>
                  <a:gd name="T110" fmla="*/ 88 w 201"/>
                  <a:gd name="T111" fmla="*/ 170 h 193"/>
                  <a:gd name="T112" fmla="*/ 104 w 201"/>
                  <a:gd name="T113" fmla="*/ 177 h 193"/>
                  <a:gd name="T114" fmla="*/ 108 w 201"/>
                  <a:gd name="T115" fmla="*/ 181 h 193"/>
                  <a:gd name="T116" fmla="*/ 113 w 201"/>
                  <a:gd name="T117" fmla="*/ 188 h 193"/>
                  <a:gd name="T118" fmla="*/ 127 w 201"/>
                  <a:gd name="T119" fmla="*/ 179 h 193"/>
                  <a:gd name="T120" fmla="*/ 129 w 201"/>
                  <a:gd name="T121" fmla="*/ 184 h 193"/>
                  <a:gd name="T122" fmla="*/ 141 w 201"/>
                  <a:gd name="T123" fmla="*/ 188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1" h="193">
                    <a:moveTo>
                      <a:pt x="149" y="188"/>
                    </a:moveTo>
                    <a:cubicBezTo>
                      <a:pt x="148" y="188"/>
                      <a:pt x="148" y="188"/>
                      <a:pt x="148" y="188"/>
                    </a:cubicBezTo>
                    <a:cubicBezTo>
                      <a:pt x="148" y="185"/>
                      <a:pt x="148" y="185"/>
                      <a:pt x="148" y="185"/>
                    </a:cubicBezTo>
                    <a:cubicBezTo>
                      <a:pt x="147" y="184"/>
                      <a:pt x="147" y="184"/>
                      <a:pt x="147" y="184"/>
                    </a:cubicBezTo>
                    <a:cubicBezTo>
                      <a:pt x="145" y="181"/>
                      <a:pt x="145" y="181"/>
                      <a:pt x="145" y="181"/>
                    </a:cubicBezTo>
                    <a:cubicBezTo>
                      <a:pt x="143" y="176"/>
                      <a:pt x="143" y="176"/>
                      <a:pt x="143" y="176"/>
                    </a:cubicBezTo>
                    <a:cubicBezTo>
                      <a:pt x="143" y="176"/>
                      <a:pt x="142" y="172"/>
                      <a:pt x="142" y="172"/>
                    </a:cubicBezTo>
                    <a:cubicBezTo>
                      <a:pt x="142" y="171"/>
                      <a:pt x="141" y="170"/>
                      <a:pt x="141" y="170"/>
                    </a:cubicBezTo>
                    <a:cubicBezTo>
                      <a:pt x="141" y="166"/>
                      <a:pt x="141" y="166"/>
                      <a:pt x="141" y="166"/>
                    </a:cubicBezTo>
                    <a:cubicBezTo>
                      <a:pt x="136" y="165"/>
                      <a:pt x="136" y="165"/>
                      <a:pt x="136" y="165"/>
                    </a:cubicBezTo>
                    <a:cubicBezTo>
                      <a:pt x="133" y="165"/>
                      <a:pt x="133" y="165"/>
                      <a:pt x="133" y="165"/>
                    </a:cubicBezTo>
                    <a:cubicBezTo>
                      <a:pt x="129" y="165"/>
                      <a:pt x="129" y="165"/>
                      <a:pt x="129" y="165"/>
                    </a:cubicBezTo>
                    <a:cubicBezTo>
                      <a:pt x="129" y="163"/>
                      <a:pt x="129" y="163"/>
                      <a:pt x="129" y="163"/>
                    </a:cubicBezTo>
                    <a:cubicBezTo>
                      <a:pt x="131" y="163"/>
                      <a:pt x="131" y="163"/>
                      <a:pt x="131" y="163"/>
                    </a:cubicBezTo>
                    <a:cubicBezTo>
                      <a:pt x="131" y="163"/>
                      <a:pt x="134" y="163"/>
                      <a:pt x="135" y="163"/>
                    </a:cubicBezTo>
                    <a:cubicBezTo>
                      <a:pt x="136" y="163"/>
                      <a:pt x="137" y="162"/>
                      <a:pt x="137" y="162"/>
                    </a:cubicBezTo>
                    <a:cubicBezTo>
                      <a:pt x="140" y="161"/>
                      <a:pt x="140" y="161"/>
                      <a:pt x="140" y="161"/>
                    </a:cubicBezTo>
                    <a:cubicBezTo>
                      <a:pt x="142" y="164"/>
                      <a:pt x="142" y="164"/>
                      <a:pt x="142" y="164"/>
                    </a:cubicBezTo>
                    <a:cubicBezTo>
                      <a:pt x="144" y="166"/>
                      <a:pt x="144" y="166"/>
                      <a:pt x="144" y="166"/>
                    </a:cubicBezTo>
                    <a:cubicBezTo>
                      <a:pt x="147" y="168"/>
                      <a:pt x="147" y="168"/>
                      <a:pt x="147" y="168"/>
                    </a:cubicBezTo>
                    <a:cubicBezTo>
                      <a:pt x="147" y="172"/>
                      <a:pt x="147" y="172"/>
                      <a:pt x="147" y="172"/>
                    </a:cubicBezTo>
                    <a:cubicBezTo>
                      <a:pt x="147" y="172"/>
                      <a:pt x="152" y="173"/>
                      <a:pt x="153" y="174"/>
                    </a:cubicBezTo>
                    <a:cubicBezTo>
                      <a:pt x="153" y="174"/>
                      <a:pt x="153" y="174"/>
                      <a:pt x="153" y="174"/>
                    </a:cubicBezTo>
                    <a:cubicBezTo>
                      <a:pt x="153" y="177"/>
                      <a:pt x="153" y="177"/>
                      <a:pt x="153" y="177"/>
                    </a:cubicBezTo>
                    <a:cubicBezTo>
                      <a:pt x="153" y="177"/>
                      <a:pt x="156" y="176"/>
                      <a:pt x="157" y="176"/>
                    </a:cubicBezTo>
                    <a:cubicBezTo>
                      <a:pt x="157" y="176"/>
                      <a:pt x="160" y="176"/>
                      <a:pt x="160" y="176"/>
                    </a:cubicBezTo>
                    <a:cubicBezTo>
                      <a:pt x="161" y="176"/>
                      <a:pt x="163" y="174"/>
                      <a:pt x="163" y="174"/>
                    </a:cubicBezTo>
                    <a:cubicBezTo>
                      <a:pt x="164" y="174"/>
                      <a:pt x="163" y="170"/>
                      <a:pt x="163" y="170"/>
                    </a:cubicBezTo>
                    <a:cubicBezTo>
                      <a:pt x="163" y="170"/>
                      <a:pt x="160" y="168"/>
                      <a:pt x="160" y="167"/>
                    </a:cubicBezTo>
                    <a:cubicBezTo>
                      <a:pt x="159" y="167"/>
                      <a:pt x="157" y="167"/>
                      <a:pt x="157" y="167"/>
                    </a:cubicBezTo>
                    <a:cubicBezTo>
                      <a:pt x="157" y="167"/>
                      <a:pt x="155" y="168"/>
                      <a:pt x="154" y="168"/>
                    </a:cubicBezTo>
                    <a:cubicBezTo>
                      <a:pt x="154" y="168"/>
                      <a:pt x="153" y="168"/>
                      <a:pt x="153" y="169"/>
                    </a:cubicBezTo>
                    <a:cubicBezTo>
                      <a:pt x="152" y="169"/>
                      <a:pt x="151" y="167"/>
                      <a:pt x="150" y="166"/>
                    </a:cubicBezTo>
                    <a:cubicBezTo>
                      <a:pt x="150" y="165"/>
                      <a:pt x="147" y="162"/>
                      <a:pt x="147" y="162"/>
                    </a:cubicBezTo>
                    <a:cubicBezTo>
                      <a:pt x="147" y="161"/>
                      <a:pt x="145" y="158"/>
                      <a:pt x="145" y="158"/>
                    </a:cubicBezTo>
                    <a:cubicBezTo>
                      <a:pt x="145" y="157"/>
                      <a:pt x="145" y="155"/>
                      <a:pt x="145" y="155"/>
                    </a:cubicBezTo>
                    <a:cubicBezTo>
                      <a:pt x="145" y="155"/>
                      <a:pt x="144" y="152"/>
                      <a:pt x="144" y="151"/>
                    </a:cubicBezTo>
                    <a:cubicBezTo>
                      <a:pt x="143" y="151"/>
                      <a:pt x="141" y="149"/>
                      <a:pt x="141" y="149"/>
                    </a:cubicBezTo>
                    <a:cubicBezTo>
                      <a:pt x="140" y="148"/>
                      <a:pt x="140" y="148"/>
                      <a:pt x="140" y="148"/>
                    </a:cubicBezTo>
                    <a:cubicBezTo>
                      <a:pt x="136" y="149"/>
                      <a:pt x="136" y="149"/>
                      <a:pt x="136" y="149"/>
                    </a:cubicBezTo>
                    <a:cubicBezTo>
                      <a:pt x="131" y="149"/>
                      <a:pt x="131" y="149"/>
                      <a:pt x="131" y="149"/>
                    </a:cubicBezTo>
                    <a:cubicBezTo>
                      <a:pt x="128" y="147"/>
                      <a:pt x="128" y="147"/>
                      <a:pt x="128" y="147"/>
                    </a:cubicBezTo>
                    <a:cubicBezTo>
                      <a:pt x="128" y="147"/>
                      <a:pt x="126" y="147"/>
                      <a:pt x="126" y="147"/>
                    </a:cubicBezTo>
                    <a:cubicBezTo>
                      <a:pt x="125" y="147"/>
                      <a:pt x="121" y="145"/>
                      <a:pt x="121" y="145"/>
                    </a:cubicBezTo>
                    <a:cubicBezTo>
                      <a:pt x="121" y="145"/>
                      <a:pt x="117" y="144"/>
                      <a:pt x="116" y="144"/>
                    </a:cubicBezTo>
                    <a:cubicBezTo>
                      <a:pt x="116" y="143"/>
                      <a:pt x="115" y="142"/>
                      <a:pt x="115" y="141"/>
                    </a:cubicBezTo>
                    <a:cubicBezTo>
                      <a:pt x="114" y="140"/>
                      <a:pt x="113" y="139"/>
                      <a:pt x="113" y="139"/>
                    </a:cubicBezTo>
                    <a:cubicBezTo>
                      <a:pt x="113" y="139"/>
                      <a:pt x="112" y="138"/>
                      <a:pt x="111" y="138"/>
                    </a:cubicBezTo>
                    <a:cubicBezTo>
                      <a:pt x="110" y="138"/>
                      <a:pt x="109" y="139"/>
                      <a:pt x="108" y="139"/>
                    </a:cubicBezTo>
                    <a:cubicBezTo>
                      <a:pt x="108" y="139"/>
                      <a:pt x="105" y="139"/>
                      <a:pt x="105" y="139"/>
                    </a:cubicBezTo>
                    <a:cubicBezTo>
                      <a:pt x="104" y="138"/>
                      <a:pt x="104" y="141"/>
                      <a:pt x="104" y="141"/>
                    </a:cubicBezTo>
                    <a:cubicBezTo>
                      <a:pt x="103" y="142"/>
                      <a:pt x="102" y="145"/>
                      <a:pt x="102" y="145"/>
                    </a:cubicBezTo>
                    <a:cubicBezTo>
                      <a:pt x="106" y="147"/>
                      <a:pt x="106" y="147"/>
                      <a:pt x="106" y="147"/>
                    </a:cubicBezTo>
                    <a:cubicBezTo>
                      <a:pt x="111" y="150"/>
                      <a:pt x="111" y="150"/>
                      <a:pt x="111" y="150"/>
                    </a:cubicBezTo>
                    <a:cubicBezTo>
                      <a:pt x="115" y="150"/>
                      <a:pt x="115" y="150"/>
                      <a:pt x="115" y="150"/>
                    </a:cubicBezTo>
                    <a:cubicBezTo>
                      <a:pt x="115" y="150"/>
                      <a:pt x="119" y="153"/>
                      <a:pt x="119" y="154"/>
                    </a:cubicBezTo>
                    <a:cubicBezTo>
                      <a:pt x="120" y="154"/>
                      <a:pt x="122" y="156"/>
                      <a:pt x="122" y="156"/>
                    </a:cubicBezTo>
                    <a:cubicBezTo>
                      <a:pt x="125" y="158"/>
                      <a:pt x="125" y="158"/>
                      <a:pt x="125" y="158"/>
                    </a:cubicBezTo>
                    <a:cubicBezTo>
                      <a:pt x="125" y="158"/>
                      <a:pt x="118" y="160"/>
                      <a:pt x="118" y="160"/>
                    </a:cubicBezTo>
                    <a:cubicBezTo>
                      <a:pt x="117" y="160"/>
                      <a:pt x="116" y="159"/>
                      <a:pt x="115" y="159"/>
                    </a:cubicBezTo>
                    <a:cubicBezTo>
                      <a:pt x="114" y="159"/>
                      <a:pt x="114" y="157"/>
                      <a:pt x="114" y="157"/>
                    </a:cubicBezTo>
                    <a:cubicBezTo>
                      <a:pt x="113" y="155"/>
                      <a:pt x="113" y="155"/>
                      <a:pt x="113" y="155"/>
                    </a:cubicBezTo>
                    <a:cubicBezTo>
                      <a:pt x="113" y="155"/>
                      <a:pt x="110" y="154"/>
                      <a:pt x="110" y="154"/>
                    </a:cubicBezTo>
                    <a:cubicBezTo>
                      <a:pt x="109" y="154"/>
                      <a:pt x="109" y="155"/>
                      <a:pt x="108" y="155"/>
                    </a:cubicBezTo>
                    <a:cubicBezTo>
                      <a:pt x="108" y="155"/>
                      <a:pt x="107" y="155"/>
                      <a:pt x="107" y="155"/>
                    </a:cubicBezTo>
                    <a:cubicBezTo>
                      <a:pt x="106" y="155"/>
                      <a:pt x="106" y="155"/>
                      <a:pt x="106" y="155"/>
                    </a:cubicBezTo>
                    <a:cubicBezTo>
                      <a:pt x="106" y="155"/>
                      <a:pt x="105" y="155"/>
                      <a:pt x="104" y="155"/>
                    </a:cubicBezTo>
                    <a:cubicBezTo>
                      <a:pt x="103" y="155"/>
                      <a:pt x="103" y="154"/>
                      <a:pt x="103" y="154"/>
                    </a:cubicBezTo>
                    <a:cubicBezTo>
                      <a:pt x="103" y="154"/>
                      <a:pt x="103" y="153"/>
                      <a:pt x="102" y="152"/>
                    </a:cubicBezTo>
                    <a:cubicBezTo>
                      <a:pt x="101" y="152"/>
                      <a:pt x="100" y="152"/>
                      <a:pt x="99" y="152"/>
                    </a:cubicBezTo>
                    <a:cubicBezTo>
                      <a:pt x="98" y="151"/>
                      <a:pt x="97" y="151"/>
                      <a:pt x="97" y="151"/>
                    </a:cubicBezTo>
                    <a:cubicBezTo>
                      <a:pt x="96" y="151"/>
                      <a:pt x="94" y="151"/>
                      <a:pt x="93" y="151"/>
                    </a:cubicBezTo>
                    <a:cubicBezTo>
                      <a:pt x="93" y="151"/>
                      <a:pt x="92" y="151"/>
                      <a:pt x="89" y="151"/>
                    </a:cubicBezTo>
                    <a:cubicBezTo>
                      <a:pt x="85" y="150"/>
                      <a:pt x="88" y="149"/>
                      <a:pt x="88" y="149"/>
                    </a:cubicBezTo>
                    <a:cubicBezTo>
                      <a:pt x="88" y="148"/>
                      <a:pt x="90" y="148"/>
                      <a:pt x="90" y="148"/>
                    </a:cubicBezTo>
                    <a:cubicBezTo>
                      <a:pt x="90" y="148"/>
                      <a:pt x="92" y="149"/>
                      <a:pt x="92" y="148"/>
                    </a:cubicBezTo>
                    <a:cubicBezTo>
                      <a:pt x="93" y="148"/>
                      <a:pt x="93" y="148"/>
                      <a:pt x="93" y="148"/>
                    </a:cubicBezTo>
                    <a:cubicBezTo>
                      <a:pt x="93" y="148"/>
                      <a:pt x="95" y="147"/>
                      <a:pt x="96" y="147"/>
                    </a:cubicBezTo>
                    <a:cubicBezTo>
                      <a:pt x="96" y="147"/>
                      <a:pt x="97" y="146"/>
                      <a:pt x="97" y="146"/>
                    </a:cubicBezTo>
                    <a:cubicBezTo>
                      <a:pt x="100" y="143"/>
                      <a:pt x="100" y="143"/>
                      <a:pt x="100" y="143"/>
                    </a:cubicBezTo>
                    <a:cubicBezTo>
                      <a:pt x="101" y="141"/>
                      <a:pt x="101" y="141"/>
                      <a:pt x="101" y="141"/>
                    </a:cubicBezTo>
                    <a:cubicBezTo>
                      <a:pt x="101" y="139"/>
                      <a:pt x="101" y="139"/>
                      <a:pt x="101" y="139"/>
                    </a:cubicBezTo>
                    <a:cubicBezTo>
                      <a:pt x="99" y="138"/>
                      <a:pt x="99" y="138"/>
                      <a:pt x="99" y="138"/>
                    </a:cubicBezTo>
                    <a:cubicBezTo>
                      <a:pt x="99" y="138"/>
                      <a:pt x="98" y="137"/>
                      <a:pt x="98" y="136"/>
                    </a:cubicBezTo>
                    <a:cubicBezTo>
                      <a:pt x="98" y="136"/>
                      <a:pt x="96" y="135"/>
                      <a:pt x="96" y="135"/>
                    </a:cubicBezTo>
                    <a:cubicBezTo>
                      <a:pt x="92" y="133"/>
                      <a:pt x="92" y="133"/>
                      <a:pt x="92" y="133"/>
                    </a:cubicBezTo>
                    <a:cubicBezTo>
                      <a:pt x="93" y="131"/>
                      <a:pt x="93" y="131"/>
                      <a:pt x="93" y="131"/>
                    </a:cubicBezTo>
                    <a:cubicBezTo>
                      <a:pt x="93" y="131"/>
                      <a:pt x="96" y="128"/>
                      <a:pt x="97" y="128"/>
                    </a:cubicBezTo>
                    <a:cubicBezTo>
                      <a:pt x="97" y="127"/>
                      <a:pt x="99" y="127"/>
                      <a:pt x="99" y="127"/>
                    </a:cubicBezTo>
                    <a:cubicBezTo>
                      <a:pt x="101" y="127"/>
                      <a:pt x="101" y="127"/>
                      <a:pt x="101" y="127"/>
                    </a:cubicBezTo>
                    <a:cubicBezTo>
                      <a:pt x="103" y="129"/>
                      <a:pt x="103" y="129"/>
                      <a:pt x="103" y="129"/>
                    </a:cubicBezTo>
                    <a:cubicBezTo>
                      <a:pt x="103" y="129"/>
                      <a:pt x="105" y="130"/>
                      <a:pt x="106" y="131"/>
                    </a:cubicBezTo>
                    <a:cubicBezTo>
                      <a:pt x="106" y="131"/>
                      <a:pt x="107" y="133"/>
                      <a:pt x="107" y="133"/>
                    </a:cubicBezTo>
                    <a:cubicBezTo>
                      <a:pt x="107" y="133"/>
                      <a:pt x="104" y="134"/>
                      <a:pt x="104" y="135"/>
                    </a:cubicBezTo>
                    <a:cubicBezTo>
                      <a:pt x="103" y="135"/>
                      <a:pt x="104" y="136"/>
                      <a:pt x="104" y="136"/>
                    </a:cubicBezTo>
                    <a:cubicBezTo>
                      <a:pt x="104" y="136"/>
                      <a:pt x="105" y="135"/>
                      <a:pt x="106" y="135"/>
                    </a:cubicBezTo>
                    <a:cubicBezTo>
                      <a:pt x="106" y="135"/>
                      <a:pt x="108" y="134"/>
                      <a:pt x="108" y="134"/>
                    </a:cubicBezTo>
                    <a:cubicBezTo>
                      <a:pt x="109" y="132"/>
                      <a:pt x="109" y="132"/>
                      <a:pt x="109" y="132"/>
                    </a:cubicBezTo>
                    <a:cubicBezTo>
                      <a:pt x="110" y="129"/>
                      <a:pt x="110" y="129"/>
                      <a:pt x="110" y="129"/>
                    </a:cubicBezTo>
                    <a:cubicBezTo>
                      <a:pt x="107" y="127"/>
                      <a:pt x="107" y="127"/>
                      <a:pt x="107" y="127"/>
                    </a:cubicBezTo>
                    <a:cubicBezTo>
                      <a:pt x="104" y="123"/>
                      <a:pt x="104" y="123"/>
                      <a:pt x="104" y="123"/>
                    </a:cubicBezTo>
                    <a:cubicBezTo>
                      <a:pt x="99" y="120"/>
                      <a:pt x="99" y="120"/>
                      <a:pt x="99" y="120"/>
                    </a:cubicBezTo>
                    <a:cubicBezTo>
                      <a:pt x="99" y="120"/>
                      <a:pt x="97" y="119"/>
                      <a:pt x="97" y="119"/>
                    </a:cubicBezTo>
                    <a:cubicBezTo>
                      <a:pt x="96" y="119"/>
                      <a:pt x="96" y="118"/>
                      <a:pt x="94" y="117"/>
                    </a:cubicBezTo>
                    <a:cubicBezTo>
                      <a:pt x="92" y="115"/>
                      <a:pt x="93" y="115"/>
                      <a:pt x="93" y="114"/>
                    </a:cubicBezTo>
                    <a:cubicBezTo>
                      <a:pt x="93" y="114"/>
                      <a:pt x="92" y="114"/>
                      <a:pt x="91" y="113"/>
                    </a:cubicBezTo>
                    <a:cubicBezTo>
                      <a:pt x="91" y="113"/>
                      <a:pt x="90" y="112"/>
                      <a:pt x="90" y="112"/>
                    </a:cubicBezTo>
                    <a:cubicBezTo>
                      <a:pt x="90" y="112"/>
                      <a:pt x="90" y="110"/>
                      <a:pt x="90" y="109"/>
                    </a:cubicBezTo>
                    <a:cubicBezTo>
                      <a:pt x="89" y="107"/>
                      <a:pt x="87" y="107"/>
                      <a:pt x="86" y="107"/>
                    </a:cubicBezTo>
                    <a:cubicBezTo>
                      <a:pt x="86" y="106"/>
                      <a:pt x="85" y="105"/>
                      <a:pt x="85" y="105"/>
                    </a:cubicBezTo>
                    <a:cubicBezTo>
                      <a:pt x="83" y="102"/>
                      <a:pt x="83" y="102"/>
                      <a:pt x="83" y="102"/>
                    </a:cubicBezTo>
                    <a:cubicBezTo>
                      <a:pt x="83" y="102"/>
                      <a:pt x="82" y="101"/>
                      <a:pt x="81" y="100"/>
                    </a:cubicBezTo>
                    <a:cubicBezTo>
                      <a:pt x="79" y="100"/>
                      <a:pt x="79" y="100"/>
                      <a:pt x="78" y="99"/>
                    </a:cubicBezTo>
                    <a:cubicBezTo>
                      <a:pt x="77" y="98"/>
                      <a:pt x="77" y="97"/>
                      <a:pt x="76" y="96"/>
                    </a:cubicBezTo>
                    <a:cubicBezTo>
                      <a:pt x="76" y="95"/>
                      <a:pt x="76" y="93"/>
                      <a:pt x="76" y="92"/>
                    </a:cubicBezTo>
                    <a:cubicBezTo>
                      <a:pt x="76" y="92"/>
                      <a:pt x="77" y="88"/>
                      <a:pt x="77" y="88"/>
                    </a:cubicBezTo>
                    <a:cubicBezTo>
                      <a:pt x="77" y="84"/>
                      <a:pt x="77" y="84"/>
                      <a:pt x="77" y="84"/>
                    </a:cubicBezTo>
                    <a:cubicBezTo>
                      <a:pt x="74" y="81"/>
                      <a:pt x="74" y="81"/>
                      <a:pt x="74" y="81"/>
                    </a:cubicBezTo>
                    <a:cubicBezTo>
                      <a:pt x="76" y="78"/>
                      <a:pt x="76" y="78"/>
                      <a:pt x="76" y="78"/>
                    </a:cubicBezTo>
                    <a:cubicBezTo>
                      <a:pt x="79" y="76"/>
                      <a:pt x="79" y="76"/>
                      <a:pt x="79" y="76"/>
                    </a:cubicBezTo>
                    <a:cubicBezTo>
                      <a:pt x="80" y="74"/>
                      <a:pt x="80" y="74"/>
                      <a:pt x="80" y="74"/>
                    </a:cubicBezTo>
                    <a:cubicBezTo>
                      <a:pt x="84" y="71"/>
                      <a:pt x="84" y="71"/>
                      <a:pt x="84" y="71"/>
                    </a:cubicBezTo>
                    <a:cubicBezTo>
                      <a:pt x="86" y="73"/>
                      <a:pt x="86" y="73"/>
                      <a:pt x="86" y="73"/>
                    </a:cubicBezTo>
                    <a:cubicBezTo>
                      <a:pt x="86" y="76"/>
                      <a:pt x="86" y="76"/>
                      <a:pt x="86" y="76"/>
                    </a:cubicBezTo>
                    <a:cubicBezTo>
                      <a:pt x="83" y="78"/>
                      <a:pt x="83" y="78"/>
                      <a:pt x="83" y="78"/>
                    </a:cubicBezTo>
                    <a:cubicBezTo>
                      <a:pt x="84" y="81"/>
                      <a:pt x="84" y="81"/>
                      <a:pt x="84" y="81"/>
                    </a:cubicBezTo>
                    <a:cubicBezTo>
                      <a:pt x="89" y="83"/>
                      <a:pt x="89" y="83"/>
                      <a:pt x="89" y="83"/>
                    </a:cubicBezTo>
                    <a:cubicBezTo>
                      <a:pt x="94" y="85"/>
                      <a:pt x="94" y="85"/>
                      <a:pt x="94" y="85"/>
                    </a:cubicBezTo>
                    <a:cubicBezTo>
                      <a:pt x="98" y="85"/>
                      <a:pt x="98" y="85"/>
                      <a:pt x="98" y="85"/>
                    </a:cubicBezTo>
                    <a:cubicBezTo>
                      <a:pt x="101" y="87"/>
                      <a:pt x="101" y="87"/>
                      <a:pt x="101" y="87"/>
                    </a:cubicBezTo>
                    <a:cubicBezTo>
                      <a:pt x="102" y="90"/>
                      <a:pt x="102" y="90"/>
                      <a:pt x="102" y="90"/>
                    </a:cubicBezTo>
                    <a:cubicBezTo>
                      <a:pt x="102" y="91"/>
                      <a:pt x="102" y="91"/>
                      <a:pt x="102" y="91"/>
                    </a:cubicBezTo>
                    <a:cubicBezTo>
                      <a:pt x="101" y="93"/>
                      <a:pt x="101" y="93"/>
                      <a:pt x="101" y="93"/>
                    </a:cubicBezTo>
                    <a:cubicBezTo>
                      <a:pt x="101" y="93"/>
                      <a:pt x="102" y="95"/>
                      <a:pt x="103" y="97"/>
                    </a:cubicBezTo>
                    <a:cubicBezTo>
                      <a:pt x="104" y="98"/>
                      <a:pt x="105" y="97"/>
                      <a:pt x="105" y="97"/>
                    </a:cubicBezTo>
                    <a:cubicBezTo>
                      <a:pt x="105" y="97"/>
                      <a:pt x="108" y="96"/>
                      <a:pt x="108" y="96"/>
                    </a:cubicBezTo>
                    <a:cubicBezTo>
                      <a:pt x="108" y="96"/>
                      <a:pt x="110" y="97"/>
                      <a:pt x="110" y="97"/>
                    </a:cubicBezTo>
                    <a:cubicBezTo>
                      <a:pt x="110" y="97"/>
                      <a:pt x="113" y="97"/>
                      <a:pt x="114" y="97"/>
                    </a:cubicBezTo>
                    <a:cubicBezTo>
                      <a:pt x="115" y="97"/>
                      <a:pt x="117" y="96"/>
                      <a:pt x="117" y="96"/>
                    </a:cubicBezTo>
                    <a:cubicBezTo>
                      <a:pt x="116" y="95"/>
                      <a:pt x="116" y="95"/>
                      <a:pt x="116" y="95"/>
                    </a:cubicBezTo>
                    <a:cubicBezTo>
                      <a:pt x="114" y="94"/>
                      <a:pt x="114" y="94"/>
                      <a:pt x="114" y="94"/>
                    </a:cubicBezTo>
                    <a:cubicBezTo>
                      <a:pt x="114" y="94"/>
                      <a:pt x="112" y="93"/>
                      <a:pt x="111" y="93"/>
                    </a:cubicBezTo>
                    <a:cubicBezTo>
                      <a:pt x="109" y="93"/>
                      <a:pt x="109" y="93"/>
                      <a:pt x="109" y="93"/>
                    </a:cubicBezTo>
                    <a:cubicBezTo>
                      <a:pt x="109" y="93"/>
                      <a:pt x="107" y="92"/>
                      <a:pt x="106" y="91"/>
                    </a:cubicBezTo>
                    <a:cubicBezTo>
                      <a:pt x="106" y="90"/>
                      <a:pt x="105" y="90"/>
                      <a:pt x="105" y="90"/>
                    </a:cubicBezTo>
                    <a:cubicBezTo>
                      <a:pt x="105" y="90"/>
                      <a:pt x="102" y="88"/>
                      <a:pt x="102" y="88"/>
                    </a:cubicBezTo>
                    <a:cubicBezTo>
                      <a:pt x="102" y="88"/>
                      <a:pt x="101" y="86"/>
                      <a:pt x="101" y="86"/>
                    </a:cubicBezTo>
                    <a:cubicBezTo>
                      <a:pt x="103" y="83"/>
                      <a:pt x="103" y="83"/>
                      <a:pt x="103" y="83"/>
                    </a:cubicBezTo>
                    <a:cubicBezTo>
                      <a:pt x="105" y="83"/>
                      <a:pt x="105" y="83"/>
                      <a:pt x="105" y="83"/>
                    </a:cubicBezTo>
                    <a:cubicBezTo>
                      <a:pt x="110" y="84"/>
                      <a:pt x="110" y="84"/>
                      <a:pt x="110" y="84"/>
                    </a:cubicBezTo>
                    <a:cubicBezTo>
                      <a:pt x="110" y="84"/>
                      <a:pt x="115" y="86"/>
                      <a:pt x="115" y="86"/>
                    </a:cubicBezTo>
                    <a:cubicBezTo>
                      <a:pt x="115" y="86"/>
                      <a:pt x="117" y="88"/>
                      <a:pt x="117" y="88"/>
                    </a:cubicBezTo>
                    <a:cubicBezTo>
                      <a:pt x="117" y="91"/>
                      <a:pt x="117" y="91"/>
                      <a:pt x="117" y="91"/>
                    </a:cubicBezTo>
                    <a:cubicBezTo>
                      <a:pt x="120" y="92"/>
                      <a:pt x="120" y="92"/>
                      <a:pt x="120" y="92"/>
                    </a:cubicBezTo>
                    <a:cubicBezTo>
                      <a:pt x="120" y="92"/>
                      <a:pt x="121" y="93"/>
                      <a:pt x="123" y="93"/>
                    </a:cubicBezTo>
                    <a:cubicBezTo>
                      <a:pt x="124" y="94"/>
                      <a:pt x="124" y="93"/>
                      <a:pt x="124" y="93"/>
                    </a:cubicBezTo>
                    <a:cubicBezTo>
                      <a:pt x="125" y="90"/>
                      <a:pt x="125" y="90"/>
                      <a:pt x="125" y="90"/>
                    </a:cubicBezTo>
                    <a:cubicBezTo>
                      <a:pt x="125" y="88"/>
                      <a:pt x="125" y="88"/>
                      <a:pt x="125" y="88"/>
                    </a:cubicBezTo>
                    <a:cubicBezTo>
                      <a:pt x="125" y="88"/>
                      <a:pt x="123" y="85"/>
                      <a:pt x="123" y="85"/>
                    </a:cubicBezTo>
                    <a:cubicBezTo>
                      <a:pt x="122" y="85"/>
                      <a:pt x="118" y="84"/>
                      <a:pt x="118" y="84"/>
                    </a:cubicBezTo>
                    <a:cubicBezTo>
                      <a:pt x="116" y="82"/>
                      <a:pt x="116" y="82"/>
                      <a:pt x="116" y="82"/>
                    </a:cubicBezTo>
                    <a:cubicBezTo>
                      <a:pt x="113" y="80"/>
                      <a:pt x="113" y="80"/>
                      <a:pt x="113" y="80"/>
                    </a:cubicBezTo>
                    <a:cubicBezTo>
                      <a:pt x="113" y="79"/>
                      <a:pt x="113" y="79"/>
                      <a:pt x="113" y="79"/>
                    </a:cubicBezTo>
                    <a:cubicBezTo>
                      <a:pt x="115" y="78"/>
                      <a:pt x="115" y="78"/>
                      <a:pt x="115" y="78"/>
                    </a:cubicBezTo>
                    <a:cubicBezTo>
                      <a:pt x="115" y="78"/>
                      <a:pt x="116" y="77"/>
                      <a:pt x="116" y="76"/>
                    </a:cubicBezTo>
                    <a:cubicBezTo>
                      <a:pt x="116" y="76"/>
                      <a:pt x="117" y="75"/>
                      <a:pt x="117" y="75"/>
                    </a:cubicBezTo>
                    <a:cubicBezTo>
                      <a:pt x="121" y="76"/>
                      <a:pt x="121" y="76"/>
                      <a:pt x="121" y="76"/>
                    </a:cubicBezTo>
                    <a:cubicBezTo>
                      <a:pt x="121" y="76"/>
                      <a:pt x="122" y="78"/>
                      <a:pt x="122" y="78"/>
                    </a:cubicBezTo>
                    <a:cubicBezTo>
                      <a:pt x="122" y="79"/>
                      <a:pt x="124" y="79"/>
                      <a:pt x="125" y="78"/>
                    </a:cubicBezTo>
                    <a:cubicBezTo>
                      <a:pt x="126" y="78"/>
                      <a:pt x="128" y="78"/>
                      <a:pt x="128" y="78"/>
                    </a:cubicBezTo>
                    <a:cubicBezTo>
                      <a:pt x="128" y="78"/>
                      <a:pt x="130" y="79"/>
                      <a:pt x="131" y="79"/>
                    </a:cubicBezTo>
                    <a:cubicBezTo>
                      <a:pt x="131" y="80"/>
                      <a:pt x="132" y="81"/>
                      <a:pt x="132" y="82"/>
                    </a:cubicBezTo>
                    <a:cubicBezTo>
                      <a:pt x="132" y="83"/>
                      <a:pt x="134" y="83"/>
                      <a:pt x="134" y="84"/>
                    </a:cubicBezTo>
                    <a:cubicBezTo>
                      <a:pt x="134" y="84"/>
                      <a:pt x="136" y="83"/>
                      <a:pt x="138" y="82"/>
                    </a:cubicBezTo>
                    <a:cubicBezTo>
                      <a:pt x="139" y="81"/>
                      <a:pt x="135" y="80"/>
                      <a:pt x="135" y="80"/>
                    </a:cubicBezTo>
                    <a:cubicBezTo>
                      <a:pt x="131" y="77"/>
                      <a:pt x="131" y="77"/>
                      <a:pt x="131" y="77"/>
                    </a:cubicBezTo>
                    <a:cubicBezTo>
                      <a:pt x="128" y="75"/>
                      <a:pt x="128" y="75"/>
                      <a:pt x="128" y="75"/>
                    </a:cubicBezTo>
                    <a:cubicBezTo>
                      <a:pt x="128" y="75"/>
                      <a:pt x="126" y="75"/>
                      <a:pt x="125" y="75"/>
                    </a:cubicBezTo>
                    <a:cubicBezTo>
                      <a:pt x="125" y="75"/>
                      <a:pt x="124" y="73"/>
                      <a:pt x="124" y="73"/>
                    </a:cubicBezTo>
                    <a:cubicBezTo>
                      <a:pt x="123" y="71"/>
                      <a:pt x="123" y="71"/>
                      <a:pt x="123" y="71"/>
                    </a:cubicBezTo>
                    <a:cubicBezTo>
                      <a:pt x="123" y="71"/>
                      <a:pt x="122" y="72"/>
                      <a:pt x="122" y="73"/>
                    </a:cubicBezTo>
                    <a:cubicBezTo>
                      <a:pt x="122" y="73"/>
                      <a:pt x="119" y="74"/>
                      <a:pt x="119" y="74"/>
                    </a:cubicBezTo>
                    <a:cubicBezTo>
                      <a:pt x="118" y="75"/>
                      <a:pt x="116" y="74"/>
                      <a:pt x="116" y="74"/>
                    </a:cubicBezTo>
                    <a:cubicBezTo>
                      <a:pt x="116" y="70"/>
                      <a:pt x="116" y="70"/>
                      <a:pt x="116" y="70"/>
                    </a:cubicBezTo>
                    <a:cubicBezTo>
                      <a:pt x="116" y="70"/>
                      <a:pt x="117" y="68"/>
                      <a:pt x="117" y="68"/>
                    </a:cubicBezTo>
                    <a:cubicBezTo>
                      <a:pt x="117" y="68"/>
                      <a:pt x="115" y="67"/>
                      <a:pt x="115" y="67"/>
                    </a:cubicBezTo>
                    <a:cubicBezTo>
                      <a:pt x="111" y="65"/>
                      <a:pt x="111" y="65"/>
                      <a:pt x="111" y="65"/>
                    </a:cubicBezTo>
                    <a:cubicBezTo>
                      <a:pt x="109" y="64"/>
                      <a:pt x="109" y="64"/>
                      <a:pt x="109" y="64"/>
                    </a:cubicBezTo>
                    <a:cubicBezTo>
                      <a:pt x="111" y="61"/>
                      <a:pt x="111" y="61"/>
                      <a:pt x="111" y="61"/>
                    </a:cubicBezTo>
                    <a:cubicBezTo>
                      <a:pt x="114" y="59"/>
                      <a:pt x="114" y="59"/>
                      <a:pt x="114" y="59"/>
                    </a:cubicBezTo>
                    <a:cubicBezTo>
                      <a:pt x="114" y="59"/>
                      <a:pt x="117" y="59"/>
                      <a:pt x="118" y="59"/>
                    </a:cubicBezTo>
                    <a:cubicBezTo>
                      <a:pt x="118" y="59"/>
                      <a:pt x="123" y="57"/>
                      <a:pt x="123" y="57"/>
                    </a:cubicBezTo>
                    <a:cubicBezTo>
                      <a:pt x="127" y="55"/>
                      <a:pt x="127" y="55"/>
                      <a:pt x="127" y="55"/>
                    </a:cubicBezTo>
                    <a:cubicBezTo>
                      <a:pt x="129" y="50"/>
                      <a:pt x="129" y="50"/>
                      <a:pt x="129" y="50"/>
                    </a:cubicBezTo>
                    <a:cubicBezTo>
                      <a:pt x="129" y="48"/>
                      <a:pt x="129" y="48"/>
                      <a:pt x="129" y="48"/>
                    </a:cubicBezTo>
                    <a:cubicBezTo>
                      <a:pt x="134" y="48"/>
                      <a:pt x="134" y="48"/>
                      <a:pt x="134" y="48"/>
                    </a:cubicBezTo>
                    <a:cubicBezTo>
                      <a:pt x="142" y="48"/>
                      <a:pt x="142" y="48"/>
                      <a:pt x="142" y="48"/>
                    </a:cubicBezTo>
                    <a:cubicBezTo>
                      <a:pt x="146" y="46"/>
                      <a:pt x="146" y="46"/>
                      <a:pt x="146" y="46"/>
                    </a:cubicBezTo>
                    <a:cubicBezTo>
                      <a:pt x="150" y="44"/>
                      <a:pt x="150" y="44"/>
                      <a:pt x="150" y="44"/>
                    </a:cubicBezTo>
                    <a:cubicBezTo>
                      <a:pt x="150" y="40"/>
                      <a:pt x="150" y="40"/>
                      <a:pt x="150" y="40"/>
                    </a:cubicBezTo>
                    <a:cubicBezTo>
                      <a:pt x="154" y="39"/>
                      <a:pt x="154" y="39"/>
                      <a:pt x="154" y="39"/>
                    </a:cubicBezTo>
                    <a:cubicBezTo>
                      <a:pt x="155" y="43"/>
                      <a:pt x="155" y="43"/>
                      <a:pt x="155" y="43"/>
                    </a:cubicBezTo>
                    <a:cubicBezTo>
                      <a:pt x="155" y="43"/>
                      <a:pt x="159" y="43"/>
                      <a:pt x="160" y="43"/>
                    </a:cubicBezTo>
                    <a:cubicBezTo>
                      <a:pt x="160" y="42"/>
                      <a:pt x="163" y="43"/>
                      <a:pt x="163" y="43"/>
                    </a:cubicBezTo>
                    <a:cubicBezTo>
                      <a:pt x="163" y="43"/>
                      <a:pt x="174" y="43"/>
                      <a:pt x="174" y="42"/>
                    </a:cubicBezTo>
                    <a:cubicBezTo>
                      <a:pt x="175" y="42"/>
                      <a:pt x="180" y="41"/>
                      <a:pt x="180" y="41"/>
                    </a:cubicBezTo>
                    <a:cubicBezTo>
                      <a:pt x="180" y="41"/>
                      <a:pt x="183" y="43"/>
                      <a:pt x="183" y="43"/>
                    </a:cubicBezTo>
                    <a:cubicBezTo>
                      <a:pt x="184" y="44"/>
                      <a:pt x="188" y="44"/>
                      <a:pt x="188" y="44"/>
                    </a:cubicBezTo>
                    <a:cubicBezTo>
                      <a:pt x="191" y="41"/>
                      <a:pt x="191" y="41"/>
                      <a:pt x="191" y="41"/>
                    </a:cubicBezTo>
                    <a:cubicBezTo>
                      <a:pt x="195" y="36"/>
                      <a:pt x="195" y="36"/>
                      <a:pt x="195" y="36"/>
                    </a:cubicBezTo>
                    <a:cubicBezTo>
                      <a:pt x="192" y="26"/>
                      <a:pt x="192" y="26"/>
                      <a:pt x="192" y="26"/>
                    </a:cubicBezTo>
                    <a:cubicBezTo>
                      <a:pt x="192" y="26"/>
                      <a:pt x="192" y="23"/>
                      <a:pt x="192" y="22"/>
                    </a:cubicBezTo>
                    <a:cubicBezTo>
                      <a:pt x="192" y="21"/>
                      <a:pt x="194" y="18"/>
                      <a:pt x="194" y="18"/>
                    </a:cubicBezTo>
                    <a:cubicBezTo>
                      <a:pt x="196" y="16"/>
                      <a:pt x="196" y="16"/>
                      <a:pt x="196" y="16"/>
                    </a:cubicBezTo>
                    <a:cubicBezTo>
                      <a:pt x="196" y="16"/>
                      <a:pt x="199" y="15"/>
                      <a:pt x="200" y="15"/>
                    </a:cubicBezTo>
                    <a:cubicBezTo>
                      <a:pt x="201" y="14"/>
                      <a:pt x="197" y="10"/>
                      <a:pt x="197" y="9"/>
                    </a:cubicBezTo>
                    <a:cubicBezTo>
                      <a:pt x="197" y="8"/>
                      <a:pt x="196" y="4"/>
                      <a:pt x="196" y="4"/>
                    </a:cubicBezTo>
                    <a:cubicBezTo>
                      <a:pt x="196" y="4"/>
                      <a:pt x="191" y="2"/>
                      <a:pt x="191" y="2"/>
                    </a:cubicBezTo>
                    <a:cubicBezTo>
                      <a:pt x="190" y="1"/>
                      <a:pt x="186" y="1"/>
                      <a:pt x="184" y="0"/>
                    </a:cubicBezTo>
                    <a:cubicBezTo>
                      <a:pt x="183" y="0"/>
                      <a:pt x="181" y="1"/>
                      <a:pt x="180" y="1"/>
                    </a:cubicBezTo>
                    <a:cubicBezTo>
                      <a:pt x="178" y="2"/>
                      <a:pt x="179" y="4"/>
                      <a:pt x="179" y="4"/>
                    </a:cubicBezTo>
                    <a:cubicBezTo>
                      <a:pt x="180" y="5"/>
                      <a:pt x="181" y="7"/>
                      <a:pt x="182" y="9"/>
                    </a:cubicBezTo>
                    <a:cubicBezTo>
                      <a:pt x="184" y="12"/>
                      <a:pt x="184" y="12"/>
                      <a:pt x="184" y="13"/>
                    </a:cubicBezTo>
                    <a:cubicBezTo>
                      <a:pt x="184" y="14"/>
                      <a:pt x="184" y="16"/>
                      <a:pt x="182" y="17"/>
                    </a:cubicBezTo>
                    <a:cubicBezTo>
                      <a:pt x="181" y="18"/>
                      <a:pt x="180" y="18"/>
                      <a:pt x="179" y="19"/>
                    </a:cubicBezTo>
                    <a:cubicBezTo>
                      <a:pt x="178" y="19"/>
                      <a:pt x="175" y="21"/>
                      <a:pt x="174" y="21"/>
                    </a:cubicBezTo>
                    <a:cubicBezTo>
                      <a:pt x="174" y="22"/>
                      <a:pt x="170" y="22"/>
                      <a:pt x="169" y="22"/>
                    </a:cubicBezTo>
                    <a:cubicBezTo>
                      <a:pt x="168" y="23"/>
                      <a:pt x="163" y="24"/>
                      <a:pt x="163" y="24"/>
                    </a:cubicBezTo>
                    <a:cubicBezTo>
                      <a:pt x="160" y="26"/>
                      <a:pt x="160" y="26"/>
                      <a:pt x="160" y="26"/>
                    </a:cubicBezTo>
                    <a:cubicBezTo>
                      <a:pt x="157" y="28"/>
                      <a:pt x="157" y="28"/>
                      <a:pt x="157" y="28"/>
                    </a:cubicBezTo>
                    <a:cubicBezTo>
                      <a:pt x="151" y="25"/>
                      <a:pt x="151" y="25"/>
                      <a:pt x="151" y="25"/>
                    </a:cubicBezTo>
                    <a:cubicBezTo>
                      <a:pt x="143" y="24"/>
                      <a:pt x="143" y="24"/>
                      <a:pt x="143" y="24"/>
                    </a:cubicBezTo>
                    <a:cubicBezTo>
                      <a:pt x="143" y="24"/>
                      <a:pt x="138" y="26"/>
                      <a:pt x="138" y="26"/>
                    </a:cubicBezTo>
                    <a:cubicBezTo>
                      <a:pt x="137" y="27"/>
                      <a:pt x="132" y="23"/>
                      <a:pt x="132" y="23"/>
                    </a:cubicBezTo>
                    <a:cubicBezTo>
                      <a:pt x="130" y="20"/>
                      <a:pt x="130" y="20"/>
                      <a:pt x="130" y="20"/>
                    </a:cubicBezTo>
                    <a:cubicBezTo>
                      <a:pt x="130" y="20"/>
                      <a:pt x="125" y="20"/>
                      <a:pt x="124" y="20"/>
                    </a:cubicBezTo>
                    <a:cubicBezTo>
                      <a:pt x="123" y="20"/>
                      <a:pt x="123" y="22"/>
                      <a:pt x="122" y="22"/>
                    </a:cubicBezTo>
                    <a:cubicBezTo>
                      <a:pt x="122" y="22"/>
                      <a:pt x="120" y="22"/>
                      <a:pt x="118" y="22"/>
                    </a:cubicBezTo>
                    <a:cubicBezTo>
                      <a:pt x="116" y="22"/>
                      <a:pt x="115" y="24"/>
                      <a:pt x="115" y="24"/>
                    </a:cubicBezTo>
                    <a:cubicBezTo>
                      <a:pt x="113" y="27"/>
                      <a:pt x="113" y="27"/>
                      <a:pt x="113" y="27"/>
                    </a:cubicBezTo>
                    <a:cubicBezTo>
                      <a:pt x="113" y="27"/>
                      <a:pt x="109" y="29"/>
                      <a:pt x="108" y="29"/>
                    </a:cubicBezTo>
                    <a:cubicBezTo>
                      <a:pt x="108" y="29"/>
                      <a:pt x="101" y="32"/>
                      <a:pt x="101" y="32"/>
                    </a:cubicBezTo>
                    <a:cubicBezTo>
                      <a:pt x="95" y="34"/>
                      <a:pt x="95" y="34"/>
                      <a:pt x="95" y="34"/>
                    </a:cubicBezTo>
                    <a:cubicBezTo>
                      <a:pt x="95" y="34"/>
                      <a:pt x="93" y="34"/>
                      <a:pt x="93" y="34"/>
                    </a:cubicBezTo>
                    <a:cubicBezTo>
                      <a:pt x="92" y="34"/>
                      <a:pt x="90" y="36"/>
                      <a:pt x="90" y="36"/>
                    </a:cubicBezTo>
                    <a:cubicBezTo>
                      <a:pt x="84" y="39"/>
                      <a:pt x="84" y="39"/>
                      <a:pt x="84" y="39"/>
                    </a:cubicBezTo>
                    <a:cubicBezTo>
                      <a:pt x="72" y="41"/>
                      <a:pt x="72" y="41"/>
                      <a:pt x="72" y="41"/>
                    </a:cubicBezTo>
                    <a:cubicBezTo>
                      <a:pt x="74" y="48"/>
                      <a:pt x="74" y="48"/>
                      <a:pt x="74" y="48"/>
                    </a:cubicBezTo>
                    <a:cubicBezTo>
                      <a:pt x="70" y="51"/>
                      <a:pt x="70" y="51"/>
                      <a:pt x="70" y="51"/>
                    </a:cubicBezTo>
                    <a:cubicBezTo>
                      <a:pt x="70" y="51"/>
                      <a:pt x="60" y="53"/>
                      <a:pt x="59" y="53"/>
                    </a:cubicBezTo>
                    <a:cubicBezTo>
                      <a:pt x="58" y="53"/>
                      <a:pt x="54" y="54"/>
                      <a:pt x="53" y="54"/>
                    </a:cubicBezTo>
                    <a:cubicBezTo>
                      <a:pt x="51" y="55"/>
                      <a:pt x="48" y="56"/>
                      <a:pt x="47" y="57"/>
                    </a:cubicBezTo>
                    <a:cubicBezTo>
                      <a:pt x="47" y="57"/>
                      <a:pt x="45" y="61"/>
                      <a:pt x="45" y="61"/>
                    </a:cubicBezTo>
                    <a:cubicBezTo>
                      <a:pt x="45" y="61"/>
                      <a:pt x="43" y="65"/>
                      <a:pt x="42" y="65"/>
                    </a:cubicBezTo>
                    <a:cubicBezTo>
                      <a:pt x="41" y="66"/>
                      <a:pt x="38" y="69"/>
                      <a:pt x="38" y="69"/>
                    </a:cubicBezTo>
                    <a:cubicBezTo>
                      <a:pt x="38" y="69"/>
                      <a:pt x="33" y="68"/>
                      <a:pt x="32" y="68"/>
                    </a:cubicBezTo>
                    <a:cubicBezTo>
                      <a:pt x="31" y="68"/>
                      <a:pt x="29" y="70"/>
                      <a:pt x="27" y="70"/>
                    </a:cubicBezTo>
                    <a:cubicBezTo>
                      <a:pt x="25" y="71"/>
                      <a:pt x="24" y="71"/>
                      <a:pt x="23" y="71"/>
                    </a:cubicBezTo>
                    <a:cubicBezTo>
                      <a:pt x="22" y="71"/>
                      <a:pt x="19" y="72"/>
                      <a:pt x="18" y="72"/>
                    </a:cubicBezTo>
                    <a:cubicBezTo>
                      <a:pt x="18" y="73"/>
                      <a:pt x="18" y="73"/>
                      <a:pt x="18" y="73"/>
                    </a:cubicBezTo>
                    <a:cubicBezTo>
                      <a:pt x="20" y="73"/>
                      <a:pt x="20" y="73"/>
                      <a:pt x="20" y="73"/>
                    </a:cubicBezTo>
                    <a:cubicBezTo>
                      <a:pt x="20" y="74"/>
                      <a:pt x="20" y="74"/>
                      <a:pt x="20" y="74"/>
                    </a:cubicBezTo>
                    <a:cubicBezTo>
                      <a:pt x="20" y="76"/>
                      <a:pt x="20" y="76"/>
                      <a:pt x="20" y="76"/>
                    </a:cubicBezTo>
                    <a:cubicBezTo>
                      <a:pt x="22" y="78"/>
                      <a:pt x="22" y="78"/>
                      <a:pt x="22" y="78"/>
                    </a:cubicBezTo>
                    <a:cubicBezTo>
                      <a:pt x="22" y="78"/>
                      <a:pt x="22" y="78"/>
                      <a:pt x="22" y="78"/>
                    </a:cubicBezTo>
                    <a:cubicBezTo>
                      <a:pt x="23" y="86"/>
                      <a:pt x="23" y="86"/>
                      <a:pt x="22" y="87"/>
                    </a:cubicBezTo>
                    <a:cubicBezTo>
                      <a:pt x="22" y="88"/>
                      <a:pt x="22" y="88"/>
                      <a:pt x="22" y="88"/>
                    </a:cubicBezTo>
                    <a:cubicBezTo>
                      <a:pt x="21" y="88"/>
                      <a:pt x="21" y="88"/>
                      <a:pt x="21" y="88"/>
                    </a:cubicBezTo>
                    <a:cubicBezTo>
                      <a:pt x="21" y="88"/>
                      <a:pt x="20" y="88"/>
                      <a:pt x="19" y="89"/>
                    </a:cubicBezTo>
                    <a:cubicBezTo>
                      <a:pt x="17" y="95"/>
                      <a:pt x="17" y="95"/>
                      <a:pt x="17" y="95"/>
                    </a:cubicBezTo>
                    <a:cubicBezTo>
                      <a:pt x="15" y="102"/>
                      <a:pt x="15" y="102"/>
                      <a:pt x="15" y="102"/>
                    </a:cubicBezTo>
                    <a:cubicBezTo>
                      <a:pt x="11" y="110"/>
                      <a:pt x="11" y="110"/>
                      <a:pt x="11" y="110"/>
                    </a:cubicBezTo>
                    <a:cubicBezTo>
                      <a:pt x="4" y="113"/>
                      <a:pt x="4" y="113"/>
                      <a:pt x="4" y="113"/>
                    </a:cubicBezTo>
                    <a:cubicBezTo>
                      <a:pt x="4" y="113"/>
                      <a:pt x="4" y="113"/>
                      <a:pt x="4" y="113"/>
                    </a:cubicBezTo>
                    <a:cubicBezTo>
                      <a:pt x="3" y="115"/>
                      <a:pt x="3" y="115"/>
                      <a:pt x="3" y="115"/>
                    </a:cubicBezTo>
                    <a:cubicBezTo>
                      <a:pt x="3" y="116"/>
                      <a:pt x="3" y="117"/>
                      <a:pt x="3" y="118"/>
                    </a:cubicBezTo>
                    <a:cubicBezTo>
                      <a:pt x="4" y="119"/>
                      <a:pt x="5" y="119"/>
                      <a:pt x="5" y="119"/>
                    </a:cubicBezTo>
                    <a:cubicBezTo>
                      <a:pt x="6" y="120"/>
                      <a:pt x="6" y="120"/>
                      <a:pt x="6" y="120"/>
                    </a:cubicBezTo>
                    <a:cubicBezTo>
                      <a:pt x="6" y="122"/>
                      <a:pt x="6" y="122"/>
                      <a:pt x="6" y="122"/>
                    </a:cubicBezTo>
                    <a:cubicBezTo>
                      <a:pt x="6" y="123"/>
                      <a:pt x="6" y="123"/>
                      <a:pt x="6" y="123"/>
                    </a:cubicBezTo>
                    <a:cubicBezTo>
                      <a:pt x="5" y="123"/>
                      <a:pt x="5" y="124"/>
                      <a:pt x="4" y="125"/>
                    </a:cubicBezTo>
                    <a:cubicBezTo>
                      <a:pt x="4" y="125"/>
                      <a:pt x="4" y="126"/>
                      <a:pt x="4" y="126"/>
                    </a:cubicBezTo>
                    <a:cubicBezTo>
                      <a:pt x="3" y="129"/>
                      <a:pt x="3" y="129"/>
                      <a:pt x="3" y="129"/>
                    </a:cubicBezTo>
                    <a:cubicBezTo>
                      <a:pt x="3" y="129"/>
                      <a:pt x="1" y="132"/>
                      <a:pt x="1" y="133"/>
                    </a:cubicBezTo>
                    <a:cubicBezTo>
                      <a:pt x="0" y="134"/>
                      <a:pt x="2" y="135"/>
                      <a:pt x="2" y="135"/>
                    </a:cubicBezTo>
                    <a:cubicBezTo>
                      <a:pt x="5" y="136"/>
                      <a:pt x="5" y="136"/>
                      <a:pt x="5" y="136"/>
                    </a:cubicBezTo>
                    <a:cubicBezTo>
                      <a:pt x="4" y="139"/>
                      <a:pt x="4" y="139"/>
                      <a:pt x="4" y="139"/>
                    </a:cubicBezTo>
                    <a:cubicBezTo>
                      <a:pt x="4" y="139"/>
                      <a:pt x="7" y="142"/>
                      <a:pt x="7" y="144"/>
                    </a:cubicBezTo>
                    <a:cubicBezTo>
                      <a:pt x="7" y="145"/>
                      <a:pt x="9" y="145"/>
                      <a:pt x="10" y="144"/>
                    </a:cubicBezTo>
                    <a:cubicBezTo>
                      <a:pt x="11" y="143"/>
                      <a:pt x="12" y="140"/>
                      <a:pt x="12" y="140"/>
                    </a:cubicBezTo>
                    <a:cubicBezTo>
                      <a:pt x="14" y="144"/>
                      <a:pt x="14" y="144"/>
                      <a:pt x="14" y="144"/>
                    </a:cubicBezTo>
                    <a:cubicBezTo>
                      <a:pt x="16" y="149"/>
                      <a:pt x="16" y="149"/>
                      <a:pt x="16" y="149"/>
                    </a:cubicBezTo>
                    <a:cubicBezTo>
                      <a:pt x="19" y="153"/>
                      <a:pt x="19" y="153"/>
                      <a:pt x="19" y="153"/>
                    </a:cubicBezTo>
                    <a:cubicBezTo>
                      <a:pt x="19" y="153"/>
                      <a:pt x="19" y="153"/>
                      <a:pt x="22" y="156"/>
                    </a:cubicBezTo>
                    <a:cubicBezTo>
                      <a:pt x="25" y="158"/>
                      <a:pt x="24" y="155"/>
                      <a:pt x="24" y="155"/>
                    </a:cubicBezTo>
                    <a:cubicBezTo>
                      <a:pt x="26" y="152"/>
                      <a:pt x="26" y="152"/>
                      <a:pt x="26" y="152"/>
                    </a:cubicBezTo>
                    <a:cubicBezTo>
                      <a:pt x="26" y="152"/>
                      <a:pt x="28" y="152"/>
                      <a:pt x="29" y="153"/>
                    </a:cubicBezTo>
                    <a:cubicBezTo>
                      <a:pt x="30" y="153"/>
                      <a:pt x="31" y="154"/>
                      <a:pt x="32" y="154"/>
                    </a:cubicBezTo>
                    <a:cubicBezTo>
                      <a:pt x="33" y="153"/>
                      <a:pt x="35" y="152"/>
                      <a:pt x="37" y="152"/>
                    </a:cubicBezTo>
                    <a:cubicBezTo>
                      <a:pt x="39" y="152"/>
                      <a:pt x="38" y="155"/>
                      <a:pt x="38" y="156"/>
                    </a:cubicBezTo>
                    <a:cubicBezTo>
                      <a:pt x="38" y="157"/>
                      <a:pt x="37" y="158"/>
                      <a:pt x="35" y="158"/>
                    </a:cubicBezTo>
                    <a:cubicBezTo>
                      <a:pt x="34" y="158"/>
                      <a:pt x="34" y="158"/>
                      <a:pt x="33" y="158"/>
                    </a:cubicBezTo>
                    <a:cubicBezTo>
                      <a:pt x="32" y="157"/>
                      <a:pt x="30" y="157"/>
                      <a:pt x="29" y="157"/>
                    </a:cubicBezTo>
                    <a:cubicBezTo>
                      <a:pt x="28" y="156"/>
                      <a:pt x="25" y="157"/>
                      <a:pt x="25" y="157"/>
                    </a:cubicBezTo>
                    <a:cubicBezTo>
                      <a:pt x="25" y="160"/>
                      <a:pt x="25" y="160"/>
                      <a:pt x="25" y="160"/>
                    </a:cubicBezTo>
                    <a:cubicBezTo>
                      <a:pt x="25" y="160"/>
                      <a:pt x="23" y="164"/>
                      <a:pt x="23" y="164"/>
                    </a:cubicBezTo>
                    <a:cubicBezTo>
                      <a:pt x="23" y="165"/>
                      <a:pt x="19" y="167"/>
                      <a:pt x="19" y="167"/>
                    </a:cubicBezTo>
                    <a:cubicBezTo>
                      <a:pt x="19" y="167"/>
                      <a:pt x="20" y="169"/>
                      <a:pt x="20" y="170"/>
                    </a:cubicBezTo>
                    <a:cubicBezTo>
                      <a:pt x="19" y="171"/>
                      <a:pt x="21" y="174"/>
                      <a:pt x="21" y="174"/>
                    </a:cubicBezTo>
                    <a:cubicBezTo>
                      <a:pt x="21" y="174"/>
                      <a:pt x="24" y="172"/>
                      <a:pt x="25" y="172"/>
                    </a:cubicBezTo>
                    <a:cubicBezTo>
                      <a:pt x="25" y="172"/>
                      <a:pt x="26" y="171"/>
                      <a:pt x="26" y="170"/>
                    </a:cubicBezTo>
                    <a:cubicBezTo>
                      <a:pt x="26" y="170"/>
                      <a:pt x="25" y="168"/>
                      <a:pt x="25" y="168"/>
                    </a:cubicBezTo>
                    <a:cubicBezTo>
                      <a:pt x="26" y="165"/>
                      <a:pt x="26" y="165"/>
                      <a:pt x="26" y="165"/>
                    </a:cubicBezTo>
                    <a:cubicBezTo>
                      <a:pt x="27" y="164"/>
                      <a:pt x="27" y="164"/>
                      <a:pt x="27" y="164"/>
                    </a:cubicBezTo>
                    <a:cubicBezTo>
                      <a:pt x="30" y="164"/>
                      <a:pt x="30" y="164"/>
                      <a:pt x="30" y="164"/>
                    </a:cubicBezTo>
                    <a:cubicBezTo>
                      <a:pt x="32" y="166"/>
                      <a:pt x="32" y="166"/>
                      <a:pt x="32" y="166"/>
                    </a:cubicBezTo>
                    <a:cubicBezTo>
                      <a:pt x="32" y="170"/>
                      <a:pt x="32" y="170"/>
                      <a:pt x="32" y="170"/>
                    </a:cubicBezTo>
                    <a:cubicBezTo>
                      <a:pt x="35" y="170"/>
                      <a:pt x="35" y="170"/>
                      <a:pt x="35" y="170"/>
                    </a:cubicBezTo>
                    <a:cubicBezTo>
                      <a:pt x="39" y="174"/>
                      <a:pt x="39" y="174"/>
                      <a:pt x="39" y="174"/>
                    </a:cubicBezTo>
                    <a:cubicBezTo>
                      <a:pt x="40" y="179"/>
                      <a:pt x="40" y="179"/>
                      <a:pt x="40" y="179"/>
                    </a:cubicBezTo>
                    <a:cubicBezTo>
                      <a:pt x="40" y="179"/>
                      <a:pt x="43" y="183"/>
                      <a:pt x="44" y="183"/>
                    </a:cubicBezTo>
                    <a:cubicBezTo>
                      <a:pt x="44" y="183"/>
                      <a:pt x="47" y="180"/>
                      <a:pt x="47" y="180"/>
                    </a:cubicBezTo>
                    <a:cubicBezTo>
                      <a:pt x="48" y="178"/>
                      <a:pt x="48" y="178"/>
                      <a:pt x="48" y="178"/>
                    </a:cubicBezTo>
                    <a:cubicBezTo>
                      <a:pt x="48" y="175"/>
                      <a:pt x="48" y="175"/>
                      <a:pt x="48" y="175"/>
                    </a:cubicBezTo>
                    <a:cubicBezTo>
                      <a:pt x="50" y="177"/>
                      <a:pt x="50" y="177"/>
                      <a:pt x="50" y="177"/>
                    </a:cubicBezTo>
                    <a:cubicBezTo>
                      <a:pt x="52" y="180"/>
                      <a:pt x="52" y="180"/>
                      <a:pt x="52" y="180"/>
                    </a:cubicBezTo>
                    <a:cubicBezTo>
                      <a:pt x="55" y="180"/>
                      <a:pt x="55" y="180"/>
                      <a:pt x="55" y="180"/>
                    </a:cubicBezTo>
                    <a:cubicBezTo>
                      <a:pt x="59" y="177"/>
                      <a:pt x="59" y="177"/>
                      <a:pt x="59" y="177"/>
                    </a:cubicBezTo>
                    <a:cubicBezTo>
                      <a:pt x="59" y="177"/>
                      <a:pt x="67" y="176"/>
                      <a:pt x="67" y="176"/>
                    </a:cubicBezTo>
                    <a:cubicBezTo>
                      <a:pt x="68" y="175"/>
                      <a:pt x="70" y="175"/>
                      <a:pt x="70" y="175"/>
                    </a:cubicBezTo>
                    <a:cubicBezTo>
                      <a:pt x="75" y="176"/>
                      <a:pt x="75" y="176"/>
                      <a:pt x="75" y="176"/>
                    </a:cubicBezTo>
                    <a:cubicBezTo>
                      <a:pt x="75" y="176"/>
                      <a:pt x="79" y="176"/>
                      <a:pt x="79" y="176"/>
                    </a:cubicBezTo>
                    <a:cubicBezTo>
                      <a:pt x="80" y="176"/>
                      <a:pt x="83" y="175"/>
                      <a:pt x="83" y="175"/>
                    </a:cubicBezTo>
                    <a:cubicBezTo>
                      <a:pt x="83" y="175"/>
                      <a:pt x="85" y="173"/>
                      <a:pt x="85" y="173"/>
                    </a:cubicBezTo>
                    <a:cubicBezTo>
                      <a:pt x="85" y="170"/>
                      <a:pt x="85" y="170"/>
                      <a:pt x="85" y="170"/>
                    </a:cubicBezTo>
                    <a:cubicBezTo>
                      <a:pt x="88" y="170"/>
                      <a:pt x="88" y="170"/>
                      <a:pt x="88" y="170"/>
                    </a:cubicBezTo>
                    <a:cubicBezTo>
                      <a:pt x="88" y="170"/>
                      <a:pt x="88" y="172"/>
                      <a:pt x="90" y="174"/>
                    </a:cubicBezTo>
                    <a:cubicBezTo>
                      <a:pt x="91" y="176"/>
                      <a:pt x="91" y="174"/>
                      <a:pt x="91" y="174"/>
                    </a:cubicBezTo>
                    <a:cubicBezTo>
                      <a:pt x="93" y="173"/>
                      <a:pt x="93" y="173"/>
                      <a:pt x="93" y="173"/>
                    </a:cubicBezTo>
                    <a:cubicBezTo>
                      <a:pt x="95" y="171"/>
                      <a:pt x="95" y="171"/>
                      <a:pt x="95" y="171"/>
                    </a:cubicBezTo>
                    <a:cubicBezTo>
                      <a:pt x="99" y="174"/>
                      <a:pt x="99" y="174"/>
                      <a:pt x="99" y="174"/>
                    </a:cubicBezTo>
                    <a:cubicBezTo>
                      <a:pt x="99" y="174"/>
                      <a:pt x="102" y="176"/>
                      <a:pt x="104" y="177"/>
                    </a:cubicBezTo>
                    <a:cubicBezTo>
                      <a:pt x="106" y="177"/>
                      <a:pt x="106" y="176"/>
                      <a:pt x="107" y="176"/>
                    </a:cubicBezTo>
                    <a:cubicBezTo>
                      <a:pt x="108" y="175"/>
                      <a:pt x="111" y="175"/>
                      <a:pt x="111" y="175"/>
                    </a:cubicBezTo>
                    <a:cubicBezTo>
                      <a:pt x="111" y="175"/>
                      <a:pt x="113" y="178"/>
                      <a:pt x="114" y="179"/>
                    </a:cubicBezTo>
                    <a:cubicBezTo>
                      <a:pt x="114" y="180"/>
                      <a:pt x="113" y="180"/>
                      <a:pt x="113" y="180"/>
                    </a:cubicBezTo>
                    <a:cubicBezTo>
                      <a:pt x="113" y="180"/>
                      <a:pt x="112" y="181"/>
                      <a:pt x="111" y="181"/>
                    </a:cubicBezTo>
                    <a:cubicBezTo>
                      <a:pt x="110" y="181"/>
                      <a:pt x="110" y="181"/>
                      <a:pt x="108" y="181"/>
                    </a:cubicBezTo>
                    <a:cubicBezTo>
                      <a:pt x="107" y="181"/>
                      <a:pt x="106" y="182"/>
                      <a:pt x="105" y="182"/>
                    </a:cubicBezTo>
                    <a:cubicBezTo>
                      <a:pt x="105" y="182"/>
                      <a:pt x="105" y="184"/>
                      <a:pt x="105" y="184"/>
                    </a:cubicBezTo>
                    <a:cubicBezTo>
                      <a:pt x="106" y="184"/>
                      <a:pt x="106" y="184"/>
                      <a:pt x="106" y="184"/>
                    </a:cubicBezTo>
                    <a:cubicBezTo>
                      <a:pt x="108" y="187"/>
                      <a:pt x="108" y="187"/>
                      <a:pt x="108" y="187"/>
                    </a:cubicBezTo>
                    <a:cubicBezTo>
                      <a:pt x="110" y="188"/>
                      <a:pt x="110" y="188"/>
                      <a:pt x="110" y="188"/>
                    </a:cubicBezTo>
                    <a:cubicBezTo>
                      <a:pt x="113" y="188"/>
                      <a:pt x="113" y="188"/>
                      <a:pt x="113" y="188"/>
                    </a:cubicBezTo>
                    <a:cubicBezTo>
                      <a:pt x="116" y="186"/>
                      <a:pt x="116" y="186"/>
                      <a:pt x="116" y="186"/>
                    </a:cubicBezTo>
                    <a:cubicBezTo>
                      <a:pt x="118" y="185"/>
                      <a:pt x="118" y="185"/>
                      <a:pt x="118" y="185"/>
                    </a:cubicBezTo>
                    <a:cubicBezTo>
                      <a:pt x="121" y="184"/>
                      <a:pt x="121" y="184"/>
                      <a:pt x="121" y="184"/>
                    </a:cubicBezTo>
                    <a:cubicBezTo>
                      <a:pt x="124" y="182"/>
                      <a:pt x="124" y="182"/>
                      <a:pt x="124" y="182"/>
                    </a:cubicBezTo>
                    <a:cubicBezTo>
                      <a:pt x="126" y="180"/>
                      <a:pt x="126" y="180"/>
                      <a:pt x="126" y="180"/>
                    </a:cubicBezTo>
                    <a:cubicBezTo>
                      <a:pt x="127" y="179"/>
                      <a:pt x="127" y="179"/>
                      <a:pt x="127" y="179"/>
                    </a:cubicBezTo>
                    <a:cubicBezTo>
                      <a:pt x="127" y="179"/>
                      <a:pt x="129" y="182"/>
                      <a:pt x="129" y="182"/>
                    </a:cubicBezTo>
                    <a:cubicBezTo>
                      <a:pt x="129" y="183"/>
                      <a:pt x="124" y="185"/>
                      <a:pt x="123" y="186"/>
                    </a:cubicBezTo>
                    <a:cubicBezTo>
                      <a:pt x="123" y="186"/>
                      <a:pt x="123" y="186"/>
                      <a:pt x="123" y="187"/>
                    </a:cubicBezTo>
                    <a:cubicBezTo>
                      <a:pt x="123" y="187"/>
                      <a:pt x="125" y="187"/>
                      <a:pt x="126" y="187"/>
                    </a:cubicBezTo>
                    <a:cubicBezTo>
                      <a:pt x="127" y="187"/>
                      <a:pt x="126" y="187"/>
                      <a:pt x="127" y="186"/>
                    </a:cubicBezTo>
                    <a:cubicBezTo>
                      <a:pt x="127" y="186"/>
                      <a:pt x="129" y="184"/>
                      <a:pt x="129" y="184"/>
                    </a:cubicBezTo>
                    <a:cubicBezTo>
                      <a:pt x="129" y="184"/>
                      <a:pt x="130" y="184"/>
                      <a:pt x="131" y="184"/>
                    </a:cubicBezTo>
                    <a:cubicBezTo>
                      <a:pt x="132" y="184"/>
                      <a:pt x="131" y="182"/>
                      <a:pt x="131" y="181"/>
                    </a:cubicBezTo>
                    <a:cubicBezTo>
                      <a:pt x="131" y="180"/>
                      <a:pt x="133" y="182"/>
                      <a:pt x="134" y="183"/>
                    </a:cubicBezTo>
                    <a:cubicBezTo>
                      <a:pt x="135" y="184"/>
                      <a:pt x="135" y="185"/>
                      <a:pt x="136" y="185"/>
                    </a:cubicBezTo>
                    <a:cubicBezTo>
                      <a:pt x="136" y="186"/>
                      <a:pt x="137" y="188"/>
                      <a:pt x="137" y="188"/>
                    </a:cubicBezTo>
                    <a:cubicBezTo>
                      <a:pt x="137" y="188"/>
                      <a:pt x="140" y="188"/>
                      <a:pt x="141" y="188"/>
                    </a:cubicBezTo>
                    <a:cubicBezTo>
                      <a:pt x="142" y="188"/>
                      <a:pt x="142" y="190"/>
                      <a:pt x="143" y="190"/>
                    </a:cubicBezTo>
                    <a:cubicBezTo>
                      <a:pt x="144" y="191"/>
                      <a:pt x="145" y="192"/>
                      <a:pt x="145" y="193"/>
                    </a:cubicBezTo>
                    <a:cubicBezTo>
                      <a:pt x="145" y="193"/>
                      <a:pt x="147" y="193"/>
                      <a:pt x="147" y="193"/>
                    </a:cubicBezTo>
                    <a:cubicBezTo>
                      <a:pt x="147" y="193"/>
                      <a:pt x="149" y="191"/>
                      <a:pt x="149" y="190"/>
                    </a:cubicBezTo>
                    <a:cubicBezTo>
                      <a:pt x="149" y="190"/>
                      <a:pt x="149" y="188"/>
                      <a:pt x="149" y="188"/>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grpSp>
        <p:sp>
          <p:nvSpPr>
            <p:cNvPr id="6" name="Freeform 206"/>
            <p:cNvSpPr>
              <a:spLocks/>
            </p:cNvSpPr>
            <p:nvPr/>
          </p:nvSpPr>
          <p:spPr bwMode="auto">
            <a:xfrm>
              <a:off x="5611039" y="4131355"/>
              <a:ext cx="611188" cy="465138"/>
            </a:xfrm>
            <a:custGeom>
              <a:avLst/>
              <a:gdLst>
                <a:gd name="T0" fmla="*/ 140 w 192"/>
                <a:gd name="T1" fmla="*/ 121 h 146"/>
                <a:gd name="T2" fmla="*/ 136 w 192"/>
                <a:gd name="T3" fmla="*/ 114 h 146"/>
                <a:gd name="T4" fmla="*/ 139 w 192"/>
                <a:gd name="T5" fmla="*/ 107 h 146"/>
                <a:gd name="T6" fmla="*/ 145 w 192"/>
                <a:gd name="T7" fmla="*/ 101 h 146"/>
                <a:gd name="T8" fmla="*/ 146 w 192"/>
                <a:gd name="T9" fmla="*/ 97 h 146"/>
                <a:gd name="T10" fmla="*/ 160 w 192"/>
                <a:gd name="T11" fmla="*/ 86 h 146"/>
                <a:gd name="T12" fmla="*/ 172 w 192"/>
                <a:gd name="T13" fmla="*/ 84 h 146"/>
                <a:gd name="T14" fmla="*/ 183 w 192"/>
                <a:gd name="T15" fmla="*/ 84 h 146"/>
                <a:gd name="T16" fmla="*/ 189 w 192"/>
                <a:gd name="T17" fmla="*/ 81 h 146"/>
                <a:gd name="T18" fmla="*/ 186 w 192"/>
                <a:gd name="T19" fmla="*/ 78 h 146"/>
                <a:gd name="T20" fmla="*/ 180 w 192"/>
                <a:gd name="T21" fmla="*/ 68 h 146"/>
                <a:gd name="T22" fmla="*/ 173 w 192"/>
                <a:gd name="T23" fmla="*/ 62 h 146"/>
                <a:gd name="T24" fmla="*/ 176 w 192"/>
                <a:gd name="T25" fmla="*/ 55 h 146"/>
                <a:gd name="T26" fmla="*/ 178 w 192"/>
                <a:gd name="T27" fmla="*/ 45 h 146"/>
                <a:gd name="T28" fmla="*/ 178 w 192"/>
                <a:gd name="T29" fmla="*/ 28 h 146"/>
                <a:gd name="T30" fmla="*/ 184 w 192"/>
                <a:gd name="T31" fmla="*/ 21 h 146"/>
                <a:gd name="T32" fmla="*/ 192 w 192"/>
                <a:gd name="T33" fmla="*/ 13 h 146"/>
                <a:gd name="T34" fmla="*/ 189 w 192"/>
                <a:gd name="T35" fmla="*/ 6 h 146"/>
                <a:gd name="T36" fmla="*/ 161 w 192"/>
                <a:gd name="T37" fmla="*/ 2 h 146"/>
                <a:gd name="T38" fmla="*/ 125 w 192"/>
                <a:gd name="T39" fmla="*/ 9 h 146"/>
                <a:gd name="T40" fmla="*/ 107 w 192"/>
                <a:gd name="T41" fmla="*/ 29 h 146"/>
                <a:gd name="T42" fmla="*/ 60 w 192"/>
                <a:gd name="T43" fmla="*/ 39 h 146"/>
                <a:gd name="T44" fmla="*/ 33 w 192"/>
                <a:gd name="T45" fmla="*/ 39 h 146"/>
                <a:gd name="T46" fmla="*/ 15 w 192"/>
                <a:gd name="T47" fmla="*/ 42 h 146"/>
                <a:gd name="T48" fmla="*/ 13 w 192"/>
                <a:gd name="T49" fmla="*/ 36 h 146"/>
                <a:gd name="T50" fmla="*/ 14 w 192"/>
                <a:gd name="T51" fmla="*/ 30 h 146"/>
                <a:gd name="T52" fmla="*/ 5 w 192"/>
                <a:gd name="T53" fmla="*/ 34 h 146"/>
                <a:gd name="T54" fmla="*/ 2 w 192"/>
                <a:gd name="T55" fmla="*/ 36 h 146"/>
                <a:gd name="T56" fmla="*/ 0 w 192"/>
                <a:gd name="T57" fmla="*/ 45 h 146"/>
                <a:gd name="T58" fmla="*/ 2 w 192"/>
                <a:gd name="T59" fmla="*/ 49 h 146"/>
                <a:gd name="T60" fmla="*/ 10 w 192"/>
                <a:gd name="T61" fmla="*/ 57 h 146"/>
                <a:gd name="T62" fmla="*/ 19 w 192"/>
                <a:gd name="T63" fmla="*/ 64 h 146"/>
                <a:gd name="T64" fmla="*/ 26 w 192"/>
                <a:gd name="T65" fmla="*/ 65 h 146"/>
                <a:gd name="T66" fmla="*/ 21 w 192"/>
                <a:gd name="T67" fmla="*/ 77 h 146"/>
                <a:gd name="T68" fmla="*/ 20 w 192"/>
                <a:gd name="T69" fmla="*/ 81 h 146"/>
                <a:gd name="T70" fmla="*/ 17 w 192"/>
                <a:gd name="T71" fmla="*/ 86 h 146"/>
                <a:gd name="T72" fmla="*/ 12 w 192"/>
                <a:gd name="T73" fmla="*/ 88 h 146"/>
                <a:gd name="T74" fmla="*/ 13 w 192"/>
                <a:gd name="T75" fmla="*/ 97 h 146"/>
                <a:gd name="T76" fmla="*/ 18 w 192"/>
                <a:gd name="T77" fmla="*/ 101 h 146"/>
                <a:gd name="T78" fmla="*/ 15 w 192"/>
                <a:gd name="T79" fmla="*/ 110 h 146"/>
                <a:gd name="T80" fmla="*/ 17 w 192"/>
                <a:gd name="T81" fmla="*/ 114 h 146"/>
                <a:gd name="T82" fmla="*/ 31 w 192"/>
                <a:gd name="T83" fmla="*/ 121 h 146"/>
                <a:gd name="T84" fmla="*/ 38 w 192"/>
                <a:gd name="T85" fmla="*/ 132 h 146"/>
                <a:gd name="T86" fmla="*/ 38 w 192"/>
                <a:gd name="T87" fmla="*/ 143 h 146"/>
                <a:gd name="T88" fmla="*/ 47 w 192"/>
                <a:gd name="T89" fmla="*/ 142 h 146"/>
                <a:gd name="T90" fmla="*/ 52 w 192"/>
                <a:gd name="T91" fmla="*/ 140 h 146"/>
                <a:gd name="T92" fmla="*/ 59 w 192"/>
                <a:gd name="T93" fmla="*/ 138 h 146"/>
                <a:gd name="T94" fmla="*/ 72 w 192"/>
                <a:gd name="T95" fmla="*/ 131 h 146"/>
                <a:gd name="T96" fmla="*/ 83 w 192"/>
                <a:gd name="T97" fmla="*/ 126 h 146"/>
                <a:gd name="T98" fmla="*/ 93 w 192"/>
                <a:gd name="T99" fmla="*/ 129 h 146"/>
                <a:gd name="T100" fmla="*/ 110 w 192"/>
                <a:gd name="T101" fmla="*/ 131 h 146"/>
                <a:gd name="T102" fmla="*/ 121 w 192"/>
                <a:gd name="T103" fmla="*/ 130 h 146"/>
                <a:gd name="T104" fmla="*/ 133 w 192"/>
                <a:gd name="T105" fmla="*/ 127 h 146"/>
                <a:gd name="T106" fmla="*/ 138 w 192"/>
                <a:gd name="T107" fmla="*/ 124 h 1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92" h="146">
                  <a:moveTo>
                    <a:pt x="141" y="121"/>
                  </a:moveTo>
                  <a:cubicBezTo>
                    <a:pt x="141" y="121"/>
                    <a:pt x="141" y="121"/>
                    <a:pt x="141" y="121"/>
                  </a:cubicBezTo>
                  <a:cubicBezTo>
                    <a:pt x="141" y="121"/>
                    <a:pt x="141" y="121"/>
                    <a:pt x="140" y="121"/>
                  </a:cubicBezTo>
                  <a:cubicBezTo>
                    <a:pt x="140" y="120"/>
                    <a:pt x="140" y="120"/>
                    <a:pt x="139" y="119"/>
                  </a:cubicBezTo>
                  <a:cubicBezTo>
                    <a:pt x="138" y="117"/>
                    <a:pt x="138" y="116"/>
                    <a:pt x="137" y="115"/>
                  </a:cubicBezTo>
                  <a:cubicBezTo>
                    <a:pt x="136" y="114"/>
                    <a:pt x="136" y="114"/>
                    <a:pt x="136" y="114"/>
                  </a:cubicBezTo>
                  <a:cubicBezTo>
                    <a:pt x="136" y="113"/>
                    <a:pt x="135" y="110"/>
                    <a:pt x="136" y="109"/>
                  </a:cubicBezTo>
                  <a:cubicBezTo>
                    <a:pt x="136" y="108"/>
                    <a:pt x="137" y="107"/>
                    <a:pt x="138" y="107"/>
                  </a:cubicBezTo>
                  <a:cubicBezTo>
                    <a:pt x="138" y="107"/>
                    <a:pt x="138" y="107"/>
                    <a:pt x="139" y="107"/>
                  </a:cubicBezTo>
                  <a:cubicBezTo>
                    <a:pt x="139" y="107"/>
                    <a:pt x="140" y="106"/>
                    <a:pt x="141" y="106"/>
                  </a:cubicBezTo>
                  <a:cubicBezTo>
                    <a:pt x="141" y="106"/>
                    <a:pt x="141" y="106"/>
                    <a:pt x="141" y="106"/>
                  </a:cubicBezTo>
                  <a:cubicBezTo>
                    <a:pt x="141" y="103"/>
                    <a:pt x="143" y="102"/>
                    <a:pt x="145" y="101"/>
                  </a:cubicBezTo>
                  <a:cubicBezTo>
                    <a:pt x="147" y="100"/>
                    <a:pt x="147" y="100"/>
                    <a:pt x="147" y="100"/>
                  </a:cubicBezTo>
                  <a:cubicBezTo>
                    <a:pt x="146" y="98"/>
                    <a:pt x="146" y="98"/>
                    <a:pt x="146" y="98"/>
                  </a:cubicBezTo>
                  <a:cubicBezTo>
                    <a:pt x="146" y="97"/>
                    <a:pt x="146" y="97"/>
                    <a:pt x="146" y="97"/>
                  </a:cubicBezTo>
                  <a:cubicBezTo>
                    <a:pt x="147" y="96"/>
                    <a:pt x="150" y="93"/>
                    <a:pt x="151" y="92"/>
                  </a:cubicBezTo>
                  <a:cubicBezTo>
                    <a:pt x="152" y="92"/>
                    <a:pt x="155" y="91"/>
                    <a:pt x="158" y="90"/>
                  </a:cubicBezTo>
                  <a:cubicBezTo>
                    <a:pt x="160" y="86"/>
                    <a:pt x="160" y="86"/>
                    <a:pt x="160" y="86"/>
                  </a:cubicBezTo>
                  <a:cubicBezTo>
                    <a:pt x="165" y="85"/>
                    <a:pt x="165" y="85"/>
                    <a:pt x="165" y="85"/>
                  </a:cubicBezTo>
                  <a:cubicBezTo>
                    <a:pt x="167" y="82"/>
                    <a:pt x="167" y="82"/>
                    <a:pt x="167" y="82"/>
                  </a:cubicBezTo>
                  <a:cubicBezTo>
                    <a:pt x="172" y="84"/>
                    <a:pt x="172" y="84"/>
                    <a:pt x="172" y="84"/>
                  </a:cubicBezTo>
                  <a:cubicBezTo>
                    <a:pt x="178" y="87"/>
                    <a:pt x="178" y="87"/>
                    <a:pt x="178" y="87"/>
                  </a:cubicBezTo>
                  <a:cubicBezTo>
                    <a:pt x="178" y="87"/>
                    <a:pt x="179" y="86"/>
                    <a:pt x="180" y="86"/>
                  </a:cubicBezTo>
                  <a:cubicBezTo>
                    <a:pt x="181" y="85"/>
                    <a:pt x="182" y="85"/>
                    <a:pt x="183" y="84"/>
                  </a:cubicBezTo>
                  <a:cubicBezTo>
                    <a:pt x="184" y="84"/>
                    <a:pt x="185" y="83"/>
                    <a:pt x="186" y="83"/>
                  </a:cubicBezTo>
                  <a:cubicBezTo>
                    <a:pt x="188" y="82"/>
                    <a:pt x="188" y="82"/>
                    <a:pt x="188" y="82"/>
                  </a:cubicBezTo>
                  <a:cubicBezTo>
                    <a:pt x="188" y="82"/>
                    <a:pt x="188" y="82"/>
                    <a:pt x="189" y="81"/>
                  </a:cubicBezTo>
                  <a:cubicBezTo>
                    <a:pt x="190" y="81"/>
                    <a:pt x="191" y="81"/>
                    <a:pt x="192" y="80"/>
                  </a:cubicBezTo>
                  <a:cubicBezTo>
                    <a:pt x="191" y="80"/>
                    <a:pt x="191" y="80"/>
                    <a:pt x="191" y="80"/>
                  </a:cubicBezTo>
                  <a:cubicBezTo>
                    <a:pt x="186" y="78"/>
                    <a:pt x="186" y="78"/>
                    <a:pt x="186" y="78"/>
                  </a:cubicBezTo>
                  <a:cubicBezTo>
                    <a:pt x="184" y="73"/>
                    <a:pt x="184" y="73"/>
                    <a:pt x="184" y="73"/>
                  </a:cubicBezTo>
                  <a:cubicBezTo>
                    <a:pt x="180" y="70"/>
                    <a:pt x="180" y="70"/>
                    <a:pt x="180" y="70"/>
                  </a:cubicBezTo>
                  <a:cubicBezTo>
                    <a:pt x="180" y="68"/>
                    <a:pt x="180" y="68"/>
                    <a:pt x="180" y="68"/>
                  </a:cubicBezTo>
                  <a:cubicBezTo>
                    <a:pt x="172" y="67"/>
                    <a:pt x="172" y="67"/>
                    <a:pt x="172" y="67"/>
                  </a:cubicBezTo>
                  <a:cubicBezTo>
                    <a:pt x="171" y="64"/>
                    <a:pt x="171" y="64"/>
                    <a:pt x="171" y="64"/>
                  </a:cubicBezTo>
                  <a:cubicBezTo>
                    <a:pt x="171" y="64"/>
                    <a:pt x="172" y="62"/>
                    <a:pt x="173" y="62"/>
                  </a:cubicBezTo>
                  <a:cubicBezTo>
                    <a:pt x="174" y="62"/>
                    <a:pt x="174" y="61"/>
                    <a:pt x="174" y="60"/>
                  </a:cubicBezTo>
                  <a:cubicBezTo>
                    <a:pt x="176" y="56"/>
                    <a:pt x="176" y="56"/>
                    <a:pt x="176" y="56"/>
                  </a:cubicBezTo>
                  <a:cubicBezTo>
                    <a:pt x="176" y="55"/>
                    <a:pt x="176" y="55"/>
                    <a:pt x="176" y="55"/>
                  </a:cubicBezTo>
                  <a:cubicBezTo>
                    <a:pt x="176" y="55"/>
                    <a:pt x="177" y="54"/>
                    <a:pt x="177" y="54"/>
                  </a:cubicBezTo>
                  <a:cubicBezTo>
                    <a:pt x="178" y="54"/>
                    <a:pt x="179" y="53"/>
                    <a:pt x="180" y="51"/>
                  </a:cubicBezTo>
                  <a:cubicBezTo>
                    <a:pt x="178" y="45"/>
                    <a:pt x="178" y="45"/>
                    <a:pt x="178" y="45"/>
                  </a:cubicBezTo>
                  <a:cubicBezTo>
                    <a:pt x="177" y="39"/>
                    <a:pt x="177" y="39"/>
                    <a:pt x="177" y="39"/>
                  </a:cubicBezTo>
                  <a:cubicBezTo>
                    <a:pt x="177" y="32"/>
                    <a:pt x="177" y="32"/>
                    <a:pt x="177" y="32"/>
                  </a:cubicBezTo>
                  <a:cubicBezTo>
                    <a:pt x="178" y="28"/>
                    <a:pt x="178" y="28"/>
                    <a:pt x="178" y="28"/>
                  </a:cubicBezTo>
                  <a:cubicBezTo>
                    <a:pt x="178" y="28"/>
                    <a:pt x="179" y="26"/>
                    <a:pt x="180" y="25"/>
                  </a:cubicBezTo>
                  <a:cubicBezTo>
                    <a:pt x="180" y="23"/>
                    <a:pt x="181" y="22"/>
                    <a:pt x="181" y="22"/>
                  </a:cubicBezTo>
                  <a:cubicBezTo>
                    <a:pt x="182" y="22"/>
                    <a:pt x="184" y="21"/>
                    <a:pt x="184" y="21"/>
                  </a:cubicBezTo>
                  <a:cubicBezTo>
                    <a:pt x="185" y="21"/>
                    <a:pt x="186" y="20"/>
                    <a:pt x="186" y="20"/>
                  </a:cubicBezTo>
                  <a:cubicBezTo>
                    <a:pt x="192" y="17"/>
                    <a:pt x="192" y="17"/>
                    <a:pt x="192" y="17"/>
                  </a:cubicBezTo>
                  <a:cubicBezTo>
                    <a:pt x="192" y="13"/>
                    <a:pt x="192" y="13"/>
                    <a:pt x="192" y="13"/>
                  </a:cubicBezTo>
                  <a:cubicBezTo>
                    <a:pt x="192" y="13"/>
                    <a:pt x="191" y="10"/>
                    <a:pt x="190" y="8"/>
                  </a:cubicBezTo>
                  <a:cubicBezTo>
                    <a:pt x="190" y="7"/>
                    <a:pt x="189" y="6"/>
                    <a:pt x="189" y="6"/>
                  </a:cubicBezTo>
                  <a:cubicBezTo>
                    <a:pt x="189" y="6"/>
                    <a:pt x="189" y="6"/>
                    <a:pt x="189" y="6"/>
                  </a:cubicBezTo>
                  <a:cubicBezTo>
                    <a:pt x="187" y="8"/>
                    <a:pt x="182" y="8"/>
                    <a:pt x="174" y="7"/>
                  </a:cubicBezTo>
                  <a:cubicBezTo>
                    <a:pt x="171" y="6"/>
                    <a:pt x="169" y="0"/>
                    <a:pt x="169" y="0"/>
                  </a:cubicBezTo>
                  <a:cubicBezTo>
                    <a:pt x="161" y="2"/>
                    <a:pt x="161" y="2"/>
                    <a:pt x="161" y="2"/>
                  </a:cubicBezTo>
                  <a:cubicBezTo>
                    <a:pt x="161" y="2"/>
                    <a:pt x="150" y="2"/>
                    <a:pt x="144" y="2"/>
                  </a:cubicBezTo>
                  <a:cubicBezTo>
                    <a:pt x="143" y="2"/>
                    <a:pt x="142" y="2"/>
                    <a:pt x="142" y="2"/>
                  </a:cubicBezTo>
                  <a:cubicBezTo>
                    <a:pt x="139" y="2"/>
                    <a:pt x="129" y="5"/>
                    <a:pt x="125" y="9"/>
                  </a:cubicBezTo>
                  <a:cubicBezTo>
                    <a:pt x="123" y="10"/>
                    <a:pt x="122" y="11"/>
                    <a:pt x="120" y="11"/>
                  </a:cubicBezTo>
                  <a:cubicBezTo>
                    <a:pt x="118" y="13"/>
                    <a:pt x="115" y="14"/>
                    <a:pt x="114" y="17"/>
                  </a:cubicBezTo>
                  <a:cubicBezTo>
                    <a:pt x="111" y="21"/>
                    <a:pt x="108" y="29"/>
                    <a:pt x="107" y="29"/>
                  </a:cubicBezTo>
                  <a:cubicBezTo>
                    <a:pt x="101" y="34"/>
                    <a:pt x="100" y="34"/>
                    <a:pt x="87" y="34"/>
                  </a:cubicBezTo>
                  <a:cubicBezTo>
                    <a:pt x="86" y="34"/>
                    <a:pt x="86" y="34"/>
                    <a:pt x="86" y="34"/>
                  </a:cubicBezTo>
                  <a:cubicBezTo>
                    <a:pt x="80" y="34"/>
                    <a:pt x="64" y="36"/>
                    <a:pt x="60" y="39"/>
                  </a:cubicBezTo>
                  <a:cubicBezTo>
                    <a:pt x="57" y="41"/>
                    <a:pt x="51" y="40"/>
                    <a:pt x="46" y="39"/>
                  </a:cubicBezTo>
                  <a:cubicBezTo>
                    <a:pt x="42" y="38"/>
                    <a:pt x="39" y="38"/>
                    <a:pt x="37" y="39"/>
                  </a:cubicBezTo>
                  <a:cubicBezTo>
                    <a:pt x="37" y="40"/>
                    <a:pt x="35" y="40"/>
                    <a:pt x="33" y="39"/>
                  </a:cubicBezTo>
                  <a:cubicBezTo>
                    <a:pt x="31" y="39"/>
                    <a:pt x="29" y="39"/>
                    <a:pt x="27" y="39"/>
                  </a:cubicBezTo>
                  <a:cubicBezTo>
                    <a:pt x="25" y="39"/>
                    <a:pt x="23" y="40"/>
                    <a:pt x="21" y="40"/>
                  </a:cubicBezTo>
                  <a:cubicBezTo>
                    <a:pt x="19" y="41"/>
                    <a:pt x="17" y="42"/>
                    <a:pt x="15" y="42"/>
                  </a:cubicBezTo>
                  <a:cubicBezTo>
                    <a:pt x="13" y="41"/>
                    <a:pt x="13" y="40"/>
                    <a:pt x="13" y="39"/>
                  </a:cubicBezTo>
                  <a:cubicBezTo>
                    <a:pt x="13" y="37"/>
                    <a:pt x="13" y="37"/>
                    <a:pt x="12" y="37"/>
                  </a:cubicBezTo>
                  <a:cubicBezTo>
                    <a:pt x="12" y="36"/>
                    <a:pt x="12" y="36"/>
                    <a:pt x="13" y="36"/>
                  </a:cubicBezTo>
                  <a:cubicBezTo>
                    <a:pt x="14" y="35"/>
                    <a:pt x="17" y="32"/>
                    <a:pt x="17" y="31"/>
                  </a:cubicBezTo>
                  <a:cubicBezTo>
                    <a:pt x="17" y="31"/>
                    <a:pt x="17" y="31"/>
                    <a:pt x="16" y="31"/>
                  </a:cubicBezTo>
                  <a:cubicBezTo>
                    <a:pt x="15" y="31"/>
                    <a:pt x="15" y="30"/>
                    <a:pt x="14" y="30"/>
                  </a:cubicBezTo>
                  <a:cubicBezTo>
                    <a:pt x="11" y="29"/>
                    <a:pt x="8" y="28"/>
                    <a:pt x="5" y="29"/>
                  </a:cubicBezTo>
                  <a:cubicBezTo>
                    <a:pt x="5" y="31"/>
                    <a:pt x="5" y="31"/>
                    <a:pt x="5" y="31"/>
                  </a:cubicBezTo>
                  <a:cubicBezTo>
                    <a:pt x="6" y="31"/>
                    <a:pt x="6" y="33"/>
                    <a:pt x="5" y="34"/>
                  </a:cubicBezTo>
                  <a:cubicBezTo>
                    <a:pt x="4" y="35"/>
                    <a:pt x="4" y="35"/>
                    <a:pt x="4" y="35"/>
                  </a:cubicBezTo>
                  <a:cubicBezTo>
                    <a:pt x="4" y="35"/>
                    <a:pt x="4" y="35"/>
                    <a:pt x="4" y="35"/>
                  </a:cubicBezTo>
                  <a:cubicBezTo>
                    <a:pt x="3" y="35"/>
                    <a:pt x="2" y="35"/>
                    <a:pt x="2" y="36"/>
                  </a:cubicBezTo>
                  <a:cubicBezTo>
                    <a:pt x="0" y="38"/>
                    <a:pt x="0" y="38"/>
                    <a:pt x="0" y="38"/>
                  </a:cubicBezTo>
                  <a:cubicBezTo>
                    <a:pt x="0" y="39"/>
                    <a:pt x="0" y="41"/>
                    <a:pt x="1" y="41"/>
                  </a:cubicBezTo>
                  <a:cubicBezTo>
                    <a:pt x="1" y="42"/>
                    <a:pt x="1" y="44"/>
                    <a:pt x="0" y="45"/>
                  </a:cubicBezTo>
                  <a:cubicBezTo>
                    <a:pt x="1" y="46"/>
                    <a:pt x="1" y="46"/>
                    <a:pt x="1" y="47"/>
                  </a:cubicBezTo>
                  <a:cubicBezTo>
                    <a:pt x="2" y="48"/>
                    <a:pt x="2" y="48"/>
                    <a:pt x="2" y="49"/>
                  </a:cubicBezTo>
                  <a:cubicBezTo>
                    <a:pt x="2" y="49"/>
                    <a:pt x="2" y="49"/>
                    <a:pt x="2" y="49"/>
                  </a:cubicBezTo>
                  <a:cubicBezTo>
                    <a:pt x="3" y="50"/>
                    <a:pt x="4" y="51"/>
                    <a:pt x="4" y="52"/>
                  </a:cubicBezTo>
                  <a:cubicBezTo>
                    <a:pt x="5" y="53"/>
                    <a:pt x="7" y="56"/>
                    <a:pt x="8" y="57"/>
                  </a:cubicBezTo>
                  <a:cubicBezTo>
                    <a:pt x="9" y="57"/>
                    <a:pt x="10" y="57"/>
                    <a:pt x="10" y="57"/>
                  </a:cubicBezTo>
                  <a:cubicBezTo>
                    <a:pt x="10" y="58"/>
                    <a:pt x="11" y="58"/>
                    <a:pt x="13" y="59"/>
                  </a:cubicBezTo>
                  <a:cubicBezTo>
                    <a:pt x="14" y="59"/>
                    <a:pt x="16" y="59"/>
                    <a:pt x="16" y="61"/>
                  </a:cubicBezTo>
                  <a:cubicBezTo>
                    <a:pt x="17" y="61"/>
                    <a:pt x="18" y="63"/>
                    <a:pt x="19" y="64"/>
                  </a:cubicBezTo>
                  <a:cubicBezTo>
                    <a:pt x="21" y="65"/>
                    <a:pt x="21" y="65"/>
                    <a:pt x="21" y="65"/>
                  </a:cubicBezTo>
                  <a:cubicBezTo>
                    <a:pt x="24" y="65"/>
                    <a:pt x="24" y="65"/>
                    <a:pt x="24" y="65"/>
                  </a:cubicBezTo>
                  <a:cubicBezTo>
                    <a:pt x="26" y="65"/>
                    <a:pt x="26" y="65"/>
                    <a:pt x="26" y="65"/>
                  </a:cubicBezTo>
                  <a:cubicBezTo>
                    <a:pt x="26" y="67"/>
                    <a:pt x="26" y="67"/>
                    <a:pt x="26" y="67"/>
                  </a:cubicBezTo>
                  <a:cubicBezTo>
                    <a:pt x="26" y="69"/>
                    <a:pt x="25" y="72"/>
                    <a:pt x="24" y="73"/>
                  </a:cubicBezTo>
                  <a:cubicBezTo>
                    <a:pt x="24" y="74"/>
                    <a:pt x="22" y="76"/>
                    <a:pt x="21" y="77"/>
                  </a:cubicBezTo>
                  <a:cubicBezTo>
                    <a:pt x="21" y="77"/>
                    <a:pt x="20" y="78"/>
                    <a:pt x="20" y="79"/>
                  </a:cubicBezTo>
                  <a:cubicBezTo>
                    <a:pt x="20" y="79"/>
                    <a:pt x="20" y="80"/>
                    <a:pt x="20" y="80"/>
                  </a:cubicBezTo>
                  <a:cubicBezTo>
                    <a:pt x="20" y="80"/>
                    <a:pt x="20" y="81"/>
                    <a:pt x="20" y="81"/>
                  </a:cubicBezTo>
                  <a:cubicBezTo>
                    <a:pt x="22" y="81"/>
                    <a:pt x="22" y="81"/>
                    <a:pt x="22" y="81"/>
                  </a:cubicBezTo>
                  <a:cubicBezTo>
                    <a:pt x="20" y="83"/>
                    <a:pt x="20" y="83"/>
                    <a:pt x="20" y="83"/>
                  </a:cubicBezTo>
                  <a:cubicBezTo>
                    <a:pt x="19" y="84"/>
                    <a:pt x="18" y="85"/>
                    <a:pt x="17" y="86"/>
                  </a:cubicBezTo>
                  <a:cubicBezTo>
                    <a:pt x="13" y="86"/>
                    <a:pt x="13" y="86"/>
                    <a:pt x="13" y="86"/>
                  </a:cubicBezTo>
                  <a:cubicBezTo>
                    <a:pt x="13" y="86"/>
                    <a:pt x="13" y="86"/>
                    <a:pt x="13" y="87"/>
                  </a:cubicBezTo>
                  <a:cubicBezTo>
                    <a:pt x="13" y="87"/>
                    <a:pt x="12" y="87"/>
                    <a:pt x="12" y="88"/>
                  </a:cubicBezTo>
                  <a:cubicBezTo>
                    <a:pt x="12" y="88"/>
                    <a:pt x="12" y="88"/>
                    <a:pt x="11" y="88"/>
                  </a:cubicBezTo>
                  <a:cubicBezTo>
                    <a:pt x="13" y="90"/>
                    <a:pt x="13" y="90"/>
                    <a:pt x="13" y="90"/>
                  </a:cubicBezTo>
                  <a:cubicBezTo>
                    <a:pt x="13" y="97"/>
                    <a:pt x="13" y="97"/>
                    <a:pt x="13" y="97"/>
                  </a:cubicBezTo>
                  <a:cubicBezTo>
                    <a:pt x="15" y="98"/>
                    <a:pt x="15" y="98"/>
                    <a:pt x="16" y="99"/>
                  </a:cubicBezTo>
                  <a:cubicBezTo>
                    <a:pt x="16" y="99"/>
                    <a:pt x="16" y="100"/>
                    <a:pt x="16" y="100"/>
                  </a:cubicBezTo>
                  <a:cubicBezTo>
                    <a:pt x="18" y="101"/>
                    <a:pt x="18" y="101"/>
                    <a:pt x="18" y="101"/>
                  </a:cubicBezTo>
                  <a:cubicBezTo>
                    <a:pt x="15" y="107"/>
                    <a:pt x="15" y="107"/>
                    <a:pt x="15" y="107"/>
                  </a:cubicBezTo>
                  <a:cubicBezTo>
                    <a:pt x="15" y="108"/>
                    <a:pt x="15" y="109"/>
                    <a:pt x="14" y="109"/>
                  </a:cubicBezTo>
                  <a:cubicBezTo>
                    <a:pt x="14" y="110"/>
                    <a:pt x="15" y="110"/>
                    <a:pt x="15" y="110"/>
                  </a:cubicBezTo>
                  <a:cubicBezTo>
                    <a:pt x="16" y="111"/>
                    <a:pt x="16" y="111"/>
                    <a:pt x="16" y="111"/>
                  </a:cubicBezTo>
                  <a:cubicBezTo>
                    <a:pt x="16" y="112"/>
                    <a:pt x="16" y="112"/>
                    <a:pt x="16" y="112"/>
                  </a:cubicBezTo>
                  <a:cubicBezTo>
                    <a:pt x="16" y="113"/>
                    <a:pt x="16" y="113"/>
                    <a:pt x="17" y="114"/>
                  </a:cubicBezTo>
                  <a:cubicBezTo>
                    <a:pt x="19" y="116"/>
                    <a:pt x="21" y="117"/>
                    <a:pt x="23" y="117"/>
                  </a:cubicBezTo>
                  <a:cubicBezTo>
                    <a:pt x="25" y="118"/>
                    <a:pt x="27" y="118"/>
                    <a:pt x="29" y="120"/>
                  </a:cubicBezTo>
                  <a:cubicBezTo>
                    <a:pt x="29" y="120"/>
                    <a:pt x="30" y="121"/>
                    <a:pt x="31" y="121"/>
                  </a:cubicBezTo>
                  <a:cubicBezTo>
                    <a:pt x="31" y="123"/>
                    <a:pt x="33" y="124"/>
                    <a:pt x="33" y="126"/>
                  </a:cubicBezTo>
                  <a:cubicBezTo>
                    <a:pt x="34" y="127"/>
                    <a:pt x="35" y="128"/>
                    <a:pt x="36" y="129"/>
                  </a:cubicBezTo>
                  <a:cubicBezTo>
                    <a:pt x="37" y="129"/>
                    <a:pt x="38" y="130"/>
                    <a:pt x="38" y="132"/>
                  </a:cubicBezTo>
                  <a:cubicBezTo>
                    <a:pt x="38" y="133"/>
                    <a:pt x="38" y="134"/>
                    <a:pt x="38" y="135"/>
                  </a:cubicBezTo>
                  <a:cubicBezTo>
                    <a:pt x="37" y="136"/>
                    <a:pt x="37" y="137"/>
                    <a:pt x="37" y="138"/>
                  </a:cubicBezTo>
                  <a:cubicBezTo>
                    <a:pt x="37" y="139"/>
                    <a:pt x="38" y="142"/>
                    <a:pt x="38" y="143"/>
                  </a:cubicBezTo>
                  <a:cubicBezTo>
                    <a:pt x="39" y="144"/>
                    <a:pt x="39" y="145"/>
                    <a:pt x="39" y="146"/>
                  </a:cubicBezTo>
                  <a:cubicBezTo>
                    <a:pt x="43" y="145"/>
                    <a:pt x="43" y="145"/>
                    <a:pt x="43" y="145"/>
                  </a:cubicBezTo>
                  <a:cubicBezTo>
                    <a:pt x="47" y="142"/>
                    <a:pt x="47" y="142"/>
                    <a:pt x="47" y="142"/>
                  </a:cubicBezTo>
                  <a:cubicBezTo>
                    <a:pt x="48" y="141"/>
                    <a:pt x="50" y="140"/>
                    <a:pt x="51" y="140"/>
                  </a:cubicBezTo>
                  <a:cubicBezTo>
                    <a:pt x="52" y="140"/>
                    <a:pt x="52" y="140"/>
                    <a:pt x="52" y="140"/>
                  </a:cubicBezTo>
                  <a:cubicBezTo>
                    <a:pt x="52" y="140"/>
                    <a:pt x="52" y="140"/>
                    <a:pt x="52" y="140"/>
                  </a:cubicBezTo>
                  <a:cubicBezTo>
                    <a:pt x="52" y="140"/>
                    <a:pt x="52" y="140"/>
                    <a:pt x="52" y="140"/>
                  </a:cubicBezTo>
                  <a:cubicBezTo>
                    <a:pt x="53" y="140"/>
                    <a:pt x="53" y="140"/>
                    <a:pt x="54" y="140"/>
                  </a:cubicBezTo>
                  <a:cubicBezTo>
                    <a:pt x="59" y="138"/>
                    <a:pt x="59" y="138"/>
                    <a:pt x="59" y="138"/>
                  </a:cubicBezTo>
                  <a:cubicBezTo>
                    <a:pt x="59" y="138"/>
                    <a:pt x="66" y="135"/>
                    <a:pt x="67" y="135"/>
                  </a:cubicBezTo>
                  <a:cubicBezTo>
                    <a:pt x="67" y="135"/>
                    <a:pt x="69" y="134"/>
                    <a:pt x="70" y="133"/>
                  </a:cubicBezTo>
                  <a:cubicBezTo>
                    <a:pt x="72" y="131"/>
                    <a:pt x="72" y="131"/>
                    <a:pt x="72" y="131"/>
                  </a:cubicBezTo>
                  <a:cubicBezTo>
                    <a:pt x="72" y="130"/>
                    <a:pt x="75" y="128"/>
                    <a:pt x="77" y="128"/>
                  </a:cubicBezTo>
                  <a:cubicBezTo>
                    <a:pt x="79" y="128"/>
                    <a:pt x="80" y="128"/>
                    <a:pt x="80" y="128"/>
                  </a:cubicBezTo>
                  <a:cubicBezTo>
                    <a:pt x="81" y="127"/>
                    <a:pt x="81" y="126"/>
                    <a:pt x="83" y="126"/>
                  </a:cubicBezTo>
                  <a:cubicBezTo>
                    <a:pt x="83" y="126"/>
                    <a:pt x="87" y="125"/>
                    <a:pt x="88" y="125"/>
                  </a:cubicBezTo>
                  <a:cubicBezTo>
                    <a:pt x="90" y="125"/>
                    <a:pt x="90" y="125"/>
                    <a:pt x="90" y="125"/>
                  </a:cubicBezTo>
                  <a:cubicBezTo>
                    <a:pt x="93" y="129"/>
                    <a:pt x="93" y="129"/>
                    <a:pt x="93" y="129"/>
                  </a:cubicBezTo>
                  <a:cubicBezTo>
                    <a:pt x="95" y="131"/>
                    <a:pt x="96" y="131"/>
                    <a:pt x="97" y="132"/>
                  </a:cubicBezTo>
                  <a:cubicBezTo>
                    <a:pt x="98" y="131"/>
                    <a:pt x="101" y="129"/>
                    <a:pt x="101" y="129"/>
                  </a:cubicBezTo>
                  <a:cubicBezTo>
                    <a:pt x="110" y="131"/>
                    <a:pt x="110" y="131"/>
                    <a:pt x="110" y="131"/>
                  </a:cubicBezTo>
                  <a:cubicBezTo>
                    <a:pt x="116" y="133"/>
                    <a:pt x="116" y="133"/>
                    <a:pt x="116" y="133"/>
                  </a:cubicBezTo>
                  <a:cubicBezTo>
                    <a:pt x="118" y="132"/>
                    <a:pt x="118" y="132"/>
                    <a:pt x="118" y="132"/>
                  </a:cubicBezTo>
                  <a:cubicBezTo>
                    <a:pt x="121" y="130"/>
                    <a:pt x="121" y="130"/>
                    <a:pt x="121" y="130"/>
                  </a:cubicBezTo>
                  <a:cubicBezTo>
                    <a:pt x="122" y="130"/>
                    <a:pt x="127" y="128"/>
                    <a:pt x="127" y="128"/>
                  </a:cubicBezTo>
                  <a:cubicBezTo>
                    <a:pt x="128" y="128"/>
                    <a:pt x="128" y="128"/>
                    <a:pt x="128" y="128"/>
                  </a:cubicBezTo>
                  <a:cubicBezTo>
                    <a:pt x="130" y="128"/>
                    <a:pt x="132" y="127"/>
                    <a:pt x="133" y="127"/>
                  </a:cubicBezTo>
                  <a:cubicBezTo>
                    <a:pt x="133" y="127"/>
                    <a:pt x="133" y="127"/>
                    <a:pt x="134" y="126"/>
                  </a:cubicBezTo>
                  <a:cubicBezTo>
                    <a:pt x="136" y="125"/>
                    <a:pt x="136" y="125"/>
                    <a:pt x="137" y="125"/>
                  </a:cubicBezTo>
                  <a:cubicBezTo>
                    <a:pt x="137" y="124"/>
                    <a:pt x="138" y="124"/>
                    <a:pt x="138" y="124"/>
                  </a:cubicBezTo>
                  <a:cubicBezTo>
                    <a:pt x="139" y="124"/>
                    <a:pt x="139" y="124"/>
                    <a:pt x="140" y="123"/>
                  </a:cubicBezTo>
                  <a:cubicBezTo>
                    <a:pt x="141" y="123"/>
                    <a:pt x="141" y="122"/>
                    <a:pt x="141" y="12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7" name="Freeform 207"/>
            <p:cNvSpPr>
              <a:spLocks/>
            </p:cNvSpPr>
            <p:nvPr/>
          </p:nvSpPr>
          <p:spPr bwMode="auto">
            <a:xfrm>
              <a:off x="7747814" y="4001180"/>
              <a:ext cx="433387" cy="304800"/>
            </a:xfrm>
            <a:custGeom>
              <a:avLst/>
              <a:gdLst>
                <a:gd name="T0" fmla="*/ 128 w 136"/>
                <a:gd name="T1" fmla="*/ 81 h 96"/>
                <a:gd name="T2" fmla="*/ 132 w 136"/>
                <a:gd name="T3" fmla="*/ 75 h 96"/>
                <a:gd name="T4" fmla="*/ 124 w 136"/>
                <a:gd name="T5" fmla="*/ 69 h 96"/>
                <a:gd name="T6" fmla="*/ 127 w 136"/>
                <a:gd name="T7" fmla="*/ 63 h 96"/>
                <a:gd name="T8" fmla="*/ 119 w 136"/>
                <a:gd name="T9" fmla="*/ 61 h 96"/>
                <a:gd name="T10" fmla="*/ 109 w 136"/>
                <a:gd name="T11" fmla="*/ 61 h 96"/>
                <a:gd name="T12" fmla="*/ 98 w 136"/>
                <a:gd name="T13" fmla="*/ 55 h 96"/>
                <a:gd name="T14" fmla="*/ 88 w 136"/>
                <a:gd name="T15" fmla="*/ 52 h 96"/>
                <a:gd name="T16" fmla="*/ 98 w 136"/>
                <a:gd name="T17" fmla="*/ 47 h 96"/>
                <a:gd name="T18" fmla="*/ 100 w 136"/>
                <a:gd name="T19" fmla="*/ 41 h 96"/>
                <a:gd name="T20" fmla="*/ 93 w 136"/>
                <a:gd name="T21" fmla="*/ 37 h 96"/>
                <a:gd name="T22" fmla="*/ 82 w 136"/>
                <a:gd name="T23" fmla="*/ 32 h 96"/>
                <a:gd name="T24" fmla="*/ 73 w 136"/>
                <a:gd name="T25" fmla="*/ 23 h 96"/>
                <a:gd name="T26" fmla="*/ 77 w 136"/>
                <a:gd name="T27" fmla="*/ 17 h 96"/>
                <a:gd name="T28" fmla="*/ 75 w 136"/>
                <a:gd name="T29" fmla="*/ 14 h 96"/>
                <a:gd name="T30" fmla="*/ 70 w 136"/>
                <a:gd name="T31" fmla="*/ 9 h 96"/>
                <a:gd name="T32" fmla="*/ 63 w 136"/>
                <a:gd name="T33" fmla="*/ 10 h 96"/>
                <a:gd name="T34" fmla="*/ 56 w 136"/>
                <a:gd name="T35" fmla="*/ 9 h 96"/>
                <a:gd name="T36" fmla="*/ 57 w 136"/>
                <a:gd name="T37" fmla="*/ 3 h 96"/>
                <a:gd name="T38" fmla="*/ 51 w 136"/>
                <a:gd name="T39" fmla="*/ 1 h 96"/>
                <a:gd name="T40" fmla="*/ 44 w 136"/>
                <a:gd name="T41" fmla="*/ 3 h 96"/>
                <a:gd name="T42" fmla="*/ 40 w 136"/>
                <a:gd name="T43" fmla="*/ 7 h 96"/>
                <a:gd name="T44" fmla="*/ 36 w 136"/>
                <a:gd name="T45" fmla="*/ 9 h 96"/>
                <a:gd name="T46" fmla="*/ 30 w 136"/>
                <a:gd name="T47" fmla="*/ 11 h 96"/>
                <a:gd name="T48" fmla="*/ 24 w 136"/>
                <a:gd name="T49" fmla="*/ 11 h 96"/>
                <a:gd name="T50" fmla="*/ 19 w 136"/>
                <a:gd name="T51" fmla="*/ 15 h 96"/>
                <a:gd name="T52" fmla="*/ 12 w 136"/>
                <a:gd name="T53" fmla="*/ 21 h 96"/>
                <a:gd name="T54" fmla="*/ 2 w 136"/>
                <a:gd name="T55" fmla="*/ 27 h 96"/>
                <a:gd name="T56" fmla="*/ 8 w 136"/>
                <a:gd name="T57" fmla="*/ 28 h 96"/>
                <a:gd name="T58" fmla="*/ 13 w 136"/>
                <a:gd name="T59" fmla="*/ 30 h 96"/>
                <a:gd name="T60" fmla="*/ 18 w 136"/>
                <a:gd name="T61" fmla="*/ 39 h 96"/>
                <a:gd name="T62" fmla="*/ 15 w 136"/>
                <a:gd name="T63" fmla="*/ 51 h 96"/>
                <a:gd name="T64" fmla="*/ 18 w 136"/>
                <a:gd name="T65" fmla="*/ 56 h 96"/>
                <a:gd name="T66" fmla="*/ 23 w 136"/>
                <a:gd name="T67" fmla="*/ 65 h 96"/>
                <a:gd name="T68" fmla="*/ 31 w 136"/>
                <a:gd name="T69" fmla="*/ 65 h 96"/>
                <a:gd name="T70" fmla="*/ 40 w 136"/>
                <a:gd name="T71" fmla="*/ 62 h 96"/>
                <a:gd name="T72" fmla="*/ 49 w 136"/>
                <a:gd name="T73" fmla="*/ 62 h 96"/>
                <a:gd name="T74" fmla="*/ 57 w 136"/>
                <a:gd name="T75" fmla="*/ 66 h 96"/>
                <a:gd name="T76" fmla="*/ 60 w 136"/>
                <a:gd name="T77" fmla="*/ 70 h 96"/>
                <a:gd name="T78" fmla="*/ 71 w 136"/>
                <a:gd name="T79" fmla="*/ 68 h 96"/>
                <a:gd name="T80" fmla="*/ 78 w 136"/>
                <a:gd name="T81" fmla="*/ 73 h 96"/>
                <a:gd name="T82" fmla="*/ 88 w 136"/>
                <a:gd name="T83" fmla="*/ 75 h 96"/>
                <a:gd name="T84" fmla="*/ 102 w 136"/>
                <a:gd name="T85" fmla="*/ 68 h 96"/>
                <a:gd name="T86" fmla="*/ 105 w 136"/>
                <a:gd name="T87" fmla="*/ 78 h 96"/>
                <a:gd name="T88" fmla="*/ 113 w 136"/>
                <a:gd name="T89" fmla="*/ 83 h 96"/>
                <a:gd name="T90" fmla="*/ 124 w 136"/>
                <a:gd name="T91" fmla="*/ 96 h 96"/>
                <a:gd name="T92" fmla="*/ 133 w 136"/>
                <a:gd name="T93" fmla="*/ 92 h 96"/>
                <a:gd name="T94" fmla="*/ 133 w 136"/>
                <a:gd name="T95" fmla="*/ 8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36" h="96">
                  <a:moveTo>
                    <a:pt x="133" y="83"/>
                  </a:moveTo>
                  <a:cubicBezTo>
                    <a:pt x="133" y="83"/>
                    <a:pt x="132" y="82"/>
                    <a:pt x="132" y="81"/>
                  </a:cubicBezTo>
                  <a:cubicBezTo>
                    <a:pt x="131" y="80"/>
                    <a:pt x="131" y="81"/>
                    <a:pt x="131" y="81"/>
                  </a:cubicBezTo>
                  <a:cubicBezTo>
                    <a:pt x="128" y="81"/>
                    <a:pt x="128" y="81"/>
                    <a:pt x="128" y="81"/>
                  </a:cubicBezTo>
                  <a:cubicBezTo>
                    <a:pt x="127" y="78"/>
                    <a:pt x="127" y="78"/>
                    <a:pt x="127" y="78"/>
                  </a:cubicBezTo>
                  <a:cubicBezTo>
                    <a:pt x="127" y="78"/>
                    <a:pt x="130" y="79"/>
                    <a:pt x="131" y="78"/>
                  </a:cubicBezTo>
                  <a:cubicBezTo>
                    <a:pt x="132" y="78"/>
                    <a:pt x="135" y="76"/>
                    <a:pt x="135" y="76"/>
                  </a:cubicBezTo>
                  <a:cubicBezTo>
                    <a:pt x="135" y="76"/>
                    <a:pt x="133" y="75"/>
                    <a:pt x="132" y="75"/>
                  </a:cubicBezTo>
                  <a:cubicBezTo>
                    <a:pt x="132" y="75"/>
                    <a:pt x="131" y="73"/>
                    <a:pt x="131" y="73"/>
                  </a:cubicBezTo>
                  <a:cubicBezTo>
                    <a:pt x="129" y="71"/>
                    <a:pt x="129" y="71"/>
                    <a:pt x="129" y="71"/>
                  </a:cubicBezTo>
                  <a:cubicBezTo>
                    <a:pt x="126" y="70"/>
                    <a:pt x="126" y="70"/>
                    <a:pt x="126" y="70"/>
                  </a:cubicBezTo>
                  <a:cubicBezTo>
                    <a:pt x="126" y="70"/>
                    <a:pt x="125" y="70"/>
                    <a:pt x="124" y="69"/>
                  </a:cubicBezTo>
                  <a:cubicBezTo>
                    <a:pt x="124" y="69"/>
                    <a:pt x="124" y="68"/>
                    <a:pt x="124" y="68"/>
                  </a:cubicBezTo>
                  <a:cubicBezTo>
                    <a:pt x="125" y="67"/>
                    <a:pt x="125" y="67"/>
                    <a:pt x="125" y="67"/>
                  </a:cubicBezTo>
                  <a:cubicBezTo>
                    <a:pt x="127" y="65"/>
                    <a:pt x="127" y="65"/>
                    <a:pt x="127" y="65"/>
                  </a:cubicBezTo>
                  <a:cubicBezTo>
                    <a:pt x="127" y="63"/>
                    <a:pt x="127" y="63"/>
                    <a:pt x="127" y="63"/>
                  </a:cubicBezTo>
                  <a:cubicBezTo>
                    <a:pt x="127" y="60"/>
                    <a:pt x="127" y="60"/>
                    <a:pt x="127" y="60"/>
                  </a:cubicBezTo>
                  <a:cubicBezTo>
                    <a:pt x="125" y="61"/>
                    <a:pt x="125" y="61"/>
                    <a:pt x="125" y="61"/>
                  </a:cubicBezTo>
                  <a:cubicBezTo>
                    <a:pt x="125" y="61"/>
                    <a:pt x="122" y="62"/>
                    <a:pt x="121" y="61"/>
                  </a:cubicBezTo>
                  <a:cubicBezTo>
                    <a:pt x="119" y="59"/>
                    <a:pt x="120" y="61"/>
                    <a:pt x="119" y="61"/>
                  </a:cubicBezTo>
                  <a:cubicBezTo>
                    <a:pt x="118" y="62"/>
                    <a:pt x="116" y="63"/>
                    <a:pt x="116" y="63"/>
                  </a:cubicBezTo>
                  <a:cubicBezTo>
                    <a:pt x="116" y="63"/>
                    <a:pt x="115" y="64"/>
                    <a:pt x="114" y="64"/>
                  </a:cubicBezTo>
                  <a:cubicBezTo>
                    <a:pt x="113" y="64"/>
                    <a:pt x="113" y="61"/>
                    <a:pt x="113" y="61"/>
                  </a:cubicBezTo>
                  <a:cubicBezTo>
                    <a:pt x="109" y="61"/>
                    <a:pt x="109" y="61"/>
                    <a:pt x="109" y="61"/>
                  </a:cubicBezTo>
                  <a:cubicBezTo>
                    <a:pt x="106" y="58"/>
                    <a:pt x="106" y="58"/>
                    <a:pt x="106" y="58"/>
                  </a:cubicBezTo>
                  <a:cubicBezTo>
                    <a:pt x="101" y="57"/>
                    <a:pt x="101" y="57"/>
                    <a:pt x="101" y="57"/>
                  </a:cubicBezTo>
                  <a:cubicBezTo>
                    <a:pt x="99" y="57"/>
                    <a:pt x="99" y="57"/>
                    <a:pt x="99" y="57"/>
                  </a:cubicBezTo>
                  <a:cubicBezTo>
                    <a:pt x="98" y="55"/>
                    <a:pt x="98" y="55"/>
                    <a:pt x="98" y="55"/>
                  </a:cubicBezTo>
                  <a:cubicBezTo>
                    <a:pt x="98" y="55"/>
                    <a:pt x="96" y="54"/>
                    <a:pt x="96" y="53"/>
                  </a:cubicBezTo>
                  <a:cubicBezTo>
                    <a:pt x="95" y="53"/>
                    <a:pt x="94" y="53"/>
                    <a:pt x="93" y="54"/>
                  </a:cubicBezTo>
                  <a:cubicBezTo>
                    <a:pt x="93" y="54"/>
                    <a:pt x="92" y="54"/>
                    <a:pt x="90" y="53"/>
                  </a:cubicBezTo>
                  <a:cubicBezTo>
                    <a:pt x="88" y="53"/>
                    <a:pt x="88" y="52"/>
                    <a:pt x="88" y="52"/>
                  </a:cubicBezTo>
                  <a:cubicBezTo>
                    <a:pt x="88" y="52"/>
                    <a:pt x="89" y="50"/>
                    <a:pt x="89" y="50"/>
                  </a:cubicBezTo>
                  <a:cubicBezTo>
                    <a:pt x="90" y="49"/>
                    <a:pt x="91" y="49"/>
                    <a:pt x="91" y="49"/>
                  </a:cubicBezTo>
                  <a:cubicBezTo>
                    <a:pt x="92" y="49"/>
                    <a:pt x="94" y="48"/>
                    <a:pt x="96" y="48"/>
                  </a:cubicBezTo>
                  <a:cubicBezTo>
                    <a:pt x="97" y="47"/>
                    <a:pt x="97" y="47"/>
                    <a:pt x="98" y="47"/>
                  </a:cubicBezTo>
                  <a:cubicBezTo>
                    <a:pt x="99" y="47"/>
                    <a:pt x="99" y="46"/>
                    <a:pt x="99" y="46"/>
                  </a:cubicBezTo>
                  <a:cubicBezTo>
                    <a:pt x="99" y="46"/>
                    <a:pt x="99" y="43"/>
                    <a:pt x="99" y="43"/>
                  </a:cubicBezTo>
                  <a:cubicBezTo>
                    <a:pt x="99" y="42"/>
                    <a:pt x="99" y="42"/>
                    <a:pt x="100" y="42"/>
                  </a:cubicBezTo>
                  <a:cubicBezTo>
                    <a:pt x="100" y="41"/>
                    <a:pt x="100" y="41"/>
                    <a:pt x="100" y="41"/>
                  </a:cubicBezTo>
                  <a:cubicBezTo>
                    <a:pt x="100" y="41"/>
                    <a:pt x="99" y="39"/>
                    <a:pt x="99" y="38"/>
                  </a:cubicBezTo>
                  <a:cubicBezTo>
                    <a:pt x="98" y="36"/>
                    <a:pt x="98" y="37"/>
                    <a:pt x="98" y="37"/>
                  </a:cubicBezTo>
                  <a:cubicBezTo>
                    <a:pt x="96" y="37"/>
                    <a:pt x="96" y="37"/>
                    <a:pt x="96" y="37"/>
                  </a:cubicBezTo>
                  <a:cubicBezTo>
                    <a:pt x="96" y="37"/>
                    <a:pt x="94" y="37"/>
                    <a:pt x="93" y="37"/>
                  </a:cubicBezTo>
                  <a:cubicBezTo>
                    <a:pt x="93" y="37"/>
                    <a:pt x="91" y="37"/>
                    <a:pt x="91" y="37"/>
                  </a:cubicBezTo>
                  <a:cubicBezTo>
                    <a:pt x="89" y="34"/>
                    <a:pt x="89" y="34"/>
                    <a:pt x="89" y="34"/>
                  </a:cubicBezTo>
                  <a:cubicBezTo>
                    <a:pt x="89" y="34"/>
                    <a:pt x="87" y="34"/>
                    <a:pt x="85" y="34"/>
                  </a:cubicBezTo>
                  <a:cubicBezTo>
                    <a:pt x="84" y="34"/>
                    <a:pt x="82" y="32"/>
                    <a:pt x="82" y="32"/>
                  </a:cubicBezTo>
                  <a:cubicBezTo>
                    <a:pt x="77" y="29"/>
                    <a:pt x="77" y="29"/>
                    <a:pt x="77" y="29"/>
                  </a:cubicBezTo>
                  <a:cubicBezTo>
                    <a:pt x="76" y="27"/>
                    <a:pt x="76" y="27"/>
                    <a:pt x="76" y="27"/>
                  </a:cubicBezTo>
                  <a:cubicBezTo>
                    <a:pt x="75" y="27"/>
                    <a:pt x="75" y="27"/>
                    <a:pt x="75" y="27"/>
                  </a:cubicBezTo>
                  <a:cubicBezTo>
                    <a:pt x="75" y="27"/>
                    <a:pt x="73" y="24"/>
                    <a:pt x="73" y="23"/>
                  </a:cubicBezTo>
                  <a:cubicBezTo>
                    <a:pt x="73" y="23"/>
                    <a:pt x="73" y="23"/>
                    <a:pt x="73" y="22"/>
                  </a:cubicBezTo>
                  <a:cubicBezTo>
                    <a:pt x="74" y="22"/>
                    <a:pt x="74" y="21"/>
                    <a:pt x="74" y="20"/>
                  </a:cubicBezTo>
                  <a:cubicBezTo>
                    <a:pt x="74" y="20"/>
                    <a:pt x="75" y="19"/>
                    <a:pt x="75" y="18"/>
                  </a:cubicBezTo>
                  <a:cubicBezTo>
                    <a:pt x="75" y="18"/>
                    <a:pt x="76" y="18"/>
                    <a:pt x="77" y="17"/>
                  </a:cubicBezTo>
                  <a:cubicBezTo>
                    <a:pt x="77" y="17"/>
                    <a:pt x="78" y="17"/>
                    <a:pt x="78" y="16"/>
                  </a:cubicBezTo>
                  <a:cubicBezTo>
                    <a:pt x="78" y="16"/>
                    <a:pt x="79" y="15"/>
                    <a:pt x="79" y="14"/>
                  </a:cubicBezTo>
                  <a:cubicBezTo>
                    <a:pt x="79" y="13"/>
                    <a:pt x="77" y="14"/>
                    <a:pt x="76" y="13"/>
                  </a:cubicBezTo>
                  <a:cubicBezTo>
                    <a:pt x="75" y="13"/>
                    <a:pt x="76" y="14"/>
                    <a:pt x="75" y="14"/>
                  </a:cubicBezTo>
                  <a:cubicBezTo>
                    <a:pt x="75" y="14"/>
                    <a:pt x="74" y="13"/>
                    <a:pt x="73" y="12"/>
                  </a:cubicBezTo>
                  <a:cubicBezTo>
                    <a:pt x="73" y="12"/>
                    <a:pt x="72" y="11"/>
                    <a:pt x="71" y="11"/>
                  </a:cubicBezTo>
                  <a:cubicBezTo>
                    <a:pt x="70" y="11"/>
                    <a:pt x="70" y="11"/>
                    <a:pt x="70" y="10"/>
                  </a:cubicBezTo>
                  <a:cubicBezTo>
                    <a:pt x="70" y="9"/>
                    <a:pt x="70" y="9"/>
                    <a:pt x="70" y="9"/>
                  </a:cubicBezTo>
                  <a:cubicBezTo>
                    <a:pt x="70" y="9"/>
                    <a:pt x="69" y="8"/>
                    <a:pt x="69" y="8"/>
                  </a:cubicBezTo>
                  <a:cubicBezTo>
                    <a:pt x="69" y="8"/>
                    <a:pt x="67" y="10"/>
                    <a:pt x="67" y="10"/>
                  </a:cubicBezTo>
                  <a:cubicBezTo>
                    <a:pt x="66" y="10"/>
                    <a:pt x="66" y="9"/>
                    <a:pt x="65" y="9"/>
                  </a:cubicBezTo>
                  <a:cubicBezTo>
                    <a:pt x="65" y="9"/>
                    <a:pt x="64" y="10"/>
                    <a:pt x="63" y="10"/>
                  </a:cubicBezTo>
                  <a:cubicBezTo>
                    <a:pt x="63" y="10"/>
                    <a:pt x="61" y="9"/>
                    <a:pt x="61" y="9"/>
                  </a:cubicBezTo>
                  <a:cubicBezTo>
                    <a:pt x="61" y="9"/>
                    <a:pt x="59" y="8"/>
                    <a:pt x="59" y="8"/>
                  </a:cubicBezTo>
                  <a:cubicBezTo>
                    <a:pt x="59" y="8"/>
                    <a:pt x="59" y="9"/>
                    <a:pt x="58" y="9"/>
                  </a:cubicBezTo>
                  <a:cubicBezTo>
                    <a:pt x="57" y="10"/>
                    <a:pt x="57" y="9"/>
                    <a:pt x="56" y="9"/>
                  </a:cubicBezTo>
                  <a:cubicBezTo>
                    <a:pt x="56" y="9"/>
                    <a:pt x="56" y="8"/>
                    <a:pt x="56" y="8"/>
                  </a:cubicBezTo>
                  <a:cubicBezTo>
                    <a:pt x="59" y="7"/>
                    <a:pt x="59" y="7"/>
                    <a:pt x="59" y="7"/>
                  </a:cubicBezTo>
                  <a:cubicBezTo>
                    <a:pt x="60" y="5"/>
                    <a:pt x="60" y="5"/>
                    <a:pt x="60" y="5"/>
                  </a:cubicBezTo>
                  <a:cubicBezTo>
                    <a:pt x="60" y="5"/>
                    <a:pt x="58" y="4"/>
                    <a:pt x="57" y="3"/>
                  </a:cubicBezTo>
                  <a:cubicBezTo>
                    <a:pt x="57" y="3"/>
                    <a:pt x="56" y="4"/>
                    <a:pt x="56" y="4"/>
                  </a:cubicBezTo>
                  <a:cubicBezTo>
                    <a:pt x="53" y="4"/>
                    <a:pt x="53" y="4"/>
                    <a:pt x="53" y="4"/>
                  </a:cubicBezTo>
                  <a:cubicBezTo>
                    <a:pt x="54" y="2"/>
                    <a:pt x="54" y="2"/>
                    <a:pt x="54" y="2"/>
                  </a:cubicBezTo>
                  <a:cubicBezTo>
                    <a:pt x="54" y="2"/>
                    <a:pt x="52" y="0"/>
                    <a:pt x="51" y="1"/>
                  </a:cubicBezTo>
                  <a:cubicBezTo>
                    <a:pt x="51" y="1"/>
                    <a:pt x="50" y="1"/>
                    <a:pt x="49" y="2"/>
                  </a:cubicBezTo>
                  <a:cubicBezTo>
                    <a:pt x="48" y="2"/>
                    <a:pt x="48" y="3"/>
                    <a:pt x="48" y="3"/>
                  </a:cubicBezTo>
                  <a:cubicBezTo>
                    <a:pt x="48" y="3"/>
                    <a:pt x="47" y="3"/>
                    <a:pt x="45" y="2"/>
                  </a:cubicBezTo>
                  <a:cubicBezTo>
                    <a:pt x="42" y="2"/>
                    <a:pt x="44" y="3"/>
                    <a:pt x="44" y="3"/>
                  </a:cubicBezTo>
                  <a:cubicBezTo>
                    <a:pt x="44" y="3"/>
                    <a:pt x="47" y="5"/>
                    <a:pt x="47" y="5"/>
                  </a:cubicBezTo>
                  <a:cubicBezTo>
                    <a:pt x="47" y="5"/>
                    <a:pt x="46" y="6"/>
                    <a:pt x="46" y="6"/>
                  </a:cubicBezTo>
                  <a:cubicBezTo>
                    <a:pt x="45" y="6"/>
                    <a:pt x="44" y="6"/>
                    <a:pt x="43" y="7"/>
                  </a:cubicBezTo>
                  <a:cubicBezTo>
                    <a:pt x="41" y="7"/>
                    <a:pt x="41" y="7"/>
                    <a:pt x="40" y="7"/>
                  </a:cubicBezTo>
                  <a:cubicBezTo>
                    <a:pt x="38" y="7"/>
                    <a:pt x="39" y="7"/>
                    <a:pt x="39" y="7"/>
                  </a:cubicBezTo>
                  <a:cubicBezTo>
                    <a:pt x="39" y="7"/>
                    <a:pt x="38" y="9"/>
                    <a:pt x="37" y="9"/>
                  </a:cubicBezTo>
                  <a:cubicBezTo>
                    <a:pt x="37" y="10"/>
                    <a:pt x="37" y="9"/>
                    <a:pt x="37" y="9"/>
                  </a:cubicBezTo>
                  <a:cubicBezTo>
                    <a:pt x="36" y="9"/>
                    <a:pt x="36" y="9"/>
                    <a:pt x="36" y="9"/>
                  </a:cubicBezTo>
                  <a:cubicBezTo>
                    <a:pt x="35" y="9"/>
                    <a:pt x="35" y="10"/>
                    <a:pt x="35" y="10"/>
                  </a:cubicBezTo>
                  <a:cubicBezTo>
                    <a:pt x="35" y="10"/>
                    <a:pt x="33" y="10"/>
                    <a:pt x="33" y="10"/>
                  </a:cubicBezTo>
                  <a:cubicBezTo>
                    <a:pt x="32" y="10"/>
                    <a:pt x="31" y="10"/>
                    <a:pt x="31" y="10"/>
                  </a:cubicBezTo>
                  <a:cubicBezTo>
                    <a:pt x="30" y="10"/>
                    <a:pt x="30" y="11"/>
                    <a:pt x="30" y="11"/>
                  </a:cubicBezTo>
                  <a:cubicBezTo>
                    <a:pt x="30" y="11"/>
                    <a:pt x="29" y="11"/>
                    <a:pt x="28" y="12"/>
                  </a:cubicBezTo>
                  <a:cubicBezTo>
                    <a:pt x="28" y="12"/>
                    <a:pt x="26" y="12"/>
                    <a:pt x="26" y="12"/>
                  </a:cubicBezTo>
                  <a:cubicBezTo>
                    <a:pt x="26" y="12"/>
                    <a:pt x="25" y="11"/>
                    <a:pt x="25" y="11"/>
                  </a:cubicBezTo>
                  <a:cubicBezTo>
                    <a:pt x="24" y="11"/>
                    <a:pt x="24" y="11"/>
                    <a:pt x="24" y="11"/>
                  </a:cubicBezTo>
                  <a:cubicBezTo>
                    <a:pt x="24" y="11"/>
                    <a:pt x="24" y="13"/>
                    <a:pt x="23" y="13"/>
                  </a:cubicBezTo>
                  <a:cubicBezTo>
                    <a:pt x="23" y="14"/>
                    <a:pt x="23" y="14"/>
                    <a:pt x="22" y="14"/>
                  </a:cubicBezTo>
                  <a:cubicBezTo>
                    <a:pt x="21" y="14"/>
                    <a:pt x="21" y="15"/>
                    <a:pt x="20" y="15"/>
                  </a:cubicBezTo>
                  <a:cubicBezTo>
                    <a:pt x="20" y="15"/>
                    <a:pt x="19" y="15"/>
                    <a:pt x="19" y="15"/>
                  </a:cubicBezTo>
                  <a:cubicBezTo>
                    <a:pt x="19" y="15"/>
                    <a:pt x="19" y="17"/>
                    <a:pt x="18" y="17"/>
                  </a:cubicBezTo>
                  <a:cubicBezTo>
                    <a:pt x="18" y="17"/>
                    <a:pt x="16" y="17"/>
                    <a:pt x="16" y="18"/>
                  </a:cubicBezTo>
                  <a:cubicBezTo>
                    <a:pt x="15" y="18"/>
                    <a:pt x="14" y="19"/>
                    <a:pt x="14" y="19"/>
                  </a:cubicBezTo>
                  <a:cubicBezTo>
                    <a:pt x="12" y="21"/>
                    <a:pt x="12" y="21"/>
                    <a:pt x="12" y="21"/>
                  </a:cubicBezTo>
                  <a:cubicBezTo>
                    <a:pt x="12" y="21"/>
                    <a:pt x="7" y="22"/>
                    <a:pt x="6" y="22"/>
                  </a:cubicBezTo>
                  <a:cubicBezTo>
                    <a:pt x="5" y="23"/>
                    <a:pt x="3" y="23"/>
                    <a:pt x="3" y="23"/>
                  </a:cubicBezTo>
                  <a:cubicBezTo>
                    <a:pt x="0" y="25"/>
                    <a:pt x="0" y="25"/>
                    <a:pt x="0" y="25"/>
                  </a:cubicBezTo>
                  <a:cubicBezTo>
                    <a:pt x="2" y="27"/>
                    <a:pt x="2" y="27"/>
                    <a:pt x="2" y="27"/>
                  </a:cubicBezTo>
                  <a:cubicBezTo>
                    <a:pt x="3" y="26"/>
                    <a:pt x="3" y="26"/>
                    <a:pt x="3" y="26"/>
                  </a:cubicBezTo>
                  <a:cubicBezTo>
                    <a:pt x="6" y="28"/>
                    <a:pt x="6" y="28"/>
                    <a:pt x="6" y="28"/>
                  </a:cubicBezTo>
                  <a:cubicBezTo>
                    <a:pt x="6" y="28"/>
                    <a:pt x="6" y="28"/>
                    <a:pt x="6" y="28"/>
                  </a:cubicBezTo>
                  <a:cubicBezTo>
                    <a:pt x="6" y="28"/>
                    <a:pt x="7" y="28"/>
                    <a:pt x="8" y="28"/>
                  </a:cubicBezTo>
                  <a:cubicBezTo>
                    <a:pt x="10" y="27"/>
                    <a:pt x="10" y="27"/>
                    <a:pt x="10" y="27"/>
                  </a:cubicBezTo>
                  <a:cubicBezTo>
                    <a:pt x="11" y="28"/>
                    <a:pt x="11" y="28"/>
                    <a:pt x="11" y="28"/>
                  </a:cubicBezTo>
                  <a:cubicBezTo>
                    <a:pt x="12" y="28"/>
                    <a:pt x="12" y="29"/>
                    <a:pt x="13" y="29"/>
                  </a:cubicBezTo>
                  <a:cubicBezTo>
                    <a:pt x="13" y="30"/>
                    <a:pt x="13" y="30"/>
                    <a:pt x="13" y="30"/>
                  </a:cubicBezTo>
                  <a:cubicBezTo>
                    <a:pt x="13" y="30"/>
                    <a:pt x="14" y="32"/>
                    <a:pt x="14" y="32"/>
                  </a:cubicBezTo>
                  <a:cubicBezTo>
                    <a:pt x="14" y="33"/>
                    <a:pt x="14" y="33"/>
                    <a:pt x="14" y="33"/>
                  </a:cubicBezTo>
                  <a:cubicBezTo>
                    <a:pt x="16" y="36"/>
                    <a:pt x="16" y="36"/>
                    <a:pt x="16" y="36"/>
                  </a:cubicBezTo>
                  <a:cubicBezTo>
                    <a:pt x="18" y="39"/>
                    <a:pt x="18" y="39"/>
                    <a:pt x="18" y="39"/>
                  </a:cubicBezTo>
                  <a:cubicBezTo>
                    <a:pt x="17" y="44"/>
                    <a:pt x="17" y="44"/>
                    <a:pt x="17" y="44"/>
                  </a:cubicBezTo>
                  <a:cubicBezTo>
                    <a:pt x="17" y="45"/>
                    <a:pt x="17" y="45"/>
                    <a:pt x="17" y="45"/>
                  </a:cubicBezTo>
                  <a:cubicBezTo>
                    <a:pt x="15" y="48"/>
                    <a:pt x="15" y="49"/>
                    <a:pt x="15" y="50"/>
                  </a:cubicBezTo>
                  <a:cubicBezTo>
                    <a:pt x="15" y="50"/>
                    <a:pt x="15" y="50"/>
                    <a:pt x="15" y="51"/>
                  </a:cubicBezTo>
                  <a:cubicBezTo>
                    <a:pt x="16" y="51"/>
                    <a:pt x="16" y="51"/>
                    <a:pt x="16" y="51"/>
                  </a:cubicBezTo>
                  <a:cubicBezTo>
                    <a:pt x="16" y="52"/>
                    <a:pt x="16" y="52"/>
                    <a:pt x="16" y="52"/>
                  </a:cubicBezTo>
                  <a:cubicBezTo>
                    <a:pt x="17" y="53"/>
                    <a:pt x="17" y="53"/>
                    <a:pt x="17" y="53"/>
                  </a:cubicBezTo>
                  <a:cubicBezTo>
                    <a:pt x="18" y="55"/>
                    <a:pt x="18" y="56"/>
                    <a:pt x="18" y="56"/>
                  </a:cubicBezTo>
                  <a:cubicBezTo>
                    <a:pt x="18" y="56"/>
                    <a:pt x="19" y="57"/>
                    <a:pt x="19" y="57"/>
                  </a:cubicBezTo>
                  <a:cubicBezTo>
                    <a:pt x="19" y="57"/>
                    <a:pt x="20" y="58"/>
                    <a:pt x="21" y="58"/>
                  </a:cubicBezTo>
                  <a:cubicBezTo>
                    <a:pt x="22" y="59"/>
                    <a:pt x="22" y="60"/>
                    <a:pt x="23" y="61"/>
                  </a:cubicBezTo>
                  <a:cubicBezTo>
                    <a:pt x="24" y="62"/>
                    <a:pt x="24" y="64"/>
                    <a:pt x="23" y="65"/>
                  </a:cubicBezTo>
                  <a:cubicBezTo>
                    <a:pt x="24" y="65"/>
                    <a:pt x="26" y="65"/>
                    <a:pt x="26" y="65"/>
                  </a:cubicBezTo>
                  <a:cubicBezTo>
                    <a:pt x="26" y="65"/>
                    <a:pt x="26" y="65"/>
                    <a:pt x="26" y="65"/>
                  </a:cubicBezTo>
                  <a:cubicBezTo>
                    <a:pt x="27" y="65"/>
                    <a:pt x="27" y="65"/>
                    <a:pt x="27" y="65"/>
                  </a:cubicBezTo>
                  <a:cubicBezTo>
                    <a:pt x="29" y="65"/>
                    <a:pt x="30" y="65"/>
                    <a:pt x="31" y="65"/>
                  </a:cubicBezTo>
                  <a:cubicBezTo>
                    <a:pt x="33" y="65"/>
                    <a:pt x="33" y="65"/>
                    <a:pt x="33" y="65"/>
                  </a:cubicBezTo>
                  <a:cubicBezTo>
                    <a:pt x="34" y="64"/>
                    <a:pt x="35" y="64"/>
                    <a:pt x="36" y="64"/>
                  </a:cubicBezTo>
                  <a:cubicBezTo>
                    <a:pt x="39" y="62"/>
                    <a:pt x="39" y="62"/>
                    <a:pt x="39" y="62"/>
                  </a:cubicBezTo>
                  <a:cubicBezTo>
                    <a:pt x="40" y="62"/>
                    <a:pt x="40" y="62"/>
                    <a:pt x="40" y="62"/>
                  </a:cubicBezTo>
                  <a:cubicBezTo>
                    <a:pt x="40" y="62"/>
                    <a:pt x="44" y="62"/>
                    <a:pt x="45" y="62"/>
                  </a:cubicBezTo>
                  <a:cubicBezTo>
                    <a:pt x="46" y="62"/>
                    <a:pt x="46" y="62"/>
                    <a:pt x="46" y="62"/>
                  </a:cubicBezTo>
                  <a:cubicBezTo>
                    <a:pt x="47" y="62"/>
                    <a:pt x="48" y="62"/>
                    <a:pt x="48" y="62"/>
                  </a:cubicBezTo>
                  <a:cubicBezTo>
                    <a:pt x="49" y="62"/>
                    <a:pt x="49" y="62"/>
                    <a:pt x="49" y="62"/>
                  </a:cubicBezTo>
                  <a:cubicBezTo>
                    <a:pt x="49" y="62"/>
                    <a:pt x="49" y="62"/>
                    <a:pt x="49" y="62"/>
                  </a:cubicBezTo>
                  <a:cubicBezTo>
                    <a:pt x="51" y="62"/>
                    <a:pt x="53" y="63"/>
                    <a:pt x="54" y="63"/>
                  </a:cubicBezTo>
                  <a:cubicBezTo>
                    <a:pt x="54" y="64"/>
                    <a:pt x="54" y="64"/>
                    <a:pt x="54" y="64"/>
                  </a:cubicBezTo>
                  <a:cubicBezTo>
                    <a:pt x="55" y="64"/>
                    <a:pt x="57" y="65"/>
                    <a:pt x="57" y="66"/>
                  </a:cubicBezTo>
                  <a:cubicBezTo>
                    <a:pt x="58" y="67"/>
                    <a:pt x="58" y="67"/>
                    <a:pt x="58" y="67"/>
                  </a:cubicBezTo>
                  <a:cubicBezTo>
                    <a:pt x="58" y="68"/>
                    <a:pt x="58" y="68"/>
                    <a:pt x="58" y="68"/>
                  </a:cubicBezTo>
                  <a:cubicBezTo>
                    <a:pt x="57" y="69"/>
                    <a:pt x="57" y="69"/>
                    <a:pt x="57" y="70"/>
                  </a:cubicBezTo>
                  <a:cubicBezTo>
                    <a:pt x="58" y="70"/>
                    <a:pt x="59" y="70"/>
                    <a:pt x="60" y="70"/>
                  </a:cubicBezTo>
                  <a:cubicBezTo>
                    <a:pt x="61" y="70"/>
                    <a:pt x="61" y="71"/>
                    <a:pt x="61" y="71"/>
                  </a:cubicBezTo>
                  <a:cubicBezTo>
                    <a:pt x="65" y="72"/>
                    <a:pt x="65" y="72"/>
                    <a:pt x="65" y="72"/>
                  </a:cubicBezTo>
                  <a:cubicBezTo>
                    <a:pt x="68" y="71"/>
                    <a:pt x="68" y="71"/>
                    <a:pt x="68" y="71"/>
                  </a:cubicBezTo>
                  <a:cubicBezTo>
                    <a:pt x="71" y="68"/>
                    <a:pt x="71" y="68"/>
                    <a:pt x="71" y="68"/>
                  </a:cubicBezTo>
                  <a:cubicBezTo>
                    <a:pt x="73" y="68"/>
                    <a:pt x="73" y="68"/>
                    <a:pt x="73" y="68"/>
                  </a:cubicBezTo>
                  <a:cubicBezTo>
                    <a:pt x="73" y="68"/>
                    <a:pt x="75" y="69"/>
                    <a:pt x="76" y="69"/>
                  </a:cubicBezTo>
                  <a:cubicBezTo>
                    <a:pt x="77" y="69"/>
                    <a:pt x="77" y="70"/>
                    <a:pt x="77" y="70"/>
                  </a:cubicBezTo>
                  <a:cubicBezTo>
                    <a:pt x="77" y="70"/>
                    <a:pt x="78" y="72"/>
                    <a:pt x="78" y="73"/>
                  </a:cubicBezTo>
                  <a:cubicBezTo>
                    <a:pt x="79" y="74"/>
                    <a:pt x="79" y="76"/>
                    <a:pt x="79" y="76"/>
                  </a:cubicBezTo>
                  <a:cubicBezTo>
                    <a:pt x="81" y="73"/>
                    <a:pt x="81" y="73"/>
                    <a:pt x="81" y="73"/>
                  </a:cubicBezTo>
                  <a:cubicBezTo>
                    <a:pt x="86" y="74"/>
                    <a:pt x="86" y="74"/>
                    <a:pt x="86" y="74"/>
                  </a:cubicBezTo>
                  <a:cubicBezTo>
                    <a:pt x="88" y="75"/>
                    <a:pt x="88" y="75"/>
                    <a:pt x="88" y="75"/>
                  </a:cubicBezTo>
                  <a:cubicBezTo>
                    <a:pt x="92" y="74"/>
                    <a:pt x="92" y="74"/>
                    <a:pt x="92" y="74"/>
                  </a:cubicBezTo>
                  <a:cubicBezTo>
                    <a:pt x="92" y="74"/>
                    <a:pt x="93" y="72"/>
                    <a:pt x="94" y="72"/>
                  </a:cubicBezTo>
                  <a:cubicBezTo>
                    <a:pt x="95" y="71"/>
                    <a:pt x="97" y="70"/>
                    <a:pt x="98" y="70"/>
                  </a:cubicBezTo>
                  <a:cubicBezTo>
                    <a:pt x="99" y="69"/>
                    <a:pt x="102" y="68"/>
                    <a:pt x="102" y="68"/>
                  </a:cubicBezTo>
                  <a:cubicBezTo>
                    <a:pt x="102" y="68"/>
                    <a:pt x="102" y="70"/>
                    <a:pt x="103" y="71"/>
                  </a:cubicBezTo>
                  <a:cubicBezTo>
                    <a:pt x="103" y="71"/>
                    <a:pt x="104" y="74"/>
                    <a:pt x="104" y="74"/>
                  </a:cubicBezTo>
                  <a:cubicBezTo>
                    <a:pt x="104" y="78"/>
                    <a:pt x="104" y="78"/>
                    <a:pt x="104" y="78"/>
                  </a:cubicBezTo>
                  <a:cubicBezTo>
                    <a:pt x="105" y="78"/>
                    <a:pt x="105" y="78"/>
                    <a:pt x="105" y="78"/>
                  </a:cubicBezTo>
                  <a:cubicBezTo>
                    <a:pt x="105" y="78"/>
                    <a:pt x="108" y="79"/>
                    <a:pt x="109" y="79"/>
                  </a:cubicBezTo>
                  <a:cubicBezTo>
                    <a:pt x="110" y="79"/>
                    <a:pt x="111" y="79"/>
                    <a:pt x="111" y="79"/>
                  </a:cubicBezTo>
                  <a:cubicBezTo>
                    <a:pt x="113" y="81"/>
                    <a:pt x="113" y="81"/>
                    <a:pt x="113" y="81"/>
                  </a:cubicBezTo>
                  <a:cubicBezTo>
                    <a:pt x="113" y="83"/>
                    <a:pt x="113" y="83"/>
                    <a:pt x="113" y="83"/>
                  </a:cubicBezTo>
                  <a:cubicBezTo>
                    <a:pt x="115" y="86"/>
                    <a:pt x="115" y="86"/>
                    <a:pt x="115" y="86"/>
                  </a:cubicBezTo>
                  <a:cubicBezTo>
                    <a:pt x="117" y="89"/>
                    <a:pt x="117" y="89"/>
                    <a:pt x="117" y="89"/>
                  </a:cubicBezTo>
                  <a:cubicBezTo>
                    <a:pt x="121" y="93"/>
                    <a:pt x="121" y="93"/>
                    <a:pt x="121" y="93"/>
                  </a:cubicBezTo>
                  <a:cubicBezTo>
                    <a:pt x="124" y="96"/>
                    <a:pt x="124" y="96"/>
                    <a:pt x="124" y="96"/>
                  </a:cubicBezTo>
                  <a:cubicBezTo>
                    <a:pt x="125" y="96"/>
                    <a:pt x="125" y="96"/>
                    <a:pt x="125" y="96"/>
                  </a:cubicBezTo>
                  <a:cubicBezTo>
                    <a:pt x="128" y="94"/>
                    <a:pt x="128" y="94"/>
                    <a:pt x="128" y="94"/>
                  </a:cubicBezTo>
                  <a:cubicBezTo>
                    <a:pt x="130" y="92"/>
                    <a:pt x="130" y="92"/>
                    <a:pt x="130" y="92"/>
                  </a:cubicBezTo>
                  <a:cubicBezTo>
                    <a:pt x="133" y="92"/>
                    <a:pt x="133" y="92"/>
                    <a:pt x="133" y="92"/>
                  </a:cubicBezTo>
                  <a:cubicBezTo>
                    <a:pt x="135" y="90"/>
                    <a:pt x="135" y="90"/>
                    <a:pt x="135" y="90"/>
                  </a:cubicBezTo>
                  <a:cubicBezTo>
                    <a:pt x="135" y="90"/>
                    <a:pt x="135" y="90"/>
                    <a:pt x="135" y="89"/>
                  </a:cubicBezTo>
                  <a:cubicBezTo>
                    <a:pt x="134" y="89"/>
                    <a:pt x="136" y="86"/>
                    <a:pt x="136" y="86"/>
                  </a:cubicBezTo>
                  <a:cubicBezTo>
                    <a:pt x="136" y="82"/>
                    <a:pt x="133" y="83"/>
                    <a:pt x="133" y="8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8" name="Freeform 208"/>
            <p:cNvSpPr>
              <a:spLocks/>
            </p:cNvSpPr>
            <p:nvPr/>
          </p:nvSpPr>
          <p:spPr bwMode="auto">
            <a:xfrm>
              <a:off x="7766866" y="4090079"/>
              <a:ext cx="6350" cy="3175"/>
            </a:xfrm>
            <a:custGeom>
              <a:avLst/>
              <a:gdLst>
                <a:gd name="T0" fmla="*/ 0 w 2"/>
                <a:gd name="T1" fmla="*/ 0 h 1"/>
                <a:gd name="T2" fmla="*/ 1 w 2"/>
                <a:gd name="T3" fmla="*/ 1 h 1"/>
                <a:gd name="T4" fmla="*/ 2 w 2"/>
                <a:gd name="T5" fmla="*/ 0 h 1"/>
                <a:gd name="T6" fmla="*/ 0 w 2"/>
                <a:gd name="T7" fmla="*/ 0 h 1"/>
              </a:gdLst>
              <a:ahLst/>
              <a:cxnLst>
                <a:cxn ang="0">
                  <a:pos x="T0" y="T1"/>
                </a:cxn>
                <a:cxn ang="0">
                  <a:pos x="T2" y="T3"/>
                </a:cxn>
                <a:cxn ang="0">
                  <a:pos x="T4" y="T5"/>
                </a:cxn>
                <a:cxn ang="0">
                  <a:pos x="T6" y="T7"/>
                </a:cxn>
              </a:cxnLst>
              <a:rect l="0" t="0" r="r" b="b"/>
              <a:pathLst>
                <a:path w="2" h="1">
                  <a:moveTo>
                    <a:pt x="0" y="0"/>
                  </a:moveTo>
                  <a:cubicBezTo>
                    <a:pt x="1" y="1"/>
                    <a:pt x="1" y="1"/>
                    <a:pt x="1" y="1"/>
                  </a:cubicBezTo>
                  <a:cubicBezTo>
                    <a:pt x="2" y="0"/>
                    <a:pt x="2" y="0"/>
                    <a:pt x="2" y="0"/>
                  </a:cubicBezTo>
                  <a:cubicBezTo>
                    <a:pt x="1" y="0"/>
                    <a:pt x="0" y="0"/>
                    <a:pt x="0" y="0"/>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9" name="Freeform 209"/>
            <p:cNvSpPr>
              <a:spLocks/>
            </p:cNvSpPr>
            <p:nvPr/>
          </p:nvSpPr>
          <p:spPr bwMode="auto">
            <a:xfrm>
              <a:off x="5349101" y="3596368"/>
              <a:ext cx="930275" cy="668336"/>
            </a:xfrm>
            <a:custGeom>
              <a:avLst/>
              <a:gdLst>
                <a:gd name="T0" fmla="*/ 277 w 292"/>
                <a:gd name="T1" fmla="*/ 94 h 210"/>
                <a:gd name="T2" fmla="*/ 239 w 292"/>
                <a:gd name="T3" fmla="*/ 104 h 210"/>
                <a:gd name="T4" fmla="*/ 235 w 292"/>
                <a:gd name="T5" fmla="*/ 95 h 210"/>
                <a:gd name="T6" fmla="*/ 233 w 292"/>
                <a:gd name="T7" fmla="*/ 91 h 210"/>
                <a:gd name="T8" fmla="*/ 230 w 292"/>
                <a:gd name="T9" fmla="*/ 82 h 210"/>
                <a:gd name="T10" fmla="*/ 228 w 292"/>
                <a:gd name="T11" fmla="*/ 74 h 210"/>
                <a:gd name="T12" fmla="*/ 228 w 292"/>
                <a:gd name="T13" fmla="*/ 63 h 210"/>
                <a:gd name="T14" fmla="*/ 226 w 292"/>
                <a:gd name="T15" fmla="*/ 56 h 210"/>
                <a:gd name="T16" fmla="*/ 222 w 292"/>
                <a:gd name="T17" fmla="*/ 49 h 210"/>
                <a:gd name="T18" fmla="*/ 217 w 292"/>
                <a:gd name="T19" fmla="*/ 41 h 210"/>
                <a:gd name="T20" fmla="*/ 206 w 292"/>
                <a:gd name="T21" fmla="*/ 33 h 210"/>
                <a:gd name="T22" fmla="*/ 198 w 292"/>
                <a:gd name="T23" fmla="*/ 27 h 210"/>
                <a:gd name="T24" fmla="*/ 195 w 292"/>
                <a:gd name="T25" fmla="*/ 25 h 210"/>
                <a:gd name="T26" fmla="*/ 187 w 292"/>
                <a:gd name="T27" fmla="*/ 18 h 210"/>
                <a:gd name="T28" fmla="*/ 184 w 292"/>
                <a:gd name="T29" fmla="*/ 12 h 210"/>
                <a:gd name="T30" fmla="*/ 178 w 292"/>
                <a:gd name="T31" fmla="*/ 6 h 210"/>
                <a:gd name="T32" fmla="*/ 173 w 292"/>
                <a:gd name="T33" fmla="*/ 3 h 210"/>
                <a:gd name="T34" fmla="*/ 169 w 292"/>
                <a:gd name="T35" fmla="*/ 0 h 210"/>
                <a:gd name="T36" fmla="*/ 155 w 292"/>
                <a:gd name="T37" fmla="*/ 5 h 210"/>
                <a:gd name="T38" fmla="*/ 132 w 292"/>
                <a:gd name="T39" fmla="*/ 20 h 210"/>
                <a:gd name="T40" fmla="*/ 108 w 292"/>
                <a:gd name="T41" fmla="*/ 27 h 210"/>
                <a:gd name="T42" fmla="*/ 73 w 292"/>
                <a:gd name="T43" fmla="*/ 29 h 210"/>
                <a:gd name="T44" fmla="*/ 67 w 292"/>
                <a:gd name="T45" fmla="*/ 37 h 210"/>
                <a:gd name="T46" fmla="*/ 55 w 292"/>
                <a:gd name="T47" fmla="*/ 48 h 210"/>
                <a:gd name="T48" fmla="*/ 45 w 292"/>
                <a:gd name="T49" fmla="*/ 57 h 210"/>
                <a:gd name="T50" fmla="*/ 42 w 292"/>
                <a:gd name="T51" fmla="*/ 73 h 210"/>
                <a:gd name="T52" fmla="*/ 35 w 292"/>
                <a:gd name="T53" fmla="*/ 88 h 210"/>
                <a:gd name="T54" fmla="*/ 32 w 292"/>
                <a:gd name="T55" fmla="*/ 107 h 210"/>
                <a:gd name="T56" fmla="*/ 16 w 292"/>
                <a:gd name="T57" fmla="*/ 124 h 210"/>
                <a:gd name="T58" fmla="*/ 6 w 292"/>
                <a:gd name="T59" fmla="*/ 129 h 210"/>
                <a:gd name="T60" fmla="*/ 7 w 292"/>
                <a:gd name="T61" fmla="*/ 131 h 210"/>
                <a:gd name="T62" fmla="*/ 16 w 292"/>
                <a:gd name="T63" fmla="*/ 136 h 210"/>
                <a:gd name="T64" fmla="*/ 18 w 292"/>
                <a:gd name="T65" fmla="*/ 145 h 210"/>
                <a:gd name="T66" fmla="*/ 22 w 292"/>
                <a:gd name="T67" fmla="*/ 152 h 210"/>
                <a:gd name="T68" fmla="*/ 33 w 292"/>
                <a:gd name="T69" fmla="*/ 156 h 210"/>
                <a:gd name="T70" fmla="*/ 43 w 292"/>
                <a:gd name="T71" fmla="*/ 158 h 210"/>
                <a:gd name="T72" fmla="*/ 45 w 292"/>
                <a:gd name="T73" fmla="*/ 168 h 210"/>
                <a:gd name="T74" fmla="*/ 45 w 292"/>
                <a:gd name="T75" fmla="*/ 175 h 210"/>
                <a:gd name="T76" fmla="*/ 51 w 292"/>
                <a:gd name="T77" fmla="*/ 178 h 210"/>
                <a:gd name="T78" fmla="*/ 56 w 292"/>
                <a:gd name="T79" fmla="*/ 179 h 210"/>
                <a:gd name="T80" fmla="*/ 66 w 292"/>
                <a:gd name="T81" fmla="*/ 183 h 210"/>
                <a:gd name="T82" fmla="*/ 71 w 292"/>
                <a:gd name="T83" fmla="*/ 176 h 210"/>
                <a:gd name="T84" fmla="*/ 80 w 292"/>
                <a:gd name="T85" fmla="*/ 176 h 210"/>
                <a:gd name="T86" fmla="*/ 84 w 292"/>
                <a:gd name="T87" fmla="*/ 183 h 210"/>
                <a:gd name="T88" fmla="*/ 83 w 292"/>
                <a:gd name="T89" fmla="*/ 189 h 210"/>
                <a:gd name="T90" fmla="*/ 87 w 292"/>
                <a:gd name="T91" fmla="*/ 196 h 210"/>
                <a:gd name="T92" fmla="*/ 95 w 292"/>
                <a:gd name="T93" fmla="*/ 204 h 210"/>
                <a:gd name="T94" fmla="*/ 97 w 292"/>
                <a:gd name="T95" fmla="*/ 209 h 210"/>
                <a:gd name="T96" fmla="*/ 128 w 292"/>
                <a:gd name="T97" fmla="*/ 207 h 210"/>
                <a:gd name="T98" fmla="*/ 195 w 292"/>
                <a:gd name="T99" fmla="*/ 185 h 210"/>
                <a:gd name="T100" fmla="*/ 252 w 292"/>
                <a:gd name="T101" fmla="*/ 168 h 210"/>
                <a:gd name="T102" fmla="*/ 271 w 292"/>
                <a:gd name="T103" fmla="*/ 143 h 210"/>
                <a:gd name="T104" fmla="*/ 287 w 292"/>
                <a:gd name="T105" fmla="*/ 96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92" h="210">
                  <a:moveTo>
                    <a:pt x="287" y="96"/>
                  </a:moveTo>
                  <a:cubicBezTo>
                    <a:pt x="284" y="96"/>
                    <a:pt x="284" y="96"/>
                    <a:pt x="284" y="96"/>
                  </a:cubicBezTo>
                  <a:cubicBezTo>
                    <a:pt x="277" y="94"/>
                    <a:pt x="277" y="94"/>
                    <a:pt x="277" y="94"/>
                  </a:cubicBezTo>
                  <a:cubicBezTo>
                    <a:pt x="277" y="94"/>
                    <a:pt x="277" y="94"/>
                    <a:pt x="277" y="94"/>
                  </a:cubicBezTo>
                  <a:cubicBezTo>
                    <a:pt x="277" y="94"/>
                    <a:pt x="277" y="94"/>
                    <a:pt x="277" y="94"/>
                  </a:cubicBezTo>
                  <a:cubicBezTo>
                    <a:pt x="271" y="94"/>
                    <a:pt x="264" y="106"/>
                    <a:pt x="264" y="106"/>
                  </a:cubicBezTo>
                  <a:cubicBezTo>
                    <a:pt x="261" y="112"/>
                    <a:pt x="261" y="112"/>
                    <a:pt x="261" y="112"/>
                  </a:cubicBezTo>
                  <a:cubicBezTo>
                    <a:pt x="257" y="111"/>
                    <a:pt x="257" y="111"/>
                    <a:pt x="257" y="111"/>
                  </a:cubicBezTo>
                  <a:cubicBezTo>
                    <a:pt x="251" y="110"/>
                    <a:pt x="245" y="108"/>
                    <a:pt x="240" y="105"/>
                  </a:cubicBezTo>
                  <a:cubicBezTo>
                    <a:pt x="239" y="104"/>
                    <a:pt x="239" y="104"/>
                    <a:pt x="239" y="104"/>
                  </a:cubicBezTo>
                  <a:cubicBezTo>
                    <a:pt x="237" y="101"/>
                    <a:pt x="237" y="101"/>
                    <a:pt x="237" y="101"/>
                  </a:cubicBezTo>
                  <a:cubicBezTo>
                    <a:pt x="236" y="101"/>
                    <a:pt x="235" y="101"/>
                    <a:pt x="235" y="100"/>
                  </a:cubicBezTo>
                  <a:cubicBezTo>
                    <a:pt x="234" y="99"/>
                    <a:pt x="234" y="99"/>
                    <a:pt x="234" y="99"/>
                  </a:cubicBezTo>
                  <a:cubicBezTo>
                    <a:pt x="234" y="96"/>
                    <a:pt x="234" y="96"/>
                    <a:pt x="234" y="96"/>
                  </a:cubicBezTo>
                  <a:cubicBezTo>
                    <a:pt x="234" y="96"/>
                    <a:pt x="235" y="95"/>
                    <a:pt x="235" y="95"/>
                  </a:cubicBezTo>
                  <a:cubicBezTo>
                    <a:pt x="235" y="95"/>
                    <a:pt x="235" y="95"/>
                    <a:pt x="235" y="95"/>
                  </a:cubicBezTo>
                  <a:cubicBezTo>
                    <a:pt x="235" y="94"/>
                    <a:pt x="235" y="94"/>
                    <a:pt x="235" y="94"/>
                  </a:cubicBezTo>
                  <a:cubicBezTo>
                    <a:pt x="235" y="94"/>
                    <a:pt x="235" y="93"/>
                    <a:pt x="235" y="93"/>
                  </a:cubicBezTo>
                  <a:cubicBezTo>
                    <a:pt x="235" y="93"/>
                    <a:pt x="235" y="93"/>
                    <a:pt x="235" y="93"/>
                  </a:cubicBezTo>
                  <a:cubicBezTo>
                    <a:pt x="234" y="92"/>
                    <a:pt x="234" y="92"/>
                    <a:pt x="233" y="91"/>
                  </a:cubicBezTo>
                  <a:cubicBezTo>
                    <a:pt x="232" y="90"/>
                    <a:pt x="232" y="90"/>
                    <a:pt x="232" y="89"/>
                  </a:cubicBezTo>
                  <a:cubicBezTo>
                    <a:pt x="232" y="88"/>
                    <a:pt x="232" y="88"/>
                    <a:pt x="232" y="87"/>
                  </a:cubicBezTo>
                  <a:cubicBezTo>
                    <a:pt x="232" y="87"/>
                    <a:pt x="232" y="87"/>
                    <a:pt x="232" y="87"/>
                  </a:cubicBezTo>
                  <a:cubicBezTo>
                    <a:pt x="232" y="87"/>
                    <a:pt x="232" y="87"/>
                    <a:pt x="232" y="86"/>
                  </a:cubicBezTo>
                  <a:cubicBezTo>
                    <a:pt x="231" y="85"/>
                    <a:pt x="230" y="83"/>
                    <a:pt x="230" y="82"/>
                  </a:cubicBezTo>
                  <a:cubicBezTo>
                    <a:pt x="229" y="82"/>
                    <a:pt x="229" y="81"/>
                    <a:pt x="229" y="80"/>
                  </a:cubicBezTo>
                  <a:cubicBezTo>
                    <a:pt x="229" y="80"/>
                    <a:pt x="229" y="79"/>
                    <a:pt x="229" y="79"/>
                  </a:cubicBezTo>
                  <a:cubicBezTo>
                    <a:pt x="229" y="79"/>
                    <a:pt x="228" y="78"/>
                    <a:pt x="229" y="76"/>
                  </a:cubicBezTo>
                  <a:cubicBezTo>
                    <a:pt x="229" y="75"/>
                    <a:pt x="229" y="75"/>
                    <a:pt x="229" y="74"/>
                  </a:cubicBezTo>
                  <a:cubicBezTo>
                    <a:pt x="229" y="74"/>
                    <a:pt x="228" y="74"/>
                    <a:pt x="228" y="74"/>
                  </a:cubicBezTo>
                  <a:cubicBezTo>
                    <a:pt x="228" y="69"/>
                    <a:pt x="228" y="69"/>
                    <a:pt x="228" y="69"/>
                  </a:cubicBezTo>
                  <a:cubicBezTo>
                    <a:pt x="228" y="68"/>
                    <a:pt x="228" y="68"/>
                    <a:pt x="228" y="68"/>
                  </a:cubicBezTo>
                  <a:cubicBezTo>
                    <a:pt x="228" y="68"/>
                    <a:pt x="228" y="68"/>
                    <a:pt x="228" y="68"/>
                  </a:cubicBezTo>
                  <a:cubicBezTo>
                    <a:pt x="228" y="67"/>
                    <a:pt x="228" y="66"/>
                    <a:pt x="228" y="65"/>
                  </a:cubicBezTo>
                  <a:cubicBezTo>
                    <a:pt x="228" y="63"/>
                    <a:pt x="228" y="63"/>
                    <a:pt x="228" y="63"/>
                  </a:cubicBezTo>
                  <a:cubicBezTo>
                    <a:pt x="228" y="62"/>
                    <a:pt x="228" y="62"/>
                    <a:pt x="228" y="62"/>
                  </a:cubicBezTo>
                  <a:cubicBezTo>
                    <a:pt x="227" y="61"/>
                    <a:pt x="227" y="60"/>
                    <a:pt x="227" y="59"/>
                  </a:cubicBezTo>
                  <a:cubicBezTo>
                    <a:pt x="227" y="59"/>
                    <a:pt x="227" y="58"/>
                    <a:pt x="227" y="58"/>
                  </a:cubicBezTo>
                  <a:cubicBezTo>
                    <a:pt x="227" y="58"/>
                    <a:pt x="227" y="58"/>
                    <a:pt x="227" y="58"/>
                  </a:cubicBezTo>
                  <a:cubicBezTo>
                    <a:pt x="227" y="58"/>
                    <a:pt x="226" y="56"/>
                    <a:pt x="226" y="56"/>
                  </a:cubicBezTo>
                  <a:cubicBezTo>
                    <a:pt x="226" y="55"/>
                    <a:pt x="226" y="55"/>
                    <a:pt x="226" y="55"/>
                  </a:cubicBezTo>
                  <a:cubicBezTo>
                    <a:pt x="226" y="55"/>
                    <a:pt x="226" y="55"/>
                    <a:pt x="226" y="55"/>
                  </a:cubicBezTo>
                  <a:cubicBezTo>
                    <a:pt x="226" y="55"/>
                    <a:pt x="226" y="55"/>
                    <a:pt x="225" y="54"/>
                  </a:cubicBezTo>
                  <a:cubicBezTo>
                    <a:pt x="225" y="53"/>
                    <a:pt x="225" y="53"/>
                    <a:pt x="224" y="52"/>
                  </a:cubicBezTo>
                  <a:cubicBezTo>
                    <a:pt x="223" y="51"/>
                    <a:pt x="222" y="50"/>
                    <a:pt x="222" y="49"/>
                  </a:cubicBezTo>
                  <a:cubicBezTo>
                    <a:pt x="222" y="48"/>
                    <a:pt x="221" y="48"/>
                    <a:pt x="221" y="47"/>
                  </a:cubicBezTo>
                  <a:cubicBezTo>
                    <a:pt x="221" y="47"/>
                    <a:pt x="221" y="47"/>
                    <a:pt x="221" y="47"/>
                  </a:cubicBezTo>
                  <a:cubicBezTo>
                    <a:pt x="221" y="47"/>
                    <a:pt x="221" y="46"/>
                    <a:pt x="220" y="45"/>
                  </a:cubicBezTo>
                  <a:cubicBezTo>
                    <a:pt x="219" y="44"/>
                    <a:pt x="218" y="43"/>
                    <a:pt x="218" y="42"/>
                  </a:cubicBezTo>
                  <a:cubicBezTo>
                    <a:pt x="217" y="42"/>
                    <a:pt x="217" y="41"/>
                    <a:pt x="217" y="41"/>
                  </a:cubicBezTo>
                  <a:cubicBezTo>
                    <a:pt x="216" y="41"/>
                    <a:pt x="215" y="41"/>
                    <a:pt x="214" y="41"/>
                  </a:cubicBezTo>
                  <a:cubicBezTo>
                    <a:pt x="211" y="39"/>
                    <a:pt x="211" y="39"/>
                    <a:pt x="211" y="39"/>
                  </a:cubicBezTo>
                  <a:cubicBezTo>
                    <a:pt x="209" y="37"/>
                    <a:pt x="209" y="37"/>
                    <a:pt x="209" y="37"/>
                  </a:cubicBezTo>
                  <a:cubicBezTo>
                    <a:pt x="208" y="37"/>
                    <a:pt x="208" y="36"/>
                    <a:pt x="207" y="36"/>
                  </a:cubicBezTo>
                  <a:cubicBezTo>
                    <a:pt x="206" y="35"/>
                    <a:pt x="206" y="34"/>
                    <a:pt x="206" y="33"/>
                  </a:cubicBezTo>
                  <a:cubicBezTo>
                    <a:pt x="205" y="33"/>
                    <a:pt x="205" y="33"/>
                    <a:pt x="205" y="33"/>
                  </a:cubicBezTo>
                  <a:cubicBezTo>
                    <a:pt x="201" y="31"/>
                    <a:pt x="201" y="31"/>
                    <a:pt x="201" y="31"/>
                  </a:cubicBezTo>
                  <a:cubicBezTo>
                    <a:pt x="201" y="31"/>
                    <a:pt x="201" y="31"/>
                    <a:pt x="201" y="31"/>
                  </a:cubicBezTo>
                  <a:cubicBezTo>
                    <a:pt x="201" y="31"/>
                    <a:pt x="199" y="29"/>
                    <a:pt x="199" y="28"/>
                  </a:cubicBezTo>
                  <a:cubicBezTo>
                    <a:pt x="199" y="28"/>
                    <a:pt x="199" y="28"/>
                    <a:pt x="198" y="27"/>
                  </a:cubicBezTo>
                  <a:cubicBezTo>
                    <a:pt x="198" y="27"/>
                    <a:pt x="198" y="27"/>
                    <a:pt x="198" y="26"/>
                  </a:cubicBezTo>
                  <a:cubicBezTo>
                    <a:pt x="197" y="26"/>
                    <a:pt x="197" y="26"/>
                    <a:pt x="197" y="26"/>
                  </a:cubicBezTo>
                  <a:cubicBezTo>
                    <a:pt x="196" y="26"/>
                    <a:pt x="196" y="26"/>
                    <a:pt x="196" y="26"/>
                  </a:cubicBezTo>
                  <a:cubicBezTo>
                    <a:pt x="196" y="26"/>
                    <a:pt x="196" y="26"/>
                    <a:pt x="196" y="26"/>
                  </a:cubicBezTo>
                  <a:cubicBezTo>
                    <a:pt x="195" y="25"/>
                    <a:pt x="195" y="25"/>
                    <a:pt x="195" y="25"/>
                  </a:cubicBezTo>
                  <a:cubicBezTo>
                    <a:pt x="195" y="25"/>
                    <a:pt x="194" y="24"/>
                    <a:pt x="193" y="23"/>
                  </a:cubicBezTo>
                  <a:cubicBezTo>
                    <a:pt x="192" y="23"/>
                    <a:pt x="192" y="23"/>
                    <a:pt x="192" y="23"/>
                  </a:cubicBezTo>
                  <a:cubicBezTo>
                    <a:pt x="192" y="22"/>
                    <a:pt x="191" y="22"/>
                    <a:pt x="191" y="22"/>
                  </a:cubicBezTo>
                  <a:cubicBezTo>
                    <a:pt x="190" y="21"/>
                    <a:pt x="190" y="21"/>
                    <a:pt x="190" y="20"/>
                  </a:cubicBezTo>
                  <a:cubicBezTo>
                    <a:pt x="189" y="20"/>
                    <a:pt x="188" y="20"/>
                    <a:pt x="187" y="18"/>
                  </a:cubicBezTo>
                  <a:cubicBezTo>
                    <a:pt x="186" y="18"/>
                    <a:pt x="186" y="17"/>
                    <a:pt x="186" y="16"/>
                  </a:cubicBezTo>
                  <a:cubicBezTo>
                    <a:pt x="185" y="15"/>
                    <a:pt x="185" y="14"/>
                    <a:pt x="185" y="14"/>
                  </a:cubicBezTo>
                  <a:cubicBezTo>
                    <a:pt x="184" y="14"/>
                    <a:pt x="184" y="13"/>
                    <a:pt x="184" y="12"/>
                  </a:cubicBezTo>
                  <a:cubicBezTo>
                    <a:pt x="184" y="12"/>
                    <a:pt x="184" y="12"/>
                    <a:pt x="184" y="12"/>
                  </a:cubicBezTo>
                  <a:cubicBezTo>
                    <a:pt x="184" y="12"/>
                    <a:pt x="184" y="12"/>
                    <a:pt x="184" y="12"/>
                  </a:cubicBezTo>
                  <a:cubicBezTo>
                    <a:pt x="183" y="11"/>
                    <a:pt x="183" y="11"/>
                    <a:pt x="183" y="11"/>
                  </a:cubicBezTo>
                  <a:cubicBezTo>
                    <a:pt x="182" y="10"/>
                    <a:pt x="182" y="10"/>
                    <a:pt x="181" y="10"/>
                  </a:cubicBezTo>
                  <a:cubicBezTo>
                    <a:pt x="181" y="9"/>
                    <a:pt x="181" y="9"/>
                    <a:pt x="181" y="8"/>
                  </a:cubicBezTo>
                  <a:cubicBezTo>
                    <a:pt x="180" y="7"/>
                    <a:pt x="180" y="7"/>
                    <a:pt x="180" y="7"/>
                  </a:cubicBezTo>
                  <a:cubicBezTo>
                    <a:pt x="178" y="6"/>
                    <a:pt x="178" y="6"/>
                    <a:pt x="178" y="6"/>
                  </a:cubicBezTo>
                  <a:cubicBezTo>
                    <a:pt x="178" y="6"/>
                    <a:pt x="178" y="5"/>
                    <a:pt x="178" y="5"/>
                  </a:cubicBezTo>
                  <a:cubicBezTo>
                    <a:pt x="177" y="5"/>
                    <a:pt x="177" y="5"/>
                    <a:pt x="177" y="4"/>
                  </a:cubicBezTo>
                  <a:cubicBezTo>
                    <a:pt x="176" y="4"/>
                    <a:pt x="176" y="4"/>
                    <a:pt x="176" y="4"/>
                  </a:cubicBezTo>
                  <a:cubicBezTo>
                    <a:pt x="176" y="4"/>
                    <a:pt x="176" y="4"/>
                    <a:pt x="176" y="4"/>
                  </a:cubicBezTo>
                  <a:cubicBezTo>
                    <a:pt x="173" y="3"/>
                    <a:pt x="173" y="3"/>
                    <a:pt x="173" y="3"/>
                  </a:cubicBezTo>
                  <a:cubicBezTo>
                    <a:pt x="173" y="2"/>
                    <a:pt x="173" y="2"/>
                    <a:pt x="173" y="2"/>
                  </a:cubicBezTo>
                  <a:cubicBezTo>
                    <a:pt x="173" y="1"/>
                    <a:pt x="173" y="1"/>
                    <a:pt x="172" y="1"/>
                  </a:cubicBezTo>
                  <a:cubicBezTo>
                    <a:pt x="172" y="1"/>
                    <a:pt x="172" y="1"/>
                    <a:pt x="172" y="1"/>
                  </a:cubicBezTo>
                  <a:cubicBezTo>
                    <a:pt x="172" y="1"/>
                    <a:pt x="172" y="1"/>
                    <a:pt x="172" y="1"/>
                  </a:cubicBezTo>
                  <a:cubicBezTo>
                    <a:pt x="171" y="1"/>
                    <a:pt x="170" y="0"/>
                    <a:pt x="169" y="0"/>
                  </a:cubicBezTo>
                  <a:cubicBezTo>
                    <a:pt x="169" y="0"/>
                    <a:pt x="169" y="0"/>
                    <a:pt x="169" y="0"/>
                  </a:cubicBezTo>
                  <a:cubicBezTo>
                    <a:pt x="166" y="0"/>
                    <a:pt x="166" y="0"/>
                    <a:pt x="166" y="0"/>
                  </a:cubicBezTo>
                  <a:cubicBezTo>
                    <a:pt x="159" y="0"/>
                    <a:pt x="159" y="0"/>
                    <a:pt x="159" y="0"/>
                  </a:cubicBezTo>
                  <a:cubicBezTo>
                    <a:pt x="157" y="1"/>
                    <a:pt x="156" y="2"/>
                    <a:pt x="156" y="3"/>
                  </a:cubicBezTo>
                  <a:cubicBezTo>
                    <a:pt x="155" y="4"/>
                    <a:pt x="155" y="4"/>
                    <a:pt x="155" y="5"/>
                  </a:cubicBezTo>
                  <a:cubicBezTo>
                    <a:pt x="155" y="7"/>
                    <a:pt x="155" y="9"/>
                    <a:pt x="154" y="9"/>
                  </a:cubicBezTo>
                  <a:cubicBezTo>
                    <a:pt x="152" y="10"/>
                    <a:pt x="151" y="11"/>
                    <a:pt x="150" y="12"/>
                  </a:cubicBezTo>
                  <a:cubicBezTo>
                    <a:pt x="149" y="13"/>
                    <a:pt x="149" y="14"/>
                    <a:pt x="148" y="14"/>
                  </a:cubicBezTo>
                  <a:cubicBezTo>
                    <a:pt x="141" y="18"/>
                    <a:pt x="141" y="18"/>
                    <a:pt x="141" y="18"/>
                  </a:cubicBezTo>
                  <a:cubicBezTo>
                    <a:pt x="141" y="18"/>
                    <a:pt x="135" y="20"/>
                    <a:pt x="132" y="20"/>
                  </a:cubicBezTo>
                  <a:cubicBezTo>
                    <a:pt x="129" y="20"/>
                    <a:pt x="127" y="23"/>
                    <a:pt x="127" y="23"/>
                  </a:cubicBezTo>
                  <a:cubicBezTo>
                    <a:pt x="123" y="29"/>
                    <a:pt x="123" y="29"/>
                    <a:pt x="123" y="29"/>
                  </a:cubicBezTo>
                  <a:cubicBezTo>
                    <a:pt x="116" y="29"/>
                    <a:pt x="116" y="29"/>
                    <a:pt x="116" y="29"/>
                  </a:cubicBezTo>
                  <a:cubicBezTo>
                    <a:pt x="113" y="26"/>
                    <a:pt x="113" y="26"/>
                    <a:pt x="113" y="26"/>
                  </a:cubicBezTo>
                  <a:cubicBezTo>
                    <a:pt x="108" y="27"/>
                    <a:pt x="108" y="27"/>
                    <a:pt x="108" y="27"/>
                  </a:cubicBezTo>
                  <a:cubicBezTo>
                    <a:pt x="98" y="26"/>
                    <a:pt x="98" y="26"/>
                    <a:pt x="98" y="26"/>
                  </a:cubicBezTo>
                  <a:cubicBezTo>
                    <a:pt x="93" y="29"/>
                    <a:pt x="93" y="29"/>
                    <a:pt x="93" y="29"/>
                  </a:cubicBezTo>
                  <a:cubicBezTo>
                    <a:pt x="84" y="28"/>
                    <a:pt x="84" y="28"/>
                    <a:pt x="84" y="28"/>
                  </a:cubicBezTo>
                  <a:cubicBezTo>
                    <a:pt x="84" y="28"/>
                    <a:pt x="78" y="29"/>
                    <a:pt x="76" y="29"/>
                  </a:cubicBezTo>
                  <a:cubicBezTo>
                    <a:pt x="73" y="29"/>
                    <a:pt x="73" y="29"/>
                    <a:pt x="73" y="29"/>
                  </a:cubicBezTo>
                  <a:cubicBezTo>
                    <a:pt x="72" y="28"/>
                    <a:pt x="70" y="27"/>
                    <a:pt x="70" y="27"/>
                  </a:cubicBezTo>
                  <a:cubicBezTo>
                    <a:pt x="70" y="27"/>
                    <a:pt x="67" y="27"/>
                    <a:pt x="66" y="28"/>
                  </a:cubicBezTo>
                  <a:cubicBezTo>
                    <a:pt x="66" y="29"/>
                    <a:pt x="66" y="29"/>
                    <a:pt x="65" y="30"/>
                  </a:cubicBezTo>
                  <a:cubicBezTo>
                    <a:pt x="64" y="33"/>
                    <a:pt x="64" y="33"/>
                    <a:pt x="64" y="33"/>
                  </a:cubicBezTo>
                  <a:cubicBezTo>
                    <a:pt x="67" y="37"/>
                    <a:pt x="67" y="37"/>
                    <a:pt x="67" y="37"/>
                  </a:cubicBezTo>
                  <a:cubicBezTo>
                    <a:pt x="63" y="41"/>
                    <a:pt x="63" y="41"/>
                    <a:pt x="63" y="41"/>
                  </a:cubicBezTo>
                  <a:cubicBezTo>
                    <a:pt x="63" y="42"/>
                    <a:pt x="62" y="42"/>
                    <a:pt x="62" y="42"/>
                  </a:cubicBezTo>
                  <a:cubicBezTo>
                    <a:pt x="62" y="43"/>
                    <a:pt x="61" y="44"/>
                    <a:pt x="60" y="44"/>
                  </a:cubicBezTo>
                  <a:cubicBezTo>
                    <a:pt x="59" y="44"/>
                    <a:pt x="59" y="44"/>
                    <a:pt x="58" y="45"/>
                  </a:cubicBezTo>
                  <a:cubicBezTo>
                    <a:pt x="55" y="48"/>
                    <a:pt x="55" y="48"/>
                    <a:pt x="55" y="48"/>
                  </a:cubicBezTo>
                  <a:cubicBezTo>
                    <a:pt x="52" y="49"/>
                    <a:pt x="52" y="49"/>
                    <a:pt x="52" y="49"/>
                  </a:cubicBezTo>
                  <a:cubicBezTo>
                    <a:pt x="50" y="49"/>
                    <a:pt x="50" y="49"/>
                    <a:pt x="50" y="49"/>
                  </a:cubicBezTo>
                  <a:cubicBezTo>
                    <a:pt x="49" y="50"/>
                    <a:pt x="49" y="50"/>
                    <a:pt x="49" y="50"/>
                  </a:cubicBezTo>
                  <a:cubicBezTo>
                    <a:pt x="48" y="55"/>
                    <a:pt x="48" y="55"/>
                    <a:pt x="48" y="55"/>
                  </a:cubicBezTo>
                  <a:cubicBezTo>
                    <a:pt x="45" y="57"/>
                    <a:pt x="45" y="57"/>
                    <a:pt x="45" y="57"/>
                  </a:cubicBezTo>
                  <a:cubicBezTo>
                    <a:pt x="44" y="60"/>
                    <a:pt x="44" y="60"/>
                    <a:pt x="44" y="60"/>
                  </a:cubicBezTo>
                  <a:cubicBezTo>
                    <a:pt x="45" y="61"/>
                    <a:pt x="46" y="64"/>
                    <a:pt x="45" y="65"/>
                  </a:cubicBezTo>
                  <a:cubicBezTo>
                    <a:pt x="44" y="66"/>
                    <a:pt x="43" y="67"/>
                    <a:pt x="43" y="67"/>
                  </a:cubicBezTo>
                  <a:cubicBezTo>
                    <a:pt x="43" y="67"/>
                    <a:pt x="42" y="67"/>
                    <a:pt x="42" y="67"/>
                  </a:cubicBezTo>
                  <a:cubicBezTo>
                    <a:pt x="42" y="73"/>
                    <a:pt x="42" y="73"/>
                    <a:pt x="42" y="73"/>
                  </a:cubicBezTo>
                  <a:cubicBezTo>
                    <a:pt x="38" y="76"/>
                    <a:pt x="38" y="76"/>
                    <a:pt x="38" y="76"/>
                  </a:cubicBezTo>
                  <a:cubicBezTo>
                    <a:pt x="38" y="81"/>
                    <a:pt x="38" y="81"/>
                    <a:pt x="38" y="81"/>
                  </a:cubicBezTo>
                  <a:cubicBezTo>
                    <a:pt x="38" y="82"/>
                    <a:pt x="39" y="84"/>
                    <a:pt x="38" y="86"/>
                  </a:cubicBezTo>
                  <a:cubicBezTo>
                    <a:pt x="37" y="87"/>
                    <a:pt x="37" y="87"/>
                    <a:pt x="36" y="87"/>
                  </a:cubicBezTo>
                  <a:cubicBezTo>
                    <a:pt x="35" y="87"/>
                    <a:pt x="35" y="88"/>
                    <a:pt x="35" y="88"/>
                  </a:cubicBezTo>
                  <a:cubicBezTo>
                    <a:pt x="35" y="94"/>
                    <a:pt x="35" y="94"/>
                    <a:pt x="35" y="94"/>
                  </a:cubicBezTo>
                  <a:cubicBezTo>
                    <a:pt x="33" y="98"/>
                    <a:pt x="33" y="98"/>
                    <a:pt x="33" y="98"/>
                  </a:cubicBezTo>
                  <a:cubicBezTo>
                    <a:pt x="33" y="100"/>
                    <a:pt x="33" y="100"/>
                    <a:pt x="33" y="100"/>
                  </a:cubicBezTo>
                  <a:cubicBezTo>
                    <a:pt x="32" y="103"/>
                    <a:pt x="32" y="103"/>
                    <a:pt x="32" y="103"/>
                  </a:cubicBezTo>
                  <a:cubicBezTo>
                    <a:pt x="32" y="107"/>
                    <a:pt x="32" y="107"/>
                    <a:pt x="32" y="107"/>
                  </a:cubicBezTo>
                  <a:cubicBezTo>
                    <a:pt x="29" y="111"/>
                    <a:pt x="29" y="111"/>
                    <a:pt x="29" y="111"/>
                  </a:cubicBezTo>
                  <a:cubicBezTo>
                    <a:pt x="27" y="117"/>
                    <a:pt x="27" y="117"/>
                    <a:pt x="27" y="117"/>
                  </a:cubicBezTo>
                  <a:cubicBezTo>
                    <a:pt x="20" y="124"/>
                    <a:pt x="20" y="124"/>
                    <a:pt x="20" y="124"/>
                  </a:cubicBezTo>
                  <a:cubicBezTo>
                    <a:pt x="16" y="124"/>
                    <a:pt x="16" y="124"/>
                    <a:pt x="16" y="124"/>
                  </a:cubicBezTo>
                  <a:cubicBezTo>
                    <a:pt x="16" y="124"/>
                    <a:pt x="16" y="124"/>
                    <a:pt x="16" y="124"/>
                  </a:cubicBezTo>
                  <a:cubicBezTo>
                    <a:pt x="16" y="124"/>
                    <a:pt x="16" y="124"/>
                    <a:pt x="16" y="124"/>
                  </a:cubicBezTo>
                  <a:cubicBezTo>
                    <a:pt x="16" y="125"/>
                    <a:pt x="15" y="126"/>
                    <a:pt x="14" y="127"/>
                  </a:cubicBezTo>
                  <a:cubicBezTo>
                    <a:pt x="12" y="128"/>
                    <a:pt x="9" y="129"/>
                    <a:pt x="8" y="129"/>
                  </a:cubicBezTo>
                  <a:cubicBezTo>
                    <a:pt x="8" y="129"/>
                    <a:pt x="8" y="129"/>
                    <a:pt x="8" y="129"/>
                  </a:cubicBezTo>
                  <a:cubicBezTo>
                    <a:pt x="6" y="129"/>
                    <a:pt x="6" y="129"/>
                    <a:pt x="6" y="129"/>
                  </a:cubicBezTo>
                  <a:cubicBezTo>
                    <a:pt x="0" y="128"/>
                    <a:pt x="0" y="128"/>
                    <a:pt x="0" y="128"/>
                  </a:cubicBezTo>
                  <a:cubicBezTo>
                    <a:pt x="1" y="129"/>
                    <a:pt x="1" y="129"/>
                    <a:pt x="1" y="129"/>
                  </a:cubicBezTo>
                  <a:cubicBezTo>
                    <a:pt x="1" y="129"/>
                    <a:pt x="2" y="129"/>
                    <a:pt x="3" y="129"/>
                  </a:cubicBezTo>
                  <a:cubicBezTo>
                    <a:pt x="4" y="130"/>
                    <a:pt x="4" y="130"/>
                    <a:pt x="5" y="130"/>
                  </a:cubicBezTo>
                  <a:cubicBezTo>
                    <a:pt x="6" y="130"/>
                    <a:pt x="7" y="131"/>
                    <a:pt x="7" y="131"/>
                  </a:cubicBezTo>
                  <a:cubicBezTo>
                    <a:pt x="7" y="131"/>
                    <a:pt x="7" y="131"/>
                    <a:pt x="7" y="131"/>
                  </a:cubicBezTo>
                  <a:cubicBezTo>
                    <a:pt x="8" y="132"/>
                    <a:pt x="8" y="132"/>
                    <a:pt x="8" y="132"/>
                  </a:cubicBezTo>
                  <a:cubicBezTo>
                    <a:pt x="11" y="134"/>
                    <a:pt x="12" y="136"/>
                    <a:pt x="13" y="136"/>
                  </a:cubicBezTo>
                  <a:cubicBezTo>
                    <a:pt x="13" y="136"/>
                    <a:pt x="14" y="136"/>
                    <a:pt x="15" y="137"/>
                  </a:cubicBezTo>
                  <a:cubicBezTo>
                    <a:pt x="16" y="136"/>
                    <a:pt x="16" y="136"/>
                    <a:pt x="16" y="136"/>
                  </a:cubicBezTo>
                  <a:cubicBezTo>
                    <a:pt x="18" y="138"/>
                    <a:pt x="18" y="138"/>
                    <a:pt x="18" y="138"/>
                  </a:cubicBezTo>
                  <a:cubicBezTo>
                    <a:pt x="18" y="139"/>
                    <a:pt x="19" y="141"/>
                    <a:pt x="18" y="143"/>
                  </a:cubicBezTo>
                  <a:cubicBezTo>
                    <a:pt x="18" y="143"/>
                    <a:pt x="18" y="144"/>
                    <a:pt x="18" y="145"/>
                  </a:cubicBezTo>
                  <a:cubicBezTo>
                    <a:pt x="18" y="145"/>
                    <a:pt x="18" y="145"/>
                    <a:pt x="18" y="145"/>
                  </a:cubicBezTo>
                  <a:cubicBezTo>
                    <a:pt x="18" y="145"/>
                    <a:pt x="18" y="145"/>
                    <a:pt x="18" y="145"/>
                  </a:cubicBezTo>
                  <a:cubicBezTo>
                    <a:pt x="18" y="145"/>
                    <a:pt x="18" y="145"/>
                    <a:pt x="18" y="145"/>
                  </a:cubicBezTo>
                  <a:cubicBezTo>
                    <a:pt x="18" y="145"/>
                    <a:pt x="18" y="146"/>
                    <a:pt x="18" y="146"/>
                  </a:cubicBezTo>
                  <a:cubicBezTo>
                    <a:pt x="19" y="147"/>
                    <a:pt x="20" y="148"/>
                    <a:pt x="20" y="150"/>
                  </a:cubicBezTo>
                  <a:cubicBezTo>
                    <a:pt x="20" y="150"/>
                    <a:pt x="20" y="150"/>
                    <a:pt x="20" y="151"/>
                  </a:cubicBezTo>
                  <a:cubicBezTo>
                    <a:pt x="21" y="151"/>
                    <a:pt x="22" y="152"/>
                    <a:pt x="22" y="152"/>
                  </a:cubicBezTo>
                  <a:cubicBezTo>
                    <a:pt x="23" y="152"/>
                    <a:pt x="24" y="153"/>
                    <a:pt x="26" y="153"/>
                  </a:cubicBezTo>
                  <a:cubicBezTo>
                    <a:pt x="27" y="154"/>
                    <a:pt x="28" y="154"/>
                    <a:pt x="28" y="154"/>
                  </a:cubicBezTo>
                  <a:cubicBezTo>
                    <a:pt x="29" y="155"/>
                    <a:pt x="29" y="155"/>
                    <a:pt x="30" y="155"/>
                  </a:cubicBezTo>
                  <a:cubicBezTo>
                    <a:pt x="31" y="156"/>
                    <a:pt x="31" y="156"/>
                    <a:pt x="31" y="156"/>
                  </a:cubicBezTo>
                  <a:cubicBezTo>
                    <a:pt x="32" y="156"/>
                    <a:pt x="32" y="156"/>
                    <a:pt x="33" y="156"/>
                  </a:cubicBezTo>
                  <a:cubicBezTo>
                    <a:pt x="34" y="157"/>
                    <a:pt x="35" y="157"/>
                    <a:pt x="35" y="157"/>
                  </a:cubicBezTo>
                  <a:cubicBezTo>
                    <a:pt x="36" y="157"/>
                    <a:pt x="36" y="157"/>
                    <a:pt x="36" y="157"/>
                  </a:cubicBezTo>
                  <a:cubicBezTo>
                    <a:pt x="37" y="157"/>
                    <a:pt x="37" y="157"/>
                    <a:pt x="38" y="157"/>
                  </a:cubicBezTo>
                  <a:cubicBezTo>
                    <a:pt x="40" y="157"/>
                    <a:pt x="41" y="158"/>
                    <a:pt x="41" y="158"/>
                  </a:cubicBezTo>
                  <a:cubicBezTo>
                    <a:pt x="43" y="158"/>
                    <a:pt x="43" y="158"/>
                    <a:pt x="43" y="158"/>
                  </a:cubicBezTo>
                  <a:cubicBezTo>
                    <a:pt x="43" y="161"/>
                    <a:pt x="43" y="161"/>
                    <a:pt x="43" y="161"/>
                  </a:cubicBezTo>
                  <a:cubicBezTo>
                    <a:pt x="41" y="165"/>
                    <a:pt x="41" y="165"/>
                    <a:pt x="41" y="165"/>
                  </a:cubicBezTo>
                  <a:cubicBezTo>
                    <a:pt x="42" y="167"/>
                    <a:pt x="42" y="167"/>
                    <a:pt x="42" y="167"/>
                  </a:cubicBezTo>
                  <a:cubicBezTo>
                    <a:pt x="42" y="167"/>
                    <a:pt x="43" y="167"/>
                    <a:pt x="44" y="167"/>
                  </a:cubicBezTo>
                  <a:cubicBezTo>
                    <a:pt x="44" y="167"/>
                    <a:pt x="44" y="167"/>
                    <a:pt x="45" y="168"/>
                  </a:cubicBezTo>
                  <a:cubicBezTo>
                    <a:pt x="45" y="168"/>
                    <a:pt x="45" y="168"/>
                    <a:pt x="45" y="168"/>
                  </a:cubicBezTo>
                  <a:cubicBezTo>
                    <a:pt x="47" y="168"/>
                    <a:pt x="47" y="168"/>
                    <a:pt x="47" y="168"/>
                  </a:cubicBezTo>
                  <a:cubicBezTo>
                    <a:pt x="50" y="170"/>
                    <a:pt x="50" y="170"/>
                    <a:pt x="50" y="170"/>
                  </a:cubicBezTo>
                  <a:cubicBezTo>
                    <a:pt x="48" y="172"/>
                    <a:pt x="48" y="172"/>
                    <a:pt x="48" y="172"/>
                  </a:cubicBezTo>
                  <a:cubicBezTo>
                    <a:pt x="46" y="175"/>
                    <a:pt x="45" y="175"/>
                    <a:pt x="45" y="175"/>
                  </a:cubicBezTo>
                  <a:cubicBezTo>
                    <a:pt x="45" y="175"/>
                    <a:pt x="45" y="175"/>
                    <a:pt x="45" y="175"/>
                  </a:cubicBezTo>
                  <a:cubicBezTo>
                    <a:pt x="45" y="175"/>
                    <a:pt x="45" y="175"/>
                    <a:pt x="45" y="175"/>
                  </a:cubicBezTo>
                  <a:cubicBezTo>
                    <a:pt x="45" y="175"/>
                    <a:pt x="45" y="175"/>
                    <a:pt x="45" y="175"/>
                  </a:cubicBezTo>
                  <a:cubicBezTo>
                    <a:pt x="46" y="175"/>
                    <a:pt x="47" y="175"/>
                    <a:pt x="49" y="176"/>
                  </a:cubicBezTo>
                  <a:cubicBezTo>
                    <a:pt x="50" y="176"/>
                    <a:pt x="50" y="177"/>
                    <a:pt x="51" y="178"/>
                  </a:cubicBezTo>
                  <a:cubicBezTo>
                    <a:pt x="51" y="179"/>
                    <a:pt x="51" y="179"/>
                    <a:pt x="51" y="180"/>
                  </a:cubicBezTo>
                  <a:cubicBezTo>
                    <a:pt x="52" y="179"/>
                    <a:pt x="53" y="179"/>
                    <a:pt x="54" y="179"/>
                  </a:cubicBezTo>
                  <a:cubicBezTo>
                    <a:pt x="55" y="179"/>
                    <a:pt x="55" y="179"/>
                    <a:pt x="55" y="179"/>
                  </a:cubicBezTo>
                  <a:cubicBezTo>
                    <a:pt x="55" y="179"/>
                    <a:pt x="55" y="179"/>
                    <a:pt x="55" y="179"/>
                  </a:cubicBezTo>
                  <a:cubicBezTo>
                    <a:pt x="56" y="179"/>
                    <a:pt x="56" y="179"/>
                    <a:pt x="56" y="179"/>
                  </a:cubicBezTo>
                  <a:cubicBezTo>
                    <a:pt x="57" y="179"/>
                    <a:pt x="61" y="179"/>
                    <a:pt x="61" y="179"/>
                  </a:cubicBezTo>
                  <a:cubicBezTo>
                    <a:pt x="61" y="179"/>
                    <a:pt x="61" y="179"/>
                    <a:pt x="61" y="179"/>
                  </a:cubicBezTo>
                  <a:cubicBezTo>
                    <a:pt x="61" y="179"/>
                    <a:pt x="61" y="179"/>
                    <a:pt x="61" y="179"/>
                  </a:cubicBezTo>
                  <a:cubicBezTo>
                    <a:pt x="62" y="179"/>
                    <a:pt x="63" y="180"/>
                    <a:pt x="64" y="182"/>
                  </a:cubicBezTo>
                  <a:cubicBezTo>
                    <a:pt x="64" y="182"/>
                    <a:pt x="65" y="183"/>
                    <a:pt x="66" y="183"/>
                  </a:cubicBezTo>
                  <a:cubicBezTo>
                    <a:pt x="66" y="183"/>
                    <a:pt x="66" y="183"/>
                    <a:pt x="66" y="183"/>
                  </a:cubicBezTo>
                  <a:cubicBezTo>
                    <a:pt x="66" y="182"/>
                    <a:pt x="66" y="182"/>
                    <a:pt x="66" y="182"/>
                  </a:cubicBezTo>
                  <a:cubicBezTo>
                    <a:pt x="66" y="182"/>
                    <a:pt x="68" y="180"/>
                    <a:pt x="68" y="180"/>
                  </a:cubicBezTo>
                  <a:cubicBezTo>
                    <a:pt x="69" y="179"/>
                    <a:pt x="69" y="179"/>
                    <a:pt x="69" y="178"/>
                  </a:cubicBezTo>
                  <a:cubicBezTo>
                    <a:pt x="70" y="177"/>
                    <a:pt x="70" y="176"/>
                    <a:pt x="71" y="176"/>
                  </a:cubicBezTo>
                  <a:cubicBezTo>
                    <a:pt x="71" y="175"/>
                    <a:pt x="72" y="175"/>
                    <a:pt x="73" y="174"/>
                  </a:cubicBezTo>
                  <a:cubicBezTo>
                    <a:pt x="75" y="173"/>
                    <a:pt x="75" y="173"/>
                    <a:pt x="75" y="173"/>
                  </a:cubicBezTo>
                  <a:cubicBezTo>
                    <a:pt x="75" y="173"/>
                    <a:pt x="75" y="173"/>
                    <a:pt x="75" y="173"/>
                  </a:cubicBezTo>
                  <a:cubicBezTo>
                    <a:pt x="76" y="173"/>
                    <a:pt x="77" y="173"/>
                    <a:pt x="77" y="174"/>
                  </a:cubicBezTo>
                  <a:cubicBezTo>
                    <a:pt x="78" y="174"/>
                    <a:pt x="79" y="175"/>
                    <a:pt x="80" y="176"/>
                  </a:cubicBezTo>
                  <a:cubicBezTo>
                    <a:pt x="80" y="176"/>
                    <a:pt x="80" y="176"/>
                    <a:pt x="81" y="176"/>
                  </a:cubicBezTo>
                  <a:cubicBezTo>
                    <a:pt x="84" y="176"/>
                    <a:pt x="84" y="176"/>
                    <a:pt x="84" y="176"/>
                  </a:cubicBezTo>
                  <a:cubicBezTo>
                    <a:pt x="85" y="176"/>
                    <a:pt x="85" y="176"/>
                    <a:pt x="85" y="176"/>
                  </a:cubicBezTo>
                  <a:cubicBezTo>
                    <a:pt x="88" y="177"/>
                    <a:pt x="88" y="179"/>
                    <a:pt x="88" y="179"/>
                  </a:cubicBezTo>
                  <a:cubicBezTo>
                    <a:pt x="88" y="181"/>
                    <a:pt x="86" y="182"/>
                    <a:pt x="84" y="183"/>
                  </a:cubicBezTo>
                  <a:cubicBezTo>
                    <a:pt x="84" y="183"/>
                    <a:pt x="84" y="183"/>
                    <a:pt x="84" y="183"/>
                  </a:cubicBezTo>
                  <a:cubicBezTo>
                    <a:pt x="84" y="183"/>
                    <a:pt x="83" y="183"/>
                    <a:pt x="83" y="182"/>
                  </a:cubicBezTo>
                  <a:cubicBezTo>
                    <a:pt x="79" y="184"/>
                    <a:pt x="79" y="184"/>
                    <a:pt x="79" y="184"/>
                  </a:cubicBezTo>
                  <a:cubicBezTo>
                    <a:pt x="83" y="186"/>
                    <a:pt x="83" y="187"/>
                    <a:pt x="83" y="188"/>
                  </a:cubicBezTo>
                  <a:cubicBezTo>
                    <a:pt x="83" y="188"/>
                    <a:pt x="83" y="188"/>
                    <a:pt x="83" y="189"/>
                  </a:cubicBezTo>
                  <a:cubicBezTo>
                    <a:pt x="84" y="189"/>
                    <a:pt x="84" y="189"/>
                    <a:pt x="84" y="189"/>
                  </a:cubicBezTo>
                  <a:cubicBezTo>
                    <a:pt x="85" y="189"/>
                    <a:pt x="85" y="189"/>
                    <a:pt x="85" y="189"/>
                  </a:cubicBezTo>
                  <a:cubicBezTo>
                    <a:pt x="87" y="188"/>
                    <a:pt x="87" y="188"/>
                    <a:pt x="87" y="188"/>
                  </a:cubicBezTo>
                  <a:cubicBezTo>
                    <a:pt x="87" y="191"/>
                    <a:pt x="87" y="191"/>
                    <a:pt x="87" y="191"/>
                  </a:cubicBezTo>
                  <a:cubicBezTo>
                    <a:pt x="87" y="196"/>
                    <a:pt x="87" y="196"/>
                    <a:pt x="87" y="196"/>
                  </a:cubicBezTo>
                  <a:cubicBezTo>
                    <a:pt x="88" y="196"/>
                    <a:pt x="88" y="196"/>
                    <a:pt x="89" y="196"/>
                  </a:cubicBezTo>
                  <a:cubicBezTo>
                    <a:pt x="92" y="196"/>
                    <a:pt x="94" y="197"/>
                    <a:pt x="96" y="197"/>
                  </a:cubicBezTo>
                  <a:cubicBezTo>
                    <a:pt x="97" y="198"/>
                    <a:pt x="98" y="198"/>
                    <a:pt x="98" y="198"/>
                  </a:cubicBezTo>
                  <a:cubicBezTo>
                    <a:pt x="99" y="198"/>
                    <a:pt x="100" y="199"/>
                    <a:pt x="100" y="199"/>
                  </a:cubicBezTo>
                  <a:cubicBezTo>
                    <a:pt x="100" y="201"/>
                    <a:pt x="98" y="202"/>
                    <a:pt x="95" y="204"/>
                  </a:cubicBezTo>
                  <a:cubicBezTo>
                    <a:pt x="95" y="204"/>
                    <a:pt x="95" y="205"/>
                    <a:pt x="94" y="205"/>
                  </a:cubicBezTo>
                  <a:cubicBezTo>
                    <a:pt x="95" y="205"/>
                    <a:pt x="95" y="205"/>
                    <a:pt x="95" y="205"/>
                  </a:cubicBezTo>
                  <a:cubicBezTo>
                    <a:pt x="95" y="205"/>
                    <a:pt x="95" y="205"/>
                    <a:pt x="95" y="205"/>
                  </a:cubicBezTo>
                  <a:cubicBezTo>
                    <a:pt x="95" y="205"/>
                    <a:pt x="96" y="206"/>
                    <a:pt x="96" y="206"/>
                  </a:cubicBezTo>
                  <a:cubicBezTo>
                    <a:pt x="96" y="208"/>
                    <a:pt x="96" y="209"/>
                    <a:pt x="97" y="209"/>
                  </a:cubicBezTo>
                  <a:cubicBezTo>
                    <a:pt x="99" y="210"/>
                    <a:pt x="101" y="209"/>
                    <a:pt x="103" y="208"/>
                  </a:cubicBezTo>
                  <a:cubicBezTo>
                    <a:pt x="105" y="207"/>
                    <a:pt x="107" y="206"/>
                    <a:pt x="109" y="206"/>
                  </a:cubicBezTo>
                  <a:cubicBezTo>
                    <a:pt x="111" y="206"/>
                    <a:pt x="113" y="206"/>
                    <a:pt x="115" y="207"/>
                  </a:cubicBezTo>
                  <a:cubicBezTo>
                    <a:pt x="117" y="207"/>
                    <a:pt x="118" y="207"/>
                    <a:pt x="119" y="207"/>
                  </a:cubicBezTo>
                  <a:cubicBezTo>
                    <a:pt x="120" y="205"/>
                    <a:pt x="124" y="206"/>
                    <a:pt x="128" y="207"/>
                  </a:cubicBezTo>
                  <a:cubicBezTo>
                    <a:pt x="133" y="208"/>
                    <a:pt x="139" y="208"/>
                    <a:pt x="142" y="206"/>
                  </a:cubicBezTo>
                  <a:cubicBezTo>
                    <a:pt x="146" y="204"/>
                    <a:pt x="162" y="202"/>
                    <a:pt x="168" y="202"/>
                  </a:cubicBezTo>
                  <a:cubicBezTo>
                    <a:pt x="169" y="202"/>
                    <a:pt x="169" y="202"/>
                    <a:pt x="169" y="202"/>
                  </a:cubicBezTo>
                  <a:cubicBezTo>
                    <a:pt x="182" y="201"/>
                    <a:pt x="183" y="201"/>
                    <a:pt x="189" y="197"/>
                  </a:cubicBezTo>
                  <a:cubicBezTo>
                    <a:pt x="189" y="197"/>
                    <a:pt x="193" y="188"/>
                    <a:pt x="195" y="185"/>
                  </a:cubicBezTo>
                  <a:cubicBezTo>
                    <a:pt x="196" y="182"/>
                    <a:pt x="199" y="180"/>
                    <a:pt x="202" y="179"/>
                  </a:cubicBezTo>
                  <a:cubicBezTo>
                    <a:pt x="204" y="178"/>
                    <a:pt x="205" y="177"/>
                    <a:pt x="207" y="176"/>
                  </a:cubicBezTo>
                  <a:cubicBezTo>
                    <a:pt x="211" y="173"/>
                    <a:pt x="221" y="170"/>
                    <a:pt x="224" y="169"/>
                  </a:cubicBezTo>
                  <a:cubicBezTo>
                    <a:pt x="226" y="169"/>
                    <a:pt x="243" y="170"/>
                    <a:pt x="243" y="170"/>
                  </a:cubicBezTo>
                  <a:cubicBezTo>
                    <a:pt x="252" y="168"/>
                    <a:pt x="252" y="168"/>
                    <a:pt x="252" y="168"/>
                  </a:cubicBezTo>
                  <a:cubicBezTo>
                    <a:pt x="252" y="169"/>
                    <a:pt x="254" y="174"/>
                    <a:pt x="256" y="174"/>
                  </a:cubicBezTo>
                  <a:cubicBezTo>
                    <a:pt x="267" y="176"/>
                    <a:pt x="272" y="175"/>
                    <a:pt x="273" y="170"/>
                  </a:cubicBezTo>
                  <a:cubicBezTo>
                    <a:pt x="273" y="168"/>
                    <a:pt x="272" y="165"/>
                    <a:pt x="271" y="162"/>
                  </a:cubicBezTo>
                  <a:cubicBezTo>
                    <a:pt x="270" y="159"/>
                    <a:pt x="269" y="156"/>
                    <a:pt x="269" y="154"/>
                  </a:cubicBezTo>
                  <a:cubicBezTo>
                    <a:pt x="269" y="150"/>
                    <a:pt x="270" y="146"/>
                    <a:pt x="271" y="143"/>
                  </a:cubicBezTo>
                  <a:cubicBezTo>
                    <a:pt x="271" y="140"/>
                    <a:pt x="272" y="137"/>
                    <a:pt x="272" y="134"/>
                  </a:cubicBezTo>
                  <a:cubicBezTo>
                    <a:pt x="271" y="132"/>
                    <a:pt x="273" y="128"/>
                    <a:pt x="275" y="125"/>
                  </a:cubicBezTo>
                  <a:cubicBezTo>
                    <a:pt x="277" y="122"/>
                    <a:pt x="281" y="121"/>
                    <a:pt x="285" y="121"/>
                  </a:cubicBezTo>
                  <a:cubicBezTo>
                    <a:pt x="288" y="120"/>
                    <a:pt x="291" y="120"/>
                    <a:pt x="292" y="118"/>
                  </a:cubicBezTo>
                  <a:lnTo>
                    <a:pt x="287" y="96"/>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0" name="Freeform 210"/>
            <p:cNvSpPr>
              <a:spLocks/>
            </p:cNvSpPr>
            <p:nvPr/>
          </p:nvSpPr>
          <p:spPr bwMode="auto">
            <a:xfrm>
              <a:off x="5060177" y="2075546"/>
              <a:ext cx="9525" cy="12700"/>
            </a:xfrm>
            <a:custGeom>
              <a:avLst/>
              <a:gdLst>
                <a:gd name="T0" fmla="*/ 2 w 3"/>
                <a:gd name="T1" fmla="*/ 0 h 4"/>
                <a:gd name="T2" fmla="*/ 1 w 3"/>
                <a:gd name="T3" fmla="*/ 1 h 4"/>
                <a:gd name="T4" fmla="*/ 1 w 3"/>
                <a:gd name="T5" fmla="*/ 3 h 4"/>
                <a:gd name="T6" fmla="*/ 3 w 3"/>
                <a:gd name="T7" fmla="*/ 2 h 4"/>
                <a:gd name="T8" fmla="*/ 2 w 3"/>
                <a:gd name="T9" fmla="*/ 0 h 4"/>
              </a:gdLst>
              <a:ahLst/>
              <a:cxnLst>
                <a:cxn ang="0">
                  <a:pos x="T0" y="T1"/>
                </a:cxn>
                <a:cxn ang="0">
                  <a:pos x="T2" y="T3"/>
                </a:cxn>
                <a:cxn ang="0">
                  <a:pos x="T4" y="T5"/>
                </a:cxn>
                <a:cxn ang="0">
                  <a:pos x="T6" y="T7"/>
                </a:cxn>
                <a:cxn ang="0">
                  <a:pos x="T8" y="T9"/>
                </a:cxn>
              </a:cxnLst>
              <a:rect l="0" t="0" r="r" b="b"/>
              <a:pathLst>
                <a:path w="3" h="4">
                  <a:moveTo>
                    <a:pt x="2" y="0"/>
                  </a:moveTo>
                  <a:cubicBezTo>
                    <a:pt x="1" y="0"/>
                    <a:pt x="1" y="1"/>
                    <a:pt x="1" y="1"/>
                  </a:cubicBezTo>
                  <a:cubicBezTo>
                    <a:pt x="1" y="1"/>
                    <a:pt x="0" y="3"/>
                    <a:pt x="1" y="3"/>
                  </a:cubicBezTo>
                  <a:cubicBezTo>
                    <a:pt x="2" y="4"/>
                    <a:pt x="2" y="3"/>
                    <a:pt x="3" y="2"/>
                  </a:cubicBezTo>
                  <a:cubicBezTo>
                    <a:pt x="3" y="1"/>
                    <a:pt x="2" y="1"/>
                    <a:pt x="2"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1" name="Freeform 211"/>
            <p:cNvSpPr>
              <a:spLocks/>
            </p:cNvSpPr>
            <p:nvPr/>
          </p:nvSpPr>
          <p:spPr bwMode="auto">
            <a:xfrm>
              <a:off x="5034777" y="2091421"/>
              <a:ext cx="31750" cy="19050"/>
            </a:xfrm>
            <a:custGeom>
              <a:avLst/>
              <a:gdLst>
                <a:gd name="T0" fmla="*/ 6 w 10"/>
                <a:gd name="T1" fmla="*/ 0 h 6"/>
                <a:gd name="T2" fmla="*/ 5 w 10"/>
                <a:gd name="T3" fmla="*/ 1 h 6"/>
                <a:gd name="T4" fmla="*/ 2 w 10"/>
                <a:gd name="T5" fmla="*/ 2 h 6"/>
                <a:gd name="T6" fmla="*/ 2 w 10"/>
                <a:gd name="T7" fmla="*/ 5 h 6"/>
                <a:gd name="T8" fmla="*/ 5 w 10"/>
                <a:gd name="T9" fmla="*/ 4 h 6"/>
                <a:gd name="T10" fmla="*/ 6 w 10"/>
                <a:gd name="T11" fmla="*/ 3 h 6"/>
                <a:gd name="T12" fmla="*/ 8 w 10"/>
                <a:gd name="T13" fmla="*/ 2 h 6"/>
                <a:gd name="T14" fmla="*/ 8 w 10"/>
                <a:gd name="T15" fmla="*/ 1 h 6"/>
                <a:gd name="T16" fmla="*/ 6 w 10"/>
                <a:gd name="T17"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 h="6">
                  <a:moveTo>
                    <a:pt x="6" y="0"/>
                  </a:moveTo>
                  <a:cubicBezTo>
                    <a:pt x="5" y="1"/>
                    <a:pt x="5" y="1"/>
                    <a:pt x="5" y="1"/>
                  </a:cubicBezTo>
                  <a:cubicBezTo>
                    <a:pt x="5" y="1"/>
                    <a:pt x="4" y="1"/>
                    <a:pt x="2" y="2"/>
                  </a:cubicBezTo>
                  <a:cubicBezTo>
                    <a:pt x="0" y="4"/>
                    <a:pt x="2" y="4"/>
                    <a:pt x="2" y="5"/>
                  </a:cubicBezTo>
                  <a:cubicBezTo>
                    <a:pt x="1" y="6"/>
                    <a:pt x="4" y="4"/>
                    <a:pt x="5" y="4"/>
                  </a:cubicBezTo>
                  <a:cubicBezTo>
                    <a:pt x="6" y="4"/>
                    <a:pt x="5" y="3"/>
                    <a:pt x="6" y="3"/>
                  </a:cubicBezTo>
                  <a:cubicBezTo>
                    <a:pt x="6" y="3"/>
                    <a:pt x="7" y="3"/>
                    <a:pt x="8" y="2"/>
                  </a:cubicBezTo>
                  <a:cubicBezTo>
                    <a:pt x="10" y="2"/>
                    <a:pt x="8" y="1"/>
                    <a:pt x="8" y="1"/>
                  </a:cubicBezTo>
                  <a:cubicBezTo>
                    <a:pt x="8" y="1"/>
                    <a:pt x="7" y="0"/>
                    <a:pt x="6"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2" name="Freeform 212"/>
            <p:cNvSpPr>
              <a:spLocks/>
            </p:cNvSpPr>
            <p:nvPr/>
          </p:nvSpPr>
          <p:spPr bwMode="auto">
            <a:xfrm>
              <a:off x="4980801" y="2104120"/>
              <a:ext cx="15875" cy="15875"/>
            </a:xfrm>
            <a:custGeom>
              <a:avLst/>
              <a:gdLst>
                <a:gd name="T0" fmla="*/ 2 w 5"/>
                <a:gd name="T1" fmla="*/ 0 h 5"/>
                <a:gd name="T2" fmla="*/ 0 w 5"/>
                <a:gd name="T3" fmla="*/ 1 h 5"/>
                <a:gd name="T4" fmla="*/ 0 w 5"/>
                <a:gd name="T5" fmla="*/ 4 h 5"/>
                <a:gd name="T6" fmla="*/ 2 w 5"/>
                <a:gd name="T7" fmla="*/ 5 h 5"/>
                <a:gd name="T8" fmla="*/ 4 w 5"/>
                <a:gd name="T9" fmla="*/ 4 h 5"/>
                <a:gd name="T10" fmla="*/ 5 w 5"/>
                <a:gd name="T11" fmla="*/ 1 h 5"/>
                <a:gd name="T12" fmla="*/ 2 w 5"/>
                <a:gd name="T13" fmla="*/ 0 h 5"/>
              </a:gdLst>
              <a:ahLst/>
              <a:cxnLst>
                <a:cxn ang="0">
                  <a:pos x="T0" y="T1"/>
                </a:cxn>
                <a:cxn ang="0">
                  <a:pos x="T2" y="T3"/>
                </a:cxn>
                <a:cxn ang="0">
                  <a:pos x="T4" y="T5"/>
                </a:cxn>
                <a:cxn ang="0">
                  <a:pos x="T6" y="T7"/>
                </a:cxn>
                <a:cxn ang="0">
                  <a:pos x="T8" y="T9"/>
                </a:cxn>
                <a:cxn ang="0">
                  <a:pos x="T10" y="T11"/>
                </a:cxn>
                <a:cxn ang="0">
                  <a:pos x="T12" y="T13"/>
                </a:cxn>
              </a:cxnLst>
              <a:rect l="0" t="0" r="r" b="b"/>
              <a:pathLst>
                <a:path w="5" h="5">
                  <a:moveTo>
                    <a:pt x="2" y="0"/>
                  </a:moveTo>
                  <a:cubicBezTo>
                    <a:pt x="2" y="0"/>
                    <a:pt x="0" y="1"/>
                    <a:pt x="0" y="1"/>
                  </a:cubicBezTo>
                  <a:cubicBezTo>
                    <a:pt x="0" y="1"/>
                    <a:pt x="0" y="3"/>
                    <a:pt x="0" y="4"/>
                  </a:cubicBezTo>
                  <a:cubicBezTo>
                    <a:pt x="0" y="5"/>
                    <a:pt x="2" y="5"/>
                    <a:pt x="2" y="5"/>
                  </a:cubicBezTo>
                  <a:cubicBezTo>
                    <a:pt x="3" y="5"/>
                    <a:pt x="4" y="4"/>
                    <a:pt x="4" y="4"/>
                  </a:cubicBezTo>
                  <a:cubicBezTo>
                    <a:pt x="5" y="3"/>
                    <a:pt x="5" y="2"/>
                    <a:pt x="5" y="1"/>
                  </a:cubicBezTo>
                  <a:cubicBezTo>
                    <a:pt x="4" y="0"/>
                    <a:pt x="3" y="0"/>
                    <a:pt x="2"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3" name="Freeform 213"/>
            <p:cNvSpPr>
              <a:spLocks/>
            </p:cNvSpPr>
            <p:nvPr/>
          </p:nvSpPr>
          <p:spPr bwMode="auto">
            <a:xfrm>
              <a:off x="4980801" y="2046971"/>
              <a:ext cx="60326" cy="63501"/>
            </a:xfrm>
            <a:custGeom>
              <a:avLst/>
              <a:gdLst>
                <a:gd name="T0" fmla="*/ 13 w 19"/>
                <a:gd name="T1" fmla="*/ 13 h 20"/>
                <a:gd name="T2" fmla="*/ 13 w 19"/>
                <a:gd name="T3" fmla="*/ 11 h 20"/>
                <a:gd name="T4" fmla="*/ 15 w 19"/>
                <a:gd name="T5" fmla="*/ 12 h 20"/>
                <a:gd name="T6" fmla="*/ 17 w 19"/>
                <a:gd name="T7" fmla="*/ 13 h 20"/>
                <a:gd name="T8" fmla="*/ 18 w 19"/>
                <a:gd name="T9" fmla="*/ 11 h 20"/>
                <a:gd name="T10" fmla="*/ 16 w 19"/>
                <a:gd name="T11" fmla="*/ 9 h 20"/>
                <a:gd name="T12" fmla="*/ 17 w 19"/>
                <a:gd name="T13" fmla="*/ 7 h 20"/>
                <a:gd name="T14" fmla="*/ 18 w 19"/>
                <a:gd name="T15" fmla="*/ 5 h 20"/>
                <a:gd name="T16" fmla="*/ 16 w 19"/>
                <a:gd name="T17" fmla="*/ 4 h 20"/>
                <a:gd name="T18" fmla="*/ 15 w 19"/>
                <a:gd name="T19" fmla="*/ 4 h 20"/>
                <a:gd name="T20" fmla="*/ 12 w 19"/>
                <a:gd name="T21" fmla="*/ 3 h 20"/>
                <a:gd name="T22" fmla="*/ 11 w 19"/>
                <a:gd name="T23" fmla="*/ 1 h 20"/>
                <a:gd name="T24" fmla="*/ 8 w 19"/>
                <a:gd name="T25" fmla="*/ 0 h 20"/>
                <a:gd name="T26" fmla="*/ 7 w 19"/>
                <a:gd name="T27" fmla="*/ 3 h 20"/>
                <a:gd name="T28" fmla="*/ 9 w 19"/>
                <a:gd name="T29" fmla="*/ 5 h 20"/>
                <a:gd name="T30" fmla="*/ 8 w 19"/>
                <a:gd name="T31" fmla="*/ 7 h 20"/>
                <a:gd name="T32" fmla="*/ 8 w 19"/>
                <a:gd name="T33" fmla="*/ 7 h 20"/>
                <a:gd name="T34" fmla="*/ 7 w 19"/>
                <a:gd name="T35" fmla="*/ 9 h 20"/>
                <a:gd name="T36" fmla="*/ 7 w 19"/>
                <a:gd name="T37" fmla="*/ 6 h 20"/>
                <a:gd name="T38" fmla="*/ 3 w 19"/>
                <a:gd name="T39" fmla="*/ 6 h 20"/>
                <a:gd name="T40" fmla="*/ 3 w 19"/>
                <a:gd name="T41" fmla="*/ 10 h 20"/>
                <a:gd name="T42" fmla="*/ 1 w 19"/>
                <a:gd name="T43" fmla="*/ 11 h 20"/>
                <a:gd name="T44" fmla="*/ 1 w 19"/>
                <a:gd name="T45" fmla="*/ 13 h 20"/>
                <a:gd name="T46" fmla="*/ 3 w 19"/>
                <a:gd name="T47" fmla="*/ 14 h 20"/>
                <a:gd name="T48" fmla="*/ 6 w 19"/>
                <a:gd name="T49" fmla="*/ 15 h 20"/>
                <a:gd name="T50" fmla="*/ 9 w 19"/>
                <a:gd name="T51" fmla="*/ 15 h 20"/>
                <a:gd name="T52" fmla="*/ 11 w 19"/>
                <a:gd name="T53" fmla="*/ 16 h 20"/>
                <a:gd name="T54" fmla="*/ 14 w 19"/>
                <a:gd name="T55" fmla="*/ 19 h 20"/>
                <a:gd name="T56" fmla="*/ 16 w 19"/>
                <a:gd name="T57" fmla="*/ 18 h 20"/>
                <a:gd name="T58" fmla="*/ 18 w 19"/>
                <a:gd name="T59" fmla="*/ 15 h 20"/>
                <a:gd name="T60" fmla="*/ 13 w 19"/>
                <a:gd name="T61" fmla="*/ 13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9" h="20">
                  <a:moveTo>
                    <a:pt x="13" y="13"/>
                  </a:moveTo>
                  <a:cubicBezTo>
                    <a:pt x="13" y="13"/>
                    <a:pt x="12" y="11"/>
                    <a:pt x="13" y="11"/>
                  </a:cubicBezTo>
                  <a:cubicBezTo>
                    <a:pt x="14" y="10"/>
                    <a:pt x="14" y="12"/>
                    <a:pt x="15" y="12"/>
                  </a:cubicBezTo>
                  <a:cubicBezTo>
                    <a:pt x="15" y="13"/>
                    <a:pt x="16" y="13"/>
                    <a:pt x="17" y="13"/>
                  </a:cubicBezTo>
                  <a:cubicBezTo>
                    <a:pt x="18" y="13"/>
                    <a:pt x="18" y="12"/>
                    <a:pt x="18" y="11"/>
                  </a:cubicBezTo>
                  <a:cubicBezTo>
                    <a:pt x="18" y="11"/>
                    <a:pt x="18" y="11"/>
                    <a:pt x="16" y="9"/>
                  </a:cubicBezTo>
                  <a:cubicBezTo>
                    <a:pt x="13" y="7"/>
                    <a:pt x="16" y="8"/>
                    <a:pt x="17" y="7"/>
                  </a:cubicBezTo>
                  <a:cubicBezTo>
                    <a:pt x="17" y="7"/>
                    <a:pt x="18" y="5"/>
                    <a:pt x="18" y="5"/>
                  </a:cubicBezTo>
                  <a:cubicBezTo>
                    <a:pt x="19" y="5"/>
                    <a:pt x="16" y="4"/>
                    <a:pt x="16" y="4"/>
                  </a:cubicBezTo>
                  <a:cubicBezTo>
                    <a:pt x="15" y="3"/>
                    <a:pt x="15" y="4"/>
                    <a:pt x="15" y="4"/>
                  </a:cubicBezTo>
                  <a:cubicBezTo>
                    <a:pt x="15" y="4"/>
                    <a:pt x="13" y="3"/>
                    <a:pt x="12" y="3"/>
                  </a:cubicBezTo>
                  <a:cubicBezTo>
                    <a:pt x="12" y="2"/>
                    <a:pt x="12" y="1"/>
                    <a:pt x="11" y="1"/>
                  </a:cubicBezTo>
                  <a:cubicBezTo>
                    <a:pt x="11" y="0"/>
                    <a:pt x="10" y="0"/>
                    <a:pt x="8" y="0"/>
                  </a:cubicBezTo>
                  <a:cubicBezTo>
                    <a:pt x="7" y="1"/>
                    <a:pt x="7" y="3"/>
                    <a:pt x="7" y="3"/>
                  </a:cubicBezTo>
                  <a:cubicBezTo>
                    <a:pt x="7" y="3"/>
                    <a:pt x="8" y="4"/>
                    <a:pt x="9" y="5"/>
                  </a:cubicBezTo>
                  <a:cubicBezTo>
                    <a:pt x="9" y="5"/>
                    <a:pt x="9" y="7"/>
                    <a:pt x="8" y="7"/>
                  </a:cubicBezTo>
                  <a:cubicBezTo>
                    <a:pt x="8" y="7"/>
                    <a:pt x="8" y="7"/>
                    <a:pt x="8" y="7"/>
                  </a:cubicBezTo>
                  <a:cubicBezTo>
                    <a:pt x="8" y="7"/>
                    <a:pt x="9" y="8"/>
                    <a:pt x="7" y="9"/>
                  </a:cubicBezTo>
                  <a:cubicBezTo>
                    <a:pt x="6" y="9"/>
                    <a:pt x="7" y="7"/>
                    <a:pt x="7" y="6"/>
                  </a:cubicBezTo>
                  <a:cubicBezTo>
                    <a:pt x="7" y="5"/>
                    <a:pt x="3" y="6"/>
                    <a:pt x="3" y="6"/>
                  </a:cubicBezTo>
                  <a:cubicBezTo>
                    <a:pt x="3" y="6"/>
                    <a:pt x="4" y="9"/>
                    <a:pt x="3" y="10"/>
                  </a:cubicBezTo>
                  <a:cubicBezTo>
                    <a:pt x="2" y="10"/>
                    <a:pt x="2" y="10"/>
                    <a:pt x="1" y="11"/>
                  </a:cubicBezTo>
                  <a:cubicBezTo>
                    <a:pt x="0" y="12"/>
                    <a:pt x="1" y="13"/>
                    <a:pt x="1" y="13"/>
                  </a:cubicBezTo>
                  <a:cubicBezTo>
                    <a:pt x="1" y="14"/>
                    <a:pt x="3" y="14"/>
                    <a:pt x="3" y="14"/>
                  </a:cubicBezTo>
                  <a:cubicBezTo>
                    <a:pt x="4" y="14"/>
                    <a:pt x="4" y="14"/>
                    <a:pt x="6" y="15"/>
                  </a:cubicBezTo>
                  <a:cubicBezTo>
                    <a:pt x="9" y="17"/>
                    <a:pt x="7" y="15"/>
                    <a:pt x="9" y="15"/>
                  </a:cubicBezTo>
                  <a:cubicBezTo>
                    <a:pt x="11" y="15"/>
                    <a:pt x="10" y="16"/>
                    <a:pt x="11" y="16"/>
                  </a:cubicBezTo>
                  <a:cubicBezTo>
                    <a:pt x="12" y="17"/>
                    <a:pt x="13" y="18"/>
                    <a:pt x="14" y="19"/>
                  </a:cubicBezTo>
                  <a:cubicBezTo>
                    <a:pt x="15" y="20"/>
                    <a:pt x="16" y="18"/>
                    <a:pt x="16" y="18"/>
                  </a:cubicBezTo>
                  <a:cubicBezTo>
                    <a:pt x="17" y="17"/>
                    <a:pt x="18" y="15"/>
                    <a:pt x="18" y="15"/>
                  </a:cubicBezTo>
                  <a:cubicBezTo>
                    <a:pt x="18" y="15"/>
                    <a:pt x="14" y="13"/>
                    <a:pt x="13" y="1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4" name="Freeform 214"/>
            <p:cNvSpPr>
              <a:spLocks/>
            </p:cNvSpPr>
            <p:nvPr/>
          </p:nvSpPr>
          <p:spPr bwMode="auto">
            <a:xfrm>
              <a:off x="5060177" y="2062846"/>
              <a:ext cx="12700" cy="12700"/>
            </a:xfrm>
            <a:custGeom>
              <a:avLst/>
              <a:gdLst>
                <a:gd name="T0" fmla="*/ 2 w 4"/>
                <a:gd name="T1" fmla="*/ 1 h 4"/>
                <a:gd name="T2" fmla="*/ 0 w 4"/>
                <a:gd name="T3" fmla="*/ 1 h 4"/>
                <a:gd name="T4" fmla="*/ 0 w 4"/>
                <a:gd name="T5" fmla="*/ 3 h 4"/>
                <a:gd name="T6" fmla="*/ 3 w 4"/>
                <a:gd name="T7" fmla="*/ 2 h 4"/>
                <a:gd name="T8" fmla="*/ 2 w 4"/>
                <a:gd name="T9" fmla="*/ 1 h 4"/>
              </a:gdLst>
              <a:ahLst/>
              <a:cxnLst>
                <a:cxn ang="0">
                  <a:pos x="T0" y="T1"/>
                </a:cxn>
                <a:cxn ang="0">
                  <a:pos x="T2" y="T3"/>
                </a:cxn>
                <a:cxn ang="0">
                  <a:pos x="T4" y="T5"/>
                </a:cxn>
                <a:cxn ang="0">
                  <a:pos x="T6" y="T7"/>
                </a:cxn>
                <a:cxn ang="0">
                  <a:pos x="T8" y="T9"/>
                </a:cxn>
              </a:cxnLst>
              <a:rect l="0" t="0" r="r" b="b"/>
              <a:pathLst>
                <a:path w="4" h="4">
                  <a:moveTo>
                    <a:pt x="2" y="1"/>
                  </a:moveTo>
                  <a:cubicBezTo>
                    <a:pt x="2" y="0"/>
                    <a:pt x="1" y="1"/>
                    <a:pt x="0" y="1"/>
                  </a:cubicBezTo>
                  <a:cubicBezTo>
                    <a:pt x="0" y="1"/>
                    <a:pt x="0" y="2"/>
                    <a:pt x="0" y="3"/>
                  </a:cubicBezTo>
                  <a:cubicBezTo>
                    <a:pt x="1" y="4"/>
                    <a:pt x="1" y="3"/>
                    <a:pt x="3" y="2"/>
                  </a:cubicBezTo>
                  <a:cubicBezTo>
                    <a:pt x="4" y="0"/>
                    <a:pt x="2" y="1"/>
                    <a:pt x="2"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5" name="Freeform 215"/>
            <p:cNvSpPr>
              <a:spLocks/>
            </p:cNvSpPr>
            <p:nvPr/>
          </p:nvSpPr>
          <p:spPr bwMode="auto">
            <a:xfrm>
              <a:off x="4855390" y="638862"/>
              <a:ext cx="806450" cy="1452560"/>
            </a:xfrm>
            <a:custGeom>
              <a:avLst/>
              <a:gdLst>
                <a:gd name="T0" fmla="*/ 222 w 253"/>
                <a:gd name="T1" fmla="*/ 377 h 456"/>
                <a:gd name="T2" fmla="*/ 247 w 253"/>
                <a:gd name="T3" fmla="*/ 312 h 456"/>
                <a:gd name="T4" fmla="*/ 235 w 253"/>
                <a:gd name="T5" fmla="*/ 269 h 456"/>
                <a:gd name="T6" fmla="*/ 216 w 253"/>
                <a:gd name="T7" fmla="*/ 241 h 456"/>
                <a:gd name="T8" fmla="*/ 204 w 253"/>
                <a:gd name="T9" fmla="*/ 226 h 456"/>
                <a:gd name="T10" fmla="*/ 200 w 253"/>
                <a:gd name="T11" fmla="*/ 214 h 456"/>
                <a:gd name="T12" fmla="*/ 185 w 253"/>
                <a:gd name="T13" fmla="*/ 195 h 456"/>
                <a:gd name="T14" fmla="*/ 186 w 253"/>
                <a:gd name="T15" fmla="*/ 170 h 456"/>
                <a:gd name="T16" fmla="*/ 161 w 253"/>
                <a:gd name="T17" fmla="*/ 137 h 456"/>
                <a:gd name="T18" fmla="*/ 160 w 253"/>
                <a:gd name="T19" fmla="*/ 100 h 456"/>
                <a:gd name="T20" fmla="*/ 141 w 253"/>
                <a:gd name="T21" fmla="*/ 79 h 456"/>
                <a:gd name="T22" fmla="*/ 128 w 253"/>
                <a:gd name="T23" fmla="*/ 52 h 456"/>
                <a:gd name="T24" fmla="*/ 123 w 253"/>
                <a:gd name="T25" fmla="*/ 44 h 456"/>
                <a:gd name="T26" fmla="*/ 129 w 253"/>
                <a:gd name="T27" fmla="*/ 38 h 456"/>
                <a:gd name="T28" fmla="*/ 128 w 253"/>
                <a:gd name="T29" fmla="*/ 19 h 456"/>
                <a:gd name="T30" fmla="*/ 104 w 253"/>
                <a:gd name="T31" fmla="*/ 1 h 456"/>
                <a:gd name="T32" fmla="*/ 82 w 253"/>
                <a:gd name="T33" fmla="*/ 20 h 456"/>
                <a:gd name="T34" fmla="*/ 79 w 253"/>
                <a:gd name="T35" fmla="*/ 58 h 456"/>
                <a:gd name="T36" fmla="*/ 74 w 253"/>
                <a:gd name="T37" fmla="*/ 73 h 456"/>
                <a:gd name="T38" fmla="*/ 59 w 253"/>
                <a:gd name="T39" fmla="*/ 70 h 456"/>
                <a:gd name="T40" fmla="*/ 27 w 253"/>
                <a:gd name="T41" fmla="*/ 68 h 456"/>
                <a:gd name="T42" fmla="*/ 7 w 253"/>
                <a:gd name="T43" fmla="*/ 63 h 456"/>
                <a:gd name="T44" fmla="*/ 7 w 253"/>
                <a:gd name="T45" fmla="*/ 74 h 456"/>
                <a:gd name="T46" fmla="*/ 26 w 253"/>
                <a:gd name="T47" fmla="*/ 85 h 456"/>
                <a:gd name="T48" fmla="*/ 51 w 253"/>
                <a:gd name="T49" fmla="*/ 99 h 456"/>
                <a:gd name="T50" fmla="*/ 63 w 253"/>
                <a:gd name="T51" fmla="*/ 127 h 456"/>
                <a:gd name="T52" fmla="*/ 74 w 253"/>
                <a:gd name="T53" fmla="*/ 159 h 456"/>
                <a:gd name="T54" fmla="*/ 81 w 253"/>
                <a:gd name="T55" fmla="*/ 184 h 456"/>
                <a:gd name="T56" fmla="*/ 109 w 253"/>
                <a:gd name="T57" fmla="*/ 205 h 456"/>
                <a:gd name="T58" fmla="*/ 113 w 253"/>
                <a:gd name="T59" fmla="*/ 228 h 456"/>
                <a:gd name="T60" fmla="*/ 102 w 253"/>
                <a:gd name="T61" fmla="*/ 246 h 456"/>
                <a:gd name="T62" fmla="*/ 88 w 253"/>
                <a:gd name="T63" fmla="*/ 280 h 456"/>
                <a:gd name="T64" fmla="*/ 81 w 253"/>
                <a:gd name="T65" fmla="*/ 293 h 456"/>
                <a:gd name="T66" fmla="*/ 73 w 253"/>
                <a:gd name="T67" fmla="*/ 307 h 456"/>
                <a:gd name="T68" fmla="*/ 67 w 253"/>
                <a:gd name="T69" fmla="*/ 314 h 456"/>
                <a:gd name="T70" fmla="*/ 54 w 253"/>
                <a:gd name="T71" fmla="*/ 313 h 456"/>
                <a:gd name="T72" fmla="*/ 61 w 253"/>
                <a:gd name="T73" fmla="*/ 327 h 456"/>
                <a:gd name="T74" fmla="*/ 58 w 253"/>
                <a:gd name="T75" fmla="*/ 348 h 456"/>
                <a:gd name="T76" fmla="*/ 65 w 253"/>
                <a:gd name="T77" fmla="*/ 369 h 456"/>
                <a:gd name="T78" fmla="*/ 71 w 253"/>
                <a:gd name="T79" fmla="*/ 387 h 456"/>
                <a:gd name="T80" fmla="*/ 73 w 253"/>
                <a:gd name="T81" fmla="*/ 400 h 456"/>
                <a:gd name="T82" fmla="*/ 73 w 253"/>
                <a:gd name="T83" fmla="*/ 414 h 456"/>
                <a:gd name="T84" fmla="*/ 76 w 253"/>
                <a:gd name="T85" fmla="*/ 420 h 456"/>
                <a:gd name="T86" fmla="*/ 75 w 253"/>
                <a:gd name="T87" fmla="*/ 429 h 456"/>
                <a:gd name="T88" fmla="*/ 83 w 253"/>
                <a:gd name="T89" fmla="*/ 433 h 456"/>
                <a:gd name="T90" fmla="*/ 89 w 253"/>
                <a:gd name="T91" fmla="*/ 436 h 456"/>
                <a:gd name="T92" fmla="*/ 95 w 253"/>
                <a:gd name="T93" fmla="*/ 436 h 456"/>
                <a:gd name="T94" fmla="*/ 98 w 253"/>
                <a:gd name="T95" fmla="*/ 442 h 456"/>
                <a:gd name="T96" fmla="*/ 104 w 253"/>
                <a:gd name="T97" fmla="*/ 447 h 456"/>
                <a:gd name="T98" fmla="*/ 104 w 253"/>
                <a:gd name="T99" fmla="*/ 454 h 456"/>
                <a:gd name="T100" fmla="*/ 113 w 253"/>
                <a:gd name="T101" fmla="*/ 447 h 456"/>
                <a:gd name="T102" fmla="*/ 116 w 253"/>
                <a:gd name="T103" fmla="*/ 453 h 456"/>
                <a:gd name="T104" fmla="*/ 122 w 253"/>
                <a:gd name="T105" fmla="*/ 455 h 456"/>
                <a:gd name="T106" fmla="*/ 127 w 253"/>
                <a:gd name="T107" fmla="*/ 452 h 456"/>
                <a:gd name="T108" fmla="*/ 139 w 253"/>
                <a:gd name="T109" fmla="*/ 443 h 456"/>
                <a:gd name="T110" fmla="*/ 153 w 253"/>
                <a:gd name="T111" fmla="*/ 439 h 456"/>
                <a:gd name="T112" fmla="*/ 167 w 253"/>
                <a:gd name="T113" fmla="*/ 428 h 456"/>
                <a:gd name="T114" fmla="*/ 176 w 253"/>
                <a:gd name="T115" fmla="*/ 420 h 456"/>
                <a:gd name="T116" fmla="*/ 188 w 253"/>
                <a:gd name="T117" fmla="*/ 414 h 456"/>
                <a:gd name="T118" fmla="*/ 201 w 253"/>
                <a:gd name="T119" fmla="*/ 406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53" h="456">
                  <a:moveTo>
                    <a:pt x="207" y="405"/>
                  </a:moveTo>
                  <a:cubicBezTo>
                    <a:pt x="210" y="399"/>
                    <a:pt x="210" y="399"/>
                    <a:pt x="210" y="399"/>
                  </a:cubicBezTo>
                  <a:cubicBezTo>
                    <a:pt x="212" y="395"/>
                    <a:pt x="212" y="395"/>
                    <a:pt x="212" y="395"/>
                  </a:cubicBezTo>
                  <a:cubicBezTo>
                    <a:pt x="212" y="395"/>
                    <a:pt x="212" y="395"/>
                    <a:pt x="212" y="395"/>
                  </a:cubicBezTo>
                  <a:cubicBezTo>
                    <a:pt x="215" y="390"/>
                    <a:pt x="216" y="388"/>
                    <a:pt x="216" y="387"/>
                  </a:cubicBezTo>
                  <a:cubicBezTo>
                    <a:pt x="217" y="385"/>
                    <a:pt x="218" y="382"/>
                    <a:pt x="218" y="381"/>
                  </a:cubicBezTo>
                  <a:cubicBezTo>
                    <a:pt x="219" y="379"/>
                    <a:pt x="221" y="378"/>
                    <a:pt x="222" y="377"/>
                  </a:cubicBezTo>
                  <a:cubicBezTo>
                    <a:pt x="224" y="370"/>
                    <a:pt x="224" y="370"/>
                    <a:pt x="224" y="370"/>
                  </a:cubicBezTo>
                  <a:cubicBezTo>
                    <a:pt x="234" y="349"/>
                    <a:pt x="234" y="349"/>
                    <a:pt x="234" y="349"/>
                  </a:cubicBezTo>
                  <a:cubicBezTo>
                    <a:pt x="235" y="348"/>
                    <a:pt x="236" y="343"/>
                    <a:pt x="237" y="341"/>
                  </a:cubicBezTo>
                  <a:cubicBezTo>
                    <a:pt x="237" y="341"/>
                    <a:pt x="239" y="335"/>
                    <a:pt x="239" y="334"/>
                  </a:cubicBezTo>
                  <a:cubicBezTo>
                    <a:pt x="239" y="333"/>
                    <a:pt x="241" y="327"/>
                    <a:pt x="241" y="327"/>
                  </a:cubicBezTo>
                  <a:cubicBezTo>
                    <a:pt x="242" y="326"/>
                    <a:pt x="244" y="318"/>
                    <a:pt x="244" y="317"/>
                  </a:cubicBezTo>
                  <a:cubicBezTo>
                    <a:pt x="244" y="314"/>
                    <a:pt x="246" y="313"/>
                    <a:pt x="247" y="312"/>
                  </a:cubicBezTo>
                  <a:cubicBezTo>
                    <a:pt x="248" y="312"/>
                    <a:pt x="248" y="312"/>
                    <a:pt x="248" y="312"/>
                  </a:cubicBezTo>
                  <a:cubicBezTo>
                    <a:pt x="248" y="311"/>
                    <a:pt x="250" y="306"/>
                    <a:pt x="251" y="303"/>
                  </a:cubicBezTo>
                  <a:cubicBezTo>
                    <a:pt x="251" y="303"/>
                    <a:pt x="252" y="298"/>
                    <a:pt x="253" y="288"/>
                  </a:cubicBezTo>
                  <a:cubicBezTo>
                    <a:pt x="251" y="280"/>
                    <a:pt x="251" y="280"/>
                    <a:pt x="251" y="280"/>
                  </a:cubicBezTo>
                  <a:cubicBezTo>
                    <a:pt x="248" y="277"/>
                    <a:pt x="248" y="277"/>
                    <a:pt x="248" y="277"/>
                  </a:cubicBezTo>
                  <a:cubicBezTo>
                    <a:pt x="243" y="274"/>
                    <a:pt x="243" y="274"/>
                    <a:pt x="243" y="274"/>
                  </a:cubicBezTo>
                  <a:cubicBezTo>
                    <a:pt x="237" y="271"/>
                    <a:pt x="236" y="270"/>
                    <a:pt x="235" y="269"/>
                  </a:cubicBezTo>
                  <a:cubicBezTo>
                    <a:pt x="235" y="269"/>
                    <a:pt x="234" y="268"/>
                    <a:pt x="232" y="268"/>
                  </a:cubicBezTo>
                  <a:cubicBezTo>
                    <a:pt x="231" y="267"/>
                    <a:pt x="227" y="266"/>
                    <a:pt x="226" y="266"/>
                  </a:cubicBezTo>
                  <a:cubicBezTo>
                    <a:pt x="225" y="266"/>
                    <a:pt x="224" y="266"/>
                    <a:pt x="219" y="262"/>
                  </a:cubicBezTo>
                  <a:cubicBezTo>
                    <a:pt x="216" y="260"/>
                    <a:pt x="213" y="256"/>
                    <a:pt x="212" y="256"/>
                  </a:cubicBezTo>
                  <a:cubicBezTo>
                    <a:pt x="212" y="255"/>
                    <a:pt x="212" y="255"/>
                    <a:pt x="212" y="255"/>
                  </a:cubicBezTo>
                  <a:cubicBezTo>
                    <a:pt x="215" y="247"/>
                    <a:pt x="215" y="247"/>
                    <a:pt x="215" y="247"/>
                  </a:cubicBezTo>
                  <a:cubicBezTo>
                    <a:pt x="216" y="246"/>
                    <a:pt x="216" y="242"/>
                    <a:pt x="216" y="241"/>
                  </a:cubicBezTo>
                  <a:cubicBezTo>
                    <a:pt x="216" y="241"/>
                    <a:pt x="216" y="239"/>
                    <a:pt x="216" y="239"/>
                  </a:cubicBezTo>
                  <a:cubicBezTo>
                    <a:pt x="215" y="236"/>
                    <a:pt x="215" y="236"/>
                    <a:pt x="215" y="236"/>
                  </a:cubicBezTo>
                  <a:cubicBezTo>
                    <a:pt x="214" y="233"/>
                    <a:pt x="214" y="233"/>
                    <a:pt x="214" y="233"/>
                  </a:cubicBezTo>
                  <a:cubicBezTo>
                    <a:pt x="213" y="233"/>
                    <a:pt x="211" y="233"/>
                    <a:pt x="210" y="233"/>
                  </a:cubicBezTo>
                  <a:cubicBezTo>
                    <a:pt x="207" y="233"/>
                    <a:pt x="207" y="230"/>
                    <a:pt x="206" y="228"/>
                  </a:cubicBezTo>
                  <a:cubicBezTo>
                    <a:pt x="206" y="228"/>
                    <a:pt x="206" y="228"/>
                    <a:pt x="205" y="227"/>
                  </a:cubicBezTo>
                  <a:cubicBezTo>
                    <a:pt x="205" y="227"/>
                    <a:pt x="204" y="227"/>
                    <a:pt x="204" y="226"/>
                  </a:cubicBezTo>
                  <a:cubicBezTo>
                    <a:pt x="201" y="225"/>
                    <a:pt x="200" y="222"/>
                    <a:pt x="200" y="221"/>
                  </a:cubicBezTo>
                  <a:cubicBezTo>
                    <a:pt x="200" y="221"/>
                    <a:pt x="200" y="221"/>
                    <a:pt x="200" y="221"/>
                  </a:cubicBezTo>
                  <a:cubicBezTo>
                    <a:pt x="202" y="216"/>
                    <a:pt x="202" y="216"/>
                    <a:pt x="202" y="216"/>
                  </a:cubicBezTo>
                  <a:cubicBezTo>
                    <a:pt x="201" y="215"/>
                    <a:pt x="201" y="214"/>
                    <a:pt x="201" y="214"/>
                  </a:cubicBezTo>
                  <a:cubicBezTo>
                    <a:pt x="201" y="214"/>
                    <a:pt x="201" y="214"/>
                    <a:pt x="201" y="214"/>
                  </a:cubicBezTo>
                  <a:cubicBezTo>
                    <a:pt x="200" y="214"/>
                    <a:pt x="200" y="214"/>
                    <a:pt x="200" y="214"/>
                  </a:cubicBezTo>
                  <a:cubicBezTo>
                    <a:pt x="200" y="214"/>
                    <a:pt x="200" y="214"/>
                    <a:pt x="200" y="214"/>
                  </a:cubicBezTo>
                  <a:cubicBezTo>
                    <a:pt x="200" y="214"/>
                    <a:pt x="200" y="214"/>
                    <a:pt x="200" y="214"/>
                  </a:cubicBezTo>
                  <a:cubicBezTo>
                    <a:pt x="193" y="213"/>
                    <a:pt x="193" y="213"/>
                    <a:pt x="193" y="213"/>
                  </a:cubicBezTo>
                  <a:cubicBezTo>
                    <a:pt x="187" y="205"/>
                    <a:pt x="187" y="205"/>
                    <a:pt x="187" y="205"/>
                  </a:cubicBezTo>
                  <a:cubicBezTo>
                    <a:pt x="188" y="204"/>
                    <a:pt x="188" y="204"/>
                    <a:pt x="188" y="204"/>
                  </a:cubicBezTo>
                  <a:cubicBezTo>
                    <a:pt x="188" y="204"/>
                    <a:pt x="189" y="198"/>
                    <a:pt x="189" y="197"/>
                  </a:cubicBezTo>
                  <a:cubicBezTo>
                    <a:pt x="189" y="197"/>
                    <a:pt x="189" y="197"/>
                    <a:pt x="189" y="197"/>
                  </a:cubicBezTo>
                  <a:cubicBezTo>
                    <a:pt x="185" y="195"/>
                    <a:pt x="185" y="195"/>
                    <a:pt x="185" y="195"/>
                  </a:cubicBezTo>
                  <a:cubicBezTo>
                    <a:pt x="187" y="191"/>
                    <a:pt x="187" y="191"/>
                    <a:pt x="187" y="191"/>
                  </a:cubicBezTo>
                  <a:cubicBezTo>
                    <a:pt x="184" y="186"/>
                    <a:pt x="184" y="186"/>
                    <a:pt x="184" y="186"/>
                  </a:cubicBezTo>
                  <a:cubicBezTo>
                    <a:pt x="185" y="183"/>
                    <a:pt x="185" y="183"/>
                    <a:pt x="185" y="183"/>
                  </a:cubicBezTo>
                  <a:cubicBezTo>
                    <a:pt x="183" y="180"/>
                    <a:pt x="183" y="180"/>
                    <a:pt x="183" y="180"/>
                  </a:cubicBezTo>
                  <a:cubicBezTo>
                    <a:pt x="182" y="177"/>
                    <a:pt x="182" y="177"/>
                    <a:pt x="182" y="177"/>
                  </a:cubicBezTo>
                  <a:cubicBezTo>
                    <a:pt x="186" y="172"/>
                    <a:pt x="186" y="172"/>
                    <a:pt x="186" y="172"/>
                  </a:cubicBezTo>
                  <a:cubicBezTo>
                    <a:pt x="186" y="170"/>
                    <a:pt x="186" y="170"/>
                    <a:pt x="186" y="170"/>
                  </a:cubicBezTo>
                  <a:cubicBezTo>
                    <a:pt x="183" y="164"/>
                    <a:pt x="183" y="164"/>
                    <a:pt x="183" y="164"/>
                  </a:cubicBezTo>
                  <a:cubicBezTo>
                    <a:pt x="181" y="162"/>
                    <a:pt x="181" y="160"/>
                    <a:pt x="181" y="160"/>
                  </a:cubicBezTo>
                  <a:cubicBezTo>
                    <a:pt x="180" y="159"/>
                    <a:pt x="178" y="158"/>
                    <a:pt x="175" y="156"/>
                  </a:cubicBezTo>
                  <a:cubicBezTo>
                    <a:pt x="175" y="156"/>
                    <a:pt x="175" y="156"/>
                    <a:pt x="175" y="156"/>
                  </a:cubicBezTo>
                  <a:cubicBezTo>
                    <a:pt x="172" y="149"/>
                    <a:pt x="172" y="149"/>
                    <a:pt x="172" y="149"/>
                  </a:cubicBezTo>
                  <a:cubicBezTo>
                    <a:pt x="166" y="143"/>
                    <a:pt x="166" y="143"/>
                    <a:pt x="166" y="143"/>
                  </a:cubicBezTo>
                  <a:cubicBezTo>
                    <a:pt x="161" y="137"/>
                    <a:pt x="161" y="137"/>
                    <a:pt x="161" y="137"/>
                  </a:cubicBezTo>
                  <a:cubicBezTo>
                    <a:pt x="158" y="134"/>
                    <a:pt x="158" y="134"/>
                    <a:pt x="158" y="134"/>
                  </a:cubicBezTo>
                  <a:cubicBezTo>
                    <a:pt x="155" y="126"/>
                    <a:pt x="155" y="126"/>
                    <a:pt x="155" y="126"/>
                  </a:cubicBezTo>
                  <a:cubicBezTo>
                    <a:pt x="155" y="124"/>
                    <a:pt x="155" y="124"/>
                    <a:pt x="155" y="124"/>
                  </a:cubicBezTo>
                  <a:cubicBezTo>
                    <a:pt x="155" y="123"/>
                    <a:pt x="156" y="120"/>
                    <a:pt x="156" y="119"/>
                  </a:cubicBezTo>
                  <a:cubicBezTo>
                    <a:pt x="156" y="118"/>
                    <a:pt x="156" y="118"/>
                    <a:pt x="157" y="116"/>
                  </a:cubicBezTo>
                  <a:cubicBezTo>
                    <a:pt x="157" y="114"/>
                    <a:pt x="158" y="110"/>
                    <a:pt x="158" y="108"/>
                  </a:cubicBezTo>
                  <a:cubicBezTo>
                    <a:pt x="158" y="105"/>
                    <a:pt x="160" y="101"/>
                    <a:pt x="160" y="100"/>
                  </a:cubicBezTo>
                  <a:cubicBezTo>
                    <a:pt x="161" y="94"/>
                    <a:pt x="161" y="94"/>
                    <a:pt x="161" y="94"/>
                  </a:cubicBezTo>
                  <a:cubicBezTo>
                    <a:pt x="160" y="93"/>
                    <a:pt x="160" y="93"/>
                    <a:pt x="160" y="93"/>
                  </a:cubicBezTo>
                  <a:cubicBezTo>
                    <a:pt x="155" y="90"/>
                    <a:pt x="155" y="90"/>
                    <a:pt x="155" y="90"/>
                  </a:cubicBezTo>
                  <a:cubicBezTo>
                    <a:pt x="151" y="85"/>
                    <a:pt x="151" y="85"/>
                    <a:pt x="151" y="85"/>
                  </a:cubicBezTo>
                  <a:cubicBezTo>
                    <a:pt x="151" y="85"/>
                    <a:pt x="151" y="85"/>
                    <a:pt x="151" y="85"/>
                  </a:cubicBezTo>
                  <a:cubicBezTo>
                    <a:pt x="151" y="84"/>
                    <a:pt x="149" y="81"/>
                    <a:pt x="145" y="80"/>
                  </a:cubicBezTo>
                  <a:cubicBezTo>
                    <a:pt x="144" y="80"/>
                    <a:pt x="142" y="79"/>
                    <a:pt x="141" y="79"/>
                  </a:cubicBezTo>
                  <a:cubicBezTo>
                    <a:pt x="141" y="79"/>
                    <a:pt x="141" y="79"/>
                    <a:pt x="140" y="79"/>
                  </a:cubicBezTo>
                  <a:cubicBezTo>
                    <a:pt x="140" y="80"/>
                    <a:pt x="140" y="80"/>
                    <a:pt x="140" y="80"/>
                  </a:cubicBezTo>
                  <a:cubicBezTo>
                    <a:pt x="132" y="76"/>
                    <a:pt x="132" y="76"/>
                    <a:pt x="132" y="76"/>
                  </a:cubicBezTo>
                  <a:cubicBezTo>
                    <a:pt x="128" y="69"/>
                    <a:pt x="128" y="69"/>
                    <a:pt x="128" y="69"/>
                  </a:cubicBezTo>
                  <a:cubicBezTo>
                    <a:pt x="124" y="63"/>
                    <a:pt x="124" y="63"/>
                    <a:pt x="124" y="63"/>
                  </a:cubicBezTo>
                  <a:cubicBezTo>
                    <a:pt x="127" y="59"/>
                    <a:pt x="127" y="59"/>
                    <a:pt x="127" y="59"/>
                  </a:cubicBezTo>
                  <a:cubicBezTo>
                    <a:pt x="128" y="52"/>
                    <a:pt x="128" y="52"/>
                    <a:pt x="128" y="52"/>
                  </a:cubicBezTo>
                  <a:cubicBezTo>
                    <a:pt x="127" y="49"/>
                    <a:pt x="127" y="49"/>
                    <a:pt x="127" y="49"/>
                  </a:cubicBezTo>
                  <a:cubicBezTo>
                    <a:pt x="120" y="48"/>
                    <a:pt x="120" y="48"/>
                    <a:pt x="120" y="48"/>
                  </a:cubicBezTo>
                  <a:cubicBezTo>
                    <a:pt x="122" y="46"/>
                    <a:pt x="122" y="46"/>
                    <a:pt x="122" y="46"/>
                  </a:cubicBezTo>
                  <a:cubicBezTo>
                    <a:pt x="122" y="45"/>
                    <a:pt x="122" y="45"/>
                    <a:pt x="122" y="44"/>
                  </a:cubicBezTo>
                  <a:cubicBezTo>
                    <a:pt x="123" y="44"/>
                    <a:pt x="123" y="44"/>
                    <a:pt x="123" y="44"/>
                  </a:cubicBezTo>
                  <a:cubicBezTo>
                    <a:pt x="123" y="44"/>
                    <a:pt x="123" y="44"/>
                    <a:pt x="123" y="44"/>
                  </a:cubicBezTo>
                  <a:cubicBezTo>
                    <a:pt x="123" y="44"/>
                    <a:pt x="123" y="44"/>
                    <a:pt x="123" y="44"/>
                  </a:cubicBezTo>
                  <a:cubicBezTo>
                    <a:pt x="123" y="43"/>
                    <a:pt x="123" y="43"/>
                    <a:pt x="123" y="43"/>
                  </a:cubicBezTo>
                  <a:cubicBezTo>
                    <a:pt x="123" y="43"/>
                    <a:pt x="123" y="43"/>
                    <a:pt x="123" y="43"/>
                  </a:cubicBezTo>
                  <a:cubicBezTo>
                    <a:pt x="123" y="43"/>
                    <a:pt x="123" y="43"/>
                    <a:pt x="123" y="43"/>
                  </a:cubicBezTo>
                  <a:cubicBezTo>
                    <a:pt x="125" y="41"/>
                    <a:pt x="125" y="41"/>
                    <a:pt x="125" y="41"/>
                  </a:cubicBezTo>
                  <a:cubicBezTo>
                    <a:pt x="125" y="41"/>
                    <a:pt x="126" y="41"/>
                    <a:pt x="126" y="41"/>
                  </a:cubicBezTo>
                  <a:cubicBezTo>
                    <a:pt x="127" y="39"/>
                    <a:pt x="128" y="39"/>
                    <a:pt x="129" y="38"/>
                  </a:cubicBezTo>
                  <a:cubicBezTo>
                    <a:pt x="129" y="38"/>
                    <a:pt x="129" y="38"/>
                    <a:pt x="129" y="38"/>
                  </a:cubicBezTo>
                  <a:cubicBezTo>
                    <a:pt x="129" y="38"/>
                    <a:pt x="129" y="38"/>
                    <a:pt x="129" y="38"/>
                  </a:cubicBezTo>
                  <a:cubicBezTo>
                    <a:pt x="129" y="37"/>
                    <a:pt x="129" y="37"/>
                    <a:pt x="130" y="37"/>
                  </a:cubicBezTo>
                  <a:cubicBezTo>
                    <a:pt x="129" y="37"/>
                    <a:pt x="127" y="36"/>
                    <a:pt x="127" y="35"/>
                  </a:cubicBezTo>
                  <a:cubicBezTo>
                    <a:pt x="127" y="34"/>
                    <a:pt x="126" y="32"/>
                    <a:pt x="126" y="30"/>
                  </a:cubicBezTo>
                  <a:cubicBezTo>
                    <a:pt x="126" y="30"/>
                    <a:pt x="126" y="29"/>
                    <a:pt x="126" y="28"/>
                  </a:cubicBezTo>
                  <a:cubicBezTo>
                    <a:pt x="126" y="27"/>
                    <a:pt x="126" y="25"/>
                    <a:pt x="126" y="23"/>
                  </a:cubicBezTo>
                  <a:cubicBezTo>
                    <a:pt x="126" y="22"/>
                    <a:pt x="128" y="19"/>
                    <a:pt x="128" y="19"/>
                  </a:cubicBezTo>
                  <a:cubicBezTo>
                    <a:pt x="128" y="19"/>
                    <a:pt x="126" y="17"/>
                    <a:pt x="126" y="16"/>
                  </a:cubicBezTo>
                  <a:cubicBezTo>
                    <a:pt x="126" y="15"/>
                    <a:pt x="125" y="13"/>
                    <a:pt x="126" y="12"/>
                  </a:cubicBezTo>
                  <a:cubicBezTo>
                    <a:pt x="126" y="11"/>
                    <a:pt x="126" y="11"/>
                    <a:pt x="126" y="11"/>
                  </a:cubicBezTo>
                  <a:cubicBezTo>
                    <a:pt x="124" y="10"/>
                    <a:pt x="124" y="10"/>
                    <a:pt x="124" y="10"/>
                  </a:cubicBezTo>
                  <a:cubicBezTo>
                    <a:pt x="119" y="9"/>
                    <a:pt x="119" y="9"/>
                    <a:pt x="119" y="9"/>
                  </a:cubicBezTo>
                  <a:cubicBezTo>
                    <a:pt x="108" y="6"/>
                    <a:pt x="108" y="6"/>
                    <a:pt x="108" y="6"/>
                  </a:cubicBezTo>
                  <a:cubicBezTo>
                    <a:pt x="105" y="5"/>
                    <a:pt x="106" y="3"/>
                    <a:pt x="104" y="1"/>
                  </a:cubicBezTo>
                  <a:cubicBezTo>
                    <a:pt x="103" y="0"/>
                    <a:pt x="99" y="1"/>
                    <a:pt x="97" y="1"/>
                  </a:cubicBezTo>
                  <a:cubicBezTo>
                    <a:pt x="93" y="5"/>
                    <a:pt x="93" y="5"/>
                    <a:pt x="93" y="5"/>
                  </a:cubicBezTo>
                  <a:cubicBezTo>
                    <a:pt x="92" y="9"/>
                    <a:pt x="92" y="9"/>
                    <a:pt x="92" y="9"/>
                  </a:cubicBezTo>
                  <a:cubicBezTo>
                    <a:pt x="85" y="9"/>
                    <a:pt x="85" y="9"/>
                    <a:pt x="85" y="9"/>
                  </a:cubicBezTo>
                  <a:cubicBezTo>
                    <a:pt x="82" y="11"/>
                    <a:pt x="82" y="11"/>
                    <a:pt x="82" y="11"/>
                  </a:cubicBezTo>
                  <a:cubicBezTo>
                    <a:pt x="76" y="12"/>
                    <a:pt x="81" y="16"/>
                    <a:pt x="81" y="19"/>
                  </a:cubicBezTo>
                  <a:cubicBezTo>
                    <a:pt x="82" y="20"/>
                    <a:pt x="82" y="20"/>
                    <a:pt x="82" y="20"/>
                  </a:cubicBezTo>
                  <a:cubicBezTo>
                    <a:pt x="79" y="22"/>
                    <a:pt x="79" y="22"/>
                    <a:pt x="79" y="22"/>
                  </a:cubicBezTo>
                  <a:cubicBezTo>
                    <a:pt x="77" y="23"/>
                    <a:pt x="77" y="23"/>
                    <a:pt x="77" y="23"/>
                  </a:cubicBezTo>
                  <a:cubicBezTo>
                    <a:pt x="77" y="23"/>
                    <a:pt x="77" y="23"/>
                    <a:pt x="77" y="23"/>
                  </a:cubicBezTo>
                  <a:cubicBezTo>
                    <a:pt x="75" y="24"/>
                    <a:pt x="79" y="31"/>
                    <a:pt x="78" y="40"/>
                  </a:cubicBezTo>
                  <a:cubicBezTo>
                    <a:pt x="77" y="42"/>
                    <a:pt x="79" y="46"/>
                    <a:pt x="79" y="46"/>
                  </a:cubicBezTo>
                  <a:cubicBezTo>
                    <a:pt x="79" y="46"/>
                    <a:pt x="81" y="52"/>
                    <a:pt x="81" y="55"/>
                  </a:cubicBezTo>
                  <a:cubicBezTo>
                    <a:pt x="81" y="58"/>
                    <a:pt x="79" y="58"/>
                    <a:pt x="79" y="58"/>
                  </a:cubicBezTo>
                  <a:cubicBezTo>
                    <a:pt x="79" y="58"/>
                    <a:pt x="76" y="61"/>
                    <a:pt x="73" y="63"/>
                  </a:cubicBezTo>
                  <a:cubicBezTo>
                    <a:pt x="71" y="65"/>
                    <a:pt x="73" y="66"/>
                    <a:pt x="73" y="66"/>
                  </a:cubicBezTo>
                  <a:cubicBezTo>
                    <a:pt x="73" y="66"/>
                    <a:pt x="73" y="71"/>
                    <a:pt x="74" y="72"/>
                  </a:cubicBezTo>
                  <a:cubicBezTo>
                    <a:pt x="74" y="72"/>
                    <a:pt x="74" y="72"/>
                    <a:pt x="74" y="72"/>
                  </a:cubicBezTo>
                  <a:cubicBezTo>
                    <a:pt x="74" y="72"/>
                    <a:pt x="74" y="72"/>
                    <a:pt x="74" y="72"/>
                  </a:cubicBezTo>
                  <a:cubicBezTo>
                    <a:pt x="74" y="73"/>
                    <a:pt x="74" y="73"/>
                    <a:pt x="74" y="73"/>
                  </a:cubicBezTo>
                  <a:cubicBezTo>
                    <a:pt x="74" y="73"/>
                    <a:pt x="74" y="73"/>
                    <a:pt x="74" y="73"/>
                  </a:cubicBezTo>
                  <a:cubicBezTo>
                    <a:pt x="73" y="73"/>
                    <a:pt x="73" y="73"/>
                    <a:pt x="73" y="73"/>
                  </a:cubicBezTo>
                  <a:cubicBezTo>
                    <a:pt x="73" y="73"/>
                    <a:pt x="73" y="73"/>
                    <a:pt x="73" y="73"/>
                  </a:cubicBezTo>
                  <a:cubicBezTo>
                    <a:pt x="73" y="73"/>
                    <a:pt x="72" y="73"/>
                    <a:pt x="72" y="74"/>
                  </a:cubicBezTo>
                  <a:cubicBezTo>
                    <a:pt x="72" y="74"/>
                    <a:pt x="72" y="74"/>
                    <a:pt x="72" y="74"/>
                  </a:cubicBezTo>
                  <a:cubicBezTo>
                    <a:pt x="71" y="74"/>
                    <a:pt x="70" y="74"/>
                    <a:pt x="70" y="74"/>
                  </a:cubicBezTo>
                  <a:cubicBezTo>
                    <a:pt x="67" y="72"/>
                    <a:pt x="67" y="72"/>
                    <a:pt x="67" y="72"/>
                  </a:cubicBezTo>
                  <a:cubicBezTo>
                    <a:pt x="59" y="70"/>
                    <a:pt x="59" y="70"/>
                    <a:pt x="59" y="70"/>
                  </a:cubicBezTo>
                  <a:cubicBezTo>
                    <a:pt x="56" y="68"/>
                    <a:pt x="56" y="68"/>
                    <a:pt x="56" y="68"/>
                  </a:cubicBezTo>
                  <a:cubicBezTo>
                    <a:pt x="52" y="70"/>
                    <a:pt x="52" y="70"/>
                    <a:pt x="52" y="70"/>
                  </a:cubicBezTo>
                  <a:cubicBezTo>
                    <a:pt x="52" y="72"/>
                    <a:pt x="52" y="72"/>
                    <a:pt x="52" y="72"/>
                  </a:cubicBezTo>
                  <a:cubicBezTo>
                    <a:pt x="50" y="74"/>
                    <a:pt x="50" y="74"/>
                    <a:pt x="50" y="74"/>
                  </a:cubicBezTo>
                  <a:cubicBezTo>
                    <a:pt x="47" y="77"/>
                    <a:pt x="47" y="77"/>
                    <a:pt x="47" y="77"/>
                  </a:cubicBezTo>
                  <a:cubicBezTo>
                    <a:pt x="46" y="77"/>
                    <a:pt x="38" y="75"/>
                    <a:pt x="36" y="74"/>
                  </a:cubicBezTo>
                  <a:cubicBezTo>
                    <a:pt x="34" y="74"/>
                    <a:pt x="27" y="68"/>
                    <a:pt x="27" y="68"/>
                  </a:cubicBezTo>
                  <a:cubicBezTo>
                    <a:pt x="22" y="62"/>
                    <a:pt x="22" y="62"/>
                    <a:pt x="22" y="62"/>
                  </a:cubicBezTo>
                  <a:cubicBezTo>
                    <a:pt x="16" y="55"/>
                    <a:pt x="16" y="55"/>
                    <a:pt x="16" y="55"/>
                  </a:cubicBezTo>
                  <a:cubicBezTo>
                    <a:pt x="13" y="55"/>
                    <a:pt x="13" y="55"/>
                    <a:pt x="13" y="55"/>
                  </a:cubicBezTo>
                  <a:cubicBezTo>
                    <a:pt x="11" y="53"/>
                    <a:pt x="8" y="53"/>
                    <a:pt x="7" y="55"/>
                  </a:cubicBezTo>
                  <a:cubicBezTo>
                    <a:pt x="7" y="55"/>
                    <a:pt x="7" y="55"/>
                    <a:pt x="7" y="55"/>
                  </a:cubicBezTo>
                  <a:cubicBezTo>
                    <a:pt x="6" y="56"/>
                    <a:pt x="6" y="56"/>
                    <a:pt x="6" y="56"/>
                  </a:cubicBezTo>
                  <a:cubicBezTo>
                    <a:pt x="5" y="58"/>
                    <a:pt x="7" y="63"/>
                    <a:pt x="7" y="63"/>
                  </a:cubicBezTo>
                  <a:cubicBezTo>
                    <a:pt x="7" y="63"/>
                    <a:pt x="7" y="64"/>
                    <a:pt x="6" y="64"/>
                  </a:cubicBezTo>
                  <a:cubicBezTo>
                    <a:pt x="6" y="64"/>
                    <a:pt x="6" y="64"/>
                    <a:pt x="6" y="64"/>
                  </a:cubicBezTo>
                  <a:cubicBezTo>
                    <a:pt x="6" y="64"/>
                    <a:pt x="6" y="64"/>
                    <a:pt x="6" y="64"/>
                  </a:cubicBezTo>
                  <a:cubicBezTo>
                    <a:pt x="5" y="64"/>
                    <a:pt x="2" y="65"/>
                    <a:pt x="1" y="65"/>
                  </a:cubicBezTo>
                  <a:cubicBezTo>
                    <a:pt x="0" y="65"/>
                    <a:pt x="1" y="67"/>
                    <a:pt x="1" y="67"/>
                  </a:cubicBezTo>
                  <a:cubicBezTo>
                    <a:pt x="7" y="70"/>
                    <a:pt x="7" y="70"/>
                    <a:pt x="7" y="70"/>
                  </a:cubicBezTo>
                  <a:cubicBezTo>
                    <a:pt x="7" y="74"/>
                    <a:pt x="7" y="74"/>
                    <a:pt x="7" y="74"/>
                  </a:cubicBezTo>
                  <a:cubicBezTo>
                    <a:pt x="11" y="75"/>
                    <a:pt x="11" y="75"/>
                    <a:pt x="11" y="75"/>
                  </a:cubicBezTo>
                  <a:cubicBezTo>
                    <a:pt x="14" y="77"/>
                    <a:pt x="14" y="77"/>
                    <a:pt x="14" y="77"/>
                  </a:cubicBezTo>
                  <a:cubicBezTo>
                    <a:pt x="17" y="81"/>
                    <a:pt x="17" y="81"/>
                    <a:pt x="17" y="81"/>
                  </a:cubicBezTo>
                  <a:cubicBezTo>
                    <a:pt x="17" y="81"/>
                    <a:pt x="18" y="82"/>
                    <a:pt x="19" y="82"/>
                  </a:cubicBezTo>
                  <a:cubicBezTo>
                    <a:pt x="20" y="82"/>
                    <a:pt x="21" y="83"/>
                    <a:pt x="21" y="83"/>
                  </a:cubicBezTo>
                  <a:cubicBezTo>
                    <a:pt x="23" y="86"/>
                    <a:pt x="23" y="86"/>
                    <a:pt x="23" y="86"/>
                  </a:cubicBezTo>
                  <a:cubicBezTo>
                    <a:pt x="26" y="85"/>
                    <a:pt x="26" y="85"/>
                    <a:pt x="26" y="85"/>
                  </a:cubicBezTo>
                  <a:cubicBezTo>
                    <a:pt x="26" y="85"/>
                    <a:pt x="27" y="86"/>
                    <a:pt x="28" y="88"/>
                  </a:cubicBezTo>
                  <a:cubicBezTo>
                    <a:pt x="29" y="89"/>
                    <a:pt x="30" y="88"/>
                    <a:pt x="30" y="88"/>
                  </a:cubicBezTo>
                  <a:cubicBezTo>
                    <a:pt x="34" y="88"/>
                    <a:pt x="34" y="88"/>
                    <a:pt x="34" y="88"/>
                  </a:cubicBezTo>
                  <a:cubicBezTo>
                    <a:pt x="38" y="90"/>
                    <a:pt x="38" y="90"/>
                    <a:pt x="38" y="90"/>
                  </a:cubicBezTo>
                  <a:cubicBezTo>
                    <a:pt x="44" y="93"/>
                    <a:pt x="44" y="93"/>
                    <a:pt x="44" y="93"/>
                  </a:cubicBezTo>
                  <a:cubicBezTo>
                    <a:pt x="44" y="93"/>
                    <a:pt x="49" y="99"/>
                    <a:pt x="49" y="100"/>
                  </a:cubicBezTo>
                  <a:cubicBezTo>
                    <a:pt x="50" y="100"/>
                    <a:pt x="51" y="99"/>
                    <a:pt x="51" y="99"/>
                  </a:cubicBezTo>
                  <a:cubicBezTo>
                    <a:pt x="54" y="104"/>
                    <a:pt x="54" y="104"/>
                    <a:pt x="54" y="104"/>
                  </a:cubicBezTo>
                  <a:cubicBezTo>
                    <a:pt x="59" y="106"/>
                    <a:pt x="59" y="106"/>
                    <a:pt x="59" y="106"/>
                  </a:cubicBezTo>
                  <a:cubicBezTo>
                    <a:pt x="57" y="111"/>
                    <a:pt x="57" y="111"/>
                    <a:pt x="57" y="111"/>
                  </a:cubicBezTo>
                  <a:cubicBezTo>
                    <a:pt x="59" y="121"/>
                    <a:pt x="59" y="121"/>
                    <a:pt x="59" y="121"/>
                  </a:cubicBezTo>
                  <a:cubicBezTo>
                    <a:pt x="59" y="125"/>
                    <a:pt x="59" y="125"/>
                    <a:pt x="59" y="125"/>
                  </a:cubicBezTo>
                  <a:cubicBezTo>
                    <a:pt x="60" y="128"/>
                    <a:pt x="60" y="128"/>
                    <a:pt x="60" y="128"/>
                  </a:cubicBezTo>
                  <a:cubicBezTo>
                    <a:pt x="63" y="127"/>
                    <a:pt x="63" y="127"/>
                    <a:pt x="63" y="127"/>
                  </a:cubicBezTo>
                  <a:cubicBezTo>
                    <a:pt x="64" y="128"/>
                    <a:pt x="64" y="128"/>
                    <a:pt x="64" y="128"/>
                  </a:cubicBezTo>
                  <a:cubicBezTo>
                    <a:pt x="63" y="130"/>
                    <a:pt x="63" y="130"/>
                    <a:pt x="64" y="132"/>
                  </a:cubicBezTo>
                  <a:cubicBezTo>
                    <a:pt x="64" y="134"/>
                    <a:pt x="64" y="134"/>
                    <a:pt x="64" y="134"/>
                  </a:cubicBezTo>
                  <a:cubicBezTo>
                    <a:pt x="64" y="139"/>
                    <a:pt x="64" y="139"/>
                    <a:pt x="64" y="139"/>
                  </a:cubicBezTo>
                  <a:cubicBezTo>
                    <a:pt x="74" y="151"/>
                    <a:pt x="74" y="151"/>
                    <a:pt x="74" y="151"/>
                  </a:cubicBezTo>
                  <a:cubicBezTo>
                    <a:pt x="74" y="155"/>
                    <a:pt x="74" y="155"/>
                    <a:pt x="74" y="155"/>
                  </a:cubicBezTo>
                  <a:cubicBezTo>
                    <a:pt x="74" y="155"/>
                    <a:pt x="74" y="159"/>
                    <a:pt x="74" y="159"/>
                  </a:cubicBezTo>
                  <a:cubicBezTo>
                    <a:pt x="73" y="160"/>
                    <a:pt x="74" y="164"/>
                    <a:pt x="74" y="164"/>
                  </a:cubicBezTo>
                  <a:cubicBezTo>
                    <a:pt x="74" y="164"/>
                    <a:pt x="73" y="168"/>
                    <a:pt x="72" y="168"/>
                  </a:cubicBezTo>
                  <a:cubicBezTo>
                    <a:pt x="71" y="169"/>
                    <a:pt x="71" y="171"/>
                    <a:pt x="71" y="171"/>
                  </a:cubicBezTo>
                  <a:cubicBezTo>
                    <a:pt x="73" y="175"/>
                    <a:pt x="73" y="175"/>
                    <a:pt x="73" y="175"/>
                  </a:cubicBezTo>
                  <a:cubicBezTo>
                    <a:pt x="73" y="179"/>
                    <a:pt x="73" y="179"/>
                    <a:pt x="73" y="179"/>
                  </a:cubicBezTo>
                  <a:cubicBezTo>
                    <a:pt x="77" y="182"/>
                    <a:pt x="77" y="182"/>
                    <a:pt x="77" y="182"/>
                  </a:cubicBezTo>
                  <a:cubicBezTo>
                    <a:pt x="81" y="184"/>
                    <a:pt x="81" y="184"/>
                    <a:pt x="81" y="184"/>
                  </a:cubicBezTo>
                  <a:cubicBezTo>
                    <a:pt x="87" y="196"/>
                    <a:pt x="87" y="196"/>
                    <a:pt x="87" y="196"/>
                  </a:cubicBezTo>
                  <a:cubicBezTo>
                    <a:pt x="90" y="196"/>
                    <a:pt x="90" y="196"/>
                    <a:pt x="90" y="196"/>
                  </a:cubicBezTo>
                  <a:cubicBezTo>
                    <a:pt x="93" y="197"/>
                    <a:pt x="93" y="197"/>
                    <a:pt x="93" y="197"/>
                  </a:cubicBezTo>
                  <a:cubicBezTo>
                    <a:pt x="98" y="201"/>
                    <a:pt x="98" y="201"/>
                    <a:pt x="98" y="201"/>
                  </a:cubicBezTo>
                  <a:cubicBezTo>
                    <a:pt x="99" y="199"/>
                    <a:pt x="99" y="199"/>
                    <a:pt x="99" y="199"/>
                  </a:cubicBezTo>
                  <a:cubicBezTo>
                    <a:pt x="105" y="202"/>
                    <a:pt x="105" y="202"/>
                    <a:pt x="105" y="202"/>
                  </a:cubicBezTo>
                  <a:cubicBezTo>
                    <a:pt x="105" y="202"/>
                    <a:pt x="108" y="204"/>
                    <a:pt x="109" y="205"/>
                  </a:cubicBezTo>
                  <a:cubicBezTo>
                    <a:pt x="110" y="206"/>
                    <a:pt x="110" y="208"/>
                    <a:pt x="111" y="209"/>
                  </a:cubicBezTo>
                  <a:cubicBezTo>
                    <a:pt x="111" y="210"/>
                    <a:pt x="111" y="213"/>
                    <a:pt x="111" y="213"/>
                  </a:cubicBezTo>
                  <a:cubicBezTo>
                    <a:pt x="111" y="213"/>
                    <a:pt x="111" y="216"/>
                    <a:pt x="111" y="217"/>
                  </a:cubicBezTo>
                  <a:cubicBezTo>
                    <a:pt x="111" y="218"/>
                    <a:pt x="112" y="220"/>
                    <a:pt x="112" y="221"/>
                  </a:cubicBezTo>
                  <a:cubicBezTo>
                    <a:pt x="112" y="221"/>
                    <a:pt x="114" y="223"/>
                    <a:pt x="116" y="223"/>
                  </a:cubicBezTo>
                  <a:cubicBezTo>
                    <a:pt x="117" y="224"/>
                    <a:pt x="115" y="225"/>
                    <a:pt x="115" y="225"/>
                  </a:cubicBezTo>
                  <a:cubicBezTo>
                    <a:pt x="113" y="228"/>
                    <a:pt x="113" y="228"/>
                    <a:pt x="113" y="228"/>
                  </a:cubicBezTo>
                  <a:cubicBezTo>
                    <a:pt x="113" y="228"/>
                    <a:pt x="117" y="231"/>
                    <a:pt x="117" y="231"/>
                  </a:cubicBezTo>
                  <a:cubicBezTo>
                    <a:pt x="117" y="232"/>
                    <a:pt x="114" y="232"/>
                    <a:pt x="114" y="232"/>
                  </a:cubicBezTo>
                  <a:cubicBezTo>
                    <a:pt x="109" y="230"/>
                    <a:pt x="112" y="232"/>
                    <a:pt x="107" y="233"/>
                  </a:cubicBezTo>
                  <a:cubicBezTo>
                    <a:pt x="107" y="233"/>
                    <a:pt x="103" y="236"/>
                    <a:pt x="103" y="236"/>
                  </a:cubicBezTo>
                  <a:cubicBezTo>
                    <a:pt x="103" y="239"/>
                    <a:pt x="103" y="239"/>
                    <a:pt x="103" y="239"/>
                  </a:cubicBezTo>
                  <a:cubicBezTo>
                    <a:pt x="103" y="239"/>
                    <a:pt x="102" y="241"/>
                    <a:pt x="101" y="242"/>
                  </a:cubicBezTo>
                  <a:cubicBezTo>
                    <a:pt x="101" y="242"/>
                    <a:pt x="102" y="245"/>
                    <a:pt x="102" y="246"/>
                  </a:cubicBezTo>
                  <a:cubicBezTo>
                    <a:pt x="102" y="248"/>
                    <a:pt x="102" y="250"/>
                    <a:pt x="102" y="250"/>
                  </a:cubicBezTo>
                  <a:cubicBezTo>
                    <a:pt x="99" y="255"/>
                    <a:pt x="99" y="255"/>
                    <a:pt x="99" y="255"/>
                  </a:cubicBezTo>
                  <a:cubicBezTo>
                    <a:pt x="99" y="255"/>
                    <a:pt x="96" y="260"/>
                    <a:pt x="97" y="261"/>
                  </a:cubicBezTo>
                  <a:cubicBezTo>
                    <a:pt x="97" y="263"/>
                    <a:pt x="94" y="265"/>
                    <a:pt x="93" y="267"/>
                  </a:cubicBezTo>
                  <a:cubicBezTo>
                    <a:pt x="92" y="268"/>
                    <a:pt x="92" y="272"/>
                    <a:pt x="91" y="273"/>
                  </a:cubicBezTo>
                  <a:cubicBezTo>
                    <a:pt x="90" y="274"/>
                    <a:pt x="88" y="273"/>
                    <a:pt x="88" y="274"/>
                  </a:cubicBezTo>
                  <a:cubicBezTo>
                    <a:pt x="88" y="275"/>
                    <a:pt x="88" y="279"/>
                    <a:pt x="88" y="280"/>
                  </a:cubicBezTo>
                  <a:cubicBezTo>
                    <a:pt x="87" y="281"/>
                    <a:pt x="86" y="282"/>
                    <a:pt x="85" y="282"/>
                  </a:cubicBezTo>
                  <a:cubicBezTo>
                    <a:pt x="85" y="283"/>
                    <a:pt x="85" y="283"/>
                    <a:pt x="83" y="284"/>
                  </a:cubicBezTo>
                  <a:cubicBezTo>
                    <a:pt x="82" y="285"/>
                    <a:pt x="82" y="284"/>
                    <a:pt x="81" y="284"/>
                  </a:cubicBezTo>
                  <a:cubicBezTo>
                    <a:pt x="80" y="284"/>
                    <a:pt x="80" y="285"/>
                    <a:pt x="80" y="286"/>
                  </a:cubicBezTo>
                  <a:cubicBezTo>
                    <a:pt x="79" y="286"/>
                    <a:pt x="79" y="288"/>
                    <a:pt x="80" y="288"/>
                  </a:cubicBezTo>
                  <a:cubicBezTo>
                    <a:pt x="80" y="288"/>
                    <a:pt x="82" y="289"/>
                    <a:pt x="82" y="289"/>
                  </a:cubicBezTo>
                  <a:cubicBezTo>
                    <a:pt x="82" y="289"/>
                    <a:pt x="82" y="293"/>
                    <a:pt x="81" y="293"/>
                  </a:cubicBezTo>
                  <a:cubicBezTo>
                    <a:pt x="80" y="294"/>
                    <a:pt x="80" y="293"/>
                    <a:pt x="79" y="293"/>
                  </a:cubicBezTo>
                  <a:cubicBezTo>
                    <a:pt x="77" y="292"/>
                    <a:pt x="78" y="293"/>
                    <a:pt x="77" y="294"/>
                  </a:cubicBezTo>
                  <a:cubicBezTo>
                    <a:pt x="75" y="295"/>
                    <a:pt x="77" y="295"/>
                    <a:pt x="77" y="297"/>
                  </a:cubicBezTo>
                  <a:cubicBezTo>
                    <a:pt x="77" y="299"/>
                    <a:pt x="77" y="301"/>
                    <a:pt x="75" y="301"/>
                  </a:cubicBezTo>
                  <a:cubicBezTo>
                    <a:pt x="73" y="301"/>
                    <a:pt x="75" y="301"/>
                    <a:pt x="73" y="301"/>
                  </a:cubicBezTo>
                  <a:cubicBezTo>
                    <a:pt x="72" y="302"/>
                    <a:pt x="73" y="303"/>
                    <a:pt x="72" y="305"/>
                  </a:cubicBezTo>
                  <a:cubicBezTo>
                    <a:pt x="72" y="307"/>
                    <a:pt x="72" y="306"/>
                    <a:pt x="73" y="307"/>
                  </a:cubicBezTo>
                  <a:cubicBezTo>
                    <a:pt x="73" y="308"/>
                    <a:pt x="75" y="308"/>
                    <a:pt x="75" y="310"/>
                  </a:cubicBezTo>
                  <a:cubicBezTo>
                    <a:pt x="75" y="311"/>
                    <a:pt x="75" y="311"/>
                    <a:pt x="75" y="312"/>
                  </a:cubicBezTo>
                  <a:cubicBezTo>
                    <a:pt x="74" y="313"/>
                    <a:pt x="72" y="312"/>
                    <a:pt x="72" y="311"/>
                  </a:cubicBezTo>
                  <a:cubicBezTo>
                    <a:pt x="72" y="310"/>
                    <a:pt x="72" y="309"/>
                    <a:pt x="72" y="309"/>
                  </a:cubicBezTo>
                  <a:cubicBezTo>
                    <a:pt x="72" y="309"/>
                    <a:pt x="71" y="308"/>
                    <a:pt x="69" y="308"/>
                  </a:cubicBezTo>
                  <a:cubicBezTo>
                    <a:pt x="67" y="308"/>
                    <a:pt x="69" y="311"/>
                    <a:pt x="69" y="312"/>
                  </a:cubicBezTo>
                  <a:cubicBezTo>
                    <a:pt x="70" y="314"/>
                    <a:pt x="69" y="315"/>
                    <a:pt x="67" y="314"/>
                  </a:cubicBezTo>
                  <a:cubicBezTo>
                    <a:pt x="65" y="314"/>
                    <a:pt x="66" y="314"/>
                    <a:pt x="66" y="314"/>
                  </a:cubicBezTo>
                  <a:cubicBezTo>
                    <a:pt x="66" y="314"/>
                    <a:pt x="62" y="316"/>
                    <a:pt x="62" y="315"/>
                  </a:cubicBezTo>
                  <a:cubicBezTo>
                    <a:pt x="62" y="315"/>
                    <a:pt x="61" y="314"/>
                    <a:pt x="61" y="314"/>
                  </a:cubicBezTo>
                  <a:cubicBezTo>
                    <a:pt x="60" y="314"/>
                    <a:pt x="60" y="315"/>
                    <a:pt x="59" y="316"/>
                  </a:cubicBezTo>
                  <a:cubicBezTo>
                    <a:pt x="59" y="316"/>
                    <a:pt x="57" y="316"/>
                    <a:pt x="57" y="315"/>
                  </a:cubicBezTo>
                  <a:cubicBezTo>
                    <a:pt x="57" y="314"/>
                    <a:pt x="56" y="311"/>
                    <a:pt x="56" y="311"/>
                  </a:cubicBezTo>
                  <a:cubicBezTo>
                    <a:pt x="56" y="311"/>
                    <a:pt x="54" y="312"/>
                    <a:pt x="54" y="313"/>
                  </a:cubicBezTo>
                  <a:cubicBezTo>
                    <a:pt x="54" y="314"/>
                    <a:pt x="55" y="316"/>
                    <a:pt x="55" y="316"/>
                  </a:cubicBezTo>
                  <a:cubicBezTo>
                    <a:pt x="55" y="318"/>
                    <a:pt x="55" y="318"/>
                    <a:pt x="55" y="318"/>
                  </a:cubicBezTo>
                  <a:cubicBezTo>
                    <a:pt x="56" y="319"/>
                    <a:pt x="56" y="319"/>
                    <a:pt x="56" y="319"/>
                  </a:cubicBezTo>
                  <a:cubicBezTo>
                    <a:pt x="59" y="317"/>
                    <a:pt x="59" y="317"/>
                    <a:pt x="59" y="317"/>
                  </a:cubicBezTo>
                  <a:cubicBezTo>
                    <a:pt x="59" y="317"/>
                    <a:pt x="61" y="320"/>
                    <a:pt x="61" y="321"/>
                  </a:cubicBezTo>
                  <a:cubicBezTo>
                    <a:pt x="61" y="321"/>
                    <a:pt x="59" y="323"/>
                    <a:pt x="59" y="323"/>
                  </a:cubicBezTo>
                  <a:cubicBezTo>
                    <a:pt x="59" y="323"/>
                    <a:pt x="61" y="326"/>
                    <a:pt x="61" y="327"/>
                  </a:cubicBezTo>
                  <a:cubicBezTo>
                    <a:pt x="61" y="328"/>
                    <a:pt x="60" y="331"/>
                    <a:pt x="60" y="331"/>
                  </a:cubicBezTo>
                  <a:cubicBezTo>
                    <a:pt x="60" y="331"/>
                    <a:pt x="58" y="333"/>
                    <a:pt x="57" y="333"/>
                  </a:cubicBezTo>
                  <a:cubicBezTo>
                    <a:pt x="57" y="333"/>
                    <a:pt x="57" y="337"/>
                    <a:pt x="57" y="337"/>
                  </a:cubicBezTo>
                  <a:cubicBezTo>
                    <a:pt x="57" y="340"/>
                    <a:pt x="57" y="340"/>
                    <a:pt x="57" y="340"/>
                  </a:cubicBezTo>
                  <a:cubicBezTo>
                    <a:pt x="56" y="343"/>
                    <a:pt x="56" y="343"/>
                    <a:pt x="56" y="343"/>
                  </a:cubicBezTo>
                  <a:cubicBezTo>
                    <a:pt x="58" y="346"/>
                    <a:pt x="58" y="346"/>
                    <a:pt x="58" y="346"/>
                  </a:cubicBezTo>
                  <a:cubicBezTo>
                    <a:pt x="58" y="346"/>
                    <a:pt x="58" y="348"/>
                    <a:pt x="58" y="348"/>
                  </a:cubicBezTo>
                  <a:cubicBezTo>
                    <a:pt x="58" y="349"/>
                    <a:pt x="58" y="350"/>
                    <a:pt x="59" y="352"/>
                  </a:cubicBezTo>
                  <a:cubicBezTo>
                    <a:pt x="59" y="353"/>
                    <a:pt x="59" y="353"/>
                    <a:pt x="59" y="353"/>
                  </a:cubicBezTo>
                  <a:cubicBezTo>
                    <a:pt x="59" y="353"/>
                    <a:pt x="62" y="357"/>
                    <a:pt x="63" y="358"/>
                  </a:cubicBezTo>
                  <a:cubicBezTo>
                    <a:pt x="64" y="359"/>
                    <a:pt x="64" y="359"/>
                    <a:pt x="64" y="359"/>
                  </a:cubicBezTo>
                  <a:cubicBezTo>
                    <a:pt x="64" y="359"/>
                    <a:pt x="64" y="361"/>
                    <a:pt x="64" y="362"/>
                  </a:cubicBezTo>
                  <a:cubicBezTo>
                    <a:pt x="63" y="363"/>
                    <a:pt x="65" y="365"/>
                    <a:pt x="65" y="365"/>
                  </a:cubicBezTo>
                  <a:cubicBezTo>
                    <a:pt x="65" y="366"/>
                    <a:pt x="65" y="367"/>
                    <a:pt x="65" y="369"/>
                  </a:cubicBezTo>
                  <a:cubicBezTo>
                    <a:pt x="65" y="371"/>
                    <a:pt x="65" y="371"/>
                    <a:pt x="65" y="371"/>
                  </a:cubicBezTo>
                  <a:cubicBezTo>
                    <a:pt x="65" y="371"/>
                    <a:pt x="66" y="373"/>
                    <a:pt x="66" y="373"/>
                  </a:cubicBezTo>
                  <a:cubicBezTo>
                    <a:pt x="66" y="374"/>
                    <a:pt x="68" y="375"/>
                    <a:pt x="68" y="375"/>
                  </a:cubicBezTo>
                  <a:cubicBezTo>
                    <a:pt x="68" y="375"/>
                    <a:pt x="68" y="377"/>
                    <a:pt x="68" y="377"/>
                  </a:cubicBezTo>
                  <a:cubicBezTo>
                    <a:pt x="68" y="377"/>
                    <a:pt x="69" y="378"/>
                    <a:pt x="71" y="379"/>
                  </a:cubicBezTo>
                  <a:cubicBezTo>
                    <a:pt x="72" y="380"/>
                    <a:pt x="72" y="383"/>
                    <a:pt x="72" y="383"/>
                  </a:cubicBezTo>
                  <a:cubicBezTo>
                    <a:pt x="72" y="383"/>
                    <a:pt x="71" y="386"/>
                    <a:pt x="71" y="387"/>
                  </a:cubicBezTo>
                  <a:cubicBezTo>
                    <a:pt x="71" y="387"/>
                    <a:pt x="71" y="389"/>
                    <a:pt x="72" y="390"/>
                  </a:cubicBezTo>
                  <a:cubicBezTo>
                    <a:pt x="73" y="392"/>
                    <a:pt x="73" y="392"/>
                    <a:pt x="73" y="392"/>
                  </a:cubicBezTo>
                  <a:cubicBezTo>
                    <a:pt x="73" y="392"/>
                    <a:pt x="73" y="393"/>
                    <a:pt x="73" y="393"/>
                  </a:cubicBezTo>
                  <a:cubicBezTo>
                    <a:pt x="73" y="393"/>
                    <a:pt x="73" y="394"/>
                    <a:pt x="72" y="394"/>
                  </a:cubicBezTo>
                  <a:cubicBezTo>
                    <a:pt x="71" y="395"/>
                    <a:pt x="72" y="395"/>
                    <a:pt x="72" y="396"/>
                  </a:cubicBezTo>
                  <a:cubicBezTo>
                    <a:pt x="72" y="397"/>
                    <a:pt x="74" y="397"/>
                    <a:pt x="74" y="398"/>
                  </a:cubicBezTo>
                  <a:cubicBezTo>
                    <a:pt x="74" y="399"/>
                    <a:pt x="73" y="399"/>
                    <a:pt x="73" y="400"/>
                  </a:cubicBezTo>
                  <a:cubicBezTo>
                    <a:pt x="74" y="401"/>
                    <a:pt x="73" y="403"/>
                    <a:pt x="73" y="403"/>
                  </a:cubicBezTo>
                  <a:cubicBezTo>
                    <a:pt x="73" y="403"/>
                    <a:pt x="73" y="403"/>
                    <a:pt x="72" y="404"/>
                  </a:cubicBezTo>
                  <a:cubicBezTo>
                    <a:pt x="70" y="405"/>
                    <a:pt x="72" y="406"/>
                    <a:pt x="72" y="406"/>
                  </a:cubicBezTo>
                  <a:cubicBezTo>
                    <a:pt x="72" y="407"/>
                    <a:pt x="74" y="408"/>
                    <a:pt x="74" y="408"/>
                  </a:cubicBezTo>
                  <a:cubicBezTo>
                    <a:pt x="74" y="408"/>
                    <a:pt x="74" y="409"/>
                    <a:pt x="73" y="410"/>
                  </a:cubicBezTo>
                  <a:cubicBezTo>
                    <a:pt x="72" y="411"/>
                    <a:pt x="72" y="412"/>
                    <a:pt x="72" y="412"/>
                  </a:cubicBezTo>
                  <a:cubicBezTo>
                    <a:pt x="72" y="413"/>
                    <a:pt x="72" y="412"/>
                    <a:pt x="73" y="414"/>
                  </a:cubicBezTo>
                  <a:cubicBezTo>
                    <a:pt x="74" y="415"/>
                    <a:pt x="73" y="415"/>
                    <a:pt x="73" y="415"/>
                  </a:cubicBezTo>
                  <a:cubicBezTo>
                    <a:pt x="73" y="415"/>
                    <a:pt x="74" y="416"/>
                    <a:pt x="74" y="417"/>
                  </a:cubicBezTo>
                  <a:cubicBezTo>
                    <a:pt x="73" y="418"/>
                    <a:pt x="71" y="418"/>
                    <a:pt x="70" y="419"/>
                  </a:cubicBezTo>
                  <a:cubicBezTo>
                    <a:pt x="70" y="419"/>
                    <a:pt x="70" y="421"/>
                    <a:pt x="70" y="421"/>
                  </a:cubicBezTo>
                  <a:cubicBezTo>
                    <a:pt x="70" y="422"/>
                    <a:pt x="73" y="420"/>
                    <a:pt x="74" y="419"/>
                  </a:cubicBezTo>
                  <a:cubicBezTo>
                    <a:pt x="75" y="419"/>
                    <a:pt x="75" y="418"/>
                    <a:pt x="75" y="418"/>
                  </a:cubicBezTo>
                  <a:cubicBezTo>
                    <a:pt x="75" y="418"/>
                    <a:pt x="76" y="419"/>
                    <a:pt x="76" y="420"/>
                  </a:cubicBezTo>
                  <a:cubicBezTo>
                    <a:pt x="76" y="420"/>
                    <a:pt x="75" y="422"/>
                    <a:pt x="75" y="423"/>
                  </a:cubicBezTo>
                  <a:cubicBezTo>
                    <a:pt x="75" y="423"/>
                    <a:pt x="76" y="423"/>
                    <a:pt x="76" y="423"/>
                  </a:cubicBezTo>
                  <a:cubicBezTo>
                    <a:pt x="76" y="423"/>
                    <a:pt x="77" y="423"/>
                    <a:pt x="77" y="424"/>
                  </a:cubicBezTo>
                  <a:cubicBezTo>
                    <a:pt x="78" y="424"/>
                    <a:pt x="77" y="425"/>
                    <a:pt x="76" y="425"/>
                  </a:cubicBezTo>
                  <a:cubicBezTo>
                    <a:pt x="76" y="425"/>
                    <a:pt x="75" y="426"/>
                    <a:pt x="75" y="426"/>
                  </a:cubicBezTo>
                  <a:cubicBezTo>
                    <a:pt x="75" y="426"/>
                    <a:pt x="74" y="428"/>
                    <a:pt x="73" y="428"/>
                  </a:cubicBezTo>
                  <a:cubicBezTo>
                    <a:pt x="73" y="428"/>
                    <a:pt x="75" y="429"/>
                    <a:pt x="75" y="429"/>
                  </a:cubicBezTo>
                  <a:cubicBezTo>
                    <a:pt x="76" y="429"/>
                    <a:pt x="76" y="429"/>
                    <a:pt x="76" y="429"/>
                  </a:cubicBezTo>
                  <a:cubicBezTo>
                    <a:pt x="75" y="430"/>
                    <a:pt x="75" y="430"/>
                    <a:pt x="75" y="430"/>
                  </a:cubicBezTo>
                  <a:cubicBezTo>
                    <a:pt x="75" y="430"/>
                    <a:pt x="74" y="433"/>
                    <a:pt x="74" y="433"/>
                  </a:cubicBezTo>
                  <a:cubicBezTo>
                    <a:pt x="74" y="433"/>
                    <a:pt x="75" y="435"/>
                    <a:pt x="75" y="435"/>
                  </a:cubicBezTo>
                  <a:cubicBezTo>
                    <a:pt x="75" y="435"/>
                    <a:pt x="79" y="435"/>
                    <a:pt x="79" y="434"/>
                  </a:cubicBezTo>
                  <a:cubicBezTo>
                    <a:pt x="80" y="433"/>
                    <a:pt x="80" y="434"/>
                    <a:pt x="80" y="434"/>
                  </a:cubicBezTo>
                  <a:cubicBezTo>
                    <a:pt x="80" y="434"/>
                    <a:pt x="82" y="434"/>
                    <a:pt x="83" y="433"/>
                  </a:cubicBezTo>
                  <a:cubicBezTo>
                    <a:pt x="83" y="433"/>
                    <a:pt x="83" y="433"/>
                    <a:pt x="83" y="432"/>
                  </a:cubicBezTo>
                  <a:cubicBezTo>
                    <a:pt x="84" y="432"/>
                    <a:pt x="85" y="433"/>
                    <a:pt x="85" y="433"/>
                  </a:cubicBezTo>
                  <a:cubicBezTo>
                    <a:pt x="85" y="434"/>
                    <a:pt x="85" y="434"/>
                    <a:pt x="85" y="434"/>
                  </a:cubicBezTo>
                  <a:cubicBezTo>
                    <a:pt x="87" y="434"/>
                    <a:pt x="87" y="434"/>
                    <a:pt x="87" y="434"/>
                  </a:cubicBezTo>
                  <a:cubicBezTo>
                    <a:pt x="87" y="435"/>
                    <a:pt x="87" y="435"/>
                    <a:pt x="87" y="435"/>
                  </a:cubicBezTo>
                  <a:cubicBezTo>
                    <a:pt x="87" y="435"/>
                    <a:pt x="88" y="435"/>
                    <a:pt x="88" y="435"/>
                  </a:cubicBezTo>
                  <a:cubicBezTo>
                    <a:pt x="89" y="435"/>
                    <a:pt x="89" y="436"/>
                    <a:pt x="89" y="436"/>
                  </a:cubicBezTo>
                  <a:cubicBezTo>
                    <a:pt x="89" y="436"/>
                    <a:pt x="89" y="437"/>
                    <a:pt x="89" y="438"/>
                  </a:cubicBezTo>
                  <a:cubicBezTo>
                    <a:pt x="89" y="438"/>
                    <a:pt x="89" y="438"/>
                    <a:pt x="89" y="439"/>
                  </a:cubicBezTo>
                  <a:cubicBezTo>
                    <a:pt x="90" y="439"/>
                    <a:pt x="92" y="439"/>
                    <a:pt x="93" y="439"/>
                  </a:cubicBezTo>
                  <a:cubicBezTo>
                    <a:pt x="94" y="438"/>
                    <a:pt x="94" y="437"/>
                    <a:pt x="94" y="437"/>
                  </a:cubicBezTo>
                  <a:cubicBezTo>
                    <a:pt x="94" y="436"/>
                    <a:pt x="94" y="435"/>
                    <a:pt x="94" y="435"/>
                  </a:cubicBezTo>
                  <a:cubicBezTo>
                    <a:pt x="95" y="435"/>
                    <a:pt x="96" y="435"/>
                    <a:pt x="96" y="435"/>
                  </a:cubicBezTo>
                  <a:cubicBezTo>
                    <a:pt x="96" y="435"/>
                    <a:pt x="95" y="436"/>
                    <a:pt x="95" y="436"/>
                  </a:cubicBezTo>
                  <a:cubicBezTo>
                    <a:pt x="95" y="436"/>
                    <a:pt x="94" y="439"/>
                    <a:pt x="94" y="439"/>
                  </a:cubicBezTo>
                  <a:cubicBezTo>
                    <a:pt x="94" y="440"/>
                    <a:pt x="95" y="440"/>
                    <a:pt x="95" y="441"/>
                  </a:cubicBezTo>
                  <a:cubicBezTo>
                    <a:pt x="95" y="441"/>
                    <a:pt x="98" y="441"/>
                    <a:pt x="98" y="441"/>
                  </a:cubicBezTo>
                  <a:cubicBezTo>
                    <a:pt x="98" y="441"/>
                    <a:pt x="99" y="440"/>
                    <a:pt x="99" y="438"/>
                  </a:cubicBezTo>
                  <a:cubicBezTo>
                    <a:pt x="99" y="437"/>
                    <a:pt x="100" y="439"/>
                    <a:pt x="100" y="439"/>
                  </a:cubicBezTo>
                  <a:cubicBezTo>
                    <a:pt x="101" y="440"/>
                    <a:pt x="101" y="441"/>
                    <a:pt x="100" y="441"/>
                  </a:cubicBezTo>
                  <a:cubicBezTo>
                    <a:pt x="100" y="442"/>
                    <a:pt x="100" y="441"/>
                    <a:pt x="98" y="442"/>
                  </a:cubicBezTo>
                  <a:cubicBezTo>
                    <a:pt x="95" y="442"/>
                    <a:pt x="97" y="443"/>
                    <a:pt x="97" y="444"/>
                  </a:cubicBezTo>
                  <a:cubicBezTo>
                    <a:pt x="97" y="444"/>
                    <a:pt x="99" y="445"/>
                    <a:pt x="102" y="445"/>
                  </a:cubicBezTo>
                  <a:cubicBezTo>
                    <a:pt x="104" y="445"/>
                    <a:pt x="103" y="444"/>
                    <a:pt x="103" y="444"/>
                  </a:cubicBezTo>
                  <a:cubicBezTo>
                    <a:pt x="103" y="443"/>
                    <a:pt x="104" y="441"/>
                    <a:pt x="104" y="441"/>
                  </a:cubicBezTo>
                  <a:cubicBezTo>
                    <a:pt x="104" y="441"/>
                    <a:pt x="105" y="442"/>
                    <a:pt x="105" y="443"/>
                  </a:cubicBezTo>
                  <a:cubicBezTo>
                    <a:pt x="105" y="443"/>
                    <a:pt x="105" y="444"/>
                    <a:pt x="104" y="445"/>
                  </a:cubicBezTo>
                  <a:cubicBezTo>
                    <a:pt x="103" y="446"/>
                    <a:pt x="104" y="447"/>
                    <a:pt x="104" y="447"/>
                  </a:cubicBezTo>
                  <a:cubicBezTo>
                    <a:pt x="104" y="447"/>
                    <a:pt x="104" y="447"/>
                    <a:pt x="104" y="448"/>
                  </a:cubicBezTo>
                  <a:cubicBezTo>
                    <a:pt x="104" y="448"/>
                    <a:pt x="102" y="449"/>
                    <a:pt x="102" y="450"/>
                  </a:cubicBezTo>
                  <a:cubicBezTo>
                    <a:pt x="102" y="450"/>
                    <a:pt x="102" y="451"/>
                    <a:pt x="103" y="452"/>
                  </a:cubicBezTo>
                  <a:cubicBezTo>
                    <a:pt x="104" y="453"/>
                    <a:pt x="103" y="452"/>
                    <a:pt x="103" y="453"/>
                  </a:cubicBezTo>
                  <a:cubicBezTo>
                    <a:pt x="103" y="453"/>
                    <a:pt x="102" y="454"/>
                    <a:pt x="102" y="455"/>
                  </a:cubicBezTo>
                  <a:cubicBezTo>
                    <a:pt x="102" y="455"/>
                    <a:pt x="103" y="455"/>
                    <a:pt x="103" y="455"/>
                  </a:cubicBezTo>
                  <a:cubicBezTo>
                    <a:pt x="104" y="454"/>
                    <a:pt x="104" y="454"/>
                    <a:pt x="104" y="454"/>
                  </a:cubicBezTo>
                  <a:cubicBezTo>
                    <a:pt x="104" y="454"/>
                    <a:pt x="105" y="454"/>
                    <a:pt x="107" y="454"/>
                  </a:cubicBezTo>
                  <a:cubicBezTo>
                    <a:pt x="108" y="453"/>
                    <a:pt x="108" y="453"/>
                    <a:pt x="108" y="453"/>
                  </a:cubicBezTo>
                  <a:cubicBezTo>
                    <a:pt x="108" y="453"/>
                    <a:pt x="106" y="452"/>
                    <a:pt x="106" y="451"/>
                  </a:cubicBezTo>
                  <a:cubicBezTo>
                    <a:pt x="106" y="450"/>
                    <a:pt x="107" y="450"/>
                    <a:pt x="107" y="450"/>
                  </a:cubicBezTo>
                  <a:cubicBezTo>
                    <a:pt x="107" y="450"/>
                    <a:pt x="110" y="450"/>
                    <a:pt x="110" y="450"/>
                  </a:cubicBezTo>
                  <a:cubicBezTo>
                    <a:pt x="111" y="449"/>
                    <a:pt x="110" y="450"/>
                    <a:pt x="113" y="449"/>
                  </a:cubicBezTo>
                  <a:cubicBezTo>
                    <a:pt x="115" y="449"/>
                    <a:pt x="113" y="448"/>
                    <a:pt x="113" y="447"/>
                  </a:cubicBezTo>
                  <a:cubicBezTo>
                    <a:pt x="113" y="447"/>
                    <a:pt x="113" y="445"/>
                    <a:pt x="113" y="445"/>
                  </a:cubicBezTo>
                  <a:cubicBezTo>
                    <a:pt x="113" y="445"/>
                    <a:pt x="113" y="446"/>
                    <a:pt x="116" y="448"/>
                  </a:cubicBezTo>
                  <a:cubicBezTo>
                    <a:pt x="118" y="450"/>
                    <a:pt x="116" y="448"/>
                    <a:pt x="116" y="448"/>
                  </a:cubicBezTo>
                  <a:cubicBezTo>
                    <a:pt x="116" y="448"/>
                    <a:pt x="116" y="450"/>
                    <a:pt x="115" y="450"/>
                  </a:cubicBezTo>
                  <a:cubicBezTo>
                    <a:pt x="114" y="451"/>
                    <a:pt x="114" y="451"/>
                    <a:pt x="113" y="452"/>
                  </a:cubicBezTo>
                  <a:cubicBezTo>
                    <a:pt x="112" y="453"/>
                    <a:pt x="113" y="453"/>
                    <a:pt x="113" y="453"/>
                  </a:cubicBezTo>
                  <a:cubicBezTo>
                    <a:pt x="114" y="453"/>
                    <a:pt x="114" y="453"/>
                    <a:pt x="116" y="453"/>
                  </a:cubicBezTo>
                  <a:cubicBezTo>
                    <a:pt x="118" y="453"/>
                    <a:pt x="118" y="452"/>
                    <a:pt x="118" y="452"/>
                  </a:cubicBezTo>
                  <a:cubicBezTo>
                    <a:pt x="118" y="452"/>
                    <a:pt x="118" y="453"/>
                    <a:pt x="119" y="453"/>
                  </a:cubicBezTo>
                  <a:cubicBezTo>
                    <a:pt x="120" y="454"/>
                    <a:pt x="119" y="455"/>
                    <a:pt x="119" y="455"/>
                  </a:cubicBezTo>
                  <a:cubicBezTo>
                    <a:pt x="119" y="455"/>
                    <a:pt x="118" y="455"/>
                    <a:pt x="117" y="455"/>
                  </a:cubicBezTo>
                  <a:cubicBezTo>
                    <a:pt x="117" y="456"/>
                    <a:pt x="118" y="456"/>
                    <a:pt x="118" y="456"/>
                  </a:cubicBezTo>
                  <a:cubicBezTo>
                    <a:pt x="119" y="456"/>
                    <a:pt x="120" y="456"/>
                    <a:pt x="120" y="456"/>
                  </a:cubicBezTo>
                  <a:cubicBezTo>
                    <a:pt x="121" y="456"/>
                    <a:pt x="122" y="456"/>
                    <a:pt x="122" y="455"/>
                  </a:cubicBezTo>
                  <a:cubicBezTo>
                    <a:pt x="122" y="455"/>
                    <a:pt x="123" y="454"/>
                    <a:pt x="123" y="454"/>
                  </a:cubicBezTo>
                  <a:cubicBezTo>
                    <a:pt x="124" y="453"/>
                    <a:pt x="124" y="453"/>
                    <a:pt x="124" y="452"/>
                  </a:cubicBezTo>
                  <a:cubicBezTo>
                    <a:pt x="124" y="451"/>
                    <a:pt x="124" y="451"/>
                    <a:pt x="124" y="451"/>
                  </a:cubicBezTo>
                  <a:cubicBezTo>
                    <a:pt x="124" y="451"/>
                    <a:pt x="124" y="450"/>
                    <a:pt x="124" y="449"/>
                  </a:cubicBezTo>
                  <a:cubicBezTo>
                    <a:pt x="125" y="448"/>
                    <a:pt x="126" y="450"/>
                    <a:pt x="126" y="450"/>
                  </a:cubicBezTo>
                  <a:cubicBezTo>
                    <a:pt x="125" y="451"/>
                    <a:pt x="125" y="451"/>
                    <a:pt x="125" y="451"/>
                  </a:cubicBezTo>
                  <a:cubicBezTo>
                    <a:pt x="127" y="452"/>
                    <a:pt x="127" y="452"/>
                    <a:pt x="127" y="452"/>
                  </a:cubicBezTo>
                  <a:cubicBezTo>
                    <a:pt x="127" y="452"/>
                    <a:pt x="127" y="452"/>
                    <a:pt x="128" y="452"/>
                  </a:cubicBezTo>
                  <a:cubicBezTo>
                    <a:pt x="130" y="451"/>
                    <a:pt x="129" y="451"/>
                    <a:pt x="129" y="451"/>
                  </a:cubicBezTo>
                  <a:cubicBezTo>
                    <a:pt x="130" y="450"/>
                    <a:pt x="131" y="449"/>
                    <a:pt x="131" y="449"/>
                  </a:cubicBezTo>
                  <a:cubicBezTo>
                    <a:pt x="131" y="449"/>
                    <a:pt x="134" y="449"/>
                    <a:pt x="135" y="448"/>
                  </a:cubicBezTo>
                  <a:cubicBezTo>
                    <a:pt x="137" y="448"/>
                    <a:pt x="135" y="448"/>
                    <a:pt x="135" y="447"/>
                  </a:cubicBezTo>
                  <a:cubicBezTo>
                    <a:pt x="135" y="446"/>
                    <a:pt x="136" y="445"/>
                    <a:pt x="137" y="444"/>
                  </a:cubicBezTo>
                  <a:cubicBezTo>
                    <a:pt x="137" y="444"/>
                    <a:pt x="139" y="444"/>
                    <a:pt x="139" y="443"/>
                  </a:cubicBezTo>
                  <a:cubicBezTo>
                    <a:pt x="140" y="443"/>
                    <a:pt x="141" y="443"/>
                    <a:pt x="141" y="443"/>
                  </a:cubicBezTo>
                  <a:cubicBezTo>
                    <a:pt x="142" y="442"/>
                    <a:pt x="142" y="441"/>
                    <a:pt x="143" y="441"/>
                  </a:cubicBezTo>
                  <a:cubicBezTo>
                    <a:pt x="143" y="440"/>
                    <a:pt x="145" y="440"/>
                    <a:pt x="145" y="440"/>
                  </a:cubicBezTo>
                  <a:cubicBezTo>
                    <a:pt x="145" y="440"/>
                    <a:pt x="146" y="442"/>
                    <a:pt x="147" y="442"/>
                  </a:cubicBezTo>
                  <a:cubicBezTo>
                    <a:pt x="148" y="443"/>
                    <a:pt x="149" y="442"/>
                    <a:pt x="149" y="442"/>
                  </a:cubicBezTo>
                  <a:cubicBezTo>
                    <a:pt x="149" y="442"/>
                    <a:pt x="151" y="441"/>
                    <a:pt x="151" y="441"/>
                  </a:cubicBezTo>
                  <a:cubicBezTo>
                    <a:pt x="152" y="440"/>
                    <a:pt x="153" y="439"/>
                    <a:pt x="153" y="439"/>
                  </a:cubicBezTo>
                  <a:cubicBezTo>
                    <a:pt x="153" y="439"/>
                    <a:pt x="154" y="438"/>
                    <a:pt x="154" y="437"/>
                  </a:cubicBezTo>
                  <a:cubicBezTo>
                    <a:pt x="154" y="437"/>
                    <a:pt x="154" y="436"/>
                    <a:pt x="155" y="436"/>
                  </a:cubicBezTo>
                  <a:cubicBezTo>
                    <a:pt x="155" y="436"/>
                    <a:pt x="156" y="436"/>
                    <a:pt x="156" y="436"/>
                  </a:cubicBezTo>
                  <a:cubicBezTo>
                    <a:pt x="156" y="436"/>
                    <a:pt x="158" y="435"/>
                    <a:pt x="158" y="435"/>
                  </a:cubicBezTo>
                  <a:cubicBezTo>
                    <a:pt x="158" y="434"/>
                    <a:pt x="159" y="432"/>
                    <a:pt x="159" y="432"/>
                  </a:cubicBezTo>
                  <a:cubicBezTo>
                    <a:pt x="159" y="432"/>
                    <a:pt x="160" y="434"/>
                    <a:pt x="161" y="434"/>
                  </a:cubicBezTo>
                  <a:cubicBezTo>
                    <a:pt x="161" y="434"/>
                    <a:pt x="167" y="428"/>
                    <a:pt x="167" y="428"/>
                  </a:cubicBezTo>
                  <a:cubicBezTo>
                    <a:pt x="167" y="428"/>
                    <a:pt x="167" y="427"/>
                    <a:pt x="167" y="426"/>
                  </a:cubicBezTo>
                  <a:cubicBezTo>
                    <a:pt x="167" y="426"/>
                    <a:pt x="168" y="424"/>
                    <a:pt x="169" y="424"/>
                  </a:cubicBezTo>
                  <a:cubicBezTo>
                    <a:pt x="169" y="424"/>
                    <a:pt x="171" y="425"/>
                    <a:pt x="171" y="425"/>
                  </a:cubicBezTo>
                  <a:cubicBezTo>
                    <a:pt x="171" y="425"/>
                    <a:pt x="172" y="425"/>
                    <a:pt x="173" y="424"/>
                  </a:cubicBezTo>
                  <a:cubicBezTo>
                    <a:pt x="173" y="424"/>
                    <a:pt x="173" y="422"/>
                    <a:pt x="173" y="422"/>
                  </a:cubicBezTo>
                  <a:cubicBezTo>
                    <a:pt x="173" y="422"/>
                    <a:pt x="175" y="422"/>
                    <a:pt x="175" y="421"/>
                  </a:cubicBezTo>
                  <a:cubicBezTo>
                    <a:pt x="176" y="421"/>
                    <a:pt x="176" y="420"/>
                    <a:pt x="176" y="420"/>
                  </a:cubicBezTo>
                  <a:cubicBezTo>
                    <a:pt x="176" y="419"/>
                    <a:pt x="175" y="416"/>
                    <a:pt x="175" y="416"/>
                  </a:cubicBezTo>
                  <a:cubicBezTo>
                    <a:pt x="175" y="416"/>
                    <a:pt x="176" y="416"/>
                    <a:pt x="177" y="416"/>
                  </a:cubicBezTo>
                  <a:cubicBezTo>
                    <a:pt x="178" y="416"/>
                    <a:pt x="179" y="417"/>
                    <a:pt x="180" y="417"/>
                  </a:cubicBezTo>
                  <a:cubicBezTo>
                    <a:pt x="181" y="418"/>
                    <a:pt x="183" y="415"/>
                    <a:pt x="183" y="415"/>
                  </a:cubicBezTo>
                  <a:cubicBezTo>
                    <a:pt x="183" y="414"/>
                    <a:pt x="183" y="412"/>
                    <a:pt x="183" y="412"/>
                  </a:cubicBezTo>
                  <a:cubicBezTo>
                    <a:pt x="183" y="412"/>
                    <a:pt x="184" y="413"/>
                    <a:pt x="185" y="413"/>
                  </a:cubicBezTo>
                  <a:cubicBezTo>
                    <a:pt x="186" y="414"/>
                    <a:pt x="188" y="414"/>
                    <a:pt x="188" y="414"/>
                  </a:cubicBezTo>
                  <a:cubicBezTo>
                    <a:pt x="189" y="414"/>
                    <a:pt x="189" y="413"/>
                    <a:pt x="189" y="413"/>
                  </a:cubicBezTo>
                  <a:cubicBezTo>
                    <a:pt x="189" y="413"/>
                    <a:pt x="191" y="412"/>
                    <a:pt x="191" y="412"/>
                  </a:cubicBezTo>
                  <a:cubicBezTo>
                    <a:pt x="191" y="412"/>
                    <a:pt x="192" y="411"/>
                    <a:pt x="193" y="410"/>
                  </a:cubicBezTo>
                  <a:cubicBezTo>
                    <a:pt x="194" y="410"/>
                    <a:pt x="195" y="409"/>
                    <a:pt x="195" y="408"/>
                  </a:cubicBezTo>
                  <a:cubicBezTo>
                    <a:pt x="195" y="408"/>
                    <a:pt x="196" y="407"/>
                    <a:pt x="196" y="406"/>
                  </a:cubicBezTo>
                  <a:cubicBezTo>
                    <a:pt x="196" y="406"/>
                    <a:pt x="199" y="405"/>
                    <a:pt x="199" y="405"/>
                  </a:cubicBezTo>
                  <a:cubicBezTo>
                    <a:pt x="201" y="406"/>
                    <a:pt x="201" y="406"/>
                    <a:pt x="201" y="406"/>
                  </a:cubicBezTo>
                  <a:cubicBezTo>
                    <a:pt x="205" y="407"/>
                    <a:pt x="205" y="407"/>
                    <a:pt x="205" y="407"/>
                  </a:cubicBezTo>
                  <a:cubicBezTo>
                    <a:pt x="205" y="407"/>
                    <a:pt x="207" y="406"/>
                    <a:pt x="207" y="406"/>
                  </a:cubicBezTo>
                  <a:cubicBezTo>
                    <a:pt x="207" y="406"/>
                    <a:pt x="207" y="406"/>
                    <a:pt x="208" y="406"/>
                  </a:cubicBezTo>
                  <a:lnTo>
                    <a:pt x="207" y="405"/>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6" name="Freeform 216"/>
            <p:cNvSpPr>
              <a:spLocks/>
            </p:cNvSpPr>
            <p:nvPr/>
          </p:nvSpPr>
          <p:spPr bwMode="auto">
            <a:xfrm>
              <a:off x="5187177" y="2088246"/>
              <a:ext cx="12700" cy="12700"/>
            </a:xfrm>
            <a:custGeom>
              <a:avLst/>
              <a:gdLst>
                <a:gd name="T0" fmla="*/ 1 w 4"/>
                <a:gd name="T1" fmla="*/ 1 h 4"/>
                <a:gd name="T2" fmla="*/ 0 w 4"/>
                <a:gd name="T3" fmla="*/ 2 h 4"/>
                <a:gd name="T4" fmla="*/ 0 w 4"/>
                <a:gd name="T5" fmla="*/ 3 h 4"/>
                <a:gd name="T6" fmla="*/ 1 w 4"/>
                <a:gd name="T7" fmla="*/ 4 h 4"/>
                <a:gd name="T8" fmla="*/ 3 w 4"/>
                <a:gd name="T9" fmla="*/ 2 h 4"/>
                <a:gd name="T10" fmla="*/ 2 w 4"/>
                <a:gd name="T11" fmla="*/ 1 h 4"/>
                <a:gd name="T12" fmla="*/ 1 w 4"/>
                <a:gd name="T13" fmla="*/ 1 h 4"/>
              </a:gdLst>
              <a:ahLst/>
              <a:cxnLst>
                <a:cxn ang="0">
                  <a:pos x="T0" y="T1"/>
                </a:cxn>
                <a:cxn ang="0">
                  <a:pos x="T2" y="T3"/>
                </a:cxn>
                <a:cxn ang="0">
                  <a:pos x="T4" y="T5"/>
                </a:cxn>
                <a:cxn ang="0">
                  <a:pos x="T6" y="T7"/>
                </a:cxn>
                <a:cxn ang="0">
                  <a:pos x="T8" y="T9"/>
                </a:cxn>
                <a:cxn ang="0">
                  <a:pos x="T10" y="T11"/>
                </a:cxn>
                <a:cxn ang="0">
                  <a:pos x="T12" y="T13"/>
                </a:cxn>
              </a:cxnLst>
              <a:rect l="0" t="0" r="r" b="b"/>
              <a:pathLst>
                <a:path w="4" h="4">
                  <a:moveTo>
                    <a:pt x="1" y="1"/>
                  </a:moveTo>
                  <a:cubicBezTo>
                    <a:pt x="1" y="1"/>
                    <a:pt x="0" y="2"/>
                    <a:pt x="0" y="2"/>
                  </a:cubicBezTo>
                  <a:cubicBezTo>
                    <a:pt x="0" y="2"/>
                    <a:pt x="0" y="3"/>
                    <a:pt x="0" y="3"/>
                  </a:cubicBezTo>
                  <a:cubicBezTo>
                    <a:pt x="0" y="4"/>
                    <a:pt x="1" y="4"/>
                    <a:pt x="1" y="4"/>
                  </a:cubicBezTo>
                  <a:cubicBezTo>
                    <a:pt x="2" y="4"/>
                    <a:pt x="2" y="3"/>
                    <a:pt x="3" y="2"/>
                  </a:cubicBezTo>
                  <a:cubicBezTo>
                    <a:pt x="4" y="2"/>
                    <a:pt x="3" y="1"/>
                    <a:pt x="2" y="1"/>
                  </a:cubicBezTo>
                  <a:cubicBezTo>
                    <a:pt x="2" y="0"/>
                    <a:pt x="2" y="1"/>
                    <a:pt x="1"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7" name="Freeform 217"/>
            <p:cNvSpPr>
              <a:spLocks/>
            </p:cNvSpPr>
            <p:nvPr/>
          </p:nvSpPr>
          <p:spPr bwMode="auto">
            <a:xfrm>
              <a:off x="5218926" y="2091421"/>
              <a:ext cx="19050" cy="9525"/>
            </a:xfrm>
            <a:custGeom>
              <a:avLst/>
              <a:gdLst>
                <a:gd name="T0" fmla="*/ 4 w 6"/>
                <a:gd name="T1" fmla="*/ 1 h 3"/>
                <a:gd name="T2" fmla="*/ 3 w 6"/>
                <a:gd name="T3" fmla="*/ 0 h 3"/>
                <a:gd name="T4" fmla="*/ 0 w 6"/>
                <a:gd name="T5" fmla="*/ 1 h 3"/>
                <a:gd name="T6" fmla="*/ 0 w 6"/>
                <a:gd name="T7" fmla="*/ 2 h 3"/>
                <a:gd name="T8" fmla="*/ 2 w 6"/>
                <a:gd name="T9" fmla="*/ 3 h 3"/>
                <a:gd name="T10" fmla="*/ 5 w 6"/>
                <a:gd name="T11" fmla="*/ 1 h 3"/>
                <a:gd name="T12" fmla="*/ 4 w 6"/>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6" h="3">
                  <a:moveTo>
                    <a:pt x="4" y="1"/>
                  </a:moveTo>
                  <a:cubicBezTo>
                    <a:pt x="3" y="0"/>
                    <a:pt x="3" y="0"/>
                    <a:pt x="3" y="0"/>
                  </a:cubicBezTo>
                  <a:cubicBezTo>
                    <a:pt x="3" y="0"/>
                    <a:pt x="1" y="1"/>
                    <a:pt x="0" y="1"/>
                  </a:cubicBezTo>
                  <a:cubicBezTo>
                    <a:pt x="0" y="1"/>
                    <a:pt x="0" y="2"/>
                    <a:pt x="0" y="2"/>
                  </a:cubicBezTo>
                  <a:cubicBezTo>
                    <a:pt x="0" y="2"/>
                    <a:pt x="1" y="3"/>
                    <a:pt x="2" y="3"/>
                  </a:cubicBezTo>
                  <a:cubicBezTo>
                    <a:pt x="2" y="3"/>
                    <a:pt x="4" y="2"/>
                    <a:pt x="5" y="1"/>
                  </a:cubicBezTo>
                  <a:cubicBezTo>
                    <a:pt x="6" y="1"/>
                    <a:pt x="4" y="1"/>
                    <a:pt x="4"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8" name="Freeform 218"/>
            <p:cNvSpPr>
              <a:spLocks/>
            </p:cNvSpPr>
            <p:nvPr/>
          </p:nvSpPr>
          <p:spPr bwMode="auto">
            <a:xfrm>
              <a:off x="5079227" y="2015220"/>
              <a:ext cx="12700" cy="31750"/>
            </a:xfrm>
            <a:custGeom>
              <a:avLst/>
              <a:gdLst>
                <a:gd name="T0" fmla="*/ 1 w 4"/>
                <a:gd name="T1" fmla="*/ 3 h 10"/>
                <a:gd name="T2" fmla="*/ 2 w 4"/>
                <a:gd name="T3" fmla="*/ 5 h 10"/>
                <a:gd name="T4" fmla="*/ 1 w 4"/>
                <a:gd name="T5" fmla="*/ 7 h 10"/>
                <a:gd name="T6" fmla="*/ 4 w 4"/>
                <a:gd name="T7" fmla="*/ 5 h 10"/>
                <a:gd name="T8" fmla="*/ 3 w 4"/>
                <a:gd name="T9" fmla="*/ 2 h 10"/>
                <a:gd name="T10" fmla="*/ 1 w 4"/>
                <a:gd name="T11" fmla="*/ 3 h 10"/>
              </a:gdLst>
              <a:ahLst/>
              <a:cxnLst>
                <a:cxn ang="0">
                  <a:pos x="T0" y="T1"/>
                </a:cxn>
                <a:cxn ang="0">
                  <a:pos x="T2" y="T3"/>
                </a:cxn>
                <a:cxn ang="0">
                  <a:pos x="T4" y="T5"/>
                </a:cxn>
                <a:cxn ang="0">
                  <a:pos x="T6" y="T7"/>
                </a:cxn>
                <a:cxn ang="0">
                  <a:pos x="T8" y="T9"/>
                </a:cxn>
                <a:cxn ang="0">
                  <a:pos x="T10" y="T11"/>
                </a:cxn>
              </a:cxnLst>
              <a:rect l="0" t="0" r="r" b="b"/>
              <a:pathLst>
                <a:path w="4" h="10">
                  <a:moveTo>
                    <a:pt x="1" y="3"/>
                  </a:moveTo>
                  <a:cubicBezTo>
                    <a:pt x="0" y="4"/>
                    <a:pt x="1" y="5"/>
                    <a:pt x="2" y="5"/>
                  </a:cubicBezTo>
                  <a:cubicBezTo>
                    <a:pt x="2" y="6"/>
                    <a:pt x="1" y="5"/>
                    <a:pt x="1" y="7"/>
                  </a:cubicBezTo>
                  <a:cubicBezTo>
                    <a:pt x="0" y="10"/>
                    <a:pt x="4" y="8"/>
                    <a:pt x="4" y="5"/>
                  </a:cubicBezTo>
                  <a:cubicBezTo>
                    <a:pt x="4" y="4"/>
                    <a:pt x="4" y="4"/>
                    <a:pt x="3" y="2"/>
                  </a:cubicBezTo>
                  <a:cubicBezTo>
                    <a:pt x="1" y="0"/>
                    <a:pt x="2" y="2"/>
                    <a:pt x="1"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19" name="Freeform 219"/>
            <p:cNvSpPr>
              <a:spLocks/>
            </p:cNvSpPr>
            <p:nvPr/>
          </p:nvSpPr>
          <p:spPr bwMode="auto">
            <a:xfrm>
              <a:off x="5120501" y="2053321"/>
              <a:ext cx="41274" cy="22225"/>
            </a:xfrm>
            <a:custGeom>
              <a:avLst/>
              <a:gdLst>
                <a:gd name="T0" fmla="*/ 9 w 13"/>
                <a:gd name="T1" fmla="*/ 1 h 7"/>
                <a:gd name="T2" fmla="*/ 7 w 13"/>
                <a:gd name="T3" fmla="*/ 0 h 7"/>
                <a:gd name="T4" fmla="*/ 5 w 13"/>
                <a:gd name="T5" fmla="*/ 0 h 7"/>
                <a:gd name="T6" fmla="*/ 4 w 13"/>
                <a:gd name="T7" fmla="*/ 2 h 7"/>
                <a:gd name="T8" fmla="*/ 3 w 13"/>
                <a:gd name="T9" fmla="*/ 2 h 7"/>
                <a:gd name="T10" fmla="*/ 1 w 13"/>
                <a:gd name="T11" fmla="*/ 1 h 7"/>
                <a:gd name="T12" fmla="*/ 1 w 13"/>
                <a:gd name="T13" fmla="*/ 3 h 7"/>
                <a:gd name="T14" fmla="*/ 1 w 13"/>
                <a:gd name="T15" fmla="*/ 4 h 7"/>
                <a:gd name="T16" fmla="*/ 1 w 13"/>
                <a:gd name="T17" fmla="*/ 6 h 7"/>
                <a:gd name="T18" fmla="*/ 2 w 13"/>
                <a:gd name="T19" fmla="*/ 7 h 7"/>
                <a:gd name="T20" fmla="*/ 4 w 13"/>
                <a:gd name="T21" fmla="*/ 6 h 7"/>
                <a:gd name="T22" fmla="*/ 7 w 13"/>
                <a:gd name="T23" fmla="*/ 4 h 7"/>
                <a:gd name="T24" fmla="*/ 8 w 13"/>
                <a:gd name="T25" fmla="*/ 2 h 7"/>
                <a:gd name="T26" fmla="*/ 12 w 13"/>
                <a:gd name="T27" fmla="*/ 3 h 7"/>
                <a:gd name="T28" fmla="*/ 11 w 13"/>
                <a:gd name="T29" fmla="*/ 1 h 7"/>
                <a:gd name="T30" fmla="*/ 9 w 13"/>
                <a:gd name="T31" fmla="*/ 1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3" h="7">
                  <a:moveTo>
                    <a:pt x="9" y="1"/>
                  </a:moveTo>
                  <a:cubicBezTo>
                    <a:pt x="9" y="1"/>
                    <a:pt x="8" y="0"/>
                    <a:pt x="7" y="0"/>
                  </a:cubicBezTo>
                  <a:cubicBezTo>
                    <a:pt x="6" y="0"/>
                    <a:pt x="6" y="0"/>
                    <a:pt x="5" y="0"/>
                  </a:cubicBezTo>
                  <a:cubicBezTo>
                    <a:pt x="5" y="0"/>
                    <a:pt x="5" y="2"/>
                    <a:pt x="4" y="2"/>
                  </a:cubicBezTo>
                  <a:cubicBezTo>
                    <a:pt x="3" y="3"/>
                    <a:pt x="3" y="2"/>
                    <a:pt x="3" y="2"/>
                  </a:cubicBezTo>
                  <a:cubicBezTo>
                    <a:pt x="3" y="1"/>
                    <a:pt x="1" y="1"/>
                    <a:pt x="1" y="1"/>
                  </a:cubicBezTo>
                  <a:cubicBezTo>
                    <a:pt x="1" y="1"/>
                    <a:pt x="1" y="3"/>
                    <a:pt x="1" y="3"/>
                  </a:cubicBezTo>
                  <a:cubicBezTo>
                    <a:pt x="1" y="4"/>
                    <a:pt x="1" y="4"/>
                    <a:pt x="1" y="4"/>
                  </a:cubicBezTo>
                  <a:cubicBezTo>
                    <a:pt x="1" y="4"/>
                    <a:pt x="0" y="5"/>
                    <a:pt x="1" y="6"/>
                  </a:cubicBezTo>
                  <a:cubicBezTo>
                    <a:pt x="1" y="7"/>
                    <a:pt x="2" y="7"/>
                    <a:pt x="2" y="7"/>
                  </a:cubicBezTo>
                  <a:cubicBezTo>
                    <a:pt x="2" y="7"/>
                    <a:pt x="3" y="7"/>
                    <a:pt x="4" y="6"/>
                  </a:cubicBezTo>
                  <a:cubicBezTo>
                    <a:pt x="5" y="6"/>
                    <a:pt x="6" y="5"/>
                    <a:pt x="7" y="4"/>
                  </a:cubicBezTo>
                  <a:cubicBezTo>
                    <a:pt x="7" y="4"/>
                    <a:pt x="8" y="3"/>
                    <a:pt x="8" y="2"/>
                  </a:cubicBezTo>
                  <a:cubicBezTo>
                    <a:pt x="9" y="2"/>
                    <a:pt x="12" y="3"/>
                    <a:pt x="12" y="3"/>
                  </a:cubicBezTo>
                  <a:cubicBezTo>
                    <a:pt x="13" y="3"/>
                    <a:pt x="12" y="1"/>
                    <a:pt x="11" y="1"/>
                  </a:cubicBezTo>
                  <a:cubicBezTo>
                    <a:pt x="11" y="0"/>
                    <a:pt x="9" y="1"/>
                    <a:pt x="9"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0" name="Freeform 220"/>
            <p:cNvSpPr>
              <a:spLocks/>
            </p:cNvSpPr>
            <p:nvPr/>
          </p:nvSpPr>
          <p:spPr bwMode="auto">
            <a:xfrm>
              <a:off x="5104626" y="2056496"/>
              <a:ext cx="15875" cy="9525"/>
            </a:xfrm>
            <a:custGeom>
              <a:avLst/>
              <a:gdLst>
                <a:gd name="T0" fmla="*/ 3 w 5"/>
                <a:gd name="T1" fmla="*/ 1 h 3"/>
                <a:gd name="T2" fmla="*/ 1 w 5"/>
                <a:gd name="T3" fmla="*/ 0 h 3"/>
                <a:gd name="T4" fmla="*/ 0 w 5"/>
                <a:gd name="T5" fmla="*/ 2 h 3"/>
                <a:gd name="T6" fmla="*/ 3 w 5"/>
                <a:gd name="T7" fmla="*/ 3 h 3"/>
                <a:gd name="T8" fmla="*/ 4 w 5"/>
                <a:gd name="T9" fmla="*/ 1 h 3"/>
                <a:gd name="T10" fmla="*/ 3 w 5"/>
                <a:gd name="T11" fmla="*/ 1 h 3"/>
              </a:gdLst>
              <a:ahLst/>
              <a:cxnLst>
                <a:cxn ang="0">
                  <a:pos x="T0" y="T1"/>
                </a:cxn>
                <a:cxn ang="0">
                  <a:pos x="T2" y="T3"/>
                </a:cxn>
                <a:cxn ang="0">
                  <a:pos x="T4" y="T5"/>
                </a:cxn>
                <a:cxn ang="0">
                  <a:pos x="T6" y="T7"/>
                </a:cxn>
                <a:cxn ang="0">
                  <a:pos x="T8" y="T9"/>
                </a:cxn>
                <a:cxn ang="0">
                  <a:pos x="T10" y="T11"/>
                </a:cxn>
              </a:cxnLst>
              <a:rect l="0" t="0" r="r" b="b"/>
              <a:pathLst>
                <a:path w="5" h="3">
                  <a:moveTo>
                    <a:pt x="3" y="1"/>
                  </a:moveTo>
                  <a:cubicBezTo>
                    <a:pt x="2" y="1"/>
                    <a:pt x="2" y="0"/>
                    <a:pt x="1" y="0"/>
                  </a:cubicBezTo>
                  <a:cubicBezTo>
                    <a:pt x="0" y="1"/>
                    <a:pt x="0" y="2"/>
                    <a:pt x="0" y="2"/>
                  </a:cubicBezTo>
                  <a:cubicBezTo>
                    <a:pt x="0" y="2"/>
                    <a:pt x="2" y="3"/>
                    <a:pt x="3" y="3"/>
                  </a:cubicBezTo>
                  <a:cubicBezTo>
                    <a:pt x="5" y="3"/>
                    <a:pt x="4" y="2"/>
                    <a:pt x="4" y="1"/>
                  </a:cubicBezTo>
                  <a:cubicBezTo>
                    <a:pt x="4" y="0"/>
                    <a:pt x="4" y="1"/>
                    <a:pt x="3"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1" name="Freeform 221"/>
            <p:cNvSpPr>
              <a:spLocks/>
            </p:cNvSpPr>
            <p:nvPr/>
          </p:nvSpPr>
          <p:spPr bwMode="auto">
            <a:xfrm>
              <a:off x="8933678" y="2069196"/>
              <a:ext cx="104775" cy="84139"/>
            </a:xfrm>
            <a:custGeom>
              <a:avLst/>
              <a:gdLst>
                <a:gd name="T0" fmla="*/ 22 w 33"/>
                <a:gd name="T1" fmla="*/ 4 h 26"/>
                <a:gd name="T2" fmla="*/ 21 w 33"/>
                <a:gd name="T3" fmla="*/ 4 h 26"/>
                <a:gd name="T4" fmla="*/ 19 w 33"/>
                <a:gd name="T5" fmla="*/ 4 h 26"/>
                <a:gd name="T6" fmla="*/ 11 w 33"/>
                <a:gd name="T7" fmla="*/ 4 h 26"/>
                <a:gd name="T8" fmla="*/ 0 w 33"/>
                <a:gd name="T9" fmla="*/ 5 h 26"/>
                <a:gd name="T10" fmla="*/ 4 w 33"/>
                <a:gd name="T11" fmla="*/ 9 h 26"/>
                <a:gd name="T12" fmla="*/ 4 w 33"/>
                <a:gd name="T13" fmla="*/ 9 h 26"/>
                <a:gd name="T14" fmla="*/ 5 w 33"/>
                <a:gd name="T15" fmla="*/ 10 h 26"/>
                <a:gd name="T16" fmla="*/ 16 w 33"/>
                <a:gd name="T17" fmla="*/ 20 h 26"/>
                <a:gd name="T18" fmla="*/ 15 w 33"/>
                <a:gd name="T19" fmla="*/ 25 h 26"/>
                <a:gd name="T20" fmla="*/ 19 w 33"/>
                <a:gd name="T21" fmla="*/ 26 h 26"/>
                <a:gd name="T22" fmla="*/ 33 w 33"/>
                <a:gd name="T23" fmla="*/ 25 h 26"/>
                <a:gd name="T24" fmla="*/ 33 w 33"/>
                <a:gd name="T25" fmla="*/ 0 h 26"/>
                <a:gd name="T26" fmla="*/ 22 w 33"/>
                <a:gd name="T27" fmla="*/ 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3" h="26">
                  <a:moveTo>
                    <a:pt x="22" y="4"/>
                  </a:moveTo>
                  <a:cubicBezTo>
                    <a:pt x="21" y="4"/>
                    <a:pt x="21" y="4"/>
                    <a:pt x="21" y="4"/>
                  </a:cubicBezTo>
                  <a:cubicBezTo>
                    <a:pt x="20" y="4"/>
                    <a:pt x="20" y="4"/>
                    <a:pt x="19" y="4"/>
                  </a:cubicBezTo>
                  <a:cubicBezTo>
                    <a:pt x="16" y="4"/>
                    <a:pt x="13" y="4"/>
                    <a:pt x="11" y="4"/>
                  </a:cubicBezTo>
                  <a:cubicBezTo>
                    <a:pt x="2" y="4"/>
                    <a:pt x="1" y="5"/>
                    <a:pt x="0" y="5"/>
                  </a:cubicBezTo>
                  <a:cubicBezTo>
                    <a:pt x="0" y="8"/>
                    <a:pt x="3" y="9"/>
                    <a:pt x="4" y="9"/>
                  </a:cubicBezTo>
                  <a:cubicBezTo>
                    <a:pt x="4" y="9"/>
                    <a:pt x="4" y="9"/>
                    <a:pt x="4" y="9"/>
                  </a:cubicBezTo>
                  <a:cubicBezTo>
                    <a:pt x="5" y="10"/>
                    <a:pt x="5" y="10"/>
                    <a:pt x="5" y="10"/>
                  </a:cubicBezTo>
                  <a:cubicBezTo>
                    <a:pt x="16" y="20"/>
                    <a:pt x="16" y="20"/>
                    <a:pt x="16" y="20"/>
                  </a:cubicBezTo>
                  <a:cubicBezTo>
                    <a:pt x="15" y="25"/>
                    <a:pt x="15" y="25"/>
                    <a:pt x="15" y="25"/>
                  </a:cubicBezTo>
                  <a:cubicBezTo>
                    <a:pt x="19" y="26"/>
                    <a:pt x="19" y="26"/>
                    <a:pt x="19" y="26"/>
                  </a:cubicBezTo>
                  <a:cubicBezTo>
                    <a:pt x="33" y="25"/>
                    <a:pt x="33" y="25"/>
                    <a:pt x="33" y="25"/>
                  </a:cubicBezTo>
                  <a:cubicBezTo>
                    <a:pt x="33" y="0"/>
                    <a:pt x="33" y="0"/>
                    <a:pt x="33" y="0"/>
                  </a:cubicBezTo>
                  <a:lnTo>
                    <a:pt x="22" y="4"/>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2" name="Freeform 222"/>
            <p:cNvSpPr>
              <a:spLocks/>
            </p:cNvSpPr>
            <p:nvPr/>
          </p:nvSpPr>
          <p:spPr bwMode="auto">
            <a:xfrm>
              <a:off x="8959077" y="2197784"/>
              <a:ext cx="79376" cy="152399"/>
            </a:xfrm>
            <a:custGeom>
              <a:avLst/>
              <a:gdLst>
                <a:gd name="T0" fmla="*/ 8 w 25"/>
                <a:gd name="T1" fmla="*/ 2 h 48"/>
                <a:gd name="T2" fmla="*/ 0 w 25"/>
                <a:gd name="T3" fmla="*/ 11 h 48"/>
                <a:gd name="T4" fmla="*/ 10 w 25"/>
                <a:gd name="T5" fmla="*/ 23 h 48"/>
                <a:gd name="T6" fmla="*/ 9 w 25"/>
                <a:gd name="T7" fmla="*/ 34 h 48"/>
                <a:gd name="T8" fmla="*/ 1 w 25"/>
                <a:gd name="T9" fmla="*/ 40 h 48"/>
                <a:gd name="T10" fmla="*/ 6 w 25"/>
                <a:gd name="T11" fmla="*/ 45 h 48"/>
                <a:gd name="T12" fmla="*/ 18 w 25"/>
                <a:gd name="T13" fmla="*/ 44 h 48"/>
                <a:gd name="T14" fmla="*/ 25 w 25"/>
                <a:gd name="T15" fmla="*/ 48 h 48"/>
                <a:gd name="T16" fmla="*/ 25 w 25"/>
                <a:gd name="T17" fmla="*/ 0 h 48"/>
                <a:gd name="T18" fmla="*/ 8 w 25"/>
                <a:gd name="T19" fmla="*/ 2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 h="48">
                  <a:moveTo>
                    <a:pt x="8" y="2"/>
                  </a:moveTo>
                  <a:cubicBezTo>
                    <a:pt x="0" y="11"/>
                    <a:pt x="0" y="11"/>
                    <a:pt x="0" y="11"/>
                  </a:cubicBezTo>
                  <a:cubicBezTo>
                    <a:pt x="10" y="23"/>
                    <a:pt x="10" y="23"/>
                    <a:pt x="10" y="23"/>
                  </a:cubicBezTo>
                  <a:cubicBezTo>
                    <a:pt x="9" y="34"/>
                    <a:pt x="9" y="34"/>
                    <a:pt x="9" y="34"/>
                  </a:cubicBezTo>
                  <a:cubicBezTo>
                    <a:pt x="1" y="40"/>
                    <a:pt x="1" y="40"/>
                    <a:pt x="1" y="40"/>
                  </a:cubicBezTo>
                  <a:cubicBezTo>
                    <a:pt x="6" y="45"/>
                    <a:pt x="6" y="45"/>
                    <a:pt x="6" y="45"/>
                  </a:cubicBezTo>
                  <a:cubicBezTo>
                    <a:pt x="18" y="44"/>
                    <a:pt x="18" y="44"/>
                    <a:pt x="18" y="44"/>
                  </a:cubicBezTo>
                  <a:cubicBezTo>
                    <a:pt x="25" y="48"/>
                    <a:pt x="25" y="48"/>
                    <a:pt x="25" y="48"/>
                  </a:cubicBezTo>
                  <a:cubicBezTo>
                    <a:pt x="25" y="0"/>
                    <a:pt x="25" y="0"/>
                    <a:pt x="25" y="0"/>
                  </a:cubicBezTo>
                  <a:cubicBezTo>
                    <a:pt x="19" y="0"/>
                    <a:pt x="10" y="2"/>
                    <a:pt x="8" y="2"/>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3" name="Freeform 223"/>
            <p:cNvSpPr>
              <a:spLocks/>
            </p:cNvSpPr>
            <p:nvPr/>
          </p:nvSpPr>
          <p:spPr bwMode="auto">
            <a:xfrm>
              <a:off x="7728765" y="2474008"/>
              <a:ext cx="1309688" cy="1255710"/>
            </a:xfrm>
            <a:custGeom>
              <a:avLst/>
              <a:gdLst>
                <a:gd name="T0" fmla="*/ 402 w 411"/>
                <a:gd name="T1" fmla="*/ 5 h 394"/>
                <a:gd name="T2" fmla="*/ 354 w 411"/>
                <a:gd name="T3" fmla="*/ 7 h 394"/>
                <a:gd name="T4" fmla="*/ 337 w 411"/>
                <a:gd name="T5" fmla="*/ 2 h 394"/>
                <a:gd name="T6" fmla="*/ 324 w 411"/>
                <a:gd name="T7" fmla="*/ 13 h 394"/>
                <a:gd name="T8" fmla="*/ 285 w 411"/>
                <a:gd name="T9" fmla="*/ 14 h 394"/>
                <a:gd name="T10" fmla="*/ 236 w 411"/>
                <a:gd name="T11" fmla="*/ 30 h 394"/>
                <a:gd name="T12" fmla="*/ 231 w 411"/>
                <a:gd name="T13" fmla="*/ 26 h 394"/>
                <a:gd name="T14" fmla="*/ 223 w 411"/>
                <a:gd name="T15" fmla="*/ 44 h 394"/>
                <a:gd name="T16" fmla="*/ 209 w 411"/>
                <a:gd name="T17" fmla="*/ 19 h 394"/>
                <a:gd name="T18" fmla="*/ 187 w 411"/>
                <a:gd name="T19" fmla="*/ 11 h 394"/>
                <a:gd name="T20" fmla="*/ 151 w 411"/>
                <a:gd name="T21" fmla="*/ 14 h 394"/>
                <a:gd name="T22" fmla="*/ 149 w 411"/>
                <a:gd name="T23" fmla="*/ 14 h 394"/>
                <a:gd name="T24" fmla="*/ 135 w 411"/>
                <a:gd name="T25" fmla="*/ 5 h 394"/>
                <a:gd name="T26" fmla="*/ 116 w 411"/>
                <a:gd name="T27" fmla="*/ 19 h 394"/>
                <a:gd name="T28" fmla="*/ 111 w 411"/>
                <a:gd name="T29" fmla="*/ 17 h 394"/>
                <a:gd name="T30" fmla="*/ 101 w 411"/>
                <a:gd name="T31" fmla="*/ 11 h 394"/>
                <a:gd name="T32" fmla="*/ 70 w 411"/>
                <a:gd name="T33" fmla="*/ 44 h 394"/>
                <a:gd name="T34" fmla="*/ 43 w 411"/>
                <a:gd name="T35" fmla="*/ 66 h 394"/>
                <a:gd name="T36" fmla="*/ 63 w 411"/>
                <a:gd name="T37" fmla="*/ 86 h 394"/>
                <a:gd name="T38" fmla="*/ 46 w 411"/>
                <a:gd name="T39" fmla="*/ 97 h 394"/>
                <a:gd name="T40" fmla="*/ 12 w 411"/>
                <a:gd name="T41" fmla="*/ 76 h 394"/>
                <a:gd name="T42" fmla="*/ 10 w 411"/>
                <a:gd name="T43" fmla="*/ 92 h 394"/>
                <a:gd name="T44" fmla="*/ 0 w 411"/>
                <a:gd name="T45" fmla="*/ 103 h 394"/>
                <a:gd name="T46" fmla="*/ 10 w 411"/>
                <a:gd name="T47" fmla="*/ 124 h 394"/>
                <a:gd name="T48" fmla="*/ 15 w 411"/>
                <a:gd name="T49" fmla="*/ 129 h 394"/>
                <a:gd name="T50" fmla="*/ 16 w 411"/>
                <a:gd name="T51" fmla="*/ 132 h 394"/>
                <a:gd name="T52" fmla="*/ 10 w 411"/>
                <a:gd name="T53" fmla="*/ 152 h 394"/>
                <a:gd name="T54" fmla="*/ 10 w 411"/>
                <a:gd name="T55" fmla="*/ 159 h 394"/>
                <a:gd name="T56" fmla="*/ 33 w 411"/>
                <a:gd name="T57" fmla="*/ 176 h 394"/>
                <a:gd name="T58" fmla="*/ 55 w 411"/>
                <a:gd name="T59" fmla="*/ 173 h 394"/>
                <a:gd name="T60" fmla="*/ 98 w 411"/>
                <a:gd name="T61" fmla="*/ 199 h 394"/>
                <a:gd name="T62" fmla="*/ 109 w 411"/>
                <a:gd name="T63" fmla="*/ 220 h 394"/>
                <a:gd name="T64" fmla="*/ 100 w 411"/>
                <a:gd name="T65" fmla="*/ 215 h 394"/>
                <a:gd name="T66" fmla="*/ 119 w 411"/>
                <a:gd name="T67" fmla="*/ 223 h 394"/>
                <a:gd name="T68" fmla="*/ 119 w 411"/>
                <a:gd name="T69" fmla="*/ 225 h 394"/>
                <a:gd name="T70" fmla="*/ 173 w 411"/>
                <a:gd name="T71" fmla="*/ 188 h 394"/>
                <a:gd name="T72" fmla="*/ 229 w 411"/>
                <a:gd name="T73" fmla="*/ 183 h 394"/>
                <a:gd name="T74" fmla="*/ 254 w 411"/>
                <a:gd name="T75" fmla="*/ 213 h 394"/>
                <a:gd name="T76" fmla="*/ 281 w 411"/>
                <a:gd name="T77" fmla="*/ 241 h 394"/>
                <a:gd name="T78" fmla="*/ 307 w 411"/>
                <a:gd name="T79" fmla="*/ 248 h 394"/>
                <a:gd name="T80" fmla="*/ 283 w 411"/>
                <a:gd name="T81" fmla="*/ 279 h 394"/>
                <a:gd name="T82" fmla="*/ 284 w 411"/>
                <a:gd name="T83" fmla="*/ 250 h 394"/>
                <a:gd name="T84" fmla="*/ 256 w 411"/>
                <a:gd name="T85" fmla="*/ 248 h 394"/>
                <a:gd name="T86" fmla="*/ 210 w 411"/>
                <a:gd name="T87" fmla="*/ 254 h 394"/>
                <a:gd name="T88" fmla="*/ 218 w 411"/>
                <a:gd name="T89" fmla="*/ 292 h 394"/>
                <a:gd name="T90" fmla="*/ 184 w 411"/>
                <a:gd name="T91" fmla="*/ 288 h 394"/>
                <a:gd name="T92" fmla="*/ 196 w 411"/>
                <a:gd name="T93" fmla="*/ 297 h 394"/>
                <a:gd name="T94" fmla="*/ 214 w 411"/>
                <a:gd name="T95" fmla="*/ 311 h 394"/>
                <a:gd name="T96" fmla="*/ 234 w 411"/>
                <a:gd name="T97" fmla="*/ 342 h 394"/>
                <a:gd name="T98" fmla="*/ 286 w 411"/>
                <a:gd name="T99" fmla="*/ 345 h 394"/>
                <a:gd name="T100" fmla="*/ 289 w 411"/>
                <a:gd name="T101" fmla="*/ 368 h 394"/>
                <a:gd name="T102" fmla="*/ 304 w 411"/>
                <a:gd name="T103" fmla="*/ 374 h 394"/>
                <a:gd name="T104" fmla="*/ 330 w 411"/>
                <a:gd name="T105" fmla="*/ 358 h 394"/>
                <a:gd name="T106" fmla="*/ 385 w 411"/>
                <a:gd name="T107" fmla="*/ 383 h 394"/>
                <a:gd name="T108" fmla="*/ 409 w 411"/>
                <a:gd name="T109" fmla="*/ 390 h 394"/>
                <a:gd name="T110" fmla="*/ 411 w 411"/>
                <a:gd name="T111" fmla="*/ 368 h 394"/>
                <a:gd name="T112" fmla="*/ 411 w 411"/>
                <a:gd name="T113" fmla="*/ 222 h 3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11" h="394">
                  <a:moveTo>
                    <a:pt x="411" y="4"/>
                  </a:moveTo>
                  <a:cubicBezTo>
                    <a:pt x="408" y="5"/>
                    <a:pt x="405" y="5"/>
                    <a:pt x="402" y="5"/>
                  </a:cubicBezTo>
                  <a:cubicBezTo>
                    <a:pt x="396" y="15"/>
                    <a:pt x="396" y="15"/>
                    <a:pt x="396" y="15"/>
                  </a:cubicBezTo>
                  <a:cubicBezTo>
                    <a:pt x="354" y="7"/>
                    <a:pt x="354" y="7"/>
                    <a:pt x="354" y="7"/>
                  </a:cubicBezTo>
                  <a:cubicBezTo>
                    <a:pt x="341" y="0"/>
                    <a:pt x="341" y="0"/>
                    <a:pt x="341" y="0"/>
                  </a:cubicBezTo>
                  <a:cubicBezTo>
                    <a:pt x="337" y="2"/>
                    <a:pt x="337" y="2"/>
                    <a:pt x="337" y="2"/>
                  </a:cubicBezTo>
                  <a:cubicBezTo>
                    <a:pt x="332" y="5"/>
                    <a:pt x="332" y="5"/>
                    <a:pt x="327" y="10"/>
                  </a:cubicBezTo>
                  <a:cubicBezTo>
                    <a:pt x="324" y="13"/>
                    <a:pt x="324" y="13"/>
                    <a:pt x="324" y="13"/>
                  </a:cubicBezTo>
                  <a:cubicBezTo>
                    <a:pt x="299" y="7"/>
                    <a:pt x="299" y="7"/>
                    <a:pt x="299" y="7"/>
                  </a:cubicBezTo>
                  <a:cubicBezTo>
                    <a:pt x="285" y="14"/>
                    <a:pt x="285" y="14"/>
                    <a:pt x="285" y="14"/>
                  </a:cubicBezTo>
                  <a:cubicBezTo>
                    <a:pt x="267" y="31"/>
                    <a:pt x="267" y="31"/>
                    <a:pt x="267" y="31"/>
                  </a:cubicBezTo>
                  <a:cubicBezTo>
                    <a:pt x="236" y="30"/>
                    <a:pt x="236" y="30"/>
                    <a:pt x="236" y="30"/>
                  </a:cubicBezTo>
                  <a:cubicBezTo>
                    <a:pt x="231" y="24"/>
                    <a:pt x="231" y="24"/>
                    <a:pt x="231" y="24"/>
                  </a:cubicBezTo>
                  <a:cubicBezTo>
                    <a:pt x="231" y="26"/>
                    <a:pt x="231" y="26"/>
                    <a:pt x="231" y="26"/>
                  </a:cubicBezTo>
                  <a:cubicBezTo>
                    <a:pt x="238" y="35"/>
                    <a:pt x="238" y="35"/>
                    <a:pt x="238" y="35"/>
                  </a:cubicBezTo>
                  <a:cubicBezTo>
                    <a:pt x="223" y="44"/>
                    <a:pt x="223" y="44"/>
                    <a:pt x="223" y="44"/>
                  </a:cubicBezTo>
                  <a:cubicBezTo>
                    <a:pt x="218" y="31"/>
                    <a:pt x="218" y="31"/>
                    <a:pt x="218" y="31"/>
                  </a:cubicBezTo>
                  <a:cubicBezTo>
                    <a:pt x="209" y="19"/>
                    <a:pt x="209" y="19"/>
                    <a:pt x="209" y="19"/>
                  </a:cubicBezTo>
                  <a:cubicBezTo>
                    <a:pt x="195" y="16"/>
                    <a:pt x="195" y="16"/>
                    <a:pt x="195" y="16"/>
                  </a:cubicBezTo>
                  <a:cubicBezTo>
                    <a:pt x="187" y="11"/>
                    <a:pt x="187" y="11"/>
                    <a:pt x="187" y="11"/>
                  </a:cubicBezTo>
                  <a:cubicBezTo>
                    <a:pt x="187" y="11"/>
                    <a:pt x="187" y="11"/>
                    <a:pt x="187" y="11"/>
                  </a:cubicBezTo>
                  <a:cubicBezTo>
                    <a:pt x="182" y="11"/>
                    <a:pt x="156" y="13"/>
                    <a:pt x="151" y="14"/>
                  </a:cubicBezTo>
                  <a:cubicBezTo>
                    <a:pt x="150" y="14"/>
                    <a:pt x="150" y="14"/>
                    <a:pt x="150" y="14"/>
                  </a:cubicBezTo>
                  <a:cubicBezTo>
                    <a:pt x="149" y="14"/>
                    <a:pt x="149" y="14"/>
                    <a:pt x="149" y="14"/>
                  </a:cubicBezTo>
                  <a:cubicBezTo>
                    <a:pt x="144" y="10"/>
                    <a:pt x="142" y="9"/>
                    <a:pt x="138" y="7"/>
                  </a:cubicBezTo>
                  <a:cubicBezTo>
                    <a:pt x="135" y="5"/>
                    <a:pt x="135" y="5"/>
                    <a:pt x="135" y="5"/>
                  </a:cubicBezTo>
                  <a:cubicBezTo>
                    <a:pt x="128" y="11"/>
                    <a:pt x="128" y="11"/>
                    <a:pt x="128" y="11"/>
                  </a:cubicBezTo>
                  <a:cubicBezTo>
                    <a:pt x="127" y="13"/>
                    <a:pt x="123" y="19"/>
                    <a:pt x="116" y="19"/>
                  </a:cubicBezTo>
                  <a:cubicBezTo>
                    <a:pt x="116" y="19"/>
                    <a:pt x="116" y="19"/>
                    <a:pt x="116" y="19"/>
                  </a:cubicBezTo>
                  <a:cubicBezTo>
                    <a:pt x="114" y="19"/>
                    <a:pt x="112" y="18"/>
                    <a:pt x="111" y="17"/>
                  </a:cubicBezTo>
                  <a:cubicBezTo>
                    <a:pt x="109" y="15"/>
                    <a:pt x="108" y="12"/>
                    <a:pt x="108" y="10"/>
                  </a:cubicBezTo>
                  <a:cubicBezTo>
                    <a:pt x="101" y="11"/>
                    <a:pt x="101" y="11"/>
                    <a:pt x="101" y="11"/>
                  </a:cubicBezTo>
                  <a:cubicBezTo>
                    <a:pt x="87" y="30"/>
                    <a:pt x="87" y="30"/>
                    <a:pt x="87" y="30"/>
                  </a:cubicBezTo>
                  <a:cubicBezTo>
                    <a:pt x="70" y="44"/>
                    <a:pt x="70" y="44"/>
                    <a:pt x="70" y="44"/>
                  </a:cubicBezTo>
                  <a:cubicBezTo>
                    <a:pt x="61" y="59"/>
                    <a:pt x="61" y="59"/>
                    <a:pt x="61" y="59"/>
                  </a:cubicBezTo>
                  <a:cubicBezTo>
                    <a:pt x="43" y="66"/>
                    <a:pt x="43" y="66"/>
                    <a:pt x="43" y="66"/>
                  </a:cubicBezTo>
                  <a:cubicBezTo>
                    <a:pt x="44" y="70"/>
                    <a:pt x="44" y="70"/>
                    <a:pt x="44" y="70"/>
                  </a:cubicBezTo>
                  <a:cubicBezTo>
                    <a:pt x="63" y="86"/>
                    <a:pt x="63" y="86"/>
                    <a:pt x="63" y="86"/>
                  </a:cubicBezTo>
                  <a:cubicBezTo>
                    <a:pt x="47" y="99"/>
                    <a:pt x="47" y="99"/>
                    <a:pt x="47" y="99"/>
                  </a:cubicBezTo>
                  <a:cubicBezTo>
                    <a:pt x="46" y="97"/>
                    <a:pt x="46" y="97"/>
                    <a:pt x="46" y="97"/>
                  </a:cubicBezTo>
                  <a:cubicBezTo>
                    <a:pt x="36" y="87"/>
                    <a:pt x="33" y="86"/>
                    <a:pt x="30" y="85"/>
                  </a:cubicBezTo>
                  <a:cubicBezTo>
                    <a:pt x="26" y="84"/>
                    <a:pt x="22" y="83"/>
                    <a:pt x="12" y="76"/>
                  </a:cubicBezTo>
                  <a:cubicBezTo>
                    <a:pt x="12" y="77"/>
                    <a:pt x="11" y="79"/>
                    <a:pt x="11" y="80"/>
                  </a:cubicBezTo>
                  <a:cubicBezTo>
                    <a:pt x="9" y="85"/>
                    <a:pt x="9" y="85"/>
                    <a:pt x="10" y="92"/>
                  </a:cubicBezTo>
                  <a:cubicBezTo>
                    <a:pt x="11" y="95"/>
                    <a:pt x="11" y="95"/>
                    <a:pt x="11" y="95"/>
                  </a:cubicBezTo>
                  <a:cubicBezTo>
                    <a:pt x="0" y="103"/>
                    <a:pt x="0" y="103"/>
                    <a:pt x="0" y="103"/>
                  </a:cubicBezTo>
                  <a:cubicBezTo>
                    <a:pt x="1" y="106"/>
                    <a:pt x="2" y="108"/>
                    <a:pt x="3" y="110"/>
                  </a:cubicBezTo>
                  <a:cubicBezTo>
                    <a:pt x="5" y="118"/>
                    <a:pt x="5" y="118"/>
                    <a:pt x="10" y="124"/>
                  </a:cubicBezTo>
                  <a:cubicBezTo>
                    <a:pt x="11" y="125"/>
                    <a:pt x="11" y="125"/>
                    <a:pt x="11" y="125"/>
                  </a:cubicBezTo>
                  <a:cubicBezTo>
                    <a:pt x="12" y="126"/>
                    <a:pt x="13" y="127"/>
                    <a:pt x="15" y="129"/>
                  </a:cubicBezTo>
                  <a:cubicBezTo>
                    <a:pt x="16" y="130"/>
                    <a:pt x="16" y="130"/>
                    <a:pt x="16" y="130"/>
                  </a:cubicBezTo>
                  <a:cubicBezTo>
                    <a:pt x="16" y="132"/>
                    <a:pt x="16" y="132"/>
                    <a:pt x="16" y="132"/>
                  </a:cubicBezTo>
                  <a:cubicBezTo>
                    <a:pt x="14" y="134"/>
                    <a:pt x="13" y="136"/>
                    <a:pt x="13" y="138"/>
                  </a:cubicBezTo>
                  <a:cubicBezTo>
                    <a:pt x="9" y="144"/>
                    <a:pt x="9" y="144"/>
                    <a:pt x="10" y="152"/>
                  </a:cubicBezTo>
                  <a:cubicBezTo>
                    <a:pt x="10" y="152"/>
                    <a:pt x="10" y="152"/>
                    <a:pt x="10" y="152"/>
                  </a:cubicBezTo>
                  <a:cubicBezTo>
                    <a:pt x="10" y="154"/>
                    <a:pt x="10" y="156"/>
                    <a:pt x="10" y="159"/>
                  </a:cubicBezTo>
                  <a:cubicBezTo>
                    <a:pt x="28" y="164"/>
                    <a:pt x="28" y="164"/>
                    <a:pt x="28" y="164"/>
                  </a:cubicBezTo>
                  <a:cubicBezTo>
                    <a:pt x="33" y="176"/>
                    <a:pt x="33" y="176"/>
                    <a:pt x="33" y="176"/>
                  </a:cubicBezTo>
                  <a:cubicBezTo>
                    <a:pt x="43" y="180"/>
                    <a:pt x="43" y="180"/>
                    <a:pt x="43" y="180"/>
                  </a:cubicBezTo>
                  <a:cubicBezTo>
                    <a:pt x="55" y="173"/>
                    <a:pt x="55" y="173"/>
                    <a:pt x="55" y="173"/>
                  </a:cubicBezTo>
                  <a:cubicBezTo>
                    <a:pt x="74" y="182"/>
                    <a:pt x="74" y="182"/>
                    <a:pt x="74" y="182"/>
                  </a:cubicBezTo>
                  <a:cubicBezTo>
                    <a:pt x="98" y="199"/>
                    <a:pt x="98" y="199"/>
                    <a:pt x="98" y="199"/>
                  </a:cubicBezTo>
                  <a:cubicBezTo>
                    <a:pt x="112" y="217"/>
                    <a:pt x="112" y="217"/>
                    <a:pt x="112" y="217"/>
                  </a:cubicBezTo>
                  <a:cubicBezTo>
                    <a:pt x="109" y="220"/>
                    <a:pt x="109" y="220"/>
                    <a:pt x="109" y="220"/>
                  </a:cubicBezTo>
                  <a:cubicBezTo>
                    <a:pt x="101" y="214"/>
                    <a:pt x="101" y="214"/>
                    <a:pt x="101" y="214"/>
                  </a:cubicBezTo>
                  <a:cubicBezTo>
                    <a:pt x="100" y="215"/>
                    <a:pt x="100" y="215"/>
                    <a:pt x="100" y="215"/>
                  </a:cubicBezTo>
                  <a:cubicBezTo>
                    <a:pt x="101" y="218"/>
                    <a:pt x="101" y="218"/>
                    <a:pt x="101" y="218"/>
                  </a:cubicBezTo>
                  <a:cubicBezTo>
                    <a:pt x="119" y="223"/>
                    <a:pt x="119" y="223"/>
                    <a:pt x="119" y="223"/>
                  </a:cubicBezTo>
                  <a:cubicBezTo>
                    <a:pt x="119" y="225"/>
                    <a:pt x="119" y="225"/>
                    <a:pt x="119" y="225"/>
                  </a:cubicBezTo>
                  <a:cubicBezTo>
                    <a:pt x="119" y="225"/>
                    <a:pt x="119" y="225"/>
                    <a:pt x="119" y="225"/>
                  </a:cubicBezTo>
                  <a:cubicBezTo>
                    <a:pt x="144" y="210"/>
                    <a:pt x="144" y="210"/>
                    <a:pt x="144" y="210"/>
                  </a:cubicBezTo>
                  <a:cubicBezTo>
                    <a:pt x="173" y="188"/>
                    <a:pt x="173" y="188"/>
                    <a:pt x="173" y="188"/>
                  </a:cubicBezTo>
                  <a:cubicBezTo>
                    <a:pt x="204" y="187"/>
                    <a:pt x="204" y="187"/>
                    <a:pt x="204" y="187"/>
                  </a:cubicBezTo>
                  <a:cubicBezTo>
                    <a:pt x="212" y="189"/>
                    <a:pt x="214" y="194"/>
                    <a:pt x="229" y="183"/>
                  </a:cubicBezTo>
                  <a:cubicBezTo>
                    <a:pt x="244" y="193"/>
                    <a:pt x="244" y="193"/>
                    <a:pt x="244" y="193"/>
                  </a:cubicBezTo>
                  <a:cubicBezTo>
                    <a:pt x="254" y="213"/>
                    <a:pt x="254" y="213"/>
                    <a:pt x="254" y="213"/>
                  </a:cubicBezTo>
                  <a:cubicBezTo>
                    <a:pt x="259" y="240"/>
                    <a:pt x="259" y="240"/>
                    <a:pt x="259" y="240"/>
                  </a:cubicBezTo>
                  <a:cubicBezTo>
                    <a:pt x="281" y="241"/>
                    <a:pt x="281" y="241"/>
                    <a:pt x="281" y="241"/>
                  </a:cubicBezTo>
                  <a:cubicBezTo>
                    <a:pt x="296" y="235"/>
                    <a:pt x="296" y="235"/>
                    <a:pt x="296" y="235"/>
                  </a:cubicBezTo>
                  <a:cubicBezTo>
                    <a:pt x="307" y="243"/>
                    <a:pt x="305" y="240"/>
                    <a:pt x="307" y="248"/>
                  </a:cubicBezTo>
                  <a:cubicBezTo>
                    <a:pt x="297" y="255"/>
                    <a:pt x="299" y="254"/>
                    <a:pt x="288" y="260"/>
                  </a:cubicBezTo>
                  <a:cubicBezTo>
                    <a:pt x="283" y="279"/>
                    <a:pt x="283" y="279"/>
                    <a:pt x="283" y="279"/>
                  </a:cubicBezTo>
                  <a:cubicBezTo>
                    <a:pt x="277" y="280"/>
                    <a:pt x="277" y="280"/>
                    <a:pt x="277" y="280"/>
                  </a:cubicBezTo>
                  <a:cubicBezTo>
                    <a:pt x="277" y="261"/>
                    <a:pt x="276" y="268"/>
                    <a:pt x="284" y="250"/>
                  </a:cubicBezTo>
                  <a:cubicBezTo>
                    <a:pt x="279" y="248"/>
                    <a:pt x="279" y="248"/>
                    <a:pt x="279" y="248"/>
                  </a:cubicBezTo>
                  <a:cubicBezTo>
                    <a:pt x="256" y="248"/>
                    <a:pt x="256" y="248"/>
                    <a:pt x="256" y="248"/>
                  </a:cubicBezTo>
                  <a:cubicBezTo>
                    <a:pt x="234" y="248"/>
                    <a:pt x="244" y="247"/>
                    <a:pt x="221" y="252"/>
                  </a:cubicBezTo>
                  <a:cubicBezTo>
                    <a:pt x="220" y="254"/>
                    <a:pt x="211" y="252"/>
                    <a:pt x="210" y="254"/>
                  </a:cubicBezTo>
                  <a:cubicBezTo>
                    <a:pt x="199" y="270"/>
                    <a:pt x="195" y="274"/>
                    <a:pt x="221" y="283"/>
                  </a:cubicBezTo>
                  <a:cubicBezTo>
                    <a:pt x="218" y="292"/>
                    <a:pt x="218" y="292"/>
                    <a:pt x="218" y="292"/>
                  </a:cubicBezTo>
                  <a:cubicBezTo>
                    <a:pt x="207" y="285"/>
                    <a:pt x="213" y="287"/>
                    <a:pt x="195" y="287"/>
                  </a:cubicBezTo>
                  <a:cubicBezTo>
                    <a:pt x="184" y="288"/>
                    <a:pt x="184" y="288"/>
                    <a:pt x="184" y="288"/>
                  </a:cubicBezTo>
                  <a:cubicBezTo>
                    <a:pt x="184" y="297"/>
                    <a:pt x="184" y="297"/>
                    <a:pt x="184" y="297"/>
                  </a:cubicBezTo>
                  <a:cubicBezTo>
                    <a:pt x="196" y="297"/>
                    <a:pt x="196" y="297"/>
                    <a:pt x="196" y="297"/>
                  </a:cubicBezTo>
                  <a:cubicBezTo>
                    <a:pt x="207" y="303"/>
                    <a:pt x="207" y="303"/>
                    <a:pt x="207" y="303"/>
                  </a:cubicBezTo>
                  <a:cubicBezTo>
                    <a:pt x="214" y="311"/>
                    <a:pt x="214" y="311"/>
                    <a:pt x="214" y="311"/>
                  </a:cubicBezTo>
                  <a:cubicBezTo>
                    <a:pt x="232" y="327"/>
                    <a:pt x="232" y="327"/>
                    <a:pt x="232" y="327"/>
                  </a:cubicBezTo>
                  <a:cubicBezTo>
                    <a:pt x="234" y="342"/>
                    <a:pt x="234" y="342"/>
                    <a:pt x="234" y="342"/>
                  </a:cubicBezTo>
                  <a:cubicBezTo>
                    <a:pt x="244" y="340"/>
                    <a:pt x="243" y="339"/>
                    <a:pt x="252" y="343"/>
                  </a:cubicBezTo>
                  <a:cubicBezTo>
                    <a:pt x="266" y="350"/>
                    <a:pt x="269" y="347"/>
                    <a:pt x="286" y="345"/>
                  </a:cubicBezTo>
                  <a:cubicBezTo>
                    <a:pt x="289" y="352"/>
                    <a:pt x="289" y="352"/>
                    <a:pt x="289" y="352"/>
                  </a:cubicBezTo>
                  <a:cubicBezTo>
                    <a:pt x="289" y="368"/>
                    <a:pt x="289" y="368"/>
                    <a:pt x="289" y="368"/>
                  </a:cubicBezTo>
                  <a:cubicBezTo>
                    <a:pt x="291" y="382"/>
                    <a:pt x="291" y="382"/>
                    <a:pt x="291" y="382"/>
                  </a:cubicBezTo>
                  <a:cubicBezTo>
                    <a:pt x="304" y="374"/>
                    <a:pt x="304" y="374"/>
                    <a:pt x="304" y="374"/>
                  </a:cubicBezTo>
                  <a:cubicBezTo>
                    <a:pt x="310" y="366"/>
                    <a:pt x="310" y="366"/>
                    <a:pt x="310" y="366"/>
                  </a:cubicBezTo>
                  <a:cubicBezTo>
                    <a:pt x="330" y="358"/>
                    <a:pt x="330" y="358"/>
                    <a:pt x="330" y="358"/>
                  </a:cubicBezTo>
                  <a:cubicBezTo>
                    <a:pt x="353" y="361"/>
                    <a:pt x="353" y="361"/>
                    <a:pt x="353" y="361"/>
                  </a:cubicBezTo>
                  <a:cubicBezTo>
                    <a:pt x="354" y="361"/>
                    <a:pt x="382" y="379"/>
                    <a:pt x="385" y="383"/>
                  </a:cubicBezTo>
                  <a:cubicBezTo>
                    <a:pt x="389" y="387"/>
                    <a:pt x="394" y="394"/>
                    <a:pt x="394" y="394"/>
                  </a:cubicBezTo>
                  <a:cubicBezTo>
                    <a:pt x="409" y="390"/>
                    <a:pt x="409" y="390"/>
                    <a:pt x="409" y="390"/>
                  </a:cubicBezTo>
                  <a:cubicBezTo>
                    <a:pt x="411" y="388"/>
                    <a:pt x="411" y="388"/>
                    <a:pt x="411" y="388"/>
                  </a:cubicBezTo>
                  <a:cubicBezTo>
                    <a:pt x="411" y="368"/>
                    <a:pt x="411" y="368"/>
                    <a:pt x="411" y="368"/>
                  </a:cubicBezTo>
                  <a:cubicBezTo>
                    <a:pt x="359" y="245"/>
                    <a:pt x="359" y="245"/>
                    <a:pt x="359" y="245"/>
                  </a:cubicBezTo>
                  <a:cubicBezTo>
                    <a:pt x="411" y="222"/>
                    <a:pt x="411" y="222"/>
                    <a:pt x="411" y="222"/>
                  </a:cubicBezTo>
                  <a:lnTo>
                    <a:pt x="411" y="4"/>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4" name="Freeform 224"/>
            <p:cNvSpPr>
              <a:spLocks/>
            </p:cNvSpPr>
            <p:nvPr/>
          </p:nvSpPr>
          <p:spPr bwMode="auto">
            <a:xfrm>
              <a:off x="5468164" y="2869293"/>
              <a:ext cx="1550988" cy="1074736"/>
            </a:xfrm>
            <a:custGeom>
              <a:avLst/>
              <a:gdLst>
                <a:gd name="T0" fmla="*/ 403 w 487"/>
                <a:gd name="T1" fmla="*/ 271 h 337"/>
                <a:gd name="T2" fmla="*/ 348 w 487"/>
                <a:gd name="T3" fmla="*/ 250 h 337"/>
                <a:gd name="T4" fmla="*/ 390 w 487"/>
                <a:gd name="T5" fmla="*/ 230 h 337"/>
                <a:gd name="T6" fmla="*/ 429 w 487"/>
                <a:gd name="T7" fmla="*/ 190 h 337"/>
                <a:gd name="T8" fmla="*/ 452 w 487"/>
                <a:gd name="T9" fmla="*/ 171 h 337"/>
                <a:gd name="T10" fmla="*/ 453 w 487"/>
                <a:gd name="T11" fmla="*/ 143 h 337"/>
                <a:gd name="T12" fmla="*/ 487 w 487"/>
                <a:gd name="T13" fmla="*/ 122 h 337"/>
                <a:gd name="T14" fmla="*/ 470 w 487"/>
                <a:gd name="T15" fmla="*/ 83 h 337"/>
                <a:gd name="T16" fmla="*/ 466 w 487"/>
                <a:gd name="T17" fmla="*/ 72 h 337"/>
                <a:gd name="T18" fmla="*/ 453 w 487"/>
                <a:gd name="T19" fmla="*/ 56 h 337"/>
                <a:gd name="T20" fmla="*/ 433 w 487"/>
                <a:gd name="T21" fmla="*/ 54 h 337"/>
                <a:gd name="T22" fmla="*/ 389 w 487"/>
                <a:gd name="T23" fmla="*/ 52 h 337"/>
                <a:gd name="T24" fmla="*/ 362 w 487"/>
                <a:gd name="T25" fmla="*/ 62 h 337"/>
                <a:gd name="T26" fmla="*/ 340 w 487"/>
                <a:gd name="T27" fmla="*/ 67 h 337"/>
                <a:gd name="T28" fmla="*/ 301 w 487"/>
                <a:gd name="T29" fmla="*/ 38 h 337"/>
                <a:gd name="T30" fmla="*/ 280 w 487"/>
                <a:gd name="T31" fmla="*/ 25 h 337"/>
                <a:gd name="T32" fmla="*/ 261 w 487"/>
                <a:gd name="T33" fmla="*/ 4 h 337"/>
                <a:gd name="T34" fmla="*/ 225 w 487"/>
                <a:gd name="T35" fmla="*/ 28 h 337"/>
                <a:gd name="T36" fmla="*/ 189 w 487"/>
                <a:gd name="T37" fmla="*/ 55 h 337"/>
                <a:gd name="T38" fmla="*/ 176 w 487"/>
                <a:gd name="T39" fmla="*/ 69 h 337"/>
                <a:gd name="T40" fmla="*/ 146 w 487"/>
                <a:gd name="T41" fmla="*/ 75 h 337"/>
                <a:gd name="T42" fmla="*/ 117 w 487"/>
                <a:gd name="T43" fmla="*/ 81 h 337"/>
                <a:gd name="T44" fmla="*/ 59 w 487"/>
                <a:gd name="T45" fmla="*/ 80 h 337"/>
                <a:gd name="T46" fmla="*/ 28 w 487"/>
                <a:gd name="T47" fmla="*/ 91 h 337"/>
                <a:gd name="T48" fmla="*/ 16 w 487"/>
                <a:gd name="T49" fmla="*/ 104 h 337"/>
                <a:gd name="T50" fmla="*/ 27 w 487"/>
                <a:gd name="T51" fmla="*/ 124 h 337"/>
                <a:gd name="T52" fmla="*/ 37 w 487"/>
                <a:gd name="T53" fmla="*/ 151 h 337"/>
                <a:gd name="T54" fmla="*/ 26 w 487"/>
                <a:gd name="T55" fmla="*/ 164 h 337"/>
                <a:gd name="T56" fmla="*/ 11 w 487"/>
                <a:gd name="T57" fmla="*/ 199 h 337"/>
                <a:gd name="T58" fmla="*/ 13 w 487"/>
                <a:gd name="T59" fmla="*/ 219 h 337"/>
                <a:gd name="T60" fmla="*/ 5 w 487"/>
                <a:gd name="T61" fmla="*/ 222 h 337"/>
                <a:gd name="T62" fmla="*/ 1 w 487"/>
                <a:gd name="T63" fmla="*/ 236 h 337"/>
                <a:gd name="T64" fmla="*/ 1 w 487"/>
                <a:gd name="T65" fmla="*/ 242 h 337"/>
                <a:gd name="T66" fmla="*/ 9 w 487"/>
                <a:gd name="T67" fmla="*/ 251 h 337"/>
                <a:gd name="T68" fmla="*/ 27 w 487"/>
                <a:gd name="T69" fmla="*/ 256 h 337"/>
                <a:gd name="T70" fmla="*/ 55 w 487"/>
                <a:gd name="T71" fmla="*/ 255 h 337"/>
                <a:gd name="T72" fmla="*/ 110 w 487"/>
                <a:gd name="T73" fmla="*/ 240 h 337"/>
                <a:gd name="T74" fmla="*/ 124 w 487"/>
                <a:gd name="T75" fmla="*/ 224 h 337"/>
                <a:gd name="T76" fmla="*/ 131 w 487"/>
                <a:gd name="T77" fmla="*/ 217 h 337"/>
                <a:gd name="T78" fmla="*/ 142 w 487"/>
                <a:gd name="T79" fmla="*/ 215 h 337"/>
                <a:gd name="T80" fmla="*/ 149 w 487"/>
                <a:gd name="T81" fmla="*/ 209 h 337"/>
                <a:gd name="T82" fmla="*/ 162 w 487"/>
                <a:gd name="T83" fmla="*/ 209 h 337"/>
                <a:gd name="T84" fmla="*/ 176 w 487"/>
                <a:gd name="T85" fmla="*/ 211 h 337"/>
                <a:gd name="T86" fmla="*/ 194 w 487"/>
                <a:gd name="T87" fmla="*/ 217 h 337"/>
                <a:gd name="T88" fmla="*/ 209 w 487"/>
                <a:gd name="T89" fmla="*/ 225 h 337"/>
                <a:gd name="T90" fmla="*/ 214 w 487"/>
                <a:gd name="T91" fmla="*/ 239 h 337"/>
                <a:gd name="T92" fmla="*/ 226 w 487"/>
                <a:gd name="T93" fmla="*/ 250 h 337"/>
                <a:gd name="T94" fmla="*/ 233 w 487"/>
                <a:gd name="T95" fmla="*/ 256 h 337"/>
                <a:gd name="T96" fmla="*/ 243 w 487"/>
                <a:gd name="T97" fmla="*/ 268 h 337"/>
                <a:gd name="T98" fmla="*/ 252 w 487"/>
                <a:gd name="T99" fmla="*/ 275 h 337"/>
                <a:gd name="T100" fmla="*/ 234 w 487"/>
                <a:gd name="T101" fmla="*/ 283 h 337"/>
                <a:gd name="T102" fmla="*/ 229 w 487"/>
                <a:gd name="T103" fmla="*/ 283 h 337"/>
                <a:gd name="T104" fmla="*/ 220 w 487"/>
                <a:gd name="T105" fmla="*/ 286 h 337"/>
                <a:gd name="T106" fmla="*/ 219 w 487"/>
                <a:gd name="T107" fmla="*/ 290 h 337"/>
                <a:gd name="T108" fmla="*/ 217 w 487"/>
                <a:gd name="T109" fmla="*/ 306 h 337"/>
                <a:gd name="T110" fmla="*/ 213 w 487"/>
                <a:gd name="T111" fmla="*/ 318 h 337"/>
                <a:gd name="T112" fmla="*/ 209 w 487"/>
                <a:gd name="T113" fmla="*/ 328 h 337"/>
                <a:gd name="T114" fmla="*/ 248 w 487"/>
                <a:gd name="T115" fmla="*/ 322 h 337"/>
                <a:gd name="T116" fmla="*/ 308 w 487"/>
                <a:gd name="T117" fmla="*/ 248 h 337"/>
                <a:gd name="T118" fmla="*/ 345 w 487"/>
                <a:gd name="T119" fmla="*/ 274 h 337"/>
                <a:gd name="T120" fmla="*/ 367 w 487"/>
                <a:gd name="T121" fmla="*/ 323 h 337"/>
                <a:gd name="T122" fmla="*/ 411 w 487"/>
                <a:gd name="T123" fmla="*/ 282 h 3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87" h="337">
                  <a:moveTo>
                    <a:pt x="436" y="262"/>
                  </a:moveTo>
                  <a:cubicBezTo>
                    <a:pt x="436" y="257"/>
                    <a:pt x="436" y="257"/>
                    <a:pt x="436" y="257"/>
                  </a:cubicBezTo>
                  <a:cubicBezTo>
                    <a:pt x="436" y="257"/>
                    <a:pt x="436" y="257"/>
                    <a:pt x="436" y="257"/>
                  </a:cubicBezTo>
                  <a:cubicBezTo>
                    <a:pt x="436" y="257"/>
                    <a:pt x="436" y="255"/>
                    <a:pt x="438" y="253"/>
                  </a:cubicBezTo>
                  <a:cubicBezTo>
                    <a:pt x="437" y="252"/>
                    <a:pt x="437" y="252"/>
                    <a:pt x="436" y="252"/>
                  </a:cubicBezTo>
                  <a:cubicBezTo>
                    <a:pt x="433" y="252"/>
                    <a:pt x="425" y="261"/>
                    <a:pt x="425" y="261"/>
                  </a:cubicBezTo>
                  <a:cubicBezTo>
                    <a:pt x="416" y="262"/>
                    <a:pt x="416" y="262"/>
                    <a:pt x="416" y="262"/>
                  </a:cubicBezTo>
                  <a:cubicBezTo>
                    <a:pt x="416" y="262"/>
                    <a:pt x="412" y="268"/>
                    <a:pt x="411" y="269"/>
                  </a:cubicBezTo>
                  <a:cubicBezTo>
                    <a:pt x="410" y="269"/>
                    <a:pt x="405" y="271"/>
                    <a:pt x="403" y="271"/>
                  </a:cubicBezTo>
                  <a:cubicBezTo>
                    <a:pt x="401" y="270"/>
                    <a:pt x="403" y="279"/>
                    <a:pt x="398" y="269"/>
                  </a:cubicBezTo>
                  <a:cubicBezTo>
                    <a:pt x="392" y="258"/>
                    <a:pt x="390" y="258"/>
                    <a:pt x="390" y="258"/>
                  </a:cubicBezTo>
                  <a:cubicBezTo>
                    <a:pt x="384" y="258"/>
                    <a:pt x="384" y="258"/>
                    <a:pt x="384" y="258"/>
                  </a:cubicBezTo>
                  <a:cubicBezTo>
                    <a:pt x="384" y="258"/>
                    <a:pt x="379" y="260"/>
                    <a:pt x="379" y="259"/>
                  </a:cubicBezTo>
                  <a:cubicBezTo>
                    <a:pt x="378" y="257"/>
                    <a:pt x="376" y="253"/>
                    <a:pt x="376" y="253"/>
                  </a:cubicBezTo>
                  <a:cubicBezTo>
                    <a:pt x="368" y="253"/>
                    <a:pt x="368" y="253"/>
                    <a:pt x="368" y="253"/>
                  </a:cubicBezTo>
                  <a:cubicBezTo>
                    <a:pt x="365" y="254"/>
                    <a:pt x="365" y="254"/>
                    <a:pt x="365" y="254"/>
                  </a:cubicBezTo>
                  <a:cubicBezTo>
                    <a:pt x="353" y="254"/>
                    <a:pt x="353" y="254"/>
                    <a:pt x="353" y="254"/>
                  </a:cubicBezTo>
                  <a:cubicBezTo>
                    <a:pt x="348" y="250"/>
                    <a:pt x="348" y="250"/>
                    <a:pt x="348" y="250"/>
                  </a:cubicBezTo>
                  <a:cubicBezTo>
                    <a:pt x="355" y="247"/>
                    <a:pt x="355" y="247"/>
                    <a:pt x="355" y="247"/>
                  </a:cubicBezTo>
                  <a:cubicBezTo>
                    <a:pt x="355" y="247"/>
                    <a:pt x="357" y="250"/>
                    <a:pt x="358" y="249"/>
                  </a:cubicBezTo>
                  <a:cubicBezTo>
                    <a:pt x="359" y="249"/>
                    <a:pt x="358" y="246"/>
                    <a:pt x="360" y="245"/>
                  </a:cubicBezTo>
                  <a:cubicBezTo>
                    <a:pt x="362" y="244"/>
                    <a:pt x="364" y="242"/>
                    <a:pt x="367" y="244"/>
                  </a:cubicBezTo>
                  <a:cubicBezTo>
                    <a:pt x="369" y="245"/>
                    <a:pt x="367" y="249"/>
                    <a:pt x="371" y="246"/>
                  </a:cubicBezTo>
                  <a:cubicBezTo>
                    <a:pt x="375" y="243"/>
                    <a:pt x="379" y="244"/>
                    <a:pt x="379" y="244"/>
                  </a:cubicBezTo>
                  <a:cubicBezTo>
                    <a:pt x="383" y="236"/>
                    <a:pt x="383" y="236"/>
                    <a:pt x="383" y="236"/>
                  </a:cubicBezTo>
                  <a:cubicBezTo>
                    <a:pt x="387" y="228"/>
                    <a:pt x="387" y="228"/>
                    <a:pt x="387" y="228"/>
                  </a:cubicBezTo>
                  <a:cubicBezTo>
                    <a:pt x="387" y="228"/>
                    <a:pt x="388" y="230"/>
                    <a:pt x="390" y="230"/>
                  </a:cubicBezTo>
                  <a:cubicBezTo>
                    <a:pt x="393" y="230"/>
                    <a:pt x="398" y="220"/>
                    <a:pt x="398" y="220"/>
                  </a:cubicBezTo>
                  <a:cubicBezTo>
                    <a:pt x="398" y="220"/>
                    <a:pt x="398" y="218"/>
                    <a:pt x="399" y="216"/>
                  </a:cubicBezTo>
                  <a:cubicBezTo>
                    <a:pt x="397" y="216"/>
                    <a:pt x="397" y="216"/>
                    <a:pt x="397" y="216"/>
                  </a:cubicBezTo>
                  <a:cubicBezTo>
                    <a:pt x="397" y="214"/>
                    <a:pt x="397" y="214"/>
                    <a:pt x="397" y="214"/>
                  </a:cubicBezTo>
                  <a:cubicBezTo>
                    <a:pt x="397" y="211"/>
                    <a:pt x="398" y="209"/>
                    <a:pt x="400" y="208"/>
                  </a:cubicBezTo>
                  <a:cubicBezTo>
                    <a:pt x="413" y="204"/>
                    <a:pt x="413" y="204"/>
                    <a:pt x="413" y="204"/>
                  </a:cubicBezTo>
                  <a:cubicBezTo>
                    <a:pt x="420" y="200"/>
                    <a:pt x="420" y="200"/>
                    <a:pt x="420" y="200"/>
                  </a:cubicBezTo>
                  <a:cubicBezTo>
                    <a:pt x="421" y="198"/>
                    <a:pt x="425" y="193"/>
                    <a:pt x="427" y="193"/>
                  </a:cubicBezTo>
                  <a:cubicBezTo>
                    <a:pt x="428" y="192"/>
                    <a:pt x="428" y="191"/>
                    <a:pt x="429" y="190"/>
                  </a:cubicBezTo>
                  <a:cubicBezTo>
                    <a:pt x="430" y="189"/>
                    <a:pt x="430" y="188"/>
                    <a:pt x="431" y="187"/>
                  </a:cubicBezTo>
                  <a:cubicBezTo>
                    <a:pt x="433" y="183"/>
                    <a:pt x="435" y="180"/>
                    <a:pt x="435" y="180"/>
                  </a:cubicBezTo>
                  <a:cubicBezTo>
                    <a:pt x="436" y="180"/>
                    <a:pt x="436" y="180"/>
                    <a:pt x="436" y="180"/>
                  </a:cubicBezTo>
                  <a:cubicBezTo>
                    <a:pt x="436" y="180"/>
                    <a:pt x="436" y="180"/>
                    <a:pt x="436" y="180"/>
                  </a:cubicBezTo>
                  <a:cubicBezTo>
                    <a:pt x="439" y="179"/>
                    <a:pt x="441" y="178"/>
                    <a:pt x="443" y="178"/>
                  </a:cubicBezTo>
                  <a:cubicBezTo>
                    <a:pt x="442" y="177"/>
                    <a:pt x="441" y="175"/>
                    <a:pt x="442" y="174"/>
                  </a:cubicBezTo>
                  <a:cubicBezTo>
                    <a:pt x="443" y="172"/>
                    <a:pt x="446" y="171"/>
                    <a:pt x="446" y="171"/>
                  </a:cubicBezTo>
                  <a:cubicBezTo>
                    <a:pt x="449" y="171"/>
                    <a:pt x="449" y="171"/>
                    <a:pt x="449" y="171"/>
                  </a:cubicBezTo>
                  <a:cubicBezTo>
                    <a:pt x="451" y="171"/>
                    <a:pt x="451" y="171"/>
                    <a:pt x="452" y="171"/>
                  </a:cubicBezTo>
                  <a:cubicBezTo>
                    <a:pt x="452" y="170"/>
                    <a:pt x="452" y="170"/>
                    <a:pt x="453" y="169"/>
                  </a:cubicBezTo>
                  <a:cubicBezTo>
                    <a:pt x="453" y="169"/>
                    <a:pt x="453" y="168"/>
                    <a:pt x="453" y="167"/>
                  </a:cubicBezTo>
                  <a:cubicBezTo>
                    <a:pt x="455" y="165"/>
                    <a:pt x="455" y="163"/>
                    <a:pt x="455" y="163"/>
                  </a:cubicBezTo>
                  <a:cubicBezTo>
                    <a:pt x="455" y="162"/>
                    <a:pt x="454" y="160"/>
                    <a:pt x="453" y="159"/>
                  </a:cubicBezTo>
                  <a:cubicBezTo>
                    <a:pt x="451" y="156"/>
                    <a:pt x="451" y="155"/>
                    <a:pt x="450" y="153"/>
                  </a:cubicBezTo>
                  <a:cubicBezTo>
                    <a:pt x="449" y="151"/>
                    <a:pt x="451" y="146"/>
                    <a:pt x="451" y="145"/>
                  </a:cubicBezTo>
                  <a:cubicBezTo>
                    <a:pt x="451" y="145"/>
                    <a:pt x="451" y="145"/>
                    <a:pt x="451" y="145"/>
                  </a:cubicBezTo>
                  <a:cubicBezTo>
                    <a:pt x="451" y="145"/>
                    <a:pt x="451" y="145"/>
                    <a:pt x="451" y="145"/>
                  </a:cubicBezTo>
                  <a:cubicBezTo>
                    <a:pt x="452" y="144"/>
                    <a:pt x="452" y="144"/>
                    <a:pt x="453" y="143"/>
                  </a:cubicBezTo>
                  <a:cubicBezTo>
                    <a:pt x="454" y="143"/>
                    <a:pt x="455" y="142"/>
                    <a:pt x="456" y="142"/>
                  </a:cubicBezTo>
                  <a:cubicBezTo>
                    <a:pt x="457" y="141"/>
                    <a:pt x="458" y="139"/>
                    <a:pt x="460" y="136"/>
                  </a:cubicBezTo>
                  <a:cubicBezTo>
                    <a:pt x="461" y="132"/>
                    <a:pt x="461" y="132"/>
                    <a:pt x="461" y="132"/>
                  </a:cubicBezTo>
                  <a:cubicBezTo>
                    <a:pt x="461" y="132"/>
                    <a:pt x="461" y="132"/>
                    <a:pt x="461" y="132"/>
                  </a:cubicBezTo>
                  <a:cubicBezTo>
                    <a:pt x="462" y="131"/>
                    <a:pt x="465" y="129"/>
                    <a:pt x="467" y="128"/>
                  </a:cubicBezTo>
                  <a:cubicBezTo>
                    <a:pt x="467" y="128"/>
                    <a:pt x="471" y="126"/>
                    <a:pt x="473" y="126"/>
                  </a:cubicBezTo>
                  <a:cubicBezTo>
                    <a:pt x="480" y="123"/>
                    <a:pt x="481" y="122"/>
                    <a:pt x="482" y="122"/>
                  </a:cubicBezTo>
                  <a:cubicBezTo>
                    <a:pt x="485" y="122"/>
                    <a:pt x="485" y="122"/>
                    <a:pt x="485" y="122"/>
                  </a:cubicBezTo>
                  <a:cubicBezTo>
                    <a:pt x="485" y="122"/>
                    <a:pt x="486" y="122"/>
                    <a:pt x="487" y="122"/>
                  </a:cubicBezTo>
                  <a:cubicBezTo>
                    <a:pt x="487" y="122"/>
                    <a:pt x="487" y="122"/>
                    <a:pt x="487" y="122"/>
                  </a:cubicBezTo>
                  <a:cubicBezTo>
                    <a:pt x="484" y="119"/>
                    <a:pt x="483" y="117"/>
                    <a:pt x="482" y="115"/>
                  </a:cubicBezTo>
                  <a:cubicBezTo>
                    <a:pt x="482" y="113"/>
                    <a:pt x="482" y="106"/>
                    <a:pt x="482" y="104"/>
                  </a:cubicBezTo>
                  <a:cubicBezTo>
                    <a:pt x="482" y="104"/>
                    <a:pt x="482" y="104"/>
                    <a:pt x="483" y="104"/>
                  </a:cubicBezTo>
                  <a:cubicBezTo>
                    <a:pt x="481" y="104"/>
                    <a:pt x="480" y="103"/>
                    <a:pt x="479" y="102"/>
                  </a:cubicBezTo>
                  <a:cubicBezTo>
                    <a:pt x="478" y="100"/>
                    <a:pt x="478" y="99"/>
                    <a:pt x="479" y="98"/>
                  </a:cubicBezTo>
                  <a:cubicBezTo>
                    <a:pt x="477" y="97"/>
                    <a:pt x="474" y="95"/>
                    <a:pt x="473" y="94"/>
                  </a:cubicBezTo>
                  <a:cubicBezTo>
                    <a:pt x="469" y="95"/>
                    <a:pt x="469" y="95"/>
                    <a:pt x="469" y="95"/>
                  </a:cubicBezTo>
                  <a:cubicBezTo>
                    <a:pt x="470" y="83"/>
                    <a:pt x="470" y="83"/>
                    <a:pt x="470" y="83"/>
                  </a:cubicBezTo>
                  <a:cubicBezTo>
                    <a:pt x="470" y="83"/>
                    <a:pt x="470" y="83"/>
                    <a:pt x="470" y="83"/>
                  </a:cubicBezTo>
                  <a:cubicBezTo>
                    <a:pt x="470" y="83"/>
                    <a:pt x="471" y="81"/>
                    <a:pt x="472" y="80"/>
                  </a:cubicBezTo>
                  <a:cubicBezTo>
                    <a:pt x="471" y="80"/>
                    <a:pt x="469" y="81"/>
                    <a:pt x="469" y="81"/>
                  </a:cubicBezTo>
                  <a:cubicBezTo>
                    <a:pt x="469" y="81"/>
                    <a:pt x="469" y="81"/>
                    <a:pt x="469" y="81"/>
                  </a:cubicBezTo>
                  <a:cubicBezTo>
                    <a:pt x="469" y="79"/>
                    <a:pt x="469" y="79"/>
                    <a:pt x="469" y="79"/>
                  </a:cubicBezTo>
                  <a:cubicBezTo>
                    <a:pt x="469" y="81"/>
                    <a:pt x="469" y="81"/>
                    <a:pt x="469" y="81"/>
                  </a:cubicBezTo>
                  <a:cubicBezTo>
                    <a:pt x="468" y="81"/>
                    <a:pt x="465" y="80"/>
                    <a:pt x="464" y="79"/>
                  </a:cubicBezTo>
                  <a:cubicBezTo>
                    <a:pt x="463" y="78"/>
                    <a:pt x="463" y="77"/>
                    <a:pt x="463" y="76"/>
                  </a:cubicBezTo>
                  <a:cubicBezTo>
                    <a:pt x="464" y="74"/>
                    <a:pt x="465" y="73"/>
                    <a:pt x="466" y="72"/>
                  </a:cubicBezTo>
                  <a:cubicBezTo>
                    <a:pt x="467" y="71"/>
                    <a:pt x="467" y="71"/>
                    <a:pt x="468" y="70"/>
                  </a:cubicBezTo>
                  <a:cubicBezTo>
                    <a:pt x="469" y="69"/>
                    <a:pt x="470" y="68"/>
                    <a:pt x="470" y="68"/>
                  </a:cubicBezTo>
                  <a:cubicBezTo>
                    <a:pt x="470" y="63"/>
                    <a:pt x="470" y="63"/>
                    <a:pt x="470" y="63"/>
                  </a:cubicBezTo>
                  <a:cubicBezTo>
                    <a:pt x="470" y="62"/>
                    <a:pt x="469" y="61"/>
                    <a:pt x="469" y="60"/>
                  </a:cubicBezTo>
                  <a:cubicBezTo>
                    <a:pt x="469" y="60"/>
                    <a:pt x="466" y="54"/>
                    <a:pt x="465" y="51"/>
                  </a:cubicBezTo>
                  <a:cubicBezTo>
                    <a:pt x="464" y="51"/>
                    <a:pt x="464" y="51"/>
                    <a:pt x="463" y="51"/>
                  </a:cubicBezTo>
                  <a:cubicBezTo>
                    <a:pt x="462" y="53"/>
                    <a:pt x="461" y="55"/>
                    <a:pt x="461" y="55"/>
                  </a:cubicBezTo>
                  <a:cubicBezTo>
                    <a:pt x="461" y="57"/>
                    <a:pt x="461" y="57"/>
                    <a:pt x="461" y="57"/>
                  </a:cubicBezTo>
                  <a:cubicBezTo>
                    <a:pt x="453" y="56"/>
                    <a:pt x="453" y="56"/>
                    <a:pt x="453" y="56"/>
                  </a:cubicBezTo>
                  <a:cubicBezTo>
                    <a:pt x="450" y="53"/>
                    <a:pt x="450" y="53"/>
                    <a:pt x="450" y="53"/>
                  </a:cubicBezTo>
                  <a:cubicBezTo>
                    <a:pt x="445" y="52"/>
                    <a:pt x="445" y="52"/>
                    <a:pt x="445" y="52"/>
                  </a:cubicBezTo>
                  <a:cubicBezTo>
                    <a:pt x="445" y="52"/>
                    <a:pt x="444" y="53"/>
                    <a:pt x="444" y="53"/>
                  </a:cubicBezTo>
                  <a:cubicBezTo>
                    <a:pt x="443" y="54"/>
                    <a:pt x="443" y="54"/>
                    <a:pt x="443" y="54"/>
                  </a:cubicBezTo>
                  <a:cubicBezTo>
                    <a:pt x="442" y="54"/>
                    <a:pt x="442" y="54"/>
                    <a:pt x="442" y="54"/>
                  </a:cubicBezTo>
                  <a:cubicBezTo>
                    <a:pt x="441" y="54"/>
                    <a:pt x="440" y="53"/>
                    <a:pt x="437" y="51"/>
                  </a:cubicBezTo>
                  <a:cubicBezTo>
                    <a:pt x="436" y="53"/>
                    <a:pt x="435" y="54"/>
                    <a:pt x="434" y="54"/>
                  </a:cubicBezTo>
                  <a:cubicBezTo>
                    <a:pt x="433" y="54"/>
                    <a:pt x="433" y="54"/>
                    <a:pt x="433" y="54"/>
                  </a:cubicBezTo>
                  <a:cubicBezTo>
                    <a:pt x="433" y="54"/>
                    <a:pt x="433" y="54"/>
                    <a:pt x="433" y="54"/>
                  </a:cubicBezTo>
                  <a:cubicBezTo>
                    <a:pt x="431" y="54"/>
                    <a:pt x="429" y="54"/>
                    <a:pt x="426" y="53"/>
                  </a:cubicBezTo>
                  <a:cubicBezTo>
                    <a:pt x="420" y="54"/>
                    <a:pt x="420" y="54"/>
                    <a:pt x="420" y="54"/>
                  </a:cubicBezTo>
                  <a:cubicBezTo>
                    <a:pt x="414" y="55"/>
                    <a:pt x="414" y="55"/>
                    <a:pt x="414" y="55"/>
                  </a:cubicBezTo>
                  <a:cubicBezTo>
                    <a:pt x="410" y="53"/>
                    <a:pt x="410" y="53"/>
                    <a:pt x="410" y="53"/>
                  </a:cubicBezTo>
                  <a:cubicBezTo>
                    <a:pt x="411" y="57"/>
                    <a:pt x="411" y="57"/>
                    <a:pt x="411" y="57"/>
                  </a:cubicBezTo>
                  <a:cubicBezTo>
                    <a:pt x="405" y="61"/>
                    <a:pt x="405" y="61"/>
                    <a:pt x="405" y="61"/>
                  </a:cubicBezTo>
                  <a:cubicBezTo>
                    <a:pt x="399" y="58"/>
                    <a:pt x="399" y="58"/>
                    <a:pt x="399" y="58"/>
                  </a:cubicBezTo>
                  <a:cubicBezTo>
                    <a:pt x="395" y="57"/>
                    <a:pt x="395" y="57"/>
                    <a:pt x="395" y="57"/>
                  </a:cubicBezTo>
                  <a:cubicBezTo>
                    <a:pt x="389" y="52"/>
                    <a:pt x="389" y="52"/>
                    <a:pt x="389" y="52"/>
                  </a:cubicBezTo>
                  <a:cubicBezTo>
                    <a:pt x="382" y="49"/>
                    <a:pt x="382" y="49"/>
                    <a:pt x="382" y="49"/>
                  </a:cubicBezTo>
                  <a:cubicBezTo>
                    <a:pt x="381" y="51"/>
                    <a:pt x="380" y="54"/>
                    <a:pt x="378" y="54"/>
                  </a:cubicBezTo>
                  <a:cubicBezTo>
                    <a:pt x="377" y="55"/>
                    <a:pt x="373" y="56"/>
                    <a:pt x="372" y="56"/>
                  </a:cubicBezTo>
                  <a:cubicBezTo>
                    <a:pt x="372" y="57"/>
                    <a:pt x="371" y="58"/>
                    <a:pt x="371" y="59"/>
                  </a:cubicBezTo>
                  <a:cubicBezTo>
                    <a:pt x="371" y="60"/>
                    <a:pt x="371" y="60"/>
                    <a:pt x="371" y="60"/>
                  </a:cubicBezTo>
                  <a:cubicBezTo>
                    <a:pt x="365" y="64"/>
                    <a:pt x="365" y="64"/>
                    <a:pt x="365" y="64"/>
                  </a:cubicBezTo>
                  <a:cubicBezTo>
                    <a:pt x="365" y="63"/>
                    <a:pt x="365" y="63"/>
                    <a:pt x="365" y="63"/>
                  </a:cubicBezTo>
                  <a:cubicBezTo>
                    <a:pt x="364" y="63"/>
                    <a:pt x="364" y="63"/>
                    <a:pt x="363" y="63"/>
                  </a:cubicBezTo>
                  <a:cubicBezTo>
                    <a:pt x="363" y="63"/>
                    <a:pt x="362" y="62"/>
                    <a:pt x="362" y="62"/>
                  </a:cubicBezTo>
                  <a:cubicBezTo>
                    <a:pt x="361" y="62"/>
                    <a:pt x="361" y="62"/>
                    <a:pt x="361" y="62"/>
                  </a:cubicBezTo>
                  <a:cubicBezTo>
                    <a:pt x="360" y="65"/>
                    <a:pt x="360" y="65"/>
                    <a:pt x="360" y="65"/>
                  </a:cubicBezTo>
                  <a:cubicBezTo>
                    <a:pt x="359" y="65"/>
                    <a:pt x="359" y="65"/>
                    <a:pt x="359" y="65"/>
                  </a:cubicBezTo>
                  <a:cubicBezTo>
                    <a:pt x="359" y="65"/>
                    <a:pt x="358" y="65"/>
                    <a:pt x="358" y="65"/>
                  </a:cubicBezTo>
                  <a:cubicBezTo>
                    <a:pt x="357" y="65"/>
                    <a:pt x="356" y="65"/>
                    <a:pt x="354" y="63"/>
                  </a:cubicBezTo>
                  <a:cubicBezTo>
                    <a:pt x="352" y="63"/>
                    <a:pt x="350" y="61"/>
                    <a:pt x="350" y="61"/>
                  </a:cubicBezTo>
                  <a:cubicBezTo>
                    <a:pt x="348" y="61"/>
                    <a:pt x="348" y="61"/>
                    <a:pt x="348" y="61"/>
                  </a:cubicBezTo>
                  <a:cubicBezTo>
                    <a:pt x="345" y="62"/>
                    <a:pt x="343" y="63"/>
                    <a:pt x="342" y="63"/>
                  </a:cubicBezTo>
                  <a:cubicBezTo>
                    <a:pt x="342" y="65"/>
                    <a:pt x="341" y="66"/>
                    <a:pt x="340" y="67"/>
                  </a:cubicBezTo>
                  <a:cubicBezTo>
                    <a:pt x="339" y="68"/>
                    <a:pt x="339" y="68"/>
                    <a:pt x="339" y="68"/>
                  </a:cubicBezTo>
                  <a:cubicBezTo>
                    <a:pt x="333" y="64"/>
                    <a:pt x="333" y="64"/>
                    <a:pt x="333" y="64"/>
                  </a:cubicBezTo>
                  <a:cubicBezTo>
                    <a:pt x="327" y="60"/>
                    <a:pt x="327" y="60"/>
                    <a:pt x="327" y="60"/>
                  </a:cubicBezTo>
                  <a:cubicBezTo>
                    <a:pt x="327" y="54"/>
                    <a:pt x="327" y="54"/>
                    <a:pt x="327" y="54"/>
                  </a:cubicBezTo>
                  <a:cubicBezTo>
                    <a:pt x="318" y="47"/>
                    <a:pt x="318" y="47"/>
                    <a:pt x="318" y="47"/>
                  </a:cubicBezTo>
                  <a:cubicBezTo>
                    <a:pt x="316" y="38"/>
                    <a:pt x="316" y="38"/>
                    <a:pt x="316" y="38"/>
                  </a:cubicBezTo>
                  <a:cubicBezTo>
                    <a:pt x="312" y="35"/>
                    <a:pt x="312" y="35"/>
                    <a:pt x="312" y="35"/>
                  </a:cubicBezTo>
                  <a:cubicBezTo>
                    <a:pt x="309" y="39"/>
                    <a:pt x="309" y="39"/>
                    <a:pt x="309" y="39"/>
                  </a:cubicBezTo>
                  <a:cubicBezTo>
                    <a:pt x="301" y="38"/>
                    <a:pt x="301" y="38"/>
                    <a:pt x="301" y="38"/>
                  </a:cubicBezTo>
                  <a:cubicBezTo>
                    <a:pt x="297" y="40"/>
                    <a:pt x="297" y="40"/>
                    <a:pt x="297" y="40"/>
                  </a:cubicBezTo>
                  <a:cubicBezTo>
                    <a:pt x="296" y="41"/>
                    <a:pt x="293" y="43"/>
                    <a:pt x="292" y="43"/>
                  </a:cubicBezTo>
                  <a:cubicBezTo>
                    <a:pt x="291" y="43"/>
                    <a:pt x="289" y="42"/>
                    <a:pt x="289" y="41"/>
                  </a:cubicBezTo>
                  <a:cubicBezTo>
                    <a:pt x="288" y="39"/>
                    <a:pt x="289" y="38"/>
                    <a:pt x="289" y="36"/>
                  </a:cubicBezTo>
                  <a:cubicBezTo>
                    <a:pt x="288" y="36"/>
                    <a:pt x="287" y="36"/>
                    <a:pt x="286" y="35"/>
                  </a:cubicBezTo>
                  <a:cubicBezTo>
                    <a:pt x="286" y="34"/>
                    <a:pt x="286" y="33"/>
                    <a:pt x="286" y="31"/>
                  </a:cubicBezTo>
                  <a:cubicBezTo>
                    <a:pt x="286" y="31"/>
                    <a:pt x="286" y="30"/>
                    <a:pt x="286" y="29"/>
                  </a:cubicBezTo>
                  <a:cubicBezTo>
                    <a:pt x="286" y="29"/>
                    <a:pt x="285" y="29"/>
                    <a:pt x="284" y="28"/>
                  </a:cubicBezTo>
                  <a:cubicBezTo>
                    <a:pt x="283" y="28"/>
                    <a:pt x="281" y="27"/>
                    <a:pt x="280" y="25"/>
                  </a:cubicBezTo>
                  <a:cubicBezTo>
                    <a:pt x="280" y="24"/>
                    <a:pt x="280" y="23"/>
                    <a:pt x="281" y="21"/>
                  </a:cubicBezTo>
                  <a:cubicBezTo>
                    <a:pt x="282" y="19"/>
                    <a:pt x="284" y="18"/>
                    <a:pt x="286" y="17"/>
                  </a:cubicBezTo>
                  <a:cubicBezTo>
                    <a:pt x="284" y="16"/>
                    <a:pt x="284" y="16"/>
                    <a:pt x="284" y="16"/>
                  </a:cubicBezTo>
                  <a:cubicBezTo>
                    <a:pt x="274" y="11"/>
                    <a:pt x="274" y="11"/>
                    <a:pt x="274" y="11"/>
                  </a:cubicBezTo>
                  <a:cubicBezTo>
                    <a:pt x="274" y="10"/>
                    <a:pt x="274" y="10"/>
                    <a:pt x="274" y="10"/>
                  </a:cubicBezTo>
                  <a:cubicBezTo>
                    <a:pt x="273" y="8"/>
                    <a:pt x="273" y="7"/>
                    <a:pt x="273" y="7"/>
                  </a:cubicBezTo>
                  <a:cubicBezTo>
                    <a:pt x="272" y="6"/>
                    <a:pt x="270" y="5"/>
                    <a:pt x="269" y="4"/>
                  </a:cubicBezTo>
                  <a:cubicBezTo>
                    <a:pt x="269" y="3"/>
                    <a:pt x="266" y="1"/>
                    <a:pt x="264" y="0"/>
                  </a:cubicBezTo>
                  <a:cubicBezTo>
                    <a:pt x="263" y="0"/>
                    <a:pt x="262" y="2"/>
                    <a:pt x="261" y="4"/>
                  </a:cubicBezTo>
                  <a:cubicBezTo>
                    <a:pt x="260" y="7"/>
                    <a:pt x="260" y="7"/>
                    <a:pt x="260" y="7"/>
                  </a:cubicBezTo>
                  <a:cubicBezTo>
                    <a:pt x="255" y="3"/>
                    <a:pt x="255" y="3"/>
                    <a:pt x="255" y="3"/>
                  </a:cubicBezTo>
                  <a:cubicBezTo>
                    <a:pt x="251" y="5"/>
                    <a:pt x="251" y="5"/>
                    <a:pt x="251" y="5"/>
                  </a:cubicBezTo>
                  <a:cubicBezTo>
                    <a:pt x="246" y="12"/>
                    <a:pt x="246" y="12"/>
                    <a:pt x="246" y="12"/>
                  </a:cubicBezTo>
                  <a:cubicBezTo>
                    <a:pt x="242" y="13"/>
                    <a:pt x="242" y="13"/>
                    <a:pt x="242" y="13"/>
                  </a:cubicBezTo>
                  <a:cubicBezTo>
                    <a:pt x="231" y="15"/>
                    <a:pt x="231" y="15"/>
                    <a:pt x="231" y="15"/>
                  </a:cubicBezTo>
                  <a:cubicBezTo>
                    <a:pt x="230" y="18"/>
                    <a:pt x="230" y="18"/>
                    <a:pt x="230" y="18"/>
                  </a:cubicBezTo>
                  <a:cubicBezTo>
                    <a:pt x="231" y="24"/>
                    <a:pt x="231" y="24"/>
                    <a:pt x="231" y="24"/>
                  </a:cubicBezTo>
                  <a:cubicBezTo>
                    <a:pt x="225" y="28"/>
                    <a:pt x="225" y="28"/>
                    <a:pt x="225" y="28"/>
                  </a:cubicBezTo>
                  <a:cubicBezTo>
                    <a:pt x="215" y="27"/>
                    <a:pt x="215" y="27"/>
                    <a:pt x="215" y="27"/>
                  </a:cubicBezTo>
                  <a:cubicBezTo>
                    <a:pt x="215" y="27"/>
                    <a:pt x="215" y="27"/>
                    <a:pt x="215" y="27"/>
                  </a:cubicBezTo>
                  <a:cubicBezTo>
                    <a:pt x="213" y="26"/>
                    <a:pt x="213" y="26"/>
                    <a:pt x="213" y="26"/>
                  </a:cubicBezTo>
                  <a:cubicBezTo>
                    <a:pt x="208" y="27"/>
                    <a:pt x="208" y="27"/>
                    <a:pt x="208" y="27"/>
                  </a:cubicBezTo>
                  <a:cubicBezTo>
                    <a:pt x="205" y="32"/>
                    <a:pt x="205" y="32"/>
                    <a:pt x="205" y="32"/>
                  </a:cubicBezTo>
                  <a:cubicBezTo>
                    <a:pt x="195" y="32"/>
                    <a:pt x="195" y="32"/>
                    <a:pt x="195" y="32"/>
                  </a:cubicBezTo>
                  <a:cubicBezTo>
                    <a:pt x="194" y="41"/>
                    <a:pt x="194" y="41"/>
                    <a:pt x="194" y="41"/>
                  </a:cubicBezTo>
                  <a:cubicBezTo>
                    <a:pt x="191" y="48"/>
                    <a:pt x="191" y="48"/>
                    <a:pt x="191" y="48"/>
                  </a:cubicBezTo>
                  <a:cubicBezTo>
                    <a:pt x="189" y="55"/>
                    <a:pt x="189" y="55"/>
                    <a:pt x="189" y="55"/>
                  </a:cubicBezTo>
                  <a:cubicBezTo>
                    <a:pt x="191" y="59"/>
                    <a:pt x="191" y="59"/>
                    <a:pt x="191" y="59"/>
                  </a:cubicBezTo>
                  <a:cubicBezTo>
                    <a:pt x="194" y="65"/>
                    <a:pt x="194" y="65"/>
                    <a:pt x="194" y="65"/>
                  </a:cubicBezTo>
                  <a:cubicBezTo>
                    <a:pt x="198" y="70"/>
                    <a:pt x="198" y="70"/>
                    <a:pt x="198" y="70"/>
                  </a:cubicBezTo>
                  <a:cubicBezTo>
                    <a:pt x="198" y="70"/>
                    <a:pt x="198" y="70"/>
                    <a:pt x="198" y="70"/>
                  </a:cubicBezTo>
                  <a:cubicBezTo>
                    <a:pt x="193" y="72"/>
                    <a:pt x="193" y="72"/>
                    <a:pt x="193" y="72"/>
                  </a:cubicBezTo>
                  <a:cubicBezTo>
                    <a:pt x="190" y="72"/>
                    <a:pt x="190" y="72"/>
                    <a:pt x="190" y="72"/>
                  </a:cubicBezTo>
                  <a:cubicBezTo>
                    <a:pt x="187" y="68"/>
                    <a:pt x="187" y="68"/>
                    <a:pt x="187" y="68"/>
                  </a:cubicBezTo>
                  <a:cubicBezTo>
                    <a:pt x="182" y="66"/>
                    <a:pt x="182" y="66"/>
                    <a:pt x="182" y="66"/>
                  </a:cubicBezTo>
                  <a:cubicBezTo>
                    <a:pt x="176" y="69"/>
                    <a:pt x="176" y="69"/>
                    <a:pt x="176" y="69"/>
                  </a:cubicBezTo>
                  <a:cubicBezTo>
                    <a:pt x="171" y="70"/>
                    <a:pt x="171" y="70"/>
                    <a:pt x="171" y="70"/>
                  </a:cubicBezTo>
                  <a:cubicBezTo>
                    <a:pt x="169" y="70"/>
                    <a:pt x="169" y="70"/>
                    <a:pt x="169" y="70"/>
                  </a:cubicBezTo>
                  <a:cubicBezTo>
                    <a:pt x="167" y="73"/>
                    <a:pt x="167" y="73"/>
                    <a:pt x="167" y="73"/>
                  </a:cubicBezTo>
                  <a:cubicBezTo>
                    <a:pt x="163" y="76"/>
                    <a:pt x="163" y="76"/>
                    <a:pt x="163" y="76"/>
                  </a:cubicBezTo>
                  <a:cubicBezTo>
                    <a:pt x="163" y="76"/>
                    <a:pt x="161" y="74"/>
                    <a:pt x="160" y="74"/>
                  </a:cubicBezTo>
                  <a:cubicBezTo>
                    <a:pt x="159" y="73"/>
                    <a:pt x="157" y="71"/>
                    <a:pt x="157" y="71"/>
                  </a:cubicBezTo>
                  <a:cubicBezTo>
                    <a:pt x="157" y="71"/>
                    <a:pt x="156" y="69"/>
                    <a:pt x="155" y="69"/>
                  </a:cubicBezTo>
                  <a:cubicBezTo>
                    <a:pt x="154" y="69"/>
                    <a:pt x="150" y="72"/>
                    <a:pt x="150" y="72"/>
                  </a:cubicBezTo>
                  <a:cubicBezTo>
                    <a:pt x="150" y="72"/>
                    <a:pt x="146" y="74"/>
                    <a:pt x="146" y="75"/>
                  </a:cubicBezTo>
                  <a:cubicBezTo>
                    <a:pt x="146" y="75"/>
                    <a:pt x="146" y="79"/>
                    <a:pt x="146" y="79"/>
                  </a:cubicBezTo>
                  <a:cubicBezTo>
                    <a:pt x="140" y="74"/>
                    <a:pt x="140" y="74"/>
                    <a:pt x="140" y="74"/>
                  </a:cubicBezTo>
                  <a:cubicBezTo>
                    <a:pt x="136" y="77"/>
                    <a:pt x="136" y="77"/>
                    <a:pt x="136" y="77"/>
                  </a:cubicBezTo>
                  <a:cubicBezTo>
                    <a:pt x="133" y="75"/>
                    <a:pt x="133" y="75"/>
                    <a:pt x="133" y="75"/>
                  </a:cubicBezTo>
                  <a:cubicBezTo>
                    <a:pt x="131" y="74"/>
                    <a:pt x="131" y="74"/>
                    <a:pt x="131" y="74"/>
                  </a:cubicBezTo>
                  <a:cubicBezTo>
                    <a:pt x="127" y="80"/>
                    <a:pt x="127" y="80"/>
                    <a:pt x="127" y="80"/>
                  </a:cubicBezTo>
                  <a:cubicBezTo>
                    <a:pt x="123" y="78"/>
                    <a:pt x="123" y="78"/>
                    <a:pt x="123" y="78"/>
                  </a:cubicBezTo>
                  <a:cubicBezTo>
                    <a:pt x="122" y="84"/>
                    <a:pt x="122" y="84"/>
                    <a:pt x="122" y="84"/>
                  </a:cubicBezTo>
                  <a:cubicBezTo>
                    <a:pt x="117" y="81"/>
                    <a:pt x="117" y="81"/>
                    <a:pt x="117" y="81"/>
                  </a:cubicBezTo>
                  <a:cubicBezTo>
                    <a:pt x="117" y="81"/>
                    <a:pt x="113" y="79"/>
                    <a:pt x="113" y="80"/>
                  </a:cubicBezTo>
                  <a:cubicBezTo>
                    <a:pt x="112" y="80"/>
                    <a:pt x="110" y="83"/>
                    <a:pt x="110" y="83"/>
                  </a:cubicBezTo>
                  <a:cubicBezTo>
                    <a:pt x="105" y="80"/>
                    <a:pt x="105" y="80"/>
                    <a:pt x="105" y="80"/>
                  </a:cubicBezTo>
                  <a:cubicBezTo>
                    <a:pt x="103" y="77"/>
                    <a:pt x="103" y="77"/>
                    <a:pt x="103" y="77"/>
                  </a:cubicBezTo>
                  <a:cubicBezTo>
                    <a:pt x="103" y="77"/>
                    <a:pt x="94" y="78"/>
                    <a:pt x="93" y="78"/>
                  </a:cubicBezTo>
                  <a:cubicBezTo>
                    <a:pt x="92" y="79"/>
                    <a:pt x="86" y="78"/>
                    <a:pt x="86" y="78"/>
                  </a:cubicBezTo>
                  <a:cubicBezTo>
                    <a:pt x="79" y="79"/>
                    <a:pt x="79" y="79"/>
                    <a:pt x="79" y="79"/>
                  </a:cubicBezTo>
                  <a:cubicBezTo>
                    <a:pt x="68" y="79"/>
                    <a:pt x="68" y="79"/>
                    <a:pt x="68" y="79"/>
                  </a:cubicBezTo>
                  <a:cubicBezTo>
                    <a:pt x="59" y="80"/>
                    <a:pt x="59" y="80"/>
                    <a:pt x="59" y="80"/>
                  </a:cubicBezTo>
                  <a:cubicBezTo>
                    <a:pt x="52" y="80"/>
                    <a:pt x="52" y="80"/>
                    <a:pt x="52" y="80"/>
                  </a:cubicBezTo>
                  <a:cubicBezTo>
                    <a:pt x="46" y="84"/>
                    <a:pt x="46" y="84"/>
                    <a:pt x="46" y="84"/>
                  </a:cubicBezTo>
                  <a:cubicBezTo>
                    <a:pt x="41" y="84"/>
                    <a:pt x="41" y="84"/>
                    <a:pt x="41" y="84"/>
                  </a:cubicBezTo>
                  <a:cubicBezTo>
                    <a:pt x="34" y="85"/>
                    <a:pt x="34" y="85"/>
                    <a:pt x="34" y="85"/>
                  </a:cubicBezTo>
                  <a:cubicBezTo>
                    <a:pt x="33" y="85"/>
                    <a:pt x="33" y="85"/>
                    <a:pt x="33" y="85"/>
                  </a:cubicBezTo>
                  <a:cubicBezTo>
                    <a:pt x="33" y="86"/>
                    <a:pt x="33" y="86"/>
                    <a:pt x="33" y="86"/>
                  </a:cubicBezTo>
                  <a:cubicBezTo>
                    <a:pt x="30" y="88"/>
                    <a:pt x="30" y="88"/>
                    <a:pt x="30" y="88"/>
                  </a:cubicBezTo>
                  <a:cubicBezTo>
                    <a:pt x="30" y="89"/>
                    <a:pt x="30" y="89"/>
                    <a:pt x="30" y="89"/>
                  </a:cubicBezTo>
                  <a:cubicBezTo>
                    <a:pt x="28" y="91"/>
                    <a:pt x="28" y="91"/>
                    <a:pt x="28" y="91"/>
                  </a:cubicBezTo>
                  <a:cubicBezTo>
                    <a:pt x="28" y="94"/>
                    <a:pt x="28" y="94"/>
                    <a:pt x="28" y="94"/>
                  </a:cubicBezTo>
                  <a:cubicBezTo>
                    <a:pt x="27" y="96"/>
                    <a:pt x="25" y="98"/>
                    <a:pt x="24" y="99"/>
                  </a:cubicBezTo>
                  <a:cubicBezTo>
                    <a:pt x="24" y="99"/>
                    <a:pt x="24" y="99"/>
                    <a:pt x="24" y="99"/>
                  </a:cubicBezTo>
                  <a:cubicBezTo>
                    <a:pt x="24" y="99"/>
                    <a:pt x="22" y="98"/>
                    <a:pt x="22" y="100"/>
                  </a:cubicBezTo>
                  <a:cubicBezTo>
                    <a:pt x="22" y="100"/>
                    <a:pt x="22" y="101"/>
                    <a:pt x="22" y="101"/>
                  </a:cubicBezTo>
                  <a:cubicBezTo>
                    <a:pt x="20" y="101"/>
                    <a:pt x="15" y="100"/>
                    <a:pt x="15" y="100"/>
                  </a:cubicBezTo>
                  <a:cubicBezTo>
                    <a:pt x="13" y="101"/>
                    <a:pt x="13" y="101"/>
                    <a:pt x="13" y="101"/>
                  </a:cubicBezTo>
                  <a:cubicBezTo>
                    <a:pt x="13" y="102"/>
                    <a:pt x="14" y="102"/>
                    <a:pt x="14" y="103"/>
                  </a:cubicBezTo>
                  <a:cubicBezTo>
                    <a:pt x="15" y="103"/>
                    <a:pt x="15" y="104"/>
                    <a:pt x="16" y="104"/>
                  </a:cubicBezTo>
                  <a:cubicBezTo>
                    <a:pt x="18" y="110"/>
                    <a:pt x="18" y="110"/>
                    <a:pt x="18" y="110"/>
                  </a:cubicBezTo>
                  <a:cubicBezTo>
                    <a:pt x="18" y="113"/>
                    <a:pt x="18" y="113"/>
                    <a:pt x="18" y="113"/>
                  </a:cubicBezTo>
                  <a:cubicBezTo>
                    <a:pt x="18" y="114"/>
                    <a:pt x="18" y="114"/>
                    <a:pt x="18" y="114"/>
                  </a:cubicBezTo>
                  <a:cubicBezTo>
                    <a:pt x="20" y="114"/>
                    <a:pt x="21" y="116"/>
                    <a:pt x="22" y="118"/>
                  </a:cubicBezTo>
                  <a:cubicBezTo>
                    <a:pt x="22" y="118"/>
                    <a:pt x="23" y="119"/>
                    <a:pt x="25" y="120"/>
                  </a:cubicBezTo>
                  <a:cubicBezTo>
                    <a:pt x="26" y="120"/>
                    <a:pt x="26" y="120"/>
                    <a:pt x="26" y="120"/>
                  </a:cubicBezTo>
                  <a:cubicBezTo>
                    <a:pt x="26" y="122"/>
                    <a:pt x="26" y="122"/>
                    <a:pt x="26" y="122"/>
                  </a:cubicBezTo>
                  <a:cubicBezTo>
                    <a:pt x="26" y="122"/>
                    <a:pt x="26" y="123"/>
                    <a:pt x="26" y="124"/>
                  </a:cubicBezTo>
                  <a:cubicBezTo>
                    <a:pt x="27" y="124"/>
                    <a:pt x="27" y="124"/>
                    <a:pt x="27" y="124"/>
                  </a:cubicBezTo>
                  <a:cubicBezTo>
                    <a:pt x="28" y="125"/>
                    <a:pt x="29" y="125"/>
                    <a:pt x="30" y="125"/>
                  </a:cubicBezTo>
                  <a:cubicBezTo>
                    <a:pt x="33" y="126"/>
                    <a:pt x="34" y="128"/>
                    <a:pt x="34" y="129"/>
                  </a:cubicBezTo>
                  <a:cubicBezTo>
                    <a:pt x="34" y="130"/>
                    <a:pt x="34" y="130"/>
                    <a:pt x="35" y="130"/>
                  </a:cubicBezTo>
                  <a:cubicBezTo>
                    <a:pt x="35" y="130"/>
                    <a:pt x="38" y="132"/>
                    <a:pt x="38" y="134"/>
                  </a:cubicBezTo>
                  <a:cubicBezTo>
                    <a:pt x="38" y="136"/>
                    <a:pt x="37" y="137"/>
                    <a:pt x="36" y="137"/>
                  </a:cubicBezTo>
                  <a:cubicBezTo>
                    <a:pt x="35" y="137"/>
                    <a:pt x="34" y="137"/>
                    <a:pt x="34" y="137"/>
                  </a:cubicBezTo>
                  <a:cubicBezTo>
                    <a:pt x="37" y="141"/>
                    <a:pt x="37" y="141"/>
                    <a:pt x="37" y="141"/>
                  </a:cubicBezTo>
                  <a:cubicBezTo>
                    <a:pt x="37" y="147"/>
                    <a:pt x="37" y="147"/>
                    <a:pt x="37" y="147"/>
                  </a:cubicBezTo>
                  <a:cubicBezTo>
                    <a:pt x="37" y="148"/>
                    <a:pt x="37" y="150"/>
                    <a:pt x="37" y="151"/>
                  </a:cubicBezTo>
                  <a:cubicBezTo>
                    <a:pt x="37" y="152"/>
                    <a:pt x="36" y="155"/>
                    <a:pt x="33" y="155"/>
                  </a:cubicBezTo>
                  <a:cubicBezTo>
                    <a:pt x="33" y="155"/>
                    <a:pt x="33" y="155"/>
                    <a:pt x="33" y="156"/>
                  </a:cubicBezTo>
                  <a:cubicBezTo>
                    <a:pt x="32" y="156"/>
                    <a:pt x="32" y="157"/>
                    <a:pt x="31" y="157"/>
                  </a:cubicBezTo>
                  <a:cubicBezTo>
                    <a:pt x="31" y="158"/>
                    <a:pt x="31" y="158"/>
                    <a:pt x="31" y="158"/>
                  </a:cubicBezTo>
                  <a:cubicBezTo>
                    <a:pt x="30" y="158"/>
                    <a:pt x="30" y="158"/>
                    <a:pt x="30" y="158"/>
                  </a:cubicBezTo>
                  <a:cubicBezTo>
                    <a:pt x="30" y="158"/>
                    <a:pt x="30" y="158"/>
                    <a:pt x="29" y="158"/>
                  </a:cubicBezTo>
                  <a:cubicBezTo>
                    <a:pt x="29" y="158"/>
                    <a:pt x="29" y="158"/>
                    <a:pt x="29" y="158"/>
                  </a:cubicBezTo>
                  <a:cubicBezTo>
                    <a:pt x="28" y="160"/>
                    <a:pt x="28" y="160"/>
                    <a:pt x="28" y="160"/>
                  </a:cubicBezTo>
                  <a:cubicBezTo>
                    <a:pt x="27" y="162"/>
                    <a:pt x="26" y="163"/>
                    <a:pt x="26" y="164"/>
                  </a:cubicBezTo>
                  <a:cubicBezTo>
                    <a:pt x="26" y="164"/>
                    <a:pt x="25" y="165"/>
                    <a:pt x="25" y="165"/>
                  </a:cubicBezTo>
                  <a:cubicBezTo>
                    <a:pt x="24" y="165"/>
                    <a:pt x="23" y="166"/>
                    <a:pt x="23" y="167"/>
                  </a:cubicBezTo>
                  <a:cubicBezTo>
                    <a:pt x="23" y="167"/>
                    <a:pt x="22" y="168"/>
                    <a:pt x="22" y="168"/>
                  </a:cubicBezTo>
                  <a:cubicBezTo>
                    <a:pt x="22" y="168"/>
                    <a:pt x="22" y="168"/>
                    <a:pt x="21" y="170"/>
                  </a:cubicBezTo>
                  <a:cubicBezTo>
                    <a:pt x="19" y="175"/>
                    <a:pt x="19" y="176"/>
                    <a:pt x="19" y="176"/>
                  </a:cubicBezTo>
                  <a:cubicBezTo>
                    <a:pt x="11" y="187"/>
                    <a:pt x="11" y="187"/>
                    <a:pt x="11" y="187"/>
                  </a:cubicBezTo>
                  <a:cubicBezTo>
                    <a:pt x="9" y="190"/>
                    <a:pt x="8" y="193"/>
                    <a:pt x="8" y="193"/>
                  </a:cubicBezTo>
                  <a:cubicBezTo>
                    <a:pt x="8" y="193"/>
                    <a:pt x="7" y="195"/>
                    <a:pt x="8" y="196"/>
                  </a:cubicBezTo>
                  <a:cubicBezTo>
                    <a:pt x="11" y="199"/>
                    <a:pt x="11" y="199"/>
                    <a:pt x="11" y="199"/>
                  </a:cubicBezTo>
                  <a:cubicBezTo>
                    <a:pt x="11" y="203"/>
                    <a:pt x="11" y="203"/>
                    <a:pt x="11" y="203"/>
                  </a:cubicBezTo>
                  <a:cubicBezTo>
                    <a:pt x="11" y="203"/>
                    <a:pt x="11" y="204"/>
                    <a:pt x="11" y="204"/>
                  </a:cubicBezTo>
                  <a:cubicBezTo>
                    <a:pt x="12" y="205"/>
                    <a:pt x="12" y="205"/>
                    <a:pt x="12" y="205"/>
                  </a:cubicBezTo>
                  <a:cubicBezTo>
                    <a:pt x="12" y="208"/>
                    <a:pt x="12" y="208"/>
                    <a:pt x="12" y="208"/>
                  </a:cubicBezTo>
                  <a:cubicBezTo>
                    <a:pt x="12" y="208"/>
                    <a:pt x="12" y="208"/>
                    <a:pt x="12" y="209"/>
                  </a:cubicBezTo>
                  <a:cubicBezTo>
                    <a:pt x="12" y="209"/>
                    <a:pt x="13" y="209"/>
                    <a:pt x="14" y="210"/>
                  </a:cubicBezTo>
                  <a:cubicBezTo>
                    <a:pt x="16" y="211"/>
                    <a:pt x="16" y="212"/>
                    <a:pt x="16" y="212"/>
                  </a:cubicBezTo>
                  <a:cubicBezTo>
                    <a:pt x="16" y="213"/>
                    <a:pt x="17" y="214"/>
                    <a:pt x="16" y="216"/>
                  </a:cubicBezTo>
                  <a:cubicBezTo>
                    <a:pt x="16" y="217"/>
                    <a:pt x="15" y="218"/>
                    <a:pt x="13" y="219"/>
                  </a:cubicBezTo>
                  <a:cubicBezTo>
                    <a:pt x="13" y="219"/>
                    <a:pt x="13" y="219"/>
                    <a:pt x="13" y="219"/>
                  </a:cubicBezTo>
                  <a:cubicBezTo>
                    <a:pt x="13" y="219"/>
                    <a:pt x="13" y="219"/>
                    <a:pt x="12" y="219"/>
                  </a:cubicBezTo>
                  <a:cubicBezTo>
                    <a:pt x="11" y="219"/>
                    <a:pt x="11" y="218"/>
                    <a:pt x="10" y="218"/>
                  </a:cubicBezTo>
                  <a:cubicBezTo>
                    <a:pt x="10" y="218"/>
                    <a:pt x="8" y="218"/>
                    <a:pt x="7" y="218"/>
                  </a:cubicBezTo>
                  <a:cubicBezTo>
                    <a:pt x="7" y="218"/>
                    <a:pt x="7" y="218"/>
                    <a:pt x="7" y="218"/>
                  </a:cubicBezTo>
                  <a:cubicBezTo>
                    <a:pt x="5" y="219"/>
                    <a:pt x="5" y="219"/>
                    <a:pt x="5" y="219"/>
                  </a:cubicBezTo>
                  <a:cubicBezTo>
                    <a:pt x="5" y="220"/>
                    <a:pt x="5" y="220"/>
                    <a:pt x="5" y="221"/>
                  </a:cubicBezTo>
                  <a:cubicBezTo>
                    <a:pt x="5" y="222"/>
                    <a:pt x="5" y="222"/>
                    <a:pt x="5" y="222"/>
                  </a:cubicBezTo>
                  <a:cubicBezTo>
                    <a:pt x="5" y="222"/>
                    <a:pt x="5" y="222"/>
                    <a:pt x="5" y="222"/>
                  </a:cubicBezTo>
                  <a:cubicBezTo>
                    <a:pt x="5" y="222"/>
                    <a:pt x="5" y="224"/>
                    <a:pt x="5" y="224"/>
                  </a:cubicBezTo>
                  <a:cubicBezTo>
                    <a:pt x="4" y="225"/>
                    <a:pt x="4" y="225"/>
                    <a:pt x="4" y="225"/>
                  </a:cubicBezTo>
                  <a:cubicBezTo>
                    <a:pt x="4" y="225"/>
                    <a:pt x="4" y="226"/>
                    <a:pt x="4" y="226"/>
                  </a:cubicBezTo>
                  <a:cubicBezTo>
                    <a:pt x="5" y="228"/>
                    <a:pt x="5" y="228"/>
                    <a:pt x="5" y="228"/>
                  </a:cubicBezTo>
                  <a:cubicBezTo>
                    <a:pt x="4" y="230"/>
                    <a:pt x="4" y="230"/>
                    <a:pt x="4" y="230"/>
                  </a:cubicBezTo>
                  <a:cubicBezTo>
                    <a:pt x="4" y="230"/>
                    <a:pt x="4" y="230"/>
                    <a:pt x="4" y="230"/>
                  </a:cubicBezTo>
                  <a:cubicBezTo>
                    <a:pt x="4" y="231"/>
                    <a:pt x="4" y="232"/>
                    <a:pt x="3" y="234"/>
                  </a:cubicBezTo>
                  <a:cubicBezTo>
                    <a:pt x="3" y="234"/>
                    <a:pt x="2" y="234"/>
                    <a:pt x="2" y="235"/>
                  </a:cubicBezTo>
                  <a:cubicBezTo>
                    <a:pt x="1" y="236"/>
                    <a:pt x="1" y="236"/>
                    <a:pt x="1" y="236"/>
                  </a:cubicBezTo>
                  <a:cubicBezTo>
                    <a:pt x="1" y="236"/>
                    <a:pt x="1" y="236"/>
                    <a:pt x="1" y="236"/>
                  </a:cubicBezTo>
                  <a:cubicBezTo>
                    <a:pt x="1" y="237"/>
                    <a:pt x="1" y="237"/>
                    <a:pt x="0" y="238"/>
                  </a:cubicBezTo>
                  <a:cubicBezTo>
                    <a:pt x="0" y="238"/>
                    <a:pt x="0" y="238"/>
                    <a:pt x="0" y="238"/>
                  </a:cubicBezTo>
                  <a:cubicBezTo>
                    <a:pt x="0" y="238"/>
                    <a:pt x="0" y="238"/>
                    <a:pt x="0" y="239"/>
                  </a:cubicBezTo>
                  <a:cubicBezTo>
                    <a:pt x="0" y="239"/>
                    <a:pt x="1" y="239"/>
                    <a:pt x="1" y="240"/>
                  </a:cubicBezTo>
                  <a:cubicBezTo>
                    <a:pt x="1" y="240"/>
                    <a:pt x="1" y="240"/>
                    <a:pt x="1" y="240"/>
                  </a:cubicBezTo>
                  <a:cubicBezTo>
                    <a:pt x="1" y="240"/>
                    <a:pt x="1" y="240"/>
                    <a:pt x="1" y="240"/>
                  </a:cubicBezTo>
                  <a:cubicBezTo>
                    <a:pt x="1" y="241"/>
                    <a:pt x="1" y="241"/>
                    <a:pt x="1" y="242"/>
                  </a:cubicBezTo>
                  <a:cubicBezTo>
                    <a:pt x="1" y="242"/>
                    <a:pt x="1" y="242"/>
                    <a:pt x="1" y="242"/>
                  </a:cubicBezTo>
                  <a:cubicBezTo>
                    <a:pt x="1" y="243"/>
                    <a:pt x="1" y="243"/>
                    <a:pt x="1" y="243"/>
                  </a:cubicBezTo>
                  <a:cubicBezTo>
                    <a:pt x="1" y="245"/>
                    <a:pt x="1" y="245"/>
                    <a:pt x="1" y="245"/>
                  </a:cubicBezTo>
                  <a:cubicBezTo>
                    <a:pt x="0" y="247"/>
                    <a:pt x="0" y="247"/>
                    <a:pt x="0" y="247"/>
                  </a:cubicBezTo>
                  <a:cubicBezTo>
                    <a:pt x="0" y="248"/>
                    <a:pt x="0" y="248"/>
                    <a:pt x="0" y="248"/>
                  </a:cubicBezTo>
                  <a:cubicBezTo>
                    <a:pt x="0" y="248"/>
                    <a:pt x="0" y="248"/>
                    <a:pt x="0" y="248"/>
                  </a:cubicBezTo>
                  <a:cubicBezTo>
                    <a:pt x="0" y="248"/>
                    <a:pt x="0" y="248"/>
                    <a:pt x="0" y="248"/>
                  </a:cubicBezTo>
                  <a:cubicBezTo>
                    <a:pt x="4" y="246"/>
                    <a:pt x="4" y="246"/>
                    <a:pt x="4" y="246"/>
                  </a:cubicBezTo>
                  <a:cubicBezTo>
                    <a:pt x="7" y="249"/>
                    <a:pt x="7" y="249"/>
                    <a:pt x="7" y="249"/>
                  </a:cubicBezTo>
                  <a:cubicBezTo>
                    <a:pt x="9" y="251"/>
                    <a:pt x="9" y="251"/>
                    <a:pt x="9" y="251"/>
                  </a:cubicBezTo>
                  <a:cubicBezTo>
                    <a:pt x="13" y="251"/>
                    <a:pt x="13" y="251"/>
                    <a:pt x="13" y="251"/>
                  </a:cubicBezTo>
                  <a:cubicBezTo>
                    <a:pt x="16" y="254"/>
                    <a:pt x="16" y="254"/>
                    <a:pt x="16" y="254"/>
                  </a:cubicBezTo>
                  <a:cubicBezTo>
                    <a:pt x="18" y="257"/>
                    <a:pt x="18" y="257"/>
                    <a:pt x="18" y="257"/>
                  </a:cubicBezTo>
                  <a:cubicBezTo>
                    <a:pt x="22" y="256"/>
                    <a:pt x="22" y="256"/>
                    <a:pt x="22" y="256"/>
                  </a:cubicBezTo>
                  <a:cubicBezTo>
                    <a:pt x="26" y="259"/>
                    <a:pt x="26" y="259"/>
                    <a:pt x="26" y="259"/>
                  </a:cubicBezTo>
                  <a:cubicBezTo>
                    <a:pt x="25" y="261"/>
                    <a:pt x="25" y="261"/>
                    <a:pt x="25" y="261"/>
                  </a:cubicBezTo>
                  <a:cubicBezTo>
                    <a:pt x="25" y="261"/>
                    <a:pt x="25" y="261"/>
                    <a:pt x="25" y="260"/>
                  </a:cubicBezTo>
                  <a:cubicBezTo>
                    <a:pt x="26" y="257"/>
                    <a:pt x="26" y="257"/>
                    <a:pt x="26" y="257"/>
                  </a:cubicBezTo>
                  <a:cubicBezTo>
                    <a:pt x="27" y="256"/>
                    <a:pt x="27" y="256"/>
                    <a:pt x="27" y="256"/>
                  </a:cubicBezTo>
                  <a:cubicBezTo>
                    <a:pt x="27" y="256"/>
                    <a:pt x="28" y="255"/>
                    <a:pt x="28" y="255"/>
                  </a:cubicBezTo>
                  <a:cubicBezTo>
                    <a:pt x="29" y="254"/>
                    <a:pt x="30" y="254"/>
                    <a:pt x="32" y="253"/>
                  </a:cubicBezTo>
                  <a:cubicBezTo>
                    <a:pt x="32" y="250"/>
                    <a:pt x="32" y="250"/>
                    <a:pt x="32" y="250"/>
                  </a:cubicBezTo>
                  <a:cubicBezTo>
                    <a:pt x="35" y="253"/>
                    <a:pt x="35" y="253"/>
                    <a:pt x="35" y="253"/>
                  </a:cubicBezTo>
                  <a:cubicBezTo>
                    <a:pt x="35" y="254"/>
                    <a:pt x="36" y="254"/>
                    <a:pt x="37" y="255"/>
                  </a:cubicBezTo>
                  <a:cubicBezTo>
                    <a:pt x="39" y="255"/>
                    <a:pt x="39" y="255"/>
                    <a:pt x="39" y="255"/>
                  </a:cubicBezTo>
                  <a:cubicBezTo>
                    <a:pt x="40" y="255"/>
                    <a:pt x="42" y="254"/>
                    <a:pt x="45" y="254"/>
                  </a:cubicBezTo>
                  <a:cubicBezTo>
                    <a:pt x="45" y="254"/>
                    <a:pt x="45" y="254"/>
                    <a:pt x="45" y="254"/>
                  </a:cubicBezTo>
                  <a:cubicBezTo>
                    <a:pt x="55" y="255"/>
                    <a:pt x="55" y="255"/>
                    <a:pt x="55" y="255"/>
                  </a:cubicBezTo>
                  <a:cubicBezTo>
                    <a:pt x="60" y="252"/>
                    <a:pt x="60" y="252"/>
                    <a:pt x="60" y="252"/>
                  </a:cubicBezTo>
                  <a:cubicBezTo>
                    <a:pt x="71" y="253"/>
                    <a:pt x="71" y="253"/>
                    <a:pt x="71" y="253"/>
                  </a:cubicBezTo>
                  <a:cubicBezTo>
                    <a:pt x="76" y="252"/>
                    <a:pt x="76" y="252"/>
                    <a:pt x="76" y="252"/>
                  </a:cubicBezTo>
                  <a:cubicBezTo>
                    <a:pt x="80" y="255"/>
                    <a:pt x="80" y="255"/>
                    <a:pt x="80" y="255"/>
                  </a:cubicBezTo>
                  <a:cubicBezTo>
                    <a:pt x="85" y="255"/>
                    <a:pt x="85" y="255"/>
                    <a:pt x="85" y="255"/>
                  </a:cubicBezTo>
                  <a:cubicBezTo>
                    <a:pt x="88" y="250"/>
                    <a:pt x="88" y="250"/>
                    <a:pt x="88" y="250"/>
                  </a:cubicBezTo>
                  <a:cubicBezTo>
                    <a:pt x="89" y="249"/>
                    <a:pt x="92" y="246"/>
                    <a:pt x="95" y="246"/>
                  </a:cubicBezTo>
                  <a:cubicBezTo>
                    <a:pt x="97" y="246"/>
                    <a:pt x="102" y="244"/>
                    <a:pt x="103" y="244"/>
                  </a:cubicBezTo>
                  <a:cubicBezTo>
                    <a:pt x="110" y="240"/>
                    <a:pt x="110" y="240"/>
                    <a:pt x="110" y="240"/>
                  </a:cubicBezTo>
                  <a:cubicBezTo>
                    <a:pt x="110" y="240"/>
                    <a:pt x="110" y="240"/>
                    <a:pt x="110" y="240"/>
                  </a:cubicBezTo>
                  <a:cubicBezTo>
                    <a:pt x="111" y="240"/>
                    <a:pt x="111" y="239"/>
                    <a:pt x="112" y="239"/>
                  </a:cubicBezTo>
                  <a:cubicBezTo>
                    <a:pt x="113" y="237"/>
                    <a:pt x="114" y="236"/>
                    <a:pt x="116" y="235"/>
                  </a:cubicBezTo>
                  <a:cubicBezTo>
                    <a:pt x="116" y="235"/>
                    <a:pt x="116" y="234"/>
                    <a:pt x="116" y="233"/>
                  </a:cubicBezTo>
                  <a:cubicBezTo>
                    <a:pt x="116" y="232"/>
                    <a:pt x="116" y="231"/>
                    <a:pt x="117" y="230"/>
                  </a:cubicBezTo>
                  <a:cubicBezTo>
                    <a:pt x="117" y="229"/>
                    <a:pt x="119" y="227"/>
                    <a:pt x="121" y="226"/>
                  </a:cubicBezTo>
                  <a:cubicBezTo>
                    <a:pt x="122" y="226"/>
                    <a:pt x="122" y="226"/>
                    <a:pt x="122" y="226"/>
                  </a:cubicBezTo>
                  <a:cubicBezTo>
                    <a:pt x="122" y="226"/>
                    <a:pt x="122" y="226"/>
                    <a:pt x="122" y="226"/>
                  </a:cubicBezTo>
                  <a:cubicBezTo>
                    <a:pt x="124" y="224"/>
                    <a:pt x="124" y="224"/>
                    <a:pt x="124" y="224"/>
                  </a:cubicBezTo>
                  <a:cubicBezTo>
                    <a:pt x="125" y="222"/>
                    <a:pt x="125" y="222"/>
                    <a:pt x="125" y="222"/>
                  </a:cubicBezTo>
                  <a:cubicBezTo>
                    <a:pt x="127" y="221"/>
                    <a:pt x="127" y="221"/>
                    <a:pt x="127" y="221"/>
                  </a:cubicBezTo>
                  <a:cubicBezTo>
                    <a:pt x="127" y="221"/>
                    <a:pt x="128" y="220"/>
                    <a:pt x="128" y="220"/>
                  </a:cubicBezTo>
                  <a:cubicBezTo>
                    <a:pt x="128" y="220"/>
                    <a:pt x="128" y="220"/>
                    <a:pt x="128" y="220"/>
                  </a:cubicBezTo>
                  <a:cubicBezTo>
                    <a:pt x="128" y="220"/>
                    <a:pt x="128" y="220"/>
                    <a:pt x="128" y="220"/>
                  </a:cubicBezTo>
                  <a:cubicBezTo>
                    <a:pt x="130" y="218"/>
                    <a:pt x="130" y="218"/>
                    <a:pt x="130" y="218"/>
                  </a:cubicBezTo>
                  <a:cubicBezTo>
                    <a:pt x="130" y="218"/>
                    <a:pt x="130" y="218"/>
                    <a:pt x="130" y="218"/>
                  </a:cubicBezTo>
                  <a:cubicBezTo>
                    <a:pt x="130" y="218"/>
                    <a:pt x="130" y="218"/>
                    <a:pt x="131" y="218"/>
                  </a:cubicBezTo>
                  <a:cubicBezTo>
                    <a:pt x="131" y="217"/>
                    <a:pt x="131" y="217"/>
                    <a:pt x="131" y="217"/>
                  </a:cubicBezTo>
                  <a:cubicBezTo>
                    <a:pt x="132" y="216"/>
                    <a:pt x="132" y="216"/>
                    <a:pt x="132" y="216"/>
                  </a:cubicBezTo>
                  <a:cubicBezTo>
                    <a:pt x="133" y="217"/>
                    <a:pt x="133" y="217"/>
                    <a:pt x="133" y="217"/>
                  </a:cubicBezTo>
                  <a:cubicBezTo>
                    <a:pt x="135" y="217"/>
                    <a:pt x="135" y="217"/>
                    <a:pt x="135" y="217"/>
                  </a:cubicBezTo>
                  <a:cubicBezTo>
                    <a:pt x="135" y="217"/>
                    <a:pt x="135" y="217"/>
                    <a:pt x="135" y="217"/>
                  </a:cubicBezTo>
                  <a:cubicBezTo>
                    <a:pt x="136" y="217"/>
                    <a:pt x="136" y="217"/>
                    <a:pt x="136" y="217"/>
                  </a:cubicBezTo>
                  <a:cubicBezTo>
                    <a:pt x="136" y="217"/>
                    <a:pt x="136" y="216"/>
                    <a:pt x="136" y="216"/>
                  </a:cubicBezTo>
                  <a:cubicBezTo>
                    <a:pt x="137" y="215"/>
                    <a:pt x="138" y="215"/>
                    <a:pt x="138" y="215"/>
                  </a:cubicBezTo>
                  <a:cubicBezTo>
                    <a:pt x="139" y="215"/>
                    <a:pt x="139" y="215"/>
                    <a:pt x="140" y="215"/>
                  </a:cubicBezTo>
                  <a:cubicBezTo>
                    <a:pt x="140" y="215"/>
                    <a:pt x="142" y="215"/>
                    <a:pt x="142" y="215"/>
                  </a:cubicBezTo>
                  <a:cubicBezTo>
                    <a:pt x="142" y="215"/>
                    <a:pt x="142" y="215"/>
                    <a:pt x="142" y="215"/>
                  </a:cubicBezTo>
                  <a:cubicBezTo>
                    <a:pt x="142" y="215"/>
                    <a:pt x="143" y="214"/>
                    <a:pt x="143" y="214"/>
                  </a:cubicBezTo>
                  <a:cubicBezTo>
                    <a:pt x="143" y="214"/>
                    <a:pt x="143" y="214"/>
                    <a:pt x="143" y="214"/>
                  </a:cubicBezTo>
                  <a:cubicBezTo>
                    <a:pt x="143" y="212"/>
                    <a:pt x="144" y="212"/>
                    <a:pt x="145" y="211"/>
                  </a:cubicBezTo>
                  <a:cubicBezTo>
                    <a:pt x="146" y="211"/>
                    <a:pt x="146" y="211"/>
                    <a:pt x="146" y="211"/>
                  </a:cubicBezTo>
                  <a:cubicBezTo>
                    <a:pt x="146" y="211"/>
                    <a:pt x="146" y="211"/>
                    <a:pt x="146" y="211"/>
                  </a:cubicBezTo>
                  <a:cubicBezTo>
                    <a:pt x="146" y="211"/>
                    <a:pt x="147" y="211"/>
                    <a:pt x="147" y="211"/>
                  </a:cubicBezTo>
                  <a:cubicBezTo>
                    <a:pt x="147" y="211"/>
                    <a:pt x="147" y="211"/>
                    <a:pt x="147" y="211"/>
                  </a:cubicBezTo>
                  <a:cubicBezTo>
                    <a:pt x="148" y="210"/>
                    <a:pt x="149" y="210"/>
                    <a:pt x="149" y="209"/>
                  </a:cubicBezTo>
                  <a:cubicBezTo>
                    <a:pt x="149" y="209"/>
                    <a:pt x="149" y="209"/>
                    <a:pt x="149" y="209"/>
                  </a:cubicBezTo>
                  <a:cubicBezTo>
                    <a:pt x="150" y="208"/>
                    <a:pt x="150" y="207"/>
                    <a:pt x="152" y="207"/>
                  </a:cubicBezTo>
                  <a:cubicBezTo>
                    <a:pt x="153" y="207"/>
                    <a:pt x="154" y="208"/>
                    <a:pt x="154" y="209"/>
                  </a:cubicBezTo>
                  <a:cubicBezTo>
                    <a:pt x="154" y="209"/>
                    <a:pt x="154" y="209"/>
                    <a:pt x="154" y="209"/>
                  </a:cubicBezTo>
                  <a:cubicBezTo>
                    <a:pt x="155" y="208"/>
                    <a:pt x="156" y="207"/>
                    <a:pt x="157" y="207"/>
                  </a:cubicBezTo>
                  <a:cubicBezTo>
                    <a:pt x="158" y="207"/>
                    <a:pt x="159" y="208"/>
                    <a:pt x="160" y="208"/>
                  </a:cubicBezTo>
                  <a:cubicBezTo>
                    <a:pt x="160" y="208"/>
                    <a:pt x="160" y="208"/>
                    <a:pt x="160" y="208"/>
                  </a:cubicBezTo>
                  <a:cubicBezTo>
                    <a:pt x="160" y="209"/>
                    <a:pt x="161" y="209"/>
                    <a:pt x="161" y="209"/>
                  </a:cubicBezTo>
                  <a:cubicBezTo>
                    <a:pt x="162" y="209"/>
                    <a:pt x="162" y="209"/>
                    <a:pt x="162" y="209"/>
                  </a:cubicBezTo>
                  <a:cubicBezTo>
                    <a:pt x="162" y="209"/>
                    <a:pt x="163" y="210"/>
                    <a:pt x="164" y="210"/>
                  </a:cubicBezTo>
                  <a:cubicBezTo>
                    <a:pt x="164" y="211"/>
                    <a:pt x="164" y="211"/>
                    <a:pt x="165" y="211"/>
                  </a:cubicBezTo>
                  <a:cubicBezTo>
                    <a:pt x="165" y="211"/>
                    <a:pt x="166" y="211"/>
                    <a:pt x="167" y="211"/>
                  </a:cubicBezTo>
                  <a:cubicBezTo>
                    <a:pt x="168" y="210"/>
                    <a:pt x="168" y="210"/>
                    <a:pt x="168" y="210"/>
                  </a:cubicBezTo>
                  <a:cubicBezTo>
                    <a:pt x="170" y="212"/>
                    <a:pt x="170" y="212"/>
                    <a:pt x="170" y="212"/>
                  </a:cubicBezTo>
                  <a:cubicBezTo>
                    <a:pt x="170" y="212"/>
                    <a:pt x="170" y="212"/>
                    <a:pt x="171" y="212"/>
                  </a:cubicBezTo>
                  <a:cubicBezTo>
                    <a:pt x="171" y="212"/>
                    <a:pt x="172" y="212"/>
                    <a:pt x="172" y="213"/>
                  </a:cubicBezTo>
                  <a:cubicBezTo>
                    <a:pt x="172" y="212"/>
                    <a:pt x="173" y="212"/>
                    <a:pt x="173" y="212"/>
                  </a:cubicBezTo>
                  <a:cubicBezTo>
                    <a:pt x="173" y="212"/>
                    <a:pt x="174" y="211"/>
                    <a:pt x="176" y="211"/>
                  </a:cubicBezTo>
                  <a:cubicBezTo>
                    <a:pt x="176" y="211"/>
                    <a:pt x="177" y="211"/>
                    <a:pt x="177" y="212"/>
                  </a:cubicBezTo>
                  <a:cubicBezTo>
                    <a:pt x="178" y="212"/>
                    <a:pt x="179" y="213"/>
                    <a:pt x="179" y="214"/>
                  </a:cubicBezTo>
                  <a:cubicBezTo>
                    <a:pt x="179" y="214"/>
                    <a:pt x="180" y="214"/>
                    <a:pt x="180" y="214"/>
                  </a:cubicBezTo>
                  <a:cubicBezTo>
                    <a:pt x="180" y="214"/>
                    <a:pt x="180" y="214"/>
                    <a:pt x="180" y="214"/>
                  </a:cubicBezTo>
                  <a:cubicBezTo>
                    <a:pt x="180" y="214"/>
                    <a:pt x="181" y="213"/>
                    <a:pt x="188" y="213"/>
                  </a:cubicBezTo>
                  <a:cubicBezTo>
                    <a:pt x="189" y="213"/>
                    <a:pt x="189" y="213"/>
                    <a:pt x="189" y="213"/>
                  </a:cubicBezTo>
                  <a:cubicBezTo>
                    <a:pt x="192" y="212"/>
                    <a:pt x="192" y="212"/>
                    <a:pt x="192" y="212"/>
                  </a:cubicBezTo>
                  <a:cubicBezTo>
                    <a:pt x="192" y="213"/>
                    <a:pt x="192" y="213"/>
                    <a:pt x="192" y="213"/>
                  </a:cubicBezTo>
                  <a:cubicBezTo>
                    <a:pt x="194" y="217"/>
                    <a:pt x="194" y="217"/>
                    <a:pt x="194" y="217"/>
                  </a:cubicBezTo>
                  <a:cubicBezTo>
                    <a:pt x="195" y="217"/>
                    <a:pt x="195" y="218"/>
                    <a:pt x="196" y="219"/>
                  </a:cubicBezTo>
                  <a:cubicBezTo>
                    <a:pt x="196" y="219"/>
                    <a:pt x="196" y="219"/>
                    <a:pt x="197" y="219"/>
                  </a:cubicBezTo>
                  <a:cubicBezTo>
                    <a:pt x="197" y="219"/>
                    <a:pt x="197" y="218"/>
                    <a:pt x="197" y="218"/>
                  </a:cubicBezTo>
                  <a:cubicBezTo>
                    <a:pt x="198" y="216"/>
                    <a:pt x="199" y="216"/>
                    <a:pt x="200" y="216"/>
                  </a:cubicBezTo>
                  <a:cubicBezTo>
                    <a:pt x="202" y="216"/>
                    <a:pt x="204" y="218"/>
                    <a:pt x="204" y="219"/>
                  </a:cubicBezTo>
                  <a:cubicBezTo>
                    <a:pt x="207" y="220"/>
                    <a:pt x="207" y="220"/>
                    <a:pt x="207" y="220"/>
                  </a:cubicBezTo>
                  <a:cubicBezTo>
                    <a:pt x="208" y="222"/>
                    <a:pt x="208" y="222"/>
                    <a:pt x="208" y="222"/>
                  </a:cubicBezTo>
                  <a:cubicBezTo>
                    <a:pt x="207" y="224"/>
                    <a:pt x="207" y="224"/>
                    <a:pt x="207" y="224"/>
                  </a:cubicBezTo>
                  <a:cubicBezTo>
                    <a:pt x="209" y="225"/>
                    <a:pt x="209" y="225"/>
                    <a:pt x="209" y="225"/>
                  </a:cubicBezTo>
                  <a:cubicBezTo>
                    <a:pt x="208" y="228"/>
                    <a:pt x="208" y="228"/>
                    <a:pt x="208" y="228"/>
                  </a:cubicBezTo>
                  <a:cubicBezTo>
                    <a:pt x="209" y="228"/>
                    <a:pt x="209" y="229"/>
                    <a:pt x="209" y="229"/>
                  </a:cubicBezTo>
                  <a:cubicBezTo>
                    <a:pt x="209" y="230"/>
                    <a:pt x="209" y="231"/>
                    <a:pt x="209" y="231"/>
                  </a:cubicBezTo>
                  <a:cubicBezTo>
                    <a:pt x="210" y="231"/>
                    <a:pt x="210" y="231"/>
                    <a:pt x="210" y="231"/>
                  </a:cubicBezTo>
                  <a:cubicBezTo>
                    <a:pt x="210" y="235"/>
                    <a:pt x="210" y="235"/>
                    <a:pt x="210" y="235"/>
                  </a:cubicBezTo>
                  <a:cubicBezTo>
                    <a:pt x="209" y="236"/>
                    <a:pt x="209" y="236"/>
                    <a:pt x="209" y="236"/>
                  </a:cubicBezTo>
                  <a:cubicBezTo>
                    <a:pt x="210" y="237"/>
                    <a:pt x="210" y="237"/>
                    <a:pt x="210" y="237"/>
                  </a:cubicBezTo>
                  <a:cubicBezTo>
                    <a:pt x="212" y="237"/>
                    <a:pt x="212" y="237"/>
                    <a:pt x="212" y="237"/>
                  </a:cubicBezTo>
                  <a:cubicBezTo>
                    <a:pt x="214" y="239"/>
                    <a:pt x="214" y="239"/>
                    <a:pt x="214" y="239"/>
                  </a:cubicBezTo>
                  <a:cubicBezTo>
                    <a:pt x="217" y="240"/>
                    <a:pt x="217" y="240"/>
                    <a:pt x="217" y="240"/>
                  </a:cubicBezTo>
                  <a:cubicBezTo>
                    <a:pt x="217" y="239"/>
                    <a:pt x="217" y="239"/>
                    <a:pt x="217" y="239"/>
                  </a:cubicBezTo>
                  <a:cubicBezTo>
                    <a:pt x="223" y="240"/>
                    <a:pt x="223" y="240"/>
                    <a:pt x="223" y="240"/>
                  </a:cubicBezTo>
                  <a:cubicBezTo>
                    <a:pt x="225" y="245"/>
                    <a:pt x="225" y="245"/>
                    <a:pt x="225" y="245"/>
                  </a:cubicBezTo>
                  <a:cubicBezTo>
                    <a:pt x="225" y="245"/>
                    <a:pt x="225" y="245"/>
                    <a:pt x="225" y="245"/>
                  </a:cubicBezTo>
                  <a:cubicBezTo>
                    <a:pt x="225" y="245"/>
                    <a:pt x="225" y="245"/>
                    <a:pt x="225" y="245"/>
                  </a:cubicBezTo>
                  <a:cubicBezTo>
                    <a:pt x="225" y="245"/>
                    <a:pt x="225" y="246"/>
                    <a:pt x="225" y="246"/>
                  </a:cubicBezTo>
                  <a:cubicBezTo>
                    <a:pt x="225" y="246"/>
                    <a:pt x="225" y="248"/>
                    <a:pt x="225" y="248"/>
                  </a:cubicBezTo>
                  <a:cubicBezTo>
                    <a:pt x="226" y="250"/>
                    <a:pt x="226" y="250"/>
                    <a:pt x="226" y="250"/>
                  </a:cubicBezTo>
                  <a:cubicBezTo>
                    <a:pt x="226" y="250"/>
                    <a:pt x="226" y="250"/>
                    <a:pt x="226" y="250"/>
                  </a:cubicBezTo>
                  <a:cubicBezTo>
                    <a:pt x="228" y="251"/>
                    <a:pt x="228" y="253"/>
                    <a:pt x="228" y="254"/>
                  </a:cubicBezTo>
                  <a:cubicBezTo>
                    <a:pt x="228" y="254"/>
                    <a:pt x="228" y="254"/>
                    <a:pt x="228" y="254"/>
                  </a:cubicBezTo>
                  <a:cubicBezTo>
                    <a:pt x="228" y="254"/>
                    <a:pt x="228" y="255"/>
                    <a:pt x="228" y="256"/>
                  </a:cubicBezTo>
                  <a:cubicBezTo>
                    <a:pt x="228" y="256"/>
                    <a:pt x="228" y="256"/>
                    <a:pt x="228" y="256"/>
                  </a:cubicBezTo>
                  <a:cubicBezTo>
                    <a:pt x="229" y="256"/>
                    <a:pt x="230" y="256"/>
                    <a:pt x="230" y="256"/>
                  </a:cubicBezTo>
                  <a:cubicBezTo>
                    <a:pt x="230" y="256"/>
                    <a:pt x="230" y="256"/>
                    <a:pt x="230" y="256"/>
                  </a:cubicBezTo>
                  <a:cubicBezTo>
                    <a:pt x="231" y="256"/>
                    <a:pt x="231" y="256"/>
                    <a:pt x="231" y="256"/>
                  </a:cubicBezTo>
                  <a:cubicBezTo>
                    <a:pt x="233" y="256"/>
                    <a:pt x="233" y="256"/>
                    <a:pt x="233" y="256"/>
                  </a:cubicBezTo>
                  <a:cubicBezTo>
                    <a:pt x="235" y="256"/>
                    <a:pt x="235" y="256"/>
                    <a:pt x="235" y="256"/>
                  </a:cubicBezTo>
                  <a:cubicBezTo>
                    <a:pt x="237" y="257"/>
                    <a:pt x="237" y="257"/>
                    <a:pt x="237" y="257"/>
                  </a:cubicBezTo>
                  <a:cubicBezTo>
                    <a:pt x="239" y="256"/>
                    <a:pt x="239" y="256"/>
                    <a:pt x="239" y="256"/>
                  </a:cubicBezTo>
                  <a:cubicBezTo>
                    <a:pt x="241" y="259"/>
                    <a:pt x="241" y="259"/>
                    <a:pt x="241" y="259"/>
                  </a:cubicBezTo>
                  <a:cubicBezTo>
                    <a:pt x="242" y="262"/>
                    <a:pt x="242" y="263"/>
                    <a:pt x="242" y="264"/>
                  </a:cubicBezTo>
                  <a:cubicBezTo>
                    <a:pt x="242" y="264"/>
                    <a:pt x="242" y="265"/>
                    <a:pt x="243" y="265"/>
                  </a:cubicBezTo>
                  <a:cubicBezTo>
                    <a:pt x="243" y="266"/>
                    <a:pt x="243" y="266"/>
                    <a:pt x="243" y="266"/>
                  </a:cubicBezTo>
                  <a:cubicBezTo>
                    <a:pt x="243" y="266"/>
                    <a:pt x="243" y="266"/>
                    <a:pt x="243" y="266"/>
                  </a:cubicBezTo>
                  <a:cubicBezTo>
                    <a:pt x="243" y="267"/>
                    <a:pt x="243" y="268"/>
                    <a:pt x="243" y="268"/>
                  </a:cubicBezTo>
                  <a:cubicBezTo>
                    <a:pt x="244" y="269"/>
                    <a:pt x="244" y="269"/>
                    <a:pt x="244" y="269"/>
                  </a:cubicBezTo>
                  <a:cubicBezTo>
                    <a:pt x="244" y="269"/>
                    <a:pt x="244" y="269"/>
                    <a:pt x="244" y="269"/>
                  </a:cubicBezTo>
                  <a:cubicBezTo>
                    <a:pt x="244" y="270"/>
                    <a:pt x="244" y="270"/>
                    <a:pt x="244" y="270"/>
                  </a:cubicBezTo>
                  <a:cubicBezTo>
                    <a:pt x="243" y="270"/>
                    <a:pt x="243" y="270"/>
                    <a:pt x="243" y="270"/>
                  </a:cubicBezTo>
                  <a:cubicBezTo>
                    <a:pt x="245" y="272"/>
                    <a:pt x="245" y="272"/>
                    <a:pt x="245" y="272"/>
                  </a:cubicBezTo>
                  <a:cubicBezTo>
                    <a:pt x="246" y="272"/>
                    <a:pt x="246" y="272"/>
                    <a:pt x="246" y="272"/>
                  </a:cubicBezTo>
                  <a:cubicBezTo>
                    <a:pt x="247" y="272"/>
                    <a:pt x="247" y="272"/>
                    <a:pt x="247" y="272"/>
                  </a:cubicBezTo>
                  <a:cubicBezTo>
                    <a:pt x="247" y="272"/>
                    <a:pt x="247" y="272"/>
                    <a:pt x="247" y="272"/>
                  </a:cubicBezTo>
                  <a:cubicBezTo>
                    <a:pt x="250" y="272"/>
                    <a:pt x="251" y="273"/>
                    <a:pt x="252" y="275"/>
                  </a:cubicBezTo>
                  <a:cubicBezTo>
                    <a:pt x="252" y="277"/>
                    <a:pt x="249" y="278"/>
                    <a:pt x="247" y="278"/>
                  </a:cubicBezTo>
                  <a:cubicBezTo>
                    <a:pt x="246" y="279"/>
                    <a:pt x="245" y="279"/>
                    <a:pt x="245" y="279"/>
                  </a:cubicBezTo>
                  <a:cubicBezTo>
                    <a:pt x="244" y="281"/>
                    <a:pt x="244" y="281"/>
                    <a:pt x="244" y="281"/>
                  </a:cubicBezTo>
                  <a:cubicBezTo>
                    <a:pt x="239" y="282"/>
                    <a:pt x="239" y="282"/>
                    <a:pt x="239" y="282"/>
                  </a:cubicBezTo>
                  <a:cubicBezTo>
                    <a:pt x="238" y="280"/>
                    <a:pt x="238" y="280"/>
                    <a:pt x="238" y="280"/>
                  </a:cubicBezTo>
                  <a:cubicBezTo>
                    <a:pt x="238" y="280"/>
                    <a:pt x="238" y="280"/>
                    <a:pt x="238" y="280"/>
                  </a:cubicBezTo>
                  <a:cubicBezTo>
                    <a:pt x="238" y="280"/>
                    <a:pt x="238" y="280"/>
                    <a:pt x="238" y="280"/>
                  </a:cubicBezTo>
                  <a:cubicBezTo>
                    <a:pt x="238" y="281"/>
                    <a:pt x="237" y="282"/>
                    <a:pt x="235" y="283"/>
                  </a:cubicBezTo>
                  <a:cubicBezTo>
                    <a:pt x="234" y="283"/>
                    <a:pt x="234" y="283"/>
                    <a:pt x="234" y="283"/>
                  </a:cubicBezTo>
                  <a:cubicBezTo>
                    <a:pt x="233" y="283"/>
                    <a:pt x="233" y="283"/>
                    <a:pt x="233" y="283"/>
                  </a:cubicBezTo>
                  <a:cubicBezTo>
                    <a:pt x="232" y="282"/>
                    <a:pt x="232" y="282"/>
                    <a:pt x="232" y="282"/>
                  </a:cubicBezTo>
                  <a:cubicBezTo>
                    <a:pt x="232" y="282"/>
                    <a:pt x="232" y="282"/>
                    <a:pt x="232" y="282"/>
                  </a:cubicBezTo>
                  <a:cubicBezTo>
                    <a:pt x="231" y="282"/>
                    <a:pt x="231" y="282"/>
                    <a:pt x="231" y="282"/>
                  </a:cubicBezTo>
                  <a:cubicBezTo>
                    <a:pt x="230" y="282"/>
                    <a:pt x="230" y="282"/>
                    <a:pt x="230" y="282"/>
                  </a:cubicBezTo>
                  <a:cubicBezTo>
                    <a:pt x="230" y="282"/>
                    <a:pt x="230" y="282"/>
                    <a:pt x="230" y="282"/>
                  </a:cubicBezTo>
                  <a:cubicBezTo>
                    <a:pt x="230" y="282"/>
                    <a:pt x="230" y="282"/>
                    <a:pt x="230" y="282"/>
                  </a:cubicBezTo>
                  <a:cubicBezTo>
                    <a:pt x="229" y="282"/>
                    <a:pt x="229" y="283"/>
                    <a:pt x="229" y="283"/>
                  </a:cubicBezTo>
                  <a:cubicBezTo>
                    <a:pt x="229" y="283"/>
                    <a:pt x="229" y="283"/>
                    <a:pt x="229" y="283"/>
                  </a:cubicBezTo>
                  <a:cubicBezTo>
                    <a:pt x="228" y="283"/>
                    <a:pt x="228" y="283"/>
                    <a:pt x="228" y="283"/>
                  </a:cubicBezTo>
                  <a:cubicBezTo>
                    <a:pt x="228" y="283"/>
                    <a:pt x="227" y="283"/>
                    <a:pt x="227" y="283"/>
                  </a:cubicBezTo>
                  <a:cubicBezTo>
                    <a:pt x="227" y="283"/>
                    <a:pt x="227" y="283"/>
                    <a:pt x="227" y="283"/>
                  </a:cubicBezTo>
                  <a:cubicBezTo>
                    <a:pt x="226" y="283"/>
                    <a:pt x="226" y="283"/>
                    <a:pt x="226" y="283"/>
                  </a:cubicBezTo>
                  <a:cubicBezTo>
                    <a:pt x="226" y="284"/>
                    <a:pt x="226" y="284"/>
                    <a:pt x="226" y="284"/>
                  </a:cubicBezTo>
                  <a:cubicBezTo>
                    <a:pt x="225" y="285"/>
                    <a:pt x="225" y="286"/>
                    <a:pt x="223" y="287"/>
                  </a:cubicBezTo>
                  <a:cubicBezTo>
                    <a:pt x="223" y="287"/>
                    <a:pt x="223" y="287"/>
                    <a:pt x="223" y="287"/>
                  </a:cubicBezTo>
                  <a:cubicBezTo>
                    <a:pt x="223" y="287"/>
                    <a:pt x="223" y="287"/>
                    <a:pt x="223" y="287"/>
                  </a:cubicBezTo>
                  <a:cubicBezTo>
                    <a:pt x="222" y="287"/>
                    <a:pt x="221" y="287"/>
                    <a:pt x="220" y="286"/>
                  </a:cubicBezTo>
                  <a:cubicBezTo>
                    <a:pt x="220" y="285"/>
                    <a:pt x="220" y="284"/>
                    <a:pt x="220" y="283"/>
                  </a:cubicBezTo>
                  <a:cubicBezTo>
                    <a:pt x="219" y="280"/>
                    <a:pt x="219" y="280"/>
                    <a:pt x="219" y="280"/>
                  </a:cubicBezTo>
                  <a:cubicBezTo>
                    <a:pt x="218" y="281"/>
                    <a:pt x="218" y="281"/>
                    <a:pt x="218" y="281"/>
                  </a:cubicBezTo>
                  <a:cubicBezTo>
                    <a:pt x="218" y="281"/>
                    <a:pt x="218" y="282"/>
                    <a:pt x="218" y="282"/>
                  </a:cubicBezTo>
                  <a:cubicBezTo>
                    <a:pt x="217" y="283"/>
                    <a:pt x="217" y="284"/>
                    <a:pt x="216" y="285"/>
                  </a:cubicBezTo>
                  <a:cubicBezTo>
                    <a:pt x="216" y="285"/>
                    <a:pt x="216" y="285"/>
                    <a:pt x="216" y="285"/>
                  </a:cubicBezTo>
                  <a:cubicBezTo>
                    <a:pt x="218" y="287"/>
                    <a:pt x="218" y="287"/>
                    <a:pt x="218" y="287"/>
                  </a:cubicBezTo>
                  <a:cubicBezTo>
                    <a:pt x="218" y="289"/>
                    <a:pt x="218" y="289"/>
                    <a:pt x="218" y="289"/>
                  </a:cubicBezTo>
                  <a:cubicBezTo>
                    <a:pt x="219" y="290"/>
                    <a:pt x="219" y="290"/>
                    <a:pt x="219" y="290"/>
                  </a:cubicBezTo>
                  <a:cubicBezTo>
                    <a:pt x="219" y="290"/>
                    <a:pt x="219" y="290"/>
                    <a:pt x="219" y="290"/>
                  </a:cubicBezTo>
                  <a:cubicBezTo>
                    <a:pt x="219" y="290"/>
                    <a:pt x="220" y="290"/>
                    <a:pt x="221" y="290"/>
                  </a:cubicBezTo>
                  <a:cubicBezTo>
                    <a:pt x="221" y="291"/>
                    <a:pt x="221" y="291"/>
                    <a:pt x="221" y="291"/>
                  </a:cubicBezTo>
                  <a:cubicBezTo>
                    <a:pt x="221" y="291"/>
                    <a:pt x="221" y="291"/>
                    <a:pt x="221" y="291"/>
                  </a:cubicBezTo>
                  <a:cubicBezTo>
                    <a:pt x="222" y="293"/>
                    <a:pt x="222" y="294"/>
                    <a:pt x="222" y="295"/>
                  </a:cubicBezTo>
                  <a:cubicBezTo>
                    <a:pt x="221" y="297"/>
                    <a:pt x="221" y="297"/>
                    <a:pt x="221" y="297"/>
                  </a:cubicBezTo>
                  <a:cubicBezTo>
                    <a:pt x="222" y="298"/>
                    <a:pt x="222" y="299"/>
                    <a:pt x="222" y="299"/>
                  </a:cubicBezTo>
                  <a:cubicBezTo>
                    <a:pt x="223" y="300"/>
                    <a:pt x="222" y="302"/>
                    <a:pt x="220" y="303"/>
                  </a:cubicBezTo>
                  <a:cubicBezTo>
                    <a:pt x="220" y="304"/>
                    <a:pt x="217" y="306"/>
                    <a:pt x="217" y="306"/>
                  </a:cubicBezTo>
                  <a:cubicBezTo>
                    <a:pt x="217" y="306"/>
                    <a:pt x="217" y="306"/>
                    <a:pt x="217" y="306"/>
                  </a:cubicBezTo>
                  <a:cubicBezTo>
                    <a:pt x="218" y="310"/>
                    <a:pt x="218" y="310"/>
                    <a:pt x="218" y="310"/>
                  </a:cubicBezTo>
                  <a:cubicBezTo>
                    <a:pt x="218" y="311"/>
                    <a:pt x="218" y="311"/>
                    <a:pt x="218" y="311"/>
                  </a:cubicBezTo>
                  <a:cubicBezTo>
                    <a:pt x="218" y="311"/>
                    <a:pt x="217" y="312"/>
                    <a:pt x="216" y="312"/>
                  </a:cubicBezTo>
                  <a:cubicBezTo>
                    <a:pt x="216" y="312"/>
                    <a:pt x="216" y="314"/>
                    <a:pt x="216" y="314"/>
                  </a:cubicBezTo>
                  <a:cubicBezTo>
                    <a:pt x="214" y="315"/>
                    <a:pt x="214" y="315"/>
                    <a:pt x="214" y="315"/>
                  </a:cubicBezTo>
                  <a:cubicBezTo>
                    <a:pt x="214" y="315"/>
                    <a:pt x="214" y="315"/>
                    <a:pt x="214" y="315"/>
                  </a:cubicBezTo>
                  <a:cubicBezTo>
                    <a:pt x="214" y="316"/>
                    <a:pt x="214" y="317"/>
                    <a:pt x="214" y="317"/>
                  </a:cubicBezTo>
                  <a:cubicBezTo>
                    <a:pt x="213" y="318"/>
                    <a:pt x="213" y="318"/>
                    <a:pt x="213" y="318"/>
                  </a:cubicBezTo>
                  <a:cubicBezTo>
                    <a:pt x="213" y="318"/>
                    <a:pt x="213" y="318"/>
                    <a:pt x="213" y="318"/>
                  </a:cubicBezTo>
                  <a:cubicBezTo>
                    <a:pt x="213" y="319"/>
                    <a:pt x="213" y="319"/>
                    <a:pt x="213" y="319"/>
                  </a:cubicBezTo>
                  <a:cubicBezTo>
                    <a:pt x="216" y="320"/>
                    <a:pt x="216" y="320"/>
                    <a:pt x="216" y="320"/>
                  </a:cubicBezTo>
                  <a:cubicBezTo>
                    <a:pt x="215" y="323"/>
                    <a:pt x="215" y="323"/>
                    <a:pt x="215" y="323"/>
                  </a:cubicBezTo>
                  <a:cubicBezTo>
                    <a:pt x="215" y="325"/>
                    <a:pt x="215" y="325"/>
                    <a:pt x="215" y="325"/>
                  </a:cubicBezTo>
                  <a:cubicBezTo>
                    <a:pt x="215" y="326"/>
                    <a:pt x="215" y="326"/>
                    <a:pt x="215" y="326"/>
                  </a:cubicBezTo>
                  <a:cubicBezTo>
                    <a:pt x="214" y="327"/>
                    <a:pt x="212" y="328"/>
                    <a:pt x="212" y="328"/>
                  </a:cubicBezTo>
                  <a:cubicBezTo>
                    <a:pt x="211" y="328"/>
                    <a:pt x="211" y="328"/>
                    <a:pt x="210" y="328"/>
                  </a:cubicBezTo>
                  <a:cubicBezTo>
                    <a:pt x="209" y="328"/>
                    <a:pt x="209" y="328"/>
                    <a:pt x="209" y="328"/>
                  </a:cubicBezTo>
                  <a:cubicBezTo>
                    <a:pt x="207" y="329"/>
                    <a:pt x="207" y="329"/>
                    <a:pt x="207" y="329"/>
                  </a:cubicBezTo>
                  <a:cubicBezTo>
                    <a:pt x="206" y="332"/>
                    <a:pt x="206" y="332"/>
                    <a:pt x="206" y="332"/>
                  </a:cubicBezTo>
                  <a:cubicBezTo>
                    <a:pt x="210" y="335"/>
                    <a:pt x="215" y="336"/>
                    <a:pt x="221" y="337"/>
                  </a:cubicBezTo>
                  <a:cubicBezTo>
                    <a:pt x="223" y="337"/>
                    <a:pt x="223" y="337"/>
                    <a:pt x="223" y="337"/>
                  </a:cubicBezTo>
                  <a:cubicBezTo>
                    <a:pt x="226" y="333"/>
                    <a:pt x="226" y="333"/>
                    <a:pt x="226" y="333"/>
                  </a:cubicBezTo>
                  <a:cubicBezTo>
                    <a:pt x="227" y="331"/>
                    <a:pt x="232" y="322"/>
                    <a:pt x="238" y="320"/>
                  </a:cubicBezTo>
                  <a:cubicBezTo>
                    <a:pt x="238" y="319"/>
                    <a:pt x="238" y="319"/>
                    <a:pt x="238" y="319"/>
                  </a:cubicBezTo>
                  <a:cubicBezTo>
                    <a:pt x="240" y="320"/>
                    <a:pt x="240" y="320"/>
                    <a:pt x="240" y="320"/>
                  </a:cubicBezTo>
                  <a:cubicBezTo>
                    <a:pt x="248" y="322"/>
                    <a:pt x="248" y="322"/>
                    <a:pt x="248" y="322"/>
                  </a:cubicBezTo>
                  <a:cubicBezTo>
                    <a:pt x="250" y="322"/>
                    <a:pt x="250" y="322"/>
                    <a:pt x="250" y="322"/>
                  </a:cubicBezTo>
                  <a:cubicBezTo>
                    <a:pt x="247" y="317"/>
                    <a:pt x="241" y="311"/>
                    <a:pt x="242" y="309"/>
                  </a:cubicBezTo>
                  <a:cubicBezTo>
                    <a:pt x="244" y="307"/>
                    <a:pt x="248" y="302"/>
                    <a:pt x="250" y="298"/>
                  </a:cubicBezTo>
                  <a:cubicBezTo>
                    <a:pt x="252" y="295"/>
                    <a:pt x="260" y="292"/>
                    <a:pt x="260" y="292"/>
                  </a:cubicBezTo>
                  <a:cubicBezTo>
                    <a:pt x="266" y="281"/>
                    <a:pt x="266" y="281"/>
                    <a:pt x="266" y="281"/>
                  </a:cubicBezTo>
                  <a:cubicBezTo>
                    <a:pt x="264" y="262"/>
                    <a:pt x="263" y="257"/>
                    <a:pt x="282" y="255"/>
                  </a:cubicBezTo>
                  <a:cubicBezTo>
                    <a:pt x="286" y="254"/>
                    <a:pt x="289" y="252"/>
                    <a:pt x="289" y="252"/>
                  </a:cubicBezTo>
                  <a:cubicBezTo>
                    <a:pt x="296" y="250"/>
                    <a:pt x="296" y="250"/>
                    <a:pt x="296" y="250"/>
                  </a:cubicBezTo>
                  <a:cubicBezTo>
                    <a:pt x="308" y="248"/>
                    <a:pt x="308" y="248"/>
                    <a:pt x="308" y="248"/>
                  </a:cubicBezTo>
                  <a:cubicBezTo>
                    <a:pt x="298" y="253"/>
                    <a:pt x="298" y="253"/>
                    <a:pt x="298" y="253"/>
                  </a:cubicBezTo>
                  <a:cubicBezTo>
                    <a:pt x="292" y="262"/>
                    <a:pt x="292" y="262"/>
                    <a:pt x="292" y="262"/>
                  </a:cubicBezTo>
                  <a:cubicBezTo>
                    <a:pt x="301" y="264"/>
                    <a:pt x="301" y="264"/>
                    <a:pt x="301" y="264"/>
                  </a:cubicBezTo>
                  <a:cubicBezTo>
                    <a:pt x="301" y="264"/>
                    <a:pt x="301" y="271"/>
                    <a:pt x="306" y="270"/>
                  </a:cubicBezTo>
                  <a:cubicBezTo>
                    <a:pt x="310" y="268"/>
                    <a:pt x="320" y="264"/>
                    <a:pt x="321" y="263"/>
                  </a:cubicBezTo>
                  <a:cubicBezTo>
                    <a:pt x="323" y="263"/>
                    <a:pt x="331" y="260"/>
                    <a:pt x="334" y="261"/>
                  </a:cubicBezTo>
                  <a:cubicBezTo>
                    <a:pt x="336" y="261"/>
                    <a:pt x="349" y="259"/>
                    <a:pt x="349" y="259"/>
                  </a:cubicBezTo>
                  <a:cubicBezTo>
                    <a:pt x="351" y="267"/>
                    <a:pt x="351" y="267"/>
                    <a:pt x="351" y="267"/>
                  </a:cubicBezTo>
                  <a:cubicBezTo>
                    <a:pt x="345" y="274"/>
                    <a:pt x="345" y="274"/>
                    <a:pt x="345" y="274"/>
                  </a:cubicBezTo>
                  <a:cubicBezTo>
                    <a:pt x="338" y="281"/>
                    <a:pt x="338" y="281"/>
                    <a:pt x="338" y="281"/>
                  </a:cubicBezTo>
                  <a:cubicBezTo>
                    <a:pt x="327" y="291"/>
                    <a:pt x="327" y="291"/>
                    <a:pt x="327" y="291"/>
                  </a:cubicBezTo>
                  <a:cubicBezTo>
                    <a:pt x="327" y="291"/>
                    <a:pt x="323" y="297"/>
                    <a:pt x="325" y="298"/>
                  </a:cubicBezTo>
                  <a:cubicBezTo>
                    <a:pt x="326" y="298"/>
                    <a:pt x="338" y="297"/>
                    <a:pt x="338" y="297"/>
                  </a:cubicBezTo>
                  <a:cubicBezTo>
                    <a:pt x="353" y="298"/>
                    <a:pt x="353" y="298"/>
                    <a:pt x="353" y="298"/>
                  </a:cubicBezTo>
                  <a:cubicBezTo>
                    <a:pt x="353" y="298"/>
                    <a:pt x="355" y="298"/>
                    <a:pt x="357" y="304"/>
                  </a:cubicBezTo>
                  <a:cubicBezTo>
                    <a:pt x="358" y="309"/>
                    <a:pt x="361" y="311"/>
                    <a:pt x="362" y="313"/>
                  </a:cubicBezTo>
                  <a:cubicBezTo>
                    <a:pt x="362" y="315"/>
                    <a:pt x="366" y="320"/>
                    <a:pt x="366" y="320"/>
                  </a:cubicBezTo>
                  <a:cubicBezTo>
                    <a:pt x="366" y="320"/>
                    <a:pt x="362" y="323"/>
                    <a:pt x="367" y="323"/>
                  </a:cubicBezTo>
                  <a:cubicBezTo>
                    <a:pt x="371" y="323"/>
                    <a:pt x="375" y="322"/>
                    <a:pt x="375" y="322"/>
                  </a:cubicBezTo>
                  <a:cubicBezTo>
                    <a:pt x="375" y="322"/>
                    <a:pt x="375" y="316"/>
                    <a:pt x="377" y="315"/>
                  </a:cubicBezTo>
                  <a:cubicBezTo>
                    <a:pt x="379" y="314"/>
                    <a:pt x="382" y="312"/>
                    <a:pt x="382" y="312"/>
                  </a:cubicBezTo>
                  <a:cubicBezTo>
                    <a:pt x="382" y="312"/>
                    <a:pt x="382" y="307"/>
                    <a:pt x="384" y="306"/>
                  </a:cubicBezTo>
                  <a:cubicBezTo>
                    <a:pt x="386" y="305"/>
                    <a:pt x="389" y="304"/>
                    <a:pt x="392" y="303"/>
                  </a:cubicBezTo>
                  <a:cubicBezTo>
                    <a:pt x="396" y="302"/>
                    <a:pt x="399" y="296"/>
                    <a:pt x="399" y="296"/>
                  </a:cubicBezTo>
                  <a:cubicBezTo>
                    <a:pt x="403" y="293"/>
                    <a:pt x="403" y="293"/>
                    <a:pt x="403" y="293"/>
                  </a:cubicBezTo>
                  <a:cubicBezTo>
                    <a:pt x="412" y="289"/>
                    <a:pt x="412" y="289"/>
                    <a:pt x="412" y="289"/>
                  </a:cubicBezTo>
                  <a:cubicBezTo>
                    <a:pt x="411" y="282"/>
                    <a:pt x="411" y="282"/>
                    <a:pt x="411" y="282"/>
                  </a:cubicBezTo>
                  <a:cubicBezTo>
                    <a:pt x="411" y="282"/>
                    <a:pt x="413" y="280"/>
                    <a:pt x="415" y="280"/>
                  </a:cubicBezTo>
                  <a:cubicBezTo>
                    <a:pt x="417" y="279"/>
                    <a:pt x="434" y="274"/>
                    <a:pt x="434" y="274"/>
                  </a:cubicBezTo>
                  <a:cubicBezTo>
                    <a:pt x="438" y="266"/>
                    <a:pt x="438" y="266"/>
                    <a:pt x="438" y="266"/>
                  </a:cubicBezTo>
                  <a:cubicBezTo>
                    <a:pt x="438" y="262"/>
                    <a:pt x="438" y="262"/>
                    <a:pt x="438" y="262"/>
                  </a:cubicBezTo>
                  <a:lnTo>
                    <a:pt x="436" y="262"/>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5" name="Freeform 225"/>
            <p:cNvSpPr>
              <a:spLocks/>
            </p:cNvSpPr>
            <p:nvPr/>
          </p:nvSpPr>
          <p:spPr bwMode="auto">
            <a:xfrm>
              <a:off x="5237976" y="2327958"/>
              <a:ext cx="9525" cy="9525"/>
            </a:xfrm>
            <a:custGeom>
              <a:avLst/>
              <a:gdLst>
                <a:gd name="T0" fmla="*/ 1 w 3"/>
                <a:gd name="T1" fmla="*/ 1 h 3"/>
                <a:gd name="T2" fmla="*/ 1 w 3"/>
                <a:gd name="T3" fmla="*/ 1 h 3"/>
                <a:gd name="T4" fmla="*/ 0 w 3"/>
                <a:gd name="T5" fmla="*/ 2 h 3"/>
                <a:gd name="T6" fmla="*/ 2 w 3"/>
                <a:gd name="T7" fmla="*/ 2 h 3"/>
                <a:gd name="T8" fmla="*/ 3 w 3"/>
                <a:gd name="T9" fmla="*/ 2 h 3"/>
                <a:gd name="T10" fmla="*/ 2 w 3"/>
                <a:gd name="T11" fmla="*/ 1 h 3"/>
                <a:gd name="T12" fmla="*/ 1 w 3"/>
                <a:gd name="T13" fmla="*/ 1 h 3"/>
              </a:gdLst>
              <a:ahLst/>
              <a:cxnLst>
                <a:cxn ang="0">
                  <a:pos x="T0" y="T1"/>
                </a:cxn>
                <a:cxn ang="0">
                  <a:pos x="T2" y="T3"/>
                </a:cxn>
                <a:cxn ang="0">
                  <a:pos x="T4" y="T5"/>
                </a:cxn>
                <a:cxn ang="0">
                  <a:pos x="T6" y="T7"/>
                </a:cxn>
                <a:cxn ang="0">
                  <a:pos x="T8" y="T9"/>
                </a:cxn>
                <a:cxn ang="0">
                  <a:pos x="T10" y="T11"/>
                </a:cxn>
                <a:cxn ang="0">
                  <a:pos x="T12" y="T13"/>
                </a:cxn>
              </a:cxnLst>
              <a:rect l="0" t="0" r="r" b="b"/>
              <a:pathLst>
                <a:path w="3" h="3">
                  <a:moveTo>
                    <a:pt x="1" y="1"/>
                  </a:moveTo>
                  <a:cubicBezTo>
                    <a:pt x="1" y="1"/>
                    <a:pt x="1" y="1"/>
                    <a:pt x="1" y="1"/>
                  </a:cubicBezTo>
                  <a:cubicBezTo>
                    <a:pt x="1" y="1"/>
                    <a:pt x="0" y="2"/>
                    <a:pt x="0" y="2"/>
                  </a:cubicBezTo>
                  <a:cubicBezTo>
                    <a:pt x="0" y="3"/>
                    <a:pt x="2" y="2"/>
                    <a:pt x="2" y="2"/>
                  </a:cubicBezTo>
                  <a:cubicBezTo>
                    <a:pt x="3" y="2"/>
                    <a:pt x="3" y="2"/>
                    <a:pt x="3" y="2"/>
                  </a:cubicBezTo>
                  <a:cubicBezTo>
                    <a:pt x="3" y="1"/>
                    <a:pt x="2" y="1"/>
                    <a:pt x="2" y="1"/>
                  </a:cubicBezTo>
                  <a:cubicBezTo>
                    <a:pt x="2" y="0"/>
                    <a:pt x="1" y="1"/>
                    <a:pt x="1" y="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6" name="Freeform 226"/>
            <p:cNvSpPr>
              <a:spLocks/>
            </p:cNvSpPr>
            <p:nvPr/>
          </p:nvSpPr>
          <p:spPr bwMode="auto">
            <a:xfrm>
              <a:off x="5190352" y="2204134"/>
              <a:ext cx="73026" cy="50799"/>
            </a:xfrm>
            <a:custGeom>
              <a:avLst/>
              <a:gdLst>
                <a:gd name="T0" fmla="*/ 4 w 23"/>
                <a:gd name="T1" fmla="*/ 10 h 16"/>
                <a:gd name="T2" fmla="*/ 6 w 23"/>
                <a:gd name="T3" fmla="*/ 10 h 16"/>
                <a:gd name="T4" fmla="*/ 7 w 23"/>
                <a:gd name="T5" fmla="*/ 10 h 16"/>
                <a:gd name="T6" fmla="*/ 8 w 23"/>
                <a:gd name="T7" fmla="*/ 12 h 16"/>
                <a:gd name="T8" fmla="*/ 9 w 23"/>
                <a:gd name="T9" fmla="*/ 14 h 16"/>
                <a:gd name="T10" fmla="*/ 11 w 23"/>
                <a:gd name="T11" fmla="*/ 16 h 16"/>
                <a:gd name="T12" fmla="*/ 13 w 23"/>
                <a:gd name="T13" fmla="*/ 16 h 16"/>
                <a:gd name="T14" fmla="*/ 15 w 23"/>
                <a:gd name="T15" fmla="*/ 15 h 16"/>
                <a:gd name="T16" fmla="*/ 15 w 23"/>
                <a:gd name="T17" fmla="*/ 13 h 16"/>
                <a:gd name="T18" fmla="*/ 15 w 23"/>
                <a:gd name="T19" fmla="*/ 10 h 16"/>
                <a:gd name="T20" fmla="*/ 17 w 23"/>
                <a:gd name="T21" fmla="*/ 12 h 16"/>
                <a:gd name="T22" fmla="*/ 19 w 23"/>
                <a:gd name="T23" fmla="*/ 12 h 16"/>
                <a:gd name="T24" fmla="*/ 18 w 23"/>
                <a:gd name="T25" fmla="*/ 10 h 16"/>
                <a:gd name="T26" fmla="*/ 19 w 23"/>
                <a:gd name="T27" fmla="*/ 9 h 16"/>
                <a:gd name="T28" fmla="*/ 22 w 23"/>
                <a:gd name="T29" fmla="*/ 9 h 16"/>
                <a:gd name="T30" fmla="*/ 22 w 23"/>
                <a:gd name="T31" fmla="*/ 8 h 16"/>
                <a:gd name="T32" fmla="*/ 21 w 23"/>
                <a:gd name="T33" fmla="*/ 7 h 16"/>
                <a:gd name="T34" fmla="*/ 20 w 23"/>
                <a:gd name="T35" fmla="*/ 5 h 16"/>
                <a:gd name="T36" fmla="*/ 19 w 23"/>
                <a:gd name="T37" fmla="*/ 4 h 16"/>
                <a:gd name="T38" fmla="*/ 17 w 23"/>
                <a:gd name="T39" fmla="*/ 2 h 16"/>
                <a:gd name="T40" fmla="*/ 15 w 23"/>
                <a:gd name="T41" fmla="*/ 2 h 16"/>
                <a:gd name="T42" fmla="*/ 14 w 23"/>
                <a:gd name="T43" fmla="*/ 3 h 16"/>
                <a:gd name="T44" fmla="*/ 13 w 23"/>
                <a:gd name="T45" fmla="*/ 2 h 16"/>
                <a:gd name="T46" fmla="*/ 12 w 23"/>
                <a:gd name="T47" fmla="*/ 0 h 16"/>
                <a:gd name="T48" fmla="*/ 10 w 23"/>
                <a:gd name="T49" fmla="*/ 0 h 16"/>
                <a:gd name="T50" fmla="*/ 9 w 23"/>
                <a:gd name="T51" fmla="*/ 3 h 16"/>
                <a:gd name="T52" fmla="*/ 8 w 23"/>
                <a:gd name="T53" fmla="*/ 6 h 16"/>
                <a:gd name="T54" fmla="*/ 5 w 23"/>
                <a:gd name="T55" fmla="*/ 6 h 16"/>
                <a:gd name="T56" fmla="*/ 3 w 23"/>
                <a:gd name="T57" fmla="*/ 7 h 16"/>
                <a:gd name="T58" fmla="*/ 0 w 23"/>
                <a:gd name="T59" fmla="*/ 8 h 16"/>
                <a:gd name="T60" fmla="*/ 2 w 23"/>
                <a:gd name="T61" fmla="*/ 9 h 16"/>
                <a:gd name="T62" fmla="*/ 4 w 23"/>
                <a:gd name="T63" fmla="*/ 10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3" h="16">
                  <a:moveTo>
                    <a:pt x="4" y="10"/>
                  </a:moveTo>
                  <a:cubicBezTo>
                    <a:pt x="5" y="11"/>
                    <a:pt x="4" y="10"/>
                    <a:pt x="6" y="10"/>
                  </a:cubicBezTo>
                  <a:cubicBezTo>
                    <a:pt x="7" y="10"/>
                    <a:pt x="7" y="10"/>
                    <a:pt x="7" y="10"/>
                  </a:cubicBezTo>
                  <a:cubicBezTo>
                    <a:pt x="7" y="10"/>
                    <a:pt x="8" y="11"/>
                    <a:pt x="8" y="12"/>
                  </a:cubicBezTo>
                  <a:cubicBezTo>
                    <a:pt x="8" y="12"/>
                    <a:pt x="9" y="13"/>
                    <a:pt x="9" y="14"/>
                  </a:cubicBezTo>
                  <a:cubicBezTo>
                    <a:pt x="9" y="15"/>
                    <a:pt x="11" y="16"/>
                    <a:pt x="11" y="16"/>
                  </a:cubicBezTo>
                  <a:cubicBezTo>
                    <a:pt x="12" y="16"/>
                    <a:pt x="13" y="16"/>
                    <a:pt x="13" y="16"/>
                  </a:cubicBezTo>
                  <a:cubicBezTo>
                    <a:pt x="13" y="16"/>
                    <a:pt x="15" y="16"/>
                    <a:pt x="15" y="15"/>
                  </a:cubicBezTo>
                  <a:cubicBezTo>
                    <a:pt x="15" y="15"/>
                    <a:pt x="15" y="14"/>
                    <a:pt x="15" y="13"/>
                  </a:cubicBezTo>
                  <a:cubicBezTo>
                    <a:pt x="15" y="13"/>
                    <a:pt x="15" y="11"/>
                    <a:pt x="15" y="10"/>
                  </a:cubicBezTo>
                  <a:cubicBezTo>
                    <a:pt x="16" y="10"/>
                    <a:pt x="16" y="11"/>
                    <a:pt x="17" y="12"/>
                  </a:cubicBezTo>
                  <a:cubicBezTo>
                    <a:pt x="18" y="13"/>
                    <a:pt x="18" y="12"/>
                    <a:pt x="19" y="12"/>
                  </a:cubicBezTo>
                  <a:cubicBezTo>
                    <a:pt x="19" y="12"/>
                    <a:pt x="19" y="11"/>
                    <a:pt x="18" y="10"/>
                  </a:cubicBezTo>
                  <a:cubicBezTo>
                    <a:pt x="18" y="10"/>
                    <a:pt x="19" y="9"/>
                    <a:pt x="19" y="9"/>
                  </a:cubicBezTo>
                  <a:cubicBezTo>
                    <a:pt x="19" y="9"/>
                    <a:pt x="22" y="9"/>
                    <a:pt x="22" y="9"/>
                  </a:cubicBezTo>
                  <a:cubicBezTo>
                    <a:pt x="23" y="9"/>
                    <a:pt x="22" y="8"/>
                    <a:pt x="22" y="8"/>
                  </a:cubicBezTo>
                  <a:cubicBezTo>
                    <a:pt x="22" y="8"/>
                    <a:pt x="21" y="7"/>
                    <a:pt x="21" y="7"/>
                  </a:cubicBezTo>
                  <a:cubicBezTo>
                    <a:pt x="21" y="6"/>
                    <a:pt x="20" y="5"/>
                    <a:pt x="20" y="5"/>
                  </a:cubicBezTo>
                  <a:cubicBezTo>
                    <a:pt x="20" y="5"/>
                    <a:pt x="19" y="4"/>
                    <a:pt x="19" y="4"/>
                  </a:cubicBezTo>
                  <a:cubicBezTo>
                    <a:pt x="19" y="4"/>
                    <a:pt x="18" y="3"/>
                    <a:pt x="17" y="2"/>
                  </a:cubicBezTo>
                  <a:cubicBezTo>
                    <a:pt x="17" y="2"/>
                    <a:pt x="15" y="2"/>
                    <a:pt x="15" y="2"/>
                  </a:cubicBezTo>
                  <a:cubicBezTo>
                    <a:pt x="15" y="2"/>
                    <a:pt x="15" y="3"/>
                    <a:pt x="14" y="3"/>
                  </a:cubicBezTo>
                  <a:cubicBezTo>
                    <a:pt x="13" y="3"/>
                    <a:pt x="13" y="2"/>
                    <a:pt x="13" y="2"/>
                  </a:cubicBezTo>
                  <a:cubicBezTo>
                    <a:pt x="12" y="0"/>
                    <a:pt x="12" y="0"/>
                    <a:pt x="12" y="0"/>
                  </a:cubicBezTo>
                  <a:cubicBezTo>
                    <a:pt x="12" y="0"/>
                    <a:pt x="10" y="0"/>
                    <a:pt x="10" y="0"/>
                  </a:cubicBezTo>
                  <a:cubicBezTo>
                    <a:pt x="11" y="0"/>
                    <a:pt x="10" y="2"/>
                    <a:pt x="9" y="3"/>
                  </a:cubicBezTo>
                  <a:cubicBezTo>
                    <a:pt x="9" y="3"/>
                    <a:pt x="8" y="5"/>
                    <a:pt x="8" y="6"/>
                  </a:cubicBezTo>
                  <a:cubicBezTo>
                    <a:pt x="8" y="7"/>
                    <a:pt x="7" y="6"/>
                    <a:pt x="5" y="6"/>
                  </a:cubicBezTo>
                  <a:cubicBezTo>
                    <a:pt x="3" y="7"/>
                    <a:pt x="3" y="7"/>
                    <a:pt x="3" y="7"/>
                  </a:cubicBezTo>
                  <a:cubicBezTo>
                    <a:pt x="2" y="7"/>
                    <a:pt x="0" y="8"/>
                    <a:pt x="0" y="8"/>
                  </a:cubicBezTo>
                  <a:cubicBezTo>
                    <a:pt x="0" y="8"/>
                    <a:pt x="1" y="9"/>
                    <a:pt x="2" y="9"/>
                  </a:cubicBezTo>
                  <a:cubicBezTo>
                    <a:pt x="3" y="9"/>
                    <a:pt x="3" y="10"/>
                    <a:pt x="4" y="1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7" name="Freeform 227"/>
            <p:cNvSpPr>
              <a:spLocks/>
            </p:cNvSpPr>
            <p:nvPr/>
          </p:nvSpPr>
          <p:spPr bwMode="auto">
            <a:xfrm>
              <a:off x="5260202" y="2200959"/>
              <a:ext cx="22225" cy="9525"/>
            </a:xfrm>
            <a:custGeom>
              <a:avLst/>
              <a:gdLst>
                <a:gd name="T0" fmla="*/ 3 w 7"/>
                <a:gd name="T1" fmla="*/ 3 h 3"/>
                <a:gd name="T2" fmla="*/ 6 w 7"/>
                <a:gd name="T3" fmla="*/ 3 h 3"/>
                <a:gd name="T4" fmla="*/ 7 w 7"/>
                <a:gd name="T5" fmla="*/ 2 h 3"/>
                <a:gd name="T6" fmla="*/ 6 w 7"/>
                <a:gd name="T7" fmla="*/ 0 h 3"/>
                <a:gd name="T8" fmla="*/ 4 w 7"/>
                <a:gd name="T9" fmla="*/ 0 h 3"/>
                <a:gd name="T10" fmla="*/ 4 w 7"/>
                <a:gd name="T11" fmla="*/ 0 h 3"/>
                <a:gd name="T12" fmla="*/ 1 w 7"/>
                <a:gd name="T13" fmla="*/ 0 h 3"/>
                <a:gd name="T14" fmla="*/ 0 w 7"/>
                <a:gd name="T15" fmla="*/ 2 h 3"/>
                <a:gd name="T16" fmla="*/ 1 w 7"/>
                <a:gd name="T17" fmla="*/ 3 h 3"/>
                <a:gd name="T18" fmla="*/ 3 w 7"/>
                <a:gd name="T19"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 h="3">
                  <a:moveTo>
                    <a:pt x="3" y="3"/>
                  </a:moveTo>
                  <a:cubicBezTo>
                    <a:pt x="4" y="3"/>
                    <a:pt x="6" y="3"/>
                    <a:pt x="6" y="3"/>
                  </a:cubicBezTo>
                  <a:cubicBezTo>
                    <a:pt x="7" y="2"/>
                    <a:pt x="7" y="2"/>
                    <a:pt x="7" y="2"/>
                  </a:cubicBezTo>
                  <a:cubicBezTo>
                    <a:pt x="6" y="0"/>
                    <a:pt x="6" y="0"/>
                    <a:pt x="6" y="0"/>
                  </a:cubicBezTo>
                  <a:cubicBezTo>
                    <a:pt x="4" y="0"/>
                    <a:pt x="4" y="0"/>
                    <a:pt x="4" y="0"/>
                  </a:cubicBezTo>
                  <a:cubicBezTo>
                    <a:pt x="4" y="0"/>
                    <a:pt x="4" y="0"/>
                    <a:pt x="4" y="0"/>
                  </a:cubicBezTo>
                  <a:cubicBezTo>
                    <a:pt x="1" y="0"/>
                    <a:pt x="1" y="0"/>
                    <a:pt x="1" y="0"/>
                  </a:cubicBezTo>
                  <a:cubicBezTo>
                    <a:pt x="0" y="2"/>
                    <a:pt x="0" y="2"/>
                    <a:pt x="0" y="2"/>
                  </a:cubicBezTo>
                  <a:cubicBezTo>
                    <a:pt x="1" y="3"/>
                    <a:pt x="1" y="3"/>
                    <a:pt x="1" y="3"/>
                  </a:cubicBezTo>
                  <a:cubicBezTo>
                    <a:pt x="1" y="3"/>
                    <a:pt x="3" y="3"/>
                    <a:pt x="3"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8" name="Freeform 228"/>
            <p:cNvSpPr>
              <a:spLocks/>
            </p:cNvSpPr>
            <p:nvPr/>
          </p:nvSpPr>
          <p:spPr bwMode="auto">
            <a:xfrm>
              <a:off x="5342751" y="2308909"/>
              <a:ext cx="9525" cy="9525"/>
            </a:xfrm>
            <a:custGeom>
              <a:avLst/>
              <a:gdLst>
                <a:gd name="T0" fmla="*/ 0 w 3"/>
                <a:gd name="T1" fmla="*/ 1 h 3"/>
                <a:gd name="T2" fmla="*/ 1 w 3"/>
                <a:gd name="T3" fmla="*/ 3 h 3"/>
                <a:gd name="T4" fmla="*/ 2 w 3"/>
                <a:gd name="T5" fmla="*/ 2 h 3"/>
                <a:gd name="T6" fmla="*/ 3 w 3"/>
                <a:gd name="T7" fmla="*/ 2 h 3"/>
                <a:gd name="T8" fmla="*/ 3 w 3"/>
                <a:gd name="T9" fmla="*/ 0 h 3"/>
                <a:gd name="T10" fmla="*/ 0 w 3"/>
                <a:gd name="T11" fmla="*/ 1 h 3"/>
              </a:gdLst>
              <a:ahLst/>
              <a:cxnLst>
                <a:cxn ang="0">
                  <a:pos x="T0" y="T1"/>
                </a:cxn>
                <a:cxn ang="0">
                  <a:pos x="T2" y="T3"/>
                </a:cxn>
                <a:cxn ang="0">
                  <a:pos x="T4" y="T5"/>
                </a:cxn>
                <a:cxn ang="0">
                  <a:pos x="T6" y="T7"/>
                </a:cxn>
                <a:cxn ang="0">
                  <a:pos x="T8" y="T9"/>
                </a:cxn>
                <a:cxn ang="0">
                  <a:pos x="T10" y="T11"/>
                </a:cxn>
              </a:cxnLst>
              <a:rect l="0" t="0" r="r" b="b"/>
              <a:pathLst>
                <a:path w="3" h="3">
                  <a:moveTo>
                    <a:pt x="0" y="1"/>
                  </a:moveTo>
                  <a:cubicBezTo>
                    <a:pt x="0" y="1"/>
                    <a:pt x="0" y="2"/>
                    <a:pt x="1" y="3"/>
                  </a:cubicBezTo>
                  <a:cubicBezTo>
                    <a:pt x="1" y="3"/>
                    <a:pt x="1" y="3"/>
                    <a:pt x="2" y="2"/>
                  </a:cubicBezTo>
                  <a:cubicBezTo>
                    <a:pt x="3" y="2"/>
                    <a:pt x="3" y="2"/>
                    <a:pt x="3" y="2"/>
                  </a:cubicBezTo>
                  <a:cubicBezTo>
                    <a:pt x="3" y="1"/>
                    <a:pt x="3" y="0"/>
                    <a:pt x="3" y="0"/>
                  </a:cubicBezTo>
                  <a:lnTo>
                    <a:pt x="0" y="1"/>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29" name="Freeform 229"/>
            <p:cNvSpPr>
              <a:spLocks/>
            </p:cNvSpPr>
            <p:nvPr/>
          </p:nvSpPr>
          <p:spPr bwMode="auto">
            <a:xfrm>
              <a:off x="5279252" y="2072371"/>
              <a:ext cx="344489" cy="280987"/>
            </a:xfrm>
            <a:custGeom>
              <a:avLst/>
              <a:gdLst>
                <a:gd name="T0" fmla="*/ 99 w 108"/>
                <a:gd name="T1" fmla="*/ 77 h 88"/>
                <a:gd name="T2" fmla="*/ 107 w 108"/>
                <a:gd name="T3" fmla="*/ 67 h 88"/>
                <a:gd name="T4" fmla="*/ 105 w 108"/>
                <a:gd name="T5" fmla="*/ 64 h 88"/>
                <a:gd name="T6" fmla="*/ 101 w 108"/>
                <a:gd name="T7" fmla="*/ 58 h 88"/>
                <a:gd name="T8" fmla="*/ 96 w 108"/>
                <a:gd name="T9" fmla="*/ 53 h 88"/>
                <a:gd name="T10" fmla="*/ 91 w 108"/>
                <a:gd name="T11" fmla="*/ 38 h 88"/>
                <a:gd name="T12" fmla="*/ 89 w 108"/>
                <a:gd name="T13" fmla="*/ 26 h 88"/>
                <a:gd name="T14" fmla="*/ 94 w 108"/>
                <a:gd name="T15" fmla="*/ 3 h 88"/>
                <a:gd name="T16" fmla="*/ 95 w 108"/>
                <a:gd name="T17" fmla="*/ 0 h 88"/>
                <a:gd name="T18" fmla="*/ 87 w 108"/>
                <a:gd name="T19" fmla="*/ 1 h 88"/>
                <a:gd name="T20" fmla="*/ 76 w 108"/>
                <a:gd name="T21" fmla="*/ 3 h 88"/>
                <a:gd name="T22" fmla="*/ 65 w 108"/>
                <a:gd name="T23" fmla="*/ 1 h 88"/>
                <a:gd name="T24" fmla="*/ 57 w 108"/>
                <a:gd name="T25" fmla="*/ 1 h 88"/>
                <a:gd name="T26" fmla="*/ 52 w 108"/>
                <a:gd name="T27" fmla="*/ 1 h 88"/>
                <a:gd name="T28" fmla="*/ 45 w 108"/>
                <a:gd name="T29" fmla="*/ 1 h 88"/>
                <a:gd name="T30" fmla="*/ 43 w 108"/>
                <a:gd name="T31" fmla="*/ 5 h 88"/>
                <a:gd name="T32" fmla="*/ 42 w 108"/>
                <a:gd name="T33" fmla="*/ 7 h 88"/>
                <a:gd name="T34" fmla="*/ 34 w 108"/>
                <a:gd name="T35" fmla="*/ 10 h 88"/>
                <a:gd name="T36" fmla="*/ 28 w 108"/>
                <a:gd name="T37" fmla="*/ 13 h 88"/>
                <a:gd name="T38" fmla="*/ 27 w 108"/>
                <a:gd name="T39" fmla="*/ 14 h 88"/>
                <a:gd name="T40" fmla="*/ 19 w 108"/>
                <a:gd name="T41" fmla="*/ 16 h 88"/>
                <a:gd name="T42" fmla="*/ 14 w 108"/>
                <a:gd name="T43" fmla="*/ 20 h 88"/>
                <a:gd name="T44" fmla="*/ 10 w 108"/>
                <a:gd name="T45" fmla="*/ 21 h 88"/>
                <a:gd name="T46" fmla="*/ 11 w 108"/>
                <a:gd name="T47" fmla="*/ 26 h 88"/>
                <a:gd name="T48" fmla="*/ 5 w 108"/>
                <a:gd name="T49" fmla="*/ 29 h 88"/>
                <a:gd name="T50" fmla="*/ 0 w 108"/>
                <a:gd name="T51" fmla="*/ 32 h 88"/>
                <a:gd name="T52" fmla="*/ 2 w 108"/>
                <a:gd name="T53" fmla="*/ 36 h 88"/>
                <a:gd name="T54" fmla="*/ 1 w 108"/>
                <a:gd name="T55" fmla="*/ 41 h 88"/>
                <a:gd name="T56" fmla="*/ 6 w 108"/>
                <a:gd name="T57" fmla="*/ 39 h 88"/>
                <a:gd name="T58" fmla="*/ 3 w 108"/>
                <a:gd name="T59" fmla="*/ 43 h 88"/>
                <a:gd name="T60" fmla="*/ 3 w 108"/>
                <a:gd name="T61" fmla="*/ 47 h 88"/>
                <a:gd name="T62" fmla="*/ 6 w 108"/>
                <a:gd name="T63" fmla="*/ 50 h 88"/>
                <a:gd name="T64" fmla="*/ 12 w 108"/>
                <a:gd name="T65" fmla="*/ 51 h 88"/>
                <a:gd name="T66" fmla="*/ 8 w 108"/>
                <a:gd name="T67" fmla="*/ 52 h 88"/>
                <a:gd name="T68" fmla="*/ 6 w 108"/>
                <a:gd name="T69" fmla="*/ 58 h 88"/>
                <a:gd name="T70" fmla="*/ 9 w 108"/>
                <a:gd name="T71" fmla="*/ 60 h 88"/>
                <a:gd name="T72" fmla="*/ 16 w 108"/>
                <a:gd name="T73" fmla="*/ 67 h 88"/>
                <a:gd name="T74" fmla="*/ 24 w 108"/>
                <a:gd name="T75" fmla="*/ 71 h 88"/>
                <a:gd name="T76" fmla="*/ 26 w 108"/>
                <a:gd name="T77" fmla="*/ 65 h 88"/>
                <a:gd name="T78" fmla="*/ 32 w 108"/>
                <a:gd name="T79" fmla="*/ 63 h 88"/>
                <a:gd name="T80" fmla="*/ 32 w 108"/>
                <a:gd name="T81" fmla="*/ 72 h 88"/>
                <a:gd name="T82" fmla="*/ 31 w 108"/>
                <a:gd name="T83" fmla="*/ 83 h 88"/>
                <a:gd name="T84" fmla="*/ 40 w 108"/>
                <a:gd name="T85" fmla="*/ 77 h 88"/>
                <a:gd name="T86" fmla="*/ 51 w 108"/>
                <a:gd name="T87" fmla="*/ 74 h 88"/>
                <a:gd name="T88" fmla="*/ 62 w 108"/>
                <a:gd name="T89" fmla="*/ 75 h 88"/>
                <a:gd name="T90" fmla="*/ 76 w 108"/>
                <a:gd name="T91" fmla="*/ 82 h 88"/>
                <a:gd name="T92" fmla="*/ 85 w 108"/>
                <a:gd name="T93" fmla="*/ 87 h 88"/>
                <a:gd name="T94" fmla="*/ 90 w 108"/>
                <a:gd name="T95" fmla="*/ 83 h 88"/>
                <a:gd name="T96" fmla="*/ 102 w 108"/>
                <a:gd name="T97" fmla="*/ 82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08" h="88">
                  <a:moveTo>
                    <a:pt x="101" y="81"/>
                  </a:moveTo>
                  <a:cubicBezTo>
                    <a:pt x="101" y="81"/>
                    <a:pt x="101" y="79"/>
                    <a:pt x="100" y="78"/>
                  </a:cubicBezTo>
                  <a:cubicBezTo>
                    <a:pt x="99" y="77"/>
                    <a:pt x="99" y="77"/>
                    <a:pt x="99" y="77"/>
                  </a:cubicBezTo>
                  <a:cubicBezTo>
                    <a:pt x="102" y="74"/>
                    <a:pt x="102" y="74"/>
                    <a:pt x="102" y="74"/>
                  </a:cubicBezTo>
                  <a:cubicBezTo>
                    <a:pt x="102" y="72"/>
                    <a:pt x="102" y="69"/>
                    <a:pt x="102" y="69"/>
                  </a:cubicBezTo>
                  <a:cubicBezTo>
                    <a:pt x="103" y="68"/>
                    <a:pt x="104" y="67"/>
                    <a:pt x="107" y="67"/>
                  </a:cubicBezTo>
                  <a:cubicBezTo>
                    <a:pt x="108" y="66"/>
                    <a:pt x="108" y="66"/>
                    <a:pt x="108" y="66"/>
                  </a:cubicBezTo>
                  <a:cubicBezTo>
                    <a:pt x="107" y="66"/>
                    <a:pt x="106" y="65"/>
                    <a:pt x="105" y="65"/>
                  </a:cubicBezTo>
                  <a:cubicBezTo>
                    <a:pt x="105" y="65"/>
                    <a:pt x="105" y="64"/>
                    <a:pt x="105" y="64"/>
                  </a:cubicBezTo>
                  <a:cubicBezTo>
                    <a:pt x="103" y="64"/>
                    <a:pt x="103" y="62"/>
                    <a:pt x="103" y="61"/>
                  </a:cubicBezTo>
                  <a:cubicBezTo>
                    <a:pt x="103" y="60"/>
                    <a:pt x="103" y="59"/>
                    <a:pt x="103" y="59"/>
                  </a:cubicBezTo>
                  <a:cubicBezTo>
                    <a:pt x="102" y="59"/>
                    <a:pt x="102" y="58"/>
                    <a:pt x="101" y="58"/>
                  </a:cubicBezTo>
                  <a:cubicBezTo>
                    <a:pt x="101" y="58"/>
                    <a:pt x="100" y="58"/>
                    <a:pt x="100" y="57"/>
                  </a:cubicBezTo>
                  <a:cubicBezTo>
                    <a:pt x="100" y="57"/>
                    <a:pt x="99" y="56"/>
                    <a:pt x="98" y="55"/>
                  </a:cubicBezTo>
                  <a:cubicBezTo>
                    <a:pt x="97" y="54"/>
                    <a:pt x="97" y="53"/>
                    <a:pt x="96" y="53"/>
                  </a:cubicBezTo>
                  <a:cubicBezTo>
                    <a:pt x="95" y="51"/>
                    <a:pt x="95" y="49"/>
                    <a:pt x="95" y="47"/>
                  </a:cubicBezTo>
                  <a:cubicBezTo>
                    <a:pt x="95" y="47"/>
                    <a:pt x="95" y="46"/>
                    <a:pt x="95" y="46"/>
                  </a:cubicBezTo>
                  <a:cubicBezTo>
                    <a:pt x="92" y="44"/>
                    <a:pt x="91" y="41"/>
                    <a:pt x="91" y="38"/>
                  </a:cubicBezTo>
                  <a:cubicBezTo>
                    <a:pt x="90" y="37"/>
                    <a:pt x="90" y="36"/>
                    <a:pt x="90" y="35"/>
                  </a:cubicBezTo>
                  <a:cubicBezTo>
                    <a:pt x="87" y="32"/>
                    <a:pt x="88" y="29"/>
                    <a:pt x="88" y="27"/>
                  </a:cubicBezTo>
                  <a:cubicBezTo>
                    <a:pt x="89" y="27"/>
                    <a:pt x="89" y="26"/>
                    <a:pt x="89" y="26"/>
                  </a:cubicBezTo>
                  <a:cubicBezTo>
                    <a:pt x="89" y="25"/>
                    <a:pt x="90" y="23"/>
                    <a:pt x="90" y="22"/>
                  </a:cubicBezTo>
                  <a:cubicBezTo>
                    <a:pt x="91" y="19"/>
                    <a:pt x="93" y="15"/>
                    <a:pt x="93" y="10"/>
                  </a:cubicBezTo>
                  <a:cubicBezTo>
                    <a:pt x="94" y="3"/>
                    <a:pt x="94" y="3"/>
                    <a:pt x="94" y="3"/>
                  </a:cubicBezTo>
                  <a:cubicBezTo>
                    <a:pt x="97" y="1"/>
                    <a:pt x="97" y="1"/>
                    <a:pt x="97" y="1"/>
                  </a:cubicBezTo>
                  <a:cubicBezTo>
                    <a:pt x="95" y="0"/>
                    <a:pt x="95" y="0"/>
                    <a:pt x="95" y="0"/>
                  </a:cubicBezTo>
                  <a:cubicBezTo>
                    <a:pt x="95" y="0"/>
                    <a:pt x="95" y="0"/>
                    <a:pt x="95" y="0"/>
                  </a:cubicBezTo>
                  <a:cubicBezTo>
                    <a:pt x="94" y="0"/>
                    <a:pt x="94" y="0"/>
                    <a:pt x="94" y="0"/>
                  </a:cubicBezTo>
                  <a:cubicBezTo>
                    <a:pt x="93" y="1"/>
                    <a:pt x="93" y="1"/>
                    <a:pt x="93" y="1"/>
                  </a:cubicBezTo>
                  <a:cubicBezTo>
                    <a:pt x="93" y="1"/>
                    <a:pt x="89" y="0"/>
                    <a:pt x="87" y="1"/>
                  </a:cubicBezTo>
                  <a:cubicBezTo>
                    <a:pt x="86" y="1"/>
                    <a:pt x="85" y="1"/>
                    <a:pt x="85" y="1"/>
                  </a:cubicBezTo>
                  <a:cubicBezTo>
                    <a:pt x="85" y="1"/>
                    <a:pt x="82" y="1"/>
                    <a:pt x="81" y="2"/>
                  </a:cubicBezTo>
                  <a:cubicBezTo>
                    <a:pt x="79" y="2"/>
                    <a:pt x="76" y="3"/>
                    <a:pt x="76" y="3"/>
                  </a:cubicBezTo>
                  <a:cubicBezTo>
                    <a:pt x="72" y="4"/>
                    <a:pt x="72" y="4"/>
                    <a:pt x="72" y="4"/>
                  </a:cubicBezTo>
                  <a:cubicBezTo>
                    <a:pt x="69" y="2"/>
                    <a:pt x="69" y="2"/>
                    <a:pt x="69" y="2"/>
                  </a:cubicBezTo>
                  <a:cubicBezTo>
                    <a:pt x="65" y="1"/>
                    <a:pt x="65" y="1"/>
                    <a:pt x="65" y="1"/>
                  </a:cubicBezTo>
                  <a:cubicBezTo>
                    <a:pt x="63" y="3"/>
                    <a:pt x="63" y="3"/>
                    <a:pt x="63" y="3"/>
                  </a:cubicBezTo>
                  <a:cubicBezTo>
                    <a:pt x="59" y="2"/>
                    <a:pt x="59" y="2"/>
                    <a:pt x="59" y="2"/>
                  </a:cubicBezTo>
                  <a:cubicBezTo>
                    <a:pt x="59" y="2"/>
                    <a:pt x="58" y="2"/>
                    <a:pt x="57" y="1"/>
                  </a:cubicBezTo>
                  <a:cubicBezTo>
                    <a:pt x="56" y="1"/>
                    <a:pt x="56" y="2"/>
                    <a:pt x="55" y="2"/>
                  </a:cubicBezTo>
                  <a:cubicBezTo>
                    <a:pt x="55" y="2"/>
                    <a:pt x="53" y="2"/>
                    <a:pt x="53" y="2"/>
                  </a:cubicBezTo>
                  <a:cubicBezTo>
                    <a:pt x="52" y="1"/>
                    <a:pt x="52" y="1"/>
                    <a:pt x="52" y="1"/>
                  </a:cubicBezTo>
                  <a:cubicBezTo>
                    <a:pt x="50" y="3"/>
                    <a:pt x="50" y="3"/>
                    <a:pt x="50" y="3"/>
                  </a:cubicBezTo>
                  <a:cubicBezTo>
                    <a:pt x="47" y="4"/>
                    <a:pt x="47" y="4"/>
                    <a:pt x="47" y="4"/>
                  </a:cubicBezTo>
                  <a:cubicBezTo>
                    <a:pt x="47" y="4"/>
                    <a:pt x="45" y="2"/>
                    <a:pt x="45" y="1"/>
                  </a:cubicBezTo>
                  <a:cubicBezTo>
                    <a:pt x="44" y="1"/>
                    <a:pt x="44" y="2"/>
                    <a:pt x="44" y="2"/>
                  </a:cubicBezTo>
                  <a:cubicBezTo>
                    <a:pt x="44" y="2"/>
                    <a:pt x="45" y="4"/>
                    <a:pt x="45" y="5"/>
                  </a:cubicBezTo>
                  <a:cubicBezTo>
                    <a:pt x="44" y="6"/>
                    <a:pt x="43" y="5"/>
                    <a:pt x="43" y="5"/>
                  </a:cubicBezTo>
                  <a:cubicBezTo>
                    <a:pt x="42" y="5"/>
                    <a:pt x="41" y="3"/>
                    <a:pt x="41" y="3"/>
                  </a:cubicBezTo>
                  <a:cubicBezTo>
                    <a:pt x="41" y="2"/>
                    <a:pt x="40" y="4"/>
                    <a:pt x="40" y="4"/>
                  </a:cubicBezTo>
                  <a:cubicBezTo>
                    <a:pt x="42" y="7"/>
                    <a:pt x="42" y="7"/>
                    <a:pt x="42" y="7"/>
                  </a:cubicBezTo>
                  <a:cubicBezTo>
                    <a:pt x="41" y="9"/>
                    <a:pt x="41" y="9"/>
                    <a:pt x="41" y="9"/>
                  </a:cubicBezTo>
                  <a:cubicBezTo>
                    <a:pt x="41" y="9"/>
                    <a:pt x="39" y="10"/>
                    <a:pt x="38" y="10"/>
                  </a:cubicBezTo>
                  <a:cubicBezTo>
                    <a:pt x="37" y="10"/>
                    <a:pt x="34" y="10"/>
                    <a:pt x="34" y="10"/>
                  </a:cubicBezTo>
                  <a:cubicBezTo>
                    <a:pt x="32" y="10"/>
                    <a:pt x="32" y="10"/>
                    <a:pt x="32" y="10"/>
                  </a:cubicBezTo>
                  <a:cubicBezTo>
                    <a:pt x="30" y="12"/>
                    <a:pt x="30" y="12"/>
                    <a:pt x="30" y="12"/>
                  </a:cubicBezTo>
                  <a:cubicBezTo>
                    <a:pt x="28" y="13"/>
                    <a:pt x="28" y="13"/>
                    <a:pt x="28" y="13"/>
                  </a:cubicBezTo>
                  <a:cubicBezTo>
                    <a:pt x="28" y="13"/>
                    <a:pt x="26" y="11"/>
                    <a:pt x="26" y="10"/>
                  </a:cubicBezTo>
                  <a:cubicBezTo>
                    <a:pt x="25" y="9"/>
                    <a:pt x="25" y="12"/>
                    <a:pt x="25" y="12"/>
                  </a:cubicBezTo>
                  <a:cubicBezTo>
                    <a:pt x="25" y="12"/>
                    <a:pt x="27" y="13"/>
                    <a:pt x="27" y="14"/>
                  </a:cubicBezTo>
                  <a:cubicBezTo>
                    <a:pt x="27" y="15"/>
                    <a:pt x="25" y="15"/>
                    <a:pt x="25" y="15"/>
                  </a:cubicBezTo>
                  <a:cubicBezTo>
                    <a:pt x="25" y="15"/>
                    <a:pt x="23" y="16"/>
                    <a:pt x="22" y="16"/>
                  </a:cubicBezTo>
                  <a:cubicBezTo>
                    <a:pt x="21" y="16"/>
                    <a:pt x="22" y="16"/>
                    <a:pt x="19" y="16"/>
                  </a:cubicBezTo>
                  <a:cubicBezTo>
                    <a:pt x="17" y="16"/>
                    <a:pt x="17" y="17"/>
                    <a:pt x="17" y="17"/>
                  </a:cubicBezTo>
                  <a:cubicBezTo>
                    <a:pt x="17" y="17"/>
                    <a:pt x="17" y="18"/>
                    <a:pt x="17" y="19"/>
                  </a:cubicBezTo>
                  <a:cubicBezTo>
                    <a:pt x="17" y="20"/>
                    <a:pt x="14" y="20"/>
                    <a:pt x="14" y="20"/>
                  </a:cubicBezTo>
                  <a:cubicBezTo>
                    <a:pt x="15" y="22"/>
                    <a:pt x="15" y="22"/>
                    <a:pt x="15" y="22"/>
                  </a:cubicBezTo>
                  <a:cubicBezTo>
                    <a:pt x="15" y="22"/>
                    <a:pt x="13" y="21"/>
                    <a:pt x="13" y="21"/>
                  </a:cubicBezTo>
                  <a:cubicBezTo>
                    <a:pt x="12" y="21"/>
                    <a:pt x="11" y="21"/>
                    <a:pt x="10" y="21"/>
                  </a:cubicBezTo>
                  <a:cubicBezTo>
                    <a:pt x="9" y="22"/>
                    <a:pt x="11" y="23"/>
                    <a:pt x="12" y="24"/>
                  </a:cubicBezTo>
                  <a:cubicBezTo>
                    <a:pt x="13" y="25"/>
                    <a:pt x="13" y="26"/>
                    <a:pt x="13" y="26"/>
                  </a:cubicBezTo>
                  <a:cubicBezTo>
                    <a:pt x="13" y="27"/>
                    <a:pt x="12" y="26"/>
                    <a:pt x="11" y="26"/>
                  </a:cubicBezTo>
                  <a:cubicBezTo>
                    <a:pt x="11" y="26"/>
                    <a:pt x="10" y="27"/>
                    <a:pt x="10" y="27"/>
                  </a:cubicBezTo>
                  <a:cubicBezTo>
                    <a:pt x="9" y="27"/>
                    <a:pt x="7" y="27"/>
                    <a:pt x="6" y="27"/>
                  </a:cubicBezTo>
                  <a:cubicBezTo>
                    <a:pt x="5" y="27"/>
                    <a:pt x="5" y="29"/>
                    <a:pt x="5" y="29"/>
                  </a:cubicBezTo>
                  <a:cubicBezTo>
                    <a:pt x="4" y="30"/>
                    <a:pt x="4" y="30"/>
                    <a:pt x="4" y="30"/>
                  </a:cubicBezTo>
                  <a:cubicBezTo>
                    <a:pt x="4" y="30"/>
                    <a:pt x="2" y="30"/>
                    <a:pt x="1" y="31"/>
                  </a:cubicBezTo>
                  <a:cubicBezTo>
                    <a:pt x="0" y="31"/>
                    <a:pt x="0" y="32"/>
                    <a:pt x="0" y="32"/>
                  </a:cubicBezTo>
                  <a:cubicBezTo>
                    <a:pt x="1" y="34"/>
                    <a:pt x="1" y="34"/>
                    <a:pt x="1" y="34"/>
                  </a:cubicBezTo>
                  <a:cubicBezTo>
                    <a:pt x="2" y="34"/>
                    <a:pt x="2" y="34"/>
                    <a:pt x="2" y="34"/>
                  </a:cubicBezTo>
                  <a:cubicBezTo>
                    <a:pt x="2" y="36"/>
                    <a:pt x="2" y="36"/>
                    <a:pt x="2" y="36"/>
                  </a:cubicBezTo>
                  <a:cubicBezTo>
                    <a:pt x="1" y="38"/>
                    <a:pt x="1" y="38"/>
                    <a:pt x="1" y="38"/>
                  </a:cubicBezTo>
                  <a:cubicBezTo>
                    <a:pt x="1" y="40"/>
                    <a:pt x="1" y="40"/>
                    <a:pt x="1" y="40"/>
                  </a:cubicBezTo>
                  <a:cubicBezTo>
                    <a:pt x="1" y="41"/>
                    <a:pt x="1" y="41"/>
                    <a:pt x="1" y="41"/>
                  </a:cubicBezTo>
                  <a:cubicBezTo>
                    <a:pt x="4" y="41"/>
                    <a:pt x="4" y="41"/>
                    <a:pt x="4" y="41"/>
                  </a:cubicBezTo>
                  <a:cubicBezTo>
                    <a:pt x="4" y="40"/>
                    <a:pt x="4" y="40"/>
                    <a:pt x="4" y="40"/>
                  </a:cubicBezTo>
                  <a:cubicBezTo>
                    <a:pt x="6" y="39"/>
                    <a:pt x="6" y="39"/>
                    <a:pt x="6" y="39"/>
                  </a:cubicBezTo>
                  <a:cubicBezTo>
                    <a:pt x="6" y="42"/>
                    <a:pt x="6" y="42"/>
                    <a:pt x="6" y="42"/>
                  </a:cubicBezTo>
                  <a:cubicBezTo>
                    <a:pt x="4" y="43"/>
                    <a:pt x="4" y="43"/>
                    <a:pt x="4" y="43"/>
                  </a:cubicBezTo>
                  <a:cubicBezTo>
                    <a:pt x="3" y="43"/>
                    <a:pt x="3" y="43"/>
                    <a:pt x="3" y="43"/>
                  </a:cubicBezTo>
                  <a:cubicBezTo>
                    <a:pt x="2" y="44"/>
                    <a:pt x="2" y="44"/>
                    <a:pt x="2" y="44"/>
                  </a:cubicBezTo>
                  <a:cubicBezTo>
                    <a:pt x="3" y="46"/>
                    <a:pt x="3" y="46"/>
                    <a:pt x="3" y="46"/>
                  </a:cubicBezTo>
                  <a:cubicBezTo>
                    <a:pt x="3" y="47"/>
                    <a:pt x="3" y="47"/>
                    <a:pt x="3" y="47"/>
                  </a:cubicBezTo>
                  <a:cubicBezTo>
                    <a:pt x="4" y="48"/>
                    <a:pt x="4" y="48"/>
                    <a:pt x="4" y="48"/>
                  </a:cubicBezTo>
                  <a:cubicBezTo>
                    <a:pt x="3" y="51"/>
                    <a:pt x="3" y="51"/>
                    <a:pt x="3" y="51"/>
                  </a:cubicBezTo>
                  <a:cubicBezTo>
                    <a:pt x="6" y="50"/>
                    <a:pt x="6" y="50"/>
                    <a:pt x="6" y="50"/>
                  </a:cubicBezTo>
                  <a:cubicBezTo>
                    <a:pt x="6" y="50"/>
                    <a:pt x="11" y="48"/>
                    <a:pt x="12" y="48"/>
                  </a:cubicBezTo>
                  <a:cubicBezTo>
                    <a:pt x="12" y="48"/>
                    <a:pt x="12" y="49"/>
                    <a:pt x="12" y="49"/>
                  </a:cubicBezTo>
                  <a:cubicBezTo>
                    <a:pt x="13" y="50"/>
                    <a:pt x="12" y="51"/>
                    <a:pt x="12" y="51"/>
                  </a:cubicBezTo>
                  <a:cubicBezTo>
                    <a:pt x="12" y="51"/>
                    <a:pt x="11" y="51"/>
                    <a:pt x="11" y="51"/>
                  </a:cubicBezTo>
                  <a:cubicBezTo>
                    <a:pt x="10" y="51"/>
                    <a:pt x="10" y="50"/>
                    <a:pt x="9" y="50"/>
                  </a:cubicBezTo>
                  <a:cubicBezTo>
                    <a:pt x="8" y="50"/>
                    <a:pt x="8" y="52"/>
                    <a:pt x="8" y="52"/>
                  </a:cubicBezTo>
                  <a:cubicBezTo>
                    <a:pt x="7" y="52"/>
                    <a:pt x="6" y="51"/>
                    <a:pt x="6" y="51"/>
                  </a:cubicBezTo>
                  <a:cubicBezTo>
                    <a:pt x="5" y="51"/>
                    <a:pt x="6" y="52"/>
                    <a:pt x="6" y="54"/>
                  </a:cubicBezTo>
                  <a:cubicBezTo>
                    <a:pt x="6" y="55"/>
                    <a:pt x="6" y="57"/>
                    <a:pt x="6" y="58"/>
                  </a:cubicBezTo>
                  <a:cubicBezTo>
                    <a:pt x="7" y="58"/>
                    <a:pt x="7" y="59"/>
                    <a:pt x="7" y="60"/>
                  </a:cubicBezTo>
                  <a:cubicBezTo>
                    <a:pt x="7" y="60"/>
                    <a:pt x="8" y="58"/>
                    <a:pt x="8" y="58"/>
                  </a:cubicBezTo>
                  <a:cubicBezTo>
                    <a:pt x="9" y="58"/>
                    <a:pt x="9" y="60"/>
                    <a:pt x="9" y="60"/>
                  </a:cubicBezTo>
                  <a:cubicBezTo>
                    <a:pt x="9" y="60"/>
                    <a:pt x="12" y="64"/>
                    <a:pt x="13" y="65"/>
                  </a:cubicBezTo>
                  <a:cubicBezTo>
                    <a:pt x="14" y="67"/>
                    <a:pt x="14" y="67"/>
                    <a:pt x="15" y="67"/>
                  </a:cubicBezTo>
                  <a:cubicBezTo>
                    <a:pt x="16" y="67"/>
                    <a:pt x="16" y="67"/>
                    <a:pt x="16" y="67"/>
                  </a:cubicBezTo>
                  <a:cubicBezTo>
                    <a:pt x="16" y="67"/>
                    <a:pt x="18" y="67"/>
                    <a:pt x="18" y="67"/>
                  </a:cubicBezTo>
                  <a:cubicBezTo>
                    <a:pt x="19" y="67"/>
                    <a:pt x="21" y="68"/>
                    <a:pt x="21" y="68"/>
                  </a:cubicBezTo>
                  <a:cubicBezTo>
                    <a:pt x="24" y="71"/>
                    <a:pt x="24" y="71"/>
                    <a:pt x="24" y="71"/>
                  </a:cubicBezTo>
                  <a:cubicBezTo>
                    <a:pt x="24" y="71"/>
                    <a:pt x="24" y="68"/>
                    <a:pt x="25" y="68"/>
                  </a:cubicBezTo>
                  <a:cubicBezTo>
                    <a:pt x="25" y="68"/>
                    <a:pt x="26" y="68"/>
                    <a:pt x="27" y="67"/>
                  </a:cubicBezTo>
                  <a:cubicBezTo>
                    <a:pt x="27" y="66"/>
                    <a:pt x="26" y="65"/>
                    <a:pt x="26" y="65"/>
                  </a:cubicBezTo>
                  <a:cubicBezTo>
                    <a:pt x="28" y="62"/>
                    <a:pt x="28" y="62"/>
                    <a:pt x="28" y="62"/>
                  </a:cubicBezTo>
                  <a:cubicBezTo>
                    <a:pt x="30" y="62"/>
                    <a:pt x="30" y="62"/>
                    <a:pt x="30" y="62"/>
                  </a:cubicBezTo>
                  <a:cubicBezTo>
                    <a:pt x="32" y="63"/>
                    <a:pt x="32" y="63"/>
                    <a:pt x="32" y="63"/>
                  </a:cubicBezTo>
                  <a:cubicBezTo>
                    <a:pt x="33" y="66"/>
                    <a:pt x="33" y="66"/>
                    <a:pt x="33" y="66"/>
                  </a:cubicBezTo>
                  <a:cubicBezTo>
                    <a:pt x="31" y="68"/>
                    <a:pt x="31" y="68"/>
                    <a:pt x="31" y="68"/>
                  </a:cubicBezTo>
                  <a:cubicBezTo>
                    <a:pt x="31" y="68"/>
                    <a:pt x="32" y="70"/>
                    <a:pt x="32" y="72"/>
                  </a:cubicBezTo>
                  <a:cubicBezTo>
                    <a:pt x="33" y="74"/>
                    <a:pt x="33" y="75"/>
                    <a:pt x="33" y="76"/>
                  </a:cubicBezTo>
                  <a:cubicBezTo>
                    <a:pt x="33" y="76"/>
                    <a:pt x="32" y="78"/>
                    <a:pt x="32" y="79"/>
                  </a:cubicBezTo>
                  <a:cubicBezTo>
                    <a:pt x="31" y="81"/>
                    <a:pt x="31" y="83"/>
                    <a:pt x="31" y="83"/>
                  </a:cubicBezTo>
                  <a:cubicBezTo>
                    <a:pt x="32" y="84"/>
                    <a:pt x="32" y="84"/>
                    <a:pt x="32" y="84"/>
                  </a:cubicBezTo>
                  <a:cubicBezTo>
                    <a:pt x="33" y="83"/>
                    <a:pt x="36" y="81"/>
                    <a:pt x="36" y="81"/>
                  </a:cubicBezTo>
                  <a:cubicBezTo>
                    <a:pt x="40" y="77"/>
                    <a:pt x="40" y="77"/>
                    <a:pt x="40" y="77"/>
                  </a:cubicBezTo>
                  <a:cubicBezTo>
                    <a:pt x="44" y="74"/>
                    <a:pt x="44" y="74"/>
                    <a:pt x="44" y="74"/>
                  </a:cubicBezTo>
                  <a:cubicBezTo>
                    <a:pt x="47" y="72"/>
                    <a:pt x="47" y="72"/>
                    <a:pt x="47" y="72"/>
                  </a:cubicBezTo>
                  <a:cubicBezTo>
                    <a:pt x="51" y="74"/>
                    <a:pt x="51" y="74"/>
                    <a:pt x="51" y="74"/>
                  </a:cubicBezTo>
                  <a:cubicBezTo>
                    <a:pt x="54" y="73"/>
                    <a:pt x="54" y="73"/>
                    <a:pt x="54" y="73"/>
                  </a:cubicBezTo>
                  <a:cubicBezTo>
                    <a:pt x="57" y="75"/>
                    <a:pt x="57" y="75"/>
                    <a:pt x="57" y="75"/>
                  </a:cubicBezTo>
                  <a:cubicBezTo>
                    <a:pt x="62" y="75"/>
                    <a:pt x="62" y="75"/>
                    <a:pt x="62" y="75"/>
                  </a:cubicBezTo>
                  <a:cubicBezTo>
                    <a:pt x="65" y="76"/>
                    <a:pt x="65" y="76"/>
                    <a:pt x="65" y="76"/>
                  </a:cubicBezTo>
                  <a:cubicBezTo>
                    <a:pt x="69" y="77"/>
                    <a:pt x="69" y="77"/>
                    <a:pt x="69" y="77"/>
                  </a:cubicBezTo>
                  <a:cubicBezTo>
                    <a:pt x="76" y="82"/>
                    <a:pt x="76" y="82"/>
                    <a:pt x="76" y="82"/>
                  </a:cubicBezTo>
                  <a:cubicBezTo>
                    <a:pt x="78" y="85"/>
                    <a:pt x="78" y="85"/>
                    <a:pt x="78" y="85"/>
                  </a:cubicBezTo>
                  <a:cubicBezTo>
                    <a:pt x="81" y="86"/>
                    <a:pt x="81" y="86"/>
                    <a:pt x="81" y="86"/>
                  </a:cubicBezTo>
                  <a:cubicBezTo>
                    <a:pt x="81" y="86"/>
                    <a:pt x="83" y="88"/>
                    <a:pt x="85" y="87"/>
                  </a:cubicBezTo>
                  <a:cubicBezTo>
                    <a:pt x="85" y="87"/>
                    <a:pt x="86" y="86"/>
                    <a:pt x="87" y="86"/>
                  </a:cubicBezTo>
                  <a:cubicBezTo>
                    <a:pt x="88" y="84"/>
                    <a:pt x="89" y="83"/>
                    <a:pt x="89" y="83"/>
                  </a:cubicBezTo>
                  <a:cubicBezTo>
                    <a:pt x="90" y="83"/>
                    <a:pt x="90" y="83"/>
                    <a:pt x="90" y="83"/>
                  </a:cubicBezTo>
                  <a:cubicBezTo>
                    <a:pt x="93" y="81"/>
                    <a:pt x="93" y="81"/>
                    <a:pt x="93" y="81"/>
                  </a:cubicBezTo>
                  <a:cubicBezTo>
                    <a:pt x="98" y="82"/>
                    <a:pt x="98" y="82"/>
                    <a:pt x="98" y="82"/>
                  </a:cubicBezTo>
                  <a:cubicBezTo>
                    <a:pt x="102" y="82"/>
                    <a:pt x="102" y="82"/>
                    <a:pt x="102" y="82"/>
                  </a:cubicBezTo>
                  <a:cubicBezTo>
                    <a:pt x="102" y="82"/>
                    <a:pt x="102" y="82"/>
                    <a:pt x="102" y="82"/>
                  </a:cubicBezTo>
                  <a:cubicBezTo>
                    <a:pt x="101" y="82"/>
                    <a:pt x="101" y="81"/>
                    <a:pt x="101" y="81"/>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0" name="Freeform 230"/>
            <p:cNvSpPr>
              <a:spLocks/>
            </p:cNvSpPr>
            <p:nvPr/>
          </p:nvSpPr>
          <p:spPr bwMode="auto">
            <a:xfrm>
              <a:off x="5184002" y="2264458"/>
              <a:ext cx="107950" cy="107950"/>
            </a:xfrm>
            <a:custGeom>
              <a:avLst/>
              <a:gdLst>
                <a:gd name="T0" fmla="*/ 32 w 34"/>
                <a:gd name="T1" fmla="*/ 3 h 34"/>
                <a:gd name="T2" fmla="*/ 27 w 34"/>
                <a:gd name="T3" fmla="*/ 1 h 34"/>
                <a:gd name="T4" fmla="*/ 23 w 34"/>
                <a:gd name="T5" fmla="*/ 0 h 34"/>
                <a:gd name="T6" fmla="*/ 20 w 34"/>
                <a:gd name="T7" fmla="*/ 1 h 34"/>
                <a:gd name="T8" fmla="*/ 17 w 34"/>
                <a:gd name="T9" fmla="*/ 1 h 34"/>
                <a:gd name="T10" fmla="*/ 15 w 34"/>
                <a:gd name="T11" fmla="*/ 3 h 34"/>
                <a:gd name="T12" fmla="*/ 10 w 34"/>
                <a:gd name="T13" fmla="*/ 4 h 34"/>
                <a:gd name="T14" fmla="*/ 10 w 34"/>
                <a:gd name="T15" fmla="*/ 7 h 34"/>
                <a:gd name="T16" fmla="*/ 8 w 34"/>
                <a:gd name="T17" fmla="*/ 6 h 34"/>
                <a:gd name="T18" fmla="*/ 6 w 34"/>
                <a:gd name="T19" fmla="*/ 9 h 34"/>
                <a:gd name="T20" fmla="*/ 6 w 34"/>
                <a:gd name="T21" fmla="*/ 12 h 34"/>
                <a:gd name="T22" fmla="*/ 3 w 34"/>
                <a:gd name="T23" fmla="*/ 8 h 34"/>
                <a:gd name="T24" fmla="*/ 1 w 34"/>
                <a:gd name="T25" fmla="*/ 9 h 34"/>
                <a:gd name="T26" fmla="*/ 0 w 34"/>
                <a:gd name="T27" fmla="*/ 9 h 34"/>
                <a:gd name="T28" fmla="*/ 2 w 34"/>
                <a:gd name="T29" fmla="*/ 11 h 34"/>
                <a:gd name="T30" fmla="*/ 5 w 34"/>
                <a:gd name="T31" fmla="*/ 13 h 34"/>
                <a:gd name="T32" fmla="*/ 3 w 34"/>
                <a:gd name="T33" fmla="*/ 16 h 34"/>
                <a:gd name="T34" fmla="*/ 2 w 34"/>
                <a:gd name="T35" fmla="*/ 17 h 34"/>
                <a:gd name="T36" fmla="*/ 5 w 34"/>
                <a:gd name="T37" fmla="*/ 20 h 34"/>
                <a:gd name="T38" fmla="*/ 7 w 34"/>
                <a:gd name="T39" fmla="*/ 21 h 34"/>
                <a:gd name="T40" fmla="*/ 8 w 34"/>
                <a:gd name="T41" fmla="*/ 22 h 34"/>
                <a:gd name="T42" fmla="*/ 10 w 34"/>
                <a:gd name="T43" fmla="*/ 24 h 34"/>
                <a:gd name="T44" fmla="*/ 9 w 34"/>
                <a:gd name="T45" fmla="*/ 27 h 34"/>
                <a:gd name="T46" fmla="*/ 8 w 34"/>
                <a:gd name="T47" fmla="*/ 30 h 34"/>
                <a:gd name="T48" fmla="*/ 9 w 34"/>
                <a:gd name="T49" fmla="*/ 34 h 34"/>
                <a:gd name="T50" fmla="*/ 13 w 34"/>
                <a:gd name="T51" fmla="*/ 30 h 34"/>
                <a:gd name="T52" fmla="*/ 13 w 34"/>
                <a:gd name="T53" fmla="*/ 27 h 34"/>
                <a:gd name="T54" fmla="*/ 12 w 34"/>
                <a:gd name="T55" fmla="*/ 22 h 34"/>
                <a:gd name="T56" fmla="*/ 15 w 34"/>
                <a:gd name="T57" fmla="*/ 19 h 34"/>
                <a:gd name="T58" fmla="*/ 18 w 34"/>
                <a:gd name="T59" fmla="*/ 17 h 34"/>
                <a:gd name="T60" fmla="*/ 21 w 34"/>
                <a:gd name="T61" fmla="*/ 18 h 34"/>
                <a:gd name="T62" fmla="*/ 23 w 34"/>
                <a:gd name="T63" fmla="*/ 17 h 34"/>
                <a:gd name="T64" fmla="*/ 22 w 34"/>
                <a:gd name="T65" fmla="*/ 15 h 34"/>
                <a:gd name="T66" fmla="*/ 25 w 34"/>
                <a:gd name="T67" fmla="*/ 12 h 34"/>
                <a:gd name="T68" fmla="*/ 26 w 34"/>
                <a:gd name="T69" fmla="*/ 10 h 34"/>
                <a:gd name="T70" fmla="*/ 28 w 34"/>
                <a:gd name="T71" fmla="*/ 8 h 34"/>
                <a:gd name="T72" fmla="*/ 30 w 34"/>
                <a:gd name="T73" fmla="*/ 7 h 34"/>
                <a:gd name="T74" fmla="*/ 30 w 34"/>
                <a:gd name="T75" fmla="*/ 4 h 34"/>
                <a:gd name="T76" fmla="*/ 34 w 34"/>
                <a:gd name="T77" fmla="*/ 5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 h="34">
                  <a:moveTo>
                    <a:pt x="33" y="4"/>
                  </a:moveTo>
                  <a:cubicBezTo>
                    <a:pt x="32" y="3"/>
                    <a:pt x="32" y="3"/>
                    <a:pt x="32" y="3"/>
                  </a:cubicBezTo>
                  <a:cubicBezTo>
                    <a:pt x="30" y="2"/>
                    <a:pt x="30" y="2"/>
                    <a:pt x="30" y="2"/>
                  </a:cubicBezTo>
                  <a:cubicBezTo>
                    <a:pt x="27" y="1"/>
                    <a:pt x="27" y="1"/>
                    <a:pt x="27" y="1"/>
                  </a:cubicBezTo>
                  <a:cubicBezTo>
                    <a:pt x="27" y="1"/>
                    <a:pt x="24" y="0"/>
                    <a:pt x="24" y="0"/>
                  </a:cubicBezTo>
                  <a:cubicBezTo>
                    <a:pt x="24" y="0"/>
                    <a:pt x="23" y="0"/>
                    <a:pt x="23" y="0"/>
                  </a:cubicBezTo>
                  <a:cubicBezTo>
                    <a:pt x="23" y="0"/>
                    <a:pt x="22" y="0"/>
                    <a:pt x="22" y="0"/>
                  </a:cubicBezTo>
                  <a:cubicBezTo>
                    <a:pt x="21" y="0"/>
                    <a:pt x="20" y="1"/>
                    <a:pt x="20" y="1"/>
                  </a:cubicBezTo>
                  <a:cubicBezTo>
                    <a:pt x="19" y="2"/>
                    <a:pt x="19" y="2"/>
                    <a:pt x="18" y="2"/>
                  </a:cubicBezTo>
                  <a:cubicBezTo>
                    <a:pt x="18" y="2"/>
                    <a:pt x="17" y="1"/>
                    <a:pt x="17" y="1"/>
                  </a:cubicBezTo>
                  <a:cubicBezTo>
                    <a:pt x="16" y="1"/>
                    <a:pt x="16" y="1"/>
                    <a:pt x="16" y="1"/>
                  </a:cubicBezTo>
                  <a:cubicBezTo>
                    <a:pt x="16" y="1"/>
                    <a:pt x="15" y="2"/>
                    <a:pt x="15" y="3"/>
                  </a:cubicBezTo>
                  <a:cubicBezTo>
                    <a:pt x="15" y="3"/>
                    <a:pt x="13" y="3"/>
                    <a:pt x="12" y="3"/>
                  </a:cubicBezTo>
                  <a:cubicBezTo>
                    <a:pt x="12" y="4"/>
                    <a:pt x="11" y="4"/>
                    <a:pt x="10" y="4"/>
                  </a:cubicBezTo>
                  <a:cubicBezTo>
                    <a:pt x="9" y="4"/>
                    <a:pt x="10" y="5"/>
                    <a:pt x="10" y="5"/>
                  </a:cubicBezTo>
                  <a:cubicBezTo>
                    <a:pt x="10" y="7"/>
                    <a:pt x="10" y="7"/>
                    <a:pt x="10" y="7"/>
                  </a:cubicBezTo>
                  <a:cubicBezTo>
                    <a:pt x="9" y="7"/>
                    <a:pt x="9" y="7"/>
                    <a:pt x="9" y="7"/>
                  </a:cubicBezTo>
                  <a:cubicBezTo>
                    <a:pt x="8" y="6"/>
                    <a:pt x="8" y="6"/>
                    <a:pt x="8" y="6"/>
                  </a:cubicBezTo>
                  <a:cubicBezTo>
                    <a:pt x="7" y="8"/>
                    <a:pt x="7" y="8"/>
                    <a:pt x="7" y="8"/>
                  </a:cubicBezTo>
                  <a:cubicBezTo>
                    <a:pt x="6" y="9"/>
                    <a:pt x="6" y="9"/>
                    <a:pt x="6" y="9"/>
                  </a:cubicBezTo>
                  <a:cubicBezTo>
                    <a:pt x="6" y="9"/>
                    <a:pt x="6" y="11"/>
                    <a:pt x="6" y="11"/>
                  </a:cubicBezTo>
                  <a:cubicBezTo>
                    <a:pt x="6" y="12"/>
                    <a:pt x="6" y="12"/>
                    <a:pt x="6" y="12"/>
                  </a:cubicBezTo>
                  <a:cubicBezTo>
                    <a:pt x="6" y="12"/>
                    <a:pt x="5" y="10"/>
                    <a:pt x="5" y="9"/>
                  </a:cubicBezTo>
                  <a:cubicBezTo>
                    <a:pt x="5" y="8"/>
                    <a:pt x="3" y="8"/>
                    <a:pt x="3" y="8"/>
                  </a:cubicBezTo>
                  <a:cubicBezTo>
                    <a:pt x="3" y="8"/>
                    <a:pt x="2" y="8"/>
                    <a:pt x="2" y="8"/>
                  </a:cubicBezTo>
                  <a:cubicBezTo>
                    <a:pt x="2" y="8"/>
                    <a:pt x="2" y="9"/>
                    <a:pt x="1" y="9"/>
                  </a:cubicBezTo>
                  <a:cubicBezTo>
                    <a:pt x="1" y="9"/>
                    <a:pt x="1" y="8"/>
                    <a:pt x="1" y="8"/>
                  </a:cubicBezTo>
                  <a:cubicBezTo>
                    <a:pt x="1" y="8"/>
                    <a:pt x="0" y="9"/>
                    <a:pt x="0" y="9"/>
                  </a:cubicBezTo>
                  <a:cubicBezTo>
                    <a:pt x="0" y="9"/>
                    <a:pt x="0" y="10"/>
                    <a:pt x="0" y="10"/>
                  </a:cubicBezTo>
                  <a:cubicBezTo>
                    <a:pt x="0" y="10"/>
                    <a:pt x="1" y="11"/>
                    <a:pt x="2" y="11"/>
                  </a:cubicBezTo>
                  <a:cubicBezTo>
                    <a:pt x="3" y="11"/>
                    <a:pt x="2" y="11"/>
                    <a:pt x="2" y="11"/>
                  </a:cubicBezTo>
                  <a:cubicBezTo>
                    <a:pt x="2" y="11"/>
                    <a:pt x="4" y="13"/>
                    <a:pt x="5" y="13"/>
                  </a:cubicBezTo>
                  <a:cubicBezTo>
                    <a:pt x="5" y="14"/>
                    <a:pt x="5" y="15"/>
                    <a:pt x="5" y="15"/>
                  </a:cubicBezTo>
                  <a:cubicBezTo>
                    <a:pt x="3" y="16"/>
                    <a:pt x="3" y="16"/>
                    <a:pt x="3" y="16"/>
                  </a:cubicBezTo>
                  <a:cubicBezTo>
                    <a:pt x="3" y="16"/>
                    <a:pt x="3" y="16"/>
                    <a:pt x="3" y="17"/>
                  </a:cubicBezTo>
                  <a:cubicBezTo>
                    <a:pt x="4" y="17"/>
                    <a:pt x="3" y="17"/>
                    <a:pt x="2" y="17"/>
                  </a:cubicBezTo>
                  <a:cubicBezTo>
                    <a:pt x="2" y="18"/>
                    <a:pt x="3" y="19"/>
                    <a:pt x="3" y="19"/>
                  </a:cubicBezTo>
                  <a:cubicBezTo>
                    <a:pt x="3" y="19"/>
                    <a:pt x="4" y="20"/>
                    <a:pt x="5" y="20"/>
                  </a:cubicBezTo>
                  <a:cubicBezTo>
                    <a:pt x="6" y="20"/>
                    <a:pt x="6" y="20"/>
                    <a:pt x="6" y="20"/>
                  </a:cubicBezTo>
                  <a:cubicBezTo>
                    <a:pt x="7" y="21"/>
                    <a:pt x="7" y="21"/>
                    <a:pt x="7" y="21"/>
                  </a:cubicBezTo>
                  <a:cubicBezTo>
                    <a:pt x="8" y="22"/>
                    <a:pt x="8" y="22"/>
                    <a:pt x="8" y="22"/>
                  </a:cubicBezTo>
                  <a:cubicBezTo>
                    <a:pt x="8" y="22"/>
                    <a:pt x="8" y="22"/>
                    <a:pt x="8" y="22"/>
                  </a:cubicBezTo>
                  <a:cubicBezTo>
                    <a:pt x="10" y="23"/>
                    <a:pt x="10" y="23"/>
                    <a:pt x="10" y="23"/>
                  </a:cubicBezTo>
                  <a:cubicBezTo>
                    <a:pt x="10" y="24"/>
                    <a:pt x="10" y="24"/>
                    <a:pt x="10" y="24"/>
                  </a:cubicBezTo>
                  <a:cubicBezTo>
                    <a:pt x="11" y="26"/>
                    <a:pt x="11" y="26"/>
                    <a:pt x="11" y="26"/>
                  </a:cubicBezTo>
                  <a:cubicBezTo>
                    <a:pt x="11" y="26"/>
                    <a:pt x="10" y="26"/>
                    <a:pt x="9" y="27"/>
                  </a:cubicBezTo>
                  <a:cubicBezTo>
                    <a:pt x="9" y="27"/>
                    <a:pt x="9" y="28"/>
                    <a:pt x="8" y="28"/>
                  </a:cubicBezTo>
                  <a:cubicBezTo>
                    <a:pt x="8" y="28"/>
                    <a:pt x="8" y="29"/>
                    <a:pt x="8" y="30"/>
                  </a:cubicBezTo>
                  <a:cubicBezTo>
                    <a:pt x="7" y="31"/>
                    <a:pt x="8" y="32"/>
                    <a:pt x="8" y="33"/>
                  </a:cubicBezTo>
                  <a:cubicBezTo>
                    <a:pt x="9" y="34"/>
                    <a:pt x="9" y="34"/>
                    <a:pt x="9" y="34"/>
                  </a:cubicBezTo>
                  <a:cubicBezTo>
                    <a:pt x="10" y="34"/>
                    <a:pt x="11" y="33"/>
                    <a:pt x="11" y="33"/>
                  </a:cubicBezTo>
                  <a:cubicBezTo>
                    <a:pt x="11" y="32"/>
                    <a:pt x="12" y="31"/>
                    <a:pt x="13" y="30"/>
                  </a:cubicBezTo>
                  <a:cubicBezTo>
                    <a:pt x="13" y="30"/>
                    <a:pt x="13" y="29"/>
                    <a:pt x="13" y="28"/>
                  </a:cubicBezTo>
                  <a:cubicBezTo>
                    <a:pt x="12" y="28"/>
                    <a:pt x="13" y="27"/>
                    <a:pt x="13" y="27"/>
                  </a:cubicBezTo>
                  <a:cubicBezTo>
                    <a:pt x="13" y="25"/>
                    <a:pt x="13" y="25"/>
                    <a:pt x="13" y="25"/>
                  </a:cubicBezTo>
                  <a:cubicBezTo>
                    <a:pt x="12" y="22"/>
                    <a:pt x="12" y="22"/>
                    <a:pt x="12" y="22"/>
                  </a:cubicBezTo>
                  <a:cubicBezTo>
                    <a:pt x="14" y="19"/>
                    <a:pt x="14" y="19"/>
                    <a:pt x="14" y="19"/>
                  </a:cubicBezTo>
                  <a:cubicBezTo>
                    <a:pt x="15" y="19"/>
                    <a:pt x="15" y="19"/>
                    <a:pt x="15" y="19"/>
                  </a:cubicBezTo>
                  <a:cubicBezTo>
                    <a:pt x="17" y="17"/>
                    <a:pt x="17" y="17"/>
                    <a:pt x="17" y="17"/>
                  </a:cubicBezTo>
                  <a:cubicBezTo>
                    <a:pt x="18" y="17"/>
                    <a:pt x="18" y="17"/>
                    <a:pt x="18" y="17"/>
                  </a:cubicBezTo>
                  <a:cubicBezTo>
                    <a:pt x="18" y="17"/>
                    <a:pt x="18" y="17"/>
                    <a:pt x="20" y="17"/>
                  </a:cubicBezTo>
                  <a:cubicBezTo>
                    <a:pt x="21" y="17"/>
                    <a:pt x="21" y="17"/>
                    <a:pt x="21" y="18"/>
                  </a:cubicBezTo>
                  <a:cubicBezTo>
                    <a:pt x="21" y="18"/>
                    <a:pt x="22" y="18"/>
                    <a:pt x="23" y="18"/>
                  </a:cubicBezTo>
                  <a:cubicBezTo>
                    <a:pt x="23" y="18"/>
                    <a:pt x="23" y="17"/>
                    <a:pt x="23" y="17"/>
                  </a:cubicBezTo>
                  <a:cubicBezTo>
                    <a:pt x="23" y="16"/>
                    <a:pt x="22" y="16"/>
                    <a:pt x="22" y="16"/>
                  </a:cubicBezTo>
                  <a:cubicBezTo>
                    <a:pt x="22" y="15"/>
                    <a:pt x="22" y="15"/>
                    <a:pt x="22" y="15"/>
                  </a:cubicBezTo>
                  <a:cubicBezTo>
                    <a:pt x="24" y="14"/>
                    <a:pt x="24" y="14"/>
                    <a:pt x="24" y="14"/>
                  </a:cubicBezTo>
                  <a:cubicBezTo>
                    <a:pt x="25" y="12"/>
                    <a:pt x="25" y="12"/>
                    <a:pt x="25" y="12"/>
                  </a:cubicBezTo>
                  <a:cubicBezTo>
                    <a:pt x="26" y="11"/>
                    <a:pt x="26" y="11"/>
                    <a:pt x="26" y="11"/>
                  </a:cubicBezTo>
                  <a:cubicBezTo>
                    <a:pt x="26" y="10"/>
                    <a:pt x="26" y="10"/>
                    <a:pt x="26" y="10"/>
                  </a:cubicBezTo>
                  <a:cubicBezTo>
                    <a:pt x="26" y="10"/>
                    <a:pt x="27" y="10"/>
                    <a:pt x="28" y="9"/>
                  </a:cubicBezTo>
                  <a:cubicBezTo>
                    <a:pt x="29" y="9"/>
                    <a:pt x="28" y="8"/>
                    <a:pt x="28" y="8"/>
                  </a:cubicBezTo>
                  <a:cubicBezTo>
                    <a:pt x="28" y="7"/>
                    <a:pt x="28" y="7"/>
                    <a:pt x="28" y="7"/>
                  </a:cubicBezTo>
                  <a:cubicBezTo>
                    <a:pt x="28" y="7"/>
                    <a:pt x="29" y="7"/>
                    <a:pt x="30" y="7"/>
                  </a:cubicBezTo>
                  <a:cubicBezTo>
                    <a:pt x="30" y="6"/>
                    <a:pt x="29" y="6"/>
                    <a:pt x="29" y="5"/>
                  </a:cubicBezTo>
                  <a:cubicBezTo>
                    <a:pt x="29" y="5"/>
                    <a:pt x="30" y="4"/>
                    <a:pt x="30" y="4"/>
                  </a:cubicBezTo>
                  <a:cubicBezTo>
                    <a:pt x="30" y="4"/>
                    <a:pt x="32" y="6"/>
                    <a:pt x="32" y="6"/>
                  </a:cubicBezTo>
                  <a:cubicBezTo>
                    <a:pt x="33" y="6"/>
                    <a:pt x="33" y="5"/>
                    <a:pt x="34" y="5"/>
                  </a:cubicBezTo>
                  <a:cubicBezTo>
                    <a:pt x="34" y="5"/>
                    <a:pt x="33" y="4"/>
                    <a:pt x="33" y="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1" name="Freeform 231"/>
            <p:cNvSpPr>
              <a:spLocks/>
            </p:cNvSpPr>
            <p:nvPr/>
          </p:nvSpPr>
          <p:spPr bwMode="auto">
            <a:xfrm>
              <a:off x="5269727" y="2248583"/>
              <a:ext cx="25400" cy="22225"/>
            </a:xfrm>
            <a:custGeom>
              <a:avLst/>
              <a:gdLst>
                <a:gd name="T0" fmla="*/ 6 w 8"/>
                <a:gd name="T1" fmla="*/ 3 h 7"/>
                <a:gd name="T2" fmla="*/ 5 w 8"/>
                <a:gd name="T3" fmla="*/ 1 h 7"/>
                <a:gd name="T4" fmla="*/ 3 w 8"/>
                <a:gd name="T5" fmla="*/ 0 h 7"/>
                <a:gd name="T6" fmla="*/ 1 w 8"/>
                <a:gd name="T7" fmla="*/ 1 h 7"/>
                <a:gd name="T8" fmla="*/ 1 w 8"/>
                <a:gd name="T9" fmla="*/ 3 h 7"/>
                <a:gd name="T10" fmla="*/ 0 w 8"/>
                <a:gd name="T11" fmla="*/ 4 h 7"/>
                <a:gd name="T12" fmla="*/ 1 w 8"/>
                <a:gd name="T13" fmla="*/ 5 h 7"/>
                <a:gd name="T14" fmla="*/ 3 w 8"/>
                <a:gd name="T15" fmla="*/ 5 h 7"/>
                <a:gd name="T16" fmla="*/ 7 w 8"/>
                <a:gd name="T17" fmla="*/ 5 h 7"/>
                <a:gd name="T18" fmla="*/ 7 w 8"/>
                <a:gd name="T19" fmla="*/ 4 h 7"/>
                <a:gd name="T20" fmla="*/ 6 w 8"/>
                <a:gd name="T21" fmla="*/ 3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 h="7">
                  <a:moveTo>
                    <a:pt x="6" y="3"/>
                  </a:moveTo>
                  <a:cubicBezTo>
                    <a:pt x="6" y="2"/>
                    <a:pt x="6" y="2"/>
                    <a:pt x="5" y="1"/>
                  </a:cubicBezTo>
                  <a:cubicBezTo>
                    <a:pt x="4" y="0"/>
                    <a:pt x="4" y="1"/>
                    <a:pt x="3" y="0"/>
                  </a:cubicBezTo>
                  <a:cubicBezTo>
                    <a:pt x="2" y="0"/>
                    <a:pt x="1" y="1"/>
                    <a:pt x="1" y="1"/>
                  </a:cubicBezTo>
                  <a:cubicBezTo>
                    <a:pt x="0" y="1"/>
                    <a:pt x="1" y="3"/>
                    <a:pt x="1" y="3"/>
                  </a:cubicBezTo>
                  <a:cubicBezTo>
                    <a:pt x="1" y="3"/>
                    <a:pt x="0" y="4"/>
                    <a:pt x="0" y="4"/>
                  </a:cubicBezTo>
                  <a:cubicBezTo>
                    <a:pt x="1" y="5"/>
                    <a:pt x="1" y="5"/>
                    <a:pt x="1" y="5"/>
                  </a:cubicBezTo>
                  <a:cubicBezTo>
                    <a:pt x="1" y="5"/>
                    <a:pt x="2" y="5"/>
                    <a:pt x="3" y="5"/>
                  </a:cubicBezTo>
                  <a:cubicBezTo>
                    <a:pt x="6" y="6"/>
                    <a:pt x="6" y="7"/>
                    <a:pt x="7" y="5"/>
                  </a:cubicBezTo>
                  <a:cubicBezTo>
                    <a:pt x="8" y="5"/>
                    <a:pt x="7" y="5"/>
                    <a:pt x="7" y="4"/>
                  </a:cubicBezTo>
                  <a:cubicBezTo>
                    <a:pt x="7" y="4"/>
                    <a:pt x="6" y="3"/>
                    <a:pt x="6" y="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2" name="Freeform 232"/>
            <p:cNvSpPr>
              <a:spLocks/>
            </p:cNvSpPr>
            <p:nvPr/>
          </p:nvSpPr>
          <p:spPr bwMode="auto">
            <a:xfrm>
              <a:off x="5168127" y="2308909"/>
              <a:ext cx="544512" cy="322262"/>
            </a:xfrm>
            <a:custGeom>
              <a:avLst/>
              <a:gdLst>
                <a:gd name="T0" fmla="*/ 168 w 171"/>
                <a:gd name="T1" fmla="*/ 52 h 101"/>
                <a:gd name="T2" fmla="*/ 166 w 171"/>
                <a:gd name="T3" fmla="*/ 48 h 101"/>
                <a:gd name="T4" fmla="*/ 163 w 171"/>
                <a:gd name="T5" fmla="*/ 43 h 101"/>
                <a:gd name="T6" fmla="*/ 157 w 171"/>
                <a:gd name="T7" fmla="*/ 35 h 101"/>
                <a:gd name="T8" fmla="*/ 152 w 171"/>
                <a:gd name="T9" fmla="*/ 31 h 101"/>
                <a:gd name="T10" fmla="*/ 151 w 171"/>
                <a:gd name="T11" fmla="*/ 16 h 101"/>
                <a:gd name="T12" fmla="*/ 143 w 171"/>
                <a:gd name="T13" fmla="*/ 13 h 101"/>
                <a:gd name="T14" fmla="*/ 140 w 171"/>
                <a:gd name="T15" fmla="*/ 10 h 101"/>
                <a:gd name="T16" fmla="*/ 137 w 171"/>
                <a:gd name="T17" fmla="*/ 10 h 101"/>
                <a:gd name="T18" fmla="*/ 128 w 171"/>
                <a:gd name="T19" fmla="*/ 9 h 101"/>
                <a:gd name="T20" fmla="*/ 123 w 171"/>
                <a:gd name="T21" fmla="*/ 13 h 101"/>
                <a:gd name="T22" fmla="*/ 115 w 171"/>
                <a:gd name="T23" fmla="*/ 14 h 101"/>
                <a:gd name="T24" fmla="*/ 103 w 171"/>
                <a:gd name="T25" fmla="*/ 5 h 101"/>
                <a:gd name="T26" fmla="*/ 92 w 171"/>
                <a:gd name="T27" fmla="*/ 3 h 101"/>
                <a:gd name="T28" fmla="*/ 83 w 171"/>
                <a:gd name="T29" fmla="*/ 0 h 101"/>
                <a:gd name="T30" fmla="*/ 72 w 171"/>
                <a:gd name="T31" fmla="*/ 8 h 101"/>
                <a:gd name="T32" fmla="*/ 66 w 171"/>
                <a:gd name="T33" fmla="*/ 12 h 101"/>
                <a:gd name="T34" fmla="*/ 70 w 171"/>
                <a:gd name="T35" fmla="*/ 28 h 101"/>
                <a:gd name="T36" fmla="*/ 70 w 171"/>
                <a:gd name="T37" fmla="*/ 45 h 101"/>
                <a:gd name="T38" fmla="*/ 65 w 171"/>
                <a:gd name="T39" fmla="*/ 51 h 101"/>
                <a:gd name="T40" fmla="*/ 53 w 171"/>
                <a:gd name="T41" fmla="*/ 53 h 101"/>
                <a:gd name="T42" fmla="*/ 45 w 171"/>
                <a:gd name="T43" fmla="*/ 45 h 101"/>
                <a:gd name="T44" fmla="*/ 36 w 171"/>
                <a:gd name="T45" fmla="*/ 35 h 101"/>
                <a:gd name="T46" fmla="*/ 28 w 171"/>
                <a:gd name="T47" fmla="*/ 24 h 101"/>
                <a:gd name="T48" fmla="*/ 19 w 171"/>
                <a:gd name="T49" fmla="*/ 31 h 101"/>
                <a:gd name="T50" fmla="*/ 8 w 171"/>
                <a:gd name="T51" fmla="*/ 39 h 101"/>
                <a:gd name="T52" fmla="*/ 5 w 171"/>
                <a:gd name="T53" fmla="*/ 64 h 101"/>
                <a:gd name="T54" fmla="*/ 0 w 171"/>
                <a:gd name="T55" fmla="*/ 75 h 101"/>
                <a:gd name="T56" fmla="*/ 1 w 171"/>
                <a:gd name="T57" fmla="*/ 92 h 101"/>
                <a:gd name="T58" fmla="*/ 6 w 171"/>
                <a:gd name="T59" fmla="*/ 99 h 101"/>
                <a:gd name="T60" fmla="*/ 10 w 171"/>
                <a:gd name="T61" fmla="*/ 92 h 101"/>
                <a:gd name="T62" fmla="*/ 19 w 171"/>
                <a:gd name="T63" fmla="*/ 87 h 101"/>
                <a:gd name="T64" fmla="*/ 32 w 171"/>
                <a:gd name="T65" fmla="*/ 81 h 101"/>
                <a:gd name="T66" fmla="*/ 46 w 171"/>
                <a:gd name="T67" fmla="*/ 76 h 101"/>
                <a:gd name="T68" fmla="*/ 52 w 171"/>
                <a:gd name="T69" fmla="*/ 80 h 101"/>
                <a:gd name="T70" fmla="*/ 62 w 171"/>
                <a:gd name="T71" fmla="*/ 76 h 101"/>
                <a:gd name="T72" fmla="*/ 65 w 171"/>
                <a:gd name="T73" fmla="*/ 75 h 101"/>
                <a:gd name="T74" fmla="*/ 75 w 171"/>
                <a:gd name="T75" fmla="*/ 76 h 101"/>
                <a:gd name="T76" fmla="*/ 80 w 171"/>
                <a:gd name="T77" fmla="*/ 73 h 101"/>
                <a:gd name="T78" fmla="*/ 89 w 171"/>
                <a:gd name="T79" fmla="*/ 68 h 101"/>
                <a:gd name="T80" fmla="*/ 97 w 171"/>
                <a:gd name="T81" fmla="*/ 71 h 101"/>
                <a:gd name="T82" fmla="*/ 107 w 171"/>
                <a:gd name="T83" fmla="*/ 74 h 101"/>
                <a:gd name="T84" fmla="*/ 118 w 171"/>
                <a:gd name="T85" fmla="*/ 76 h 101"/>
                <a:gd name="T86" fmla="*/ 127 w 171"/>
                <a:gd name="T87" fmla="*/ 80 h 101"/>
                <a:gd name="T88" fmla="*/ 133 w 171"/>
                <a:gd name="T89" fmla="*/ 87 h 101"/>
                <a:gd name="T90" fmla="*/ 146 w 171"/>
                <a:gd name="T91" fmla="*/ 86 h 101"/>
                <a:gd name="T92" fmla="*/ 153 w 171"/>
                <a:gd name="T93" fmla="*/ 78 h 101"/>
                <a:gd name="T94" fmla="*/ 158 w 171"/>
                <a:gd name="T95" fmla="*/ 78 h 101"/>
                <a:gd name="T96" fmla="*/ 162 w 171"/>
                <a:gd name="T97" fmla="*/ 74 h 101"/>
                <a:gd name="T98" fmla="*/ 171 w 171"/>
                <a:gd name="T9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1" h="101">
                  <a:moveTo>
                    <a:pt x="171" y="58"/>
                  </a:moveTo>
                  <a:cubicBezTo>
                    <a:pt x="171" y="55"/>
                    <a:pt x="171" y="55"/>
                    <a:pt x="171" y="55"/>
                  </a:cubicBezTo>
                  <a:cubicBezTo>
                    <a:pt x="170" y="54"/>
                    <a:pt x="168" y="52"/>
                    <a:pt x="168" y="52"/>
                  </a:cubicBezTo>
                  <a:cubicBezTo>
                    <a:pt x="168" y="51"/>
                    <a:pt x="168" y="50"/>
                    <a:pt x="167" y="48"/>
                  </a:cubicBezTo>
                  <a:cubicBezTo>
                    <a:pt x="167" y="48"/>
                    <a:pt x="167" y="48"/>
                    <a:pt x="167" y="48"/>
                  </a:cubicBezTo>
                  <a:cubicBezTo>
                    <a:pt x="167" y="48"/>
                    <a:pt x="166" y="48"/>
                    <a:pt x="166" y="48"/>
                  </a:cubicBezTo>
                  <a:cubicBezTo>
                    <a:pt x="165" y="47"/>
                    <a:pt x="164" y="46"/>
                    <a:pt x="164" y="46"/>
                  </a:cubicBezTo>
                  <a:cubicBezTo>
                    <a:pt x="163" y="45"/>
                    <a:pt x="163" y="45"/>
                    <a:pt x="163" y="45"/>
                  </a:cubicBezTo>
                  <a:cubicBezTo>
                    <a:pt x="163" y="43"/>
                    <a:pt x="163" y="43"/>
                    <a:pt x="163" y="43"/>
                  </a:cubicBezTo>
                  <a:cubicBezTo>
                    <a:pt x="162" y="43"/>
                    <a:pt x="162" y="43"/>
                    <a:pt x="162" y="43"/>
                  </a:cubicBezTo>
                  <a:cubicBezTo>
                    <a:pt x="156" y="38"/>
                    <a:pt x="156" y="38"/>
                    <a:pt x="156" y="38"/>
                  </a:cubicBezTo>
                  <a:cubicBezTo>
                    <a:pt x="157" y="35"/>
                    <a:pt x="157" y="35"/>
                    <a:pt x="157" y="35"/>
                  </a:cubicBezTo>
                  <a:cubicBezTo>
                    <a:pt x="157" y="35"/>
                    <a:pt x="157" y="35"/>
                    <a:pt x="157" y="35"/>
                  </a:cubicBezTo>
                  <a:cubicBezTo>
                    <a:pt x="152" y="38"/>
                    <a:pt x="152" y="38"/>
                    <a:pt x="152" y="38"/>
                  </a:cubicBezTo>
                  <a:cubicBezTo>
                    <a:pt x="152" y="31"/>
                    <a:pt x="152" y="31"/>
                    <a:pt x="152" y="31"/>
                  </a:cubicBezTo>
                  <a:cubicBezTo>
                    <a:pt x="150" y="25"/>
                    <a:pt x="150" y="25"/>
                    <a:pt x="150" y="25"/>
                  </a:cubicBezTo>
                  <a:cubicBezTo>
                    <a:pt x="152" y="22"/>
                    <a:pt x="152" y="22"/>
                    <a:pt x="152" y="22"/>
                  </a:cubicBezTo>
                  <a:cubicBezTo>
                    <a:pt x="151" y="16"/>
                    <a:pt x="151" y="16"/>
                    <a:pt x="151" y="16"/>
                  </a:cubicBezTo>
                  <a:cubicBezTo>
                    <a:pt x="151" y="16"/>
                    <a:pt x="150" y="16"/>
                    <a:pt x="150" y="16"/>
                  </a:cubicBezTo>
                  <a:cubicBezTo>
                    <a:pt x="149" y="16"/>
                    <a:pt x="148" y="16"/>
                    <a:pt x="146" y="14"/>
                  </a:cubicBezTo>
                  <a:cubicBezTo>
                    <a:pt x="143" y="13"/>
                    <a:pt x="143" y="13"/>
                    <a:pt x="143" y="13"/>
                  </a:cubicBezTo>
                  <a:cubicBezTo>
                    <a:pt x="142" y="10"/>
                    <a:pt x="142" y="10"/>
                    <a:pt x="142" y="10"/>
                  </a:cubicBezTo>
                  <a:cubicBezTo>
                    <a:pt x="141" y="9"/>
                    <a:pt x="141" y="9"/>
                    <a:pt x="141" y="9"/>
                  </a:cubicBezTo>
                  <a:cubicBezTo>
                    <a:pt x="140" y="10"/>
                    <a:pt x="140" y="10"/>
                    <a:pt x="140" y="10"/>
                  </a:cubicBezTo>
                  <a:cubicBezTo>
                    <a:pt x="139" y="10"/>
                    <a:pt x="139" y="10"/>
                    <a:pt x="139" y="10"/>
                  </a:cubicBezTo>
                  <a:cubicBezTo>
                    <a:pt x="139" y="10"/>
                    <a:pt x="139" y="10"/>
                    <a:pt x="139" y="10"/>
                  </a:cubicBezTo>
                  <a:cubicBezTo>
                    <a:pt x="137" y="10"/>
                    <a:pt x="137" y="10"/>
                    <a:pt x="137" y="10"/>
                  </a:cubicBezTo>
                  <a:cubicBezTo>
                    <a:pt x="137" y="10"/>
                    <a:pt x="137" y="10"/>
                    <a:pt x="137" y="10"/>
                  </a:cubicBezTo>
                  <a:cubicBezTo>
                    <a:pt x="133" y="10"/>
                    <a:pt x="133" y="10"/>
                    <a:pt x="133" y="10"/>
                  </a:cubicBezTo>
                  <a:cubicBezTo>
                    <a:pt x="128" y="9"/>
                    <a:pt x="128" y="9"/>
                    <a:pt x="128" y="9"/>
                  </a:cubicBezTo>
                  <a:cubicBezTo>
                    <a:pt x="126" y="11"/>
                    <a:pt x="126" y="11"/>
                    <a:pt x="126" y="11"/>
                  </a:cubicBezTo>
                  <a:cubicBezTo>
                    <a:pt x="125" y="11"/>
                    <a:pt x="125" y="11"/>
                    <a:pt x="125" y="11"/>
                  </a:cubicBezTo>
                  <a:cubicBezTo>
                    <a:pt x="124" y="12"/>
                    <a:pt x="124" y="12"/>
                    <a:pt x="123" y="13"/>
                  </a:cubicBezTo>
                  <a:cubicBezTo>
                    <a:pt x="123" y="14"/>
                    <a:pt x="121" y="14"/>
                    <a:pt x="121" y="15"/>
                  </a:cubicBezTo>
                  <a:cubicBezTo>
                    <a:pt x="120" y="15"/>
                    <a:pt x="119" y="15"/>
                    <a:pt x="118" y="15"/>
                  </a:cubicBezTo>
                  <a:cubicBezTo>
                    <a:pt x="117" y="15"/>
                    <a:pt x="116" y="15"/>
                    <a:pt x="115" y="14"/>
                  </a:cubicBezTo>
                  <a:cubicBezTo>
                    <a:pt x="112" y="13"/>
                    <a:pt x="112" y="13"/>
                    <a:pt x="112" y="13"/>
                  </a:cubicBezTo>
                  <a:cubicBezTo>
                    <a:pt x="110" y="9"/>
                    <a:pt x="110" y="9"/>
                    <a:pt x="110" y="9"/>
                  </a:cubicBezTo>
                  <a:cubicBezTo>
                    <a:pt x="103" y="5"/>
                    <a:pt x="103" y="5"/>
                    <a:pt x="103" y="5"/>
                  </a:cubicBezTo>
                  <a:cubicBezTo>
                    <a:pt x="100" y="4"/>
                    <a:pt x="100" y="4"/>
                    <a:pt x="100" y="4"/>
                  </a:cubicBezTo>
                  <a:cubicBezTo>
                    <a:pt x="96" y="3"/>
                    <a:pt x="96" y="3"/>
                    <a:pt x="96" y="3"/>
                  </a:cubicBezTo>
                  <a:cubicBezTo>
                    <a:pt x="92" y="3"/>
                    <a:pt x="92" y="3"/>
                    <a:pt x="92" y="3"/>
                  </a:cubicBezTo>
                  <a:cubicBezTo>
                    <a:pt x="89" y="1"/>
                    <a:pt x="89" y="1"/>
                    <a:pt x="89" y="1"/>
                  </a:cubicBezTo>
                  <a:cubicBezTo>
                    <a:pt x="86" y="2"/>
                    <a:pt x="86" y="2"/>
                    <a:pt x="86" y="2"/>
                  </a:cubicBezTo>
                  <a:cubicBezTo>
                    <a:pt x="83" y="0"/>
                    <a:pt x="83" y="0"/>
                    <a:pt x="83" y="0"/>
                  </a:cubicBezTo>
                  <a:cubicBezTo>
                    <a:pt x="80" y="2"/>
                    <a:pt x="80" y="2"/>
                    <a:pt x="80" y="2"/>
                  </a:cubicBezTo>
                  <a:cubicBezTo>
                    <a:pt x="77" y="5"/>
                    <a:pt x="77" y="5"/>
                    <a:pt x="77" y="5"/>
                  </a:cubicBezTo>
                  <a:cubicBezTo>
                    <a:pt x="72" y="8"/>
                    <a:pt x="72" y="8"/>
                    <a:pt x="72" y="8"/>
                  </a:cubicBezTo>
                  <a:cubicBezTo>
                    <a:pt x="72" y="9"/>
                    <a:pt x="70" y="11"/>
                    <a:pt x="68" y="12"/>
                  </a:cubicBezTo>
                  <a:cubicBezTo>
                    <a:pt x="66" y="13"/>
                    <a:pt x="66" y="13"/>
                    <a:pt x="66" y="13"/>
                  </a:cubicBezTo>
                  <a:cubicBezTo>
                    <a:pt x="66" y="12"/>
                    <a:pt x="66" y="12"/>
                    <a:pt x="66" y="12"/>
                  </a:cubicBezTo>
                  <a:cubicBezTo>
                    <a:pt x="66" y="13"/>
                    <a:pt x="66" y="14"/>
                    <a:pt x="66" y="15"/>
                  </a:cubicBezTo>
                  <a:cubicBezTo>
                    <a:pt x="69" y="21"/>
                    <a:pt x="69" y="21"/>
                    <a:pt x="69" y="21"/>
                  </a:cubicBezTo>
                  <a:cubicBezTo>
                    <a:pt x="69" y="21"/>
                    <a:pt x="70" y="26"/>
                    <a:pt x="70" y="28"/>
                  </a:cubicBezTo>
                  <a:cubicBezTo>
                    <a:pt x="70" y="29"/>
                    <a:pt x="71" y="30"/>
                    <a:pt x="72" y="32"/>
                  </a:cubicBezTo>
                  <a:cubicBezTo>
                    <a:pt x="73" y="35"/>
                    <a:pt x="74" y="36"/>
                    <a:pt x="74" y="37"/>
                  </a:cubicBezTo>
                  <a:cubicBezTo>
                    <a:pt x="74" y="38"/>
                    <a:pt x="71" y="44"/>
                    <a:pt x="70" y="45"/>
                  </a:cubicBezTo>
                  <a:cubicBezTo>
                    <a:pt x="70" y="45"/>
                    <a:pt x="69" y="46"/>
                    <a:pt x="68" y="48"/>
                  </a:cubicBezTo>
                  <a:cubicBezTo>
                    <a:pt x="67" y="49"/>
                    <a:pt x="67" y="49"/>
                    <a:pt x="67" y="49"/>
                  </a:cubicBezTo>
                  <a:cubicBezTo>
                    <a:pt x="67" y="50"/>
                    <a:pt x="66" y="50"/>
                    <a:pt x="65" y="51"/>
                  </a:cubicBezTo>
                  <a:cubicBezTo>
                    <a:pt x="64" y="52"/>
                    <a:pt x="62" y="54"/>
                    <a:pt x="62" y="54"/>
                  </a:cubicBezTo>
                  <a:cubicBezTo>
                    <a:pt x="61" y="55"/>
                    <a:pt x="57" y="54"/>
                    <a:pt x="56" y="54"/>
                  </a:cubicBezTo>
                  <a:cubicBezTo>
                    <a:pt x="53" y="53"/>
                    <a:pt x="53" y="53"/>
                    <a:pt x="53" y="53"/>
                  </a:cubicBezTo>
                  <a:cubicBezTo>
                    <a:pt x="53" y="53"/>
                    <a:pt x="49" y="51"/>
                    <a:pt x="48" y="49"/>
                  </a:cubicBezTo>
                  <a:cubicBezTo>
                    <a:pt x="48" y="48"/>
                    <a:pt x="47" y="47"/>
                    <a:pt x="46" y="47"/>
                  </a:cubicBezTo>
                  <a:cubicBezTo>
                    <a:pt x="46" y="46"/>
                    <a:pt x="45" y="45"/>
                    <a:pt x="45" y="45"/>
                  </a:cubicBezTo>
                  <a:cubicBezTo>
                    <a:pt x="43" y="42"/>
                    <a:pt x="44" y="41"/>
                    <a:pt x="44" y="41"/>
                  </a:cubicBezTo>
                  <a:cubicBezTo>
                    <a:pt x="42" y="38"/>
                    <a:pt x="42" y="38"/>
                    <a:pt x="42" y="38"/>
                  </a:cubicBezTo>
                  <a:cubicBezTo>
                    <a:pt x="36" y="35"/>
                    <a:pt x="36" y="35"/>
                    <a:pt x="36" y="35"/>
                  </a:cubicBezTo>
                  <a:cubicBezTo>
                    <a:pt x="33" y="33"/>
                    <a:pt x="33" y="33"/>
                    <a:pt x="33" y="33"/>
                  </a:cubicBezTo>
                  <a:cubicBezTo>
                    <a:pt x="29" y="31"/>
                    <a:pt x="29" y="31"/>
                    <a:pt x="29" y="31"/>
                  </a:cubicBezTo>
                  <a:cubicBezTo>
                    <a:pt x="29" y="29"/>
                    <a:pt x="28" y="25"/>
                    <a:pt x="28" y="24"/>
                  </a:cubicBezTo>
                  <a:cubicBezTo>
                    <a:pt x="28" y="24"/>
                    <a:pt x="27" y="25"/>
                    <a:pt x="27" y="25"/>
                  </a:cubicBezTo>
                  <a:cubicBezTo>
                    <a:pt x="26" y="26"/>
                    <a:pt x="25" y="26"/>
                    <a:pt x="25" y="26"/>
                  </a:cubicBezTo>
                  <a:cubicBezTo>
                    <a:pt x="24" y="26"/>
                    <a:pt x="21" y="29"/>
                    <a:pt x="19" y="31"/>
                  </a:cubicBezTo>
                  <a:cubicBezTo>
                    <a:pt x="15" y="35"/>
                    <a:pt x="15" y="35"/>
                    <a:pt x="15" y="35"/>
                  </a:cubicBezTo>
                  <a:cubicBezTo>
                    <a:pt x="15" y="35"/>
                    <a:pt x="10" y="35"/>
                    <a:pt x="9" y="36"/>
                  </a:cubicBezTo>
                  <a:cubicBezTo>
                    <a:pt x="9" y="36"/>
                    <a:pt x="8" y="37"/>
                    <a:pt x="8" y="39"/>
                  </a:cubicBezTo>
                  <a:cubicBezTo>
                    <a:pt x="5" y="53"/>
                    <a:pt x="5" y="53"/>
                    <a:pt x="5" y="53"/>
                  </a:cubicBezTo>
                  <a:cubicBezTo>
                    <a:pt x="6" y="58"/>
                    <a:pt x="6" y="58"/>
                    <a:pt x="6" y="58"/>
                  </a:cubicBezTo>
                  <a:cubicBezTo>
                    <a:pt x="6" y="58"/>
                    <a:pt x="5" y="64"/>
                    <a:pt x="5" y="64"/>
                  </a:cubicBezTo>
                  <a:cubicBezTo>
                    <a:pt x="5" y="65"/>
                    <a:pt x="5" y="65"/>
                    <a:pt x="3" y="67"/>
                  </a:cubicBezTo>
                  <a:cubicBezTo>
                    <a:pt x="2" y="69"/>
                    <a:pt x="0" y="71"/>
                    <a:pt x="0" y="71"/>
                  </a:cubicBezTo>
                  <a:cubicBezTo>
                    <a:pt x="0" y="72"/>
                    <a:pt x="0" y="75"/>
                    <a:pt x="0" y="75"/>
                  </a:cubicBezTo>
                  <a:cubicBezTo>
                    <a:pt x="0" y="75"/>
                    <a:pt x="1" y="83"/>
                    <a:pt x="2" y="84"/>
                  </a:cubicBezTo>
                  <a:cubicBezTo>
                    <a:pt x="3" y="86"/>
                    <a:pt x="3" y="89"/>
                    <a:pt x="3" y="89"/>
                  </a:cubicBezTo>
                  <a:cubicBezTo>
                    <a:pt x="1" y="92"/>
                    <a:pt x="1" y="92"/>
                    <a:pt x="1" y="92"/>
                  </a:cubicBezTo>
                  <a:cubicBezTo>
                    <a:pt x="1" y="95"/>
                    <a:pt x="3" y="100"/>
                    <a:pt x="3" y="101"/>
                  </a:cubicBezTo>
                  <a:cubicBezTo>
                    <a:pt x="4" y="101"/>
                    <a:pt x="4" y="101"/>
                    <a:pt x="4" y="101"/>
                  </a:cubicBezTo>
                  <a:cubicBezTo>
                    <a:pt x="4" y="100"/>
                    <a:pt x="6" y="100"/>
                    <a:pt x="6" y="99"/>
                  </a:cubicBezTo>
                  <a:cubicBezTo>
                    <a:pt x="6" y="99"/>
                    <a:pt x="7" y="99"/>
                    <a:pt x="8" y="99"/>
                  </a:cubicBezTo>
                  <a:cubicBezTo>
                    <a:pt x="8" y="95"/>
                    <a:pt x="8" y="95"/>
                    <a:pt x="8" y="95"/>
                  </a:cubicBezTo>
                  <a:cubicBezTo>
                    <a:pt x="10" y="92"/>
                    <a:pt x="10" y="92"/>
                    <a:pt x="10" y="92"/>
                  </a:cubicBezTo>
                  <a:cubicBezTo>
                    <a:pt x="13" y="91"/>
                    <a:pt x="13" y="91"/>
                    <a:pt x="13" y="91"/>
                  </a:cubicBezTo>
                  <a:cubicBezTo>
                    <a:pt x="15" y="87"/>
                    <a:pt x="15" y="87"/>
                    <a:pt x="15" y="87"/>
                  </a:cubicBezTo>
                  <a:cubicBezTo>
                    <a:pt x="19" y="87"/>
                    <a:pt x="19" y="87"/>
                    <a:pt x="19" y="87"/>
                  </a:cubicBezTo>
                  <a:cubicBezTo>
                    <a:pt x="23" y="84"/>
                    <a:pt x="23" y="84"/>
                    <a:pt x="23" y="84"/>
                  </a:cubicBezTo>
                  <a:cubicBezTo>
                    <a:pt x="26" y="81"/>
                    <a:pt x="26" y="81"/>
                    <a:pt x="26" y="81"/>
                  </a:cubicBezTo>
                  <a:cubicBezTo>
                    <a:pt x="32" y="81"/>
                    <a:pt x="32" y="81"/>
                    <a:pt x="32" y="81"/>
                  </a:cubicBezTo>
                  <a:cubicBezTo>
                    <a:pt x="33" y="81"/>
                    <a:pt x="34" y="81"/>
                    <a:pt x="37" y="80"/>
                  </a:cubicBezTo>
                  <a:cubicBezTo>
                    <a:pt x="37" y="80"/>
                    <a:pt x="41" y="79"/>
                    <a:pt x="43" y="79"/>
                  </a:cubicBezTo>
                  <a:cubicBezTo>
                    <a:pt x="46" y="76"/>
                    <a:pt x="46" y="76"/>
                    <a:pt x="46" y="76"/>
                  </a:cubicBezTo>
                  <a:cubicBezTo>
                    <a:pt x="47" y="77"/>
                    <a:pt x="47" y="77"/>
                    <a:pt x="47" y="77"/>
                  </a:cubicBezTo>
                  <a:cubicBezTo>
                    <a:pt x="48" y="77"/>
                    <a:pt x="51" y="78"/>
                    <a:pt x="51" y="79"/>
                  </a:cubicBezTo>
                  <a:cubicBezTo>
                    <a:pt x="52" y="80"/>
                    <a:pt x="52" y="80"/>
                    <a:pt x="52" y="80"/>
                  </a:cubicBezTo>
                  <a:cubicBezTo>
                    <a:pt x="52" y="80"/>
                    <a:pt x="53" y="79"/>
                    <a:pt x="53" y="79"/>
                  </a:cubicBezTo>
                  <a:cubicBezTo>
                    <a:pt x="53" y="78"/>
                    <a:pt x="53" y="78"/>
                    <a:pt x="53" y="78"/>
                  </a:cubicBezTo>
                  <a:cubicBezTo>
                    <a:pt x="62" y="76"/>
                    <a:pt x="62" y="76"/>
                    <a:pt x="62" y="76"/>
                  </a:cubicBezTo>
                  <a:cubicBezTo>
                    <a:pt x="63" y="76"/>
                    <a:pt x="64" y="75"/>
                    <a:pt x="65" y="75"/>
                  </a:cubicBezTo>
                  <a:cubicBezTo>
                    <a:pt x="65" y="75"/>
                    <a:pt x="65" y="75"/>
                    <a:pt x="65" y="75"/>
                  </a:cubicBezTo>
                  <a:cubicBezTo>
                    <a:pt x="65" y="75"/>
                    <a:pt x="65" y="75"/>
                    <a:pt x="65" y="75"/>
                  </a:cubicBezTo>
                  <a:cubicBezTo>
                    <a:pt x="66" y="75"/>
                    <a:pt x="68" y="76"/>
                    <a:pt x="71" y="76"/>
                  </a:cubicBezTo>
                  <a:cubicBezTo>
                    <a:pt x="75" y="76"/>
                    <a:pt x="75" y="76"/>
                    <a:pt x="75" y="76"/>
                  </a:cubicBezTo>
                  <a:cubicBezTo>
                    <a:pt x="75" y="76"/>
                    <a:pt x="75" y="76"/>
                    <a:pt x="75" y="76"/>
                  </a:cubicBezTo>
                  <a:cubicBezTo>
                    <a:pt x="77" y="77"/>
                    <a:pt x="77" y="77"/>
                    <a:pt x="78" y="77"/>
                  </a:cubicBezTo>
                  <a:cubicBezTo>
                    <a:pt x="78" y="76"/>
                    <a:pt x="79" y="75"/>
                    <a:pt x="80" y="74"/>
                  </a:cubicBezTo>
                  <a:cubicBezTo>
                    <a:pt x="80" y="73"/>
                    <a:pt x="80" y="73"/>
                    <a:pt x="80" y="73"/>
                  </a:cubicBezTo>
                  <a:cubicBezTo>
                    <a:pt x="85" y="74"/>
                    <a:pt x="85" y="74"/>
                    <a:pt x="85" y="74"/>
                  </a:cubicBezTo>
                  <a:cubicBezTo>
                    <a:pt x="85" y="74"/>
                    <a:pt x="85" y="74"/>
                    <a:pt x="85" y="74"/>
                  </a:cubicBezTo>
                  <a:cubicBezTo>
                    <a:pt x="88" y="69"/>
                    <a:pt x="88" y="68"/>
                    <a:pt x="89" y="68"/>
                  </a:cubicBezTo>
                  <a:cubicBezTo>
                    <a:pt x="89" y="68"/>
                    <a:pt x="92" y="66"/>
                    <a:pt x="92" y="66"/>
                  </a:cubicBezTo>
                  <a:cubicBezTo>
                    <a:pt x="94" y="65"/>
                    <a:pt x="94" y="65"/>
                    <a:pt x="94" y="65"/>
                  </a:cubicBezTo>
                  <a:cubicBezTo>
                    <a:pt x="97" y="71"/>
                    <a:pt x="97" y="71"/>
                    <a:pt x="97" y="71"/>
                  </a:cubicBezTo>
                  <a:cubicBezTo>
                    <a:pt x="101" y="74"/>
                    <a:pt x="101" y="74"/>
                    <a:pt x="101" y="74"/>
                  </a:cubicBezTo>
                  <a:cubicBezTo>
                    <a:pt x="103" y="76"/>
                    <a:pt x="103" y="76"/>
                    <a:pt x="103" y="76"/>
                  </a:cubicBezTo>
                  <a:cubicBezTo>
                    <a:pt x="107" y="74"/>
                    <a:pt x="107" y="74"/>
                    <a:pt x="107" y="74"/>
                  </a:cubicBezTo>
                  <a:cubicBezTo>
                    <a:pt x="114" y="74"/>
                    <a:pt x="114" y="74"/>
                    <a:pt x="114" y="74"/>
                  </a:cubicBezTo>
                  <a:cubicBezTo>
                    <a:pt x="116" y="76"/>
                    <a:pt x="116" y="76"/>
                    <a:pt x="116" y="76"/>
                  </a:cubicBezTo>
                  <a:cubicBezTo>
                    <a:pt x="118" y="76"/>
                    <a:pt x="118" y="76"/>
                    <a:pt x="118" y="76"/>
                  </a:cubicBezTo>
                  <a:cubicBezTo>
                    <a:pt x="122" y="77"/>
                    <a:pt x="122" y="77"/>
                    <a:pt x="122" y="77"/>
                  </a:cubicBezTo>
                  <a:cubicBezTo>
                    <a:pt x="124" y="80"/>
                    <a:pt x="124" y="80"/>
                    <a:pt x="124" y="80"/>
                  </a:cubicBezTo>
                  <a:cubicBezTo>
                    <a:pt x="127" y="80"/>
                    <a:pt x="127" y="80"/>
                    <a:pt x="127" y="80"/>
                  </a:cubicBezTo>
                  <a:cubicBezTo>
                    <a:pt x="130" y="84"/>
                    <a:pt x="130" y="84"/>
                    <a:pt x="130" y="84"/>
                  </a:cubicBezTo>
                  <a:cubicBezTo>
                    <a:pt x="132" y="84"/>
                    <a:pt x="132" y="84"/>
                    <a:pt x="132" y="84"/>
                  </a:cubicBezTo>
                  <a:cubicBezTo>
                    <a:pt x="133" y="87"/>
                    <a:pt x="133" y="87"/>
                    <a:pt x="133" y="87"/>
                  </a:cubicBezTo>
                  <a:cubicBezTo>
                    <a:pt x="141" y="88"/>
                    <a:pt x="141" y="88"/>
                    <a:pt x="141" y="88"/>
                  </a:cubicBezTo>
                  <a:cubicBezTo>
                    <a:pt x="141" y="88"/>
                    <a:pt x="142" y="87"/>
                    <a:pt x="143" y="87"/>
                  </a:cubicBezTo>
                  <a:cubicBezTo>
                    <a:pt x="144" y="86"/>
                    <a:pt x="145" y="86"/>
                    <a:pt x="146" y="86"/>
                  </a:cubicBezTo>
                  <a:cubicBezTo>
                    <a:pt x="147" y="82"/>
                    <a:pt x="147" y="82"/>
                    <a:pt x="147" y="82"/>
                  </a:cubicBezTo>
                  <a:cubicBezTo>
                    <a:pt x="149" y="80"/>
                    <a:pt x="149" y="80"/>
                    <a:pt x="149" y="80"/>
                  </a:cubicBezTo>
                  <a:cubicBezTo>
                    <a:pt x="149" y="79"/>
                    <a:pt x="151" y="78"/>
                    <a:pt x="153" y="78"/>
                  </a:cubicBezTo>
                  <a:cubicBezTo>
                    <a:pt x="155" y="78"/>
                    <a:pt x="155" y="78"/>
                    <a:pt x="155" y="78"/>
                  </a:cubicBezTo>
                  <a:cubicBezTo>
                    <a:pt x="157" y="78"/>
                    <a:pt x="157" y="78"/>
                    <a:pt x="157" y="78"/>
                  </a:cubicBezTo>
                  <a:cubicBezTo>
                    <a:pt x="158" y="78"/>
                    <a:pt x="158" y="78"/>
                    <a:pt x="158" y="78"/>
                  </a:cubicBezTo>
                  <a:cubicBezTo>
                    <a:pt x="163" y="78"/>
                    <a:pt x="163" y="78"/>
                    <a:pt x="163" y="78"/>
                  </a:cubicBezTo>
                  <a:cubicBezTo>
                    <a:pt x="163" y="78"/>
                    <a:pt x="163" y="78"/>
                    <a:pt x="163" y="78"/>
                  </a:cubicBezTo>
                  <a:cubicBezTo>
                    <a:pt x="162" y="74"/>
                    <a:pt x="162" y="74"/>
                    <a:pt x="162" y="74"/>
                  </a:cubicBezTo>
                  <a:cubicBezTo>
                    <a:pt x="166" y="69"/>
                    <a:pt x="166" y="69"/>
                    <a:pt x="166" y="69"/>
                  </a:cubicBezTo>
                  <a:cubicBezTo>
                    <a:pt x="167" y="63"/>
                    <a:pt x="167" y="63"/>
                    <a:pt x="167" y="63"/>
                  </a:cubicBezTo>
                  <a:cubicBezTo>
                    <a:pt x="171" y="61"/>
                    <a:pt x="171" y="61"/>
                    <a:pt x="171" y="61"/>
                  </a:cubicBezTo>
                  <a:cubicBezTo>
                    <a:pt x="171" y="60"/>
                    <a:pt x="171" y="59"/>
                    <a:pt x="171" y="58"/>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3" name="Freeform 233"/>
            <p:cNvSpPr>
              <a:spLocks/>
            </p:cNvSpPr>
            <p:nvPr/>
          </p:nvSpPr>
          <p:spPr bwMode="auto">
            <a:xfrm>
              <a:off x="7339827" y="3856717"/>
              <a:ext cx="214314" cy="122238"/>
            </a:xfrm>
            <a:custGeom>
              <a:avLst/>
              <a:gdLst>
                <a:gd name="T0" fmla="*/ 64 w 67"/>
                <a:gd name="T1" fmla="*/ 30 h 38"/>
                <a:gd name="T2" fmla="*/ 66 w 67"/>
                <a:gd name="T3" fmla="*/ 27 h 38"/>
                <a:gd name="T4" fmla="*/ 67 w 67"/>
                <a:gd name="T5" fmla="*/ 24 h 38"/>
                <a:gd name="T6" fmla="*/ 65 w 67"/>
                <a:gd name="T7" fmla="*/ 22 h 38"/>
                <a:gd name="T8" fmla="*/ 65 w 67"/>
                <a:gd name="T9" fmla="*/ 20 h 38"/>
                <a:gd name="T10" fmla="*/ 64 w 67"/>
                <a:gd name="T11" fmla="*/ 16 h 38"/>
                <a:gd name="T12" fmla="*/ 62 w 67"/>
                <a:gd name="T13" fmla="*/ 12 h 38"/>
                <a:gd name="T14" fmla="*/ 61 w 67"/>
                <a:gd name="T15" fmla="*/ 12 h 38"/>
                <a:gd name="T16" fmla="*/ 61 w 67"/>
                <a:gd name="T17" fmla="*/ 11 h 38"/>
                <a:gd name="T18" fmla="*/ 65 w 67"/>
                <a:gd name="T19" fmla="*/ 8 h 38"/>
                <a:gd name="T20" fmla="*/ 67 w 67"/>
                <a:gd name="T21" fmla="*/ 5 h 38"/>
                <a:gd name="T22" fmla="*/ 66 w 67"/>
                <a:gd name="T23" fmla="*/ 3 h 38"/>
                <a:gd name="T24" fmla="*/ 65 w 67"/>
                <a:gd name="T25" fmla="*/ 4 h 38"/>
                <a:gd name="T26" fmla="*/ 62 w 67"/>
                <a:gd name="T27" fmla="*/ 4 h 38"/>
                <a:gd name="T28" fmla="*/ 57 w 67"/>
                <a:gd name="T29" fmla="*/ 5 h 38"/>
                <a:gd name="T30" fmla="*/ 55 w 67"/>
                <a:gd name="T31" fmla="*/ 5 h 38"/>
                <a:gd name="T32" fmla="*/ 53 w 67"/>
                <a:gd name="T33" fmla="*/ 5 h 38"/>
                <a:gd name="T34" fmla="*/ 47 w 67"/>
                <a:gd name="T35" fmla="*/ 4 h 38"/>
                <a:gd name="T36" fmla="*/ 43 w 67"/>
                <a:gd name="T37" fmla="*/ 3 h 38"/>
                <a:gd name="T38" fmla="*/ 37 w 67"/>
                <a:gd name="T39" fmla="*/ 3 h 38"/>
                <a:gd name="T40" fmla="*/ 31 w 67"/>
                <a:gd name="T41" fmla="*/ 4 h 38"/>
                <a:gd name="T42" fmla="*/ 20 w 67"/>
                <a:gd name="T43" fmla="*/ 0 h 38"/>
                <a:gd name="T44" fmla="*/ 17 w 67"/>
                <a:gd name="T45" fmla="*/ 2 h 38"/>
                <a:gd name="T46" fmla="*/ 11 w 67"/>
                <a:gd name="T47" fmla="*/ 1 h 38"/>
                <a:gd name="T48" fmla="*/ 4 w 67"/>
                <a:gd name="T49" fmla="*/ 1 h 38"/>
                <a:gd name="T50" fmla="*/ 3 w 67"/>
                <a:gd name="T51" fmla="*/ 6 h 38"/>
                <a:gd name="T52" fmla="*/ 0 w 67"/>
                <a:gd name="T53" fmla="*/ 7 h 38"/>
                <a:gd name="T54" fmla="*/ 5 w 67"/>
                <a:gd name="T55" fmla="*/ 10 h 38"/>
                <a:gd name="T56" fmla="*/ 10 w 67"/>
                <a:gd name="T57" fmla="*/ 14 h 38"/>
                <a:gd name="T58" fmla="*/ 13 w 67"/>
                <a:gd name="T59" fmla="*/ 16 h 38"/>
                <a:gd name="T60" fmla="*/ 14 w 67"/>
                <a:gd name="T61" fmla="*/ 15 h 38"/>
                <a:gd name="T62" fmla="*/ 16 w 67"/>
                <a:gd name="T63" fmla="*/ 16 h 38"/>
                <a:gd name="T64" fmla="*/ 18 w 67"/>
                <a:gd name="T65" fmla="*/ 16 h 38"/>
                <a:gd name="T66" fmla="*/ 23 w 67"/>
                <a:gd name="T67" fmla="*/ 17 h 38"/>
                <a:gd name="T68" fmla="*/ 31 w 67"/>
                <a:gd name="T69" fmla="*/ 17 h 38"/>
                <a:gd name="T70" fmla="*/ 32 w 67"/>
                <a:gd name="T71" fmla="*/ 19 h 38"/>
                <a:gd name="T72" fmla="*/ 35 w 67"/>
                <a:gd name="T73" fmla="*/ 18 h 38"/>
                <a:gd name="T74" fmla="*/ 37 w 67"/>
                <a:gd name="T75" fmla="*/ 20 h 38"/>
                <a:gd name="T76" fmla="*/ 40 w 67"/>
                <a:gd name="T77" fmla="*/ 24 h 38"/>
                <a:gd name="T78" fmla="*/ 43 w 67"/>
                <a:gd name="T79" fmla="*/ 24 h 38"/>
                <a:gd name="T80" fmla="*/ 46 w 67"/>
                <a:gd name="T81" fmla="*/ 24 h 38"/>
                <a:gd name="T82" fmla="*/ 49 w 67"/>
                <a:gd name="T83" fmla="*/ 25 h 38"/>
                <a:gd name="T84" fmla="*/ 53 w 67"/>
                <a:gd name="T85" fmla="*/ 27 h 38"/>
                <a:gd name="T86" fmla="*/ 58 w 67"/>
                <a:gd name="T87" fmla="*/ 37 h 38"/>
                <a:gd name="T88" fmla="*/ 60 w 67"/>
                <a:gd name="T89" fmla="*/ 37 h 38"/>
                <a:gd name="T90" fmla="*/ 61 w 67"/>
                <a:gd name="T91" fmla="*/ 34 h 38"/>
                <a:gd name="T92" fmla="*/ 63 w 67"/>
                <a:gd name="T93" fmla="*/ 3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67" h="38">
                  <a:moveTo>
                    <a:pt x="63" y="32"/>
                  </a:moveTo>
                  <a:cubicBezTo>
                    <a:pt x="63" y="32"/>
                    <a:pt x="63" y="31"/>
                    <a:pt x="64" y="30"/>
                  </a:cubicBezTo>
                  <a:cubicBezTo>
                    <a:pt x="64" y="29"/>
                    <a:pt x="65" y="29"/>
                    <a:pt x="65" y="28"/>
                  </a:cubicBezTo>
                  <a:cubicBezTo>
                    <a:pt x="66" y="27"/>
                    <a:pt x="66" y="27"/>
                    <a:pt x="66" y="27"/>
                  </a:cubicBezTo>
                  <a:cubicBezTo>
                    <a:pt x="66" y="26"/>
                    <a:pt x="67" y="26"/>
                    <a:pt x="67" y="26"/>
                  </a:cubicBezTo>
                  <a:cubicBezTo>
                    <a:pt x="67" y="26"/>
                    <a:pt x="67" y="25"/>
                    <a:pt x="67" y="24"/>
                  </a:cubicBezTo>
                  <a:cubicBezTo>
                    <a:pt x="67" y="24"/>
                    <a:pt x="67" y="24"/>
                    <a:pt x="66" y="24"/>
                  </a:cubicBezTo>
                  <a:cubicBezTo>
                    <a:pt x="66" y="24"/>
                    <a:pt x="65" y="22"/>
                    <a:pt x="65" y="22"/>
                  </a:cubicBezTo>
                  <a:cubicBezTo>
                    <a:pt x="65" y="22"/>
                    <a:pt x="65" y="21"/>
                    <a:pt x="65" y="21"/>
                  </a:cubicBezTo>
                  <a:cubicBezTo>
                    <a:pt x="65" y="21"/>
                    <a:pt x="65" y="20"/>
                    <a:pt x="65" y="20"/>
                  </a:cubicBezTo>
                  <a:cubicBezTo>
                    <a:pt x="65" y="20"/>
                    <a:pt x="64" y="19"/>
                    <a:pt x="63" y="19"/>
                  </a:cubicBezTo>
                  <a:cubicBezTo>
                    <a:pt x="63" y="18"/>
                    <a:pt x="63" y="17"/>
                    <a:pt x="64" y="16"/>
                  </a:cubicBezTo>
                  <a:cubicBezTo>
                    <a:pt x="63" y="14"/>
                    <a:pt x="63" y="14"/>
                    <a:pt x="63" y="14"/>
                  </a:cubicBezTo>
                  <a:cubicBezTo>
                    <a:pt x="63" y="14"/>
                    <a:pt x="62" y="13"/>
                    <a:pt x="62" y="12"/>
                  </a:cubicBezTo>
                  <a:cubicBezTo>
                    <a:pt x="61" y="12"/>
                    <a:pt x="61" y="12"/>
                    <a:pt x="61" y="12"/>
                  </a:cubicBezTo>
                  <a:cubicBezTo>
                    <a:pt x="61" y="12"/>
                    <a:pt x="61" y="12"/>
                    <a:pt x="61" y="12"/>
                  </a:cubicBezTo>
                  <a:cubicBezTo>
                    <a:pt x="61" y="12"/>
                    <a:pt x="61" y="12"/>
                    <a:pt x="61" y="12"/>
                  </a:cubicBezTo>
                  <a:cubicBezTo>
                    <a:pt x="61" y="11"/>
                    <a:pt x="61" y="11"/>
                    <a:pt x="61" y="11"/>
                  </a:cubicBezTo>
                  <a:cubicBezTo>
                    <a:pt x="61" y="11"/>
                    <a:pt x="62" y="10"/>
                    <a:pt x="62" y="9"/>
                  </a:cubicBezTo>
                  <a:cubicBezTo>
                    <a:pt x="63" y="8"/>
                    <a:pt x="64" y="8"/>
                    <a:pt x="65" y="8"/>
                  </a:cubicBezTo>
                  <a:cubicBezTo>
                    <a:pt x="65" y="8"/>
                    <a:pt x="65" y="8"/>
                    <a:pt x="65" y="7"/>
                  </a:cubicBezTo>
                  <a:cubicBezTo>
                    <a:pt x="66" y="7"/>
                    <a:pt x="66" y="6"/>
                    <a:pt x="67" y="5"/>
                  </a:cubicBezTo>
                  <a:cubicBezTo>
                    <a:pt x="67" y="4"/>
                    <a:pt x="67" y="4"/>
                    <a:pt x="67" y="3"/>
                  </a:cubicBezTo>
                  <a:cubicBezTo>
                    <a:pt x="66" y="3"/>
                    <a:pt x="66" y="3"/>
                    <a:pt x="66" y="3"/>
                  </a:cubicBezTo>
                  <a:cubicBezTo>
                    <a:pt x="65" y="4"/>
                    <a:pt x="65" y="4"/>
                    <a:pt x="65" y="4"/>
                  </a:cubicBezTo>
                  <a:cubicBezTo>
                    <a:pt x="65" y="4"/>
                    <a:pt x="65" y="4"/>
                    <a:pt x="65" y="4"/>
                  </a:cubicBezTo>
                  <a:cubicBezTo>
                    <a:pt x="64" y="4"/>
                    <a:pt x="64" y="4"/>
                    <a:pt x="63" y="4"/>
                  </a:cubicBezTo>
                  <a:cubicBezTo>
                    <a:pt x="63" y="4"/>
                    <a:pt x="62" y="4"/>
                    <a:pt x="62" y="4"/>
                  </a:cubicBezTo>
                  <a:cubicBezTo>
                    <a:pt x="62" y="4"/>
                    <a:pt x="62" y="4"/>
                    <a:pt x="62" y="4"/>
                  </a:cubicBezTo>
                  <a:cubicBezTo>
                    <a:pt x="61" y="4"/>
                    <a:pt x="59" y="5"/>
                    <a:pt x="57" y="5"/>
                  </a:cubicBezTo>
                  <a:cubicBezTo>
                    <a:pt x="57" y="5"/>
                    <a:pt x="57" y="5"/>
                    <a:pt x="57" y="5"/>
                  </a:cubicBezTo>
                  <a:cubicBezTo>
                    <a:pt x="56" y="5"/>
                    <a:pt x="55" y="5"/>
                    <a:pt x="55" y="5"/>
                  </a:cubicBezTo>
                  <a:cubicBezTo>
                    <a:pt x="55" y="5"/>
                    <a:pt x="54" y="5"/>
                    <a:pt x="54" y="5"/>
                  </a:cubicBezTo>
                  <a:cubicBezTo>
                    <a:pt x="54" y="5"/>
                    <a:pt x="54" y="5"/>
                    <a:pt x="53" y="5"/>
                  </a:cubicBezTo>
                  <a:cubicBezTo>
                    <a:pt x="53" y="5"/>
                    <a:pt x="52" y="6"/>
                    <a:pt x="51" y="6"/>
                  </a:cubicBezTo>
                  <a:cubicBezTo>
                    <a:pt x="49" y="6"/>
                    <a:pt x="48" y="5"/>
                    <a:pt x="47" y="4"/>
                  </a:cubicBezTo>
                  <a:cubicBezTo>
                    <a:pt x="44" y="4"/>
                    <a:pt x="44" y="4"/>
                    <a:pt x="44" y="4"/>
                  </a:cubicBezTo>
                  <a:cubicBezTo>
                    <a:pt x="43" y="3"/>
                    <a:pt x="43" y="3"/>
                    <a:pt x="43" y="3"/>
                  </a:cubicBezTo>
                  <a:cubicBezTo>
                    <a:pt x="42" y="3"/>
                    <a:pt x="41" y="3"/>
                    <a:pt x="40" y="3"/>
                  </a:cubicBezTo>
                  <a:cubicBezTo>
                    <a:pt x="39" y="3"/>
                    <a:pt x="38" y="3"/>
                    <a:pt x="37" y="3"/>
                  </a:cubicBezTo>
                  <a:cubicBezTo>
                    <a:pt x="37" y="3"/>
                    <a:pt x="36" y="2"/>
                    <a:pt x="36" y="2"/>
                  </a:cubicBezTo>
                  <a:cubicBezTo>
                    <a:pt x="31" y="4"/>
                    <a:pt x="31" y="4"/>
                    <a:pt x="31" y="4"/>
                  </a:cubicBezTo>
                  <a:cubicBezTo>
                    <a:pt x="24" y="1"/>
                    <a:pt x="24" y="1"/>
                    <a:pt x="24" y="1"/>
                  </a:cubicBezTo>
                  <a:cubicBezTo>
                    <a:pt x="20" y="0"/>
                    <a:pt x="20" y="0"/>
                    <a:pt x="20" y="0"/>
                  </a:cubicBezTo>
                  <a:cubicBezTo>
                    <a:pt x="18" y="0"/>
                    <a:pt x="18" y="0"/>
                    <a:pt x="18" y="0"/>
                  </a:cubicBezTo>
                  <a:cubicBezTo>
                    <a:pt x="17" y="2"/>
                    <a:pt x="17" y="2"/>
                    <a:pt x="17" y="2"/>
                  </a:cubicBezTo>
                  <a:cubicBezTo>
                    <a:pt x="11" y="2"/>
                    <a:pt x="11" y="2"/>
                    <a:pt x="11" y="2"/>
                  </a:cubicBezTo>
                  <a:cubicBezTo>
                    <a:pt x="11" y="1"/>
                    <a:pt x="11" y="1"/>
                    <a:pt x="11" y="1"/>
                  </a:cubicBezTo>
                  <a:cubicBezTo>
                    <a:pt x="9" y="1"/>
                    <a:pt x="7" y="1"/>
                    <a:pt x="6" y="1"/>
                  </a:cubicBezTo>
                  <a:cubicBezTo>
                    <a:pt x="5" y="1"/>
                    <a:pt x="5" y="1"/>
                    <a:pt x="4" y="1"/>
                  </a:cubicBezTo>
                  <a:cubicBezTo>
                    <a:pt x="4" y="1"/>
                    <a:pt x="3" y="2"/>
                    <a:pt x="3" y="2"/>
                  </a:cubicBezTo>
                  <a:cubicBezTo>
                    <a:pt x="3" y="3"/>
                    <a:pt x="3" y="4"/>
                    <a:pt x="3" y="6"/>
                  </a:cubicBezTo>
                  <a:cubicBezTo>
                    <a:pt x="2" y="6"/>
                    <a:pt x="1" y="7"/>
                    <a:pt x="0" y="7"/>
                  </a:cubicBezTo>
                  <a:cubicBezTo>
                    <a:pt x="0" y="7"/>
                    <a:pt x="0" y="7"/>
                    <a:pt x="0" y="7"/>
                  </a:cubicBezTo>
                  <a:cubicBezTo>
                    <a:pt x="0" y="8"/>
                    <a:pt x="0" y="9"/>
                    <a:pt x="0" y="9"/>
                  </a:cubicBezTo>
                  <a:cubicBezTo>
                    <a:pt x="5" y="10"/>
                    <a:pt x="5" y="10"/>
                    <a:pt x="5" y="10"/>
                  </a:cubicBezTo>
                  <a:cubicBezTo>
                    <a:pt x="8" y="11"/>
                    <a:pt x="8" y="11"/>
                    <a:pt x="8" y="11"/>
                  </a:cubicBezTo>
                  <a:cubicBezTo>
                    <a:pt x="10" y="14"/>
                    <a:pt x="10" y="14"/>
                    <a:pt x="10" y="14"/>
                  </a:cubicBezTo>
                  <a:cubicBezTo>
                    <a:pt x="11" y="15"/>
                    <a:pt x="12" y="16"/>
                    <a:pt x="12" y="16"/>
                  </a:cubicBezTo>
                  <a:cubicBezTo>
                    <a:pt x="12" y="16"/>
                    <a:pt x="13" y="16"/>
                    <a:pt x="13" y="16"/>
                  </a:cubicBezTo>
                  <a:cubicBezTo>
                    <a:pt x="13" y="16"/>
                    <a:pt x="13" y="15"/>
                    <a:pt x="13" y="15"/>
                  </a:cubicBezTo>
                  <a:cubicBezTo>
                    <a:pt x="14" y="15"/>
                    <a:pt x="14" y="15"/>
                    <a:pt x="14" y="15"/>
                  </a:cubicBezTo>
                  <a:cubicBezTo>
                    <a:pt x="15" y="16"/>
                    <a:pt x="15" y="16"/>
                    <a:pt x="16" y="16"/>
                  </a:cubicBezTo>
                  <a:cubicBezTo>
                    <a:pt x="16" y="16"/>
                    <a:pt x="16" y="16"/>
                    <a:pt x="16" y="16"/>
                  </a:cubicBezTo>
                  <a:cubicBezTo>
                    <a:pt x="16" y="16"/>
                    <a:pt x="16" y="16"/>
                    <a:pt x="17" y="16"/>
                  </a:cubicBezTo>
                  <a:cubicBezTo>
                    <a:pt x="17" y="16"/>
                    <a:pt x="18" y="16"/>
                    <a:pt x="18" y="16"/>
                  </a:cubicBezTo>
                  <a:cubicBezTo>
                    <a:pt x="19" y="16"/>
                    <a:pt x="20" y="16"/>
                    <a:pt x="21" y="17"/>
                  </a:cubicBezTo>
                  <a:cubicBezTo>
                    <a:pt x="21" y="17"/>
                    <a:pt x="22" y="17"/>
                    <a:pt x="23" y="17"/>
                  </a:cubicBezTo>
                  <a:cubicBezTo>
                    <a:pt x="23" y="16"/>
                    <a:pt x="24" y="16"/>
                    <a:pt x="24" y="16"/>
                  </a:cubicBezTo>
                  <a:cubicBezTo>
                    <a:pt x="26" y="15"/>
                    <a:pt x="29" y="15"/>
                    <a:pt x="31" y="17"/>
                  </a:cubicBezTo>
                  <a:cubicBezTo>
                    <a:pt x="31" y="18"/>
                    <a:pt x="31" y="18"/>
                    <a:pt x="32" y="19"/>
                  </a:cubicBezTo>
                  <a:cubicBezTo>
                    <a:pt x="32" y="19"/>
                    <a:pt x="32" y="19"/>
                    <a:pt x="32" y="19"/>
                  </a:cubicBezTo>
                  <a:cubicBezTo>
                    <a:pt x="33" y="19"/>
                    <a:pt x="33" y="19"/>
                    <a:pt x="33" y="19"/>
                  </a:cubicBezTo>
                  <a:cubicBezTo>
                    <a:pt x="33" y="18"/>
                    <a:pt x="34" y="18"/>
                    <a:pt x="35" y="18"/>
                  </a:cubicBezTo>
                  <a:cubicBezTo>
                    <a:pt x="35" y="18"/>
                    <a:pt x="36" y="18"/>
                    <a:pt x="36" y="19"/>
                  </a:cubicBezTo>
                  <a:cubicBezTo>
                    <a:pt x="37" y="19"/>
                    <a:pt x="37" y="19"/>
                    <a:pt x="37" y="20"/>
                  </a:cubicBezTo>
                  <a:cubicBezTo>
                    <a:pt x="38" y="20"/>
                    <a:pt x="38" y="21"/>
                    <a:pt x="39" y="22"/>
                  </a:cubicBezTo>
                  <a:cubicBezTo>
                    <a:pt x="39" y="23"/>
                    <a:pt x="39" y="23"/>
                    <a:pt x="40" y="24"/>
                  </a:cubicBezTo>
                  <a:cubicBezTo>
                    <a:pt x="41" y="25"/>
                    <a:pt x="41" y="25"/>
                    <a:pt x="42" y="25"/>
                  </a:cubicBezTo>
                  <a:cubicBezTo>
                    <a:pt x="43" y="25"/>
                    <a:pt x="43" y="24"/>
                    <a:pt x="43" y="24"/>
                  </a:cubicBezTo>
                  <a:cubicBezTo>
                    <a:pt x="43" y="24"/>
                    <a:pt x="44" y="24"/>
                    <a:pt x="44" y="24"/>
                  </a:cubicBezTo>
                  <a:cubicBezTo>
                    <a:pt x="45" y="24"/>
                    <a:pt x="45" y="24"/>
                    <a:pt x="46" y="24"/>
                  </a:cubicBezTo>
                  <a:cubicBezTo>
                    <a:pt x="46" y="25"/>
                    <a:pt x="47" y="25"/>
                    <a:pt x="47" y="25"/>
                  </a:cubicBezTo>
                  <a:cubicBezTo>
                    <a:pt x="48" y="25"/>
                    <a:pt x="49" y="25"/>
                    <a:pt x="49" y="25"/>
                  </a:cubicBezTo>
                  <a:cubicBezTo>
                    <a:pt x="51" y="25"/>
                    <a:pt x="52" y="25"/>
                    <a:pt x="52" y="26"/>
                  </a:cubicBezTo>
                  <a:cubicBezTo>
                    <a:pt x="53" y="27"/>
                    <a:pt x="53" y="27"/>
                    <a:pt x="53" y="27"/>
                  </a:cubicBezTo>
                  <a:cubicBezTo>
                    <a:pt x="54" y="29"/>
                    <a:pt x="55" y="30"/>
                    <a:pt x="55" y="32"/>
                  </a:cubicBezTo>
                  <a:cubicBezTo>
                    <a:pt x="56" y="34"/>
                    <a:pt x="57" y="36"/>
                    <a:pt x="58" y="37"/>
                  </a:cubicBezTo>
                  <a:cubicBezTo>
                    <a:pt x="58" y="38"/>
                    <a:pt x="58" y="38"/>
                    <a:pt x="58" y="38"/>
                  </a:cubicBezTo>
                  <a:cubicBezTo>
                    <a:pt x="60" y="37"/>
                    <a:pt x="60" y="37"/>
                    <a:pt x="60" y="37"/>
                  </a:cubicBezTo>
                  <a:cubicBezTo>
                    <a:pt x="60" y="35"/>
                    <a:pt x="60" y="35"/>
                    <a:pt x="60" y="35"/>
                  </a:cubicBezTo>
                  <a:cubicBezTo>
                    <a:pt x="60" y="35"/>
                    <a:pt x="60" y="35"/>
                    <a:pt x="61" y="34"/>
                  </a:cubicBezTo>
                  <a:cubicBezTo>
                    <a:pt x="62" y="33"/>
                    <a:pt x="62" y="33"/>
                    <a:pt x="62" y="33"/>
                  </a:cubicBezTo>
                  <a:cubicBezTo>
                    <a:pt x="63" y="33"/>
                    <a:pt x="63" y="32"/>
                    <a:pt x="63" y="32"/>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4" name="Freeform 234"/>
            <p:cNvSpPr>
              <a:spLocks/>
            </p:cNvSpPr>
            <p:nvPr/>
          </p:nvSpPr>
          <p:spPr bwMode="auto">
            <a:xfrm>
              <a:off x="7719240" y="3882117"/>
              <a:ext cx="117475" cy="77787"/>
            </a:xfrm>
            <a:custGeom>
              <a:avLst/>
              <a:gdLst>
                <a:gd name="T0" fmla="*/ 13 w 37"/>
                <a:gd name="T1" fmla="*/ 24 h 24"/>
                <a:gd name="T2" fmla="*/ 14 w 37"/>
                <a:gd name="T3" fmla="*/ 21 h 24"/>
                <a:gd name="T4" fmla="*/ 15 w 37"/>
                <a:gd name="T5" fmla="*/ 19 h 24"/>
                <a:gd name="T6" fmla="*/ 18 w 37"/>
                <a:gd name="T7" fmla="*/ 18 h 24"/>
                <a:gd name="T8" fmla="*/ 22 w 37"/>
                <a:gd name="T9" fmla="*/ 18 h 24"/>
                <a:gd name="T10" fmla="*/ 23 w 37"/>
                <a:gd name="T11" fmla="*/ 20 h 24"/>
                <a:gd name="T12" fmla="*/ 24 w 37"/>
                <a:gd name="T13" fmla="*/ 21 h 24"/>
                <a:gd name="T14" fmla="*/ 25 w 37"/>
                <a:gd name="T15" fmla="*/ 20 h 24"/>
                <a:gd name="T16" fmla="*/ 27 w 37"/>
                <a:gd name="T17" fmla="*/ 22 h 24"/>
                <a:gd name="T18" fmla="*/ 30 w 37"/>
                <a:gd name="T19" fmla="*/ 23 h 24"/>
                <a:gd name="T20" fmla="*/ 32 w 37"/>
                <a:gd name="T21" fmla="*/ 22 h 24"/>
                <a:gd name="T22" fmla="*/ 36 w 37"/>
                <a:gd name="T23" fmla="*/ 21 h 24"/>
                <a:gd name="T24" fmla="*/ 37 w 37"/>
                <a:gd name="T25" fmla="*/ 17 h 24"/>
                <a:gd name="T26" fmla="*/ 37 w 37"/>
                <a:gd name="T27" fmla="*/ 13 h 24"/>
                <a:gd name="T28" fmla="*/ 35 w 37"/>
                <a:gd name="T29" fmla="*/ 10 h 24"/>
                <a:gd name="T30" fmla="*/ 34 w 37"/>
                <a:gd name="T31" fmla="*/ 7 h 24"/>
                <a:gd name="T32" fmla="*/ 33 w 37"/>
                <a:gd name="T33" fmla="*/ 7 h 24"/>
                <a:gd name="T34" fmla="*/ 31 w 37"/>
                <a:gd name="T35" fmla="*/ 5 h 24"/>
                <a:gd name="T36" fmla="*/ 30 w 37"/>
                <a:gd name="T37" fmla="*/ 5 h 24"/>
                <a:gd name="T38" fmla="*/ 29 w 37"/>
                <a:gd name="T39" fmla="*/ 5 h 24"/>
                <a:gd name="T40" fmla="*/ 26 w 37"/>
                <a:gd name="T41" fmla="*/ 4 h 24"/>
                <a:gd name="T42" fmla="*/ 25 w 37"/>
                <a:gd name="T43" fmla="*/ 2 h 24"/>
                <a:gd name="T44" fmla="*/ 24 w 37"/>
                <a:gd name="T45" fmla="*/ 1 h 24"/>
                <a:gd name="T46" fmla="*/ 21 w 37"/>
                <a:gd name="T47" fmla="*/ 0 h 24"/>
                <a:gd name="T48" fmla="*/ 20 w 37"/>
                <a:gd name="T49" fmla="*/ 1 h 24"/>
                <a:gd name="T50" fmla="*/ 17 w 37"/>
                <a:gd name="T51" fmla="*/ 2 h 24"/>
                <a:gd name="T52" fmla="*/ 12 w 37"/>
                <a:gd name="T53" fmla="*/ 6 h 24"/>
                <a:gd name="T54" fmla="*/ 5 w 37"/>
                <a:gd name="T55" fmla="*/ 6 h 24"/>
                <a:gd name="T56" fmla="*/ 2 w 37"/>
                <a:gd name="T57" fmla="*/ 4 h 24"/>
                <a:gd name="T58" fmla="*/ 0 w 37"/>
                <a:gd name="T59" fmla="*/ 7 h 24"/>
                <a:gd name="T60" fmla="*/ 2 w 37"/>
                <a:gd name="T61" fmla="*/ 12 h 24"/>
                <a:gd name="T62" fmla="*/ 4 w 37"/>
                <a:gd name="T63" fmla="*/ 16 h 24"/>
                <a:gd name="T64" fmla="*/ 5 w 37"/>
                <a:gd name="T65" fmla="*/ 19 h 24"/>
                <a:gd name="T66" fmla="*/ 5 w 37"/>
                <a:gd name="T67" fmla="*/ 21 h 24"/>
                <a:gd name="T68" fmla="*/ 7 w 37"/>
                <a:gd name="T69" fmla="*/ 23 h 24"/>
                <a:gd name="T70" fmla="*/ 9 w 37"/>
                <a:gd name="T71" fmla="*/ 24 h 24"/>
                <a:gd name="T72" fmla="*/ 11 w 37"/>
                <a:gd name="T73" fmla="*/ 23 h 24"/>
                <a:gd name="T74" fmla="*/ 13 w 37"/>
                <a:gd name="T75" fmla="*/ 24 h 24"/>
                <a:gd name="T76" fmla="*/ 13 w 37"/>
                <a:gd name="T77" fmla="*/ 24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7" h="24">
                  <a:moveTo>
                    <a:pt x="13" y="24"/>
                  </a:moveTo>
                  <a:cubicBezTo>
                    <a:pt x="13" y="24"/>
                    <a:pt x="13" y="24"/>
                    <a:pt x="13" y="24"/>
                  </a:cubicBezTo>
                  <a:cubicBezTo>
                    <a:pt x="13" y="24"/>
                    <a:pt x="14" y="23"/>
                    <a:pt x="14" y="23"/>
                  </a:cubicBezTo>
                  <a:cubicBezTo>
                    <a:pt x="14" y="22"/>
                    <a:pt x="14" y="22"/>
                    <a:pt x="14" y="21"/>
                  </a:cubicBezTo>
                  <a:cubicBezTo>
                    <a:pt x="15" y="21"/>
                    <a:pt x="16" y="21"/>
                    <a:pt x="16" y="21"/>
                  </a:cubicBezTo>
                  <a:cubicBezTo>
                    <a:pt x="15" y="20"/>
                    <a:pt x="15" y="19"/>
                    <a:pt x="15" y="19"/>
                  </a:cubicBezTo>
                  <a:cubicBezTo>
                    <a:pt x="16" y="19"/>
                    <a:pt x="16" y="18"/>
                    <a:pt x="17" y="18"/>
                  </a:cubicBezTo>
                  <a:cubicBezTo>
                    <a:pt x="17" y="18"/>
                    <a:pt x="18" y="18"/>
                    <a:pt x="18" y="18"/>
                  </a:cubicBezTo>
                  <a:cubicBezTo>
                    <a:pt x="18" y="17"/>
                    <a:pt x="20" y="17"/>
                    <a:pt x="20" y="17"/>
                  </a:cubicBezTo>
                  <a:cubicBezTo>
                    <a:pt x="21" y="17"/>
                    <a:pt x="22" y="17"/>
                    <a:pt x="22" y="18"/>
                  </a:cubicBezTo>
                  <a:cubicBezTo>
                    <a:pt x="22" y="18"/>
                    <a:pt x="23" y="19"/>
                    <a:pt x="23" y="19"/>
                  </a:cubicBezTo>
                  <a:cubicBezTo>
                    <a:pt x="23" y="19"/>
                    <a:pt x="23" y="19"/>
                    <a:pt x="23" y="20"/>
                  </a:cubicBezTo>
                  <a:cubicBezTo>
                    <a:pt x="23" y="21"/>
                    <a:pt x="23" y="21"/>
                    <a:pt x="23" y="21"/>
                  </a:cubicBezTo>
                  <a:cubicBezTo>
                    <a:pt x="24" y="21"/>
                    <a:pt x="24" y="21"/>
                    <a:pt x="24" y="21"/>
                  </a:cubicBezTo>
                  <a:cubicBezTo>
                    <a:pt x="24" y="20"/>
                    <a:pt x="24" y="20"/>
                    <a:pt x="24" y="20"/>
                  </a:cubicBezTo>
                  <a:cubicBezTo>
                    <a:pt x="24" y="20"/>
                    <a:pt x="25" y="20"/>
                    <a:pt x="25" y="20"/>
                  </a:cubicBezTo>
                  <a:cubicBezTo>
                    <a:pt x="25" y="20"/>
                    <a:pt x="26" y="20"/>
                    <a:pt x="26" y="20"/>
                  </a:cubicBezTo>
                  <a:cubicBezTo>
                    <a:pt x="27" y="21"/>
                    <a:pt x="27" y="22"/>
                    <a:pt x="27" y="22"/>
                  </a:cubicBezTo>
                  <a:cubicBezTo>
                    <a:pt x="28" y="22"/>
                    <a:pt x="29" y="23"/>
                    <a:pt x="29" y="23"/>
                  </a:cubicBezTo>
                  <a:cubicBezTo>
                    <a:pt x="30" y="23"/>
                    <a:pt x="30" y="23"/>
                    <a:pt x="30" y="23"/>
                  </a:cubicBezTo>
                  <a:cubicBezTo>
                    <a:pt x="31" y="23"/>
                    <a:pt x="31" y="22"/>
                    <a:pt x="31" y="22"/>
                  </a:cubicBezTo>
                  <a:cubicBezTo>
                    <a:pt x="31" y="22"/>
                    <a:pt x="31" y="22"/>
                    <a:pt x="32" y="22"/>
                  </a:cubicBezTo>
                  <a:cubicBezTo>
                    <a:pt x="35" y="21"/>
                    <a:pt x="35" y="21"/>
                    <a:pt x="35" y="21"/>
                  </a:cubicBezTo>
                  <a:cubicBezTo>
                    <a:pt x="35" y="21"/>
                    <a:pt x="36" y="21"/>
                    <a:pt x="36" y="21"/>
                  </a:cubicBezTo>
                  <a:cubicBezTo>
                    <a:pt x="36" y="20"/>
                    <a:pt x="36" y="19"/>
                    <a:pt x="36" y="19"/>
                  </a:cubicBezTo>
                  <a:cubicBezTo>
                    <a:pt x="36" y="18"/>
                    <a:pt x="37" y="18"/>
                    <a:pt x="37" y="17"/>
                  </a:cubicBezTo>
                  <a:cubicBezTo>
                    <a:pt x="37" y="14"/>
                    <a:pt x="37" y="14"/>
                    <a:pt x="37" y="14"/>
                  </a:cubicBezTo>
                  <a:cubicBezTo>
                    <a:pt x="37" y="14"/>
                    <a:pt x="37" y="13"/>
                    <a:pt x="37" y="13"/>
                  </a:cubicBezTo>
                  <a:cubicBezTo>
                    <a:pt x="37" y="12"/>
                    <a:pt x="37" y="12"/>
                    <a:pt x="37" y="12"/>
                  </a:cubicBezTo>
                  <a:cubicBezTo>
                    <a:pt x="35" y="10"/>
                    <a:pt x="35" y="10"/>
                    <a:pt x="35" y="10"/>
                  </a:cubicBezTo>
                  <a:cubicBezTo>
                    <a:pt x="35" y="10"/>
                    <a:pt x="35" y="9"/>
                    <a:pt x="35" y="8"/>
                  </a:cubicBezTo>
                  <a:cubicBezTo>
                    <a:pt x="35" y="7"/>
                    <a:pt x="35" y="7"/>
                    <a:pt x="34" y="7"/>
                  </a:cubicBezTo>
                  <a:cubicBezTo>
                    <a:pt x="34" y="7"/>
                    <a:pt x="34" y="7"/>
                    <a:pt x="34" y="7"/>
                  </a:cubicBezTo>
                  <a:cubicBezTo>
                    <a:pt x="33" y="7"/>
                    <a:pt x="33" y="7"/>
                    <a:pt x="33" y="7"/>
                  </a:cubicBezTo>
                  <a:cubicBezTo>
                    <a:pt x="32" y="6"/>
                    <a:pt x="32" y="6"/>
                    <a:pt x="32" y="6"/>
                  </a:cubicBezTo>
                  <a:cubicBezTo>
                    <a:pt x="31" y="6"/>
                    <a:pt x="31" y="5"/>
                    <a:pt x="31" y="5"/>
                  </a:cubicBezTo>
                  <a:cubicBezTo>
                    <a:pt x="30" y="5"/>
                    <a:pt x="30" y="5"/>
                    <a:pt x="29" y="5"/>
                  </a:cubicBezTo>
                  <a:cubicBezTo>
                    <a:pt x="30" y="5"/>
                    <a:pt x="30" y="5"/>
                    <a:pt x="30" y="5"/>
                  </a:cubicBezTo>
                  <a:cubicBezTo>
                    <a:pt x="30" y="5"/>
                    <a:pt x="30" y="5"/>
                    <a:pt x="29" y="5"/>
                  </a:cubicBezTo>
                  <a:cubicBezTo>
                    <a:pt x="30" y="6"/>
                    <a:pt x="30" y="6"/>
                    <a:pt x="29" y="5"/>
                  </a:cubicBezTo>
                  <a:cubicBezTo>
                    <a:pt x="30" y="6"/>
                    <a:pt x="31" y="6"/>
                    <a:pt x="28" y="5"/>
                  </a:cubicBezTo>
                  <a:cubicBezTo>
                    <a:pt x="27" y="5"/>
                    <a:pt x="27" y="4"/>
                    <a:pt x="26" y="4"/>
                  </a:cubicBezTo>
                  <a:cubicBezTo>
                    <a:pt x="26" y="4"/>
                    <a:pt x="25" y="4"/>
                    <a:pt x="25" y="3"/>
                  </a:cubicBezTo>
                  <a:cubicBezTo>
                    <a:pt x="25" y="3"/>
                    <a:pt x="25" y="3"/>
                    <a:pt x="25" y="2"/>
                  </a:cubicBezTo>
                  <a:cubicBezTo>
                    <a:pt x="25" y="2"/>
                    <a:pt x="25" y="2"/>
                    <a:pt x="25" y="2"/>
                  </a:cubicBezTo>
                  <a:cubicBezTo>
                    <a:pt x="25" y="1"/>
                    <a:pt x="25" y="1"/>
                    <a:pt x="24" y="1"/>
                  </a:cubicBezTo>
                  <a:cubicBezTo>
                    <a:pt x="23" y="1"/>
                    <a:pt x="23" y="1"/>
                    <a:pt x="23" y="1"/>
                  </a:cubicBezTo>
                  <a:cubicBezTo>
                    <a:pt x="22" y="1"/>
                    <a:pt x="21" y="0"/>
                    <a:pt x="21" y="0"/>
                  </a:cubicBezTo>
                  <a:cubicBezTo>
                    <a:pt x="21" y="0"/>
                    <a:pt x="21" y="0"/>
                    <a:pt x="21" y="0"/>
                  </a:cubicBezTo>
                  <a:cubicBezTo>
                    <a:pt x="20" y="1"/>
                    <a:pt x="20" y="1"/>
                    <a:pt x="20" y="1"/>
                  </a:cubicBezTo>
                  <a:cubicBezTo>
                    <a:pt x="17" y="2"/>
                    <a:pt x="17" y="2"/>
                    <a:pt x="17" y="2"/>
                  </a:cubicBezTo>
                  <a:cubicBezTo>
                    <a:pt x="17" y="2"/>
                    <a:pt x="17" y="2"/>
                    <a:pt x="17" y="2"/>
                  </a:cubicBezTo>
                  <a:cubicBezTo>
                    <a:pt x="16" y="3"/>
                    <a:pt x="16" y="4"/>
                    <a:pt x="16" y="4"/>
                  </a:cubicBezTo>
                  <a:cubicBezTo>
                    <a:pt x="15" y="5"/>
                    <a:pt x="14" y="6"/>
                    <a:pt x="12" y="6"/>
                  </a:cubicBezTo>
                  <a:cubicBezTo>
                    <a:pt x="9" y="5"/>
                    <a:pt x="9" y="5"/>
                    <a:pt x="9" y="5"/>
                  </a:cubicBezTo>
                  <a:cubicBezTo>
                    <a:pt x="5" y="6"/>
                    <a:pt x="5" y="6"/>
                    <a:pt x="5" y="6"/>
                  </a:cubicBezTo>
                  <a:cubicBezTo>
                    <a:pt x="3" y="3"/>
                    <a:pt x="3" y="3"/>
                    <a:pt x="3" y="3"/>
                  </a:cubicBezTo>
                  <a:cubicBezTo>
                    <a:pt x="2" y="4"/>
                    <a:pt x="2" y="4"/>
                    <a:pt x="2" y="4"/>
                  </a:cubicBezTo>
                  <a:cubicBezTo>
                    <a:pt x="2" y="4"/>
                    <a:pt x="1" y="4"/>
                    <a:pt x="1" y="5"/>
                  </a:cubicBezTo>
                  <a:cubicBezTo>
                    <a:pt x="1" y="5"/>
                    <a:pt x="0" y="6"/>
                    <a:pt x="0" y="7"/>
                  </a:cubicBezTo>
                  <a:cubicBezTo>
                    <a:pt x="1" y="9"/>
                    <a:pt x="1" y="9"/>
                    <a:pt x="1" y="9"/>
                  </a:cubicBezTo>
                  <a:cubicBezTo>
                    <a:pt x="2" y="12"/>
                    <a:pt x="2" y="12"/>
                    <a:pt x="2" y="12"/>
                  </a:cubicBezTo>
                  <a:cubicBezTo>
                    <a:pt x="2" y="13"/>
                    <a:pt x="2" y="14"/>
                    <a:pt x="3" y="14"/>
                  </a:cubicBezTo>
                  <a:cubicBezTo>
                    <a:pt x="4" y="15"/>
                    <a:pt x="4" y="16"/>
                    <a:pt x="4" y="16"/>
                  </a:cubicBezTo>
                  <a:cubicBezTo>
                    <a:pt x="5" y="17"/>
                    <a:pt x="5" y="17"/>
                    <a:pt x="5" y="17"/>
                  </a:cubicBezTo>
                  <a:cubicBezTo>
                    <a:pt x="5" y="17"/>
                    <a:pt x="5" y="19"/>
                    <a:pt x="5" y="19"/>
                  </a:cubicBezTo>
                  <a:cubicBezTo>
                    <a:pt x="5" y="20"/>
                    <a:pt x="5" y="20"/>
                    <a:pt x="5" y="20"/>
                  </a:cubicBezTo>
                  <a:cubicBezTo>
                    <a:pt x="5" y="20"/>
                    <a:pt x="5" y="21"/>
                    <a:pt x="5" y="21"/>
                  </a:cubicBezTo>
                  <a:cubicBezTo>
                    <a:pt x="6" y="21"/>
                    <a:pt x="6" y="22"/>
                    <a:pt x="6" y="22"/>
                  </a:cubicBezTo>
                  <a:cubicBezTo>
                    <a:pt x="6" y="22"/>
                    <a:pt x="7" y="23"/>
                    <a:pt x="7" y="23"/>
                  </a:cubicBezTo>
                  <a:cubicBezTo>
                    <a:pt x="8" y="23"/>
                    <a:pt x="8" y="23"/>
                    <a:pt x="8" y="23"/>
                  </a:cubicBezTo>
                  <a:cubicBezTo>
                    <a:pt x="9" y="23"/>
                    <a:pt x="9" y="24"/>
                    <a:pt x="9" y="24"/>
                  </a:cubicBezTo>
                  <a:cubicBezTo>
                    <a:pt x="9" y="23"/>
                    <a:pt x="10" y="23"/>
                    <a:pt x="10" y="23"/>
                  </a:cubicBezTo>
                  <a:cubicBezTo>
                    <a:pt x="10" y="23"/>
                    <a:pt x="11" y="23"/>
                    <a:pt x="11" y="23"/>
                  </a:cubicBezTo>
                  <a:cubicBezTo>
                    <a:pt x="11" y="23"/>
                    <a:pt x="12" y="23"/>
                    <a:pt x="12" y="23"/>
                  </a:cubicBezTo>
                  <a:cubicBezTo>
                    <a:pt x="12" y="23"/>
                    <a:pt x="13" y="24"/>
                    <a:pt x="13" y="24"/>
                  </a:cubicBezTo>
                  <a:cubicBezTo>
                    <a:pt x="13" y="24"/>
                    <a:pt x="13" y="24"/>
                    <a:pt x="13" y="24"/>
                  </a:cubicBezTo>
                  <a:cubicBezTo>
                    <a:pt x="13" y="24"/>
                    <a:pt x="13" y="24"/>
                    <a:pt x="13" y="24"/>
                  </a:cubicBezTo>
                  <a:close/>
                </a:path>
              </a:pathLst>
            </a:custGeom>
            <a:grpFill/>
            <a:ln w="9525">
              <a:solidFill>
                <a:schemeClr val="bg1">
                  <a:alpha val="45000"/>
                </a:schemeClr>
              </a:solidFill>
              <a:round/>
              <a:headEnd/>
              <a:tailEnd/>
            </a:ln>
            <a:extLst/>
          </p:spPr>
          <p:txBody>
            <a:bodyPr vert="horz" wrap="square" lIns="91440" tIns="45720" rIns="91440" bIns="45720" numCol="1" anchor="t" anchorCtr="0" compatLnSpc="1">
              <a:prstTxWarp prst="textNoShape">
                <a:avLst/>
              </a:prstTxWarp>
            </a:bodyPr>
            <a:lstStyle/>
            <a:p>
              <a:endParaRPr lang="id-ID"/>
            </a:p>
          </p:txBody>
        </p:sp>
        <p:sp>
          <p:nvSpPr>
            <p:cNvPr id="35" name="Freeform 235"/>
            <p:cNvSpPr>
              <a:spLocks/>
            </p:cNvSpPr>
            <p:nvPr/>
          </p:nvSpPr>
          <p:spPr bwMode="auto">
            <a:xfrm>
              <a:off x="5439590" y="2508932"/>
              <a:ext cx="722313" cy="676274"/>
            </a:xfrm>
            <a:custGeom>
              <a:avLst/>
              <a:gdLst>
                <a:gd name="T0" fmla="*/ 21 w 227"/>
                <a:gd name="T1" fmla="*/ 158 h 212"/>
                <a:gd name="T2" fmla="*/ 20 w 227"/>
                <a:gd name="T3" fmla="*/ 168 h 212"/>
                <a:gd name="T4" fmla="*/ 10 w 227"/>
                <a:gd name="T5" fmla="*/ 180 h 212"/>
                <a:gd name="T6" fmla="*/ 14 w 227"/>
                <a:gd name="T7" fmla="*/ 190 h 212"/>
                <a:gd name="T8" fmla="*/ 21 w 227"/>
                <a:gd name="T9" fmla="*/ 199 h 212"/>
                <a:gd name="T10" fmla="*/ 21 w 227"/>
                <a:gd name="T11" fmla="*/ 212 h 212"/>
                <a:gd name="T12" fmla="*/ 32 w 227"/>
                <a:gd name="T13" fmla="*/ 209 h 212"/>
                <a:gd name="T14" fmla="*/ 37 w 227"/>
                <a:gd name="T15" fmla="*/ 201 h 212"/>
                <a:gd name="T16" fmla="*/ 60 w 227"/>
                <a:gd name="T17" fmla="*/ 190 h 212"/>
                <a:gd name="T18" fmla="*/ 95 w 227"/>
                <a:gd name="T19" fmla="*/ 188 h 212"/>
                <a:gd name="T20" fmla="*/ 112 w 227"/>
                <a:gd name="T21" fmla="*/ 188 h 212"/>
                <a:gd name="T22" fmla="*/ 121 w 227"/>
                <a:gd name="T23" fmla="*/ 190 h 212"/>
                <a:gd name="T24" fmla="*/ 130 w 227"/>
                <a:gd name="T25" fmla="*/ 189 h 212"/>
                <a:gd name="T26" fmla="*/ 145 w 227"/>
                <a:gd name="T27" fmla="*/ 187 h 212"/>
                <a:gd name="T28" fmla="*/ 164 w 227"/>
                <a:gd name="T29" fmla="*/ 180 h 212"/>
                <a:gd name="T30" fmla="*/ 175 w 227"/>
                <a:gd name="T31" fmla="*/ 184 h 212"/>
                <a:gd name="T32" fmla="*/ 191 w 227"/>
                <a:gd name="T33" fmla="*/ 177 h 212"/>
                <a:gd name="T34" fmla="*/ 203 w 227"/>
                <a:gd name="T35" fmla="*/ 182 h 212"/>
                <a:gd name="T36" fmla="*/ 202 w 227"/>
                <a:gd name="T37" fmla="*/ 143 h 212"/>
                <a:gd name="T38" fmla="*/ 218 w 227"/>
                <a:gd name="T39" fmla="*/ 137 h 212"/>
                <a:gd name="T40" fmla="*/ 213 w 227"/>
                <a:gd name="T41" fmla="*/ 130 h 212"/>
                <a:gd name="T42" fmla="*/ 206 w 227"/>
                <a:gd name="T43" fmla="*/ 118 h 212"/>
                <a:gd name="T44" fmla="*/ 201 w 227"/>
                <a:gd name="T45" fmla="*/ 111 h 212"/>
                <a:gd name="T46" fmla="*/ 203 w 227"/>
                <a:gd name="T47" fmla="*/ 94 h 212"/>
                <a:gd name="T48" fmla="*/ 217 w 227"/>
                <a:gd name="T49" fmla="*/ 93 h 212"/>
                <a:gd name="T50" fmla="*/ 227 w 227"/>
                <a:gd name="T51" fmla="*/ 82 h 212"/>
                <a:gd name="T52" fmla="*/ 216 w 227"/>
                <a:gd name="T53" fmla="*/ 73 h 212"/>
                <a:gd name="T54" fmla="*/ 208 w 227"/>
                <a:gd name="T55" fmla="*/ 70 h 212"/>
                <a:gd name="T56" fmla="*/ 196 w 227"/>
                <a:gd name="T57" fmla="*/ 61 h 212"/>
                <a:gd name="T58" fmla="*/ 179 w 227"/>
                <a:gd name="T59" fmla="*/ 50 h 212"/>
                <a:gd name="T60" fmla="*/ 174 w 227"/>
                <a:gd name="T61" fmla="*/ 43 h 212"/>
                <a:gd name="T62" fmla="*/ 164 w 227"/>
                <a:gd name="T63" fmla="*/ 29 h 212"/>
                <a:gd name="T64" fmla="*/ 158 w 227"/>
                <a:gd name="T65" fmla="*/ 15 h 212"/>
                <a:gd name="T66" fmla="*/ 154 w 227"/>
                <a:gd name="T67" fmla="*/ 6 h 212"/>
                <a:gd name="T68" fmla="*/ 136 w 227"/>
                <a:gd name="T69" fmla="*/ 2 h 212"/>
                <a:gd name="T70" fmla="*/ 124 w 227"/>
                <a:gd name="T71" fmla="*/ 11 h 212"/>
                <a:gd name="T72" fmla="*/ 119 w 227"/>
                <a:gd name="T73" fmla="*/ 7 h 212"/>
                <a:gd name="T74" fmla="*/ 108 w 227"/>
                <a:gd name="T75" fmla="*/ 5 h 212"/>
                <a:gd name="T76" fmla="*/ 97 w 227"/>
                <a:gd name="T77" fmla="*/ 2 h 212"/>
                <a:gd name="T78" fmla="*/ 92 w 227"/>
                <a:gd name="T79" fmla="*/ 4 h 212"/>
                <a:gd name="T80" fmla="*/ 86 w 227"/>
                <a:gd name="T81" fmla="*/ 1 h 212"/>
                <a:gd name="T82" fmla="*/ 79 w 227"/>
                <a:gd name="T83" fmla="*/ 11 h 212"/>
                <a:gd name="T84" fmla="*/ 69 w 227"/>
                <a:gd name="T85" fmla="*/ 18 h 212"/>
                <a:gd name="T86" fmla="*/ 59 w 227"/>
                <a:gd name="T87" fmla="*/ 26 h 212"/>
                <a:gd name="T88" fmla="*/ 57 w 227"/>
                <a:gd name="T89" fmla="*/ 42 h 212"/>
                <a:gd name="T90" fmla="*/ 63 w 227"/>
                <a:gd name="T91" fmla="*/ 47 h 212"/>
                <a:gd name="T92" fmla="*/ 54 w 227"/>
                <a:gd name="T93" fmla="*/ 59 h 212"/>
                <a:gd name="T94" fmla="*/ 45 w 227"/>
                <a:gd name="T95" fmla="*/ 70 h 212"/>
                <a:gd name="T96" fmla="*/ 47 w 227"/>
                <a:gd name="T97" fmla="*/ 89 h 212"/>
                <a:gd name="T98" fmla="*/ 46 w 227"/>
                <a:gd name="T99" fmla="*/ 96 h 212"/>
                <a:gd name="T100" fmla="*/ 37 w 227"/>
                <a:gd name="T101" fmla="*/ 96 h 212"/>
                <a:gd name="T102" fmla="*/ 29 w 227"/>
                <a:gd name="T103" fmla="*/ 102 h 212"/>
                <a:gd name="T104" fmla="*/ 18 w 227"/>
                <a:gd name="T105" fmla="*/ 113 h 212"/>
                <a:gd name="T106" fmla="*/ 1 w 227"/>
                <a:gd name="T107" fmla="*/ 118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227" h="212">
                  <a:moveTo>
                    <a:pt x="11" y="138"/>
                  </a:moveTo>
                  <a:cubicBezTo>
                    <a:pt x="17" y="147"/>
                    <a:pt x="17" y="147"/>
                    <a:pt x="17" y="147"/>
                  </a:cubicBezTo>
                  <a:cubicBezTo>
                    <a:pt x="18" y="153"/>
                    <a:pt x="18" y="153"/>
                    <a:pt x="18" y="153"/>
                  </a:cubicBezTo>
                  <a:cubicBezTo>
                    <a:pt x="19" y="155"/>
                    <a:pt x="20" y="157"/>
                    <a:pt x="21" y="158"/>
                  </a:cubicBezTo>
                  <a:cubicBezTo>
                    <a:pt x="21" y="158"/>
                    <a:pt x="21" y="159"/>
                    <a:pt x="21" y="160"/>
                  </a:cubicBezTo>
                  <a:cubicBezTo>
                    <a:pt x="21" y="161"/>
                    <a:pt x="21" y="161"/>
                    <a:pt x="21" y="162"/>
                  </a:cubicBezTo>
                  <a:cubicBezTo>
                    <a:pt x="21" y="162"/>
                    <a:pt x="21" y="162"/>
                    <a:pt x="21" y="162"/>
                  </a:cubicBezTo>
                  <a:cubicBezTo>
                    <a:pt x="22" y="165"/>
                    <a:pt x="22" y="167"/>
                    <a:pt x="20" y="168"/>
                  </a:cubicBezTo>
                  <a:cubicBezTo>
                    <a:pt x="20" y="169"/>
                    <a:pt x="19" y="171"/>
                    <a:pt x="17" y="173"/>
                  </a:cubicBezTo>
                  <a:cubicBezTo>
                    <a:pt x="17" y="173"/>
                    <a:pt x="17" y="173"/>
                    <a:pt x="17" y="173"/>
                  </a:cubicBezTo>
                  <a:cubicBezTo>
                    <a:pt x="13" y="175"/>
                    <a:pt x="13" y="175"/>
                    <a:pt x="13" y="175"/>
                  </a:cubicBezTo>
                  <a:cubicBezTo>
                    <a:pt x="10" y="180"/>
                    <a:pt x="10" y="180"/>
                    <a:pt x="10" y="180"/>
                  </a:cubicBezTo>
                  <a:cubicBezTo>
                    <a:pt x="7" y="187"/>
                    <a:pt x="7" y="187"/>
                    <a:pt x="7" y="187"/>
                  </a:cubicBezTo>
                  <a:cubicBezTo>
                    <a:pt x="7" y="189"/>
                    <a:pt x="7" y="189"/>
                    <a:pt x="7" y="189"/>
                  </a:cubicBezTo>
                  <a:cubicBezTo>
                    <a:pt x="7" y="189"/>
                    <a:pt x="7" y="189"/>
                    <a:pt x="7" y="189"/>
                  </a:cubicBezTo>
                  <a:cubicBezTo>
                    <a:pt x="8" y="189"/>
                    <a:pt x="14" y="190"/>
                    <a:pt x="14" y="190"/>
                  </a:cubicBezTo>
                  <a:cubicBezTo>
                    <a:pt x="14" y="190"/>
                    <a:pt x="14" y="190"/>
                    <a:pt x="14" y="190"/>
                  </a:cubicBezTo>
                  <a:cubicBezTo>
                    <a:pt x="20" y="193"/>
                    <a:pt x="20" y="193"/>
                    <a:pt x="20" y="193"/>
                  </a:cubicBezTo>
                  <a:cubicBezTo>
                    <a:pt x="21" y="198"/>
                    <a:pt x="21" y="198"/>
                    <a:pt x="21" y="198"/>
                  </a:cubicBezTo>
                  <a:cubicBezTo>
                    <a:pt x="21" y="199"/>
                    <a:pt x="21" y="199"/>
                    <a:pt x="21" y="199"/>
                  </a:cubicBezTo>
                  <a:cubicBezTo>
                    <a:pt x="21" y="205"/>
                    <a:pt x="21" y="205"/>
                    <a:pt x="21" y="206"/>
                  </a:cubicBezTo>
                  <a:cubicBezTo>
                    <a:pt x="21" y="206"/>
                    <a:pt x="21" y="210"/>
                    <a:pt x="21" y="211"/>
                  </a:cubicBezTo>
                  <a:cubicBezTo>
                    <a:pt x="21" y="211"/>
                    <a:pt x="21" y="211"/>
                    <a:pt x="21" y="211"/>
                  </a:cubicBezTo>
                  <a:cubicBezTo>
                    <a:pt x="21" y="211"/>
                    <a:pt x="21" y="212"/>
                    <a:pt x="21" y="212"/>
                  </a:cubicBezTo>
                  <a:cubicBezTo>
                    <a:pt x="24" y="210"/>
                    <a:pt x="24" y="210"/>
                    <a:pt x="24" y="210"/>
                  </a:cubicBezTo>
                  <a:cubicBezTo>
                    <a:pt x="25" y="211"/>
                    <a:pt x="25" y="211"/>
                    <a:pt x="25" y="211"/>
                  </a:cubicBezTo>
                  <a:cubicBezTo>
                    <a:pt x="25" y="211"/>
                    <a:pt x="27" y="211"/>
                    <a:pt x="29" y="212"/>
                  </a:cubicBezTo>
                  <a:cubicBezTo>
                    <a:pt x="30" y="210"/>
                    <a:pt x="31" y="209"/>
                    <a:pt x="32" y="209"/>
                  </a:cubicBezTo>
                  <a:cubicBezTo>
                    <a:pt x="32" y="209"/>
                    <a:pt x="32" y="209"/>
                    <a:pt x="32" y="210"/>
                  </a:cubicBezTo>
                  <a:cubicBezTo>
                    <a:pt x="33" y="209"/>
                    <a:pt x="34" y="206"/>
                    <a:pt x="34" y="206"/>
                  </a:cubicBezTo>
                  <a:cubicBezTo>
                    <a:pt x="35" y="203"/>
                    <a:pt x="35" y="203"/>
                    <a:pt x="35" y="203"/>
                  </a:cubicBezTo>
                  <a:cubicBezTo>
                    <a:pt x="37" y="201"/>
                    <a:pt x="37" y="201"/>
                    <a:pt x="37" y="201"/>
                  </a:cubicBezTo>
                  <a:cubicBezTo>
                    <a:pt x="37" y="199"/>
                    <a:pt x="37" y="199"/>
                    <a:pt x="37" y="199"/>
                  </a:cubicBezTo>
                  <a:cubicBezTo>
                    <a:pt x="42" y="196"/>
                    <a:pt x="42" y="196"/>
                    <a:pt x="42" y="196"/>
                  </a:cubicBezTo>
                  <a:cubicBezTo>
                    <a:pt x="54" y="194"/>
                    <a:pt x="54" y="194"/>
                    <a:pt x="54" y="194"/>
                  </a:cubicBezTo>
                  <a:cubicBezTo>
                    <a:pt x="60" y="190"/>
                    <a:pt x="60" y="190"/>
                    <a:pt x="60" y="190"/>
                  </a:cubicBezTo>
                  <a:cubicBezTo>
                    <a:pt x="68" y="191"/>
                    <a:pt x="68" y="191"/>
                    <a:pt x="68" y="191"/>
                  </a:cubicBezTo>
                  <a:cubicBezTo>
                    <a:pt x="88" y="190"/>
                    <a:pt x="88" y="190"/>
                    <a:pt x="88" y="190"/>
                  </a:cubicBezTo>
                  <a:cubicBezTo>
                    <a:pt x="95" y="188"/>
                    <a:pt x="95" y="188"/>
                    <a:pt x="95" y="188"/>
                  </a:cubicBezTo>
                  <a:cubicBezTo>
                    <a:pt x="95" y="188"/>
                    <a:pt x="95" y="188"/>
                    <a:pt x="95" y="188"/>
                  </a:cubicBezTo>
                  <a:cubicBezTo>
                    <a:pt x="95" y="188"/>
                    <a:pt x="96" y="188"/>
                    <a:pt x="96" y="188"/>
                  </a:cubicBezTo>
                  <a:cubicBezTo>
                    <a:pt x="97" y="189"/>
                    <a:pt x="100" y="189"/>
                    <a:pt x="101" y="189"/>
                  </a:cubicBezTo>
                  <a:cubicBezTo>
                    <a:pt x="103" y="189"/>
                    <a:pt x="111" y="188"/>
                    <a:pt x="112" y="188"/>
                  </a:cubicBezTo>
                  <a:cubicBezTo>
                    <a:pt x="112" y="188"/>
                    <a:pt x="112" y="188"/>
                    <a:pt x="112" y="188"/>
                  </a:cubicBezTo>
                  <a:cubicBezTo>
                    <a:pt x="116" y="191"/>
                    <a:pt x="116" y="191"/>
                    <a:pt x="116" y="191"/>
                  </a:cubicBezTo>
                  <a:cubicBezTo>
                    <a:pt x="118" y="193"/>
                    <a:pt x="118" y="193"/>
                    <a:pt x="118" y="193"/>
                  </a:cubicBezTo>
                  <a:cubicBezTo>
                    <a:pt x="119" y="192"/>
                    <a:pt x="120" y="191"/>
                    <a:pt x="121" y="190"/>
                  </a:cubicBezTo>
                  <a:cubicBezTo>
                    <a:pt x="121" y="190"/>
                    <a:pt x="121" y="190"/>
                    <a:pt x="121" y="190"/>
                  </a:cubicBezTo>
                  <a:cubicBezTo>
                    <a:pt x="122" y="190"/>
                    <a:pt x="122" y="190"/>
                    <a:pt x="122" y="190"/>
                  </a:cubicBezTo>
                  <a:cubicBezTo>
                    <a:pt x="124" y="190"/>
                    <a:pt x="127" y="192"/>
                    <a:pt x="127" y="192"/>
                  </a:cubicBezTo>
                  <a:cubicBezTo>
                    <a:pt x="129" y="193"/>
                    <a:pt x="129" y="193"/>
                    <a:pt x="129" y="193"/>
                  </a:cubicBezTo>
                  <a:cubicBezTo>
                    <a:pt x="130" y="189"/>
                    <a:pt x="130" y="189"/>
                    <a:pt x="130" y="189"/>
                  </a:cubicBezTo>
                  <a:cubicBezTo>
                    <a:pt x="135" y="190"/>
                    <a:pt x="135" y="190"/>
                    <a:pt x="135" y="190"/>
                  </a:cubicBezTo>
                  <a:cubicBezTo>
                    <a:pt x="140" y="185"/>
                    <a:pt x="140" y="185"/>
                    <a:pt x="140" y="185"/>
                  </a:cubicBezTo>
                  <a:cubicBezTo>
                    <a:pt x="143" y="186"/>
                    <a:pt x="143" y="186"/>
                    <a:pt x="143" y="186"/>
                  </a:cubicBezTo>
                  <a:cubicBezTo>
                    <a:pt x="145" y="187"/>
                    <a:pt x="145" y="187"/>
                    <a:pt x="145" y="187"/>
                  </a:cubicBezTo>
                  <a:cubicBezTo>
                    <a:pt x="149" y="184"/>
                    <a:pt x="149" y="184"/>
                    <a:pt x="149" y="184"/>
                  </a:cubicBezTo>
                  <a:cubicBezTo>
                    <a:pt x="153" y="187"/>
                    <a:pt x="153" y="187"/>
                    <a:pt x="153" y="187"/>
                  </a:cubicBezTo>
                  <a:cubicBezTo>
                    <a:pt x="153" y="185"/>
                    <a:pt x="155" y="184"/>
                    <a:pt x="158" y="183"/>
                  </a:cubicBezTo>
                  <a:cubicBezTo>
                    <a:pt x="159" y="182"/>
                    <a:pt x="162" y="180"/>
                    <a:pt x="164" y="180"/>
                  </a:cubicBezTo>
                  <a:cubicBezTo>
                    <a:pt x="166" y="180"/>
                    <a:pt x="168" y="181"/>
                    <a:pt x="168" y="182"/>
                  </a:cubicBezTo>
                  <a:cubicBezTo>
                    <a:pt x="169" y="183"/>
                    <a:pt x="170" y="183"/>
                    <a:pt x="171" y="185"/>
                  </a:cubicBezTo>
                  <a:cubicBezTo>
                    <a:pt x="172" y="186"/>
                    <a:pt x="172" y="186"/>
                    <a:pt x="172" y="186"/>
                  </a:cubicBezTo>
                  <a:cubicBezTo>
                    <a:pt x="175" y="184"/>
                    <a:pt x="175" y="184"/>
                    <a:pt x="175" y="184"/>
                  </a:cubicBezTo>
                  <a:cubicBezTo>
                    <a:pt x="177" y="181"/>
                    <a:pt x="177" y="181"/>
                    <a:pt x="177" y="181"/>
                  </a:cubicBezTo>
                  <a:cubicBezTo>
                    <a:pt x="180" y="181"/>
                    <a:pt x="180" y="181"/>
                    <a:pt x="180" y="181"/>
                  </a:cubicBezTo>
                  <a:cubicBezTo>
                    <a:pt x="184" y="179"/>
                    <a:pt x="184" y="179"/>
                    <a:pt x="184" y="179"/>
                  </a:cubicBezTo>
                  <a:cubicBezTo>
                    <a:pt x="191" y="177"/>
                    <a:pt x="191" y="177"/>
                    <a:pt x="191" y="177"/>
                  </a:cubicBezTo>
                  <a:cubicBezTo>
                    <a:pt x="197" y="179"/>
                    <a:pt x="197" y="179"/>
                    <a:pt x="197" y="179"/>
                  </a:cubicBezTo>
                  <a:cubicBezTo>
                    <a:pt x="200" y="183"/>
                    <a:pt x="200" y="183"/>
                    <a:pt x="200" y="183"/>
                  </a:cubicBezTo>
                  <a:cubicBezTo>
                    <a:pt x="202" y="183"/>
                    <a:pt x="202" y="183"/>
                    <a:pt x="202" y="183"/>
                  </a:cubicBezTo>
                  <a:cubicBezTo>
                    <a:pt x="203" y="182"/>
                    <a:pt x="203" y="182"/>
                    <a:pt x="203" y="182"/>
                  </a:cubicBezTo>
                  <a:cubicBezTo>
                    <a:pt x="201" y="179"/>
                    <a:pt x="201" y="179"/>
                    <a:pt x="201" y="179"/>
                  </a:cubicBezTo>
                  <a:cubicBezTo>
                    <a:pt x="196" y="168"/>
                    <a:pt x="196" y="168"/>
                    <a:pt x="196" y="168"/>
                  </a:cubicBezTo>
                  <a:cubicBezTo>
                    <a:pt x="201" y="153"/>
                    <a:pt x="201" y="153"/>
                    <a:pt x="201" y="153"/>
                  </a:cubicBezTo>
                  <a:cubicBezTo>
                    <a:pt x="202" y="143"/>
                    <a:pt x="202" y="143"/>
                    <a:pt x="202" y="143"/>
                  </a:cubicBezTo>
                  <a:cubicBezTo>
                    <a:pt x="213" y="142"/>
                    <a:pt x="213" y="142"/>
                    <a:pt x="213" y="142"/>
                  </a:cubicBezTo>
                  <a:cubicBezTo>
                    <a:pt x="216" y="138"/>
                    <a:pt x="216" y="138"/>
                    <a:pt x="216" y="138"/>
                  </a:cubicBezTo>
                  <a:cubicBezTo>
                    <a:pt x="219" y="137"/>
                    <a:pt x="219" y="137"/>
                    <a:pt x="219" y="137"/>
                  </a:cubicBezTo>
                  <a:cubicBezTo>
                    <a:pt x="218" y="137"/>
                    <a:pt x="218" y="137"/>
                    <a:pt x="218" y="137"/>
                  </a:cubicBezTo>
                  <a:cubicBezTo>
                    <a:pt x="218" y="135"/>
                    <a:pt x="218" y="135"/>
                    <a:pt x="218" y="135"/>
                  </a:cubicBezTo>
                  <a:cubicBezTo>
                    <a:pt x="216" y="135"/>
                    <a:pt x="216" y="135"/>
                    <a:pt x="216" y="135"/>
                  </a:cubicBezTo>
                  <a:cubicBezTo>
                    <a:pt x="212" y="133"/>
                    <a:pt x="212" y="133"/>
                    <a:pt x="212" y="133"/>
                  </a:cubicBezTo>
                  <a:cubicBezTo>
                    <a:pt x="213" y="130"/>
                    <a:pt x="213" y="130"/>
                    <a:pt x="213" y="130"/>
                  </a:cubicBezTo>
                  <a:cubicBezTo>
                    <a:pt x="210" y="123"/>
                    <a:pt x="210" y="123"/>
                    <a:pt x="210" y="123"/>
                  </a:cubicBezTo>
                  <a:cubicBezTo>
                    <a:pt x="210" y="122"/>
                    <a:pt x="210" y="122"/>
                    <a:pt x="210" y="122"/>
                  </a:cubicBezTo>
                  <a:cubicBezTo>
                    <a:pt x="209" y="122"/>
                    <a:pt x="209" y="122"/>
                    <a:pt x="209" y="122"/>
                  </a:cubicBezTo>
                  <a:cubicBezTo>
                    <a:pt x="206" y="118"/>
                    <a:pt x="206" y="118"/>
                    <a:pt x="206" y="118"/>
                  </a:cubicBezTo>
                  <a:cubicBezTo>
                    <a:pt x="208" y="115"/>
                    <a:pt x="208" y="115"/>
                    <a:pt x="208" y="115"/>
                  </a:cubicBezTo>
                  <a:cubicBezTo>
                    <a:pt x="207" y="114"/>
                    <a:pt x="207" y="114"/>
                    <a:pt x="207" y="114"/>
                  </a:cubicBezTo>
                  <a:cubicBezTo>
                    <a:pt x="205" y="112"/>
                    <a:pt x="205" y="112"/>
                    <a:pt x="205" y="112"/>
                  </a:cubicBezTo>
                  <a:cubicBezTo>
                    <a:pt x="201" y="111"/>
                    <a:pt x="201" y="111"/>
                    <a:pt x="201" y="111"/>
                  </a:cubicBezTo>
                  <a:cubicBezTo>
                    <a:pt x="197" y="107"/>
                    <a:pt x="197" y="107"/>
                    <a:pt x="197" y="107"/>
                  </a:cubicBezTo>
                  <a:cubicBezTo>
                    <a:pt x="196" y="104"/>
                    <a:pt x="196" y="104"/>
                    <a:pt x="196" y="104"/>
                  </a:cubicBezTo>
                  <a:cubicBezTo>
                    <a:pt x="198" y="97"/>
                    <a:pt x="198" y="97"/>
                    <a:pt x="198" y="97"/>
                  </a:cubicBezTo>
                  <a:cubicBezTo>
                    <a:pt x="199" y="96"/>
                    <a:pt x="200" y="95"/>
                    <a:pt x="203" y="94"/>
                  </a:cubicBezTo>
                  <a:cubicBezTo>
                    <a:pt x="204" y="93"/>
                    <a:pt x="205" y="93"/>
                    <a:pt x="206" y="93"/>
                  </a:cubicBezTo>
                  <a:cubicBezTo>
                    <a:pt x="207" y="93"/>
                    <a:pt x="208" y="93"/>
                    <a:pt x="209" y="94"/>
                  </a:cubicBezTo>
                  <a:cubicBezTo>
                    <a:pt x="213" y="95"/>
                    <a:pt x="213" y="95"/>
                    <a:pt x="213" y="95"/>
                  </a:cubicBezTo>
                  <a:cubicBezTo>
                    <a:pt x="217" y="93"/>
                    <a:pt x="217" y="93"/>
                    <a:pt x="217" y="93"/>
                  </a:cubicBezTo>
                  <a:cubicBezTo>
                    <a:pt x="219" y="92"/>
                    <a:pt x="222" y="90"/>
                    <a:pt x="223" y="89"/>
                  </a:cubicBezTo>
                  <a:cubicBezTo>
                    <a:pt x="223" y="88"/>
                    <a:pt x="223" y="87"/>
                    <a:pt x="222" y="86"/>
                  </a:cubicBezTo>
                  <a:cubicBezTo>
                    <a:pt x="221" y="84"/>
                    <a:pt x="221" y="84"/>
                    <a:pt x="221" y="84"/>
                  </a:cubicBezTo>
                  <a:cubicBezTo>
                    <a:pt x="227" y="82"/>
                    <a:pt x="227" y="82"/>
                    <a:pt x="227" y="82"/>
                  </a:cubicBezTo>
                  <a:cubicBezTo>
                    <a:pt x="227" y="81"/>
                    <a:pt x="227" y="81"/>
                    <a:pt x="227" y="81"/>
                  </a:cubicBezTo>
                  <a:cubicBezTo>
                    <a:pt x="227" y="79"/>
                    <a:pt x="227" y="79"/>
                    <a:pt x="227" y="79"/>
                  </a:cubicBezTo>
                  <a:cubicBezTo>
                    <a:pt x="222" y="77"/>
                    <a:pt x="222" y="77"/>
                    <a:pt x="222" y="77"/>
                  </a:cubicBezTo>
                  <a:cubicBezTo>
                    <a:pt x="216" y="73"/>
                    <a:pt x="216" y="73"/>
                    <a:pt x="216" y="73"/>
                  </a:cubicBezTo>
                  <a:cubicBezTo>
                    <a:pt x="217" y="71"/>
                    <a:pt x="217" y="71"/>
                    <a:pt x="217" y="71"/>
                  </a:cubicBezTo>
                  <a:cubicBezTo>
                    <a:pt x="217" y="71"/>
                    <a:pt x="217" y="71"/>
                    <a:pt x="217" y="71"/>
                  </a:cubicBezTo>
                  <a:cubicBezTo>
                    <a:pt x="209" y="69"/>
                    <a:pt x="209" y="69"/>
                    <a:pt x="209" y="69"/>
                  </a:cubicBezTo>
                  <a:cubicBezTo>
                    <a:pt x="208" y="70"/>
                    <a:pt x="208" y="70"/>
                    <a:pt x="208" y="70"/>
                  </a:cubicBezTo>
                  <a:cubicBezTo>
                    <a:pt x="206" y="72"/>
                    <a:pt x="206" y="72"/>
                    <a:pt x="206" y="72"/>
                  </a:cubicBezTo>
                  <a:cubicBezTo>
                    <a:pt x="199" y="72"/>
                    <a:pt x="199" y="72"/>
                    <a:pt x="199" y="72"/>
                  </a:cubicBezTo>
                  <a:cubicBezTo>
                    <a:pt x="198" y="64"/>
                    <a:pt x="198" y="64"/>
                    <a:pt x="198" y="64"/>
                  </a:cubicBezTo>
                  <a:cubicBezTo>
                    <a:pt x="196" y="61"/>
                    <a:pt x="196" y="61"/>
                    <a:pt x="196" y="61"/>
                  </a:cubicBezTo>
                  <a:cubicBezTo>
                    <a:pt x="193" y="60"/>
                    <a:pt x="193" y="60"/>
                    <a:pt x="193" y="60"/>
                  </a:cubicBezTo>
                  <a:cubicBezTo>
                    <a:pt x="184" y="58"/>
                    <a:pt x="184" y="58"/>
                    <a:pt x="184" y="58"/>
                  </a:cubicBezTo>
                  <a:cubicBezTo>
                    <a:pt x="179" y="52"/>
                    <a:pt x="179" y="52"/>
                    <a:pt x="179" y="52"/>
                  </a:cubicBezTo>
                  <a:cubicBezTo>
                    <a:pt x="179" y="50"/>
                    <a:pt x="179" y="50"/>
                    <a:pt x="179" y="50"/>
                  </a:cubicBezTo>
                  <a:cubicBezTo>
                    <a:pt x="179" y="50"/>
                    <a:pt x="177" y="50"/>
                    <a:pt x="177" y="50"/>
                  </a:cubicBezTo>
                  <a:cubicBezTo>
                    <a:pt x="175" y="49"/>
                    <a:pt x="174" y="48"/>
                    <a:pt x="174" y="48"/>
                  </a:cubicBezTo>
                  <a:cubicBezTo>
                    <a:pt x="173" y="46"/>
                    <a:pt x="174" y="45"/>
                    <a:pt x="174" y="44"/>
                  </a:cubicBezTo>
                  <a:cubicBezTo>
                    <a:pt x="174" y="43"/>
                    <a:pt x="174" y="43"/>
                    <a:pt x="174" y="43"/>
                  </a:cubicBezTo>
                  <a:cubicBezTo>
                    <a:pt x="173" y="43"/>
                    <a:pt x="173" y="43"/>
                    <a:pt x="173" y="43"/>
                  </a:cubicBezTo>
                  <a:cubicBezTo>
                    <a:pt x="168" y="40"/>
                    <a:pt x="168" y="40"/>
                    <a:pt x="168" y="40"/>
                  </a:cubicBezTo>
                  <a:cubicBezTo>
                    <a:pt x="162" y="38"/>
                    <a:pt x="162" y="38"/>
                    <a:pt x="162" y="38"/>
                  </a:cubicBezTo>
                  <a:cubicBezTo>
                    <a:pt x="164" y="29"/>
                    <a:pt x="164" y="29"/>
                    <a:pt x="164" y="29"/>
                  </a:cubicBezTo>
                  <a:cubicBezTo>
                    <a:pt x="165" y="24"/>
                    <a:pt x="165" y="24"/>
                    <a:pt x="165" y="24"/>
                  </a:cubicBezTo>
                  <a:cubicBezTo>
                    <a:pt x="163" y="22"/>
                    <a:pt x="163" y="22"/>
                    <a:pt x="163" y="22"/>
                  </a:cubicBezTo>
                  <a:cubicBezTo>
                    <a:pt x="159" y="19"/>
                    <a:pt x="159" y="19"/>
                    <a:pt x="159" y="19"/>
                  </a:cubicBezTo>
                  <a:cubicBezTo>
                    <a:pt x="158" y="15"/>
                    <a:pt x="158" y="15"/>
                    <a:pt x="158" y="15"/>
                  </a:cubicBezTo>
                  <a:cubicBezTo>
                    <a:pt x="158" y="6"/>
                    <a:pt x="158" y="6"/>
                    <a:pt x="158" y="6"/>
                  </a:cubicBezTo>
                  <a:cubicBezTo>
                    <a:pt x="158" y="6"/>
                    <a:pt x="158" y="6"/>
                    <a:pt x="158" y="6"/>
                  </a:cubicBezTo>
                  <a:cubicBezTo>
                    <a:pt x="155" y="8"/>
                    <a:pt x="155" y="8"/>
                    <a:pt x="155" y="8"/>
                  </a:cubicBezTo>
                  <a:cubicBezTo>
                    <a:pt x="154" y="6"/>
                    <a:pt x="154" y="6"/>
                    <a:pt x="154" y="6"/>
                  </a:cubicBezTo>
                  <a:cubicBezTo>
                    <a:pt x="152" y="6"/>
                    <a:pt x="152" y="6"/>
                    <a:pt x="152" y="6"/>
                  </a:cubicBezTo>
                  <a:cubicBezTo>
                    <a:pt x="146" y="2"/>
                    <a:pt x="146" y="2"/>
                    <a:pt x="146" y="2"/>
                  </a:cubicBezTo>
                  <a:cubicBezTo>
                    <a:pt x="141" y="0"/>
                    <a:pt x="141" y="0"/>
                    <a:pt x="141" y="0"/>
                  </a:cubicBezTo>
                  <a:cubicBezTo>
                    <a:pt x="140" y="1"/>
                    <a:pt x="138" y="2"/>
                    <a:pt x="136" y="2"/>
                  </a:cubicBezTo>
                  <a:cubicBezTo>
                    <a:pt x="135" y="2"/>
                    <a:pt x="135" y="3"/>
                    <a:pt x="135" y="3"/>
                  </a:cubicBezTo>
                  <a:cubicBezTo>
                    <a:pt x="134" y="3"/>
                    <a:pt x="133" y="4"/>
                    <a:pt x="132" y="4"/>
                  </a:cubicBezTo>
                  <a:cubicBezTo>
                    <a:pt x="132" y="4"/>
                    <a:pt x="131" y="5"/>
                    <a:pt x="131" y="6"/>
                  </a:cubicBezTo>
                  <a:cubicBezTo>
                    <a:pt x="130" y="9"/>
                    <a:pt x="126" y="11"/>
                    <a:pt x="124" y="11"/>
                  </a:cubicBezTo>
                  <a:cubicBezTo>
                    <a:pt x="124" y="11"/>
                    <a:pt x="124" y="11"/>
                    <a:pt x="124" y="11"/>
                  </a:cubicBezTo>
                  <a:cubicBezTo>
                    <a:pt x="122" y="11"/>
                    <a:pt x="120" y="9"/>
                    <a:pt x="119" y="7"/>
                  </a:cubicBezTo>
                  <a:cubicBezTo>
                    <a:pt x="119" y="7"/>
                    <a:pt x="119" y="7"/>
                    <a:pt x="119" y="7"/>
                  </a:cubicBezTo>
                  <a:cubicBezTo>
                    <a:pt x="119" y="7"/>
                    <a:pt x="119" y="7"/>
                    <a:pt x="119" y="7"/>
                  </a:cubicBezTo>
                  <a:cubicBezTo>
                    <a:pt x="118" y="1"/>
                    <a:pt x="118" y="1"/>
                    <a:pt x="118" y="1"/>
                  </a:cubicBezTo>
                  <a:cubicBezTo>
                    <a:pt x="114" y="1"/>
                    <a:pt x="114" y="1"/>
                    <a:pt x="114" y="1"/>
                  </a:cubicBezTo>
                  <a:cubicBezTo>
                    <a:pt x="110" y="3"/>
                    <a:pt x="110" y="3"/>
                    <a:pt x="110" y="3"/>
                  </a:cubicBezTo>
                  <a:cubicBezTo>
                    <a:pt x="108" y="5"/>
                    <a:pt x="108" y="5"/>
                    <a:pt x="108" y="5"/>
                  </a:cubicBezTo>
                  <a:cubicBezTo>
                    <a:pt x="102" y="4"/>
                    <a:pt x="102" y="4"/>
                    <a:pt x="102" y="4"/>
                  </a:cubicBezTo>
                  <a:cubicBezTo>
                    <a:pt x="100" y="1"/>
                    <a:pt x="100" y="1"/>
                    <a:pt x="100" y="1"/>
                  </a:cubicBezTo>
                  <a:cubicBezTo>
                    <a:pt x="99" y="1"/>
                    <a:pt x="99" y="1"/>
                    <a:pt x="99" y="1"/>
                  </a:cubicBezTo>
                  <a:cubicBezTo>
                    <a:pt x="97" y="2"/>
                    <a:pt x="97" y="2"/>
                    <a:pt x="97" y="2"/>
                  </a:cubicBezTo>
                  <a:cubicBezTo>
                    <a:pt x="96" y="3"/>
                    <a:pt x="95" y="4"/>
                    <a:pt x="94" y="4"/>
                  </a:cubicBezTo>
                  <a:cubicBezTo>
                    <a:pt x="94" y="4"/>
                    <a:pt x="94" y="4"/>
                    <a:pt x="94" y="4"/>
                  </a:cubicBezTo>
                  <a:cubicBezTo>
                    <a:pt x="93" y="4"/>
                    <a:pt x="93" y="4"/>
                    <a:pt x="93" y="4"/>
                  </a:cubicBezTo>
                  <a:cubicBezTo>
                    <a:pt x="93" y="4"/>
                    <a:pt x="92" y="4"/>
                    <a:pt x="92" y="4"/>
                  </a:cubicBezTo>
                  <a:cubicBezTo>
                    <a:pt x="92" y="4"/>
                    <a:pt x="91" y="4"/>
                    <a:pt x="91" y="4"/>
                  </a:cubicBezTo>
                  <a:cubicBezTo>
                    <a:pt x="91" y="4"/>
                    <a:pt x="91" y="4"/>
                    <a:pt x="91" y="4"/>
                  </a:cubicBezTo>
                  <a:cubicBezTo>
                    <a:pt x="90" y="4"/>
                    <a:pt x="89" y="3"/>
                    <a:pt x="87" y="1"/>
                  </a:cubicBezTo>
                  <a:cubicBezTo>
                    <a:pt x="86" y="1"/>
                    <a:pt x="86" y="1"/>
                    <a:pt x="86" y="1"/>
                  </a:cubicBezTo>
                  <a:cubicBezTo>
                    <a:pt x="86" y="0"/>
                    <a:pt x="86" y="0"/>
                    <a:pt x="86" y="0"/>
                  </a:cubicBezTo>
                  <a:cubicBezTo>
                    <a:pt x="84" y="2"/>
                    <a:pt x="84" y="2"/>
                    <a:pt x="84" y="2"/>
                  </a:cubicBezTo>
                  <a:cubicBezTo>
                    <a:pt x="83" y="7"/>
                    <a:pt x="83" y="7"/>
                    <a:pt x="83" y="7"/>
                  </a:cubicBezTo>
                  <a:cubicBezTo>
                    <a:pt x="79" y="11"/>
                    <a:pt x="79" y="11"/>
                    <a:pt x="79" y="11"/>
                  </a:cubicBezTo>
                  <a:cubicBezTo>
                    <a:pt x="80" y="15"/>
                    <a:pt x="80" y="15"/>
                    <a:pt x="80" y="15"/>
                  </a:cubicBezTo>
                  <a:cubicBezTo>
                    <a:pt x="79" y="17"/>
                    <a:pt x="79" y="17"/>
                    <a:pt x="79" y="17"/>
                  </a:cubicBezTo>
                  <a:cubicBezTo>
                    <a:pt x="73" y="17"/>
                    <a:pt x="73" y="17"/>
                    <a:pt x="73" y="17"/>
                  </a:cubicBezTo>
                  <a:cubicBezTo>
                    <a:pt x="73" y="17"/>
                    <a:pt x="72" y="18"/>
                    <a:pt x="69" y="18"/>
                  </a:cubicBezTo>
                  <a:cubicBezTo>
                    <a:pt x="65" y="17"/>
                    <a:pt x="66" y="18"/>
                    <a:pt x="66" y="18"/>
                  </a:cubicBezTo>
                  <a:cubicBezTo>
                    <a:pt x="64" y="20"/>
                    <a:pt x="64" y="20"/>
                    <a:pt x="64" y="20"/>
                  </a:cubicBezTo>
                  <a:cubicBezTo>
                    <a:pt x="63" y="25"/>
                    <a:pt x="63" y="25"/>
                    <a:pt x="63" y="25"/>
                  </a:cubicBezTo>
                  <a:cubicBezTo>
                    <a:pt x="63" y="25"/>
                    <a:pt x="61" y="25"/>
                    <a:pt x="59" y="26"/>
                  </a:cubicBezTo>
                  <a:cubicBezTo>
                    <a:pt x="56" y="27"/>
                    <a:pt x="57" y="28"/>
                    <a:pt x="57" y="28"/>
                  </a:cubicBezTo>
                  <a:cubicBezTo>
                    <a:pt x="58" y="35"/>
                    <a:pt x="58" y="35"/>
                    <a:pt x="58" y="35"/>
                  </a:cubicBezTo>
                  <a:cubicBezTo>
                    <a:pt x="57" y="39"/>
                    <a:pt x="57" y="39"/>
                    <a:pt x="57" y="39"/>
                  </a:cubicBezTo>
                  <a:cubicBezTo>
                    <a:pt x="57" y="42"/>
                    <a:pt x="57" y="42"/>
                    <a:pt x="57" y="42"/>
                  </a:cubicBezTo>
                  <a:cubicBezTo>
                    <a:pt x="59" y="43"/>
                    <a:pt x="59" y="43"/>
                    <a:pt x="59" y="43"/>
                  </a:cubicBezTo>
                  <a:cubicBezTo>
                    <a:pt x="64" y="42"/>
                    <a:pt x="64" y="42"/>
                    <a:pt x="64" y="42"/>
                  </a:cubicBezTo>
                  <a:cubicBezTo>
                    <a:pt x="65" y="46"/>
                    <a:pt x="65" y="46"/>
                    <a:pt x="65" y="46"/>
                  </a:cubicBezTo>
                  <a:cubicBezTo>
                    <a:pt x="63" y="47"/>
                    <a:pt x="63" y="47"/>
                    <a:pt x="63" y="47"/>
                  </a:cubicBezTo>
                  <a:cubicBezTo>
                    <a:pt x="63" y="51"/>
                    <a:pt x="63" y="51"/>
                    <a:pt x="63" y="51"/>
                  </a:cubicBezTo>
                  <a:cubicBezTo>
                    <a:pt x="57" y="50"/>
                    <a:pt x="57" y="50"/>
                    <a:pt x="57" y="50"/>
                  </a:cubicBezTo>
                  <a:cubicBezTo>
                    <a:pt x="54" y="53"/>
                    <a:pt x="54" y="53"/>
                    <a:pt x="54" y="53"/>
                  </a:cubicBezTo>
                  <a:cubicBezTo>
                    <a:pt x="54" y="59"/>
                    <a:pt x="54" y="59"/>
                    <a:pt x="54" y="59"/>
                  </a:cubicBezTo>
                  <a:cubicBezTo>
                    <a:pt x="48" y="61"/>
                    <a:pt x="48" y="61"/>
                    <a:pt x="48" y="61"/>
                  </a:cubicBezTo>
                  <a:cubicBezTo>
                    <a:pt x="47" y="64"/>
                    <a:pt x="47" y="64"/>
                    <a:pt x="47" y="64"/>
                  </a:cubicBezTo>
                  <a:cubicBezTo>
                    <a:pt x="46" y="67"/>
                    <a:pt x="46" y="67"/>
                    <a:pt x="46" y="67"/>
                  </a:cubicBezTo>
                  <a:cubicBezTo>
                    <a:pt x="45" y="70"/>
                    <a:pt x="45" y="70"/>
                    <a:pt x="45" y="70"/>
                  </a:cubicBezTo>
                  <a:cubicBezTo>
                    <a:pt x="47" y="77"/>
                    <a:pt x="47" y="77"/>
                    <a:pt x="47" y="77"/>
                  </a:cubicBezTo>
                  <a:cubicBezTo>
                    <a:pt x="47" y="81"/>
                    <a:pt x="47" y="81"/>
                    <a:pt x="47" y="81"/>
                  </a:cubicBezTo>
                  <a:cubicBezTo>
                    <a:pt x="47" y="81"/>
                    <a:pt x="46" y="85"/>
                    <a:pt x="45" y="87"/>
                  </a:cubicBezTo>
                  <a:cubicBezTo>
                    <a:pt x="44" y="89"/>
                    <a:pt x="47" y="89"/>
                    <a:pt x="47" y="89"/>
                  </a:cubicBezTo>
                  <a:cubicBezTo>
                    <a:pt x="50" y="90"/>
                    <a:pt x="50" y="90"/>
                    <a:pt x="50" y="90"/>
                  </a:cubicBezTo>
                  <a:cubicBezTo>
                    <a:pt x="52" y="91"/>
                    <a:pt x="52" y="91"/>
                    <a:pt x="52" y="91"/>
                  </a:cubicBezTo>
                  <a:cubicBezTo>
                    <a:pt x="51" y="96"/>
                    <a:pt x="51" y="96"/>
                    <a:pt x="51" y="96"/>
                  </a:cubicBezTo>
                  <a:cubicBezTo>
                    <a:pt x="46" y="96"/>
                    <a:pt x="46" y="96"/>
                    <a:pt x="46" y="96"/>
                  </a:cubicBezTo>
                  <a:cubicBezTo>
                    <a:pt x="47" y="93"/>
                    <a:pt x="47" y="93"/>
                    <a:pt x="47" y="93"/>
                  </a:cubicBezTo>
                  <a:cubicBezTo>
                    <a:pt x="45" y="91"/>
                    <a:pt x="45" y="91"/>
                    <a:pt x="45" y="91"/>
                  </a:cubicBezTo>
                  <a:cubicBezTo>
                    <a:pt x="43" y="94"/>
                    <a:pt x="43" y="94"/>
                    <a:pt x="43" y="94"/>
                  </a:cubicBezTo>
                  <a:cubicBezTo>
                    <a:pt x="37" y="96"/>
                    <a:pt x="37" y="96"/>
                    <a:pt x="37" y="96"/>
                  </a:cubicBezTo>
                  <a:cubicBezTo>
                    <a:pt x="37" y="97"/>
                    <a:pt x="37" y="97"/>
                    <a:pt x="37" y="97"/>
                  </a:cubicBezTo>
                  <a:cubicBezTo>
                    <a:pt x="36" y="100"/>
                    <a:pt x="36" y="100"/>
                    <a:pt x="36" y="100"/>
                  </a:cubicBezTo>
                  <a:cubicBezTo>
                    <a:pt x="36" y="100"/>
                    <a:pt x="32" y="100"/>
                    <a:pt x="31" y="100"/>
                  </a:cubicBezTo>
                  <a:cubicBezTo>
                    <a:pt x="30" y="100"/>
                    <a:pt x="29" y="102"/>
                    <a:pt x="29" y="102"/>
                  </a:cubicBezTo>
                  <a:cubicBezTo>
                    <a:pt x="31" y="108"/>
                    <a:pt x="31" y="108"/>
                    <a:pt x="31" y="108"/>
                  </a:cubicBezTo>
                  <a:cubicBezTo>
                    <a:pt x="27" y="108"/>
                    <a:pt x="27" y="108"/>
                    <a:pt x="27" y="108"/>
                  </a:cubicBezTo>
                  <a:cubicBezTo>
                    <a:pt x="24" y="111"/>
                    <a:pt x="24" y="111"/>
                    <a:pt x="24" y="111"/>
                  </a:cubicBezTo>
                  <a:cubicBezTo>
                    <a:pt x="18" y="113"/>
                    <a:pt x="18" y="113"/>
                    <a:pt x="18" y="113"/>
                  </a:cubicBezTo>
                  <a:cubicBezTo>
                    <a:pt x="13" y="112"/>
                    <a:pt x="13" y="112"/>
                    <a:pt x="13" y="112"/>
                  </a:cubicBezTo>
                  <a:cubicBezTo>
                    <a:pt x="5" y="115"/>
                    <a:pt x="5" y="115"/>
                    <a:pt x="5" y="115"/>
                  </a:cubicBezTo>
                  <a:cubicBezTo>
                    <a:pt x="0" y="116"/>
                    <a:pt x="0" y="116"/>
                    <a:pt x="0" y="116"/>
                  </a:cubicBezTo>
                  <a:cubicBezTo>
                    <a:pt x="1" y="118"/>
                    <a:pt x="1" y="118"/>
                    <a:pt x="1" y="118"/>
                  </a:cubicBezTo>
                  <a:cubicBezTo>
                    <a:pt x="1" y="119"/>
                    <a:pt x="3" y="124"/>
                    <a:pt x="6" y="129"/>
                  </a:cubicBezTo>
                  <a:lnTo>
                    <a:pt x="11" y="138"/>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6" name="Freeform 236"/>
            <p:cNvSpPr>
              <a:spLocks/>
            </p:cNvSpPr>
            <p:nvPr/>
          </p:nvSpPr>
          <p:spPr bwMode="auto">
            <a:xfrm>
              <a:off x="4936352" y="610286"/>
              <a:ext cx="38099" cy="38099"/>
            </a:xfrm>
            <a:custGeom>
              <a:avLst/>
              <a:gdLst>
                <a:gd name="T0" fmla="*/ 9 w 12"/>
                <a:gd name="T1" fmla="*/ 0 h 12"/>
                <a:gd name="T2" fmla="*/ 5 w 12"/>
                <a:gd name="T3" fmla="*/ 2 h 12"/>
                <a:gd name="T4" fmla="*/ 5 w 12"/>
                <a:gd name="T5" fmla="*/ 4 h 12"/>
                <a:gd name="T6" fmla="*/ 2 w 12"/>
                <a:gd name="T7" fmla="*/ 7 h 12"/>
                <a:gd name="T8" fmla="*/ 1 w 12"/>
                <a:gd name="T9" fmla="*/ 10 h 12"/>
                <a:gd name="T10" fmla="*/ 4 w 12"/>
                <a:gd name="T11" fmla="*/ 12 h 12"/>
                <a:gd name="T12" fmla="*/ 7 w 12"/>
                <a:gd name="T13" fmla="*/ 12 h 12"/>
                <a:gd name="T14" fmla="*/ 8 w 12"/>
                <a:gd name="T15" fmla="*/ 8 h 12"/>
                <a:gd name="T16" fmla="*/ 11 w 12"/>
                <a:gd name="T17" fmla="*/ 4 h 12"/>
                <a:gd name="T18" fmla="*/ 11 w 12"/>
                <a:gd name="T19" fmla="*/ 2 h 12"/>
                <a:gd name="T20" fmla="*/ 9 w 12"/>
                <a:gd name="T2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2" h="12">
                  <a:moveTo>
                    <a:pt x="9" y="0"/>
                  </a:moveTo>
                  <a:cubicBezTo>
                    <a:pt x="7" y="0"/>
                    <a:pt x="6" y="1"/>
                    <a:pt x="5" y="2"/>
                  </a:cubicBezTo>
                  <a:cubicBezTo>
                    <a:pt x="4" y="2"/>
                    <a:pt x="5" y="4"/>
                    <a:pt x="5" y="4"/>
                  </a:cubicBezTo>
                  <a:cubicBezTo>
                    <a:pt x="5" y="5"/>
                    <a:pt x="3" y="6"/>
                    <a:pt x="2" y="7"/>
                  </a:cubicBezTo>
                  <a:cubicBezTo>
                    <a:pt x="0" y="8"/>
                    <a:pt x="1" y="10"/>
                    <a:pt x="1" y="10"/>
                  </a:cubicBezTo>
                  <a:cubicBezTo>
                    <a:pt x="4" y="12"/>
                    <a:pt x="4" y="12"/>
                    <a:pt x="4" y="12"/>
                  </a:cubicBezTo>
                  <a:cubicBezTo>
                    <a:pt x="4" y="12"/>
                    <a:pt x="6" y="12"/>
                    <a:pt x="7" y="12"/>
                  </a:cubicBezTo>
                  <a:cubicBezTo>
                    <a:pt x="7" y="12"/>
                    <a:pt x="7" y="10"/>
                    <a:pt x="8" y="8"/>
                  </a:cubicBezTo>
                  <a:cubicBezTo>
                    <a:pt x="8" y="6"/>
                    <a:pt x="10" y="5"/>
                    <a:pt x="11" y="4"/>
                  </a:cubicBezTo>
                  <a:cubicBezTo>
                    <a:pt x="12" y="4"/>
                    <a:pt x="11" y="4"/>
                    <a:pt x="11" y="2"/>
                  </a:cubicBezTo>
                  <a:cubicBezTo>
                    <a:pt x="11" y="1"/>
                    <a:pt x="11" y="0"/>
                    <a:pt x="9" y="0"/>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7" name="Freeform 237"/>
            <p:cNvSpPr>
              <a:spLocks/>
            </p:cNvSpPr>
            <p:nvPr/>
          </p:nvSpPr>
          <p:spPr bwMode="auto">
            <a:xfrm>
              <a:off x="4890314" y="584886"/>
              <a:ext cx="87314" cy="53974"/>
            </a:xfrm>
            <a:custGeom>
              <a:avLst/>
              <a:gdLst>
                <a:gd name="T0" fmla="*/ 4 w 27"/>
                <a:gd name="T1" fmla="*/ 16 h 17"/>
                <a:gd name="T2" fmla="*/ 7 w 27"/>
                <a:gd name="T3" fmla="*/ 16 h 17"/>
                <a:gd name="T4" fmla="*/ 15 w 27"/>
                <a:gd name="T5" fmla="*/ 13 h 17"/>
                <a:gd name="T6" fmla="*/ 16 w 27"/>
                <a:gd name="T7" fmla="*/ 10 h 17"/>
                <a:gd name="T8" fmla="*/ 21 w 27"/>
                <a:gd name="T9" fmla="*/ 5 h 17"/>
                <a:gd name="T10" fmla="*/ 24 w 27"/>
                <a:gd name="T11" fmla="*/ 2 h 17"/>
                <a:gd name="T12" fmla="*/ 21 w 27"/>
                <a:gd name="T13" fmla="*/ 2 h 17"/>
                <a:gd name="T14" fmla="*/ 19 w 27"/>
                <a:gd name="T15" fmla="*/ 0 h 17"/>
                <a:gd name="T16" fmla="*/ 13 w 27"/>
                <a:gd name="T17" fmla="*/ 1 h 17"/>
                <a:gd name="T18" fmla="*/ 10 w 27"/>
                <a:gd name="T19" fmla="*/ 5 h 17"/>
                <a:gd name="T20" fmla="*/ 2 w 27"/>
                <a:gd name="T21" fmla="*/ 9 h 17"/>
                <a:gd name="T22" fmla="*/ 2 w 27"/>
                <a:gd name="T23" fmla="*/ 12 h 17"/>
                <a:gd name="T24" fmla="*/ 4 w 27"/>
                <a:gd name="T25" fmla="*/ 16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 h="17">
                  <a:moveTo>
                    <a:pt x="4" y="16"/>
                  </a:moveTo>
                  <a:cubicBezTo>
                    <a:pt x="4" y="17"/>
                    <a:pt x="6" y="16"/>
                    <a:pt x="7" y="16"/>
                  </a:cubicBezTo>
                  <a:cubicBezTo>
                    <a:pt x="9" y="16"/>
                    <a:pt x="14" y="13"/>
                    <a:pt x="15" y="13"/>
                  </a:cubicBezTo>
                  <a:cubicBezTo>
                    <a:pt x="16" y="12"/>
                    <a:pt x="15" y="11"/>
                    <a:pt x="16" y="10"/>
                  </a:cubicBezTo>
                  <a:cubicBezTo>
                    <a:pt x="16" y="8"/>
                    <a:pt x="20" y="5"/>
                    <a:pt x="21" y="5"/>
                  </a:cubicBezTo>
                  <a:cubicBezTo>
                    <a:pt x="21" y="4"/>
                    <a:pt x="22" y="4"/>
                    <a:pt x="24" y="2"/>
                  </a:cubicBezTo>
                  <a:cubicBezTo>
                    <a:pt x="27" y="0"/>
                    <a:pt x="23" y="2"/>
                    <a:pt x="21" y="2"/>
                  </a:cubicBezTo>
                  <a:cubicBezTo>
                    <a:pt x="19" y="1"/>
                    <a:pt x="19" y="0"/>
                    <a:pt x="19" y="0"/>
                  </a:cubicBezTo>
                  <a:cubicBezTo>
                    <a:pt x="19" y="0"/>
                    <a:pt x="14" y="0"/>
                    <a:pt x="13" y="1"/>
                  </a:cubicBezTo>
                  <a:cubicBezTo>
                    <a:pt x="12" y="1"/>
                    <a:pt x="10" y="5"/>
                    <a:pt x="10" y="5"/>
                  </a:cubicBezTo>
                  <a:cubicBezTo>
                    <a:pt x="10" y="5"/>
                    <a:pt x="4" y="8"/>
                    <a:pt x="2" y="9"/>
                  </a:cubicBezTo>
                  <a:cubicBezTo>
                    <a:pt x="0" y="10"/>
                    <a:pt x="2" y="12"/>
                    <a:pt x="2" y="12"/>
                  </a:cubicBezTo>
                  <a:cubicBezTo>
                    <a:pt x="2" y="13"/>
                    <a:pt x="3" y="15"/>
                    <a:pt x="4" y="16"/>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8" name="Freeform 238"/>
            <p:cNvSpPr>
              <a:spLocks/>
            </p:cNvSpPr>
            <p:nvPr/>
          </p:nvSpPr>
          <p:spPr bwMode="auto">
            <a:xfrm>
              <a:off x="3967977" y="489636"/>
              <a:ext cx="1365249" cy="1946271"/>
            </a:xfrm>
            <a:custGeom>
              <a:avLst/>
              <a:gdLst>
                <a:gd name="T0" fmla="*/ 413 w 429"/>
                <a:gd name="T1" fmla="*/ 45 h 611"/>
                <a:gd name="T2" fmla="*/ 410 w 429"/>
                <a:gd name="T3" fmla="*/ 10 h 611"/>
                <a:gd name="T4" fmla="*/ 367 w 429"/>
                <a:gd name="T5" fmla="*/ 4 h 611"/>
                <a:gd name="T6" fmla="*/ 357 w 429"/>
                <a:gd name="T7" fmla="*/ 18 h 611"/>
                <a:gd name="T8" fmla="*/ 336 w 429"/>
                <a:gd name="T9" fmla="*/ 41 h 611"/>
                <a:gd name="T10" fmla="*/ 333 w 429"/>
                <a:gd name="T11" fmla="*/ 15 h 611"/>
                <a:gd name="T12" fmla="*/ 326 w 429"/>
                <a:gd name="T13" fmla="*/ 32 h 611"/>
                <a:gd name="T14" fmla="*/ 303 w 429"/>
                <a:gd name="T15" fmla="*/ 51 h 611"/>
                <a:gd name="T16" fmla="*/ 291 w 429"/>
                <a:gd name="T17" fmla="*/ 61 h 611"/>
                <a:gd name="T18" fmla="*/ 282 w 429"/>
                <a:gd name="T19" fmla="*/ 71 h 611"/>
                <a:gd name="T20" fmla="*/ 264 w 429"/>
                <a:gd name="T21" fmla="*/ 78 h 611"/>
                <a:gd name="T22" fmla="*/ 250 w 429"/>
                <a:gd name="T23" fmla="*/ 83 h 611"/>
                <a:gd name="T24" fmla="*/ 223 w 429"/>
                <a:gd name="T25" fmla="*/ 115 h 611"/>
                <a:gd name="T26" fmla="*/ 221 w 429"/>
                <a:gd name="T27" fmla="*/ 133 h 611"/>
                <a:gd name="T28" fmla="*/ 189 w 429"/>
                <a:gd name="T29" fmla="*/ 146 h 611"/>
                <a:gd name="T30" fmla="*/ 161 w 429"/>
                <a:gd name="T31" fmla="*/ 179 h 611"/>
                <a:gd name="T32" fmla="*/ 206 w 429"/>
                <a:gd name="T33" fmla="*/ 171 h 611"/>
                <a:gd name="T34" fmla="*/ 194 w 429"/>
                <a:gd name="T35" fmla="*/ 180 h 611"/>
                <a:gd name="T36" fmla="*/ 192 w 429"/>
                <a:gd name="T37" fmla="*/ 196 h 611"/>
                <a:gd name="T38" fmla="*/ 177 w 429"/>
                <a:gd name="T39" fmla="*/ 221 h 611"/>
                <a:gd name="T40" fmla="*/ 179 w 429"/>
                <a:gd name="T41" fmla="*/ 253 h 611"/>
                <a:gd name="T42" fmla="*/ 159 w 429"/>
                <a:gd name="T43" fmla="*/ 284 h 611"/>
                <a:gd name="T44" fmla="*/ 138 w 429"/>
                <a:gd name="T45" fmla="*/ 306 h 611"/>
                <a:gd name="T46" fmla="*/ 143 w 429"/>
                <a:gd name="T47" fmla="*/ 322 h 611"/>
                <a:gd name="T48" fmla="*/ 117 w 429"/>
                <a:gd name="T49" fmla="*/ 351 h 611"/>
                <a:gd name="T50" fmla="*/ 126 w 429"/>
                <a:gd name="T51" fmla="*/ 368 h 611"/>
                <a:gd name="T52" fmla="*/ 91 w 429"/>
                <a:gd name="T53" fmla="*/ 365 h 611"/>
                <a:gd name="T54" fmla="*/ 77 w 429"/>
                <a:gd name="T55" fmla="*/ 388 h 611"/>
                <a:gd name="T56" fmla="*/ 59 w 429"/>
                <a:gd name="T57" fmla="*/ 404 h 611"/>
                <a:gd name="T58" fmla="*/ 29 w 429"/>
                <a:gd name="T59" fmla="*/ 419 h 611"/>
                <a:gd name="T60" fmla="*/ 16 w 429"/>
                <a:gd name="T61" fmla="*/ 428 h 611"/>
                <a:gd name="T62" fmla="*/ 12 w 429"/>
                <a:gd name="T63" fmla="*/ 443 h 611"/>
                <a:gd name="T64" fmla="*/ 13 w 429"/>
                <a:gd name="T65" fmla="*/ 469 h 611"/>
                <a:gd name="T66" fmla="*/ 2 w 429"/>
                <a:gd name="T67" fmla="*/ 507 h 611"/>
                <a:gd name="T68" fmla="*/ 6 w 429"/>
                <a:gd name="T69" fmla="*/ 528 h 611"/>
                <a:gd name="T70" fmla="*/ 11 w 429"/>
                <a:gd name="T71" fmla="*/ 555 h 611"/>
                <a:gd name="T72" fmla="*/ 11 w 429"/>
                <a:gd name="T73" fmla="*/ 574 h 611"/>
                <a:gd name="T74" fmla="*/ 32 w 429"/>
                <a:gd name="T75" fmla="*/ 606 h 611"/>
                <a:gd name="T76" fmla="*/ 77 w 429"/>
                <a:gd name="T77" fmla="*/ 601 h 611"/>
                <a:gd name="T78" fmla="*/ 128 w 429"/>
                <a:gd name="T79" fmla="*/ 557 h 611"/>
                <a:gd name="T80" fmla="*/ 148 w 429"/>
                <a:gd name="T81" fmla="*/ 570 h 611"/>
                <a:gd name="T82" fmla="*/ 151 w 429"/>
                <a:gd name="T83" fmla="*/ 532 h 611"/>
                <a:gd name="T84" fmla="*/ 165 w 429"/>
                <a:gd name="T85" fmla="*/ 515 h 611"/>
                <a:gd name="T86" fmla="*/ 167 w 429"/>
                <a:gd name="T87" fmla="*/ 473 h 611"/>
                <a:gd name="T88" fmla="*/ 151 w 429"/>
                <a:gd name="T89" fmla="*/ 405 h 611"/>
                <a:gd name="T90" fmla="*/ 154 w 429"/>
                <a:gd name="T91" fmla="*/ 359 h 611"/>
                <a:gd name="T92" fmla="*/ 191 w 429"/>
                <a:gd name="T93" fmla="*/ 291 h 611"/>
                <a:gd name="T94" fmla="*/ 205 w 429"/>
                <a:gd name="T95" fmla="*/ 235 h 611"/>
                <a:gd name="T96" fmla="*/ 220 w 429"/>
                <a:gd name="T97" fmla="*/ 183 h 611"/>
                <a:gd name="T98" fmla="*/ 243 w 429"/>
                <a:gd name="T99" fmla="*/ 138 h 611"/>
                <a:gd name="T100" fmla="*/ 271 w 429"/>
                <a:gd name="T101" fmla="*/ 136 h 611"/>
                <a:gd name="T102" fmla="*/ 283 w 429"/>
                <a:gd name="T103" fmla="*/ 109 h 611"/>
                <a:gd name="T104" fmla="*/ 325 w 429"/>
                <a:gd name="T105" fmla="*/ 122 h 611"/>
                <a:gd name="T106" fmla="*/ 349 w 429"/>
                <a:gd name="T107" fmla="*/ 112 h 611"/>
                <a:gd name="T108" fmla="*/ 357 w 429"/>
                <a:gd name="T109" fmla="*/ 64 h 611"/>
                <a:gd name="T110" fmla="*/ 386 w 429"/>
                <a:gd name="T111" fmla="*/ 49 h 611"/>
                <a:gd name="T112" fmla="*/ 408 w 429"/>
                <a:gd name="T113" fmla="*/ 69 h 611"/>
                <a:gd name="T114" fmla="*/ 420 w 429"/>
                <a:gd name="T115" fmla="*/ 63 h 6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29" h="611">
                  <a:moveTo>
                    <a:pt x="429" y="54"/>
                  </a:moveTo>
                  <a:cubicBezTo>
                    <a:pt x="429" y="53"/>
                    <a:pt x="428" y="52"/>
                    <a:pt x="428" y="51"/>
                  </a:cubicBezTo>
                  <a:cubicBezTo>
                    <a:pt x="428" y="50"/>
                    <a:pt x="427" y="49"/>
                    <a:pt x="427" y="48"/>
                  </a:cubicBezTo>
                  <a:cubicBezTo>
                    <a:pt x="426" y="47"/>
                    <a:pt x="426" y="47"/>
                    <a:pt x="426" y="47"/>
                  </a:cubicBezTo>
                  <a:cubicBezTo>
                    <a:pt x="427" y="46"/>
                    <a:pt x="427" y="46"/>
                    <a:pt x="427" y="46"/>
                  </a:cubicBezTo>
                  <a:cubicBezTo>
                    <a:pt x="427" y="46"/>
                    <a:pt x="427" y="45"/>
                    <a:pt x="428" y="45"/>
                  </a:cubicBezTo>
                  <a:cubicBezTo>
                    <a:pt x="427" y="44"/>
                    <a:pt x="427" y="44"/>
                    <a:pt x="426" y="44"/>
                  </a:cubicBezTo>
                  <a:cubicBezTo>
                    <a:pt x="424" y="45"/>
                    <a:pt x="420" y="50"/>
                    <a:pt x="420" y="50"/>
                  </a:cubicBezTo>
                  <a:cubicBezTo>
                    <a:pt x="419" y="42"/>
                    <a:pt x="419" y="42"/>
                    <a:pt x="419" y="42"/>
                  </a:cubicBezTo>
                  <a:cubicBezTo>
                    <a:pt x="413" y="45"/>
                    <a:pt x="413" y="45"/>
                    <a:pt x="413" y="45"/>
                  </a:cubicBezTo>
                  <a:cubicBezTo>
                    <a:pt x="406" y="43"/>
                    <a:pt x="406" y="43"/>
                    <a:pt x="406" y="43"/>
                  </a:cubicBezTo>
                  <a:cubicBezTo>
                    <a:pt x="406" y="43"/>
                    <a:pt x="404" y="40"/>
                    <a:pt x="402" y="41"/>
                  </a:cubicBezTo>
                  <a:cubicBezTo>
                    <a:pt x="399" y="41"/>
                    <a:pt x="395" y="41"/>
                    <a:pt x="395" y="41"/>
                  </a:cubicBezTo>
                  <a:cubicBezTo>
                    <a:pt x="395" y="41"/>
                    <a:pt x="391" y="38"/>
                    <a:pt x="394" y="38"/>
                  </a:cubicBezTo>
                  <a:cubicBezTo>
                    <a:pt x="396" y="38"/>
                    <a:pt x="401" y="38"/>
                    <a:pt x="403" y="38"/>
                  </a:cubicBezTo>
                  <a:cubicBezTo>
                    <a:pt x="405" y="38"/>
                    <a:pt x="417" y="34"/>
                    <a:pt x="417" y="34"/>
                  </a:cubicBezTo>
                  <a:cubicBezTo>
                    <a:pt x="418" y="29"/>
                    <a:pt x="418" y="29"/>
                    <a:pt x="418" y="29"/>
                  </a:cubicBezTo>
                  <a:cubicBezTo>
                    <a:pt x="424" y="24"/>
                    <a:pt x="424" y="24"/>
                    <a:pt x="424" y="24"/>
                  </a:cubicBezTo>
                  <a:cubicBezTo>
                    <a:pt x="414" y="17"/>
                    <a:pt x="414" y="17"/>
                    <a:pt x="414" y="17"/>
                  </a:cubicBezTo>
                  <a:cubicBezTo>
                    <a:pt x="410" y="10"/>
                    <a:pt x="410" y="10"/>
                    <a:pt x="410" y="10"/>
                  </a:cubicBezTo>
                  <a:cubicBezTo>
                    <a:pt x="410" y="10"/>
                    <a:pt x="410" y="8"/>
                    <a:pt x="407" y="8"/>
                  </a:cubicBezTo>
                  <a:cubicBezTo>
                    <a:pt x="405" y="8"/>
                    <a:pt x="399" y="11"/>
                    <a:pt x="399" y="11"/>
                  </a:cubicBezTo>
                  <a:cubicBezTo>
                    <a:pt x="394" y="8"/>
                    <a:pt x="394" y="8"/>
                    <a:pt x="394" y="8"/>
                  </a:cubicBezTo>
                  <a:cubicBezTo>
                    <a:pt x="387" y="9"/>
                    <a:pt x="387" y="9"/>
                    <a:pt x="387" y="9"/>
                  </a:cubicBezTo>
                  <a:cubicBezTo>
                    <a:pt x="377" y="6"/>
                    <a:pt x="377" y="6"/>
                    <a:pt x="377" y="6"/>
                  </a:cubicBezTo>
                  <a:cubicBezTo>
                    <a:pt x="376" y="8"/>
                    <a:pt x="376" y="8"/>
                    <a:pt x="376" y="8"/>
                  </a:cubicBezTo>
                  <a:cubicBezTo>
                    <a:pt x="376" y="8"/>
                    <a:pt x="373" y="7"/>
                    <a:pt x="373" y="5"/>
                  </a:cubicBezTo>
                  <a:cubicBezTo>
                    <a:pt x="373" y="4"/>
                    <a:pt x="373" y="2"/>
                    <a:pt x="373" y="2"/>
                  </a:cubicBezTo>
                  <a:cubicBezTo>
                    <a:pt x="369" y="3"/>
                    <a:pt x="369" y="3"/>
                    <a:pt x="369" y="3"/>
                  </a:cubicBezTo>
                  <a:cubicBezTo>
                    <a:pt x="367" y="4"/>
                    <a:pt x="367" y="4"/>
                    <a:pt x="367" y="4"/>
                  </a:cubicBezTo>
                  <a:cubicBezTo>
                    <a:pt x="362" y="0"/>
                    <a:pt x="362" y="0"/>
                    <a:pt x="362" y="0"/>
                  </a:cubicBezTo>
                  <a:cubicBezTo>
                    <a:pt x="360" y="6"/>
                    <a:pt x="360" y="6"/>
                    <a:pt x="360" y="6"/>
                  </a:cubicBezTo>
                  <a:cubicBezTo>
                    <a:pt x="363" y="11"/>
                    <a:pt x="363" y="11"/>
                    <a:pt x="363" y="11"/>
                  </a:cubicBezTo>
                  <a:cubicBezTo>
                    <a:pt x="360" y="17"/>
                    <a:pt x="360" y="17"/>
                    <a:pt x="360" y="17"/>
                  </a:cubicBezTo>
                  <a:cubicBezTo>
                    <a:pt x="362" y="22"/>
                    <a:pt x="362" y="22"/>
                    <a:pt x="362" y="22"/>
                  </a:cubicBezTo>
                  <a:cubicBezTo>
                    <a:pt x="362" y="28"/>
                    <a:pt x="362" y="28"/>
                    <a:pt x="362" y="28"/>
                  </a:cubicBezTo>
                  <a:cubicBezTo>
                    <a:pt x="359" y="34"/>
                    <a:pt x="359" y="34"/>
                    <a:pt x="359" y="34"/>
                  </a:cubicBezTo>
                  <a:cubicBezTo>
                    <a:pt x="354" y="30"/>
                    <a:pt x="354" y="30"/>
                    <a:pt x="354" y="30"/>
                  </a:cubicBezTo>
                  <a:cubicBezTo>
                    <a:pt x="355" y="24"/>
                    <a:pt x="355" y="24"/>
                    <a:pt x="355" y="24"/>
                  </a:cubicBezTo>
                  <a:cubicBezTo>
                    <a:pt x="357" y="18"/>
                    <a:pt x="357" y="18"/>
                    <a:pt x="357" y="18"/>
                  </a:cubicBezTo>
                  <a:cubicBezTo>
                    <a:pt x="354" y="11"/>
                    <a:pt x="354" y="11"/>
                    <a:pt x="354" y="11"/>
                  </a:cubicBezTo>
                  <a:cubicBezTo>
                    <a:pt x="347" y="17"/>
                    <a:pt x="347" y="17"/>
                    <a:pt x="347" y="17"/>
                  </a:cubicBezTo>
                  <a:cubicBezTo>
                    <a:pt x="348" y="25"/>
                    <a:pt x="348" y="25"/>
                    <a:pt x="348" y="25"/>
                  </a:cubicBezTo>
                  <a:cubicBezTo>
                    <a:pt x="345" y="30"/>
                    <a:pt x="345" y="30"/>
                    <a:pt x="345" y="30"/>
                  </a:cubicBezTo>
                  <a:cubicBezTo>
                    <a:pt x="345" y="37"/>
                    <a:pt x="345" y="37"/>
                    <a:pt x="345" y="37"/>
                  </a:cubicBezTo>
                  <a:cubicBezTo>
                    <a:pt x="343" y="43"/>
                    <a:pt x="343" y="43"/>
                    <a:pt x="343" y="43"/>
                  </a:cubicBezTo>
                  <a:cubicBezTo>
                    <a:pt x="342" y="51"/>
                    <a:pt x="342" y="51"/>
                    <a:pt x="342" y="51"/>
                  </a:cubicBezTo>
                  <a:cubicBezTo>
                    <a:pt x="342" y="51"/>
                    <a:pt x="342" y="52"/>
                    <a:pt x="340" y="52"/>
                  </a:cubicBezTo>
                  <a:cubicBezTo>
                    <a:pt x="339" y="53"/>
                    <a:pt x="336" y="52"/>
                    <a:pt x="336" y="52"/>
                  </a:cubicBezTo>
                  <a:cubicBezTo>
                    <a:pt x="336" y="41"/>
                    <a:pt x="336" y="41"/>
                    <a:pt x="336" y="41"/>
                  </a:cubicBezTo>
                  <a:cubicBezTo>
                    <a:pt x="337" y="35"/>
                    <a:pt x="337" y="35"/>
                    <a:pt x="337" y="35"/>
                  </a:cubicBezTo>
                  <a:cubicBezTo>
                    <a:pt x="339" y="30"/>
                    <a:pt x="339" y="30"/>
                    <a:pt x="339" y="30"/>
                  </a:cubicBezTo>
                  <a:cubicBezTo>
                    <a:pt x="343" y="24"/>
                    <a:pt x="343" y="24"/>
                    <a:pt x="343" y="24"/>
                  </a:cubicBezTo>
                  <a:cubicBezTo>
                    <a:pt x="343" y="24"/>
                    <a:pt x="343" y="20"/>
                    <a:pt x="342" y="20"/>
                  </a:cubicBezTo>
                  <a:cubicBezTo>
                    <a:pt x="342" y="19"/>
                    <a:pt x="341" y="18"/>
                    <a:pt x="341" y="18"/>
                  </a:cubicBezTo>
                  <a:cubicBezTo>
                    <a:pt x="341" y="18"/>
                    <a:pt x="345" y="15"/>
                    <a:pt x="345" y="15"/>
                  </a:cubicBezTo>
                  <a:cubicBezTo>
                    <a:pt x="345" y="15"/>
                    <a:pt x="344" y="12"/>
                    <a:pt x="342" y="11"/>
                  </a:cubicBezTo>
                  <a:cubicBezTo>
                    <a:pt x="340" y="9"/>
                    <a:pt x="339" y="8"/>
                    <a:pt x="338" y="9"/>
                  </a:cubicBezTo>
                  <a:cubicBezTo>
                    <a:pt x="336" y="10"/>
                    <a:pt x="332" y="11"/>
                    <a:pt x="332" y="12"/>
                  </a:cubicBezTo>
                  <a:cubicBezTo>
                    <a:pt x="332" y="12"/>
                    <a:pt x="332" y="14"/>
                    <a:pt x="333" y="15"/>
                  </a:cubicBezTo>
                  <a:cubicBezTo>
                    <a:pt x="334" y="16"/>
                    <a:pt x="335" y="16"/>
                    <a:pt x="335" y="16"/>
                  </a:cubicBezTo>
                  <a:cubicBezTo>
                    <a:pt x="335" y="17"/>
                    <a:pt x="336" y="19"/>
                    <a:pt x="335" y="20"/>
                  </a:cubicBezTo>
                  <a:cubicBezTo>
                    <a:pt x="335" y="21"/>
                    <a:pt x="335" y="23"/>
                    <a:pt x="333" y="22"/>
                  </a:cubicBezTo>
                  <a:cubicBezTo>
                    <a:pt x="331" y="21"/>
                    <a:pt x="327" y="19"/>
                    <a:pt x="326" y="19"/>
                  </a:cubicBezTo>
                  <a:cubicBezTo>
                    <a:pt x="326" y="18"/>
                    <a:pt x="326" y="15"/>
                    <a:pt x="325" y="18"/>
                  </a:cubicBezTo>
                  <a:cubicBezTo>
                    <a:pt x="323" y="21"/>
                    <a:pt x="323" y="22"/>
                    <a:pt x="323" y="23"/>
                  </a:cubicBezTo>
                  <a:cubicBezTo>
                    <a:pt x="324" y="25"/>
                    <a:pt x="325" y="25"/>
                    <a:pt x="325" y="25"/>
                  </a:cubicBezTo>
                  <a:cubicBezTo>
                    <a:pt x="325" y="26"/>
                    <a:pt x="322" y="27"/>
                    <a:pt x="322" y="27"/>
                  </a:cubicBezTo>
                  <a:cubicBezTo>
                    <a:pt x="322" y="28"/>
                    <a:pt x="321" y="29"/>
                    <a:pt x="323" y="30"/>
                  </a:cubicBezTo>
                  <a:cubicBezTo>
                    <a:pt x="324" y="31"/>
                    <a:pt x="326" y="32"/>
                    <a:pt x="326" y="32"/>
                  </a:cubicBezTo>
                  <a:cubicBezTo>
                    <a:pt x="326" y="32"/>
                    <a:pt x="327" y="35"/>
                    <a:pt x="327" y="35"/>
                  </a:cubicBezTo>
                  <a:cubicBezTo>
                    <a:pt x="327" y="35"/>
                    <a:pt x="322" y="34"/>
                    <a:pt x="322" y="35"/>
                  </a:cubicBezTo>
                  <a:cubicBezTo>
                    <a:pt x="322" y="36"/>
                    <a:pt x="322" y="38"/>
                    <a:pt x="322" y="39"/>
                  </a:cubicBezTo>
                  <a:cubicBezTo>
                    <a:pt x="322" y="39"/>
                    <a:pt x="322" y="41"/>
                    <a:pt x="322" y="41"/>
                  </a:cubicBezTo>
                  <a:cubicBezTo>
                    <a:pt x="322" y="42"/>
                    <a:pt x="318" y="42"/>
                    <a:pt x="317" y="43"/>
                  </a:cubicBezTo>
                  <a:cubicBezTo>
                    <a:pt x="316" y="43"/>
                    <a:pt x="316" y="46"/>
                    <a:pt x="315" y="48"/>
                  </a:cubicBezTo>
                  <a:cubicBezTo>
                    <a:pt x="315" y="49"/>
                    <a:pt x="315" y="50"/>
                    <a:pt x="314" y="51"/>
                  </a:cubicBezTo>
                  <a:cubicBezTo>
                    <a:pt x="314" y="52"/>
                    <a:pt x="313" y="54"/>
                    <a:pt x="313" y="54"/>
                  </a:cubicBezTo>
                  <a:cubicBezTo>
                    <a:pt x="313" y="54"/>
                    <a:pt x="313" y="54"/>
                    <a:pt x="311" y="54"/>
                  </a:cubicBezTo>
                  <a:cubicBezTo>
                    <a:pt x="310" y="54"/>
                    <a:pt x="305" y="50"/>
                    <a:pt x="303" y="51"/>
                  </a:cubicBezTo>
                  <a:cubicBezTo>
                    <a:pt x="302" y="51"/>
                    <a:pt x="300" y="52"/>
                    <a:pt x="300" y="53"/>
                  </a:cubicBezTo>
                  <a:cubicBezTo>
                    <a:pt x="300" y="54"/>
                    <a:pt x="303" y="56"/>
                    <a:pt x="303" y="56"/>
                  </a:cubicBezTo>
                  <a:cubicBezTo>
                    <a:pt x="304" y="56"/>
                    <a:pt x="308" y="57"/>
                    <a:pt x="308" y="58"/>
                  </a:cubicBezTo>
                  <a:cubicBezTo>
                    <a:pt x="308" y="59"/>
                    <a:pt x="308" y="64"/>
                    <a:pt x="308" y="64"/>
                  </a:cubicBezTo>
                  <a:cubicBezTo>
                    <a:pt x="308" y="64"/>
                    <a:pt x="312" y="71"/>
                    <a:pt x="306" y="65"/>
                  </a:cubicBezTo>
                  <a:cubicBezTo>
                    <a:pt x="300" y="59"/>
                    <a:pt x="300" y="58"/>
                    <a:pt x="299" y="58"/>
                  </a:cubicBezTo>
                  <a:cubicBezTo>
                    <a:pt x="298" y="58"/>
                    <a:pt x="292" y="56"/>
                    <a:pt x="292" y="56"/>
                  </a:cubicBezTo>
                  <a:cubicBezTo>
                    <a:pt x="292" y="56"/>
                    <a:pt x="291" y="54"/>
                    <a:pt x="291" y="56"/>
                  </a:cubicBezTo>
                  <a:cubicBezTo>
                    <a:pt x="290" y="58"/>
                    <a:pt x="292" y="61"/>
                    <a:pt x="292" y="61"/>
                  </a:cubicBezTo>
                  <a:cubicBezTo>
                    <a:pt x="291" y="61"/>
                    <a:pt x="291" y="61"/>
                    <a:pt x="291" y="61"/>
                  </a:cubicBezTo>
                  <a:cubicBezTo>
                    <a:pt x="291" y="61"/>
                    <a:pt x="289" y="59"/>
                    <a:pt x="288" y="58"/>
                  </a:cubicBezTo>
                  <a:cubicBezTo>
                    <a:pt x="287" y="57"/>
                    <a:pt x="284" y="58"/>
                    <a:pt x="284" y="58"/>
                  </a:cubicBezTo>
                  <a:cubicBezTo>
                    <a:pt x="284" y="58"/>
                    <a:pt x="283" y="60"/>
                    <a:pt x="282" y="61"/>
                  </a:cubicBezTo>
                  <a:cubicBezTo>
                    <a:pt x="281" y="62"/>
                    <a:pt x="278" y="59"/>
                    <a:pt x="281" y="62"/>
                  </a:cubicBezTo>
                  <a:cubicBezTo>
                    <a:pt x="283" y="66"/>
                    <a:pt x="285" y="66"/>
                    <a:pt x="286" y="67"/>
                  </a:cubicBezTo>
                  <a:cubicBezTo>
                    <a:pt x="287" y="68"/>
                    <a:pt x="290" y="68"/>
                    <a:pt x="291" y="69"/>
                  </a:cubicBezTo>
                  <a:cubicBezTo>
                    <a:pt x="291" y="70"/>
                    <a:pt x="292" y="73"/>
                    <a:pt x="292" y="73"/>
                  </a:cubicBezTo>
                  <a:cubicBezTo>
                    <a:pt x="292" y="73"/>
                    <a:pt x="294" y="76"/>
                    <a:pt x="290" y="73"/>
                  </a:cubicBezTo>
                  <a:cubicBezTo>
                    <a:pt x="286" y="71"/>
                    <a:pt x="285" y="70"/>
                    <a:pt x="284" y="70"/>
                  </a:cubicBezTo>
                  <a:cubicBezTo>
                    <a:pt x="283" y="70"/>
                    <a:pt x="282" y="71"/>
                    <a:pt x="282" y="71"/>
                  </a:cubicBezTo>
                  <a:cubicBezTo>
                    <a:pt x="282" y="71"/>
                    <a:pt x="277" y="70"/>
                    <a:pt x="277" y="68"/>
                  </a:cubicBezTo>
                  <a:cubicBezTo>
                    <a:pt x="276" y="66"/>
                    <a:pt x="278" y="62"/>
                    <a:pt x="274" y="62"/>
                  </a:cubicBezTo>
                  <a:cubicBezTo>
                    <a:pt x="271" y="63"/>
                    <a:pt x="269" y="64"/>
                    <a:pt x="269" y="65"/>
                  </a:cubicBezTo>
                  <a:cubicBezTo>
                    <a:pt x="269" y="66"/>
                    <a:pt x="267" y="66"/>
                    <a:pt x="270" y="69"/>
                  </a:cubicBezTo>
                  <a:cubicBezTo>
                    <a:pt x="272" y="72"/>
                    <a:pt x="274" y="73"/>
                    <a:pt x="274" y="73"/>
                  </a:cubicBezTo>
                  <a:cubicBezTo>
                    <a:pt x="275" y="73"/>
                    <a:pt x="279" y="73"/>
                    <a:pt x="277" y="74"/>
                  </a:cubicBezTo>
                  <a:cubicBezTo>
                    <a:pt x="275" y="76"/>
                    <a:pt x="272" y="76"/>
                    <a:pt x="271" y="76"/>
                  </a:cubicBezTo>
                  <a:cubicBezTo>
                    <a:pt x="271" y="76"/>
                    <a:pt x="272" y="75"/>
                    <a:pt x="270" y="75"/>
                  </a:cubicBezTo>
                  <a:cubicBezTo>
                    <a:pt x="269" y="76"/>
                    <a:pt x="265" y="80"/>
                    <a:pt x="265" y="80"/>
                  </a:cubicBezTo>
                  <a:cubicBezTo>
                    <a:pt x="265" y="80"/>
                    <a:pt x="264" y="79"/>
                    <a:pt x="264" y="78"/>
                  </a:cubicBezTo>
                  <a:cubicBezTo>
                    <a:pt x="264" y="77"/>
                    <a:pt x="267" y="76"/>
                    <a:pt x="267" y="74"/>
                  </a:cubicBezTo>
                  <a:cubicBezTo>
                    <a:pt x="268" y="72"/>
                    <a:pt x="265" y="67"/>
                    <a:pt x="265" y="67"/>
                  </a:cubicBezTo>
                  <a:cubicBezTo>
                    <a:pt x="265" y="67"/>
                    <a:pt x="263" y="65"/>
                    <a:pt x="262" y="65"/>
                  </a:cubicBezTo>
                  <a:cubicBezTo>
                    <a:pt x="261" y="64"/>
                    <a:pt x="259" y="63"/>
                    <a:pt x="258" y="63"/>
                  </a:cubicBezTo>
                  <a:cubicBezTo>
                    <a:pt x="257" y="64"/>
                    <a:pt x="256" y="67"/>
                    <a:pt x="258" y="68"/>
                  </a:cubicBezTo>
                  <a:cubicBezTo>
                    <a:pt x="259" y="70"/>
                    <a:pt x="261" y="72"/>
                    <a:pt x="260" y="73"/>
                  </a:cubicBezTo>
                  <a:cubicBezTo>
                    <a:pt x="259" y="73"/>
                    <a:pt x="258" y="74"/>
                    <a:pt x="257" y="73"/>
                  </a:cubicBezTo>
                  <a:cubicBezTo>
                    <a:pt x="256" y="73"/>
                    <a:pt x="254" y="71"/>
                    <a:pt x="252" y="72"/>
                  </a:cubicBezTo>
                  <a:cubicBezTo>
                    <a:pt x="250" y="73"/>
                    <a:pt x="247" y="78"/>
                    <a:pt x="247" y="78"/>
                  </a:cubicBezTo>
                  <a:cubicBezTo>
                    <a:pt x="247" y="78"/>
                    <a:pt x="250" y="83"/>
                    <a:pt x="250" y="83"/>
                  </a:cubicBezTo>
                  <a:cubicBezTo>
                    <a:pt x="251" y="84"/>
                    <a:pt x="252" y="85"/>
                    <a:pt x="252" y="87"/>
                  </a:cubicBezTo>
                  <a:cubicBezTo>
                    <a:pt x="251" y="88"/>
                    <a:pt x="252" y="86"/>
                    <a:pt x="250" y="87"/>
                  </a:cubicBezTo>
                  <a:cubicBezTo>
                    <a:pt x="248" y="88"/>
                    <a:pt x="247" y="88"/>
                    <a:pt x="246" y="89"/>
                  </a:cubicBezTo>
                  <a:cubicBezTo>
                    <a:pt x="244" y="89"/>
                    <a:pt x="240" y="93"/>
                    <a:pt x="240" y="93"/>
                  </a:cubicBezTo>
                  <a:cubicBezTo>
                    <a:pt x="242" y="96"/>
                    <a:pt x="242" y="96"/>
                    <a:pt x="242" y="96"/>
                  </a:cubicBezTo>
                  <a:cubicBezTo>
                    <a:pt x="242" y="96"/>
                    <a:pt x="236" y="99"/>
                    <a:pt x="235" y="99"/>
                  </a:cubicBezTo>
                  <a:cubicBezTo>
                    <a:pt x="233" y="100"/>
                    <a:pt x="237" y="99"/>
                    <a:pt x="233" y="100"/>
                  </a:cubicBezTo>
                  <a:cubicBezTo>
                    <a:pt x="229" y="101"/>
                    <a:pt x="227" y="105"/>
                    <a:pt x="227" y="106"/>
                  </a:cubicBezTo>
                  <a:cubicBezTo>
                    <a:pt x="226" y="107"/>
                    <a:pt x="223" y="107"/>
                    <a:pt x="223" y="109"/>
                  </a:cubicBezTo>
                  <a:cubicBezTo>
                    <a:pt x="223" y="111"/>
                    <a:pt x="224" y="114"/>
                    <a:pt x="223" y="115"/>
                  </a:cubicBezTo>
                  <a:cubicBezTo>
                    <a:pt x="223" y="116"/>
                    <a:pt x="223" y="116"/>
                    <a:pt x="223" y="117"/>
                  </a:cubicBezTo>
                  <a:cubicBezTo>
                    <a:pt x="223" y="119"/>
                    <a:pt x="222" y="120"/>
                    <a:pt x="225" y="120"/>
                  </a:cubicBezTo>
                  <a:cubicBezTo>
                    <a:pt x="227" y="120"/>
                    <a:pt x="230" y="119"/>
                    <a:pt x="231" y="118"/>
                  </a:cubicBezTo>
                  <a:cubicBezTo>
                    <a:pt x="231" y="117"/>
                    <a:pt x="232" y="114"/>
                    <a:pt x="233" y="115"/>
                  </a:cubicBezTo>
                  <a:cubicBezTo>
                    <a:pt x="234" y="117"/>
                    <a:pt x="234" y="120"/>
                    <a:pt x="234" y="120"/>
                  </a:cubicBezTo>
                  <a:cubicBezTo>
                    <a:pt x="234" y="120"/>
                    <a:pt x="234" y="123"/>
                    <a:pt x="234" y="124"/>
                  </a:cubicBezTo>
                  <a:cubicBezTo>
                    <a:pt x="234" y="125"/>
                    <a:pt x="239" y="123"/>
                    <a:pt x="233" y="126"/>
                  </a:cubicBezTo>
                  <a:cubicBezTo>
                    <a:pt x="228" y="129"/>
                    <a:pt x="226" y="129"/>
                    <a:pt x="226" y="130"/>
                  </a:cubicBezTo>
                  <a:cubicBezTo>
                    <a:pt x="226" y="131"/>
                    <a:pt x="229" y="136"/>
                    <a:pt x="225" y="134"/>
                  </a:cubicBezTo>
                  <a:cubicBezTo>
                    <a:pt x="221" y="133"/>
                    <a:pt x="222" y="134"/>
                    <a:pt x="221" y="133"/>
                  </a:cubicBezTo>
                  <a:cubicBezTo>
                    <a:pt x="220" y="132"/>
                    <a:pt x="222" y="138"/>
                    <a:pt x="217" y="130"/>
                  </a:cubicBezTo>
                  <a:cubicBezTo>
                    <a:pt x="213" y="123"/>
                    <a:pt x="213" y="124"/>
                    <a:pt x="212" y="122"/>
                  </a:cubicBezTo>
                  <a:cubicBezTo>
                    <a:pt x="212" y="121"/>
                    <a:pt x="212" y="115"/>
                    <a:pt x="212" y="115"/>
                  </a:cubicBezTo>
                  <a:cubicBezTo>
                    <a:pt x="212" y="115"/>
                    <a:pt x="211" y="109"/>
                    <a:pt x="208" y="112"/>
                  </a:cubicBezTo>
                  <a:cubicBezTo>
                    <a:pt x="206" y="114"/>
                    <a:pt x="205" y="118"/>
                    <a:pt x="205" y="118"/>
                  </a:cubicBezTo>
                  <a:cubicBezTo>
                    <a:pt x="205" y="118"/>
                    <a:pt x="201" y="122"/>
                    <a:pt x="201" y="123"/>
                  </a:cubicBezTo>
                  <a:cubicBezTo>
                    <a:pt x="200" y="123"/>
                    <a:pt x="198" y="123"/>
                    <a:pt x="196" y="125"/>
                  </a:cubicBezTo>
                  <a:cubicBezTo>
                    <a:pt x="194" y="127"/>
                    <a:pt x="189" y="135"/>
                    <a:pt x="189" y="135"/>
                  </a:cubicBezTo>
                  <a:cubicBezTo>
                    <a:pt x="189" y="135"/>
                    <a:pt x="185" y="141"/>
                    <a:pt x="186" y="142"/>
                  </a:cubicBezTo>
                  <a:cubicBezTo>
                    <a:pt x="187" y="144"/>
                    <a:pt x="189" y="146"/>
                    <a:pt x="189" y="146"/>
                  </a:cubicBezTo>
                  <a:cubicBezTo>
                    <a:pt x="189" y="146"/>
                    <a:pt x="190" y="145"/>
                    <a:pt x="190" y="148"/>
                  </a:cubicBezTo>
                  <a:cubicBezTo>
                    <a:pt x="190" y="150"/>
                    <a:pt x="194" y="151"/>
                    <a:pt x="194" y="151"/>
                  </a:cubicBezTo>
                  <a:cubicBezTo>
                    <a:pt x="194" y="151"/>
                    <a:pt x="196" y="152"/>
                    <a:pt x="194" y="153"/>
                  </a:cubicBezTo>
                  <a:cubicBezTo>
                    <a:pt x="192" y="155"/>
                    <a:pt x="185" y="156"/>
                    <a:pt x="185" y="156"/>
                  </a:cubicBezTo>
                  <a:cubicBezTo>
                    <a:pt x="179" y="156"/>
                    <a:pt x="179" y="156"/>
                    <a:pt x="179" y="156"/>
                  </a:cubicBezTo>
                  <a:cubicBezTo>
                    <a:pt x="179" y="156"/>
                    <a:pt x="176" y="160"/>
                    <a:pt x="175" y="160"/>
                  </a:cubicBezTo>
                  <a:cubicBezTo>
                    <a:pt x="173" y="161"/>
                    <a:pt x="171" y="163"/>
                    <a:pt x="170" y="164"/>
                  </a:cubicBezTo>
                  <a:cubicBezTo>
                    <a:pt x="170" y="166"/>
                    <a:pt x="162" y="172"/>
                    <a:pt x="162" y="172"/>
                  </a:cubicBezTo>
                  <a:cubicBezTo>
                    <a:pt x="162" y="172"/>
                    <a:pt x="163" y="175"/>
                    <a:pt x="163" y="176"/>
                  </a:cubicBezTo>
                  <a:cubicBezTo>
                    <a:pt x="163" y="177"/>
                    <a:pt x="159" y="179"/>
                    <a:pt x="161" y="179"/>
                  </a:cubicBezTo>
                  <a:cubicBezTo>
                    <a:pt x="163" y="180"/>
                    <a:pt x="165" y="181"/>
                    <a:pt x="167" y="178"/>
                  </a:cubicBezTo>
                  <a:cubicBezTo>
                    <a:pt x="168" y="175"/>
                    <a:pt x="169" y="171"/>
                    <a:pt x="169" y="171"/>
                  </a:cubicBezTo>
                  <a:cubicBezTo>
                    <a:pt x="169" y="171"/>
                    <a:pt x="170" y="169"/>
                    <a:pt x="172" y="169"/>
                  </a:cubicBezTo>
                  <a:cubicBezTo>
                    <a:pt x="174" y="169"/>
                    <a:pt x="177" y="167"/>
                    <a:pt x="179" y="167"/>
                  </a:cubicBezTo>
                  <a:cubicBezTo>
                    <a:pt x="181" y="166"/>
                    <a:pt x="184" y="162"/>
                    <a:pt x="185" y="162"/>
                  </a:cubicBezTo>
                  <a:cubicBezTo>
                    <a:pt x="186" y="162"/>
                    <a:pt x="186" y="163"/>
                    <a:pt x="189" y="163"/>
                  </a:cubicBezTo>
                  <a:cubicBezTo>
                    <a:pt x="193" y="162"/>
                    <a:pt x="196" y="162"/>
                    <a:pt x="197" y="161"/>
                  </a:cubicBezTo>
                  <a:cubicBezTo>
                    <a:pt x="198" y="160"/>
                    <a:pt x="205" y="164"/>
                    <a:pt x="205" y="165"/>
                  </a:cubicBezTo>
                  <a:cubicBezTo>
                    <a:pt x="206" y="166"/>
                    <a:pt x="199" y="167"/>
                    <a:pt x="202" y="169"/>
                  </a:cubicBezTo>
                  <a:cubicBezTo>
                    <a:pt x="205" y="170"/>
                    <a:pt x="205" y="171"/>
                    <a:pt x="206" y="171"/>
                  </a:cubicBezTo>
                  <a:cubicBezTo>
                    <a:pt x="207" y="171"/>
                    <a:pt x="208" y="171"/>
                    <a:pt x="211" y="169"/>
                  </a:cubicBezTo>
                  <a:cubicBezTo>
                    <a:pt x="213" y="168"/>
                    <a:pt x="209" y="165"/>
                    <a:pt x="214" y="167"/>
                  </a:cubicBezTo>
                  <a:cubicBezTo>
                    <a:pt x="219" y="169"/>
                    <a:pt x="218" y="170"/>
                    <a:pt x="218" y="170"/>
                  </a:cubicBezTo>
                  <a:cubicBezTo>
                    <a:pt x="218" y="172"/>
                    <a:pt x="218" y="172"/>
                    <a:pt x="218" y="172"/>
                  </a:cubicBezTo>
                  <a:cubicBezTo>
                    <a:pt x="214" y="173"/>
                    <a:pt x="214" y="173"/>
                    <a:pt x="214" y="173"/>
                  </a:cubicBezTo>
                  <a:cubicBezTo>
                    <a:pt x="209" y="172"/>
                    <a:pt x="209" y="172"/>
                    <a:pt x="209" y="172"/>
                  </a:cubicBezTo>
                  <a:cubicBezTo>
                    <a:pt x="206" y="173"/>
                    <a:pt x="206" y="173"/>
                    <a:pt x="206" y="173"/>
                  </a:cubicBezTo>
                  <a:cubicBezTo>
                    <a:pt x="206" y="173"/>
                    <a:pt x="205" y="174"/>
                    <a:pt x="205" y="174"/>
                  </a:cubicBezTo>
                  <a:cubicBezTo>
                    <a:pt x="204" y="174"/>
                    <a:pt x="197" y="175"/>
                    <a:pt x="197" y="175"/>
                  </a:cubicBezTo>
                  <a:cubicBezTo>
                    <a:pt x="194" y="180"/>
                    <a:pt x="194" y="180"/>
                    <a:pt x="194" y="180"/>
                  </a:cubicBezTo>
                  <a:cubicBezTo>
                    <a:pt x="194" y="180"/>
                    <a:pt x="196" y="184"/>
                    <a:pt x="197" y="183"/>
                  </a:cubicBezTo>
                  <a:cubicBezTo>
                    <a:pt x="198" y="183"/>
                    <a:pt x="202" y="182"/>
                    <a:pt x="202" y="182"/>
                  </a:cubicBezTo>
                  <a:cubicBezTo>
                    <a:pt x="203" y="182"/>
                    <a:pt x="204" y="184"/>
                    <a:pt x="203" y="185"/>
                  </a:cubicBezTo>
                  <a:cubicBezTo>
                    <a:pt x="203" y="186"/>
                    <a:pt x="200" y="188"/>
                    <a:pt x="200" y="188"/>
                  </a:cubicBezTo>
                  <a:cubicBezTo>
                    <a:pt x="198" y="191"/>
                    <a:pt x="198" y="191"/>
                    <a:pt x="198" y="191"/>
                  </a:cubicBezTo>
                  <a:cubicBezTo>
                    <a:pt x="198" y="191"/>
                    <a:pt x="201" y="192"/>
                    <a:pt x="202" y="192"/>
                  </a:cubicBezTo>
                  <a:cubicBezTo>
                    <a:pt x="202" y="192"/>
                    <a:pt x="207" y="192"/>
                    <a:pt x="206" y="193"/>
                  </a:cubicBezTo>
                  <a:cubicBezTo>
                    <a:pt x="206" y="193"/>
                    <a:pt x="199" y="194"/>
                    <a:pt x="199" y="194"/>
                  </a:cubicBezTo>
                  <a:cubicBezTo>
                    <a:pt x="199" y="194"/>
                    <a:pt x="193" y="193"/>
                    <a:pt x="193" y="193"/>
                  </a:cubicBezTo>
                  <a:cubicBezTo>
                    <a:pt x="193" y="194"/>
                    <a:pt x="192" y="195"/>
                    <a:pt x="192" y="196"/>
                  </a:cubicBezTo>
                  <a:cubicBezTo>
                    <a:pt x="192" y="196"/>
                    <a:pt x="191" y="198"/>
                    <a:pt x="191" y="198"/>
                  </a:cubicBezTo>
                  <a:cubicBezTo>
                    <a:pt x="190" y="198"/>
                    <a:pt x="188" y="199"/>
                    <a:pt x="188" y="199"/>
                  </a:cubicBezTo>
                  <a:cubicBezTo>
                    <a:pt x="188" y="200"/>
                    <a:pt x="187" y="202"/>
                    <a:pt x="187" y="203"/>
                  </a:cubicBezTo>
                  <a:cubicBezTo>
                    <a:pt x="187" y="204"/>
                    <a:pt x="190" y="206"/>
                    <a:pt x="190" y="206"/>
                  </a:cubicBezTo>
                  <a:cubicBezTo>
                    <a:pt x="189" y="208"/>
                    <a:pt x="189" y="208"/>
                    <a:pt x="189" y="208"/>
                  </a:cubicBezTo>
                  <a:cubicBezTo>
                    <a:pt x="186" y="211"/>
                    <a:pt x="186" y="211"/>
                    <a:pt x="186" y="211"/>
                  </a:cubicBezTo>
                  <a:cubicBezTo>
                    <a:pt x="186" y="211"/>
                    <a:pt x="184" y="212"/>
                    <a:pt x="184" y="213"/>
                  </a:cubicBezTo>
                  <a:cubicBezTo>
                    <a:pt x="184" y="213"/>
                    <a:pt x="181" y="215"/>
                    <a:pt x="181" y="215"/>
                  </a:cubicBezTo>
                  <a:cubicBezTo>
                    <a:pt x="175" y="218"/>
                    <a:pt x="175" y="218"/>
                    <a:pt x="175" y="218"/>
                  </a:cubicBezTo>
                  <a:cubicBezTo>
                    <a:pt x="175" y="218"/>
                    <a:pt x="176" y="220"/>
                    <a:pt x="177" y="221"/>
                  </a:cubicBezTo>
                  <a:cubicBezTo>
                    <a:pt x="177" y="221"/>
                    <a:pt x="179" y="223"/>
                    <a:pt x="177" y="224"/>
                  </a:cubicBezTo>
                  <a:cubicBezTo>
                    <a:pt x="176" y="225"/>
                    <a:pt x="174" y="226"/>
                    <a:pt x="173" y="226"/>
                  </a:cubicBezTo>
                  <a:cubicBezTo>
                    <a:pt x="173" y="227"/>
                    <a:pt x="171" y="228"/>
                    <a:pt x="172" y="229"/>
                  </a:cubicBezTo>
                  <a:cubicBezTo>
                    <a:pt x="172" y="231"/>
                    <a:pt x="170" y="233"/>
                    <a:pt x="170" y="234"/>
                  </a:cubicBezTo>
                  <a:cubicBezTo>
                    <a:pt x="170" y="234"/>
                    <a:pt x="168" y="235"/>
                    <a:pt x="169" y="237"/>
                  </a:cubicBezTo>
                  <a:cubicBezTo>
                    <a:pt x="169" y="239"/>
                    <a:pt x="168" y="244"/>
                    <a:pt x="168" y="244"/>
                  </a:cubicBezTo>
                  <a:cubicBezTo>
                    <a:pt x="168" y="244"/>
                    <a:pt x="171" y="248"/>
                    <a:pt x="171" y="248"/>
                  </a:cubicBezTo>
                  <a:cubicBezTo>
                    <a:pt x="172" y="248"/>
                    <a:pt x="175" y="246"/>
                    <a:pt x="177" y="246"/>
                  </a:cubicBezTo>
                  <a:cubicBezTo>
                    <a:pt x="178" y="247"/>
                    <a:pt x="180" y="248"/>
                    <a:pt x="180" y="248"/>
                  </a:cubicBezTo>
                  <a:cubicBezTo>
                    <a:pt x="180" y="248"/>
                    <a:pt x="180" y="252"/>
                    <a:pt x="179" y="253"/>
                  </a:cubicBezTo>
                  <a:cubicBezTo>
                    <a:pt x="178" y="253"/>
                    <a:pt x="173" y="254"/>
                    <a:pt x="173" y="254"/>
                  </a:cubicBezTo>
                  <a:cubicBezTo>
                    <a:pt x="173" y="254"/>
                    <a:pt x="171" y="252"/>
                    <a:pt x="170" y="253"/>
                  </a:cubicBezTo>
                  <a:cubicBezTo>
                    <a:pt x="169" y="253"/>
                    <a:pt x="165" y="257"/>
                    <a:pt x="165" y="257"/>
                  </a:cubicBezTo>
                  <a:cubicBezTo>
                    <a:pt x="165" y="257"/>
                    <a:pt x="165" y="259"/>
                    <a:pt x="164" y="260"/>
                  </a:cubicBezTo>
                  <a:cubicBezTo>
                    <a:pt x="163" y="260"/>
                    <a:pt x="162" y="259"/>
                    <a:pt x="162" y="260"/>
                  </a:cubicBezTo>
                  <a:cubicBezTo>
                    <a:pt x="162" y="261"/>
                    <a:pt x="162" y="264"/>
                    <a:pt x="162" y="265"/>
                  </a:cubicBezTo>
                  <a:cubicBezTo>
                    <a:pt x="162" y="266"/>
                    <a:pt x="162" y="268"/>
                    <a:pt x="162" y="268"/>
                  </a:cubicBezTo>
                  <a:cubicBezTo>
                    <a:pt x="162" y="268"/>
                    <a:pt x="160" y="271"/>
                    <a:pt x="159" y="273"/>
                  </a:cubicBezTo>
                  <a:cubicBezTo>
                    <a:pt x="159" y="275"/>
                    <a:pt x="157" y="279"/>
                    <a:pt x="157" y="279"/>
                  </a:cubicBezTo>
                  <a:cubicBezTo>
                    <a:pt x="158" y="280"/>
                    <a:pt x="159" y="284"/>
                    <a:pt x="159" y="284"/>
                  </a:cubicBezTo>
                  <a:cubicBezTo>
                    <a:pt x="154" y="287"/>
                    <a:pt x="154" y="287"/>
                    <a:pt x="154" y="287"/>
                  </a:cubicBezTo>
                  <a:cubicBezTo>
                    <a:pt x="155" y="291"/>
                    <a:pt x="155" y="291"/>
                    <a:pt x="155" y="291"/>
                  </a:cubicBezTo>
                  <a:cubicBezTo>
                    <a:pt x="155" y="291"/>
                    <a:pt x="156" y="292"/>
                    <a:pt x="156" y="293"/>
                  </a:cubicBezTo>
                  <a:cubicBezTo>
                    <a:pt x="156" y="294"/>
                    <a:pt x="153" y="296"/>
                    <a:pt x="153" y="296"/>
                  </a:cubicBezTo>
                  <a:cubicBezTo>
                    <a:pt x="153" y="296"/>
                    <a:pt x="153" y="300"/>
                    <a:pt x="152" y="301"/>
                  </a:cubicBezTo>
                  <a:cubicBezTo>
                    <a:pt x="152" y="302"/>
                    <a:pt x="148" y="299"/>
                    <a:pt x="148" y="299"/>
                  </a:cubicBezTo>
                  <a:cubicBezTo>
                    <a:pt x="145" y="300"/>
                    <a:pt x="145" y="300"/>
                    <a:pt x="145" y="300"/>
                  </a:cubicBezTo>
                  <a:cubicBezTo>
                    <a:pt x="145" y="303"/>
                    <a:pt x="145" y="303"/>
                    <a:pt x="145" y="303"/>
                  </a:cubicBezTo>
                  <a:cubicBezTo>
                    <a:pt x="143" y="306"/>
                    <a:pt x="143" y="306"/>
                    <a:pt x="143" y="306"/>
                  </a:cubicBezTo>
                  <a:cubicBezTo>
                    <a:pt x="138" y="306"/>
                    <a:pt x="138" y="306"/>
                    <a:pt x="138" y="306"/>
                  </a:cubicBezTo>
                  <a:cubicBezTo>
                    <a:pt x="138" y="306"/>
                    <a:pt x="133" y="309"/>
                    <a:pt x="133" y="310"/>
                  </a:cubicBezTo>
                  <a:cubicBezTo>
                    <a:pt x="133" y="310"/>
                    <a:pt x="132" y="312"/>
                    <a:pt x="133" y="312"/>
                  </a:cubicBezTo>
                  <a:cubicBezTo>
                    <a:pt x="135" y="313"/>
                    <a:pt x="136" y="313"/>
                    <a:pt x="137" y="312"/>
                  </a:cubicBezTo>
                  <a:cubicBezTo>
                    <a:pt x="138" y="312"/>
                    <a:pt x="142" y="310"/>
                    <a:pt x="142" y="310"/>
                  </a:cubicBezTo>
                  <a:cubicBezTo>
                    <a:pt x="143" y="310"/>
                    <a:pt x="146" y="310"/>
                    <a:pt x="144" y="312"/>
                  </a:cubicBezTo>
                  <a:cubicBezTo>
                    <a:pt x="143" y="313"/>
                    <a:pt x="141" y="314"/>
                    <a:pt x="140" y="314"/>
                  </a:cubicBezTo>
                  <a:cubicBezTo>
                    <a:pt x="139" y="315"/>
                    <a:pt x="137" y="315"/>
                    <a:pt x="136" y="317"/>
                  </a:cubicBezTo>
                  <a:cubicBezTo>
                    <a:pt x="136" y="320"/>
                    <a:pt x="136" y="322"/>
                    <a:pt x="136" y="322"/>
                  </a:cubicBezTo>
                  <a:cubicBezTo>
                    <a:pt x="141" y="320"/>
                    <a:pt x="141" y="320"/>
                    <a:pt x="141" y="320"/>
                  </a:cubicBezTo>
                  <a:cubicBezTo>
                    <a:pt x="141" y="320"/>
                    <a:pt x="142" y="320"/>
                    <a:pt x="143" y="322"/>
                  </a:cubicBezTo>
                  <a:cubicBezTo>
                    <a:pt x="144" y="325"/>
                    <a:pt x="141" y="326"/>
                    <a:pt x="140" y="326"/>
                  </a:cubicBezTo>
                  <a:cubicBezTo>
                    <a:pt x="139" y="326"/>
                    <a:pt x="135" y="323"/>
                    <a:pt x="135" y="323"/>
                  </a:cubicBezTo>
                  <a:cubicBezTo>
                    <a:pt x="131" y="325"/>
                    <a:pt x="131" y="325"/>
                    <a:pt x="131" y="325"/>
                  </a:cubicBezTo>
                  <a:cubicBezTo>
                    <a:pt x="131" y="325"/>
                    <a:pt x="131" y="324"/>
                    <a:pt x="128" y="327"/>
                  </a:cubicBezTo>
                  <a:cubicBezTo>
                    <a:pt x="124" y="330"/>
                    <a:pt x="123" y="334"/>
                    <a:pt x="123" y="335"/>
                  </a:cubicBezTo>
                  <a:cubicBezTo>
                    <a:pt x="123" y="336"/>
                    <a:pt x="122" y="338"/>
                    <a:pt x="121" y="339"/>
                  </a:cubicBezTo>
                  <a:cubicBezTo>
                    <a:pt x="119" y="340"/>
                    <a:pt x="116" y="343"/>
                    <a:pt x="116" y="343"/>
                  </a:cubicBezTo>
                  <a:cubicBezTo>
                    <a:pt x="116" y="343"/>
                    <a:pt x="115" y="344"/>
                    <a:pt x="115" y="346"/>
                  </a:cubicBezTo>
                  <a:cubicBezTo>
                    <a:pt x="114" y="348"/>
                    <a:pt x="114" y="348"/>
                    <a:pt x="114" y="348"/>
                  </a:cubicBezTo>
                  <a:cubicBezTo>
                    <a:pt x="117" y="351"/>
                    <a:pt x="117" y="351"/>
                    <a:pt x="117" y="351"/>
                  </a:cubicBezTo>
                  <a:cubicBezTo>
                    <a:pt x="111" y="354"/>
                    <a:pt x="111" y="354"/>
                    <a:pt x="111" y="354"/>
                  </a:cubicBezTo>
                  <a:cubicBezTo>
                    <a:pt x="109" y="356"/>
                    <a:pt x="109" y="356"/>
                    <a:pt x="109" y="356"/>
                  </a:cubicBezTo>
                  <a:cubicBezTo>
                    <a:pt x="109" y="356"/>
                    <a:pt x="104" y="361"/>
                    <a:pt x="108" y="362"/>
                  </a:cubicBezTo>
                  <a:cubicBezTo>
                    <a:pt x="111" y="362"/>
                    <a:pt x="113" y="362"/>
                    <a:pt x="113" y="362"/>
                  </a:cubicBezTo>
                  <a:cubicBezTo>
                    <a:pt x="113" y="362"/>
                    <a:pt x="113" y="367"/>
                    <a:pt x="114" y="367"/>
                  </a:cubicBezTo>
                  <a:cubicBezTo>
                    <a:pt x="115" y="367"/>
                    <a:pt x="122" y="368"/>
                    <a:pt x="122" y="368"/>
                  </a:cubicBezTo>
                  <a:cubicBezTo>
                    <a:pt x="126" y="364"/>
                    <a:pt x="126" y="364"/>
                    <a:pt x="126" y="364"/>
                  </a:cubicBezTo>
                  <a:cubicBezTo>
                    <a:pt x="128" y="363"/>
                    <a:pt x="128" y="363"/>
                    <a:pt x="128" y="363"/>
                  </a:cubicBezTo>
                  <a:cubicBezTo>
                    <a:pt x="130" y="366"/>
                    <a:pt x="130" y="366"/>
                    <a:pt x="130" y="366"/>
                  </a:cubicBezTo>
                  <a:cubicBezTo>
                    <a:pt x="130" y="366"/>
                    <a:pt x="129" y="368"/>
                    <a:pt x="126" y="368"/>
                  </a:cubicBezTo>
                  <a:cubicBezTo>
                    <a:pt x="124" y="368"/>
                    <a:pt x="125" y="368"/>
                    <a:pt x="123" y="370"/>
                  </a:cubicBezTo>
                  <a:cubicBezTo>
                    <a:pt x="121" y="372"/>
                    <a:pt x="120" y="373"/>
                    <a:pt x="119" y="373"/>
                  </a:cubicBezTo>
                  <a:cubicBezTo>
                    <a:pt x="118" y="373"/>
                    <a:pt x="116" y="375"/>
                    <a:pt x="115" y="372"/>
                  </a:cubicBezTo>
                  <a:cubicBezTo>
                    <a:pt x="114" y="370"/>
                    <a:pt x="112" y="367"/>
                    <a:pt x="112" y="367"/>
                  </a:cubicBezTo>
                  <a:cubicBezTo>
                    <a:pt x="105" y="364"/>
                    <a:pt x="105" y="364"/>
                    <a:pt x="105" y="364"/>
                  </a:cubicBezTo>
                  <a:cubicBezTo>
                    <a:pt x="103" y="365"/>
                    <a:pt x="103" y="365"/>
                    <a:pt x="103" y="365"/>
                  </a:cubicBezTo>
                  <a:cubicBezTo>
                    <a:pt x="103" y="365"/>
                    <a:pt x="103" y="368"/>
                    <a:pt x="102" y="368"/>
                  </a:cubicBezTo>
                  <a:cubicBezTo>
                    <a:pt x="101" y="368"/>
                    <a:pt x="96" y="368"/>
                    <a:pt x="95" y="368"/>
                  </a:cubicBezTo>
                  <a:cubicBezTo>
                    <a:pt x="93" y="368"/>
                    <a:pt x="92" y="368"/>
                    <a:pt x="92" y="367"/>
                  </a:cubicBezTo>
                  <a:cubicBezTo>
                    <a:pt x="92" y="366"/>
                    <a:pt x="92" y="365"/>
                    <a:pt x="91" y="365"/>
                  </a:cubicBezTo>
                  <a:cubicBezTo>
                    <a:pt x="91" y="364"/>
                    <a:pt x="89" y="361"/>
                    <a:pt x="88" y="361"/>
                  </a:cubicBezTo>
                  <a:cubicBezTo>
                    <a:pt x="86" y="361"/>
                    <a:pt x="83" y="363"/>
                    <a:pt x="83" y="363"/>
                  </a:cubicBezTo>
                  <a:cubicBezTo>
                    <a:pt x="82" y="370"/>
                    <a:pt x="82" y="370"/>
                    <a:pt x="82" y="370"/>
                  </a:cubicBezTo>
                  <a:cubicBezTo>
                    <a:pt x="82" y="370"/>
                    <a:pt x="80" y="369"/>
                    <a:pt x="80" y="371"/>
                  </a:cubicBezTo>
                  <a:cubicBezTo>
                    <a:pt x="80" y="372"/>
                    <a:pt x="83" y="375"/>
                    <a:pt x="83" y="375"/>
                  </a:cubicBezTo>
                  <a:cubicBezTo>
                    <a:pt x="83" y="375"/>
                    <a:pt x="85" y="376"/>
                    <a:pt x="85" y="377"/>
                  </a:cubicBezTo>
                  <a:cubicBezTo>
                    <a:pt x="85" y="378"/>
                    <a:pt x="83" y="380"/>
                    <a:pt x="83" y="380"/>
                  </a:cubicBezTo>
                  <a:cubicBezTo>
                    <a:pt x="83" y="380"/>
                    <a:pt x="79" y="380"/>
                    <a:pt x="79" y="381"/>
                  </a:cubicBezTo>
                  <a:cubicBezTo>
                    <a:pt x="78" y="382"/>
                    <a:pt x="79" y="385"/>
                    <a:pt x="79" y="385"/>
                  </a:cubicBezTo>
                  <a:cubicBezTo>
                    <a:pt x="78" y="385"/>
                    <a:pt x="76" y="387"/>
                    <a:pt x="77" y="388"/>
                  </a:cubicBezTo>
                  <a:cubicBezTo>
                    <a:pt x="77" y="388"/>
                    <a:pt x="78" y="392"/>
                    <a:pt x="78" y="392"/>
                  </a:cubicBezTo>
                  <a:cubicBezTo>
                    <a:pt x="78" y="392"/>
                    <a:pt x="78" y="396"/>
                    <a:pt x="77" y="394"/>
                  </a:cubicBezTo>
                  <a:cubicBezTo>
                    <a:pt x="75" y="392"/>
                    <a:pt x="70" y="390"/>
                    <a:pt x="70" y="390"/>
                  </a:cubicBezTo>
                  <a:cubicBezTo>
                    <a:pt x="67" y="388"/>
                    <a:pt x="67" y="388"/>
                    <a:pt x="67" y="388"/>
                  </a:cubicBezTo>
                  <a:cubicBezTo>
                    <a:pt x="67" y="388"/>
                    <a:pt x="64" y="390"/>
                    <a:pt x="63" y="390"/>
                  </a:cubicBezTo>
                  <a:cubicBezTo>
                    <a:pt x="63" y="390"/>
                    <a:pt x="57" y="389"/>
                    <a:pt x="56" y="390"/>
                  </a:cubicBezTo>
                  <a:cubicBezTo>
                    <a:pt x="55" y="391"/>
                    <a:pt x="55" y="392"/>
                    <a:pt x="54" y="394"/>
                  </a:cubicBezTo>
                  <a:cubicBezTo>
                    <a:pt x="53" y="395"/>
                    <a:pt x="50" y="395"/>
                    <a:pt x="52" y="398"/>
                  </a:cubicBezTo>
                  <a:cubicBezTo>
                    <a:pt x="55" y="400"/>
                    <a:pt x="58" y="401"/>
                    <a:pt x="58" y="401"/>
                  </a:cubicBezTo>
                  <a:cubicBezTo>
                    <a:pt x="58" y="401"/>
                    <a:pt x="60" y="401"/>
                    <a:pt x="59" y="404"/>
                  </a:cubicBezTo>
                  <a:cubicBezTo>
                    <a:pt x="57" y="407"/>
                    <a:pt x="53" y="405"/>
                    <a:pt x="53" y="405"/>
                  </a:cubicBezTo>
                  <a:cubicBezTo>
                    <a:pt x="52" y="404"/>
                    <a:pt x="48" y="402"/>
                    <a:pt x="48" y="402"/>
                  </a:cubicBezTo>
                  <a:cubicBezTo>
                    <a:pt x="47" y="403"/>
                    <a:pt x="44" y="407"/>
                    <a:pt x="44" y="407"/>
                  </a:cubicBezTo>
                  <a:cubicBezTo>
                    <a:pt x="44" y="407"/>
                    <a:pt x="43" y="408"/>
                    <a:pt x="42" y="408"/>
                  </a:cubicBezTo>
                  <a:cubicBezTo>
                    <a:pt x="41" y="407"/>
                    <a:pt x="39" y="404"/>
                    <a:pt x="38" y="404"/>
                  </a:cubicBezTo>
                  <a:cubicBezTo>
                    <a:pt x="37" y="405"/>
                    <a:pt x="36" y="407"/>
                    <a:pt x="36" y="407"/>
                  </a:cubicBezTo>
                  <a:cubicBezTo>
                    <a:pt x="36" y="408"/>
                    <a:pt x="37" y="410"/>
                    <a:pt x="37" y="411"/>
                  </a:cubicBezTo>
                  <a:cubicBezTo>
                    <a:pt x="36" y="411"/>
                    <a:pt x="32" y="412"/>
                    <a:pt x="32" y="413"/>
                  </a:cubicBezTo>
                  <a:cubicBezTo>
                    <a:pt x="32" y="414"/>
                    <a:pt x="31" y="412"/>
                    <a:pt x="30" y="416"/>
                  </a:cubicBezTo>
                  <a:cubicBezTo>
                    <a:pt x="29" y="419"/>
                    <a:pt x="31" y="419"/>
                    <a:pt x="29" y="419"/>
                  </a:cubicBezTo>
                  <a:cubicBezTo>
                    <a:pt x="28" y="419"/>
                    <a:pt x="25" y="417"/>
                    <a:pt x="25" y="417"/>
                  </a:cubicBezTo>
                  <a:cubicBezTo>
                    <a:pt x="25" y="417"/>
                    <a:pt x="22" y="414"/>
                    <a:pt x="22" y="417"/>
                  </a:cubicBezTo>
                  <a:cubicBezTo>
                    <a:pt x="22" y="420"/>
                    <a:pt x="22" y="424"/>
                    <a:pt x="22" y="424"/>
                  </a:cubicBezTo>
                  <a:cubicBezTo>
                    <a:pt x="23" y="425"/>
                    <a:pt x="23" y="425"/>
                    <a:pt x="23" y="425"/>
                  </a:cubicBezTo>
                  <a:cubicBezTo>
                    <a:pt x="23" y="425"/>
                    <a:pt x="23" y="426"/>
                    <a:pt x="22" y="427"/>
                  </a:cubicBezTo>
                  <a:cubicBezTo>
                    <a:pt x="22" y="427"/>
                    <a:pt x="20" y="426"/>
                    <a:pt x="20" y="425"/>
                  </a:cubicBezTo>
                  <a:cubicBezTo>
                    <a:pt x="19" y="424"/>
                    <a:pt x="20" y="423"/>
                    <a:pt x="18" y="422"/>
                  </a:cubicBezTo>
                  <a:cubicBezTo>
                    <a:pt x="15" y="421"/>
                    <a:pt x="13" y="420"/>
                    <a:pt x="13" y="421"/>
                  </a:cubicBezTo>
                  <a:cubicBezTo>
                    <a:pt x="13" y="423"/>
                    <a:pt x="13" y="424"/>
                    <a:pt x="13" y="425"/>
                  </a:cubicBezTo>
                  <a:cubicBezTo>
                    <a:pt x="14" y="427"/>
                    <a:pt x="16" y="428"/>
                    <a:pt x="16" y="428"/>
                  </a:cubicBezTo>
                  <a:cubicBezTo>
                    <a:pt x="17" y="428"/>
                    <a:pt x="17" y="428"/>
                    <a:pt x="17" y="428"/>
                  </a:cubicBezTo>
                  <a:cubicBezTo>
                    <a:pt x="17" y="428"/>
                    <a:pt x="16" y="431"/>
                    <a:pt x="15" y="431"/>
                  </a:cubicBezTo>
                  <a:cubicBezTo>
                    <a:pt x="14" y="431"/>
                    <a:pt x="13" y="429"/>
                    <a:pt x="13" y="430"/>
                  </a:cubicBezTo>
                  <a:cubicBezTo>
                    <a:pt x="12" y="430"/>
                    <a:pt x="10" y="432"/>
                    <a:pt x="10" y="432"/>
                  </a:cubicBezTo>
                  <a:cubicBezTo>
                    <a:pt x="10" y="432"/>
                    <a:pt x="11" y="433"/>
                    <a:pt x="11" y="434"/>
                  </a:cubicBezTo>
                  <a:cubicBezTo>
                    <a:pt x="11" y="434"/>
                    <a:pt x="9" y="436"/>
                    <a:pt x="8" y="436"/>
                  </a:cubicBezTo>
                  <a:cubicBezTo>
                    <a:pt x="8" y="437"/>
                    <a:pt x="7" y="437"/>
                    <a:pt x="7" y="438"/>
                  </a:cubicBezTo>
                  <a:cubicBezTo>
                    <a:pt x="7" y="439"/>
                    <a:pt x="8" y="441"/>
                    <a:pt x="8" y="441"/>
                  </a:cubicBezTo>
                  <a:cubicBezTo>
                    <a:pt x="9" y="441"/>
                    <a:pt x="13" y="441"/>
                    <a:pt x="13" y="441"/>
                  </a:cubicBezTo>
                  <a:cubicBezTo>
                    <a:pt x="13" y="441"/>
                    <a:pt x="13" y="443"/>
                    <a:pt x="12" y="443"/>
                  </a:cubicBezTo>
                  <a:cubicBezTo>
                    <a:pt x="11" y="444"/>
                    <a:pt x="10" y="445"/>
                    <a:pt x="9" y="446"/>
                  </a:cubicBezTo>
                  <a:cubicBezTo>
                    <a:pt x="9" y="448"/>
                    <a:pt x="10" y="451"/>
                    <a:pt x="12" y="452"/>
                  </a:cubicBezTo>
                  <a:cubicBezTo>
                    <a:pt x="14" y="452"/>
                    <a:pt x="17" y="453"/>
                    <a:pt x="16" y="454"/>
                  </a:cubicBezTo>
                  <a:cubicBezTo>
                    <a:pt x="16" y="455"/>
                    <a:pt x="12" y="458"/>
                    <a:pt x="11" y="458"/>
                  </a:cubicBezTo>
                  <a:cubicBezTo>
                    <a:pt x="10" y="459"/>
                    <a:pt x="9" y="459"/>
                    <a:pt x="9" y="461"/>
                  </a:cubicBezTo>
                  <a:cubicBezTo>
                    <a:pt x="8" y="462"/>
                    <a:pt x="9" y="463"/>
                    <a:pt x="7" y="464"/>
                  </a:cubicBezTo>
                  <a:cubicBezTo>
                    <a:pt x="6" y="465"/>
                    <a:pt x="4" y="464"/>
                    <a:pt x="5" y="466"/>
                  </a:cubicBezTo>
                  <a:cubicBezTo>
                    <a:pt x="5" y="469"/>
                    <a:pt x="5" y="470"/>
                    <a:pt x="6" y="469"/>
                  </a:cubicBezTo>
                  <a:cubicBezTo>
                    <a:pt x="6" y="469"/>
                    <a:pt x="7" y="469"/>
                    <a:pt x="7" y="469"/>
                  </a:cubicBezTo>
                  <a:cubicBezTo>
                    <a:pt x="13" y="469"/>
                    <a:pt x="13" y="469"/>
                    <a:pt x="13" y="469"/>
                  </a:cubicBezTo>
                  <a:cubicBezTo>
                    <a:pt x="13" y="469"/>
                    <a:pt x="13" y="470"/>
                    <a:pt x="13" y="471"/>
                  </a:cubicBezTo>
                  <a:cubicBezTo>
                    <a:pt x="12" y="472"/>
                    <a:pt x="8" y="477"/>
                    <a:pt x="8" y="477"/>
                  </a:cubicBezTo>
                  <a:cubicBezTo>
                    <a:pt x="8" y="477"/>
                    <a:pt x="8" y="479"/>
                    <a:pt x="7" y="480"/>
                  </a:cubicBezTo>
                  <a:cubicBezTo>
                    <a:pt x="6" y="481"/>
                    <a:pt x="4" y="481"/>
                    <a:pt x="4" y="482"/>
                  </a:cubicBezTo>
                  <a:cubicBezTo>
                    <a:pt x="4" y="483"/>
                    <a:pt x="4" y="484"/>
                    <a:pt x="4" y="486"/>
                  </a:cubicBezTo>
                  <a:cubicBezTo>
                    <a:pt x="4" y="487"/>
                    <a:pt x="6" y="489"/>
                    <a:pt x="6" y="490"/>
                  </a:cubicBezTo>
                  <a:cubicBezTo>
                    <a:pt x="7" y="491"/>
                    <a:pt x="6" y="492"/>
                    <a:pt x="6" y="492"/>
                  </a:cubicBezTo>
                  <a:cubicBezTo>
                    <a:pt x="4" y="499"/>
                    <a:pt x="4" y="499"/>
                    <a:pt x="4" y="499"/>
                  </a:cubicBezTo>
                  <a:cubicBezTo>
                    <a:pt x="4" y="499"/>
                    <a:pt x="4" y="502"/>
                    <a:pt x="4" y="503"/>
                  </a:cubicBezTo>
                  <a:cubicBezTo>
                    <a:pt x="4" y="503"/>
                    <a:pt x="0" y="505"/>
                    <a:pt x="2" y="507"/>
                  </a:cubicBezTo>
                  <a:cubicBezTo>
                    <a:pt x="4" y="509"/>
                    <a:pt x="5" y="510"/>
                    <a:pt x="6" y="510"/>
                  </a:cubicBezTo>
                  <a:cubicBezTo>
                    <a:pt x="7" y="511"/>
                    <a:pt x="11" y="510"/>
                    <a:pt x="11" y="511"/>
                  </a:cubicBezTo>
                  <a:cubicBezTo>
                    <a:pt x="11" y="511"/>
                    <a:pt x="11" y="512"/>
                    <a:pt x="9" y="512"/>
                  </a:cubicBezTo>
                  <a:cubicBezTo>
                    <a:pt x="7" y="513"/>
                    <a:pt x="5" y="512"/>
                    <a:pt x="5" y="513"/>
                  </a:cubicBezTo>
                  <a:cubicBezTo>
                    <a:pt x="5" y="514"/>
                    <a:pt x="1" y="519"/>
                    <a:pt x="1" y="519"/>
                  </a:cubicBezTo>
                  <a:cubicBezTo>
                    <a:pt x="5" y="524"/>
                    <a:pt x="5" y="524"/>
                    <a:pt x="5" y="524"/>
                  </a:cubicBezTo>
                  <a:cubicBezTo>
                    <a:pt x="5" y="524"/>
                    <a:pt x="7" y="522"/>
                    <a:pt x="8" y="522"/>
                  </a:cubicBezTo>
                  <a:cubicBezTo>
                    <a:pt x="8" y="522"/>
                    <a:pt x="11" y="522"/>
                    <a:pt x="11" y="523"/>
                  </a:cubicBezTo>
                  <a:cubicBezTo>
                    <a:pt x="11" y="523"/>
                    <a:pt x="9" y="525"/>
                    <a:pt x="9" y="526"/>
                  </a:cubicBezTo>
                  <a:cubicBezTo>
                    <a:pt x="8" y="526"/>
                    <a:pt x="6" y="527"/>
                    <a:pt x="6" y="528"/>
                  </a:cubicBezTo>
                  <a:cubicBezTo>
                    <a:pt x="6" y="528"/>
                    <a:pt x="8" y="531"/>
                    <a:pt x="8" y="531"/>
                  </a:cubicBezTo>
                  <a:cubicBezTo>
                    <a:pt x="8" y="531"/>
                    <a:pt x="10" y="531"/>
                    <a:pt x="10" y="532"/>
                  </a:cubicBezTo>
                  <a:cubicBezTo>
                    <a:pt x="10" y="533"/>
                    <a:pt x="7" y="535"/>
                    <a:pt x="7" y="535"/>
                  </a:cubicBezTo>
                  <a:cubicBezTo>
                    <a:pt x="7" y="537"/>
                    <a:pt x="7" y="537"/>
                    <a:pt x="7" y="537"/>
                  </a:cubicBezTo>
                  <a:cubicBezTo>
                    <a:pt x="6" y="542"/>
                    <a:pt x="6" y="542"/>
                    <a:pt x="6" y="542"/>
                  </a:cubicBezTo>
                  <a:cubicBezTo>
                    <a:pt x="9" y="545"/>
                    <a:pt x="9" y="545"/>
                    <a:pt x="9" y="545"/>
                  </a:cubicBezTo>
                  <a:cubicBezTo>
                    <a:pt x="9" y="545"/>
                    <a:pt x="13" y="545"/>
                    <a:pt x="11" y="547"/>
                  </a:cubicBezTo>
                  <a:cubicBezTo>
                    <a:pt x="10" y="549"/>
                    <a:pt x="8" y="550"/>
                    <a:pt x="8" y="551"/>
                  </a:cubicBezTo>
                  <a:cubicBezTo>
                    <a:pt x="8" y="553"/>
                    <a:pt x="7" y="555"/>
                    <a:pt x="9" y="555"/>
                  </a:cubicBezTo>
                  <a:cubicBezTo>
                    <a:pt x="10" y="555"/>
                    <a:pt x="10" y="556"/>
                    <a:pt x="11" y="555"/>
                  </a:cubicBezTo>
                  <a:cubicBezTo>
                    <a:pt x="12" y="555"/>
                    <a:pt x="14" y="554"/>
                    <a:pt x="14" y="554"/>
                  </a:cubicBezTo>
                  <a:cubicBezTo>
                    <a:pt x="14" y="554"/>
                    <a:pt x="17" y="552"/>
                    <a:pt x="18" y="552"/>
                  </a:cubicBezTo>
                  <a:cubicBezTo>
                    <a:pt x="19" y="552"/>
                    <a:pt x="21" y="553"/>
                    <a:pt x="21" y="554"/>
                  </a:cubicBezTo>
                  <a:cubicBezTo>
                    <a:pt x="21" y="555"/>
                    <a:pt x="22" y="555"/>
                    <a:pt x="22" y="556"/>
                  </a:cubicBezTo>
                  <a:cubicBezTo>
                    <a:pt x="23" y="556"/>
                    <a:pt x="21" y="560"/>
                    <a:pt x="21" y="560"/>
                  </a:cubicBezTo>
                  <a:cubicBezTo>
                    <a:pt x="19" y="564"/>
                    <a:pt x="19" y="564"/>
                    <a:pt x="19" y="564"/>
                  </a:cubicBezTo>
                  <a:cubicBezTo>
                    <a:pt x="19" y="564"/>
                    <a:pt x="21" y="566"/>
                    <a:pt x="21" y="566"/>
                  </a:cubicBezTo>
                  <a:cubicBezTo>
                    <a:pt x="20" y="566"/>
                    <a:pt x="17" y="567"/>
                    <a:pt x="16" y="567"/>
                  </a:cubicBezTo>
                  <a:cubicBezTo>
                    <a:pt x="15" y="567"/>
                    <a:pt x="14" y="567"/>
                    <a:pt x="14" y="568"/>
                  </a:cubicBezTo>
                  <a:cubicBezTo>
                    <a:pt x="13" y="570"/>
                    <a:pt x="11" y="574"/>
                    <a:pt x="11" y="574"/>
                  </a:cubicBezTo>
                  <a:cubicBezTo>
                    <a:pt x="11" y="574"/>
                    <a:pt x="10" y="575"/>
                    <a:pt x="11" y="577"/>
                  </a:cubicBezTo>
                  <a:cubicBezTo>
                    <a:pt x="12" y="579"/>
                    <a:pt x="15" y="584"/>
                    <a:pt x="15" y="584"/>
                  </a:cubicBezTo>
                  <a:cubicBezTo>
                    <a:pt x="15" y="585"/>
                    <a:pt x="17" y="587"/>
                    <a:pt x="19" y="589"/>
                  </a:cubicBezTo>
                  <a:cubicBezTo>
                    <a:pt x="21" y="590"/>
                    <a:pt x="23" y="591"/>
                    <a:pt x="23" y="592"/>
                  </a:cubicBezTo>
                  <a:cubicBezTo>
                    <a:pt x="23" y="594"/>
                    <a:pt x="23" y="594"/>
                    <a:pt x="23" y="594"/>
                  </a:cubicBezTo>
                  <a:cubicBezTo>
                    <a:pt x="27" y="597"/>
                    <a:pt x="27" y="597"/>
                    <a:pt x="27" y="597"/>
                  </a:cubicBezTo>
                  <a:cubicBezTo>
                    <a:pt x="27" y="597"/>
                    <a:pt x="28" y="597"/>
                    <a:pt x="31" y="598"/>
                  </a:cubicBezTo>
                  <a:cubicBezTo>
                    <a:pt x="34" y="598"/>
                    <a:pt x="36" y="599"/>
                    <a:pt x="37" y="599"/>
                  </a:cubicBezTo>
                  <a:cubicBezTo>
                    <a:pt x="37" y="600"/>
                    <a:pt x="34" y="602"/>
                    <a:pt x="34" y="602"/>
                  </a:cubicBezTo>
                  <a:cubicBezTo>
                    <a:pt x="34" y="602"/>
                    <a:pt x="30" y="605"/>
                    <a:pt x="32" y="606"/>
                  </a:cubicBezTo>
                  <a:cubicBezTo>
                    <a:pt x="34" y="607"/>
                    <a:pt x="44" y="609"/>
                    <a:pt x="44" y="609"/>
                  </a:cubicBezTo>
                  <a:cubicBezTo>
                    <a:pt x="44" y="609"/>
                    <a:pt x="46" y="610"/>
                    <a:pt x="46" y="611"/>
                  </a:cubicBezTo>
                  <a:cubicBezTo>
                    <a:pt x="47" y="611"/>
                    <a:pt x="49" y="610"/>
                    <a:pt x="49" y="610"/>
                  </a:cubicBezTo>
                  <a:cubicBezTo>
                    <a:pt x="49" y="609"/>
                    <a:pt x="53" y="611"/>
                    <a:pt x="53" y="611"/>
                  </a:cubicBezTo>
                  <a:cubicBezTo>
                    <a:pt x="54" y="610"/>
                    <a:pt x="58" y="610"/>
                    <a:pt x="58" y="610"/>
                  </a:cubicBezTo>
                  <a:cubicBezTo>
                    <a:pt x="62" y="608"/>
                    <a:pt x="62" y="608"/>
                    <a:pt x="62" y="608"/>
                  </a:cubicBezTo>
                  <a:cubicBezTo>
                    <a:pt x="62" y="608"/>
                    <a:pt x="65" y="604"/>
                    <a:pt x="67" y="605"/>
                  </a:cubicBezTo>
                  <a:cubicBezTo>
                    <a:pt x="69" y="606"/>
                    <a:pt x="68" y="607"/>
                    <a:pt x="69" y="607"/>
                  </a:cubicBezTo>
                  <a:cubicBezTo>
                    <a:pt x="71" y="607"/>
                    <a:pt x="72" y="607"/>
                    <a:pt x="74" y="605"/>
                  </a:cubicBezTo>
                  <a:cubicBezTo>
                    <a:pt x="75" y="603"/>
                    <a:pt x="77" y="602"/>
                    <a:pt x="77" y="601"/>
                  </a:cubicBezTo>
                  <a:cubicBezTo>
                    <a:pt x="78" y="601"/>
                    <a:pt x="88" y="595"/>
                    <a:pt x="88" y="595"/>
                  </a:cubicBezTo>
                  <a:cubicBezTo>
                    <a:pt x="95" y="584"/>
                    <a:pt x="95" y="584"/>
                    <a:pt x="95" y="584"/>
                  </a:cubicBezTo>
                  <a:cubicBezTo>
                    <a:pt x="97" y="576"/>
                    <a:pt x="97" y="576"/>
                    <a:pt x="97" y="576"/>
                  </a:cubicBezTo>
                  <a:cubicBezTo>
                    <a:pt x="97" y="576"/>
                    <a:pt x="100" y="572"/>
                    <a:pt x="102" y="572"/>
                  </a:cubicBezTo>
                  <a:cubicBezTo>
                    <a:pt x="104" y="572"/>
                    <a:pt x="110" y="569"/>
                    <a:pt x="109" y="568"/>
                  </a:cubicBezTo>
                  <a:cubicBezTo>
                    <a:pt x="109" y="566"/>
                    <a:pt x="111" y="565"/>
                    <a:pt x="112" y="568"/>
                  </a:cubicBezTo>
                  <a:cubicBezTo>
                    <a:pt x="112" y="571"/>
                    <a:pt x="111" y="574"/>
                    <a:pt x="113" y="573"/>
                  </a:cubicBezTo>
                  <a:cubicBezTo>
                    <a:pt x="115" y="572"/>
                    <a:pt x="119" y="566"/>
                    <a:pt x="119" y="566"/>
                  </a:cubicBezTo>
                  <a:cubicBezTo>
                    <a:pt x="119" y="566"/>
                    <a:pt x="122" y="564"/>
                    <a:pt x="123" y="563"/>
                  </a:cubicBezTo>
                  <a:cubicBezTo>
                    <a:pt x="125" y="563"/>
                    <a:pt x="128" y="557"/>
                    <a:pt x="128" y="557"/>
                  </a:cubicBezTo>
                  <a:cubicBezTo>
                    <a:pt x="128" y="557"/>
                    <a:pt x="131" y="555"/>
                    <a:pt x="132" y="558"/>
                  </a:cubicBezTo>
                  <a:cubicBezTo>
                    <a:pt x="133" y="560"/>
                    <a:pt x="136" y="565"/>
                    <a:pt x="136" y="566"/>
                  </a:cubicBezTo>
                  <a:cubicBezTo>
                    <a:pt x="136" y="566"/>
                    <a:pt x="137" y="567"/>
                    <a:pt x="137" y="567"/>
                  </a:cubicBezTo>
                  <a:cubicBezTo>
                    <a:pt x="137" y="566"/>
                    <a:pt x="137" y="566"/>
                    <a:pt x="137" y="566"/>
                  </a:cubicBezTo>
                  <a:cubicBezTo>
                    <a:pt x="138" y="558"/>
                    <a:pt x="138" y="558"/>
                    <a:pt x="138" y="558"/>
                  </a:cubicBezTo>
                  <a:cubicBezTo>
                    <a:pt x="141" y="560"/>
                    <a:pt x="141" y="560"/>
                    <a:pt x="141" y="560"/>
                  </a:cubicBezTo>
                  <a:cubicBezTo>
                    <a:pt x="147" y="565"/>
                    <a:pt x="147" y="565"/>
                    <a:pt x="147" y="566"/>
                  </a:cubicBezTo>
                  <a:cubicBezTo>
                    <a:pt x="147" y="566"/>
                    <a:pt x="147" y="566"/>
                    <a:pt x="148" y="570"/>
                  </a:cubicBezTo>
                  <a:cubicBezTo>
                    <a:pt x="148" y="570"/>
                    <a:pt x="148" y="570"/>
                    <a:pt x="148" y="570"/>
                  </a:cubicBezTo>
                  <a:cubicBezTo>
                    <a:pt x="148" y="570"/>
                    <a:pt x="148" y="570"/>
                    <a:pt x="148" y="570"/>
                  </a:cubicBezTo>
                  <a:cubicBezTo>
                    <a:pt x="149" y="566"/>
                    <a:pt x="149" y="566"/>
                    <a:pt x="149" y="566"/>
                  </a:cubicBezTo>
                  <a:cubicBezTo>
                    <a:pt x="149" y="561"/>
                    <a:pt x="149" y="561"/>
                    <a:pt x="149" y="561"/>
                  </a:cubicBezTo>
                  <a:cubicBezTo>
                    <a:pt x="152" y="556"/>
                    <a:pt x="152" y="556"/>
                    <a:pt x="152" y="556"/>
                  </a:cubicBezTo>
                  <a:cubicBezTo>
                    <a:pt x="152" y="551"/>
                    <a:pt x="152" y="551"/>
                    <a:pt x="152" y="551"/>
                  </a:cubicBezTo>
                  <a:cubicBezTo>
                    <a:pt x="149" y="546"/>
                    <a:pt x="149" y="546"/>
                    <a:pt x="149" y="546"/>
                  </a:cubicBezTo>
                  <a:cubicBezTo>
                    <a:pt x="147" y="540"/>
                    <a:pt x="147" y="540"/>
                    <a:pt x="147" y="540"/>
                  </a:cubicBezTo>
                  <a:cubicBezTo>
                    <a:pt x="151" y="538"/>
                    <a:pt x="151" y="538"/>
                    <a:pt x="151" y="538"/>
                  </a:cubicBezTo>
                  <a:cubicBezTo>
                    <a:pt x="152" y="537"/>
                    <a:pt x="152" y="537"/>
                    <a:pt x="152" y="537"/>
                  </a:cubicBezTo>
                  <a:cubicBezTo>
                    <a:pt x="152" y="534"/>
                    <a:pt x="152" y="534"/>
                    <a:pt x="152" y="534"/>
                  </a:cubicBezTo>
                  <a:cubicBezTo>
                    <a:pt x="151" y="532"/>
                    <a:pt x="151" y="532"/>
                    <a:pt x="151" y="532"/>
                  </a:cubicBezTo>
                  <a:cubicBezTo>
                    <a:pt x="152" y="529"/>
                    <a:pt x="152" y="529"/>
                    <a:pt x="152" y="529"/>
                  </a:cubicBezTo>
                  <a:cubicBezTo>
                    <a:pt x="152" y="528"/>
                    <a:pt x="152" y="528"/>
                    <a:pt x="152" y="528"/>
                  </a:cubicBezTo>
                  <a:cubicBezTo>
                    <a:pt x="152" y="527"/>
                    <a:pt x="153" y="526"/>
                    <a:pt x="154" y="526"/>
                  </a:cubicBezTo>
                  <a:cubicBezTo>
                    <a:pt x="154" y="526"/>
                    <a:pt x="155" y="525"/>
                    <a:pt x="156" y="525"/>
                  </a:cubicBezTo>
                  <a:cubicBezTo>
                    <a:pt x="156" y="525"/>
                    <a:pt x="157" y="526"/>
                    <a:pt x="157" y="526"/>
                  </a:cubicBezTo>
                  <a:cubicBezTo>
                    <a:pt x="159" y="525"/>
                    <a:pt x="159" y="525"/>
                    <a:pt x="159" y="525"/>
                  </a:cubicBezTo>
                  <a:cubicBezTo>
                    <a:pt x="161" y="523"/>
                    <a:pt x="161" y="523"/>
                    <a:pt x="161" y="523"/>
                  </a:cubicBezTo>
                  <a:cubicBezTo>
                    <a:pt x="162" y="522"/>
                    <a:pt x="163" y="521"/>
                    <a:pt x="163" y="520"/>
                  </a:cubicBezTo>
                  <a:cubicBezTo>
                    <a:pt x="163" y="520"/>
                    <a:pt x="164" y="519"/>
                    <a:pt x="165" y="518"/>
                  </a:cubicBezTo>
                  <a:cubicBezTo>
                    <a:pt x="165" y="515"/>
                    <a:pt x="165" y="515"/>
                    <a:pt x="165" y="515"/>
                  </a:cubicBezTo>
                  <a:cubicBezTo>
                    <a:pt x="163" y="510"/>
                    <a:pt x="163" y="510"/>
                    <a:pt x="163" y="510"/>
                  </a:cubicBezTo>
                  <a:cubicBezTo>
                    <a:pt x="165" y="507"/>
                    <a:pt x="165" y="507"/>
                    <a:pt x="165" y="507"/>
                  </a:cubicBezTo>
                  <a:cubicBezTo>
                    <a:pt x="167" y="503"/>
                    <a:pt x="167" y="503"/>
                    <a:pt x="167" y="503"/>
                  </a:cubicBezTo>
                  <a:cubicBezTo>
                    <a:pt x="166" y="499"/>
                    <a:pt x="166" y="499"/>
                    <a:pt x="166" y="499"/>
                  </a:cubicBezTo>
                  <a:cubicBezTo>
                    <a:pt x="161" y="493"/>
                    <a:pt x="161" y="493"/>
                    <a:pt x="161" y="493"/>
                  </a:cubicBezTo>
                  <a:cubicBezTo>
                    <a:pt x="158" y="486"/>
                    <a:pt x="158" y="486"/>
                    <a:pt x="158" y="486"/>
                  </a:cubicBezTo>
                  <a:cubicBezTo>
                    <a:pt x="157" y="480"/>
                    <a:pt x="157" y="480"/>
                    <a:pt x="157" y="480"/>
                  </a:cubicBezTo>
                  <a:cubicBezTo>
                    <a:pt x="162" y="474"/>
                    <a:pt x="162" y="474"/>
                    <a:pt x="162" y="474"/>
                  </a:cubicBezTo>
                  <a:cubicBezTo>
                    <a:pt x="167" y="473"/>
                    <a:pt x="167" y="473"/>
                    <a:pt x="167" y="473"/>
                  </a:cubicBezTo>
                  <a:cubicBezTo>
                    <a:pt x="167" y="473"/>
                    <a:pt x="167" y="473"/>
                    <a:pt x="167" y="473"/>
                  </a:cubicBezTo>
                  <a:cubicBezTo>
                    <a:pt x="167" y="473"/>
                    <a:pt x="167" y="473"/>
                    <a:pt x="168" y="473"/>
                  </a:cubicBezTo>
                  <a:cubicBezTo>
                    <a:pt x="168" y="473"/>
                    <a:pt x="169" y="473"/>
                    <a:pt x="169" y="473"/>
                  </a:cubicBezTo>
                  <a:cubicBezTo>
                    <a:pt x="169" y="472"/>
                    <a:pt x="170" y="470"/>
                    <a:pt x="170" y="468"/>
                  </a:cubicBezTo>
                  <a:cubicBezTo>
                    <a:pt x="170" y="462"/>
                    <a:pt x="170" y="462"/>
                    <a:pt x="170" y="462"/>
                  </a:cubicBezTo>
                  <a:cubicBezTo>
                    <a:pt x="165" y="458"/>
                    <a:pt x="165" y="458"/>
                    <a:pt x="165" y="458"/>
                  </a:cubicBezTo>
                  <a:cubicBezTo>
                    <a:pt x="159" y="454"/>
                    <a:pt x="159" y="454"/>
                    <a:pt x="159" y="454"/>
                  </a:cubicBezTo>
                  <a:cubicBezTo>
                    <a:pt x="157" y="447"/>
                    <a:pt x="157" y="447"/>
                    <a:pt x="157" y="447"/>
                  </a:cubicBezTo>
                  <a:cubicBezTo>
                    <a:pt x="156" y="422"/>
                    <a:pt x="156" y="422"/>
                    <a:pt x="156" y="422"/>
                  </a:cubicBezTo>
                  <a:cubicBezTo>
                    <a:pt x="150" y="412"/>
                    <a:pt x="150" y="411"/>
                    <a:pt x="150" y="410"/>
                  </a:cubicBezTo>
                  <a:cubicBezTo>
                    <a:pt x="150" y="410"/>
                    <a:pt x="150" y="407"/>
                    <a:pt x="151" y="405"/>
                  </a:cubicBezTo>
                  <a:cubicBezTo>
                    <a:pt x="151" y="405"/>
                    <a:pt x="151" y="404"/>
                    <a:pt x="151" y="404"/>
                  </a:cubicBezTo>
                  <a:cubicBezTo>
                    <a:pt x="150" y="398"/>
                    <a:pt x="150" y="398"/>
                    <a:pt x="150" y="398"/>
                  </a:cubicBezTo>
                  <a:cubicBezTo>
                    <a:pt x="152" y="395"/>
                    <a:pt x="152" y="395"/>
                    <a:pt x="152" y="395"/>
                  </a:cubicBezTo>
                  <a:cubicBezTo>
                    <a:pt x="152" y="391"/>
                    <a:pt x="152" y="391"/>
                    <a:pt x="152" y="391"/>
                  </a:cubicBezTo>
                  <a:cubicBezTo>
                    <a:pt x="148" y="384"/>
                    <a:pt x="148" y="384"/>
                    <a:pt x="148" y="384"/>
                  </a:cubicBezTo>
                  <a:cubicBezTo>
                    <a:pt x="148" y="384"/>
                    <a:pt x="148" y="384"/>
                    <a:pt x="148" y="384"/>
                  </a:cubicBezTo>
                  <a:cubicBezTo>
                    <a:pt x="148" y="384"/>
                    <a:pt x="148" y="379"/>
                    <a:pt x="148" y="378"/>
                  </a:cubicBezTo>
                  <a:cubicBezTo>
                    <a:pt x="149" y="377"/>
                    <a:pt x="149" y="376"/>
                    <a:pt x="152" y="373"/>
                  </a:cubicBezTo>
                  <a:cubicBezTo>
                    <a:pt x="152" y="368"/>
                    <a:pt x="152" y="368"/>
                    <a:pt x="152" y="368"/>
                  </a:cubicBezTo>
                  <a:cubicBezTo>
                    <a:pt x="154" y="359"/>
                    <a:pt x="154" y="359"/>
                    <a:pt x="154" y="359"/>
                  </a:cubicBezTo>
                  <a:cubicBezTo>
                    <a:pt x="165" y="345"/>
                    <a:pt x="165" y="345"/>
                    <a:pt x="165" y="345"/>
                  </a:cubicBezTo>
                  <a:cubicBezTo>
                    <a:pt x="184" y="343"/>
                    <a:pt x="184" y="343"/>
                    <a:pt x="184" y="343"/>
                  </a:cubicBezTo>
                  <a:cubicBezTo>
                    <a:pt x="185" y="343"/>
                    <a:pt x="185" y="343"/>
                    <a:pt x="185" y="343"/>
                  </a:cubicBezTo>
                  <a:cubicBezTo>
                    <a:pt x="187" y="338"/>
                    <a:pt x="187" y="338"/>
                    <a:pt x="187" y="338"/>
                  </a:cubicBezTo>
                  <a:cubicBezTo>
                    <a:pt x="186" y="327"/>
                    <a:pt x="186" y="327"/>
                    <a:pt x="186" y="327"/>
                  </a:cubicBezTo>
                  <a:cubicBezTo>
                    <a:pt x="179" y="326"/>
                    <a:pt x="179" y="326"/>
                    <a:pt x="179" y="326"/>
                  </a:cubicBezTo>
                  <a:cubicBezTo>
                    <a:pt x="176" y="319"/>
                    <a:pt x="176" y="319"/>
                    <a:pt x="176" y="319"/>
                  </a:cubicBezTo>
                  <a:cubicBezTo>
                    <a:pt x="189" y="299"/>
                    <a:pt x="189" y="299"/>
                    <a:pt x="189" y="299"/>
                  </a:cubicBezTo>
                  <a:cubicBezTo>
                    <a:pt x="188" y="293"/>
                    <a:pt x="188" y="293"/>
                    <a:pt x="188" y="293"/>
                  </a:cubicBezTo>
                  <a:cubicBezTo>
                    <a:pt x="191" y="291"/>
                    <a:pt x="191" y="291"/>
                    <a:pt x="191" y="291"/>
                  </a:cubicBezTo>
                  <a:cubicBezTo>
                    <a:pt x="191" y="290"/>
                    <a:pt x="190" y="289"/>
                    <a:pt x="190" y="288"/>
                  </a:cubicBezTo>
                  <a:cubicBezTo>
                    <a:pt x="190" y="288"/>
                    <a:pt x="189" y="287"/>
                    <a:pt x="190" y="281"/>
                  </a:cubicBezTo>
                  <a:cubicBezTo>
                    <a:pt x="191" y="275"/>
                    <a:pt x="191" y="275"/>
                    <a:pt x="191" y="275"/>
                  </a:cubicBezTo>
                  <a:cubicBezTo>
                    <a:pt x="193" y="269"/>
                    <a:pt x="193" y="269"/>
                    <a:pt x="193" y="269"/>
                  </a:cubicBezTo>
                  <a:cubicBezTo>
                    <a:pt x="189" y="255"/>
                    <a:pt x="189" y="255"/>
                    <a:pt x="189" y="255"/>
                  </a:cubicBezTo>
                  <a:cubicBezTo>
                    <a:pt x="193" y="251"/>
                    <a:pt x="193" y="251"/>
                    <a:pt x="193" y="251"/>
                  </a:cubicBezTo>
                  <a:cubicBezTo>
                    <a:pt x="200" y="250"/>
                    <a:pt x="200" y="250"/>
                    <a:pt x="200" y="250"/>
                  </a:cubicBezTo>
                  <a:cubicBezTo>
                    <a:pt x="204" y="246"/>
                    <a:pt x="204" y="246"/>
                    <a:pt x="204" y="246"/>
                  </a:cubicBezTo>
                  <a:cubicBezTo>
                    <a:pt x="205" y="243"/>
                    <a:pt x="205" y="243"/>
                    <a:pt x="205" y="243"/>
                  </a:cubicBezTo>
                  <a:cubicBezTo>
                    <a:pt x="205" y="235"/>
                    <a:pt x="205" y="235"/>
                    <a:pt x="205" y="235"/>
                  </a:cubicBezTo>
                  <a:cubicBezTo>
                    <a:pt x="209" y="224"/>
                    <a:pt x="209" y="224"/>
                    <a:pt x="209" y="224"/>
                  </a:cubicBezTo>
                  <a:cubicBezTo>
                    <a:pt x="209" y="223"/>
                    <a:pt x="209" y="223"/>
                    <a:pt x="209" y="223"/>
                  </a:cubicBezTo>
                  <a:cubicBezTo>
                    <a:pt x="212" y="220"/>
                    <a:pt x="216" y="215"/>
                    <a:pt x="216" y="214"/>
                  </a:cubicBezTo>
                  <a:cubicBezTo>
                    <a:pt x="217" y="213"/>
                    <a:pt x="218" y="209"/>
                    <a:pt x="219" y="208"/>
                  </a:cubicBezTo>
                  <a:cubicBezTo>
                    <a:pt x="218" y="205"/>
                    <a:pt x="218" y="202"/>
                    <a:pt x="217" y="202"/>
                  </a:cubicBezTo>
                  <a:cubicBezTo>
                    <a:pt x="216" y="201"/>
                    <a:pt x="214" y="197"/>
                    <a:pt x="213" y="195"/>
                  </a:cubicBezTo>
                  <a:cubicBezTo>
                    <a:pt x="213" y="195"/>
                    <a:pt x="213" y="195"/>
                    <a:pt x="213" y="195"/>
                  </a:cubicBezTo>
                  <a:cubicBezTo>
                    <a:pt x="213" y="189"/>
                    <a:pt x="213" y="189"/>
                    <a:pt x="213" y="189"/>
                  </a:cubicBezTo>
                  <a:cubicBezTo>
                    <a:pt x="218" y="186"/>
                    <a:pt x="218" y="186"/>
                    <a:pt x="218" y="186"/>
                  </a:cubicBezTo>
                  <a:cubicBezTo>
                    <a:pt x="220" y="183"/>
                    <a:pt x="220" y="183"/>
                    <a:pt x="220" y="183"/>
                  </a:cubicBezTo>
                  <a:cubicBezTo>
                    <a:pt x="220" y="182"/>
                    <a:pt x="219" y="179"/>
                    <a:pt x="219" y="178"/>
                  </a:cubicBezTo>
                  <a:cubicBezTo>
                    <a:pt x="219" y="177"/>
                    <a:pt x="219" y="177"/>
                    <a:pt x="220" y="174"/>
                  </a:cubicBezTo>
                  <a:cubicBezTo>
                    <a:pt x="221" y="173"/>
                    <a:pt x="221" y="173"/>
                    <a:pt x="221" y="173"/>
                  </a:cubicBezTo>
                  <a:cubicBezTo>
                    <a:pt x="221" y="172"/>
                    <a:pt x="221" y="171"/>
                    <a:pt x="225" y="167"/>
                  </a:cubicBezTo>
                  <a:cubicBezTo>
                    <a:pt x="229" y="159"/>
                    <a:pt x="229" y="159"/>
                    <a:pt x="229" y="159"/>
                  </a:cubicBezTo>
                  <a:cubicBezTo>
                    <a:pt x="238" y="164"/>
                    <a:pt x="238" y="164"/>
                    <a:pt x="238" y="164"/>
                  </a:cubicBezTo>
                  <a:cubicBezTo>
                    <a:pt x="240" y="164"/>
                    <a:pt x="240" y="164"/>
                    <a:pt x="240" y="164"/>
                  </a:cubicBezTo>
                  <a:cubicBezTo>
                    <a:pt x="241" y="163"/>
                    <a:pt x="241" y="163"/>
                    <a:pt x="241" y="163"/>
                  </a:cubicBezTo>
                  <a:cubicBezTo>
                    <a:pt x="240" y="159"/>
                    <a:pt x="239" y="144"/>
                    <a:pt x="242" y="139"/>
                  </a:cubicBezTo>
                  <a:cubicBezTo>
                    <a:pt x="243" y="138"/>
                    <a:pt x="243" y="138"/>
                    <a:pt x="243" y="138"/>
                  </a:cubicBezTo>
                  <a:cubicBezTo>
                    <a:pt x="244" y="139"/>
                    <a:pt x="244" y="139"/>
                    <a:pt x="244" y="139"/>
                  </a:cubicBezTo>
                  <a:cubicBezTo>
                    <a:pt x="244" y="139"/>
                    <a:pt x="250" y="139"/>
                    <a:pt x="254" y="139"/>
                  </a:cubicBezTo>
                  <a:cubicBezTo>
                    <a:pt x="255" y="139"/>
                    <a:pt x="256" y="139"/>
                    <a:pt x="256" y="139"/>
                  </a:cubicBezTo>
                  <a:cubicBezTo>
                    <a:pt x="256" y="139"/>
                    <a:pt x="256" y="139"/>
                    <a:pt x="257" y="139"/>
                  </a:cubicBezTo>
                  <a:cubicBezTo>
                    <a:pt x="259" y="139"/>
                    <a:pt x="263" y="141"/>
                    <a:pt x="264" y="141"/>
                  </a:cubicBezTo>
                  <a:cubicBezTo>
                    <a:pt x="264" y="142"/>
                    <a:pt x="266" y="142"/>
                    <a:pt x="268" y="143"/>
                  </a:cubicBezTo>
                  <a:cubicBezTo>
                    <a:pt x="272" y="142"/>
                    <a:pt x="272" y="142"/>
                    <a:pt x="272" y="142"/>
                  </a:cubicBezTo>
                  <a:cubicBezTo>
                    <a:pt x="273" y="140"/>
                    <a:pt x="273" y="140"/>
                    <a:pt x="273" y="140"/>
                  </a:cubicBezTo>
                  <a:cubicBezTo>
                    <a:pt x="270" y="137"/>
                    <a:pt x="270" y="137"/>
                    <a:pt x="270" y="137"/>
                  </a:cubicBezTo>
                  <a:cubicBezTo>
                    <a:pt x="271" y="136"/>
                    <a:pt x="271" y="136"/>
                    <a:pt x="271" y="136"/>
                  </a:cubicBezTo>
                  <a:cubicBezTo>
                    <a:pt x="274" y="132"/>
                    <a:pt x="274" y="127"/>
                    <a:pt x="273" y="127"/>
                  </a:cubicBezTo>
                  <a:cubicBezTo>
                    <a:pt x="273" y="126"/>
                    <a:pt x="272" y="124"/>
                    <a:pt x="272" y="121"/>
                  </a:cubicBezTo>
                  <a:cubicBezTo>
                    <a:pt x="271" y="119"/>
                    <a:pt x="271" y="118"/>
                    <a:pt x="270" y="117"/>
                  </a:cubicBezTo>
                  <a:cubicBezTo>
                    <a:pt x="270" y="117"/>
                    <a:pt x="270" y="115"/>
                    <a:pt x="272" y="113"/>
                  </a:cubicBezTo>
                  <a:cubicBezTo>
                    <a:pt x="273" y="113"/>
                    <a:pt x="273" y="113"/>
                    <a:pt x="273" y="113"/>
                  </a:cubicBezTo>
                  <a:cubicBezTo>
                    <a:pt x="276" y="113"/>
                    <a:pt x="276" y="113"/>
                    <a:pt x="276" y="113"/>
                  </a:cubicBezTo>
                  <a:cubicBezTo>
                    <a:pt x="279" y="110"/>
                    <a:pt x="279" y="110"/>
                    <a:pt x="279" y="110"/>
                  </a:cubicBezTo>
                  <a:cubicBezTo>
                    <a:pt x="279" y="110"/>
                    <a:pt x="279" y="110"/>
                    <a:pt x="279" y="110"/>
                  </a:cubicBezTo>
                  <a:cubicBezTo>
                    <a:pt x="279" y="110"/>
                    <a:pt x="279" y="110"/>
                    <a:pt x="280" y="110"/>
                  </a:cubicBezTo>
                  <a:cubicBezTo>
                    <a:pt x="280" y="110"/>
                    <a:pt x="281" y="109"/>
                    <a:pt x="283" y="109"/>
                  </a:cubicBezTo>
                  <a:cubicBezTo>
                    <a:pt x="283" y="109"/>
                    <a:pt x="283" y="109"/>
                    <a:pt x="284" y="109"/>
                  </a:cubicBezTo>
                  <a:cubicBezTo>
                    <a:pt x="283" y="109"/>
                    <a:pt x="283" y="108"/>
                    <a:pt x="283" y="108"/>
                  </a:cubicBezTo>
                  <a:cubicBezTo>
                    <a:pt x="282" y="105"/>
                    <a:pt x="283" y="103"/>
                    <a:pt x="284" y="101"/>
                  </a:cubicBezTo>
                  <a:cubicBezTo>
                    <a:pt x="285" y="99"/>
                    <a:pt x="287" y="98"/>
                    <a:pt x="289" y="98"/>
                  </a:cubicBezTo>
                  <a:cubicBezTo>
                    <a:pt x="291" y="98"/>
                    <a:pt x="292" y="99"/>
                    <a:pt x="293" y="100"/>
                  </a:cubicBezTo>
                  <a:cubicBezTo>
                    <a:pt x="297" y="100"/>
                    <a:pt x="297" y="100"/>
                    <a:pt x="297" y="100"/>
                  </a:cubicBezTo>
                  <a:cubicBezTo>
                    <a:pt x="302" y="108"/>
                    <a:pt x="302" y="108"/>
                    <a:pt x="302" y="108"/>
                  </a:cubicBezTo>
                  <a:cubicBezTo>
                    <a:pt x="308" y="113"/>
                    <a:pt x="308" y="113"/>
                    <a:pt x="308" y="113"/>
                  </a:cubicBezTo>
                  <a:cubicBezTo>
                    <a:pt x="311" y="116"/>
                    <a:pt x="315" y="119"/>
                    <a:pt x="316" y="119"/>
                  </a:cubicBezTo>
                  <a:cubicBezTo>
                    <a:pt x="317" y="119"/>
                    <a:pt x="323" y="121"/>
                    <a:pt x="325" y="122"/>
                  </a:cubicBezTo>
                  <a:cubicBezTo>
                    <a:pt x="327" y="120"/>
                    <a:pt x="327" y="120"/>
                    <a:pt x="327" y="120"/>
                  </a:cubicBezTo>
                  <a:cubicBezTo>
                    <a:pt x="329" y="118"/>
                    <a:pt x="329" y="118"/>
                    <a:pt x="329" y="118"/>
                  </a:cubicBezTo>
                  <a:cubicBezTo>
                    <a:pt x="328" y="116"/>
                    <a:pt x="328" y="116"/>
                    <a:pt x="328" y="116"/>
                  </a:cubicBezTo>
                  <a:cubicBezTo>
                    <a:pt x="335" y="112"/>
                    <a:pt x="335" y="112"/>
                    <a:pt x="335" y="112"/>
                  </a:cubicBezTo>
                  <a:cubicBezTo>
                    <a:pt x="339" y="115"/>
                    <a:pt x="339" y="115"/>
                    <a:pt x="339" y="115"/>
                  </a:cubicBezTo>
                  <a:cubicBezTo>
                    <a:pt x="347" y="117"/>
                    <a:pt x="347" y="117"/>
                    <a:pt x="347" y="117"/>
                  </a:cubicBezTo>
                  <a:cubicBezTo>
                    <a:pt x="350" y="119"/>
                    <a:pt x="350" y="119"/>
                    <a:pt x="350" y="119"/>
                  </a:cubicBezTo>
                  <a:cubicBezTo>
                    <a:pt x="350" y="119"/>
                    <a:pt x="350" y="119"/>
                    <a:pt x="350" y="119"/>
                  </a:cubicBezTo>
                  <a:cubicBezTo>
                    <a:pt x="350" y="118"/>
                    <a:pt x="350" y="116"/>
                    <a:pt x="350" y="114"/>
                  </a:cubicBezTo>
                  <a:cubicBezTo>
                    <a:pt x="349" y="114"/>
                    <a:pt x="349" y="113"/>
                    <a:pt x="349" y="112"/>
                  </a:cubicBezTo>
                  <a:cubicBezTo>
                    <a:pt x="349" y="111"/>
                    <a:pt x="349" y="110"/>
                    <a:pt x="351" y="108"/>
                  </a:cubicBezTo>
                  <a:cubicBezTo>
                    <a:pt x="356" y="104"/>
                    <a:pt x="356" y="104"/>
                    <a:pt x="356" y="104"/>
                  </a:cubicBezTo>
                  <a:cubicBezTo>
                    <a:pt x="357" y="103"/>
                    <a:pt x="357" y="103"/>
                    <a:pt x="357" y="103"/>
                  </a:cubicBezTo>
                  <a:cubicBezTo>
                    <a:pt x="357" y="103"/>
                    <a:pt x="358" y="103"/>
                    <a:pt x="358" y="102"/>
                  </a:cubicBezTo>
                  <a:cubicBezTo>
                    <a:pt x="358" y="100"/>
                    <a:pt x="356" y="96"/>
                    <a:pt x="356" y="94"/>
                  </a:cubicBezTo>
                  <a:cubicBezTo>
                    <a:pt x="355" y="93"/>
                    <a:pt x="354" y="89"/>
                    <a:pt x="354" y="87"/>
                  </a:cubicBezTo>
                  <a:cubicBezTo>
                    <a:pt x="355" y="83"/>
                    <a:pt x="354" y="79"/>
                    <a:pt x="354" y="76"/>
                  </a:cubicBezTo>
                  <a:cubicBezTo>
                    <a:pt x="353" y="72"/>
                    <a:pt x="352" y="69"/>
                    <a:pt x="356" y="68"/>
                  </a:cubicBezTo>
                  <a:cubicBezTo>
                    <a:pt x="358" y="66"/>
                    <a:pt x="358" y="66"/>
                    <a:pt x="358" y="66"/>
                  </a:cubicBezTo>
                  <a:cubicBezTo>
                    <a:pt x="358" y="66"/>
                    <a:pt x="358" y="65"/>
                    <a:pt x="357" y="64"/>
                  </a:cubicBezTo>
                  <a:cubicBezTo>
                    <a:pt x="356" y="62"/>
                    <a:pt x="355" y="60"/>
                    <a:pt x="356" y="58"/>
                  </a:cubicBezTo>
                  <a:cubicBezTo>
                    <a:pt x="357" y="57"/>
                    <a:pt x="358" y="56"/>
                    <a:pt x="361" y="56"/>
                  </a:cubicBezTo>
                  <a:cubicBezTo>
                    <a:pt x="363" y="54"/>
                    <a:pt x="363" y="54"/>
                    <a:pt x="363" y="54"/>
                  </a:cubicBezTo>
                  <a:cubicBezTo>
                    <a:pt x="369" y="54"/>
                    <a:pt x="369" y="54"/>
                    <a:pt x="369" y="54"/>
                  </a:cubicBezTo>
                  <a:cubicBezTo>
                    <a:pt x="370" y="51"/>
                    <a:pt x="370" y="51"/>
                    <a:pt x="370" y="51"/>
                  </a:cubicBezTo>
                  <a:cubicBezTo>
                    <a:pt x="375" y="46"/>
                    <a:pt x="375" y="46"/>
                    <a:pt x="375" y="46"/>
                  </a:cubicBezTo>
                  <a:cubicBezTo>
                    <a:pt x="376" y="46"/>
                    <a:pt x="376" y="46"/>
                    <a:pt x="376" y="46"/>
                  </a:cubicBezTo>
                  <a:cubicBezTo>
                    <a:pt x="377" y="46"/>
                    <a:pt x="378" y="45"/>
                    <a:pt x="380" y="45"/>
                  </a:cubicBezTo>
                  <a:cubicBezTo>
                    <a:pt x="382" y="45"/>
                    <a:pt x="383" y="46"/>
                    <a:pt x="384" y="47"/>
                  </a:cubicBezTo>
                  <a:cubicBezTo>
                    <a:pt x="385" y="48"/>
                    <a:pt x="386" y="48"/>
                    <a:pt x="386" y="49"/>
                  </a:cubicBezTo>
                  <a:cubicBezTo>
                    <a:pt x="387" y="50"/>
                    <a:pt x="387" y="50"/>
                    <a:pt x="388" y="51"/>
                  </a:cubicBezTo>
                  <a:cubicBezTo>
                    <a:pt x="398" y="54"/>
                    <a:pt x="398" y="54"/>
                    <a:pt x="398" y="54"/>
                  </a:cubicBezTo>
                  <a:cubicBezTo>
                    <a:pt x="404" y="55"/>
                    <a:pt x="404" y="55"/>
                    <a:pt x="404" y="55"/>
                  </a:cubicBezTo>
                  <a:cubicBezTo>
                    <a:pt x="407" y="57"/>
                    <a:pt x="407" y="57"/>
                    <a:pt x="407" y="57"/>
                  </a:cubicBezTo>
                  <a:cubicBezTo>
                    <a:pt x="407" y="58"/>
                    <a:pt x="407" y="58"/>
                    <a:pt x="407" y="58"/>
                  </a:cubicBezTo>
                  <a:cubicBezTo>
                    <a:pt x="407" y="60"/>
                    <a:pt x="407" y="61"/>
                    <a:pt x="407" y="62"/>
                  </a:cubicBezTo>
                  <a:cubicBezTo>
                    <a:pt x="407" y="63"/>
                    <a:pt x="408" y="65"/>
                    <a:pt x="409" y="65"/>
                  </a:cubicBezTo>
                  <a:cubicBezTo>
                    <a:pt x="409" y="66"/>
                    <a:pt x="409" y="66"/>
                    <a:pt x="409" y="66"/>
                  </a:cubicBezTo>
                  <a:cubicBezTo>
                    <a:pt x="409" y="66"/>
                    <a:pt x="409" y="66"/>
                    <a:pt x="409" y="66"/>
                  </a:cubicBezTo>
                  <a:cubicBezTo>
                    <a:pt x="409" y="67"/>
                    <a:pt x="409" y="67"/>
                    <a:pt x="408" y="69"/>
                  </a:cubicBezTo>
                  <a:cubicBezTo>
                    <a:pt x="408" y="70"/>
                    <a:pt x="407" y="71"/>
                    <a:pt x="407" y="71"/>
                  </a:cubicBezTo>
                  <a:cubicBezTo>
                    <a:pt x="407" y="72"/>
                    <a:pt x="407" y="73"/>
                    <a:pt x="407" y="74"/>
                  </a:cubicBezTo>
                  <a:cubicBezTo>
                    <a:pt x="407" y="75"/>
                    <a:pt x="407" y="75"/>
                    <a:pt x="407" y="75"/>
                  </a:cubicBezTo>
                  <a:cubicBezTo>
                    <a:pt x="407" y="75"/>
                    <a:pt x="407" y="76"/>
                    <a:pt x="407" y="76"/>
                  </a:cubicBezTo>
                  <a:cubicBezTo>
                    <a:pt x="407" y="76"/>
                    <a:pt x="407" y="77"/>
                    <a:pt x="407" y="77"/>
                  </a:cubicBezTo>
                  <a:cubicBezTo>
                    <a:pt x="407" y="78"/>
                    <a:pt x="407" y="80"/>
                    <a:pt x="408" y="81"/>
                  </a:cubicBezTo>
                  <a:cubicBezTo>
                    <a:pt x="408" y="81"/>
                    <a:pt x="410" y="82"/>
                    <a:pt x="411" y="83"/>
                  </a:cubicBezTo>
                  <a:cubicBezTo>
                    <a:pt x="411" y="81"/>
                    <a:pt x="412" y="78"/>
                    <a:pt x="412" y="77"/>
                  </a:cubicBezTo>
                  <a:cubicBezTo>
                    <a:pt x="410" y="73"/>
                    <a:pt x="414" y="69"/>
                    <a:pt x="415" y="68"/>
                  </a:cubicBezTo>
                  <a:cubicBezTo>
                    <a:pt x="420" y="63"/>
                    <a:pt x="420" y="63"/>
                    <a:pt x="420" y="63"/>
                  </a:cubicBezTo>
                  <a:cubicBezTo>
                    <a:pt x="418" y="56"/>
                    <a:pt x="418" y="56"/>
                    <a:pt x="418" y="56"/>
                  </a:cubicBezTo>
                  <a:cubicBezTo>
                    <a:pt x="427" y="56"/>
                    <a:pt x="427" y="56"/>
                    <a:pt x="427" y="56"/>
                  </a:cubicBezTo>
                  <a:cubicBezTo>
                    <a:pt x="428" y="55"/>
                    <a:pt x="429" y="54"/>
                    <a:pt x="429" y="54"/>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39" name="Freeform 239"/>
            <p:cNvSpPr>
              <a:spLocks/>
            </p:cNvSpPr>
            <p:nvPr/>
          </p:nvSpPr>
          <p:spPr bwMode="auto">
            <a:xfrm>
              <a:off x="7528744" y="3844018"/>
              <a:ext cx="554037" cy="255588"/>
            </a:xfrm>
            <a:custGeom>
              <a:avLst/>
              <a:gdLst>
                <a:gd name="T0" fmla="*/ 81 w 174"/>
                <a:gd name="T1" fmla="*/ 66 h 80"/>
                <a:gd name="T2" fmla="*/ 91 w 174"/>
                <a:gd name="T3" fmla="*/ 60 h 80"/>
                <a:gd name="T4" fmla="*/ 103 w 174"/>
                <a:gd name="T5" fmla="*/ 57 h 80"/>
                <a:gd name="T6" fmla="*/ 110 w 174"/>
                <a:gd name="T7" fmla="*/ 51 h 80"/>
                <a:gd name="T8" fmla="*/ 120 w 174"/>
                <a:gd name="T9" fmla="*/ 47 h 80"/>
                <a:gd name="T10" fmla="*/ 128 w 174"/>
                <a:gd name="T11" fmla="*/ 51 h 80"/>
                <a:gd name="T12" fmla="*/ 132 w 174"/>
                <a:gd name="T13" fmla="*/ 51 h 80"/>
                <a:gd name="T14" fmla="*/ 133 w 174"/>
                <a:gd name="T15" fmla="*/ 51 h 80"/>
                <a:gd name="T16" fmla="*/ 133 w 174"/>
                <a:gd name="T17" fmla="*/ 51 h 80"/>
                <a:gd name="T18" fmla="*/ 134 w 174"/>
                <a:gd name="T19" fmla="*/ 51 h 80"/>
                <a:gd name="T20" fmla="*/ 134 w 174"/>
                <a:gd name="T21" fmla="*/ 51 h 80"/>
                <a:gd name="T22" fmla="*/ 136 w 174"/>
                <a:gd name="T23" fmla="*/ 51 h 80"/>
                <a:gd name="T24" fmla="*/ 137 w 174"/>
                <a:gd name="T25" fmla="*/ 51 h 80"/>
                <a:gd name="T26" fmla="*/ 138 w 174"/>
                <a:gd name="T27" fmla="*/ 51 h 80"/>
                <a:gd name="T28" fmla="*/ 139 w 174"/>
                <a:gd name="T29" fmla="*/ 51 h 80"/>
                <a:gd name="T30" fmla="*/ 140 w 174"/>
                <a:gd name="T31" fmla="*/ 51 h 80"/>
                <a:gd name="T32" fmla="*/ 140 w 174"/>
                <a:gd name="T33" fmla="*/ 50 h 80"/>
                <a:gd name="T34" fmla="*/ 156 w 174"/>
                <a:gd name="T35" fmla="*/ 54 h 80"/>
                <a:gd name="T36" fmla="*/ 156 w 174"/>
                <a:gd name="T37" fmla="*/ 54 h 80"/>
                <a:gd name="T38" fmla="*/ 156 w 174"/>
                <a:gd name="T39" fmla="*/ 54 h 80"/>
                <a:gd name="T40" fmla="*/ 157 w 174"/>
                <a:gd name="T41" fmla="*/ 54 h 80"/>
                <a:gd name="T42" fmla="*/ 158 w 174"/>
                <a:gd name="T43" fmla="*/ 53 h 80"/>
                <a:gd name="T44" fmla="*/ 158 w 174"/>
                <a:gd name="T45" fmla="*/ 53 h 80"/>
                <a:gd name="T46" fmla="*/ 158 w 174"/>
                <a:gd name="T47" fmla="*/ 53 h 80"/>
                <a:gd name="T48" fmla="*/ 159 w 174"/>
                <a:gd name="T49" fmla="*/ 53 h 80"/>
                <a:gd name="T50" fmla="*/ 159 w 174"/>
                <a:gd name="T51" fmla="*/ 53 h 80"/>
                <a:gd name="T52" fmla="*/ 159 w 174"/>
                <a:gd name="T53" fmla="*/ 52 h 80"/>
                <a:gd name="T54" fmla="*/ 159 w 174"/>
                <a:gd name="T55" fmla="*/ 52 h 80"/>
                <a:gd name="T56" fmla="*/ 160 w 174"/>
                <a:gd name="T57" fmla="*/ 52 h 80"/>
                <a:gd name="T58" fmla="*/ 160 w 174"/>
                <a:gd name="T59" fmla="*/ 52 h 80"/>
                <a:gd name="T60" fmla="*/ 160 w 174"/>
                <a:gd name="T61" fmla="*/ 52 h 80"/>
                <a:gd name="T62" fmla="*/ 161 w 174"/>
                <a:gd name="T63" fmla="*/ 52 h 80"/>
                <a:gd name="T64" fmla="*/ 173 w 174"/>
                <a:gd name="T65" fmla="*/ 55 h 80"/>
                <a:gd name="T66" fmla="*/ 162 w 174"/>
                <a:gd name="T67" fmla="*/ 42 h 80"/>
                <a:gd name="T68" fmla="*/ 153 w 174"/>
                <a:gd name="T69" fmla="*/ 21 h 80"/>
                <a:gd name="T70" fmla="*/ 127 w 174"/>
                <a:gd name="T71" fmla="*/ 9 h 80"/>
                <a:gd name="T72" fmla="*/ 107 w 174"/>
                <a:gd name="T73" fmla="*/ 1 h 80"/>
                <a:gd name="T74" fmla="*/ 83 w 174"/>
                <a:gd name="T75" fmla="*/ 8 h 80"/>
                <a:gd name="T76" fmla="*/ 87 w 174"/>
                <a:gd name="T77" fmla="*/ 14 h 80"/>
                <a:gd name="T78" fmla="*/ 94 w 174"/>
                <a:gd name="T79" fmla="*/ 17 h 80"/>
                <a:gd name="T80" fmla="*/ 99 w 174"/>
                <a:gd name="T81" fmla="*/ 29 h 80"/>
                <a:gd name="T82" fmla="*/ 91 w 174"/>
                <a:gd name="T83" fmla="*/ 37 h 80"/>
                <a:gd name="T84" fmla="*/ 85 w 174"/>
                <a:gd name="T85" fmla="*/ 34 h 80"/>
                <a:gd name="T86" fmla="*/ 79 w 174"/>
                <a:gd name="T87" fmla="*/ 31 h 80"/>
                <a:gd name="T88" fmla="*/ 74 w 174"/>
                <a:gd name="T89" fmla="*/ 38 h 80"/>
                <a:gd name="T90" fmla="*/ 66 w 174"/>
                <a:gd name="T91" fmla="*/ 37 h 80"/>
                <a:gd name="T92" fmla="*/ 62 w 174"/>
                <a:gd name="T93" fmla="*/ 29 h 80"/>
                <a:gd name="T94" fmla="*/ 57 w 174"/>
                <a:gd name="T95" fmla="*/ 18 h 80"/>
                <a:gd name="T96" fmla="*/ 46 w 174"/>
                <a:gd name="T97" fmla="*/ 8 h 80"/>
                <a:gd name="T98" fmla="*/ 11 w 174"/>
                <a:gd name="T99" fmla="*/ 5 h 80"/>
                <a:gd name="T100" fmla="*/ 6 w 174"/>
                <a:gd name="T101" fmla="*/ 14 h 80"/>
                <a:gd name="T102" fmla="*/ 6 w 174"/>
                <a:gd name="T103" fmla="*/ 22 h 80"/>
                <a:gd name="T104" fmla="*/ 9 w 174"/>
                <a:gd name="T105" fmla="*/ 32 h 80"/>
                <a:gd name="T106" fmla="*/ 2 w 174"/>
                <a:gd name="T107" fmla="*/ 42 h 80"/>
                <a:gd name="T108" fmla="*/ 7 w 174"/>
                <a:gd name="T109" fmla="*/ 77 h 80"/>
                <a:gd name="T110" fmla="*/ 38 w 174"/>
                <a:gd name="T111" fmla="*/ 73 h 80"/>
                <a:gd name="T112" fmla="*/ 61 w 174"/>
                <a:gd name="T113" fmla="*/ 72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74" h="80">
                  <a:moveTo>
                    <a:pt x="66" y="74"/>
                  </a:moveTo>
                  <a:cubicBezTo>
                    <a:pt x="71" y="70"/>
                    <a:pt x="71" y="70"/>
                    <a:pt x="71" y="70"/>
                  </a:cubicBezTo>
                  <a:cubicBezTo>
                    <a:pt x="71" y="70"/>
                    <a:pt x="71" y="70"/>
                    <a:pt x="71" y="70"/>
                  </a:cubicBezTo>
                  <a:cubicBezTo>
                    <a:pt x="72" y="70"/>
                    <a:pt x="72" y="70"/>
                    <a:pt x="72" y="70"/>
                  </a:cubicBezTo>
                  <a:cubicBezTo>
                    <a:pt x="73" y="70"/>
                    <a:pt x="74" y="69"/>
                    <a:pt x="74" y="69"/>
                  </a:cubicBezTo>
                  <a:cubicBezTo>
                    <a:pt x="75" y="69"/>
                    <a:pt x="78" y="68"/>
                    <a:pt x="80" y="68"/>
                  </a:cubicBezTo>
                  <a:cubicBezTo>
                    <a:pt x="81" y="66"/>
                    <a:pt x="81" y="66"/>
                    <a:pt x="81" y="66"/>
                  </a:cubicBezTo>
                  <a:cubicBezTo>
                    <a:pt x="81" y="66"/>
                    <a:pt x="81" y="66"/>
                    <a:pt x="81" y="66"/>
                  </a:cubicBezTo>
                  <a:cubicBezTo>
                    <a:pt x="81" y="66"/>
                    <a:pt x="83" y="65"/>
                    <a:pt x="84" y="64"/>
                  </a:cubicBezTo>
                  <a:cubicBezTo>
                    <a:pt x="84" y="64"/>
                    <a:pt x="86" y="64"/>
                    <a:pt x="86" y="64"/>
                  </a:cubicBezTo>
                  <a:cubicBezTo>
                    <a:pt x="86" y="64"/>
                    <a:pt x="86" y="63"/>
                    <a:pt x="86" y="63"/>
                  </a:cubicBezTo>
                  <a:cubicBezTo>
                    <a:pt x="87" y="62"/>
                    <a:pt x="88" y="62"/>
                    <a:pt x="88" y="61"/>
                  </a:cubicBezTo>
                  <a:cubicBezTo>
                    <a:pt x="89" y="61"/>
                    <a:pt x="89" y="61"/>
                    <a:pt x="90" y="61"/>
                  </a:cubicBezTo>
                  <a:cubicBezTo>
                    <a:pt x="90" y="61"/>
                    <a:pt x="90" y="61"/>
                    <a:pt x="90" y="61"/>
                  </a:cubicBezTo>
                  <a:cubicBezTo>
                    <a:pt x="90" y="61"/>
                    <a:pt x="90" y="61"/>
                    <a:pt x="90" y="61"/>
                  </a:cubicBezTo>
                  <a:cubicBezTo>
                    <a:pt x="90" y="61"/>
                    <a:pt x="91" y="60"/>
                    <a:pt x="91" y="60"/>
                  </a:cubicBezTo>
                  <a:cubicBezTo>
                    <a:pt x="91" y="60"/>
                    <a:pt x="91" y="60"/>
                    <a:pt x="91" y="60"/>
                  </a:cubicBezTo>
                  <a:cubicBezTo>
                    <a:pt x="91" y="58"/>
                    <a:pt x="94" y="58"/>
                    <a:pt x="94" y="58"/>
                  </a:cubicBezTo>
                  <a:cubicBezTo>
                    <a:pt x="94" y="58"/>
                    <a:pt x="95" y="58"/>
                    <a:pt x="96" y="58"/>
                  </a:cubicBezTo>
                  <a:cubicBezTo>
                    <a:pt x="96" y="58"/>
                    <a:pt x="96" y="58"/>
                    <a:pt x="97" y="58"/>
                  </a:cubicBezTo>
                  <a:cubicBezTo>
                    <a:pt x="97" y="58"/>
                    <a:pt x="97" y="58"/>
                    <a:pt x="97" y="58"/>
                  </a:cubicBezTo>
                  <a:cubicBezTo>
                    <a:pt x="98" y="57"/>
                    <a:pt x="99" y="57"/>
                    <a:pt x="99" y="57"/>
                  </a:cubicBezTo>
                  <a:cubicBezTo>
                    <a:pt x="100" y="57"/>
                    <a:pt x="101" y="57"/>
                    <a:pt x="101" y="57"/>
                  </a:cubicBezTo>
                  <a:cubicBezTo>
                    <a:pt x="101" y="57"/>
                    <a:pt x="103" y="57"/>
                    <a:pt x="103" y="57"/>
                  </a:cubicBezTo>
                  <a:cubicBezTo>
                    <a:pt x="103" y="57"/>
                    <a:pt x="103" y="56"/>
                    <a:pt x="104" y="56"/>
                  </a:cubicBezTo>
                  <a:cubicBezTo>
                    <a:pt x="104" y="56"/>
                    <a:pt x="105" y="56"/>
                    <a:pt x="105" y="56"/>
                  </a:cubicBezTo>
                  <a:cubicBezTo>
                    <a:pt x="105" y="56"/>
                    <a:pt x="105" y="56"/>
                    <a:pt x="105" y="56"/>
                  </a:cubicBezTo>
                  <a:cubicBezTo>
                    <a:pt x="105" y="55"/>
                    <a:pt x="105" y="55"/>
                    <a:pt x="105" y="55"/>
                  </a:cubicBezTo>
                  <a:cubicBezTo>
                    <a:pt x="106" y="55"/>
                    <a:pt x="106" y="55"/>
                    <a:pt x="106" y="55"/>
                  </a:cubicBezTo>
                  <a:cubicBezTo>
                    <a:pt x="107" y="54"/>
                    <a:pt x="108" y="54"/>
                    <a:pt x="109" y="54"/>
                  </a:cubicBezTo>
                  <a:cubicBezTo>
                    <a:pt x="110" y="54"/>
                    <a:pt x="110" y="54"/>
                    <a:pt x="111" y="53"/>
                  </a:cubicBezTo>
                  <a:cubicBezTo>
                    <a:pt x="110" y="52"/>
                    <a:pt x="110" y="51"/>
                    <a:pt x="110" y="51"/>
                  </a:cubicBezTo>
                  <a:cubicBezTo>
                    <a:pt x="111" y="49"/>
                    <a:pt x="113" y="49"/>
                    <a:pt x="113" y="49"/>
                  </a:cubicBezTo>
                  <a:cubicBezTo>
                    <a:pt x="113" y="49"/>
                    <a:pt x="114" y="49"/>
                    <a:pt x="114" y="49"/>
                  </a:cubicBezTo>
                  <a:cubicBezTo>
                    <a:pt x="114" y="49"/>
                    <a:pt x="116" y="49"/>
                    <a:pt x="116" y="49"/>
                  </a:cubicBezTo>
                  <a:cubicBezTo>
                    <a:pt x="116" y="49"/>
                    <a:pt x="117" y="49"/>
                    <a:pt x="117" y="49"/>
                  </a:cubicBezTo>
                  <a:cubicBezTo>
                    <a:pt x="118" y="48"/>
                    <a:pt x="118" y="48"/>
                    <a:pt x="118" y="48"/>
                  </a:cubicBezTo>
                  <a:cubicBezTo>
                    <a:pt x="118" y="48"/>
                    <a:pt x="119" y="48"/>
                    <a:pt x="119" y="47"/>
                  </a:cubicBezTo>
                  <a:cubicBezTo>
                    <a:pt x="120" y="47"/>
                    <a:pt x="120" y="47"/>
                    <a:pt x="120" y="47"/>
                  </a:cubicBezTo>
                  <a:cubicBezTo>
                    <a:pt x="120" y="47"/>
                    <a:pt x="120" y="47"/>
                    <a:pt x="120" y="47"/>
                  </a:cubicBezTo>
                  <a:cubicBezTo>
                    <a:pt x="122" y="47"/>
                    <a:pt x="123" y="49"/>
                    <a:pt x="124" y="49"/>
                  </a:cubicBezTo>
                  <a:cubicBezTo>
                    <a:pt x="125" y="50"/>
                    <a:pt x="125" y="50"/>
                    <a:pt x="125" y="50"/>
                  </a:cubicBezTo>
                  <a:cubicBezTo>
                    <a:pt x="125" y="50"/>
                    <a:pt x="125" y="50"/>
                    <a:pt x="125" y="50"/>
                  </a:cubicBezTo>
                  <a:cubicBezTo>
                    <a:pt x="125" y="50"/>
                    <a:pt x="126" y="50"/>
                    <a:pt x="126" y="50"/>
                  </a:cubicBezTo>
                  <a:cubicBezTo>
                    <a:pt x="126" y="50"/>
                    <a:pt x="126" y="50"/>
                    <a:pt x="126" y="50"/>
                  </a:cubicBezTo>
                  <a:cubicBezTo>
                    <a:pt x="127" y="50"/>
                    <a:pt x="127" y="50"/>
                    <a:pt x="127" y="50"/>
                  </a:cubicBezTo>
                  <a:cubicBezTo>
                    <a:pt x="129" y="50"/>
                    <a:pt x="129" y="50"/>
                    <a:pt x="129" y="50"/>
                  </a:cubicBezTo>
                  <a:cubicBezTo>
                    <a:pt x="128" y="51"/>
                    <a:pt x="128" y="51"/>
                    <a:pt x="128" y="51"/>
                  </a:cubicBezTo>
                  <a:cubicBezTo>
                    <a:pt x="129" y="51"/>
                    <a:pt x="130"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1" y="51"/>
                    <a:pt x="131" y="51"/>
                    <a:pt x="131"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2" y="51"/>
                    <a:pt x="132" y="51"/>
                    <a:pt x="132"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3" y="51"/>
                    <a:pt x="133" y="51"/>
                    <a:pt x="133"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4" y="51"/>
                    <a:pt x="134" y="51"/>
                    <a:pt x="134"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5" y="51"/>
                    <a:pt x="135" y="51"/>
                    <a:pt x="135"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6" y="51"/>
                    <a:pt x="136" y="51"/>
                    <a:pt x="136"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7" y="51"/>
                    <a:pt x="137" y="51"/>
                    <a:pt x="137"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8" y="51"/>
                    <a:pt x="138" y="51"/>
                    <a:pt x="138"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39" y="51"/>
                    <a:pt x="139" y="51"/>
                    <a:pt x="139"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1"/>
                    <a:pt x="140" y="51"/>
                    <a:pt x="140" y="51"/>
                  </a:cubicBezTo>
                  <a:cubicBezTo>
                    <a:pt x="140" y="50"/>
                    <a:pt x="140" y="50"/>
                    <a:pt x="140" y="50"/>
                  </a:cubicBezTo>
                  <a:cubicBezTo>
                    <a:pt x="140" y="50"/>
                    <a:pt x="140" y="50"/>
                    <a:pt x="140" y="50"/>
                  </a:cubicBezTo>
                  <a:cubicBezTo>
                    <a:pt x="140" y="50"/>
                    <a:pt x="140" y="50"/>
                    <a:pt x="140" y="50"/>
                  </a:cubicBezTo>
                  <a:cubicBezTo>
                    <a:pt x="140" y="50"/>
                    <a:pt x="140" y="50"/>
                    <a:pt x="140"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1" y="50"/>
                    <a:pt x="141" y="50"/>
                    <a:pt x="141" y="50"/>
                  </a:cubicBezTo>
                  <a:cubicBezTo>
                    <a:pt x="142" y="53"/>
                    <a:pt x="142" y="53"/>
                    <a:pt x="142" y="53"/>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6" y="54"/>
                    <a:pt x="156" y="54"/>
                    <a:pt x="156"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7" y="54"/>
                    <a:pt x="157" y="54"/>
                    <a:pt x="157" y="54"/>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8" y="53"/>
                    <a:pt x="158" y="53"/>
                    <a:pt x="158"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3"/>
                    <a:pt x="159" y="53"/>
                    <a:pt x="159" y="53"/>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59" y="52"/>
                    <a:pt x="159" y="52"/>
                    <a:pt x="159"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0" y="52"/>
                    <a:pt x="160" y="52"/>
                    <a:pt x="160"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1" y="52"/>
                    <a:pt x="161" y="52"/>
                    <a:pt x="161" y="52"/>
                  </a:cubicBezTo>
                  <a:cubicBezTo>
                    <a:pt x="162" y="52"/>
                    <a:pt x="161" y="53"/>
                    <a:pt x="163" y="53"/>
                  </a:cubicBezTo>
                  <a:cubicBezTo>
                    <a:pt x="165" y="54"/>
                    <a:pt x="167" y="55"/>
                    <a:pt x="169" y="55"/>
                  </a:cubicBezTo>
                  <a:cubicBezTo>
                    <a:pt x="173" y="55"/>
                    <a:pt x="173" y="55"/>
                    <a:pt x="173" y="55"/>
                  </a:cubicBezTo>
                  <a:cubicBezTo>
                    <a:pt x="173" y="53"/>
                    <a:pt x="173" y="53"/>
                    <a:pt x="173" y="53"/>
                  </a:cubicBezTo>
                  <a:cubicBezTo>
                    <a:pt x="174" y="54"/>
                    <a:pt x="173" y="49"/>
                    <a:pt x="172" y="46"/>
                  </a:cubicBezTo>
                  <a:cubicBezTo>
                    <a:pt x="172" y="47"/>
                    <a:pt x="172" y="47"/>
                    <a:pt x="172" y="47"/>
                  </a:cubicBezTo>
                  <a:cubicBezTo>
                    <a:pt x="171" y="45"/>
                    <a:pt x="171" y="45"/>
                    <a:pt x="171" y="45"/>
                  </a:cubicBezTo>
                  <a:cubicBezTo>
                    <a:pt x="170" y="45"/>
                    <a:pt x="170" y="44"/>
                    <a:pt x="170" y="43"/>
                  </a:cubicBezTo>
                  <a:cubicBezTo>
                    <a:pt x="170" y="43"/>
                    <a:pt x="169" y="43"/>
                    <a:pt x="169" y="43"/>
                  </a:cubicBezTo>
                  <a:cubicBezTo>
                    <a:pt x="169" y="43"/>
                    <a:pt x="168" y="43"/>
                    <a:pt x="166" y="43"/>
                  </a:cubicBezTo>
                  <a:cubicBezTo>
                    <a:pt x="162" y="42"/>
                    <a:pt x="162" y="42"/>
                    <a:pt x="162" y="42"/>
                  </a:cubicBezTo>
                  <a:cubicBezTo>
                    <a:pt x="159" y="41"/>
                    <a:pt x="159" y="41"/>
                    <a:pt x="159" y="41"/>
                  </a:cubicBezTo>
                  <a:cubicBezTo>
                    <a:pt x="157" y="37"/>
                    <a:pt x="157" y="37"/>
                    <a:pt x="157" y="37"/>
                  </a:cubicBezTo>
                  <a:cubicBezTo>
                    <a:pt x="154" y="35"/>
                    <a:pt x="154" y="35"/>
                    <a:pt x="154" y="35"/>
                  </a:cubicBezTo>
                  <a:cubicBezTo>
                    <a:pt x="151" y="30"/>
                    <a:pt x="151" y="30"/>
                    <a:pt x="151" y="30"/>
                  </a:cubicBezTo>
                  <a:cubicBezTo>
                    <a:pt x="152" y="27"/>
                    <a:pt x="152" y="27"/>
                    <a:pt x="152" y="27"/>
                  </a:cubicBezTo>
                  <a:cubicBezTo>
                    <a:pt x="156" y="24"/>
                    <a:pt x="156" y="24"/>
                    <a:pt x="156" y="24"/>
                  </a:cubicBezTo>
                  <a:cubicBezTo>
                    <a:pt x="156" y="24"/>
                    <a:pt x="156" y="24"/>
                    <a:pt x="156" y="23"/>
                  </a:cubicBezTo>
                  <a:cubicBezTo>
                    <a:pt x="155" y="22"/>
                    <a:pt x="154" y="22"/>
                    <a:pt x="153" y="21"/>
                  </a:cubicBezTo>
                  <a:cubicBezTo>
                    <a:pt x="153" y="21"/>
                    <a:pt x="152" y="22"/>
                    <a:pt x="151" y="22"/>
                  </a:cubicBezTo>
                  <a:cubicBezTo>
                    <a:pt x="151" y="22"/>
                    <a:pt x="151" y="22"/>
                    <a:pt x="151" y="22"/>
                  </a:cubicBezTo>
                  <a:cubicBezTo>
                    <a:pt x="140" y="22"/>
                    <a:pt x="140" y="22"/>
                    <a:pt x="140" y="22"/>
                  </a:cubicBezTo>
                  <a:cubicBezTo>
                    <a:pt x="136" y="18"/>
                    <a:pt x="136" y="18"/>
                    <a:pt x="136" y="18"/>
                  </a:cubicBezTo>
                  <a:cubicBezTo>
                    <a:pt x="132" y="17"/>
                    <a:pt x="132" y="17"/>
                    <a:pt x="132" y="17"/>
                  </a:cubicBezTo>
                  <a:cubicBezTo>
                    <a:pt x="128" y="15"/>
                    <a:pt x="128" y="15"/>
                    <a:pt x="128" y="15"/>
                  </a:cubicBezTo>
                  <a:cubicBezTo>
                    <a:pt x="127" y="15"/>
                    <a:pt x="127" y="15"/>
                    <a:pt x="127" y="15"/>
                  </a:cubicBezTo>
                  <a:cubicBezTo>
                    <a:pt x="127" y="14"/>
                    <a:pt x="127" y="14"/>
                    <a:pt x="127" y="9"/>
                  </a:cubicBezTo>
                  <a:cubicBezTo>
                    <a:pt x="127" y="8"/>
                    <a:pt x="127" y="7"/>
                    <a:pt x="126" y="6"/>
                  </a:cubicBezTo>
                  <a:cubicBezTo>
                    <a:pt x="126" y="6"/>
                    <a:pt x="126" y="5"/>
                    <a:pt x="126" y="4"/>
                  </a:cubicBezTo>
                  <a:cubicBezTo>
                    <a:pt x="126" y="4"/>
                    <a:pt x="126" y="4"/>
                    <a:pt x="126" y="4"/>
                  </a:cubicBezTo>
                  <a:cubicBezTo>
                    <a:pt x="123" y="4"/>
                    <a:pt x="122" y="4"/>
                    <a:pt x="122" y="4"/>
                  </a:cubicBezTo>
                  <a:cubicBezTo>
                    <a:pt x="122" y="4"/>
                    <a:pt x="121" y="5"/>
                    <a:pt x="120" y="5"/>
                  </a:cubicBezTo>
                  <a:cubicBezTo>
                    <a:pt x="119" y="5"/>
                    <a:pt x="117" y="4"/>
                    <a:pt x="117" y="4"/>
                  </a:cubicBezTo>
                  <a:cubicBezTo>
                    <a:pt x="111" y="3"/>
                    <a:pt x="109" y="2"/>
                    <a:pt x="109" y="1"/>
                  </a:cubicBezTo>
                  <a:cubicBezTo>
                    <a:pt x="108" y="1"/>
                    <a:pt x="108" y="1"/>
                    <a:pt x="107" y="1"/>
                  </a:cubicBezTo>
                  <a:cubicBezTo>
                    <a:pt x="105" y="1"/>
                    <a:pt x="103" y="1"/>
                    <a:pt x="103" y="1"/>
                  </a:cubicBezTo>
                  <a:cubicBezTo>
                    <a:pt x="102" y="1"/>
                    <a:pt x="102" y="1"/>
                    <a:pt x="102" y="1"/>
                  </a:cubicBezTo>
                  <a:cubicBezTo>
                    <a:pt x="100" y="0"/>
                    <a:pt x="100" y="0"/>
                    <a:pt x="100" y="0"/>
                  </a:cubicBezTo>
                  <a:cubicBezTo>
                    <a:pt x="101" y="10"/>
                    <a:pt x="101" y="10"/>
                    <a:pt x="101" y="10"/>
                  </a:cubicBezTo>
                  <a:cubicBezTo>
                    <a:pt x="96" y="5"/>
                    <a:pt x="96" y="5"/>
                    <a:pt x="96" y="5"/>
                  </a:cubicBezTo>
                  <a:cubicBezTo>
                    <a:pt x="90" y="4"/>
                    <a:pt x="90" y="4"/>
                    <a:pt x="90" y="4"/>
                  </a:cubicBezTo>
                  <a:cubicBezTo>
                    <a:pt x="86" y="7"/>
                    <a:pt x="86" y="7"/>
                    <a:pt x="86" y="7"/>
                  </a:cubicBezTo>
                  <a:cubicBezTo>
                    <a:pt x="83" y="8"/>
                    <a:pt x="83" y="8"/>
                    <a:pt x="83" y="8"/>
                  </a:cubicBezTo>
                  <a:cubicBezTo>
                    <a:pt x="83" y="9"/>
                    <a:pt x="83" y="9"/>
                    <a:pt x="83" y="9"/>
                  </a:cubicBezTo>
                  <a:cubicBezTo>
                    <a:pt x="82" y="11"/>
                    <a:pt x="82" y="11"/>
                    <a:pt x="82" y="11"/>
                  </a:cubicBezTo>
                  <a:cubicBezTo>
                    <a:pt x="83" y="11"/>
                    <a:pt x="83" y="11"/>
                    <a:pt x="84" y="11"/>
                  </a:cubicBezTo>
                  <a:cubicBezTo>
                    <a:pt x="85" y="11"/>
                    <a:pt x="85" y="11"/>
                    <a:pt x="85" y="11"/>
                  </a:cubicBezTo>
                  <a:cubicBezTo>
                    <a:pt x="86" y="12"/>
                    <a:pt x="86" y="12"/>
                    <a:pt x="86" y="12"/>
                  </a:cubicBezTo>
                  <a:cubicBezTo>
                    <a:pt x="87" y="12"/>
                    <a:pt x="87" y="12"/>
                    <a:pt x="87" y="12"/>
                  </a:cubicBezTo>
                  <a:cubicBezTo>
                    <a:pt x="87" y="13"/>
                    <a:pt x="87" y="14"/>
                    <a:pt x="87" y="14"/>
                  </a:cubicBezTo>
                  <a:cubicBezTo>
                    <a:pt x="87" y="14"/>
                    <a:pt x="87" y="14"/>
                    <a:pt x="87" y="14"/>
                  </a:cubicBezTo>
                  <a:cubicBezTo>
                    <a:pt x="87" y="14"/>
                    <a:pt x="87" y="14"/>
                    <a:pt x="87" y="14"/>
                  </a:cubicBezTo>
                  <a:cubicBezTo>
                    <a:pt x="88" y="15"/>
                    <a:pt x="88" y="15"/>
                    <a:pt x="89" y="15"/>
                  </a:cubicBezTo>
                  <a:cubicBezTo>
                    <a:pt x="89" y="15"/>
                    <a:pt x="89" y="15"/>
                    <a:pt x="89" y="15"/>
                  </a:cubicBezTo>
                  <a:cubicBezTo>
                    <a:pt x="89" y="15"/>
                    <a:pt x="90" y="15"/>
                    <a:pt x="90" y="15"/>
                  </a:cubicBezTo>
                  <a:cubicBezTo>
                    <a:pt x="92" y="15"/>
                    <a:pt x="92" y="15"/>
                    <a:pt x="92" y="15"/>
                  </a:cubicBezTo>
                  <a:cubicBezTo>
                    <a:pt x="93" y="16"/>
                    <a:pt x="93" y="16"/>
                    <a:pt x="93" y="16"/>
                  </a:cubicBezTo>
                  <a:cubicBezTo>
                    <a:pt x="93" y="16"/>
                    <a:pt x="93" y="17"/>
                    <a:pt x="94" y="17"/>
                  </a:cubicBezTo>
                  <a:cubicBezTo>
                    <a:pt x="94" y="17"/>
                    <a:pt x="94" y="17"/>
                    <a:pt x="94" y="17"/>
                  </a:cubicBezTo>
                  <a:cubicBezTo>
                    <a:pt x="95" y="16"/>
                    <a:pt x="95" y="16"/>
                    <a:pt x="95" y="16"/>
                  </a:cubicBezTo>
                  <a:cubicBezTo>
                    <a:pt x="96" y="17"/>
                    <a:pt x="96" y="17"/>
                    <a:pt x="96" y="17"/>
                  </a:cubicBezTo>
                  <a:cubicBezTo>
                    <a:pt x="96" y="18"/>
                    <a:pt x="97" y="18"/>
                    <a:pt x="97" y="19"/>
                  </a:cubicBezTo>
                  <a:cubicBezTo>
                    <a:pt x="97" y="20"/>
                    <a:pt x="97" y="20"/>
                    <a:pt x="97" y="20"/>
                  </a:cubicBezTo>
                  <a:cubicBezTo>
                    <a:pt x="100" y="24"/>
                    <a:pt x="100" y="24"/>
                    <a:pt x="100" y="24"/>
                  </a:cubicBezTo>
                  <a:cubicBezTo>
                    <a:pt x="99" y="25"/>
                    <a:pt x="99" y="25"/>
                    <a:pt x="99" y="25"/>
                  </a:cubicBezTo>
                  <a:cubicBezTo>
                    <a:pt x="99" y="25"/>
                    <a:pt x="99" y="25"/>
                    <a:pt x="99" y="25"/>
                  </a:cubicBezTo>
                  <a:cubicBezTo>
                    <a:pt x="99" y="26"/>
                    <a:pt x="99" y="27"/>
                    <a:pt x="99" y="29"/>
                  </a:cubicBezTo>
                  <a:cubicBezTo>
                    <a:pt x="98" y="30"/>
                    <a:pt x="98" y="31"/>
                    <a:pt x="98" y="32"/>
                  </a:cubicBezTo>
                  <a:cubicBezTo>
                    <a:pt x="98" y="32"/>
                    <a:pt x="98" y="32"/>
                    <a:pt x="98" y="32"/>
                  </a:cubicBezTo>
                  <a:cubicBezTo>
                    <a:pt x="98" y="33"/>
                    <a:pt x="98" y="33"/>
                    <a:pt x="98" y="33"/>
                  </a:cubicBezTo>
                  <a:cubicBezTo>
                    <a:pt x="97" y="34"/>
                    <a:pt x="97" y="34"/>
                    <a:pt x="97" y="34"/>
                  </a:cubicBezTo>
                  <a:cubicBezTo>
                    <a:pt x="97" y="35"/>
                    <a:pt x="96" y="35"/>
                    <a:pt x="95" y="35"/>
                  </a:cubicBezTo>
                  <a:cubicBezTo>
                    <a:pt x="92" y="36"/>
                    <a:pt x="92" y="36"/>
                    <a:pt x="92" y="36"/>
                  </a:cubicBezTo>
                  <a:cubicBezTo>
                    <a:pt x="92" y="36"/>
                    <a:pt x="92" y="36"/>
                    <a:pt x="91" y="37"/>
                  </a:cubicBezTo>
                  <a:cubicBezTo>
                    <a:pt x="91" y="37"/>
                    <a:pt x="91" y="37"/>
                    <a:pt x="91" y="37"/>
                  </a:cubicBezTo>
                  <a:cubicBezTo>
                    <a:pt x="89" y="38"/>
                    <a:pt x="89" y="38"/>
                    <a:pt x="89" y="38"/>
                  </a:cubicBezTo>
                  <a:cubicBezTo>
                    <a:pt x="88" y="37"/>
                    <a:pt x="88" y="37"/>
                    <a:pt x="88" y="37"/>
                  </a:cubicBezTo>
                  <a:cubicBezTo>
                    <a:pt x="86" y="35"/>
                    <a:pt x="86" y="35"/>
                    <a:pt x="86" y="35"/>
                  </a:cubicBezTo>
                  <a:cubicBezTo>
                    <a:pt x="86" y="35"/>
                    <a:pt x="86" y="35"/>
                    <a:pt x="86" y="35"/>
                  </a:cubicBezTo>
                  <a:cubicBezTo>
                    <a:pt x="85" y="34"/>
                    <a:pt x="85" y="34"/>
                    <a:pt x="85" y="34"/>
                  </a:cubicBezTo>
                  <a:cubicBezTo>
                    <a:pt x="85" y="34"/>
                    <a:pt x="85" y="34"/>
                    <a:pt x="85" y="34"/>
                  </a:cubicBezTo>
                  <a:cubicBezTo>
                    <a:pt x="85" y="34"/>
                    <a:pt x="85" y="34"/>
                    <a:pt x="85" y="34"/>
                  </a:cubicBezTo>
                  <a:cubicBezTo>
                    <a:pt x="85" y="34"/>
                    <a:pt x="85" y="34"/>
                    <a:pt x="85" y="34"/>
                  </a:cubicBezTo>
                  <a:cubicBezTo>
                    <a:pt x="84" y="35"/>
                    <a:pt x="84" y="35"/>
                    <a:pt x="84" y="35"/>
                  </a:cubicBezTo>
                  <a:cubicBezTo>
                    <a:pt x="82" y="35"/>
                    <a:pt x="82" y="35"/>
                    <a:pt x="82" y="35"/>
                  </a:cubicBezTo>
                  <a:cubicBezTo>
                    <a:pt x="81" y="32"/>
                    <a:pt x="81" y="32"/>
                    <a:pt x="81" y="32"/>
                  </a:cubicBezTo>
                  <a:cubicBezTo>
                    <a:pt x="81" y="32"/>
                    <a:pt x="81" y="32"/>
                    <a:pt x="81" y="32"/>
                  </a:cubicBezTo>
                  <a:cubicBezTo>
                    <a:pt x="81" y="32"/>
                    <a:pt x="81" y="32"/>
                    <a:pt x="81" y="32"/>
                  </a:cubicBezTo>
                  <a:cubicBezTo>
                    <a:pt x="81" y="32"/>
                    <a:pt x="81" y="31"/>
                    <a:pt x="81" y="31"/>
                  </a:cubicBezTo>
                  <a:cubicBezTo>
                    <a:pt x="81" y="31"/>
                    <a:pt x="80" y="31"/>
                    <a:pt x="80" y="31"/>
                  </a:cubicBezTo>
                  <a:cubicBezTo>
                    <a:pt x="80" y="31"/>
                    <a:pt x="79" y="31"/>
                    <a:pt x="79" y="31"/>
                  </a:cubicBezTo>
                  <a:cubicBezTo>
                    <a:pt x="79" y="32"/>
                    <a:pt x="78" y="32"/>
                    <a:pt x="78" y="32"/>
                  </a:cubicBezTo>
                  <a:cubicBezTo>
                    <a:pt x="78" y="33"/>
                    <a:pt x="78" y="33"/>
                    <a:pt x="78" y="33"/>
                  </a:cubicBezTo>
                  <a:cubicBezTo>
                    <a:pt x="77" y="34"/>
                    <a:pt x="77" y="34"/>
                    <a:pt x="77" y="34"/>
                  </a:cubicBezTo>
                  <a:cubicBezTo>
                    <a:pt x="77" y="34"/>
                    <a:pt x="77" y="35"/>
                    <a:pt x="76" y="35"/>
                  </a:cubicBezTo>
                  <a:cubicBezTo>
                    <a:pt x="76" y="35"/>
                    <a:pt x="76" y="36"/>
                    <a:pt x="76" y="36"/>
                  </a:cubicBezTo>
                  <a:cubicBezTo>
                    <a:pt x="75" y="36"/>
                    <a:pt x="75" y="36"/>
                    <a:pt x="75" y="36"/>
                  </a:cubicBezTo>
                  <a:cubicBezTo>
                    <a:pt x="75" y="37"/>
                    <a:pt x="75" y="37"/>
                    <a:pt x="75" y="37"/>
                  </a:cubicBezTo>
                  <a:cubicBezTo>
                    <a:pt x="74" y="38"/>
                    <a:pt x="74" y="38"/>
                    <a:pt x="74" y="38"/>
                  </a:cubicBezTo>
                  <a:cubicBezTo>
                    <a:pt x="73" y="38"/>
                    <a:pt x="73" y="38"/>
                    <a:pt x="73" y="38"/>
                  </a:cubicBezTo>
                  <a:cubicBezTo>
                    <a:pt x="71" y="38"/>
                    <a:pt x="71" y="38"/>
                    <a:pt x="71" y="38"/>
                  </a:cubicBezTo>
                  <a:cubicBezTo>
                    <a:pt x="71" y="37"/>
                    <a:pt x="71" y="37"/>
                    <a:pt x="71" y="37"/>
                  </a:cubicBezTo>
                  <a:cubicBezTo>
                    <a:pt x="71" y="37"/>
                    <a:pt x="71" y="37"/>
                    <a:pt x="71" y="37"/>
                  </a:cubicBezTo>
                  <a:cubicBezTo>
                    <a:pt x="71" y="37"/>
                    <a:pt x="70" y="38"/>
                    <a:pt x="70" y="38"/>
                  </a:cubicBezTo>
                  <a:cubicBezTo>
                    <a:pt x="69" y="38"/>
                    <a:pt x="69" y="38"/>
                    <a:pt x="69" y="38"/>
                  </a:cubicBezTo>
                  <a:cubicBezTo>
                    <a:pt x="68" y="37"/>
                    <a:pt x="68" y="37"/>
                    <a:pt x="67" y="37"/>
                  </a:cubicBezTo>
                  <a:cubicBezTo>
                    <a:pt x="66" y="37"/>
                    <a:pt x="66" y="37"/>
                    <a:pt x="66" y="37"/>
                  </a:cubicBezTo>
                  <a:cubicBezTo>
                    <a:pt x="66" y="36"/>
                    <a:pt x="66" y="36"/>
                    <a:pt x="66" y="36"/>
                  </a:cubicBezTo>
                  <a:cubicBezTo>
                    <a:pt x="66" y="36"/>
                    <a:pt x="65" y="35"/>
                    <a:pt x="64" y="35"/>
                  </a:cubicBezTo>
                  <a:cubicBezTo>
                    <a:pt x="64" y="35"/>
                    <a:pt x="64" y="34"/>
                    <a:pt x="64" y="34"/>
                  </a:cubicBezTo>
                  <a:cubicBezTo>
                    <a:pt x="63" y="33"/>
                    <a:pt x="63" y="33"/>
                    <a:pt x="63" y="33"/>
                  </a:cubicBezTo>
                  <a:cubicBezTo>
                    <a:pt x="63" y="33"/>
                    <a:pt x="63" y="32"/>
                    <a:pt x="63" y="31"/>
                  </a:cubicBezTo>
                  <a:cubicBezTo>
                    <a:pt x="63" y="31"/>
                    <a:pt x="63" y="31"/>
                    <a:pt x="63" y="30"/>
                  </a:cubicBezTo>
                  <a:cubicBezTo>
                    <a:pt x="63" y="30"/>
                    <a:pt x="63" y="30"/>
                    <a:pt x="63" y="30"/>
                  </a:cubicBezTo>
                  <a:cubicBezTo>
                    <a:pt x="62" y="29"/>
                    <a:pt x="62" y="29"/>
                    <a:pt x="62" y="29"/>
                  </a:cubicBezTo>
                  <a:cubicBezTo>
                    <a:pt x="62" y="29"/>
                    <a:pt x="62" y="29"/>
                    <a:pt x="62" y="29"/>
                  </a:cubicBezTo>
                  <a:cubicBezTo>
                    <a:pt x="62" y="29"/>
                    <a:pt x="62" y="29"/>
                    <a:pt x="62" y="29"/>
                  </a:cubicBezTo>
                  <a:cubicBezTo>
                    <a:pt x="62" y="29"/>
                    <a:pt x="62" y="28"/>
                    <a:pt x="62" y="28"/>
                  </a:cubicBezTo>
                  <a:cubicBezTo>
                    <a:pt x="60" y="27"/>
                    <a:pt x="60" y="25"/>
                    <a:pt x="60" y="25"/>
                  </a:cubicBezTo>
                  <a:cubicBezTo>
                    <a:pt x="59" y="21"/>
                    <a:pt x="59" y="21"/>
                    <a:pt x="59" y="21"/>
                  </a:cubicBezTo>
                  <a:cubicBezTo>
                    <a:pt x="58" y="20"/>
                    <a:pt x="58" y="20"/>
                    <a:pt x="58" y="20"/>
                  </a:cubicBezTo>
                  <a:cubicBezTo>
                    <a:pt x="58" y="20"/>
                    <a:pt x="58" y="18"/>
                    <a:pt x="58" y="18"/>
                  </a:cubicBezTo>
                  <a:cubicBezTo>
                    <a:pt x="57" y="18"/>
                    <a:pt x="57" y="18"/>
                    <a:pt x="57" y="18"/>
                  </a:cubicBezTo>
                  <a:cubicBezTo>
                    <a:pt x="59" y="15"/>
                    <a:pt x="59" y="15"/>
                    <a:pt x="59" y="15"/>
                  </a:cubicBezTo>
                  <a:cubicBezTo>
                    <a:pt x="59" y="15"/>
                    <a:pt x="61" y="14"/>
                    <a:pt x="61" y="14"/>
                  </a:cubicBezTo>
                  <a:cubicBezTo>
                    <a:pt x="63" y="12"/>
                    <a:pt x="63" y="12"/>
                    <a:pt x="63" y="12"/>
                  </a:cubicBezTo>
                  <a:cubicBezTo>
                    <a:pt x="63" y="12"/>
                    <a:pt x="63" y="12"/>
                    <a:pt x="63" y="12"/>
                  </a:cubicBezTo>
                  <a:cubicBezTo>
                    <a:pt x="63" y="11"/>
                    <a:pt x="63" y="11"/>
                    <a:pt x="63" y="11"/>
                  </a:cubicBezTo>
                  <a:cubicBezTo>
                    <a:pt x="61" y="11"/>
                    <a:pt x="61" y="11"/>
                    <a:pt x="61" y="11"/>
                  </a:cubicBezTo>
                  <a:cubicBezTo>
                    <a:pt x="56" y="9"/>
                    <a:pt x="56" y="9"/>
                    <a:pt x="56" y="9"/>
                  </a:cubicBezTo>
                  <a:cubicBezTo>
                    <a:pt x="46" y="8"/>
                    <a:pt x="46" y="8"/>
                    <a:pt x="46" y="8"/>
                  </a:cubicBezTo>
                  <a:cubicBezTo>
                    <a:pt x="39" y="7"/>
                    <a:pt x="39" y="7"/>
                    <a:pt x="39" y="7"/>
                  </a:cubicBezTo>
                  <a:cubicBezTo>
                    <a:pt x="35" y="2"/>
                    <a:pt x="35" y="2"/>
                    <a:pt x="35" y="2"/>
                  </a:cubicBezTo>
                  <a:cubicBezTo>
                    <a:pt x="30" y="1"/>
                    <a:pt x="30" y="1"/>
                    <a:pt x="30" y="1"/>
                  </a:cubicBezTo>
                  <a:cubicBezTo>
                    <a:pt x="25" y="5"/>
                    <a:pt x="25" y="5"/>
                    <a:pt x="25" y="5"/>
                  </a:cubicBezTo>
                  <a:cubicBezTo>
                    <a:pt x="24" y="5"/>
                    <a:pt x="24" y="5"/>
                    <a:pt x="24" y="5"/>
                  </a:cubicBezTo>
                  <a:cubicBezTo>
                    <a:pt x="24" y="5"/>
                    <a:pt x="23" y="5"/>
                    <a:pt x="22" y="4"/>
                  </a:cubicBezTo>
                  <a:cubicBezTo>
                    <a:pt x="21" y="4"/>
                    <a:pt x="18" y="3"/>
                    <a:pt x="17" y="3"/>
                  </a:cubicBezTo>
                  <a:cubicBezTo>
                    <a:pt x="15" y="3"/>
                    <a:pt x="11" y="4"/>
                    <a:pt x="11" y="5"/>
                  </a:cubicBezTo>
                  <a:cubicBezTo>
                    <a:pt x="11" y="5"/>
                    <a:pt x="10" y="5"/>
                    <a:pt x="10" y="5"/>
                  </a:cubicBezTo>
                  <a:cubicBezTo>
                    <a:pt x="10" y="6"/>
                    <a:pt x="10" y="6"/>
                    <a:pt x="10" y="6"/>
                  </a:cubicBezTo>
                  <a:cubicBezTo>
                    <a:pt x="10" y="6"/>
                    <a:pt x="10" y="6"/>
                    <a:pt x="10" y="6"/>
                  </a:cubicBezTo>
                  <a:cubicBezTo>
                    <a:pt x="10" y="6"/>
                    <a:pt x="10" y="6"/>
                    <a:pt x="9" y="6"/>
                  </a:cubicBezTo>
                  <a:cubicBezTo>
                    <a:pt x="10" y="7"/>
                    <a:pt x="10" y="7"/>
                    <a:pt x="10" y="7"/>
                  </a:cubicBezTo>
                  <a:cubicBezTo>
                    <a:pt x="10" y="8"/>
                    <a:pt x="10" y="9"/>
                    <a:pt x="9" y="9"/>
                  </a:cubicBezTo>
                  <a:cubicBezTo>
                    <a:pt x="9" y="11"/>
                    <a:pt x="9" y="12"/>
                    <a:pt x="8" y="13"/>
                  </a:cubicBezTo>
                  <a:cubicBezTo>
                    <a:pt x="8" y="13"/>
                    <a:pt x="7" y="13"/>
                    <a:pt x="6" y="14"/>
                  </a:cubicBezTo>
                  <a:cubicBezTo>
                    <a:pt x="6" y="14"/>
                    <a:pt x="5" y="14"/>
                    <a:pt x="5" y="15"/>
                  </a:cubicBezTo>
                  <a:cubicBezTo>
                    <a:pt x="4" y="15"/>
                    <a:pt x="4" y="15"/>
                    <a:pt x="4" y="15"/>
                  </a:cubicBezTo>
                  <a:cubicBezTo>
                    <a:pt x="4" y="15"/>
                    <a:pt x="4" y="15"/>
                    <a:pt x="4" y="15"/>
                  </a:cubicBezTo>
                  <a:cubicBezTo>
                    <a:pt x="5" y="16"/>
                    <a:pt x="5" y="16"/>
                    <a:pt x="5" y="16"/>
                  </a:cubicBezTo>
                  <a:cubicBezTo>
                    <a:pt x="5" y="16"/>
                    <a:pt x="5" y="17"/>
                    <a:pt x="6" y="17"/>
                  </a:cubicBezTo>
                  <a:cubicBezTo>
                    <a:pt x="7" y="20"/>
                    <a:pt x="7" y="20"/>
                    <a:pt x="7" y="20"/>
                  </a:cubicBezTo>
                  <a:cubicBezTo>
                    <a:pt x="7" y="20"/>
                    <a:pt x="7" y="20"/>
                    <a:pt x="7" y="20"/>
                  </a:cubicBezTo>
                  <a:cubicBezTo>
                    <a:pt x="7" y="21"/>
                    <a:pt x="6" y="21"/>
                    <a:pt x="6" y="22"/>
                  </a:cubicBezTo>
                  <a:cubicBezTo>
                    <a:pt x="7" y="23"/>
                    <a:pt x="7" y="23"/>
                    <a:pt x="7" y="23"/>
                  </a:cubicBezTo>
                  <a:cubicBezTo>
                    <a:pt x="8" y="24"/>
                    <a:pt x="8" y="24"/>
                    <a:pt x="8" y="24"/>
                  </a:cubicBezTo>
                  <a:cubicBezTo>
                    <a:pt x="8" y="25"/>
                    <a:pt x="8" y="25"/>
                    <a:pt x="8" y="25"/>
                  </a:cubicBezTo>
                  <a:cubicBezTo>
                    <a:pt x="8" y="25"/>
                    <a:pt x="9" y="26"/>
                    <a:pt x="9" y="26"/>
                  </a:cubicBezTo>
                  <a:cubicBezTo>
                    <a:pt x="9" y="27"/>
                    <a:pt x="9" y="27"/>
                    <a:pt x="10" y="27"/>
                  </a:cubicBezTo>
                  <a:cubicBezTo>
                    <a:pt x="10" y="27"/>
                    <a:pt x="10" y="27"/>
                    <a:pt x="10" y="27"/>
                  </a:cubicBezTo>
                  <a:cubicBezTo>
                    <a:pt x="10" y="29"/>
                    <a:pt x="10" y="29"/>
                    <a:pt x="10" y="29"/>
                  </a:cubicBezTo>
                  <a:cubicBezTo>
                    <a:pt x="10" y="29"/>
                    <a:pt x="10" y="31"/>
                    <a:pt x="9" y="32"/>
                  </a:cubicBezTo>
                  <a:cubicBezTo>
                    <a:pt x="9" y="32"/>
                    <a:pt x="9" y="32"/>
                    <a:pt x="9" y="32"/>
                  </a:cubicBezTo>
                  <a:cubicBezTo>
                    <a:pt x="8" y="33"/>
                    <a:pt x="8" y="33"/>
                    <a:pt x="8" y="33"/>
                  </a:cubicBezTo>
                  <a:cubicBezTo>
                    <a:pt x="7" y="34"/>
                    <a:pt x="7" y="34"/>
                    <a:pt x="7" y="35"/>
                  </a:cubicBezTo>
                  <a:cubicBezTo>
                    <a:pt x="6" y="36"/>
                    <a:pt x="6" y="37"/>
                    <a:pt x="6" y="37"/>
                  </a:cubicBezTo>
                  <a:cubicBezTo>
                    <a:pt x="5" y="38"/>
                    <a:pt x="5" y="38"/>
                    <a:pt x="4" y="38"/>
                  </a:cubicBezTo>
                  <a:cubicBezTo>
                    <a:pt x="4" y="39"/>
                    <a:pt x="4" y="39"/>
                    <a:pt x="3" y="39"/>
                  </a:cubicBezTo>
                  <a:cubicBezTo>
                    <a:pt x="3" y="40"/>
                    <a:pt x="3" y="40"/>
                    <a:pt x="3" y="40"/>
                  </a:cubicBezTo>
                  <a:cubicBezTo>
                    <a:pt x="2" y="42"/>
                    <a:pt x="2" y="42"/>
                    <a:pt x="2" y="42"/>
                  </a:cubicBezTo>
                  <a:cubicBezTo>
                    <a:pt x="0" y="43"/>
                    <a:pt x="0" y="43"/>
                    <a:pt x="0" y="43"/>
                  </a:cubicBezTo>
                  <a:cubicBezTo>
                    <a:pt x="1" y="44"/>
                    <a:pt x="2" y="45"/>
                    <a:pt x="2" y="45"/>
                  </a:cubicBezTo>
                  <a:cubicBezTo>
                    <a:pt x="3" y="46"/>
                    <a:pt x="5" y="51"/>
                    <a:pt x="6" y="52"/>
                  </a:cubicBezTo>
                  <a:cubicBezTo>
                    <a:pt x="6" y="54"/>
                    <a:pt x="8" y="57"/>
                    <a:pt x="9" y="60"/>
                  </a:cubicBezTo>
                  <a:cubicBezTo>
                    <a:pt x="10" y="63"/>
                    <a:pt x="11" y="65"/>
                    <a:pt x="11" y="65"/>
                  </a:cubicBezTo>
                  <a:cubicBezTo>
                    <a:pt x="11" y="69"/>
                    <a:pt x="11" y="69"/>
                    <a:pt x="11" y="69"/>
                  </a:cubicBezTo>
                  <a:cubicBezTo>
                    <a:pt x="11" y="69"/>
                    <a:pt x="8" y="74"/>
                    <a:pt x="7" y="77"/>
                  </a:cubicBezTo>
                  <a:cubicBezTo>
                    <a:pt x="7" y="77"/>
                    <a:pt x="7" y="77"/>
                    <a:pt x="7" y="77"/>
                  </a:cubicBezTo>
                  <a:cubicBezTo>
                    <a:pt x="8" y="78"/>
                    <a:pt x="8" y="78"/>
                    <a:pt x="8" y="78"/>
                  </a:cubicBezTo>
                  <a:cubicBezTo>
                    <a:pt x="8" y="78"/>
                    <a:pt x="9" y="80"/>
                    <a:pt x="10" y="80"/>
                  </a:cubicBezTo>
                  <a:cubicBezTo>
                    <a:pt x="10" y="80"/>
                    <a:pt x="10" y="80"/>
                    <a:pt x="10" y="80"/>
                  </a:cubicBezTo>
                  <a:cubicBezTo>
                    <a:pt x="12" y="80"/>
                    <a:pt x="16" y="79"/>
                    <a:pt x="18" y="78"/>
                  </a:cubicBezTo>
                  <a:cubicBezTo>
                    <a:pt x="22" y="76"/>
                    <a:pt x="22" y="76"/>
                    <a:pt x="22" y="76"/>
                  </a:cubicBezTo>
                  <a:cubicBezTo>
                    <a:pt x="26" y="75"/>
                    <a:pt x="26" y="75"/>
                    <a:pt x="26" y="75"/>
                  </a:cubicBezTo>
                  <a:cubicBezTo>
                    <a:pt x="32" y="75"/>
                    <a:pt x="36" y="74"/>
                    <a:pt x="37" y="74"/>
                  </a:cubicBezTo>
                  <a:cubicBezTo>
                    <a:pt x="37" y="73"/>
                    <a:pt x="38" y="73"/>
                    <a:pt x="38" y="73"/>
                  </a:cubicBezTo>
                  <a:cubicBezTo>
                    <a:pt x="37" y="70"/>
                    <a:pt x="37" y="70"/>
                    <a:pt x="37" y="70"/>
                  </a:cubicBezTo>
                  <a:cubicBezTo>
                    <a:pt x="38" y="69"/>
                    <a:pt x="38" y="69"/>
                    <a:pt x="38" y="69"/>
                  </a:cubicBezTo>
                  <a:cubicBezTo>
                    <a:pt x="39" y="68"/>
                    <a:pt x="45" y="65"/>
                    <a:pt x="46" y="65"/>
                  </a:cubicBezTo>
                  <a:cubicBezTo>
                    <a:pt x="46" y="65"/>
                    <a:pt x="47" y="65"/>
                    <a:pt x="47" y="65"/>
                  </a:cubicBezTo>
                  <a:cubicBezTo>
                    <a:pt x="49" y="65"/>
                    <a:pt x="51" y="66"/>
                    <a:pt x="51" y="66"/>
                  </a:cubicBezTo>
                  <a:cubicBezTo>
                    <a:pt x="54" y="69"/>
                    <a:pt x="54" y="69"/>
                    <a:pt x="54" y="69"/>
                  </a:cubicBezTo>
                  <a:cubicBezTo>
                    <a:pt x="57" y="71"/>
                    <a:pt x="57" y="71"/>
                    <a:pt x="57" y="71"/>
                  </a:cubicBezTo>
                  <a:cubicBezTo>
                    <a:pt x="61" y="72"/>
                    <a:pt x="61" y="72"/>
                    <a:pt x="61" y="72"/>
                  </a:cubicBezTo>
                  <a:cubicBezTo>
                    <a:pt x="61" y="73"/>
                    <a:pt x="61" y="73"/>
                    <a:pt x="61" y="73"/>
                  </a:cubicBezTo>
                  <a:cubicBezTo>
                    <a:pt x="61" y="73"/>
                    <a:pt x="64" y="75"/>
                    <a:pt x="65" y="77"/>
                  </a:cubicBezTo>
                  <a:cubicBezTo>
                    <a:pt x="68" y="77"/>
                    <a:pt x="68" y="77"/>
                    <a:pt x="68" y="77"/>
                  </a:cubicBezTo>
                  <a:cubicBezTo>
                    <a:pt x="68" y="76"/>
                    <a:pt x="68" y="76"/>
                    <a:pt x="68" y="76"/>
                  </a:cubicBezTo>
                  <a:lnTo>
                    <a:pt x="66" y="74"/>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0" name="Freeform 240"/>
            <p:cNvSpPr>
              <a:spLocks/>
            </p:cNvSpPr>
            <p:nvPr/>
          </p:nvSpPr>
          <p:spPr bwMode="auto">
            <a:xfrm>
              <a:off x="7952605" y="4280584"/>
              <a:ext cx="209550" cy="122238"/>
            </a:xfrm>
            <a:custGeom>
              <a:avLst/>
              <a:gdLst>
                <a:gd name="T0" fmla="*/ 63 w 66"/>
                <a:gd name="T1" fmla="*/ 33 h 38"/>
                <a:gd name="T2" fmla="*/ 60 w 66"/>
                <a:gd name="T3" fmla="*/ 29 h 38"/>
                <a:gd name="T4" fmla="*/ 55 w 66"/>
                <a:gd name="T5" fmla="*/ 23 h 38"/>
                <a:gd name="T6" fmla="*/ 54 w 66"/>
                <a:gd name="T7" fmla="*/ 21 h 38"/>
                <a:gd name="T8" fmla="*/ 55 w 66"/>
                <a:gd name="T9" fmla="*/ 18 h 38"/>
                <a:gd name="T10" fmla="*/ 55 w 66"/>
                <a:gd name="T11" fmla="*/ 16 h 38"/>
                <a:gd name="T12" fmla="*/ 51 w 66"/>
                <a:gd name="T13" fmla="*/ 15 h 38"/>
                <a:gd name="T14" fmla="*/ 47 w 66"/>
                <a:gd name="T15" fmla="*/ 16 h 38"/>
                <a:gd name="T16" fmla="*/ 45 w 66"/>
                <a:gd name="T17" fmla="*/ 15 h 38"/>
                <a:gd name="T18" fmla="*/ 44 w 66"/>
                <a:gd name="T19" fmla="*/ 13 h 38"/>
                <a:gd name="T20" fmla="*/ 45 w 66"/>
                <a:gd name="T21" fmla="*/ 10 h 38"/>
                <a:gd name="T22" fmla="*/ 44 w 66"/>
                <a:gd name="T23" fmla="*/ 7 h 38"/>
                <a:gd name="T24" fmla="*/ 41 w 66"/>
                <a:gd name="T25" fmla="*/ 4 h 38"/>
                <a:gd name="T26" fmla="*/ 34 w 66"/>
                <a:gd name="T27" fmla="*/ 7 h 38"/>
                <a:gd name="T28" fmla="*/ 30 w 66"/>
                <a:gd name="T29" fmla="*/ 11 h 38"/>
                <a:gd name="T30" fmla="*/ 27 w 66"/>
                <a:gd name="T31" fmla="*/ 8 h 38"/>
                <a:gd name="T32" fmla="*/ 21 w 66"/>
                <a:gd name="T33" fmla="*/ 7 h 38"/>
                <a:gd name="T34" fmla="*/ 19 w 66"/>
                <a:gd name="T35" fmla="*/ 9 h 38"/>
                <a:gd name="T36" fmla="*/ 17 w 66"/>
                <a:gd name="T37" fmla="*/ 8 h 38"/>
                <a:gd name="T38" fmla="*/ 18 w 66"/>
                <a:gd name="T39" fmla="*/ 4 h 38"/>
                <a:gd name="T40" fmla="*/ 13 w 66"/>
                <a:gd name="T41" fmla="*/ 1 h 38"/>
                <a:gd name="T42" fmla="*/ 10 w 66"/>
                <a:gd name="T43" fmla="*/ 0 h 38"/>
                <a:gd name="T44" fmla="*/ 6 w 66"/>
                <a:gd name="T45" fmla="*/ 4 h 38"/>
                <a:gd name="T46" fmla="*/ 0 w 66"/>
                <a:gd name="T47" fmla="*/ 5 h 38"/>
                <a:gd name="T48" fmla="*/ 0 w 66"/>
                <a:gd name="T49" fmla="*/ 8 h 38"/>
                <a:gd name="T50" fmla="*/ 5 w 66"/>
                <a:gd name="T51" fmla="*/ 9 h 38"/>
                <a:gd name="T52" fmla="*/ 8 w 66"/>
                <a:gd name="T53" fmla="*/ 12 h 38"/>
                <a:gd name="T54" fmla="*/ 10 w 66"/>
                <a:gd name="T55" fmla="*/ 17 h 38"/>
                <a:gd name="T56" fmla="*/ 12 w 66"/>
                <a:gd name="T57" fmla="*/ 18 h 38"/>
                <a:gd name="T58" fmla="*/ 15 w 66"/>
                <a:gd name="T59" fmla="*/ 19 h 38"/>
                <a:gd name="T60" fmla="*/ 18 w 66"/>
                <a:gd name="T61" fmla="*/ 22 h 38"/>
                <a:gd name="T62" fmla="*/ 18 w 66"/>
                <a:gd name="T63" fmla="*/ 24 h 38"/>
                <a:gd name="T64" fmla="*/ 21 w 66"/>
                <a:gd name="T65" fmla="*/ 27 h 38"/>
                <a:gd name="T66" fmla="*/ 27 w 66"/>
                <a:gd name="T67" fmla="*/ 28 h 38"/>
                <a:gd name="T68" fmla="*/ 33 w 66"/>
                <a:gd name="T69" fmla="*/ 33 h 38"/>
                <a:gd name="T70" fmla="*/ 37 w 66"/>
                <a:gd name="T71" fmla="*/ 37 h 38"/>
                <a:gd name="T72" fmla="*/ 43 w 66"/>
                <a:gd name="T73" fmla="*/ 37 h 38"/>
                <a:gd name="T74" fmla="*/ 49 w 66"/>
                <a:gd name="T75" fmla="*/ 37 h 38"/>
                <a:gd name="T76" fmla="*/ 53 w 66"/>
                <a:gd name="T77" fmla="*/ 38 h 38"/>
                <a:gd name="T78" fmla="*/ 56 w 66"/>
                <a:gd name="T79" fmla="*/ 38 h 38"/>
                <a:gd name="T80" fmla="*/ 66 w 66"/>
                <a:gd name="T81" fmla="*/ 36 h 38"/>
                <a:gd name="T82" fmla="*/ 63 w 66"/>
                <a:gd name="T83" fmla="*/ 33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6" h="38">
                  <a:moveTo>
                    <a:pt x="63" y="33"/>
                  </a:moveTo>
                  <a:cubicBezTo>
                    <a:pt x="63" y="33"/>
                    <a:pt x="60" y="29"/>
                    <a:pt x="60" y="29"/>
                  </a:cubicBezTo>
                  <a:cubicBezTo>
                    <a:pt x="60" y="29"/>
                    <a:pt x="55" y="23"/>
                    <a:pt x="55" y="23"/>
                  </a:cubicBezTo>
                  <a:cubicBezTo>
                    <a:pt x="54" y="23"/>
                    <a:pt x="54" y="22"/>
                    <a:pt x="54" y="21"/>
                  </a:cubicBezTo>
                  <a:cubicBezTo>
                    <a:pt x="53" y="20"/>
                    <a:pt x="54" y="19"/>
                    <a:pt x="55" y="18"/>
                  </a:cubicBezTo>
                  <a:cubicBezTo>
                    <a:pt x="55" y="16"/>
                    <a:pt x="55" y="16"/>
                    <a:pt x="55" y="16"/>
                  </a:cubicBezTo>
                  <a:cubicBezTo>
                    <a:pt x="55" y="16"/>
                    <a:pt x="53" y="15"/>
                    <a:pt x="51" y="15"/>
                  </a:cubicBezTo>
                  <a:cubicBezTo>
                    <a:pt x="50" y="15"/>
                    <a:pt x="48" y="16"/>
                    <a:pt x="47" y="16"/>
                  </a:cubicBezTo>
                  <a:cubicBezTo>
                    <a:pt x="46" y="16"/>
                    <a:pt x="45" y="15"/>
                    <a:pt x="45" y="15"/>
                  </a:cubicBezTo>
                  <a:cubicBezTo>
                    <a:pt x="44" y="16"/>
                    <a:pt x="44" y="13"/>
                    <a:pt x="44" y="13"/>
                  </a:cubicBezTo>
                  <a:cubicBezTo>
                    <a:pt x="45" y="10"/>
                    <a:pt x="45" y="10"/>
                    <a:pt x="45" y="10"/>
                  </a:cubicBezTo>
                  <a:cubicBezTo>
                    <a:pt x="44" y="7"/>
                    <a:pt x="44" y="7"/>
                    <a:pt x="44" y="7"/>
                  </a:cubicBezTo>
                  <a:cubicBezTo>
                    <a:pt x="41" y="4"/>
                    <a:pt x="41" y="4"/>
                    <a:pt x="41" y="4"/>
                  </a:cubicBezTo>
                  <a:cubicBezTo>
                    <a:pt x="41" y="4"/>
                    <a:pt x="35" y="6"/>
                    <a:pt x="34" y="7"/>
                  </a:cubicBezTo>
                  <a:cubicBezTo>
                    <a:pt x="34" y="7"/>
                    <a:pt x="30" y="10"/>
                    <a:pt x="30" y="11"/>
                  </a:cubicBezTo>
                  <a:cubicBezTo>
                    <a:pt x="29" y="11"/>
                    <a:pt x="27" y="8"/>
                    <a:pt x="27" y="8"/>
                  </a:cubicBezTo>
                  <a:cubicBezTo>
                    <a:pt x="21" y="7"/>
                    <a:pt x="21" y="7"/>
                    <a:pt x="21" y="7"/>
                  </a:cubicBezTo>
                  <a:cubicBezTo>
                    <a:pt x="21" y="7"/>
                    <a:pt x="20" y="8"/>
                    <a:pt x="19" y="9"/>
                  </a:cubicBezTo>
                  <a:cubicBezTo>
                    <a:pt x="18" y="9"/>
                    <a:pt x="17" y="9"/>
                    <a:pt x="17" y="8"/>
                  </a:cubicBezTo>
                  <a:cubicBezTo>
                    <a:pt x="17" y="7"/>
                    <a:pt x="18" y="4"/>
                    <a:pt x="18" y="4"/>
                  </a:cubicBezTo>
                  <a:cubicBezTo>
                    <a:pt x="13" y="1"/>
                    <a:pt x="13" y="1"/>
                    <a:pt x="13" y="1"/>
                  </a:cubicBezTo>
                  <a:cubicBezTo>
                    <a:pt x="10" y="0"/>
                    <a:pt x="10" y="0"/>
                    <a:pt x="10" y="0"/>
                  </a:cubicBezTo>
                  <a:cubicBezTo>
                    <a:pt x="6" y="4"/>
                    <a:pt x="6" y="4"/>
                    <a:pt x="6" y="4"/>
                  </a:cubicBezTo>
                  <a:cubicBezTo>
                    <a:pt x="6" y="4"/>
                    <a:pt x="1" y="5"/>
                    <a:pt x="0" y="5"/>
                  </a:cubicBezTo>
                  <a:cubicBezTo>
                    <a:pt x="0" y="8"/>
                    <a:pt x="0" y="8"/>
                    <a:pt x="0" y="8"/>
                  </a:cubicBezTo>
                  <a:cubicBezTo>
                    <a:pt x="5" y="9"/>
                    <a:pt x="5" y="9"/>
                    <a:pt x="5" y="9"/>
                  </a:cubicBezTo>
                  <a:cubicBezTo>
                    <a:pt x="8" y="12"/>
                    <a:pt x="8" y="12"/>
                    <a:pt x="8" y="12"/>
                  </a:cubicBezTo>
                  <a:cubicBezTo>
                    <a:pt x="8" y="12"/>
                    <a:pt x="9" y="16"/>
                    <a:pt x="10" y="17"/>
                  </a:cubicBezTo>
                  <a:cubicBezTo>
                    <a:pt x="10" y="18"/>
                    <a:pt x="12" y="18"/>
                    <a:pt x="12" y="18"/>
                  </a:cubicBezTo>
                  <a:cubicBezTo>
                    <a:pt x="13" y="18"/>
                    <a:pt x="15" y="19"/>
                    <a:pt x="15" y="19"/>
                  </a:cubicBezTo>
                  <a:cubicBezTo>
                    <a:pt x="15" y="19"/>
                    <a:pt x="17" y="21"/>
                    <a:pt x="18" y="22"/>
                  </a:cubicBezTo>
                  <a:cubicBezTo>
                    <a:pt x="18" y="22"/>
                    <a:pt x="18" y="24"/>
                    <a:pt x="18" y="24"/>
                  </a:cubicBezTo>
                  <a:cubicBezTo>
                    <a:pt x="21" y="27"/>
                    <a:pt x="21" y="27"/>
                    <a:pt x="21" y="27"/>
                  </a:cubicBezTo>
                  <a:cubicBezTo>
                    <a:pt x="27" y="28"/>
                    <a:pt x="27" y="28"/>
                    <a:pt x="27" y="28"/>
                  </a:cubicBezTo>
                  <a:cubicBezTo>
                    <a:pt x="27" y="28"/>
                    <a:pt x="33" y="32"/>
                    <a:pt x="33" y="33"/>
                  </a:cubicBezTo>
                  <a:cubicBezTo>
                    <a:pt x="34" y="34"/>
                    <a:pt x="37" y="37"/>
                    <a:pt x="37" y="37"/>
                  </a:cubicBezTo>
                  <a:cubicBezTo>
                    <a:pt x="37" y="37"/>
                    <a:pt x="42" y="37"/>
                    <a:pt x="43" y="37"/>
                  </a:cubicBezTo>
                  <a:cubicBezTo>
                    <a:pt x="43" y="37"/>
                    <a:pt x="49" y="37"/>
                    <a:pt x="49" y="37"/>
                  </a:cubicBezTo>
                  <a:cubicBezTo>
                    <a:pt x="53" y="38"/>
                    <a:pt x="53" y="38"/>
                    <a:pt x="53" y="38"/>
                  </a:cubicBezTo>
                  <a:cubicBezTo>
                    <a:pt x="56" y="38"/>
                    <a:pt x="56" y="38"/>
                    <a:pt x="56" y="38"/>
                  </a:cubicBezTo>
                  <a:cubicBezTo>
                    <a:pt x="66" y="36"/>
                    <a:pt x="66" y="36"/>
                    <a:pt x="66" y="36"/>
                  </a:cubicBezTo>
                  <a:cubicBezTo>
                    <a:pt x="66" y="36"/>
                    <a:pt x="64" y="34"/>
                    <a:pt x="63" y="33"/>
                  </a:cubicBez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sp>
          <p:nvSpPr>
            <p:cNvPr id="41" name="Freeform 241"/>
            <p:cNvSpPr>
              <a:spLocks/>
            </p:cNvSpPr>
            <p:nvPr/>
          </p:nvSpPr>
          <p:spPr bwMode="auto">
            <a:xfrm>
              <a:off x="7943078" y="3831326"/>
              <a:ext cx="681039" cy="565150"/>
            </a:xfrm>
            <a:custGeom>
              <a:avLst/>
              <a:gdLst>
                <a:gd name="T0" fmla="*/ 191 w 214"/>
                <a:gd name="T1" fmla="*/ 51 h 177"/>
                <a:gd name="T2" fmla="*/ 173 w 214"/>
                <a:gd name="T3" fmla="*/ 43 h 177"/>
                <a:gd name="T4" fmla="*/ 155 w 214"/>
                <a:gd name="T5" fmla="*/ 27 h 177"/>
                <a:gd name="T6" fmla="*/ 120 w 214"/>
                <a:gd name="T7" fmla="*/ 9 h 177"/>
                <a:gd name="T8" fmla="*/ 120 w 214"/>
                <a:gd name="T9" fmla="*/ 19 h 177"/>
                <a:gd name="T10" fmla="*/ 107 w 214"/>
                <a:gd name="T11" fmla="*/ 41 h 177"/>
                <a:gd name="T12" fmla="*/ 86 w 214"/>
                <a:gd name="T13" fmla="*/ 44 h 177"/>
                <a:gd name="T14" fmla="*/ 76 w 214"/>
                <a:gd name="T15" fmla="*/ 39 h 177"/>
                <a:gd name="T16" fmla="*/ 67 w 214"/>
                <a:gd name="T17" fmla="*/ 32 h 177"/>
                <a:gd name="T18" fmla="*/ 55 w 214"/>
                <a:gd name="T19" fmla="*/ 24 h 177"/>
                <a:gd name="T20" fmla="*/ 48 w 214"/>
                <a:gd name="T21" fmla="*/ 25 h 177"/>
                <a:gd name="T22" fmla="*/ 37 w 214"/>
                <a:gd name="T23" fmla="*/ 30 h 177"/>
                <a:gd name="T24" fmla="*/ 45 w 214"/>
                <a:gd name="T25" fmla="*/ 40 h 177"/>
                <a:gd name="T26" fmla="*/ 61 w 214"/>
                <a:gd name="T27" fmla="*/ 46 h 177"/>
                <a:gd name="T28" fmla="*/ 60 w 214"/>
                <a:gd name="T29" fmla="*/ 52 h 177"/>
                <a:gd name="T30" fmla="*/ 45 w 214"/>
                <a:gd name="T31" fmla="*/ 50 h 177"/>
                <a:gd name="T32" fmla="*/ 44 w 214"/>
                <a:gd name="T33" fmla="*/ 61 h 177"/>
                <a:gd name="T34" fmla="*/ 30 w 214"/>
                <a:gd name="T35" fmla="*/ 58 h 177"/>
                <a:gd name="T36" fmla="*/ 29 w 214"/>
                <a:gd name="T37" fmla="*/ 59 h 177"/>
                <a:gd name="T38" fmla="*/ 28 w 214"/>
                <a:gd name="T39" fmla="*/ 60 h 177"/>
                <a:gd name="T40" fmla="*/ 26 w 214"/>
                <a:gd name="T41" fmla="*/ 60 h 177"/>
                <a:gd name="T42" fmla="*/ 8 w 214"/>
                <a:gd name="T43" fmla="*/ 55 h 177"/>
                <a:gd name="T44" fmla="*/ 6 w 214"/>
                <a:gd name="T45" fmla="*/ 57 h 177"/>
                <a:gd name="T46" fmla="*/ 4 w 214"/>
                <a:gd name="T47" fmla="*/ 55 h 177"/>
                <a:gd name="T48" fmla="*/ 2 w 214"/>
                <a:gd name="T49" fmla="*/ 57 h 177"/>
                <a:gd name="T50" fmla="*/ 4 w 214"/>
                <a:gd name="T51" fmla="*/ 60 h 177"/>
                <a:gd name="T52" fmla="*/ 7 w 214"/>
                <a:gd name="T53" fmla="*/ 59 h 177"/>
                <a:gd name="T54" fmla="*/ 15 w 214"/>
                <a:gd name="T55" fmla="*/ 64 h 177"/>
                <a:gd name="T56" fmla="*/ 20 w 214"/>
                <a:gd name="T57" fmla="*/ 66 h 177"/>
                <a:gd name="T58" fmla="*/ 17 w 214"/>
                <a:gd name="T59" fmla="*/ 72 h 177"/>
                <a:gd name="T60" fmla="*/ 15 w 214"/>
                <a:gd name="T61" fmla="*/ 78 h 177"/>
                <a:gd name="T62" fmla="*/ 28 w 214"/>
                <a:gd name="T63" fmla="*/ 85 h 177"/>
                <a:gd name="T64" fmla="*/ 37 w 214"/>
                <a:gd name="T65" fmla="*/ 88 h 177"/>
                <a:gd name="T66" fmla="*/ 41 w 214"/>
                <a:gd name="T67" fmla="*/ 95 h 177"/>
                <a:gd name="T68" fmla="*/ 38 w 214"/>
                <a:gd name="T69" fmla="*/ 102 h 177"/>
                <a:gd name="T70" fmla="*/ 36 w 214"/>
                <a:gd name="T71" fmla="*/ 104 h 177"/>
                <a:gd name="T72" fmla="*/ 53 w 214"/>
                <a:gd name="T73" fmla="*/ 112 h 177"/>
                <a:gd name="T74" fmla="*/ 61 w 214"/>
                <a:gd name="T75" fmla="*/ 112 h 177"/>
                <a:gd name="T76" fmla="*/ 68 w 214"/>
                <a:gd name="T77" fmla="*/ 111 h 177"/>
                <a:gd name="T78" fmla="*/ 69 w 214"/>
                <a:gd name="T79" fmla="*/ 122 h 177"/>
                <a:gd name="T80" fmla="*/ 76 w 214"/>
                <a:gd name="T81" fmla="*/ 129 h 177"/>
                <a:gd name="T82" fmla="*/ 77 w 214"/>
                <a:gd name="T83" fmla="*/ 139 h 177"/>
                <a:gd name="T84" fmla="*/ 73 w 214"/>
                <a:gd name="T85" fmla="*/ 147 h 177"/>
                <a:gd name="T86" fmla="*/ 74 w 214"/>
                <a:gd name="T87" fmla="*/ 157 h 177"/>
                <a:gd name="T88" fmla="*/ 94 w 214"/>
                <a:gd name="T89" fmla="*/ 156 h 177"/>
                <a:gd name="T90" fmla="*/ 117 w 214"/>
                <a:gd name="T91" fmla="*/ 126 h 177"/>
                <a:gd name="T92" fmla="*/ 147 w 214"/>
                <a:gd name="T93" fmla="*/ 124 h 177"/>
                <a:gd name="T94" fmla="*/ 150 w 214"/>
                <a:gd name="T95" fmla="*/ 143 h 177"/>
                <a:gd name="T96" fmla="*/ 152 w 214"/>
                <a:gd name="T97" fmla="*/ 161 h 177"/>
                <a:gd name="T98" fmla="*/ 165 w 214"/>
                <a:gd name="T99" fmla="*/ 167 h 177"/>
                <a:gd name="T100" fmla="*/ 180 w 214"/>
                <a:gd name="T101" fmla="*/ 162 h 177"/>
                <a:gd name="T102" fmla="*/ 174 w 214"/>
                <a:gd name="T103" fmla="*/ 143 h 177"/>
                <a:gd name="T104" fmla="*/ 179 w 214"/>
                <a:gd name="T105" fmla="*/ 130 h 177"/>
                <a:gd name="T106" fmla="*/ 185 w 214"/>
                <a:gd name="T107" fmla="*/ 138 h 177"/>
                <a:gd name="T108" fmla="*/ 190 w 214"/>
                <a:gd name="T109" fmla="*/ 119 h 177"/>
                <a:gd name="T110" fmla="*/ 185 w 214"/>
                <a:gd name="T111" fmla="*/ 101 h 177"/>
                <a:gd name="T112" fmla="*/ 182 w 214"/>
                <a:gd name="T113" fmla="*/ 85 h 177"/>
                <a:gd name="T114" fmla="*/ 188 w 214"/>
                <a:gd name="T115" fmla="*/ 69 h 177"/>
                <a:gd name="T116" fmla="*/ 205 w 214"/>
                <a:gd name="T117" fmla="*/ 5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14" h="177">
                  <a:moveTo>
                    <a:pt x="213" y="58"/>
                  </a:moveTo>
                  <a:cubicBezTo>
                    <a:pt x="209" y="54"/>
                    <a:pt x="209" y="54"/>
                    <a:pt x="209" y="54"/>
                  </a:cubicBezTo>
                  <a:cubicBezTo>
                    <a:pt x="204" y="52"/>
                    <a:pt x="204" y="52"/>
                    <a:pt x="204" y="52"/>
                  </a:cubicBezTo>
                  <a:cubicBezTo>
                    <a:pt x="199" y="50"/>
                    <a:pt x="199" y="50"/>
                    <a:pt x="199" y="50"/>
                  </a:cubicBezTo>
                  <a:cubicBezTo>
                    <a:pt x="199" y="50"/>
                    <a:pt x="193" y="51"/>
                    <a:pt x="191" y="51"/>
                  </a:cubicBezTo>
                  <a:cubicBezTo>
                    <a:pt x="190" y="52"/>
                    <a:pt x="189" y="52"/>
                    <a:pt x="187" y="52"/>
                  </a:cubicBezTo>
                  <a:cubicBezTo>
                    <a:pt x="184" y="52"/>
                    <a:pt x="183" y="51"/>
                    <a:pt x="183" y="51"/>
                  </a:cubicBezTo>
                  <a:cubicBezTo>
                    <a:pt x="183" y="51"/>
                    <a:pt x="178" y="51"/>
                    <a:pt x="177" y="51"/>
                  </a:cubicBezTo>
                  <a:cubicBezTo>
                    <a:pt x="176" y="52"/>
                    <a:pt x="175" y="49"/>
                    <a:pt x="175" y="48"/>
                  </a:cubicBezTo>
                  <a:cubicBezTo>
                    <a:pt x="174" y="47"/>
                    <a:pt x="174" y="44"/>
                    <a:pt x="173" y="43"/>
                  </a:cubicBezTo>
                  <a:cubicBezTo>
                    <a:pt x="172" y="42"/>
                    <a:pt x="172" y="43"/>
                    <a:pt x="172" y="43"/>
                  </a:cubicBezTo>
                  <a:cubicBezTo>
                    <a:pt x="172" y="43"/>
                    <a:pt x="165" y="40"/>
                    <a:pt x="164" y="39"/>
                  </a:cubicBezTo>
                  <a:cubicBezTo>
                    <a:pt x="162" y="39"/>
                    <a:pt x="158" y="35"/>
                    <a:pt x="157" y="35"/>
                  </a:cubicBezTo>
                  <a:cubicBezTo>
                    <a:pt x="155" y="34"/>
                    <a:pt x="155" y="31"/>
                    <a:pt x="155" y="31"/>
                  </a:cubicBezTo>
                  <a:cubicBezTo>
                    <a:pt x="155" y="27"/>
                    <a:pt x="155" y="27"/>
                    <a:pt x="155" y="27"/>
                  </a:cubicBezTo>
                  <a:cubicBezTo>
                    <a:pt x="155" y="27"/>
                    <a:pt x="150" y="21"/>
                    <a:pt x="149" y="20"/>
                  </a:cubicBezTo>
                  <a:cubicBezTo>
                    <a:pt x="148" y="19"/>
                    <a:pt x="142" y="15"/>
                    <a:pt x="141" y="15"/>
                  </a:cubicBezTo>
                  <a:cubicBezTo>
                    <a:pt x="140" y="15"/>
                    <a:pt x="124" y="0"/>
                    <a:pt x="124" y="0"/>
                  </a:cubicBezTo>
                  <a:cubicBezTo>
                    <a:pt x="123" y="2"/>
                    <a:pt x="123" y="2"/>
                    <a:pt x="123" y="2"/>
                  </a:cubicBezTo>
                  <a:cubicBezTo>
                    <a:pt x="123" y="2"/>
                    <a:pt x="121" y="9"/>
                    <a:pt x="120" y="9"/>
                  </a:cubicBezTo>
                  <a:cubicBezTo>
                    <a:pt x="119" y="10"/>
                    <a:pt x="119" y="15"/>
                    <a:pt x="119" y="15"/>
                  </a:cubicBezTo>
                  <a:cubicBezTo>
                    <a:pt x="119" y="16"/>
                    <a:pt x="119" y="16"/>
                    <a:pt x="119" y="16"/>
                  </a:cubicBezTo>
                  <a:cubicBezTo>
                    <a:pt x="119" y="17"/>
                    <a:pt x="119" y="17"/>
                    <a:pt x="119" y="17"/>
                  </a:cubicBezTo>
                  <a:cubicBezTo>
                    <a:pt x="120" y="18"/>
                    <a:pt x="120" y="18"/>
                    <a:pt x="120" y="18"/>
                  </a:cubicBezTo>
                  <a:cubicBezTo>
                    <a:pt x="120" y="19"/>
                    <a:pt x="120" y="19"/>
                    <a:pt x="120" y="19"/>
                  </a:cubicBezTo>
                  <a:cubicBezTo>
                    <a:pt x="119" y="21"/>
                    <a:pt x="114" y="26"/>
                    <a:pt x="113" y="27"/>
                  </a:cubicBezTo>
                  <a:cubicBezTo>
                    <a:pt x="112" y="27"/>
                    <a:pt x="111" y="27"/>
                    <a:pt x="111" y="28"/>
                  </a:cubicBezTo>
                  <a:cubicBezTo>
                    <a:pt x="112" y="31"/>
                    <a:pt x="111" y="32"/>
                    <a:pt x="110" y="32"/>
                  </a:cubicBezTo>
                  <a:cubicBezTo>
                    <a:pt x="109" y="33"/>
                    <a:pt x="108" y="35"/>
                    <a:pt x="108" y="35"/>
                  </a:cubicBezTo>
                  <a:cubicBezTo>
                    <a:pt x="109" y="37"/>
                    <a:pt x="107" y="40"/>
                    <a:pt x="107" y="41"/>
                  </a:cubicBezTo>
                  <a:cubicBezTo>
                    <a:pt x="106" y="41"/>
                    <a:pt x="102" y="46"/>
                    <a:pt x="98" y="46"/>
                  </a:cubicBezTo>
                  <a:cubicBezTo>
                    <a:pt x="97" y="46"/>
                    <a:pt x="97" y="46"/>
                    <a:pt x="97" y="46"/>
                  </a:cubicBezTo>
                  <a:cubicBezTo>
                    <a:pt x="94" y="46"/>
                    <a:pt x="91" y="46"/>
                    <a:pt x="89" y="45"/>
                  </a:cubicBezTo>
                  <a:cubicBezTo>
                    <a:pt x="88" y="44"/>
                    <a:pt x="88" y="44"/>
                    <a:pt x="88" y="44"/>
                  </a:cubicBezTo>
                  <a:cubicBezTo>
                    <a:pt x="87" y="44"/>
                    <a:pt x="87" y="44"/>
                    <a:pt x="86" y="44"/>
                  </a:cubicBezTo>
                  <a:cubicBezTo>
                    <a:pt x="86" y="44"/>
                    <a:pt x="86" y="44"/>
                    <a:pt x="86" y="44"/>
                  </a:cubicBezTo>
                  <a:cubicBezTo>
                    <a:pt x="85" y="44"/>
                    <a:pt x="85" y="44"/>
                    <a:pt x="85" y="44"/>
                  </a:cubicBezTo>
                  <a:cubicBezTo>
                    <a:pt x="85" y="44"/>
                    <a:pt x="82" y="44"/>
                    <a:pt x="79" y="43"/>
                  </a:cubicBezTo>
                  <a:cubicBezTo>
                    <a:pt x="78" y="42"/>
                    <a:pt x="76" y="41"/>
                    <a:pt x="76" y="39"/>
                  </a:cubicBezTo>
                  <a:cubicBezTo>
                    <a:pt x="76" y="39"/>
                    <a:pt x="76" y="39"/>
                    <a:pt x="76" y="39"/>
                  </a:cubicBezTo>
                  <a:cubicBezTo>
                    <a:pt x="74" y="37"/>
                    <a:pt x="74" y="37"/>
                    <a:pt x="74" y="37"/>
                  </a:cubicBezTo>
                  <a:cubicBezTo>
                    <a:pt x="71" y="33"/>
                    <a:pt x="71" y="33"/>
                    <a:pt x="71" y="33"/>
                  </a:cubicBezTo>
                  <a:cubicBezTo>
                    <a:pt x="71" y="33"/>
                    <a:pt x="70" y="32"/>
                    <a:pt x="70" y="32"/>
                  </a:cubicBezTo>
                  <a:cubicBezTo>
                    <a:pt x="70" y="32"/>
                    <a:pt x="69" y="32"/>
                    <a:pt x="69" y="32"/>
                  </a:cubicBezTo>
                  <a:cubicBezTo>
                    <a:pt x="68" y="32"/>
                    <a:pt x="68" y="32"/>
                    <a:pt x="67" y="32"/>
                  </a:cubicBezTo>
                  <a:cubicBezTo>
                    <a:pt x="66" y="32"/>
                    <a:pt x="66" y="32"/>
                    <a:pt x="65" y="31"/>
                  </a:cubicBezTo>
                  <a:cubicBezTo>
                    <a:pt x="63" y="30"/>
                    <a:pt x="63" y="29"/>
                    <a:pt x="62" y="28"/>
                  </a:cubicBezTo>
                  <a:cubicBezTo>
                    <a:pt x="62" y="27"/>
                    <a:pt x="61" y="27"/>
                    <a:pt x="59" y="26"/>
                  </a:cubicBezTo>
                  <a:cubicBezTo>
                    <a:pt x="57" y="26"/>
                    <a:pt x="57" y="25"/>
                    <a:pt x="56" y="25"/>
                  </a:cubicBezTo>
                  <a:cubicBezTo>
                    <a:pt x="56" y="25"/>
                    <a:pt x="56" y="25"/>
                    <a:pt x="55" y="24"/>
                  </a:cubicBezTo>
                  <a:cubicBezTo>
                    <a:pt x="53" y="24"/>
                    <a:pt x="52" y="24"/>
                    <a:pt x="52" y="23"/>
                  </a:cubicBezTo>
                  <a:cubicBezTo>
                    <a:pt x="52" y="23"/>
                    <a:pt x="52" y="23"/>
                    <a:pt x="52" y="23"/>
                  </a:cubicBezTo>
                  <a:cubicBezTo>
                    <a:pt x="51" y="23"/>
                    <a:pt x="51" y="23"/>
                    <a:pt x="51" y="23"/>
                  </a:cubicBezTo>
                  <a:cubicBezTo>
                    <a:pt x="51" y="24"/>
                    <a:pt x="50" y="25"/>
                    <a:pt x="48" y="25"/>
                  </a:cubicBezTo>
                  <a:cubicBezTo>
                    <a:pt x="48" y="25"/>
                    <a:pt x="48" y="25"/>
                    <a:pt x="48" y="25"/>
                  </a:cubicBezTo>
                  <a:cubicBezTo>
                    <a:pt x="47" y="25"/>
                    <a:pt x="47" y="25"/>
                    <a:pt x="47" y="25"/>
                  </a:cubicBezTo>
                  <a:cubicBezTo>
                    <a:pt x="45" y="25"/>
                    <a:pt x="44" y="23"/>
                    <a:pt x="44" y="21"/>
                  </a:cubicBezTo>
                  <a:cubicBezTo>
                    <a:pt x="43" y="21"/>
                    <a:pt x="43" y="21"/>
                    <a:pt x="43" y="21"/>
                  </a:cubicBezTo>
                  <a:cubicBezTo>
                    <a:pt x="40" y="28"/>
                    <a:pt x="40" y="28"/>
                    <a:pt x="40" y="28"/>
                  </a:cubicBezTo>
                  <a:cubicBezTo>
                    <a:pt x="37" y="30"/>
                    <a:pt x="37" y="30"/>
                    <a:pt x="37" y="30"/>
                  </a:cubicBezTo>
                  <a:cubicBezTo>
                    <a:pt x="38" y="33"/>
                    <a:pt x="38" y="33"/>
                    <a:pt x="38" y="33"/>
                  </a:cubicBezTo>
                  <a:cubicBezTo>
                    <a:pt x="38" y="33"/>
                    <a:pt x="38" y="34"/>
                    <a:pt x="39" y="34"/>
                  </a:cubicBezTo>
                  <a:cubicBezTo>
                    <a:pt x="40" y="34"/>
                    <a:pt x="42" y="36"/>
                    <a:pt x="44" y="37"/>
                  </a:cubicBezTo>
                  <a:cubicBezTo>
                    <a:pt x="45" y="38"/>
                    <a:pt x="45" y="38"/>
                    <a:pt x="46" y="38"/>
                  </a:cubicBezTo>
                  <a:cubicBezTo>
                    <a:pt x="45" y="40"/>
                    <a:pt x="45" y="40"/>
                    <a:pt x="45" y="40"/>
                  </a:cubicBezTo>
                  <a:cubicBezTo>
                    <a:pt x="46" y="39"/>
                    <a:pt x="46" y="39"/>
                    <a:pt x="46" y="39"/>
                  </a:cubicBezTo>
                  <a:cubicBezTo>
                    <a:pt x="48" y="39"/>
                    <a:pt x="49" y="39"/>
                    <a:pt x="51" y="40"/>
                  </a:cubicBezTo>
                  <a:cubicBezTo>
                    <a:pt x="54" y="41"/>
                    <a:pt x="54" y="41"/>
                    <a:pt x="54" y="41"/>
                  </a:cubicBezTo>
                  <a:cubicBezTo>
                    <a:pt x="56" y="42"/>
                    <a:pt x="57" y="42"/>
                    <a:pt x="58" y="43"/>
                  </a:cubicBezTo>
                  <a:cubicBezTo>
                    <a:pt x="59" y="44"/>
                    <a:pt x="59" y="45"/>
                    <a:pt x="61" y="46"/>
                  </a:cubicBezTo>
                  <a:cubicBezTo>
                    <a:pt x="63" y="47"/>
                    <a:pt x="64" y="48"/>
                    <a:pt x="64" y="50"/>
                  </a:cubicBezTo>
                  <a:cubicBezTo>
                    <a:pt x="63" y="51"/>
                    <a:pt x="63" y="51"/>
                    <a:pt x="63" y="51"/>
                  </a:cubicBezTo>
                  <a:cubicBezTo>
                    <a:pt x="61" y="52"/>
                    <a:pt x="61" y="52"/>
                    <a:pt x="61" y="52"/>
                  </a:cubicBezTo>
                  <a:cubicBezTo>
                    <a:pt x="61" y="52"/>
                    <a:pt x="61" y="52"/>
                    <a:pt x="61" y="52"/>
                  </a:cubicBezTo>
                  <a:cubicBezTo>
                    <a:pt x="60" y="52"/>
                    <a:pt x="60" y="52"/>
                    <a:pt x="60" y="52"/>
                  </a:cubicBezTo>
                  <a:cubicBezTo>
                    <a:pt x="59" y="53"/>
                    <a:pt x="58" y="53"/>
                    <a:pt x="57" y="53"/>
                  </a:cubicBezTo>
                  <a:cubicBezTo>
                    <a:pt x="56" y="53"/>
                    <a:pt x="55" y="53"/>
                    <a:pt x="53" y="52"/>
                  </a:cubicBezTo>
                  <a:cubicBezTo>
                    <a:pt x="53" y="52"/>
                    <a:pt x="51" y="51"/>
                    <a:pt x="50" y="51"/>
                  </a:cubicBezTo>
                  <a:cubicBezTo>
                    <a:pt x="50" y="51"/>
                    <a:pt x="49" y="51"/>
                    <a:pt x="48" y="51"/>
                  </a:cubicBezTo>
                  <a:cubicBezTo>
                    <a:pt x="47" y="51"/>
                    <a:pt x="46" y="50"/>
                    <a:pt x="45" y="50"/>
                  </a:cubicBezTo>
                  <a:cubicBezTo>
                    <a:pt x="45" y="50"/>
                    <a:pt x="45" y="50"/>
                    <a:pt x="44" y="50"/>
                  </a:cubicBezTo>
                  <a:cubicBezTo>
                    <a:pt x="44" y="50"/>
                    <a:pt x="44" y="50"/>
                    <a:pt x="44" y="50"/>
                  </a:cubicBezTo>
                  <a:cubicBezTo>
                    <a:pt x="45" y="51"/>
                    <a:pt x="45" y="53"/>
                    <a:pt x="45" y="54"/>
                  </a:cubicBezTo>
                  <a:cubicBezTo>
                    <a:pt x="45" y="56"/>
                    <a:pt x="45" y="57"/>
                    <a:pt x="45" y="58"/>
                  </a:cubicBezTo>
                  <a:cubicBezTo>
                    <a:pt x="44" y="61"/>
                    <a:pt x="44" y="61"/>
                    <a:pt x="44" y="61"/>
                  </a:cubicBezTo>
                  <a:cubicBezTo>
                    <a:pt x="39" y="61"/>
                    <a:pt x="39" y="61"/>
                    <a:pt x="39" y="61"/>
                  </a:cubicBezTo>
                  <a:cubicBezTo>
                    <a:pt x="32" y="59"/>
                    <a:pt x="32" y="59"/>
                    <a:pt x="32" y="59"/>
                  </a:cubicBezTo>
                  <a:cubicBezTo>
                    <a:pt x="32" y="59"/>
                    <a:pt x="31" y="59"/>
                    <a:pt x="31" y="58"/>
                  </a:cubicBezTo>
                  <a:cubicBezTo>
                    <a:pt x="30" y="58"/>
                    <a:pt x="30" y="58"/>
                    <a:pt x="30" y="58"/>
                  </a:cubicBezTo>
                  <a:cubicBezTo>
                    <a:pt x="30" y="58"/>
                    <a:pt x="30" y="58"/>
                    <a:pt x="30" y="58"/>
                  </a:cubicBezTo>
                  <a:cubicBezTo>
                    <a:pt x="30" y="58"/>
                    <a:pt x="30" y="58"/>
                    <a:pt x="30" y="58"/>
                  </a:cubicBezTo>
                  <a:cubicBezTo>
                    <a:pt x="30" y="58"/>
                    <a:pt x="30" y="58"/>
                    <a:pt x="30" y="58"/>
                  </a:cubicBezTo>
                  <a:cubicBezTo>
                    <a:pt x="30" y="59"/>
                    <a:pt x="30" y="59"/>
                    <a:pt x="30"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9" y="59"/>
                    <a:pt x="29" y="59"/>
                    <a:pt x="29" y="59"/>
                  </a:cubicBezTo>
                  <a:cubicBezTo>
                    <a:pt x="28" y="60"/>
                    <a:pt x="28" y="60"/>
                    <a:pt x="28" y="60"/>
                  </a:cubicBezTo>
                  <a:cubicBezTo>
                    <a:pt x="27" y="60"/>
                    <a:pt x="27" y="60"/>
                    <a:pt x="27" y="60"/>
                  </a:cubicBezTo>
                  <a:cubicBezTo>
                    <a:pt x="27" y="60"/>
                    <a:pt x="27" y="60"/>
                    <a:pt x="27" y="60"/>
                  </a:cubicBezTo>
                  <a:cubicBezTo>
                    <a:pt x="27" y="60"/>
                    <a:pt x="27" y="60"/>
                    <a:pt x="27" y="60"/>
                  </a:cubicBezTo>
                  <a:cubicBezTo>
                    <a:pt x="26" y="60"/>
                    <a:pt x="26" y="60"/>
                    <a:pt x="26" y="60"/>
                  </a:cubicBezTo>
                  <a:cubicBezTo>
                    <a:pt x="26" y="60"/>
                    <a:pt x="26" y="60"/>
                    <a:pt x="26" y="60"/>
                  </a:cubicBezTo>
                  <a:cubicBezTo>
                    <a:pt x="11" y="59"/>
                    <a:pt x="11" y="59"/>
                    <a:pt x="11" y="59"/>
                  </a:cubicBezTo>
                  <a:cubicBezTo>
                    <a:pt x="9" y="56"/>
                    <a:pt x="9" y="56"/>
                    <a:pt x="9" y="56"/>
                  </a:cubicBezTo>
                  <a:cubicBezTo>
                    <a:pt x="9" y="57"/>
                    <a:pt x="9" y="57"/>
                    <a:pt x="9" y="57"/>
                  </a:cubicBezTo>
                  <a:cubicBezTo>
                    <a:pt x="8" y="57"/>
                    <a:pt x="8" y="57"/>
                    <a:pt x="8" y="57"/>
                  </a:cubicBezTo>
                  <a:cubicBezTo>
                    <a:pt x="8" y="55"/>
                    <a:pt x="8" y="55"/>
                    <a:pt x="8" y="55"/>
                  </a:cubicBezTo>
                  <a:cubicBezTo>
                    <a:pt x="8" y="57"/>
                    <a:pt x="8" y="57"/>
                    <a:pt x="8" y="57"/>
                  </a:cubicBezTo>
                  <a:cubicBezTo>
                    <a:pt x="7" y="57"/>
                    <a:pt x="7" y="57"/>
                    <a:pt x="7" y="57"/>
                  </a:cubicBezTo>
                  <a:cubicBezTo>
                    <a:pt x="7" y="55"/>
                    <a:pt x="7" y="55"/>
                    <a:pt x="7" y="55"/>
                  </a:cubicBezTo>
                  <a:cubicBezTo>
                    <a:pt x="7" y="57"/>
                    <a:pt x="7" y="57"/>
                    <a:pt x="7" y="57"/>
                  </a:cubicBezTo>
                  <a:cubicBezTo>
                    <a:pt x="6" y="57"/>
                    <a:pt x="6" y="57"/>
                    <a:pt x="6" y="57"/>
                  </a:cubicBezTo>
                  <a:cubicBezTo>
                    <a:pt x="5" y="55"/>
                    <a:pt x="5" y="55"/>
                    <a:pt x="5" y="55"/>
                  </a:cubicBezTo>
                  <a:cubicBezTo>
                    <a:pt x="5" y="57"/>
                    <a:pt x="5" y="57"/>
                    <a:pt x="5" y="57"/>
                  </a:cubicBezTo>
                  <a:cubicBezTo>
                    <a:pt x="5" y="57"/>
                    <a:pt x="5" y="57"/>
                    <a:pt x="5" y="57"/>
                  </a:cubicBezTo>
                  <a:cubicBezTo>
                    <a:pt x="4" y="57"/>
                    <a:pt x="4" y="57"/>
                    <a:pt x="4" y="57"/>
                  </a:cubicBezTo>
                  <a:cubicBezTo>
                    <a:pt x="4" y="55"/>
                    <a:pt x="4" y="55"/>
                    <a:pt x="4" y="55"/>
                  </a:cubicBezTo>
                  <a:cubicBezTo>
                    <a:pt x="4" y="57"/>
                    <a:pt x="4" y="57"/>
                    <a:pt x="4" y="57"/>
                  </a:cubicBezTo>
                  <a:cubicBezTo>
                    <a:pt x="2" y="57"/>
                    <a:pt x="2" y="57"/>
                    <a:pt x="2" y="57"/>
                  </a:cubicBezTo>
                  <a:cubicBezTo>
                    <a:pt x="2" y="57"/>
                    <a:pt x="2" y="57"/>
                    <a:pt x="2" y="57"/>
                  </a:cubicBezTo>
                  <a:cubicBezTo>
                    <a:pt x="2" y="57"/>
                    <a:pt x="2" y="57"/>
                    <a:pt x="2" y="57"/>
                  </a:cubicBezTo>
                  <a:cubicBezTo>
                    <a:pt x="2" y="57"/>
                    <a:pt x="2" y="57"/>
                    <a:pt x="2" y="57"/>
                  </a:cubicBezTo>
                  <a:cubicBezTo>
                    <a:pt x="2" y="57"/>
                    <a:pt x="2" y="57"/>
                    <a:pt x="2" y="57"/>
                  </a:cubicBezTo>
                  <a:cubicBezTo>
                    <a:pt x="0" y="60"/>
                    <a:pt x="0" y="60"/>
                    <a:pt x="0" y="60"/>
                  </a:cubicBezTo>
                  <a:cubicBezTo>
                    <a:pt x="1" y="60"/>
                    <a:pt x="1" y="60"/>
                    <a:pt x="2" y="60"/>
                  </a:cubicBezTo>
                  <a:cubicBezTo>
                    <a:pt x="2" y="60"/>
                    <a:pt x="2" y="60"/>
                    <a:pt x="2" y="60"/>
                  </a:cubicBezTo>
                  <a:cubicBezTo>
                    <a:pt x="3" y="60"/>
                    <a:pt x="3" y="60"/>
                    <a:pt x="4" y="60"/>
                  </a:cubicBezTo>
                  <a:cubicBezTo>
                    <a:pt x="4" y="60"/>
                    <a:pt x="4" y="60"/>
                    <a:pt x="4" y="60"/>
                  </a:cubicBezTo>
                  <a:cubicBezTo>
                    <a:pt x="4" y="60"/>
                    <a:pt x="4" y="60"/>
                    <a:pt x="4" y="60"/>
                  </a:cubicBezTo>
                  <a:cubicBezTo>
                    <a:pt x="5" y="60"/>
                    <a:pt x="5" y="60"/>
                    <a:pt x="6" y="60"/>
                  </a:cubicBezTo>
                  <a:cubicBezTo>
                    <a:pt x="6" y="60"/>
                    <a:pt x="6" y="60"/>
                    <a:pt x="6" y="60"/>
                  </a:cubicBezTo>
                  <a:cubicBezTo>
                    <a:pt x="7" y="59"/>
                    <a:pt x="7" y="59"/>
                    <a:pt x="7" y="59"/>
                  </a:cubicBezTo>
                  <a:cubicBezTo>
                    <a:pt x="8" y="59"/>
                    <a:pt x="8" y="59"/>
                    <a:pt x="8" y="59"/>
                  </a:cubicBezTo>
                  <a:cubicBezTo>
                    <a:pt x="9" y="59"/>
                    <a:pt x="10" y="60"/>
                    <a:pt x="11" y="61"/>
                  </a:cubicBezTo>
                  <a:cubicBezTo>
                    <a:pt x="11" y="62"/>
                    <a:pt x="11" y="62"/>
                    <a:pt x="11" y="62"/>
                  </a:cubicBezTo>
                  <a:cubicBezTo>
                    <a:pt x="12" y="62"/>
                    <a:pt x="14" y="63"/>
                    <a:pt x="14" y="64"/>
                  </a:cubicBezTo>
                  <a:cubicBezTo>
                    <a:pt x="15" y="64"/>
                    <a:pt x="15" y="64"/>
                    <a:pt x="15" y="64"/>
                  </a:cubicBezTo>
                  <a:cubicBezTo>
                    <a:pt x="16" y="64"/>
                    <a:pt x="16" y="64"/>
                    <a:pt x="16" y="64"/>
                  </a:cubicBezTo>
                  <a:cubicBezTo>
                    <a:pt x="16" y="64"/>
                    <a:pt x="17" y="64"/>
                    <a:pt x="17" y="64"/>
                  </a:cubicBezTo>
                  <a:cubicBezTo>
                    <a:pt x="17" y="64"/>
                    <a:pt x="19" y="64"/>
                    <a:pt x="19" y="65"/>
                  </a:cubicBezTo>
                  <a:cubicBezTo>
                    <a:pt x="20" y="66"/>
                    <a:pt x="20" y="66"/>
                    <a:pt x="20" y="66"/>
                  </a:cubicBezTo>
                  <a:cubicBezTo>
                    <a:pt x="20" y="66"/>
                    <a:pt x="20" y="66"/>
                    <a:pt x="20" y="66"/>
                  </a:cubicBezTo>
                  <a:cubicBezTo>
                    <a:pt x="20" y="68"/>
                    <a:pt x="19" y="70"/>
                    <a:pt x="19" y="70"/>
                  </a:cubicBezTo>
                  <a:cubicBezTo>
                    <a:pt x="19" y="71"/>
                    <a:pt x="18" y="72"/>
                    <a:pt x="17" y="72"/>
                  </a:cubicBezTo>
                  <a:cubicBezTo>
                    <a:pt x="17" y="72"/>
                    <a:pt x="17" y="72"/>
                    <a:pt x="17" y="72"/>
                  </a:cubicBezTo>
                  <a:cubicBezTo>
                    <a:pt x="17" y="72"/>
                    <a:pt x="17" y="72"/>
                    <a:pt x="17" y="72"/>
                  </a:cubicBezTo>
                  <a:cubicBezTo>
                    <a:pt x="17" y="72"/>
                    <a:pt x="17" y="72"/>
                    <a:pt x="17" y="72"/>
                  </a:cubicBezTo>
                  <a:cubicBezTo>
                    <a:pt x="16" y="73"/>
                    <a:pt x="16" y="73"/>
                    <a:pt x="16" y="73"/>
                  </a:cubicBezTo>
                  <a:cubicBezTo>
                    <a:pt x="16" y="73"/>
                    <a:pt x="16" y="73"/>
                    <a:pt x="16" y="73"/>
                  </a:cubicBezTo>
                  <a:cubicBezTo>
                    <a:pt x="16" y="73"/>
                    <a:pt x="15" y="74"/>
                    <a:pt x="15" y="74"/>
                  </a:cubicBezTo>
                  <a:cubicBezTo>
                    <a:pt x="15" y="75"/>
                    <a:pt x="15" y="76"/>
                    <a:pt x="14" y="76"/>
                  </a:cubicBezTo>
                  <a:cubicBezTo>
                    <a:pt x="15" y="77"/>
                    <a:pt x="15" y="77"/>
                    <a:pt x="15" y="78"/>
                  </a:cubicBezTo>
                  <a:cubicBezTo>
                    <a:pt x="17" y="79"/>
                    <a:pt x="17" y="79"/>
                    <a:pt x="17" y="79"/>
                  </a:cubicBezTo>
                  <a:cubicBezTo>
                    <a:pt x="18" y="80"/>
                    <a:pt x="18" y="80"/>
                    <a:pt x="18" y="80"/>
                  </a:cubicBezTo>
                  <a:cubicBezTo>
                    <a:pt x="22" y="83"/>
                    <a:pt x="22" y="83"/>
                    <a:pt x="22" y="83"/>
                  </a:cubicBezTo>
                  <a:cubicBezTo>
                    <a:pt x="23" y="84"/>
                    <a:pt x="24" y="84"/>
                    <a:pt x="25" y="84"/>
                  </a:cubicBezTo>
                  <a:cubicBezTo>
                    <a:pt x="26" y="85"/>
                    <a:pt x="28" y="85"/>
                    <a:pt x="28" y="85"/>
                  </a:cubicBezTo>
                  <a:cubicBezTo>
                    <a:pt x="29" y="85"/>
                    <a:pt x="29" y="85"/>
                    <a:pt x="29" y="85"/>
                  </a:cubicBezTo>
                  <a:cubicBezTo>
                    <a:pt x="31" y="87"/>
                    <a:pt x="31" y="87"/>
                    <a:pt x="31" y="87"/>
                  </a:cubicBezTo>
                  <a:cubicBezTo>
                    <a:pt x="32" y="87"/>
                    <a:pt x="32" y="87"/>
                    <a:pt x="33" y="88"/>
                  </a:cubicBezTo>
                  <a:cubicBezTo>
                    <a:pt x="33" y="88"/>
                    <a:pt x="34" y="88"/>
                    <a:pt x="35" y="88"/>
                  </a:cubicBezTo>
                  <a:cubicBezTo>
                    <a:pt x="37" y="88"/>
                    <a:pt x="37" y="88"/>
                    <a:pt x="37" y="88"/>
                  </a:cubicBezTo>
                  <a:cubicBezTo>
                    <a:pt x="37" y="88"/>
                    <a:pt x="37" y="88"/>
                    <a:pt x="37" y="88"/>
                  </a:cubicBezTo>
                  <a:cubicBezTo>
                    <a:pt x="38" y="88"/>
                    <a:pt x="39" y="88"/>
                    <a:pt x="40" y="90"/>
                  </a:cubicBezTo>
                  <a:cubicBezTo>
                    <a:pt x="40" y="91"/>
                    <a:pt x="41" y="92"/>
                    <a:pt x="41" y="93"/>
                  </a:cubicBezTo>
                  <a:cubicBezTo>
                    <a:pt x="41" y="93"/>
                    <a:pt x="41" y="94"/>
                    <a:pt x="41" y="94"/>
                  </a:cubicBezTo>
                  <a:cubicBezTo>
                    <a:pt x="41" y="95"/>
                    <a:pt x="41" y="95"/>
                    <a:pt x="41" y="95"/>
                  </a:cubicBezTo>
                  <a:cubicBezTo>
                    <a:pt x="41" y="96"/>
                    <a:pt x="41" y="96"/>
                    <a:pt x="41" y="96"/>
                  </a:cubicBezTo>
                  <a:cubicBezTo>
                    <a:pt x="41" y="96"/>
                    <a:pt x="40" y="98"/>
                    <a:pt x="40" y="99"/>
                  </a:cubicBezTo>
                  <a:cubicBezTo>
                    <a:pt x="40" y="99"/>
                    <a:pt x="40" y="99"/>
                    <a:pt x="40" y="99"/>
                  </a:cubicBezTo>
                  <a:cubicBezTo>
                    <a:pt x="40" y="100"/>
                    <a:pt x="40" y="100"/>
                    <a:pt x="40" y="100"/>
                  </a:cubicBezTo>
                  <a:cubicBezTo>
                    <a:pt x="40" y="101"/>
                    <a:pt x="39" y="102"/>
                    <a:pt x="38" y="102"/>
                  </a:cubicBezTo>
                  <a:cubicBezTo>
                    <a:pt x="38" y="102"/>
                    <a:pt x="31" y="104"/>
                    <a:pt x="31" y="104"/>
                  </a:cubicBezTo>
                  <a:cubicBezTo>
                    <a:pt x="31" y="104"/>
                    <a:pt x="31" y="104"/>
                    <a:pt x="31" y="104"/>
                  </a:cubicBezTo>
                  <a:cubicBezTo>
                    <a:pt x="31" y="104"/>
                    <a:pt x="32" y="104"/>
                    <a:pt x="32" y="104"/>
                  </a:cubicBezTo>
                  <a:cubicBezTo>
                    <a:pt x="32" y="104"/>
                    <a:pt x="33" y="104"/>
                    <a:pt x="34" y="104"/>
                  </a:cubicBezTo>
                  <a:cubicBezTo>
                    <a:pt x="35" y="104"/>
                    <a:pt x="35" y="104"/>
                    <a:pt x="36" y="104"/>
                  </a:cubicBezTo>
                  <a:cubicBezTo>
                    <a:pt x="37" y="105"/>
                    <a:pt x="38" y="106"/>
                    <a:pt x="38" y="106"/>
                  </a:cubicBezTo>
                  <a:cubicBezTo>
                    <a:pt x="41" y="108"/>
                    <a:pt x="41" y="108"/>
                    <a:pt x="41" y="108"/>
                  </a:cubicBezTo>
                  <a:cubicBezTo>
                    <a:pt x="46" y="108"/>
                    <a:pt x="46" y="108"/>
                    <a:pt x="46" y="108"/>
                  </a:cubicBezTo>
                  <a:cubicBezTo>
                    <a:pt x="49" y="112"/>
                    <a:pt x="49" y="112"/>
                    <a:pt x="49" y="112"/>
                  </a:cubicBezTo>
                  <a:cubicBezTo>
                    <a:pt x="53" y="112"/>
                    <a:pt x="53" y="112"/>
                    <a:pt x="53" y="112"/>
                  </a:cubicBezTo>
                  <a:cubicBezTo>
                    <a:pt x="54" y="114"/>
                    <a:pt x="54" y="114"/>
                    <a:pt x="54" y="114"/>
                  </a:cubicBezTo>
                  <a:cubicBezTo>
                    <a:pt x="54" y="114"/>
                    <a:pt x="54" y="114"/>
                    <a:pt x="54" y="114"/>
                  </a:cubicBezTo>
                  <a:cubicBezTo>
                    <a:pt x="55" y="113"/>
                    <a:pt x="56" y="113"/>
                    <a:pt x="56" y="112"/>
                  </a:cubicBezTo>
                  <a:cubicBezTo>
                    <a:pt x="57" y="112"/>
                    <a:pt x="58" y="111"/>
                    <a:pt x="59" y="111"/>
                  </a:cubicBezTo>
                  <a:cubicBezTo>
                    <a:pt x="60" y="111"/>
                    <a:pt x="60" y="111"/>
                    <a:pt x="61" y="112"/>
                  </a:cubicBezTo>
                  <a:cubicBezTo>
                    <a:pt x="61" y="112"/>
                    <a:pt x="61" y="112"/>
                    <a:pt x="61" y="112"/>
                  </a:cubicBezTo>
                  <a:cubicBezTo>
                    <a:pt x="61" y="112"/>
                    <a:pt x="61" y="112"/>
                    <a:pt x="61" y="112"/>
                  </a:cubicBezTo>
                  <a:cubicBezTo>
                    <a:pt x="62" y="112"/>
                    <a:pt x="63" y="112"/>
                    <a:pt x="63" y="112"/>
                  </a:cubicBezTo>
                  <a:cubicBezTo>
                    <a:pt x="64" y="111"/>
                    <a:pt x="64" y="111"/>
                    <a:pt x="64" y="111"/>
                  </a:cubicBezTo>
                  <a:cubicBezTo>
                    <a:pt x="68" y="111"/>
                    <a:pt x="68" y="111"/>
                    <a:pt x="68" y="111"/>
                  </a:cubicBezTo>
                  <a:cubicBezTo>
                    <a:pt x="69" y="116"/>
                    <a:pt x="69" y="116"/>
                    <a:pt x="69" y="116"/>
                  </a:cubicBezTo>
                  <a:cubicBezTo>
                    <a:pt x="68" y="120"/>
                    <a:pt x="68" y="120"/>
                    <a:pt x="68" y="120"/>
                  </a:cubicBezTo>
                  <a:cubicBezTo>
                    <a:pt x="66" y="121"/>
                    <a:pt x="66" y="121"/>
                    <a:pt x="66" y="121"/>
                  </a:cubicBezTo>
                  <a:cubicBezTo>
                    <a:pt x="66" y="121"/>
                    <a:pt x="66" y="121"/>
                    <a:pt x="66" y="121"/>
                  </a:cubicBezTo>
                  <a:cubicBezTo>
                    <a:pt x="69" y="122"/>
                    <a:pt x="69" y="122"/>
                    <a:pt x="69" y="122"/>
                  </a:cubicBezTo>
                  <a:cubicBezTo>
                    <a:pt x="72" y="124"/>
                    <a:pt x="72" y="124"/>
                    <a:pt x="72" y="124"/>
                  </a:cubicBezTo>
                  <a:cubicBezTo>
                    <a:pt x="72" y="125"/>
                    <a:pt x="72" y="125"/>
                    <a:pt x="72" y="125"/>
                  </a:cubicBezTo>
                  <a:cubicBezTo>
                    <a:pt x="72" y="125"/>
                    <a:pt x="72" y="126"/>
                    <a:pt x="72" y="126"/>
                  </a:cubicBezTo>
                  <a:cubicBezTo>
                    <a:pt x="76" y="127"/>
                    <a:pt x="76" y="127"/>
                    <a:pt x="76" y="127"/>
                  </a:cubicBezTo>
                  <a:cubicBezTo>
                    <a:pt x="76" y="129"/>
                    <a:pt x="76" y="129"/>
                    <a:pt x="76" y="129"/>
                  </a:cubicBezTo>
                  <a:cubicBezTo>
                    <a:pt x="75" y="130"/>
                    <a:pt x="74" y="132"/>
                    <a:pt x="72" y="133"/>
                  </a:cubicBezTo>
                  <a:cubicBezTo>
                    <a:pt x="72" y="133"/>
                    <a:pt x="73" y="133"/>
                    <a:pt x="73" y="133"/>
                  </a:cubicBezTo>
                  <a:cubicBezTo>
                    <a:pt x="73" y="133"/>
                    <a:pt x="73" y="134"/>
                    <a:pt x="73" y="134"/>
                  </a:cubicBezTo>
                  <a:cubicBezTo>
                    <a:pt x="74" y="134"/>
                    <a:pt x="75" y="134"/>
                    <a:pt x="76" y="135"/>
                  </a:cubicBezTo>
                  <a:cubicBezTo>
                    <a:pt x="77" y="136"/>
                    <a:pt x="77" y="137"/>
                    <a:pt x="77" y="139"/>
                  </a:cubicBezTo>
                  <a:cubicBezTo>
                    <a:pt x="77" y="139"/>
                    <a:pt x="77" y="140"/>
                    <a:pt x="76" y="141"/>
                  </a:cubicBezTo>
                  <a:cubicBezTo>
                    <a:pt x="76" y="141"/>
                    <a:pt x="76" y="141"/>
                    <a:pt x="76" y="142"/>
                  </a:cubicBezTo>
                  <a:cubicBezTo>
                    <a:pt x="77" y="143"/>
                    <a:pt x="77" y="143"/>
                    <a:pt x="77" y="143"/>
                  </a:cubicBezTo>
                  <a:cubicBezTo>
                    <a:pt x="74" y="147"/>
                    <a:pt x="74" y="147"/>
                    <a:pt x="74" y="147"/>
                  </a:cubicBezTo>
                  <a:cubicBezTo>
                    <a:pt x="73" y="147"/>
                    <a:pt x="73" y="147"/>
                    <a:pt x="73" y="147"/>
                  </a:cubicBezTo>
                  <a:cubicBezTo>
                    <a:pt x="73" y="148"/>
                    <a:pt x="74" y="148"/>
                    <a:pt x="76" y="150"/>
                  </a:cubicBezTo>
                  <a:cubicBezTo>
                    <a:pt x="79" y="152"/>
                    <a:pt x="77" y="150"/>
                    <a:pt x="81" y="151"/>
                  </a:cubicBezTo>
                  <a:cubicBezTo>
                    <a:pt x="84" y="152"/>
                    <a:pt x="83" y="152"/>
                    <a:pt x="81" y="154"/>
                  </a:cubicBezTo>
                  <a:cubicBezTo>
                    <a:pt x="79" y="156"/>
                    <a:pt x="78" y="154"/>
                    <a:pt x="75" y="154"/>
                  </a:cubicBezTo>
                  <a:cubicBezTo>
                    <a:pt x="72" y="154"/>
                    <a:pt x="74" y="157"/>
                    <a:pt x="74" y="157"/>
                  </a:cubicBezTo>
                  <a:cubicBezTo>
                    <a:pt x="74" y="157"/>
                    <a:pt x="75" y="158"/>
                    <a:pt x="77" y="159"/>
                  </a:cubicBezTo>
                  <a:cubicBezTo>
                    <a:pt x="79" y="160"/>
                    <a:pt x="79" y="161"/>
                    <a:pt x="81" y="167"/>
                  </a:cubicBezTo>
                  <a:cubicBezTo>
                    <a:pt x="83" y="177"/>
                    <a:pt x="85" y="166"/>
                    <a:pt x="88" y="163"/>
                  </a:cubicBezTo>
                  <a:cubicBezTo>
                    <a:pt x="91" y="161"/>
                    <a:pt x="88" y="160"/>
                    <a:pt x="88" y="159"/>
                  </a:cubicBezTo>
                  <a:cubicBezTo>
                    <a:pt x="88" y="157"/>
                    <a:pt x="93" y="156"/>
                    <a:pt x="94" y="156"/>
                  </a:cubicBezTo>
                  <a:cubicBezTo>
                    <a:pt x="95" y="155"/>
                    <a:pt x="97" y="153"/>
                    <a:pt x="98" y="152"/>
                  </a:cubicBezTo>
                  <a:cubicBezTo>
                    <a:pt x="98" y="151"/>
                    <a:pt x="99" y="149"/>
                    <a:pt x="99" y="148"/>
                  </a:cubicBezTo>
                  <a:cubicBezTo>
                    <a:pt x="98" y="147"/>
                    <a:pt x="103" y="144"/>
                    <a:pt x="104" y="141"/>
                  </a:cubicBezTo>
                  <a:cubicBezTo>
                    <a:pt x="106" y="138"/>
                    <a:pt x="108" y="132"/>
                    <a:pt x="108" y="132"/>
                  </a:cubicBezTo>
                  <a:cubicBezTo>
                    <a:pt x="108" y="132"/>
                    <a:pt x="116" y="126"/>
                    <a:pt x="117" y="126"/>
                  </a:cubicBezTo>
                  <a:cubicBezTo>
                    <a:pt x="117" y="126"/>
                    <a:pt x="121" y="122"/>
                    <a:pt x="123" y="121"/>
                  </a:cubicBezTo>
                  <a:cubicBezTo>
                    <a:pt x="124" y="120"/>
                    <a:pt x="127" y="116"/>
                    <a:pt x="128" y="115"/>
                  </a:cubicBezTo>
                  <a:cubicBezTo>
                    <a:pt x="129" y="114"/>
                    <a:pt x="131" y="116"/>
                    <a:pt x="131" y="116"/>
                  </a:cubicBezTo>
                  <a:cubicBezTo>
                    <a:pt x="132" y="116"/>
                    <a:pt x="134" y="118"/>
                    <a:pt x="139" y="121"/>
                  </a:cubicBezTo>
                  <a:cubicBezTo>
                    <a:pt x="144" y="124"/>
                    <a:pt x="144" y="123"/>
                    <a:pt x="147" y="124"/>
                  </a:cubicBezTo>
                  <a:cubicBezTo>
                    <a:pt x="149" y="126"/>
                    <a:pt x="147" y="128"/>
                    <a:pt x="145" y="130"/>
                  </a:cubicBezTo>
                  <a:cubicBezTo>
                    <a:pt x="143" y="131"/>
                    <a:pt x="143" y="129"/>
                    <a:pt x="142" y="133"/>
                  </a:cubicBezTo>
                  <a:cubicBezTo>
                    <a:pt x="141" y="136"/>
                    <a:pt x="141" y="137"/>
                    <a:pt x="142" y="138"/>
                  </a:cubicBezTo>
                  <a:cubicBezTo>
                    <a:pt x="142" y="140"/>
                    <a:pt x="146" y="142"/>
                    <a:pt x="147" y="142"/>
                  </a:cubicBezTo>
                  <a:cubicBezTo>
                    <a:pt x="148" y="143"/>
                    <a:pt x="149" y="143"/>
                    <a:pt x="150" y="143"/>
                  </a:cubicBezTo>
                  <a:cubicBezTo>
                    <a:pt x="150" y="143"/>
                    <a:pt x="153" y="145"/>
                    <a:pt x="152" y="147"/>
                  </a:cubicBezTo>
                  <a:cubicBezTo>
                    <a:pt x="151" y="148"/>
                    <a:pt x="146" y="150"/>
                    <a:pt x="146" y="150"/>
                  </a:cubicBezTo>
                  <a:cubicBezTo>
                    <a:pt x="142" y="152"/>
                    <a:pt x="144" y="154"/>
                    <a:pt x="143" y="156"/>
                  </a:cubicBezTo>
                  <a:cubicBezTo>
                    <a:pt x="139" y="161"/>
                    <a:pt x="145" y="161"/>
                    <a:pt x="148" y="161"/>
                  </a:cubicBezTo>
                  <a:cubicBezTo>
                    <a:pt x="151" y="160"/>
                    <a:pt x="151" y="161"/>
                    <a:pt x="152" y="161"/>
                  </a:cubicBezTo>
                  <a:cubicBezTo>
                    <a:pt x="152" y="161"/>
                    <a:pt x="153" y="163"/>
                    <a:pt x="154" y="164"/>
                  </a:cubicBezTo>
                  <a:cubicBezTo>
                    <a:pt x="156" y="165"/>
                    <a:pt x="157" y="166"/>
                    <a:pt x="158" y="166"/>
                  </a:cubicBezTo>
                  <a:cubicBezTo>
                    <a:pt x="158" y="166"/>
                    <a:pt x="159" y="167"/>
                    <a:pt x="160" y="167"/>
                  </a:cubicBezTo>
                  <a:cubicBezTo>
                    <a:pt x="161" y="167"/>
                    <a:pt x="162" y="165"/>
                    <a:pt x="162" y="165"/>
                  </a:cubicBezTo>
                  <a:cubicBezTo>
                    <a:pt x="162" y="165"/>
                    <a:pt x="164" y="166"/>
                    <a:pt x="165" y="167"/>
                  </a:cubicBezTo>
                  <a:cubicBezTo>
                    <a:pt x="165" y="168"/>
                    <a:pt x="169" y="171"/>
                    <a:pt x="170" y="171"/>
                  </a:cubicBezTo>
                  <a:cubicBezTo>
                    <a:pt x="171" y="172"/>
                    <a:pt x="173" y="174"/>
                    <a:pt x="174" y="175"/>
                  </a:cubicBezTo>
                  <a:cubicBezTo>
                    <a:pt x="174" y="175"/>
                    <a:pt x="175" y="174"/>
                    <a:pt x="176" y="173"/>
                  </a:cubicBezTo>
                  <a:cubicBezTo>
                    <a:pt x="177" y="172"/>
                    <a:pt x="181" y="168"/>
                    <a:pt x="181" y="168"/>
                  </a:cubicBezTo>
                  <a:cubicBezTo>
                    <a:pt x="181" y="168"/>
                    <a:pt x="180" y="162"/>
                    <a:pt x="180" y="162"/>
                  </a:cubicBezTo>
                  <a:cubicBezTo>
                    <a:pt x="179" y="161"/>
                    <a:pt x="177" y="155"/>
                    <a:pt x="177" y="155"/>
                  </a:cubicBezTo>
                  <a:cubicBezTo>
                    <a:pt x="175" y="152"/>
                    <a:pt x="175" y="152"/>
                    <a:pt x="175" y="152"/>
                  </a:cubicBezTo>
                  <a:cubicBezTo>
                    <a:pt x="175" y="152"/>
                    <a:pt x="175" y="148"/>
                    <a:pt x="175" y="148"/>
                  </a:cubicBezTo>
                  <a:cubicBezTo>
                    <a:pt x="175" y="147"/>
                    <a:pt x="174" y="146"/>
                    <a:pt x="173" y="145"/>
                  </a:cubicBezTo>
                  <a:cubicBezTo>
                    <a:pt x="172" y="144"/>
                    <a:pt x="174" y="143"/>
                    <a:pt x="174" y="143"/>
                  </a:cubicBezTo>
                  <a:cubicBezTo>
                    <a:pt x="175" y="143"/>
                    <a:pt x="176" y="143"/>
                    <a:pt x="176" y="143"/>
                  </a:cubicBezTo>
                  <a:cubicBezTo>
                    <a:pt x="175" y="140"/>
                    <a:pt x="175" y="140"/>
                    <a:pt x="175" y="140"/>
                  </a:cubicBezTo>
                  <a:cubicBezTo>
                    <a:pt x="174" y="135"/>
                    <a:pt x="174" y="135"/>
                    <a:pt x="174" y="135"/>
                  </a:cubicBezTo>
                  <a:cubicBezTo>
                    <a:pt x="176" y="131"/>
                    <a:pt x="176" y="131"/>
                    <a:pt x="176" y="131"/>
                  </a:cubicBezTo>
                  <a:cubicBezTo>
                    <a:pt x="179" y="130"/>
                    <a:pt x="179" y="130"/>
                    <a:pt x="179" y="130"/>
                  </a:cubicBezTo>
                  <a:cubicBezTo>
                    <a:pt x="181" y="134"/>
                    <a:pt x="181" y="134"/>
                    <a:pt x="181" y="134"/>
                  </a:cubicBezTo>
                  <a:cubicBezTo>
                    <a:pt x="183" y="133"/>
                    <a:pt x="183" y="133"/>
                    <a:pt x="183" y="133"/>
                  </a:cubicBezTo>
                  <a:cubicBezTo>
                    <a:pt x="184" y="136"/>
                    <a:pt x="184" y="136"/>
                    <a:pt x="184" y="136"/>
                  </a:cubicBezTo>
                  <a:cubicBezTo>
                    <a:pt x="180" y="139"/>
                    <a:pt x="180" y="139"/>
                    <a:pt x="180" y="139"/>
                  </a:cubicBezTo>
                  <a:cubicBezTo>
                    <a:pt x="182" y="141"/>
                    <a:pt x="183" y="140"/>
                    <a:pt x="185" y="138"/>
                  </a:cubicBezTo>
                  <a:cubicBezTo>
                    <a:pt x="187" y="137"/>
                    <a:pt x="186" y="134"/>
                    <a:pt x="186" y="134"/>
                  </a:cubicBezTo>
                  <a:cubicBezTo>
                    <a:pt x="185" y="129"/>
                    <a:pt x="185" y="129"/>
                    <a:pt x="185" y="129"/>
                  </a:cubicBezTo>
                  <a:cubicBezTo>
                    <a:pt x="185" y="129"/>
                    <a:pt x="184" y="125"/>
                    <a:pt x="184" y="124"/>
                  </a:cubicBezTo>
                  <a:cubicBezTo>
                    <a:pt x="184" y="123"/>
                    <a:pt x="184" y="121"/>
                    <a:pt x="184" y="121"/>
                  </a:cubicBezTo>
                  <a:cubicBezTo>
                    <a:pt x="184" y="121"/>
                    <a:pt x="189" y="120"/>
                    <a:pt x="190" y="119"/>
                  </a:cubicBezTo>
                  <a:cubicBezTo>
                    <a:pt x="190" y="118"/>
                    <a:pt x="189" y="116"/>
                    <a:pt x="189" y="116"/>
                  </a:cubicBezTo>
                  <a:cubicBezTo>
                    <a:pt x="189" y="116"/>
                    <a:pt x="184" y="114"/>
                    <a:pt x="183" y="113"/>
                  </a:cubicBezTo>
                  <a:cubicBezTo>
                    <a:pt x="182" y="112"/>
                    <a:pt x="183" y="110"/>
                    <a:pt x="183" y="110"/>
                  </a:cubicBezTo>
                  <a:cubicBezTo>
                    <a:pt x="183" y="110"/>
                    <a:pt x="182" y="106"/>
                    <a:pt x="181" y="105"/>
                  </a:cubicBezTo>
                  <a:cubicBezTo>
                    <a:pt x="181" y="104"/>
                    <a:pt x="182" y="104"/>
                    <a:pt x="185" y="101"/>
                  </a:cubicBezTo>
                  <a:cubicBezTo>
                    <a:pt x="187" y="98"/>
                    <a:pt x="184" y="98"/>
                    <a:pt x="184" y="98"/>
                  </a:cubicBezTo>
                  <a:cubicBezTo>
                    <a:pt x="183" y="95"/>
                    <a:pt x="183" y="95"/>
                    <a:pt x="183" y="95"/>
                  </a:cubicBezTo>
                  <a:cubicBezTo>
                    <a:pt x="185" y="92"/>
                    <a:pt x="185" y="92"/>
                    <a:pt x="185" y="92"/>
                  </a:cubicBezTo>
                  <a:cubicBezTo>
                    <a:pt x="181" y="89"/>
                    <a:pt x="181" y="89"/>
                    <a:pt x="181" y="89"/>
                  </a:cubicBezTo>
                  <a:cubicBezTo>
                    <a:pt x="182" y="85"/>
                    <a:pt x="182" y="85"/>
                    <a:pt x="182" y="85"/>
                  </a:cubicBezTo>
                  <a:cubicBezTo>
                    <a:pt x="180" y="83"/>
                    <a:pt x="180" y="83"/>
                    <a:pt x="180" y="83"/>
                  </a:cubicBezTo>
                  <a:cubicBezTo>
                    <a:pt x="180" y="83"/>
                    <a:pt x="182" y="81"/>
                    <a:pt x="183" y="81"/>
                  </a:cubicBezTo>
                  <a:cubicBezTo>
                    <a:pt x="184" y="80"/>
                    <a:pt x="181" y="78"/>
                    <a:pt x="181" y="78"/>
                  </a:cubicBezTo>
                  <a:cubicBezTo>
                    <a:pt x="182" y="73"/>
                    <a:pt x="182" y="73"/>
                    <a:pt x="182" y="73"/>
                  </a:cubicBezTo>
                  <a:cubicBezTo>
                    <a:pt x="188" y="69"/>
                    <a:pt x="188" y="69"/>
                    <a:pt x="188" y="69"/>
                  </a:cubicBezTo>
                  <a:cubicBezTo>
                    <a:pt x="192" y="65"/>
                    <a:pt x="192" y="65"/>
                    <a:pt x="192" y="65"/>
                  </a:cubicBezTo>
                  <a:cubicBezTo>
                    <a:pt x="194" y="62"/>
                    <a:pt x="194" y="62"/>
                    <a:pt x="194" y="62"/>
                  </a:cubicBezTo>
                  <a:cubicBezTo>
                    <a:pt x="197" y="61"/>
                    <a:pt x="197" y="61"/>
                    <a:pt x="197" y="61"/>
                  </a:cubicBezTo>
                  <a:cubicBezTo>
                    <a:pt x="200" y="60"/>
                    <a:pt x="200" y="60"/>
                    <a:pt x="200" y="60"/>
                  </a:cubicBezTo>
                  <a:cubicBezTo>
                    <a:pt x="200" y="60"/>
                    <a:pt x="204" y="59"/>
                    <a:pt x="205" y="58"/>
                  </a:cubicBezTo>
                  <a:cubicBezTo>
                    <a:pt x="206" y="58"/>
                    <a:pt x="207" y="58"/>
                    <a:pt x="208" y="58"/>
                  </a:cubicBezTo>
                  <a:cubicBezTo>
                    <a:pt x="209" y="57"/>
                    <a:pt x="214" y="61"/>
                    <a:pt x="214" y="61"/>
                  </a:cubicBezTo>
                  <a:lnTo>
                    <a:pt x="213" y="58"/>
                  </a:lnTo>
                  <a:close/>
                </a:path>
              </a:pathLst>
            </a:custGeom>
            <a:grpFill/>
            <a:ln w="6350" cap="flat">
              <a:solidFill>
                <a:schemeClr val="bg1">
                  <a:alpha val="45000"/>
                </a:schemeClr>
              </a:solidFill>
              <a:prstDash val="solid"/>
              <a:round/>
              <a:headEnd/>
              <a:tailEnd/>
            </a:ln>
          </p:spPr>
          <p:txBody>
            <a:bodyPr vert="horz" wrap="square" lIns="91440" tIns="45720" rIns="91440" bIns="45720" numCol="1" anchor="t" anchorCtr="0" compatLnSpc="1">
              <a:prstTxWarp prst="textNoShape">
                <a:avLst/>
              </a:prstTxWarp>
            </a:bodyPr>
            <a:lstStyle/>
            <a:p>
              <a:endParaRPr lang="id-ID"/>
            </a:p>
          </p:txBody>
        </p:sp>
      </p:grpSp>
      <p:grpSp>
        <p:nvGrpSpPr>
          <p:cNvPr id="242" name="Group 241"/>
          <p:cNvGrpSpPr/>
          <p:nvPr/>
        </p:nvGrpSpPr>
        <p:grpSpPr>
          <a:xfrm>
            <a:off x="10759319" y="2533749"/>
            <a:ext cx="933920" cy="933921"/>
            <a:chOff x="10759319" y="1902796"/>
            <a:chExt cx="933920" cy="933921"/>
          </a:xfrm>
        </p:grpSpPr>
        <p:sp>
          <p:nvSpPr>
            <p:cNvPr id="243" name="Oval 242"/>
            <p:cNvSpPr/>
            <p:nvPr/>
          </p:nvSpPr>
          <p:spPr>
            <a:xfrm>
              <a:off x="10759319" y="1902796"/>
              <a:ext cx="933920" cy="933921"/>
            </a:xfrm>
            <a:prstGeom prst="ellipse">
              <a:avLst/>
            </a:pr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244" name="TextBox 243"/>
            <p:cNvSpPr txBox="1"/>
            <p:nvPr/>
          </p:nvSpPr>
          <p:spPr>
            <a:xfrm>
              <a:off x="10835788" y="2140835"/>
              <a:ext cx="780983" cy="507831"/>
            </a:xfrm>
            <a:prstGeom prst="rect">
              <a:avLst/>
            </a:prstGeom>
            <a:noFill/>
          </p:spPr>
          <p:txBody>
            <a:bodyPr wrap="none" rtlCol="0">
              <a:spAutoFit/>
            </a:bodyPr>
            <a:lstStyle/>
            <a:p>
              <a:pPr algn="ctr"/>
              <a:r>
                <a:rPr lang="id-ID" sz="1600" dirty="0">
                  <a:solidFill>
                    <a:schemeClr val="bg1"/>
                  </a:solidFill>
                  <a:latin typeface="+mj-lt"/>
                </a:rPr>
                <a:t>$115M</a:t>
              </a:r>
            </a:p>
            <a:p>
              <a:pPr algn="ctr"/>
              <a:r>
                <a:rPr lang="id-ID" sz="1100" dirty="0">
                  <a:solidFill>
                    <a:schemeClr val="bg1"/>
                  </a:solidFill>
                  <a:latin typeface="+mj-lt"/>
                </a:rPr>
                <a:t>Russia</a:t>
              </a:r>
            </a:p>
          </p:txBody>
        </p:sp>
      </p:grpSp>
      <p:grpSp>
        <p:nvGrpSpPr>
          <p:cNvPr id="245" name="Group 244"/>
          <p:cNvGrpSpPr/>
          <p:nvPr/>
        </p:nvGrpSpPr>
        <p:grpSpPr>
          <a:xfrm>
            <a:off x="7368049" y="2867112"/>
            <a:ext cx="1140980" cy="1140980"/>
            <a:chOff x="3729270" y="2758158"/>
            <a:chExt cx="1316939" cy="1316939"/>
          </a:xfrm>
          <a:solidFill>
            <a:schemeClr val="accent1">
              <a:alpha val="50000"/>
            </a:schemeClr>
          </a:solidFill>
        </p:grpSpPr>
        <p:sp>
          <p:nvSpPr>
            <p:cNvPr id="246" name="Oval 245"/>
            <p:cNvSpPr/>
            <p:nvPr/>
          </p:nvSpPr>
          <p:spPr>
            <a:xfrm>
              <a:off x="3729270" y="2758158"/>
              <a:ext cx="1316939" cy="1316939"/>
            </a:xfrm>
            <a:prstGeom prst="ellipse">
              <a:avLst/>
            </a:prstGeom>
            <a:solidFill>
              <a:schemeClr val="accent1">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247" name="TextBox 246"/>
            <p:cNvSpPr txBox="1"/>
            <p:nvPr/>
          </p:nvSpPr>
          <p:spPr>
            <a:xfrm>
              <a:off x="3880595" y="3139628"/>
              <a:ext cx="1014288" cy="639434"/>
            </a:xfrm>
            <a:prstGeom prst="rect">
              <a:avLst/>
            </a:prstGeom>
            <a:noFill/>
          </p:spPr>
          <p:txBody>
            <a:bodyPr wrap="none" rtlCol="0">
              <a:spAutoFit/>
            </a:bodyPr>
            <a:lstStyle/>
            <a:p>
              <a:pPr algn="ctr"/>
              <a:r>
                <a:rPr lang="id-ID" dirty="0">
                  <a:solidFill>
                    <a:schemeClr val="bg1"/>
                  </a:solidFill>
                  <a:latin typeface="+mj-lt"/>
                </a:rPr>
                <a:t>$215M</a:t>
              </a:r>
            </a:p>
            <a:p>
              <a:pPr algn="ctr"/>
              <a:r>
                <a:rPr lang="id-ID" sz="1200" dirty="0">
                  <a:solidFill>
                    <a:schemeClr val="bg1"/>
                  </a:solidFill>
                  <a:latin typeface="+mj-lt"/>
                </a:rPr>
                <a:t>UK</a:t>
              </a:r>
            </a:p>
          </p:txBody>
        </p:sp>
      </p:grpSp>
      <p:grpSp>
        <p:nvGrpSpPr>
          <p:cNvPr id="248" name="Group 247"/>
          <p:cNvGrpSpPr/>
          <p:nvPr/>
        </p:nvGrpSpPr>
        <p:grpSpPr>
          <a:xfrm>
            <a:off x="7603669" y="4540738"/>
            <a:ext cx="771404" cy="771404"/>
            <a:chOff x="7603669" y="3909785"/>
            <a:chExt cx="771404" cy="771404"/>
          </a:xfrm>
        </p:grpSpPr>
        <p:sp>
          <p:nvSpPr>
            <p:cNvPr id="249" name="Oval 248"/>
            <p:cNvSpPr/>
            <p:nvPr/>
          </p:nvSpPr>
          <p:spPr>
            <a:xfrm>
              <a:off x="7603669" y="3909785"/>
              <a:ext cx="771404" cy="771404"/>
            </a:xfrm>
            <a:prstGeom prst="ellipse">
              <a:avLst/>
            </a:prstGeom>
            <a:solidFill>
              <a:schemeClr val="accent5">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250" name="TextBox 249"/>
            <p:cNvSpPr txBox="1"/>
            <p:nvPr/>
          </p:nvSpPr>
          <p:spPr>
            <a:xfrm>
              <a:off x="7628536" y="4075499"/>
              <a:ext cx="721672" cy="507831"/>
            </a:xfrm>
            <a:prstGeom prst="rect">
              <a:avLst/>
            </a:prstGeom>
            <a:noFill/>
          </p:spPr>
          <p:txBody>
            <a:bodyPr wrap="none" rtlCol="0">
              <a:spAutoFit/>
            </a:bodyPr>
            <a:lstStyle/>
            <a:p>
              <a:pPr algn="ctr"/>
              <a:r>
                <a:rPr lang="id-ID" sz="1600" dirty="0">
                  <a:solidFill>
                    <a:schemeClr val="bg1"/>
                  </a:solidFill>
                  <a:latin typeface="+mj-lt"/>
                </a:rPr>
                <a:t>$93M</a:t>
              </a:r>
            </a:p>
            <a:p>
              <a:pPr algn="ctr"/>
              <a:r>
                <a:rPr lang="id-ID" sz="1100" dirty="0">
                  <a:solidFill>
                    <a:schemeClr val="bg1"/>
                  </a:solidFill>
                  <a:latin typeface="+mj-lt"/>
                </a:rPr>
                <a:t>Spain</a:t>
              </a:r>
            </a:p>
          </p:txBody>
        </p:sp>
      </p:grpSp>
      <p:grpSp>
        <p:nvGrpSpPr>
          <p:cNvPr id="251" name="Group 250"/>
          <p:cNvGrpSpPr/>
          <p:nvPr/>
        </p:nvGrpSpPr>
        <p:grpSpPr>
          <a:xfrm>
            <a:off x="10665271" y="4637128"/>
            <a:ext cx="656793" cy="656793"/>
            <a:chOff x="10665271" y="4006175"/>
            <a:chExt cx="656793" cy="656793"/>
          </a:xfrm>
        </p:grpSpPr>
        <p:sp>
          <p:nvSpPr>
            <p:cNvPr id="252" name="Oval 251"/>
            <p:cNvSpPr/>
            <p:nvPr/>
          </p:nvSpPr>
          <p:spPr>
            <a:xfrm>
              <a:off x="10665271" y="4006175"/>
              <a:ext cx="656793" cy="656793"/>
            </a:xfrm>
            <a:prstGeom prst="ellipse">
              <a:avLst/>
            </a:prstGeom>
            <a:solidFill>
              <a:schemeClr val="accent4">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253" name="TextBox 252"/>
            <p:cNvSpPr txBox="1"/>
            <p:nvPr/>
          </p:nvSpPr>
          <p:spPr>
            <a:xfrm>
              <a:off x="10681786" y="4109646"/>
              <a:ext cx="628698" cy="469359"/>
            </a:xfrm>
            <a:prstGeom prst="rect">
              <a:avLst/>
            </a:prstGeom>
            <a:noFill/>
          </p:spPr>
          <p:txBody>
            <a:bodyPr wrap="none" rtlCol="0">
              <a:spAutoFit/>
            </a:bodyPr>
            <a:lstStyle/>
            <a:p>
              <a:pPr algn="ctr"/>
              <a:r>
                <a:rPr lang="id-ID" sz="1400" dirty="0">
                  <a:solidFill>
                    <a:schemeClr val="bg1"/>
                  </a:solidFill>
                  <a:latin typeface="+mj-lt"/>
                </a:rPr>
                <a:t>$15M</a:t>
              </a:r>
            </a:p>
            <a:p>
              <a:pPr algn="ctr"/>
              <a:r>
                <a:rPr lang="id-ID" sz="1050" dirty="0">
                  <a:solidFill>
                    <a:schemeClr val="bg1"/>
                  </a:solidFill>
                  <a:latin typeface="+mj-lt"/>
                </a:rPr>
                <a:t>Turkey</a:t>
              </a:r>
            </a:p>
          </p:txBody>
        </p:sp>
      </p:grpSp>
      <p:grpSp>
        <p:nvGrpSpPr>
          <p:cNvPr id="254" name="Group 253"/>
          <p:cNvGrpSpPr/>
          <p:nvPr/>
        </p:nvGrpSpPr>
        <p:grpSpPr>
          <a:xfrm>
            <a:off x="8521555" y="3736686"/>
            <a:ext cx="785793" cy="771404"/>
            <a:chOff x="8521555" y="3105733"/>
            <a:chExt cx="785793" cy="771404"/>
          </a:xfrm>
        </p:grpSpPr>
        <p:sp>
          <p:nvSpPr>
            <p:cNvPr id="255" name="Oval 254"/>
            <p:cNvSpPr/>
            <p:nvPr/>
          </p:nvSpPr>
          <p:spPr>
            <a:xfrm>
              <a:off x="8528748" y="3105733"/>
              <a:ext cx="771404" cy="771404"/>
            </a:xfrm>
            <a:prstGeom prst="ellipse">
              <a:avLst/>
            </a:prstGeom>
            <a:solidFill>
              <a:schemeClr val="accent3">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sz="1400" dirty="0">
                <a:solidFill>
                  <a:schemeClr val="bg1"/>
                </a:solidFill>
                <a:latin typeface="Nevis" panose="02000800000000000000" pitchFamily="2" charset="0"/>
              </a:endParaRPr>
            </a:p>
          </p:txBody>
        </p:sp>
        <p:sp>
          <p:nvSpPr>
            <p:cNvPr id="256" name="TextBox 255"/>
            <p:cNvSpPr txBox="1"/>
            <p:nvPr/>
          </p:nvSpPr>
          <p:spPr>
            <a:xfrm>
              <a:off x="8521555" y="3252974"/>
              <a:ext cx="785793" cy="507831"/>
            </a:xfrm>
            <a:prstGeom prst="rect">
              <a:avLst/>
            </a:prstGeom>
            <a:noFill/>
          </p:spPr>
          <p:txBody>
            <a:bodyPr wrap="none" rtlCol="0">
              <a:spAutoFit/>
            </a:bodyPr>
            <a:lstStyle/>
            <a:p>
              <a:pPr algn="ctr"/>
              <a:r>
                <a:rPr lang="id-ID" sz="1600" dirty="0">
                  <a:solidFill>
                    <a:schemeClr val="bg1"/>
                  </a:solidFill>
                  <a:latin typeface="+mj-lt"/>
                </a:rPr>
                <a:t>$91M</a:t>
              </a:r>
            </a:p>
            <a:p>
              <a:pPr algn="ctr"/>
              <a:r>
                <a:rPr lang="id-ID" sz="1100" dirty="0">
                  <a:solidFill>
                    <a:schemeClr val="bg1"/>
                  </a:solidFill>
                  <a:latin typeface="+mj-lt"/>
                </a:rPr>
                <a:t>Germany</a:t>
              </a:r>
            </a:p>
          </p:txBody>
        </p:sp>
      </p:grpSp>
      <p:grpSp>
        <p:nvGrpSpPr>
          <p:cNvPr id="274" name="Group 273"/>
          <p:cNvGrpSpPr/>
          <p:nvPr/>
        </p:nvGrpSpPr>
        <p:grpSpPr>
          <a:xfrm>
            <a:off x="1197209" y="4341067"/>
            <a:ext cx="3686079" cy="144016"/>
            <a:chOff x="457179" y="3364798"/>
            <a:chExt cx="2232248" cy="144016"/>
          </a:xfrm>
        </p:grpSpPr>
        <p:sp>
          <p:nvSpPr>
            <p:cNvPr id="275" name="Rounded Rectangle 454"/>
            <p:cNvSpPr/>
            <p:nvPr/>
          </p:nvSpPr>
          <p:spPr>
            <a:xfrm>
              <a:off x="457179" y="3364798"/>
              <a:ext cx="2232248" cy="144016"/>
            </a:xfrm>
            <a:prstGeom prst="rect">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6" name="Rounded Rectangle 455"/>
            <p:cNvSpPr/>
            <p:nvPr/>
          </p:nvSpPr>
          <p:spPr>
            <a:xfrm>
              <a:off x="457179" y="3364798"/>
              <a:ext cx="2158944" cy="144016"/>
            </a:xfrm>
            <a:prstGeom prst="rect">
              <a:avLst/>
            </a:prstGeom>
            <a:solidFill>
              <a:schemeClr val="accent1"/>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77" name="Group 276"/>
          <p:cNvGrpSpPr/>
          <p:nvPr/>
        </p:nvGrpSpPr>
        <p:grpSpPr>
          <a:xfrm>
            <a:off x="1197209" y="4955886"/>
            <a:ext cx="3686079" cy="144016"/>
            <a:chOff x="1573303" y="3773743"/>
            <a:chExt cx="2232248" cy="144016"/>
          </a:xfrm>
        </p:grpSpPr>
        <p:sp>
          <p:nvSpPr>
            <p:cNvPr id="278" name="Rounded Rectangle 456"/>
            <p:cNvSpPr/>
            <p:nvPr/>
          </p:nvSpPr>
          <p:spPr>
            <a:xfrm>
              <a:off x="1573303" y="3773743"/>
              <a:ext cx="2232248" cy="144016"/>
            </a:xfrm>
            <a:prstGeom prst="rect">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79" name="Rounded Rectangle 457"/>
            <p:cNvSpPr/>
            <p:nvPr/>
          </p:nvSpPr>
          <p:spPr>
            <a:xfrm>
              <a:off x="1573303" y="3773743"/>
              <a:ext cx="1470379" cy="144016"/>
            </a:xfrm>
            <a:prstGeom prst="rect">
              <a:avLst/>
            </a:prstGeom>
            <a:solidFill>
              <a:schemeClr val="accent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grpSp>
        <p:nvGrpSpPr>
          <p:cNvPr id="280" name="Group 279"/>
          <p:cNvGrpSpPr/>
          <p:nvPr/>
        </p:nvGrpSpPr>
        <p:grpSpPr>
          <a:xfrm>
            <a:off x="1197209" y="5570207"/>
            <a:ext cx="3686079" cy="144016"/>
            <a:chOff x="1573303" y="4278469"/>
            <a:chExt cx="2232248" cy="144016"/>
          </a:xfrm>
        </p:grpSpPr>
        <p:sp>
          <p:nvSpPr>
            <p:cNvPr id="281" name="Rounded Rectangle 458"/>
            <p:cNvSpPr/>
            <p:nvPr/>
          </p:nvSpPr>
          <p:spPr>
            <a:xfrm>
              <a:off x="1573303" y="4278469"/>
              <a:ext cx="2232248" cy="144016"/>
            </a:xfrm>
            <a:prstGeom prst="rect">
              <a:avLst/>
            </a:prstGeom>
            <a:solidFill>
              <a:schemeClr val="bg2"/>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2" name="Rounded Rectangle 459"/>
            <p:cNvSpPr/>
            <p:nvPr/>
          </p:nvSpPr>
          <p:spPr>
            <a:xfrm>
              <a:off x="1573303" y="4278469"/>
              <a:ext cx="1659151" cy="144016"/>
            </a:xfrm>
            <a:prstGeom prst="rect">
              <a:avLst/>
            </a:prstGeom>
            <a:solidFill>
              <a:schemeClr val="accent3"/>
            </a:soli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283" name="TextBox 282"/>
          <p:cNvSpPr txBox="1"/>
          <p:nvPr/>
        </p:nvSpPr>
        <p:spPr>
          <a:xfrm>
            <a:off x="1104850" y="4015275"/>
            <a:ext cx="2215593" cy="338554"/>
          </a:xfrm>
          <a:prstGeom prst="rect">
            <a:avLst/>
          </a:prstGeom>
          <a:noFill/>
        </p:spPr>
        <p:txBody>
          <a:bodyPr wrap="square" rtlCol="0">
            <a:spAutoFit/>
          </a:bodyPr>
          <a:lstStyle/>
          <a:p>
            <a:r>
              <a:rPr lang="id-ID" sz="1600" b="1" dirty="0">
                <a:solidFill>
                  <a:schemeClr val="tx2"/>
                </a:solidFill>
              </a:rPr>
              <a:t>Content 01</a:t>
            </a:r>
            <a:endParaRPr lang="en-US" sz="1600" b="1" dirty="0">
              <a:solidFill>
                <a:schemeClr val="tx2"/>
              </a:solidFill>
            </a:endParaRPr>
          </a:p>
        </p:txBody>
      </p:sp>
      <p:sp>
        <p:nvSpPr>
          <p:cNvPr id="284" name="TextBox 283"/>
          <p:cNvSpPr txBox="1"/>
          <p:nvPr/>
        </p:nvSpPr>
        <p:spPr>
          <a:xfrm>
            <a:off x="1104850" y="4636601"/>
            <a:ext cx="2067811" cy="338554"/>
          </a:xfrm>
          <a:prstGeom prst="rect">
            <a:avLst/>
          </a:prstGeom>
          <a:noFill/>
        </p:spPr>
        <p:txBody>
          <a:bodyPr wrap="square" rtlCol="0">
            <a:spAutoFit/>
          </a:bodyPr>
          <a:lstStyle/>
          <a:p>
            <a:r>
              <a:rPr lang="id-ID" sz="1600" b="1" dirty="0">
                <a:solidFill>
                  <a:schemeClr val="tx2"/>
                </a:solidFill>
              </a:rPr>
              <a:t>Content 02</a:t>
            </a:r>
            <a:endParaRPr lang="en-US" sz="1600" b="1" dirty="0">
              <a:solidFill>
                <a:schemeClr val="tx2"/>
              </a:solidFill>
            </a:endParaRPr>
          </a:p>
        </p:txBody>
      </p:sp>
      <p:sp>
        <p:nvSpPr>
          <p:cNvPr id="285" name="TextBox 284"/>
          <p:cNvSpPr txBox="1"/>
          <p:nvPr/>
        </p:nvSpPr>
        <p:spPr>
          <a:xfrm>
            <a:off x="1104850" y="5246380"/>
            <a:ext cx="1118480" cy="338554"/>
          </a:xfrm>
          <a:prstGeom prst="rect">
            <a:avLst/>
          </a:prstGeom>
          <a:noFill/>
        </p:spPr>
        <p:txBody>
          <a:bodyPr wrap="square" rtlCol="0">
            <a:spAutoFit/>
          </a:bodyPr>
          <a:lstStyle/>
          <a:p>
            <a:r>
              <a:rPr lang="id-ID" sz="1600" b="1" dirty="0">
                <a:solidFill>
                  <a:schemeClr val="tx2"/>
                </a:solidFill>
              </a:rPr>
              <a:t>Content 03</a:t>
            </a:r>
            <a:endParaRPr lang="en-US" sz="1600" b="1" dirty="0">
              <a:solidFill>
                <a:schemeClr val="tx2"/>
              </a:solidFill>
            </a:endParaRPr>
          </a:p>
        </p:txBody>
      </p:sp>
      <p:sp>
        <p:nvSpPr>
          <p:cNvPr id="286" name="Freeform 285"/>
          <p:cNvSpPr/>
          <p:nvPr/>
        </p:nvSpPr>
        <p:spPr>
          <a:xfrm>
            <a:off x="4933725" y="4240073"/>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2"/>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b="1" dirty="0">
                <a:solidFill>
                  <a:schemeClr val="bg1"/>
                </a:solidFill>
                <a:latin typeface="+mj-lt"/>
              </a:rPr>
              <a:t>$98M</a:t>
            </a:r>
          </a:p>
        </p:txBody>
      </p:sp>
      <p:sp>
        <p:nvSpPr>
          <p:cNvPr id="287" name="Freeform 286"/>
          <p:cNvSpPr/>
          <p:nvPr/>
        </p:nvSpPr>
        <p:spPr>
          <a:xfrm>
            <a:off x="4933725" y="4852577"/>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3"/>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b="1" dirty="0">
                <a:solidFill>
                  <a:schemeClr val="bg1"/>
                </a:solidFill>
                <a:latin typeface="+mj-lt"/>
              </a:rPr>
              <a:t>$75M</a:t>
            </a:r>
          </a:p>
        </p:txBody>
      </p:sp>
      <p:sp>
        <p:nvSpPr>
          <p:cNvPr id="288" name="Freeform 287"/>
          <p:cNvSpPr/>
          <p:nvPr/>
        </p:nvSpPr>
        <p:spPr>
          <a:xfrm>
            <a:off x="4933725" y="5452242"/>
            <a:ext cx="830069" cy="361061"/>
          </a:xfrm>
          <a:custGeom>
            <a:avLst/>
            <a:gdLst>
              <a:gd name="connsiteX0" fmla="*/ 244545 w 1404375"/>
              <a:gd name="connsiteY0" fmla="*/ 0 h 610871"/>
              <a:gd name="connsiteX1" fmla="*/ 1404375 w 1404375"/>
              <a:gd name="connsiteY1" fmla="*/ 0 h 610871"/>
              <a:gd name="connsiteX2" fmla="*/ 1404375 w 1404375"/>
              <a:gd name="connsiteY2" fmla="*/ 610871 h 610871"/>
              <a:gd name="connsiteX3" fmla="*/ 244545 w 1404375"/>
              <a:gd name="connsiteY3" fmla="*/ 610871 h 610871"/>
              <a:gd name="connsiteX4" fmla="*/ 244545 w 1404375"/>
              <a:gd name="connsiteY4" fmla="*/ 447271 h 610871"/>
              <a:gd name="connsiteX5" fmla="*/ 0 w 1404375"/>
              <a:gd name="connsiteY5" fmla="*/ 305436 h 610871"/>
              <a:gd name="connsiteX6" fmla="*/ 244545 w 1404375"/>
              <a:gd name="connsiteY6" fmla="*/ 163600 h 610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4375" h="610871">
                <a:moveTo>
                  <a:pt x="244545" y="0"/>
                </a:moveTo>
                <a:lnTo>
                  <a:pt x="1404375" y="0"/>
                </a:lnTo>
                <a:lnTo>
                  <a:pt x="1404375" y="610871"/>
                </a:lnTo>
                <a:lnTo>
                  <a:pt x="244545" y="610871"/>
                </a:lnTo>
                <a:lnTo>
                  <a:pt x="244545" y="447271"/>
                </a:lnTo>
                <a:lnTo>
                  <a:pt x="0" y="305436"/>
                </a:lnTo>
                <a:lnTo>
                  <a:pt x="244545" y="163600"/>
                </a:lnTo>
                <a:close/>
              </a:path>
            </a:pathLst>
          </a:custGeom>
          <a:solidFill>
            <a:schemeClr val="accent5"/>
          </a:solidFill>
          <a:ln w="69850">
            <a:noFill/>
          </a:ln>
        </p:spPr>
        <p:style>
          <a:lnRef idx="2">
            <a:schemeClr val="accent1">
              <a:shade val="50000"/>
            </a:schemeClr>
          </a:lnRef>
          <a:fillRef idx="1">
            <a:schemeClr val="accent1"/>
          </a:fillRef>
          <a:effectRef idx="0">
            <a:schemeClr val="accent1"/>
          </a:effectRef>
          <a:fontRef idx="minor">
            <a:schemeClr val="lt1"/>
          </a:fontRef>
        </p:style>
        <p:txBody>
          <a:bodyPr lIns="252000" rtlCol="0" anchor="ctr"/>
          <a:lstStyle/>
          <a:p>
            <a:pPr algn="ctr"/>
            <a:r>
              <a:rPr lang="id-ID" sz="1200" b="1" dirty="0">
                <a:solidFill>
                  <a:schemeClr val="bg1"/>
                </a:solidFill>
                <a:latin typeface="+mj-lt"/>
              </a:rPr>
              <a:t>$80M</a:t>
            </a:r>
          </a:p>
        </p:txBody>
      </p:sp>
      <p:sp>
        <p:nvSpPr>
          <p:cNvPr id="289" name="TextBox 288"/>
          <p:cNvSpPr txBox="1"/>
          <p:nvPr/>
        </p:nvSpPr>
        <p:spPr>
          <a:xfrm>
            <a:off x="4991599" y="600349"/>
            <a:ext cx="2200795" cy="523220"/>
          </a:xfrm>
          <a:prstGeom prst="rect">
            <a:avLst/>
          </a:prstGeom>
          <a:noFill/>
        </p:spPr>
        <p:txBody>
          <a:bodyPr wrap="none" rtlCol="0">
            <a:spAutoFit/>
          </a:bodyPr>
          <a:lstStyle/>
          <a:p>
            <a:pPr algn="ctr"/>
            <a:r>
              <a:rPr lang="id-ID" sz="2800" dirty="0">
                <a:latin typeface="+mj-lt"/>
              </a:rPr>
              <a:t>Europe Map</a:t>
            </a:r>
          </a:p>
        </p:txBody>
      </p:sp>
      <p:cxnSp>
        <p:nvCxnSpPr>
          <p:cNvPr id="290" name="Straight Connector 289"/>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91" name="TextBox 290"/>
          <p:cNvSpPr txBox="1"/>
          <p:nvPr/>
        </p:nvSpPr>
        <p:spPr>
          <a:xfrm>
            <a:off x="1120214" y="3070478"/>
            <a:ext cx="3884614" cy="738664"/>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a:t>
            </a:r>
            <a:endParaRPr lang="id-ID" sz="1400" dirty="0">
              <a:solidFill>
                <a:schemeClr val="tx2"/>
              </a:solidFill>
            </a:endParaRPr>
          </a:p>
        </p:txBody>
      </p:sp>
      <p:sp>
        <p:nvSpPr>
          <p:cNvPr id="292" name="TextBox 291"/>
          <p:cNvSpPr txBox="1"/>
          <p:nvPr/>
        </p:nvSpPr>
        <p:spPr>
          <a:xfrm>
            <a:off x="1115437" y="1862463"/>
            <a:ext cx="1777474" cy="400110"/>
          </a:xfrm>
          <a:prstGeom prst="rect">
            <a:avLst/>
          </a:prstGeom>
          <a:noFill/>
        </p:spPr>
        <p:txBody>
          <a:bodyPr wrap="none" rtlCol="0">
            <a:spAutoFit/>
          </a:bodyPr>
          <a:lstStyle/>
          <a:p>
            <a:r>
              <a:rPr lang="id-ID" sz="2000" b="1" dirty="0">
                <a:latin typeface="Raleway" panose="020B0003030101060003" pitchFamily="34" charset="0"/>
              </a:rPr>
              <a:t>Map Analysis</a:t>
            </a:r>
          </a:p>
        </p:txBody>
      </p:sp>
      <p:sp>
        <p:nvSpPr>
          <p:cNvPr id="293" name="TextBox 292"/>
          <p:cNvSpPr txBox="1"/>
          <p:nvPr/>
        </p:nvSpPr>
        <p:spPr>
          <a:xfrm>
            <a:off x="2507165" y="2219921"/>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294" name="TextBox 293"/>
          <p:cNvSpPr txBox="1"/>
          <p:nvPr/>
        </p:nvSpPr>
        <p:spPr>
          <a:xfrm>
            <a:off x="1115437" y="2081422"/>
            <a:ext cx="1391728" cy="923330"/>
          </a:xfrm>
          <a:prstGeom prst="rect">
            <a:avLst/>
          </a:prstGeom>
          <a:noFill/>
        </p:spPr>
        <p:txBody>
          <a:bodyPr wrap="none" rtlCol="0">
            <a:spAutoFit/>
          </a:bodyPr>
          <a:lstStyle/>
          <a:p>
            <a:r>
              <a:rPr lang="id-ID" sz="5400" b="1" dirty="0">
                <a:solidFill>
                  <a:schemeClr val="accent1"/>
                </a:solidFill>
              </a:rPr>
              <a:t>75%</a:t>
            </a:r>
          </a:p>
        </p:txBody>
      </p:sp>
    </p:spTree>
    <p:extLst>
      <p:ext uri="{BB962C8B-B14F-4D97-AF65-F5344CB8AC3E}">
        <p14:creationId xmlns:p14="http://schemas.microsoft.com/office/powerpoint/2010/main" val="4166107698"/>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89"/>
                                        </p:tgtEl>
                                        <p:attrNameLst>
                                          <p:attrName>style.visibility</p:attrName>
                                        </p:attrNameLst>
                                      </p:cBhvr>
                                      <p:to>
                                        <p:strVal val="visible"/>
                                      </p:to>
                                    </p:set>
                                    <p:anim calcmode="lin" valueType="num">
                                      <p:cBhvr additive="base">
                                        <p:cTn id="7" dur="500"/>
                                        <p:tgtEl>
                                          <p:spTgt spid="289"/>
                                        </p:tgtEl>
                                        <p:attrNameLst>
                                          <p:attrName>ppt_y</p:attrName>
                                        </p:attrNameLst>
                                      </p:cBhvr>
                                      <p:tavLst>
                                        <p:tav tm="0">
                                          <p:val>
                                            <p:strVal val="#ppt_y-#ppt_h*1.125000"/>
                                          </p:val>
                                        </p:tav>
                                        <p:tav tm="100000">
                                          <p:val>
                                            <p:strVal val="#ppt_y"/>
                                          </p:val>
                                        </p:tav>
                                      </p:tavLst>
                                    </p:anim>
                                    <p:animEffect transition="in" filter="wipe(down)">
                                      <p:cBhvr>
                                        <p:cTn id="8" dur="500"/>
                                        <p:tgtEl>
                                          <p:spTgt spid="289"/>
                                        </p:tgtEl>
                                      </p:cBhvr>
                                    </p:animEffect>
                                  </p:childTnLst>
                                </p:cTn>
                              </p:par>
                              <p:par>
                                <p:cTn id="9" presetID="16" presetClass="entr" presetSubtype="37" fill="hold" nodeType="withEffect">
                                  <p:stCondLst>
                                    <p:cond delay="0"/>
                                  </p:stCondLst>
                                  <p:childTnLst>
                                    <p:set>
                                      <p:cBhvr>
                                        <p:cTn id="10" dur="1" fill="hold">
                                          <p:stCondLst>
                                            <p:cond delay="0"/>
                                          </p:stCondLst>
                                        </p:cTn>
                                        <p:tgtEl>
                                          <p:spTgt spid="290"/>
                                        </p:tgtEl>
                                        <p:attrNameLst>
                                          <p:attrName>style.visibility</p:attrName>
                                        </p:attrNameLst>
                                      </p:cBhvr>
                                      <p:to>
                                        <p:strVal val="visible"/>
                                      </p:to>
                                    </p:set>
                                    <p:animEffect transition="in" filter="barn(outVertical)">
                                      <p:cBhvr>
                                        <p:cTn id="11" dur="500"/>
                                        <p:tgtEl>
                                          <p:spTgt spid="290"/>
                                        </p:tgtEl>
                                      </p:cBhvr>
                                    </p:animEffect>
                                  </p:childTnLst>
                                </p:cTn>
                              </p:par>
                            </p:childTnLst>
                          </p:cTn>
                        </p:par>
                        <p:par>
                          <p:cTn id="12" fill="hold">
                            <p:stCondLst>
                              <p:cond delay="500"/>
                            </p:stCondLst>
                            <p:childTnLst>
                              <p:par>
                                <p:cTn id="13" presetID="10" presetClass="entr" presetSubtype="0" fill="hold"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par>
                          <p:cTn id="16" fill="hold">
                            <p:stCondLst>
                              <p:cond delay="1000"/>
                            </p:stCondLst>
                            <p:childTnLst>
                              <p:par>
                                <p:cTn id="17" presetID="2" presetClass="entr" presetSubtype="6" fill="hold" nodeType="afterEffect">
                                  <p:stCondLst>
                                    <p:cond delay="0"/>
                                  </p:stCondLst>
                                  <p:childTnLst>
                                    <p:set>
                                      <p:cBhvr>
                                        <p:cTn id="18" dur="1" fill="hold">
                                          <p:stCondLst>
                                            <p:cond delay="0"/>
                                          </p:stCondLst>
                                        </p:cTn>
                                        <p:tgtEl>
                                          <p:spTgt spid="251"/>
                                        </p:tgtEl>
                                        <p:attrNameLst>
                                          <p:attrName>style.visibility</p:attrName>
                                        </p:attrNameLst>
                                      </p:cBhvr>
                                      <p:to>
                                        <p:strVal val="visible"/>
                                      </p:to>
                                    </p:set>
                                    <p:anim calcmode="lin" valueType="num">
                                      <p:cBhvr additive="base">
                                        <p:cTn id="19" dur="500" fill="hold"/>
                                        <p:tgtEl>
                                          <p:spTgt spid="251"/>
                                        </p:tgtEl>
                                        <p:attrNameLst>
                                          <p:attrName>ppt_x</p:attrName>
                                        </p:attrNameLst>
                                      </p:cBhvr>
                                      <p:tavLst>
                                        <p:tav tm="0">
                                          <p:val>
                                            <p:strVal val="1+#ppt_w/2"/>
                                          </p:val>
                                        </p:tav>
                                        <p:tav tm="100000">
                                          <p:val>
                                            <p:strVal val="#ppt_x"/>
                                          </p:val>
                                        </p:tav>
                                      </p:tavLst>
                                    </p:anim>
                                    <p:anim calcmode="lin" valueType="num">
                                      <p:cBhvr additive="base">
                                        <p:cTn id="20" dur="500" fill="hold"/>
                                        <p:tgtEl>
                                          <p:spTgt spid="251"/>
                                        </p:tgtEl>
                                        <p:attrNameLst>
                                          <p:attrName>ppt_y</p:attrName>
                                        </p:attrNameLst>
                                      </p:cBhvr>
                                      <p:tavLst>
                                        <p:tav tm="0">
                                          <p:val>
                                            <p:strVal val="1+#ppt_h/2"/>
                                          </p:val>
                                        </p:tav>
                                        <p:tav tm="100000">
                                          <p:val>
                                            <p:strVal val="#ppt_y"/>
                                          </p:val>
                                        </p:tav>
                                      </p:tavLst>
                                    </p:anim>
                                  </p:childTnLst>
                                </p:cTn>
                              </p:par>
                            </p:childTnLst>
                          </p:cTn>
                        </p:par>
                        <p:par>
                          <p:cTn id="21" fill="hold">
                            <p:stCondLst>
                              <p:cond delay="1500"/>
                            </p:stCondLst>
                            <p:childTnLst>
                              <p:par>
                                <p:cTn id="22" presetID="2" presetClass="entr" presetSubtype="6" fill="hold" nodeType="afterEffect">
                                  <p:stCondLst>
                                    <p:cond delay="0"/>
                                  </p:stCondLst>
                                  <p:childTnLst>
                                    <p:set>
                                      <p:cBhvr>
                                        <p:cTn id="23" dur="1" fill="hold">
                                          <p:stCondLst>
                                            <p:cond delay="0"/>
                                          </p:stCondLst>
                                        </p:cTn>
                                        <p:tgtEl>
                                          <p:spTgt spid="254"/>
                                        </p:tgtEl>
                                        <p:attrNameLst>
                                          <p:attrName>style.visibility</p:attrName>
                                        </p:attrNameLst>
                                      </p:cBhvr>
                                      <p:to>
                                        <p:strVal val="visible"/>
                                      </p:to>
                                    </p:set>
                                    <p:anim calcmode="lin" valueType="num">
                                      <p:cBhvr additive="base">
                                        <p:cTn id="24" dur="500" fill="hold"/>
                                        <p:tgtEl>
                                          <p:spTgt spid="254"/>
                                        </p:tgtEl>
                                        <p:attrNameLst>
                                          <p:attrName>ppt_x</p:attrName>
                                        </p:attrNameLst>
                                      </p:cBhvr>
                                      <p:tavLst>
                                        <p:tav tm="0">
                                          <p:val>
                                            <p:strVal val="1+#ppt_w/2"/>
                                          </p:val>
                                        </p:tav>
                                        <p:tav tm="100000">
                                          <p:val>
                                            <p:strVal val="#ppt_x"/>
                                          </p:val>
                                        </p:tav>
                                      </p:tavLst>
                                    </p:anim>
                                    <p:anim calcmode="lin" valueType="num">
                                      <p:cBhvr additive="base">
                                        <p:cTn id="25" dur="500" fill="hold"/>
                                        <p:tgtEl>
                                          <p:spTgt spid="254"/>
                                        </p:tgtEl>
                                        <p:attrNameLst>
                                          <p:attrName>ppt_y</p:attrName>
                                        </p:attrNameLst>
                                      </p:cBhvr>
                                      <p:tavLst>
                                        <p:tav tm="0">
                                          <p:val>
                                            <p:strVal val="1+#ppt_h/2"/>
                                          </p:val>
                                        </p:tav>
                                        <p:tav tm="100000">
                                          <p:val>
                                            <p:strVal val="#ppt_y"/>
                                          </p:val>
                                        </p:tav>
                                      </p:tavLst>
                                    </p:anim>
                                  </p:childTnLst>
                                </p:cTn>
                              </p:par>
                            </p:childTnLst>
                          </p:cTn>
                        </p:par>
                        <p:par>
                          <p:cTn id="26" fill="hold">
                            <p:stCondLst>
                              <p:cond delay="2000"/>
                            </p:stCondLst>
                            <p:childTnLst>
                              <p:par>
                                <p:cTn id="27" presetID="2" presetClass="entr" presetSubtype="6" fill="hold" nodeType="afterEffect">
                                  <p:stCondLst>
                                    <p:cond delay="0"/>
                                  </p:stCondLst>
                                  <p:childTnLst>
                                    <p:set>
                                      <p:cBhvr>
                                        <p:cTn id="28" dur="1" fill="hold">
                                          <p:stCondLst>
                                            <p:cond delay="0"/>
                                          </p:stCondLst>
                                        </p:cTn>
                                        <p:tgtEl>
                                          <p:spTgt spid="248"/>
                                        </p:tgtEl>
                                        <p:attrNameLst>
                                          <p:attrName>style.visibility</p:attrName>
                                        </p:attrNameLst>
                                      </p:cBhvr>
                                      <p:to>
                                        <p:strVal val="visible"/>
                                      </p:to>
                                    </p:set>
                                    <p:anim calcmode="lin" valueType="num">
                                      <p:cBhvr additive="base">
                                        <p:cTn id="29" dur="500" fill="hold"/>
                                        <p:tgtEl>
                                          <p:spTgt spid="248"/>
                                        </p:tgtEl>
                                        <p:attrNameLst>
                                          <p:attrName>ppt_x</p:attrName>
                                        </p:attrNameLst>
                                      </p:cBhvr>
                                      <p:tavLst>
                                        <p:tav tm="0">
                                          <p:val>
                                            <p:strVal val="1+#ppt_w/2"/>
                                          </p:val>
                                        </p:tav>
                                        <p:tav tm="100000">
                                          <p:val>
                                            <p:strVal val="#ppt_x"/>
                                          </p:val>
                                        </p:tav>
                                      </p:tavLst>
                                    </p:anim>
                                    <p:anim calcmode="lin" valueType="num">
                                      <p:cBhvr additive="base">
                                        <p:cTn id="30" dur="500" fill="hold"/>
                                        <p:tgtEl>
                                          <p:spTgt spid="248"/>
                                        </p:tgtEl>
                                        <p:attrNameLst>
                                          <p:attrName>ppt_y</p:attrName>
                                        </p:attrNameLst>
                                      </p:cBhvr>
                                      <p:tavLst>
                                        <p:tav tm="0">
                                          <p:val>
                                            <p:strVal val="1+#ppt_h/2"/>
                                          </p:val>
                                        </p:tav>
                                        <p:tav tm="100000">
                                          <p:val>
                                            <p:strVal val="#ppt_y"/>
                                          </p:val>
                                        </p:tav>
                                      </p:tavLst>
                                    </p:anim>
                                  </p:childTnLst>
                                </p:cTn>
                              </p:par>
                            </p:childTnLst>
                          </p:cTn>
                        </p:par>
                        <p:par>
                          <p:cTn id="31" fill="hold">
                            <p:stCondLst>
                              <p:cond delay="2500"/>
                            </p:stCondLst>
                            <p:childTnLst>
                              <p:par>
                                <p:cTn id="32" presetID="2" presetClass="entr" presetSubtype="6" fill="hold" nodeType="afterEffect">
                                  <p:stCondLst>
                                    <p:cond delay="0"/>
                                  </p:stCondLst>
                                  <p:childTnLst>
                                    <p:set>
                                      <p:cBhvr>
                                        <p:cTn id="33" dur="1" fill="hold">
                                          <p:stCondLst>
                                            <p:cond delay="0"/>
                                          </p:stCondLst>
                                        </p:cTn>
                                        <p:tgtEl>
                                          <p:spTgt spid="245"/>
                                        </p:tgtEl>
                                        <p:attrNameLst>
                                          <p:attrName>style.visibility</p:attrName>
                                        </p:attrNameLst>
                                      </p:cBhvr>
                                      <p:to>
                                        <p:strVal val="visible"/>
                                      </p:to>
                                    </p:set>
                                    <p:anim calcmode="lin" valueType="num">
                                      <p:cBhvr additive="base">
                                        <p:cTn id="34" dur="500" fill="hold"/>
                                        <p:tgtEl>
                                          <p:spTgt spid="245"/>
                                        </p:tgtEl>
                                        <p:attrNameLst>
                                          <p:attrName>ppt_x</p:attrName>
                                        </p:attrNameLst>
                                      </p:cBhvr>
                                      <p:tavLst>
                                        <p:tav tm="0">
                                          <p:val>
                                            <p:strVal val="1+#ppt_w/2"/>
                                          </p:val>
                                        </p:tav>
                                        <p:tav tm="100000">
                                          <p:val>
                                            <p:strVal val="#ppt_x"/>
                                          </p:val>
                                        </p:tav>
                                      </p:tavLst>
                                    </p:anim>
                                    <p:anim calcmode="lin" valueType="num">
                                      <p:cBhvr additive="base">
                                        <p:cTn id="35" dur="500" fill="hold"/>
                                        <p:tgtEl>
                                          <p:spTgt spid="245"/>
                                        </p:tgtEl>
                                        <p:attrNameLst>
                                          <p:attrName>ppt_y</p:attrName>
                                        </p:attrNameLst>
                                      </p:cBhvr>
                                      <p:tavLst>
                                        <p:tav tm="0">
                                          <p:val>
                                            <p:strVal val="1+#ppt_h/2"/>
                                          </p:val>
                                        </p:tav>
                                        <p:tav tm="100000">
                                          <p:val>
                                            <p:strVal val="#ppt_y"/>
                                          </p:val>
                                        </p:tav>
                                      </p:tavLst>
                                    </p:anim>
                                  </p:childTnLst>
                                </p:cTn>
                              </p:par>
                            </p:childTnLst>
                          </p:cTn>
                        </p:par>
                        <p:par>
                          <p:cTn id="36" fill="hold">
                            <p:stCondLst>
                              <p:cond delay="3000"/>
                            </p:stCondLst>
                            <p:childTnLst>
                              <p:par>
                                <p:cTn id="37" presetID="2" presetClass="entr" presetSubtype="6" fill="hold" nodeType="afterEffect">
                                  <p:stCondLst>
                                    <p:cond delay="0"/>
                                  </p:stCondLst>
                                  <p:childTnLst>
                                    <p:set>
                                      <p:cBhvr>
                                        <p:cTn id="38" dur="1" fill="hold">
                                          <p:stCondLst>
                                            <p:cond delay="0"/>
                                          </p:stCondLst>
                                        </p:cTn>
                                        <p:tgtEl>
                                          <p:spTgt spid="242"/>
                                        </p:tgtEl>
                                        <p:attrNameLst>
                                          <p:attrName>style.visibility</p:attrName>
                                        </p:attrNameLst>
                                      </p:cBhvr>
                                      <p:to>
                                        <p:strVal val="visible"/>
                                      </p:to>
                                    </p:set>
                                    <p:anim calcmode="lin" valueType="num">
                                      <p:cBhvr additive="base">
                                        <p:cTn id="39" dur="500" fill="hold"/>
                                        <p:tgtEl>
                                          <p:spTgt spid="242"/>
                                        </p:tgtEl>
                                        <p:attrNameLst>
                                          <p:attrName>ppt_x</p:attrName>
                                        </p:attrNameLst>
                                      </p:cBhvr>
                                      <p:tavLst>
                                        <p:tav tm="0">
                                          <p:val>
                                            <p:strVal val="1+#ppt_w/2"/>
                                          </p:val>
                                        </p:tav>
                                        <p:tav tm="100000">
                                          <p:val>
                                            <p:strVal val="#ppt_x"/>
                                          </p:val>
                                        </p:tav>
                                      </p:tavLst>
                                    </p:anim>
                                    <p:anim calcmode="lin" valueType="num">
                                      <p:cBhvr additive="base">
                                        <p:cTn id="40" dur="500" fill="hold"/>
                                        <p:tgtEl>
                                          <p:spTgt spid="242"/>
                                        </p:tgtEl>
                                        <p:attrNameLst>
                                          <p:attrName>ppt_y</p:attrName>
                                        </p:attrNameLst>
                                      </p:cBhvr>
                                      <p:tavLst>
                                        <p:tav tm="0">
                                          <p:val>
                                            <p:strVal val="1+#ppt_h/2"/>
                                          </p:val>
                                        </p:tav>
                                        <p:tav tm="100000">
                                          <p:val>
                                            <p:strVal val="#ppt_y"/>
                                          </p:val>
                                        </p:tav>
                                      </p:tavLst>
                                    </p:anim>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292"/>
                                        </p:tgtEl>
                                        <p:attrNameLst>
                                          <p:attrName>style.visibility</p:attrName>
                                        </p:attrNameLst>
                                      </p:cBhvr>
                                      <p:to>
                                        <p:strVal val="visible"/>
                                      </p:to>
                                    </p:set>
                                    <p:animEffect transition="in" filter="fade">
                                      <p:cBhvr>
                                        <p:cTn id="44" dur="500"/>
                                        <p:tgtEl>
                                          <p:spTgt spid="292"/>
                                        </p:tgtEl>
                                      </p:cBhvr>
                                    </p:animEffect>
                                  </p:childTnLst>
                                </p:cTn>
                              </p:par>
                            </p:childTnLst>
                          </p:cTn>
                        </p:par>
                        <p:par>
                          <p:cTn id="45" fill="hold">
                            <p:stCondLst>
                              <p:cond delay="4000"/>
                            </p:stCondLst>
                            <p:childTnLst>
                              <p:par>
                                <p:cTn id="46" presetID="10" presetClass="entr" presetSubtype="0" fill="hold" grpId="0" nodeType="afterEffect">
                                  <p:stCondLst>
                                    <p:cond delay="0"/>
                                  </p:stCondLst>
                                  <p:childTnLst>
                                    <p:set>
                                      <p:cBhvr>
                                        <p:cTn id="47" dur="1" fill="hold">
                                          <p:stCondLst>
                                            <p:cond delay="0"/>
                                          </p:stCondLst>
                                        </p:cTn>
                                        <p:tgtEl>
                                          <p:spTgt spid="294"/>
                                        </p:tgtEl>
                                        <p:attrNameLst>
                                          <p:attrName>style.visibility</p:attrName>
                                        </p:attrNameLst>
                                      </p:cBhvr>
                                      <p:to>
                                        <p:strVal val="visible"/>
                                      </p:to>
                                    </p:set>
                                    <p:animEffect transition="in" filter="fade">
                                      <p:cBhvr>
                                        <p:cTn id="48" dur="500"/>
                                        <p:tgtEl>
                                          <p:spTgt spid="29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93"/>
                                        </p:tgtEl>
                                        <p:attrNameLst>
                                          <p:attrName>style.visibility</p:attrName>
                                        </p:attrNameLst>
                                      </p:cBhvr>
                                      <p:to>
                                        <p:strVal val="visible"/>
                                      </p:to>
                                    </p:set>
                                    <p:animEffect transition="in" filter="fade">
                                      <p:cBhvr>
                                        <p:cTn id="51" dur="500"/>
                                        <p:tgtEl>
                                          <p:spTgt spid="293"/>
                                        </p:tgtEl>
                                      </p:cBhvr>
                                    </p:animEffect>
                                  </p:childTnLst>
                                </p:cTn>
                              </p:par>
                            </p:childTnLst>
                          </p:cTn>
                        </p:par>
                        <p:par>
                          <p:cTn id="52" fill="hold">
                            <p:stCondLst>
                              <p:cond delay="4500"/>
                            </p:stCondLst>
                            <p:childTnLst>
                              <p:par>
                                <p:cTn id="53" presetID="10" presetClass="entr" presetSubtype="0" fill="hold" grpId="0" nodeType="afterEffect">
                                  <p:stCondLst>
                                    <p:cond delay="0"/>
                                  </p:stCondLst>
                                  <p:childTnLst>
                                    <p:set>
                                      <p:cBhvr>
                                        <p:cTn id="54" dur="1" fill="hold">
                                          <p:stCondLst>
                                            <p:cond delay="0"/>
                                          </p:stCondLst>
                                        </p:cTn>
                                        <p:tgtEl>
                                          <p:spTgt spid="291"/>
                                        </p:tgtEl>
                                        <p:attrNameLst>
                                          <p:attrName>style.visibility</p:attrName>
                                        </p:attrNameLst>
                                      </p:cBhvr>
                                      <p:to>
                                        <p:strVal val="visible"/>
                                      </p:to>
                                    </p:set>
                                    <p:animEffect transition="in" filter="fade">
                                      <p:cBhvr>
                                        <p:cTn id="55" dur="500"/>
                                        <p:tgtEl>
                                          <p:spTgt spid="291"/>
                                        </p:tgtEl>
                                      </p:cBhvr>
                                    </p:animEffect>
                                  </p:childTnLst>
                                </p:cTn>
                              </p:par>
                            </p:childTnLst>
                          </p:cTn>
                        </p:par>
                        <p:par>
                          <p:cTn id="56" fill="hold">
                            <p:stCondLst>
                              <p:cond delay="5000"/>
                            </p:stCondLst>
                            <p:childTnLst>
                              <p:par>
                                <p:cTn id="57" presetID="10" presetClass="entr" presetSubtype="0" fill="hold" grpId="0" nodeType="afterEffect">
                                  <p:stCondLst>
                                    <p:cond delay="0"/>
                                  </p:stCondLst>
                                  <p:childTnLst>
                                    <p:set>
                                      <p:cBhvr>
                                        <p:cTn id="58" dur="1" fill="hold">
                                          <p:stCondLst>
                                            <p:cond delay="0"/>
                                          </p:stCondLst>
                                        </p:cTn>
                                        <p:tgtEl>
                                          <p:spTgt spid="283"/>
                                        </p:tgtEl>
                                        <p:attrNameLst>
                                          <p:attrName>style.visibility</p:attrName>
                                        </p:attrNameLst>
                                      </p:cBhvr>
                                      <p:to>
                                        <p:strVal val="visible"/>
                                      </p:to>
                                    </p:set>
                                    <p:animEffect transition="in" filter="fade">
                                      <p:cBhvr>
                                        <p:cTn id="59" dur="500"/>
                                        <p:tgtEl>
                                          <p:spTgt spid="283"/>
                                        </p:tgtEl>
                                      </p:cBhvr>
                                    </p:animEffect>
                                  </p:childTnLst>
                                </p:cTn>
                              </p:par>
                            </p:childTnLst>
                          </p:cTn>
                        </p:par>
                        <p:par>
                          <p:cTn id="60" fill="hold">
                            <p:stCondLst>
                              <p:cond delay="5500"/>
                            </p:stCondLst>
                            <p:childTnLst>
                              <p:par>
                                <p:cTn id="61" presetID="22" presetClass="entr" presetSubtype="8" fill="hold" nodeType="afterEffect">
                                  <p:stCondLst>
                                    <p:cond delay="0"/>
                                  </p:stCondLst>
                                  <p:childTnLst>
                                    <p:set>
                                      <p:cBhvr>
                                        <p:cTn id="62" dur="1" fill="hold">
                                          <p:stCondLst>
                                            <p:cond delay="0"/>
                                          </p:stCondLst>
                                        </p:cTn>
                                        <p:tgtEl>
                                          <p:spTgt spid="274"/>
                                        </p:tgtEl>
                                        <p:attrNameLst>
                                          <p:attrName>style.visibility</p:attrName>
                                        </p:attrNameLst>
                                      </p:cBhvr>
                                      <p:to>
                                        <p:strVal val="visible"/>
                                      </p:to>
                                    </p:set>
                                    <p:animEffect transition="in" filter="wipe(left)">
                                      <p:cBhvr>
                                        <p:cTn id="63" dur="500"/>
                                        <p:tgtEl>
                                          <p:spTgt spid="274"/>
                                        </p:tgtEl>
                                      </p:cBhvr>
                                    </p:animEffect>
                                  </p:childTnLst>
                                </p:cTn>
                              </p:par>
                            </p:childTnLst>
                          </p:cTn>
                        </p:par>
                        <p:par>
                          <p:cTn id="64" fill="hold">
                            <p:stCondLst>
                              <p:cond delay="6000"/>
                            </p:stCondLst>
                            <p:childTnLst>
                              <p:par>
                                <p:cTn id="65" presetID="12" presetClass="entr" presetSubtype="2" fill="hold" grpId="0" nodeType="afterEffect">
                                  <p:stCondLst>
                                    <p:cond delay="0"/>
                                  </p:stCondLst>
                                  <p:childTnLst>
                                    <p:set>
                                      <p:cBhvr>
                                        <p:cTn id="66" dur="1" fill="hold">
                                          <p:stCondLst>
                                            <p:cond delay="0"/>
                                          </p:stCondLst>
                                        </p:cTn>
                                        <p:tgtEl>
                                          <p:spTgt spid="286"/>
                                        </p:tgtEl>
                                        <p:attrNameLst>
                                          <p:attrName>style.visibility</p:attrName>
                                        </p:attrNameLst>
                                      </p:cBhvr>
                                      <p:to>
                                        <p:strVal val="visible"/>
                                      </p:to>
                                    </p:set>
                                    <p:anim calcmode="lin" valueType="num">
                                      <p:cBhvr additive="base">
                                        <p:cTn id="67" dur="500"/>
                                        <p:tgtEl>
                                          <p:spTgt spid="286"/>
                                        </p:tgtEl>
                                        <p:attrNameLst>
                                          <p:attrName>ppt_x</p:attrName>
                                        </p:attrNameLst>
                                      </p:cBhvr>
                                      <p:tavLst>
                                        <p:tav tm="0">
                                          <p:val>
                                            <p:strVal val="#ppt_x+#ppt_w*1.125000"/>
                                          </p:val>
                                        </p:tav>
                                        <p:tav tm="100000">
                                          <p:val>
                                            <p:strVal val="#ppt_x"/>
                                          </p:val>
                                        </p:tav>
                                      </p:tavLst>
                                    </p:anim>
                                    <p:animEffect transition="in" filter="wipe(left)">
                                      <p:cBhvr>
                                        <p:cTn id="68" dur="500"/>
                                        <p:tgtEl>
                                          <p:spTgt spid="286"/>
                                        </p:tgtEl>
                                      </p:cBhvr>
                                    </p:animEffect>
                                  </p:childTnLst>
                                </p:cTn>
                              </p:par>
                            </p:childTnLst>
                          </p:cTn>
                        </p:par>
                        <p:par>
                          <p:cTn id="69" fill="hold">
                            <p:stCondLst>
                              <p:cond delay="6500"/>
                            </p:stCondLst>
                            <p:childTnLst>
                              <p:par>
                                <p:cTn id="70" presetID="10" presetClass="entr" presetSubtype="0" fill="hold" grpId="0" nodeType="afterEffect">
                                  <p:stCondLst>
                                    <p:cond delay="0"/>
                                  </p:stCondLst>
                                  <p:childTnLst>
                                    <p:set>
                                      <p:cBhvr>
                                        <p:cTn id="71" dur="1" fill="hold">
                                          <p:stCondLst>
                                            <p:cond delay="0"/>
                                          </p:stCondLst>
                                        </p:cTn>
                                        <p:tgtEl>
                                          <p:spTgt spid="284"/>
                                        </p:tgtEl>
                                        <p:attrNameLst>
                                          <p:attrName>style.visibility</p:attrName>
                                        </p:attrNameLst>
                                      </p:cBhvr>
                                      <p:to>
                                        <p:strVal val="visible"/>
                                      </p:to>
                                    </p:set>
                                    <p:animEffect transition="in" filter="fade">
                                      <p:cBhvr>
                                        <p:cTn id="72" dur="500"/>
                                        <p:tgtEl>
                                          <p:spTgt spid="284"/>
                                        </p:tgtEl>
                                      </p:cBhvr>
                                    </p:animEffect>
                                  </p:childTnLst>
                                </p:cTn>
                              </p:par>
                            </p:childTnLst>
                          </p:cTn>
                        </p:par>
                        <p:par>
                          <p:cTn id="73" fill="hold">
                            <p:stCondLst>
                              <p:cond delay="7000"/>
                            </p:stCondLst>
                            <p:childTnLst>
                              <p:par>
                                <p:cTn id="74" presetID="22" presetClass="entr" presetSubtype="8" fill="hold" nodeType="afterEffect">
                                  <p:stCondLst>
                                    <p:cond delay="0"/>
                                  </p:stCondLst>
                                  <p:childTnLst>
                                    <p:set>
                                      <p:cBhvr>
                                        <p:cTn id="75" dur="1" fill="hold">
                                          <p:stCondLst>
                                            <p:cond delay="0"/>
                                          </p:stCondLst>
                                        </p:cTn>
                                        <p:tgtEl>
                                          <p:spTgt spid="277"/>
                                        </p:tgtEl>
                                        <p:attrNameLst>
                                          <p:attrName>style.visibility</p:attrName>
                                        </p:attrNameLst>
                                      </p:cBhvr>
                                      <p:to>
                                        <p:strVal val="visible"/>
                                      </p:to>
                                    </p:set>
                                    <p:animEffect transition="in" filter="wipe(left)">
                                      <p:cBhvr>
                                        <p:cTn id="76" dur="500"/>
                                        <p:tgtEl>
                                          <p:spTgt spid="277"/>
                                        </p:tgtEl>
                                      </p:cBhvr>
                                    </p:animEffect>
                                  </p:childTnLst>
                                </p:cTn>
                              </p:par>
                            </p:childTnLst>
                          </p:cTn>
                        </p:par>
                        <p:par>
                          <p:cTn id="77" fill="hold">
                            <p:stCondLst>
                              <p:cond delay="7500"/>
                            </p:stCondLst>
                            <p:childTnLst>
                              <p:par>
                                <p:cTn id="78" presetID="12" presetClass="entr" presetSubtype="2" fill="hold" grpId="0" nodeType="afterEffect">
                                  <p:stCondLst>
                                    <p:cond delay="0"/>
                                  </p:stCondLst>
                                  <p:childTnLst>
                                    <p:set>
                                      <p:cBhvr>
                                        <p:cTn id="79" dur="1" fill="hold">
                                          <p:stCondLst>
                                            <p:cond delay="0"/>
                                          </p:stCondLst>
                                        </p:cTn>
                                        <p:tgtEl>
                                          <p:spTgt spid="287"/>
                                        </p:tgtEl>
                                        <p:attrNameLst>
                                          <p:attrName>style.visibility</p:attrName>
                                        </p:attrNameLst>
                                      </p:cBhvr>
                                      <p:to>
                                        <p:strVal val="visible"/>
                                      </p:to>
                                    </p:set>
                                    <p:anim calcmode="lin" valueType="num">
                                      <p:cBhvr additive="base">
                                        <p:cTn id="80" dur="500"/>
                                        <p:tgtEl>
                                          <p:spTgt spid="287"/>
                                        </p:tgtEl>
                                        <p:attrNameLst>
                                          <p:attrName>ppt_x</p:attrName>
                                        </p:attrNameLst>
                                      </p:cBhvr>
                                      <p:tavLst>
                                        <p:tav tm="0">
                                          <p:val>
                                            <p:strVal val="#ppt_x+#ppt_w*1.125000"/>
                                          </p:val>
                                        </p:tav>
                                        <p:tav tm="100000">
                                          <p:val>
                                            <p:strVal val="#ppt_x"/>
                                          </p:val>
                                        </p:tav>
                                      </p:tavLst>
                                    </p:anim>
                                    <p:animEffect transition="in" filter="wipe(left)">
                                      <p:cBhvr>
                                        <p:cTn id="81" dur="500"/>
                                        <p:tgtEl>
                                          <p:spTgt spid="287"/>
                                        </p:tgtEl>
                                      </p:cBhvr>
                                    </p:animEffect>
                                  </p:childTnLst>
                                </p:cTn>
                              </p:par>
                            </p:childTnLst>
                          </p:cTn>
                        </p:par>
                        <p:par>
                          <p:cTn id="82" fill="hold">
                            <p:stCondLst>
                              <p:cond delay="8000"/>
                            </p:stCondLst>
                            <p:childTnLst>
                              <p:par>
                                <p:cTn id="83" presetID="10" presetClass="entr" presetSubtype="0" fill="hold" grpId="0" nodeType="afterEffect">
                                  <p:stCondLst>
                                    <p:cond delay="0"/>
                                  </p:stCondLst>
                                  <p:childTnLst>
                                    <p:set>
                                      <p:cBhvr>
                                        <p:cTn id="84" dur="1" fill="hold">
                                          <p:stCondLst>
                                            <p:cond delay="0"/>
                                          </p:stCondLst>
                                        </p:cTn>
                                        <p:tgtEl>
                                          <p:spTgt spid="285"/>
                                        </p:tgtEl>
                                        <p:attrNameLst>
                                          <p:attrName>style.visibility</p:attrName>
                                        </p:attrNameLst>
                                      </p:cBhvr>
                                      <p:to>
                                        <p:strVal val="visible"/>
                                      </p:to>
                                    </p:set>
                                    <p:animEffect transition="in" filter="fade">
                                      <p:cBhvr>
                                        <p:cTn id="85" dur="500"/>
                                        <p:tgtEl>
                                          <p:spTgt spid="285"/>
                                        </p:tgtEl>
                                      </p:cBhvr>
                                    </p:animEffect>
                                  </p:childTnLst>
                                </p:cTn>
                              </p:par>
                            </p:childTnLst>
                          </p:cTn>
                        </p:par>
                        <p:par>
                          <p:cTn id="86" fill="hold">
                            <p:stCondLst>
                              <p:cond delay="8500"/>
                            </p:stCondLst>
                            <p:childTnLst>
                              <p:par>
                                <p:cTn id="87" presetID="22" presetClass="entr" presetSubtype="8" fill="hold" nodeType="afterEffect">
                                  <p:stCondLst>
                                    <p:cond delay="0"/>
                                  </p:stCondLst>
                                  <p:childTnLst>
                                    <p:set>
                                      <p:cBhvr>
                                        <p:cTn id="88" dur="1" fill="hold">
                                          <p:stCondLst>
                                            <p:cond delay="0"/>
                                          </p:stCondLst>
                                        </p:cTn>
                                        <p:tgtEl>
                                          <p:spTgt spid="280"/>
                                        </p:tgtEl>
                                        <p:attrNameLst>
                                          <p:attrName>style.visibility</p:attrName>
                                        </p:attrNameLst>
                                      </p:cBhvr>
                                      <p:to>
                                        <p:strVal val="visible"/>
                                      </p:to>
                                    </p:set>
                                    <p:animEffect transition="in" filter="wipe(left)">
                                      <p:cBhvr>
                                        <p:cTn id="89" dur="500"/>
                                        <p:tgtEl>
                                          <p:spTgt spid="280"/>
                                        </p:tgtEl>
                                      </p:cBhvr>
                                    </p:animEffect>
                                  </p:childTnLst>
                                </p:cTn>
                              </p:par>
                            </p:childTnLst>
                          </p:cTn>
                        </p:par>
                        <p:par>
                          <p:cTn id="90" fill="hold">
                            <p:stCondLst>
                              <p:cond delay="9000"/>
                            </p:stCondLst>
                            <p:childTnLst>
                              <p:par>
                                <p:cTn id="91" presetID="12" presetClass="entr" presetSubtype="2" fill="hold" grpId="0" nodeType="afterEffect">
                                  <p:stCondLst>
                                    <p:cond delay="0"/>
                                  </p:stCondLst>
                                  <p:childTnLst>
                                    <p:set>
                                      <p:cBhvr>
                                        <p:cTn id="92" dur="1" fill="hold">
                                          <p:stCondLst>
                                            <p:cond delay="0"/>
                                          </p:stCondLst>
                                        </p:cTn>
                                        <p:tgtEl>
                                          <p:spTgt spid="288"/>
                                        </p:tgtEl>
                                        <p:attrNameLst>
                                          <p:attrName>style.visibility</p:attrName>
                                        </p:attrNameLst>
                                      </p:cBhvr>
                                      <p:to>
                                        <p:strVal val="visible"/>
                                      </p:to>
                                    </p:set>
                                    <p:anim calcmode="lin" valueType="num">
                                      <p:cBhvr additive="base">
                                        <p:cTn id="93" dur="500"/>
                                        <p:tgtEl>
                                          <p:spTgt spid="288"/>
                                        </p:tgtEl>
                                        <p:attrNameLst>
                                          <p:attrName>ppt_x</p:attrName>
                                        </p:attrNameLst>
                                      </p:cBhvr>
                                      <p:tavLst>
                                        <p:tav tm="0">
                                          <p:val>
                                            <p:strVal val="#ppt_x+#ppt_w*1.125000"/>
                                          </p:val>
                                        </p:tav>
                                        <p:tav tm="100000">
                                          <p:val>
                                            <p:strVal val="#ppt_x"/>
                                          </p:val>
                                        </p:tav>
                                      </p:tavLst>
                                    </p:anim>
                                    <p:animEffect transition="in" filter="wipe(left)">
                                      <p:cBhvr>
                                        <p:cTn id="94" dur="500"/>
                                        <p:tgtEl>
                                          <p:spTgt spid="2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3" grpId="0"/>
      <p:bldP spid="284" grpId="0"/>
      <p:bldP spid="285" grpId="0"/>
      <p:bldP spid="286" grpId="0" animBg="1"/>
      <p:bldP spid="287" grpId="0" animBg="1"/>
      <p:bldP spid="288" grpId="0" animBg="1"/>
      <p:bldP spid="289" grpId="0"/>
      <p:bldP spid="291" grpId="0"/>
      <p:bldP spid="292" grpId="0"/>
      <p:bldP spid="293" grpId="0"/>
      <p:bldP spid="29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4</a:t>
            </a:fld>
            <a:endParaRPr lang="id-ID"/>
          </a:p>
        </p:txBody>
      </p:sp>
      <p:sp>
        <p:nvSpPr>
          <p:cNvPr id="3" name="TextBox 2"/>
          <p:cNvSpPr txBox="1"/>
          <p:nvPr/>
        </p:nvSpPr>
        <p:spPr>
          <a:xfrm>
            <a:off x="4297114" y="600349"/>
            <a:ext cx="3589765" cy="523220"/>
          </a:xfrm>
          <a:prstGeom prst="rect">
            <a:avLst/>
          </a:prstGeom>
          <a:noFill/>
        </p:spPr>
        <p:txBody>
          <a:bodyPr wrap="none" rtlCol="0">
            <a:spAutoFit/>
          </a:bodyPr>
          <a:lstStyle/>
          <a:p>
            <a:pPr algn="ctr"/>
            <a:r>
              <a:rPr lang="id-ID" sz="2800" dirty="0">
                <a:latin typeface="+mj-lt"/>
              </a:rPr>
              <a:t>Product Comparison</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9" name="Group 168"/>
          <p:cNvGrpSpPr/>
          <p:nvPr/>
        </p:nvGrpSpPr>
        <p:grpSpPr>
          <a:xfrm>
            <a:off x="5526710" y="3117450"/>
            <a:ext cx="1148256" cy="1148256"/>
            <a:chOff x="5558148" y="2624604"/>
            <a:chExt cx="1148256" cy="1148256"/>
          </a:xfrm>
        </p:grpSpPr>
        <p:sp>
          <p:nvSpPr>
            <p:cNvPr id="170" name="Freeform 13"/>
            <p:cNvSpPr/>
            <p:nvPr/>
          </p:nvSpPr>
          <p:spPr>
            <a:xfrm>
              <a:off x="5662961" y="2729417"/>
              <a:ext cx="938630" cy="93863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id-ID" sz="2800" b="1" dirty="0">
                  <a:latin typeface="+mj-lt"/>
                </a:rPr>
                <a:t>VS</a:t>
              </a:r>
            </a:p>
          </p:txBody>
        </p:sp>
        <p:sp>
          <p:nvSpPr>
            <p:cNvPr id="171" name="Freeform 13"/>
            <p:cNvSpPr/>
            <p:nvPr/>
          </p:nvSpPr>
          <p:spPr>
            <a:xfrm>
              <a:off x="5558148" y="2624604"/>
              <a:ext cx="1148256" cy="1148256"/>
            </a:xfrm>
            <a:prstGeom prst="ellipse">
              <a:avLst/>
            </a:prstGeom>
            <a:noFill/>
            <a:ln w="25400">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grpSp>
      <p:cxnSp>
        <p:nvCxnSpPr>
          <p:cNvPr id="173" name="Straight Connector 172"/>
          <p:cNvCxnSpPr/>
          <p:nvPr/>
        </p:nvCxnSpPr>
        <p:spPr>
          <a:xfrm>
            <a:off x="6094451" y="4264877"/>
            <a:ext cx="0" cy="0"/>
          </a:xfrm>
          <a:prstGeom prst="line">
            <a:avLst/>
          </a:prstGeom>
          <a:ln w="12700"/>
        </p:spPr>
        <p:style>
          <a:lnRef idx="1">
            <a:schemeClr val="accent1"/>
          </a:lnRef>
          <a:fillRef idx="0">
            <a:schemeClr val="accent1"/>
          </a:fillRef>
          <a:effectRef idx="0">
            <a:schemeClr val="accent1"/>
          </a:effectRef>
          <a:fontRef idx="minor">
            <a:schemeClr val="tx1"/>
          </a:fontRef>
        </p:style>
      </p:cxnSp>
      <p:grpSp>
        <p:nvGrpSpPr>
          <p:cNvPr id="174" name="Group 173"/>
          <p:cNvGrpSpPr/>
          <p:nvPr/>
        </p:nvGrpSpPr>
        <p:grpSpPr>
          <a:xfrm>
            <a:off x="3900147" y="1624598"/>
            <a:ext cx="1686481" cy="2453063"/>
            <a:chOff x="2934689" y="965632"/>
            <a:chExt cx="2931719" cy="4264319"/>
          </a:xfrm>
        </p:grpSpPr>
        <p:pic>
          <p:nvPicPr>
            <p:cNvPr id="175" name="Picture 174"/>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2934689" y="965632"/>
              <a:ext cx="2931719" cy="4264319"/>
            </a:xfrm>
            <a:prstGeom prst="rect">
              <a:avLst/>
            </a:prstGeom>
          </p:spPr>
        </p:pic>
        <p:sp>
          <p:nvSpPr>
            <p:cNvPr id="176" name="Rectangle 175"/>
            <p:cNvSpPr/>
            <p:nvPr/>
          </p:nvSpPr>
          <p:spPr>
            <a:xfrm>
              <a:off x="3657600" y="1733550"/>
              <a:ext cx="1514475" cy="2286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177" name="Group 176"/>
          <p:cNvGrpSpPr/>
          <p:nvPr/>
        </p:nvGrpSpPr>
        <p:grpSpPr>
          <a:xfrm>
            <a:off x="6542493" y="1562425"/>
            <a:ext cx="1718272" cy="2577409"/>
            <a:chOff x="6293263" y="1038953"/>
            <a:chExt cx="2986984" cy="4480477"/>
          </a:xfrm>
        </p:grpSpPr>
        <p:pic>
          <p:nvPicPr>
            <p:cNvPr id="178" name="Picture 177"/>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6293263" y="1038953"/>
              <a:ext cx="2986984" cy="4480477"/>
            </a:xfrm>
            <a:prstGeom prst="rect">
              <a:avLst/>
            </a:prstGeom>
          </p:spPr>
        </p:pic>
        <p:sp>
          <p:nvSpPr>
            <p:cNvPr id="179" name="Rectangle 178"/>
            <p:cNvSpPr/>
            <p:nvPr/>
          </p:nvSpPr>
          <p:spPr>
            <a:xfrm>
              <a:off x="7124700" y="1666874"/>
              <a:ext cx="1343025" cy="2428875"/>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
        <p:nvSpPr>
          <p:cNvPr id="180" name="TextBox 179"/>
          <p:cNvSpPr txBox="1"/>
          <p:nvPr/>
        </p:nvSpPr>
        <p:spPr>
          <a:xfrm>
            <a:off x="2141777" y="1799819"/>
            <a:ext cx="1830354" cy="338554"/>
          </a:xfrm>
          <a:prstGeom prst="rect">
            <a:avLst/>
          </a:prstGeom>
          <a:solidFill>
            <a:schemeClr val="bg1"/>
          </a:solidFill>
        </p:spPr>
        <p:txBody>
          <a:bodyPr wrap="square" rtlCol="0">
            <a:spAutoFit/>
          </a:bodyPr>
          <a:lstStyle/>
          <a:p>
            <a:pPr algn="r"/>
            <a:r>
              <a:rPr lang="id-ID" sz="1600" b="1" dirty="0">
                <a:latin typeface="+mj-lt"/>
              </a:rPr>
              <a:t>Description</a:t>
            </a:r>
            <a:endParaRPr lang="en-US" sz="1600" b="1" dirty="0">
              <a:latin typeface="+mj-lt"/>
            </a:endParaRPr>
          </a:p>
        </p:txBody>
      </p:sp>
      <p:sp>
        <p:nvSpPr>
          <p:cNvPr id="182" name="TextBox 181"/>
          <p:cNvSpPr txBox="1"/>
          <p:nvPr/>
        </p:nvSpPr>
        <p:spPr>
          <a:xfrm>
            <a:off x="8083166" y="1718405"/>
            <a:ext cx="1830354" cy="338554"/>
          </a:xfrm>
          <a:prstGeom prst="rect">
            <a:avLst/>
          </a:prstGeom>
          <a:solidFill>
            <a:schemeClr val="bg1"/>
          </a:solidFill>
        </p:spPr>
        <p:txBody>
          <a:bodyPr wrap="square" rtlCol="0">
            <a:spAutoFit/>
          </a:bodyPr>
          <a:lstStyle/>
          <a:p>
            <a:r>
              <a:rPr lang="id-ID" sz="1600" b="1" dirty="0">
                <a:latin typeface="+mj-lt"/>
              </a:rPr>
              <a:t>Description</a:t>
            </a:r>
            <a:endParaRPr lang="en-US" sz="1600" b="1" dirty="0">
              <a:latin typeface="+mj-lt"/>
            </a:endParaRPr>
          </a:p>
        </p:txBody>
      </p:sp>
      <p:sp>
        <p:nvSpPr>
          <p:cNvPr id="184" name="TextBox 183"/>
          <p:cNvSpPr txBox="1"/>
          <p:nvPr/>
        </p:nvSpPr>
        <p:spPr>
          <a:xfrm>
            <a:off x="3431387" y="3884935"/>
            <a:ext cx="1830354" cy="338554"/>
          </a:xfrm>
          <a:prstGeom prst="rect">
            <a:avLst/>
          </a:prstGeom>
          <a:noFill/>
        </p:spPr>
        <p:txBody>
          <a:bodyPr wrap="square" rtlCol="0">
            <a:spAutoFit/>
          </a:bodyPr>
          <a:lstStyle/>
          <a:p>
            <a:pPr algn="r"/>
            <a:r>
              <a:rPr lang="id-ID" sz="1600" b="1" dirty="0">
                <a:latin typeface="+mj-lt"/>
              </a:rPr>
              <a:t>Perfomance</a:t>
            </a:r>
            <a:endParaRPr lang="en-US" sz="1600" b="1" dirty="0">
              <a:latin typeface="+mj-lt"/>
            </a:endParaRPr>
          </a:p>
        </p:txBody>
      </p:sp>
      <p:sp>
        <p:nvSpPr>
          <p:cNvPr id="186" name="TextBox 185"/>
          <p:cNvSpPr txBox="1"/>
          <p:nvPr/>
        </p:nvSpPr>
        <p:spPr>
          <a:xfrm>
            <a:off x="6951985" y="3878677"/>
            <a:ext cx="1830354" cy="338554"/>
          </a:xfrm>
          <a:prstGeom prst="rect">
            <a:avLst/>
          </a:prstGeom>
          <a:noFill/>
        </p:spPr>
        <p:txBody>
          <a:bodyPr wrap="square" rtlCol="0">
            <a:spAutoFit/>
          </a:bodyPr>
          <a:lstStyle/>
          <a:p>
            <a:r>
              <a:rPr lang="id-ID" sz="1600" b="1" dirty="0">
                <a:latin typeface="+mj-lt"/>
              </a:rPr>
              <a:t>Perfomance</a:t>
            </a:r>
            <a:endParaRPr lang="en-US" sz="1600" b="1" dirty="0">
              <a:latin typeface="+mj-lt"/>
            </a:endParaRPr>
          </a:p>
        </p:txBody>
      </p:sp>
      <p:sp>
        <p:nvSpPr>
          <p:cNvPr id="188" name="Content Placeholder 19"/>
          <p:cNvSpPr txBox="1">
            <a:spLocks/>
          </p:cNvSpPr>
          <p:nvPr/>
        </p:nvSpPr>
        <p:spPr>
          <a:xfrm>
            <a:off x="8065747" y="2148082"/>
            <a:ext cx="3013736" cy="1266021"/>
          </a:xfrm>
          <a:prstGeom prst="rect">
            <a:avLst/>
          </a:prstGeom>
          <a:solidFill>
            <a:schemeClr val="bg1"/>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nSpc>
                <a:spcPct val="150000"/>
              </a:lnSpc>
              <a:spcBef>
                <a:spcPts val="0"/>
              </a:spcBef>
              <a:buNone/>
            </a:pPr>
            <a:endParaRPr lang="id-ID" sz="1200" dirty="0"/>
          </a:p>
        </p:txBody>
      </p:sp>
      <p:sp>
        <p:nvSpPr>
          <p:cNvPr id="189" name="Content Placeholder 19"/>
          <p:cNvSpPr txBox="1">
            <a:spLocks/>
          </p:cNvSpPr>
          <p:nvPr/>
        </p:nvSpPr>
        <p:spPr>
          <a:xfrm>
            <a:off x="941680" y="2241079"/>
            <a:ext cx="3038472" cy="1266021"/>
          </a:xfrm>
          <a:prstGeom prst="rect">
            <a:avLst/>
          </a:prstGeom>
          <a:solidFill>
            <a:schemeClr val="bg1"/>
          </a:solid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r">
              <a:lnSpc>
                <a:spcPct val="150000"/>
              </a:lnSpc>
              <a:spcBef>
                <a:spcPts val="0"/>
              </a:spcBef>
              <a:buNone/>
            </a:pPr>
            <a:endParaRPr lang="id-ID" sz="1200" dirty="0"/>
          </a:p>
        </p:txBody>
      </p:sp>
      <p:sp>
        <p:nvSpPr>
          <p:cNvPr id="190" name="Rectangle 189"/>
          <p:cNvSpPr/>
          <p:nvPr/>
        </p:nvSpPr>
        <p:spPr>
          <a:xfrm>
            <a:off x="1824748" y="4541660"/>
            <a:ext cx="3436993" cy="848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1" name="Content Placeholder 19"/>
          <p:cNvSpPr txBox="1">
            <a:spLocks/>
          </p:cNvSpPr>
          <p:nvPr/>
        </p:nvSpPr>
        <p:spPr>
          <a:xfrm>
            <a:off x="4133900" y="4201653"/>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dirty="0">
                <a:solidFill>
                  <a:schemeClr val="tx2"/>
                </a:solidFill>
                <a:latin typeface="+mj-lt"/>
              </a:rPr>
              <a:t>Speed</a:t>
            </a:r>
            <a:endParaRPr lang="id-ID" sz="1200" dirty="0">
              <a:latin typeface="+mj-lt"/>
            </a:endParaRPr>
          </a:p>
        </p:txBody>
      </p:sp>
      <p:sp>
        <p:nvSpPr>
          <p:cNvPr id="192" name="Rectangle 191"/>
          <p:cNvSpPr/>
          <p:nvPr/>
        </p:nvSpPr>
        <p:spPr>
          <a:xfrm>
            <a:off x="2561741" y="4958009"/>
            <a:ext cx="2700000" cy="848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3" name="Content Placeholder 19"/>
          <p:cNvSpPr txBox="1">
            <a:spLocks/>
          </p:cNvSpPr>
          <p:nvPr/>
        </p:nvSpPr>
        <p:spPr>
          <a:xfrm>
            <a:off x="4133900" y="4618002"/>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dirty="0">
                <a:solidFill>
                  <a:schemeClr val="tx2"/>
                </a:solidFill>
                <a:latin typeface="+mj-lt"/>
              </a:rPr>
              <a:t>Durability</a:t>
            </a:r>
            <a:endParaRPr lang="id-ID" sz="1200" dirty="0">
              <a:latin typeface="+mj-lt"/>
            </a:endParaRPr>
          </a:p>
        </p:txBody>
      </p:sp>
      <p:sp>
        <p:nvSpPr>
          <p:cNvPr id="194" name="Content Placeholder 19"/>
          <p:cNvSpPr txBox="1">
            <a:spLocks/>
          </p:cNvSpPr>
          <p:nvPr/>
        </p:nvSpPr>
        <p:spPr>
          <a:xfrm>
            <a:off x="4133900" y="5033689"/>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dirty="0">
                <a:solidFill>
                  <a:schemeClr val="tx2"/>
                </a:solidFill>
                <a:latin typeface="+mj-lt"/>
              </a:rPr>
              <a:t>Design</a:t>
            </a:r>
            <a:endParaRPr lang="id-ID" sz="1200" dirty="0">
              <a:latin typeface="+mj-lt"/>
            </a:endParaRPr>
          </a:p>
        </p:txBody>
      </p:sp>
      <p:sp>
        <p:nvSpPr>
          <p:cNvPr id="195" name="Rectangle 194"/>
          <p:cNvSpPr/>
          <p:nvPr/>
        </p:nvSpPr>
        <p:spPr>
          <a:xfrm>
            <a:off x="2381741" y="5374620"/>
            <a:ext cx="2880000" cy="848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96" name="Rectangle 195"/>
          <p:cNvSpPr/>
          <p:nvPr/>
        </p:nvSpPr>
        <p:spPr>
          <a:xfrm>
            <a:off x="6951985" y="4550657"/>
            <a:ext cx="2700000" cy="8484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a:p>
        </p:txBody>
      </p:sp>
      <p:sp>
        <p:nvSpPr>
          <p:cNvPr id="197" name="Content Placeholder 19"/>
          <p:cNvSpPr txBox="1">
            <a:spLocks/>
          </p:cNvSpPr>
          <p:nvPr/>
        </p:nvSpPr>
        <p:spPr>
          <a:xfrm>
            <a:off x="6951985" y="4210650"/>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dirty="0">
                <a:solidFill>
                  <a:schemeClr val="tx2"/>
                </a:solidFill>
                <a:latin typeface="+mj-lt"/>
              </a:rPr>
              <a:t>Speed</a:t>
            </a:r>
            <a:endParaRPr lang="id-ID" sz="1200" dirty="0">
              <a:latin typeface="+mj-lt"/>
            </a:endParaRPr>
          </a:p>
        </p:txBody>
      </p:sp>
      <p:sp>
        <p:nvSpPr>
          <p:cNvPr id="198" name="Rectangle 197"/>
          <p:cNvSpPr/>
          <p:nvPr/>
        </p:nvSpPr>
        <p:spPr>
          <a:xfrm>
            <a:off x="6951985" y="4967006"/>
            <a:ext cx="3348000" cy="8484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a:p>
        </p:txBody>
      </p:sp>
      <p:sp>
        <p:nvSpPr>
          <p:cNvPr id="199" name="Content Placeholder 19"/>
          <p:cNvSpPr txBox="1">
            <a:spLocks/>
          </p:cNvSpPr>
          <p:nvPr/>
        </p:nvSpPr>
        <p:spPr>
          <a:xfrm>
            <a:off x="6951985" y="4626999"/>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dirty="0">
                <a:solidFill>
                  <a:schemeClr val="tx2"/>
                </a:solidFill>
                <a:latin typeface="+mj-lt"/>
              </a:rPr>
              <a:t>Durability</a:t>
            </a:r>
            <a:endParaRPr lang="id-ID" sz="1200" dirty="0">
              <a:latin typeface="+mj-lt"/>
            </a:endParaRPr>
          </a:p>
        </p:txBody>
      </p:sp>
      <p:sp>
        <p:nvSpPr>
          <p:cNvPr id="200" name="Content Placeholder 19"/>
          <p:cNvSpPr txBox="1">
            <a:spLocks/>
          </p:cNvSpPr>
          <p:nvPr/>
        </p:nvSpPr>
        <p:spPr>
          <a:xfrm>
            <a:off x="6951985" y="5042686"/>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dirty="0">
                <a:solidFill>
                  <a:schemeClr val="tx2"/>
                </a:solidFill>
                <a:latin typeface="+mj-lt"/>
              </a:rPr>
              <a:t>Design</a:t>
            </a:r>
            <a:endParaRPr lang="id-ID" sz="1200" dirty="0">
              <a:latin typeface="+mj-lt"/>
            </a:endParaRPr>
          </a:p>
        </p:txBody>
      </p:sp>
      <p:sp>
        <p:nvSpPr>
          <p:cNvPr id="201" name="Rectangle 200"/>
          <p:cNvSpPr/>
          <p:nvPr/>
        </p:nvSpPr>
        <p:spPr>
          <a:xfrm>
            <a:off x="6951985" y="5383617"/>
            <a:ext cx="2952000" cy="8484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a:p>
        </p:txBody>
      </p:sp>
      <p:sp>
        <p:nvSpPr>
          <p:cNvPr id="202" name="Content Placeholder 19"/>
          <p:cNvSpPr txBox="1">
            <a:spLocks/>
          </p:cNvSpPr>
          <p:nvPr/>
        </p:nvSpPr>
        <p:spPr>
          <a:xfrm>
            <a:off x="9663930" y="4390946"/>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b="1" dirty="0">
                <a:latin typeface="+mj-lt"/>
              </a:rPr>
              <a:t>81pts</a:t>
            </a:r>
          </a:p>
        </p:txBody>
      </p:sp>
      <p:sp>
        <p:nvSpPr>
          <p:cNvPr id="203" name="Content Placeholder 19"/>
          <p:cNvSpPr txBox="1">
            <a:spLocks/>
          </p:cNvSpPr>
          <p:nvPr/>
        </p:nvSpPr>
        <p:spPr>
          <a:xfrm>
            <a:off x="10307459" y="4772012"/>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b="1" dirty="0">
                <a:latin typeface="+mj-lt"/>
              </a:rPr>
              <a:t>97pts</a:t>
            </a:r>
          </a:p>
        </p:txBody>
      </p:sp>
      <p:sp>
        <p:nvSpPr>
          <p:cNvPr id="204" name="Content Placeholder 19"/>
          <p:cNvSpPr txBox="1">
            <a:spLocks/>
          </p:cNvSpPr>
          <p:nvPr/>
        </p:nvSpPr>
        <p:spPr>
          <a:xfrm>
            <a:off x="9920512" y="5203533"/>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b="1" dirty="0">
                <a:latin typeface="+mj-lt"/>
              </a:rPr>
              <a:t>87pts</a:t>
            </a:r>
          </a:p>
        </p:txBody>
      </p:sp>
      <p:sp>
        <p:nvSpPr>
          <p:cNvPr id="205" name="Content Placeholder 19"/>
          <p:cNvSpPr txBox="1">
            <a:spLocks/>
          </p:cNvSpPr>
          <p:nvPr/>
        </p:nvSpPr>
        <p:spPr>
          <a:xfrm>
            <a:off x="690977" y="4371180"/>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b="1" dirty="0">
                <a:latin typeface="+mj-lt"/>
              </a:rPr>
              <a:t>99pts</a:t>
            </a:r>
          </a:p>
        </p:txBody>
      </p:sp>
      <p:sp>
        <p:nvSpPr>
          <p:cNvPr id="206" name="Content Placeholder 19"/>
          <p:cNvSpPr txBox="1">
            <a:spLocks/>
          </p:cNvSpPr>
          <p:nvPr/>
        </p:nvSpPr>
        <p:spPr>
          <a:xfrm>
            <a:off x="1419349" y="4818235"/>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b="1" dirty="0">
                <a:latin typeface="+mj-lt"/>
              </a:rPr>
              <a:t>78pts</a:t>
            </a:r>
          </a:p>
        </p:txBody>
      </p:sp>
      <p:sp>
        <p:nvSpPr>
          <p:cNvPr id="207" name="Content Placeholder 19"/>
          <p:cNvSpPr txBox="1">
            <a:spLocks/>
          </p:cNvSpPr>
          <p:nvPr/>
        </p:nvSpPr>
        <p:spPr>
          <a:xfrm>
            <a:off x="1268074" y="5202621"/>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b="1" dirty="0">
                <a:latin typeface="+mj-lt"/>
              </a:rPr>
              <a:t>83pts</a:t>
            </a:r>
          </a:p>
        </p:txBody>
      </p:sp>
      <p:sp>
        <p:nvSpPr>
          <p:cNvPr id="209" name="Content Placeholder 19"/>
          <p:cNvSpPr txBox="1">
            <a:spLocks/>
          </p:cNvSpPr>
          <p:nvPr/>
        </p:nvSpPr>
        <p:spPr>
          <a:xfrm>
            <a:off x="4133900" y="5462314"/>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dirty="0">
                <a:solidFill>
                  <a:schemeClr val="tx2"/>
                </a:solidFill>
                <a:latin typeface="+mj-lt"/>
              </a:rPr>
              <a:t>Design</a:t>
            </a:r>
            <a:endParaRPr lang="id-ID" sz="1200" dirty="0">
              <a:latin typeface="+mj-lt"/>
            </a:endParaRPr>
          </a:p>
        </p:txBody>
      </p:sp>
      <p:sp>
        <p:nvSpPr>
          <p:cNvPr id="210" name="Rectangle 209"/>
          <p:cNvSpPr/>
          <p:nvPr/>
        </p:nvSpPr>
        <p:spPr>
          <a:xfrm>
            <a:off x="2309741" y="5803245"/>
            <a:ext cx="2952000" cy="8484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11" name="Content Placeholder 19"/>
          <p:cNvSpPr txBox="1">
            <a:spLocks/>
          </p:cNvSpPr>
          <p:nvPr/>
        </p:nvSpPr>
        <p:spPr>
          <a:xfrm>
            <a:off x="6951985" y="5471311"/>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dirty="0">
                <a:solidFill>
                  <a:schemeClr val="tx2"/>
                </a:solidFill>
                <a:latin typeface="+mj-lt"/>
              </a:rPr>
              <a:t>Design</a:t>
            </a:r>
            <a:endParaRPr lang="id-ID" sz="1200" dirty="0">
              <a:latin typeface="+mj-lt"/>
            </a:endParaRPr>
          </a:p>
        </p:txBody>
      </p:sp>
      <p:sp>
        <p:nvSpPr>
          <p:cNvPr id="212" name="Rectangle 211"/>
          <p:cNvSpPr/>
          <p:nvPr/>
        </p:nvSpPr>
        <p:spPr>
          <a:xfrm>
            <a:off x="6951985" y="5812242"/>
            <a:ext cx="2520000" cy="8484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id-ID"/>
          </a:p>
        </p:txBody>
      </p:sp>
      <p:sp>
        <p:nvSpPr>
          <p:cNvPr id="213" name="Content Placeholder 19"/>
          <p:cNvSpPr txBox="1">
            <a:spLocks/>
          </p:cNvSpPr>
          <p:nvPr/>
        </p:nvSpPr>
        <p:spPr>
          <a:xfrm>
            <a:off x="9471985" y="5632158"/>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spcBef>
                <a:spcPts val="0"/>
              </a:spcBef>
              <a:buNone/>
            </a:pPr>
            <a:r>
              <a:rPr lang="id-ID" sz="1200" b="1" dirty="0">
                <a:latin typeface="+mj-lt"/>
              </a:rPr>
              <a:t>73pts</a:t>
            </a:r>
          </a:p>
        </p:txBody>
      </p:sp>
      <p:sp>
        <p:nvSpPr>
          <p:cNvPr id="214" name="Content Placeholder 19"/>
          <p:cNvSpPr txBox="1">
            <a:spLocks/>
          </p:cNvSpPr>
          <p:nvPr/>
        </p:nvSpPr>
        <p:spPr>
          <a:xfrm>
            <a:off x="1218323" y="5628744"/>
            <a:ext cx="1127841" cy="34039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50000"/>
              </a:lnSpc>
              <a:spcBef>
                <a:spcPts val="0"/>
              </a:spcBef>
              <a:buNone/>
            </a:pPr>
            <a:r>
              <a:rPr lang="id-ID" sz="1200" b="1" dirty="0">
                <a:latin typeface="+mj-lt"/>
              </a:rPr>
              <a:t>85pts</a:t>
            </a:r>
          </a:p>
        </p:txBody>
      </p:sp>
      <p:cxnSp>
        <p:nvCxnSpPr>
          <p:cNvPr id="221" name="Straight Connector 220"/>
          <p:cNvCxnSpPr/>
          <p:nvPr/>
        </p:nvCxnSpPr>
        <p:spPr>
          <a:xfrm flipV="1">
            <a:off x="6096000" y="4282855"/>
            <a:ext cx="0" cy="189887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flipV="1">
            <a:off x="6091882" y="1634123"/>
            <a:ext cx="0" cy="14548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47" name="Rectangle 46"/>
          <p:cNvSpPr/>
          <p:nvPr/>
        </p:nvSpPr>
        <p:spPr>
          <a:xfrm>
            <a:off x="4318569" y="2073869"/>
            <a:ext cx="862328" cy="134706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8" name="Rectangle 47"/>
          <p:cNvSpPr/>
          <p:nvPr/>
        </p:nvSpPr>
        <p:spPr>
          <a:xfrm>
            <a:off x="7024551" y="1922148"/>
            <a:ext cx="768808" cy="137621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Tree>
    <p:extLst>
      <p:ext uri="{BB962C8B-B14F-4D97-AF65-F5344CB8AC3E}">
        <p14:creationId xmlns:p14="http://schemas.microsoft.com/office/powerpoint/2010/main" val="758541831"/>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223"/>
                                        </p:tgtEl>
                                        <p:attrNameLst>
                                          <p:attrName>style.visibility</p:attrName>
                                        </p:attrNameLst>
                                      </p:cBhvr>
                                      <p:to>
                                        <p:strVal val="visible"/>
                                      </p:to>
                                    </p:set>
                                    <p:animEffect transition="in" filter="wipe(up)">
                                      <p:cBhvr>
                                        <p:cTn id="15" dur="500"/>
                                        <p:tgtEl>
                                          <p:spTgt spid="223"/>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69"/>
                                        </p:tgtEl>
                                        <p:attrNameLst>
                                          <p:attrName>style.visibility</p:attrName>
                                        </p:attrNameLst>
                                      </p:cBhvr>
                                      <p:to>
                                        <p:strVal val="visible"/>
                                      </p:to>
                                    </p:set>
                                    <p:anim calcmode="lin" valueType="num">
                                      <p:cBhvr>
                                        <p:cTn id="19" dur="500" fill="hold"/>
                                        <p:tgtEl>
                                          <p:spTgt spid="169"/>
                                        </p:tgtEl>
                                        <p:attrNameLst>
                                          <p:attrName>ppt_w</p:attrName>
                                        </p:attrNameLst>
                                      </p:cBhvr>
                                      <p:tavLst>
                                        <p:tav tm="0">
                                          <p:val>
                                            <p:fltVal val="0"/>
                                          </p:val>
                                        </p:tav>
                                        <p:tav tm="100000">
                                          <p:val>
                                            <p:strVal val="#ppt_w"/>
                                          </p:val>
                                        </p:tav>
                                      </p:tavLst>
                                    </p:anim>
                                    <p:anim calcmode="lin" valueType="num">
                                      <p:cBhvr>
                                        <p:cTn id="20" dur="500" fill="hold"/>
                                        <p:tgtEl>
                                          <p:spTgt spid="169"/>
                                        </p:tgtEl>
                                        <p:attrNameLst>
                                          <p:attrName>ppt_h</p:attrName>
                                        </p:attrNameLst>
                                      </p:cBhvr>
                                      <p:tavLst>
                                        <p:tav tm="0">
                                          <p:val>
                                            <p:fltVal val="0"/>
                                          </p:val>
                                        </p:tav>
                                        <p:tav tm="100000">
                                          <p:val>
                                            <p:strVal val="#ppt_h"/>
                                          </p:val>
                                        </p:tav>
                                      </p:tavLst>
                                    </p:anim>
                                    <p:animEffect transition="in" filter="fade">
                                      <p:cBhvr>
                                        <p:cTn id="21" dur="500"/>
                                        <p:tgtEl>
                                          <p:spTgt spid="169"/>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221"/>
                                        </p:tgtEl>
                                        <p:attrNameLst>
                                          <p:attrName>style.visibility</p:attrName>
                                        </p:attrNameLst>
                                      </p:cBhvr>
                                      <p:to>
                                        <p:strVal val="visible"/>
                                      </p:to>
                                    </p:set>
                                    <p:animEffect transition="in" filter="wipe(up)">
                                      <p:cBhvr>
                                        <p:cTn id="25" dur="500"/>
                                        <p:tgtEl>
                                          <p:spTgt spid="221"/>
                                        </p:tgtEl>
                                      </p:cBhvr>
                                    </p:animEffect>
                                  </p:childTnLst>
                                </p:cTn>
                              </p:par>
                            </p:childTnLst>
                          </p:cTn>
                        </p:par>
                        <p:par>
                          <p:cTn id="26" fill="hold">
                            <p:stCondLst>
                              <p:cond delay="2000"/>
                            </p:stCondLst>
                            <p:childTnLst>
                              <p:par>
                                <p:cTn id="27" presetID="22" presetClass="entr" presetSubtype="1" fill="hold" nodeType="afterEffect">
                                  <p:stCondLst>
                                    <p:cond delay="0"/>
                                  </p:stCondLst>
                                  <p:childTnLst>
                                    <p:set>
                                      <p:cBhvr>
                                        <p:cTn id="28" dur="1" fill="hold">
                                          <p:stCondLst>
                                            <p:cond delay="0"/>
                                          </p:stCondLst>
                                        </p:cTn>
                                        <p:tgtEl>
                                          <p:spTgt spid="173"/>
                                        </p:tgtEl>
                                        <p:attrNameLst>
                                          <p:attrName>style.visibility</p:attrName>
                                        </p:attrNameLst>
                                      </p:cBhvr>
                                      <p:to>
                                        <p:strVal val="visible"/>
                                      </p:to>
                                    </p:set>
                                    <p:animEffect transition="in" filter="wipe(up)">
                                      <p:cBhvr>
                                        <p:cTn id="29" dur="500"/>
                                        <p:tgtEl>
                                          <p:spTgt spid="173"/>
                                        </p:tgtEl>
                                      </p:cBhvr>
                                    </p:animEffect>
                                  </p:childTnLst>
                                </p:cTn>
                              </p:par>
                            </p:childTnLst>
                          </p:cTn>
                        </p:par>
                        <p:par>
                          <p:cTn id="30" fill="hold">
                            <p:stCondLst>
                              <p:cond delay="2500"/>
                            </p:stCondLst>
                            <p:childTnLst>
                              <p:par>
                                <p:cTn id="31" presetID="12" presetClass="entr" presetSubtype="2" fill="hold" nodeType="afterEffect">
                                  <p:stCondLst>
                                    <p:cond delay="0"/>
                                  </p:stCondLst>
                                  <p:childTnLst>
                                    <p:set>
                                      <p:cBhvr>
                                        <p:cTn id="32" dur="1" fill="hold">
                                          <p:stCondLst>
                                            <p:cond delay="0"/>
                                          </p:stCondLst>
                                        </p:cTn>
                                        <p:tgtEl>
                                          <p:spTgt spid="174"/>
                                        </p:tgtEl>
                                        <p:attrNameLst>
                                          <p:attrName>style.visibility</p:attrName>
                                        </p:attrNameLst>
                                      </p:cBhvr>
                                      <p:to>
                                        <p:strVal val="visible"/>
                                      </p:to>
                                    </p:set>
                                    <p:anim calcmode="lin" valueType="num">
                                      <p:cBhvr additive="base">
                                        <p:cTn id="33" dur="500"/>
                                        <p:tgtEl>
                                          <p:spTgt spid="174"/>
                                        </p:tgtEl>
                                        <p:attrNameLst>
                                          <p:attrName>ppt_x</p:attrName>
                                        </p:attrNameLst>
                                      </p:cBhvr>
                                      <p:tavLst>
                                        <p:tav tm="0">
                                          <p:val>
                                            <p:strVal val="#ppt_x+#ppt_w*1.125000"/>
                                          </p:val>
                                        </p:tav>
                                        <p:tav tm="100000">
                                          <p:val>
                                            <p:strVal val="#ppt_x"/>
                                          </p:val>
                                        </p:tav>
                                      </p:tavLst>
                                    </p:anim>
                                    <p:animEffect transition="in" filter="wipe(left)">
                                      <p:cBhvr>
                                        <p:cTn id="34" dur="500"/>
                                        <p:tgtEl>
                                          <p:spTgt spid="174"/>
                                        </p:tgtEl>
                                      </p:cBhvr>
                                    </p:animEffect>
                                  </p:childTnLst>
                                </p:cTn>
                              </p:par>
                              <p:par>
                                <p:cTn id="35" presetID="12" presetClass="entr" presetSubtype="8" fill="hold" nodeType="withEffect">
                                  <p:stCondLst>
                                    <p:cond delay="0"/>
                                  </p:stCondLst>
                                  <p:childTnLst>
                                    <p:set>
                                      <p:cBhvr>
                                        <p:cTn id="36" dur="1" fill="hold">
                                          <p:stCondLst>
                                            <p:cond delay="0"/>
                                          </p:stCondLst>
                                        </p:cTn>
                                        <p:tgtEl>
                                          <p:spTgt spid="177"/>
                                        </p:tgtEl>
                                        <p:attrNameLst>
                                          <p:attrName>style.visibility</p:attrName>
                                        </p:attrNameLst>
                                      </p:cBhvr>
                                      <p:to>
                                        <p:strVal val="visible"/>
                                      </p:to>
                                    </p:set>
                                    <p:anim calcmode="lin" valueType="num">
                                      <p:cBhvr additive="base">
                                        <p:cTn id="37" dur="500"/>
                                        <p:tgtEl>
                                          <p:spTgt spid="177"/>
                                        </p:tgtEl>
                                        <p:attrNameLst>
                                          <p:attrName>ppt_x</p:attrName>
                                        </p:attrNameLst>
                                      </p:cBhvr>
                                      <p:tavLst>
                                        <p:tav tm="0">
                                          <p:val>
                                            <p:strVal val="#ppt_x-#ppt_w*1.125000"/>
                                          </p:val>
                                        </p:tav>
                                        <p:tav tm="100000">
                                          <p:val>
                                            <p:strVal val="#ppt_x"/>
                                          </p:val>
                                        </p:tav>
                                      </p:tavLst>
                                    </p:anim>
                                    <p:animEffect transition="in" filter="wipe(right)">
                                      <p:cBhvr>
                                        <p:cTn id="38" dur="500"/>
                                        <p:tgtEl>
                                          <p:spTgt spid="177"/>
                                        </p:tgtEl>
                                      </p:cBhvr>
                                    </p:animEffect>
                                  </p:childTnLst>
                                </p:cTn>
                              </p:par>
                            </p:childTnLst>
                          </p:cTn>
                        </p:par>
                        <p:par>
                          <p:cTn id="39" fill="hold">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47"/>
                                        </p:tgtEl>
                                        <p:attrNameLst>
                                          <p:attrName>style.visibility</p:attrName>
                                        </p:attrNameLst>
                                      </p:cBhvr>
                                      <p:to>
                                        <p:strVal val="visible"/>
                                      </p:to>
                                    </p:set>
                                    <p:animEffect transition="in" filter="fade">
                                      <p:cBhvr>
                                        <p:cTn id="42" dur="500"/>
                                        <p:tgtEl>
                                          <p:spTgt spid="4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8"/>
                                        </p:tgtEl>
                                        <p:attrNameLst>
                                          <p:attrName>style.visibility</p:attrName>
                                        </p:attrNameLst>
                                      </p:cBhvr>
                                      <p:to>
                                        <p:strVal val="visible"/>
                                      </p:to>
                                    </p:set>
                                    <p:animEffect transition="in" filter="fade">
                                      <p:cBhvr>
                                        <p:cTn id="45" dur="500"/>
                                        <p:tgtEl>
                                          <p:spTgt spid="48"/>
                                        </p:tgtEl>
                                      </p:cBhvr>
                                    </p:animEffect>
                                  </p:childTnLst>
                                </p:cTn>
                              </p:par>
                            </p:childTnLst>
                          </p:cTn>
                        </p:par>
                        <p:par>
                          <p:cTn id="46" fill="hold">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180"/>
                                        </p:tgtEl>
                                        <p:attrNameLst>
                                          <p:attrName>style.visibility</p:attrName>
                                        </p:attrNameLst>
                                      </p:cBhvr>
                                      <p:to>
                                        <p:strVal val="visible"/>
                                      </p:to>
                                    </p:set>
                                    <p:animEffect transition="in" filter="fade">
                                      <p:cBhvr>
                                        <p:cTn id="49" dur="500"/>
                                        <p:tgtEl>
                                          <p:spTgt spid="180"/>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82"/>
                                        </p:tgtEl>
                                        <p:attrNameLst>
                                          <p:attrName>style.visibility</p:attrName>
                                        </p:attrNameLst>
                                      </p:cBhvr>
                                      <p:to>
                                        <p:strVal val="visible"/>
                                      </p:to>
                                    </p:set>
                                    <p:animEffect transition="in" filter="fade">
                                      <p:cBhvr>
                                        <p:cTn id="52" dur="500"/>
                                        <p:tgtEl>
                                          <p:spTgt spid="182"/>
                                        </p:tgtEl>
                                      </p:cBhvr>
                                    </p:animEffect>
                                  </p:childTnLst>
                                </p:cTn>
                              </p:par>
                            </p:childTnLst>
                          </p:cTn>
                        </p:par>
                        <p:par>
                          <p:cTn id="53" fill="hold">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188"/>
                                        </p:tgtEl>
                                        <p:attrNameLst>
                                          <p:attrName>style.visibility</p:attrName>
                                        </p:attrNameLst>
                                      </p:cBhvr>
                                      <p:to>
                                        <p:strVal val="visible"/>
                                      </p:to>
                                    </p:set>
                                    <p:animEffect transition="in" filter="fade">
                                      <p:cBhvr>
                                        <p:cTn id="56" dur="500"/>
                                        <p:tgtEl>
                                          <p:spTgt spid="188"/>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89"/>
                                        </p:tgtEl>
                                        <p:attrNameLst>
                                          <p:attrName>style.visibility</p:attrName>
                                        </p:attrNameLst>
                                      </p:cBhvr>
                                      <p:to>
                                        <p:strVal val="visible"/>
                                      </p:to>
                                    </p:set>
                                    <p:animEffect transition="in" filter="fade">
                                      <p:cBhvr>
                                        <p:cTn id="59" dur="500"/>
                                        <p:tgtEl>
                                          <p:spTgt spid="189"/>
                                        </p:tgtEl>
                                      </p:cBhvr>
                                    </p:animEffect>
                                  </p:childTnLst>
                                </p:cTn>
                              </p:par>
                            </p:childTnLst>
                          </p:cTn>
                        </p:par>
                        <p:par>
                          <p:cTn id="60" fill="hold">
                            <p:stCondLst>
                              <p:cond delay="4500"/>
                            </p:stCondLst>
                            <p:childTnLst>
                              <p:par>
                                <p:cTn id="61" presetID="10" presetClass="entr" presetSubtype="0" fill="hold" grpId="0" nodeType="afterEffect">
                                  <p:stCondLst>
                                    <p:cond delay="0"/>
                                  </p:stCondLst>
                                  <p:childTnLst>
                                    <p:set>
                                      <p:cBhvr>
                                        <p:cTn id="62" dur="1" fill="hold">
                                          <p:stCondLst>
                                            <p:cond delay="0"/>
                                          </p:stCondLst>
                                        </p:cTn>
                                        <p:tgtEl>
                                          <p:spTgt spid="184"/>
                                        </p:tgtEl>
                                        <p:attrNameLst>
                                          <p:attrName>style.visibility</p:attrName>
                                        </p:attrNameLst>
                                      </p:cBhvr>
                                      <p:to>
                                        <p:strVal val="visible"/>
                                      </p:to>
                                    </p:set>
                                    <p:animEffect transition="in" filter="fade">
                                      <p:cBhvr>
                                        <p:cTn id="63" dur="500"/>
                                        <p:tgtEl>
                                          <p:spTgt spid="184"/>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186"/>
                                        </p:tgtEl>
                                        <p:attrNameLst>
                                          <p:attrName>style.visibility</p:attrName>
                                        </p:attrNameLst>
                                      </p:cBhvr>
                                      <p:to>
                                        <p:strVal val="visible"/>
                                      </p:to>
                                    </p:set>
                                    <p:animEffect transition="in" filter="fade">
                                      <p:cBhvr>
                                        <p:cTn id="66" dur="500"/>
                                        <p:tgtEl>
                                          <p:spTgt spid="186"/>
                                        </p:tgtEl>
                                      </p:cBhvr>
                                    </p:animEffect>
                                  </p:childTnLst>
                                </p:cTn>
                              </p:par>
                            </p:childTnLst>
                          </p:cTn>
                        </p:par>
                        <p:par>
                          <p:cTn id="67" fill="hold">
                            <p:stCondLst>
                              <p:cond delay="5000"/>
                            </p:stCondLst>
                            <p:childTnLst>
                              <p:par>
                                <p:cTn id="68" presetID="22" presetClass="entr" presetSubtype="2" fill="hold" grpId="0" nodeType="afterEffect">
                                  <p:stCondLst>
                                    <p:cond delay="0"/>
                                  </p:stCondLst>
                                  <p:childTnLst>
                                    <p:set>
                                      <p:cBhvr>
                                        <p:cTn id="69" dur="1" fill="hold">
                                          <p:stCondLst>
                                            <p:cond delay="0"/>
                                          </p:stCondLst>
                                        </p:cTn>
                                        <p:tgtEl>
                                          <p:spTgt spid="190"/>
                                        </p:tgtEl>
                                        <p:attrNameLst>
                                          <p:attrName>style.visibility</p:attrName>
                                        </p:attrNameLst>
                                      </p:cBhvr>
                                      <p:to>
                                        <p:strVal val="visible"/>
                                      </p:to>
                                    </p:set>
                                    <p:animEffect transition="in" filter="wipe(right)">
                                      <p:cBhvr>
                                        <p:cTn id="70" dur="500"/>
                                        <p:tgtEl>
                                          <p:spTgt spid="190"/>
                                        </p:tgtEl>
                                      </p:cBhvr>
                                    </p:animEffect>
                                  </p:childTnLst>
                                </p:cTn>
                              </p:par>
                              <p:par>
                                <p:cTn id="71" presetID="22" presetClass="entr" presetSubtype="2" fill="hold" grpId="0" nodeType="withEffect">
                                  <p:stCondLst>
                                    <p:cond delay="0"/>
                                  </p:stCondLst>
                                  <p:childTnLst>
                                    <p:set>
                                      <p:cBhvr>
                                        <p:cTn id="72" dur="1" fill="hold">
                                          <p:stCondLst>
                                            <p:cond delay="0"/>
                                          </p:stCondLst>
                                        </p:cTn>
                                        <p:tgtEl>
                                          <p:spTgt spid="192"/>
                                        </p:tgtEl>
                                        <p:attrNameLst>
                                          <p:attrName>style.visibility</p:attrName>
                                        </p:attrNameLst>
                                      </p:cBhvr>
                                      <p:to>
                                        <p:strVal val="visible"/>
                                      </p:to>
                                    </p:set>
                                    <p:animEffect transition="in" filter="wipe(right)">
                                      <p:cBhvr>
                                        <p:cTn id="73" dur="500"/>
                                        <p:tgtEl>
                                          <p:spTgt spid="192"/>
                                        </p:tgtEl>
                                      </p:cBhvr>
                                    </p:animEffect>
                                  </p:childTnLst>
                                </p:cTn>
                              </p:par>
                              <p:par>
                                <p:cTn id="74" presetID="22" presetClass="entr" presetSubtype="2" fill="hold" grpId="0" nodeType="withEffect">
                                  <p:stCondLst>
                                    <p:cond delay="0"/>
                                  </p:stCondLst>
                                  <p:childTnLst>
                                    <p:set>
                                      <p:cBhvr>
                                        <p:cTn id="75" dur="1" fill="hold">
                                          <p:stCondLst>
                                            <p:cond delay="0"/>
                                          </p:stCondLst>
                                        </p:cTn>
                                        <p:tgtEl>
                                          <p:spTgt spid="195"/>
                                        </p:tgtEl>
                                        <p:attrNameLst>
                                          <p:attrName>style.visibility</p:attrName>
                                        </p:attrNameLst>
                                      </p:cBhvr>
                                      <p:to>
                                        <p:strVal val="visible"/>
                                      </p:to>
                                    </p:set>
                                    <p:animEffect transition="in" filter="wipe(right)">
                                      <p:cBhvr>
                                        <p:cTn id="76" dur="500"/>
                                        <p:tgtEl>
                                          <p:spTgt spid="195"/>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196"/>
                                        </p:tgtEl>
                                        <p:attrNameLst>
                                          <p:attrName>style.visibility</p:attrName>
                                        </p:attrNameLst>
                                      </p:cBhvr>
                                      <p:to>
                                        <p:strVal val="visible"/>
                                      </p:to>
                                    </p:set>
                                    <p:animEffect transition="in" filter="wipe(left)">
                                      <p:cBhvr>
                                        <p:cTn id="79" dur="500"/>
                                        <p:tgtEl>
                                          <p:spTgt spid="196"/>
                                        </p:tgtEl>
                                      </p:cBhvr>
                                    </p:animEffect>
                                  </p:childTnLst>
                                </p:cTn>
                              </p:par>
                              <p:par>
                                <p:cTn id="80" presetID="22" presetClass="entr" presetSubtype="8" fill="hold" grpId="0" nodeType="withEffect">
                                  <p:stCondLst>
                                    <p:cond delay="0"/>
                                  </p:stCondLst>
                                  <p:childTnLst>
                                    <p:set>
                                      <p:cBhvr>
                                        <p:cTn id="81" dur="1" fill="hold">
                                          <p:stCondLst>
                                            <p:cond delay="0"/>
                                          </p:stCondLst>
                                        </p:cTn>
                                        <p:tgtEl>
                                          <p:spTgt spid="198"/>
                                        </p:tgtEl>
                                        <p:attrNameLst>
                                          <p:attrName>style.visibility</p:attrName>
                                        </p:attrNameLst>
                                      </p:cBhvr>
                                      <p:to>
                                        <p:strVal val="visible"/>
                                      </p:to>
                                    </p:set>
                                    <p:animEffect transition="in" filter="wipe(left)">
                                      <p:cBhvr>
                                        <p:cTn id="82" dur="500"/>
                                        <p:tgtEl>
                                          <p:spTgt spid="198"/>
                                        </p:tgtEl>
                                      </p:cBhvr>
                                    </p:animEffect>
                                  </p:childTnLst>
                                </p:cTn>
                              </p:par>
                              <p:par>
                                <p:cTn id="83" presetID="22" presetClass="entr" presetSubtype="8" fill="hold" grpId="0" nodeType="withEffect">
                                  <p:stCondLst>
                                    <p:cond delay="0"/>
                                  </p:stCondLst>
                                  <p:childTnLst>
                                    <p:set>
                                      <p:cBhvr>
                                        <p:cTn id="84" dur="1" fill="hold">
                                          <p:stCondLst>
                                            <p:cond delay="0"/>
                                          </p:stCondLst>
                                        </p:cTn>
                                        <p:tgtEl>
                                          <p:spTgt spid="201"/>
                                        </p:tgtEl>
                                        <p:attrNameLst>
                                          <p:attrName>style.visibility</p:attrName>
                                        </p:attrNameLst>
                                      </p:cBhvr>
                                      <p:to>
                                        <p:strVal val="visible"/>
                                      </p:to>
                                    </p:set>
                                    <p:animEffect transition="in" filter="wipe(left)">
                                      <p:cBhvr>
                                        <p:cTn id="85" dur="500"/>
                                        <p:tgtEl>
                                          <p:spTgt spid="201"/>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191"/>
                                        </p:tgtEl>
                                        <p:attrNameLst>
                                          <p:attrName>style.visibility</p:attrName>
                                        </p:attrNameLst>
                                      </p:cBhvr>
                                      <p:to>
                                        <p:strVal val="visible"/>
                                      </p:to>
                                    </p:set>
                                    <p:animEffect transition="in" filter="fade">
                                      <p:cBhvr>
                                        <p:cTn id="88" dur="500"/>
                                        <p:tgtEl>
                                          <p:spTgt spid="191"/>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193"/>
                                        </p:tgtEl>
                                        <p:attrNameLst>
                                          <p:attrName>style.visibility</p:attrName>
                                        </p:attrNameLst>
                                      </p:cBhvr>
                                      <p:to>
                                        <p:strVal val="visible"/>
                                      </p:to>
                                    </p:set>
                                    <p:animEffect transition="in" filter="fade">
                                      <p:cBhvr>
                                        <p:cTn id="91" dur="500"/>
                                        <p:tgtEl>
                                          <p:spTgt spid="193"/>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194"/>
                                        </p:tgtEl>
                                        <p:attrNameLst>
                                          <p:attrName>style.visibility</p:attrName>
                                        </p:attrNameLst>
                                      </p:cBhvr>
                                      <p:to>
                                        <p:strVal val="visible"/>
                                      </p:to>
                                    </p:set>
                                    <p:animEffect transition="in" filter="fade">
                                      <p:cBhvr>
                                        <p:cTn id="94" dur="500"/>
                                        <p:tgtEl>
                                          <p:spTgt spid="194"/>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197"/>
                                        </p:tgtEl>
                                        <p:attrNameLst>
                                          <p:attrName>style.visibility</p:attrName>
                                        </p:attrNameLst>
                                      </p:cBhvr>
                                      <p:to>
                                        <p:strVal val="visible"/>
                                      </p:to>
                                    </p:set>
                                    <p:animEffect transition="in" filter="fade">
                                      <p:cBhvr>
                                        <p:cTn id="97" dur="500"/>
                                        <p:tgtEl>
                                          <p:spTgt spid="197"/>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199"/>
                                        </p:tgtEl>
                                        <p:attrNameLst>
                                          <p:attrName>style.visibility</p:attrName>
                                        </p:attrNameLst>
                                      </p:cBhvr>
                                      <p:to>
                                        <p:strVal val="visible"/>
                                      </p:to>
                                    </p:set>
                                    <p:animEffect transition="in" filter="fade">
                                      <p:cBhvr>
                                        <p:cTn id="100" dur="500"/>
                                        <p:tgtEl>
                                          <p:spTgt spid="199"/>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200"/>
                                        </p:tgtEl>
                                        <p:attrNameLst>
                                          <p:attrName>style.visibility</p:attrName>
                                        </p:attrNameLst>
                                      </p:cBhvr>
                                      <p:to>
                                        <p:strVal val="visible"/>
                                      </p:to>
                                    </p:set>
                                    <p:animEffect transition="in" filter="fade">
                                      <p:cBhvr>
                                        <p:cTn id="103" dur="500"/>
                                        <p:tgtEl>
                                          <p:spTgt spid="200"/>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202"/>
                                        </p:tgtEl>
                                        <p:attrNameLst>
                                          <p:attrName>style.visibility</p:attrName>
                                        </p:attrNameLst>
                                      </p:cBhvr>
                                      <p:to>
                                        <p:strVal val="visible"/>
                                      </p:to>
                                    </p:set>
                                    <p:animEffect transition="in" filter="fade">
                                      <p:cBhvr>
                                        <p:cTn id="106" dur="500"/>
                                        <p:tgtEl>
                                          <p:spTgt spid="202"/>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203"/>
                                        </p:tgtEl>
                                        <p:attrNameLst>
                                          <p:attrName>style.visibility</p:attrName>
                                        </p:attrNameLst>
                                      </p:cBhvr>
                                      <p:to>
                                        <p:strVal val="visible"/>
                                      </p:to>
                                    </p:set>
                                    <p:animEffect transition="in" filter="fade">
                                      <p:cBhvr>
                                        <p:cTn id="109" dur="500"/>
                                        <p:tgtEl>
                                          <p:spTgt spid="203"/>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204"/>
                                        </p:tgtEl>
                                        <p:attrNameLst>
                                          <p:attrName>style.visibility</p:attrName>
                                        </p:attrNameLst>
                                      </p:cBhvr>
                                      <p:to>
                                        <p:strVal val="visible"/>
                                      </p:to>
                                    </p:set>
                                    <p:animEffect transition="in" filter="fade">
                                      <p:cBhvr>
                                        <p:cTn id="112" dur="500"/>
                                        <p:tgtEl>
                                          <p:spTgt spid="204"/>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205"/>
                                        </p:tgtEl>
                                        <p:attrNameLst>
                                          <p:attrName>style.visibility</p:attrName>
                                        </p:attrNameLst>
                                      </p:cBhvr>
                                      <p:to>
                                        <p:strVal val="visible"/>
                                      </p:to>
                                    </p:set>
                                    <p:animEffect transition="in" filter="fade">
                                      <p:cBhvr>
                                        <p:cTn id="115" dur="500"/>
                                        <p:tgtEl>
                                          <p:spTgt spid="205"/>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206"/>
                                        </p:tgtEl>
                                        <p:attrNameLst>
                                          <p:attrName>style.visibility</p:attrName>
                                        </p:attrNameLst>
                                      </p:cBhvr>
                                      <p:to>
                                        <p:strVal val="visible"/>
                                      </p:to>
                                    </p:set>
                                    <p:animEffect transition="in" filter="fade">
                                      <p:cBhvr>
                                        <p:cTn id="118" dur="500"/>
                                        <p:tgtEl>
                                          <p:spTgt spid="206"/>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207"/>
                                        </p:tgtEl>
                                        <p:attrNameLst>
                                          <p:attrName>style.visibility</p:attrName>
                                        </p:attrNameLst>
                                      </p:cBhvr>
                                      <p:to>
                                        <p:strVal val="visible"/>
                                      </p:to>
                                    </p:set>
                                    <p:animEffect transition="in" filter="fade">
                                      <p:cBhvr>
                                        <p:cTn id="121" dur="500"/>
                                        <p:tgtEl>
                                          <p:spTgt spid="207"/>
                                        </p:tgtEl>
                                      </p:cBhvr>
                                    </p:animEffect>
                                  </p:childTnLst>
                                </p:cTn>
                              </p:par>
                              <p:par>
                                <p:cTn id="122" presetID="22" presetClass="entr" presetSubtype="2" fill="hold" grpId="0" nodeType="withEffect">
                                  <p:stCondLst>
                                    <p:cond delay="0"/>
                                  </p:stCondLst>
                                  <p:childTnLst>
                                    <p:set>
                                      <p:cBhvr>
                                        <p:cTn id="123" dur="1" fill="hold">
                                          <p:stCondLst>
                                            <p:cond delay="0"/>
                                          </p:stCondLst>
                                        </p:cTn>
                                        <p:tgtEl>
                                          <p:spTgt spid="210"/>
                                        </p:tgtEl>
                                        <p:attrNameLst>
                                          <p:attrName>style.visibility</p:attrName>
                                        </p:attrNameLst>
                                      </p:cBhvr>
                                      <p:to>
                                        <p:strVal val="visible"/>
                                      </p:to>
                                    </p:set>
                                    <p:animEffect transition="in" filter="wipe(right)">
                                      <p:cBhvr>
                                        <p:cTn id="124" dur="500"/>
                                        <p:tgtEl>
                                          <p:spTgt spid="210"/>
                                        </p:tgtEl>
                                      </p:cBhvr>
                                    </p:animEffect>
                                  </p:childTnLst>
                                </p:cTn>
                              </p:par>
                              <p:par>
                                <p:cTn id="125" presetID="22" presetClass="entr" presetSubtype="8" fill="hold" grpId="0" nodeType="withEffect">
                                  <p:stCondLst>
                                    <p:cond delay="0"/>
                                  </p:stCondLst>
                                  <p:childTnLst>
                                    <p:set>
                                      <p:cBhvr>
                                        <p:cTn id="126" dur="1" fill="hold">
                                          <p:stCondLst>
                                            <p:cond delay="0"/>
                                          </p:stCondLst>
                                        </p:cTn>
                                        <p:tgtEl>
                                          <p:spTgt spid="212"/>
                                        </p:tgtEl>
                                        <p:attrNameLst>
                                          <p:attrName>style.visibility</p:attrName>
                                        </p:attrNameLst>
                                      </p:cBhvr>
                                      <p:to>
                                        <p:strVal val="visible"/>
                                      </p:to>
                                    </p:set>
                                    <p:animEffect transition="in" filter="wipe(left)">
                                      <p:cBhvr>
                                        <p:cTn id="127" dur="500"/>
                                        <p:tgtEl>
                                          <p:spTgt spid="212"/>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209"/>
                                        </p:tgtEl>
                                        <p:attrNameLst>
                                          <p:attrName>style.visibility</p:attrName>
                                        </p:attrNameLst>
                                      </p:cBhvr>
                                      <p:to>
                                        <p:strVal val="visible"/>
                                      </p:to>
                                    </p:set>
                                    <p:animEffect transition="in" filter="fade">
                                      <p:cBhvr>
                                        <p:cTn id="130" dur="500"/>
                                        <p:tgtEl>
                                          <p:spTgt spid="209"/>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211"/>
                                        </p:tgtEl>
                                        <p:attrNameLst>
                                          <p:attrName>style.visibility</p:attrName>
                                        </p:attrNameLst>
                                      </p:cBhvr>
                                      <p:to>
                                        <p:strVal val="visible"/>
                                      </p:to>
                                    </p:set>
                                    <p:animEffect transition="in" filter="fade">
                                      <p:cBhvr>
                                        <p:cTn id="133" dur="500"/>
                                        <p:tgtEl>
                                          <p:spTgt spid="211"/>
                                        </p:tgtEl>
                                      </p:cBhvr>
                                    </p:animEffect>
                                  </p:childTnLst>
                                </p:cTn>
                              </p:par>
                              <p:par>
                                <p:cTn id="134" presetID="10" presetClass="entr" presetSubtype="0" fill="hold" grpId="0" nodeType="withEffect">
                                  <p:stCondLst>
                                    <p:cond delay="0"/>
                                  </p:stCondLst>
                                  <p:childTnLst>
                                    <p:set>
                                      <p:cBhvr>
                                        <p:cTn id="135" dur="1" fill="hold">
                                          <p:stCondLst>
                                            <p:cond delay="0"/>
                                          </p:stCondLst>
                                        </p:cTn>
                                        <p:tgtEl>
                                          <p:spTgt spid="213"/>
                                        </p:tgtEl>
                                        <p:attrNameLst>
                                          <p:attrName>style.visibility</p:attrName>
                                        </p:attrNameLst>
                                      </p:cBhvr>
                                      <p:to>
                                        <p:strVal val="visible"/>
                                      </p:to>
                                    </p:set>
                                    <p:animEffect transition="in" filter="fade">
                                      <p:cBhvr>
                                        <p:cTn id="136" dur="500"/>
                                        <p:tgtEl>
                                          <p:spTgt spid="213"/>
                                        </p:tgtEl>
                                      </p:cBhvr>
                                    </p:animEffect>
                                  </p:childTnLst>
                                </p:cTn>
                              </p:par>
                              <p:par>
                                <p:cTn id="137" presetID="10" presetClass="entr" presetSubtype="0" fill="hold" grpId="0" nodeType="withEffect">
                                  <p:stCondLst>
                                    <p:cond delay="0"/>
                                  </p:stCondLst>
                                  <p:childTnLst>
                                    <p:set>
                                      <p:cBhvr>
                                        <p:cTn id="138" dur="1" fill="hold">
                                          <p:stCondLst>
                                            <p:cond delay="0"/>
                                          </p:stCondLst>
                                        </p:cTn>
                                        <p:tgtEl>
                                          <p:spTgt spid="214"/>
                                        </p:tgtEl>
                                        <p:attrNameLst>
                                          <p:attrName>style.visibility</p:attrName>
                                        </p:attrNameLst>
                                      </p:cBhvr>
                                      <p:to>
                                        <p:strVal val="visible"/>
                                      </p:to>
                                    </p:set>
                                    <p:animEffect transition="in" filter="fade">
                                      <p:cBhvr>
                                        <p:cTn id="139" dur="500"/>
                                        <p:tgtEl>
                                          <p:spTgt spid="2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180" grpId="0" animBg="1"/>
      <p:bldP spid="182" grpId="0" animBg="1"/>
      <p:bldP spid="184" grpId="0"/>
      <p:bldP spid="186" grpId="0"/>
      <p:bldP spid="188" grpId="0" animBg="1"/>
      <p:bldP spid="189" grpId="0" animBg="1"/>
      <p:bldP spid="190" grpId="0" animBg="1"/>
      <p:bldP spid="191" grpId="0"/>
      <p:bldP spid="192" grpId="0" animBg="1"/>
      <p:bldP spid="193" grpId="0"/>
      <p:bldP spid="194" grpId="0"/>
      <p:bldP spid="195" grpId="0" animBg="1"/>
      <p:bldP spid="196" grpId="0" animBg="1"/>
      <p:bldP spid="197" grpId="0"/>
      <p:bldP spid="198" grpId="0" animBg="1"/>
      <p:bldP spid="199" grpId="0"/>
      <p:bldP spid="200" grpId="0"/>
      <p:bldP spid="201" grpId="0" animBg="1"/>
      <p:bldP spid="202" grpId="0"/>
      <p:bldP spid="203" grpId="0"/>
      <p:bldP spid="204" grpId="0"/>
      <p:bldP spid="205" grpId="0"/>
      <p:bldP spid="206" grpId="0"/>
      <p:bldP spid="207" grpId="0"/>
      <p:bldP spid="209" grpId="0"/>
      <p:bldP spid="210" grpId="0" animBg="1"/>
      <p:bldP spid="211" grpId="0"/>
      <p:bldP spid="212" grpId="0" animBg="1"/>
      <p:bldP spid="213" grpId="0"/>
      <p:bldP spid="214" grpId="0"/>
      <p:bldP spid="47" grpId="0" animBg="1"/>
      <p:bldP spid="4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40</a:t>
            </a:fld>
            <a:endParaRPr lang="id-ID" dirty="0"/>
          </a:p>
        </p:txBody>
      </p:sp>
      <p:grpSp>
        <p:nvGrpSpPr>
          <p:cNvPr id="3" name="Group 2"/>
          <p:cNvGrpSpPr/>
          <p:nvPr/>
        </p:nvGrpSpPr>
        <p:grpSpPr>
          <a:xfrm>
            <a:off x="7555130" y="1613241"/>
            <a:ext cx="4098155" cy="4608666"/>
            <a:chOff x="3626296" y="321358"/>
            <a:chExt cx="5181913" cy="5827429"/>
          </a:xfrm>
          <a:solidFill>
            <a:schemeClr val="bg2"/>
          </a:solidFill>
        </p:grpSpPr>
        <p:sp>
          <p:nvSpPr>
            <p:cNvPr id="4" name="Freeform 9"/>
            <p:cNvSpPr>
              <a:spLocks noChangeAspect="1"/>
            </p:cNvSpPr>
            <p:nvPr/>
          </p:nvSpPr>
          <p:spPr bwMode="gray">
            <a:xfrm>
              <a:off x="5722478" y="1531840"/>
              <a:ext cx="98200" cy="196466"/>
            </a:xfrm>
            <a:custGeom>
              <a:avLst/>
              <a:gdLst>
                <a:gd name="T0" fmla="*/ 0 w 62"/>
                <a:gd name="T1" fmla="*/ 1 h 119"/>
                <a:gd name="T2" fmla="*/ 0 w 62"/>
                <a:gd name="T3" fmla="*/ 1 h 119"/>
                <a:gd name="T4" fmla="*/ 0 w 62"/>
                <a:gd name="T5" fmla="*/ 0 h 119"/>
                <a:gd name="T6" fmla="*/ 0 w 62"/>
                <a:gd name="T7" fmla="*/ 1 h 119"/>
                <a:gd name="T8" fmla="*/ 0 w 62"/>
                <a:gd name="T9" fmla="*/ 1 h 119"/>
                <a:gd name="T10" fmla="*/ 0 w 62"/>
                <a:gd name="T11" fmla="*/ 1 h 119"/>
                <a:gd name="T12" fmla="*/ 0 60000 65536"/>
                <a:gd name="T13" fmla="*/ 0 60000 65536"/>
                <a:gd name="T14" fmla="*/ 0 60000 65536"/>
                <a:gd name="T15" fmla="*/ 0 60000 65536"/>
                <a:gd name="T16" fmla="*/ 0 60000 65536"/>
                <a:gd name="T17" fmla="*/ 0 60000 65536"/>
                <a:gd name="T18" fmla="*/ 0 w 62"/>
                <a:gd name="T19" fmla="*/ 0 h 119"/>
                <a:gd name="T20" fmla="*/ 62 w 62"/>
                <a:gd name="T21" fmla="*/ 119 h 119"/>
              </a:gdLst>
              <a:ahLst/>
              <a:cxnLst>
                <a:cxn ang="T12">
                  <a:pos x="T0" y="T1"/>
                </a:cxn>
                <a:cxn ang="T13">
                  <a:pos x="T2" y="T3"/>
                </a:cxn>
                <a:cxn ang="T14">
                  <a:pos x="T4" y="T5"/>
                </a:cxn>
                <a:cxn ang="T15">
                  <a:pos x="T6" y="T7"/>
                </a:cxn>
                <a:cxn ang="T16">
                  <a:pos x="T8" y="T9"/>
                </a:cxn>
                <a:cxn ang="T17">
                  <a:pos x="T10" y="T11"/>
                </a:cxn>
              </a:cxnLst>
              <a:rect l="T18" t="T19" r="T20" b="T21"/>
              <a:pathLst>
                <a:path w="62" h="119">
                  <a:moveTo>
                    <a:pt x="0" y="90"/>
                  </a:moveTo>
                  <a:lnTo>
                    <a:pt x="2" y="28"/>
                  </a:lnTo>
                  <a:lnTo>
                    <a:pt x="30" y="0"/>
                  </a:lnTo>
                  <a:lnTo>
                    <a:pt x="62" y="70"/>
                  </a:lnTo>
                  <a:lnTo>
                    <a:pt x="33" y="119"/>
                  </a:lnTo>
                  <a:lnTo>
                    <a:pt x="0" y="9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 name="Freeform 10"/>
            <p:cNvSpPr>
              <a:spLocks noChangeAspect="1"/>
            </p:cNvSpPr>
            <p:nvPr/>
          </p:nvSpPr>
          <p:spPr bwMode="gray">
            <a:xfrm>
              <a:off x="4132399" y="1908928"/>
              <a:ext cx="1151956" cy="1109081"/>
            </a:xfrm>
            <a:custGeom>
              <a:avLst/>
              <a:gdLst>
                <a:gd name="T0" fmla="*/ 0 w 705"/>
                <a:gd name="T1" fmla="*/ 1 h 672"/>
                <a:gd name="T2" fmla="*/ 0 w 705"/>
                <a:gd name="T3" fmla="*/ 1 h 672"/>
                <a:gd name="T4" fmla="*/ 0 w 705"/>
                <a:gd name="T5" fmla="*/ 1 h 672"/>
                <a:gd name="T6" fmla="*/ 0 w 705"/>
                <a:gd name="T7" fmla="*/ 1 h 672"/>
                <a:gd name="T8" fmla="*/ 0 w 705"/>
                <a:gd name="T9" fmla="*/ 1 h 672"/>
                <a:gd name="T10" fmla="*/ 0 w 705"/>
                <a:gd name="T11" fmla="*/ 1 h 672"/>
                <a:gd name="T12" fmla="*/ 0 w 705"/>
                <a:gd name="T13" fmla="*/ 1 h 672"/>
                <a:gd name="T14" fmla="*/ 0 w 705"/>
                <a:gd name="T15" fmla="*/ 1 h 672"/>
                <a:gd name="T16" fmla="*/ 0 w 705"/>
                <a:gd name="T17" fmla="*/ 1 h 672"/>
                <a:gd name="T18" fmla="*/ 0 w 705"/>
                <a:gd name="T19" fmla="*/ 1 h 672"/>
                <a:gd name="T20" fmla="*/ 0 w 705"/>
                <a:gd name="T21" fmla="*/ 1 h 672"/>
                <a:gd name="T22" fmla="*/ 0 w 705"/>
                <a:gd name="T23" fmla="*/ 1 h 672"/>
                <a:gd name="T24" fmla="*/ 0 w 705"/>
                <a:gd name="T25" fmla="*/ 1 h 672"/>
                <a:gd name="T26" fmla="*/ 0 w 705"/>
                <a:gd name="T27" fmla="*/ 0 h 672"/>
                <a:gd name="T28" fmla="*/ 0 w 705"/>
                <a:gd name="T29" fmla="*/ 1 h 672"/>
                <a:gd name="T30" fmla="*/ 0 w 705"/>
                <a:gd name="T31" fmla="*/ 1 h 672"/>
                <a:gd name="T32" fmla="*/ 0 w 705"/>
                <a:gd name="T33" fmla="*/ 1 h 672"/>
                <a:gd name="T34" fmla="*/ 0 w 705"/>
                <a:gd name="T35" fmla="*/ 1 h 672"/>
                <a:gd name="T36" fmla="*/ 0 w 705"/>
                <a:gd name="T37" fmla="*/ 1 h 672"/>
                <a:gd name="T38" fmla="*/ 0 w 705"/>
                <a:gd name="T39" fmla="*/ 1 h 672"/>
                <a:gd name="T40" fmla="*/ 0 w 705"/>
                <a:gd name="T41" fmla="*/ 1 h 672"/>
                <a:gd name="T42" fmla="*/ 0 w 705"/>
                <a:gd name="T43" fmla="*/ 1 h 67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705"/>
                <a:gd name="T67" fmla="*/ 0 h 672"/>
                <a:gd name="T68" fmla="*/ 705 w 705"/>
                <a:gd name="T69" fmla="*/ 672 h 67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705" h="672">
                  <a:moveTo>
                    <a:pt x="0" y="359"/>
                  </a:moveTo>
                  <a:lnTo>
                    <a:pt x="3" y="372"/>
                  </a:lnTo>
                  <a:lnTo>
                    <a:pt x="131" y="455"/>
                  </a:lnTo>
                  <a:lnTo>
                    <a:pt x="410" y="640"/>
                  </a:lnTo>
                  <a:lnTo>
                    <a:pt x="413" y="672"/>
                  </a:lnTo>
                  <a:lnTo>
                    <a:pt x="441" y="667"/>
                  </a:lnTo>
                  <a:lnTo>
                    <a:pt x="495" y="654"/>
                  </a:lnTo>
                  <a:lnTo>
                    <a:pt x="705" y="509"/>
                  </a:lnTo>
                  <a:lnTo>
                    <a:pt x="623" y="413"/>
                  </a:lnTo>
                  <a:lnTo>
                    <a:pt x="624" y="258"/>
                  </a:lnTo>
                  <a:lnTo>
                    <a:pt x="614" y="189"/>
                  </a:lnTo>
                  <a:lnTo>
                    <a:pt x="556" y="119"/>
                  </a:lnTo>
                  <a:lnTo>
                    <a:pt x="586" y="95"/>
                  </a:lnTo>
                  <a:lnTo>
                    <a:pt x="601" y="0"/>
                  </a:lnTo>
                  <a:lnTo>
                    <a:pt x="351" y="16"/>
                  </a:lnTo>
                  <a:lnTo>
                    <a:pt x="223" y="71"/>
                  </a:lnTo>
                  <a:lnTo>
                    <a:pt x="256" y="186"/>
                  </a:lnTo>
                  <a:lnTo>
                    <a:pt x="200" y="189"/>
                  </a:lnTo>
                  <a:lnTo>
                    <a:pt x="170" y="201"/>
                  </a:lnTo>
                  <a:lnTo>
                    <a:pt x="175" y="232"/>
                  </a:lnTo>
                  <a:lnTo>
                    <a:pt x="19" y="300"/>
                  </a:lnTo>
                  <a:lnTo>
                    <a:pt x="0" y="359"/>
                  </a:lnTo>
                  <a:close/>
                </a:path>
              </a:pathLst>
            </a:custGeom>
            <a:solidFill>
              <a:schemeClr val="accent1"/>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 name="Freeform 15"/>
            <p:cNvSpPr>
              <a:spLocks noChangeAspect="1"/>
            </p:cNvSpPr>
            <p:nvPr/>
          </p:nvSpPr>
          <p:spPr bwMode="gray">
            <a:xfrm>
              <a:off x="5159719" y="1088208"/>
              <a:ext cx="438121" cy="167948"/>
            </a:xfrm>
            <a:custGeom>
              <a:avLst/>
              <a:gdLst>
                <a:gd name="T0" fmla="*/ 0 w 265"/>
                <a:gd name="T1" fmla="*/ 1 h 102"/>
                <a:gd name="T2" fmla="*/ 0 w 265"/>
                <a:gd name="T3" fmla="*/ 1 h 102"/>
                <a:gd name="T4" fmla="*/ 0 w 265"/>
                <a:gd name="T5" fmla="*/ 1 h 102"/>
                <a:gd name="T6" fmla="*/ 0 w 265"/>
                <a:gd name="T7" fmla="*/ 1 h 102"/>
                <a:gd name="T8" fmla="*/ 0 w 265"/>
                <a:gd name="T9" fmla="*/ 1 h 102"/>
                <a:gd name="T10" fmla="*/ 0 w 265"/>
                <a:gd name="T11" fmla="*/ 1 h 102"/>
                <a:gd name="T12" fmla="*/ 0 w 265"/>
                <a:gd name="T13" fmla="*/ 1 h 102"/>
                <a:gd name="T14" fmla="*/ 0 w 265"/>
                <a:gd name="T15" fmla="*/ 1 h 102"/>
                <a:gd name="T16" fmla="*/ 0 w 265"/>
                <a:gd name="T17" fmla="*/ 0 h 102"/>
                <a:gd name="T18" fmla="*/ 0 w 265"/>
                <a:gd name="T19" fmla="*/ 1 h 102"/>
                <a:gd name="T20" fmla="*/ 0 w 265"/>
                <a:gd name="T21" fmla="*/ 1 h 102"/>
                <a:gd name="T22" fmla="*/ 0 w 265"/>
                <a:gd name="T23" fmla="*/ 1 h 102"/>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65"/>
                <a:gd name="T37" fmla="*/ 0 h 102"/>
                <a:gd name="T38" fmla="*/ 265 w 265"/>
                <a:gd name="T39" fmla="*/ 102 h 102"/>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65" h="102">
                  <a:moveTo>
                    <a:pt x="0" y="58"/>
                  </a:moveTo>
                  <a:lnTo>
                    <a:pt x="3" y="63"/>
                  </a:lnTo>
                  <a:lnTo>
                    <a:pt x="5" y="81"/>
                  </a:lnTo>
                  <a:lnTo>
                    <a:pt x="34" y="85"/>
                  </a:lnTo>
                  <a:lnTo>
                    <a:pt x="88" y="75"/>
                  </a:lnTo>
                  <a:lnTo>
                    <a:pt x="146" y="102"/>
                  </a:lnTo>
                  <a:lnTo>
                    <a:pt x="230" y="83"/>
                  </a:lnTo>
                  <a:lnTo>
                    <a:pt x="265" y="32"/>
                  </a:lnTo>
                  <a:lnTo>
                    <a:pt x="250" y="0"/>
                  </a:lnTo>
                  <a:lnTo>
                    <a:pt x="148" y="3"/>
                  </a:lnTo>
                  <a:lnTo>
                    <a:pt x="116" y="56"/>
                  </a:lnTo>
                  <a:lnTo>
                    <a:pt x="0" y="5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 name="Freeform 17"/>
            <p:cNvSpPr>
              <a:spLocks noChangeAspect="1"/>
            </p:cNvSpPr>
            <p:nvPr/>
          </p:nvSpPr>
          <p:spPr bwMode="gray">
            <a:xfrm>
              <a:off x="4793361" y="891743"/>
              <a:ext cx="181292" cy="133090"/>
            </a:xfrm>
            <a:custGeom>
              <a:avLst/>
              <a:gdLst>
                <a:gd name="T0" fmla="*/ 0 w 112"/>
                <a:gd name="T1" fmla="*/ 1 h 81"/>
                <a:gd name="T2" fmla="*/ 0 w 112"/>
                <a:gd name="T3" fmla="*/ 1 h 81"/>
                <a:gd name="T4" fmla="*/ 0 w 112"/>
                <a:gd name="T5" fmla="*/ 0 h 81"/>
                <a:gd name="T6" fmla="*/ 0 w 112"/>
                <a:gd name="T7" fmla="*/ 1 h 81"/>
                <a:gd name="T8" fmla="*/ 0 w 112"/>
                <a:gd name="T9" fmla="*/ 1 h 81"/>
                <a:gd name="T10" fmla="*/ 0 w 112"/>
                <a:gd name="T11" fmla="*/ 1 h 81"/>
                <a:gd name="T12" fmla="*/ 0 w 112"/>
                <a:gd name="T13" fmla="*/ 1 h 81"/>
                <a:gd name="T14" fmla="*/ 0 60000 65536"/>
                <a:gd name="T15" fmla="*/ 0 60000 65536"/>
                <a:gd name="T16" fmla="*/ 0 60000 65536"/>
                <a:gd name="T17" fmla="*/ 0 60000 65536"/>
                <a:gd name="T18" fmla="*/ 0 60000 65536"/>
                <a:gd name="T19" fmla="*/ 0 60000 65536"/>
                <a:gd name="T20" fmla="*/ 0 60000 65536"/>
                <a:gd name="T21" fmla="*/ 0 w 112"/>
                <a:gd name="T22" fmla="*/ 0 h 81"/>
                <a:gd name="T23" fmla="*/ 112 w 112"/>
                <a:gd name="T24" fmla="*/ 81 h 8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12" h="81">
                  <a:moveTo>
                    <a:pt x="0" y="15"/>
                  </a:moveTo>
                  <a:lnTo>
                    <a:pt x="26" y="4"/>
                  </a:lnTo>
                  <a:lnTo>
                    <a:pt x="76" y="0"/>
                  </a:lnTo>
                  <a:lnTo>
                    <a:pt x="110" y="33"/>
                  </a:lnTo>
                  <a:lnTo>
                    <a:pt x="112" y="58"/>
                  </a:lnTo>
                  <a:lnTo>
                    <a:pt x="99" y="81"/>
                  </a:lnTo>
                  <a:lnTo>
                    <a:pt x="0" y="15"/>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 name="Freeform 22"/>
            <p:cNvSpPr>
              <a:spLocks noChangeAspect="1"/>
            </p:cNvSpPr>
            <p:nvPr/>
          </p:nvSpPr>
          <p:spPr bwMode="gray">
            <a:xfrm>
              <a:off x="5899993" y="1417764"/>
              <a:ext cx="355029" cy="202804"/>
            </a:xfrm>
            <a:custGeom>
              <a:avLst/>
              <a:gdLst>
                <a:gd name="T0" fmla="*/ 0 w 216"/>
                <a:gd name="T1" fmla="*/ 1 h 122"/>
                <a:gd name="T2" fmla="*/ 0 w 216"/>
                <a:gd name="T3" fmla="*/ 0 h 122"/>
                <a:gd name="T4" fmla="*/ 0 w 216"/>
                <a:gd name="T5" fmla="*/ 1 h 122"/>
                <a:gd name="T6" fmla="*/ 0 w 216"/>
                <a:gd name="T7" fmla="*/ 1 h 122"/>
                <a:gd name="T8" fmla="*/ 0 w 216"/>
                <a:gd name="T9" fmla="*/ 1 h 122"/>
                <a:gd name="T10" fmla="*/ 0 w 216"/>
                <a:gd name="T11" fmla="*/ 1 h 122"/>
                <a:gd name="T12" fmla="*/ 0 w 216"/>
                <a:gd name="T13" fmla="*/ 1 h 122"/>
                <a:gd name="T14" fmla="*/ 0 w 216"/>
                <a:gd name="T15" fmla="*/ 1 h 122"/>
                <a:gd name="T16" fmla="*/ 0 w 216"/>
                <a:gd name="T17" fmla="*/ 1 h 122"/>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16"/>
                <a:gd name="T28" fmla="*/ 0 h 122"/>
                <a:gd name="T29" fmla="*/ 216 w 216"/>
                <a:gd name="T30" fmla="*/ 122 h 122"/>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16" h="122">
                  <a:moveTo>
                    <a:pt x="0" y="84"/>
                  </a:moveTo>
                  <a:lnTo>
                    <a:pt x="12" y="0"/>
                  </a:lnTo>
                  <a:lnTo>
                    <a:pt x="216" y="19"/>
                  </a:lnTo>
                  <a:lnTo>
                    <a:pt x="178" y="70"/>
                  </a:lnTo>
                  <a:lnTo>
                    <a:pt x="194" y="97"/>
                  </a:lnTo>
                  <a:lnTo>
                    <a:pt x="139" y="101"/>
                  </a:lnTo>
                  <a:lnTo>
                    <a:pt x="106" y="122"/>
                  </a:lnTo>
                  <a:lnTo>
                    <a:pt x="21" y="120"/>
                  </a:lnTo>
                  <a:lnTo>
                    <a:pt x="0" y="8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 name="Freeform 60"/>
            <p:cNvSpPr>
              <a:spLocks noChangeAspect="1"/>
            </p:cNvSpPr>
            <p:nvPr/>
          </p:nvSpPr>
          <p:spPr bwMode="gray">
            <a:xfrm>
              <a:off x="5303241" y="913924"/>
              <a:ext cx="596752" cy="253505"/>
            </a:xfrm>
            <a:custGeom>
              <a:avLst/>
              <a:gdLst>
                <a:gd name="T0" fmla="*/ 0 w 365"/>
                <a:gd name="T1" fmla="*/ 1 h 151"/>
                <a:gd name="T2" fmla="*/ 0 w 365"/>
                <a:gd name="T3" fmla="*/ 1 h 151"/>
                <a:gd name="T4" fmla="*/ 0 w 365"/>
                <a:gd name="T5" fmla="*/ 1 h 151"/>
                <a:gd name="T6" fmla="*/ 0 w 365"/>
                <a:gd name="T7" fmla="*/ 1 h 151"/>
                <a:gd name="T8" fmla="*/ 0 w 365"/>
                <a:gd name="T9" fmla="*/ 1 h 151"/>
                <a:gd name="T10" fmla="*/ 0 w 365"/>
                <a:gd name="T11" fmla="*/ 1 h 151"/>
                <a:gd name="T12" fmla="*/ 0 w 365"/>
                <a:gd name="T13" fmla="*/ 1 h 151"/>
                <a:gd name="T14" fmla="*/ 0 w 365"/>
                <a:gd name="T15" fmla="*/ 1 h 151"/>
                <a:gd name="T16" fmla="*/ 0 w 365"/>
                <a:gd name="T17" fmla="*/ 1 h 151"/>
                <a:gd name="T18" fmla="*/ 0 w 365"/>
                <a:gd name="T19" fmla="*/ 1 h 151"/>
                <a:gd name="T20" fmla="*/ 0 w 365"/>
                <a:gd name="T21" fmla="*/ 0 h 151"/>
                <a:gd name="T22" fmla="*/ 0 w 365"/>
                <a:gd name="T23" fmla="*/ 1 h 1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365"/>
                <a:gd name="T37" fmla="*/ 0 h 151"/>
                <a:gd name="T38" fmla="*/ 365 w 365"/>
                <a:gd name="T39" fmla="*/ 151 h 1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365" h="151">
                  <a:moveTo>
                    <a:pt x="0" y="37"/>
                  </a:moveTo>
                  <a:lnTo>
                    <a:pt x="63" y="107"/>
                  </a:lnTo>
                  <a:lnTo>
                    <a:pt x="165" y="104"/>
                  </a:lnTo>
                  <a:lnTo>
                    <a:pt x="180" y="136"/>
                  </a:lnTo>
                  <a:lnTo>
                    <a:pt x="227" y="151"/>
                  </a:lnTo>
                  <a:lnTo>
                    <a:pt x="307" y="116"/>
                  </a:lnTo>
                  <a:lnTo>
                    <a:pt x="354" y="124"/>
                  </a:lnTo>
                  <a:lnTo>
                    <a:pt x="365" y="92"/>
                  </a:lnTo>
                  <a:lnTo>
                    <a:pt x="277" y="83"/>
                  </a:lnTo>
                  <a:lnTo>
                    <a:pt x="96" y="15"/>
                  </a:lnTo>
                  <a:lnTo>
                    <a:pt x="77" y="0"/>
                  </a:lnTo>
                  <a:lnTo>
                    <a:pt x="0" y="3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 name="Freeform 61"/>
            <p:cNvSpPr>
              <a:spLocks noChangeAspect="1"/>
            </p:cNvSpPr>
            <p:nvPr/>
          </p:nvSpPr>
          <p:spPr bwMode="gray">
            <a:xfrm>
              <a:off x="5087960" y="400578"/>
              <a:ext cx="151077" cy="224985"/>
            </a:xfrm>
            <a:custGeom>
              <a:avLst/>
              <a:gdLst>
                <a:gd name="T0" fmla="*/ 0 w 92"/>
                <a:gd name="T1" fmla="*/ 1 h 139"/>
                <a:gd name="T2" fmla="*/ 0 w 92"/>
                <a:gd name="T3" fmla="*/ 1 h 139"/>
                <a:gd name="T4" fmla="*/ 0 w 92"/>
                <a:gd name="T5" fmla="*/ 0 h 139"/>
                <a:gd name="T6" fmla="*/ 0 w 92"/>
                <a:gd name="T7" fmla="*/ 1 h 139"/>
                <a:gd name="T8" fmla="*/ 0 w 92"/>
                <a:gd name="T9" fmla="*/ 1 h 139"/>
                <a:gd name="T10" fmla="*/ 0 w 92"/>
                <a:gd name="T11" fmla="*/ 1 h 139"/>
                <a:gd name="T12" fmla="*/ 0 w 92"/>
                <a:gd name="T13" fmla="*/ 1 h 139"/>
                <a:gd name="T14" fmla="*/ 0 w 92"/>
                <a:gd name="T15" fmla="*/ 1 h 139"/>
                <a:gd name="T16" fmla="*/ 0 w 92"/>
                <a:gd name="T17" fmla="*/ 1 h 139"/>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2"/>
                <a:gd name="T28" fmla="*/ 0 h 139"/>
                <a:gd name="T29" fmla="*/ 92 w 92"/>
                <a:gd name="T30" fmla="*/ 139 h 139"/>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2" h="139">
                  <a:moveTo>
                    <a:pt x="0" y="106"/>
                  </a:moveTo>
                  <a:lnTo>
                    <a:pt x="7" y="38"/>
                  </a:lnTo>
                  <a:lnTo>
                    <a:pt x="80" y="0"/>
                  </a:lnTo>
                  <a:lnTo>
                    <a:pt x="66" y="54"/>
                  </a:lnTo>
                  <a:lnTo>
                    <a:pt x="92" y="69"/>
                  </a:lnTo>
                  <a:lnTo>
                    <a:pt x="47" y="99"/>
                  </a:lnTo>
                  <a:lnTo>
                    <a:pt x="46" y="139"/>
                  </a:lnTo>
                  <a:lnTo>
                    <a:pt x="18" y="139"/>
                  </a:lnTo>
                  <a:lnTo>
                    <a:pt x="0" y="10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1" name="Freeform 62"/>
            <p:cNvSpPr>
              <a:spLocks noChangeAspect="1"/>
            </p:cNvSpPr>
            <p:nvPr/>
          </p:nvSpPr>
          <p:spPr bwMode="gray">
            <a:xfrm>
              <a:off x="5257917" y="524162"/>
              <a:ext cx="86871" cy="91897"/>
            </a:xfrm>
            <a:custGeom>
              <a:avLst/>
              <a:gdLst>
                <a:gd name="T0" fmla="*/ 0 w 55"/>
                <a:gd name="T1" fmla="*/ 1 h 58"/>
                <a:gd name="T2" fmla="*/ 0 w 55"/>
                <a:gd name="T3" fmla="*/ 1 h 58"/>
                <a:gd name="T4" fmla="*/ 0 w 55"/>
                <a:gd name="T5" fmla="*/ 1 h 58"/>
                <a:gd name="T6" fmla="*/ 0 w 55"/>
                <a:gd name="T7" fmla="*/ 0 h 58"/>
                <a:gd name="T8" fmla="*/ 0 w 55"/>
                <a:gd name="T9" fmla="*/ 1 h 58"/>
                <a:gd name="T10" fmla="*/ 0 60000 65536"/>
                <a:gd name="T11" fmla="*/ 0 60000 65536"/>
                <a:gd name="T12" fmla="*/ 0 60000 65536"/>
                <a:gd name="T13" fmla="*/ 0 60000 65536"/>
                <a:gd name="T14" fmla="*/ 0 60000 65536"/>
                <a:gd name="T15" fmla="*/ 0 w 55"/>
                <a:gd name="T16" fmla="*/ 0 h 58"/>
                <a:gd name="T17" fmla="*/ 55 w 55"/>
                <a:gd name="T18" fmla="*/ 58 h 58"/>
              </a:gdLst>
              <a:ahLst/>
              <a:cxnLst>
                <a:cxn ang="T10">
                  <a:pos x="T0" y="T1"/>
                </a:cxn>
                <a:cxn ang="T11">
                  <a:pos x="T2" y="T3"/>
                </a:cxn>
                <a:cxn ang="T12">
                  <a:pos x="T4" y="T5"/>
                </a:cxn>
                <a:cxn ang="T13">
                  <a:pos x="T6" y="T7"/>
                </a:cxn>
                <a:cxn ang="T14">
                  <a:pos x="T8" y="T9"/>
                </a:cxn>
              </a:cxnLst>
              <a:rect l="T15" t="T16" r="T17" b="T18"/>
              <a:pathLst>
                <a:path w="55" h="58">
                  <a:moveTo>
                    <a:pt x="0" y="29"/>
                  </a:moveTo>
                  <a:lnTo>
                    <a:pt x="41" y="58"/>
                  </a:lnTo>
                  <a:lnTo>
                    <a:pt x="55" y="28"/>
                  </a:lnTo>
                  <a:lnTo>
                    <a:pt x="45" y="0"/>
                  </a:lnTo>
                  <a:lnTo>
                    <a:pt x="0" y="29"/>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2" name="Freeform 69"/>
            <p:cNvSpPr>
              <a:spLocks noChangeAspect="1"/>
            </p:cNvSpPr>
            <p:nvPr/>
          </p:nvSpPr>
          <p:spPr bwMode="gray">
            <a:xfrm>
              <a:off x="4366570" y="913924"/>
              <a:ext cx="717613" cy="630593"/>
            </a:xfrm>
            <a:custGeom>
              <a:avLst/>
              <a:gdLst>
                <a:gd name="T0" fmla="*/ 0 w 438"/>
                <a:gd name="T1" fmla="*/ 1 h 380"/>
                <a:gd name="T2" fmla="*/ 0 w 438"/>
                <a:gd name="T3" fmla="*/ 1 h 380"/>
                <a:gd name="T4" fmla="*/ 0 w 438"/>
                <a:gd name="T5" fmla="*/ 1 h 380"/>
                <a:gd name="T6" fmla="*/ 0 w 438"/>
                <a:gd name="T7" fmla="*/ 1 h 380"/>
                <a:gd name="T8" fmla="*/ 0 w 438"/>
                <a:gd name="T9" fmla="*/ 1 h 380"/>
                <a:gd name="T10" fmla="*/ 0 w 438"/>
                <a:gd name="T11" fmla="*/ 1 h 380"/>
                <a:gd name="T12" fmla="*/ 0 w 438"/>
                <a:gd name="T13" fmla="*/ 1 h 380"/>
                <a:gd name="T14" fmla="*/ 0 w 438"/>
                <a:gd name="T15" fmla="*/ 1 h 380"/>
                <a:gd name="T16" fmla="*/ 0 w 438"/>
                <a:gd name="T17" fmla="*/ 1 h 380"/>
                <a:gd name="T18" fmla="*/ 0 w 438"/>
                <a:gd name="T19" fmla="*/ 1 h 380"/>
                <a:gd name="T20" fmla="*/ 0 w 438"/>
                <a:gd name="T21" fmla="*/ 1 h 380"/>
                <a:gd name="T22" fmla="*/ 0 w 438"/>
                <a:gd name="T23" fmla="*/ 1 h 380"/>
                <a:gd name="T24" fmla="*/ 0 w 438"/>
                <a:gd name="T25" fmla="*/ 1 h 380"/>
                <a:gd name="T26" fmla="*/ 0 w 438"/>
                <a:gd name="T27" fmla="*/ 1 h 380"/>
                <a:gd name="T28" fmla="*/ 0 w 438"/>
                <a:gd name="T29" fmla="*/ 1 h 380"/>
                <a:gd name="T30" fmla="*/ 0 w 438"/>
                <a:gd name="T31" fmla="*/ 1 h 380"/>
                <a:gd name="T32" fmla="*/ 0 w 438"/>
                <a:gd name="T33" fmla="*/ 1 h 380"/>
                <a:gd name="T34" fmla="*/ 0 w 438"/>
                <a:gd name="T35" fmla="*/ 1 h 380"/>
                <a:gd name="T36" fmla="*/ 0 w 438"/>
                <a:gd name="T37" fmla="*/ 1 h 380"/>
                <a:gd name="T38" fmla="*/ 0 w 438"/>
                <a:gd name="T39" fmla="*/ 1 h 380"/>
                <a:gd name="T40" fmla="*/ 0 w 438"/>
                <a:gd name="T41" fmla="*/ 1 h 380"/>
                <a:gd name="T42" fmla="*/ 0 w 438"/>
                <a:gd name="T43" fmla="*/ 0 h 380"/>
                <a:gd name="T44" fmla="*/ 0 w 438"/>
                <a:gd name="T45" fmla="*/ 1 h 380"/>
                <a:gd name="T46" fmla="*/ 0 w 438"/>
                <a:gd name="T47" fmla="*/ 1 h 380"/>
                <a:gd name="T48" fmla="*/ 0 w 438"/>
                <a:gd name="T49" fmla="*/ 1 h 380"/>
                <a:gd name="T50" fmla="*/ 0 w 438"/>
                <a:gd name="T51" fmla="*/ 1 h 380"/>
                <a:gd name="T52" fmla="*/ 0 w 438"/>
                <a:gd name="T53" fmla="*/ 1 h 380"/>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438"/>
                <a:gd name="T82" fmla="*/ 0 h 380"/>
                <a:gd name="T83" fmla="*/ 438 w 438"/>
                <a:gd name="T84" fmla="*/ 380 h 380"/>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438" h="380">
                  <a:moveTo>
                    <a:pt x="0" y="117"/>
                  </a:moveTo>
                  <a:lnTo>
                    <a:pt x="15" y="150"/>
                  </a:lnTo>
                  <a:lnTo>
                    <a:pt x="105" y="173"/>
                  </a:lnTo>
                  <a:lnTo>
                    <a:pt x="91" y="191"/>
                  </a:lnTo>
                  <a:lnTo>
                    <a:pt x="124" y="216"/>
                  </a:lnTo>
                  <a:lnTo>
                    <a:pt x="138" y="258"/>
                  </a:lnTo>
                  <a:lnTo>
                    <a:pt x="99" y="338"/>
                  </a:lnTo>
                  <a:lnTo>
                    <a:pt x="208" y="370"/>
                  </a:lnTo>
                  <a:lnTo>
                    <a:pt x="219" y="373"/>
                  </a:lnTo>
                  <a:lnTo>
                    <a:pt x="270" y="380"/>
                  </a:lnTo>
                  <a:lnTo>
                    <a:pt x="270" y="348"/>
                  </a:lnTo>
                  <a:lnTo>
                    <a:pt x="300" y="331"/>
                  </a:lnTo>
                  <a:lnTo>
                    <a:pt x="372" y="351"/>
                  </a:lnTo>
                  <a:lnTo>
                    <a:pt x="418" y="320"/>
                  </a:lnTo>
                  <a:lnTo>
                    <a:pt x="390" y="273"/>
                  </a:lnTo>
                  <a:lnTo>
                    <a:pt x="401" y="229"/>
                  </a:lnTo>
                  <a:lnTo>
                    <a:pt x="367" y="205"/>
                  </a:lnTo>
                  <a:lnTo>
                    <a:pt x="418" y="153"/>
                  </a:lnTo>
                  <a:lnTo>
                    <a:pt x="438" y="97"/>
                  </a:lnTo>
                  <a:lnTo>
                    <a:pt x="373" y="73"/>
                  </a:lnTo>
                  <a:lnTo>
                    <a:pt x="356" y="66"/>
                  </a:lnTo>
                  <a:lnTo>
                    <a:pt x="257" y="0"/>
                  </a:lnTo>
                  <a:lnTo>
                    <a:pt x="223" y="13"/>
                  </a:lnTo>
                  <a:lnTo>
                    <a:pt x="182" y="75"/>
                  </a:lnTo>
                  <a:lnTo>
                    <a:pt x="98" y="64"/>
                  </a:lnTo>
                  <a:lnTo>
                    <a:pt x="110" y="114"/>
                  </a:lnTo>
                  <a:lnTo>
                    <a:pt x="0" y="11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3" name="Freeform 70"/>
            <p:cNvSpPr>
              <a:spLocks noChangeAspect="1"/>
            </p:cNvSpPr>
            <p:nvPr/>
          </p:nvSpPr>
          <p:spPr bwMode="gray">
            <a:xfrm>
              <a:off x="5114395" y="1496983"/>
              <a:ext cx="41547" cy="120414"/>
            </a:xfrm>
            <a:custGeom>
              <a:avLst/>
              <a:gdLst>
                <a:gd name="T0" fmla="*/ 0 w 27"/>
                <a:gd name="T1" fmla="*/ 1 h 71"/>
                <a:gd name="T2" fmla="*/ 0 w 27"/>
                <a:gd name="T3" fmla="*/ 1 h 71"/>
                <a:gd name="T4" fmla="*/ 0 w 27"/>
                <a:gd name="T5" fmla="*/ 0 h 71"/>
                <a:gd name="T6" fmla="*/ 0 w 27"/>
                <a:gd name="T7" fmla="*/ 1 h 71"/>
                <a:gd name="T8" fmla="*/ 0 60000 65536"/>
                <a:gd name="T9" fmla="*/ 0 60000 65536"/>
                <a:gd name="T10" fmla="*/ 0 60000 65536"/>
                <a:gd name="T11" fmla="*/ 0 60000 65536"/>
                <a:gd name="T12" fmla="*/ 0 w 27"/>
                <a:gd name="T13" fmla="*/ 0 h 71"/>
                <a:gd name="T14" fmla="*/ 27 w 27"/>
                <a:gd name="T15" fmla="*/ 71 h 71"/>
              </a:gdLst>
              <a:ahLst/>
              <a:cxnLst>
                <a:cxn ang="T8">
                  <a:pos x="T0" y="T1"/>
                </a:cxn>
                <a:cxn ang="T9">
                  <a:pos x="T2" y="T3"/>
                </a:cxn>
                <a:cxn ang="T10">
                  <a:pos x="T4" y="T5"/>
                </a:cxn>
                <a:cxn ang="T11">
                  <a:pos x="T6" y="T7"/>
                </a:cxn>
              </a:cxnLst>
              <a:rect l="T12" t="T13" r="T14" b="T15"/>
              <a:pathLst>
                <a:path w="27" h="71">
                  <a:moveTo>
                    <a:pt x="0" y="36"/>
                  </a:moveTo>
                  <a:lnTo>
                    <a:pt x="25" y="71"/>
                  </a:lnTo>
                  <a:lnTo>
                    <a:pt x="27" y="0"/>
                  </a:lnTo>
                  <a:lnTo>
                    <a:pt x="0" y="3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4" name="Freeform 72"/>
            <p:cNvSpPr>
              <a:spLocks noChangeAspect="1"/>
            </p:cNvSpPr>
            <p:nvPr/>
          </p:nvSpPr>
          <p:spPr bwMode="gray">
            <a:xfrm>
              <a:off x="4959544" y="625564"/>
              <a:ext cx="494776" cy="557708"/>
            </a:xfrm>
            <a:custGeom>
              <a:avLst/>
              <a:gdLst>
                <a:gd name="T0" fmla="*/ 0 w 302"/>
                <a:gd name="T1" fmla="*/ 1 h 335"/>
                <a:gd name="T2" fmla="*/ 0 w 302"/>
                <a:gd name="T3" fmla="*/ 1 h 335"/>
                <a:gd name="T4" fmla="*/ 0 w 302"/>
                <a:gd name="T5" fmla="*/ 1 h 335"/>
                <a:gd name="T6" fmla="*/ 0 w 302"/>
                <a:gd name="T7" fmla="*/ 1 h 335"/>
                <a:gd name="T8" fmla="*/ 0 w 302"/>
                <a:gd name="T9" fmla="*/ 1 h 335"/>
                <a:gd name="T10" fmla="*/ 0 w 302"/>
                <a:gd name="T11" fmla="*/ 1 h 335"/>
                <a:gd name="T12" fmla="*/ 0 w 302"/>
                <a:gd name="T13" fmla="*/ 1 h 335"/>
                <a:gd name="T14" fmla="*/ 0 w 302"/>
                <a:gd name="T15" fmla="*/ 1 h 335"/>
                <a:gd name="T16" fmla="*/ 0 w 302"/>
                <a:gd name="T17" fmla="*/ 1 h 335"/>
                <a:gd name="T18" fmla="*/ 0 w 302"/>
                <a:gd name="T19" fmla="*/ 1 h 335"/>
                <a:gd name="T20" fmla="*/ 0 w 302"/>
                <a:gd name="T21" fmla="*/ 1 h 335"/>
                <a:gd name="T22" fmla="*/ 0 w 302"/>
                <a:gd name="T23" fmla="*/ 1 h 335"/>
                <a:gd name="T24" fmla="*/ 0 w 302"/>
                <a:gd name="T25" fmla="*/ 1 h 335"/>
                <a:gd name="T26" fmla="*/ 0 w 302"/>
                <a:gd name="T27" fmla="*/ 1 h 335"/>
                <a:gd name="T28" fmla="*/ 0 w 302"/>
                <a:gd name="T29" fmla="*/ 1 h 335"/>
                <a:gd name="T30" fmla="*/ 0 w 302"/>
                <a:gd name="T31" fmla="*/ 1 h 335"/>
                <a:gd name="T32" fmla="*/ 0 w 302"/>
                <a:gd name="T33" fmla="*/ 0 h 335"/>
                <a:gd name="T34" fmla="*/ 0 w 302"/>
                <a:gd name="T35" fmla="*/ 0 h 335"/>
                <a:gd name="T36" fmla="*/ 0 w 302"/>
                <a:gd name="T37" fmla="*/ 1 h 335"/>
                <a:gd name="T38" fmla="*/ 0 w 302"/>
                <a:gd name="T39" fmla="*/ 1 h 335"/>
                <a:gd name="T40" fmla="*/ 0 w 302"/>
                <a:gd name="T41" fmla="*/ 1 h 335"/>
                <a:gd name="T42" fmla="*/ 0 w 302"/>
                <a:gd name="T43" fmla="*/ 1 h 335"/>
                <a:gd name="T44" fmla="*/ 0 w 302"/>
                <a:gd name="T45" fmla="*/ 1 h 335"/>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02"/>
                <a:gd name="T70" fmla="*/ 0 h 335"/>
                <a:gd name="T71" fmla="*/ 302 w 302"/>
                <a:gd name="T72" fmla="*/ 335 h 335"/>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02" h="335">
                  <a:moveTo>
                    <a:pt x="0" y="138"/>
                  </a:moveTo>
                  <a:lnTo>
                    <a:pt x="2" y="192"/>
                  </a:lnTo>
                  <a:lnTo>
                    <a:pt x="4" y="217"/>
                  </a:lnTo>
                  <a:lnTo>
                    <a:pt x="8" y="247"/>
                  </a:lnTo>
                  <a:lnTo>
                    <a:pt x="73" y="271"/>
                  </a:lnTo>
                  <a:lnTo>
                    <a:pt x="53" y="327"/>
                  </a:lnTo>
                  <a:lnTo>
                    <a:pt x="121" y="335"/>
                  </a:lnTo>
                  <a:lnTo>
                    <a:pt x="237" y="333"/>
                  </a:lnTo>
                  <a:lnTo>
                    <a:pt x="269" y="280"/>
                  </a:lnTo>
                  <a:lnTo>
                    <a:pt x="206" y="210"/>
                  </a:lnTo>
                  <a:lnTo>
                    <a:pt x="282" y="173"/>
                  </a:lnTo>
                  <a:lnTo>
                    <a:pt x="302" y="184"/>
                  </a:lnTo>
                  <a:lnTo>
                    <a:pt x="282" y="51"/>
                  </a:lnTo>
                  <a:lnTo>
                    <a:pt x="226" y="18"/>
                  </a:lnTo>
                  <a:lnTo>
                    <a:pt x="165" y="40"/>
                  </a:lnTo>
                  <a:lnTo>
                    <a:pt x="173" y="25"/>
                  </a:lnTo>
                  <a:lnTo>
                    <a:pt x="121" y="0"/>
                  </a:lnTo>
                  <a:lnTo>
                    <a:pt x="93" y="0"/>
                  </a:lnTo>
                  <a:lnTo>
                    <a:pt x="91" y="73"/>
                  </a:lnTo>
                  <a:lnTo>
                    <a:pt x="60" y="53"/>
                  </a:lnTo>
                  <a:lnTo>
                    <a:pt x="41" y="77"/>
                  </a:lnTo>
                  <a:lnTo>
                    <a:pt x="36" y="121"/>
                  </a:lnTo>
                  <a:lnTo>
                    <a:pt x="0" y="13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5" name="Freeform 73"/>
            <p:cNvSpPr>
              <a:spLocks noChangeAspect="1"/>
            </p:cNvSpPr>
            <p:nvPr/>
          </p:nvSpPr>
          <p:spPr bwMode="gray">
            <a:xfrm>
              <a:off x="5767800" y="1585710"/>
              <a:ext cx="362584" cy="358076"/>
            </a:xfrm>
            <a:custGeom>
              <a:avLst/>
              <a:gdLst>
                <a:gd name="T0" fmla="*/ 0 w 216"/>
                <a:gd name="T1" fmla="*/ 1 h 216"/>
                <a:gd name="T2" fmla="*/ 0 w 216"/>
                <a:gd name="T3" fmla="*/ 1 h 216"/>
                <a:gd name="T4" fmla="*/ 0 w 216"/>
                <a:gd name="T5" fmla="*/ 1 h 216"/>
                <a:gd name="T6" fmla="*/ 0 w 216"/>
                <a:gd name="T7" fmla="*/ 1 h 216"/>
                <a:gd name="T8" fmla="*/ 0 w 216"/>
                <a:gd name="T9" fmla="*/ 0 h 216"/>
                <a:gd name="T10" fmla="*/ 0 w 216"/>
                <a:gd name="T11" fmla="*/ 1 h 216"/>
                <a:gd name="T12" fmla="*/ 0 w 216"/>
                <a:gd name="T13" fmla="*/ 1 h 216"/>
                <a:gd name="T14" fmla="*/ 0 w 216"/>
                <a:gd name="T15" fmla="*/ 1 h 216"/>
                <a:gd name="T16" fmla="*/ 0 w 216"/>
                <a:gd name="T17" fmla="*/ 1 h 216"/>
                <a:gd name="T18" fmla="*/ 0 w 216"/>
                <a:gd name="T19" fmla="*/ 1 h 216"/>
                <a:gd name="T20" fmla="*/ 0 w 216"/>
                <a:gd name="T21" fmla="*/ 1 h 216"/>
                <a:gd name="T22" fmla="*/ 0 w 216"/>
                <a:gd name="T23" fmla="*/ 1 h 216"/>
                <a:gd name="T24" fmla="*/ 0 w 216"/>
                <a:gd name="T25" fmla="*/ 1 h 216"/>
                <a:gd name="T26" fmla="*/ 0 w 216"/>
                <a:gd name="T27" fmla="*/ 1 h 216"/>
                <a:gd name="T28" fmla="*/ 0 w 216"/>
                <a:gd name="T29" fmla="*/ 1 h 216"/>
                <a:gd name="T30" fmla="*/ 0 w 216"/>
                <a:gd name="T31" fmla="*/ 1 h 216"/>
                <a:gd name="T32" fmla="*/ 0 w 216"/>
                <a:gd name="T33" fmla="*/ 1 h 216"/>
                <a:gd name="T34" fmla="*/ 0 w 216"/>
                <a:gd name="T35" fmla="*/ 1 h 216"/>
                <a:gd name="T36" fmla="*/ 0 w 216"/>
                <a:gd name="T37" fmla="*/ 1 h 216"/>
                <a:gd name="T38" fmla="*/ 0 w 216"/>
                <a:gd name="T39" fmla="*/ 1 h 21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216"/>
                <a:gd name="T61" fmla="*/ 0 h 216"/>
                <a:gd name="T62" fmla="*/ 216 w 216"/>
                <a:gd name="T63" fmla="*/ 216 h 21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216" h="216">
                  <a:moveTo>
                    <a:pt x="0" y="87"/>
                  </a:moveTo>
                  <a:lnTo>
                    <a:pt x="29" y="38"/>
                  </a:lnTo>
                  <a:lnTo>
                    <a:pt x="98" y="19"/>
                  </a:lnTo>
                  <a:lnTo>
                    <a:pt x="183" y="21"/>
                  </a:lnTo>
                  <a:lnTo>
                    <a:pt x="216" y="0"/>
                  </a:lnTo>
                  <a:lnTo>
                    <a:pt x="205" y="45"/>
                  </a:lnTo>
                  <a:lnTo>
                    <a:pt x="146" y="35"/>
                  </a:lnTo>
                  <a:lnTo>
                    <a:pt x="116" y="73"/>
                  </a:lnTo>
                  <a:lnTo>
                    <a:pt x="85" y="52"/>
                  </a:lnTo>
                  <a:lnTo>
                    <a:pt x="107" y="110"/>
                  </a:lnTo>
                  <a:lnTo>
                    <a:pt x="79" y="121"/>
                  </a:lnTo>
                  <a:lnTo>
                    <a:pt x="133" y="145"/>
                  </a:lnTo>
                  <a:lnTo>
                    <a:pt x="133" y="169"/>
                  </a:lnTo>
                  <a:lnTo>
                    <a:pt x="89" y="175"/>
                  </a:lnTo>
                  <a:lnTo>
                    <a:pt x="104" y="216"/>
                  </a:lnTo>
                  <a:lnTo>
                    <a:pt x="51" y="203"/>
                  </a:lnTo>
                  <a:lnTo>
                    <a:pt x="35" y="164"/>
                  </a:lnTo>
                  <a:lnTo>
                    <a:pt x="105" y="148"/>
                  </a:lnTo>
                  <a:lnTo>
                    <a:pt x="35" y="142"/>
                  </a:lnTo>
                  <a:lnTo>
                    <a:pt x="0" y="8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6" name="Freeform 74"/>
            <p:cNvSpPr>
              <a:spLocks noChangeAspect="1"/>
            </p:cNvSpPr>
            <p:nvPr/>
          </p:nvSpPr>
          <p:spPr bwMode="gray">
            <a:xfrm>
              <a:off x="5967976" y="2003992"/>
              <a:ext cx="162408" cy="19012"/>
            </a:xfrm>
            <a:custGeom>
              <a:avLst/>
              <a:gdLst>
                <a:gd name="T0" fmla="*/ 0 w 101"/>
                <a:gd name="T1" fmla="*/ 0 h 14"/>
                <a:gd name="T2" fmla="*/ 0 w 101"/>
                <a:gd name="T3" fmla="*/ 0 h 14"/>
                <a:gd name="T4" fmla="*/ 0 w 101"/>
                <a:gd name="T5" fmla="*/ 0 h 14"/>
                <a:gd name="T6" fmla="*/ 0 w 101"/>
                <a:gd name="T7" fmla="*/ 0 h 14"/>
                <a:gd name="T8" fmla="*/ 0 w 101"/>
                <a:gd name="T9" fmla="*/ 0 h 14"/>
                <a:gd name="T10" fmla="*/ 0 60000 65536"/>
                <a:gd name="T11" fmla="*/ 0 60000 65536"/>
                <a:gd name="T12" fmla="*/ 0 60000 65536"/>
                <a:gd name="T13" fmla="*/ 0 60000 65536"/>
                <a:gd name="T14" fmla="*/ 0 60000 65536"/>
                <a:gd name="T15" fmla="*/ 0 w 101"/>
                <a:gd name="T16" fmla="*/ 0 h 14"/>
                <a:gd name="T17" fmla="*/ 101 w 101"/>
                <a:gd name="T18" fmla="*/ 14 h 14"/>
              </a:gdLst>
              <a:ahLst/>
              <a:cxnLst>
                <a:cxn ang="T10">
                  <a:pos x="T0" y="T1"/>
                </a:cxn>
                <a:cxn ang="T11">
                  <a:pos x="T2" y="T3"/>
                </a:cxn>
                <a:cxn ang="T12">
                  <a:pos x="T4" y="T5"/>
                </a:cxn>
                <a:cxn ang="T13">
                  <a:pos x="T6" y="T7"/>
                </a:cxn>
                <a:cxn ang="T14">
                  <a:pos x="T8" y="T9"/>
                </a:cxn>
              </a:cxnLst>
              <a:rect l="T15" t="T16" r="T17" b="T18"/>
              <a:pathLst>
                <a:path w="101" h="14">
                  <a:moveTo>
                    <a:pt x="0" y="14"/>
                  </a:moveTo>
                  <a:lnTo>
                    <a:pt x="8" y="0"/>
                  </a:lnTo>
                  <a:lnTo>
                    <a:pt x="101" y="14"/>
                  </a:lnTo>
                  <a:lnTo>
                    <a:pt x="33" y="14"/>
                  </a:lnTo>
                  <a:lnTo>
                    <a:pt x="0" y="1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7" name="Freeform 80"/>
            <p:cNvSpPr>
              <a:spLocks noChangeAspect="1"/>
            </p:cNvSpPr>
            <p:nvPr/>
          </p:nvSpPr>
          <p:spPr bwMode="gray">
            <a:xfrm>
              <a:off x="5541187" y="1104051"/>
              <a:ext cx="373915" cy="202804"/>
            </a:xfrm>
            <a:custGeom>
              <a:avLst/>
              <a:gdLst>
                <a:gd name="T0" fmla="*/ 0 w 232"/>
                <a:gd name="T1" fmla="*/ 1 h 121"/>
                <a:gd name="T2" fmla="*/ 0 w 232"/>
                <a:gd name="T3" fmla="*/ 1 h 121"/>
                <a:gd name="T4" fmla="*/ 0 w 232"/>
                <a:gd name="T5" fmla="*/ 1 h 121"/>
                <a:gd name="T6" fmla="*/ 0 w 232"/>
                <a:gd name="T7" fmla="*/ 0 h 121"/>
                <a:gd name="T8" fmla="*/ 0 w 232"/>
                <a:gd name="T9" fmla="*/ 1 h 121"/>
                <a:gd name="T10" fmla="*/ 0 w 232"/>
                <a:gd name="T11" fmla="*/ 1 h 121"/>
                <a:gd name="T12" fmla="*/ 0 w 232"/>
                <a:gd name="T13" fmla="*/ 1 h 121"/>
                <a:gd name="T14" fmla="*/ 0 w 232"/>
                <a:gd name="T15" fmla="*/ 1 h 121"/>
                <a:gd name="T16" fmla="*/ 0 w 232"/>
                <a:gd name="T17" fmla="*/ 1 h 12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232"/>
                <a:gd name="T28" fmla="*/ 0 h 121"/>
                <a:gd name="T29" fmla="*/ 232 w 232"/>
                <a:gd name="T30" fmla="*/ 121 h 121"/>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232" h="121">
                  <a:moveTo>
                    <a:pt x="0" y="71"/>
                  </a:moveTo>
                  <a:lnTo>
                    <a:pt x="35" y="20"/>
                  </a:lnTo>
                  <a:lnTo>
                    <a:pt x="82" y="35"/>
                  </a:lnTo>
                  <a:lnTo>
                    <a:pt x="162" y="0"/>
                  </a:lnTo>
                  <a:lnTo>
                    <a:pt x="209" y="8"/>
                  </a:lnTo>
                  <a:lnTo>
                    <a:pt x="232" y="26"/>
                  </a:lnTo>
                  <a:lnTo>
                    <a:pt x="143" y="107"/>
                  </a:lnTo>
                  <a:lnTo>
                    <a:pt x="67" y="121"/>
                  </a:lnTo>
                  <a:lnTo>
                    <a:pt x="0" y="7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8" name="Freeform 93"/>
            <p:cNvSpPr>
              <a:spLocks noChangeAspect="1"/>
            </p:cNvSpPr>
            <p:nvPr/>
          </p:nvSpPr>
          <p:spPr bwMode="gray">
            <a:xfrm>
              <a:off x="7135041" y="1715632"/>
              <a:ext cx="1087748" cy="934798"/>
            </a:xfrm>
            <a:custGeom>
              <a:avLst/>
              <a:gdLst>
                <a:gd name="T0" fmla="*/ 0 w 665"/>
                <a:gd name="T1" fmla="*/ 1 h 567"/>
                <a:gd name="T2" fmla="*/ 0 w 665"/>
                <a:gd name="T3" fmla="*/ 0 h 567"/>
                <a:gd name="T4" fmla="*/ 0 w 665"/>
                <a:gd name="T5" fmla="*/ 1 h 567"/>
                <a:gd name="T6" fmla="*/ 0 w 665"/>
                <a:gd name="T7" fmla="*/ 1 h 567"/>
                <a:gd name="T8" fmla="*/ 0 w 665"/>
                <a:gd name="T9" fmla="*/ 1 h 567"/>
                <a:gd name="T10" fmla="*/ 0 w 665"/>
                <a:gd name="T11" fmla="*/ 1 h 567"/>
                <a:gd name="T12" fmla="*/ 0 w 665"/>
                <a:gd name="T13" fmla="*/ 1 h 567"/>
                <a:gd name="T14" fmla="*/ 0 w 665"/>
                <a:gd name="T15" fmla="*/ 1 h 567"/>
                <a:gd name="T16" fmla="*/ 0 w 665"/>
                <a:gd name="T17" fmla="*/ 1 h 567"/>
                <a:gd name="T18" fmla="*/ 0 w 665"/>
                <a:gd name="T19" fmla="*/ 1 h 567"/>
                <a:gd name="T20" fmla="*/ 0 w 665"/>
                <a:gd name="T21" fmla="*/ 1 h 567"/>
                <a:gd name="T22" fmla="*/ 0 w 665"/>
                <a:gd name="T23" fmla="*/ 1 h 567"/>
                <a:gd name="T24" fmla="*/ 0 w 665"/>
                <a:gd name="T25" fmla="*/ 1 h 567"/>
                <a:gd name="T26" fmla="*/ 0 w 665"/>
                <a:gd name="T27" fmla="*/ 1 h 567"/>
                <a:gd name="T28" fmla="*/ 0 w 665"/>
                <a:gd name="T29" fmla="*/ 1 h 567"/>
                <a:gd name="T30" fmla="*/ 0 w 665"/>
                <a:gd name="T31" fmla="*/ 1 h 567"/>
                <a:gd name="T32" fmla="*/ 0 w 665"/>
                <a:gd name="T33" fmla="*/ 1 h 567"/>
                <a:gd name="T34" fmla="*/ 0 w 665"/>
                <a:gd name="T35" fmla="*/ 1 h 567"/>
                <a:gd name="T36" fmla="*/ 0 w 665"/>
                <a:gd name="T37" fmla="*/ 1 h 567"/>
                <a:gd name="T38" fmla="*/ 0 w 665"/>
                <a:gd name="T39" fmla="*/ 1 h 567"/>
                <a:gd name="T40" fmla="*/ 0 w 665"/>
                <a:gd name="T41" fmla="*/ 1 h 567"/>
                <a:gd name="T42" fmla="*/ 0 w 665"/>
                <a:gd name="T43" fmla="*/ 1 h 567"/>
                <a:gd name="T44" fmla="*/ 0 w 665"/>
                <a:gd name="T45" fmla="*/ 1 h 567"/>
                <a:gd name="T46" fmla="*/ 0 w 665"/>
                <a:gd name="T47" fmla="*/ 1 h 567"/>
                <a:gd name="T48" fmla="*/ 0 w 665"/>
                <a:gd name="T49" fmla="*/ 1 h 567"/>
                <a:gd name="T50" fmla="*/ 0 w 665"/>
                <a:gd name="T51" fmla="*/ 1 h 567"/>
                <a:gd name="T52" fmla="*/ 0 w 665"/>
                <a:gd name="T53" fmla="*/ 1 h 567"/>
                <a:gd name="T54" fmla="*/ 0 w 665"/>
                <a:gd name="T55" fmla="*/ 1 h 567"/>
                <a:gd name="T56" fmla="*/ 0 w 665"/>
                <a:gd name="T57" fmla="*/ 1 h 567"/>
                <a:gd name="T58" fmla="*/ 0 w 665"/>
                <a:gd name="T59" fmla="*/ 1 h 567"/>
                <a:gd name="T60" fmla="*/ 0 w 665"/>
                <a:gd name="T61" fmla="*/ 1 h 567"/>
                <a:gd name="T62" fmla="*/ 0 w 665"/>
                <a:gd name="T63" fmla="*/ 1 h 567"/>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65"/>
                <a:gd name="T97" fmla="*/ 0 h 567"/>
                <a:gd name="T98" fmla="*/ 665 w 665"/>
                <a:gd name="T99" fmla="*/ 567 h 567"/>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65" h="567">
                  <a:moveTo>
                    <a:pt x="0" y="18"/>
                  </a:moveTo>
                  <a:lnTo>
                    <a:pt x="18" y="0"/>
                  </a:lnTo>
                  <a:lnTo>
                    <a:pt x="69" y="43"/>
                  </a:lnTo>
                  <a:lnTo>
                    <a:pt x="131" y="9"/>
                  </a:lnTo>
                  <a:lnTo>
                    <a:pt x="137" y="42"/>
                  </a:lnTo>
                  <a:lnTo>
                    <a:pt x="166" y="53"/>
                  </a:lnTo>
                  <a:lnTo>
                    <a:pt x="173" y="91"/>
                  </a:lnTo>
                  <a:lnTo>
                    <a:pt x="265" y="130"/>
                  </a:lnTo>
                  <a:lnTo>
                    <a:pt x="349" y="119"/>
                  </a:lnTo>
                  <a:lnTo>
                    <a:pt x="342" y="97"/>
                  </a:lnTo>
                  <a:lnTo>
                    <a:pt x="450" y="60"/>
                  </a:lnTo>
                  <a:lnTo>
                    <a:pt x="591" y="125"/>
                  </a:lnTo>
                  <a:lnTo>
                    <a:pt x="596" y="160"/>
                  </a:lnTo>
                  <a:lnTo>
                    <a:pt x="572" y="226"/>
                  </a:lnTo>
                  <a:lnTo>
                    <a:pt x="575" y="317"/>
                  </a:lnTo>
                  <a:lnTo>
                    <a:pt x="612" y="345"/>
                  </a:lnTo>
                  <a:lnTo>
                    <a:pt x="583" y="391"/>
                  </a:lnTo>
                  <a:lnTo>
                    <a:pt x="665" y="494"/>
                  </a:lnTo>
                  <a:lnTo>
                    <a:pt x="611" y="567"/>
                  </a:lnTo>
                  <a:lnTo>
                    <a:pt x="462" y="543"/>
                  </a:lnTo>
                  <a:lnTo>
                    <a:pt x="428" y="495"/>
                  </a:lnTo>
                  <a:lnTo>
                    <a:pt x="327" y="511"/>
                  </a:lnTo>
                  <a:lnTo>
                    <a:pt x="252" y="467"/>
                  </a:lnTo>
                  <a:lnTo>
                    <a:pt x="202" y="380"/>
                  </a:lnTo>
                  <a:lnTo>
                    <a:pt x="164" y="366"/>
                  </a:lnTo>
                  <a:lnTo>
                    <a:pt x="155" y="384"/>
                  </a:lnTo>
                  <a:lnTo>
                    <a:pt x="108" y="296"/>
                  </a:lnTo>
                  <a:lnTo>
                    <a:pt x="44" y="243"/>
                  </a:lnTo>
                  <a:lnTo>
                    <a:pt x="74" y="160"/>
                  </a:lnTo>
                  <a:lnTo>
                    <a:pt x="47" y="150"/>
                  </a:lnTo>
                  <a:lnTo>
                    <a:pt x="22" y="105"/>
                  </a:lnTo>
                  <a:lnTo>
                    <a:pt x="0" y="1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9" name="Freeform 94"/>
            <p:cNvSpPr>
              <a:spLocks noChangeAspect="1"/>
            </p:cNvSpPr>
            <p:nvPr/>
          </p:nvSpPr>
          <p:spPr bwMode="gray">
            <a:xfrm>
              <a:off x="6825336" y="1886747"/>
              <a:ext cx="566536" cy="522853"/>
            </a:xfrm>
            <a:custGeom>
              <a:avLst/>
              <a:gdLst>
                <a:gd name="T0" fmla="*/ 0 w 345"/>
                <a:gd name="T1" fmla="*/ 1 h 315"/>
                <a:gd name="T2" fmla="*/ 0 w 345"/>
                <a:gd name="T3" fmla="*/ 1 h 315"/>
                <a:gd name="T4" fmla="*/ 0 w 345"/>
                <a:gd name="T5" fmla="*/ 1 h 315"/>
                <a:gd name="T6" fmla="*/ 0 w 345"/>
                <a:gd name="T7" fmla="*/ 1 h 315"/>
                <a:gd name="T8" fmla="*/ 0 w 345"/>
                <a:gd name="T9" fmla="*/ 1 h 315"/>
                <a:gd name="T10" fmla="*/ 0 w 345"/>
                <a:gd name="T11" fmla="*/ 1 h 315"/>
                <a:gd name="T12" fmla="*/ 0 w 345"/>
                <a:gd name="T13" fmla="*/ 1 h 315"/>
                <a:gd name="T14" fmla="*/ 0 w 345"/>
                <a:gd name="T15" fmla="*/ 1 h 315"/>
                <a:gd name="T16" fmla="*/ 0 w 345"/>
                <a:gd name="T17" fmla="*/ 1 h 315"/>
                <a:gd name="T18" fmla="*/ 0 w 345"/>
                <a:gd name="T19" fmla="*/ 1 h 315"/>
                <a:gd name="T20" fmla="*/ 0 w 345"/>
                <a:gd name="T21" fmla="*/ 1 h 315"/>
                <a:gd name="T22" fmla="*/ 0 w 345"/>
                <a:gd name="T23" fmla="*/ 1 h 315"/>
                <a:gd name="T24" fmla="*/ 0 w 345"/>
                <a:gd name="T25" fmla="*/ 0 h 315"/>
                <a:gd name="T26" fmla="*/ 0 w 345"/>
                <a:gd name="T27" fmla="*/ 1 h 315"/>
                <a:gd name="T28" fmla="*/ 0 w 345"/>
                <a:gd name="T29" fmla="*/ 1 h 315"/>
                <a:gd name="T30" fmla="*/ 0 w 345"/>
                <a:gd name="T31" fmla="*/ 1 h 315"/>
                <a:gd name="T32" fmla="*/ 0 w 345"/>
                <a:gd name="T33" fmla="*/ 1 h 315"/>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345"/>
                <a:gd name="T52" fmla="*/ 0 h 315"/>
                <a:gd name="T53" fmla="*/ 345 w 345"/>
                <a:gd name="T54" fmla="*/ 315 h 315"/>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345" h="315">
                  <a:moveTo>
                    <a:pt x="0" y="153"/>
                  </a:moveTo>
                  <a:lnTo>
                    <a:pt x="17" y="198"/>
                  </a:lnTo>
                  <a:lnTo>
                    <a:pt x="173" y="268"/>
                  </a:lnTo>
                  <a:lnTo>
                    <a:pt x="175" y="294"/>
                  </a:lnTo>
                  <a:lnTo>
                    <a:pt x="211" y="311"/>
                  </a:lnTo>
                  <a:lnTo>
                    <a:pt x="275" y="315"/>
                  </a:lnTo>
                  <a:lnTo>
                    <a:pt x="326" y="283"/>
                  </a:lnTo>
                  <a:lnTo>
                    <a:pt x="345" y="279"/>
                  </a:lnTo>
                  <a:lnTo>
                    <a:pt x="298" y="191"/>
                  </a:lnTo>
                  <a:lnTo>
                    <a:pt x="234" y="138"/>
                  </a:lnTo>
                  <a:lnTo>
                    <a:pt x="264" y="55"/>
                  </a:lnTo>
                  <a:lnTo>
                    <a:pt x="237" y="45"/>
                  </a:lnTo>
                  <a:lnTo>
                    <a:pt x="212" y="0"/>
                  </a:lnTo>
                  <a:lnTo>
                    <a:pt x="135" y="4"/>
                  </a:lnTo>
                  <a:lnTo>
                    <a:pt x="97" y="32"/>
                  </a:lnTo>
                  <a:lnTo>
                    <a:pt x="84" y="108"/>
                  </a:lnTo>
                  <a:lnTo>
                    <a:pt x="0" y="15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0" name="Freeform 95"/>
            <p:cNvSpPr>
              <a:spLocks noChangeAspect="1"/>
            </p:cNvSpPr>
            <p:nvPr/>
          </p:nvSpPr>
          <p:spPr bwMode="gray">
            <a:xfrm>
              <a:off x="5004866" y="1211791"/>
              <a:ext cx="672289" cy="633760"/>
            </a:xfrm>
            <a:custGeom>
              <a:avLst/>
              <a:gdLst>
                <a:gd name="T0" fmla="*/ 0 w 408"/>
                <a:gd name="T1" fmla="*/ 1 h 381"/>
                <a:gd name="T2" fmla="*/ 0 w 408"/>
                <a:gd name="T3" fmla="*/ 1 h 381"/>
                <a:gd name="T4" fmla="*/ 0 w 408"/>
                <a:gd name="T5" fmla="*/ 1 h 381"/>
                <a:gd name="T6" fmla="*/ 0 w 408"/>
                <a:gd name="T7" fmla="*/ 1 h 381"/>
                <a:gd name="T8" fmla="*/ 0 w 408"/>
                <a:gd name="T9" fmla="*/ 1 h 381"/>
                <a:gd name="T10" fmla="*/ 0 w 408"/>
                <a:gd name="T11" fmla="*/ 0 h 381"/>
                <a:gd name="T12" fmla="*/ 0 w 408"/>
                <a:gd name="T13" fmla="*/ 1 h 381"/>
                <a:gd name="T14" fmla="*/ 0 w 408"/>
                <a:gd name="T15" fmla="*/ 1 h 381"/>
                <a:gd name="T16" fmla="*/ 0 w 408"/>
                <a:gd name="T17" fmla="*/ 1 h 381"/>
                <a:gd name="T18" fmla="*/ 0 w 408"/>
                <a:gd name="T19" fmla="*/ 1 h 381"/>
                <a:gd name="T20" fmla="*/ 0 w 408"/>
                <a:gd name="T21" fmla="*/ 1 h 381"/>
                <a:gd name="T22" fmla="*/ 0 w 408"/>
                <a:gd name="T23" fmla="*/ 1 h 381"/>
                <a:gd name="T24" fmla="*/ 0 w 408"/>
                <a:gd name="T25" fmla="*/ 1 h 381"/>
                <a:gd name="T26" fmla="*/ 0 w 408"/>
                <a:gd name="T27" fmla="*/ 1 h 381"/>
                <a:gd name="T28" fmla="*/ 0 w 408"/>
                <a:gd name="T29" fmla="*/ 1 h 381"/>
                <a:gd name="T30" fmla="*/ 0 w 408"/>
                <a:gd name="T31" fmla="*/ 1 h 381"/>
                <a:gd name="T32" fmla="*/ 0 w 408"/>
                <a:gd name="T33" fmla="*/ 1 h 381"/>
                <a:gd name="T34" fmla="*/ 0 w 408"/>
                <a:gd name="T35" fmla="*/ 1 h 381"/>
                <a:gd name="T36" fmla="*/ 0 w 408"/>
                <a:gd name="T37" fmla="*/ 1 h 381"/>
                <a:gd name="T38" fmla="*/ 0 w 408"/>
                <a:gd name="T39" fmla="*/ 1 h 381"/>
                <a:gd name="T40" fmla="*/ 0 w 408"/>
                <a:gd name="T41" fmla="*/ 1 h 381"/>
                <a:gd name="T42" fmla="*/ 0 w 408"/>
                <a:gd name="T43" fmla="*/ 1 h 381"/>
                <a:gd name="T44" fmla="*/ 0 w 408"/>
                <a:gd name="T45" fmla="*/ 1 h 381"/>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08"/>
                <a:gd name="T70" fmla="*/ 0 h 381"/>
                <a:gd name="T71" fmla="*/ 408 w 408"/>
                <a:gd name="T72" fmla="*/ 381 h 381"/>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08" h="381">
                  <a:moveTo>
                    <a:pt x="0" y="95"/>
                  </a:moveTo>
                  <a:lnTo>
                    <a:pt x="11" y="51"/>
                  </a:lnTo>
                  <a:lnTo>
                    <a:pt x="59" y="30"/>
                  </a:lnTo>
                  <a:lnTo>
                    <a:pt x="81" y="50"/>
                  </a:lnTo>
                  <a:lnTo>
                    <a:pt x="130" y="10"/>
                  </a:lnTo>
                  <a:lnTo>
                    <a:pt x="184" y="0"/>
                  </a:lnTo>
                  <a:lnTo>
                    <a:pt x="242" y="27"/>
                  </a:lnTo>
                  <a:lnTo>
                    <a:pt x="242" y="68"/>
                  </a:lnTo>
                  <a:lnTo>
                    <a:pt x="195" y="76"/>
                  </a:lnTo>
                  <a:lnTo>
                    <a:pt x="200" y="127"/>
                  </a:lnTo>
                  <a:lnTo>
                    <a:pt x="277" y="213"/>
                  </a:lnTo>
                  <a:lnTo>
                    <a:pt x="326" y="219"/>
                  </a:lnTo>
                  <a:lnTo>
                    <a:pt x="321" y="237"/>
                  </a:lnTo>
                  <a:lnTo>
                    <a:pt x="408" y="293"/>
                  </a:lnTo>
                  <a:lnTo>
                    <a:pt x="348" y="285"/>
                  </a:lnTo>
                  <a:lnTo>
                    <a:pt x="361" y="339"/>
                  </a:lnTo>
                  <a:lnTo>
                    <a:pt x="326" y="381"/>
                  </a:lnTo>
                  <a:lnTo>
                    <a:pt x="310" y="294"/>
                  </a:lnTo>
                  <a:lnTo>
                    <a:pt x="157" y="199"/>
                  </a:lnTo>
                  <a:lnTo>
                    <a:pt x="121" y="136"/>
                  </a:lnTo>
                  <a:lnTo>
                    <a:pt x="72" y="115"/>
                  </a:lnTo>
                  <a:lnTo>
                    <a:pt x="28" y="142"/>
                  </a:lnTo>
                  <a:lnTo>
                    <a:pt x="0" y="95"/>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1" name="Freeform 96"/>
            <p:cNvSpPr>
              <a:spLocks noChangeAspect="1"/>
            </p:cNvSpPr>
            <p:nvPr/>
          </p:nvSpPr>
          <p:spPr bwMode="gray">
            <a:xfrm>
              <a:off x="5091734" y="1620568"/>
              <a:ext cx="86871" cy="152103"/>
            </a:xfrm>
            <a:custGeom>
              <a:avLst/>
              <a:gdLst>
                <a:gd name="T0" fmla="*/ 0 w 50"/>
                <a:gd name="T1" fmla="*/ 1 h 93"/>
                <a:gd name="T2" fmla="*/ 0 w 50"/>
                <a:gd name="T3" fmla="*/ 1 h 93"/>
                <a:gd name="T4" fmla="*/ 0 w 50"/>
                <a:gd name="T5" fmla="*/ 1 h 93"/>
                <a:gd name="T6" fmla="*/ 0 w 50"/>
                <a:gd name="T7" fmla="*/ 1 h 93"/>
                <a:gd name="T8" fmla="*/ 0 w 50"/>
                <a:gd name="T9" fmla="*/ 0 h 93"/>
                <a:gd name="T10" fmla="*/ 0 w 50"/>
                <a:gd name="T11" fmla="*/ 1 h 93"/>
                <a:gd name="T12" fmla="*/ 0 60000 65536"/>
                <a:gd name="T13" fmla="*/ 0 60000 65536"/>
                <a:gd name="T14" fmla="*/ 0 60000 65536"/>
                <a:gd name="T15" fmla="*/ 0 60000 65536"/>
                <a:gd name="T16" fmla="*/ 0 60000 65536"/>
                <a:gd name="T17" fmla="*/ 0 60000 65536"/>
                <a:gd name="T18" fmla="*/ 0 w 50"/>
                <a:gd name="T19" fmla="*/ 0 h 93"/>
                <a:gd name="T20" fmla="*/ 50 w 50"/>
                <a:gd name="T21" fmla="*/ 93 h 93"/>
              </a:gdLst>
              <a:ahLst/>
              <a:cxnLst>
                <a:cxn ang="T12">
                  <a:pos x="T0" y="T1"/>
                </a:cxn>
                <a:cxn ang="T13">
                  <a:pos x="T2" y="T3"/>
                </a:cxn>
                <a:cxn ang="T14">
                  <a:pos x="T4" y="T5"/>
                </a:cxn>
                <a:cxn ang="T15">
                  <a:pos x="T6" y="T7"/>
                </a:cxn>
                <a:cxn ang="T16">
                  <a:pos x="T8" y="T9"/>
                </a:cxn>
                <a:cxn ang="T17">
                  <a:pos x="T10" y="T11"/>
                </a:cxn>
              </a:cxnLst>
              <a:rect l="T18" t="T19" r="T20" b="T21"/>
              <a:pathLst>
                <a:path w="50" h="93">
                  <a:moveTo>
                    <a:pt x="0" y="14"/>
                  </a:moveTo>
                  <a:lnTo>
                    <a:pt x="9" y="85"/>
                  </a:lnTo>
                  <a:lnTo>
                    <a:pt x="29" y="93"/>
                  </a:lnTo>
                  <a:lnTo>
                    <a:pt x="50" y="37"/>
                  </a:lnTo>
                  <a:lnTo>
                    <a:pt x="31" y="0"/>
                  </a:lnTo>
                  <a:lnTo>
                    <a:pt x="0" y="1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2" name="Freeform 97"/>
            <p:cNvSpPr>
              <a:spLocks noChangeAspect="1"/>
            </p:cNvSpPr>
            <p:nvPr/>
          </p:nvSpPr>
          <p:spPr bwMode="gray">
            <a:xfrm>
              <a:off x="5337234" y="1820201"/>
              <a:ext cx="181292" cy="98235"/>
            </a:xfrm>
            <a:custGeom>
              <a:avLst/>
              <a:gdLst>
                <a:gd name="T0" fmla="*/ 0 w 108"/>
                <a:gd name="T1" fmla="*/ 1 h 61"/>
                <a:gd name="T2" fmla="*/ 0 w 108"/>
                <a:gd name="T3" fmla="*/ 1 h 61"/>
                <a:gd name="T4" fmla="*/ 0 w 108"/>
                <a:gd name="T5" fmla="*/ 0 h 61"/>
                <a:gd name="T6" fmla="*/ 0 w 108"/>
                <a:gd name="T7" fmla="*/ 1 h 61"/>
                <a:gd name="T8" fmla="*/ 0 60000 65536"/>
                <a:gd name="T9" fmla="*/ 0 60000 65536"/>
                <a:gd name="T10" fmla="*/ 0 60000 65536"/>
                <a:gd name="T11" fmla="*/ 0 60000 65536"/>
                <a:gd name="T12" fmla="*/ 0 w 108"/>
                <a:gd name="T13" fmla="*/ 0 h 61"/>
                <a:gd name="T14" fmla="*/ 108 w 108"/>
                <a:gd name="T15" fmla="*/ 61 h 61"/>
              </a:gdLst>
              <a:ahLst/>
              <a:cxnLst>
                <a:cxn ang="T8">
                  <a:pos x="T0" y="T1"/>
                </a:cxn>
                <a:cxn ang="T9">
                  <a:pos x="T2" y="T3"/>
                </a:cxn>
                <a:cxn ang="T10">
                  <a:pos x="T4" y="T5"/>
                </a:cxn>
                <a:cxn ang="T11">
                  <a:pos x="T6" y="T7"/>
                </a:cxn>
              </a:cxnLst>
              <a:rect l="T12" t="T13" r="T14" b="T15"/>
              <a:pathLst>
                <a:path w="108" h="61">
                  <a:moveTo>
                    <a:pt x="0" y="14"/>
                  </a:moveTo>
                  <a:lnTo>
                    <a:pt x="91" y="61"/>
                  </a:lnTo>
                  <a:lnTo>
                    <a:pt x="108" y="0"/>
                  </a:lnTo>
                  <a:lnTo>
                    <a:pt x="0" y="1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3" name="Freeform 105"/>
            <p:cNvSpPr>
              <a:spLocks noChangeAspect="1"/>
            </p:cNvSpPr>
            <p:nvPr/>
          </p:nvSpPr>
          <p:spPr bwMode="gray">
            <a:xfrm>
              <a:off x="4948212" y="989975"/>
              <a:ext cx="30215" cy="50701"/>
            </a:xfrm>
            <a:custGeom>
              <a:avLst/>
              <a:gdLst>
                <a:gd name="T0" fmla="*/ 0 w 17"/>
                <a:gd name="T1" fmla="*/ 1 h 30"/>
                <a:gd name="T2" fmla="*/ 0 w 17"/>
                <a:gd name="T3" fmla="*/ 0 h 30"/>
                <a:gd name="T4" fmla="*/ 0 w 17"/>
                <a:gd name="T5" fmla="*/ 1 h 30"/>
                <a:gd name="T6" fmla="*/ 0 w 17"/>
                <a:gd name="T7" fmla="*/ 1 h 30"/>
                <a:gd name="T8" fmla="*/ 0 60000 65536"/>
                <a:gd name="T9" fmla="*/ 0 60000 65536"/>
                <a:gd name="T10" fmla="*/ 0 60000 65536"/>
                <a:gd name="T11" fmla="*/ 0 60000 65536"/>
                <a:gd name="T12" fmla="*/ 0 w 17"/>
                <a:gd name="T13" fmla="*/ 0 h 30"/>
                <a:gd name="T14" fmla="*/ 17 w 17"/>
                <a:gd name="T15" fmla="*/ 30 h 30"/>
              </a:gdLst>
              <a:ahLst/>
              <a:cxnLst>
                <a:cxn ang="T8">
                  <a:pos x="T0" y="T1"/>
                </a:cxn>
                <a:cxn ang="T9">
                  <a:pos x="T2" y="T3"/>
                </a:cxn>
                <a:cxn ang="T10">
                  <a:pos x="T4" y="T5"/>
                </a:cxn>
                <a:cxn ang="T11">
                  <a:pos x="T6" y="T7"/>
                </a:cxn>
              </a:cxnLst>
              <a:rect l="T12" t="T13" r="T14" b="T15"/>
              <a:pathLst>
                <a:path w="17" h="30">
                  <a:moveTo>
                    <a:pt x="0" y="23"/>
                  </a:moveTo>
                  <a:lnTo>
                    <a:pt x="13" y="0"/>
                  </a:lnTo>
                  <a:lnTo>
                    <a:pt x="17" y="30"/>
                  </a:lnTo>
                  <a:lnTo>
                    <a:pt x="0" y="2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4" name="Freeform 110"/>
            <p:cNvSpPr>
              <a:spLocks noChangeAspect="1"/>
            </p:cNvSpPr>
            <p:nvPr/>
          </p:nvSpPr>
          <p:spPr bwMode="gray">
            <a:xfrm>
              <a:off x="7588270" y="2666274"/>
              <a:ext cx="434346" cy="494333"/>
            </a:xfrm>
            <a:custGeom>
              <a:avLst/>
              <a:gdLst>
                <a:gd name="T0" fmla="*/ 0 w 266"/>
                <a:gd name="T1" fmla="*/ 1 h 300"/>
                <a:gd name="T2" fmla="*/ 0 w 266"/>
                <a:gd name="T3" fmla="*/ 1 h 300"/>
                <a:gd name="T4" fmla="*/ 0 w 266"/>
                <a:gd name="T5" fmla="*/ 1 h 300"/>
                <a:gd name="T6" fmla="*/ 0 w 266"/>
                <a:gd name="T7" fmla="*/ 1 h 300"/>
                <a:gd name="T8" fmla="*/ 0 w 266"/>
                <a:gd name="T9" fmla="*/ 1 h 300"/>
                <a:gd name="T10" fmla="*/ 0 w 266"/>
                <a:gd name="T11" fmla="*/ 1 h 300"/>
                <a:gd name="T12" fmla="*/ 0 w 266"/>
                <a:gd name="T13" fmla="*/ 1 h 300"/>
                <a:gd name="T14" fmla="*/ 0 w 266"/>
                <a:gd name="T15" fmla="*/ 1 h 300"/>
                <a:gd name="T16" fmla="*/ 0 w 266"/>
                <a:gd name="T17" fmla="*/ 0 h 300"/>
                <a:gd name="T18" fmla="*/ 0 w 266"/>
                <a:gd name="T19" fmla="*/ 1 h 300"/>
                <a:gd name="T20" fmla="*/ 0 w 266"/>
                <a:gd name="T21" fmla="*/ 1 h 300"/>
                <a:gd name="T22" fmla="*/ 0 w 266"/>
                <a:gd name="T23" fmla="*/ 1 h 300"/>
                <a:gd name="T24" fmla="*/ 0 w 266"/>
                <a:gd name="T25" fmla="*/ 1 h 300"/>
                <a:gd name="T26" fmla="*/ 0 w 266"/>
                <a:gd name="T27" fmla="*/ 1 h 300"/>
                <a:gd name="T28" fmla="*/ 0 w 266"/>
                <a:gd name="T29" fmla="*/ 1 h 30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266"/>
                <a:gd name="T46" fmla="*/ 0 h 300"/>
                <a:gd name="T47" fmla="*/ 266 w 266"/>
                <a:gd name="T48" fmla="*/ 300 h 30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266" h="300">
                  <a:moveTo>
                    <a:pt x="0" y="213"/>
                  </a:moveTo>
                  <a:lnTo>
                    <a:pt x="36" y="300"/>
                  </a:lnTo>
                  <a:lnTo>
                    <a:pt x="99" y="286"/>
                  </a:lnTo>
                  <a:lnTo>
                    <a:pt x="199" y="212"/>
                  </a:lnTo>
                  <a:lnTo>
                    <a:pt x="197" y="176"/>
                  </a:lnTo>
                  <a:lnTo>
                    <a:pt x="262" y="110"/>
                  </a:lnTo>
                  <a:lnTo>
                    <a:pt x="266" y="88"/>
                  </a:lnTo>
                  <a:lnTo>
                    <a:pt x="230" y="50"/>
                  </a:lnTo>
                  <a:lnTo>
                    <a:pt x="148" y="0"/>
                  </a:lnTo>
                  <a:lnTo>
                    <a:pt x="128" y="1"/>
                  </a:lnTo>
                  <a:lnTo>
                    <a:pt x="139" y="28"/>
                  </a:lnTo>
                  <a:lnTo>
                    <a:pt x="110" y="80"/>
                  </a:lnTo>
                  <a:lnTo>
                    <a:pt x="128" y="105"/>
                  </a:lnTo>
                  <a:lnTo>
                    <a:pt x="102" y="177"/>
                  </a:lnTo>
                  <a:lnTo>
                    <a:pt x="0" y="21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5" name="Freeform 112"/>
            <p:cNvSpPr>
              <a:spLocks noChangeAspect="1"/>
            </p:cNvSpPr>
            <p:nvPr/>
          </p:nvSpPr>
          <p:spPr bwMode="gray">
            <a:xfrm>
              <a:off x="4831128" y="758654"/>
              <a:ext cx="196398" cy="183791"/>
            </a:xfrm>
            <a:custGeom>
              <a:avLst/>
              <a:gdLst>
                <a:gd name="T0" fmla="*/ 0 w 123"/>
                <a:gd name="T1" fmla="*/ 1 h 115"/>
                <a:gd name="T2" fmla="*/ 0 w 123"/>
                <a:gd name="T3" fmla="*/ 1 h 115"/>
                <a:gd name="T4" fmla="*/ 0 w 123"/>
                <a:gd name="T5" fmla="*/ 1 h 115"/>
                <a:gd name="T6" fmla="*/ 0 w 123"/>
                <a:gd name="T7" fmla="*/ 1 h 115"/>
                <a:gd name="T8" fmla="*/ 0 w 123"/>
                <a:gd name="T9" fmla="*/ 1 h 115"/>
                <a:gd name="T10" fmla="*/ 0 w 123"/>
                <a:gd name="T11" fmla="*/ 0 h 115"/>
                <a:gd name="T12" fmla="*/ 0 w 123"/>
                <a:gd name="T13" fmla="*/ 0 h 115"/>
                <a:gd name="T14" fmla="*/ 0 w 123"/>
                <a:gd name="T15" fmla="*/ 1 h 115"/>
                <a:gd name="T16" fmla="*/ 0 w 123"/>
                <a:gd name="T17" fmla="*/ 1 h 115"/>
                <a:gd name="T18" fmla="*/ 0 w 123"/>
                <a:gd name="T19" fmla="*/ 1 h 115"/>
                <a:gd name="T20" fmla="*/ 0 w 123"/>
                <a:gd name="T21" fmla="*/ 1 h 115"/>
                <a:gd name="T22" fmla="*/ 0 w 123"/>
                <a:gd name="T23" fmla="*/ 1 h 115"/>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23"/>
                <a:gd name="T37" fmla="*/ 0 h 115"/>
                <a:gd name="T38" fmla="*/ 123 w 123"/>
                <a:gd name="T39" fmla="*/ 115 h 115"/>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23" h="115">
                  <a:moveTo>
                    <a:pt x="0" y="86"/>
                  </a:moveTo>
                  <a:lnTo>
                    <a:pt x="47" y="72"/>
                  </a:lnTo>
                  <a:lnTo>
                    <a:pt x="22" y="58"/>
                  </a:lnTo>
                  <a:lnTo>
                    <a:pt x="46" y="18"/>
                  </a:lnTo>
                  <a:lnTo>
                    <a:pt x="64" y="44"/>
                  </a:lnTo>
                  <a:lnTo>
                    <a:pt x="67" y="0"/>
                  </a:lnTo>
                  <a:lnTo>
                    <a:pt x="123" y="0"/>
                  </a:lnTo>
                  <a:lnTo>
                    <a:pt x="118" y="44"/>
                  </a:lnTo>
                  <a:lnTo>
                    <a:pt x="82" y="61"/>
                  </a:lnTo>
                  <a:lnTo>
                    <a:pt x="84" y="115"/>
                  </a:lnTo>
                  <a:lnTo>
                    <a:pt x="50" y="82"/>
                  </a:lnTo>
                  <a:lnTo>
                    <a:pt x="0" y="8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6" name="Freeform 130"/>
            <p:cNvSpPr>
              <a:spLocks noChangeAspect="1"/>
            </p:cNvSpPr>
            <p:nvPr/>
          </p:nvSpPr>
          <p:spPr bwMode="gray">
            <a:xfrm>
              <a:off x="5427880" y="631902"/>
              <a:ext cx="570314" cy="434127"/>
            </a:xfrm>
            <a:custGeom>
              <a:avLst/>
              <a:gdLst>
                <a:gd name="T0" fmla="*/ 0 w 345"/>
                <a:gd name="T1" fmla="*/ 1 h 262"/>
                <a:gd name="T2" fmla="*/ 0 w 345"/>
                <a:gd name="T3" fmla="*/ 1 h 262"/>
                <a:gd name="T4" fmla="*/ 0 w 345"/>
                <a:gd name="T5" fmla="*/ 1 h 262"/>
                <a:gd name="T6" fmla="*/ 0 w 345"/>
                <a:gd name="T7" fmla="*/ 1 h 262"/>
                <a:gd name="T8" fmla="*/ 0 w 345"/>
                <a:gd name="T9" fmla="*/ 1 h 262"/>
                <a:gd name="T10" fmla="*/ 0 w 345"/>
                <a:gd name="T11" fmla="*/ 1 h 262"/>
                <a:gd name="T12" fmla="*/ 0 w 345"/>
                <a:gd name="T13" fmla="*/ 1 h 262"/>
                <a:gd name="T14" fmla="*/ 0 w 345"/>
                <a:gd name="T15" fmla="*/ 1 h 262"/>
                <a:gd name="T16" fmla="*/ 0 w 345"/>
                <a:gd name="T17" fmla="*/ 1 h 262"/>
                <a:gd name="T18" fmla="*/ 0 w 345"/>
                <a:gd name="T19" fmla="*/ 0 h 262"/>
                <a:gd name="T20" fmla="*/ 0 w 345"/>
                <a:gd name="T21" fmla="*/ 1 h 262"/>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345"/>
                <a:gd name="T34" fmla="*/ 0 h 262"/>
                <a:gd name="T35" fmla="*/ 345 w 345"/>
                <a:gd name="T36" fmla="*/ 262 h 262"/>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345" h="262">
                  <a:moveTo>
                    <a:pt x="0" y="48"/>
                  </a:moveTo>
                  <a:lnTo>
                    <a:pt x="20" y="185"/>
                  </a:lnTo>
                  <a:lnTo>
                    <a:pt x="201" y="253"/>
                  </a:lnTo>
                  <a:lnTo>
                    <a:pt x="289" y="262"/>
                  </a:lnTo>
                  <a:lnTo>
                    <a:pt x="345" y="193"/>
                  </a:lnTo>
                  <a:lnTo>
                    <a:pt x="317" y="115"/>
                  </a:lnTo>
                  <a:lnTo>
                    <a:pt x="339" y="94"/>
                  </a:lnTo>
                  <a:lnTo>
                    <a:pt x="324" y="34"/>
                  </a:lnTo>
                  <a:lnTo>
                    <a:pt x="192" y="15"/>
                  </a:lnTo>
                  <a:lnTo>
                    <a:pt x="107" y="0"/>
                  </a:lnTo>
                  <a:lnTo>
                    <a:pt x="0" y="48"/>
                  </a:lnTo>
                  <a:close/>
                </a:path>
              </a:pathLst>
            </a:custGeom>
            <a:solidFill>
              <a:schemeClr val="accent1"/>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7" name="Freeform 131"/>
            <p:cNvSpPr>
              <a:spLocks noChangeAspect="1"/>
            </p:cNvSpPr>
            <p:nvPr/>
          </p:nvSpPr>
          <p:spPr bwMode="gray">
            <a:xfrm>
              <a:off x="4098409" y="1585710"/>
              <a:ext cx="181292" cy="316880"/>
            </a:xfrm>
            <a:custGeom>
              <a:avLst/>
              <a:gdLst>
                <a:gd name="T0" fmla="*/ 0 w 109"/>
                <a:gd name="T1" fmla="*/ 1 h 192"/>
                <a:gd name="T2" fmla="*/ 0 w 109"/>
                <a:gd name="T3" fmla="*/ 0 h 192"/>
                <a:gd name="T4" fmla="*/ 0 w 109"/>
                <a:gd name="T5" fmla="*/ 1 h 192"/>
                <a:gd name="T6" fmla="*/ 0 w 109"/>
                <a:gd name="T7" fmla="*/ 1 h 192"/>
                <a:gd name="T8" fmla="*/ 0 w 109"/>
                <a:gd name="T9" fmla="*/ 1 h 192"/>
                <a:gd name="T10" fmla="*/ 0 w 109"/>
                <a:gd name="T11" fmla="*/ 1 h 192"/>
                <a:gd name="T12" fmla="*/ 0 w 109"/>
                <a:gd name="T13" fmla="*/ 1 h 192"/>
                <a:gd name="T14" fmla="*/ 0 w 109"/>
                <a:gd name="T15" fmla="*/ 1 h 192"/>
                <a:gd name="T16" fmla="*/ 0 60000 65536"/>
                <a:gd name="T17" fmla="*/ 0 60000 65536"/>
                <a:gd name="T18" fmla="*/ 0 60000 65536"/>
                <a:gd name="T19" fmla="*/ 0 60000 65536"/>
                <a:gd name="T20" fmla="*/ 0 60000 65536"/>
                <a:gd name="T21" fmla="*/ 0 60000 65536"/>
                <a:gd name="T22" fmla="*/ 0 60000 65536"/>
                <a:gd name="T23" fmla="*/ 0 60000 65536"/>
                <a:gd name="T24" fmla="*/ 0 w 109"/>
                <a:gd name="T25" fmla="*/ 0 h 192"/>
                <a:gd name="T26" fmla="*/ 109 w 109"/>
                <a:gd name="T27" fmla="*/ 192 h 19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9" h="192">
                  <a:moveTo>
                    <a:pt x="0" y="125"/>
                  </a:moveTo>
                  <a:lnTo>
                    <a:pt x="19" y="0"/>
                  </a:lnTo>
                  <a:lnTo>
                    <a:pt x="109" y="8"/>
                  </a:lnTo>
                  <a:lnTo>
                    <a:pt x="69" y="88"/>
                  </a:lnTo>
                  <a:lnTo>
                    <a:pt x="69" y="187"/>
                  </a:lnTo>
                  <a:lnTo>
                    <a:pt x="16" y="192"/>
                  </a:lnTo>
                  <a:lnTo>
                    <a:pt x="23" y="132"/>
                  </a:lnTo>
                  <a:lnTo>
                    <a:pt x="0" y="125"/>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8" name="Freeform 132"/>
            <p:cNvSpPr>
              <a:spLocks noChangeAspect="1"/>
            </p:cNvSpPr>
            <p:nvPr/>
          </p:nvSpPr>
          <p:spPr bwMode="gray">
            <a:xfrm>
              <a:off x="5767800" y="1129402"/>
              <a:ext cx="547653" cy="320051"/>
            </a:xfrm>
            <a:custGeom>
              <a:avLst/>
              <a:gdLst>
                <a:gd name="T0" fmla="*/ 0 w 329"/>
                <a:gd name="T1" fmla="*/ 1 h 193"/>
                <a:gd name="T2" fmla="*/ 0 w 329"/>
                <a:gd name="T3" fmla="*/ 1 h 193"/>
                <a:gd name="T4" fmla="*/ 0 w 329"/>
                <a:gd name="T5" fmla="*/ 1 h 193"/>
                <a:gd name="T6" fmla="*/ 0 w 329"/>
                <a:gd name="T7" fmla="*/ 1 h 193"/>
                <a:gd name="T8" fmla="*/ 0 w 329"/>
                <a:gd name="T9" fmla="*/ 1 h 193"/>
                <a:gd name="T10" fmla="*/ 0 w 329"/>
                <a:gd name="T11" fmla="*/ 1 h 193"/>
                <a:gd name="T12" fmla="*/ 0 w 329"/>
                <a:gd name="T13" fmla="*/ 0 h 193"/>
                <a:gd name="T14" fmla="*/ 0 w 329"/>
                <a:gd name="T15" fmla="*/ 1 h 193"/>
                <a:gd name="T16" fmla="*/ 0 w 329"/>
                <a:gd name="T17" fmla="*/ 1 h 19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29"/>
                <a:gd name="T28" fmla="*/ 0 h 193"/>
                <a:gd name="T29" fmla="*/ 329 w 329"/>
                <a:gd name="T30" fmla="*/ 193 h 19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29" h="193">
                  <a:moveTo>
                    <a:pt x="0" y="94"/>
                  </a:moveTo>
                  <a:lnTo>
                    <a:pt x="89" y="174"/>
                  </a:lnTo>
                  <a:lnTo>
                    <a:pt x="293" y="193"/>
                  </a:lnTo>
                  <a:lnTo>
                    <a:pt x="329" y="126"/>
                  </a:lnTo>
                  <a:lnTo>
                    <a:pt x="277" y="122"/>
                  </a:lnTo>
                  <a:lnTo>
                    <a:pt x="272" y="63"/>
                  </a:lnTo>
                  <a:lnTo>
                    <a:pt x="226" y="0"/>
                  </a:lnTo>
                  <a:lnTo>
                    <a:pt x="89" y="13"/>
                  </a:lnTo>
                  <a:lnTo>
                    <a:pt x="0" y="9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29" name="Freeform 133"/>
            <p:cNvSpPr>
              <a:spLocks noChangeAspect="1"/>
            </p:cNvSpPr>
            <p:nvPr/>
          </p:nvSpPr>
          <p:spPr bwMode="gray">
            <a:xfrm>
              <a:off x="6606274" y="2213132"/>
              <a:ext cx="1185949" cy="1001343"/>
            </a:xfrm>
            <a:custGeom>
              <a:avLst/>
              <a:gdLst>
                <a:gd name="T0" fmla="*/ 0 w 731"/>
                <a:gd name="T1" fmla="*/ 1 h 607"/>
                <a:gd name="T2" fmla="*/ 0 w 731"/>
                <a:gd name="T3" fmla="*/ 1 h 607"/>
                <a:gd name="T4" fmla="*/ 0 w 731"/>
                <a:gd name="T5" fmla="*/ 1 h 607"/>
                <a:gd name="T6" fmla="*/ 0 w 731"/>
                <a:gd name="T7" fmla="*/ 1 h 607"/>
                <a:gd name="T8" fmla="*/ 0 w 731"/>
                <a:gd name="T9" fmla="*/ 1 h 607"/>
                <a:gd name="T10" fmla="*/ 0 w 731"/>
                <a:gd name="T11" fmla="*/ 1 h 607"/>
                <a:gd name="T12" fmla="*/ 0 w 731"/>
                <a:gd name="T13" fmla="*/ 0 h 607"/>
                <a:gd name="T14" fmla="*/ 0 w 731"/>
                <a:gd name="T15" fmla="*/ 1 h 607"/>
                <a:gd name="T16" fmla="*/ 0 w 731"/>
                <a:gd name="T17" fmla="*/ 1 h 607"/>
                <a:gd name="T18" fmla="*/ 0 w 731"/>
                <a:gd name="T19" fmla="*/ 1 h 607"/>
                <a:gd name="T20" fmla="*/ 0 w 731"/>
                <a:gd name="T21" fmla="*/ 1 h 607"/>
                <a:gd name="T22" fmla="*/ 0 w 731"/>
                <a:gd name="T23" fmla="*/ 1 h 607"/>
                <a:gd name="T24" fmla="*/ 0 w 731"/>
                <a:gd name="T25" fmla="*/ 1 h 607"/>
                <a:gd name="T26" fmla="*/ 0 w 731"/>
                <a:gd name="T27" fmla="*/ 1 h 607"/>
                <a:gd name="T28" fmla="*/ 0 w 731"/>
                <a:gd name="T29" fmla="*/ 1 h 607"/>
                <a:gd name="T30" fmla="*/ 0 w 731"/>
                <a:gd name="T31" fmla="*/ 1 h 607"/>
                <a:gd name="T32" fmla="*/ 0 w 731"/>
                <a:gd name="T33" fmla="*/ 1 h 607"/>
                <a:gd name="T34" fmla="*/ 0 w 731"/>
                <a:gd name="T35" fmla="*/ 1 h 607"/>
                <a:gd name="T36" fmla="*/ 0 w 731"/>
                <a:gd name="T37" fmla="*/ 1 h 607"/>
                <a:gd name="T38" fmla="*/ 0 w 731"/>
                <a:gd name="T39" fmla="*/ 1 h 607"/>
                <a:gd name="T40" fmla="*/ 0 w 731"/>
                <a:gd name="T41" fmla="*/ 1 h 607"/>
                <a:gd name="T42" fmla="*/ 0 w 731"/>
                <a:gd name="T43" fmla="*/ 1 h 607"/>
                <a:gd name="T44" fmla="*/ 0 w 731"/>
                <a:gd name="T45" fmla="*/ 1 h 607"/>
                <a:gd name="T46" fmla="*/ 0 w 731"/>
                <a:gd name="T47" fmla="*/ 1 h 607"/>
                <a:gd name="T48" fmla="*/ 0 w 731"/>
                <a:gd name="T49" fmla="*/ 1 h 607"/>
                <a:gd name="T50" fmla="*/ 0 w 731"/>
                <a:gd name="T51" fmla="*/ 1 h 607"/>
                <a:gd name="T52" fmla="*/ 0 w 731"/>
                <a:gd name="T53" fmla="*/ 1 h 607"/>
                <a:gd name="T54" fmla="*/ 0 w 731"/>
                <a:gd name="T55" fmla="*/ 1 h 607"/>
                <a:gd name="T56" fmla="*/ 0 w 731"/>
                <a:gd name="T57" fmla="*/ 1 h 607"/>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731"/>
                <a:gd name="T88" fmla="*/ 0 h 607"/>
                <a:gd name="T89" fmla="*/ 731 w 731"/>
                <a:gd name="T90" fmla="*/ 607 h 607"/>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731" h="607">
                  <a:moveTo>
                    <a:pt x="0" y="158"/>
                  </a:moveTo>
                  <a:lnTo>
                    <a:pt x="10" y="106"/>
                  </a:lnTo>
                  <a:lnTo>
                    <a:pt x="49" y="117"/>
                  </a:lnTo>
                  <a:lnTo>
                    <a:pt x="96" y="85"/>
                  </a:lnTo>
                  <a:lnTo>
                    <a:pt x="115" y="61"/>
                  </a:lnTo>
                  <a:lnTo>
                    <a:pt x="77" y="26"/>
                  </a:lnTo>
                  <a:lnTo>
                    <a:pt x="156" y="0"/>
                  </a:lnTo>
                  <a:lnTo>
                    <a:pt x="312" y="70"/>
                  </a:lnTo>
                  <a:lnTo>
                    <a:pt x="314" y="96"/>
                  </a:lnTo>
                  <a:lnTo>
                    <a:pt x="350" y="113"/>
                  </a:lnTo>
                  <a:lnTo>
                    <a:pt x="383" y="130"/>
                  </a:lnTo>
                  <a:lnTo>
                    <a:pt x="414" y="117"/>
                  </a:lnTo>
                  <a:lnTo>
                    <a:pt x="476" y="137"/>
                  </a:lnTo>
                  <a:lnTo>
                    <a:pt x="561" y="276"/>
                  </a:lnTo>
                  <a:lnTo>
                    <a:pt x="570" y="285"/>
                  </a:lnTo>
                  <a:lnTo>
                    <a:pt x="603" y="340"/>
                  </a:lnTo>
                  <a:lnTo>
                    <a:pt x="713" y="353"/>
                  </a:lnTo>
                  <a:lnTo>
                    <a:pt x="731" y="378"/>
                  </a:lnTo>
                  <a:lnTo>
                    <a:pt x="705" y="450"/>
                  </a:lnTo>
                  <a:lnTo>
                    <a:pt x="603" y="486"/>
                  </a:lnTo>
                  <a:lnTo>
                    <a:pt x="492" y="510"/>
                  </a:lnTo>
                  <a:lnTo>
                    <a:pt x="403" y="607"/>
                  </a:lnTo>
                  <a:lnTo>
                    <a:pt x="403" y="570"/>
                  </a:lnTo>
                  <a:lnTo>
                    <a:pt x="340" y="546"/>
                  </a:lnTo>
                  <a:lnTo>
                    <a:pt x="278" y="579"/>
                  </a:lnTo>
                  <a:lnTo>
                    <a:pt x="214" y="469"/>
                  </a:lnTo>
                  <a:lnTo>
                    <a:pt x="163" y="426"/>
                  </a:lnTo>
                  <a:lnTo>
                    <a:pt x="130" y="311"/>
                  </a:lnTo>
                  <a:lnTo>
                    <a:pt x="0" y="158"/>
                  </a:lnTo>
                  <a:close/>
                </a:path>
              </a:pathLst>
            </a:custGeom>
            <a:solidFill>
              <a:schemeClr val="accent3"/>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0" name="Freeform 147"/>
            <p:cNvSpPr>
              <a:spLocks noChangeAspect="1"/>
            </p:cNvSpPr>
            <p:nvPr/>
          </p:nvSpPr>
          <p:spPr bwMode="gray">
            <a:xfrm>
              <a:off x="4105964" y="1458958"/>
              <a:ext cx="706284" cy="507007"/>
            </a:xfrm>
            <a:custGeom>
              <a:avLst/>
              <a:gdLst>
                <a:gd name="T0" fmla="*/ 0 w 426"/>
                <a:gd name="T1" fmla="*/ 1 h 307"/>
                <a:gd name="T2" fmla="*/ 0 w 426"/>
                <a:gd name="T3" fmla="*/ 1 h 307"/>
                <a:gd name="T4" fmla="*/ 0 w 426"/>
                <a:gd name="T5" fmla="*/ 1 h 307"/>
                <a:gd name="T6" fmla="*/ 0 w 426"/>
                <a:gd name="T7" fmla="*/ 1 h 307"/>
                <a:gd name="T8" fmla="*/ 0 w 426"/>
                <a:gd name="T9" fmla="*/ 1 h 307"/>
                <a:gd name="T10" fmla="*/ 0 w 426"/>
                <a:gd name="T11" fmla="*/ 1 h 307"/>
                <a:gd name="T12" fmla="*/ 0 w 426"/>
                <a:gd name="T13" fmla="*/ 1 h 307"/>
                <a:gd name="T14" fmla="*/ 0 w 426"/>
                <a:gd name="T15" fmla="*/ 1 h 307"/>
                <a:gd name="T16" fmla="*/ 0 w 426"/>
                <a:gd name="T17" fmla="*/ 1 h 307"/>
                <a:gd name="T18" fmla="*/ 0 w 426"/>
                <a:gd name="T19" fmla="*/ 1 h 307"/>
                <a:gd name="T20" fmla="*/ 0 w 426"/>
                <a:gd name="T21" fmla="*/ 1 h 307"/>
                <a:gd name="T22" fmla="*/ 0 w 426"/>
                <a:gd name="T23" fmla="*/ 1 h 307"/>
                <a:gd name="T24" fmla="*/ 0 w 426"/>
                <a:gd name="T25" fmla="*/ 1 h 307"/>
                <a:gd name="T26" fmla="*/ 0 w 426"/>
                <a:gd name="T27" fmla="*/ 1 h 307"/>
                <a:gd name="T28" fmla="*/ 0 w 426"/>
                <a:gd name="T29" fmla="*/ 1 h 307"/>
                <a:gd name="T30" fmla="*/ 0 w 426"/>
                <a:gd name="T31" fmla="*/ 0 h 307"/>
                <a:gd name="T32" fmla="*/ 0 w 426"/>
                <a:gd name="T33" fmla="*/ 1 h 307"/>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426"/>
                <a:gd name="T52" fmla="*/ 0 h 307"/>
                <a:gd name="T53" fmla="*/ 426 w 426"/>
                <a:gd name="T54" fmla="*/ 307 h 307"/>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426" h="307">
                  <a:moveTo>
                    <a:pt x="0" y="26"/>
                  </a:moveTo>
                  <a:lnTo>
                    <a:pt x="14" y="76"/>
                  </a:lnTo>
                  <a:lnTo>
                    <a:pt x="104" y="84"/>
                  </a:lnTo>
                  <a:lnTo>
                    <a:pt x="64" y="164"/>
                  </a:lnTo>
                  <a:lnTo>
                    <a:pt x="64" y="263"/>
                  </a:lnTo>
                  <a:lnTo>
                    <a:pt x="128" y="307"/>
                  </a:lnTo>
                  <a:lnTo>
                    <a:pt x="253" y="279"/>
                  </a:lnTo>
                  <a:lnTo>
                    <a:pt x="322" y="204"/>
                  </a:lnTo>
                  <a:lnTo>
                    <a:pt x="308" y="174"/>
                  </a:lnTo>
                  <a:lnTo>
                    <a:pt x="346" y="120"/>
                  </a:lnTo>
                  <a:lnTo>
                    <a:pt x="425" y="77"/>
                  </a:lnTo>
                  <a:lnTo>
                    <a:pt x="426" y="53"/>
                  </a:lnTo>
                  <a:lnTo>
                    <a:pt x="375" y="46"/>
                  </a:lnTo>
                  <a:lnTo>
                    <a:pt x="364" y="43"/>
                  </a:lnTo>
                  <a:lnTo>
                    <a:pt x="255" y="11"/>
                  </a:lnTo>
                  <a:lnTo>
                    <a:pt x="36" y="0"/>
                  </a:lnTo>
                  <a:lnTo>
                    <a:pt x="0" y="2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1" name="Freeform 153"/>
            <p:cNvSpPr>
              <a:spLocks noChangeAspect="1"/>
            </p:cNvSpPr>
            <p:nvPr/>
          </p:nvSpPr>
          <p:spPr bwMode="gray">
            <a:xfrm>
              <a:off x="4959544" y="1170598"/>
              <a:ext cx="256829" cy="126752"/>
            </a:xfrm>
            <a:custGeom>
              <a:avLst/>
              <a:gdLst>
                <a:gd name="T0" fmla="*/ 0 w 153"/>
                <a:gd name="T1" fmla="*/ 1 h 76"/>
                <a:gd name="T2" fmla="*/ 0 w 153"/>
                <a:gd name="T3" fmla="*/ 1 h 76"/>
                <a:gd name="T4" fmla="*/ 0 w 153"/>
                <a:gd name="T5" fmla="*/ 1 h 76"/>
                <a:gd name="T6" fmla="*/ 0 w 153"/>
                <a:gd name="T7" fmla="*/ 1 h 76"/>
                <a:gd name="T8" fmla="*/ 0 w 153"/>
                <a:gd name="T9" fmla="*/ 1 h 76"/>
                <a:gd name="T10" fmla="*/ 0 w 153"/>
                <a:gd name="T11" fmla="*/ 1 h 76"/>
                <a:gd name="T12" fmla="*/ 0 w 153"/>
                <a:gd name="T13" fmla="*/ 1 h 76"/>
                <a:gd name="T14" fmla="*/ 0 w 153"/>
                <a:gd name="T15" fmla="*/ 1 h 76"/>
                <a:gd name="T16" fmla="*/ 0 w 153"/>
                <a:gd name="T17" fmla="*/ 0 h 76"/>
                <a:gd name="T18" fmla="*/ 0 w 153"/>
                <a:gd name="T19" fmla="*/ 1 h 76"/>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153"/>
                <a:gd name="T31" fmla="*/ 0 h 76"/>
                <a:gd name="T32" fmla="*/ 153 w 153"/>
                <a:gd name="T33" fmla="*/ 76 h 76"/>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153" h="76">
                  <a:moveTo>
                    <a:pt x="0" y="52"/>
                  </a:moveTo>
                  <a:lnTo>
                    <a:pt x="34" y="76"/>
                  </a:lnTo>
                  <a:lnTo>
                    <a:pt x="82" y="55"/>
                  </a:lnTo>
                  <a:lnTo>
                    <a:pt x="104" y="75"/>
                  </a:lnTo>
                  <a:lnTo>
                    <a:pt x="153" y="35"/>
                  </a:lnTo>
                  <a:lnTo>
                    <a:pt x="124" y="31"/>
                  </a:lnTo>
                  <a:lnTo>
                    <a:pt x="122" y="13"/>
                  </a:lnTo>
                  <a:lnTo>
                    <a:pt x="119" y="8"/>
                  </a:lnTo>
                  <a:lnTo>
                    <a:pt x="51" y="0"/>
                  </a:lnTo>
                  <a:lnTo>
                    <a:pt x="0" y="5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2" name="Freeform 154"/>
            <p:cNvSpPr>
              <a:spLocks noChangeAspect="1"/>
            </p:cNvSpPr>
            <p:nvPr/>
          </p:nvSpPr>
          <p:spPr bwMode="gray">
            <a:xfrm>
              <a:off x="6640264" y="1893085"/>
              <a:ext cx="404131" cy="310542"/>
            </a:xfrm>
            <a:custGeom>
              <a:avLst/>
              <a:gdLst>
                <a:gd name="T0" fmla="*/ 0 w 247"/>
                <a:gd name="T1" fmla="*/ 1 h 189"/>
                <a:gd name="T2" fmla="*/ 0 w 247"/>
                <a:gd name="T3" fmla="*/ 1 h 189"/>
                <a:gd name="T4" fmla="*/ 0 w 247"/>
                <a:gd name="T5" fmla="*/ 1 h 189"/>
                <a:gd name="T6" fmla="*/ 0 w 247"/>
                <a:gd name="T7" fmla="*/ 1 h 189"/>
                <a:gd name="T8" fmla="*/ 0 w 247"/>
                <a:gd name="T9" fmla="*/ 1 h 189"/>
                <a:gd name="T10" fmla="*/ 0 w 247"/>
                <a:gd name="T11" fmla="*/ 1 h 189"/>
                <a:gd name="T12" fmla="*/ 0 w 247"/>
                <a:gd name="T13" fmla="*/ 0 h 189"/>
                <a:gd name="T14" fmla="*/ 0 w 247"/>
                <a:gd name="T15" fmla="*/ 1 h 189"/>
                <a:gd name="T16" fmla="*/ 0 w 247"/>
                <a:gd name="T17" fmla="*/ 1 h 189"/>
                <a:gd name="T18" fmla="*/ 0 w 247"/>
                <a:gd name="T19" fmla="*/ 1 h 189"/>
                <a:gd name="T20" fmla="*/ 0 w 247"/>
                <a:gd name="T21" fmla="*/ 1 h 189"/>
                <a:gd name="T22" fmla="*/ 0 w 247"/>
                <a:gd name="T23" fmla="*/ 1 h 18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47"/>
                <a:gd name="T37" fmla="*/ 0 h 189"/>
                <a:gd name="T38" fmla="*/ 247 w 247"/>
                <a:gd name="T39" fmla="*/ 189 h 18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47" h="189">
                  <a:moveTo>
                    <a:pt x="0" y="175"/>
                  </a:moveTo>
                  <a:lnTo>
                    <a:pt x="5" y="155"/>
                  </a:lnTo>
                  <a:lnTo>
                    <a:pt x="41" y="115"/>
                  </a:lnTo>
                  <a:lnTo>
                    <a:pt x="20" y="97"/>
                  </a:lnTo>
                  <a:lnTo>
                    <a:pt x="19" y="48"/>
                  </a:lnTo>
                  <a:lnTo>
                    <a:pt x="41" y="10"/>
                  </a:lnTo>
                  <a:lnTo>
                    <a:pt x="247" y="0"/>
                  </a:lnTo>
                  <a:lnTo>
                    <a:pt x="209" y="28"/>
                  </a:lnTo>
                  <a:lnTo>
                    <a:pt x="196" y="104"/>
                  </a:lnTo>
                  <a:lnTo>
                    <a:pt x="112" y="149"/>
                  </a:lnTo>
                  <a:lnTo>
                    <a:pt x="37" y="189"/>
                  </a:lnTo>
                  <a:lnTo>
                    <a:pt x="0" y="175"/>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3" name="Freeform 157"/>
            <p:cNvSpPr>
              <a:spLocks noChangeAspect="1"/>
            </p:cNvSpPr>
            <p:nvPr/>
          </p:nvSpPr>
          <p:spPr bwMode="gray">
            <a:xfrm>
              <a:off x="7527840" y="2593389"/>
              <a:ext cx="298376" cy="202804"/>
            </a:xfrm>
            <a:custGeom>
              <a:avLst/>
              <a:gdLst>
                <a:gd name="T0" fmla="*/ 0 w 181"/>
                <a:gd name="T1" fmla="*/ 1 h 124"/>
                <a:gd name="T2" fmla="*/ 0 w 181"/>
                <a:gd name="T3" fmla="*/ 1 h 124"/>
                <a:gd name="T4" fmla="*/ 0 w 181"/>
                <a:gd name="T5" fmla="*/ 1 h 124"/>
                <a:gd name="T6" fmla="*/ 0 w 181"/>
                <a:gd name="T7" fmla="*/ 1 h 124"/>
                <a:gd name="T8" fmla="*/ 0 w 181"/>
                <a:gd name="T9" fmla="*/ 0 h 124"/>
                <a:gd name="T10" fmla="*/ 0 w 181"/>
                <a:gd name="T11" fmla="*/ 1 h 124"/>
                <a:gd name="T12" fmla="*/ 0 w 181"/>
                <a:gd name="T13" fmla="*/ 1 h 124"/>
                <a:gd name="T14" fmla="*/ 0 w 181"/>
                <a:gd name="T15" fmla="*/ 1 h 124"/>
                <a:gd name="T16" fmla="*/ 0 w 181"/>
                <a:gd name="T17" fmla="*/ 1 h 124"/>
                <a:gd name="T18" fmla="*/ 0 w 181"/>
                <a:gd name="T19" fmla="*/ 1 h 124"/>
                <a:gd name="T20" fmla="*/ 0 w 181"/>
                <a:gd name="T21" fmla="*/ 1 h 124"/>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1"/>
                <a:gd name="T34" fmla="*/ 0 h 124"/>
                <a:gd name="T35" fmla="*/ 181 w 181"/>
                <a:gd name="T36" fmla="*/ 124 h 124"/>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1" h="124">
                  <a:moveTo>
                    <a:pt x="0" y="56"/>
                  </a:moveTo>
                  <a:lnTo>
                    <a:pt x="10" y="54"/>
                  </a:lnTo>
                  <a:lnTo>
                    <a:pt x="25" y="73"/>
                  </a:lnTo>
                  <a:lnTo>
                    <a:pt x="102" y="72"/>
                  </a:lnTo>
                  <a:lnTo>
                    <a:pt x="172" y="0"/>
                  </a:lnTo>
                  <a:lnTo>
                    <a:pt x="181" y="44"/>
                  </a:lnTo>
                  <a:lnTo>
                    <a:pt x="161" y="45"/>
                  </a:lnTo>
                  <a:lnTo>
                    <a:pt x="172" y="72"/>
                  </a:lnTo>
                  <a:lnTo>
                    <a:pt x="143" y="124"/>
                  </a:lnTo>
                  <a:lnTo>
                    <a:pt x="33" y="111"/>
                  </a:lnTo>
                  <a:lnTo>
                    <a:pt x="0" y="5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4" name="Freeform 158"/>
            <p:cNvSpPr>
              <a:spLocks noChangeAspect="1"/>
            </p:cNvSpPr>
            <p:nvPr/>
          </p:nvSpPr>
          <p:spPr bwMode="gray">
            <a:xfrm>
              <a:off x="5042635" y="1902590"/>
              <a:ext cx="230393" cy="430958"/>
            </a:xfrm>
            <a:custGeom>
              <a:avLst/>
              <a:gdLst>
                <a:gd name="T0" fmla="*/ 0 w 137"/>
                <a:gd name="T1" fmla="*/ 1 h 261"/>
                <a:gd name="T2" fmla="*/ 0 w 137"/>
                <a:gd name="T3" fmla="*/ 1 h 261"/>
                <a:gd name="T4" fmla="*/ 0 w 137"/>
                <a:gd name="T5" fmla="*/ 1 h 261"/>
                <a:gd name="T6" fmla="*/ 0 w 137"/>
                <a:gd name="T7" fmla="*/ 0 h 261"/>
                <a:gd name="T8" fmla="*/ 0 w 137"/>
                <a:gd name="T9" fmla="*/ 1 h 261"/>
                <a:gd name="T10" fmla="*/ 0 w 137"/>
                <a:gd name="T11" fmla="*/ 1 h 261"/>
                <a:gd name="T12" fmla="*/ 0 w 137"/>
                <a:gd name="T13" fmla="*/ 1 h 261"/>
                <a:gd name="T14" fmla="*/ 0 w 137"/>
                <a:gd name="T15" fmla="*/ 1 h 261"/>
                <a:gd name="T16" fmla="*/ 0 w 137"/>
                <a:gd name="T17" fmla="*/ 1 h 261"/>
                <a:gd name="T18" fmla="*/ 0 w 137"/>
                <a:gd name="T19" fmla="*/ 1 h 261"/>
                <a:gd name="T20" fmla="*/ 0 w 137"/>
                <a:gd name="T21" fmla="*/ 1 h 261"/>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37"/>
                <a:gd name="T34" fmla="*/ 0 h 261"/>
                <a:gd name="T35" fmla="*/ 137 w 137"/>
                <a:gd name="T36" fmla="*/ 261 h 261"/>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37" h="261">
                  <a:moveTo>
                    <a:pt x="0" y="122"/>
                  </a:moveTo>
                  <a:lnTo>
                    <a:pt x="30" y="98"/>
                  </a:lnTo>
                  <a:lnTo>
                    <a:pt x="45" y="3"/>
                  </a:lnTo>
                  <a:lnTo>
                    <a:pt x="128" y="0"/>
                  </a:lnTo>
                  <a:lnTo>
                    <a:pt x="107" y="32"/>
                  </a:lnTo>
                  <a:lnTo>
                    <a:pt x="132" y="72"/>
                  </a:lnTo>
                  <a:lnTo>
                    <a:pt x="83" y="122"/>
                  </a:lnTo>
                  <a:lnTo>
                    <a:pt x="137" y="153"/>
                  </a:lnTo>
                  <a:lnTo>
                    <a:pt x="68" y="261"/>
                  </a:lnTo>
                  <a:lnTo>
                    <a:pt x="58" y="192"/>
                  </a:lnTo>
                  <a:lnTo>
                    <a:pt x="0" y="12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5" name="Freeform 159"/>
            <p:cNvSpPr>
              <a:spLocks noChangeAspect="1"/>
            </p:cNvSpPr>
            <p:nvPr/>
          </p:nvSpPr>
          <p:spPr bwMode="gray">
            <a:xfrm>
              <a:off x="6115277" y="1576205"/>
              <a:ext cx="154854" cy="123583"/>
            </a:xfrm>
            <a:custGeom>
              <a:avLst/>
              <a:gdLst>
                <a:gd name="T0" fmla="*/ 0 w 97"/>
                <a:gd name="T1" fmla="*/ 1 h 73"/>
                <a:gd name="T2" fmla="*/ 0 w 97"/>
                <a:gd name="T3" fmla="*/ 1 h 73"/>
                <a:gd name="T4" fmla="*/ 0 w 97"/>
                <a:gd name="T5" fmla="*/ 0 h 73"/>
                <a:gd name="T6" fmla="*/ 0 w 97"/>
                <a:gd name="T7" fmla="*/ 1 h 73"/>
                <a:gd name="T8" fmla="*/ 0 w 97"/>
                <a:gd name="T9" fmla="*/ 1 h 73"/>
                <a:gd name="T10" fmla="*/ 0 w 97"/>
                <a:gd name="T11" fmla="*/ 1 h 73"/>
                <a:gd name="T12" fmla="*/ 0 w 97"/>
                <a:gd name="T13" fmla="*/ 1 h 73"/>
                <a:gd name="T14" fmla="*/ 0 w 97"/>
                <a:gd name="T15" fmla="*/ 1 h 73"/>
                <a:gd name="T16" fmla="*/ 0 60000 65536"/>
                <a:gd name="T17" fmla="*/ 0 60000 65536"/>
                <a:gd name="T18" fmla="*/ 0 60000 65536"/>
                <a:gd name="T19" fmla="*/ 0 60000 65536"/>
                <a:gd name="T20" fmla="*/ 0 60000 65536"/>
                <a:gd name="T21" fmla="*/ 0 60000 65536"/>
                <a:gd name="T22" fmla="*/ 0 60000 65536"/>
                <a:gd name="T23" fmla="*/ 0 60000 65536"/>
                <a:gd name="T24" fmla="*/ 0 w 97"/>
                <a:gd name="T25" fmla="*/ 0 h 73"/>
                <a:gd name="T26" fmla="*/ 97 w 97"/>
                <a:gd name="T27" fmla="*/ 73 h 73"/>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97" h="73">
                  <a:moveTo>
                    <a:pt x="0" y="49"/>
                  </a:moveTo>
                  <a:lnTo>
                    <a:pt x="11" y="4"/>
                  </a:lnTo>
                  <a:lnTo>
                    <a:pt x="66" y="0"/>
                  </a:lnTo>
                  <a:lnTo>
                    <a:pt x="97" y="37"/>
                  </a:lnTo>
                  <a:lnTo>
                    <a:pt x="53" y="38"/>
                  </a:lnTo>
                  <a:lnTo>
                    <a:pt x="4" y="73"/>
                  </a:lnTo>
                  <a:lnTo>
                    <a:pt x="26" y="51"/>
                  </a:lnTo>
                  <a:lnTo>
                    <a:pt x="0" y="49"/>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6" name="Freeform 160"/>
            <p:cNvSpPr>
              <a:spLocks noChangeAspect="1"/>
            </p:cNvSpPr>
            <p:nvPr/>
          </p:nvSpPr>
          <p:spPr bwMode="gray">
            <a:xfrm>
              <a:off x="6130384" y="1566698"/>
              <a:ext cx="1046204" cy="402438"/>
            </a:xfrm>
            <a:custGeom>
              <a:avLst/>
              <a:gdLst>
                <a:gd name="T0" fmla="*/ 0 w 638"/>
                <a:gd name="T1" fmla="*/ 1 h 247"/>
                <a:gd name="T2" fmla="*/ 0 w 638"/>
                <a:gd name="T3" fmla="*/ 1 h 247"/>
                <a:gd name="T4" fmla="*/ 0 w 638"/>
                <a:gd name="T5" fmla="*/ 1 h 247"/>
                <a:gd name="T6" fmla="*/ 0 w 638"/>
                <a:gd name="T7" fmla="*/ 1 h 247"/>
                <a:gd name="T8" fmla="*/ 0 w 638"/>
                <a:gd name="T9" fmla="*/ 1 h 247"/>
                <a:gd name="T10" fmla="*/ 0 w 638"/>
                <a:gd name="T11" fmla="*/ 1 h 247"/>
                <a:gd name="T12" fmla="*/ 0 w 638"/>
                <a:gd name="T13" fmla="*/ 1 h 247"/>
                <a:gd name="T14" fmla="*/ 0 w 638"/>
                <a:gd name="T15" fmla="*/ 1 h 247"/>
                <a:gd name="T16" fmla="*/ 0 w 638"/>
                <a:gd name="T17" fmla="*/ 1 h 247"/>
                <a:gd name="T18" fmla="*/ 0 w 638"/>
                <a:gd name="T19" fmla="*/ 1 h 247"/>
                <a:gd name="T20" fmla="*/ 0 w 638"/>
                <a:gd name="T21" fmla="*/ 1 h 247"/>
                <a:gd name="T22" fmla="*/ 0 w 638"/>
                <a:gd name="T23" fmla="*/ 1 h 247"/>
                <a:gd name="T24" fmla="*/ 0 w 638"/>
                <a:gd name="T25" fmla="*/ 1 h 247"/>
                <a:gd name="T26" fmla="*/ 0 w 638"/>
                <a:gd name="T27" fmla="*/ 1 h 247"/>
                <a:gd name="T28" fmla="*/ 0 w 638"/>
                <a:gd name="T29" fmla="*/ 1 h 247"/>
                <a:gd name="T30" fmla="*/ 0 w 638"/>
                <a:gd name="T31" fmla="*/ 1 h 247"/>
                <a:gd name="T32" fmla="*/ 0 w 638"/>
                <a:gd name="T33" fmla="*/ 1 h 247"/>
                <a:gd name="T34" fmla="*/ 0 w 638"/>
                <a:gd name="T35" fmla="*/ 1 h 247"/>
                <a:gd name="T36" fmla="*/ 0 w 638"/>
                <a:gd name="T37" fmla="*/ 1 h 247"/>
                <a:gd name="T38" fmla="*/ 0 w 638"/>
                <a:gd name="T39" fmla="*/ 1 h 247"/>
                <a:gd name="T40" fmla="*/ 0 w 638"/>
                <a:gd name="T41" fmla="*/ 1 h 247"/>
                <a:gd name="T42" fmla="*/ 0 w 638"/>
                <a:gd name="T43" fmla="*/ 0 h 247"/>
                <a:gd name="T44" fmla="*/ 0 w 638"/>
                <a:gd name="T45" fmla="*/ 1 h 247"/>
                <a:gd name="T46" fmla="*/ 0 w 638"/>
                <a:gd name="T47" fmla="*/ 1 h 247"/>
                <a:gd name="T48" fmla="*/ 0 w 638"/>
                <a:gd name="T49" fmla="*/ 1 h 247"/>
                <a:gd name="T50" fmla="*/ 0 w 638"/>
                <a:gd name="T51" fmla="*/ 1 h 247"/>
                <a:gd name="T52" fmla="*/ 0 w 638"/>
                <a:gd name="T53" fmla="*/ 1 h 247"/>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w 638"/>
                <a:gd name="T82" fmla="*/ 0 h 247"/>
                <a:gd name="T83" fmla="*/ 638 w 638"/>
                <a:gd name="T84" fmla="*/ 247 h 247"/>
              </a:gdLst>
              <a:ahLst/>
              <a:cxnLst>
                <a:cxn ang="T54">
                  <a:pos x="T0" y="T1"/>
                </a:cxn>
                <a:cxn ang="T55">
                  <a:pos x="T2" y="T3"/>
                </a:cxn>
                <a:cxn ang="T56">
                  <a:pos x="T4" y="T5"/>
                </a:cxn>
                <a:cxn ang="T57">
                  <a:pos x="T6" y="T7"/>
                </a:cxn>
                <a:cxn ang="T58">
                  <a:pos x="T8" y="T9"/>
                </a:cxn>
                <a:cxn ang="T59">
                  <a:pos x="T10" y="T11"/>
                </a:cxn>
                <a:cxn ang="T60">
                  <a:pos x="T12" y="T13"/>
                </a:cxn>
                <a:cxn ang="T61">
                  <a:pos x="T14" y="T15"/>
                </a:cxn>
                <a:cxn ang="T62">
                  <a:pos x="T16" y="T17"/>
                </a:cxn>
                <a:cxn ang="T63">
                  <a:pos x="T18" y="T19"/>
                </a:cxn>
                <a:cxn ang="T64">
                  <a:pos x="T20" y="T21"/>
                </a:cxn>
                <a:cxn ang="T65">
                  <a:pos x="T22" y="T23"/>
                </a:cxn>
                <a:cxn ang="T66">
                  <a:pos x="T24" y="T25"/>
                </a:cxn>
                <a:cxn ang="T67">
                  <a:pos x="T26" y="T27"/>
                </a:cxn>
                <a:cxn ang="T68">
                  <a:pos x="T28" y="T29"/>
                </a:cxn>
                <a:cxn ang="T69">
                  <a:pos x="T30" y="T31"/>
                </a:cxn>
                <a:cxn ang="T70">
                  <a:pos x="T32" y="T33"/>
                </a:cxn>
                <a:cxn ang="T71">
                  <a:pos x="T34" y="T35"/>
                </a:cxn>
                <a:cxn ang="T72">
                  <a:pos x="T36" y="T37"/>
                </a:cxn>
                <a:cxn ang="T73">
                  <a:pos x="T38" y="T39"/>
                </a:cxn>
                <a:cxn ang="T74">
                  <a:pos x="T40" y="T41"/>
                </a:cxn>
                <a:cxn ang="T75">
                  <a:pos x="T42" y="T43"/>
                </a:cxn>
                <a:cxn ang="T76">
                  <a:pos x="T44" y="T45"/>
                </a:cxn>
                <a:cxn ang="T77">
                  <a:pos x="T46" y="T47"/>
                </a:cxn>
                <a:cxn ang="T78">
                  <a:pos x="T48" y="T49"/>
                </a:cxn>
                <a:cxn ang="T79">
                  <a:pos x="T50" y="T51"/>
                </a:cxn>
                <a:cxn ang="T80">
                  <a:pos x="T52" y="T53"/>
                </a:cxn>
              </a:cxnLst>
              <a:rect l="T81" t="T82" r="T83" b="T84"/>
              <a:pathLst>
                <a:path w="638" h="247">
                  <a:moveTo>
                    <a:pt x="0" y="83"/>
                  </a:moveTo>
                  <a:lnTo>
                    <a:pt x="27" y="148"/>
                  </a:lnTo>
                  <a:lnTo>
                    <a:pt x="1" y="154"/>
                  </a:lnTo>
                  <a:lnTo>
                    <a:pt x="27" y="165"/>
                  </a:lnTo>
                  <a:lnTo>
                    <a:pt x="37" y="204"/>
                  </a:lnTo>
                  <a:lnTo>
                    <a:pt x="73" y="200"/>
                  </a:lnTo>
                  <a:lnTo>
                    <a:pt x="37" y="217"/>
                  </a:lnTo>
                  <a:lnTo>
                    <a:pt x="78" y="210"/>
                  </a:lnTo>
                  <a:lnTo>
                    <a:pt x="122" y="236"/>
                  </a:lnTo>
                  <a:lnTo>
                    <a:pt x="163" y="209"/>
                  </a:lnTo>
                  <a:lnTo>
                    <a:pt x="226" y="244"/>
                  </a:lnTo>
                  <a:lnTo>
                    <a:pt x="336" y="209"/>
                  </a:lnTo>
                  <a:lnTo>
                    <a:pt x="333" y="247"/>
                  </a:lnTo>
                  <a:lnTo>
                    <a:pt x="355" y="209"/>
                  </a:lnTo>
                  <a:lnTo>
                    <a:pt x="561" y="199"/>
                  </a:lnTo>
                  <a:lnTo>
                    <a:pt x="638" y="195"/>
                  </a:lnTo>
                  <a:lnTo>
                    <a:pt x="616" y="108"/>
                  </a:lnTo>
                  <a:lnTo>
                    <a:pt x="634" y="90"/>
                  </a:lnTo>
                  <a:lnTo>
                    <a:pt x="567" y="17"/>
                  </a:lnTo>
                  <a:lnTo>
                    <a:pt x="525" y="17"/>
                  </a:lnTo>
                  <a:lnTo>
                    <a:pt x="408" y="47"/>
                  </a:lnTo>
                  <a:lnTo>
                    <a:pt x="307" y="0"/>
                  </a:lnTo>
                  <a:lnTo>
                    <a:pt x="245" y="1"/>
                  </a:lnTo>
                  <a:lnTo>
                    <a:pt x="164" y="45"/>
                  </a:lnTo>
                  <a:lnTo>
                    <a:pt x="100" y="33"/>
                  </a:lnTo>
                  <a:lnTo>
                    <a:pt x="120" y="56"/>
                  </a:lnTo>
                  <a:lnTo>
                    <a:pt x="0" y="8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7" name="Freeform 161"/>
            <p:cNvSpPr>
              <a:spLocks noChangeAspect="1"/>
            </p:cNvSpPr>
            <p:nvPr/>
          </p:nvSpPr>
          <p:spPr bwMode="gray">
            <a:xfrm>
              <a:off x="4056862" y="609718"/>
              <a:ext cx="222839" cy="272517"/>
            </a:xfrm>
            <a:custGeom>
              <a:avLst/>
              <a:gdLst>
                <a:gd name="T0" fmla="*/ 0 w 141"/>
                <a:gd name="T1" fmla="*/ 1 h 165"/>
                <a:gd name="T2" fmla="*/ 0 w 141"/>
                <a:gd name="T3" fmla="*/ 1 h 165"/>
                <a:gd name="T4" fmla="*/ 0 w 141"/>
                <a:gd name="T5" fmla="*/ 1 h 165"/>
                <a:gd name="T6" fmla="*/ 0 w 141"/>
                <a:gd name="T7" fmla="*/ 1 h 165"/>
                <a:gd name="T8" fmla="*/ 0 w 141"/>
                <a:gd name="T9" fmla="*/ 1 h 165"/>
                <a:gd name="T10" fmla="*/ 0 w 141"/>
                <a:gd name="T11" fmla="*/ 1 h 165"/>
                <a:gd name="T12" fmla="*/ 0 w 141"/>
                <a:gd name="T13" fmla="*/ 1 h 165"/>
                <a:gd name="T14" fmla="*/ 0 w 141"/>
                <a:gd name="T15" fmla="*/ 1 h 165"/>
                <a:gd name="T16" fmla="*/ 0 w 141"/>
                <a:gd name="T17" fmla="*/ 1 h 165"/>
                <a:gd name="T18" fmla="*/ 0 w 141"/>
                <a:gd name="T19" fmla="*/ 0 h 165"/>
                <a:gd name="T20" fmla="*/ 0 w 141"/>
                <a:gd name="T21" fmla="*/ 1 h 165"/>
                <a:gd name="T22" fmla="*/ 0 w 141"/>
                <a:gd name="T23" fmla="*/ 1 h 165"/>
                <a:gd name="T24" fmla="*/ 0 w 141"/>
                <a:gd name="T25" fmla="*/ 1 h 165"/>
                <a:gd name="T26" fmla="*/ 0 w 141"/>
                <a:gd name="T27" fmla="*/ 1 h 165"/>
                <a:gd name="T28" fmla="*/ 0 w 141"/>
                <a:gd name="T29" fmla="*/ 1 h 165"/>
                <a:gd name="T30" fmla="*/ 0 w 141"/>
                <a:gd name="T31" fmla="*/ 1 h 165"/>
                <a:gd name="T32" fmla="*/ 0 w 141"/>
                <a:gd name="T33" fmla="*/ 1 h 165"/>
                <a:gd name="T34" fmla="*/ 0 w 141"/>
                <a:gd name="T35" fmla="*/ 1 h 165"/>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41"/>
                <a:gd name="T55" fmla="*/ 0 h 165"/>
                <a:gd name="T56" fmla="*/ 141 w 141"/>
                <a:gd name="T57" fmla="*/ 165 h 165"/>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41" h="165">
                  <a:moveTo>
                    <a:pt x="0" y="137"/>
                  </a:moveTo>
                  <a:lnTo>
                    <a:pt x="18" y="152"/>
                  </a:lnTo>
                  <a:lnTo>
                    <a:pt x="4" y="165"/>
                  </a:lnTo>
                  <a:lnTo>
                    <a:pt x="131" y="140"/>
                  </a:lnTo>
                  <a:lnTo>
                    <a:pt x="141" y="53"/>
                  </a:lnTo>
                  <a:lnTo>
                    <a:pt x="123" y="33"/>
                  </a:lnTo>
                  <a:lnTo>
                    <a:pt x="87" y="43"/>
                  </a:lnTo>
                  <a:lnTo>
                    <a:pt x="73" y="31"/>
                  </a:lnTo>
                  <a:lnTo>
                    <a:pt x="89" y="10"/>
                  </a:lnTo>
                  <a:lnTo>
                    <a:pt x="73" y="0"/>
                  </a:lnTo>
                  <a:lnTo>
                    <a:pt x="57" y="42"/>
                  </a:lnTo>
                  <a:lnTo>
                    <a:pt x="4" y="53"/>
                  </a:lnTo>
                  <a:lnTo>
                    <a:pt x="21" y="64"/>
                  </a:lnTo>
                  <a:lnTo>
                    <a:pt x="11" y="86"/>
                  </a:lnTo>
                  <a:lnTo>
                    <a:pt x="45" y="92"/>
                  </a:lnTo>
                  <a:lnTo>
                    <a:pt x="13" y="124"/>
                  </a:lnTo>
                  <a:lnTo>
                    <a:pt x="51" y="117"/>
                  </a:lnTo>
                  <a:lnTo>
                    <a:pt x="0" y="13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8" name="Freeform 162"/>
            <p:cNvSpPr>
              <a:spLocks noChangeAspect="1"/>
            </p:cNvSpPr>
            <p:nvPr/>
          </p:nvSpPr>
          <p:spPr bwMode="gray">
            <a:xfrm>
              <a:off x="4166394" y="584368"/>
              <a:ext cx="154854" cy="114076"/>
            </a:xfrm>
            <a:custGeom>
              <a:avLst/>
              <a:gdLst>
                <a:gd name="T0" fmla="*/ 0 w 90"/>
                <a:gd name="T1" fmla="*/ 1 h 64"/>
                <a:gd name="T2" fmla="*/ 0 w 90"/>
                <a:gd name="T3" fmla="*/ 1 h 64"/>
                <a:gd name="T4" fmla="*/ 0 w 90"/>
                <a:gd name="T5" fmla="*/ 1 h 64"/>
                <a:gd name="T6" fmla="*/ 0 w 90"/>
                <a:gd name="T7" fmla="*/ 1 h 64"/>
                <a:gd name="T8" fmla="*/ 0 w 90"/>
                <a:gd name="T9" fmla="*/ 1 h 64"/>
                <a:gd name="T10" fmla="*/ 0 w 90"/>
                <a:gd name="T11" fmla="*/ 1 h 64"/>
                <a:gd name="T12" fmla="*/ 0 w 90"/>
                <a:gd name="T13" fmla="*/ 0 h 64"/>
                <a:gd name="T14" fmla="*/ 0 w 90"/>
                <a:gd name="T15" fmla="*/ 1 h 64"/>
                <a:gd name="T16" fmla="*/ 0 w 90"/>
                <a:gd name="T17" fmla="*/ 1 h 6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90"/>
                <a:gd name="T28" fmla="*/ 0 h 64"/>
                <a:gd name="T29" fmla="*/ 90 w 90"/>
                <a:gd name="T30" fmla="*/ 64 h 6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90" h="64">
                  <a:moveTo>
                    <a:pt x="0" y="42"/>
                  </a:moveTo>
                  <a:lnTo>
                    <a:pt x="14" y="54"/>
                  </a:lnTo>
                  <a:lnTo>
                    <a:pt x="50" y="44"/>
                  </a:lnTo>
                  <a:lnTo>
                    <a:pt x="68" y="64"/>
                  </a:lnTo>
                  <a:lnTo>
                    <a:pt x="90" y="42"/>
                  </a:lnTo>
                  <a:lnTo>
                    <a:pt x="69" y="10"/>
                  </a:lnTo>
                  <a:lnTo>
                    <a:pt x="26" y="0"/>
                  </a:lnTo>
                  <a:lnTo>
                    <a:pt x="16" y="21"/>
                  </a:lnTo>
                  <a:lnTo>
                    <a:pt x="0" y="4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39" name="Freeform 164"/>
            <p:cNvSpPr>
              <a:spLocks noChangeAspect="1"/>
            </p:cNvSpPr>
            <p:nvPr/>
          </p:nvSpPr>
          <p:spPr bwMode="gray">
            <a:xfrm>
              <a:off x="4283476" y="321358"/>
              <a:ext cx="441898" cy="681294"/>
            </a:xfrm>
            <a:custGeom>
              <a:avLst/>
              <a:gdLst>
                <a:gd name="T0" fmla="*/ 0 w 268"/>
                <a:gd name="T1" fmla="*/ 1 h 409"/>
                <a:gd name="T2" fmla="*/ 0 w 268"/>
                <a:gd name="T3" fmla="*/ 1 h 409"/>
                <a:gd name="T4" fmla="*/ 0 w 268"/>
                <a:gd name="T5" fmla="*/ 0 h 409"/>
                <a:gd name="T6" fmla="*/ 0 w 268"/>
                <a:gd name="T7" fmla="*/ 0 h 409"/>
                <a:gd name="T8" fmla="*/ 0 w 268"/>
                <a:gd name="T9" fmla="*/ 1 h 409"/>
                <a:gd name="T10" fmla="*/ 0 w 268"/>
                <a:gd name="T11" fmla="*/ 1 h 409"/>
                <a:gd name="T12" fmla="*/ 0 w 268"/>
                <a:gd name="T13" fmla="*/ 1 h 409"/>
                <a:gd name="T14" fmla="*/ 0 w 268"/>
                <a:gd name="T15" fmla="*/ 1 h 409"/>
                <a:gd name="T16" fmla="*/ 0 w 268"/>
                <a:gd name="T17" fmla="*/ 1 h 409"/>
                <a:gd name="T18" fmla="*/ 0 w 268"/>
                <a:gd name="T19" fmla="*/ 1 h 409"/>
                <a:gd name="T20" fmla="*/ 0 w 268"/>
                <a:gd name="T21" fmla="*/ 1 h 409"/>
                <a:gd name="T22" fmla="*/ 0 w 268"/>
                <a:gd name="T23" fmla="*/ 1 h 409"/>
                <a:gd name="T24" fmla="*/ 0 w 268"/>
                <a:gd name="T25" fmla="*/ 1 h 409"/>
                <a:gd name="T26" fmla="*/ 0 w 268"/>
                <a:gd name="T27" fmla="*/ 1 h 409"/>
                <a:gd name="T28" fmla="*/ 0 w 268"/>
                <a:gd name="T29" fmla="*/ 1 h 409"/>
                <a:gd name="T30" fmla="*/ 0 w 268"/>
                <a:gd name="T31" fmla="*/ 1 h 409"/>
                <a:gd name="T32" fmla="*/ 0 w 268"/>
                <a:gd name="T33" fmla="*/ 1 h 409"/>
                <a:gd name="T34" fmla="*/ 0 w 268"/>
                <a:gd name="T35" fmla="*/ 1 h 409"/>
                <a:gd name="T36" fmla="*/ 0 w 268"/>
                <a:gd name="T37" fmla="*/ 1 h 409"/>
                <a:gd name="T38" fmla="*/ 0 w 268"/>
                <a:gd name="T39" fmla="*/ 1 h 409"/>
                <a:gd name="T40" fmla="*/ 0 w 268"/>
                <a:gd name="T41" fmla="*/ 1 h 409"/>
                <a:gd name="T42" fmla="*/ 0 w 268"/>
                <a:gd name="T43" fmla="*/ 1 h 409"/>
                <a:gd name="T44" fmla="*/ 0 w 268"/>
                <a:gd name="T45" fmla="*/ 1 h 409"/>
                <a:gd name="T46" fmla="*/ 0 w 268"/>
                <a:gd name="T47" fmla="*/ 1 h 409"/>
                <a:gd name="T48" fmla="*/ 0 w 268"/>
                <a:gd name="T49" fmla="*/ 1 h 409"/>
                <a:gd name="T50" fmla="*/ 0 w 268"/>
                <a:gd name="T51" fmla="*/ 1 h 409"/>
                <a:gd name="T52" fmla="*/ 0 w 268"/>
                <a:gd name="T53" fmla="*/ 1 h 409"/>
                <a:gd name="T54" fmla="*/ 0 w 268"/>
                <a:gd name="T55" fmla="*/ 1 h 409"/>
                <a:gd name="T56" fmla="*/ 0 w 268"/>
                <a:gd name="T57" fmla="*/ 1 h 409"/>
                <a:gd name="T58" fmla="*/ 0 w 268"/>
                <a:gd name="T59" fmla="*/ 1 h 409"/>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w 268"/>
                <a:gd name="T91" fmla="*/ 0 h 409"/>
                <a:gd name="T92" fmla="*/ 268 w 268"/>
                <a:gd name="T93" fmla="*/ 409 h 409"/>
              </a:gdLst>
              <a:ahLst/>
              <a:cxnLst>
                <a:cxn ang="T60">
                  <a:pos x="T0" y="T1"/>
                </a:cxn>
                <a:cxn ang="T61">
                  <a:pos x="T2" y="T3"/>
                </a:cxn>
                <a:cxn ang="T62">
                  <a:pos x="T4" y="T5"/>
                </a:cxn>
                <a:cxn ang="T63">
                  <a:pos x="T6" y="T7"/>
                </a:cxn>
                <a:cxn ang="T64">
                  <a:pos x="T8" y="T9"/>
                </a:cxn>
                <a:cxn ang="T65">
                  <a:pos x="T10" y="T11"/>
                </a:cxn>
                <a:cxn ang="T66">
                  <a:pos x="T12" y="T13"/>
                </a:cxn>
                <a:cxn ang="T67">
                  <a:pos x="T14" y="T15"/>
                </a:cxn>
                <a:cxn ang="T68">
                  <a:pos x="T16" y="T17"/>
                </a:cxn>
                <a:cxn ang="T69">
                  <a:pos x="T18" y="T19"/>
                </a:cxn>
                <a:cxn ang="T70">
                  <a:pos x="T20" y="T21"/>
                </a:cxn>
                <a:cxn ang="T71">
                  <a:pos x="T22" y="T23"/>
                </a:cxn>
                <a:cxn ang="T72">
                  <a:pos x="T24" y="T25"/>
                </a:cxn>
                <a:cxn ang="T73">
                  <a:pos x="T26" y="T27"/>
                </a:cxn>
                <a:cxn ang="T74">
                  <a:pos x="T28" y="T29"/>
                </a:cxn>
                <a:cxn ang="T75">
                  <a:pos x="T30" y="T31"/>
                </a:cxn>
                <a:cxn ang="T76">
                  <a:pos x="T32" y="T33"/>
                </a:cxn>
                <a:cxn ang="T77">
                  <a:pos x="T34" y="T35"/>
                </a:cxn>
                <a:cxn ang="T78">
                  <a:pos x="T36" y="T37"/>
                </a:cxn>
                <a:cxn ang="T79">
                  <a:pos x="T38" y="T39"/>
                </a:cxn>
                <a:cxn ang="T80">
                  <a:pos x="T40" y="T41"/>
                </a:cxn>
                <a:cxn ang="T81">
                  <a:pos x="T42" y="T43"/>
                </a:cxn>
                <a:cxn ang="T82">
                  <a:pos x="T44" y="T45"/>
                </a:cxn>
                <a:cxn ang="T83">
                  <a:pos x="T46" y="T47"/>
                </a:cxn>
                <a:cxn ang="T84">
                  <a:pos x="T48" y="T49"/>
                </a:cxn>
                <a:cxn ang="T85">
                  <a:pos x="T50" y="T51"/>
                </a:cxn>
                <a:cxn ang="T86">
                  <a:pos x="T52" y="T53"/>
                </a:cxn>
                <a:cxn ang="T87">
                  <a:pos x="T54" y="T55"/>
                </a:cxn>
                <a:cxn ang="T88">
                  <a:pos x="T56" y="T57"/>
                </a:cxn>
                <a:cxn ang="T89">
                  <a:pos x="T58" y="T59"/>
                </a:cxn>
              </a:cxnLst>
              <a:rect l="T90" t="T91" r="T92" b="T93"/>
              <a:pathLst>
                <a:path w="268" h="409">
                  <a:moveTo>
                    <a:pt x="0" y="96"/>
                  </a:moveTo>
                  <a:lnTo>
                    <a:pt x="10" y="41"/>
                  </a:lnTo>
                  <a:lnTo>
                    <a:pt x="39" y="0"/>
                  </a:lnTo>
                  <a:lnTo>
                    <a:pt x="102" y="0"/>
                  </a:lnTo>
                  <a:lnTo>
                    <a:pt x="65" y="49"/>
                  </a:lnTo>
                  <a:lnTo>
                    <a:pt x="147" y="59"/>
                  </a:lnTo>
                  <a:lnTo>
                    <a:pt x="96" y="126"/>
                  </a:lnTo>
                  <a:lnTo>
                    <a:pt x="157" y="150"/>
                  </a:lnTo>
                  <a:lnTo>
                    <a:pt x="215" y="234"/>
                  </a:lnTo>
                  <a:lnTo>
                    <a:pt x="198" y="239"/>
                  </a:lnTo>
                  <a:lnTo>
                    <a:pt x="224" y="260"/>
                  </a:lnTo>
                  <a:lnTo>
                    <a:pt x="209" y="280"/>
                  </a:lnTo>
                  <a:lnTo>
                    <a:pt x="268" y="285"/>
                  </a:lnTo>
                  <a:lnTo>
                    <a:pt x="233" y="340"/>
                  </a:lnTo>
                  <a:lnTo>
                    <a:pt x="257" y="356"/>
                  </a:lnTo>
                  <a:lnTo>
                    <a:pt x="15" y="409"/>
                  </a:lnTo>
                  <a:lnTo>
                    <a:pt x="122" y="333"/>
                  </a:lnTo>
                  <a:lnTo>
                    <a:pt x="91" y="345"/>
                  </a:lnTo>
                  <a:lnTo>
                    <a:pt x="30" y="322"/>
                  </a:lnTo>
                  <a:lnTo>
                    <a:pt x="75" y="294"/>
                  </a:lnTo>
                  <a:lnTo>
                    <a:pt x="47" y="280"/>
                  </a:lnTo>
                  <a:lnTo>
                    <a:pt x="108" y="251"/>
                  </a:lnTo>
                  <a:lnTo>
                    <a:pt x="115" y="213"/>
                  </a:lnTo>
                  <a:lnTo>
                    <a:pt x="83" y="202"/>
                  </a:lnTo>
                  <a:lnTo>
                    <a:pt x="102" y="180"/>
                  </a:lnTo>
                  <a:lnTo>
                    <a:pt x="38" y="191"/>
                  </a:lnTo>
                  <a:lnTo>
                    <a:pt x="39" y="132"/>
                  </a:lnTo>
                  <a:lnTo>
                    <a:pt x="10" y="159"/>
                  </a:lnTo>
                  <a:lnTo>
                    <a:pt x="27" y="99"/>
                  </a:lnTo>
                  <a:lnTo>
                    <a:pt x="0" y="9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0" name="Freeform 177"/>
            <p:cNvSpPr>
              <a:spLocks noChangeAspect="1"/>
            </p:cNvSpPr>
            <p:nvPr/>
          </p:nvSpPr>
          <p:spPr bwMode="gray">
            <a:xfrm>
              <a:off x="7101048" y="3018009"/>
              <a:ext cx="543875" cy="370750"/>
            </a:xfrm>
            <a:custGeom>
              <a:avLst/>
              <a:gdLst>
                <a:gd name="T0" fmla="*/ 0 w 334"/>
                <a:gd name="T1" fmla="*/ 1 h 224"/>
                <a:gd name="T2" fmla="*/ 0 w 334"/>
                <a:gd name="T3" fmla="*/ 1 h 224"/>
                <a:gd name="T4" fmla="*/ 0 w 334"/>
                <a:gd name="T5" fmla="*/ 1 h 224"/>
                <a:gd name="T6" fmla="*/ 0 w 334"/>
                <a:gd name="T7" fmla="*/ 1 h 224"/>
                <a:gd name="T8" fmla="*/ 0 w 334"/>
                <a:gd name="T9" fmla="*/ 1 h 224"/>
                <a:gd name="T10" fmla="*/ 0 w 334"/>
                <a:gd name="T11" fmla="*/ 0 h 224"/>
                <a:gd name="T12" fmla="*/ 0 w 334"/>
                <a:gd name="T13" fmla="*/ 1 h 224"/>
                <a:gd name="T14" fmla="*/ 0 w 334"/>
                <a:gd name="T15" fmla="*/ 1 h 224"/>
                <a:gd name="T16" fmla="*/ 0 w 334"/>
                <a:gd name="T17" fmla="*/ 1 h 224"/>
                <a:gd name="T18" fmla="*/ 0 w 334"/>
                <a:gd name="T19" fmla="*/ 1 h 224"/>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334"/>
                <a:gd name="T31" fmla="*/ 0 h 224"/>
                <a:gd name="T32" fmla="*/ 334 w 334"/>
                <a:gd name="T33" fmla="*/ 224 h 224"/>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334" h="224">
                  <a:moveTo>
                    <a:pt x="0" y="224"/>
                  </a:moveTo>
                  <a:lnTo>
                    <a:pt x="88" y="175"/>
                  </a:lnTo>
                  <a:lnTo>
                    <a:pt x="72" y="150"/>
                  </a:lnTo>
                  <a:lnTo>
                    <a:pt x="98" y="121"/>
                  </a:lnTo>
                  <a:lnTo>
                    <a:pt x="187" y="24"/>
                  </a:lnTo>
                  <a:lnTo>
                    <a:pt x="298" y="0"/>
                  </a:lnTo>
                  <a:lnTo>
                    <a:pt x="334" y="87"/>
                  </a:lnTo>
                  <a:lnTo>
                    <a:pt x="306" y="121"/>
                  </a:lnTo>
                  <a:lnTo>
                    <a:pt x="179" y="181"/>
                  </a:lnTo>
                  <a:lnTo>
                    <a:pt x="0" y="22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1" name="Freeform 178"/>
            <p:cNvSpPr>
              <a:spLocks noChangeAspect="1"/>
            </p:cNvSpPr>
            <p:nvPr/>
          </p:nvSpPr>
          <p:spPr bwMode="gray">
            <a:xfrm>
              <a:off x="7048172" y="3116242"/>
              <a:ext cx="215284" cy="272517"/>
            </a:xfrm>
            <a:custGeom>
              <a:avLst/>
              <a:gdLst>
                <a:gd name="T0" fmla="*/ 0 w 125"/>
                <a:gd name="T1" fmla="*/ 1 h 164"/>
                <a:gd name="T2" fmla="*/ 0 w 125"/>
                <a:gd name="T3" fmla="*/ 1 h 164"/>
                <a:gd name="T4" fmla="*/ 0 w 125"/>
                <a:gd name="T5" fmla="*/ 1 h 164"/>
                <a:gd name="T6" fmla="*/ 0 w 125"/>
                <a:gd name="T7" fmla="*/ 1 h 164"/>
                <a:gd name="T8" fmla="*/ 0 w 125"/>
                <a:gd name="T9" fmla="*/ 1 h 164"/>
                <a:gd name="T10" fmla="*/ 0 w 125"/>
                <a:gd name="T11" fmla="*/ 1 h 164"/>
                <a:gd name="T12" fmla="*/ 0 w 125"/>
                <a:gd name="T13" fmla="*/ 0 h 164"/>
                <a:gd name="T14" fmla="*/ 0 w 125"/>
                <a:gd name="T15" fmla="*/ 1 h 164"/>
                <a:gd name="T16" fmla="*/ 0 60000 65536"/>
                <a:gd name="T17" fmla="*/ 0 60000 65536"/>
                <a:gd name="T18" fmla="*/ 0 60000 65536"/>
                <a:gd name="T19" fmla="*/ 0 60000 65536"/>
                <a:gd name="T20" fmla="*/ 0 60000 65536"/>
                <a:gd name="T21" fmla="*/ 0 60000 65536"/>
                <a:gd name="T22" fmla="*/ 0 60000 65536"/>
                <a:gd name="T23" fmla="*/ 0 60000 65536"/>
                <a:gd name="T24" fmla="*/ 0 w 125"/>
                <a:gd name="T25" fmla="*/ 0 h 164"/>
                <a:gd name="T26" fmla="*/ 125 w 125"/>
                <a:gd name="T27" fmla="*/ 164 h 164"/>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25" h="164">
                  <a:moveTo>
                    <a:pt x="0" y="33"/>
                  </a:moveTo>
                  <a:lnTo>
                    <a:pt x="27" y="164"/>
                  </a:lnTo>
                  <a:lnTo>
                    <a:pt x="115" y="115"/>
                  </a:lnTo>
                  <a:lnTo>
                    <a:pt x="99" y="90"/>
                  </a:lnTo>
                  <a:lnTo>
                    <a:pt x="125" y="61"/>
                  </a:lnTo>
                  <a:lnTo>
                    <a:pt x="125" y="24"/>
                  </a:lnTo>
                  <a:lnTo>
                    <a:pt x="62" y="0"/>
                  </a:lnTo>
                  <a:lnTo>
                    <a:pt x="0" y="3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2" name="Freeform 179"/>
            <p:cNvSpPr>
              <a:spLocks noChangeAspect="1"/>
            </p:cNvSpPr>
            <p:nvPr/>
          </p:nvSpPr>
          <p:spPr bwMode="gray">
            <a:xfrm>
              <a:off x="5405219" y="1221299"/>
              <a:ext cx="524992" cy="424620"/>
            </a:xfrm>
            <a:custGeom>
              <a:avLst/>
              <a:gdLst>
                <a:gd name="T0" fmla="*/ 0 w 325"/>
                <a:gd name="T1" fmla="*/ 1 h 255"/>
                <a:gd name="T2" fmla="*/ 0 w 325"/>
                <a:gd name="T3" fmla="*/ 1 h 255"/>
                <a:gd name="T4" fmla="*/ 0 w 325"/>
                <a:gd name="T5" fmla="*/ 0 h 255"/>
                <a:gd name="T6" fmla="*/ 0 w 325"/>
                <a:gd name="T7" fmla="*/ 1 h 255"/>
                <a:gd name="T8" fmla="*/ 0 w 325"/>
                <a:gd name="T9" fmla="*/ 1 h 255"/>
                <a:gd name="T10" fmla="*/ 0 w 325"/>
                <a:gd name="T11" fmla="*/ 1 h 255"/>
                <a:gd name="T12" fmla="*/ 0 w 325"/>
                <a:gd name="T13" fmla="*/ 1 h 255"/>
                <a:gd name="T14" fmla="*/ 0 w 325"/>
                <a:gd name="T15" fmla="*/ 1 h 255"/>
                <a:gd name="T16" fmla="*/ 0 w 325"/>
                <a:gd name="T17" fmla="*/ 1 h 255"/>
                <a:gd name="T18" fmla="*/ 0 w 325"/>
                <a:gd name="T19" fmla="*/ 1 h 255"/>
                <a:gd name="T20" fmla="*/ 0 w 325"/>
                <a:gd name="T21" fmla="*/ 1 h 255"/>
                <a:gd name="T22" fmla="*/ 0 w 325"/>
                <a:gd name="T23" fmla="*/ 1 h 255"/>
                <a:gd name="T24" fmla="*/ 0 w 325"/>
                <a:gd name="T25" fmla="*/ 1 h 255"/>
                <a:gd name="T26" fmla="*/ 0 w 325"/>
                <a:gd name="T27" fmla="*/ 1 h 255"/>
                <a:gd name="T28" fmla="*/ 0 w 325"/>
                <a:gd name="T29" fmla="*/ 1 h 25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5"/>
                <a:gd name="T46" fmla="*/ 0 h 255"/>
                <a:gd name="T47" fmla="*/ 325 w 325"/>
                <a:gd name="T48" fmla="*/ 255 h 25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5" h="255">
                  <a:moveTo>
                    <a:pt x="0" y="60"/>
                  </a:moveTo>
                  <a:lnTo>
                    <a:pt x="0" y="19"/>
                  </a:lnTo>
                  <a:lnTo>
                    <a:pt x="84" y="0"/>
                  </a:lnTo>
                  <a:lnTo>
                    <a:pt x="151" y="50"/>
                  </a:lnTo>
                  <a:lnTo>
                    <a:pt x="227" y="36"/>
                  </a:lnTo>
                  <a:lnTo>
                    <a:pt x="316" y="116"/>
                  </a:lnTo>
                  <a:lnTo>
                    <a:pt x="304" y="200"/>
                  </a:lnTo>
                  <a:lnTo>
                    <a:pt x="325" y="236"/>
                  </a:lnTo>
                  <a:lnTo>
                    <a:pt x="256" y="255"/>
                  </a:lnTo>
                  <a:lnTo>
                    <a:pt x="224" y="185"/>
                  </a:lnTo>
                  <a:lnTo>
                    <a:pt x="196" y="213"/>
                  </a:lnTo>
                  <a:lnTo>
                    <a:pt x="84" y="145"/>
                  </a:lnTo>
                  <a:lnTo>
                    <a:pt x="30" y="72"/>
                  </a:lnTo>
                  <a:lnTo>
                    <a:pt x="3" y="87"/>
                  </a:lnTo>
                  <a:lnTo>
                    <a:pt x="0" y="6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3" name="Freeform 180"/>
            <p:cNvSpPr>
              <a:spLocks noChangeAspect="1"/>
            </p:cNvSpPr>
            <p:nvPr/>
          </p:nvSpPr>
          <p:spPr bwMode="gray">
            <a:xfrm>
              <a:off x="5280581" y="4447140"/>
              <a:ext cx="721390" cy="706644"/>
            </a:xfrm>
            <a:custGeom>
              <a:avLst/>
              <a:gdLst>
                <a:gd name="T0" fmla="*/ 0 w 439"/>
                <a:gd name="T1" fmla="*/ 1 h 429"/>
                <a:gd name="T2" fmla="*/ 0 w 439"/>
                <a:gd name="T3" fmla="*/ 1 h 429"/>
                <a:gd name="T4" fmla="*/ 0 w 439"/>
                <a:gd name="T5" fmla="*/ 1 h 429"/>
                <a:gd name="T6" fmla="*/ 0 w 439"/>
                <a:gd name="T7" fmla="*/ 1 h 429"/>
                <a:gd name="T8" fmla="*/ 0 w 439"/>
                <a:gd name="T9" fmla="*/ 1 h 429"/>
                <a:gd name="T10" fmla="*/ 0 w 439"/>
                <a:gd name="T11" fmla="*/ 1 h 429"/>
                <a:gd name="T12" fmla="*/ 0 w 439"/>
                <a:gd name="T13" fmla="*/ 1 h 429"/>
                <a:gd name="T14" fmla="*/ 0 w 439"/>
                <a:gd name="T15" fmla="*/ 1 h 429"/>
                <a:gd name="T16" fmla="*/ 0 w 439"/>
                <a:gd name="T17" fmla="*/ 1 h 429"/>
                <a:gd name="T18" fmla="*/ 0 w 439"/>
                <a:gd name="T19" fmla="*/ 1 h 429"/>
                <a:gd name="T20" fmla="*/ 0 w 439"/>
                <a:gd name="T21" fmla="*/ 1 h 429"/>
                <a:gd name="T22" fmla="*/ 0 w 439"/>
                <a:gd name="T23" fmla="*/ 1 h 429"/>
                <a:gd name="T24" fmla="*/ 0 w 439"/>
                <a:gd name="T25" fmla="*/ 1 h 429"/>
                <a:gd name="T26" fmla="*/ 0 w 439"/>
                <a:gd name="T27" fmla="*/ 1 h 429"/>
                <a:gd name="T28" fmla="*/ 0 w 439"/>
                <a:gd name="T29" fmla="*/ 0 h 429"/>
                <a:gd name="T30" fmla="*/ 0 w 439"/>
                <a:gd name="T31" fmla="*/ 1 h 429"/>
                <a:gd name="T32" fmla="*/ 0 w 439"/>
                <a:gd name="T33" fmla="*/ 1 h 429"/>
                <a:gd name="T34" fmla="*/ 0 w 439"/>
                <a:gd name="T35" fmla="*/ 1 h 42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39"/>
                <a:gd name="T55" fmla="*/ 0 h 429"/>
                <a:gd name="T56" fmla="*/ 439 w 439"/>
                <a:gd name="T57" fmla="*/ 429 h 42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39" h="429">
                  <a:moveTo>
                    <a:pt x="0" y="402"/>
                  </a:moveTo>
                  <a:lnTo>
                    <a:pt x="58" y="388"/>
                  </a:lnTo>
                  <a:lnTo>
                    <a:pt x="340" y="429"/>
                  </a:lnTo>
                  <a:lnTo>
                    <a:pt x="405" y="411"/>
                  </a:lnTo>
                  <a:lnTo>
                    <a:pt x="362" y="378"/>
                  </a:lnTo>
                  <a:lnTo>
                    <a:pt x="362" y="248"/>
                  </a:lnTo>
                  <a:lnTo>
                    <a:pt x="439" y="248"/>
                  </a:lnTo>
                  <a:lnTo>
                    <a:pt x="433" y="176"/>
                  </a:lnTo>
                  <a:lnTo>
                    <a:pt x="362" y="183"/>
                  </a:lnTo>
                  <a:lnTo>
                    <a:pt x="355" y="60"/>
                  </a:lnTo>
                  <a:lnTo>
                    <a:pt x="322" y="37"/>
                  </a:lnTo>
                  <a:lnTo>
                    <a:pt x="278" y="39"/>
                  </a:lnTo>
                  <a:lnTo>
                    <a:pt x="267" y="76"/>
                  </a:lnTo>
                  <a:lnTo>
                    <a:pt x="218" y="80"/>
                  </a:lnTo>
                  <a:lnTo>
                    <a:pt x="160" y="0"/>
                  </a:lnTo>
                  <a:lnTo>
                    <a:pt x="28" y="17"/>
                  </a:lnTo>
                  <a:lnTo>
                    <a:pt x="76" y="180"/>
                  </a:lnTo>
                  <a:lnTo>
                    <a:pt x="0" y="40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4" name="Freeform 181"/>
            <p:cNvSpPr>
              <a:spLocks noChangeAspect="1"/>
            </p:cNvSpPr>
            <p:nvPr/>
          </p:nvSpPr>
          <p:spPr bwMode="gray">
            <a:xfrm>
              <a:off x="5307019" y="4380594"/>
              <a:ext cx="60431" cy="66546"/>
            </a:xfrm>
            <a:custGeom>
              <a:avLst/>
              <a:gdLst>
                <a:gd name="T0" fmla="*/ 0 w 35"/>
                <a:gd name="T1" fmla="*/ 1 h 38"/>
                <a:gd name="T2" fmla="*/ 0 w 35"/>
                <a:gd name="T3" fmla="*/ 1 h 38"/>
                <a:gd name="T4" fmla="*/ 0 w 35"/>
                <a:gd name="T5" fmla="*/ 0 h 38"/>
                <a:gd name="T6" fmla="*/ 0 w 35"/>
                <a:gd name="T7" fmla="*/ 1 h 38"/>
                <a:gd name="T8" fmla="*/ 0 60000 65536"/>
                <a:gd name="T9" fmla="*/ 0 60000 65536"/>
                <a:gd name="T10" fmla="*/ 0 60000 65536"/>
                <a:gd name="T11" fmla="*/ 0 60000 65536"/>
                <a:gd name="T12" fmla="*/ 0 w 35"/>
                <a:gd name="T13" fmla="*/ 0 h 38"/>
                <a:gd name="T14" fmla="*/ 35 w 35"/>
                <a:gd name="T15" fmla="*/ 38 h 38"/>
              </a:gdLst>
              <a:ahLst/>
              <a:cxnLst>
                <a:cxn ang="T8">
                  <a:pos x="T0" y="T1"/>
                </a:cxn>
                <a:cxn ang="T9">
                  <a:pos x="T2" y="T3"/>
                </a:cxn>
                <a:cxn ang="T10">
                  <a:pos x="T4" y="T5"/>
                </a:cxn>
                <a:cxn ang="T11">
                  <a:pos x="T6" y="T7"/>
                </a:cxn>
              </a:cxnLst>
              <a:rect l="T12" t="T13" r="T14" b="T15"/>
              <a:pathLst>
                <a:path w="35" h="38">
                  <a:moveTo>
                    <a:pt x="0" y="12"/>
                  </a:moveTo>
                  <a:lnTo>
                    <a:pt x="12" y="38"/>
                  </a:lnTo>
                  <a:lnTo>
                    <a:pt x="35" y="0"/>
                  </a:lnTo>
                  <a:lnTo>
                    <a:pt x="0" y="1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5" name="Freeform 182"/>
            <p:cNvSpPr>
              <a:spLocks noChangeAspect="1"/>
            </p:cNvSpPr>
            <p:nvPr/>
          </p:nvSpPr>
          <p:spPr bwMode="gray">
            <a:xfrm>
              <a:off x="5760248" y="5137939"/>
              <a:ext cx="536321" cy="529191"/>
            </a:xfrm>
            <a:custGeom>
              <a:avLst/>
              <a:gdLst>
                <a:gd name="T0" fmla="*/ 0 w 326"/>
                <a:gd name="T1" fmla="*/ 1 h 322"/>
                <a:gd name="T2" fmla="*/ 0 w 326"/>
                <a:gd name="T3" fmla="*/ 1 h 322"/>
                <a:gd name="T4" fmla="*/ 0 w 326"/>
                <a:gd name="T5" fmla="*/ 1 h 322"/>
                <a:gd name="T6" fmla="*/ 0 w 326"/>
                <a:gd name="T7" fmla="*/ 1 h 322"/>
                <a:gd name="T8" fmla="*/ 0 w 326"/>
                <a:gd name="T9" fmla="*/ 1 h 322"/>
                <a:gd name="T10" fmla="*/ 0 w 326"/>
                <a:gd name="T11" fmla="*/ 1 h 322"/>
                <a:gd name="T12" fmla="*/ 0 w 326"/>
                <a:gd name="T13" fmla="*/ 0 h 322"/>
                <a:gd name="T14" fmla="*/ 0 w 326"/>
                <a:gd name="T15" fmla="*/ 1 h 322"/>
                <a:gd name="T16" fmla="*/ 0 w 326"/>
                <a:gd name="T17" fmla="*/ 1 h 322"/>
                <a:gd name="T18" fmla="*/ 0 w 326"/>
                <a:gd name="T19" fmla="*/ 1 h 322"/>
                <a:gd name="T20" fmla="*/ 0 w 326"/>
                <a:gd name="T21" fmla="*/ 1 h 322"/>
                <a:gd name="T22" fmla="*/ 0 w 326"/>
                <a:gd name="T23" fmla="*/ 1 h 322"/>
                <a:gd name="T24" fmla="*/ 0 w 326"/>
                <a:gd name="T25" fmla="*/ 1 h 322"/>
                <a:gd name="T26" fmla="*/ 0 w 326"/>
                <a:gd name="T27" fmla="*/ 1 h 322"/>
                <a:gd name="T28" fmla="*/ 0 w 326"/>
                <a:gd name="T29" fmla="*/ 1 h 322"/>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26"/>
                <a:gd name="T46" fmla="*/ 0 h 322"/>
                <a:gd name="T47" fmla="*/ 326 w 326"/>
                <a:gd name="T48" fmla="*/ 322 h 322"/>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26" h="322">
                  <a:moveTo>
                    <a:pt x="0" y="248"/>
                  </a:moveTo>
                  <a:lnTo>
                    <a:pt x="0" y="151"/>
                  </a:lnTo>
                  <a:lnTo>
                    <a:pt x="36" y="150"/>
                  </a:lnTo>
                  <a:lnTo>
                    <a:pt x="36" y="25"/>
                  </a:lnTo>
                  <a:lnTo>
                    <a:pt x="102" y="10"/>
                  </a:lnTo>
                  <a:lnTo>
                    <a:pt x="124" y="32"/>
                  </a:lnTo>
                  <a:lnTo>
                    <a:pt x="182" y="0"/>
                  </a:lnTo>
                  <a:lnTo>
                    <a:pt x="279" y="134"/>
                  </a:lnTo>
                  <a:lnTo>
                    <a:pt x="326" y="157"/>
                  </a:lnTo>
                  <a:lnTo>
                    <a:pt x="194" y="278"/>
                  </a:lnTo>
                  <a:lnTo>
                    <a:pt x="118" y="278"/>
                  </a:lnTo>
                  <a:lnTo>
                    <a:pt x="77" y="321"/>
                  </a:lnTo>
                  <a:lnTo>
                    <a:pt x="29" y="322"/>
                  </a:lnTo>
                  <a:lnTo>
                    <a:pt x="30" y="284"/>
                  </a:lnTo>
                  <a:lnTo>
                    <a:pt x="0" y="248"/>
                  </a:lnTo>
                  <a:close/>
                </a:path>
              </a:pathLst>
            </a:custGeom>
            <a:solidFill>
              <a:schemeClr val="accent1"/>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6" name="Freeform 183"/>
            <p:cNvSpPr>
              <a:spLocks noChangeAspect="1"/>
            </p:cNvSpPr>
            <p:nvPr/>
          </p:nvSpPr>
          <p:spPr bwMode="gray">
            <a:xfrm>
              <a:off x="6281460" y="4247504"/>
              <a:ext cx="98200" cy="117247"/>
            </a:xfrm>
            <a:custGeom>
              <a:avLst/>
              <a:gdLst>
                <a:gd name="T0" fmla="*/ 0 w 60"/>
                <a:gd name="T1" fmla="*/ 1 h 69"/>
                <a:gd name="T2" fmla="*/ 0 w 60"/>
                <a:gd name="T3" fmla="*/ 1 h 69"/>
                <a:gd name="T4" fmla="*/ 0 w 60"/>
                <a:gd name="T5" fmla="*/ 1 h 69"/>
                <a:gd name="T6" fmla="*/ 0 w 60"/>
                <a:gd name="T7" fmla="*/ 1 h 69"/>
                <a:gd name="T8" fmla="*/ 0 w 60"/>
                <a:gd name="T9" fmla="*/ 0 h 69"/>
                <a:gd name="T10" fmla="*/ 0 w 60"/>
                <a:gd name="T11" fmla="*/ 1 h 69"/>
                <a:gd name="T12" fmla="*/ 0 60000 65536"/>
                <a:gd name="T13" fmla="*/ 0 60000 65536"/>
                <a:gd name="T14" fmla="*/ 0 60000 65536"/>
                <a:gd name="T15" fmla="*/ 0 60000 65536"/>
                <a:gd name="T16" fmla="*/ 0 60000 65536"/>
                <a:gd name="T17" fmla="*/ 0 60000 65536"/>
                <a:gd name="T18" fmla="*/ 0 w 60"/>
                <a:gd name="T19" fmla="*/ 0 h 69"/>
                <a:gd name="T20" fmla="*/ 60 w 60"/>
                <a:gd name="T21" fmla="*/ 69 h 69"/>
              </a:gdLst>
              <a:ahLst/>
              <a:cxnLst>
                <a:cxn ang="T12">
                  <a:pos x="T0" y="T1"/>
                </a:cxn>
                <a:cxn ang="T13">
                  <a:pos x="T2" y="T3"/>
                </a:cxn>
                <a:cxn ang="T14">
                  <a:pos x="T4" y="T5"/>
                </a:cxn>
                <a:cxn ang="T15">
                  <a:pos x="T6" y="T7"/>
                </a:cxn>
                <a:cxn ang="T16">
                  <a:pos x="T8" y="T9"/>
                </a:cxn>
                <a:cxn ang="T17">
                  <a:pos x="T10" y="T11"/>
                </a:cxn>
              </a:cxnLst>
              <a:rect l="T18" t="T19" r="T20" b="T21"/>
              <a:pathLst>
                <a:path w="60" h="69">
                  <a:moveTo>
                    <a:pt x="0" y="10"/>
                  </a:moveTo>
                  <a:lnTo>
                    <a:pt x="7" y="36"/>
                  </a:lnTo>
                  <a:lnTo>
                    <a:pt x="22" y="69"/>
                  </a:lnTo>
                  <a:lnTo>
                    <a:pt x="60" y="29"/>
                  </a:lnTo>
                  <a:lnTo>
                    <a:pt x="58" y="0"/>
                  </a:lnTo>
                  <a:lnTo>
                    <a:pt x="0" y="1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7" name="Freeform 184"/>
            <p:cNvSpPr>
              <a:spLocks noChangeAspect="1"/>
            </p:cNvSpPr>
            <p:nvPr/>
          </p:nvSpPr>
          <p:spPr bwMode="gray">
            <a:xfrm>
              <a:off x="5106841" y="3382423"/>
              <a:ext cx="434346" cy="640098"/>
            </a:xfrm>
            <a:custGeom>
              <a:avLst/>
              <a:gdLst>
                <a:gd name="T0" fmla="*/ 0 w 268"/>
                <a:gd name="T1" fmla="*/ 1 h 389"/>
                <a:gd name="T2" fmla="*/ 0 w 268"/>
                <a:gd name="T3" fmla="*/ 1 h 389"/>
                <a:gd name="T4" fmla="*/ 0 w 268"/>
                <a:gd name="T5" fmla="*/ 1 h 389"/>
                <a:gd name="T6" fmla="*/ 0 w 268"/>
                <a:gd name="T7" fmla="*/ 1 h 389"/>
                <a:gd name="T8" fmla="*/ 0 w 268"/>
                <a:gd name="T9" fmla="*/ 1 h 389"/>
                <a:gd name="T10" fmla="*/ 0 w 268"/>
                <a:gd name="T11" fmla="*/ 1 h 389"/>
                <a:gd name="T12" fmla="*/ 0 w 268"/>
                <a:gd name="T13" fmla="*/ 0 h 389"/>
                <a:gd name="T14" fmla="*/ 0 w 268"/>
                <a:gd name="T15" fmla="*/ 1 h 389"/>
                <a:gd name="T16" fmla="*/ 0 w 268"/>
                <a:gd name="T17" fmla="*/ 1 h 389"/>
                <a:gd name="T18" fmla="*/ 0 w 268"/>
                <a:gd name="T19" fmla="*/ 1 h 389"/>
                <a:gd name="T20" fmla="*/ 0 w 268"/>
                <a:gd name="T21" fmla="*/ 1 h 389"/>
                <a:gd name="T22" fmla="*/ 0 w 268"/>
                <a:gd name="T23" fmla="*/ 1 h 389"/>
                <a:gd name="T24" fmla="*/ 0 w 268"/>
                <a:gd name="T25" fmla="*/ 1 h 389"/>
                <a:gd name="T26" fmla="*/ 0 w 268"/>
                <a:gd name="T27" fmla="*/ 1 h 389"/>
                <a:gd name="T28" fmla="*/ 0 w 268"/>
                <a:gd name="T29" fmla="*/ 1 h 389"/>
                <a:gd name="T30" fmla="*/ 0 w 268"/>
                <a:gd name="T31" fmla="*/ 1 h 389"/>
                <a:gd name="T32" fmla="*/ 0 w 268"/>
                <a:gd name="T33" fmla="*/ 1 h 389"/>
                <a:gd name="T34" fmla="*/ 0 w 268"/>
                <a:gd name="T35" fmla="*/ 1 h 38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268"/>
                <a:gd name="T55" fmla="*/ 0 h 389"/>
                <a:gd name="T56" fmla="*/ 268 w 268"/>
                <a:gd name="T57" fmla="*/ 389 h 38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268" h="389">
                  <a:moveTo>
                    <a:pt x="0" y="278"/>
                  </a:moveTo>
                  <a:lnTo>
                    <a:pt x="38" y="204"/>
                  </a:lnTo>
                  <a:lnTo>
                    <a:pt x="103" y="214"/>
                  </a:lnTo>
                  <a:lnTo>
                    <a:pt x="175" y="63"/>
                  </a:lnTo>
                  <a:lnTo>
                    <a:pt x="210" y="36"/>
                  </a:lnTo>
                  <a:lnTo>
                    <a:pt x="196" y="6"/>
                  </a:lnTo>
                  <a:lnTo>
                    <a:pt x="213" y="0"/>
                  </a:lnTo>
                  <a:lnTo>
                    <a:pt x="238" y="94"/>
                  </a:lnTo>
                  <a:lnTo>
                    <a:pt x="196" y="111"/>
                  </a:lnTo>
                  <a:lnTo>
                    <a:pt x="245" y="186"/>
                  </a:lnTo>
                  <a:lnTo>
                    <a:pt x="213" y="274"/>
                  </a:lnTo>
                  <a:lnTo>
                    <a:pt x="268" y="341"/>
                  </a:lnTo>
                  <a:lnTo>
                    <a:pt x="262" y="389"/>
                  </a:lnTo>
                  <a:lnTo>
                    <a:pt x="170" y="367"/>
                  </a:lnTo>
                  <a:lnTo>
                    <a:pt x="100" y="366"/>
                  </a:lnTo>
                  <a:lnTo>
                    <a:pt x="43" y="367"/>
                  </a:lnTo>
                  <a:lnTo>
                    <a:pt x="42" y="303"/>
                  </a:lnTo>
                  <a:lnTo>
                    <a:pt x="0" y="27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8" name="Freeform 185"/>
            <p:cNvSpPr>
              <a:spLocks noChangeAspect="1"/>
            </p:cNvSpPr>
            <p:nvPr/>
          </p:nvSpPr>
          <p:spPr bwMode="gray">
            <a:xfrm>
              <a:off x="5450541" y="3486992"/>
              <a:ext cx="744051" cy="459478"/>
            </a:xfrm>
            <a:custGeom>
              <a:avLst/>
              <a:gdLst>
                <a:gd name="T0" fmla="*/ 0 w 454"/>
                <a:gd name="T1" fmla="*/ 1 h 280"/>
                <a:gd name="T2" fmla="*/ 0 w 454"/>
                <a:gd name="T3" fmla="*/ 1 h 280"/>
                <a:gd name="T4" fmla="*/ 0 w 454"/>
                <a:gd name="T5" fmla="*/ 1 h 280"/>
                <a:gd name="T6" fmla="*/ 0 w 454"/>
                <a:gd name="T7" fmla="*/ 1 h 280"/>
                <a:gd name="T8" fmla="*/ 0 w 454"/>
                <a:gd name="T9" fmla="*/ 1 h 280"/>
                <a:gd name="T10" fmla="*/ 0 w 454"/>
                <a:gd name="T11" fmla="*/ 0 h 280"/>
                <a:gd name="T12" fmla="*/ 0 w 454"/>
                <a:gd name="T13" fmla="*/ 1 h 280"/>
                <a:gd name="T14" fmla="*/ 0 w 454"/>
                <a:gd name="T15" fmla="*/ 1 h 280"/>
                <a:gd name="T16" fmla="*/ 0 w 454"/>
                <a:gd name="T17" fmla="*/ 1 h 280"/>
                <a:gd name="T18" fmla="*/ 0 w 454"/>
                <a:gd name="T19" fmla="*/ 1 h 280"/>
                <a:gd name="T20" fmla="*/ 0 w 454"/>
                <a:gd name="T21" fmla="*/ 1 h 280"/>
                <a:gd name="T22" fmla="*/ 0 w 454"/>
                <a:gd name="T23" fmla="*/ 1 h 280"/>
                <a:gd name="T24" fmla="*/ 0 w 454"/>
                <a:gd name="T25" fmla="*/ 1 h 280"/>
                <a:gd name="T26" fmla="*/ 0 w 454"/>
                <a:gd name="T27" fmla="*/ 1 h 280"/>
                <a:gd name="T28" fmla="*/ 0 w 454"/>
                <a:gd name="T29" fmla="*/ 1 h 280"/>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454"/>
                <a:gd name="T46" fmla="*/ 0 h 280"/>
                <a:gd name="T47" fmla="*/ 454 w 454"/>
                <a:gd name="T48" fmla="*/ 280 h 280"/>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454" h="280">
                  <a:moveTo>
                    <a:pt x="0" y="213"/>
                  </a:moveTo>
                  <a:lnTo>
                    <a:pt x="32" y="125"/>
                  </a:lnTo>
                  <a:lnTo>
                    <a:pt x="144" y="102"/>
                  </a:lnTo>
                  <a:lnTo>
                    <a:pt x="156" y="74"/>
                  </a:lnTo>
                  <a:lnTo>
                    <a:pt x="208" y="64"/>
                  </a:lnTo>
                  <a:lnTo>
                    <a:pt x="285" y="0"/>
                  </a:lnTo>
                  <a:lnTo>
                    <a:pt x="310" y="75"/>
                  </a:lnTo>
                  <a:lnTo>
                    <a:pt x="369" y="102"/>
                  </a:lnTo>
                  <a:lnTo>
                    <a:pt x="454" y="203"/>
                  </a:lnTo>
                  <a:lnTo>
                    <a:pt x="243" y="233"/>
                  </a:lnTo>
                  <a:lnTo>
                    <a:pt x="175" y="203"/>
                  </a:lnTo>
                  <a:lnTo>
                    <a:pt x="144" y="253"/>
                  </a:lnTo>
                  <a:lnTo>
                    <a:pt x="84" y="253"/>
                  </a:lnTo>
                  <a:lnTo>
                    <a:pt x="55" y="280"/>
                  </a:lnTo>
                  <a:lnTo>
                    <a:pt x="0" y="21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49" name="Freeform 186"/>
            <p:cNvSpPr>
              <a:spLocks noChangeAspect="1"/>
            </p:cNvSpPr>
            <p:nvPr/>
          </p:nvSpPr>
          <p:spPr bwMode="gray">
            <a:xfrm>
              <a:off x="5390110" y="2751830"/>
              <a:ext cx="608083" cy="937965"/>
            </a:xfrm>
            <a:custGeom>
              <a:avLst/>
              <a:gdLst>
                <a:gd name="T0" fmla="*/ 0 w 371"/>
                <a:gd name="T1" fmla="*/ 1 h 567"/>
                <a:gd name="T2" fmla="*/ 0 w 371"/>
                <a:gd name="T3" fmla="*/ 1 h 567"/>
                <a:gd name="T4" fmla="*/ 0 w 371"/>
                <a:gd name="T5" fmla="*/ 1 h 567"/>
                <a:gd name="T6" fmla="*/ 0 w 371"/>
                <a:gd name="T7" fmla="*/ 1 h 567"/>
                <a:gd name="T8" fmla="*/ 0 w 371"/>
                <a:gd name="T9" fmla="*/ 1 h 567"/>
                <a:gd name="T10" fmla="*/ 0 w 371"/>
                <a:gd name="T11" fmla="*/ 1 h 567"/>
                <a:gd name="T12" fmla="*/ 0 w 371"/>
                <a:gd name="T13" fmla="*/ 1 h 567"/>
                <a:gd name="T14" fmla="*/ 0 w 371"/>
                <a:gd name="T15" fmla="*/ 1 h 567"/>
                <a:gd name="T16" fmla="*/ 0 w 371"/>
                <a:gd name="T17" fmla="*/ 1 h 567"/>
                <a:gd name="T18" fmla="*/ 0 w 371"/>
                <a:gd name="T19" fmla="*/ 1 h 567"/>
                <a:gd name="T20" fmla="*/ 0 w 371"/>
                <a:gd name="T21" fmla="*/ 1 h 567"/>
                <a:gd name="T22" fmla="*/ 0 w 371"/>
                <a:gd name="T23" fmla="*/ 1 h 567"/>
                <a:gd name="T24" fmla="*/ 0 w 371"/>
                <a:gd name="T25" fmla="*/ 1 h 567"/>
                <a:gd name="T26" fmla="*/ 0 w 371"/>
                <a:gd name="T27" fmla="*/ 1 h 567"/>
                <a:gd name="T28" fmla="*/ 0 w 371"/>
                <a:gd name="T29" fmla="*/ 0 h 567"/>
                <a:gd name="T30" fmla="*/ 0 w 371"/>
                <a:gd name="T31" fmla="*/ 1 h 567"/>
                <a:gd name="T32" fmla="*/ 0 w 371"/>
                <a:gd name="T33" fmla="*/ 1 h 567"/>
                <a:gd name="T34" fmla="*/ 0 w 371"/>
                <a:gd name="T35" fmla="*/ 1 h 567"/>
                <a:gd name="T36" fmla="*/ 0 w 371"/>
                <a:gd name="T37" fmla="*/ 1 h 567"/>
                <a:gd name="T38" fmla="*/ 0 w 371"/>
                <a:gd name="T39" fmla="*/ 1 h 56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371"/>
                <a:gd name="T61" fmla="*/ 0 h 567"/>
                <a:gd name="T62" fmla="*/ 371 w 371"/>
                <a:gd name="T63" fmla="*/ 567 h 56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371" h="567">
                  <a:moveTo>
                    <a:pt x="0" y="324"/>
                  </a:moveTo>
                  <a:lnTo>
                    <a:pt x="53" y="353"/>
                  </a:lnTo>
                  <a:lnTo>
                    <a:pt x="39" y="381"/>
                  </a:lnTo>
                  <a:lnTo>
                    <a:pt x="64" y="475"/>
                  </a:lnTo>
                  <a:lnTo>
                    <a:pt x="22" y="492"/>
                  </a:lnTo>
                  <a:lnTo>
                    <a:pt x="71" y="567"/>
                  </a:lnTo>
                  <a:lnTo>
                    <a:pt x="183" y="544"/>
                  </a:lnTo>
                  <a:lnTo>
                    <a:pt x="195" y="516"/>
                  </a:lnTo>
                  <a:lnTo>
                    <a:pt x="247" y="506"/>
                  </a:lnTo>
                  <a:lnTo>
                    <a:pt x="324" y="442"/>
                  </a:lnTo>
                  <a:lnTo>
                    <a:pt x="297" y="374"/>
                  </a:lnTo>
                  <a:lnTo>
                    <a:pt x="334" y="281"/>
                  </a:lnTo>
                  <a:lnTo>
                    <a:pt x="369" y="274"/>
                  </a:lnTo>
                  <a:lnTo>
                    <a:pt x="371" y="143"/>
                  </a:lnTo>
                  <a:lnTo>
                    <a:pt x="93" y="0"/>
                  </a:lnTo>
                  <a:lnTo>
                    <a:pt x="56" y="14"/>
                  </a:lnTo>
                  <a:lnTo>
                    <a:pt x="56" y="69"/>
                  </a:lnTo>
                  <a:lnTo>
                    <a:pt x="93" y="108"/>
                  </a:lnTo>
                  <a:lnTo>
                    <a:pt x="71" y="233"/>
                  </a:lnTo>
                  <a:lnTo>
                    <a:pt x="0" y="32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0" name="Freeform 187"/>
            <p:cNvSpPr>
              <a:spLocks noChangeAspect="1"/>
            </p:cNvSpPr>
            <p:nvPr/>
          </p:nvSpPr>
          <p:spPr bwMode="gray">
            <a:xfrm>
              <a:off x="5261697" y="3902106"/>
              <a:ext cx="426791" cy="497502"/>
            </a:xfrm>
            <a:custGeom>
              <a:avLst/>
              <a:gdLst>
                <a:gd name="T0" fmla="*/ 0 w 260"/>
                <a:gd name="T1" fmla="*/ 1 h 301"/>
                <a:gd name="T2" fmla="*/ 0 w 260"/>
                <a:gd name="T3" fmla="*/ 1 h 301"/>
                <a:gd name="T4" fmla="*/ 0 w 260"/>
                <a:gd name="T5" fmla="*/ 1 h 301"/>
                <a:gd name="T6" fmla="*/ 0 w 260"/>
                <a:gd name="T7" fmla="*/ 1 h 301"/>
                <a:gd name="T8" fmla="*/ 0 w 260"/>
                <a:gd name="T9" fmla="*/ 1 h 301"/>
                <a:gd name="T10" fmla="*/ 0 w 260"/>
                <a:gd name="T11" fmla="*/ 1 h 301"/>
                <a:gd name="T12" fmla="*/ 0 w 260"/>
                <a:gd name="T13" fmla="*/ 1 h 301"/>
                <a:gd name="T14" fmla="*/ 0 w 260"/>
                <a:gd name="T15" fmla="*/ 0 h 301"/>
                <a:gd name="T16" fmla="*/ 0 w 260"/>
                <a:gd name="T17" fmla="*/ 0 h 301"/>
                <a:gd name="T18" fmla="*/ 0 w 260"/>
                <a:gd name="T19" fmla="*/ 1 h 301"/>
                <a:gd name="T20" fmla="*/ 0 w 260"/>
                <a:gd name="T21" fmla="*/ 1 h 301"/>
                <a:gd name="T22" fmla="*/ 0 w 260"/>
                <a:gd name="T23" fmla="*/ 1 h 301"/>
                <a:gd name="T24" fmla="*/ 0 w 260"/>
                <a:gd name="T25" fmla="*/ 1 h 301"/>
                <a:gd name="T26" fmla="*/ 0 w 260"/>
                <a:gd name="T27" fmla="*/ 1 h 301"/>
                <a:gd name="T28" fmla="*/ 0 w 260"/>
                <a:gd name="T29" fmla="*/ 1 h 301"/>
                <a:gd name="T30" fmla="*/ 0 w 260"/>
                <a:gd name="T31" fmla="*/ 1 h 301"/>
                <a:gd name="T32" fmla="*/ 0 w 260"/>
                <a:gd name="T33" fmla="*/ 1 h 301"/>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60"/>
                <a:gd name="T52" fmla="*/ 0 h 301"/>
                <a:gd name="T53" fmla="*/ 260 w 260"/>
                <a:gd name="T54" fmla="*/ 301 h 301"/>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60" h="301">
                  <a:moveTo>
                    <a:pt x="0" y="263"/>
                  </a:moveTo>
                  <a:lnTo>
                    <a:pt x="27" y="301"/>
                  </a:lnTo>
                  <a:lnTo>
                    <a:pt x="62" y="289"/>
                  </a:lnTo>
                  <a:lnTo>
                    <a:pt x="115" y="293"/>
                  </a:lnTo>
                  <a:lnTo>
                    <a:pt x="163" y="261"/>
                  </a:lnTo>
                  <a:lnTo>
                    <a:pt x="177" y="201"/>
                  </a:lnTo>
                  <a:lnTo>
                    <a:pt x="228" y="151"/>
                  </a:lnTo>
                  <a:lnTo>
                    <a:pt x="260" y="0"/>
                  </a:lnTo>
                  <a:lnTo>
                    <a:pt x="200" y="0"/>
                  </a:lnTo>
                  <a:lnTo>
                    <a:pt x="171" y="27"/>
                  </a:lnTo>
                  <a:lnTo>
                    <a:pt x="165" y="75"/>
                  </a:lnTo>
                  <a:lnTo>
                    <a:pt x="73" y="53"/>
                  </a:lnTo>
                  <a:lnTo>
                    <a:pt x="71" y="85"/>
                  </a:lnTo>
                  <a:lnTo>
                    <a:pt x="107" y="87"/>
                  </a:lnTo>
                  <a:lnTo>
                    <a:pt x="96" y="206"/>
                  </a:lnTo>
                  <a:lnTo>
                    <a:pt x="51" y="192"/>
                  </a:lnTo>
                  <a:lnTo>
                    <a:pt x="0" y="26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1" name="Freeform 188"/>
            <p:cNvSpPr>
              <a:spLocks noChangeAspect="1"/>
            </p:cNvSpPr>
            <p:nvPr/>
          </p:nvSpPr>
          <p:spPr bwMode="gray">
            <a:xfrm>
              <a:off x="5325902" y="3816548"/>
              <a:ext cx="1080194" cy="1058380"/>
            </a:xfrm>
            <a:custGeom>
              <a:avLst/>
              <a:gdLst>
                <a:gd name="T0" fmla="*/ 0 w 659"/>
                <a:gd name="T1" fmla="*/ 1 h 635"/>
                <a:gd name="T2" fmla="*/ 0 w 659"/>
                <a:gd name="T3" fmla="*/ 1 h 635"/>
                <a:gd name="T4" fmla="*/ 0 w 659"/>
                <a:gd name="T5" fmla="*/ 1 h 635"/>
                <a:gd name="T6" fmla="*/ 0 w 659"/>
                <a:gd name="T7" fmla="*/ 1 h 635"/>
                <a:gd name="T8" fmla="*/ 0 w 659"/>
                <a:gd name="T9" fmla="*/ 1 h 635"/>
                <a:gd name="T10" fmla="*/ 0 w 659"/>
                <a:gd name="T11" fmla="*/ 1 h 635"/>
                <a:gd name="T12" fmla="*/ 0 w 659"/>
                <a:gd name="T13" fmla="*/ 1 h 635"/>
                <a:gd name="T14" fmla="*/ 0 w 659"/>
                <a:gd name="T15" fmla="*/ 1 h 635"/>
                <a:gd name="T16" fmla="*/ 0 w 659"/>
                <a:gd name="T17" fmla="*/ 1 h 635"/>
                <a:gd name="T18" fmla="*/ 0 w 659"/>
                <a:gd name="T19" fmla="*/ 1 h 635"/>
                <a:gd name="T20" fmla="*/ 0 w 659"/>
                <a:gd name="T21" fmla="*/ 1 h 635"/>
                <a:gd name="T22" fmla="*/ 0 w 659"/>
                <a:gd name="T23" fmla="*/ 1 h 635"/>
                <a:gd name="T24" fmla="*/ 0 w 659"/>
                <a:gd name="T25" fmla="*/ 1 h 635"/>
                <a:gd name="T26" fmla="*/ 0 w 659"/>
                <a:gd name="T27" fmla="*/ 1 h 635"/>
                <a:gd name="T28" fmla="*/ 0 w 659"/>
                <a:gd name="T29" fmla="*/ 1 h 635"/>
                <a:gd name="T30" fmla="*/ 0 w 659"/>
                <a:gd name="T31" fmla="*/ 1 h 635"/>
                <a:gd name="T32" fmla="*/ 0 w 659"/>
                <a:gd name="T33" fmla="*/ 1 h 635"/>
                <a:gd name="T34" fmla="*/ 0 w 659"/>
                <a:gd name="T35" fmla="*/ 1 h 635"/>
                <a:gd name="T36" fmla="*/ 0 w 659"/>
                <a:gd name="T37" fmla="*/ 1 h 635"/>
                <a:gd name="T38" fmla="*/ 0 w 659"/>
                <a:gd name="T39" fmla="*/ 1 h 635"/>
                <a:gd name="T40" fmla="*/ 0 w 659"/>
                <a:gd name="T41" fmla="*/ 1 h 635"/>
                <a:gd name="T42" fmla="*/ 0 w 659"/>
                <a:gd name="T43" fmla="*/ 1 h 635"/>
                <a:gd name="T44" fmla="*/ 0 w 659"/>
                <a:gd name="T45" fmla="*/ 0 h 635"/>
                <a:gd name="T46" fmla="*/ 0 w 659"/>
                <a:gd name="T47" fmla="*/ 1 h 635"/>
                <a:gd name="T48" fmla="*/ 0 w 659"/>
                <a:gd name="T49" fmla="*/ 0 h 635"/>
                <a:gd name="T50" fmla="*/ 0 w 659"/>
                <a:gd name="T51" fmla="*/ 1 h 635"/>
                <a:gd name="T52" fmla="*/ 0 w 659"/>
                <a:gd name="T53" fmla="*/ 1 h 635"/>
                <a:gd name="T54" fmla="*/ 0 w 659"/>
                <a:gd name="T55" fmla="*/ 1 h 635"/>
                <a:gd name="T56" fmla="*/ 0 w 659"/>
                <a:gd name="T57" fmla="*/ 1 h 635"/>
                <a:gd name="T58" fmla="*/ 0 w 659"/>
                <a:gd name="T59" fmla="*/ 1 h 635"/>
                <a:gd name="T60" fmla="*/ 0 w 659"/>
                <a:gd name="T61" fmla="*/ 1 h 635"/>
                <a:gd name="T62" fmla="*/ 0 w 659"/>
                <a:gd name="T63" fmla="*/ 1 h 635"/>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59"/>
                <a:gd name="T97" fmla="*/ 0 h 635"/>
                <a:gd name="T98" fmla="*/ 659 w 659"/>
                <a:gd name="T99" fmla="*/ 635 h 635"/>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59" h="635">
                  <a:moveTo>
                    <a:pt x="0" y="377"/>
                  </a:moveTo>
                  <a:lnTo>
                    <a:pt x="2" y="394"/>
                  </a:lnTo>
                  <a:lnTo>
                    <a:pt x="134" y="377"/>
                  </a:lnTo>
                  <a:lnTo>
                    <a:pt x="192" y="457"/>
                  </a:lnTo>
                  <a:lnTo>
                    <a:pt x="241" y="453"/>
                  </a:lnTo>
                  <a:lnTo>
                    <a:pt x="252" y="416"/>
                  </a:lnTo>
                  <a:lnTo>
                    <a:pt x="296" y="414"/>
                  </a:lnTo>
                  <a:lnTo>
                    <a:pt x="329" y="437"/>
                  </a:lnTo>
                  <a:lnTo>
                    <a:pt x="336" y="560"/>
                  </a:lnTo>
                  <a:lnTo>
                    <a:pt x="407" y="553"/>
                  </a:lnTo>
                  <a:lnTo>
                    <a:pt x="606" y="635"/>
                  </a:lnTo>
                  <a:lnTo>
                    <a:pt x="605" y="598"/>
                  </a:lnTo>
                  <a:lnTo>
                    <a:pt x="566" y="581"/>
                  </a:lnTo>
                  <a:lnTo>
                    <a:pt x="573" y="491"/>
                  </a:lnTo>
                  <a:lnTo>
                    <a:pt x="636" y="459"/>
                  </a:lnTo>
                  <a:lnTo>
                    <a:pt x="597" y="398"/>
                  </a:lnTo>
                  <a:lnTo>
                    <a:pt x="590" y="294"/>
                  </a:lnTo>
                  <a:lnTo>
                    <a:pt x="583" y="268"/>
                  </a:lnTo>
                  <a:lnTo>
                    <a:pt x="606" y="222"/>
                  </a:lnTo>
                  <a:lnTo>
                    <a:pt x="636" y="135"/>
                  </a:lnTo>
                  <a:lnTo>
                    <a:pt x="659" y="102"/>
                  </a:lnTo>
                  <a:lnTo>
                    <a:pt x="646" y="52"/>
                  </a:lnTo>
                  <a:lnTo>
                    <a:pt x="531" y="0"/>
                  </a:lnTo>
                  <a:lnTo>
                    <a:pt x="320" y="30"/>
                  </a:lnTo>
                  <a:lnTo>
                    <a:pt x="252" y="0"/>
                  </a:lnTo>
                  <a:lnTo>
                    <a:pt x="221" y="50"/>
                  </a:lnTo>
                  <a:lnTo>
                    <a:pt x="189" y="201"/>
                  </a:lnTo>
                  <a:lnTo>
                    <a:pt x="138" y="251"/>
                  </a:lnTo>
                  <a:lnTo>
                    <a:pt x="124" y="311"/>
                  </a:lnTo>
                  <a:lnTo>
                    <a:pt x="76" y="343"/>
                  </a:lnTo>
                  <a:lnTo>
                    <a:pt x="23" y="339"/>
                  </a:lnTo>
                  <a:lnTo>
                    <a:pt x="0" y="37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2" name="Freeform 189"/>
            <p:cNvSpPr>
              <a:spLocks noChangeAspect="1"/>
            </p:cNvSpPr>
            <p:nvPr/>
          </p:nvSpPr>
          <p:spPr bwMode="gray">
            <a:xfrm>
              <a:off x="6466527" y="1994487"/>
              <a:ext cx="139747" cy="63375"/>
            </a:xfrm>
            <a:custGeom>
              <a:avLst/>
              <a:gdLst>
                <a:gd name="T0" fmla="*/ 0 w 82"/>
                <a:gd name="T1" fmla="*/ 0 h 43"/>
                <a:gd name="T2" fmla="*/ 0 w 82"/>
                <a:gd name="T3" fmla="*/ 0 h 43"/>
                <a:gd name="T4" fmla="*/ 0 w 82"/>
                <a:gd name="T5" fmla="*/ 0 h 43"/>
                <a:gd name="T6" fmla="*/ 0 w 82"/>
                <a:gd name="T7" fmla="*/ 0 h 43"/>
                <a:gd name="T8" fmla="*/ 0 60000 65536"/>
                <a:gd name="T9" fmla="*/ 0 60000 65536"/>
                <a:gd name="T10" fmla="*/ 0 60000 65536"/>
                <a:gd name="T11" fmla="*/ 0 60000 65536"/>
                <a:gd name="T12" fmla="*/ 0 w 82"/>
                <a:gd name="T13" fmla="*/ 0 h 43"/>
                <a:gd name="T14" fmla="*/ 82 w 82"/>
                <a:gd name="T15" fmla="*/ 43 h 43"/>
              </a:gdLst>
              <a:ahLst/>
              <a:cxnLst>
                <a:cxn ang="T8">
                  <a:pos x="T0" y="T1"/>
                </a:cxn>
                <a:cxn ang="T9">
                  <a:pos x="T2" y="T3"/>
                </a:cxn>
                <a:cxn ang="T10">
                  <a:pos x="T4" y="T5"/>
                </a:cxn>
                <a:cxn ang="T11">
                  <a:pos x="T6" y="T7"/>
                </a:cxn>
              </a:cxnLst>
              <a:rect l="T12" t="T13" r="T14" b="T15"/>
              <a:pathLst>
                <a:path w="82" h="43">
                  <a:moveTo>
                    <a:pt x="0" y="22"/>
                  </a:moveTo>
                  <a:lnTo>
                    <a:pt x="29" y="43"/>
                  </a:lnTo>
                  <a:lnTo>
                    <a:pt x="82" y="0"/>
                  </a:lnTo>
                  <a:lnTo>
                    <a:pt x="0" y="2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3" name="Freeform 190"/>
            <p:cNvSpPr>
              <a:spLocks noChangeAspect="1"/>
            </p:cNvSpPr>
            <p:nvPr/>
          </p:nvSpPr>
          <p:spPr bwMode="gray">
            <a:xfrm>
              <a:off x="4680052" y="3401435"/>
              <a:ext cx="154854" cy="348568"/>
            </a:xfrm>
            <a:custGeom>
              <a:avLst/>
              <a:gdLst>
                <a:gd name="T0" fmla="*/ 0 w 94"/>
                <a:gd name="T1" fmla="*/ 1 h 214"/>
                <a:gd name="T2" fmla="*/ 0 w 94"/>
                <a:gd name="T3" fmla="*/ 1 h 214"/>
                <a:gd name="T4" fmla="*/ 0 w 94"/>
                <a:gd name="T5" fmla="*/ 1 h 214"/>
                <a:gd name="T6" fmla="*/ 0 w 94"/>
                <a:gd name="T7" fmla="*/ 1 h 214"/>
                <a:gd name="T8" fmla="*/ 0 w 94"/>
                <a:gd name="T9" fmla="*/ 0 h 214"/>
                <a:gd name="T10" fmla="*/ 0 w 94"/>
                <a:gd name="T11" fmla="*/ 1 h 214"/>
                <a:gd name="T12" fmla="*/ 0 w 94"/>
                <a:gd name="T13" fmla="*/ 1 h 214"/>
                <a:gd name="T14" fmla="*/ 0 60000 65536"/>
                <a:gd name="T15" fmla="*/ 0 60000 65536"/>
                <a:gd name="T16" fmla="*/ 0 60000 65536"/>
                <a:gd name="T17" fmla="*/ 0 60000 65536"/>
                <a:gd name="T18" fmla="*/ 0 60000 65536"/>
                <a:gd name="T19" fmla="*/ 0 60000 65536"/>
                <a:gd name="T20" fmla="*/ 0 60000 65536"/>
                <a:gd name="T21" fmla="*/ 0 w 94"/>
                <a:gd name="T22" fmla="*/ 0 h 214"/>
                <a:gd name="T23" fmla="*/ 94 w 94"/>
                <a:gd name="T24" fmla="*/ 214 h 214"/>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94" h="214">
                  <a:moveTo>
                    <a:pt x="0" y="52"/>
                  </a:moveTo>
                  <a:lnTo>
                    <a:pt x="36" y="214"/>
                  </a:lnTo>
                  <a:lnTo>
                    <a:pt x="67" y="212"/>
                  </a:lnTo>
                  <a:lnTo>
                    <a:pt x="94" y="25"/>
                  </a:lnTo>
                  <a:lnTo>
                    <a:pt x="67" y="0"/>
                  </a:lnTo>
                  <a:lnTo>
                    <a:pt x="50" y="16"/>
                  </a:lnTo>
                  <a:lnTo>
                    <a:pt x="0" y="5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4" name="Freeform 191"/>
            <p:cNvSpPr>
              <a:spLocks noChangeAspect="1"/>
            </p:cNvSpPr>
            <p:nvPr/>
          </p:nvSpPr>
          <p:spPr bwMode="gray">
            <a:xfrm>
              <a:off x="5159719" y="3984494"/>
              <a:ext cx="109532" cy="79220"/>
            </a:xfrm>
            <a:custGeom>
              <a:avLst/>
              <a:gdLst>
                <a:gd name="T0" fmla="*/ 0 w 62"/>
                <a:gd name="T1" fmla="*/ 1 h 43"/>
                <a:gd name="T2" fmla="*/ 0 w 62"/>
                <a:gd name="T3" fmla="*/ 1 h 43"/>
                <a:gd name="T4" fmla="*/ 0 w 62"/>
                <a:gd name="T5" fmla="*/ 0 h 43"/>
                <a:gd name="T6" fmla="*/ 0 w 62"/>
                <a:gd name="T7" fmla="*/ 1 h 43"/>
                <a:gd name="T8" fmla="*/ 0 w 62"/>
                <a:gd name="T9" fmla="*/ 1 h 43"/>
                <a:gd name="T10" fmla="*/ 0 60000 65536"/>
                <a:gd name="T11" fmla="*/ 0 60000 65536"/>
                <a:gd name="T12" fmla="*/ 0 60000 65536"/>
                <a:gd name="T13" fmla="*/ 0 60000 65536"/>
                <a:gd name="T14" fmla="*/ 0 60000 65536"/>
                <a:gd name="T15" fmla="*/ 0 w 62"/>
                <a:gd name="T16" fmla="*/ 0 h 43"/>
                <a:gd name="T17" fmla="*/ 62 w 62"/>
                <a:gd name="T18" fmla="*/ 43 h 43"/>
              </a:gdLst>
              <a:ahLst/>
              <a:cxnLst>
                <a:cxn ang="T10">
                  <a:pos x="T0" y="T1"/>
                </a:cxn>
                <a:cxn ang="T11">
                  <a:pos x="T2" y="T3"/>
                </a:cxn>
                <a:cxn ang="T12">
                  <a:pos x="T4" y="T5"/>
                </a:cxn>
                <a:cxn ang="T13">
                  <a:pos x="T6" y="T7"/>
                </a:cxn>
                <a:cxn ang="T14">
                  <a:pos x="T8" y="T9"/>
                </a:cxn>
              </a:cxnLst>
              <a:rect l="T15" t="T16" r="T17" b="T18"/>
              <a:pathLst>
                <a:path w="62" h="43">
                  <a:moveTo>
                    <a:pt x="0" y="43"/>
                  </a:moveTo>
                  <a:lnTo>
                    <a:pt x="5" y="1"/>
                  </a:lnTo>
                  <a:lnTo>
                    <a:pt x="62" y="0"/>
                  </a:lnTo>
                  <a:lnTo>
                    <a:pt x="62" y="38"/>
                  </a:lnTo>
                  <a:lnTo>
                    <a:pt x="0" y="4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5" name="Freeform 192"/>
            <p:cNvSpPr>
              <a:spLocks noChangeAspect="1"/>
            </p:cNvSpPr>
            <p:nvPr/>
          </p:nvSpPr>
          <p:spPr bwMode="gray">
            <a:xfrm>
              <a:off x="6504297" y="3075048"/>
              <a:ext cx="857358" cy="842902"/>
            </a:xfrm>
            <a:custGeom>
              <a:avLst/>
              <a:gdLst>
                <a:gd name="T0" fmla="*/ 0 w 524"/>
                <a:gd name="T1" fmla="*/ 1 h 509"/>
                <a:gd name="T2" fmla="*/ 0 w 524"/>
                <a:gd name="T3" fmla="*/ 1 h 509"/>
                <a:gd name="T4" fmla="*/ 0 w 524"/>
                <a:gd name="T5" fmla="*/ 1 h 509"/>
                <a:gd name="T6" fmla="*/ 0 w 524"/>
                <a:gd name="T7" fmla="*/ 1 h 509"/>
                <a:gd name="T8" fmla="*/ 0 w 524"/>
                <a:gd name="T9" fmla="*/ 1 h 509"/>
                <a:gd name="T10" fmla="*/ 0 w 524"/>
                <a:gd name="T11" fmla="*/ 0 h 509"/>
                <a:gd name="T12" fmla="*/ 0 w 524"/>
                <a:gd name="T13" fmla="*/ 1 h 509"/>
                <a:gd name="T14" fmla="*/ 0 w 524"/>
                <a:gd name="T15" fmla="*/ 1 h 509"/>
                <a:gd name="T16" fmla="*/ 0 w 524"/>
                <a:gd name="T17" fmla="*/ 1 h 509"/>
                <a:gd name="T18" fmla="*/ 0 w 524"/>
                <a:gd name="T19" fmla="*/ 1 h 509"/>
                <a:gd name="T20" fmla="*/ 0 w 524"/>
                <a:gd name="T21" fmla="*/ 1 h 509"/>
                <a:gd name="T22" fmla="*/ 0 w 524"/>
                <a:gd name="T23" fmla="*/ 1 h 509"/>
                <a:gd name="T24" fmla="*/ 0 w 524"/>
                <a:gd name="T25" fmla="*/ 1 h 509"/>
                <a:gd name="T26" fmla="*/ 0 w 524"/>
                <a:gd name="T27" fmla="*/ 1 h 509"/>
                <a:gd name="T28" fmla="*/ 0 w 524"/>
                <a:gd name="T29" fmla="*/ 1 h 509"/>
                <a:gd name="T30" fmla="*/ 0 w 524"/>
                <a:gd name="T31" fmla="*/ 1 h 509"/>
                <a:gd name="T32" fmla="*/ 0 w 524"/>
                <a:gd name="T33" fmla="*/ 1 h 509"/>
                <a:gd name="T34" fmla="*/ 0 w 524"/>
                <a:gd name="T35" fmla="*/ 1 h 509"/>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524"/>
                <a:gd name="T55" fmla="*/ 0 h 509"/>
                <a:gd name="T56" fmla="*/ 524 w 524"/>
                <a:gd name="T57" fmla="*/ 509 h 509"/>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524" h="509">
                  <a:moveTo>
                    <a:pt x="0" y="356"/>
                  </a:moveTo>
                  <a:lnTo>
                    <a:pt x="40" y="329"/>
                  </a:lnTo>
                  <a:lnTo>
                    <a:pt x="44" y="265"/>
                  </a:lnTo>
                  <a:lnTo>
                    <a:pt x="112" y="181"/>
                  </a:lnTo>
                  <a:lnTo>
                    <a:pt x="139" y="33"/>
                  </a:lnTo>
                  <a:lnTo>
                    <a:pt x="193" y="0"/>
                  </a:lnTo>
                  <a:lnTo>
                    <a:pt x="232" y="102"/>
                  </a:lnTo>
                  <a:lnTo>
                    <a:pt x="348" y="188"/>
                  </a:lnTo>
                  <a:lnTo>
                    <a:pt x="307" y="240"/>
                  </a:lnTo>
                  <a:lnTo>
                    <a:pt x="345" y="253"/>
                  </a:lnTo>
                  <a:lnTo>
                    <a:pt x="387" y="316"/>
                  </a:lnTo>
                  <a:lnTo>
                    <a:pt x="524" y="350"/>
                  </a:lnTo>
                  <a:lnTo>
                    <a:pt x="418" y="455"/>
                  </a:lnTo>
                  <a:lnTo>
                    <a:pt x="309" y="493"/>
                  </a:lnTo>
                  <a:lnTo>
                    <a:pt x="210" y="509"/>
                  </a:lnTo>
                  <a:lnTo>
                    <a:pt x="100" y="470"/>
                  </a:lnTo>
                  <a:lnTo>
                    <a:pt x="61" y="398"/>
                  </a:lnTo>
                  <a:lnTo>
                    <a:pt x="0" y="35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6" name="Freeform 193"/>
            <p:cNvSpPr>
              <a:spLocks noChangeAspect="1"/>
            </p:cNvSpPr>
            <p:nvPr/>
          </p:nvSpPr>
          <p:spPr bwMode="gray">
            <a:xfrm>
              <a:off x="7006625" y="3388759"/>
              <a:ext cx="94423" cy="104571"/>
            </a:xfrm>
            <a:custGeom>
              <a:avLst/>
              <a:gdLst>
                <a:gd name="T0" fmla="*/ 0 w 55"/>
                <a:gd name="T1" fmla="*/ 1 h 65"/>
                <a:gd name="T2" fmla="*/ 0 w 55"/>
                <a:gd name="T3" fmla="*/ 1 h 65"/>
                <a:gd name="T4" fmla="*/ 0 w 55"/>
                <a:gd name="T5" fmla="*/ 1 h 65"/>
                <a:gd name="T6" fmla="*/ 0 w 55"/>
                <a:gd name="T7" fmla="*/ 1 h 65"/>
                <a:gd name="T8" fmla="*/ 0 w 55"/>
                <a:gd name="T9" fmla="*/ 1 h 65"/>
                <a:gd name="T10" fmla="*/ 0 w 55"/>
                <a:gd name="T11" fmla="*/ 0 h 65"/>
                <a:gd name="T12" fmla="*/ 0 w 55"/>
                <a:gd name="T13" fmla="*/ 1 h 65"/>
                <a:gd name="T14" fmla="*/ 0 60000 65536"/>
                <a:gd name="T15" fmla="*/ 0 60000 65536"/>
                <a:gd name="T16" fmla="*/ 0 60000 65536"/>
                <a:gd name="T17" fmla="*/ 0 60000 65536"/>
                <a:gd name="T18" fmla="*/ 0 60000 65536"/>
                <a:gd name="T19" fmla="*/ 0 60000 65536"/>
                <a:gd name="T20" fmla="*/ 0 60000 65536"/>
                <a:gd name="T21" fmla="*/ 0 w 55"/>
                <a:gd name="T22" fmla="*/ 0 h 65"/>
                <a:gd name="T23" fmla="*/ 55 w 55"/>
                <a:gd name="T24" fmla="*/ 65 h 6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5" h="65">
                  <a:moveTo>
                    <a:pt x="0" y="52"/>
                  </a:moveTo>
                  <a:lnTo>
                    <a:pt x="38" y="65"/>
                  </a:lnTo>
                  <a:lnTo>
                    <a:pt x="52" y="44"/>
                  </a:lnTo>
                  <a:lnTo>
                    <a:pt x="25" y="41"/>
                  </a:lnTo>
                  <a:lnTo>
                    <a:pt x="55" y="25"/>
                  </a:lnTo>
                  <a:lnTo>
                    <a:pt x="41" y="0"/>
                  </a:lnTo>
                  <a:lnTo>
                    <a:pt x="0" y="5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7" name="Freeform 194"/>
            <p:cNvSpPr>
              <a:spLocks noChangeAspect="1"/>
            </p:cNvSpPr>
            <p:nvPr/>
          </p:nvSpPr>
          <p:spPr bwMode="gray">
            <a:xfrm>
              <a:off x="5121950" y="3984494"/>
              <a:ext cx="317259" cy="354907"/>
            </a:xfrm>
            <a:custGeom>
              <a:avLst/>
              <a:gdLst>
                <a:gd name="T0" fmla="*/ 0 w 192"/>
                <a:gd name="T1" fmla="*/ 1 h 211"/>
                <a:gd name="T2" fmla="*/ 0 w 192"/>
                <a:gd name="T3" fmla="*/ 1 h 211"/>
                <a:gd name="T4" fmla="*/ 0 w 192"/>
                <a:gd name="T5" fmla="*/ 1 h 211"/>
                <a:gd name="T6" fmla="*/ 0 w 192"/>
                <a:gd name="T7" fmla="*/ 1 h 211"/>
                <a:gd name="T8" fmla="*/ 0 w 192"/>
                <a:gd name="T9" fmla="*/ 1 h 211"/>
                <a:gd name="T10" fmla="*/ 0 w 192"/>
                <a:gd name="T11" fmla="*/ 0 h 211"/>
                <a:gd name="T12" fmla="*/ 0 w 192"/>
                <a:gd name="T13" fmla="*/ 1 h 211"/>
                <a:gd name="T14" fmla="*/ 0 w 192"/>
                <a:gd name="T15" fmla="*/ 1 h 211"/>
                <a:gd name="T16" fmla="*/ 0 w 192"/>
                <a:gd name="T17" fmla="*/ 1 h 211"/>
                <a:gd name="T18" fmla="*/ 0 w 192"/>
                <a:gd name="T19" fmla="*/ 1 h 211"/>
                <a:gd name="T20" fmla="*/ 0 w 192"/>
                <a:gd name="T21" fmla="*/ 1 h 211"/>
                <a:gd name="T22" fmla="*/ 0 w 192"/>
                <a:gd name="T23" fmla="*/ 1 h 211"/>
                <a:gd name="T24" fmla="*/ 0 w 192"/>
                <a:gd name="T25" fmla="*/ 1 h 211"/>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92"/>
                <a:gd name="T40" fmla="*/ 0 h 211"/>
                <a:gd name="T41" fmla="*/ 192 w 192"/>
                <a:gd name="T42" fmla="*/ 211 h 211"/>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92" h="211">
                  <a:moveTo>
                    <a:pt x="0" y="100"/>
                  </a:moveTo>
                  <a:lnTo>
                    <a:pt x="21" y="67"/>
                  </a:lnTo>
                  <a:lnTo>
                    <a:pt x="36" y="70"/>
                  </a:lnTo>
                  <a:lnTo>
                    <a:pt x="26" y="43"/>
                  </a:lnTo>
                  <a:lnTo>
                    <a:pt x="88" y="38"/>
                  </a:lnTo>
                  <a:lnTo>
                    <a:pt x="88" y="0"/>
                  </a:lnTo>
                  <a:lnTo>
                    <a:pt x="158" y="1"/>
                  </a:lnTo>
                  <a:lnTo>
                    <a:pt x="156" y="33"/>
                  </a:lnTo>
                  <a:lnTo>
                    <a:pt x="192" y="35"/>
                  </a:lnTo>
                  <a:lnTo>
                    <a:pt x="181" y="154"/>
                  </a:lnTo>
                  <a:lnTo>
                    <a:pt x="136" y="140"/>
                  </a:lnTo>
                  <a:lnTo>
                    <a:pt x="85" y="211"/>
                  </a:lnTo>
                  <a:lnTo>
                    <a:pt x="0" y="10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8" name="Freeform 195"/>
            <p:cNvSpPr>
              <a:spLocks noChangeAspect="1"/>
            </p:cNvSpPr>
            <p:nvPr/>
          </p:nvSpPr>
          <p:spPr bwMode="gray">
            <a:xfrm>
              <a:off x="3675395" y="3328551"/>
              <a:ext cx="173737" cy="38025"/>
            </a:xfrm>
            <a:custGeom>
              <a:avLst/>
              <a:gdLst>
                <a:gd name="T0" fmla="*/ 0 w 103"/>
                <a:gd name="T1" fmla="*/ 1 h 21"/>
                <a:gd name="T2" fmla="*/ 0 w 103"/>
                <a:gd name="T3" fmla="*/ 0 h 21"/>
                <a:gd name="T4" fmla="*/ 0 w 103"/>
                <a:gd name="T5" fmla="*/ 1 h 21"/>
                <a:gd name="T6" fmla="*/ 0 w 103"/>
                <a:gd name="T7" fmla="*/ 1 h 21"/>
                <a:gd name="T8" fmla="*/ 0 60000 65536"/>
                <a:gd name="T9" fmla="*/ 0 60000 65536"/>
                <a:gd name="T10" fmla="*/ 0 60000 65536"/>
                <a:gd name="T11" fmla="*/ 0 60000 65536"/>
                <a:gd name="T12" fmla="*/ 0 w 103"/>
                <a:gd name="T13" fmla="*/ 0 h 21"/>
                <a:gd name="T14" fmla="*/ 103 w 103"/>
                <a:gd name="T15" fmla="*/ 21 h 21"/>
              </a:gdLst>
              <a:ahLst/>
              <a:cxnLst>
                <a:cxn ang="T8">
                  <a:pos x="T0" y="T1"/>
                </a:cxn>
                <a:cxn ang="T9">
                  <a:pos x="T2" y="T3"/>
                </a:cxn>
                <a:cxn ang="T10">
                  <a:pos x="T4" y="T5"/>
                </a:cxn>
                <a:cxn ang="T11">
                  <a:pos x="T6" y="T7"/>
                </a:cxn>
              </a:cxnLst>
              <a:rect l="T12" t="T13" r="T14" b="T15"/>
              <a:pathLst>
                <a:path w="103" h="21">
                  <a:moveTo>
                    <a:pt x="0" y="21"/>
                  </a:moveTo>
                  <a:lnTo>
                    <a:pt x="4" y="0"/>
                  </a:lnTo>
                  <a:lnTo>
                    <a:pt x="103" y="8"/>
                  </a:lnTo>
                  <a:lnTo>
                    <a:pt x="0" y="2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59" name="Freeform 196"/>
            <p:cNvSpPr>
              <a:spLocks noChangeAspect="1"/>
            </p:cNvSpPr>
            <p:nvPr/>
          </p:nvSpPr>
          <p:spPr bwMode="gray">
            <a:xfrm>
              <a:off x="4453438" y="3467979"/>
              <a:ext cx="241722" cy="370750"/>
            </a:xfrm>
            <a:custGeom>
              <a:avLst/>
              <a:gdLst>
                <a:gd name="T0" fmla="*/ 0 w 148"/>
                <a:gd name="T1" fmla="*/ 1 h 225"/>
                <a:gd name="T2" fmla="*/ 0 w 148"/>
                <a:gd name="T3" fmla="*/ 1 h 225"/>
                <a:gd name="T4" fmla="*/ 0 w 148"/>
                <a:gd name="T5" fmla="*/ 1 h 225"/>
                <a:gd name="T6" fmla="*/ 0 w 148"/>
                <a:gd name="T7" fmla="*/ 0 h 225"/>
                <a:gd name="T8" fmla="*/ 0 w 148"/>
                <a:gd name="T9" fmla="*/ 1 h 225"/>
                <a:gd name="T10" fmla="*/ 0 w 148"/>
                <a:gd name="T11" fmla="*/ 1 h 225"/>
                <a:gd name="T12" fmla="*/ 0 w 148"/>
                <a:gd name="T13" fmla="*/ 1 h 225"/>
                <a:gd name="T14" fmla="*/ 0 60000 65536"/>
                <a:gd name="T15" fmla="*/ 0 60000 65536"/>
                <a:gd name="T16" fmla="*/ 0 60000 65536"/>
                <a:gd name="T17" fmla="*/ 0 60000 65536"/>
                <a:gd name="T18" fmla="*/ 0 60000 65536"/>
                <a:gd name="T19" fmla="*/ 0 60000 65536"/>
                <a:gd name="T20" fmla="*/ 0 60000 65536"/>
                <a:gd name="T21" fmla="*/ 0 w 148"/>
                <a:gd name="T22" fmla="*/ 0 h 225"/>
                <a:gd name="T23" fmla="*/ 148 w 148"/>
                <a:gd name="T24" fmla="*/ 225 h 225"/>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148" h="225">
                  <a:moveTo>
                    <a:pt x="0" y="212"/>
                  </a:moveTo>
                  <a:lnTo>
                    <a:pt x="13" y="57"/>
                  </a:lnTo>
                  <a:lnTo>
                    <a:pt x="6" y="9"/>
                  </a:lnTo>
                  <a:lnTo>
                    <a:pt x="99" y="0"/>
                  </a:lnTo>
                  <a:lnTo>
                    <a:pt x="148" y="177"/>
                  </a:lnTo>
                  <a:lnTo>
                    <a:pt x="38" y="225"/>
                  </a:lnTo>
                  <a:lnTo>
                    <a:pt x="0" y="21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0" name="Freeform 197"/>
            <p:cNvSpPr>
              <a:spLocks noChangeAspect="1"/>
            </p:cNvSpPr>
            <p:nvPr/>
          </p:nvSpPr>
          <p:spPr bwMode="gray">
            <a:xfrm>
              <a:off x="3769818" y="3388759"/>
              <a:ext cx="419237" cy="304206"/>
            </a:xfrm>
            <a:custGeom>
              <a:avLst/>
              <a:gdLst>
                <a:gd name="T0" fmla="*/ 0 w 254"/>
                <a:gd name="T1" fmla="*/ 1 h 186"/>
                <a:gd name="T2" fmla="*/ 0 w 254"/>
                <a:gd name="T3" fmla="*/ 1 h 186"/>
                <a:gd name="T4" fmla="*/ 0 w 254"/>
                <a:gd name="T5" fmla="*/ 0 h 186"/>
                <a:gd name="T6" fmla="*/ 0 w 254"/>
                <a:gd name="T7" fmla="*/ 1 h 186"/>
                <a:gd name="T8" fmla="*/ 0 w 254"/>
                <a:gd name="T9" fmla="*/ 1 h 186"/>
                <a:gd name="T10" fmla="*/ 0 w 254"/>
                <a:gd name="T11" fmla="*/ 1 h 186"/>
                <a:gd name="T12" fmla="*/ 0 w 254"/>
                <a:gd name="T13" fmla="*/ 1 h 186"/>
                <a:gd name="T14" fmla="*/ 0 w 254"/>
                <a:gd name="T15" fmla="*/ 1 h 186"/>
                <a:gd name="T16" fmla="*/ 0 w 254"/>
                <a:gd name="T17" fmla="*/ 1 h 186"/>
                <a:gd name="T18" fmla="*/ 0 w 254"/>
                <a:gd name="T19" fmla="*/ 1 h 186"/>
                <a:gd name="T20" fmla="*/ 0 w 254"/>
                <a:gd name="T21" fmla="*/ 1 h 186"/>
                <a:gd name="T22" fmla="*/ 0 w 254"/>
                <a:gd name="T23" fmla="*/ 1 h 186"/>
                <a:gd name="T24" fmla="*/ 0 w 254"/>
                <a:gd name="T25" fmla="*/ 1 h 186"/>
                <a:gd name="T26" fmla="*/ 0 w 254"/>
                <a:gd name="T27" fmla="*/ 1 h 186"/>
                <a:gd name="T28" fmla="*/ 0 w 254"/>
                <a:gd name="T29" fmla="*/ 1 h 186"/>
                <a:gd name="T30" fmla="*/ 0 w 254"/>
                <a:gd name="T31" fmla="*/ 1 h 18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254"/>
                <a:gd name="T49" fmla="*/ 0 h 186"/>
                <a:gd name="T50" fmla="*/ 254 w 254"/>
                <a:gd name="T51" fmla="*/ 186 h 186"/>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254" h="186">
                  <a:moveTo>
                    <a:pt x="0" y="62"/>
                  </a:moveTo>
                  <a:lnTo>
                    <a:pt x="43" y="35"/>
                  </a:lnTo>
                  <a:lnTo>
                    <a:pt x="44" y="0"/>
                  </a:lnTo>
                  <a:lnTo>
                    <a:pt x="127" y="8"/>
                  </a:lnTo>
                  <a:lnTo>
                    <a:pt x="149" y="25"/>
                  </a:lnTo>
                  <a:lnTo>
                    <a:pt x="208" y="5"/>
                  </a:lnTo>
                  <a:lnTo>
                    <a:pt x="243" y="88"/>
                  </a:lnTo>
                  <a:lnTo>
                    <a:pt x="254" y="151"/>
                  </a:lnTo>
                  <a:lnTo>
                    <a:pt x="232" y="146"/>
                  </a:lnTo>
                  <a:lnTo>
                    <a:pt x="226" y="180"/>
                  </a:lnTo>
                  <a:lnTo>
                    <a:pt x="190" y="186"/>
                  </a:lnTo>
                  <a:lnTo>
                    <a:pt x="188" y="151"/>
                  </a:lnTo>
                  <a:lnTo>
                    <a:pt x="166" y="150"/>
                  </a:lnTo>
                  <a:lnTo>
                    <a:pt x="132" y="97"/>
                  </a:lnTo>
                  <a:lnTo>
                    <a:pt x="60" y="126"/>
                  </a:lnTo>
                  <a:lnTo>
                    <a:pt x="0" y="6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1" name="Freeform 198"/>
            <p:cNvSpPr>
              <a:spLocks noChangeAspect="1"/>
            </p:cNvSpPr>
            <p:nvPr/>
          </p:nvSpPr>
          <p:spPr bwMode="gray">
            <a:xfrm>
              <a:off x="7172810" y="2396923"/>
              <a:ext cx="109532" cy="31689"/>
            </a:xfrm>
            <a:custGeom>
              <a:avLst/>
              <a:gdLst>
                <a:gd name="T0" fmla="*/ 0 w 64"/>
                <a:gd name="T1" fmla="*/ 0 h 17"/>
                <a:gd name="T2" fmla="*/ 0 w 64"/>
                <a:gd name="T3" fmla="*/ 1 h 17"/>
                <a:gd name="T4" fmla="*/ 0 w 64"/>
                <a:gd name="T5" fmla="*/ 1 h 17"/>
                <a:gd name="T6" fmla="*/ 0 w 64"/>
                <a:gd name="T7" fmla="*/ 0 h 17"/>
                <a:gd name="T8" fmla="*/ 0 60000 65536"/>
                <a:gd name="T9" fmla="*/ 0 60000 65536"/>
                <a:gd name="T10" fmla="*/ 0 60000 65536"/>
                <a:gd name="T11" fmla="*/ 0 60000 65536"/>
                <a:gd name="T12" fmla="*/ 0 w 64"/>
                <a:gd name="T13" fmla="*/ 0 h 17"/>
                <a:gd name="T14" fmla="*/ 64 w 64"/>
                <a:gd name="T15" fmla="*/ 17 h 17"/>
              </a:gdLst>
              <a:ahLst/>
              <a:cxnLst>
                <a:cxn ang="T8">
                  <a:pos x="T0" y="T1"/>
                </a:cxn>
                <a:cxn ang="T9">
                  <a:pos x="T2" y="T3"/>
                </a:cxn>
                <a:cxn ang="T10">
                  <a:pos x="T4" y="T5"/>
                </a:cxn>
                <a:cxn ang="T11">
                  <a:pos x="T6" y="T7"/>
                </a:cxn>
              </a:cxnLst>
              <a:rect l="T12" t="T13" r="T14" b="T15"/>
              <a:pathLst>
                <a:path w="64" h="17">
                  <a:moveTo>
                    <a:pt x="0" y="0"/>
                  </a:moveTo>
                  <a:lnTo>
                    <a:pt x="33" y="17"/>
                  </a:lnTo>
                  <a:lnTo>
                    <a:pt x="64" y="4"/>
                  </a:lnTo>
                  <a:lnTo>
                    <a:pt x="0" y="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2" name="Freeform 199"/>
            <p:cNvSpPr>
              <a:spLocks noChangeAspect="1"/>
            </p:cNvSpPr>
            <p:nvPr/>
          </p:nvSpPr>
          <p:spPr bwMode="gray">
            <a:xfrm>
              <a:off x="6560952" y="2156095"/>
              <a:ext cx="86871" cy="237661"/>
            </a:xfrm>
            <a:custGeom>
              <a:avLst/>
              <a:gdLst>
                <a:gd name="T0" fmla="*/ 0 w 55"/>
                <a:gd name="T1" fmla="*/ 1 h 147"/>
                <a:gd name="T2" fmla="*/ 0 w 55"/>
                <a:gd name="T3" fmla="*/ 1 h 147"/>
                <a:gd name="T4" fmla="*/ 0 w 55"/>
                <a:gd name="T5" fmla="*/ 1 h 147"/>
                <a:gd name="T6" fmla="*/ 0 w 55"/>
                <a:gd name="T7" fmla="*/ 1 h 147"/>
                <a:gd name="T8" fmla="*/ 0 w 55"/>
                <a:gd name="T9" fmla="*/ 1 h 147"/>
                <a:gd name="T10" fmla="*/ 0 w 55"/>
                <a:gd name="T11" fmla="*/ 1 h 147"/>
                <a:gd name="T12" fmla="*/ 0 w 55"/>
                <a:gd name="T13" fmla="*/ 1 h 147"/>
                <a:gd name="T14" fmla="*/ 0 w 55"/>
                <a:gd name="T15" fmla="*/ 0 h 147"/>
                <a:gd name="T16" fmla="*/ 0 w 55"/>
                <a:gd name="T17" fmla="*/ 1 h 147"/>
                <a:gd name="T18" fmla="*/ 0 w 55"/>
                <a:gd name="T19" fmla="*/ 1 h 147"/>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5"/>
                <a:gd name="T31" fmla="*/ 0 h 147"/>
                <a:gd name="T32" fmla="*/ 55 w 55"/>
                <a:gd name="T33" fmla="*/ 147 h 147"/>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5" h="147">
                  <a:moveTo>
                    <a:pt x="0" y="74"/>
                  </a:moveTo>
                  <a:lnTo>
                    <a:pt x="30" y="147"/>
                  </a:lnTo>
                  <a:lnTo>
                    <a:pt x="33" y="145"/>
                  </a:lnTo>
                  <a:lnTo>
                    <a:pt x="49" y="66"/>
                  </a:lnTo>
                  <a:lnTo>
                    <a:pt x="27" y="72"/>
                  </a:lnTo>
                  <a:lnTo>
                    <a:pt x="33" y="37"/>
                  </a:lnTo>
                  <a:lnTo>
                    <a:pt x="50" y="20"/>
                  </a:lnTo>
                  <a:lnTo>
                    <a:pt x="55" y="0"/>
                  </a:lnTo>
                  <a:lnTo>
                    <a:pt x="36" y="3"/>
                  </a:lnTo>
                  <a:lnTo>
                    <a:pt x="0" y="7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3" name="Freeform 200"/>
            <p:cNvSpPr>
              <a:spLocks noChangeAspect="1"/>
            </p:cNvSpPr>
            <p:nvPr/>
          </p:nvSpPr>
          <p:spPr bwMode="gray">
            <a:xfrm>
              <a:off x="4136179" y="3502837"/>
              <a:ext cx="339920" cy="358076"/>
            </a:xfrm>
            <a:custGeom>
              <a:avLst/>
              <a:gdLst>
                <a:gd name="T0" fmla="*/ 0 w 204"/>
                <a:gd name="T1" fmla="*/ 1 h 219"/>
                <a:gd name="T2" fmla="*/ 0 w 204"/>
                <a:gd name="T3" fmla="*/ 1 h 219"/>
                <a:gd name="T4" fmla="*/ 0 w 204"/>
                <a:gd name="T5" fmla="*/ 1 h 219"/>
                <a:gd name="T6" fmla="*/ 0 w 204"/>
                <a:gd name="T7" fmla="*/ 1 h 219"/>
                <a:gd name="T8" fmla="*/ 0 w 204"/>
                <a:gd name="T9" fmla="*/ 1 h 219"/>
                <a:gd name="T10" fmla="*/ 0 w 204"/>
                <a:gd name="T11" fmla="*/ 0 h 219"/>
                <a:gd name="T12" fmla="*/ 0 w 204"/>
                <a:gd name="T13" fmla="*/ 1 h 219"/>
                <a:gd name="T14" fmla="*/ 0 w 204"/>
                <a:gd name="T15" fmla="*/ 1 h 219"/>
                <a:gd name="T16" fmla="*/ 0 w 204"/>
                <a:gd name="T17" fmla="*/ 1 h 219"/>
                <a:gd name="T18" fmla="*/ 0 w 204"/>
                <a:gd name="T19" fmla="*/ 1 h 219"/>
                <a:gd name="T20" fmla="*/ 0 w 204"/>
                <a:gd name="T21" fmla="*/ 1 h 219"/>
                <a:gd name="T22" fmla="*/ 0 w 204"/>
                <a:gd name="T23" fmla="*/ 1 h 219"/>
                <a:gd name="T24" fmla="*/ 0 w 204"/>
                <a:gd name="T25" fmla="*/ 1 h 21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04"/>
                <a:gd name="T40" fmla="*/ 0 h 219"/>
                <a:gd name="T41" fmla="*/ 204 w 204"/>
                <a:gd name="T42" fmla="*/ 219 h 21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04" h="219">
                  <a:moveTo>
                    <a:pt x="0" y="144"/>
                  </a:moveTo>
                  <a:lnTo>
                    <a:pt x="2" y="111"/>
                  </a:lnTo>
                  <a:lnTo>
                    <a:pt x="8" y="77"/>
                  </a:lnTo>
                  <a:lnTo>
                    <a:pt x="30" y="82"/>
                  </a:lnTo>
                  <a:lnTo>
                    <a:pt x="19" y="19"/>
                  </a:lnTo>
                  <a:lnTo>
                    <a:pt x="81" y="0"/>
                  </a:lnTo>
                  <a:lnTo>
                    <a:pt x="116" y="13"/>
                  </a:lnTo>
                  <a:lnTo>
                    <a:pt x="134" y="34"/>
                  </a:lnTo>
                  <a:lnTo>
                    <a:pt x="204" y="41"/>
                  </a:lnTo>
                  <a:lnTo>
                    <a:pt x="191" y="196"/>
                  </a:lnTo>
                  <a:lnTo>
                    <a:pt x="33" y="219"/>
                  </a:lnTo>
                  <a:lnTo>
                    <a:pt x="37" y="169"/>
                  </a:lnTo>
                  <a:lnTo>
                    <a:pt x="0" y="14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4" name="Freeform 201"/>
            <p:cNvSpPr>
              <a:spLocks noChangeAspect="1"/>
            </p:cNvSpPr>
            <p:nvPr/>
          </p:nvSpPr>
          <p:spPr bwMode="gray">
            <a:xfrm>
              <a:off x="6606274" y="2143419"/>
              <a:ext cx="249277" cy="266179"/>
            </a:xfrm>
            <a:custGeom>
              <a:avLst/>
              <a:gdLst>
                <a:gd name="T0" fmla="*/ 0 w 152"/>
                <a:gd name="T1" fmla="*/ 1 h 162"/>
                <a:gd name="T2" fmla="*/ 0 w 152"/>
                <a:gd name="T3" fmla="*/ 1 h 162"/>
                <a:gd name="T4" fmla="*/ 0 w 152"/>
                <a:gd name="T5" fmla="*/ 1 h 162"/>
                <a:gd name="T6" fmla="*/ 0 w 152"/>
                <a:gd name="T7" fmla="*/ 1 h 162"/>
                <a:gd name="T8" fmla="*/ 0 w 152"/>
                <a:gd name="T9" fmla="*/ 0 h 162"/>
                <a:gd name="T10" fmla="*/ 0 w 152"/>
                <a:gd name="T11" fmla="*/ 1 h 162"/>
                <a:gd name="T12" fmla="*/ 0 w 152"/>
                <a:gd name="T13" fmla="*/ 1 h 162"/>
                <a:gd name="T14" fmla="*/ 0 w 152"/>
                <a:gd name="T15" fmla="*/ 1 h 162"/>
                <a:gd name="T16" fmla="*/ 0 w 152"/>
                <a:gd name="T17" fmla="*/ 1 h 162"/>
                <a:gd name="T18" fmla="*/ 0 w 152"/>
                <a:gd name="T19" fmla="*/ 1 h 162"/>
                <a:gd name="T20" fmla="*/ 0 w 152"/>
                <a:gd name="T21" fmla="*/ 1 h 162"/>
                <a:gd name="T22" fmla="*/ 0 w 152"/>
                <a:gd name="T23" fmla="*/ 1 h 162"/>
                <a:gd name="T24" fmla="*/ 0 w 152"/>
                <a:gd name="T25" fmla="*/ 1 h 162"/>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152"/>
                <a:gd name="T40" fmla="*/ 0 h 162"/>
                <a:gd name="T41" fmla="*/ 152 w 152"/>
                <a:gd name="T42" fmla="*/ 162 h 162"/>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152" h="162">
                  <a:moveTo>
                    <a:pt x="0" y="78"/>
                  </a:moveTo>
                  <a:lnTo>
                    <a:pt x="6" y="43"/>
                  </a:lnTo>
                  <a:lnTo>
                    <a:pt x="23" y="26"/>
                  </a:lnTo>
                  <a:lnTo>
                    <a:pt x="60" y="40"/>
                  </a:lnTo>
                  <a:lnTo>
                    <a:pt x="135" y="0"/>
                  </a:lnTo>
                  <a:lnTo>
                    <a:pt x="152" y="45"/>
                  </a:lnTo>
                  <a:lnTo>
                    <a:pt x="73" y="71"/>
                  </a:lnTo>
                  <a:lnTo>
                    <a:pt x="111" y="106"/>
                  </a:lnTo>
                  <a:lnTo>
                    <a:pt x="92" y="130"/>
                  </a:lnTo>
                  <a:lnTo>
                    <a:pt x="45" y="162"/>
                  </a:lnTo>
                  <a:lnTo>
                    <a:pt x="6" y="151"/>
                  </a:lnTo>
                  <a:lnTo>
                    <a:pt x="22" y="72"/>
                  </a:lnTo>
                  <a:lnTo>
                    <a:pt x="0" y="7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5" name="Freeform 202"/>
            <p:cNvSpPr>
              <a:spLocks noChangeAspect="1"/>
            </p:cNvSpPr>
            <p:nvPr/>
          </p:nvSpPr>
          <p:spPr bwMode="gray">
            <a:xfrm>
              <a:off x="6560952" y="3848234"/>
              <a:ext cx="445675" cy="532358"/>
            </a:xfrm>
            <a:custGeom>
              <a:avLst/>
              <a:gdLst>
                <a:gd name="T0" fmla="*/ 0 w 274"/>
                <a:gd name="T1" fmla="*/ 1 h 319"/>
                <a:gd name="T2" fmla="*/ 0 w 274"/>
                <a:gd name="T3" fmla="*/ 1 h 319"/>
                <a:gd name="T4" fmla="*/ 0 w 274"/>
                <a:gd name="T5" fmla="*/ 1 h 319"/>
                <a:gd name="T6" fmla="*/ 0 w 274"/>
                <a:gd name="T7" fmla="*/ 1 h 319"/>
                <a:gd name="T8" fmla="*/ 0 w 274"/>
                <a:gd name="T9" fmla="*/ 1 h 319"/>
                <a:gd name="T10" fmla="*/ 0 w 274"/>
                <a:gd name="T11" fmla="*/ 1 h 319"/>
                <a:gd name="T12" fmla="*/ 0 w 274"/>
                <a:gd name="T13" fmla="*/ 1 h 319"/>
                <a:gd name="T14" fmla="*/ 0 w 274"/>
                <a:gd name="T15" fmla="*/ 1 h 319"/>
                <a:gd name="T16" fmla="*/ 0 w 274"/>
                <a:gd name="T17" fmla="*/ 1 h 319"/>
                <a:gd name="T18" fmla="*/ 0 w 274"/>
                <a:gd name="T19" fmla="*/ 1 h 319"/>
                <a:gd name="T20" fmla="*/ 0 w 274"/>
                <a:gd name="T21" fmla="*/ 1 h 319"/>
                <a:gd name="T22" fmla="*/ 0 w 274"/>
                <a:gd name="T23" fmla="*/ 0 h 319"/>
                <a:gd name="T24" fmla="*/ 0 w 274"/>
                <a:gd name="T25" fmla="*/ 1 h 319"/>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274"/>
                <a:gd name="T40" fmla="*/ 0 h 319"/>
                <a:gd name="T41" fmla="*/ 274 w 274"/>
                <a:gd name="T42" fmla="*/ 319 h 319"/>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274" h="319">
                  <a:moveTo>
                    <a:pt x="0" y="20"/>
                  </a:moveTo>
                  <a:lnTo>
                    <a:pt x="38" y="88"/>
                  </a:lnTo>
                  <a:lnTo>
                    <a:pt x="0" y="150"/>
                  </a:lnTo>
                  <a:lnTo>
                    <a:pt x="30" y="167"/>
                  </a:lnTo>
                  <a:lnTo>
                    <a:pt x="9" y="190"/>
                  </a:lnTo>
                  <a:lnTo>
                    <a:pt x="187" y="319"/>
                  </a:lnTo>
                  <a:lnTo>
                    <a:pt x="263" y="216"/>
                  </a:lnTo>
                  <a:lnTo>
                    <a:pt x="246" y="188"/>
                  </a:lnTo>
                  <a:lnTo>
                    <a:pt x="246" y="61"/>
                  </a:lnTo>
                  <a:lnTo>
                    <a:pt x="274" y="23"/>
                  </a:lnTo>
                  <a:lnTo>
                    <a:pt x="175" y="39"/>
                  </a:lnTo>
                  <a:lnTo>
                    <a:pt x="65" y="0"/>
                  </a:lnTo>
                  <a:lnTo>
                    <a:pt x="0" y="20"/>
                  </a:lnTo>
                  <a:close/>
                </a:path>
              </a:pathLst>
            </a:custGeom>
            <a:solidFill>
              <a:schemeClr val="accent3"/>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6" name="Freeform 203"/>
            <p:cNvSpPr>
              <a:spLocks noChangeAspect="1"/>
            </p:cNvSpPr>
            <p:nvPr/>
          </p:nvSpPr>
          <p:spPr bwMode="gray">
            <a:xfrm>
              <a:off x="7282340" y="2349392"/>
              <a:ext cx="94423" cy="88726"/>
            </a:xfrm>
            <a:custGeom>
              <a:avLst/>
              <a:gdLst>
                <a:gd name="T0" fmla="*/ 0 w 62"/>
                <a:gd name="T1" fmla="*/ 1 h 52"/>
                <a:gd name="T2" fmla="*/ 0 w 62"/>
                <a:gd name="T3" fmla="*/ 0 h 52"/>
                <a:gd name="T4" fmla="*/ 0 w 62"/>
                <a:gd name="T5" fmla="*/ 1 h 52"/>
                <a:gd name="T6" fmla="*/ 0 w 62"/>
                <a:gd name="T7" fmla="*/ 1 h 52"/>
                <a:gd name="T8" fmla="*/ 0 60000 65536"/>
                <a:gd name="T9" fmla="*/ 0 60000 65536"/>
                <a:gd name="T10" fmla="*/ 0 60000 65536"/>
                <a:gd name="T11" fmla="*/ 0 60000 65536"/>
                <a:gd name="T12" fmla="*/ 0 w 62"/>
                <a:gd name="T13" fmla="*/ 0 h 52"/>
                <a:gd name="T14" fmla="*/ 62 w 62"/>
                <a:gd name="T15" fmla="*/ 52 h 52"/>
              </a:gdLst>
              <a:ahLst/>
              <a:cxnLst>
                <a:cxn ang="T8">
                  <a:pos x="T0" y="T1"/>
                </a:cxn>
                <a:cxn ang="T9">
                  <a:pos x="T2" y="T3"/>
                </a:cxn>
                <a:cxn ang="T10">
                  <a:pos x="T4" y="T5"/>
                </a:cxn>
                <a:cxn ang="T11">
                  <a:pos x="T6" y="T7"/>
                </a:cxn>
              </a:cxnLst>
              <a:rect l="T12" t="T13" r="T14" b="T15"/>
              <a:pathLst>
                <a:path w="62" h="52">
                  <a:moveTo>
                    <a:pt x="0" y="32"/>
                  </a:moveTo>
                  <a:lnTo>
                    <a:pt x="51" y="0"/>
                  </a:lnTo>
                  <a:lnTo>
                    <a:pt x="62" y="52"/>
                  </a:lnTo>
                  <a:lnTo>
                    <a:pt x="0" y="3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7" name="Freeform 204"/>
            <p:cNvSpPr>
              <a:spLocks noChangeAspect="1"/>
            </p:cNvSpPr>
            <p:nvPr/>
          </p:nvSpPr>
          <p:spPr bwMode="gray">
            <a:xfrm>
              <a:off x="6625158" y="2051524"/>
              <a:ext cx="83091" cy="104571"/>
            </a:xfrm>
            <a:custGeom>
              <a:avLst/>
              <a:gdLst>
                <a:gd name="T0" fmla="*/ 0 w 55"/>
                <a:gd name="T1" fmla="*/ 1 h 61"/>
                <a:gd name="T2" fmla="*/ 0 w 55"/>
                <a:gd name="T3" fmla="*/ 1 h 61"/>
                <a:gd name="T4" fmla="*/ 0 w 55"/>
                <a:gd name="T5" fmla="*/ 1 h 61"/>
                <a:gd name="T6" fmla="*/ 0 w 55"/>
                <a:gd name="T7" fmla="*/ 0 h 61"/>
                <a:gd name="T8" fmla="*/ 0 w 55"/>
                <a:gd name="T9" fmla="*/ 1 h 61"/>
                <a:gd name="T10" fmla="*/ 0 60000 65536"/>
                <a:gd name="T11" fmla="*/ 0 60000 65536"/>
                <a:gd name="T12" fmla="*/ 0 60000 65536"/>
                <a:gd name="T13" fmla="*/ 0 60000 65536"/>
                <a:gd name="T14" fmla="*/ 0 60000 65536"/>
                <a:gd name="T15" fmla="*/ 0 w 55"/>
                <a:gd name="T16" fmla="*/ 0 h 61"/>
                <a:gd name="T17" fmla="*/ 55 w 55"/>
                <a:gd name="T18" fmla="*/ 61 h 61"/>
              </a:gdLst>
              <a:ahLst/>
              <a:cxnLst>
                <a:cxn ang="T10">
                  <a:pos x="T0" y="T1"/>
                </a:cxn>
                <a:cxn ang="T11">
                  <a:pos x="T2" y="T3"/>
                </a:cxn>
                <a:cxn ang="T12">
                  <a:pos x="T4" y="T5"/>
                </a:cxn>
                <a:cxn ang="T13">
                  <a:pos x="T6" y="T7"/>
                </a:cxn>
                <a:cxn ang="T14">
                  <a:pos x="T8" y="T9"/>
                </a:cxn>
              </a:cxnLst>
              <a:rect l="T15" t="T16" r="T17" b="T18"/>
              <a:pathLst>
                <a:path w="55" h="61">
                  <a:moveTo>
                    <a:pt x="0" y="61"/>
                  </a:moveTo>
                  <a:lnTo>
                    <a:pt x="19" y="58"/>
                  </a:lnTo>
                  <a:lnTo>
                    <a:pt x="55" y="18"/>
                  </a:lnTo>
                  <a:lnTo>
                    <a:pt x="34" y="0"/>
                  </a:lnTo>
                  <a:lnTo>
                    <a:pt x="0" y="6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8" name="Freeform 205"/>
            <p:cNvSpPr>
              <a:spLocks noChangeAspect="1"/>
            </p:cNvSpPr>
            <p:nvPr/>
          </p:nvSpPr>
          <p:spPr bwMode="gray">
            <a:xfrm>
              <a:off x="3977548" y="3639094"/>
              <a:ext cx="222839" cy="221816"/>
            </a:xfrm>
            <a:custGeom>
              <a:avLst/>
              <a:gdLst>
                <a:gd name="T0" fmla="*/ 0 w 137"/>
                <a:gd name="T1" fmla="*/ 1 h 138"/>
                <a:gd name="T2" fmla="*/ 0 w 137"/>
                <a:gd name="T3" fmla="*/ 0 h 138"/>
                <a:gd name="T4" fmla="*/ 0 w 137"/>
                <a:gd name="T5" fmla="*/ 1 h 138"/>
                <a:gd name="T6" fmla="*/ 0 w 137"/>
                <a:gd name="T7" fmla="*/ 1 h 138"/>
                <a:gd name="T8" fmla="*/ 0 w 137"/>
                <a:gd name="T9" fmla="*/ 1 h 138"/>
                <a:gd name="T10" fmla="*/ 0 w 137"/>
                <a:gd name="T11" fmla="*/ 1 h 138"/>
                <a:gd name="T12" fmla="*/ 0 w 137"/>
                <a:gd name="T13" fmla="*/ 1 h 138"/>
                <a:gd name="T14" fmla="*/ 0 w 137"/>
                <a:gd name="T15" fmla="*/ 1 h 138"/>
                <a:gd name="T16" fmla="*/ 0 w 137"/>
                <a:gd name="T17" fmla="*/ 1 h 13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137"/>
                <a:gd name="T28" fmla="*/ 0 h 138"/>
                <a:gd name="T29" fmla="*/ 137 w 137"/>
                <a:gd name="T30" fmla="*/ 138 h 138"/>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137" h="138">
                  <a:moveTo>
                    <a:pt x="0" y="51"/>
                  </a:moveTo>
                  <a:lnTo>
                    <a:pt x="42" y="0"/>
                  </a:lnTo>
                  <a:lnTo>
                    <a:pt x="64" y="1"/>
                  </a:lnTo>
                  <a:lnTo>
                    <a:pt x="66" y="36"/>
                  </a:lnTo>
                  <a:lnTo>
                    <a:pt x="102" y="30"/>
                  </a:lnTo>
                  <a:lnTo>
                    <a:pt x="100" y="63"/>
                  </a:lnTo>
                  <a:lnTo>
                    <a:pt x="137" y="88"/>
                  </a:lnTo>
                  <a:lnTo>
                    <a:pt x="133" y="138"/>
                  </a:lnTo>
                  <a:lnTo>
                    <a:pt x="0" y="5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69" name="Freeform 206"/>
            <p:cNvSpPr>
              <a:spLocks noChangeAspect="1"/>
            </p:cNvSpPr>
            <p:nvPr/>
          </p:nvSpPr>
          <p:spPr bwMode="gray">
            <a:xfrm>
              <a:off x="5155942" y="2156095"/>
              <a:ext cx="891350" cy="833396"/>
            </a:xfrm>
            <a:custGeom>
              <a:avLst/>
              <a:gdLst>
                <a:gd name="T0" fmla="*/ 0 w 543"/>
                <a:gd name="T1" fmla="*/ 1 h 505"/>
                <a:gd name="T2" fmla="*/ 0 w 543"/>
                <a:gd name="T3" fmla="*/ 1 h 505"/>
                <a:gd name="T4" fmla="*/ 0 w 543"/>
                <a:gd name="T5" fmla="*/ 0 h 505"/>
                <a:gd name="T6" fmla="*/ 0 w 543"/>
                <a:gd name="T7" fmla="*/ 1 h 505"/>
                <a:gd name="T8" fmla="*/ 0 w 543"/>
                <a:gd name="T9" fmla="*/ 1 h 505"/>
                <a:gd name="T10" fmla="*/ 0 w 543"/>
                <a:gd name="T11" fmla="*/ 1 h 505"/>
                <a:gd name="T12" fmla="*/ 0 w 543"/>
                <a:gd name="T13" fmla="*/ 1 h 505"/>
                <a:gd name="T14" fmla="*/ 0 w 543"/>
                <a:gd name="T15" fmla="*/ 1 h 505"/>
                <a:gd name="T16" fmla="*/ 0 w 543"/>
                <a:gd name="T17" fmla="*/ 1 h 505"/>
                <a:gd name="T18" fmla="*/ 0 w 543"/>
                <a:gd name="T19" fmla="*/ 1 h 505"/>
                <a:gd name="T20" fmla="*/ 0 w 543"/>
                <a:gd name="T21" fmla="*/ 1 h 505"/>
                <a:gd name="T22" fmla="*/ 0 w 543"/>
                <a:gd name="T23" fmla="*/ 1 h 505"/>
                <a:gd name="T24" fmla="*/ 0 w 543"/>
                <a:gd name="T25" fmla="*/ 1 h 505"/>
                <a:gd name="T26" fmla="*/ 0 w 543"/>
                <a:gd name="T27" fmla="*/ 1 h 505"/>
                <a:gd name="T28" fmla="*/ 0 w 543"/>
                <a:gd name="T29" fmla="*/ 1 h 505"/>
                <a:gd name="T30" fmla="*/ 0 w 543"/>
                <a:gd name="T31" fmla="*/ 1 h 505"/>
                <a:gd name="T32" fmla="*/ 0 w 543"/>
                <a:gd name="T33" fmla="*/ 1 h 505"/>
                <a:gd name="T34" fmla="*/ 0 w 543"/>
                <a:gd name="T35" fmla="*/ 1 h 505"/>
                <a:gd name="T36" fmla="*/ 0 w 543"/>
                <a:gd name="T37" fmla="*/ 1 h 505"/>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43"/>
                <a:gd name="T58" fmla="*/ 0 h 505"/>
                <a:gd name="T59" fmla="*/ 543 w 543"/>
                <a:gd name="T60" fmla="*/ 505 h 505"/>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43" h="505">
                  <a:moveTo>
                    <a:pt x="0" y="263"/>
                  </a:moveTo>
                  <a:lnTo>
                    <a:pt x="1" y="108"/>
                  </a:lnTo>
                  <a:lnTo>
                    <a:pt x="70" y="0"/>
                  </a:lnTo>
                  <a:lnTo>
                    <a:pt x="199" y="31"/>
                  </a:lnTo>
                  <a:lnTo>
                    <a:pt x="224" y="69"/>
                  </a:lnTo>
                  <a:lnTo>
                    <a:pt x="329" y="108"/>
                  </a:lnTo>
                  <a:lnTo>
                    <a:pt x="363" y="95"/>
                  </a:lnTo>
                  <a:lnTo>
                    <a:pt x="366" y="40"/>
                  </a:lnTo>
                  <a:lnTo>
                    <a:pt x="400" y="14"/>
                  </a:lnTo>
                  <a:lnTo>
                    <a:pt x="543" y="57"/>
                  </a:lnTo>
                  <a:lnTo>
                    <a:pt x="527" y="117"/>
                  </a:lnTo>
                  <a:lnTo>
                    <a:pt x="543" y="413"/>
                  </a:lnTo>
                  <a:lnTo>
                    <a:pt x="543" y="483"/>
                  </a:lnTo>
                  <a:lnTo>
                    <a:pt x="512" y="485"/>
                  </a:lnTo>
                  <a:lnTo>
                    <a:pt x="512" y="505"/>
                  </a:lnTo>
                  <a:lnTo>
                    <a:pt x="234" y="362"/>
                  </a:lnTo>
                  <a:lnTo>
                    <a:pt x="197" y="376"/>
                  </a:lnTo>
                  <a:lnTo>
                    <a:pt x="82" y="359"/>
                  </a:lnTo>
                  <a:lnTo>
                    <a:pt x="0" y="26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0" name="Freeform 207"/>
            <p:cNvSpPr>
              <a:spLocks noChangeAspect="1"/>
            </p:cNvSpPr>
            <p:nvPr/>
          </p:nvSpPr>
          <p:spPr bwMode="gray">
            <a:xfrm>
              <a:off x="7070833" y="4808383"/>
              <a:ext cx="411685" cy="798539"/>
            </a:xfrm>
            <a:custGeom>
              <a:avLst/>
              <a:gdLst>
                <a:gd name="T0" fmla="*/ 0 w 244"/>
                <a:gd name="T1" fmla="*/ 1 h 482"/>
                <a:gd name="T2" fmla="*/ 0 w 244"/>
                <a:gd name="T3" fmla="*/ 1 h 482"/>
                <a:gd name="T4" fmla="*/ 0 w 244"/>
                <a:gd name="T5" fmla="*/ 1 h 482"/>
                <a:gd name="T6" fmla="*/ 0 w 244"/>
                <a:gd name="T7" fmla="*/ 1 h 482"/>
                <a:gd name="T8" fmla="*/ 0 w 244"/>
                <a:gd name="T9" fmla="*/ 1 h 482"/>
                <a:gd name="T10" fmla="*/ 0 w 244"/>
                <a:gd name="T11" fmla="*/ 1 h 482"/>
                <a:gd name="T12" fmla="*/ 0 w 244"/>
                <a:gd name="T13" fmla="*/ 0 h 482"/>
                <a:gd name="T14" fmla="*/ 0 w 244"/>
                <a:gd name="T15" fmla="*/ 1 h 482"/>
                <a:gd name="T16" fmla="*/ 0 w 244"/>
                <a:gd name="T17" fmla="*/ 1 h 482"/>
                <a:gd name="T18" fmla="*/ 0 w 244"/>
                <a:gd name="T19" fmla="*/ 1 h 482"/>
                <a:gd name="T20" fmla="*/ 0 w 244"/>
                <a:gd name="T21" fmla="*/ 1 h 482"/>
                <a:gd name="T22" fmla="*/ 0 w 244"/>
                <a:gd name="T23" fmla="*/ 1 h 482"/>
                <a:gd name="T24" fmla="*/ 0 w 244"/>
                <a:gd name="T25" fmla="*/ 1 h 482"/>
                <a:gd name="T26" fmla="*/ 0 w 244"/>
                <a:gd name="T27" fmla="*/ 1 h 482"/>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44"/>
                <a:gd name="T43" fmla="*/ 0 h 482"/>
                <a:gd name="T44" fmla="*/ 244 w 244"/>
                <a:gd name="T45" fmla="*/ 482 h 482"/>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44" h="482">
                  <a:moveTo>
                    <a:pt x="0" y="344"/>
                  </a:moveTo>
                  <a:lnTo>
                    <a:pt x="22" y="443"/>
                  </a:lnTo>
                  <a:lnTo>
                    <a:pt x="67" y="482"/>
                  </a:lnTo>
                  <a:lnTo>
                    <a:pt x="143" y="443"/>
                  </a:lnTo>
                  <a:lnTo>
                    <a:pt x="228" y="112"/>
                  </a:lnTo>
                  <a:lnTo>
                    <a:pt x="244" y="124"/>
                  </a:lnTo>
                  <a:lnTo>
                    <a:pt x="208" y="0"/>
                  </a:lnTo>
                  <a:lnTo>
                    <a:pt x="164" y="52"/>
                  </a:lnTo>
                  <a:lnTo>
                    <a:pt x="165" y="88"/>
                  </a:lnTo>
                  <a:lnTo>
                    <a:pt x="110" y="128"/>
                  </a:lnTo>
                  <a:lnTo>
                    <a:pt x="43" y="145"/>
                  </a:lnTo>
                  <a:lnTo>
                    <a:pt x="24" y="187"/>
                  </a:lnTo>
                  <a:lnTo>
                    <a:pt x="43" y="272"/>
                  </a:lnTo>
                  <a:lnTo>
                    <a:pt x="0" y="34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1" name="Freeform 208"/>
            <p:cNvSpPr>
              <a:spLocks noChangeAspect="1"/>
            </p:cNvSpPr>
            <p:nvPr/>
          </p:nvSpPr>
          <p:spPr bwMode="gray">
            <a:xfrm>
              <a:off x="6492967" y="4649942"/>
              <a:ext cx="177515" cy="446801"/>
            </a:xfrm>
            <a:custGeom>
              <a:avLst/>
              <a:gdLst>
                <a:gd name="T0" fmla="*/ 0 w 112"/>
                <a:gd name="T1" fmla="*/ 1 h 271"/>
                <a:gd name="T2" fmla="*/ 0 w 112"/>
                <a:gd name="T3" fmla="*/ 1 h 271"/>
                <a:gd name="T4" fmla="*/ 0 w 112"/>
                <a:gd name="T5" fmla="*/ 1 h 271"/>
                <a:gd name="T6" fmla="*/ 0 w 112"/>
                <a:gd name="T7" fmla="*/ 1 h 271"/>
                <a:gd name="T8" fmla="*/ 0 w 112"/>
                <a:gd name="T9" fmla="*/ 1 h 271"/>
                <a:gd name="T10" fmla="*/ 0 w 112"/>
                <a:gd name="T11" fmla="*/ 1 h 271"/>
                <a:gd name="T12" fmla="*/ 0 w 112"/>
                <a:gd name="T13" fmla="*/ 1 h 271"/>
                <a:gd name="T14" fmla="*/ 0 w 112"/>
                <a:gd name="T15" fmla="*/ 1 h 271"/>
                <a:gd name="T16" fmla="*/ 0 w 112"/>
                <a:gd name="T17" fmla="*/ 1 h 271"/>
                <a:gd name="T18" fmla="*/ 0 w 112"/>
                <a:gd name="T19" fmla="*/ 1 h 271"/>
                <a:gd name="T20" fmla="*/ 0 w 112"/>
                <a:gd name="T21" fmla="*/ 1 h 271"/>
                <a:gd name="T22" fmla="*/ 0 w 112"/>
                <a:gd name="T23" fmla="*/ 0 h 271"/>
                <a:gd name="T24" fmla="*/ 0 w 112"/>
                <a:gd name="T25" fmla="*/ 1 h 271"/>
                <a:gd name="T26" fmla="*/ 0 w 112"/>
                <a:gd name="T27" fmla="*/ 1 h 2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112"/>
                <a:gd name="T43" fmla="*/ 0 h 271"/>
                <a:gd name="T44" fmla="*/ 112 w 112"/>
                <a:gd name="T45" fmla="*/ 271 h 2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112" h="271">
                  <a:moveTo>
                    <a:pt x="0" y="148"/>
                  </a:moveTo>
                  <a:lnTo>
                    <a:pt x="15" y="165"/>
                  </a:lnTo>
                  <a:lnTo>
                    <a:pt x="59" y="178"/>
                  </a:lnTo>
                  <a:lnTo>
                    <a:pt x="53" y="231"/>
                  </a:lnTo>
                  <a:lnTo>
                    <a:pt x="91" y="271"/>
                  </a:lnTo>
                  <a:lnTo>
                    <a:pt x="112" y="194"/>
                  </a:lnTo>
                  <a:lnTo>
                    <a:pt x="76" y="143"/>
                  </a:lnTo>
                  <a:lnTo>
                    <a:pt x="87" y="172"/>
                  </a:lnTo>
                  <a:lnTo>
                    <a:pt x="66" y="170"/>
                  </a:lnTo>
                  <a:lnTo>
                    <a:pt x="43" y="100"/>
                  </a:lnTo>
                  <a:lnTo>
                    <a:pt x="42" y="7"/>
                  </a:lnTo>
                  <a:lnTo>
                    <a:pt x="8" y="0"/>
                  </a:lnTo>
                  <a:lnTo>
                    <a:pt x="35" y="45"/>
                  </a:lnTo>
                  <a:lnTo>
                    <a:pt x="0" y="14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2" name="Freeform 209"/>
            <p:cNvSpPr>
              <a:spLocks noChangeAspect="1"/>
            </p:cNvSpPr>
            <p:nvPr/>
          </p:nvSpPr>
          <p:spPr bwMode="gray">
            <a:xfrm>
              <a:off x="3939778" y="2659935"/>
              <a:ext cx="921565" cy="868252"/>
            </a:xfrm>
            <a:custGeom>
              <a:avLst/>
              <a:gdLst>
                <a:gd name="T0" fmla="*/ 0 w 561"/>
                <a:gd name="T1" fmla="*/ 1 h 527"/>
                <a:gd name="T2" fmla="*/ 0 w 561"/>
                <a:gd name="T3" fmla="*/ 1 h 527"/>
                <a:gd name="T4" fmla="*/ 0 w 561"/>
                <a:gd name="T5" fmla="*/ 1 h 527"/>
                <a:gd name="T6" fmla="*/ 0 w 561"/>
                <a:gd name="T7" fmla="*/ 1 h 527"/>
                <a:gd name="T8" fmla="*/ 0 w 561"/>
                <a:gd name="T9" fmla="*/ 0 h 527"/>
                <a:gd name="T10" fmla="*/ 0 w 561"/>
                <a:gd name="T11" fmla="*/ 0 h 527"/>
                <a:gd name="T12" fmla="*/ 0 w 561"/>
                <a:gd name="T13" fmla="*/ 1 h 527"/>
                <a:gd name="T14" fmla="*/ 0 w 561"/>
                <a:gd name="T15" fmla="*/ 1 h 527"/>
                <a:gd name="T16" fmla="*/ 0 w 561"/>
                <a:gd name="T17" fmla="*/ 1 h 527"/>
                <a:gd name="T18" fmla="*/ 0 w 561"/>
                <a:gd name="T19" fmla="*/ 1 h 527"/>
                <a:gd name="T20" fmla="*/ 0 w 561"/>
                <a:gd name="T21" fmla="*/ 1 h 527"/>
                <a:gd name="T22" fmla="*/ 0 w 561"/>
                <a:gd name="T23" fmla="*/ 1 h 527"/>
                <a:gd name="T24" fmla="*/ 0 w 561"/>
                <a:gd name="T25" fmla="*/ 1 h 527"/>
                <a:gd name="T26" fmla="*/ 0 w 561"/>
                <a:gd name="T27" fmla="*/ 1 h 527"/>
                <a:gd name="T28" fmla="*/ 0 w 561"/>
                <a:gd name="T29" fmla="*/ 1 h 527"/>
                <a:gd name="T30" fmla="*/ 0 w 561"/>
                <a:gd name="T31" fmla="*/ 1 h 527"/>
                <a:gd name="T32" fmla="*/ 0 w 561"/>
                <a:gd name="T33" fmla="*/ 1 h 527"/>
                <a:gd name="T34" fmla="*/ 0 w 561"/>
                <a:gd name="T35" fmla="*/ 1 h 527"/>
                <a:gd name="T36" fmla="*/ 0 w 561"/>
                <a:gd name="T37" fmla="*/ 1 h 527"/>
                <a:gd name="T38" fmla="*/ 0 w 561"/>
                <a:gd name="T39" fmla="*/ 1 h 527"/>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561"/>
                <a:gd name="T61" fmla="*/ 0 h 527"/>
                <a:gd name="T62" fmla="*/ 561 w 561"/>
                <a:gd name="T63" fmla="*/ 527 h 527"/>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561" h="527">
                  <a:moveTo>
                    <a:pt x="0" y="365"/>
                  </a:moveTo>
                  <a:lnTo>
                    <a:pt x="23" y="328"/>
                  </a:lnTo>
                  <a:lnTo>
                    <a:pt x="51" y="353"/>
                  </a:lnTo>
                  <a:lnTo>
                    <a:pt x="226" y="342"/>
                  </a:lnTo>
                  <a:lnTo>
                    <a:pt x="189" y="0"/>
                  </a:lnTo>
                  <a:lnTo>
                    <a:pt x="250" y="0"/>
                  </a:lnTo>
                  <a:lnTo>
                    <a:pt x="529" y="185"/>
                  </a:lnTo>
                  <a:lnTo>
                    <a:pt x="532" y="217"/>
                  </a:lnTo>
                  <a:lnTo>
                    <a:pt x="560" y="212"/>
                  </a:lnTo>
                  <a:lnTo>
                    <a:pt x="561" y="321"/>
                  </a:lnTo>
                  <a:lnTo>
                    <a:pt x="538" y="344"/>
                  </a:lnTo>
                  <a:lnTo>
                    <a:pt x="425" y="359"/>
                  </a:lnTo>
                  <a:lnTo>
                    <a:pt x="282" y="421"/>
                  </a:lnTo>
                  <a:lnTo>
                    <a:pt x="238" y="521"/>
                  </a:lnTo>
                  <a:lnTo>
                    <a:pt x="203" y="508"/>
                  </a:lnTo>
                  <a:lnTo>
                    <a:pt x="141" y="527"/>
                  </a:lnTo>
                  <a:lnTo>
                    <a:pt x="106" y="444"/>
                  </a:lnTo>
                  <a:lnTo>
                    <a:pt x="47" y="464"/>
                  </a:lnTo>
                  <a:lnTo>
                    <a:pt x="25" y="447"/>
                  </a:lnTo>
                  <a:lnTo>
                    <a:pt x="0" y="365"/>
                  </a:lnTo>
                  <a:close/>
                </a:path>
              </a:pathLst>
            </a:custGeom>
            <a:solidFill>
              <a:schemeClr val="accent3"/>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3" name="Freeform 210"/>
            <p:cNvSpPr>
              <a:spLocks noChangeAspect="1"/>
            </p:cNvSpPr>
            <p:nvPr/>
          </p:nvSpPr>
          <p:spPr bwMode="gray">
            <a:xfrm>
              <a:off x="3660289" y="2523676"/>
              <a:ext cx="691175" cy="738333"/>
            </a:xfrm>
            <a:custGeom>
              <a:avLst/>
              <a:gdLst>
                <a:gd name="T0" fmla="*/ 0 w 419"/>
                <a:gd name="T1" fmla="*/ 1 h 448"/>
                <a:gd name="T2" fmla="*/ 0 w 419"/>
                <a:gd name="T3" fmla="*/ 1 h 448"/>
                <a:gd name="T4" fmla="*/ 0 w 419"/>
                <a:gd name="T5" fmla="*/ 1 h 448"/>
                <a:gd name="T6" fmla="*/ 0 w 419"/>
                <a:gd name="T7" fmla="*/ 1 h 448"/>
                <a:gd name="T8" fmla="*/ 0 w 419"/>
                <a:gd name="T9" fmla="*/ 1 h 448"/>
                <a:gd name="T10" fmla="*/ 0 w 419"/>
                <a:gd name="T11" fmla="*/ 1 h 448"/>
                <a:gd name="T12" fmla="*/ 0 w 419"/>
                <a:gd name="T13" fmla="*/ 1 h 448"/>
                <a:gd name="T14" fmla="*/ 0 w 419"/>
                <a:gd name="T15" fmla="*/ 1 h 448"/>
                <a:gd name="T16" fmla="*/ 0 w 419"/>
                <a:gd name="T17" fmla="*/ 1 h 448"/>
                <a:gd name="T18" fmla="*/ 0 w 419"/>
                <a:gd name="T19" fmla="*/ 1 h 448"/>
                <a:gd name="T20" fmla="*/ 0 w 419"/>
                <a:gd name="T21" fmla="*/ 1 h 448"/>
                <a:gd name="T22" fmla="*/ 0 w 419"/>
                <a:gd name="T23" fmla="*/ 0 h 448"/>
                <a:gd name="T24" fmla="*/ 0 w 419"/>
                <a:gd name="T25" fmla="*/ 1 h 448"/>
                <a:gd name="T26" fmla="*/ 0 w 419"/>
                <a:gd name="T27" fmla="*/ 1 h 448"/>
                <a:gd name="T28" fmla="*/ 0 w 419"/>
                <a:gd name="T29" fmla="*/ 1 h 448"/>
                <a:gd name="T30" fmla="*/ 0 w 419"/>
                <a:gd name="T31" fmla="*/ 1 h 448"/>
                <a:gd name="T32" fmla="*/ 0 w 419"/>
                <a:gd name="T33" fmla="*/ 1 h 448"/>
                <a:gd name="T34" fmla="*/ 0 w 419"/>
                <a:gd name="T35" fmla="*/ 1 h 448"/>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419"/>
                <a:gd name="T55" fmla="*/ 0 h 448"/>
                <a:gd name="T56" fmla="*/ 419 w 419"/>
                <a:gd name="T57" fmla="*/ 448 h 448"/>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419" h="448">
                  <a:moveTo>
                    <a:pt x="0" y="225"/>
                  </a:moveTo>
                  <a:lnTo>
                    <a:pt x="25" y="251"/>
                  </a:lnTo>
                  <a:lnTo>
                    <a:pt x="30" y="318"/>
                  </a:lnTo>
                  <a:lnTo>
                    <a:pt x="11" y="403"/>
                  </a:lnTo>
                  <a:lnTo>
                    <a:pt x="89" y="384"/>
                  </a:lnTo>
                  <a:lnTo>
                    <a:pt x="169" y="448"/>
                  </a:lnTo>
                  <a:lnTo>
                    <a:pt x="192" y="411"/>
                  </a:lnTo>
                  <a:lnTo>
                    <a:pt x="220" y="436"/>
                  </a:lnTo>
                  <a:lnTo>
                    <a:pt x="395" y="425"/>
                  </a:lnTo>
                  <a:lnTo>
                    <a:pt x="358" y="83"/>
                  </a:lnTo>
                  <a:lnTo>
                    <a:pt x="419" y="83"/>
                  </a:lnTo>
                  <a:lnTo>
                    <a:pt x="291" y="0"/>
                  </a:lnTo>
                  <a:lnTo>
                    <a:pt x="288" y="45"/>
                  </a:lnTo>
                  <a:lnTo>
                    <a:pt x="177" y="43"/>
                  </a:lnTo>
                  <a:lnTo>
                    <a:pt x="175" y="137"/>
                  </a:lnTo>
                  <a:lnTo>
                    <a:pt x="136" y="154"/>
                  </a:lnTo>
                  <a:lnTo>
                    <a:pt x="138" y="211"/>
                  </a:lnTo>
                  <a:lnTo>
                    <a:pt x="0" y="225"/>
                  </a:lnTo>
                  <a:close/>
                </a:path>
              </a:pathLst>
            </a:custGeom>
            <a:solidFill>
              <a:schemeClr val="accent2"/>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4" name="Freeform 211"/>
            <p:cNvSpPr>
              <a:spLocks noChangeAspect="1"/>
            </p:cNvSpPr>
            <p:nvPr/>
          </p:nvSpPr>
          <p:spPr bwMode="gray">
            <a:xfrm>
              <a:off x="3890679" y="1994487"/>
              <a:ext cx="660959" cy="500671"/>
            </a:xfrm>
            <a:custGeom>
              <a:avLst/>
              <a:gdLst>
                <a:gd name="T0" fmla="*/ 0 w 407"/>
                <a:gd name="T1" fmla="*/ 1 h 307"/>
                <a:gd name="T2" fmla="*/ 0 w 407"/>
                <a:gd name="T3" fmla="*/ 1 h 307"/>
                <a:gd name="T4" fmla="*/ 0 w 407"/>
                <a:gd name="T5" fmla="*/ 1 h 307"/>
                <a:gd name="T6" fmla="*/ 0 w 407"/>
                <a:gd name="T7" fmla="*/ 1 h 307"/>
                <a:gd name="T8" fmla="*/ 0 w 407"/>
                <a:gd name="T9" fmla="*/ 0 h 307"/>
                <a:gd name="T10" fmla="*/ 0 w 407"/>
                <a:gd name="T11" fmla="*/ 1 h 307"/>
                <a:gd name="T12" fmla="*/ 0 w 407"/>
                <a:gd name="T13" fmla="*/ 1 h 307"/>
                <a:gd name="T14" fmla="*/ 0 w 407"/>
                <a:gd name="T15" fmla="*/ 1 h 307"/>
                <a:gd name="T16" fmla="*/ 0 w 407"/>
                <a:gd name="T17" fmla="*/ 1 h 307"/>
                <a:gd name="T18" fmla="*/ 0 w 407"/>
                <a:gd name="T19" fmla="*/ 1 h 307"/>
                <a:gd name="T20" fmla="*/ 0 w 407"/>
                <a:gd name="T21" fmla="*/ 1 h 307"/>
                <a:gd name="T22" fmla="*/ 0 w 407"/>
                <a:gd name="T23" fmla="*/ 1 h 307"/>
                <a:gd name="T24" fmla="*/ 0 w 407"/>
                <a:gd name="T25" fmla="*/ 1 h 307"/>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407"/>
                <a:gd name="T40" fmla="*/ 0 h 307"/>
                <a:gd name="T41" fmla="*/ 407 w 407"/>
                <a:gd name="T42" fmla="*/ 307 h 307"/>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407" h="307">
                  <a:moveTo>
                    <a:pt x="0" y="303"/>
                  </a:moveTo>
                  <a:lnTo>
                    <a:pt x="100" y="244"/>
                  </a:lnTo>
                  <a:lnTo>
                    <a:pt x="136" y="122"/>
                  </a:lnTo>
                  <a:lnTo>
                    <a:pt x="221" y="61"/>
                  </a:lnTo>
                  <a:lnTo>
                    <a:pt x="249" y="0"/>
                  </a:lnTo>
                  <a:lnTo>
                    <a:pt x="374" y="19"/>
                  </a:lnTo>
                  <a:lnTo>
                    <a:pt x="407" y="134"/>
                  </a:lnTo>
                  <a:lnTo>
                    <a:pt x="351" y="137"/>
                  </a:lnTo>
                  <a:lnTo>
                    <a:pt x="321" y="149"/>
                  </a:lnTo>
                  <a:lnTo>
                    <a:pt x="326" y="180"/>
                  </a:lnTo>
                  <a:lnTo>
                    <a:pt x="170" y="248"/>
                  </a:lnTo>
                  <a:lnTo>
                    <a:pt x="151" y="307"/>
                  </a:lnTo>
                  <a:lnTo>
                    <a:pt x="0" y="303"/>
                  </a:lnTo>
                  <a:close/>
                </a:path>
              </a:pathLst>
            </a:custGeom>
            <a:solidFill>
              <a:schemeClr val="accent2"/>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5" name="Freeform 212"/>
            <p:cNvSpPr>
              <a:spLocks noChangeAspect="1"/>
            </p:cNvSpPr>
            <p:nvPr/>
          </p:nvSpPr>
          <p:spPr bwMode="gray">
            <a:xfrm>
              <a:off x="6330559" y="4710148"/>
              <a:ext cx="600529" cy="956978"/>
            </a:xfrm>
            <a:custGeom>
              <a:avLst/>
              <a:gdLst>
                <a:gd name="T0" fmla="*/ 0 w 365"/>
                <a:gd name="T1" fmla="*/ 1 h 578"/>
                <a:gd name="T2" fmla="*/ 0 w 365"/>
                <a:gd name="T3" fmla="*/ 1 h 578"/>
                <a:gd name="T4" fmla="*/ 0 w 365"/>
                <a:gd name="T5" fmla="*/ 1 h 578"/>
                <a:gd name="T6" fmla="*/ 0 w 365"/>
                <a:gd name="T7" fmla="*/ 1 h 578"/>
                <a:gd name="T8" fmla="*/ 0 w 365"/>
                <a:gd name="T9" fmla="*/ 1 h 578"/>
                <a:gd name="T10" fmla="*/ 0 w 365"/>
                <a:gd name="T11" fmla="*/ 1 h 578"/>
                <a:gd name="T12" fmla="*/ 0 w 365"/>
                <a:gd name="T13" fmla="*/ 1 h 578"/>
                <a:gd name="T14" fmla="*/ 0 w 365"/>
                <a:gd name="T15" fmla="*/ 1 h 578"/>
                <a:gd name="T16" fmla="*/ 0 w 365"/>
                <a:gd name="T17" fmla="*/ 1 h 578"/>
                <a:gd name="T18" fmla="*/ 0 w 365"/>
                <a:gd name="T19" fmla="*/ 1 h 578"/>
                <a:gd name="T20" fmla="*/ 0 w 365"/>
                <a:gd name="T21" fmla="*/ 1 h 578"/>
                <a:gd name="T22" fmla="*/ 0 w 365"/>
                <a:gd name="T23" fmla="*/ 1 h 578"/>
                <a:gd name="T24" fmla="*/ 0 w 365"/>
                <a:gd name="T25" fmla="*/ 1 h 578"/>
                <a:gd name="T26" fmla="*/ 0 w 365"/>
                <a:gd name="T27" fmla="*/ 0 h 578"/>
                <a:gd name="T28" fmla="*/ 0 w 365"/>
                <a:gd name="T29" fmla="*/ 1 h 578"/>
                <a:gd name="T30" fmla="*/ 0 w 365"/>
                <a:gd name="T31" fmla="*/ 1 h 578"/>
                <a:gd name="T32" fmla="*/ 0 w 365"/>
                <a:gd name="T33" fmla="*/ 1 h 578"/>
                <a:gd name="T34" fmla="*/ 0 w 365"/>
                <a:gd name="T35" fmla="*/ 1 h 578"/>
                <a:gd name="T36" fmla="*/ 0 w 365"/>
                <a:gd name="T37" fmla="*/ 1 h 578"/>
                <a:gd name="T38" fmla="*/ 0 w 365"/>
                <a:gd name="T39" fmla="*/ 1 h 578"/>
                <a:gd name="T40" fmla="*/ 0 w 365"/>
                <a:gd name="T41" fmla="*/ 1 h 578"/>
                <a:gd name="T42" fmla="*/ 0 w 365"/>
                <a:gd name="T43" fmla="*/ 1 h 578"/>
                <a:gd name="T44" fmla="*/ 0 w 365"/>
                <a:gd name="T45" fmla="*/ 1 h 578"/>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365"/>
                <a:gd name="T70" fmla="*/ 0 h 578"/>
                <a:gd name="T71" fmla="*/ 365 w 365"/>
                <a:gd name="T72" fmla="*/ 578 h 578"/>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365" h="578">
                  <a:moveTo>
                    <a:pt x="0" y="161"/>
                  </a:moveTo>
                  <a:lnTo>
                    <a:pt x="10" y="179"/>
                  </a:lnTo>
                  <a:lnTo>
                    <a:pt x="95" y="206"/>
                  </a:lnTo>
                  <a:lnTo>
                    <a:pt x="104" y="242"/>
                  </a:lnTo>
                  <a:lnTo>
                    <a:pt x="99" y="334"/>
                  </a:lnTo>
                  <a:lnTo>
                    <a:pt x="54" y="430"/>
                  </a:lnTo>
                  <a:lnTo>
                    <a:pt x="67" y="543"/>
                  </a:lnTo>
                  <a:lnTo>
                    <a:pt x="71" y="578"/>
                  </a:lnTo>
                  <a:lnTo>
                    <a:pt x="98" y="578"/>
                  </a:lnTo>
                  <a:lnTo>
                    <a:pt x="98" y="540"/>
                  </a:lnTo>
                  <a:lnTo>
                    <a:pt x="188" y="488"/>
                  </a:lnTo>
                  <a:lnTo>
                    <a:pt x="162" y="334"/>
                  </a:lnTo>
                  <a:lnTo>
                    <a:pt x="362" y="178"/>
                  </a:lnTo>
                  <a:lnTo>
                    <a:pt x="365" y="0"/>
                  </a:lnTo>
                  <a:lnTo>
                    <a:pt x="314" y="31"/>
                  </a:lnTo>
                  <a:lnTo>
                    <a:pt x="175" y="40"/>
                  </a:lnTo>
                  <a:lnTo>
                    <a:pt x="172" y="105"/>
                  </a:lnTo>
                  <a:lnTo>
                    <a:pt x="208" y="156"/>
                  </a:lnTo>
                  <a:lnTo>
                    <a:pt x="187" y="233"/>
                  </a:lnTo>
                  <a:lnTo>
                    <a:pt x="149" y="193"/>
                  </a:lnTo>
                  <a:lnTo>
                    <a:pt x="155" y="140"/>
                  </a:lnTo>
                  <a:lnTo>
                    <a:pt x="111" y="127"/>
                  </a:lnTo>
                  <a:lnTo>
                    <a:pt x="0" y="16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6" name="Freeform 213"/>
            <p:cNvSpPr>
              <a:spLocks noChangeAspect="1"/>
            </p:cNvSpPr>
            <p:nvPr/>
          </p:nvSpPr>
          <p:spPr bwMode="gray">
            <a:xfrm>
              <a:off x="4638505" y="2748661"/>
              <a:ext cx="902682" cy="693968"/>
            </a:xfrm>
            <a:custGeom>
              <a:avLst/>
              <a:gdLst>
                <a:gd name="T0" fmla="*/ 0 w 551"/>
                <a:gd name="T1" fmla="*/ 1 h 420"/>
                <a:gd name="T2" fmla="*/ 0 w 551"/>
                <a:gd name="T3" fmla="*/ 1 h 420"/>
                <a:gd name="T4" fmla="*/ 0 w 551"/>
                <a:gd name="T5" fmla="*/ 1 h 420"/>
                <a:gd name="T6" fmla="*/ 0 w 551"/>
                <a:gd name="T7" fmla="*/ 1 h 420"/>
                <a:gd name="T8" fmla="*/ 0 w 551"/>
                <a:gd name="T9" fmla="*/ 1 h 420"/>
                <a:gd name="T10" fmla="*/ 0 w 551"/>
                <a:gd name="T11" fmla="*/ 1 h 420"/>
                <a:gd name="T12" fmla="*/ 0 w 551"/>
                <a:gd name="T13" fmla="*/ 1 h 420"/>
                <a:gd name="T14" fmla="*/ 0 w 551"/>
                <a:gd name="T15" fmla="*/ 1 h 420"/>
                <a:gd name="T16" fmla="*/ 0 w 551"/>
                <a:gd name="T17" fmla="*/ 1 h 420"/>
                <a:gd name="T18" fmla="*/ 0 w 551"/>
                <a:gd name="T19" fmla="*/ 1 h 420"/>
                <a:gd name="T20" fmla="*/ 0 w 551"/>
                <a:gd name="T21" fmla="*/ 1 h 420"/>
                <a:gd name="T22" fmla="*/ 0 w 551"/>
                <a:gd name="T23" fmla="*/ 1 h 420"/>
                <a:gd name="T24" fmla="*/ 0 w 551"/>
                <a:gd name="T25" fmla="*/ 1 h 420"/>
                <a:gd name="T26" fmla="*/ 0 w 551"/>
                <a:gd name="T27" fmla="*/ 0 h 420"/>
                <a:gd name="T28" fmla="*/ 0 w 551"/>
                <a:gd name="T29" fmla="*/ 1 h 420"/>
                <a:gd name="T30" fmla="*/ 0 w 551"/>
                <a:gd name="T31" fmla="*/ 1 h 420"/>
                <a:gd name="T32" fmla="*/ 0 w 551"/>
                <a:gd name="T33" fmla="*/ 1 h 420"/>
                <a:gd name="T34" fmla="*/ 0 w 551"/>
                <a:gd name="T35" fmla="*/ 1 h 420"/>
                <a:gd name="T36" fmla="*/ 0 w 551"/>
                <a:gd name="T37" fmla="*/ 1 h 420"/>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551"/>
                <a:gd name="T58" fmla="*/ 0 h 420"/>
                <a:gd name="T59" fmla="*/ 551 w 551"/>
                <a:gd name="T60" fmla="*/ 420 h 420"/>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551" h="420">
                  <a:moveTo>
                    <a:pt x="0" y="305"/>
                  </a:moveTo>
                  <a:lnTo>
                    <a:pt x="8" y="339"/>
                  </a:lnTo>
                  <a:lnTo>
                    <a:pt x="75" y="411"/>
                  </a:lnTo>
                  <a:lnTo>
                    <a:pt x="92" y="395"/>
                  </a:lnTo>
                  <a:lnTo>
                    <a:pt x="119" y="420"/>
                  </a:lnTo>
                  <a:lnTo>
                    <a:pt x="160" y="348"/>
                  </a:lnTo>
                  <a:lnTo>
                    <a:pt x="317" y="384"/>
                  </a:lnTo>
                  <a:lnTo>
                    <a:pt x="453" y="346"/>
                  </a:lnTo>
                  <a:lnTo>
                    <a:pt x="458" y="327"/>
                  </a:lnTo>
                  <a:lnTo>
                    <a:pt x="529" y="236"/>
                  </a:lnTo>
                  <a:lnTo>
                    <a:pt x="551" y="111"/>
                  </a:lnTo>
                  <a:lnTo>
                    <a:pt x="514" y="72"/>
                  </a:lnTo>
                  <a:lnTo>
                    <a:pt x="514" y="17"/>
                  </a:lnTo>
                  <a:lnTo>
                    <a:pt x="399" y="0"/>
                  </a:lnTo>
                  <a:lnTo>
                    <a:pt x="189" y="145"/>
                  </a:lnTo>
                  <a:lnTo>
                    <a:pt x="135" y="158"/>
                  </a:lnTo>
                  <a:lnTo>
                    <a:pt x="136" y="267"/>
                  </a:lnTo>
                  <a:lnTo>
                    <a:pt x="113" y="290"/>
                  </a:lnTo>
                  <a:lnTo>
                    <a:pt x="0" y="305"/>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7" name="Freeform 214"/>
            <p:cNvSpPr>
              <a:spLocks noChangeAspect="1"/>
            </p:cNvSpPr>
            <p:nvPr/>
          </p:nvSpPr>
          <p:spPr bwMode="gray">
            <a:xfrm>
              <a:off x="4793361" y="3319046"/>
              <a:ext cx="653405" cy="554541"/>
            </a:xfrm>
            <a:custGeom>
              <a:avLst/>
              <a:gdLst>
                <a:gd name="T0" fmla="*/ 0 w 402"/>
                <a:gd name="T1" fmla="*/ 1 h 335"/>
                <a:gd name="T2" fmla="*/ 0 w 402"/>
                <a:gd name="T3" fmla="*/ 1 h 335"/>
                <a:gd name="T4" fmla="*/ 0 w 402"/>
                <a:gd name="T5" fmla="*/ 1 h 335"/>
                <a:gd name="T6" fmla="*/ 0 w 402"/>
                <a:gd name="T7" fmla="*/ 1 h 335"/>
                <a:gd name="T8" fmla="*/ 0 w 402"/>
                <a:gd name="T9" fmla="*/ 0 h 335"/>
                <a:gd name="T10" fmla="*/ 0 w 402"/>
                <a:gd name="T11" fmla="*/ 1 h 335"/>
                <a:gd name="T12" fmla="*/ 0 w 402"/>
                <a:gd name="T13" fmla="*/ 1 h 335"/>
                <a:gd name="T14" fmla="*/ 0 w 402"/>
                <a:gd name="T15" fmla="*/ 1 h 335"/>
                <a:gd name="T16" fmla="*/ 0 w 402"/>
                <a:gd name="T17" fmla="*/ 1 h 335"/>
                <a:gd name="T18" fmla="*/ 0 w 402"/>
                <a:gd name="T19" fmla="*/ 1 h 335"/>
                <a:gd name="T20" fmla="*/ 0 w 402"/>
                <a:gd name="T21" fmla="*/ 1 h 335"/>
                <a:gd name="T22" fmla="*/ 0 w 402"/>
                <a:gd name="T23" fmla="*/ 1 h 335"/>
                <a:gd name="T24" fmla="*/ 0 w 402"/>
                <a:gd name="T25" fmla="*/ 1 h 335"/>
                <a:gd name="T26" fmla="*/ 0 w 402"/>
                <a:gd name="T27" fmla="*/ 1 h 335"/>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402"/>
                <a:gd name="T43" fmla="*/ 0 h 335"/>
                <a:gd name="T44" fmla="*/ 402 w 402"/>
                <a:gd name="T45" fmla="*/ 335 h 335"/>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402" h="335">
                  <a:moveTo>
                    <a:pt x="0" y="261"/>
                  </a:moveTo>
                  <a:lnTo>
                    <a:pt x="27" y="74"/>
                  </a:lnTo>
                  <a:lnTo>
                    <a:pt x="68" y="2"/>
                  </a:lnTo>
                  <a:lnTo>
                    <a:pt x="225" y="38"/>
                  </a:lnTo>
                  <a:lnTo>
                    <a:pt x="361" y="0"/>
                  </a:lnTo>
                  <a:lnTo>
                    <a:pt x="388" y="44"/>
                  </a:lnTo>
                  <a:lnTo>
                    <a:pt x="402" y="74"/>
                  </a:lnTo>
                  <a:lnTo>
                    <a:pt x="367" y="101"/>
                  </a:lnTo>
                  <a:lnTo>
                    <a:pt x="295" y="252"/>
                  </a:lnTo>
                  <a:lnTo>
                    <a:pt x="230" y="242"/>
                  </a:lnTo>
                  <a:lnTo>
                    <a:pt x="192" y="316"/>
                  </a:lnTo>
                  <a:lnTo>
                    <a:pt x="115" y="335"/>
                  </a:lnTo>
                  <a:lnTo>
                    <a:pt x="68" y="269"/>
                  </a:lnTo>
                  <a:lnTo>
                    <a:pt x="0" y="26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8" name="Freeform 215"/>
            <p:cNvSpPr>
              <a:spLocks noChangeAspect="1"/>
            </p:cNvSpPr>
            <p:nvPr/>
          </p:nvSpPr>
          <p:spPr bwMode="gray">
            <a:xfrm>
              <a:off x="3675395" y="3388759"/>
              <a:ext cx="173737" cy="98235"/>
            </a:xfrm>
            <a:custGeom>
              <a:avLst/>
              <a:gdLst>
                <a:gd name="T0" fmla="*/ 0 w 104"/>
                <a:gd name="T1" fmla="*/ 1 h 62"/>
                <a:gd name="T2" fmla="*/ 0 w 104"/>
                <a:gd name="T3" fmla="*/ 1 h 62"/>
                <a:gd name="T4" fmla="*/ 0 w 104"/>
                <a:gd name="T5" fmla="*/ 1 h 62"/>
                <a:gd name="T6" fmla="*/ 0 w 104"/>
                <a:gd name="T7" fmla="*/ 1 h 62"/>
                <a:gd name="T8" fmla="*/ 0 w 104"/>
                <a:gd name="T9" fmla="*/ 1 h 62"/>
                <a:gd name="T10" fmla="*/ 0 w 104"/>
                <a:gd name="T11" fmla="*/ 1 h 62"/>
                <a:gd name="T12" fmla="*/ 0 w 104"/>
                <a:gd name="T13" fmla="*/ 0 h 62"/>
                <a:gd name="T14" fmla="*/ 0 w 104"/>
                <a:gd name="T15" fmla="*/ 1 h 62"/>
                <a:gd name="T16" fmla="*/ 0 60000 65536"/>
                <a:gd name="T17" fmla="*/ 0 60000 65536"/>
                <a:gd name="T18" fmla="*/ 0 60000 65536"/>
                <a:gd name="T19" fmla="*/ 0 60000 65536"/>
                <a:gd name="T20" fmla="*/ 0 60000 65536"/>
                <a:gd name="T21" fmla="*/ 0 60000 65536"/>
                <a:gd name="T22" fmla="*/ 0 60000 65536"/>
                <a:gd name="T23" fmla="*/ 0 60000 65536"/>
                <a:gd name="T24" fmla="*/ 0 w 104"/>
                <a:gd name="T25" fmla="*/ 0 h 62"/>
                <a:gd name="T26" fmla="*/ 104 w 104"/>
                <a:gd name="T27" fmla="*/ 62 h 62"/>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104" h="62">
                  <a:moveTo>
                    <a:pt x="0" y="8"/>
                  </a:moveTo>
                  <a:lnTo>
                    <a:pt x="29" y="35"/>
                  </a:lnTo>
                  <a:lnTo>
                    <a:pt x="64" y="26"/>
                  </a:lnTo>
                  <a:lnTo>
                    <a:pt x="44" y="35"/>
                  </a:lnTo>
                  <a:lnTo>
                    <a:pt x="60" y="62"/>
                  </a:lnTo>
                  <a:lnTo>
                    <a:pt x="103" y="35"/>
                  </a:lnTo>
                  <a:lnTo>
                    <a:pt x="104" y="0"/>
                  </a:lnTo>
                  <a:lnTo>
                    <a:pt x="0" y="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79" name="Freeform 216"/>
            <p:cNvSpPr>
              <a:spLocks noChangeAspect="1"/>
            </p:cNvSpPr>
            <p:nvPr/>
          </p:nvSpPr>
          <p:spPr bwMode="gray">
            <a:xfrm>
              <a:off x="7512731" y="2593389"/>
              <a:ext cx="33993" cy="91897"/>
            </a:xfrm>
            <a:custGeom>
              <a:avLst/>
              <a:gdLst>
                <a:gd name="T0" fmla="*/ 0 w 19"/>
                <a:gd name="T1" fmla="*/ 1 h 56"/>
                <a:gd name="T2" fmla="*/ 0 w 19"/>
                <a:gd name="T3" fmla="*/ 1 h 56"/>
                <a:gd name="T4" fmla="*/ 0 w 19"/>
                <a:gd name="T5" fmla="*/ 1 h 56"/>
                <a:gd name="T6" fmla="*/ 0 w 19"/>
                <a:gd name="T7" fmla="*/ 0 h 56"/>
                <a:gd name="T8" fmla="*/ 0 w 19"/>
                <a:gd name="T9" fmla="*/ 1 h 56"/>
                <a:gd name="T10" fmla="*/ 0 60000 65536"/>
                <a:gd name="T11" fmla="*/ 0 60000 65536"/>
                <a:gd name="T12" fmla="*/ 0 60000 65536"/>
                <a:gd name="T13" fmla="*/ 0 60000 65536"/>
                <a:gd name="T14" fmla="*/ 0 60000 65536"/>
                <a:gd name="T15" fmla="*/ 0 w 19"/>
                <a:gd name="T16" fmla="*/ 0 h 56"/>
                <a:gd name="T17" fmla="*/ 19 w 19"/>
                <a:gd name="T18" fmla="*/ 56 h 56"/>
              </a:gdLst>
              <a:ahLst/>
              <a:cxnLst>
                <a:cxn ang="T10">
                  <a:pos x="T0" y="T1"/>
                </a:cxn>
                <a:cxn ang="T11">
                  <a:pos x="T2" y="T3"/>
                </a:cxn>
                <a:cxn ang="T12">
                  <a:pos x="T4" y="T5"/>
                </a:cxn>
                <a:cxn ang="T13">
                  <a:pos x="T6" y="T7"/>
                </a:cxn>
                <a:cxn ang="T14">
                  <a:pos x="T8" y="T9"/>
                </a:cxn>
              </a:cxnLst>
              <a:rect l="T15" t="T16" r="T17" b="T18"/>
              <a:pathLst>
                <a:path w="19" h="56">
                  <a:moveTo>
                    <a:pt x="0" y="47"/>
                  </a:moveTo>
                  <a:lnTo>
                    <a:pt x="9" y="56"/>
                  </a:lnTo>
                  <a:lnTo>
                    <a:pt x="19" y="54"/>
                  </a:lnTo>
                  <a:lnTo>
                    <a:pt x="11" y="0"/>
                  </a:lnTo>
                  <a:lnTo>
                    <a:pt x="0" y="4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0" name="Freeform 217"/>
            <p:cNvSpPr>
              <a:spLocks noChangeAspect="1"/>
            </p:cNvSpPr>
            <p:nvPr/>
          </p:nvSpPr>
          <p:spPr bwMode="gray">
            <a:xfrm>
              <a:off x="6281460" y="4171452"/>
              <a:ext cx="98200" cy="91897"/>
            </a:xfrm>
            <a:custGeom>
              <a:avLst/>
              <a:gdLst>
                <a:gd name="T0" fmla="*/ 0 w 58"/>
                <a:gd name="T1" fmla="*/ 1 h 56"/>
                <a:gd name="T2" fmla="*/ 0 w 58"/>
                <a:gd name="T3" fmla="*/ 1 h 56"/>
                <a:gd name="T4" fmla="*/ 0 w 58"/>
                <a:gd name="T5" fmla="*/ 0 h 56"/>
                <a:gd name="T6" fmla="*/ 0 w 58"/>
                <a:gd name="T7" fmla="*/ 1 h 56"/>
                <a:gd name="T8" fmla="*/ 0 w 58"/>
                <a:gd name="T9" fmla="*/ 1 h 56"/>
                <a:gd name="T10" fmla="*/ 0 60000 65536"/>
                <a:gd name="T11" fmla="*/ 0 60000 65536"/>
                <a:gd name="T12" fmla="*/ 0 60000 65536"/>
                <a:gd name="T13" fmla="*/ 0 60000 65536"/>
                <a:gd name="T14" fmla="*/ 0 60000 65536"/>
                <a:gd name="T15" fmla="*/ 0 w 58"/>
                <a:gd name="T16" fmla="*/ 0 h 56"/>
                <a:gd name="T17" fmla="*/ 58 w 58"/>
                <a:gd name="T18" fmla="*/ 56 h 56"/>
              </a:gdLst>
              <a:ahLst/>
              <a:cxnLst>
                <a:cxn ang="T10">
                  <a:pos x="T0" y="T1"/>
                </a:cxn>
                <a:cxn ang="T11">
                  <a:pos x="T2" y="T3"/>
                </a:cxn>
                <a:cxn ang="T12">
                  <a:pos x="T4" y="T5"/>
                </a:cxn>
                <a:cxn ang="T13">
                  <a:pos x="T6" y="T7"/>
                </a:cxn>
                <a:cxn ang="T14">
                  <a:pos x="T8" y="T9"/>
                </a:cxn>
              </a:cxnLst>
              <a:rect l="T15" t="T16" r="T17" b="T18"/>
              <a:pathLst>
                <a:path w="58" h="56">
                  <a:moveTo>
                    <a:pt x="0" y="56"/>
                  </a:moveTo>
                  <a:lnTo>
                    <a:pt x="23" y="10"/>
                  </a:lnTo>
                  <a:lnTo>
                    <a:pt x="50" y="0"/>
                  </a:lnTo>
                  <a:lnTo>
                    <a:pt x="58" y="46"/>
                  </a:lnTo>
                  <a:lnTo>
                    <a:pt x="0" y="5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1" name="Freeform 218"/>
            <p:cNvSpPr>
              <a:spLocks noChangeAspect="1"/>
            </p:cNvSpPr>
            <p:nvPr/>
          </p:nvSpPr>
          <p:spPr bwMode="gray">
            <a:xfrm>
              <a:off x="3626296" y="3157436"/>
              <a:ext cx="358806" cy="240828"/>
            </a:xfrm>
            <a:custGeom>
              <a:avLst/>
              <a:gdLst>
                <a:gd name="T0" fmla="*/ 0 w 215"/>
                <a:gd name="T1" fmla="*/ 1 h 146"/>
                <a:gd name="T2" fmla="*/ 0 w 215"/>
                <a:gd name="T3" fmla="*/ 1 h 146"/>
                <a:gd name="T4" fmla="*/ 0 w 215"/>
                <a:gd name="T5" fmla="*/ 1 h 146"/>
                <a:gd name="T6" fmla="*/ 0 w 215"/>
                <a:gd name="T7" fmla="*/ 1 h 146"/>
                <a:gd name="T8" fmla="*/ 0 w 215"/>
                <a:gd name="T9" fmla="*/ 1 h 146"/>
                <a:gd name="T10" fmla="*/ 0 w 215"/>
                <a:gd name="T11" fmla="*/ 1 h 146"/>
                <a:gd name="T12" fmla="*/ 0 w 215"/>
                <a:gd name="T13" fmla="*/ 1 h 146"/>
                <a:gd name="T14" fmla="*/ 0 w 215"/>
                <a:gd name="T15" fmla="*/ 1 h 146"/>
                <a:gd name="T16" fmla="*/ 0 w 215"/>
                <a:gd name="T17" fmla="*/ 0 h 146"/>
                <a:gd name="T18" fmla="*/ 0 w 215"/>
                <a:gd name="T19" fmla="*/ 1 h 146"/>
                <a:gd name="T20" fmla="*/ 0 w 215"/>
                <a:gd name="T21" fmla="*/ 1 h 146"/>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15"/>
                <a:gd name="T34" fmla="*/ 0 h 146"/>
                <a:gd name="T35" fmla="*/ 215 w 215"/>
                <a:gd name="T36" fmla="*/ 146 h 146"/>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15" h="146">
                  <a:moveTo>
                    <a:pt x="0" y="64"/>
                  </a:moveTo>
                  <a:lnTo>
                    <a:pt x="32" y="105"/>
                  </a:lnTo>
                  <a:lnTo>
                    <a:pt x="131" y="113"/>
                  </a:lnTo>
                  <a:lnTo>
                    <a:pt x="28" y="126"/>
                  </a:lnTo>
                  <a:lnTo>
                    <a:pt x="28" y="146"/>
                  </a:lnTo>
                  <a:lnTo>
                    <a:pt x="132" y="138"/>
                  </a:lnTo>
                  <a:lnTo>
                    <a:pt x="215" y="146"/>
                  </a:lnTo>
                  <a:lnTo>
                    <a:pt x="190" y="64"/>
                  </a:lnTo>
                  <a:lnTo>
                    <a:pt x="110" y="0"/>
                  </a:lnTo>
                  <a:lnTo>
                    <a:pt x="32" y="19"/>
                  </a:lnTo>
                  <a:lnTo>
                    <a:pt x="0" y="6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2" name="Freeform 219"/>
            <p:cNvSpPr>
              <a:spLocks noChangeAspect="1"/>
            </p:cNvSpPr>
            <p:nvPr/>
          </p:nvSpPr>
          <p:spPr bwMode="gray">
            <a:xfrm>
              <a:off x="3871796" y="3547200"/>
              <a:ext cx="181292" cy="174284"/>
            </a:xfrm>
            <a:custGeom>
              <a:avLst/>
              <a:gdLst>
                <a:gd name="T0" fmla="*/ 0 w 106"/>
                <a:gd name="T1" fmla="*/ 1 h 104"/>
                <a:gd name="T2" fmla="*/ 0 w 106"/>
                <a:gd name="T3" fmla="*/ 1 h 104"/>
                <a:gd name="T4" fmla="*/ 0 w 106"/>
                <a:gd name="T5" fmla="*/ 1 h 104"/>
                <a:gd name="T6" fmla="*/ 0 w 106"/>
                <a:gd name="T7" fmla="*/ 1 h 104"/>
                <a:gd name="T8" fmla="*/ 0 w 106"/>
                <a:gd name="T9" fmla="*/ 0 h 104"/>
                <a:gd name="T10" fmla="*/ 0 w 106"/>
                <a:gd name="T11" fmla="*/ 1 h 104"/>
                <a:gd name="T12" fmla="*/ 0 60000 65536"/>
                <a:gd name="T13" fmla="*/ 0 60000 65536"/>
                <a:gd name="T14" fmla="*/ 0 60000 65536"/>
                <a:gd name="T15" fmla="*/ 0 60000 65536"/>
                <a:gd name="T16" fmla="*/ 0 60000 65536"/>
                <a:gd name="T17" fmla="*/ 0 60000 65536"/>
                <a:gd name="T18" fmla="*/ 0 w 106"/>
                <a:gd name="T19" fmla="*/ 0 h 104"/>
                <a:gd name="T20" fmla="*/ 106 w 106"/>
                <a:gd name="T21" fmla="*/ 104 h 104"/>
              </a:gdLst>
              <a:ahLst/>
              <a:cxnLst>
                <a:cxn ang="T12">
                  <a:pos x="T0" y="T1"/>
                </a:cxn>
                <a:cxn ang="T13">
                  <a:pos x="T2" y="T3"/>
                </a:cxn>
                <a:cxn ang="T14">
                  <a:pos x="T4" y="T5"/>
                </a:cxn>
                <a:cxn ang="T15">
                  <a:pos x="T6" y="T7"/>
                </a:cxn>
                <a:cxn ang="T16">
                  <a:pos x="T8" y="T9"/>
                </a:cxn>
                <a:cxn ang="T17">
                  <a:pos x="T10" y="T11"/>
                </a:cxn>
              </a:cxnLst>
              <a:rect l="T18" t="T19" r="T20" b="T21"/>
              <a:pathLst>
                <a:path w="106" h="104">
                  <a:moveTo>
                    <a:pt x="0" y="29"/>
                  </a:moveTo>
                  <a:lnTo>
                    <a:pt x="11" y="71"/>
                  </a:lnTo>
                  <a:lnTo>
                    <a:pt x="64" y="104"/>
                  </a:lnTo>
                  <a:lnTo>
                    <a:pt x="106" y="53"/>
                  </a:lnTo>
                  <a:lnTo>
                    <a:pt x="72" y="0"/>
                  </a:lnTo>
                  <a:lnTo>
                    <a:pt x="0" y="29"/>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3" name="Freeform 220"/>
            <p:cNvSpPr>
              <a:spLocks noChangeAspect="1"/>
            </p:cNvSpPr>
            <p:nvPr/>
          </p:nvSpPr>
          <p:spPr bwMode="gray">
            <a:xfrm>
              <a:off x="6965078" y="3429953"/>
              <a:ext cx="577868" cy="782696"/>
            </a:xfrm>
            <a:custGeom>
              <a:avLst/>
              <a:gdLst>
                <a:gd name="T0" fmla="*/ 0 w 355"/>
                <a:gd name="T1" fmla="*/ 1 h 471"/>
                <a:gd name="T2" fmla="*/ 0 w 355"/>
                <a:gd name="T3" fmla="*/ 1 h 471"/>
                <a:gd name="T4" fmla="*/ 0 w 355"/>
                <a:gd name="T5" fmla="*/ 1 h 471"/>
                <a:gd name="T6" fmla="*/ 0 w 355"/>
                <a:gd name="T7" fmla="*/ 1 h 471"/>
                <a:gd name="T8" fmla="*/ 0 w 355"/>
                <a:gd name="T9" fmla="*/ 1 h 471"/>
                <a:gd name="T10" fmla="*/ 0 w 355"/>
                <a:gd name="T11" fmla="*/ 1 h 471"/>
                <a:gd name="T12" fmla="*/ 0 w 355"/>
                <a:gd name="T13" fmla="*/ 1 h 471"/>
                <a:gd name="T14" fmla="*/ 0 w 355"/>
                <a:gd name="T15" fmla="*/ 1 h 471"/>
                <a:gd name="T16" fmla="*/ 0 w 355"/>
                <a:gd name="T17" fmla="*/ 1 h 471"/>
                <a:gd name="T18" fmla="*/ 0 w 355"/>
                <a:gd name="T19" fmla="*/ 0 h 471"/>
                <a:gd name="T20" fmla="*/ 0 w 355"/>
                <a:gd name="T21" fmla="*/ 1 h 471"/>
                <a:gd name="T22" fmla="*/ 0 w 355"/>
                <a:gd name="T23" fmla="*/ 1 h 471"/>
                <a:gd name="T24" fmla="*/ 0 w 355"/>
                <a:gd name="T25" fmla="*/ 1 h 471"/>
                <a:gd name="T26" fmla="*/ 0 w 355"/>
                <a:gd name="T27" fmla="*/ 1 h 471"/>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355"/>
                <a:gd name="T43" fmla="*/ 0 h 471"/>
                <a:gd name="T44" fmla="*/ 355 w 355"/>
                <a:gd name="T45" fmla="*/ 471 h 471"/>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355" h="471">
                  <a:moveTo>
                    <a:pt x="0" y="443"/>
                  </a:moveTo>
                  <a:lnTo>
                    <a:pt x="0" y="316"/>
                  </a:lnTo>
                  <a:lnTo>
                    <a:pt x="28" y="278"/>
                  </a:lnTo>
                  <a:lnTo>
                    <a:pt x="137" y="240"/>
                  </a:lnTo>
                  <a:lnTo>
                    <a:pt x="243" y="135"/>
                  </a:lnTo>
                  <a:lnTo>
                    <a:pt x="106" y="101"/>
                  </a:lnTo>
                  <a:lnTo>
                    <a:pt x="64" y="38"/>
                  </a:lnTo>
                  <a:lnTo>
                    <a:pt x="78" y="17"/>
                  </a:lnTo>
                  <a:lnTo>
                    <a:pt x="133" y="55"/>
                  </a:lnTo>
                  <a:lnTo>
                    <a:pt x="339" y="0"/>
                  </a:lnTo>
                  <a:lnTo>
                    <a:pt x="355" y="55"/>
                  </a:lnTo>
                  <a:lnTo>
                    <a:pt x="230" y="275"/>
                  </a:lnTo>
                  <a:lnTo>
                    <a:pt x="17" y="471"/>
                  </a:lnTo>
                  <a:lnTo>
                    <a:pt x="0" y="44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4" name="Freeform 221"/>
            <p:cNvSpPr>
              <a:spLocks noChangeAspect="1"/>
            </p:cNvSpPr>
            <p:nvPr/>
          </p:nvSpPr>
          <p:spPr bwMode="gray">
            <a:xfrm>
              <a:off x="6051067" y="5011187"/>
              <a:ext cx="453230" cy="415115"/>
            </a:xfrm>
            <a:custGeom>
              <a:avLst/>
              <a:gdLst>
                <a:gd name="T0" fmla="*/ 0 w 273"/>
                <a:gd name="T1" fmla="*/ 1 h 251"/>
                <a:gd name="T2" fmla="*/ 0 w 273"/>
                <a:gd name="T3" fmla="*/ 1 h 251"/>
                <a:gd name="T4" fmla="*/ 0 w 273"/>
                <a:gd name="T5" fmla="*/ 1 h 251"/>
                <a:gd name="T6" fmla="*/ 0 w 273"/>
                <a:gd name="T7" fmla="*/ 1 h 251"/>
                <a:gd name="T8" fmla="*/ 0 w 273"/>
                <a:gd name="T9" fmla="*/ 0 h 251"/>
                <a:gd name="T10" fmla="*/ 0 w 273"/>
                <a:gd name="T11" fmla="*/ 1 h 251"/>
                <a:gd name="T12" fmla="*/ 0 w 273"/>
                <a:gd name="T13" fmla="*/ 1 h 251"/>
                <a:gd name="T14" fmla="*/ 0 w 273"/>
                <a:gd name="T15" fmla="*/ 1 h 251"/>
                <a:gd name="T16" fmla="*/ 0 w 273"/>
                <a:gd name="T17" fmla="*/ 1 h 251"/>
                <a:gd name="T18" fmla="*/ 0 w 273"/>
                <a:gd name="T19" fmla="*/ 1 h 251"/>
                <a:gd name="T20" fmla="*/ 0 w 273"/>
                <a:gd name="T21" fmla="*/ 1 h 251"/>
                <a:gd name="T22" fmla="*/ 0 w 273"/>
                <a:gd name="T23" fmla="*/ 1 h 251"/>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273"/>
                <a:gd name="T37" fmla="*/ 0 h 251"/>
                <a:gd name="T38" fmla="*/ 273 w 273"/>
                <a:gd name="T39" fmla="*/ 251 h 251"/>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273" h="251">
                  <a:moveTo>
                    <a:pt x="0" y="77"/>
                  </a:moveTo>
                  <a:lnTo>
                    <a:pt x="61" y="79"/>
                  </a:lnTo>
                  <a:lnTo>
                    <a:pt x="122" y="33"/>
                  </a:lnTo>
                  <a:lnTo>
                    <a:pt x="126" y="14"/>
                  </a:lnTo>
                  <a:lnTo>
                    <a:pt x="179" y="0"/>
                  </a:lnTo>
                  <a:lnTo>
                    <a:pt x="264" y="27"/>
                  </a:lnTo>
                  <a:lnTo>
                    <a:pt x="273" y="63"/>
                  </a:lnTo>
                  <a:lnTo>
                    <a:pt x="268" y="155"/>
                  </a:lnTo>
                  <a:lnTo>
                    <a:pt x="223" y="251"/>
                  </a:lnTo>
                  <a:lnTo>
                    <a:pt x="144" y="234"/>
                  </a:lnTo>
                  <a:lnTo>
                    <a:pt x="97" y="211"/>
                  </a:lnTo>
                  <a:lnTo>
                    <a:pt x="0" y="77"/>
                  </a:lnTo>
                  <a:close/>
                </a:path>
              </a:pathLst>
            </a:custGeom>
            <a:solidFill>
              <a:schemeClr val="accent1"/>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5" name="Freeform 222"/>
            <p:cNvSpPr>
              <a:spLocks noChangeAspect="1"/>
            </p:cNvSpPr>
            <p:nvPr/>
          </p:nvSpPr>
          <p:spPr bwMode="gray">
            <a:xfrm>
              <a:off x="5280581" y="5084067"/>
              <a:ext cx="770489" cy="738333"/>
            </a:xfrm>
            <a:custGeom>
              <a:avLst/>
              <a:gdLst>
                <a:gd name="T0" fmla="*/ 0 w 471"/>
                <a:gd name="T1" fmla="*/ 1 h 442"/>
                <a:gd name="T2" fmla="*/ 0 w 471"/>
                <a:gd name="T3" fmla="*/ 0 h 442"/>
                <a:gd name="T4" fmla="*/ 0 w 471"/>
                <a:gd name="T5" fmla="*/ 1 h 442"/>
                <a:gd name="T6" fmla="*/ 0 w 471"/>
                <a:gd name="T7" fmla="*/ 1 h 442"/>
                <a:gd name="T8" fmla="*/ 0 w 471"/>
                <a:gd name="T9" fmla="*/ 1 h 442"/>
                <a:gd name="T10" fmla="*/ 0 w 471"/>
                <a:gd name="T11" fmla="*/ 1 h 442"/>
                <a:gd name="T12" fmla="*/ 0 w 471"/>
                <a:gd name="T13" fmla="*/ 1 h 442"/>
                <a:gd name="T14" fmla="*/ 0 w 471"/>
                <a:gd name="T15" fmla="*/ 1 h 442"/>
                <a:gd name="T16" fmla="*/ 0 w 471"/>
                <a:gd name="T17" fmla="*/ 1 h 442"/>
                <a:gd name="T18" fmla="*/ 0 w 471"/>
                <a:gd name="T19" fmla="*/ 1 h 442"/>
                <a:gd name="T20" fmla="*/ 0 w 471"/>
                <a:gd name="T21" fmla="*/ 1 h 442"/>
                <a:gd name="T22" fmla="*/ 0 w 471"/>
                <a:gd name="T23" fmla="*/ 1 h 442"/>
                <a:gd name="T24" fmla="*/ 0 w 471"/>
                <a:gd name="T25" fmla="*/ 1 h 442"/>
                <a:gd name="T26" fmla="*/ 0 w 471"/>
                <a:gd name="T27" fmla="*/ 1 h 442"/>
                <a:gd name="T28" fmla="*/ 0 w 471"/>
                <a:gd name="T29" fmla="*/ 1 h 442"/>
                <a:gd name="T30" fmla="*/ 0 w 471"/>
                <a:gd name="T31" fmla="*/ 1 h 442"/>
                <a:gd name="T32" fmla="*/ 0 w 471"/>
                <a:gd name="T33" fmla="*/ 1 h 442"/>
                <a:gd name="T34" fmla="*/ 0 w 471"/>
                <a:gd name="T35" fmla="*/ 1 h 442"/>
                <a:gd name="T36" fmla="*/ 0 w 471"/>
                <a:gd name="T37" fmla="*/ 1 h 442"/>
                <a:gd name="T38" fmla="*/ 0 w 471"/>
                <a:gd name="T39" fmla="*/ 1 h 442"/>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71"/>
                <a:gd name="T61" fmla="*/ 0 h 442"/>
                <a:gd name="T62" fmla="*/ 471 w 471"/>
                <a:gd name="T63" fmla="*/ 442 h 442"/>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71" h="442">
                  <a:moveTo>
                    <a:pt x="0" y="14"/>
                  </a:moveTo>
                  <a:lnTo>
                    <a:pt x="58" y="0"/>
                  </a:lnTo>
                  <a:lnTo>
                    <a:pt x="340" y="41"/>
                  </a:lnTo>
                  <a:lnTo>
                    <a:pt x="405" y="23"/>
                  </a:lnTo>
                  <a:lnTo>
                    <a:pt x="471" y="31"/>
                  </a:lnTo>
                  <a:lnTo>
                    <a:pt x="413" y="63"/>
                  </a:lnTo>
                  <a:lnTo>
                    <a:pt x="391" y="41"/>
                  </a:lnTo>
                  <a:lnTo>
                    <a:pt x="325" y="56"/>
                  </a:lnTo>
                  <a:lnTo>
                    <a:pt x="325" y="181"/>
                  </a:lnTo>
                  <a:lnTo>
                    <a:pt x="289" y="182"/>
                  </a:lnTo>
                  <a:lnTo>
                    <a:pt x="289" y="279"/>
                  </a:lnTo>
                  <a:lnTo>
                    <a:pt x="289" y="420"/>
                  </a:lnTo>
                  <a:lnTo>
                    <a:pt x="259" y="442"/>
                  </a:lnTo>
                  <a:lnTo>
                    <a:pt x="215" y="442"/>
                  </a:lnTo>
                  <a:lnTo>
                    <a:pt x="191" y="412"/>
                  </a:lnTo>
                  <a:lnTo>
                    <a:pt x="170" y="428"/>
                  </a:lnTo>
                  <a:lnTo>
                    <a:pt x="125" y="379"/>
                  </a:lnTo>
                  <a:lnTo>
                    <a:pt x="100" y="225"/>
                  </a:lnTo>
                  <a:lnTo>
                    <a:pt x="100" y="206"/>
                  </a:lnTo>
                  <a:lnTo>
                    <a:pt x="0" y="14"/>
                  </a:lnTo>
                  <a:close/>
                </a:path>
              </a:pathLst>
            </a:custGeom>
            <a:solidFill>
              <a:schemeClr val="accent1"/>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6" name="Freeform 223"/>
            <p:cNvSpPr>
              <a:spLocks noChangeAspect="1"/>
            </p:cNvSpPr>
            <p:nvPr/>
          </p:nvSpPr>
          <p:spPr bwMode="gray">
            <a:xfrm>
              <a:off x="3660289" y="2491987"/>
              <a:ext cx="475890" cy="402438"/>
            </a:xfrm>
            <a:custGeom>
              <a:avLst/>
              <a:gdLst>
                <a:gd name="T0" fmla="*/ 0 w 291"/>
                <a:gd name="T1" fmla="*/ 1 h 242"/>
                <a:gd name="T2" fmla="*/ 0 w 291"/>
                <a:gd name="T3" fmla="*/ 0 h 242"/>
                <a:gd name="T4" fmla="*/ 0 w 291"/>
                <a:gd name="T5" fmla="*/ 1 h 242"/>
                <a:gd name="T6" fmla="*/ 0 w 291"/>
                <a:gd name="T7" fmla="*/ 1 h 242"/>
                <a:gd name="T8" fmla="*/ 0 w 291"/>
                <a:gd name="T9" fmla="*/ 1 h 242"/>
                <a:gd name="T10" fmla="*/ 0 w 291"/>
                <a:gd name="T11" fmla="*/ 1 h 242"/>
                <a:gd name="T12" fmla="*/ 0 w 291"/>
                <a:gd name="T13" fmla="*/ 1 h 242"/>
                <a:gd name="T14" fmla="*/ 0 w 291"/>
                <a:gd name="T15" fmla="*/ 1 h 242"/>
                <a:gd name="T16" fmla="*/ 0 w 291"/>
                <a:gd name="T17" fmla="*/ 1 h 242"/>
                <a:gd name="T18" fmla="*/ 0 w 291"/>
                <a:gd name="T19" fmla="*/ 1 h 242"/>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291"/>
                <a:gd name="T31" fmla="*/ 0 h 242"/>
                <a:gd name="T32" fmla="*/ 291 w 291"/>
                <a:gd name="T33" fmla="*/ 242 h 242"/>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291" h="242">
                  <a:moveTo>
                    <a:pt x="0" y="242"/>
                  </a:moveTo>
                  <a:lnTo>
                    <a:pt x="137" y="0"/>
                  </a:lnTo>
                  <a:lnTo>
                    <a:pt x="288" y="4"/>
                  </a:lnTo>
                  <a:lnTo>
                    <a:pt x="291" y="17"/>
                  </a:lnTo>
                  <a:lnTo>
                    <a:pt x="288" y="62"/>
                  </a:lnTo>
                  <a:lnTo>
                    <a:pt x="177" y="60"/>
                  </a:lnTo>
                  <a:lnTo>
                    <a:pt x="175" y="154"/>
                  </a:lnTo>
                  <a:lnTo>
                    <a:pt x="136" y="171"/>
                  </a:lnTo>
                  <a:lnTo>
                    <a:pt x="138" y="228"/>
                  </a:lnTo>
                  <a:lnTo>
                    <a:pt x="0" y="24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7" name="Freeform 224"/>
            <p:cNvSpPr>
              <a:spLocks noChangeAspect="1"/>
            </p:cNvSpPr>
            <p:nvPr/>
          </p:nvSpPr>
          <p:spPr bwMode="gray">
            <a:xfrm>
              <a:off x="5873555" y="2780350"/>
              <a:ext cx="948004" cy="1128093"/>
            </a:xfrm>
            <a:custGeom>
              <a:avLst/>
              <a:gdLst>
                <a:gd name="T0" fmla="*/ 0 w 576"/>
                <a:gd name="T1" fmla="*/ 1 h 684"/>
                <a:gd name="T2" fmla="*/ 0 w 576"/>
                <a:gd name="T3" fmla="*/ 1 h 684"/>
                <a:gd name="T4" fmla="*/ 0 w 576"/>
                <a:gd name="T5" fmla="*/ 1 h 684"/>
                <a:gd name="T6" fmla="*/ 0 w 576"/>
                <a:gd name="T7" fmla="*/ 1 h 684"/>
                <a:gd name="T8" fmla="*/ 0 w 576"/>
                <a:gd name="T9" fmla="*/ 1 h 684"/>
                <a:gd name="T10" fmla="*/ 0 w 576"/>
                <a:gd name="T11" fmla="*/ 1 h 684"/>
                <a:gd name="T12" fmla="*/ 0 w 576"/>
                <a:gd name="T13" fmla="*/ 1 h 684"/>
                <a:gd name="T14" fmla="*/ 0 w 576"/>
                <a:gd name="T15" fmla="*/ 1 h 684"/>
                <a:gd name="T16" fmla="*/ 0 w 576"/>
                <a:gd name="T17" fmla="*/ 1 h 684"/>
                <a:gd name="T18" fmla="*/ 0 w 576"/>
                <a:gd name="T19" fmla="*/ 1 h 684"/>
                <a:gd name="T20" fmla="*/ 0 w 576"/>
                <a:gd name="T21" fmla="*/ 1 h 684"/>
                <a:gd name="T22" fmla="*/ 0 w 576"/>
                <a:gd name="T23" fmla="*/ 1 h 684"/>
                <a:gd name="T24" fmla="*/ 0 w 576"/>
                <a:gd name="T25" fmla="*/ 1 h 684"/>
                <a:gd name="T26" fmla="*/ 0 w 576"/>
                <a:gd name="T27" fmla="*/ 1 h 684"/>
                <a:gd name="T28" fmla="*/ 0 w 576"/>
                <a:gd name="T29" fmla="*/ 1 h 684"/>
                <a:gd name="T30" fmla="*/ 0 w 576"/>
                <a:gd name="T31" fmla="*/ 1 h 684"/>
                <a:gd name="T32" fmla="*/ 0 w 576"/>
                <a:gd name="T33" fmla="*/ 1 h 684"/>
                <a:gd name="T34" fmla="*/ 0 w 576"/>
                <a:gd name="T35" fmla="*/ 0 h 684"/>
                <a:gd name="T36" fmla="*/ 0 w 576"/>
                <a:gd name="T37" fmla="*/ 1 h 684"/>
                <a:gd name="T38" fmla="*/ 0 w 576"/>
                <a:gd name="T39" fmla="*/ 1 h 684"/>
                <a:gd name="T40" fmla="*/ 0 w 576"/>
                <a:gd name="T41" fmla="*/ 1 h 684"/>
                <a:gd name="T42" fmla="*/ 0 w 576"/>
                <a:gd name="T43" fmla="*/ 1 h 684"/>
                <a:gd name="T44" fmla="*/ 0 w 576"/>
                <a:gd name="T45" fmla="*/ 1 h 684"/>
                <a:gd name="T46" fmla="*/ 0 w 576"/>
                <a:gd name="T47" fmla="*/ 1 h 684"/>
                <a:gd name="T48" fmla="*/ 0 w 576"/>
                <a:gd name="T49" fmla="*/ 1 h 684"/>
                <a:gd name="T50" fmla="*/ 0 w 576"/>
                <a:gd name="T51" fmla="*/ 1 h 684"/>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76"/>
                <a:gd name="T79" fmla="*/ 0 h 684"/>
                <a:gd name="T80" fmla="*/ 576 w 576"/>
                <a:gd name="T81" fmla="*/ 684 h 684"/>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76" h="684">
                  <a:moveTo>
                    <a:pt x="0" y="361"/>
                  </a:moveTo>
                  <a:lnTo>
                    <a:pt x="27" y="429"/>
                  </a:lnTo>
                  <a:lnTo>
                    <a:pt x="52" y="504"/>
                  </a:lnTo>
                  <a:lnTo>
                    <a:pt x="111" y="531"/>
                  </a:lnTo>
                  <a:lnTo>
                    <a:pt x="196" y="632"/>
                  </a:lnTo>
                  <a:lnTo>
                    <a:pt x="311" y="684"/>
                  </a:lnTo>
                  <a:lnTo>
                    <a:pt x="418" y="671"/>
                  </a:lnTo>
                  <a:lnTo>
                    <a:pt x="483" y="651"/>
                  </a:lnTo>
                  <a:lnTo>
                    <a:pt x="444" y="579"/>
                  </a:lnTo>
                  <a:lnTo>
                    <a:pt x="383" y="537"/>
                  </a:lnTo>
                  <a:lnTo>
                    <a:pt x="423" y="510"/>
                  </a:lnTo>
                  <a:lnTo>
                    <a:pt x="427" y="446"/>
                  </a:lnTo>
                  <a:lnTo>
                    <a:pt x="495" y="362"/>
                  </a:lnTo>
                  <a:lnTo>
                    <a:pt x="522" y="214"/>
                  </a:lnTo>
                  <a:lnTo>
                    <a:pt x="576" y="181"/>
                  </a:lnTo>
                  <a:lnTo>
                    <a:pt x="534" y="149"/>
                  </a:lnTo>
                  <a:lnTo>
                    <a:pt x="518" y="39"/>
                  </a:lnTo>
                  <a:lnTo>
                    <a:pt x="473" y="0"/>
                  </a:lnTo>
                  <a:lnTo>
                    <a:pt x="418" y="47"/>
                  </a:lnTo>
                  <a:lnTo>
                    <a:pt x="105" y="38"/>
                  </a:lnTo>
                  <a:lnTo>
                    <a:pt x="105" y="108"/>
                  </a:lnTo>
                  <a:lnTo>
                    <a:pt x="74" y="110"/>
                  </a:lnTo>
                  <a:lnTo>
                    <a:pt x="74" y="130"/>
                  </a:lnTo>
                  <a:lnTo>
                    <a:pt x="72" y="261"/>
                  </a:lnTo>
                  <a:lnTo>
                    <a:pt x="37" y="268"/>
                  </a:lnTo>
                  <a:lnTo>
                    <a:pt x="0" y="36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8" name="Freeform 225"/>
            <p:cNvSpPr>
              <a:spLocks noChangeAspect="1"/>
            </p:cNvSpPr>
            <p:nvPr/>
          </p:nvSpPr>
          <p:spPr bwMode="gray">
            <a:xfrm>
              <a:off x="6379661" y="5610089"/>
              <a:ext cx="71762" cy="98235"/>
            </a:xfrm>
            <a:custGeom>
              <a:avLst/>
              <a:gdLst>
                <a:gd name="T0" fmla="*/ 0 w 42"/>
                <a:gd name="T1" fmla="*/ 1 h 55"/>
                <a:gd name="T2" fmla="*/ 0 w 42"/>
                <a:gd name="T3" fmla="*/ 1 h 55"/>
                <a:gd name="T4" fmla="*/ 0 w 42"/>
                <a:gd name="T5" fmla="*/ 1 h 55"/>
                <a:gd name="T6" fmla="*/ 0 w 42"/>
                <a:gd name="T7" fmla="*/ 0 h 55"/>
                <a:gd name="T8" fmla="*/ 0 w 42"/>
                <a:gd name="T9" fmla="*/ 1 h 55"/>
                <a:gd name="T10" fmla="*/ 0 60000 65536"/>
                <a:gd name="T11" fmla="*/ 0 60000 65536"/>
                <a:gd name="T12" fmla="*/ 0 60000 65536"/>
                <a:gd name="T13" fmla="*/ 0 60000 65536"/>
                <a:gd name="T14" fmla="*/ 0 60000 65536"/>
                <a:gd name="T15" fmla="*/ 0 w 42"/>
                <a:gd name="T16" fmla="*/ 0 h 55"/>
                <a:gd name="T17" fmla="*/ 42 w 42"/>
                <a:gd name="T18" fmla="*/ 55 h 55"/>
              </a:gdLst>
              <a:ahLst/>
              <a:cxnLst>
                <a:cxn ang="T10">
                  <a:pos x="T0" y="T1"/>
                </a:cxn>
                <a:cxn ang="T11">
                  <a:pos x="T2" y="T3"/>
                </a:cxn>
                <a:cxn ang="T12">
                  <a:pos x="T4" y="T5"/>
                </a:cxn>
                <a:cxn ang="T13">
                  <a:pos x="T6" y="T7"/>
                </a:cxn>
                <a:cxn ang="T14">
                  <a:pos x="T8" y="T9"/>
                </a:cxn>
              </a:cxnLst>
              <a:rect l="T15" t="T16" r="T17" b="T18"/>
              <a:pathLst>
                <a:path w="42" h="55">
                  <a:moveTo>
                    <a:pt x="0" y="31"/>
                  </a:moveTo>
                  <a:lnTo>
                    <a:pt x="23" y="55"/>
                  </a:lnTo>
                  <a:lnTo>
                    <a:pt x="42" y="35"/>
                  </a:lnTo>
                  <a:lnTo>
                    <a:pt x="38" y="0"/>
                  </a:lnTo>
                  <a:lnTo>
                    <a:pt x="0" y="3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89" name="Freeform 226"/>
            <p:cNvSpPr>
              <a:spLocks noChangeAspect="1"/>
            </p:cNvSpPr>
            <p:nvPr/>
          </p:nvSpPr>
          <p:spPr bwMode="gray">
            <a:xfrm>
              <a:off x="6319230" y="4161947"/>
              <a:ext cx="611858" cy="617916"/>
            </a:xfrm>
            <a:custGeom>
              <a:avLst/>
              <a:gdLst>
                <a:gd name="T0" fmla="*/ 0 w 374"/>
                <a:gd name="T1" fmla="*/ 1 h 371"/>
                <a:gd name="T2" fmla="*/ 0 w 374"/>
                <a:gd name="T3" fmla="*/ 1 h 371"/>
                <a:gd name="T4" fmla="*/ 0 w 374"/>
                <a:gd name="T5" fmla="*/ 1 h 371"/>
                <a:gd name="T6" fmla="*/ 0 w 374"/>
                <a:gd name="T7" fmla="*/ 1 h 371"/>
                <a:gd name="T8" fmla="*/ 0 w 374"/>
                <a:gd name="T9" fmla="*/ 1 h 371"/>
                <a:gd name="T10" fmla="*/ 0 w 374"/>
                <a:gd name="T11" fmla="*/ 1 h 371"/>
                <a:gd name="T12" fmla="*/ 0 w 374"/>
                <a:gd name="T13" fmla="*/ 1 h 371"/>
                <a:gd name="T14" fmla="*/ 0 w 374"/>
                <a:gd name="T15" fmla="*/ 1 h 371"/>
                <a:gd name="T16" fmla="*/ 0 w 374"/>
                <a:gd name="T17" fmla="*/ 1 h 371"/>
                <a:gd name="T18" fmla="*/ 0 w 374"/>
                <a:gd name="T19" fmla="*/ 1 h 371"/>
                <a:gd name="T20" fmla="*/ 0 w 374"/>
                <a:gd name="T21" fmla="*/ 0 h 371"/>
                <a:gd name="T22" fmla="*/ 0 w 374"/>
                <a:gd name="T23" fmla="*/ 1 h 371"/>
                <a:gd name="T24" fmla="*/ 0 w 374"/>
                <a:gd name="T25" fmla="*/ 1 h 371"/>
                <a:gd name="T26" fmla="*/ 0 w 374"/>
                <a:gd name="T27" fmla="*/ 1 h 371"/>
                <a:gd name="T28" fmla="*/ 0 w 374"/>
                <a:gd name="T29" fmla="*/ 0 h 371"/>
                <a:gd name="T30" fmla="*/ 0 w 374"/>
                <a:gd name="T31" fmla="*/ 1 h 371"/>
                <a:gd name="T32" fmla="*/ 0 w 374"/>
                <a:gd name="T33" fmla="*/ 1 h 371"/>
                <a:gd name="T34" fmla="*/ 0 w 374"/>
                <a:gd name="T35" fmla="*/ 1 h 371"/>
                <a:gd name="T36" fmla="*/ 0 w 374"/>
                <a:gd name="T37" fmla="*/ 1 h 371"/>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w 374"/>
                <a:gd name="T58" fmla="*/ 0 h 371"/>
                <a:gd name="T59" fmla="*/ 374 w 374"/>
                <a:gd name="T60" fmla="*/ 371 h 371"/>
              </a:gdLst>
              <a:ahLst/>
              <a:cxnLst>
                <a:cxn ang="T38">
                  <a:pos x="T0" y="T1"/>
                </a:cxn>
                <a:cxn ang="T39">
                  <a:pos x="T2" y="T3"/>
                </a:cxn>
                <a:cxn ang="T40">
                  <a:pos x="T4" y="T5"/>
                </a:cxn>
                <a:cxn ang="T41">
                  <a:pos x="T6" y="T7"/>
                </a:cxn>
                <a:cxn ang="T42">
                  <a:pos x="T8" y="T9"/>
                </a:cxn>
                <a:cxn ang="T43">
                  <a:pos x="T10" y="T11"/>
                </a:cxn>
                <a:cxn ang="T44">
                  <a:pos x="T12" y="T13"/>
                </a:cxn>
                <a:cxn ang="T45">
                  <a:pos x="T14" y="T15"/>
                </a:cxn>
                <a:cxn ang="T46">
                  <a:pos x="T16" y="T17"/>
                </a:cxn>
                <a:cxn ang="T47">
                  <a:pos x="T18" y="T19"/>
                </a:cxn>
                <a:cxn ang="T48">
                  <a:pos x="T20" y="T21"/>
                </a:cxn>
                <a:cxn ang="T49">
                  <a:pos x="T22" y="T23"/>
                </a:cxn>
                <a:cxn ang="T50">
                  <a:pos x="T24" y="T25"/>
                </a:cxn>
                <a:cxn ang="T51">
                  <a:pos x="T26" y="T27"/>
                </a:cxn>
                <a:cxn ang="T52">
                  <a:pos x="T28" y="T29"/>
                </a:cxn>
                <a:cxn ang="T53">
                  <a:pos x="T30" y="T31"/>
                </a:cxn>
                <a:cxn ang="T54">
                  <a:pos x="T32" y="T33"/>
                </a:cxn>
                <a:cxn ang="T55">
                  <a:pos x="T34" y="T35"/>
                </a:cxn>
                <a:cxn ang="T56">
                  <a:pos x="T36" y="T37"/>
                </a:cxn>
              </a:cxnLst>
              <a:rect l="T57" t="T58" r="T59" b="T60"/>
              <a:pathLst>
                <a:path w="374" h="371">
                  <a:moveTo>
                    <a:pt x="0" y="118"/>
                  </a:moveTo>
                  <a:lnTo>
                    <a:pt x="3" y="189"/>
                  </a:lnTo>
                  <a:lnTo>
                    <a:pt x="48" y="262"/>
                  </a:lnTo>
                  <a:lnTo>
                    <a:pt x="113" y="293"/>
                  </a:lnTo>
                  <a:lnTo>
                    <a:pt x="147" y="300"/>
                  </a:lnTo>
                  <a:lnTo>
                    <a:pt x="184" y="371"/>
                  </a:lnTo>
                  <a:lnTo>
                    <a:pt x="323" y="362"/>
                  </a:lnTo>
                  <a:lnTo>
                    <a:pt x="374" y="331"/>
                  </a:lnTo>
                  <a:lnTo>
                    <a:pt x="322" y="185"/>
                  </a:lnTo>
                  <a:lnTo>
                    <a:pt x="335" y="129"/>
                  </a:lnTo>
                  <a:lnTo>
                    <a:pt x="157" y="0"/>
                  </a:lnTo>
                  <a:lnTo>
                    <a:pt x="110" y="64"/>
                  </a:lnTo>
                  <a:lnTo>
                    <a:pt x="89" y="47"/>
                  </a:lnTo>
                  <a:lnTo>
                    <a:pt x="76" y="62"/>
                  </a:lnTo>
                  <a:lnTo>
                    <a:pt x="74" y="0"/>
                  </a:lnTo>
                  <a:lnTo>
                    <a:pt x="28" y="3"/>
                  </a:lnTo>
                  <a:lnTo>
                    <a:pt x="36" y="49"/>
                  </a:lnTo>
                  <a:lnTo>
                    <a:pt x="38" y="78"/>
                  </a:lnTo>
                  <a:lnTo>
                    <a:pt x="0" y="118"/>
                  </a:lnTo>
                  <a:close/>
                </a:path>
              </a:pathLst>
            </a:custGeom>
            <a:solidFill>
              <a:schemeClr val="accent3"/>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0" name="Freeform 227"/>
            <p:cNvSpPr>
              <a:spLocks noChangeAspect="1"/>
            </p:cNvSpPr>
            <p:nvPr/>
          </p:nvSpPr>
          <p:spPr bwMode="gray">
            <a:xfrm>
              <a:off x="4615844" y="3467979"/>
              <a:ext cx="117086" cy="297868"/>
            </a:xfrm>
            <a:custGeom>
              <a:avLst/>
              <a:gdLst>
                <a:gd name="T0" fmla="*/ 0 w 74"/>
                <a:gd name="T1" fmla="*/ 0 h 177"/>
                <a:gd name="T2" fmla="*/ 0 w 74"/>
                <a:gd name="T3" fmla="*/ 1 h 177"/>
                <a:gd name="T4" fmla="*/ 0 w 74"/>
                <a:gd name="T5" fmla="*/ 1 h 177"/>
                <a:gd name="T6" fmla="*/ 0 w 74"/>
                <a:gd name="T7" fmla="*/ 1 h 177"/>
                <a:gd name="T8" fmla="*/ 0 w 74"/>
                <a:gd name="T9" fmla="*/ 0 h 177"/>
                <a:gd name="T10" fmla="*/ 0 60000 65536"/>
                <a:gd name="T11" fmla="*/ 0 60000 65536"/>
                <a:gd name="T12" fmla="*/ 0 60000 65536"/>
                <a:gd name="T13" fmla="*/ 0 60000 65536"/>
                <a:gd name="T14" fmla="*/ 0 60000 65536"/>
                <a:gd name="T15" fmla="*/ 0 w 74"/>
                <a:gd name="T16" fmla="*/ 0 h 177"/>
                <a:gd name="T17" fmla="*/ 74 w 74"/>
                <a:gd name="T18" fmla="*/ 177 h 177"/>
              </a:gdLst>
              <a:ahLst/>
              <a:cxnLst>
                <a:cxn ang="T10">
                  <a:pos x="T0" y="T1"/>
                </a:cxn>
                <a:cxn ang="T11">
                  <a:pos x="T2" y="T3"/>
                </a:cxn>
                <a:cxn ang="T12">
                  <a:pos x="T4" y="T5"/>
                </a:cxn>
                <a:cxn ang="T13">
                  <a:pos x="T6" y="T7"/>
                </a:cxn>
                <a:cxn ang="T14">
                  <a:pos x="T8" y="T9"/>
                </a:cxn>
              </a:cxnLst>
              <a:rect l="T15" t="T16" r="T17" b="T18"/>
              <a:pathLst>
                <a:path w="74" h="177">
                  <a:moveTo>
                    <a:pt x="0" y="0"/>
                  </a:moveTo>
                  <a:lnTo>
                    <a:pt x="38" y="9"/>
                  </a:lnTo>
                  <a:lnTo>
                    <a:pt x="74" y="171"/>
                  </a:lnTo>
                  <a:lnTo>
                    <a:pt x="49" y="177"/>
                  </a:lnTo>
                  <a:lnTo>
                    <a:pt x="0" y="0"/>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1" name="Freeform 228"/>
            <p:cNvSpPr>
              <a:spLocks noChangeAspect="1"/>
            </p:cNvSpPr>
            <p:nvPr/>
          </p:nvSpPr>
          <p:spPr bwMode="gray">
            <a:xfrm>
              <a:off x="6319230" y="3883092"/>
              <a:ext cx="305930" cy="301037"/>
            </a:xfrm>
            <a:custGeom>
              <a:avLst/>
              <a:gdLst>
                <a:gd name="T0" fmla="*/ 0 w 185"/>
                <a:gd name="T1" fmla="*/ 1 h 183"/>
                <a:gd name="T2" fmla="*/ 0 w 185"/>
                <a:gd name="T3" fmla="*/ 1 h 183"/>
                <a:gd name="T4" fmla="*/ 0 w 185"/>
                <a:gd name="T5" fmla="*/ 1 h 183"/>
                <a:gd name="T6" fmla="*/ 0 w 185"/>
                <a:gd name="T7" fmla="*/ 1 h 183"/>
                <a:gd name="T8" fmla="*/ 0 w 185"/>
                <a:gd name="T9" fmla="*/ 1 h 183"/>
                <a:gd name="T10" fmla="*/ 0 w 185"/>
                <a:gd name="T11" fmla="*/ 1 h 183"/>
                <a:gd name="T12" fmla="*/ 0 w 185"/>
                <a:gd name="T13" fmla="*/ 0 h 183"/>
                <a:gd name="T14" fmla="*/ 0 w 185"/>
                <a:gd name="T15" fmla="*/ 1 h 183"/>
                <a:gd name="T16" fmla="*/ 0 w 185"/>
                <a:gd name="T17" fmla="*/ 1 h 183"/>
                <a:gd name="T18" fmla="*/ 0 w 185"/>
                <a:gd name="T19" fmla="*/ 1 h 183"/>
                <a:gd name="T20" fmla="*/ 0 w 185"/>
                <a:gd name="T21" fmla="*/ 1 h 183"/>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85"/>
                <a:gd name="T34" fmla="*/ 0 h 183"/>
                <a:gd name="T35" fmla="*/ 185 w 185"/>
                <a:gd name="T36" fmla="*/ 183 h 183"/>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85" h="183">
                  <a:moveTo>
                    <a:pt x="0" y="183"/>
                  </a:moveTo>
                  <a:lnTo>
                    <a:pt x="27" y="173"/>
                  </a:lnTo>
                  <a:lnTo>
                    <a:pt x="73" y="170"/>
                  </a:lnTo>
                  <a:lnTo>
                    <a:pt x="75" y="145"/>
                  </a:lnTo>
                  <a:lnTo>
                    <a:pt x="147" y="130"/>
                  </a:lnTo>
                  <a:lnTo>
                    <a:pt x="185" y="68"/>
                  </a:lnTo>
                  <a:lnTo>
                    <a:pt x="147" y="0"/>
                  </a:lnTo>
                  <a:lnTo>
                    <a:pt x="40" y="13"/>
                  </a:lnTo>
                  <a:lnTo>
                    <a:pt x="53" y="63"/>
                  </a:lnTo>
                  <a:lnTo>
                    <a:pt x="30" y="96"/>
                  </a:lnTo>
                  <a:lnTo>
                    <a:pt x="0" y="183"/>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2" name="Freeform 229"/>
            <p:cNvSpPr>
              <a:spLocks noChangeAspect="1"/>
            </p:cNvSpPr>
            <p:nvPr/>
          </p:nvSpPr>
          <p:spPr bwMode="gray">
            <a:xfrm>
              <a:off x="6017077" y="2251159"/>
              <a:ext cx="638299" cy="598904"/>
            </a:xfrm>
            <a:custGeom>
              <a:avLst/>
              <a:gdLst>
                <a:gd name="T0" fmla="*/ 0 w 389"/>
                <a:gd name="T1" fmla="*/ 1 h 365"/>
                <a:gd name="T2" fmla="*/ 0 w 389"/>
                <a:gd name="T3" fmla="*/ 1 h 365"/>
                <a:gd name="T4" fmla="*/ 0 w 389"/>
                <a:gd name="T5" fmla="*/ 1 h 365"/>
                <a:gd name="T6" fmla="*/ 0 w 389"/>
                <a:gd name="T7" fmla="*/ 1 h 365"/>
                <a:gd name="T8" fmla="*/ 0 w 389"/>
                <a:gd name="T9" fmla="*/ 1 h 365"/>
                <a:gd name="T10" fmla="*/ 0 w 389"/>
                <a:gd name="T11" fmla="*/ 1 h 365"/>
                <a:gd name="T12" fmla="*/ 0 w 389"/>
                <a:gd name="T13" fmla="*/ 1 h 365"/>
                <a:gd name="T14" fmla="*/ 0 w 389"/>
                <a:gd name="T15" fmla="*/ 1 h 365"/>
                <a:gd name="T16" fmla="*/ 0 w 389"/>
                <a:gd name="T17" fmla="*/ 1 h 365"/>
                <a:gd name="T18" fmla="*/ 0 w 389"/>
                <a:gd name="T19" fmla="*/ 1 h 365"/>
                <a:gd name="T20" fmla="*/ 0 w 389"/>
                <a:gd name="T21" fmla="*/ 1 h 365"/>
                <a:gd name="T22" fmla="*/ 0 w 389"/>
                <a:gd name="T23" fmla="*/ 1 h 365"/>
                <a:gd name="T24" fmla="*/ 0 w 389"/>
                <a:gd name="T25" fmla="*/ 1 h 365"/>
                <a:gd name="T26" fmla="*/ 0 w 389"/>
                <a:gd name="T27" fmla="*/ 0 h 365"/>
                <a:gd name="T28" fmla="*/ 0 w 389"/>
                <a:gd name="T29" fmla="*/ 1 h 365"/>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389"/>
                <a:gd name="T46" fmla="*/ 0 h 365"/>
                <a:gd name="T47" fmla="*/ 389 w 389"/>
                <a:gd name="T48" fmla="*/ 365 h 365"/>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389" h="365">
                  <a:moveTo>
                    <a:pt x="0" y="60"/>
                  </a:moveTo>
                  <a:lnTo>
                    <a:pt x="16" y="356"/>
                  </a:lnTo>
                  <a:lnTo>
                    <a:pt x="329" y="365"/>
                  </a:lnTo>
                  <a:lnTo>
                    <a:pt x="384" y="318"/>
                  </a:lnTo>
                  <a:lnTo>
                    <a:pt x="389" y="286"/>
                  </a:lnTo>
                  <a:lnTo>
                    <a:pt x="272" y="77"/>
                  </a:lnTo>
                  <a:lnTo>
                    <a:pt x="329" y="144"/>
                  </a:lnTo>
                  <a:lnTo>
                    <a:pt x="359" y="87"/>
                  </a:lnTo>
                  <a:lnTo>
                    <a:pt x="329" y="14"/>
                  </a:lnTo>
                  <a:lnTo>
                    <a:pt x="257" y="25"/>
                  </a:lnTo>
                  <a:lnTo>
                    <a:pt x="255" y="5"/>
                  </a:lnTo>
                  <a:lnTo>
                    <a:pt x="217" y="5"/>
                  </a:lnTo>
                  <a:lnTo>
                    <a:pt x="152" y="32"/>
                  </a:lnTo>
                  <a:lnTo>
                    <a:pt x="16" y="0"/>
                  </a:lnTo>
                  <a:lnTo>
                    <a:pt x="0" y="60"/>
                  </a:lnTo>
                  <a:close/>
                </a:path>
              </a:pathLst>
            </a:custGeom>
            <a:solidFill>
              <a:schemeClr val="accent2"/>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3" name="Freeform 230"/>
            <p:cNvSpPr>
              <a:spLocks noChangeAspect="1"/>
            </p:cNvSpPr>
            <p:nvPr/>
          </p:nvSpPr>
          <p:spPr bwMode="gray">
            <a:xfrm>
              <a:off x="4332577" y="3255670"/>
              <a:ext cx="426791" cy="310542"/>
            </a:xfrm>
            <a:custGeom>
              <a:avLst/>
              <a:gdLst>
                <a:gd name="T0" fmla="*/ 0 w 262"/>
                <a:gd name="T1" fmla="*/ 1 h 190"/>
                <a:gd name="T2" fmla="*/ 0 w 262"/>
                <a:gd name="T3" fmla="*/ 1 h 190"/>
                <a:gd name="T4" fmla="*/ 0 w 262"/>
                <a:gd name="T5" fmla="*/ 1 h 190"/>
                <a:gd name="T6" fmla="*/ 0 w 262"/>
                <a:gd name="T7" fmla="*/ 1 h 190"/>
                <a:gd name="T8" fmla="*/ 0 w 262"/>
                <a:gd name="T9" fmla="*/ 1 h 190"/>
                <a:gd name="T10" fmla="*/ 0 w 262"/>
                <a:gd name="T11" fmla="*/ 1 h 190"/>
                <a:gd name="T12" fmla="*/ 0 w 262"/>
                <a:gd name="T13" fmla="*/ 1 h 190"/>
                <a:gd name="T14" fmla="*/ 0 w 262"/>
                <a:gd name="T15" fmla="*/ 1 h 190"/>
                <a:gd name="T16" fmla="*/ 0 w 262"/>
                <a:gd name="T17" fmla="*/ 0 h 190"/>
                <a:gd name="T18" fmla="*/ 0 w 262"/>
                <a:gd name="T19" fmla="*/ 1 h 190"/>
                <a:gd name="T20" fmla="*/ 0 w 262"/>
                <a:gd name="T21" fmla="*/ 1 h 190"/>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262"/>
                <a:gd name="T34" fmla="*/ 0 h 190"/>
                <a:gd name="T35" fmla="*/ 262 w 262"/>
                <a:gd name="T36" fmla="*/ 190 h 190"/>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262" h="190">
                  <a:moveTo>
                    <a:pt x="0" y="162"/>
                  </a:moveTo>
                  <a:lnTo>
                    <a:pt x="18" y="183"/>
                  </a:lnTo>
                  <a:lnTo>
                    <a:pt x="88" y="190"/>
                  </a:lnTo>
                  <a:lnTo>
                    <a:pt x="81" y="142"/>
                  </a:lnTo>
                  <a:lnTo>
                    <a:pt x="174" y="133"/>
                  </a:lnTo>
                  <a:lnTo>
                    <a:pt x="212" y="142"/>
                  </a:lnTo>
                  <a:lnTo>
                    <a:pt x="262" y="106"/>
                  </a:lnTo>
                  <a:lnTo>
                    <a:pt x="195" y="34"/>
                  </a:lnTo>
                  <a:lnTo>
                    <a:pt x="187" y="0"/>
                  </a:lnTo>
                  <a:lnTo>
                    <a:pt x="44" y="62"/>
                  </a:lnTo>
                  <a:lnTo>
                    <a:pt x="0" y="162"/>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4" name="Freeform 231"/>
            <p:cNvSpPr>
              <a:spLocks noChangeAspect="1"/>
            </p:cNvSpPr>
            <p:nvPr/>
          </p:nvSpPr>
          <p:spPr bwMode="gray">
            <a:xfrm>
              <a:off x="5873555" y="4573891"/>
              <a:ext cx="672289" cy="564046"/>
            </a:xfrm>
            <a:custGeom>
              <a:avLst/>
              <a:gdLst>
                <a:gd name="T0" fmla="*/ 0 w 409"/>
                <a:gd name="T1" fmla="*/ 1 h 339"/>
                <a:gd name="T2" fmla="*/ 0 w 409"/>
                <a:gd name="T3" fmla="*/ 1 h 339"/>
                <a:gd name="T4" fmla="*/ 0 w 409"/>
                <a:gd name="T5" fmla="*/ 1 h 339"/>
                <a:gd name="T6" fmla="*/ 0 w 409"/>
                <a:gd name="T7" fmla="*/ 1 h 339"/>
                <a:gd name="T8" fmla="*/ 0 w 409"/>
                <a:gd name="T9" fmla="*/ 1 h 339"/>
                <a:gd name="T10" fmla="*/ 0 w 409"/>
                <a:gd name="T11" fmla="*/ 1 h 339"/>
                <a:gd name="T12" fmla="*/ 0 w 409"/>
                <a:gd name="T13" fmla="*/ 1 h 339"/>
                <a:gd name="T14" fmla="*/ 0 w 409"/>
                <a:gd name="T15" fmla="*/ 1 h 339"/>
                <a:gd name="T16" fmla="*/ 0 w 409"/>
                <a:gd name="T17" fmla="*/ 1 h 339"/>
                <a:gd name="T18" fmla="*/ 0 w 409"/>
                <a:gd name="T19" fmla="*/ 1 h 339"/>
                <a:gd name="T20" fmla="*/ 0 w 409"/>
                <a:gd name="T21" fmla="*/ 1 h 339"/>
                <a:gd name="T22" fmla="*/ 0 w 409"/>
                <a:gd name="T23" fmla="*/ 1 h 339"/>
                <a:gd name="T24" fmla="*/ 0 w 409"/>
                <a:gd name="T25" fmla="*/ 1 h 339"/>
                <a:gd name="T26" fmla="*/ 0 w 409"/>
                <a:gd name="T27" fmla="*/ 1 h 339"/>
                <a:gd name="T28" fmla="*/ 0 w 409"/>
                <a:gd name="T29" fmla="*/ 0 h 339"/>
                <a:gd name="T30" fmla="*/ 0 w 409"/>
                <a:gd name="T31" fmla="*/ 1 h 339"/>
                <a:gd name="T32" fmla="*/ 0 w 409"/>
                <a:gd name="T33" fmla="*/ 1 h 339"/>
                <a:gd name="T34" fmla="*/ 0 w 409"/>
                <a:gd name="T35" fmla="*/ 1 h 339"/>
                <a:gd name="T36" fmla="*/ 0 w 409"/>
                <a:gd name="T37" fmla="*/ 1 h 339"/>
                <a:gd name="T38" fmla="*/ 0 w 409"/>
                <a:gd name="T39" fmla="*/ 1 h 339"/>
                <a:gd name="T40" fmla="*/ 0 w 409"/>
                <a:gd name="T41" fmla="*/ 1 h 339"/>
                <a:gd name="T42" fmla="*/ 0 w 409"/>
                <a:gd name="T43" fmla="*/ 1 h 339"/>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409"/>
                <a:gd name="T67" fmla="*/ 0 h 339"/>
                <a:gd name="T68" fmla="*/ 409 w 409"/>
                <a:gd name="T69" fmla="*/ 339 h 339"/>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409" h="339">
                  <a:moveTo>
                    <a:pt x="0" y="166"/>
                  </a:moveTo>
                  <a:lnTo>
                    <a:pt x="0" y="296"/>
                  </a:lnTo>
                  <a:lnTo>
                    <a:pt x="43" y="329"/>
                  </a:lnTo>
                  <a:lnTo>
                    <a:pt x="109" y="337"/>
                  </a:lnTo>
                  <a:lnTo>
                    <a:pt x="170" y="339"/>
                  </a:lnTo>
                  <a:lnTo>
                    <a:pt x="231" y="293"/>
                  </a:lnTo>
                  <a:lnTo>
                    <a:pt x="235" y="274"/>
                  </a:lnTo>
                  <a:lnTo>
                    <a:pt x="288" y="260"/>
                  </a:lnTo>
                  <a:lnTo>
                    <a:pt x="278" y="242"/>
                  </a:lnTo>
                  <a:lnTo>
                    <a:pt x="389" y="208"/>
                  </a:lnTo>
                  <a:lnTo>
                    <a:pt x="374" y="191"/>
                  </a:lnTo>
                  <a:lnTo>
                    <a:pt x="409" y="88"/>
                  </a:lnTo>
                  <a:lnTo>
                    <a:pt x="382" y="43"/>
                  </a:lnTo>
                  <a:lnTo>
                    <a:pt x="317" y="12"/>
                  </a:lnTo>
                  <a:lnTo>
                    <a:pt x="300" y="0"/>
                  </a:lnTo>
                  <a:lnTo>
                    <a:pt x="237" y="32"/>
                  </a:lnTo>
                  <a:lnTo>
                    <a:pt x="230" y="122"/>
                  </a:lnTo>
                  <a:lnTo>
                    <a:pt x="269" y="139"/>
                  </a:lnTo>
                  <a:lnTo>
                    <a:pt x="270" y="176"/>
                  </a:lnTo>
                  <a:lnTo>
                    <a:pt x="71" y="94"/>
                  </a:lnTo>
                  <a:lnTo>
                    <a:pt x="77" y="166"/>
                  </a:lnTo>
                  <a:lnTo>
                    <a:pt x="0" y="16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5" name="Freeform 232"/>
            <p:cNvSpPr>
              <a:spLocks noChangeAspect="1"/>
            </p:cNvSpPr>
            <p:nvPr/>
          </p:nvSpPr>
          <p:spPr bwMode="gray">
            <a:xfrm>
              <a:off x="5567625" y="5391442"/>
              <a:ext cx="925343" cy="757345"/>
            </a:xfrm>
            <a:custGeom>
              <a:avLst/>
              <a:gdLst>
                <a:gd name="T0" fmla="*/ 0 w 568"/>
                <a:gd name="T1" fmla="*/ 1 h 455"/>
                <a:gd name="T2" fmla="*/ 0 w 568"/>
                <a:gd name="T3" fmla="*/ 1 h 455"/>
                <a:gd name="T4" fmla="*/ 0 w 568"/>
                <a:gd name="T5" fmla="*/ 1 h 455"/>
                <a:gd name="T6" fmla="*/ 0 w 568"/>
                <a:gd name="T7" fmla="*/ 1 h 455"/>
                <a:gd name="T8" fmla="*/ 0 w 568"/>
                <a:gd name="T9" fmla="*/ 1 h 455"/>
                <a:gd name="T10" fmla="*/ 0 w 568"/>
                <a:gd name="T11" fmla="*/ 1 h 455"/>
                <a:gd name="T12" fmla="*/ 0 w 568"/>
                <a:gd name="T13" fmla="*/ 1 h 455"/>
                <a:gd name="T14" fmla="*/ 0 w 568"/>
                <a:gd name="T15" fmla="*/ 1 h 455"/>
                <a:gd name="T16" fmla="*/ 0 w 568"/>
                <a:gd name="T17" fmla="*/ 1 h 455"/>
                <a:gd name="T18" fmla="*/ 0 w 568"/>
                <a:gd name="T19" fmla="*/ 1 h 455"/>
                <a:gd name="T20" fmla="*/ 0 w 568"/>
                <a:gd name="T21" fmla="*/ 1 h 455"/>
                <a:gd name="T22" fmla="*/ 0 w 568"/>
                <a:gd name="T23" fmla="*/ 0 h 455"/>
                <a:gd name="T24" fmla="*/ 0 w 568"/>
                <a:gd name="T25" fmla="*/ 1 h 455"/>
                <a:gd name="T26" fmla="*/ 0 w 568"/>
                <a:gd name="T27" fmla="*/ 1 h 455"/>
                <a:gd name="T28" fmla="*/ 0 w 568"/>
                <a:gd name="T29" fmla="*/ 1 h 455"/>
                <a:gd name="T30" fmla="*/ 0 w 568"/>
                <a:gd name="T31" fmla="*/ 1 h 455"/>
                <a:gd name="T32" fmla="*/ 0 w 568"/>
                <a:gd name="T33" fmla="*/ 1 h 455"/>
                <a:gd name="T34" fmla="*/ 0 w 568"/>
                <a:gd name="T35" fmla="*/ 1 h 455"/>
                <a:gd name="T36" fmla="*/ 0 w 568"/>
                <a:gd name="T37" fmla="*/ 1 h 455"/>
                <a:gd name="T38" fmla="*/ 0 w 568"/>
                <a:gd name="T39" fmla="*/ 1 h 455"/>
                <a:gd name="T40" fmla="*/ 0 w 568"/>
                <a:gd name="T41" fmla="*/ 1 h 455"/>
                <a:gd name="T42" fmla="*/ 0 w 568"/>
                <a:gd name="T43" fmla="*/ 1 h 455"/>
                <a:gd name="T44" fmla="*/ 0 w 568"/>
                <a:gd name="T45" fmla="*/ 1 h 455"/>
                <a:gd name="T46" fmla="*/ 0 w 568"/>
                <a:gd name="T47" fmla="*/ 1 h 455"/>
                <a:gd name="T48" fmla="*/ 0 w 568"/>
                <a:gd name="T49" fmla="*/ 1 h 455"/>
                <a:gd name="T50" fmla="*/ 0 w 568"/>
                <a:gd name="T51" fmla="*/ 1 h 455"/>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w 568"/>
                <a:gd name="T79" fmla="*/ 0 h 455"/>
                <a:gd name="T80" fmla="*/ 568 w 568"/>
                <a:gd name="T81" fmla="*/ 455 h 455"/>
              </a:gdLst>
              <a:ahLst/>
              <a:cxnLst>
                <a:cxn ang="T52">
                  <a:pos x="T0" y="T1"/>
                </a:cxn>
                <a:cxn ang="T53">
                  <a:pos x="T2" y="T3"/>
                </a:cxn>
                <a:cxn ang="T54">
                  <a:pos x="T4" y="T5"/>
                </a:cxn>
                <a:cxn ang="T55">
                  <a:pos x="T6" y="T7"/>
                </a:cxn>
                <a:cxn ang="T56">
                  <a:pos x="T8" y="T9"/>
                </a:cxn>
                <a:cxn ang="T57">
                  <a:pos x="T10" y="T11"/>
                </a:cxn>
                <a:cxn ang="T58">
                  <a:pos x="T12" y="T13"/>
                </a:cxn>
                <a:cxn ang="T59">
                  <a:pos x="T14" y="T15"/>
                </a:cxn>
                <a:cxn ang="T60">
                  <a:pos x="T16" y="T17"/>
                </a:cxn>
                <a:cxn ang="T61">
                  <a:pos x="T18" y="T19"/>
                </a:cxn>
                <a:cxn ang="T62">
                  <a:pos x="T20" y="T21"/>
                </a:cxn>
                <a:cxn ang="T63">
                  <a:pos x="T22" y="T23"/>
                </a:cxn>
                <a:cxn ang="T64">
                  <a:pos x="T24" y="T25"/>
                </a:cxn>
                <a:cxn ang="T65">
                  <a:pos x="T26" y="T27"/>
                </a:cxn>
                <a:cxn ang="T66">
                  <a:pos x="T28" y="T29"/>
                </a:cxn>
                <a:cxn ang="T67">
                  <a:pos x="T30" y="T31"/>
                </a:cxn>
                <a:cxn ang="T68">
                  <a:pos x="T32" y="T33"/>
                </a:cxn>
                <a:cxn ang="T69">
                  <a:pos x="T34" y="T35"/>
                </a:cxn>
                <a:cxn ang="T70">
                  <a:pos x="T36" y="T37"/>
                </a:cxn>
                <a:cxn ang="T71">
                  <a:pos x="T38" y="T39"/>
                </a:cxn>
                <a:cxn ang="T72">
                  <a:pos x="T40" y="T41"/>
                </a:cxn>
                <a:cxn ang="T73">
                  <a:pos x="T42" y="T43"/>
                </a:cxn>
                <a:cxn ang="T74">
                  <a:pos x="T44" y="T45"/>
                </a:cxn>
                <a:cxn ang="T75">
                  <a:pos x="T46" y="T47"/>
                </a:cxn>
                <a:cxn ang="T76">
                  <a:pos x="T48" y="T49"/>
                </a:cxn>
                <a:cxn ang="T77">
                  <a:pos x="T50" y="T51"/>
                </a:cxn>
              </a:cxnLst>
              <a:rect l="T78" t="T79" r="T80" b="T81"/>
              <a:pathLst>
                <a:path w="568" h="455">
                  <a:moveTo>
                    <a:pt x="0" y="240"/>
                  </a:moveTo>
                  <a:lnTo>
                    <a:pt x="21" y="224"/>
                  </a:lnTo>
                  <a:lnTo>
                    <a:pt x="45" y="254"/>
                  </a:lnTo>
                  <a:lnTo>
                    <a:pt x="89" y="254"/>
                  </a:lnTo>
                  <a:lnTo>
                    <a:pt x="119" y="232"/>
                  </a:lnTo>
                  <a:lnTo>
                    <a:pt x="119" y="91"/>
                  </a:lnTo>
                  <a:lnTo>
                    <a:pt x="149" y="127"/>
                  </a:lnTo>
                  <a:lnTo>
                    <a:pt x="148" y="165"/>
                  </a:lnTo>
                  <a:lnTo>
                    <a:pt x="196" y="164"/>
                  </a:lnTo>
                  <a:lnTo>
                    <a:pt x="237" y="121"/>
                  </a:lnTo>
                  <a:lnTo>
                    <a:pt x="313" y="121"/>
                  </a:lnTo>
                  <a:lnTo>
                    <a:pt x="445" y="0"/>
                  </a:lnTo>
                  <a:lnTo>
                    <a:pt x="524" y="17"/>
                  </a:lnTo>
                  <a:lnTo>
                    <a:pt x="537" y="130"/>
                  </a:lnTo>
                  <a:lnTo>
                    <a:pt x="499" y="161"/>
                  </a:lnTo>
                  <a:lnTo>
                    <a:pt x="522" y="185"/>
                  </a:lnTo>
                  <a:lnTo>
                    <a:pt x="541" y="165"/>
                  </a:lnTo>
                  <a:lnTo>
                    <a:pt x="568" y="165"/>
                  </a:lnTo>
                  <a:lnTo>
                    <a:pt x="554" y="232"/>
                  </a:lnTo>
                  <a:lnTo>
                    <a:pt x="471" y="335"/>
                  </a:lnTo>
                  <a:lnTo>
                    <a:pt x="368" y="424"/>
                  </a:lnTo>
                  <a:lnTo>
                    <a:pt x="291" y="454"/>
                  </a:lnTo>
                  <a:lnTo>
                    <a:pt x="67" y="455"/>
                  </a:lnTo>
                  <a:lnTo>
                    <a:pt x="49" y="404"/>
                  </a:lnTo>
                  <a:lnTo>
                    <a:pt x="58" y="363"/>
                  </a:lnTo>
                  <a:lnTo>
                    <a:pt x="0" y="240"/>
                  </a:lnTo>
                  <a:close/>
                </a:path>
              </a:pathLst>
            </a:custGeom>
            <a:solidFill>
              <a:schemeClr val="accent2"/>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6" name="Freeform 233"/>
            <p:cNvSpPr>
              <a:spLocks noChangeAspect="1"/>
            </p:cNvSpPr>
            <p:nvPr/>
          </p:nvSpPr>
          <p:spPr bwMode="gray">
            <a:xfrm>
              <a:off x="6164376" y="5797049"/>
              <a:ext cx="135968" cy="136260"/>
            </a:xfrm>
            <a:custGeom>
              <a:avLst/>
              <a:gdLst>
                <a:gd name="T0" fmla="*/ 0 w 80"/>
                <a:gd name="T1" fmla="*/ 1 h 84"/>
                <a:gd name="T2" fmla="*/ 0 w 80"/>
                <a:gd name="T3" fmla="*/ 1 h 84"/>
                <a:gd name="T4" fmla="*/ 0 w 80"/>
                <a:gd name="T5" fmla="*/ 1 h 84"/>
                <a:gd name="T6" fmla="*/ 0 w 80"/>
                <a:gd name="T7" fmla="*/ 0 h 84"/>
                <a:gd name="T8" fmla="*/ 0 w 80"/>
                <a:gd name="T9" fmla="*/ 1 h 84"/>
                <a:gd name="T10" fmla="*/ 0 60000 65536"/>
                <a:gd name="T11" fmla="*/ 0 60000 65536"/>
                <a:gd name="T12" fmla="*/ 0 60000 65536"/>
                <a:gd name="T13" fmla="*/ 0 60000 65536"/>
                <a:gd name="T14" fmla="*/ 0 60000 65536"/>
                <a:gd name="T15" fmla="*/ 0 w 80"/>
                <a:gd name="T16" fmla="*/ 0 h 84"/>
                <a:gd name="T17" fmla="*/ 80 w 80"/>
                <a:gd name="T18" fmla="*/ 84 h 84"/>
              </a:gdLst>
              <a:ahLst/>
              <a:cxnLst>
                <a:cxn ang="T10">
                  <a:pos x="T0" y="T1"/>
                </a:cxn>
                <a:cxn ang="T11">
                  <a:pos x="T2" y="T3"/>
                </a:cxn>
                <a:cxn ang="T12">
                  <a:pos x="T4" y="T5"/>
                </a:cxn>
                <a:cxn ang="T13">
                  <a:pos x="T6" y="T7"/>
                </a:cxn>
                <a:cxn ang="T14">
                  <a:pos x="T8" y="T9"/>
                </a:cxn>
              </a:cxnLst>
              <a:rect l="T15" t="T16" r="T17" b="T18"/>
              <a:pathLst>
                <a:path w="80" h="84">
                  <a:moveTo>
                    <a:pt x="0" y="41"/>
                  </a:moveTo>
                  <a:lnTo>
                    <a:pt x="30" y="84"/>
                  </a:lnTo>
                  <a:lnTo>
                    <a:pt x="80" y="41"/>
                  </a:lnTo>
                  <a:lnTo>
                    <a:pt x="57" y="0"/>
                  </a:lnTo>
                  <a:lnTo>
                    <a:pt x="0" y="41"/>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7" name="Freeform 234"/>
            <p:cNvSpPr>
              <a:spLocks noChangeAspect="1"/>
            </p:cNvSpPr>
            <p:nvPr/>
          </p:nvSpPr>
          <p:spPr bwMode="gray">
            <a:xfrm>
              <a:off x="5945315" y="565356"/>
              <a:ext cx="457007" cy="358076"/>
            </a:xfrm>
            <a:custGeom>
              <a:avLst/>
              <a:gdLst>
                <a:gd name="T0" fmla="*/ 0 w 277"/>
                <a:gd name="T1" fmla="*/ 0 h 215"/>
                <a:gd name="T2" fmla="*/ 0 w 277"/>
                <a:gd name="T3" fmla="*/ 1 h 215"/>
                <a:gd name="T4" fmla="*/ 0 w 277"/>
                <a:gd name="T5" fmla="*/ 1 h 215"/>
                <a:gd name="T6" fmla="*/ 0 w 277"/>
                <a:gd name="T7" fmla="*/ 1 h 215"/>
                <a:gd name="T8" fmla="*/ 0 w 277"/>
                <a:gd name="T9" fmla="*/ 1 h 215"/>
                <a:gd name="T10" fmla="*/ 0 w 277"/>
                <a:gd name="T11" fmla="*/ 1 h 215"/>
                <a:gd name="T12" fmla="*/ 0 w 277"/>
                <a:gd name="T13" fmla="*/ 1 h 215"/>
                <a:gd name="T14" fmla="*/ 0 w 277"/>
                <a:gd name="T15" fmla="*/ 1 h 215"/>
                <a:gd name="T16" fmla="*/ 0 w 277"/>
                <a:gd name="T17" fmla="*/ 1 h 215"/>
                <a:gd name="T18" fmla="*/ 0 w 277"/>
                <a:gd name="T19" fmla="*/ 1 h 215"/>
                <a:gd name="T20" fmla="*/ 0 w 277"/>
                <a:gd name="T21" fmla="*/ 1 h 215"/>
                <a:gd name="T22" fmla="*/ 0 w 277"/>
                <a:gd name="T23" fmla="*/ 1 h 215"/>
                <a:gd name="T24" fmla="*/ 0 w 277"/>
                <a:gd name="T25" fmla="*/ 1 h 215"/>
                <a:gd name="T26" fmla="*/ 0 w 277"/>
                <a:gd name="T27" fmla="*/ 1 h 215"/>
                <a:gd name="T28" fmla="*/ 0 w 277"/>
                <a:gd name="T29" fmla="*/ 1 h 215"/>
                <a:gd name="T30" fmla="*/ 0 w 277"/>
                <a:gd name="T31" fmla="*/ 1 h 215"/>
                <a:gd name="T32" fmla="*/ 0 w 277"/>
                <a:gd name="T33" fmla="*/ 1 h 215"/>
                <a:gd name="T34" fmla="*/ 0 w 277"/>
                <a:gd name="T35" fmla="*/ 1 h 215"/>
                <a:gd name="T36" fmla="*/ 0 w 277"/>
                <a:gd name="T37" fmla="*/ 1 h 215"/>
                <a:gd name="T38" fmla="*/ 0 w 277"/>
                <a:gd name="T39" fmla="*/ 1 h 215"/>
                <a:gd name="T40" fmla="*/ 0 w 277"/>
                <a:gd name="T41" fmla="*/ 1 h 215"/>
                <a:gd name="T42" fmla="*/ 0 w 277"/>
                <a:gd name="T43" fmla="*/ 1 h 215"/>
                <a:gd name="T44" fmla="*/ 0 w 277"/>
                <a:gd name="T45" fmla="*/ 1 h 215"/>
                <a:gd name="T46" fmla="*/ 0 w 277"/>
                <a:gd name="T47" fmla="*/ 1 h 215"/>
                <a:gd name="T48" fmla="*/ 0 w 277"/>
                <a:gd name="T49" fmla="*/ 1 h 215"/>
                <a:gd name="T50" fmla="*/ 0 w 277"/>
                <a:gd name="T51" fmla="*/ 1 h 215"/>
                <a:gd name="T52" fmla="*/ 0 w 277"/>
                <a:gd name="T53" fmla="*/ 1 h 215"/>
                <a:gd name="T54" fmla="*/ 0 w 277"/>
                <a:gd name="T55" fmla="*/ 1 h 215"/>
                <a:gd name="T56" fmla="*/ 0 w 277"/>
                <a:gd name="T57" fmla="*/ 1 h 215"/>
                <a:gd name="T58" fmla="*/ 0 w 277"/>
                <a:gd name="T59" fmla="*/ 1 h 215"/>
                <a:gd name="T60" fmla="*/ 0 w 277"/>
                <a:gd name="T61" fmla="*/ 1 h 215"/>
                <a:gd name="T62" fmla="*/ 0 w 277"/>
                <a:gd name="T63" fmla="*/ 1 h 215"/>
                <a:gd name="T64" fmla="*/ 0 w 277"/>
                <a:gd name="T65" fmla="*/ 1 h 215"/>
                <a:gd name="T66" fmla="*/ 0 w 277"/>
                <a:gd name="T67" fmla="*/ 1 h 215"/>
                <a:gd name="T68" fmla="*/ 0 w 277"/>
                <a:gd name="T69" fmla="*/ 1 h 215"/>
                <a:gd name="T70" fmla="*/ 0 w 277"/>
                <a:gd name="T71" fmla="*/ 1 h 215"/>
                <a:gd name="T72" fmla="*/ 0 w 277"/>
                <a:gd name="T73" fmla="*/ 1 h 215"/>
                <a:gd name="T74" fmla="*/ 0 w 277"/>
                <a:gd name="T75" fmla="*/ 1 h 215"/>
                <a:gd name="T76" fmla="*/ 0 w 277"/>
                <a:gd name="T77" fmla="*/ 1 h 215"/>
                <a:gd name="T78" fmla="*/ 0 w 277"/>
                <a:gd name="T79" fmla="*/ 0 h 215"/>
                <a:gd name="T80" fmla="*/ 0 w 277"/>
                <a:gd name="T81" fmla="*/ 0 h 215"/>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w 277"/>
                <a:gd name="T124" fmla="*/ 0 h 215"/>
                <a:gd name="T125" fmla="*/ 277 w 277"/>
                <a:gd name="T126" fmla="*/ 215 h 215"/>
              </a:gdLst>
              <a:ahLst/>
              <a:cxnLst>
                <a:cxn ang="T82">
                  <a:pos x="T0" y="T1"/>
                </a:cxn>
                <a:cxn ang="T83">
                  <a:pos x="T2" y="T3"/>
                </a:cxn>
                <a:cxn ang="T84">
                  <a:pos x="T4" y="T5"/>
                </a:cxn>
                <a:cxn ang="T85">
                  <a:pos x="T6" y="T7"/>
                </a:cxn>
                <a:cxn ang="T86">
                  <a:pos x="T8" y="T9"/>
                </a:cxn>
                <a:cxn ang="T87">
                  <a:pos x="T10" y="T11"/>
                </a:cxn>
                <a:cxn ang="T88">
                  <a:pos x="T12" y="T13"/>
                </a:cxn>
                <a:cxn ang="T89">
                  <a:pos x="T14" y="T15"/>
                </a:cxn>
                <a:cxn ang="T90">
                  <a:pos x="T16" y="T17"/>
                </a:cxn>
                <a:cxn ang="T91">
                  <a:pos x="T18" y="T19"/>
                </a:cxn>
                <a:cxn ang="T92">
                  <a:pos x="T20" y="T21"/>
                </a:cxn>
                <a:cxn ang="T93">
                  <a:pos x="T22" y="T23"/>
                </a:cxn>
                <a:cxn ang="T94">
                  <a:pos x="T24" y="T25"/>
                </a:cxn>
                <a:cxn ang="T95">
                  <a:pos x="T26" y="T27"/>
                </a:cxn>
                <a:cxn ang="T96">
                  <a:pos x="T28" y="T29"/>
                </a:cxn>
                <a:cxn ang="T97">
                  <a:pos x="T30" y="T31"/>
                </a:cxn>
                <a:cxn ang="T98">
                  <a:pos x="T32" y="T33"/>
                </a:cxn>
                <a:cxn ang="T99">
                  <a:pos x="T34" y="T35"/>
                </a:cxn>
                <a:cxn ang="T100">
                  <a:pos x="T36" y="T37"/>
                </a:cxn>
                <a:cxn ang="T101">
                  <a:pos x="T38" y="T39"/>
                </a:cxn>
                <a:cxn ang="T102">
                  <a:pos x="T40" y="T41"/>
                </a:cxn>
                <a:cxn ang="T103">
                  <a:pos x="T42" y="T43"/>
                </a:cxn>
                <a:cxn ang="T104">
                  <a:pos x="T44" y="T45"/>
                </a:cxn>
                <a:cxn ang="T105">
                  <a:pos x="T46" y="T47"/>
                </a:cxn>
                <a:cxn ang="T106">
                  <a:pos x="T48" y="T49"/>
                </a:cxn>
                <a:cxn ang="T107">
                  <a:pos x="T50" y="T51"/>
                </a:cxn>
                <a:cxn ang="T108">
                  <a:pos x="T52" y="T53"/>
                </a:cxn>
                <a:cxn ang="T109">
                  <a:pos x="T54" y="T55"/>
                </a:cxn>
                <a:cxn ang="T110">
                  <a:pos x="T56" y="T57"/>
                </a:cxn>
                <a:cxn ang="T111">
                  <a:pos x="T58" y="T59"/>
                </a:cxn>
                <a:cxn ang="T112">
                  <a:pos x="T60" y="T61"/>
                </a:cxn>
                <a:cxn ang="T113">
                  <a:pos x="T62" y="T63"/>
                </a:cxn>
                <a:cxn ang="T114">
                  <a:pos x="T64" y="T65"/>
                </a:cxn>
                <a:cxn ang="T115">
                  <a:pos x="T66" y="T67"/>
                </a:cxn>
                <a:cxn ang="T116">
                  <a:pos x="T68" y="T69"/>
                </a:cxn>
                <a:cxn ang="T117">
                  <a:pos x="T70" y="T71"/>
                </a:cxn>
                <a:cxn ang="T118">
                  <a:pos x="T72" y="T73"/>
                </a:cxn>
                <a:cxn ang="T119">
                  <a:pos x="T74" y="T75"/>
                </a:cxn>
                <a:cxn ang="T120">
                  <a:pos x="T76" y="T77"/>
                </a:cxn>
                <a:cxn ang="T121">
                  <a:pos x="T78" y="T79"/>
                </a:cxn>
                <a:cxn ang="T122">
                  <a:pos x="T80" y="T81"/>
                </a:cxn>
              </a:cxnLst>
              <a:rect l="T123" t="T124" r="T125" b="T126"/>
              <a:pathLst>
                <a:path w="277" h="215">
                  <a:moveTo>
                    <a:pt x="91" y="0"/>
                  </a:moveTo>
                  <a:lnTo>
                    <a:pt x="113" y="5"/>
                  </a:lnTo>
                  <a:lnTo>
                    <a:pt x="136" y="21"/>
                  </a:lnTo>
                  <a:lnTo>
                    <a:pt x="174" y="21"/>
                  </a:lnTo>
                  <a:lnTo>
                    <a:pt x="212" y="26"/>
                  </a:lnTo>
                  <a:lnTo>
                    <a:pt x="230" y="51"/>
                  </a:lnTo>
                  <a:lnTo>
                    <a:pt x="246" y="88"/>
                  </a:lnTo>
                  <a:lnTo>
                    <a:pt x="252" y="100"/>
                  </a:lnTo>
                  <a:lnTo>
                    <a:pt x="266" y="111"/>
                  </a:lnTo>
                  <a:lnTo>
                    <a:pt x="277" y="122"/>
                  </a:lnTo>
                  <a:lnTo>
                    <a:pt x="277" y="134"/>
                  </a:lnTo>
                  <a:lnTo>
                    <a:pt x="259" y="134"/>
                  </a:lnTo>
                  <a:lnTo>
                    <a:pt x="235" y="134"/>
                  </a:lnTo>
                  <a:lnTo>
                    <a:pt x="246" y="149"/>
                  </a:lnTo>
                  <a:lnTo>
                    <a:pt x="255" y="158"/>
                  </a:lnTo>
                  <a:lnTo>
                    <a:pt x="259" y="176"/>
                  </a:lnTo>
                  <a:lnTo>
                    <a:pt x="246" y="185"/>
                  </a:lnTo>
                  <a:lnTo>
                    <a:pt x="225" y="185"/>
                  </a:lnTo>
                  <a:lnTo>
                    <a:pt x="221" y="185"/>
                  </a:lnTo>
                  <a:lnTo>
                    <a:pt x="212" y="193"/>
                  </a:lnTo>
                  <a:lnTo>
                    <a:pt x="212" y="210"/>
                  </a:lnTo>
                  <a:lnTo>
                    <a:pt x="197" y="215"/>
                  </a:lnTo>
                  <a:lnTo>
                    <a:pt x="184" y="207"/>
                  </a:lnTo>
                  <a:lnTo>
                    <a:pt x="162" y="202"/>
                  </a:lnTo>
                  <a:lnTo>
                    <a:pt x="142" y="193"/>
                  </a:lnTo>
                  <a:lnTo>
                    <a:pt x="124" y="198"/>
                  </a:lnTo>
                  <a:lnTo>
                    <a:pt x="66" y="176"/>
                  </a:lnTo>
                  <a:lnTo>
                    <a:pt x="43" y="181"/>
                  </a:lnTo>
                  <a:lnTo>
                    <a:pt x="23" y="176"/>
                  </a:lnTo>
                  <a:lnTo>
                    <a:pt x="14" y="193"/>
                  </a:lnTo>
                  <a:lnTo>
                    <a:pt x="0" y="156"/>
                  </a:lnTo>
                  <a:lnTo>
                    <a:pt x="25" y="133"/>
                  </a:lnTo>
                  <a:lnTo>
                    <a:pt x="7" y="88"/>
                  </a:lnTo>
                  <a:lnTo>
                    <a:pt x="23" y="93"/>
                  </a:lnTo>
                  <a:lnTo>
                    <a:pt x="26" y="83"/>
                  </a:lnTo>
                  <a:lnTo>
                    <a:pt x="31" y="66"/>
                  </a:lnTo>
                  <a:lnTo>
                    <a:pt x="40" y="57"/>
                  </a:lnTo>
                  <a:lnTo>
                    <a:pt x="43" y="38"/>
                  </a:lnTo>
                  <a:lnTo>
                    <a:pt x="61" y="17"/>
                  </a:lnTo>
                  <a:lnTo>
                    <a:pt x="75" y="0"/>
                  </a:lnTo>
                  <a:lnTo>
                    <a:pt x="91" y="0"/>
                  </a:lnTo>
                  <a:close/>
                </a:path>
              </a:pathLst>
            </a:custGeom>
            <a:solidFill>
              <a:schemeClr val="accent2"/>
            </a:solid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8" name="Freeform 235"/>
            <p:cNvSpPr>
              <a:spLocks noChangeAspect="1"/>
            </p:cNvSpPr>
            <p:nvPr/>
          </p:nvSpPr>
          <p:spPr bwMode="gray">
            <a:xfrm>
              <a:off x="5877330" y="822029"/>
              <a:ext cx="1008434" cy="579892"/>
            </a:xfrm>
            <a:custGeom>
              <a:avLst/>
              <a:gdLst>
                <a:gd name="T0" fmla="*/ 0 w 610"/>
                <a:gd name="T1" fmla="*/ 1 h 352"/>
                <a:gd name="T2" fmla="*/ 0 w 610"/>
                <a:gd name="T3" fmla="*/ 0 h 352"/>
                <a:gd name="T4" fmla="*/ 0 w 610"/>
                <a:gd name="T5" fmla="*/ 1 h 352"/>
                <a:gd name="T6" fmla="*/ 0 w 610"/>
                <a:gd name="T7" fmla="*/ 1 h 352"/>
                <a:gd name="T8" fmla="*/ 0 w 610"/>
                <a:gd name="T9" fmla="*/ 1 h 352"/>
                <a:gd name="T10" fmla="*/ 0 w 610"/>
                <a:gd name="T11" fmla="*/ 1 h 352"/>
                <a:gd name="T12" fmla="*/ 0 w 610"/>
                <a:gd name="T13" fmla="*/ 1 h 352"/>
                <a:gd name="T14" fmla="*/ 0 w 610"/>
                <a:gd name="T15" fmla="*/ 1 h 352"/>
                <a:gd name="T16" fmla="*/ 0 w 610"/>
                <a:gd name="T17" fmla="*/ 1 h 352"/>
                <a:gd name="T18" fmla="*/ 0 w 610"/>
                <a:gd name="T19" fmla="*/ 1 h 352"/>
                <a:gd name="T20" fmla="*/ 0 w 610"/>
                <a:gd name="T21" fmla="*/ 1 h 352"/>
                <a:gd name="T22" fmla="*/ 0 w 610"/>
                <a:gd name="T23" fmla="*/ 1 h 352"/>
                <a:gd name="T24" fmla="*/ 0 w 610"/>
                <a:gd name="T25" fmla="*/ 1 h 352"/>
                <a:gd name="T26" fmla="*/ 0 w 610"/>
                <a:gd name="T27" fmla="*/ 1 h 352"/>
                <a:gd name="T28" fmla="*/ 0 w 610"/>
                <a:gd name="T29" fmla="*/ 1 h 352"/>
                <a:gd name="T30" fmla="*/ 0 w 610"/>
                <a:gd name="T31" fmla="*/ 1 h 352"/>
                <a:gd name="T32" fmla="*/ 0 w 610"/>
                <a:gd name="T33" fmla="*/ 1 h 352"/>
                <a:gd name="T34" fmla="*/ 0 w 610"/>
                <a:gd name="T35" fmla="*/ 1 h 352"/>
                <a:gd name="T36" fmla="*/ 0 w 610"/>
                <a:gd name="T37" fmla="*/ 1 h 352"/>
                <a:gd name="T38" fmla="*/ 0 w 610"/>
                <a:gd name="T39" fmla="*/ 1 h 352"/>
                <a:gd name="T40" fmla="*/ 0 w 610"/>
                <a:gd name="T41" fmla="*/ 1 h 352"/>
                <a:gd name="T42" fmla="*/ 0 w 610"/>
                <a:gd name="T43" fmla="*/ 1 h 352"/>
                <a:gd name="T44" fmla="*/ 0 w 610"/>
                <a:gd name="T45" fmla="*/ 1 h 352"/>
                <a:gd name="T46" fmla="*/ 0 w 610"/>
                <a:gd name="T47" fmla="*/ 1 h 352"/>
                <a:gd name="T48" fmla="*/ 0 w 610"/>
                <a:gd name="T49" fmla="*/ 1 h 352"/>
                <a:gd name="T50" fmla="*/ 0 w 610"/>
                <a:gd name="T51" fmla="*/ 1 h 352"/>
                <a:gd name="T52" fmla="*/ 0 w 610"/>
                <a:gd name="T53" fmla="*/ 1 h 352"/>
                <a:gd name="T54" fmla="*/ 0 w 610"/>
                <a:gd name="T55" fmla="*/ 1 h 352"/>
                <a:gd name="T56" fmla="*/ 0 w 610"/>
                <a:gd name="T57" fmla="*/ 1 h 352"/>
                <a:gd name="T58" fmla="*/ 0 w 610"/>
                <a:gd name="T59" fmla="*/ 1 h 352"/>
                <a:gd name="T60" fmla="*/ 0 w 610"/>
                <a:gd name="T61" fmla="*/ 1 h 352"/>
                <a:gd name="T62" fmla="*/ 0 w 610"/>
                <a:gd name="T63" fmla="*/ 1 h 352"/>
                <a:gd name="T64" fmla="*/ 0 w 610"/>
                <a:gd name="T65" fmla="*/ 1 h 352"/>
                <a:gd name="T66" fmla="*/ 0 w 610"/>
                <a:gd name="T67" fmla="*/ 1 h 352"/>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w 610"/>
                <a:gd name="T103" fmla="*/ 0 h 352"/>
                <a:gd name="T104" fmla="*/ 610 w 610"/>
                <a:gd name="T105" fmla="*/ 352 h 352"/>
              </a:gdLst>
              <a:ahLst/>
              <a:cxnLst>
                <a:cxn ang="T68">
                  <a:pos x="T0" y="T1"/>
                </a:cxn>
                <a:cxn ang="T69">
                  <a:pos x="T2" y="T3"/>
                </a:cxn>
                <a:cxn ang="T70">
                  <a:pos x="T4" y="T5"/>
                </a:cxn>
                <a:cxn ang="T71">
                  <a:pos x="T6" y="T7"/>
                </a:cxn>
                <a:cxn ang="T72">
                  <a:pos x="T8" y="T9"/>
                </a:cxn>
                <a:cxn ang="T73">
                  <a:pos x="T10" y="T11"/>
                </a:cxn>
                <a:cxn ang="T74">
                  <a:pos x="T12" y="T13"/>
                </a:cxn>
                <a:cxn ang="T75">
                  <a:pos x="T14" y="T15"/>
                </a:cxn>
                <a:cxn ang="T76">
                  <a:pos x="T16" y="T17"/>
                </a:cxn>
                <a:cxn ang="T77">
                  <a:pos x="T18" y="T19"/>
                </a:cxn>
                <a:cxn ang="T78">
                  <a:pos x="T20" y="T21"/>
                </a:cxn>
                <a:cxn ang="T79">
                  <a:pos x="T22" y="T23"/>
                </a:cxn>
                <a:cxn ang="T80">
                  <a:pos x="T24" y="T25"/>
                </a:cxn>
                <a:cxn ang="T81">
                  <a:pos x="T26" y="T27"/>
                </a:cxn>
                <a:cxn ang="T82">
                  <a:pos x="T28" y="T29"/>
                </a:cxn>
                <a:cxn ang="T83">
                  <a:pos x="T30" y="T31"/>
                </a:cxn>
                <a:cxn ang="T84">
                  <a:pos x="T32" y="T33"/>
                </a:cxn>
                <a:cxn ang="T85">
                  <a:pos x="T34" y="T35"/>
                </a:cxn>
                <a:cxn ang="T86">
                  <a:pos x="T36" y="T37"/>
                </a:cxn>
                <a:cxn ang="T87">
                  <a:pos x="T38" y="T39"/>
                </a:cxn>
                <a:cxn ang="T88">
                  <a:pos x="T40" y="T41"/>
                </a:cxn>
                <a:cxn ang="T89">
                  <a:pos x="T42" y="T43"/>
                </a:cxn>
                <a:cxn ang="T90">
                  <a:pos x="T44" y="T45"/>
                </a:cxn>
                <a:cxn ang="T91">
                  <a:pos x="T46" y="T47"/>
                </a:cxn>
                <a:cxn ang="T92">
                  <a:pos x="T48" y="T49"/>
                </a:cxn>
                <a:cxn ang="T93">
                  <a:pos x="T50" y="T51"/>
                </a:cxn>
                <a:cxn ang="T94">
                  <a:pos x="T52" y="T53"/>
                </a:cxn>
                <a:cxn ang="T95">
                  <a:pos x="T54" y="T55"/>
                </a:cxn>
                <a:cxn ang="T96">
                  <a:pos x="T56" y="T57"/>
                </a:cxn>
                <a:cxn ang="T97">
                  <a:pos x="T58" y="T59"/>
                </a:cxn>
                <a:cxn ang="T98">
                  <a:pos x="T60" y="T61"/>
                </a:cxn>
                <a:cxn ang="T99">
                  <a:pos x="T62" y="T63"/>
                </a:cxn>
                <a:cxn ang="T100">
                  <a:pos x="T64" y="T65"/>
                </a:cxn>
                <a:cxn ang="T101">
                  <a:pos x="T66" y="T67"/>
                </a:cxn>
              </a:cxnLst>
              <a:rect l="T102" t="T103" r="T104" b="T105"/>
              <a:pathLst>
                <a:path w="610" h="352">
                  <a:moveTo>
                    <a:pt x="303" y="17"/>
                  </a:moveTo>
                  <a:lnTo>
                    <a:pt x="313" y="14"/>
                  </a:lnTo>
                  <a:lnTo>
                    <a:pt x="330" y="5"/>
                  </a:lnTo>
                  <a:lnTo>
                    <a:pt x="343" y="0"/>
                  </a:lnTo>
                  <a:lnTo>
                    <a:pt x="370" y="5"/>
                  </a:lnTo>
                  <a:lnTo>
                    <a:pt x="380" y="23"/>
                  </a:lnTo>
                  <a:lnTo>
                    <a:pt x="386" y="45"/>
                  </a:lnTo>
                  <a:lnTo>
                    <a:pt x="395" y="51"/>
                  </a:lnTo>
                  <a:lnTo>
                    <a:pt x="409" y="47"/>
                  </a:lnTo>
                  <a:lnTo>
                    <a:pt x="439" y="76"/>
                  </a:lnTo>
                  <a:lnTo>
                    <a:pt x="455" y="99"/>
                  </a:lnTo>
                  <a:lnTo>
                    <a:pt x="496" y="115"/>
                  </a:lnTo>
                  <a:lnTo>
                    <a:pt x="523" y="118"/>
                  </a:lnTo>
                  <a:lnTo>
                    <a:pt x="537" y="115"/>
                  </a:lnTo>
                  <a:lnTo>
                    <a:pt x="562" y="126"/>
                  </a:lnTo>
                  <a:lnTo>
                    <a:pt x="593" y="131"/>
                  </a:lnTo>
                  <a:lnTo>
                    <a:pt x="610" y="184"/>
                  </a:lnTo>
                  <a:lnTo>
                    <a:pt x="579" y="192"/>
                  </a:lnTo>
                  <a:lnTo>
                    <a:pt x="573" y="217"/>
                  </a:lnTo>
                  <a:lnTo>
                    <a:pt x="528" y="244"/>
                  </a:lnTo>
                  <a:lnTo>
                    <a:pt x="456" y="263"/>
                  </a:lnTo>
                  <a:lnTo>
                    <a:pt x="449" y="287"/>
                  </a:lnTo>
                  <a:lnTo>
                    <a:pt x="419" y="277"/>
                  </a:lnTo>
                  <a:lnTo>
                    <a:pt x="452" y="310"/>
                  </a:lnTo>
                  <a:lnTo>
                    <a:pt x="491" y="314"/>
                  </a:lnTo>
                  <a:lnTo>
                    <a:pt x="413" y="352"/>
                  </a:lnTo>
                  <a:lnTo>
                    <a:pt x="367" y="312"/>
                  </a:lnTo>
                  <a:lnTo>
                    <a:pt x="405" y="282"/>
                  </a:lnTo>
                  <a:lnTo>
                    <a:pt x="367" y="275"/>
                  </a:lnTo>
                  <a:lnTo>
                    <a:pt x="341" y="275"/>
                  </a:lnTo>
                  <a:lnTo>
                    <a:pt x="346" y="249"/>
                  </a:lnTo>
                  <a:lnTo>
                    <a:pt x="339" y="252"/>
                  </a:lnTo>
                  <a:lnTo>
                    <a:pt x="282" y="266"/>
                  </a:lnTo>
                  <a:lnTo>
                    <a:pt x="260" y="312"/>
                  </a:lnTo>
                  <a:lnTo>
                    <a:pt x="224" y="309"/>
                  </a:lnTo>
                  <a:lnTo>
                    <a:pt x="233" y="277"/>
                  </a:lnTo>
                  <a:lnTo>
                    <a:pt x="235" y="263"/>
                  </a:lnTo>
                  <a:lnTo>
                    <a:pt x="257" y="257"/>
                  </a:lnTo>
                  <a:lnTo>
                    <a:pt x="268" y="246"/>
                  </a:lnTo>
                  <a:lnTo>
                    <a:pt x="270" y="237"/>
                  </a:lnTo>
                  <a:lnTo>
                    <a:pt x="257" y="233"/>
                  </a:lnTo>
                  <a:lnTo>
                    <a:pt x="241" y="200"/>
                  </a:lnTo>
                  <a:lnTo>
                    <a:pt x="216" y="181"/>
                  </a:lnTo>
                  <a:lnTo>
                    <a:pt x="186" y="181"/>
                  </a:lnTo>
                  <a:lnTo>
                    <a:pt x="148" y="189"/>
                  </a:lnTo>
                  <a:lnTo>
                    <a:pt x="93" y="192"/>
                  </a:lnTo>
                  <a:lnTo>
                    <a:pt x="65" y="198"/>
                  </a:lnTo>
                  <a:lnTo>
                    <a:pt x="23" y="198"/>
                  </a:lnTo>
                  <a:lnTo>
                    <a:pt x="0" y="177"/>
                  </a:lnTo>
                  <a:lnTo>
                    <a:pt x="14" y="146"/>
                  </a:lnTo>
                  <a:lnTo>
                    <a:pt x="39" y="113"/>
                  </a:lnTo>
                  <a:lnTo>
                    <a:pt x="66" y="79"/>
                  </a:lnTo>
                  <a:lnTo>
                    <a:pt x="54" y="39"/>
                  </a:lnTo>
                  <a:lnTo>
                    <a:pt x="55" y="32"/>
                  </a:lnTo>
                  <a:lnTo>
                    <a:pt x="63" y="23"/>
                  </a:lnTo>
                  <a:lnTo>
                    <a:pt x="83" y="28"/>
                  </a:lnTo>
                  <a:lnTo>
                    <a:pt x="106" y="23"/>
                  </a:lnTo>
                  <a:lnTo>
                    <a:pt x="133" y="33"/>
                  </a:lnTo>
                  <a:lnTo>
                    <a:pt x="161" y="45"/>
                  </a:lnTo>
                  <a:lnTo>
                    <a:pt x="182" y="39"/>
                  </a:lnTo>
                  <a:lnTo>
                    <a:pt x="202" y="49"/>
                  </a:lnTo>
                  <a:lnTo>
                    <a:pt x="224" y="54"/>
                  </a:lnTo>
                  <a:lnTo>
                    <a:pt x="237" y="62"/>
                  </a:lnTo>
                  <a:lnTo>
                    <a:pt x="252" y="57"/>
                  </a:lnTo>
                  <a:lnTo>
                    <a:pt x="253" y="40"/>
                  </a:lnTo>
                  <a:lnTo>
                    <a:pt x="261" y="32"/>
                  </a:lnTo>
                  <a:lnTo>
                    <a:pt x="286" y="32"/>
                  </a:lnTo>
                  <a:lnTo>
                    <a:pt x="295" y="28"/>
                  </a:lnTo>
                  <a:lnTo>
                    <a:pt x="303" y="17"/>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99" name="Freeform 236"/>
            <p:cNvSpPr>
              <a:spLocks noChangeAspect="1"/>
            </p:cNvSpPr>
            <p:nvPr/>
          </p:nvSpPr>
          <p:spPr bwMode="gray">
            <a:xfrm>
              <a:off x="6145493" y="1116728"/>
              <a:ext cx="181292" cy="218649"/>
            </a:xfrm>
            <a:custGeom>
              <a:avLst/>
              <a:gdLst>
                <a:gd name="T0" fmla="*/ 0 w 113"/>
                <a:gd name="T1" fmla="*/ 1 h 127"/>
                <a:gd name="T2" fmla="*/ 0 w 113"/>
                <a:gd name="T3" fmla="*/ 1 h 127"/>
                <a:gd name="T4" fmla="*/ 0 w 113"/>
                <a:gd name="T5" fmla="*/ 1 h 127"/>
                <a:gd name="T6" fmla="*/ 0 w 113"/>
                <a:gd name="T7" fmla="*/ 1 h 127"/>
                <a:gd name="T8" fmla="*/ 0 w 113"/>
                <a:gd name="T9" fmla="*/ 1 h 127"/>
                <a:gd name="T10" fmla="*/ 0 w 113"/>
                <a:gd name="T11" fmla="*/ 1 h 127"/>
                <a:gd name="T12" fmla="*/ 0 w 113"/>
                <a:gd name="T13" fmla="*/ 1 h 127"/>
                <a:gd name="T14" fmla="*/ 0 w 113"/>
                <a:gd name="T15" fmla="*/ 1 h 127"/>
                <a:gd name="T16" fmla="*/ 0 w 113"/>
                <a:gd name="T17" fmla="*/ 1 h 127"/>
                <a:gd name="T18" fmla="*/ 0 w 113"/>
                <a:gd name="T19" fmla="*/ 1 h 127"/>
                <a:gd name="T20" fmla="*/ 0 w 113"/>
                <a:gd name="T21" fmla="*/ 1 h 127"/>
                <a:gd name="T22" fmla="*/ 0 w 113"/>
                <a:gd name="T23" fmla="*/ 1 h 127"/>
                <a:gd name="T24" fmla="*/ 0 w 113"/>
                <a:gd name="T25" fmla="*/ 0 h 127"/>
                <a:gd name="T26" fmla="*/ 0 w 113"/>
                <a:gd name="T27" fmla="*/ 1 h 127"/>
                <a:gd name="T28" fmla="*/ 0 w 113"/>
                <a:gd name="T29" fmla="*/ 1 h 127"/>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w 113"/>
                <a:gd name="T46" fmla="*/ 0 h 127"/>
                <a:gd name="T47" fmla="*/ 113 w 113"/>
                <a:gd name="T48" fmla="*/ 127 h 127"/>
              </a:gdLst>
              <a:ahLst/>
              <a:cxnLst>
                <a:cxn ang="T30">
                  <a:pos x="T0" y="T1"/>
                </a:cxn>
                <a:cxn ang="T31">
                  <a:pos x="T2" y="T3"/>
                </a:cxn>
                <a:cxn ang="T32">
                  <a:pos x="T4" y="T5"/>
                </a:cxn>
                <a:cxn ang="T33">
                  <a:pos x="T6" y="T7"/>
                </a:cxn>
                <a:cxn ang="T34">
                  <a:pos x="T8" y="T9"/>
                </a:cxn>
                <a:cxn ang="T35">
                  <a:pos x="T10" y="T11"/>
                </a:cxn>
                <a:cxn ang="T36">
                  <a:pos x="T12" y="T13"/>
                </a:cxn>
                <a:cxn ang="T37">
                  <a:pos x="T14" y="T15"/>
                </a:cxn>
                <a:cxn ang="T38">
                  <a:pos x="T16" y="T17"/>
                </a:cxn>
                <a:cxn ang="T39">
                  <a:pos x="T18" y="T19"/>
                </a:cxn>
                <a:cxn ang="T40">
                  <a:pos x="T20" y="T21"/>
                </a:cxn>
                <a:cxn ang="T41">
                  <a:pos x="T22" y="T23"/>
                </a:cxn>
                <a:cxn ang="T42">
                  <a:pos x="T24" y="T25"/>
                </a:cxn>
                <a:cxn ang="T43">
                  <a:pos x="T26" y="T27"/>
                </a:cxn>
                <a:cxn ang="T44">
                  <a:pos x="T28" y="T29"/>
                </a:cxn>
              </a:cxnLst>
              <a:rect l="T45" t="T46" r="T47" b="T48"/>
              <a:pathLst>
                <a:path w="113" h="127">
                  <a:moveTo>
                    <a:pt x="25" y="34"/>
                  </a:moveTo>
                  <a:lnTo>
                    <a:pt x="40" y="52"/>
                  </a:lnTo>
                  <a:lnTo>
                    <a:pt x="47" y="67"/>
                  </a:lnTo>
                  <a:lnTo>
                    <a:pt x="53" y="124"/>
                  </a:lnTo>
                  <a:lnTo>
                    <a:pt x="66" y="127"/>
                  </a:lnTo>
                  <a:lnTo>
                    <a:pt x="75" y="96"/>
                  </a:lnTo>
                  <a:lnTo>
                    <a:pt x="77" y="80"/>
                  </a:lnTo>
                  <a:lnTo>
                    <a:pt x="107" y="71"/>
                  </a:lnTo>
                  <a:lnTo>
                    <a:pt x="113" y="58"/>
                  </a:lnTo>
                  <a:lnTo>
                    <a:pt x="100" y="54"/>
                  </a:lnTo>
                  <a:lnTo>
                    <a:pt x="84" y="21"/>
                  </a:lnTo>
                  <a:lnTo>
                    <a:pt x="59" y="1"/>
                  </a:lnTo>
                  <a:lnTo>
                    <a:pt x="28" y="0"/>
                  </a:lnTo>
                  <a:lnTo>
                    <a:pt x="0" y="3"/>
                  </a:lnTo>
                  <a:lnTo>
                    <a:pt x="25" y="34"/>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0" name="Freeform 237"/>
            <p:cNvSpPr>
              <a:spLocks noChangeAspect="1"/>
            </p:cNvSpPr>
            <p:nvPr/>
          </p:nvSpPr>
          <p:spPr bwMode="gray">
            <a:xfrm>
              <a:off x="6825336" y="1405090"/>
              <a:ext cx="419237" cy="186961"/>
            </a:xfrm>
            <a:custGeom>
              <a:avLst/>
              <a:gdLst>
                <a:gd name="T0" fmla="*/ 0 w 256"/>
                <a:gd name="T1" fmla="*/ 1 h 114"/>
                <a:gd name="T2" fmla="*/ 0 w 256"/>
                <a:gd name="T3" fmla="*/ 0 h 114"/>
                <a:gd name="T4" fmla="*/ 0 w 256"/>
                <a:gd name="T5" fmla="*/ 1 h 114"/>
                <a:gd name="T6" fmla="*/ 0 w 256"/>
                <a:gd name="T7" fmla="*/ 1 h 114"/>
                <a:gd name="T8" fmla="*/ 0 w 256"/>
                <a:gd name="T9" fmla="*/ 1 h 114"/>
                <a:gd name="T10" fmla="*/ 0 w 256"/>
                <a:gd name="T11" fmla="*/ 1 h 114"/>
                <a:gd name="T12" fmla="*/ 0 w 256"/>
                <a:gd name="T13" fmla="*/ 1 h 114"/>
                <a:gd name="T14" fmla="*/ 0 w 256"/>
                <a:gd name="T15" fmla="*/ 1 h 114"/>
                <a:gd name="T16" fmla="*/ 0 w 256"/>
                <a:gd name="T17" fmla="*/ 1 h 114"/>
                <a:gd name="T18" fmla="*/ 0 w 256"/>
                <a:gd name="T19" fmla="*/ 1 h 114"/>
                <a:gd name="T20" fmla="*/ 0 w 256"/>
                <a:gd name="T21" fmla="*/ 1 h 114"/>
                <a:gd name="T22" fmla="*/ 0 w 256"/>
                <a:gd name="T23" fmla="*/ 1 h 114"/>
                <a:gd name="T24" fmla="*/ 0 w 256"/>
                <a:gd name="T25" fmla="*/ 1 h 114"/>
                <a:gd name="T26" fmla="*/ 0 w 256"/>
                <a:gd name="T27" fmla="*/ 1 h 114"/>
                <a:gd name="T28" fmla="*/ 0 w 256"/>
                <a:gd name="T29" fmla="*/ 1 h 114"/>
                <a:gd name="T30" fmla="*/ 0 w 256"/>
                <a:gd name="T31" fmla="*/ 1 h 114"/>
                <a:gd name="T32" fmla="*/ 0 w 256"/>
                <a:gd name="T33" fmla="*/ 1 h 114"/>
                <a:gd name="T34" fmla="*/ 0 w 256"/>
                <a:gd name="T35" fmla="*/ 1 h 114"/>
                <a:gd name="T36" fmla="*/ 0 w 256"/>
                <a:gd name="T37" fmla="*/ 1 h 114"/>
                <a:gd name="T38" fmla="*/ 0 w 256"/>
                <a:gd name="T39" fmla="*/ 1 h 114"/>
                <a:gd name="T40" fmla="*/ 0 w 256"/>
                <a:gd name="T41" fmla="*/ 1 h 114"/>
                <a:gd name="T42" fmla="*/ 0 w 256"/>
                <a:gd name="T43" fmla="*/ 1 h 114"/>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256"/>
                <a:gd name="T67" fmla="*/ 0 h 114"/>
                <a:gd name="T68" fmla="*/ 256 w 256"/>
                <a:gd name="T69" fmla="*/ 114 h 114"/>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256" h="114">
                  <a:moveTo>
                    <a:pt x="0" y="6"/>
                  </a:moveTo>
                  <a:lnTo>
                    <a:pt x="61" y="0"/>
                  </a:lnTo>
                  <a:lnTo>
                    <a:pt x="119" y="23"/>
                  </a:lnTo>
                  <a:lnTo>
                    <a:pt x="144" y="49"/>
                  </a:lnTo>
                  <a:lnTo>
                    <a:pt x="175" y="49"/>
                  </a:lnTo>
                  <a:lnTo>
                    <a:pt x="195" y="37"/>
                  </a:lnTo>
                  <a:lnTo>
                    <a:pt x="211" y="33"/>
                  </a:lnTo>
                  <a:lnTo>
                    <a:pt x="227" y="60"/>
                  </a:lnTo>
                  <a:lnTo>
                    <a:pt x="254" y="66"/>
                  </a:lnTo>
                  <a:lnTo>
                    <a:pt x="248" y="77"/>
                  </a:lnTo>
                  <a:lnTo>
                    <a:pt x="256" y="97"/>
                  </a:lnTo>
                  <a:lnTo>
                    <a:pt x="254" y="113"/>
                  </a:lnTo>
                  <a:lnTo>
                    <a:pt x="227" y="88"/>
                  </a:lnTo>
                  <a:lnTo>
                    <a:pt x="211" y="82"/>
                  </a:lnTo>
                  <a:lnTo>
                    <a:pt x="197" y="82"/>
                  </a:lnTo>
                  <a:lnTo>
                    <a:pt x="190" y="108"/>
                  </a:lnTo>
                  <a:lnTo>
                    <a:pt x="170" y="100"/>
                  </a:lnTo>
                  <a:lnTo>
                    <a:pt x="137" y="114"/>
                  </a:lnTo>
                  <a:lnTo>
                    <a:pt x="99" y="111"/>
                  </a:lnTo>
                  <a:lnTo>
                    <a:pt x="97" y="66"/>
                  </a:lnTo>
                  <a:lnTo>
                    <a:pt x="34" y="27"/>
                  </a:lnTo>
                  <a:lnTo>
                    <a:pt x="0" y="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1" name="Freeform 238"/>
            <p:cNvSpPr>
              <a:spLocks noChangeAspect="1"/>
            </p:cNvSpPr>
            <p:nvPr/>
          </p:nvSpPr>
          <p:spPr bwMode="gray">
            <a:xfrm>
              <a:off x="7135041" y="1519166"/>
              <a:ext cx="351254" cy="278855"/>
            </a:xfrm>
            <a:custGeom>
              <a:avLst/>
              <a:gdLst>
                <a:gd name="T0" fmla="*/ 0 w 213"/>
                <a:gd name="T1" fmla="*/ 1 h 173"/>
                <a:gd name="T2" fmla="*/ 0 w 213"/>
                <a:gd name="T3" fmla="*/ 1 h 173"/>
                <a:gd name="T4" fmla="*/ 0 w 213"/>
                <a:gd name="T5" fmla="*/ 1 h 173"/>
                <a:gd name="T6" fmla="*/ 0 w 213"/>
                <a:gd name="T7" fmla="*/ 1 h 173"/>
                <a:gd name="T8" fmla="*/ 0 w 213"/>
                <a:gd name="T9" fmla="*/ 1 h 173"/>
                <a:gd name="T10" fmla="*/ 0 w 213"/>
                <a:gd name="T11" fmla="*/ 1 h 173"/>
                <a:gd name="T12" fmla="*/ 0 w 213"/>
                <a:gd name="T13" fmla="*/ 1 h 173"/>
                <a:gd name="T14" fmla="*/ 0 w 213"/>
                <a:gd name="T15" fmla="*/ 1 h 173"/>
                <a:gd name="T16" fmla="*/ 0 w 213"/>
                <a:gd name="T17" fmla="*/ 1 h 173"/>
                <a:gd name="T18" fmla="*/ 0 w 213"/>
                <a:gd name="T19" fmla="*/ 1 h 173"/>
                <a:gd name="T20" fmla="*/ 0 w 213"/>
                <a:gd name="T21" fmla="*/ 1 h 173"/>
                <a:gd name="T22" fmla="*/ 0 w 213"/>
                <a:gd name="T23" fmla="*/ 1 h 173"/>
                <a:gd name="T24" fmla="*/ 0 w 213"/>
                <a:gd name="T25" fmla="*/ 1 h 173"/>
                <a:gd name="T26" fmla="*/ 0 w 213"/>
                <a:gd name="T27" fmla="*/ 1 h 173"/>
                <a:gd name="T28" fmla="*/ 0 w 213"/>
                <a:gd name="T29" fmla="*/ 1 h 173"/>
                <a:gd name="T30" fmla="*/ 0 w 213"/>
                <a:gd name="T31" fmla="*/ 1 h 173"/>
                <a:gd name="T32" fmla="*/ 0 w 213"/>
                <a:gd name="T33" fmla="*/ 1 h 173"/>
                <a:gd name="T34" fmla="*/ 0 w 213"/>
                <a:gd name="T35" fmla="*/ 1 h 173"/>
                <a:gd name="T36" fmla="*/ 0 w 213"/>
                <a:gd name="T37" fmla="*/ 1 h 173"/>
                <a:gd name="T38" fmla="*/ 0 w 213"/>
                <a:gd name="T39" fmla="*/ 1 h 173"/>
                <a:gd name="T40" fmla="*/ 0 w 213"/>
                <a:gd name="T41" fmla="*/ 1 h 173"/>
                <a:gd name="T42" fmla="*/ 0 w 213"/>
                <a:gd name="T43" fmla="*/ 1 h 173"/>
                <a:gd name="T44" fmla="*/ 0 w 213"/>
                <a:gd name="T45" fmla="*/ 1 h 173"/>
                <a:gd name="T46" fmla="*/ 0 w 213"/>
                <a:gd name="T47" fmla="*/ 1 h 173"/>
                <a:gd name="T48" fmla="*/ 0 w 213"/>
                <a:gd name="T49" fmla="*/ 1 h 173"/>
                <a:gd name="T50" fmla="*/ 0 w 213"/>
                <a:gd name="T51" fmla="*/ 1 h 173"/>
                <a:gd name="T52" fmla="*/ 0 w 213"/>
                <a:gd name="T53" fmla="*/ 1 h 173"/>
                <a:gd name="T54" fmla="*/ 0 w 213"/>
                <a:gd name="T55" fmla="*/ 1 h 173"/>
                <a:gd name="T56" fmla="*/ 0 w 213"/>
                <a:gd name="T57" fmla="*/ 1 h 173"/>
                <a:gd name="T58" fmla="*/ 0 w 213"/>
                <a:gd name="T59" fmla="*/ 1 h 173"/>
                <a:gd name="T60" fmla="*/ 0 w 213"/>
                <a:gd name="T61" fmla="*/ 1 h 173"/>
                <a:gd name="T62" fmla="*/ 0 w 213"/>
                <a:gd name="T63" fmla="*/ 1 h 173"/>
                <a:gd name="T64" fmla="*/ 0 w 213"/>
                <a:gd name="T65" fmla="*/ 1 h 173"/>
                <a:gd name="T66" fmla="*/ 0 w 213"/>
                <a:gd name="T67" fmla="*/ 1 h 173"/>
                <a:gd name="T68" fmla="*/ 0 w 213"/>
                <a:gd name="T69" fmla="*/ 0 h 173"/>
                <a:gd name="T70" fmla="*/ 0 w 213"/>
                <a:gd name="T71" fmla="*/ 1 h 173"/>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w 213"/>
                <a:gd name="T109" fmla="*/ 0 h 173"/>
                <a:gd name="T110" fmla="*/ 213 w 213"/>
                <a:gd name="T111" fmla="*/ 173 h 173"/>
              </a:gdLst>
              <a:ahLst/>
              <a:cxnLst>
                <a:cxn ang="T72">
                  <a:pos x="T0" y="T1"/>
                </a:cxn>
                <a:cxn ang="T73">
                  <a:pos x="T2" y="T3"/>
                </a:cxn>
                <a:cxn ang="T74">
                  <a:pos x="T4" y="T5"/>
                </a:cxn>
                <a:cxn ang="T75">
                  <a:pos x="T6" y="T7"/>
                </a:cxn>
                <a:cxn ang="T76">
                  <a:pos x="T8" y="T9"/>
                </a:cxn>
                <a:cxn ang="T77">
                  <a:pos x="T10" y="T11"/>
                </a:cxn>
                <a:cxn ang="T78">
                  <a:pos x="T12" y="T13"/>
                </a:cxn>
                <a:cxn ang="T79">
                  <a:pos x="T14" y="T15"/>
                </a:cxn>
                <a:cxn ang="T80">
                  <a:pos x="T16" y="T17"/>
                </a:cxn>
                <a:cxn ang="T81">
                  <a:pos x="T18" y="T19"/>
                </a:cxn>
                <a:cxn ang="T82">
                  <a:pos x="T20" y="T21"/>
                </a:cxn>
                <a:cxn ang="T83">
                  <a:pos x="T22" y="T23"/>
                </a:cxn>
                <a:cxn ang="T84">
                  <a:pos x="T24" y="T25"/>
                </a:cxn>
                <a:cxn ang="T85">
                  <a:pos x="T26" y="T27"/>
                </a:cxn>
                <a:cxn ang="T86">
                  <a:pos x="T28" y="T29"/>
                </a:cxn>
                <a:cxn ang="T87">
                  <a:pos x="T30" y="T31"/>
                </a:cxn>
                <a:cxn ang="T88">
                  <a:pos x="T32" y="T33"/>
                </a:cxn>
                <a:cxn ang="T89">
                  <a:pos x="T34" y="T35"/>
                </a:cxn>
                <a:cxn ang="T90">
                  <a:pos x="T36" y="T37"/>
                </a:cxn>
                <a:cxn ang="T91">
                  <a:pos x="T38" y="T39"/>
                </a:cxn>
                <a:cxn ang="T92">
                  <a:pos x="T40" y="T41"/>
                </a:cxn>
                <a:cxn ang="T93">
                  <a:pos x="T42" y="T43"/>
                </a:cxn>
                <a:cxn ang="T94">
                  <a:pos x="T44" y="T45"/>
                </a:cxn>
                <a:cxn ang="T95">
                  <a:pos x="T46" y="T47"/>
                </a:cxn>
                <a:cxn ang="T96">
                  <a:pos x="T48" y="T49"/>
                </a:cxn>
                <a:cxn ang="T97">
                  <a:pos x="T50" y="T51"/>
                </a:cxn>
                <a:cxn ang="T98">
                  <a:pos x="T52" y="T53"/>
                </a:cxn>
                <a:cxn ang="T99">
                  <a:pos x="T54" y="T55"/>
                </a:cxn>
                <a:cxn ang="T100">
                  <a:pos x="T56" y="T57"/>
                </a:cxn>
                <a:cxn ang="T101">
                  <a:pos x="T58" y="T59"/>
                </a:cxn>
                <a:cxn ang="T102">
                  <a:pos x="T60" y="T61"/>
                </a:cxn>
                <a:cxn ang="T103">
                  <a:pos x="T62" y="T63"/>
                </a:cxn>
                <a:cxn ang="T104">
                  <a:pos x="T64" y="T65"/>
                </a:cxn>
                <a:cxn ang="T105">
                  <a:pos x="T66" y="T67"/>
                </a:cxn>
                <a:cxn ang="T106">
                  <a:pos x="T68" y="T69"/>
                </a:cxn>
                <a:cxn ang="T107">
                  <a:pos x="T70" y="T71"/>
                </a:cxn>
              </a:cxnLst>
              <a:rect l="T108" t="T109" r="T110" b="T111"/>
              <a:pathLst>
                <a:path w="213" h="173">
                  <a:moveTo>
                    <a:pt x="80" y="8"/>
                  </a:moveTo>
                  <a:lnTo>
                    <a:pt x="91" y="8"/>
                  </a:lnTo>
                  <a:lnTo>
                    <a:pt x="123" y="16"/>
                  </a:lnTo>
                  <a:lnTo>
                    <a:pt x="155" y="38"/>
                  </a:lnTo>
                  <a:lnTo>
                    <a:pt x="173" y="66"/>
                  </a:lnTo>
                  <a:lnTo>
                    <a:pt x="213" y="98"/>
                  </a:lnTo>
                  <a:lnTo>
                    <a:pt x="191" y="105"/>
                  </a:lnTo>
                  <a:lnTo>
                    <a:pt x="177" y="126"/>
                  </a:lnTo>
                  <a:lnTo>
                    <a:pt x="174" y="136"/>
                  </a:lnTo>
                  <a:lnTo>
                    <a:pt x="166" y="173"/>
                  </a:lnTo>
                  <a:lnTo>
                    <a:pt x="137" y="163"/>
                  </a:lnTo>
                  <a:lnTo>
                    <a:pt x="130" y="130"/>
                  </a:lnTo>
                  <a:lnTo>
                    <a:pt x="102" y="143"/>
                  </a:lnTo>
                  <a:lnTo>
                    <a:pt x="71" y="162"/>
                  </a:lnTo>
                  <a:lnTo>
                    <a:pt x="54" y="157"/>
                  </a:lnTo>
                  <a:lnTo>
                    <a:pt x="38" y="141"/>
                  </a:lnTo>
                  <a:lnTo>
                    <a:pt x="29" y="126"/>
                  </a:lnTo>
                  <a:lnTo>
                    <a:pt x="41" y="110"/>
                  </a:lnTo>
                  <a:lnTo>
                    <a:pt x="49" y="122"/>
                  </a:lnTo>
                  <a:lnTo>
                    <a:pt x="87" y="140"/>
                  </a:lnTo>
                  <a:lnTo>
                    <a:pt x="95" y="124"/>
                  </a:lnTo>
                  <a:lnTo>
                    <a:pt x="60" y="97"/>
                  </a:lnTo>
                  <a:lnTo>
                    <a:pt x="48" y="75"/>
                  </a:lnTo>
                  <a:lnTo>
                    <a:pt x="37" y="66"/>
                  </a:lnTo>
                  <a:lnTo>
                    <a:pt x="37" y="53"/>
                  </a:lnTo>
                  <a:lnTo>
                    <a:pt x="21" y="47"/>
                  </a:lnTo>
                  <a:lnTo>
                    <a:pt x="0" y="43"/>
                  </a:lnTo>
                  <a:lnTo>
                    <a:pt x="5" y="26"/>
                  </a:lnTo>
                  <a:lnTo>
                    <a:pt x="9" y="16"/>
                  </a:lnTo>
                  <a:lnTo>
                    <a:pt x="26" y="16"/>
                  </a:lnTo>
                  <a:lnTo>
                    <a:pt x="37" y="22"/>
                  </a:lnTo>
                  <a:lnTo>
                    <a:pt x="64" y="47"/>
                  </a:lnTo>
                  <a:lnTo>
                    <a:pt x="66" y="31"/>
                  </a:lnTo>
                  <a:lnTo>
                    <a:pt x="58" y="12"/>
                  </a:lnTo>
                  <a:lnTo>
                    <a:pt x="64" y="0"/>
                  </a:lnTo>
                  <a:lnTo>
                    <a:pt x="80" y="8"/>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2" name="Freeform 239"/>
            <p:cNvSpPr>
              <a:spLocks noChangeAspect="1"/>
            </p:cNvSpPr>
            <p:nvPr/>
          </p:nvSpPr>
          <p:spPr bwMode="gray">
            <a:xfrm>
              <a:off x="7059504" y="1573034"/>
              <a:ext cx="237945" cy="171115"/>
            </a:xfrm>
            <a:custGeom>
              <a:avLst/>
              <a:gdLst>
                <a:gd name="T0" fmla="*/ 0 w 141"/>
                <a:gd name="T1" fmla="*/ 1 h 106"/>
                <a:gd name="T2" fmla="*/ 0 w 141"/>
                <a:gd name="T3" fmla="*/ 1 h 106"/>
                <a:gd name="T4" fmla="*/ 0 w 141"/>
                <a:gd name="T5" fmla="*/ 1 h 106"/>
                <a:gd name="T6" fmla="*/ 0 w 141"/>
                <a:gd name="T7" fmla="*/ 1 h 106"/>
                <a:gd name="T8" fmla="*/ 0 w 141"/>
                <a:gd name="T9" fmla="*/ 1 h 106"/>
                <a:gd name="T10" fmla="*/ 0 w 141"/>
                <a:gd name="T11" fmla="*/ 1 h 106"/>
                <a:gd name="T12" fmla="*/ 0 w 141"/>
                <a:gd name="T13" fmla="*/ 1 h 106"/>
                <a:gd name="T14" fmla="*/ 0 w 141"/>
                <a:gd name="T15" fmla="*/ 1 h 106"/>
                <a:gd name="T16" fmla="*/ 0 w 141"/>
                <a:gd name="T17" fmla="*/ 1 h 106"/>
                <a:gd name="T18" fmla="*/ 0 w 141"/>
                <a:gd name="T19" fmla="*/ 1 h 106"/>
                <a:gd name="T20" fmla="*/ 0 w 141"/>
                <a:gd name="T21" fmla="*/ 1 h 106"/>
                <a:gd name="T22" fmla="*/ 0 w 141"/>
                <a:gd name="T23" fmla="*/ 1 h 106"/>
                <a:gd name="T24" fmla="*/ 0 w 141"/>
                <a:gd name="T25" fmla="*/ 1 h 106"/>
                <a:gd name="T26" fmla="*/ 0 w 141"/>
                <a:gd name="T27" fmla="*/ 1 h 106"/>
                <a:gd name="T28" fmla="*/ 0 w 141"/>
                <a:gd name="T29" fmla="*/ 1 h 106"/>
                <a:gd name="T30" fmla="*/ 0 w 141"/>
                <a:gd name="T31" fmla="*/ 0 h 106"/>
                <a:gd name="T32" fmla="*/ 0 w 141"/>
                <a:gd name="T33" fmla="*/ 1 h 106"/>
                <a:gd name="T34" fmla="*/ 0 w 141"/>
                <a:gd name="T35" fmla="*/ 1 h 10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41"/>
                <a:gd name="T55" fmla="*/ 0 h 106"/>
                <a:gd name="T56" fmla="*/ 141 w 141"/>
                <a:gd name="T57" fmla="*/ 106 h 106"/>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41" h="106">
                  <a:moveTo>
                    <a:pt x="0" y="16"/>
                  </a:moveTo>
                  <a:lnTo>
                    <a:pt x="17" y="33"/>
                  </a:lnTo>
                  <a:lnTo>
                    <a:pt x="38" y="59"/>
                  </a:lnTo>
                  <a:lnTo>
                    <a:pt x="70" y="93"/>
                  </a:lnTo>
                  <a:lnTo>
                    <a:pt x="92" y="73"/>
                  </a:lnTo>
                  <a:lnTo>
                    <a:pt x="93" y="90"/>
                  </a:lnTo>
                  <a:lnTo>
                    <a:pt x="109" y="93"/>
                  </a:lnTo>
                  <a:lnTo>
                    <a:pt x="132" y="106"/>
                  </a:lnTo>
                  <a:lnTo>
                    <a:pt x="141" y="90"/>
                  </a:lnTo>
                  <a:lnTo>
                    <a:pt x="106" y="63"/>
                  </a:lnTo>
                  <a:lnTo>
                    <a:pt x="98" y="42"/>
                  </a:lnTo>
                  <a:lnTo>
                    <a:pt x="83" y="32"/>
                  </a:lnTo>
                  <a:lnTo>
                    <a:pt x="83" y="19"/>
                  </a:lnTo>
                  <a:lnTo>
                    <a:pt x="67" y="13"/>
                  </a:lnTo>
                  <a:lnTo>
                    <a:pt x="44" y="8"/>
                  </a:lnTo>
                  <a:lnTo>
                    <a:pt x="24" y="0"/>
                  </a:lnTo>
                  <a:lnTo>
                    <a:pt x="7" y="3"/>
                  </a:lnTo>
                  <a:lnTo>
                    <a:pt x="0" y="1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3" name="Freeform 241"/>
            <p:cNvSpPr>
              <a:spLocks noChangeAspect="1"/>
            </p:cNvSpPr>
            <p:nvPr/>
          </p:nvSpPr>
          <p:spPr bwMode="gray">
            <a:xfrm>
              <a:off x="7765782" y="1256154"/>
              <a:ext cx="1042427" cy="636931"/>
            </a:xfrm>
            <a:custGeom>
              <a:avLst/>
              <a:gdLst>
                <a:gd name="T0" fmla="*/ 0 w 634"/>
                <a:gd name="T1" fmla="*/ 1 h 386"/>
                <a:gd name="T2" fmla="*/ 0 w 634"/>
                <a:gd name="T3" fmla="*/ 1 h 386"/>
                <a:gd name="T4" fmla="*/ 0 w 634"/>
                <a:gd name="T5" fmla="*/ 1 h 386"/>
                <a:gd name="T6" fmla="*/ 0 w 634"/>
                <a:gd name="T7" fmla="*/ 1 h 386"/>
                <a:gd name="T8" fmla="*/ 0 w 634"/>
                <a:gd name="T9" fmla="*/ 1 h 386"/>
                <a:gd name="T10" fmla="*/ 0 w 634"/>
                <a:gd name="T11" fmla="*/ 1 h 386"/>
                <a:gd name="T12" fmla="*/ 0 w 634"/>
                <a:gd name="T13" fmla="*/ 1 h 386"/>
                <a:gd name="T14" fmla="*/ 0 w 634"/>
                <a:gd name="T15" fmla="*/ 1 h 386"/>
                <a:gd name="T16" fmla="*/ 0 w 634"/>
                <a:gd name="T17" fmla="*/ 1 h 386"/>
                <a:gd name="T18" fmla="*/ 0 w 634"/>
                <a:gd name="T19" fmla="*/ 1 h 386"/>
                <a:gd name="T20" fmla="*/ 0 w 634"/>
                <a:gd name="T21" fmla="*/ 1 h 386"/>
                <a:gd name="T22" fmla="*/ 0 w 634"/>
                <a:gd name="T23" fmla="*/ 1 h 386"/>
                <a:gd name="T24" fmla="*/ 0 w 634"/>
                <a:gd name="T25" fmla="*/ 1 h 386"/>
                <a:gd name="T26" fmla="*/ 0 w 634"/>
                <a:gd name="T27" fmla="*/ 1 h 386"/>
                <a:gd name="T28" fmla="*/ 0 w 634"/>
                <a:gd name="T29" fmla="*/ 1 h 386"/>
                <a:gd name="T30" fmla="*/ 0 w 634"/>
                <a:gd name="T31" fmla="*/ 1 h 386"/>
                <a:gd name="T32" fmla="*/ 0 w 634"/>
                <a:gd name="T33" fmla="*/ 1 h 386"/>
                <a:gd name="T34" fmla="*/ 0 w 634"/>
                <a:gd name="T35" fmla="*/ 1 h 386"/>
                <a:gd name="T36" fmla="*/ 0 w 634"/>
                <a:gd name="T37" fmla="*/ 1 h 386"/>
                <a:gd name="T38" fmla="*/ 0 w 634"/>
                <a:gd name="T39" fmla="*/ 1 h 386"/>
                <a:gd name="T40" fmla="*/ 0 w 634"/>
                <a:gd name="T41" fmla="*/ 1 h 386"/>
                <a:gd name="T42" fmla="*/ 0 w 634"/>
                <a:gd name="T43" fmla="*/ 1 h 386"/>
                <a:gd name="T44" fmla="*/ 0 w 634"/>
                <a:gd name="T45" fmla="*/ 1 h 386"/>
                <a:gd name="T46" fmla="*/ 0 w 634"/>
                <a:gd name="T47" fmla="*/ 1 h 386"/>
                <a:gd name="T48" fmla="*/ 0 w 634"/>
                <a:gd name="T49" fmla="*/ 1 h 386"/>
                <a:gd name="T50" fmla="*/ 0 w 634"/>
                <a:gd name="T51" fmla="*/ 1 h 386"/>
                <a:gd name="T52" fmla="*/ 0 w 634"/>
                <a:gd name="T53" fmla="*/ 1 h 386"/>
                <a:gd name="T54" fmla="*/ 0 w 634"/>
                <a:gd name="T55" fmla="*/ 1 h 386"/>
                <a:gd name="T56" fmla="*/ 0 w 634"/>
                <a:gd name="T57" fmla="*/ 1 h 386"/>
                <a:gd name="T58" fmla="*/ 0 w 634"/>
                <a:gd name="T59" fmla="*/ 1 h 386"/>
                <a:gd name="T60" fmla="*/ 0 w 634"/>
                <a:gd name="T61" fmla="*/ 1 h 386"/>
                <a:gd name="T62" fmla="*/ 0 w 634"/>
                <a:gd name="T63" fmla="*/ 1 h 386"/>
                <a:gd name="T64" fmla="*/ 0 w 634"/>
                <a:gd name="T65" fmla="*/ 1 h 386"/>
                <a:gd name="T66" fmla="*/ 0 w 634"/>
                <a:gd name="T67" fmla="*/ 0 h 386"/>
                <a:gd name="T68" fmla="*/ 0 w 634"/>
                <a:gd name="T69" fmla="*/ 1 h 38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w 634"/>
                <a:gd name="T106" fmla="*/ 0 h 386"/>
                <a:gd name="T107" fmla="*/ 634 w 634"/>
                <a:gd name="T108" fmla="*/ 386 h 386"/>
              </a:gdLst>
              <a:ahLst/>
              <a:cxnLst>
                <a:cxn ang="T70">
                  <a:pos x="T0" y="T1"/>
                </a:cxn>
                <a:cxn ang="T71">
                  <a:pos x="T2" y="T3"/>
                </a:cxn>
                <a:cxn ang="T72">
                  <a:pos x="T4" y="T5"/>
                </a:cxn>
                <a:cxn ang="T73">
                  <a:pos x="T6" y="T7"/>
                </a:cxn>
                <a:cxn ang="T74">
                  <a:pos x="T8" y="T9"/>
                </a:cxn>
                <a:cxn ang="T75">
                  <a:pos x="T10" y="T11"/>
                </a:cxn>
                <a:cxn ang="T76">
                  <a:pos x="T12" y="T13"/>
                </a:cxn>
                <a:cxn ang="T77">
                  <a:pos x="T14" y="T15"/>
                </a:cxn>
                <a:cxn ang="T78">
                  <a:pos x="T16" y="T17"/>
                </a:cxn>
                <a:cxn ang="T79">
                  <a:pos x="T18" y="T19"/>
                </a:cxn>
                <a:cxn ang="T80">
                  <a:pos x="T20" y="T21"/>
                </a:cxn>
                <a:cxn ang="T81">
                  <a:pos x="T22" y="T23"/>
                </a:cxn>
                <a:cxn ang="T82">
                  <a:pos x="T24" y="T25"/>
                </a:cxn>
                <a:cxn ang="T83">
                  <a:pos x="T26" y="T27"/>
                </a:cxn>
                <a:cxn ang="T84">
                  <a:pos x="T28" y="T29"/>
                </a:cxn>
                <a:cxn ang="T85">
                  <a:pos x="T30" y="T31"/>
                </a:cxn>
                <a:cxn ang="T86">
                  <a:pos x="T32" y="T33"/>
                </a:cxn>
                <a:cxn ang="T87">
                  <a:pos x="T34" y="T35"/>
                </a:cxn>
                <a:cxn ang="T88">
                  <a:pos x="T36" y="T37"/>
                </a:cxn>
                <a:cxn ang="T89">
                  <a:pos x="T38" y="T39"/>
                </a:cxn>
                <a:cxn ang="T90">
                  <a:pos x="T40" y="T41"/>
                </a:cxn>
                <a:cxn ang="T91">
                  <a:pos x="T42" y="T43"/>
                </a:cxn>
                <a:cxn ang="T92">
                  <a:pos x="T44" y="T45"/>
                </a:cxn>
                <a:cxn ang="T93">
                  <a:pos x="T46" y="T47"/>
                </a:cxn>
                <a:cxn ang="T94">
                  <a:pos x="T48" y="T49"/>
                </a:cxn>
                <a:cxn ang="T95">
                  <a:pos x="T50" y="T51"/>
                </a:cxn>
                <a:cxn ang="T96">
                  <a:pos x="T52" y="T53"/>
                </a:cxn>
                <a:cxn ang="T97">
                  <a:pos x="T54" y="T55"/>
                </a:cxn>
                <a:cxn ang="T98">
                  <a:pos x="T56" y="T57"/>
                </a:cxn>
                <a:cxn ang="T99">
                  <a:pos x="T58" y="T59"/>
                </a:cxn>
                <a:cxn ang="T100">
                  <a:pos x="T60" y="T61"/>
                </a:cxn>
                <a:cxn ang="T101">
                  <a:pos x="T62" y="T63"/>
                </a:cxn>
                <a:cxn ang="T102">
                  <a:pos x="T64" y="T65"/>
                </a:cxn>
                <a:cxn ang="T103">
                  <a:pos x="T66" y="T67"/>
                </a:cxn>
                <a:cxn ang="T104">
                  <a:pos x="T68" y="T69"/>
                </a:cxn>
              </a:cxnLst>
              <a:rect l="T105" t="T106" r="T107" b="T108"/>
              <a:pathLst>
                <a:path w="634" h="386">
                  <a:moveTo>
                    <a:pt x="44" y="176"/>
                  </a:moveTo>
                  <a:lnTo>
                    <a:pt x="60" y="173"/>
                  </a:lnTo>
                  <a:lnTo>
                    <a:pt x="66" y="157"/>
                  </a:lnTo>
                  <a:lnTo>
                    <a:pt x="71" y="144"/>
                  </a:lnTo>
                  <a:lnTo>
                    <a:pt x="91" y="151"/>
                  </a:lnTo>
                  <a:lnTo>
                    <a:pt x="86" y="132"/>
                  </a:lnTo>
                  <a:lnTo>
                    <a:pt x="103" y="124"/>
                  </a:lnTo>
                  <a:lnTo>
                    <a:pt x="113" y="138"/>
                  </a:lnTo>
                  <a:lnTo>
                    <a:pt x="129" y="138"/>
                  </a:lnTo>
                  <a:lnTo>
                    <a:pt x="145" y="146"/>
                  </a:lnTo>
                  <a:lnTo>
                    <a:pt x="153" y="151"/>
                  </a:lnTo>
                  <a:lnTo>
                    <a:pt x="153" y="155"/>
                  </a:lnTo>
                  <a:lnTo>
                    <a:pt x="155" y="167"/>
                  </a:lnTo>
                  <a:lnTo>
                    <a:pt x="173" y="173"/>
                  </a:lnTo>
                  <a:lnTo>
                    <a:pt x="173" y="190"/>
                  </a:lnTo>
                  <a:lnTo>
                    <a:pt x="188" y="217"/>
                  </a:lnTo>
                  <a:lnTo>
                    <a:pt x="205" y="220"/>
                  </a:lnTo>
                  <a:lnTo>
                    <a:pt x="212" y="212"/>
                  </a:lnTo>
                  <a:lnTo>
                    <a:pt x="230" y="203"/>
                  </a:lnTo>
                  <a:lnTo>
                    <a:pt x="246" y="217"/>
                  </a:lnTo>
                  <a:lnTo>
                    <a:pt x="266" y="239"/>
                  </a:lnTo>
                  <a:lnTo>
                    <a:pt x="296" y="269"/>
                  </a:lnTo>
                  <a:lnTo>
                    <a:pt x="349" y="282"/>
                  </a:lnTo>
                  <a:lnTo>
                    <a:pt x="350" y="301"/>
                  </a:lnTo>
                  <a:lnTo>
                    <a:pt x="384" y="313"/>
                  </a:lnTo>
                  <a:lnTo>
                    <a:pt x="400" y="331"/>
                  </a:lnTo>
                  <a:lnTo>
                    <a:pt x="389" y="385"/>
                  </a:lnTo>
                  <a:lnTo>
                    <a:pt x="420" y="386"/>
                  </a:lnTo>
                  <a:lnTo>
                    <a:pt x="441" y="359"/>
                  </a:lnTo>
                  <a:lnTo>
                    <a:pt x="453" y="343"/>
                  </a:lnTo>
                  <a:lnTo>
                    <a:pt x="462" y="329"/>
                  </a:lnTo>
                  <a:lnTo>
                    <a:pt x="457" y="303"/>
                  </a:lnTo>
                  <a:lnTo>
                    <a:pt x="432" y="293"/>
                  </a:lnTo>
                  <a:lnTo>
                    <a:pt x="437" y="245"/>
                  </a:lnTo>
                  <a:lnTo>
                    <a:pt x="460" y="227"/>
                  </a:lnTo>
                  <a:lnTo>
                    <a:pt x="479" y="233"/>
                  </a:lnTo>
                  <a:lnTo>
                    <a:pt x="526" y="225"/>
                  </a:lnTo>
                  <a:lnTo>
                    <a:pt x="534" y="244"/>
                  </a:lnTo>
                  <a:lnTo>
                    <a:pt x="561" y="243"/>
                  </a:lnTo>
                  <a:lnTo>
                    <a:pt x="619" y="239"/>
                  </a:lnTo>
                  <a:lnTo>
                    <a:pt x="634" y="217"/>
                  </a:lnTo>
                  <a:lnTo>
                    <a:pt x="619" y="204"/>
                  </a:lnTo>
                  <a:lnTo>
                    <a:pt x="581" y="204"/>
                  </a:lnTo>
                  <a:lnTo>
                    <a:pt x="517" y="204"/>
                  </a:lnTo>
                  <a:lnTo>
                    <a:pt x="491" y="204"/>
                  </a:lnTo>
                  <a:lnTo>
                    <a:pt x="465" y="200"/>
                  </a:lnTo>
                  <a:lnTo>
                    <a:pt x="424" y="220"/>
                  </a:lnTo>
                  <a:lnTo>
                    <a:pt x="419" y="217"/>
                  </a:lnTo>
                  <a:lnTo>
                    <a:pt x="409" y="208"/>
                  </a:lnTo>
                  <a:lnTo>
                    <a:pt x="388" y="212"/>
                  </a:lnTo>
                  <a:lnTo>
                    <a:pt x="367" y="220"/>
                  </a:lnTo>
                  <a:lnTo>
                    <a:pt x="364" y="216"/>
                  </a:lnTo>
                  <a:lnTo>
                    <a:pt x="359" y="208"/>
                  </a:lnTo>
                  <a:lnTo>
                    <a:pt x="333" y="200"/>
                  </a:lnTo>
                  <a:lnTo>
                    <a:pt x="327" y="198"/>
                  </a:lnTo>
                  <a:lnTo>
                    <a:pt x="332" y="187"/>
                  </a:lnTo>
                  <a:lnTo>
                    <a:pt x="344" y="181"/>
                  </a:lnTo>
                  <a:lnTo>
                    <a:pt x="327" y="143"/>
                  </a:lnTo>
                  <a:lnTo>
                    <a:pt x="300" y="90"/>
                  </a:lnTo>
                  <a:lnTo>
                    <a:pt x="228" y="107"/>
                  </a:lnTo>
                  <a:lnTo>
                    <a:pt x="212" y="90"/>
                  </a:lnTo>
                  <a:lnTo>
                    <a:pt x="178" y="75"/>
                  </a:lnTo>
                  <a:lnTo>
                    <a:pt x="146" y="97"/>
                  </a:lnTo>
                  <a:lnTo>
                    <a:pt x="114" y="91"/>
                  </a:lnTo>
                  <a:lnTo>
                    <a:pt x="80" y="68"/>
                  </a:lnTo>
                  <a:lnTo>
                    <a:pt x="75" y="40"/>
                  </a:lnTo>
                  <a:lnTo>
                    <a:pt x="78" y="20"/>
                  </a:lnTo>
                  <a:lnTo>
                    <a:pt x="76" y="0"/>
                  </a:lnTo>
                  <a:lnTo>
                    <a:pt x="0" y="40"/>
                  </a:lnTo>
                  <a:lnTo>
                    <a:pt x="44" y="176"/>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sp>
          <p:nvSpPr>
            <p:cNvPr id="104" name="Freeform 242"/>
            <p:cNvSpPr>
              <a:spLocks noChangeAspect="1"/>
            </p:cNvSpPr>
            <p:nvPr/>
          </p:nvSpPr>
          <p:spPr bwMode="gray">
            <a:xfrm>
              <a:off x="7633592" y="1465296"/>
              <a:ext cx="789375" cy="557708"/>
            </a:xfrm>
            <a:custGeom>
              <a:avLst/>
              <a:gdLst>
                <a:gd name="T0" fmla="*/ 0 w 485"/>
                <a:gd name="T1" fmla="*/ 1 h 338"/>
                <a:gd name="T2" fmla="*/ 0 w 485"/>
                <a:gd name="T3" fmla="*/ 1 h 338"/>
                <a:gd name="T4" fmla="*/ 0 w 485"/>
                <a:gd name="T5" fmla="*/ 1 h 338"/>
                <a:gd name="T6" fmla="*/ 0 w 485"/>
                <a:gd name="T7" fmla="*/ 1 h 338"/>
                <a:gd name="T8" fmla="*/ 0 w 485"/>
                <a:gd name="T9" fmla="*/ 1 h 338"/>
                <a:gd name="T10" fmla="*/ 0 w 485"/>
                <a:gd name="T11" fmla="*/ 1 h 338"/>
                <a:gd name="T12" fmla="*/ 0 w 485"/>
                <a:gd name="T13" fmla="*/ 1 h 338"/>
                <a:gd name="T14" fmla="*/ 0 w 485"/>
                <a:gd name="T15" fmla="*/ 1 h 338"/>
                <a:gd name="T16" fmla="*/ 0 w 485"/>
                <a:gd name="T17" fmla="*/ 1 h 338"/>
                <a:gd name="T18" fmla="*/ 0 w 485"/>
                <a:gd name="T19" fmla="*/ 1 h 338"/>
                <a:gd name="T20" fmla="*/ 0 w 485"/>
                <a:gd name="T21" fmla="*/ 1 h 338"/>
                <a:gd name="T22" fmla="*/ 0 w 485"/>
                <a:gd name="T23" fmla="*/ 1 h 338"/>
                <a:gd name="T24" fmla="*/ 0 w 485"/>
                <a:gd name="T25" fmla="*/ 1 h 338"/>
                <a:gd name="T26" fmla="*/ 0 w 485"/>
                <a:gd name="T27" fmla="*/ 1 h 338"/>
                <a:gd name="T28" fmla="*/ 0 w 485"/>
                <a:gd name="T29" fmla="*/ 1 h 338"/>
                <a:gd name="T30" fmla="*/ 0 w 485"/>
                <a:gd name="T31" fmla="*/ 1 h 338"/>
                <a:gd name="T32" fmla="*/ 0 w 485"/>
                <a:gd name="T33" fmla="*/ 1 h 338"/>
                <a:gd name="T34" fmla="*/ 0 w 485"/>
                <a:gd name="T35" fmla="*/ 1 h 338"/>
                <a:gd name="T36" fmla="*/ 0 w 485"/>
                <a:gd name="T37" fmla="*/ 1 h 338"/>
                <a:gd name="T38" fmla="*/ 0 w 485"/>
                <a:gd name="T39" fmla="*/ 1 h 338"/>
                <a:gd name="T40" fmla="*/ 0 w 485"/>
                <a:gd name="T41" fmla="*/ 1 h 338"/>
                <a:gd name="T42" fmla="*/ 0 w 485"/>
                <a:gd name="T43" fmla="*/ 1 h 338"/>
                <a:gd name="T44" fmla="*/ 0 w 485"/>
                <a:gd name="T45" fmla="*/ 1 h 338"/>
                <a:gd name="T46" fmla="*/ 0 w 485"/>
                <a:gd name="T47" fmla="*/ 1 h 338"/>
                <a:gd name="T48" fmla="*/ 0 w 485"/>
                <a:gd name="T49" fmla="*/ 1 h 338"/>
                <a:gd name="T50" fmla="*/ 0 w 485"/>
                <a:gd name="T51" fmla="*/ 1 h 338"/>
                <a:gd name="T52" fmla="*/ 0 w 485"/>
                <a:gd name="T53" fmla="*/ 1 h 338"/>
                <a:gd name="T54" fmla="*/ 0 w 485"/>
                <a:gd name="T55" fmla="*/ 1 h 338"/>
                <a:gd name="T56" fmla="*/ 0 w 485"/>
                <a:gd name="T57" fmla="*/ 1 h 338"/>
                <a:gd name="T58" fmla="*/ 0 w 485"/>
                <a:gd name="T59" fmla="*/ 1 h 338"/>
                <a:gd name="T60" fmla="*/ 0 w 485"/>
                <a:gd name="T61" fmla="*/ 1 h 338"/>
                <a:gd name="T62" fmla="*/ 0 w 485"/>
                <a:gd name="T63" fmla="*/ 1 h 338"/>
                <a:gd name="T64" fmla="*/ 0 w 485"/>
                <a:gd name="T65" fmla="*/ 1 h 338"/>
                <a:gd name="T66" fmla="*/ 0 w 485"/>
                <a:gd name="T67" fmla="*/ 1 h 338"/>
                <a:gd name="T68" fmla="*/ 0 w 485"/>
                <a:gd name="T69" fmla="*/ 1 h 338"/>
                <a:gd name="T70" fmla="*/ 0 w 485"/>
                <a:gd name="T71" fmla="*/ 1 h 338"/>
                <a:gd name="T72" fmla="*/ 0 w 485"/>
                <a:gd name="T73" fmla="*/ 1 h 338"/>
                <a:gd name="T74" fmla="*/ 0 w 485"/>
                <a:gd name="T75" fmla="*/ 1 h 338"/>
                <a:gd name="T76" fmla="*/ 0 w 485"/>
                <a:gd name="T77" fmla="*/ 1 h 338"/>
                <a:gd name="T78" fmla="*/ 0 w 485"/>
                <a:gd name="T79" fmla="*/ 0 h 338"/>
                <a:gd name="T80" fmla="*/ 0 w 485"/>
                <a:gd name="T81" fmla="*/ 1 h 338"/>
                <a:gd name="T82" fmla="*/ 0 w 485"/>
                <a:gd name="T83" fmla="*/ 1 h 338"/>
                <a:gd name="T84" fmla="*/ 0 w 485"/>
                <a:gd name="T85" fmla="*/ 1 h 338"/>
                <a:gd name="T86" fmla="*/ 0 w 485"/>
                <a:gd name="T87" fmla="*/ 1 h 338"/>
                <a:gd name="T88" fmla="*/ 0 w 485"/>
                <a:gd name="T89" fmla="*/ 1 h 338"/>
                <a:gd name="T90" fmla="*/ 0 w 485"/>
                <a:gd name="T91" fmla="*/ 1 h 338"/>
                <a:gd name="T92" fmla="*/ 0 w 485"/>
                <a:gd name="T93" fmla="*/ 1 h 338"/>
                <a:gd name="T94" fmla="*/ 0 w 485"/>
                <a:gd name="T95" fmla="*/ 1 h 338"/>
                <a:gd name="T96" fmla="*/ 0 w 485"/>
                <a:gd name="T97" fmla="*/ 1 h 338"/>
                <a:gd name="T98" fmla="*/ 0 w 485"/>
                <a:gd name="T99" fmla="*/ 1 h 338"/>
                <a:gd name="T100" fmla="*/ 0 w 485"/>
                <a:gd name="T101" fmla="*/ 1 h 33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w 485"/>
                <a:gd name="T154" fmla="*/ 0 h 338"/>
                <a:gd name="T155" fmla="*/ 485 w 485"/>
                <a:gd name="T156" fmla="*/ 338 h 338"/>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T153" t="T154" r="T155" b="T156"/>
              <a:pathLst>
                <a:path w="485" h="338">
                  <a:moveTo>
                    <a:pt x="0" y="49"/>
                  </a:moveTo>
                  <a:lnTo>
                    <a:pt x="3" y="93"/>
                  </a:lnTo>
                  <a:lnTo>
                    <a:pt x="31" y="66"/>
                  </a:lnTo>
                  <a:lnTo>
                    <a:pt x="66" y="101"/>
                  </a:lnTo>
                  <a:lnTo>
                    <a:pt x="50" y="121"/>
                  </a:lnTo>
                  <a:lnTo>
                    <a:pt x="6" y="102"/>
                  </a:lnTo>
                  <a:lnTo>
                    <a:pt x="2" y="132"/>
                  </a:lnTo>
                  <a:lnTo>
                    <a:pt x="6" y="150"/>
                  </a:lnTo>
                  <a:lnTo>
                    <a:pt x="31" y="153"/>
                  </a:lnTo>
                  <a:lnTo>
                    <a:pt x="19" y="172"/>
                  </a:lnTo>
                  <a:lnTo>
                    <a:pt x="41" y="186"/>
                  </a:lnTo>
                  <a:lnTo>
                    <a:pt x="41" y="246"/>
                  </a:lnTo>
                  <a:lnTo>
                    <a:pt x="107" y="229"/>
                  </a:lnTo>
                  <a:lnTo>
                    <a:pt x="143" y="211"/>
                  </a:lnTo>
                  <a:lnTo>
                    <a:pt x="229" y="251"/>
                  </a:lnTo>
                  <a:lnTo>
                    <a:pt x="282" y="274"/>
                  </a:lnTo>
                  <a:lnTo>
                    <a:pt x="294" y="287"/>
                  </a:lnTo>
                  <a:lnTo>
                    <a:pt x="299" y="316"/>
                  </a:lnTo>
                  <a:lnTo>
                    <a:pt x="349" y="338"/>
                  </a:lnTo>
                  <a:lnTo>
                    <a:pt x="423" y="257"/>
                  </a:lnTo>
                  <a:lnTo>
                    <a:pt x="472" y="257"/>
                  </a:lnTo>
                  <a:lnTo>
                    <a:pt x="480" y="223"/>
                  </a:lnTo>
                  <a:lnTo>
                    <a:pt x="485" y="210"/>
                  </a:lnTo>
                  <a:lnTo>
                    <a:pt x="469" y="188"/>
                  </a:lnTo>
                  <a:lnTo>
                    <a:pt x="433" y="175"/>
                  </a:lnTo>
                  <a:lnTo>
                    <a:pt x="431" y="158"/>
                  </a:lnTo>
                  <a:lnTo>
                    <a:pt x="379" y="145"/>
                  </a:lnTo>
                  <a:lnTo>
                    <a:pt x="349" y="115"/>
                  </a:lnTo>
                  <a:lnTo>
                    <a:pt x="338" y="96"/>
                  </a:lnTo>
                  <a:lnTo>
                    <a:pt x="313" y="77"/>
                  </a:lnTo>
                  <a:lnTo>
                    <a:pt x="297" y="87"/>
                  </a:lnTo>
                  <a:lnTo>
                    <a:pt x="288" y="96"/>
                  </a:lnTo>
                  <a:lnTo>
                    <a:pt x="271" y="93"/>
                  </a:lnTo>
                  <a:lnTo>
                    <a:pt x="256" y="66"/>
                  </a:lnTo>
                  <a:lnTo>
                    <a:pt x="255" y="49"/>
                  </a:lnTo>
                  <a:lnTo>
                    <a:pt x="238" y="43"/>
                  </a:lnTo>
                  <a:lnTo>
                    <a:pt x="234" y="27"/>
                  </a:lnTo>
                  <a:lnTo>
                    <a:pt x="212" y="14"/>
                  </a:lnTo>
                  <a:lnTo>
                    <a:pt x="196" y="14"/>
                  </a:lnTo>
                  <a:lnTo>
                    <a:pt x="186" y="0"/>
                  </a:lnTo>
                  <a:lnTo>
                    <a:pt x="169" y="8"/>
                  </a:lnTo>
                  <a:lnTo>
                    <a:pt x="175" y="27"/>
                  </a:lnTo>
                  <a:lnTo>
                    <a:pt x="167" y="24"/>
                  </a:lnTo>
                  <a:lnTo>
                    <a:pt x="154" y="20"/>
                  </a:lnTo>
                  <a:lnTo>
                    <a:pt x="143" y="49"/>
                  </a:lnTo>
                  <a:lnTo>
                    <a:pt x="125" y="52"/>
                  </a:lnTo>
                  <a:lnTo>
                    <a:pt x="107" y="48"/>
                  </a:lnTo>
                  <a:lnTo>
                    <a:pt x="91" y="62"/>
                  </a:lnTo>
                  <a:lnTo>
                    <a:pt x="76" y="49"/>
                  </a:lnTo>
                  <a:lnTo>
                    <a:pt x="53" y="36"/>
                  </a:lnTo>
                  <a:lnTo>
                    <a:pt x="0" y="49"/>
                  </a:lnTo>
                  <a:close/>
                </a:path>
              </a:pathLst>
            </a:custGeom>
            <a:grpFill/>
            <a:ln w="3175" cap="rnd">
              <a:solidFill>
                <a:schemeClr val="bg1"/>
              </a:solidFill>
              <a:round/>
              <a:headEnd/>
              <a:tailEnd/>
            </a:ln>
          </p:spPr>
          <p:txBody>
            <a:bodyPr/>
            <a:lstStyle/>
            <a:p>
              <a:pPr marL="0" marR="0" lvl="0" indent="0" algn="ctr" defTabSz="914400" eaLnBrk="0" fontAlgn="auto" latinLnBrk="0" hangingPunct="0">
                <a:lnSpc>
                  <a:spcPct val="100000"/>
                </a:lnSpc>
                <a:spcBef>
                  <a:spcPct val="50000"/>
                </a:spcBef>
                <a:spcAft>
                  <a:spcPts val="0"/>
                </a:spcAft>
                <a:buClr>
                  <a:srgbClr val="800000"/>
                </a:buClr>
                <a:buSzPct val="85000"/>
                <a:buFont typeface="Marlett" pitchFamily="2" charset="2"/>
                <a:buNone/>
                <a:tabLst/>
                <a:defRPr/>
              </a:pPr>
              <a:endParaRPr kumimoji="0" lang="en-US" sz="1200" b="1" i="0" u="none" strike="noStrike" kern="0" cap="none" spc="0" normalizeH="0" baseline="0" noProof="0" dirty="0">
                <a:ln>
                  <a:noFill/>
                </a:ln>
                <a:solidFill>
                  <a:srgbClr val="000000"/>
                </a:solidFill>
                <a:effectLst/>
                <a:uLnTx/>
                <a:uFillTx/>
                <a:latin typeface="Arial" pitchFamily="34" charset="0"/>
                <a:cs typeface="+mn-cs"/>
              </a:endParaRPr>
            </a:p>
          </p:txBody>
        </p:sp>
      </p:grpSp>
      <p:sp>
        <p:nvSpPr>
          <p:cNvPr id="105" name="TextBox 104"/>
          <p:cNvSpPr txBox="1"/>
          <p:nvPr/>
        </p:nvSpPr>
        <p:spPr>
          <a:xfrm>
            <a:off x="3922112" y="600349"/>
            <a:ext cx="4339779" cy="523220"/>
          </a:xfrm>
          <a:prstGeom prst="rect">
            <a:avLst/>
          </a:prstGeom>
          <a:noFill/>
        </p:spPr>
        <p:txBody>
          <a:bodyPr wrap="none" rtlCol="0">
            <a:spAutoFit/>
          </a:bodyPr>
          <a:lstStyle/>
          <a:p>
            <a:pPr algn="ctr"/>
            <a:r>
              <a:rPr lang="id-ID" sz="2800" dirty="0">
                <a:latin typeface="+mj-lt"/>
              </a:rPr>
              <a:t>Africa &amp; Middle East Map</a:t>
            </a:r>
          </a:p>
        </p:txBody>
      </p:sp>
      <p:cxnSp>
        <p:nvCxnSpPr>
          <p:cNvPr id="106" name="Straight Connector 105"/>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14" name="TextBox 113"/>
          <p:cNvSpPr txBox="1"/>
          <p:nvPr/>
        </p:nvSpPr>
        <p:spPr>
          <a:xfrm>
            <a:off x="1124365" y="5110161"/>
            <a:ext cx="3884614" cy="738664"/>
          </a:xfrm>
          <a:prstGeom prst="rect">
            <a:avLst/>
          </a:prstGeom>
          <a:noFill/>
        </p:spPr>
        <p:txBody>
          <a:bodyPr wrap="square" rtlCol="0">
            <a:spAutoFit/>
          </a:bodyPr>
          <a:lstStyle/>
          <a:p>
            <a:pPr algn="just"/>
            <a:r>
              <a:rPr lang="id-ID" sz="1400" dirty="0">
                <a:solidFill>
                  <a:schemeClr val="tx2"/>
                </a:solidFill>
              </a:rPr>
              <a:t>For every 6 emails received, we get 3 Phone calls. Suitable for all categories business and personal presentation</a:t>
            </a:r>
            <a:r>
              <a:rPr lang="id-ID" sz="1400" b="1" dirty="0">
                <a:solidFill>
                  <a:schemeClr val="tx2"/>
                </a:solidFill>
              </a:rPr>
              <a:t>.</a:t>
            </a:r>
            <a:endParaRPr lang="id-ID" sz="1400" dirty="0">
              <a:solidFill>
                <a:schemeClr val="tx2"/>
              </a:solidFill>
            </a:endParaRPr>
          </a:p>
        </p:txBody>
      </p:sp>
      <p:sp>
        <p:nvSpPr>
          <p:cNvPr id="115" name="TextBox 114"/>
          <p:cNvSpPr txBox="1"/>
          <p:nvPr/>
        </p:nvSpPr>
        <p:spPr>
          <a:xfrm>
            <a:off x="1119588" y="3902146"/>
            <a:ext cx="1777474" cy="400110"/>
          </a:xfrm>
          <a:prstGeom prst="rect">
            <a:avLst/>
          </a:prstGeom>
          <a:noFill/>
        </p:spPr>
        <p:txBody>
          <a:bodyPr wrap="none" rtlCol="0">
            <a:spAutoFit/>
          </a:bodyPr>
          <a:lstStyle/>
          <a:p>
            <a:r>
              <a:rPr lang="id-ID" sz="2000" b="1" dirty="0">
                <a:latin typeface="Raleway" panose="020B0003030101060003" pitchFamily="34" charset="0"/>
              </a:rPr>
              <a:t>Map Analysis</a:t>
            </a:r>
          </a:p>
        </p:txBody>
      </p:sp>
      <p:sp>
        <p:nvSpPr>
          <p:cNvPr id="116" name="TextBox 115"/>
          <p:cNvSpPr txBox="1"/>
          <p:nvPr/>
        </p:nvSpPr>
        <p:spPr>
          <a:xfrm>
            <a:off x="2511316" y="4259604"/>
            <a:ext cx="2497663" cy="646331"/>
          </a:xfrm>
          <a:prstGeom prst="rect">
            <a:avLst/>
          </a:prstGeom>
          <a:noFill/>
        </p:spPr>
        <p:txBody>
          <a:bodyPr wrap="square" rtlCol="0">
            <a:spAutoFit/>
          </a:bodyPr>
          <a:lstStyle/>
          <a:p>
            <a:pPr algn="just"/>
            <a:r>
              <a:rPr lang="id-ID" sz="1200" dirty="0">
                <a:solidFill>
                  <a:schemeClr val="tx2"/>
                </a:solidFill>
              </a:rPr>
              <a:t>Of shopping carts are abandoned right before the transaction its completed. Suitable for all categories</a:t>
            </a:r>
          </a:p>
        </p:txBody>
      </p:sp>
      <p:sp>
        <p:nvSpPr>
          <p:cNvPr id="117" name="TextBox 116"/>
          <p:cNvSpPr txBox="1"/>
          <p:nvPr/>
        </p:nvSpPr>
        <p:spPr>
          <a:xfrm>
            <a:off x="1119588" y="4121105"/>
            <a:ext cx="1391728" cy="923330"/>
          </a:xfrm>
          <a:prstGeom prst="rect">
            <a:avLst/>
          </a:prstGeom>
          <a:noFill/>
        </p:spPr>
        <p:txBody>
          <a:bodyPr wrap="none" rtlCol="0">
            <a:spAutoFit/>
          </a:bodyPr>
          <a:lstStyle/>
          <a:p>
            <a:r>
              <a:rPr lang="id-ID" sz="5400" b="1" dirty="0">
                <a:solidFill>
                  <a:schemeClr val="accent1"/>
                </a:solidFill>
              </a:rPr>
              <a:t>75%</a:t>
            </a:r>
          </a:p>
        </p:txBody>
      </p:sp>
      <p:sp>
        <p:nvSpPr>
          <p:cNvPr id="107" name="Isosceles Triangle 106"/>
          <p:cNvSpPr/>
          <p:nvPr/>
        </p:nvSpPr>
        <p:spPr>
          <a:xfrm>
            <a:off x="1078410" y="1866353"/>
            <a:ext cx="2586572" cy="1810370"/>
          </a:xfrm>
          <a:prstGeom prst="triangle">
            <a:avLst/>
          </a:prstGeom>
          <a:solidFill>
            <a:schemeClr val="accent1">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1" name="Isosceles Triangle 110"/>
          <p:cNvSpPr/>
          <p:nvPr/>
        </p:nvSpPr>
        <p:spPr>
          <a:xfrm>
            <a:off x="1787938" y="1866353"/>
            <a:ext cx="2586572" cy="1810370"/>
          </a:xfrm>
          <a:prstGeom prst="triangle">
            <a:avLst/>
          </a:prstGeom>
          <a:solidFill>
            <a:schemeClr val="accent2">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3" name="Isosceles Triangle 112"/>
          <p:cNvSpPr/>
          <p:nvPr/>
        </p:nvSpPr>
        <p:spPr>
          <a:xfrm>
            <a:off x="2445240" y="1866353"/>
            <a:ext cx="2586572" cy="1810370"/>
          </a:xfrm>
          <a:prstGeom prst="triangle">
            <a:avLst/>
          </a:prstGeom>
          <a:solidFill>
            <a:schemeClr val="accent3">
              <a:alpha val="5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9" name="Freeform 118"/>
          <p:cNvSpPr>
            <a:spLocks/>
          </p:cNvSpPr>
          <p:nvPr/>
        </p:nvSpPr>
        <p:spPr bwMode="auto">
          <a:xfrm>
            <a:off x="3721381" y="2248006"/>
            <a:ext cx="188732" cy="258398"/>
          </a:xfrm>
          <a:custGeom>
            <a:avLst/>
            <a:gdLst>
              <a:gd name="T0" fmla="*/ 118 w 141"/>
              <a:gd name="T1" fmla="*/ 145 h 193"/>
              <a:gd name="T2" fmla="*/ 81 w 141"/>
              <a:gd name="T3" fmla="*/ 145 h 193"/>
              <a:gd name="T4" fmla="*/ 50 w 141"/>
              <a:gd name="T5" fmla="*/ 122 h 193"/>
              <a:gd name="T6" fmla="*/ 51 w 141"/>
              <a:gd name="T7" fmla="*/ 98 h 193"/>
              <a:gd name="T8" fmla="*/ 113 w 141"/>
              <a:gd name="T9" fmla="*/ 98 h 193"/>
              <a:gd name="T10" fmla="*/ 140 w 141"/>
              <a:gd name="T11" fmla="*/ 77 h 193"/>
              <a:gd name="T12" fmla="*/ 121 w 141"/>
              <a:gd name="T13" fmla="*/ 49 h 193"/>
              <a:gd name="T14" fmla="*/ 52 w 141"/>
              <a:gd name="T15" fmla="*/ 49 h 193"/>
              <a:gd name="T16" fmla="*/ 26 w 141"/>
              <a:gd name="T17" fmla="*/ 0 h 193"/>
              <a:gd name="T18" fmla="*/ 5 w 141"/>
              <a:gd name="T19" fmla="*/ 14 h 193"/>
              <a:gd name="T20" fmla="*/ 1 w 141"/>
              <a:gd name="T21" fmla="*/ 57 h 193"/>
              <a:gd name="T22" fmla="*/ 1 w 141"/>
              <a:gd name="T23" fmla="*/ 65 h 193"/>
              <a:gd name="T24" fmla="*/ 2 w 141"/>
              <a:gd name="T25" fmla="*/ 92 h 193"/>
              <a:gd name="T26" fmla="*/ 2 w 141"/>
              <a:gd name="T27" fmla="*/ 121 h 193"/>
              <a:gd name="T28" fmla="*/ 61 w 141"/>
              <a:gd name="T29" fmla="*/ 192 h 193"/>
              <a:gd name="T30" fmla="*/ 115 w 141"/>
              <a:gd name="T31" fmla="*/ 193 h 193"/>
              <a:gd name="T32" fmla="*/ 141 w 141"/>
              <a:gd name="T33" fmla="*/ 171 h 193"/>
              <a:gd name="T34" fmla="*/ 118 w 141"/>
              <a:gd name="T35" fmla="*/ 145 h 1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1" h="193">
                <a:moveTo>
                  <a:pt x="118" y="145"/>
                </a:moveTo>
                <a:cubicBezTo>
                  <a:pt x="81" y="145"/>
                  <a:pt x="81" y="145"/>
                  <a:pt x="81" y="145"/>
                </a:cubicBezTo>
                <a:cubicBezTo>
                  <a:pt x="55" y="145"/>
                  <a:pt x="50" y="133"/>
                  <a:pt x="50" y="122"/>
                </a:cubicBezTo>
                <a:cubicBezTo>
                  <a:pt x="50" y="117"/>
                  <a:pt x="51" y="108"/>
                  <a:pt x="51" y="98"/>
                </a:cubicBezTo>
                <a:cubicBezTo>
                  <a:pt x="113" y="98"/>
                  <a:pt x="113" y="98"/>
                  <a:pt x="113" y="98"/>
                </a:cubicBezTo>
                <a:cubicBezTo>
                  <a:pt x="123" y="98"/>
                  <a:pt x="140" y="94"/>
                  <a:pt x="140" y="77"/>
                </a:cubicBezTo>
                <a:cubicBezTo>
                  <a:pt x="140" y="60"/>
                  <a:pt x="132" y="49"/>
                  <a:pt x="121" y="49"/>
                </a:cubicBezTo>
                <a:cubicBezTo>
                  <a:pt x="52" y="49"/>
                  <a:pt x="52" y="49"/>
                  <a:pt x="52" y="49"/>
                </a:cubicBezTo>
                <a:cubicBezTo>
                  <a:pt x="52" y="24"/>
                  <a:pt x="50" y="0"/>
                  <a:pt x="26" y="0"/>
                </a:cubicBezTo>
                <a:cubicBezTo>
                  <a:pt x="16" y="0"/>
                  <a:pt x="8" y="4"/>
                  <a:pt x="5" y="14"/>
                </a:cubicBezTo>
                <a:cubicBezTo>
                  <a:pt x="0" y="27"/>
                  <a:pt x="1" y="43"/>
                  <a:pt x="1" y="57"/>
                </a:cubicBezTo>
                <a:cubicBezTo>
                  <a:pt x="1" y="59"/>
                  <a:pt x="1" y="62"/>
                  <a:pt x="1" y="65"/>
                </a:cubicBezTo>
                <a:cubicBezTo>
                  <a:pt x="1" y="74"/>
                  <a:pt x="2" y="83"/>
                  <a:pt x="2" y="92"/>
                </a:cubicBezTo>
                <a:cubicBezTo>
                  <a:pt x="2" y="102"/>
                  <a:pt x="2" y="111"/>
                  <a:pt x="2" y="121"/>
                </a:cubicBezTo>
                <a:cubicBezTo>
                  <a:pt x="2" y="176"/>
                  <a:pt x="52" y="192"/>
                  <a:pt x="61" y="192"/>
                </a:cubicBezTo>
                <a:cubicBezTo>
                  <a:pt x="71" y="192"/>
                  <a:pt x="108" y="193"/>
                  <a:pt x="115" y="193"/>
                </a:cubicBezTo>
                <a:cubicBezTo>
                  <a:pt x="122" y="193"/>
                  <a:pt x="141" y="191"/>
                  <a:pt x="141" y="171"/>
                </a:cubicBezTo>
                <a:cubicBezTo>
                  <a:pt x="141" y="152"/>
                  <a:pt x="128" y="145"/>
                  <a:pt x="118" y="14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0" name="Freeform 119"/>
          <p:cNvSpPr>
            <a:spLocks noEditPoints="1"/>
          </p:cNvSpPr>
          <p:nvPr/>
        </p:nvSpPr>
        <p:spPr bwMode="auto">
          <a:xfrm>
            <a:off x="2231858" y="2244206"/>
            <a:ext cx="264731" cy="265997"/>
          </a:xfrm>
          <a:custGeom>
            <a:avLst/>
            <a:gdLst>
              <a:gd name="T0" fmla="*/ 190 w 198"/>
              <a:gd name="T1" fmla="*/ 61 h 198"/>
              <a:gd name="T2" fmla="*/ 169 w 198"/>
              <a:gd name="T3" fmla="*/ 29 h 198"/>
              <a:gd name="T4" fmla="*/ 138 w 198"/>
              <a:gd name="T5" fmla="*/ 8 h 198"/>
              <a:gd name="T6" fmla="*/ 99 w 198"/>
              <a:gd name="T7" fmla="*/ 0 h 198"/>
              <a:gd name="T8" fmla="*/ 61 w 198"/>
              <a:gd name="T9" fmla="*/ 8 h 198"/>
              <a:gd name="T10" fmla="*/ 29 w 198"/>
              <a:gd name="T11" fmla="*/ 29 h 198"/>
              <a:gd name="T12" fmla="*/ 8 w 198"/>
              <a:gd name="T13" fmla="*/ 61 h 198"/>
              <a:gd name="T14" fmla="*/ 0 w 198"/>
              <a:gd name="T15" fmla="*/ 99 h 198"/>
              <a:gd name="T16" fmla="*/ 8 w 198"/>
              <a:gd name="T17" fmla="*/ 138 h 198"/>
              <a:gd name="T18" fmla="*/ 29 w 198"/>
              <a:gd name="T19" fmla="*/ 169 h 198"/>
              <a:gd name="T20" fmla="*/ 61 w 198"/>
              <a:gd name="T21" fmla="*/ 190 h 198"/>
              <a:gd name="T22" fmla="*/ 99 w 198"/>
              <a:gd name="T23" fmla="*/ 198 h 198"/>
              <a:gd name="T24" fmla="*/ 138 w 198"/>
              <a:gd name="T25" fmla="*/ 190 h 198"/>
              <a:gd name="T26" fmla="*/ 169 w 198"/>
              <a:gd name="T27" fmla="*/ 169 h 198"/>
              <a:gd name="T28" fmla="*/ 190 w 198"/>
              <a:gd name="T29" fmla="*/ 138 h 198"/>
              <a:gd name="T30" fmla="*/ 198 w 198"/>
              <a:gd name="T31" fmla="*/ 99 h 198"/>
              <a:gd name="T32" fmla="*/ 184 w 198"/>
              <a:gd name="T33" fmla="*/ 98 h 198"/>
              <a:gd name="T34" fmla="*/ 123 w 198"/>
              <a:gd name="T35" fmla="*/ 91 h 198"/>
              <a:gd name="T36" fmla="*/ 164 w 198"/>
              <a:gd name="T37" fmla="*/ 45 h 198"/>
              <a:gd name="T38" fmla="*/ 155 w 198"/>
              <a:gd name="T39" fmla="*/ 36 h 198"/>
              <a:gd name="T40" fmla="*/ 79 w 198"/>
              <a:gd name="T41" fmla="*/ 17 h 198"/>
              <a:gd name="T42" fmla="*/ 155 w 198"/>
              <a:gd name="T43" fmla="*/ 36 h 198"/>
              <a:gd name="T44" fmla="*/ 79 w 198"/>
              <a:gd name="T45" fmla="*/ 17 h 198"/>
              <a:gd name="T46" fmla="*/ 79 w 198"/>
              <a:gd name="T47" fmla="*/ 17 h 198"/>
              <a:gd name="T48" fmla="*/ 94 w 198"/>
              <a:gd name="T49" fmla="*/ 71 h 198"/>
              <a:gd name="T50" fmla="*/ 63 w 198"/>
              <a:gd name="T51" fmla="*/ 23 h 198"/>
              <a:gd name="T52" fmla="*/ 15 w 198"/>
              <a:gd name="T53" fmla="*/ 96 h 198"/>
              <a:gd name="T54" fmla="*/ 108 w 198"/>
              <a:gd name="T55" fmla="*/ 99 h 198"/>
              <a:gd name="T56" fmla="*/ 36 w 198"/>
              <a:gd name="T57" fmla="*/ 156 h 198"/>
              <a:gd name="T58" fmla="*/ 15 w 198"/>
              <a:gd name="T59" fmla="*/ 99 h 198"/>
              <a:gd name="T60" fmla="*/ 45 w 198"/>
              <a:gd name="T61" fmla="*/ 164 h 198"/>
              <a:gd name="T62" fmla="*/ 114 w 198"/>
              <a:gd name="T63" fmla="*/ 113 h 198"/>
              <a:gd name="T64" fmla="*/ 132 w 198"/>
              <a:gd name="T65" fmla="*/ 177 h 198"/>
              <a:gd name="T66" fmla="*/ 146 w 198"/>
              <a:gd name="T67" fmla="*/ 169 h 198"/>
              <a:gd name="T68" fmla="*/ 183 w 198"/>
              <a:gd name="T69" fmla="*/ 113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98" h="198">
                <a:moveTo>
                  <a:pt x="196" y="79"/>
                </a:moveTo>
                <a:cubicBezTo>
                  <a:pt x="195" y="73"/>
                  <a:pt x="193" y="67"/>
                  <a:pt x="190" y="61"/>
                </a:cubicBezTo>
                <a:cubicBezTo>
                  <a:pt x="188" y="55"/>
                  <a:pt x="185" y="49"/>
                  <a:pt x="181" y="44"/>
                </a:cubicBezTo>
                <a:cubicBezTo>
                  <a:pt x="178" y="39"/>
                  <a:pt x="174" y="34"/>
                  <a:pt x="169" y="29"/>
                </a:cubicBezTo>
                <a:cubicBezTo>
                  <a:pt x="165" y="25"/>
                  <a:pt x="160" y="21"/>
                  <a:pt x="154" y="17"/>
                </a:cubicBezTo>
                <a:cubicBezTo>
                  <a:pt x="149" y="14"/>
                  <a:pt x="144" y="10"/>
                  <a:pt x="138" y="8"/>
                </a:cubicBezTo>
                <a:cubicBezTo>
                  <a:pt x="132" y="5"/>
                  <a:pt x="125" y="4"/>
                  <a:pt x="119" y="2"/>
                </a:cubicBezTo>
                <a:cubicBezTo>
                  <a:pt x="113" y="1"/>
                  <a:pt x="106" y="0"/>
                  <a:pt x="99" y="0"/>
                </a:cubicBezTo>
                <a:cubicBezTo>
                  <a:pt x="92" y="0"/>
                  <a:pt x="86" y="1"/>
                  <a:pt x="79" y="2"/>
                </a:cubicBezTo>
                <a:cubicBezTo>
                  <a:pt x="73" y="4"/>
                  <a:pt x="67" y="5"/>
                  <a:pt x="61" y="8"/>
                </a:cubicBezTo>
                <a:cubicBezTo>
                  <a:pt x="55" y="10"/>
                  <a:pt x="49" y="14"/>
                  <a:pt x="44" y="17"/>
                </a:cubicBezTo>
                <a:cubicBezTo>
                  <a:pt x="39" y="21"/>
                  <a:pt x="34" y="25"/>
                  <a:pt x="29" y="29"/>
                </a:cubicBezTo>
                <a:cubicBezTo>
                  <a:pt x="25" y="34"/>
                  <a:pt x="21" y="39"/>
                  <a:pt x="17" y="44"/>
                </a:cubicBezTo>
                <a:cubicBezTo>
                  <a:pt x="14" y="49"/>
                  <a:pt x="11" y="55"/>
                  <a:pt x="8" y="61"/>
                </a:cubicBezTo>
                <a:cubicBezTo>
                  <a:pt x="6" y="67"/>
                  <a:pt x="4" y="73"/>
                  <a:pt x="2" y="79"/>
                </a:cubicBezTo>
                <a:cubicBezTo>
                  <a:pt x="1" y="86"/>
                  <a:pt x="0" y="92"/>
                  <a:pt x="0" y="99"/>
                </a:cubicBezTo>
                <a:cubicBezTo>
                  <a:pt x="0" y="106"/>
                  <a:pt x="1" y="113"/>
                  <a:pt x="2" y="119"/>
                </a:cubicBezTo>
                <a:cubicBezTo>
                  <a:pt x="4" y="125"/>
                  <a:pt x="6" y="132"/>
                  <a:pt x="8" y="138"/>
                </a:cubicBezTo>
                <a:cubicBezTo>
                  <a:pt x="11" y="143"/>
                  <a:pt x="14" y="149"/>
                  <a:pt x="17" y="154"/>
                </a:cubicBezTo>
                <a:cubicBezTo>
                  <a:pt x="21" y="160"/>
                  <a:pt x="25" y="165"/>
                  <a:pt x="29" y="169"/>
                </a:cubicBezTo>
                <a:cubicBezTo>
                  <a:pt x="34" y="174"/>
                  <a:pt x="39" y="178"/>
                  <a:pt x="44" y="181"/>
                </a:cubicBezTo>
                <a:cubicBezTo>
                  <a:pt x="49" y="185"/>
                  <a:pt x="55" y="188"/>
                  <a:pt x="61" y="190"/>
                </a:cubicBezTo>
                <a:cubicBezTo>
                  <a:pt x="67" y="193"/>
                  <a:pt x="73" y="195"/>
                  <a:pt x="79" y="196"/>
                </a:cubicBezTo>
                <a:cubicBezTo>
                  <a:pt x="86" y="197"/>
                  <a:pt x="92" y="198"/>
                  <a:pt x="99" y="198"/>
                </a:cubicBezTo>
                <a:cubicBezTo>
                  <a:pt x="106" y="198"/>
                  <a:pt x="113" y="197"/>
                  <a:pt x="119" y="196"/>
                </a:cubicBezTo>
                <a:cubicBezTo>
                  <a:pt x="125" y="195"/>
                  <a:pt x="132" y="193"/>
                  <a:pt x="138" y="190"/>
                </a:cubicBezTo>
                <a:cubicBezTo>
                  <a:pt x="144" y="188"/>
                  <a:pt x="149" y="185"/>
                  <a:pt x="154" y="181"/>
                </a:cubicBezTo>
                <a:cubicBezTo>
                  <a:pt x="160" y="178"/>
                  <a:pt x="165" y="174"/>
                  <a:pt x="169" y="169"/>
                </a:cubicBezTo>
                <a:cubicBezTo>
                  <a:pt x="174" y="165"/>
                  <a:pt x="178" y="160"/>
                  <a:pt x="181" y="154"/>
                </a:cubicBezTo>
                <a:cubicBezTo>
                  <a:pt x="185" y="149"/>
                  <a:pt x="188" y="143"/>
                  <a:pt x="190" y="138"/>
                </a:cubicBezTo>
                <a:cubicBezTo>
                  <a:pt x="193" y="132"/>
                  <a:pt x="195" y="125"/>
                  <a:pt x="196" y="119"/>
                </a:cubicBezTo>
                <a:cubicBezTo>
                  <a:pt x="197" y="113"/>
                  <a:pt x="198" y="106"/>
                  <a:pt x="198" y="99"/>
                </a:cubicBezTo>
                <a:cubicBezTo>
                  <a:pt x="198" y="92"/>
                  <a:pt x="197" y="86"/>
                  <a:pt x="196" y="79"/>
                </a:cubicBezTo>
                <a:close/>
                <a:moveTo>
                  <a:pt x="184" y="98"/>
                </a:moveTo>
                <a:cubicBezTo>
                  <a:pt x="182" y="98"/>
                  <a:pt x="154" y="92"/>
                  <a:pt x="125" y="96"/>
                </a:cubicBezTo>
                <a:cubicBezTo>
                  <a:pt x="124" y="94"/>
                  <a:pt x="124" y="93"/>
                  <a:pt x="123" y="91"/>
                </a:cubicBezTo>
                <a:cubicBezTo>
                  <a:pt x="121" y="87"/>
                  <a:pt x="119" y="83"/>
                  <a:pt x="117" y="79"/>
                </a:cubicBezTo>
                <a:cubicBezTo>
                  <a:pt x="151" y="65"/>
                  <a:pt x="164" y="46"/>
                  <a:pt x="164" y="45"/>
                </a:cubicBezTo>
                <a:cubicBezTo>
                  <a:pt x="176" y="60"/>
                  <a:pt x="183" y="78"/>
                  <a:pt x="184" y="98"/>
                </a:cubicBezTo>
                <a:close/>
                <a:moveTo>
                  <a:pt x="155" y="36"/>
                </a:moveTo>
                <a:cubicBezTo>
                  <a:pt x="155" y="36"/>
                  <a:pt x="143" y="54"/>
                  <a:pt x="111" y="66"/>
                </a:cubicBezTo>
                <a:cubicBezTo>
                  <a:pt x="96" y="40"/>
                  <a:pt x="81" y="19"/>
                  <a:pt x="79" y="17"/>
                </a:cubicBezTo>
                <a:cubicBezTo>
                  <a:pt x="86" y="16"/>
                  <a:pt x="92" y="15"/>
                  <a:pt x="99" y="15"/>
                </a:cubicBezTo>
                <a:cubicBezTo>
                  <a:pt x="121" y="15"/>
                  <a:pt x="140" y="23"/>
                  <a:pt x="155" y="36"/>
                </a:cubicBezTo>
                <a:close/>
                <a:moveTo>
                  <a:pt x="79" y="17"/>
                </a:moveTo>
                <a:cubicBezTo>
                  <a:pt x="79" y="17"/>
                  <a:pt x="79" y="17"/>
                  <a:pt x="79" y="17"/>
                </a:cubicBezTo>
                <a:cubicBezTo>
                  <a:pt x="79" y="17"/>
                  <a:pt x="79" y="17"/>
                  <a:pt x="79" y="17"/>
                </a:cubicBezTo>
                <a:cubicBezTo>
                  <a:pt x="79" y="17"/>
                  <a:pt x="79" y="17"/>
                  <a:pt x="79" y="17"/>
                </a:cubicBezTo>
                <a:close/>
                <a:moveTo>
                  <a:pt x="63" y="23"/>
                </a:moveTo>
                <a:cubicBezTo>
                  <a:pt x="64" y="24"/>
                  <a:pt x="80" y="45"/>
                  <a:pt x="94" y="71"/>
                </a:cubicBezTo>
                <a:cubicBezTo>
                  <a:pt x="54" y="82"/>
                  <a:pt x="19" y="82"/>
                  <a:pt x="17" y="82"/>
                </a:cubicBezTo>
                <a:cubicBezTo>
                  <a:pt x="22" y="56"/>
                  <a:pt x="40" y="34"/>
                  <a:pt x="63" y="23"/>
                </a:cubicBezTo>
                <a:close/>
                <a:moveTo>
                  <a:pt x="15" y="99"/>
                </a:moveTo>
                <a:cubicBezTo>
                  <a:pt x="15" y="98"/>
                  <a:pt x="15" y="97"/>
                  <a:pt x="15" y="96"/>
                </a:cubicBezTo>
                <a:cubicBezTo>
                  <a:pt x="16" y="96"/>
                  <a:pt x="58" y="97"/>
                  <a:pt x="101" y="84"/>
                </a:cubicBezTo>
                <a:cubicBezTo>
                  <a:pt x="104" y="89"/>
                  <a:pt x="106" y="94"/>
                  <a:pt x="108" y="99"/>
                </a:cubicBezTo>
                <a:cubicBezTo>
                  <a:pt x="107" y="99"/>
                  <a:pt x="106" y="99"/>
                  <a:pt x="105" y="100"/>
                </a:cubicBezTo>
                <a:cubicBezTo>
                  <a:pt x="59" y="115"/>
                  <a:pt x="36" y="156"/>
                  <a:pt x="36" y="156"/>
                </a:cubicBezTo>
                <a:cubicBezTo>
                  <a:pt x="36" y="156"/>
                  <a:pt x="36" y="156"/>
                  <a:pt x="36" y="156"/>
                </a:cubicBezTo>
                <a:cubicBezTo>
                  <a:pt x="23" y="141"/>
                  <a:pt x="15" y="121"/>
                  <a:pt x="15" y="99"/>
                </a:cubicBezTo>
                <a:close/>
                <a:moveTo>
                  <a:pt x="99" y="184"/>
                </a:moveTo>
                <a:cubicBezTo>
                  <a:pt x="79" y="184"/>
                  <a:pt x="60" y="176"/>
                  <a:pt x="45" y="164"/>
                </a:cubicBezTo>
                <a:cubicBezTo>
                  <a:pt x="46" y="165"/>
                  <a:pt x="47" y="166"/>
                  <a:pt x="47" y="166"/>
                </a:cubicBezTo>
                <a:cubicBezTo>
                  <a:pt x="47" y="166"/>
                  <a:pt x="63" y="130"/>
                  <a:pt x="114" y="113"/>
                </a:cubicBezTo>
                <a:cubicBezTo>
                  <a:pt x="114" y="113"/>
                  <a:pt x="114" y="113"/>
                  <a:pt x="114" y="113"/>
                </a:cubicBezTo>
                <a:cubicBezTo>
                  <a:pt x="126" y="144"/>
                  <a:pt x="131" y="169"/>
                  <a:pt x="132" y="177"/>
                </a:cubicBezTo>
                <a:cubicBezTo>
                  <a:pt x="122" y="181"/>
                  <a:pt x="111" y="184"/>
                  <a:pt x="99" y="184"/>
                </a:cubicBezTo>
                <a:close/>
                <a:moveTo>
                  <a:pt x="146" y="169"/>
                </a:moveTo>
                <a:cubicBezTo>
                  <a:pt x="145" y="164"/>
                  <a:pt x="141" y="139"/>
                  <a:pt x="130" y="109"/>
                </a:cubicBezTo>
                <a:cubicBezTo>
                  <a:pt x="157" y="104"/>
                  <a:pt x="181" y="112"/>
                  <a:pt x="183" y="113"/>
                </a:cubicBezTo>
                <a:cubicBezTo>
                  <a:pt x="179" y="136"/>
                  <a:pt x="165" y="156"/>
                  <a:pt x="146" y="169"/>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21" name="Freeform 120"/>
          <p:cNvSpPr>
            <a:spLocks/>
          </p:cNvSpPr>
          <p:nvPr/>
        </p:nvSpPr>
        <p:spPr bwMode="auto">
          <a:xfrm>
            <a:off x="3009005" y="2243573"/>
            <a:ext cx="206466" cy="267264"/>
          </a:xfrm>
          <a:custGeom>
            <a:avLst/>
            <a:gdLst>
              <a:gd name="T0" fmla="*/ 82 w 154"/>
              <a:gd name="T1" fmla="*/ 0 h 200"/>
              <a:gd name="T2" fmla="*/ 0 w 154"/>
              <a:gd name="T3" fmla="*/ 71 h 200"/>
              <a:gd name="T4" fmla="*/ 24 w 154"/>
              <a:gd name="T5" fmla="*/ 115 h 200"/>
              <a:gd name="T6" fmla="*/ 29 w 154"/>
              <a:gd name="T7" fmla="*/ 112 h 200"/>
              <a:gd name="T8" fmla="*/ 32 w 154"/>
              <a:gd name="T9" fmla="*/ 103 h 200"/>
              <a:gd name="T10" fmla="*/ 30 w 154"/>
              <a:gd name="T11" fmla="*/ 97 h 200"/>
              <a:gd name="T12" fmla="*/ 23 w 154"/>
              <a:gd name="T13" fmla="*/ 74 h 200"/>
              <a:gd name="T14" fmla="*/ 79 w 154"/>
              <a:gd name="T15" fmla="*/ 20 h 200"/>
              <a:gd name="T16" fmla="*/ 126 w 154"/>
              <a:gd name="T17" fmla="*/ 63 h 200"/>
              <a:gd name="T18" fmla="*/ 90 w 154"/>
              <a:gd name="T19" fmla="*/ 124 h 200"/>
              <a:gd name="T20" fmla="*/ 72 w 154"/>
              <a:gd name="T21" fmla="*/ 102 h 200"/>
              <a:gd name="T22" fmla="*/ 82 w 154"/>
              <a:gd name="T23" fmla="*/ 62 h 200"/>
              <a:gd name="T24" fmla="*/ 67 w 154"/>
              <a:gd name="T25" fmla="*/ 44 h 200"/>
              <a:gd name="T26" fmla="*/ 45 w 154"/>
              <a:gd name="T27" fmla="*/ 74 h 200"/>
              <a:gd name="T28" fmla="*/ 48 w 154"/>
              <a:gd name="T29" fmla="*/ 92 h 200"/>
              <a:gd name="T30" fmla="*/ 34 w 154"/>
              <a:gd name="T31" fmla="*/ 154 h 200"/>
              <a:gd name="T32" fmla="*/ 33 w 154"/>
              <a:gd name="T33" fmla="*/ 198 h 200"/>
              <a:gd name="T34" fmla="*/ 36 w 154"/>
              <a:gd name="T35" fmla="*/ 199 h 200"/>
              <a:gd name="T36" fmla="*/ 57 w 154"/>
              <a:gd name="T37" fmla="*/ 161 h 200"/>
              <a:gd name="T38" fmla="*/ 65 w 154"/>
              <a:gd name="T39" fmla="*/ 130 h 200"/>
              <a:gd name="T40" fmla="*/ 93 w 154"/>
              <a:gd name="T41" fmla="*/ 144 h 200"/>
              <a:gd name="T42" fmla="*/ 154 w 154"/>
              <a:gd name="T43" fmla="*/ 66 h 200"/>
              <a:gd name="T44" fmla="*/ 82 w 154"/>
              <a:gd name="T45" fmla="*/ 0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54" h="200">
                <a:moveTo>
                  <a:pt x="82" y="0"/>
                </a:moveTo>
                <a:cubicBezTo>
                  <a:pt x="28" y="0"/>
                  <a:pt x="0" y="39"/>
                  <a:pt x="0" y="71"/>
                </a:cubicBezTo>
                <a:cubicBezTo>
                  <a:pt x="0" y="91"/>
                  <a:pt x="8" y="109"/>
                  <a:pt x="24" y="115"/>
                </a:cubicBezTo>
                <a:cubicBezTo>
                  <a:pt x="26" y="116"/>
                  <a:pt x="29" y="115"/>
                  <a:pt x="29" y="112"/>
                </a:cubicBezTo>
                <a:cubicBezTo>
                  <a:pt x="30" y="110"/>
                  <a:pt x="31" y="105"/>
                  <a:pt x="32" y="103"/>
                </a:cubicBezTo>
                <a:cubicBezTo>
                  <a:pt x="32" y="100"/>
                  <a:pt x="32" y="99"/>
                  <a:pt x="30" y="97"/>
                </a:cubicBezTo>
                <a:cubicBezTo>
                  <a:pt x="25" y="91"/>
                  <a:pt x="23" y="84"/>
                  <a:pt x="23" y="74"/>
                </a:cubicBezTo>
                <a:cubicBezTo>
                  <a:pt x="23" y="45"/>
                  <a:pt x="44" y="20"/>
                  <a:pt x="79" y="20"/>
                </a:cubicBezTo>
                <a:cubicBezTo>
                  <a:pt x="110" y="20"/>
                  <a:pt x="126" y="38"/>
                  <a:pt x="126" y="63"/>
                </a:cubicBezTo>
                <a:cubicBezTo>
                  <a:pt x="126" y="96"/>
                  <a:pt x="112" y="124"/>
                  <a:pt x="90" y="124"/>
                </a:cubicBezTo>
                <a:cubicBezTo>
                  <a:pt x="78" y="124"/>
                  <a:pt x="69" y="114"/>
                  <a:pt x="72" y="102"/>
                </a:cubicBezTo>
                <a:cubicBezTo>
                  <a:pt x="76" y="88"/>
                  <a:pt x="82" y="72"/>
                  <a:pt x="82" y="62"/>
                </a:cubicBezTo>
                <a:cubicBezTo>
                  <a:pt x="82" y="52"/>
                  <a:pt x="77" y="44"/>
                  <a:pt x="67" y="44"/>
                </a:cubicBezTo>
                <a:cubicBezTo>
                  <a:pt x="55" y="44"/>
                  <a:pt x="45" y="57"/>
                  <a:pt x="45" y="74"/>
                </a:cubicBezTo>
                <a:cubicBezTo>
                  <a:pt x="45" y="85"/>
                  <a:pt x="48" y="92"/>
                  <a:pt x="48" y="92"/>
                </a:cubicBezTo>
                <a:cubicBezTo>
                  <a:pt x="48" y="92"/>
                  <a:pt x="36" y="145"/>
                  <a:pt x="34" y="154"/>
                </a:cubicBezTo>
                <a:cubicBezTo>
                  <a:pt x="29" y="173"/>
                  <a:pt x="33" y="196"/>
                  <a:pt x="33" y="198"/>
                </a:cubicBezTo>
                <a:cubicBezTo>
                  <a:pt x="33" y="199"/>
                  <a:pt x="35" y="200"/>
                  <a:pt x="36" y="199"/>
                </a:cubicBezTo>
                <a:cubicBezTo>
                  <a:pt x="37" y="197"/>
                  <a:pt x="52" y="179"/>
                  <a:pt x="57" y="161"/>
                </a:cubicBezTo>
                <a:cubicBezTo>
                  <a:pt x="58" y="156"/>
                  <a:pt x="65" y="130"/>
                  <a:pt x="65" y="130"/>
                </a:cubicBezTo>
                <a:cubicBezTo>
                  <a:pt x="69" y="137"/>
                  <a:pt x="80" y="144"/>
                  <a:pt x="93" y="144"/>
                </a:cubicBezTo>
                <a:cubicBezTo>
                  <a:pt x="129" y="144"/>
                  <a:pt x="154" y="110"/>
                  <a:pt x="154" y="66"/>
                </a:cubicBezTo>
                <a:cubicBezTo>
                  <a:pt x="154" y="32"/>
                  <a:pt x="126" y="0"/>
                  <a:pt x="82" y="0"/>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endParaRPr lang="id-ID"/>
          </a:p>
        </p:txBody>
      </p:sp>
      <p:sp>
        <p:nvSpPr>
          <p:cNvPr id="190" name="TextBox 189"/>
          <p:cNvSpPr txBox="1"/>
          <p:nvPr/>
        </p:nvSpPr>
        <p:spPr>
          <a:xfrm rot="18299877">
            <a:off x="1516249" y="2955476"/>
            <a:ext cx="716863" cy="307777"/>
          </a:xfrm>
          <a:prstGeom prst="rect">
            <a:avLst/>
          </a:prstGeom>
          <a:noFill/>
        </p:spPr>
        <p:txBody>
          <a:bodyPr wrap="none" rtlCol="0">
            <a:spAutoFit/>
          </a:bodyPr>
          <a:lstStyle/>
          <a:p>
            <a:r>
              <a:rPr lang="id-ID" sz="1400" b="1" dirty="0">
                <a:solidFill>
                  <a:schemeClr val="bg1"/>
                </a:solidFill>
                <a:latin typeface="Raleway" panose="020B0003030101060003" pitchFamily="34" charset="0"/>
              </a:rPr>
              <a:t>1,235k</a:t>
            </a:r>
          </a:p>
        </p:txBody>
      </p:sp>
      <p:sp>
        <p:nvSpPr>
          <p:cNvPr id="191" name="TextBox 190"/>
          <p:cNvSpPr txBox="1"/>
          <p:nvPr/>
        </p:nvSpPr>
        <p:spPr>
          <a:xfrm rot="18299877">
            <a:off x="2167941" y="2919436"/>
            <a:ext cx="728084" cy="307777"/>
          </a:xfrm>
          <a:prstGeom prst="rect">
            <a:avLst/>
          </a:prstGeom>
          <a:noFill/>
        </p:spPr>
        <p:txBody>
          <a:bodyPr wrap="none" rtlCol="0">
            <a:spAutoFit/>
          </a:bodyPr>
          <a:lstStyle/>
          <a:p>
            <a:r>
              <a:rPr lang="id-ID" sz="1400" b="1" dirty="0">
                <a:solidFill>
                  <a:schemeClr val="bg1"/>
                </a:solidFill>
                <a:latin typeface="Raleway" panose="020B0003030101060003" pitchFamily="34" charset="0"/>
              </a:rPr>
              <a:t>1,203k</a:t>
            </a:r>
          </a:p>
        </p:txBody>
      </p:sp>
      <p:sp>
        <p:nvSpPr>
          <p:cNvPr id="192" name="TextBox 191"/>
          <p:cNvSpPr txBox="1"/>
          <p:nvPr/>
        </p:nvSpPr>
        <p:spPr>
          <a:xfrm rot="3199171">
            <a:off x="3270078" y="2999622"/>
            <a:ext cx="590226" cy="307777"/>
          </a:xfrm>
          <a:prstGeom prst="rect">
            <a:avLst/>
          </a:prstGeom>
          <a:noFill/>
        </p:spPr>
        <p:txBody>
          <a:bodyPr wrap="none" rtlCol="0">
            <a:spAutoFit/>
          </a:bodyPr>
          <a:lstStyle/>
          <a:p>
            <a:r>
              <a:rPr lang="id-ID" sz="1400" b="1" dirty="0">
                <a:solidFill>
                  <a:schemeClr val="bg1"/>
                </a:solidFill>
                <a:latin typeface="Raleway" panose="020B0003030101060003" pitchFamily="34" charset="0"/>
              </a:rPr>
              <a:t>935k</a:t>
            </a:r>
          </a:p>
        </p:txBody>
      </p:sp>
      <p:sp>
        <p:nvSpPr>
          <p:cNvPr id="193" name="TextBox 192"/>
          <p:cNvSpPr txBox="1"/>
          <p:nvPr/>
        </p:nvSpPr>
        <p:spPr>
          <a:xfrm rot="3199171">
            <a:off x="3924880" y="2963582"/>
            <a:ext cx="595228" cy="307777"/>
          </a:xfrm>
          <a:prstGeom prst="rect">
            <a:avLst/>
          </a:prstGeom>
          <a:noFill/>
        </p:spPr>
        <p:txBody>
          <a:bodyPr wrap="none" rtlCol="0">
            <a:spAutoFit/>
          </a:bodyPr>
          <a:lstStyle/>
          <a:p>
            <a:r>
              <a:rPr lang="id-ID" sz="1400" b="1" dirty="0">
                <a:solidFill>
                  <a:schemeClr val="bg1"/>
                </a:solidFill>
                <a:latin typeface="Raleway" panose="020B0003030101060003" pitchFamily="34" charset="0"/>
              </a:rPr>
              <a:t>977k</a:t>
            </a:r>
          </a:p>
        </p:txBody>
      </p:sp>
      <p:sp>
        <p:nvSpPr>
          <p:cNvPr id="194" name="TextBox 193"/>
          <p:cNvSpPr txBox="1"/>
          <p:nvPr/>
        </p:nvSpPr>
        <p:spPr>
          <a:xfrm>
            <a:off x="2747899" y="3255124"/>
            <a:ext cx="584327" cy="307777"/>
          </a:xfrm>
          <a:prstGeom prst="rect">
            <a:avLst/>
          </a:prstGeom>
          <a:noFill/>
        </p:spPr>
        <p:txBody>
          <a:bodyPr wrap="none" rtlCol="0">
            <a:spAutoFit/>
          </a:bodyPr>
          <a:lstStyle/>
          <a:p>
            <a:r>
              <a:rPr lang="id-ID" sz="1400" b="1" dirty="0">
                <a:solidFill>
                  <a:schemeClr val="bg1"/>
                </a:solidFill>
                <a:latin typeface="Raleway" panose="020B0003030101060003" pitchFamily="34" charset="0"/>
              </a:rPr>
              <a:t>753k</a:t>
            </a:r>
          </a:p>
        </p:txBody>
      </p:sp>
    </p:spTree>
    <p:extLst>
      <p:ext uri="{BB962C8B-B14F-4D97-AF65-F5344CB8AC3E}">
        <p14:creationId xmlns:p14="http://schemas.microsoft.com/office/powerpoint/2010/main" val="1740795397"/>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05"/>
                                        </p:tgtEl>
                                        <p:attrNameLst>
                                          <p:attrName>style.visibility</p:attrName>
                                        </p:attrNameLst>
                                      </p:cBhvr>
                                      <p:to>
                                        <p:strVal val="visible"/>
                                      </p:to>
                                    </p:set>
                                    <p:anim calcmode="lin" valueType="num">
                                      <p:cBhvr additive="base">
                                        <p:cTn id="7" dur="500"/>
                                        <p:tgtEl>
                                          <p:spTgt spid="105"/>
                                        </p:tgtEl>
                                        <p:attrNameLst>
                                          <p:attrName>ppt_y</p:attrName>
                                        </p:attrNameLst>
                                      </p:cBhvr>
                                      <p:tavLst>
                                        <p:tav tm="0">
                                          <p:val>
                                            <p:strVal val="#ppt_y-#ppt_h*1.125000"/>
                                          </p:val>
                                        </p:tav>
                                        <p:tav tm="100000">
                                          <p:val>
                                            <p:strVal val="#ppt_y"/>
                                          </p:val>
                                        </p:tav>
                                      </p:tavLst>
                                    </p:anim>
                                    <p:animEffect transition="in" filter="wipe(down)">
                                      <p:cBhvr>
                                        <p:cTn id="8" dur="500"/>
                                        <p:tgtEl>
                                          <p:spTgt spid="105"/>
                                        </p:tgtEl>
                                      </p:cBhvr>
                                    </p:animEffect>
                                  </p:childTnLst>
                                </p:cTn>
                              </p:par>
                              <p:par>
                                <p:cTn id="9" presetID="16" presetClass="entr" presetSubtype="37" fill="hold" nodeType="withEffect">
                                  <p:stCondLst>
                                    <p:cond delay="0"/>
                                  </p:stCondLst>
                                  <p:childTnLst>
                                    <p:set>
                                      <p:cBhvr>
                                        <p:cTn id="10" dur="1" fill="hold">
                                          <p:stCondLst>
                                            <p:cond delay="0"/>
                                          </p:stCondLst>
                                        </p:cTn>
                                        <p:tgtEl>
                                          <p:spTgt spid="106"/>
                                        </p:tgtEl>
                                        <p:attrNameLst>
                                          <p:attrName>style.visibility</p:attrName>
                                        </p:attrNameLst>
                                      </p:cBhvr>
                                      <p:to>
                                        <p:strVal val="visible"/>
                                      </p:to>
                                    </p:set>
                                    <p:animEffect transition="in" filter="barn(outVertical)">
                                      <p:cBhvr>
                                        <p:cTn id="11" dur="500"/>
                                        <p:tgtEl>
                                          <p:spTgt spid="106"/>
                                        </p:tgtEl>
                                      </p:cBhvr>
                                    </p:animEffect>
                                  </p:childTnLst>
                                </p:cTn>
                              </p:par>
                            </p:childTnLst>
                          </p:cTn>
                        </p:par>
                        <p:par>
                          <p:cTn id="12" fill="hold">
                            <p:stCondLst>
                              <p:cond delay="500"/>
                            </p:stCondLst>
                            <p:childTnLst>
                              <p:par>
                                <p:cTn id="13" presetID="42" presetClass="entr" presetSubtype="0"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childTnLst>
                          </p:cTn>
                        </p:par>
                        <p:par>
                          <p:cTn id="18" fill="hold">
                            <p:stCondLst>
                              <p:cond delay="1500"/>
                            </p:stCondLst>
                            <p:childTnLst>
                              <p:par>
                                <p:cTn id="19" presetID="53" presetClass="entr" presetSubtype="16" fill="hold" grpId="0" nodeType="afterEffect">
                                  <p:stCondLst>
                                    <p:cond delay="0"/>
                                  </p:stCondLst>
                                  <p:childTnLst>
                                    <p:set>
                                      <p:cBhvr>
                                        <p:cTn id="20" dur="1" fill="hold">
                                          <p:stCondLst>
                                            <p:cond delay="0"/>
                                          </p:stCondLst>
                                        </p:cTn>
                                        <p:tgtEl>
                                          <p:spTgt spid="107"/>
                                        </p:tgtEl>
                                        <p:attrNameLst>
                                          <p:attrName>style.visibility</p:attrName>
                                        </p:attrNameLst>
                                      </p:cBhvr>
                                      <p:to>
                                        <p:strVal val="visible"/>
                                      </p:to>
                                    </p:set>
                                    <p:anim calcmode="lin" valueType="num">
                                      <p:cBhvr>
                                        <p:cTn id="21" dur="500" fill="hold"/>
                                        <p:tgtEl>
                                          <p:spTgt spid="107"/>
                                        </p:tgtEl>
                                        <p:attrNameLst>
                                          <p:attrName>ppt_w</p:attrName>
                                        </p:attrNameLst>
                                      </p:cBhvr>
                                      <p:tavLst>
                                        <p:tav tm="0">
                                          <p:val>
                                            <p:fltVal val="0"/>
                                          </p:val>
                                        </p:tav>
                                        <p:tav tm="100000">
                                          <p:val>
                                            <p:strVal val="#ppt_w"/>
                                          </p:val>
                                        </p:tav>
                                      </p:tavLst>
                                    </p:anim>
                                    <p:anim calcmode="lin" valueType="num">
                                      <p:cBhvr>
                                        <p:cTn id="22" dur="500" fill="hold"/>
                                        <p:tgtEl>
                                          <p:spTgt spid="107"/>
                                        </p:tgtEl>
                                        <p:attrNameLst>
                                          <p:attrName>ppt_h</p:attrName>
                                        </p:attrNameLst>
                                      </p:cBhvr>
                                      <p:tavLst>
                                        <p:tav tm="0">
                                          <p:val>
                                            <p:fltVal val="0"/>
                                          </p:val>
                                        </p:tav>
                                        <p:tav tm="100000">
                                          <p:val>
                                            <p:strVal val="#ppt_h"/>
                                          </p:val>
                                        </p:tav>
                                      </p:tavLst>
                                    </p:anim>
                                    <p:animEffect transition="in" filter="fade">
                                      <p:cBhvr>
                                        <p:cTn id="23" dur="500"/>
                                        <p:tgtEl>
                                          <p:spTgt spid="107"/>
                                        </p:tgtEl>
                                      </p:cBhvr>
                                    </p:animEffect>
                                  </p:childTnLst>
                                </p:cTn>
                              </p:par>
                              <p:par>
                                <p:cTn id="24" presetID="53" presetClass="entr" presetSubtype="16" fill="hold" grpId="0" nodeType="withEffect">
                                  <p:stCondLst>
                                    <p:cond delay="250"/>
                                  </p:stCondLst>
                                  <p:childTnLst>
                                    <p:set>
                                      <p:cBhvr>
                                        <p:cTn id="25" dur="1" fill="hold">
                                          <p:stCondLst>
                                            <p:cond delay="0"/>
                                          </p:stCondLst>
                                        </p:cTn>
                                        <p:tgtEl>
                                          <p:spTgt spid="111"/>
                                        </p:tgtEl>
                                        <p:attrNameLst>
                                          <p:attrName>style.visibility</p:attrName>
                                        </p:attrNameLst>
                                      </p:cBhvr>
                                      <p:to>
                                        <p:strVal val="visible"/>
                                      </p:to>
                                    </p:set>
                                    <p:anim calcmode="lin" valueType="num">
                                      <p:cBhvr>
                                        <p:cTn id="26" dur="500" fill="hold"/>
                                        <p:tgtEl>
                                          <p:spTgt spid="111"/>
                                        </p:tgtEl>
                                        <p:attrNameLst>
                                          <p:attrName>ppt_w</p:attrName>
                                        </p:attrNameLst>
                                      </p:cBhvr>
                                      <p:tavLst>
                                        <p:tav tm="0">
                                          <p:val>
                                            <p:fltVal val="0"/>
                                          </p:val>
                                        </p:tav>
                                        <p:tav tm="100000">
                                          <p:val>
                                            <p:strVal val="#ppt_w"/>
                                          </p:val>
                                        </p:tav>
                                      </p:tavLst>
                                    </p:anim>
                                    <p:anim calcmode="lin" valueType="num">
                                      <p:cBhvr>
                                        <p:cTn id="27" dur="500" fill="hold"/>
                                        <p:tgtEl>
                                          <p:spTgt spid="111"/>
                                        </p:tgtEl>
                                        <p:attrNameLst>
                                          <p:attrName>ppt_h</p:attrName>
                                        </p:attrNameLst>
                                      </p:cBhvr>
                                      <p:tavLst>
                                        <p:tav tm="0">
                                          <p:val>
                                            <p:fltVal val="0"/>
                                          </p:val>
                                        </p:tav>
                                        <p:tav tm="100000">
                                          <p:val>
                                            <p:strVal val="#ppt_h"/>
                                          </p:val>
                                        </p:tav>
                                      </p:tavLst>
                                    </p:anim>
                                    <p:animEffect transition="in" filter="fade">
                                      <p:cBhvr>
                                        <p:cTn id="28" dur="500"/>
                                        <p:tgtEl>
                                          <p:spTgt spid="111"/>
                                        </p:tgtEl>
                                      </p:cBhvr>
                                    </p:animEffect>
                                  </p:childTnLst>
                                </p:cTn>
                              </p:par>
                              <p:par>
                                <p:cTn id="29" presetID="53" presetClass="entr" presetSubtype="16" fill="hold" grpId="0" nodeType="withEffect">
                                  <p:stCondLst>
                                    <p:cond delay="500"/>
                                  </p:stCondLst>
                                  <p:childTnLst>
                                    <p:set>
                                      <p:cBhvr>
                                        <p:cTn id="30" dur="1" fill="hold">
                                          <p:stCondLst>
                                            <p:cond delay="0"/>
                                          </p:stCondLst>
                                        </p:cTn>
                                        <p:tgtEl>
                                          <p:spTgt spid="113"/>
                                        </p:tgtEl>
                                        <p:attrNameLst>
                                          <p:attrName>style.visibility</p:attrName>
                                        </p:attrNameLst>
                                      </p:cBhvr>
                                      <p:to>
                                        <p:strVal val="visible"/>
                                      </p:to>
                                    </p:set>
                                    <p:anim calcmode="lin" valueType="num">
                                      <p:cBhvr>
                                        <p:cTn id="31" dur="500" fill="hold"/>
                                        <p:tgtEl>
                                          <p:spTgt spid="113"/>
                                        </p:tgtEl>
                                        <p:attrNameLst>
                                          <p:attrName>ppt_w</p:attrName>
                                        </p:attrNameLst>
                                      </p:cBhvr>
                                      <p:tavLst>
                                        <p:tav tm="0">
                                          <p:val>
                                            <p:fltVal val="0"/>
                                          </p:val>
                                        </p:tav>
                                        <p:tav tm="100000">
                                          <p:val>
                                            <p:strVal val="#ppt_w"/>
                                          </p:val>
                                        </p:tav>
                                      </p:tavLst>
                                    </p:anim>
                                    <p:anim calcmode="lin" valueType="num">
                                      <p:cBhvr>
                                        <p:cTn id="32" dur="500" fill="hold"/>
                                        <p:tgtEl>
                                          <p:spTgt spid="113"/>
                                        </p:tgtEl>
                                        <p:attrNameLst>
                                          <p:attrName>ppt_h</p:attrName>
                                        </p:attrNameLst>
                                      </p:cBhvr>
                                      <p:tavLst>
                                        <p:tav tm="0">
                                          <p:val>
                                            <p:fltVal val="0"/>
                                          </p:val>
                                        </p:tav>
                                        <p:tav tm="100000">
                                          <p:val>
                                            <p:strVal val="#ppt_h"/>
                                          </p:val>
                                        </p:tav>
                                      </p:tavLst>
                                    </p:anim>
                                    <p:animEffect transition="in" filter="fade">
                                      <p:cBhvr>
                                        <p:cTn id="33" dur="500"/>
                                        <p:tgtEl>
                                          <p:spTgt spid="113"/>
                                        </p:tgtEl>
                                      </p:cBhvr>
                                    </p:animEffect>
                                  </p:childTnLst>
                                </p:cTn>
                              </p:par>
                            </p:childTnLst>
                          </p:cTn>
                        </p:par>
                        <p:par>
                          <p:cTn id="34" fill="hold">
                            <p:stCondLst>
                              <p:cond delay="2500"/>
                            </p:stCondLst>
                            <p:childTnLst>
                              <p:par>
                                <p:cTn id="35" presetID="22" presetClass="entr" presetSubtype="4" fill="hold" grpId="0" nodeType="afterEffect">
                                  <p:stCondLst>
                                    <p:cond delay="0"/>
                                  </p:stCondLst>
                                  <p:childTnLst>
                                    <p:set>
                                      <p:cBhvr>
                                        <p:cTn id="36" dur="1" fill="hold">
                                          <p:stCondLst>
                                            <p:cond delay="0"/>
                                          </p:stCondLst>
                                        </p:cTn>
                                        <p:tgtEl>
                                          <p:spTgt spid="190"/>
                                        </p:tgtEl>
                                        <p:attrNameLst>
                                          <p:attrName>style.visibility</p:attrName>
                                        </p:attrNameLst>
                                      </p:cBhvr>
                                      <p:to>
                                        <p:strVal val="visible"/>
                                      </p:to>
                                    </p:set>
                                    <p:animEffect transition="in" filter="wipe(down)">
                                      <p:cBhvr>
                                        <p:cTn id="37" dur="500"/>
                                        <p:tgtEl>
                                          <p:spTgt spid="190"/>
                                        </p:tgtEl>
                                      </p:cBhvr>
                                    </p:animEffect>
                                  </p:childTnLst>
                                </p:cTn>
                              </p:par>
                              <p:par>
                                <p:cTn id="38" presetID="22" presetClass="entr" presetSubtype="4" fill="hold" grpId="0" nodeType="withEffect">
                                  <p:stCondLst>
                                    <p:cond delay="0"/>
                                  </p:stCondLst>
                                  <p:childTnLst>
                                    <p:set>
                                      <p:cBhvr>
                                        <p:cTn id="39" dur="1" fill="hold">
                                          <p:stCondLst>
                                            <p:cond delay="0"/>
                                          </p:stCondLst>
                                        </p:cTn>
                                        <p:tgtEl>
                                          <p:spTgt spid="191"/>
                                        </p:tgtEl>
                                        <p:attrNameLst>
                                          <p:attrName>style.visibility</p:attrName>
                                        </p:attrNameLst>
                                      </p:cBhvr>
                                      <p:to>
                                        <p:strVal val="visible"/>
                                      </p:to>
                                    </p:set>
                                    <p:animEffect transition="in" filter="wipe(down)">
                                      <p:cBhvr>
                                        <p:cTn id="40" dur="500"/>
                                        <p:tgtEl>
                                          <p:spTgt spid="191"/>
                                        </p:tgtEl>
                                      </p:cBhvr>
                                    </p:animEffect>
                                  </p:childTnLst>
                                </p:cTn>
                              </p:par>
                              <p:par>
                                <p:cTn id="41" presetID="22" presetClass="entr" presetSubtype="4" fill="hold" grpId="0" nodeType="withEffect">
                                  <p:stCondLst>
                                    <p:cond delay="0"/>
                                  </p:stCondLst>
                                  <p:childTnLst>
                                    <p:set>
                                      <p:cBhvr>
                                        <p:cTn id="42" dur="1" fill="hold">
                                          <p:stCondLst>
                                            <p:cond delay="0"/>
                                          </p:stCondLst>
                                        </p:cTn>
                                        <p:tgtEl>
                                          <p:spTgt spid="192"/>
                                        </p:tgtEl>
                                        <p:attrNameLst>
                                          <p:attrName>style.visibility</p:attrName>
                                        </p:attrNameLst>
                                      </p:cBhvr>
                                      <p:to>
                                        <p:strVal val="visible"/>
                                      </p:to>
                                    </p:set>
                                    <p:animEffect transition="in" filter="wipe(down)">
                                      <p:cBhvr>
                                        <p:cTn id="43" dur="500"/>
                                        <p:tgtEl>
                                          <p:spTgt spid="192"/>
                                        </p:tgtEl>
                                      </p:cBhvr>
                                    </p:animEffect>
                                  </p:childTnLst>
                                </p:cTn>
                              </p:par>
                              <p:par>
                                <p:cTn id="44" presetID="22" presetClass="entr" presetSubtype="4" fill="hold" grpId="0" nodeType="withEffect">
                                  <p:stCondLst>
                                    <p:cond delay="0"/>
                                  </p:stCondLst>
                                  <p:childTnLst>
                                    <p:set>
                                      <p:cBhvr>
                                        <p:cTn id="45" dur="1" fill="hold">
                                          <p:stCondLst>
                                            <p:cond delay="0"/>
                                          </p:stCondLst>
                                        </p:cTn>
                                        <p:tgtEl>
                                          <p:spTgt spid="193"/>
                                        </p:tgtEl>
                                        <p:attrNameLst>
                                          <p:attrName>style.visibility</p:attrName>
                                        </p:attrNameLst>
                                      </p:cBhvr>
                                      <p:to>
                                        <p:strVal val="visible"/>
                                      </p:to>
                                    </p:set>
                                    <p:animEffect transition="in" filter="wipe(down)">
                                      <p:cBhvr>
                                        <p:cTn id="46" dur="500"/>
                                        <p:tgtEl>
                                          <p:spTgt spid="193"/>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194"/>
                                        </p:tgtEl>
                                        <p:attrNameLst>
                                          <p:attrName>style.visibility</p:attrName>
                                        </p:attrNameLst>
                                      </p:cBhvr>
                                      <p:to>
                                        <p:strVal val="visible"/>
                                      </p:to>
                                    </p:set>
                                    <p:animEffect transition="in" filter="fade">
                                      <p:cBhvr>
                                        <p:cTn id="49" dur="500"/>
                                        <p:tgtEl>
                                          <p:spTgt spid="194"/>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19"/>
                                        </p:tgtEl>
                                        <p:attrNameLst>
                                          <p:attrName>style.visibility</p:attrName>
                                        </p:attrNameLst>
                                      </p:cBhvr>
                                      <p:to>
                                        <p:strVal val="visible"/>
                                      </p:to>
                                    </p:set>
                                    <p:anim calcmode="lin" valueType="num">
                                      <p:cBhvr>
                                        <p:cTn id="52" dur="500" fill="hold"/>
                                        <p:tgtEl>
                                          <p:spTgt spid="119"/>
                                        </p:tgtEl>
                                        <p:attrNameLst>
                                          <p:attrName>ppt_w</p:attrName>
                                        </p:attrNameLst>
                                      </p:cBhvr>
                                      <p:tavLst>
                                        <p:tav tm="0">
                                          <p:val>
                                            <p:fltVal val="0"/>
                                          </p:val>
                                        </p:tav>
                                        <p:tav tm="100000">
                                          <p:val>
                                            <p:strVal val="#ppt_w"/>
                                          </p:val>
                                        </p:tav>
                                      </p:tavLst>
                                    </p:anim>
                                    <p:anim calcmode="lin" valueType="num">
                                      <p:cBhvr>
                                        <p:cTn id="53" dur="500" fill="hold"/>
                                        <p:tgtEl>
                                          <p:spTgt spid="119"/>
                                        </p:tgtEl>
                                        <p:attrNameLst>
                                          <p:attrName>ppt_h</p:attrName>
                                        </p:attrNameLst>
                                      </p:cBhvr>
                                      <p:tavLst>
                                        <p:tav tm="0">
                                          <p:val>
                                            <p:fltVal val="0"/>
                                          </p:val>
                                        </p:tav>
                                        <p:tav tm="100000">
                                          <p:val>
                                            <p:strVal val="#ppt_h"/>
                                          </p:val>
                                        </p:tav>
                                      </p:tavLst>
                                    </p:anim>
                                    <p:animEffect transition="in" filter="fade">
                                      <p:cBhvr>
                                        <p:cTn id="54" dur="500"/>
                                        <p:tgtEl>
                                          <p:spTgt spid="119"/>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20"/>
                                        </p:tgtEl>
                                        <p:attrNameLst>
                                          <p:attrName>style.visibility</p:attrName>
                                        </p:attrNameLst>
                                      </p:cBhvr>
                                      <p:to>
                                        <p:strVal val="visible"/>
                                      </p:to>
                                    </p:set>
                                    <p:anim calcmode="lin" valueType="num">
                                      <p:cBhvr>
                                        <p:cTn id="57" dur="500" fill="hold"/>
                                        <p:tgtEl>
                                          <p:spTgt spid="120"/>
                                        </p:tgtEl>
                                        <p:attrNameLst>
                                          <p:attrName>ppt_w</p:attrName>
                                        </p:attrNameLst>
                                      </p:cBhvr>
                                      <p:tavLst>
                                        <p:tav tm="0">
                                          <p:val>
                                            <p:fltVal val="0"/>
                                          </p:val>
                                        </p:tav>
                                        <p:tav tm="100000">
                                          <p:val>
                                            <p:strVal val="#ppt_w"/>
                                          </p:val>
                                        </p:tav>
                                      </p:tavLst>
                                    </p:anim>
                                    <p:anim calcmode="lin" valueType="num">
                                      <p:cBhvr>
                                        <p:cTn id="58" dur="500" fill="hold"/>
                                        <p:tgtEl>
                                          <p:spTgt spid="120"/>
                                        </p:tgtEl>
                                        <p:attrNameLst>
                                          <p:attrName>ppt_h</p:attrName>
                                        </p:attrNameLst>
                                      </p:cBhvr>
                                      <p:tavLst>
                                        <p:tav tm="0">
                                          <p:val>
                                            <p:fltVal val="0"/>
                                          </p:val>
                                        </p:tav>
                                        <p:tav tm="100000">
                                          <p:val>
                                            <p:strVal val="#ppt_h"/>
                                          </p:val>
                                        </p:tav>
                                      </p:tavLst>
                                    </p:anim>
                                    <p:animEffect transition="in" filter="fade">
                                      <p:cBhvr>
                                        <p:cTn id="59" dur="500"/>
                                        <p:tgtEl>
                                          <p:spTgt spid="120"/>
                                        </p:tgtEl>
                                      </p:cBhvr>
                                    </p:animEffect>
                                  </p:childTnLst>
                                </p:cTn>
                              </p:par>
                              <p:par>
                                <p:cTn id="60" presetID="53" presetClass="entr" presetSubtype="16" fill="hold" grpId="0" nodeType="withEffect">
                                  <p:stCondLst>
                                    <p:cond delay="0"/>
                                  </p:stCondLst>
                                  <p:childTnLst>
                                    <p:set>
                                      <p:cBhvr>
                                        <p:cTn id="61" dur="1" fill="hold">
                                          <p:stCondLst>
                                            <p:cond delay="0"/>
                                          </p:stCondLst>
                                        </p:cTn>
                                        <p:tgtEl>
                                          <p:spTgt spid="121"/>
                                        </p:tgtEl>
                                        <p:attrNameLst>
                                          <p:attrName>style.visibility</p:attrName>
                                        </p:attrNameLst>
                                      </p:cBhvr>
                                      <p:to>
                                        <p:strVal val="visible"/>
                                      </p:to>
                                    </p:set>
                                    <p:anim calcmode="lin" valueType="num">
                                      <p:cBhvr>
                                        <p:cTn id="62" dur="500" fill="hold"/>
                                        <p:tgtEl>
                                          <p:spTgt spid="121"/>
                                        </p:tgtEl>
                                        <p:attrNameLst>
                                          <p:attrName>ppt_w</p:attrName>
                                        </p:attrNameLst>
                                      </p:cBhvr>
                                      <p:tavLst>
                                        <p:tav tm="0">
                                          <p:val>
                                            <p:fltVal val="0"/>
                                          </p:val>
                                        </p:tav>
                                        <p:tav tm="100000">
                                          <p:val>
                                            <p:strVal val="#ppt_w"/>
                                          </p:val>
                                        </p:tav>
                                      </p:tavLst>
                                    </p:anim>
                                    <p:anim calcmode="lin" valueType="num">
                                      <p:cBhvr>
                                        <p:cTn id="63" dur="500" fill="hold"/>
                                        <p:tgtEl>
                                          <p:spTgt spid="121"/>
                                        </p:tgtEl>
                                        <p:attrNameLst>
                                          <p:attrName>ppt_h</p:attrName>
                                        </p:attrNameLst>
                                      </p:cBhvr>
                                      <p:tavLst>
                                        <p:tav tm="0">
                                          <p:val>
                                            <p:fltVal val="0"/>
                                          </p:val>
                                        </p:tav>
                                        <p:tav tm="100000">
                                          <p:val>
                                            <p:strVal val="#ppt_h"/>
                                          </p:val>
                                        </p:tav>
                                      </p:tavLst>
                                    </p:anim>
                                    <p:animEffect transition="in" filter="fade">
                                      <p:cBhvr>
                                        <p:cTn id="64" dur="500"/>
                                        <p:tgtEl>
                                          <p:spTgt spid="121"/>
                                        </p:tgtEl>
                                      </p:cBhvr>
                                    </p:animEffect>
                                  </p:childTnLst>
                                </p:cTn>
                              </p:par>
                            </p:childTnLst>
                          </p:cTn>
                        </p:par>
                        <p:par>
                          <p:cTn id="65" fill="hold">
                            <p:stCondLst>
                              <p:cond delay="3000"/>
                            </p:stCondLst>
                            <p:childTnLst>
                              <p:par>
                                <p:cTn id="66" presetID="10" presetClass="entr" presetSubtype="0" fill="hold" grpId="0" nodeType="afterEffect">
                                  <p:stCondLst>
                                    <p:cond delay="0"/>
                                  </p:stCondLst>
                                  <p:childTnLst>
                                    <p:set>
                                      <p:cBhvr>
                                        <p:cTn id="67" dur="1" fill="hold">
                                          <p:stCondLst>
                                            <p:cond delay="0"/>
                                          </p:stCondLst>
                                        </p:cTn>
                                        <p:tgtEl>
                                          <p:spTgt spid="115"/>
                                        </p:tgtEl>
                                        <p:attrNameLst>
                                          <p:attrName>style.visibility</p:attrName>
                                        </p:attrNameLst>
                                      </p:cBhvr>
                                      <p:to>
                                        <p:strVal val="visible"/>
                                      </p:to>
                                    </p:set>
                                    <p:animEffect transition="in" filter="fade">
                                      <p:cBhvr>
                                        <p:cTn id="68" dur="500"/>
                                        <p:tgtEl>
                                          <p:spTgt spid="115"/>
                                        </p:tgtEl>
                                      </p:cBhvr>
                                    </p:animEffect>
                                  </p:childTnLst>
                                </p:cTn>
                              </p:par>
                            </p:childTnLst>
                          </p:cTn>
                        </p:par>
                        <p:par>
                          <p:cTn id="69" fill="hold">
                            <p:stCondLst>
                              <p:cond delay="3500"/>
                            </p:stCondLst>
                            <p:childTnLst>
                              <p:par>
                                <p:cTn id="70" presetID="10" presetClass="entr" presetSubtype="0" fill="hold" grpId="0" nodeType="afterEffect">
                                  <p:stCondLst>
                                    <p:cond delay="0"/>
                                  </p:stCondLst>
                                  <p:childTnLst>
                                    <p:set>
                                      <p:cBhvr>
                                        <p:cTn id="71" dur="1" fill="hold">
                                          <p:stCondLst>
                                            <p:cond delay="0"/>
                                          </p:stCondLst>
                                        </p:cTn>
                                        <p:tgtEl>
                                          <p:spTgt spid="117"/>
                                        </p:tgtEl>
                                        <p:attrNameLst>
                                          <p:attrName>style.visibility</p:attrName>
                                        </p:attrNameLst>
                                      </p:cBhvr>
                                      <p:to>
                                        <p:strVal val="visible"/>
                                      </p:to>
                                    </p:set>
                                    <p:animEffect transition="in" filter="fade">
                                      <p:cBhvr>
                                        <p:cTn id="72" dur="500"/>
                                        <p:tgtEl>
                                          <p:spTgt spid="117"/>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116"/>
                                        </p:tgtEl>
                                        <p:attrNameLst>
                                          <p:attrName>style.visibility</p:attrName>
                                        </p:attrNameLst>
                                      </p:cBhvr>
                                      <p:to>
                                        <p:strVal val="visible"/>
                                      </p:to>
                                    </p:set>
                                    <p:animEffect transition="in" filter="fade">
                                      <p:cBhvr>
                                        <p:cTn id="75" dur="500"/>
                                        <p:tgtEl>
                                          <p:spTgt spid="116"/>
                                        </p:tgtEl>
                                      </p:cBhvr>
                                    </p:animEffect>
                                  </p:childTnLst>
                                </p:cTn>
                              </p:par>
                            </p:childTnLst>
                          </p:cTn>
                        </p:par>
                        <p:par>
                          <p:cTn id="76" fill="hold">
                            <p:stCondLst>
                              <p:cond delay="4000"/>
                            </p:stCondLst>
                            <p:childTnLst>
                              <p:par>
                                <p:cTn id="77" presetID="10" presetClass="entr" presetSubtype="0" fill="hold" grpId="0" nodeType="afterEffect">
                                  <p:stCondLst>
                                    <p:cond delay="0"/>
                                  </p:stCondLst>
                                  <p:childTnLst>
                                    <p:set>
                                      <p:cBhvr>
                                        <p:cTn id="78" dur="1" fill="hold">
                                          <p:stCondLst>
                                            <p:cond delay="0"/>
                                          </p:stCondLst>
                                        </p:cTn>
                                        <p:tgtEl>
                                          <p:spTgt spid="114"/>
                                        </p:tgtEl>
                                        <p:attrNameLst>
                                          <p:attrName>style.visibility</p:attrName>
                                        </p:attrNameLst>
                                      </p:cBhvr>
                                      <p:to>
                                        <p:strVal val="visible"/>
                                      </p:to>
                                    </p:set>
                                    <p:animEffect transition="in" filter="fade">
                                      <p:cBhvr>
                                        <p:cTn id="79" dur="500"/>
                                        <p:tgtEl>
                                          <p:spTgt spid="1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 grpId="0"/>
      <p:bldP spid="114" grpId="0"/>
      <p:bldP spid="115" grpId="0"/>
      <p:bldP spid="116" grpId="0"/>
      <p:bldP spid="117" grpId="0"/>
      <p:bldP spid="107" grpId="0" animBg="1"/>
      <p:bldP spid="111" grpId="0" animBg="1"/>
      <p:bldP spid="113" grpId="0" animBg="1"/>
      <p:bldP spid="119" grpId="0" animBg="1"/>
      <p:bldP spid="120" grpId="0" animBg="1"/>
      <p:bldP spid="121" grpId="0" animBg="1"/>
      <p:bldP spid="190" grpId="0"/>
      <p:bldP spid="191" grpId="0"/>
      <p:bldP spid="192" grpId="0"/>
      <p:bldP spid="193" grpId="0"/>
      <p:bldP spid="19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41</a:t>
            </a:fld>
            <a:endParaRPr lang="id-ID" dirty="0"/>
          </a:p>
        </p:txBody>
      </p:sp>
      <p:sp>
        <p:nvSpPr>
          <p:cNvPr id="3" name="TextBox 2"/>
          <p:cNvSpPr txBox="1"/>
          <p:nvPr/>
        </p:nvSpPr>
        <p:spPr>
          <a:xfrm>
            <a:off x="5241738" y="600349"/>
            <a:ext cx="1700530" cy="523220"/>
          </a:xfrm>
          <a:prstGeom prst="rect">
            <a:avLst/>
          </a:prstGeom>
          <a:noFill/>
        </p:spPr>
        <p:txBody>
          <a:bodyPr wrap="none" rtlCol="0">
            <a:spAutoFit/>
          </a:bodyPr>
          <a:lstStyle/>
          <a:p>
            <a:pPr algn="ctr"/>
            <a:r>
              <a:rPr lang="id-ID" sz="2800" dirty="0">
                <a:latin typeface="+mj-lt"/>
              </a:rPr>
              <a:t>Asia Map</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5" name="TextBox 4"/>
          <p:cNvSpPr txBox="1"/>
          <p:nvPr/>
        </p:nvSpPr>
        <p:spPr>
          <a:xfrm>
            <a:off x="6154922" y="2537132"/>
            <a:ext cx="1406658" cy="276999"/>
          </a:xfrm>
          <a:prstGeom prst="rect">
            <a:avLst/>
          </a:prstGeom>
          <a:noFill/>
        </p:spPr>
        <p:txBody>
          <a:bodyPr wrap="square" rtlCol="0">
            <a:spAutoFit/>
          </a:bodyPr>
          <a:lstStyle/>
          <a:p>
            <a:r>
              <a:rPr lang="id-ID" sz="1200" dirty="0">
                <a:solidFill>
                  <a:schemeClr val="tx2"/>
                </a:solidFill>
                <a:latin typeface="+mj-lt"/>
              </a:rPr>
              <a:t>Twitter</a:t>
            </a:r>
            <a:endParaRPr lang="en-US" sz="1200" dirty="0">
              <a:solidFill>
                <a:schemeClr val="tx2"/>
              </a:solidFill>
              <a:latin typeface="+mj-lt"/>
            </a:endParaRPr>
          </a:p>
        </p:txBody>
      </p:sp>
      <p:grpSp>
        <p:nvGrpSpPr>
          <p:cNvPr id="6" name="Group 5"/>
          <p:cNvGrpSpPr/>
          <p:nvPr/>
        </p:nvGrpSpPr>
        <p:grpSpPr>
          <a:xfrm>
            <a:off x="7335606" y="2600410"/>
            <a:ext cx="2352034" cy="150443"/>
            <a:chOff x="2641711" y="5901518"/>
            <a:chExt cx="953241" cy="144019"/>
          </a:xfrm>
          <a:solidFill>
            <a:schemeClr val="accent1"/>
          </a:solidFill>
        </p:grpSpPr>
        <p:sp>
          <p:nvSpPr>
            <p:cNvPr id="7" name="Parallelogram 6"/>
            <p:cNvSpPr/>
            <p:nvPr/>
          </p:nvSpPr>
          <p:spPr>
            <a:xfrm>
              <a:off x="3403411" y="5901519"/>
              <a:ext cx="191541" cy="144015"/>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8" name="Parallelogram 7"/>
            <p:cNvSpPr/>
            <p:nvPr/>
          </p:nvSpPr>
          <p:spPr>
            <a:xfrm>
              <a:off x="3212986" y="5901519"/>
              <a:ext cx="191541" cy="144015"/>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9" name="Parallelogram 8"/>
            <p:cNvSpPr/>
            <p:nvPr/>
          </p:nvSpPr>
          <p:spPr>
            <a:xfrm>
              <a:off x="3022561" y="5901519"/>
              <a:ext cx="191541" cy="144015"/>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0" name="Parallelogram 9"/>
            <p:cNvSpPr/>
            <p:nvPr/>
          </p:nvSpPr>
          <p:spPr>
            <a:xfrm>
              <a:off x="2832136" y="5901520"/>
              <a:ext cx="191541" cy="144017"/>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1" name="Parallelogram 10"/>
            <p:cNvSpPr/>
            <p:nvPr/>
          </p:nvSpPr>
          <p:spPr>
            <a:xfrm>
              <a:off x="2641711" y="5901518"/>
              <a:ext cx="191541" cy="144016"/>
            </a:xfrm>
            <a:prstGeom prst="parallelogram">
              <a:avLst/>
            </a:prstGeom>
            <a:grpFill/>
            <a:ln w="635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2" name="TextBox 11"/>
          <p:cNvSpPr txBox="1"/>
          <p:nvPr/>
        </p:nvSpPr>
        <p:spPr>
          <a:xfrm>
            <a:off x="6154922" y="2933216"/>
            <a:ext cx="1406658" cy="276999"/>
          </a:xfrm>
          <a:prstGeom prst="rect">
            <a:avLst/>
          </a:prstGeom>
          <a:noFill/>
        </p:spPr>
        <p:txBody>
          <a:bodyPr wrap="square" rtlCol="0">
            <a:spAutoFit/>
          </a:bodyPr>
          <a:lstStyle/>
          <a:p>
            <a:r>
              <a:rPr lang="id-ID" sz="1200" dirty="0">
                <a:solidFill>
                  <a:schemeClr val="tx2"/>
                </a:solidFill>
                <a:latin typeface="+mj-lt"/>
              </a:rPr>
              <a:t>Facebook</a:t>
            </a:r>
            <a:endParaRPr lang="en-US" sz="1200" dirty="0">
              <a:solidFill>
                <a:schemeClr val="tx2"/>
              </a:solidFill>
              <a:latin typeface="+mj-lt"/>
            </a:endParaRPr>
          </a:p>
        </p:txBody>
      </p:sp>
      <p:grpSp>
        <p:nvGrpSpPr>
          <p:cNvPr id="13" name="Group 12"/>
          <p:cNvGrpSpPr/>
          <p:nvPr/>
        </p:nvGrpSpPr>
        <p:grpSpPr>
          <a:xfrm>
            <a:off x="7335606" y="2996494"/>
            <a:ext cx="2352034" cy="150443"/>
            <a:chOff x="9557004" y="3205408"/>
            <a:chExt cx="2352034" cy="150443"/>
          </a:xfrm>
        </p:grpSpPr>
        <p:sp>
          <p:nvSpPr>
            <p:cNvPr id="14" name="Parallelogram 13"/>
            <p:cNvSpPr/>
            <p:nvPr/>
          </p:nvSpPr>
          <p:spPr>
            <a:xfrm>
              <a:off x="11436428" y="3205409"/>
              <a:ext cx="472610" cy="150439"/>
            </a:xfrm>
            <a:prstGeom prst="parallelogram">
              <a:avLst/>
            </a:prstGeom>
            <a:no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5" name="Parallelogram 14"/>
            <p:cNvSpPr/>
            <p:nvPr/>
          </p:nvSpPr>
          <p:spPr>
            <a:xfrm>
              <a:off x="10966572" y="3205409"/>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6" name="Parallelogram 15"/>
            <p:cNvSpPr/>
            <p:nvPr/>
          </p:nvSpPr>
          <p:spPr>
            <a:xfrm>
              <a:off x="10496716" y="3205409"/>
              <a:ext cx="472610" cy="150439"/>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7" name="Parallelogram 16"/>
            <p:cNvSpPr/>
            <p:nvPr/>
          </p:nvSpPr>
          <p:spPr>
            <a:xfrm>
              <a:off x="10026860" y="3205410"/>
              <a:ext cx="472610" cy="150441"/>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18" name="Parallelogram 17"/>
            <p:cNvSpPr/>
            <p:nvPr/>
          </p:nvSpPr>
          <p:spPr>
            <a:xfrm>
              <a:off x="9557004" y="3205408"/>
              <a:ext cx="472610" cy="150440"/>
            </a:xfrm>
            <a:prstGeom prst="parallelogram">
              <a:avLst/>
            </a:prstGeom>
            <a:solidFill>
              <a:schemeClr val="accent2"/>
            </a:solidFill>
            <a:ln w="63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19" name="TextBox 18"/>
          <p:cNvSpPr txBox="1"/>
          <p:nvPr/>
        </p:nvSpPr>
        <p:spPr>
          <a:xfrm>
            <a:off x="6154922" y="3352783"/>
            <a:ext cx="1406658" cy="276999"/>
          </a:xfrm>
          <a:prstGeom prst="rect">
            <a:avLst/>
          </a:prstGeom>
          <a:noFill/>
        </p:spPr>
        <p:txBody>
          <a:bodyPr wrap="square" rtlCol="0">
            <a:spAutoFit/>
          </a:bodyPr>
          <a:lstStyle/>
          <a:p>
            <a:r>
              <a:rPr lang="id-ID" sz="1200" dirty="0">
                <a:solidFill>
                  <a:schemeClr val="tx2"/>
                </a:solidFill>
                <a:latin typeface="+mj-lt"/>
              </a:rPr>
              <a:t>Pinterest</a:t>
            </a:r>
            <a:endParaRPr lang="en-US" sz="1200" dirty="0">
              <a:solidFill>
                <a:schemeClr val="tx2"/>
              </a:solidFill>
              <a:latin typeface="+mj-lt"/>
            </a:endParaRPr>
          </a:p>
        </p:txBody>
      </p:sp>
      <p:grpSp>
        <p:nvGrpSpPr>
          <p:cNvPr id="20" name="Group 19"/>
          <p:cNvGrpSpPr/>
          <p:nvPr/>
        </p:nvGrpSpPr>
        <p:grpSpPr>
          <a:xfrm>
            <a:off x="7335606" y="3416061"/>
            <a:ext cx="2352034" cy="150443"/>
            <a:chOff x="9557004" y="3624975"/>
            <a:chExt cx="2352034" cy="150443"/>
          </a:xfrm>
        </p:grpSpPr>
        <p:sp>
          <p:nvSpPr>
            <p:cNvPr id="21" name="Parallelogram 20"/>
            <p:cNvSpPr/>
            <p:nvPr/>
          </p:nvSpPr>
          <p:spPr>
            <a:xfrm>
              <a:off x="11436428" y="3624976"/>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2" name="Parallelogram 21"/>
            <p:cNvSpPr/>
            <p:nvPr/>
          </p:nvSpPr>
          <p:spPr>
            <a:xfrm>
              <a:off x="10966572" y="3624976"/>
              <a:ext cx="472610" cy="150439"/>
            </a:xfrm>
            <a:prstGeom prst="parallelogram">
              <a:avLst/>
            </a:prstGeom>
            <a:no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3" name="Parallelogram 22"/>
            <p:cNvSpPr/>
            <p:nvPr/>
          </p:nvSpPr>
          <p:spPr>
            <a:xfrm>
              <a:off x="10496716" y="3624976"/>
              <a:ext cx="472610" cy="150439"/>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4" name="Parallelogram 23"/>
            <p:cNvSpPr/>
            <p:nvPr/>
          </p:nvSpPr>
          <p:spPr>
            <a:xfrm>
              <a:off x="10026860" y="3624977"/>
              <a:ext cx="472610" cy="150441"/>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5" name="Parallelogram 24"/>
            <p:cNvSpPr/>
            <p:nvPr/>
          </p:nvSpPr>
          <p:spPr>
            <a:xfrm>
              <a:off x="9557004" y="3624975"/>
              <a:ext cx="472610" cy="150440"/>
            </a:xfrm>
            <a:prstGeom prst="parallelogram">
              <a:avLst/>
            </a:prstGeom>
            <a:solidFill>
              <a:schemeClr val="accent3"/>
            </a:solidFill>
            <a:ln w="63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26" name="TextBox 25"/>
          <p:cNvSpPr txBox="1"/>
          <p:nvPr/>
        </p:nvSpPr>
        <p:spPr>
          <a:xfrm>
            <a:off x="6154922" y="3758392"/>
            <a:ext cx="1406658" cy="276999"/>
          </a:xfrm>
          <a:prstGeom prst="rect">
            <a:avLst/>
          </a:prstGeom>
          <a:noFill/>
        </p:spPr>
        <p:txBody>
          <a:bodyPr wrap="square" rtlCol="0">
            <a:spAutoFit/>
          </a:bodyPr>
          <a:lstStyle/>
          <a:p>
            <a:r>
              <a:rPr lang="id-ID" sz="1200" dirty="0">
                <a:solidFill>
                  <a:schemeClr val="tx2"/>
                </a:solidFill>
                <a:latin typeface="+mj-lt"/>
              </a:rPr>
              <a:t>Youtube</a:t>
            </a:r>
            <a:endParaRPr lang="en-US" sz="1200" dirty="0">
              <a:solidFill>
                <a:schemeClr val="tx2"/>
              </a:solidFill>
              <a:latin typeface="+mj-lt"/>
            </a:endParaRPr>
          </a:p>
        </p:txBody>
      </p:sp>
      <p:grpSp>
        <p:nvGrpSpPr>
          <p:cNvPr id="27" name="Group 26"/>
          <p:cNvGrpSpPr/>
          <p:nvPr/>
        </p:nvGrpSpPr>
        <p:grpSpPr>
          <a:xfrm>
            <a:off x="7335606" y="3821670"/>
            <a:ext cx="2352034" cy="150443"/>
            <a:chOff x="9557004" y="4030584"/>
            <a:chExt cx="2352034" cy="150443"/>
          </a:xfrm>
        </p:grpSpPr>
        <p:sp>
          <p:nvSpPr>
            <p:cNvPr id="28" name="Parallelogram 27"/>
            <p:cNvSpPr/>
            <p:nvPr/>
          </p:nvSpPr>
          <p:spPr>
            <a:xfrm>
              <a:off x="11436428" y="4030585"/>
              <a:ext cx="472610" cy="150439"/>
            </a:xfrm>
            <a:prstGeom prst="parallelogram">
              <a:avLst/>
            </a:prstGeom>
            <a:no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29" name="Parallelogram 28"/>
            <p:cNvSpPr/>
            <p:nvPr/>
          </p:nvSpPr>
          <p:spPr>
            <a:xfrm>
              <a:off x="10966572" y="4030585"/>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0" name="Parallelogram 29"/>
            <p:cNvSpPr/>
            <p:nvPr/>
          </p:nvSpPr>
          <p:spPr>
            <a:xfrm>
              <a:off x="10496716" y="4030585"/>
              <a:ext cx="472610" cy="150439"/>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1" name="Parallelogram 30"/>
            <p:cNvSpPr/>
            <p:nvPr/>
          </p:nvSpPr>
          <p:spPr>
            <a:xfrm>
              <a:off x="10026860" y="4030586"/>
              <a:ext cx="472610" cy="150441"/>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2" name="Parallelogram 31"/>
            <p:cNvSpPr/>
            <p:nvPr/>
          </p:nvSpPr>
          <p:spPr>
            <a:xfrm>
              <a:off x="9557004" y="4030584"/>
              <a:ext cx="472610" cy="150440"/>
            </a:xfrm>
            <a:prstGeom prst="parallelogram">
              <a:avLst/>
            </a:prstGeom>
            <a:solidFill>
              <a:schemeClr val="accent4"/>
            </a:solidFill>
            <a:ln w="63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33" name="TextBox 32"/>
          <p:cNvSpPr txBox="1"/>
          <p:nvPr/>
        </p:nvSpPr>
        <p:spPr>
          <a:xfrm>
            <a:off x="6154922" y="4177954"/>
            <a:ext cx="1406658" cy="276999"/>
          </a:xfrm>
          <a:prstGeom prst="rect">
            <a:avLst/>
          </a:prstGeom>
          <a:noFill/>
        </p:spPr>
        <p:txBody>
          <a:bodyPr wrap="square" rtlCol="0">
            <a:spAutoFit/>
          </a:bodyPr>
          <a:lstStyle/>
          <a:p>
            <a:r>
              <a:rPr lang="id-ID" sz="1200" dirty="0">
                <a:solidFill>
                  <a:schemeClr val="tx2"/>
                </a:solidFill>
                <a:latin typeface="+mj-lt"/>
              </a:rPr>
              <a:t>Vimeo</a:t>
            </a:r>
            <a:endParaRPr lang="en-US" sz="1200" dirty="0">
              <a:solidFill>
                <a:schemeClr val="tx2"/>
              </a:solidFill>
              <a:latin typeface="+mj-lt"/>
            </a:endParaRPr>
          </a:p>
        </p:txBody>
      </p:sp>
      <p:grpSp>
        <p:nvGrpSpPr>
          <p:cNvPr id="34" name="Group 33"/>
          <p:cNvGrpSpPr/>
          <p:nvPr/>
        </p:nvGrpSpPr>
        <p:grpSpPr>
          <a:xfrm>
            <a:off x="7335606" y="4241232"/>
            <a:ext cx="2352034" cy="150443"/>
            <a:chOff x="9557004" y="4450146"/>
            <a:chExt cx="2352034" cy="150443"/>
          </a:xfrm>
        </p:grpSpPr>
        <p:sp>
          <p:nvSpPr>
            <p:cNvPr id="35" name="Parallelogram 34"/>
            <p:cNvSpPr/>
            <p:nvPr/>
          </p:nvSpPr>
          <p:spPr>
            <a:xfrm>
              <a:off x="11436428" y="4450147"/>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6" name="Parallelogram 35"/>
            <p:cNvSpPr/>
            <p:nvPr/>
          </p:nvSpPr>
          <p:spPr>
            <a:xfrm>
              <a:off x="10966572" y="4450147"/>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7" name="Parallelogram 36"/>
            <p:cNvSpPr/>
            <p:nvPr/>
          </p:nvSpPr>
          <p:spPr>
            <a:xfrm>
              <a:off x="10496716" y="4450147"/>
              <a:ext cx="472610" cy="150439"/>
            </a:xfrm>
            <a:prstGeom prst="parallelogram">
              <a:avLst/>
            </a:prstGeom>
            <a:no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8" name="Parallelogram 37"/>
            <p:cNvSpPr/>
            <p:nvPr/>
          </p:nvSpPr>
          <p:spPr>
            <a:xfrm>
              <a:off x="10026860" y="4450148"/>
              <a:ext cx="472610" cy="150441"/>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sp>
          <p:nvSpPr>
            <p:cNvPr id="39" name="Parallelogram 38"/>
            <p:cNvSpPr/>
            <p:nvPr/>
          </p:nvSpPr>
          <p:spPr>
            <a:xfrm>
              <a:off x="9557004" y="4450146"/>
              <a:ext cx="472610" cy="150440"/>
            </a:xfrm>
            <a:prstGeom prst="parallelogram">
              <a:avLst/>
            </a:prstGeom>
            <a:solidFill>
              <a:schemeClr val="accent5"/>
            </a:solidFill>
            <a:ln w="6350">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tx2"/>
                </a:solidFill>
              </a:endParaRPr>
            </a:p>
          </p:txBody>
        </p:sp>
      </p:grpSp>
      <p:sp>
        <p:nvSpPr>
          <p:cNvPr id="40" name="TextBox 39"/>
          <p:cNvSpPr txBox="1"/>
          <p:nvPr/>
        </p:nvSpPr>
        <p:spPr>
          <a:xfrm>
            <a:off x="6154922" y="2062697"/>
            <a:ext cx="2805255" cy="400110"/>
          </a:xfrm>
          <a:prstGeom prst="rect">
            <a:avLst/>
          </a:prstGeom>
          <a:noFill/>
        </p:spPr>
        <p:txBody>
          <a:bodyPr wrap="none" rtlCol="0">
            <a:spAutoFit/>
          </a:bodyPr>
          <a:lstStyle/>
          <a:p>
            <a:r>
              <a:rPr lang="id-ID" sz="2000" b="1" dirty="0">
                <a:latin typeface="Raleway" panose="020B0003030101060003" pitchFamily="34" charset="0"/>
              </a:rPr>
              <a:t>Social Media Analysis</a:t>
            </a:r>
          </a:p>
        </p:txBody>
      </p:sp>
      <p:sp>
        <p:nvSpPr>
          <p:cNvPr id="41" name="Subtitle 2"/>
          <p:cNvSpPr txBox="1">
            <a:spLocks/>
          </p:cNvSpPr>
          <p:nvPr/>
        </p:nvSpPr>
        <p:spPr>
          <a:xfrm>
            <a:off x="6794566" y="5326665"/>
            <a:ext cx="1635249" cy="23840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b="1" dirty="0">
                <a:solidFill>
                  <a:schemeClr val="tx1">
                    <a:lumMod val="50000"/>
                    <a:lumOff val="50000"/>
                  </a:schemeClr>
                </a:solidFill>
                <a:ea typeface="Franchise" pitchFamily="49" charset="0"/>
              </a:rPr>
              <a:t>Visits via </a:t>
            </a:r>
            <a:r>
              <a:rPr lang="id-ID" sz="1200" b="1" dirty="0">
                <a:solidFill>
                  <a:schemeClr val="tx1">
                    <a:lumMod val="50000"/>
                    <a:lumOff val="50000"/>
                  </a:schemeClr>
                </a:solidFill>
                <a:ea typeface="Franchise" pitchFamily="49" charset="0"/>
              </a:rPr>
              <a:t>Computers</a:t>
            </a:r>
            <a:endParaRPr lang="en-US" sz="1200" b="1" dirty="0">
              <a:solidFill>
                <a:schemeClr val="tx1">
                  <a:lumMod val="50000"/>
                  <a:lumOff val="50000"/>
                </a:schemeClr>
              </a:solidFill>
              <a:ea typeface="Franchise" pitchFamily="49" charset="0"/>
            </a:endParaRPr>
          </a:p>
        </p:txBody>
      </p:sp>
      <p:sp>
        <p:nvSpPr>
          <p:cNvPr id="42" name="Content Placeholder 2"/>
          <p:cNvSpPr txBox="1">
            <a:spLocks/>
          </p:cNvSpPr>
          <p:nvPr/>
        </p:nvSpPr>
        <p:spPr>
          <a:xfrm>
            <a:off x="6791113" y="4987981"/>
            <a:ext cx="822499" cy="458697"/>
          </a:xfrm>
          <a:prstGeom prst="rect">
            <a:avLst/>
          </a:prstGeom>
          <a:no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id-ID" sz="2400" b="1" dirty="0">
                <a:solidFill>
                  <a:schemeClr val="tx1"/>
                </a:solidFill>
                <a:latin typeface="+mj-lt"/>
              </a:rPr>
              <a:t>57</a:t>
            </a:r>
            <a:r>
              <a:rPr lang="en-US" sz="2400" b="1" dirty="0">
                <a:solidFill>
                  <a:schemeClr val="tx1"/>
                </a:solidFill>
                <a:latin typeface="+mj-lt"/>
              </a:rPr>
              <a:t>%</a:t>
            </a:r>
          </a:p>
        </p:txBody>
      </p:sp>
      <p:sp>
        <p:nvSpPr>
          <p:cNvPr id="43" name="Subtitle 2"/>
          <p:cNvSpPr txBox="1">
            <a:spLocks/>
          </p:cNvSpPr>
          <p:nvPr/>
        </p:nvSpPr>
        <p:spPr>
          <a:xfrm>
            <a:off x="9135310" y="5346932"/>
            <a:ext cx="1635249" cy="238404"/>
          </a:xfrm>
          <a:prstGeom prst="rect">
            <a:avLst/>
          </a:prstGeom>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US" sz="1200" b="1" dirty="0">
                <a:solidFill>
                  <a:schemeClr val="tx1">
                    <a:lumMod val="50000"/>
                    <a:lumOff val="50000"/>
                  </a:schemeClr>
                </a:solidFill>
                <a:ea typeface="Franchise" pitchFamily="49" charset="0"/>
              </a:rPr>
              <a:t>Visits via </a:t>
            </a:r>
            <a:r>
              <a:rPr lang="id-ID" sz="1200" b="1" dirty="0">
                <a:solidFill>
                  <a:schemeClr val="tx1">
                    <a:lumMod val="50000"/>
                    <a:lumOff val="50000"/>
                  </a:schemeClr>
                </a:solidFill>
                <a:ea typeface="Franchise" pitchFamily="49" charset="0"/>
              </a:rPr>
              <a:t>Smartphone</a:t>
            </a:r>
            <a:endParaRPr lang="en-US" sz="1200" b="1" dirty="0">
              <a:solidFill>
                <a:schemeClr val="tx1">
                  <a:lumMod val="50000"/>
                  <a:lumOff val="50000"/>
                </a:schemeClr>
              </a:solidFill>
              <a:ea typeface="Franchise" pitchFamily="49" charset="0"/>
            </a:endParaRPr>
          </a:p>
        </p:txBody>
      </p:sp>
      <p:sp>
        <p:nvSpPr>
          <p:cNvPr id="44" name="Content Placeholder 2"/>
          <p:cNvSpPr txBox="1">
            <a:spLocks/>
          </p:cNvSpPr>
          <p:nvPr/>
        </p:nvSpPr>
        <p:spPr>
          <a:xfrm>
            <a:off x="9131857" y="5008248"/>
            <a:ext cx="822499" cy="458697"/>
          </a:xfrm>
          <a:prstGeom prst="rect">
            <a:avLst/>
          </a:prstGeom>
          <a:noFill/>
        </p:spPr>
        <p:txBody>
          <a:bodyPr vert="horz" lIns="91440" tIns="45720" rIns="91440" bIns="45720" rtlCol="0">
            <a:no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Font typeface="Arial" pitchFamily="34" charset="0"/>
              <a:buNone/>
            </a:pPr>
            <a:r>
              <a:rPr lang="id-ID" sz="2400" b="1" dirty="0">
                <a:solidFill>
                  <a:schemeClr val="tx1"/>
                </a:solidFill>
                <a:latin typeface="+mj-lt"/>
              </a:rPr>
              <a:t>43</a:t>
            </a:r>
            <a:r>
              <a:rPr lang="en-US" sz="2400" b="1" dirty="0">
                <a:solidFill>
                  <a:schemeClr val="tx1"/>
                </a:solidFill>
                <a:latin typeface="+mj-lt"/>
              </a:rPr>
              <a:t>%</a:t>
            </a:r>
          </a:p>
        </p:txBody>
      </p:sp>
      <p:grpSp>
        <p:nvGrpSpPr>
          <p:cNvPr id="45" name="Group 44"/>
          <p:cNvGrpSpPr/>
          <p:nvPr/>
        </p:nvGrpSpPr>
        <p:grpSpPr>
          <a:xfrm>
            <a:off x="6319968" y="5099816"/>
            <a:ext cx="482600" cy="438150"/>
            <a:chOff x="1425575" y="5159375"/>
            <a:chExt cx="482600" cy="438150"/>
          </a:xfrm>
          <a:solidFill>
            <a:schemeClr val="accent6"/>
          </a:solidFill>
        </p:grpSpPr>
        <p:sp>
          <p:nvSpPr>
            <p:cNvPr id="46" name="Freeform 6"/>
            <p:cNvSpPr>
              <a:spLocks noEditPoints="1"/>
            </p:cNvSpPr>
            <p:nvPr/>
          </p:nvSpPr>
          <p:spPr bwMode="auto">
            <a:xfrm>
              <a:off x="1425575" y="5159375"/>
              <a:ext cx="482600" cy="347662"/>
            </a:xfrm>
            <a:custGeom>
              <a:avLst/>
              <a:gdLst>
                <a:gd name="T0" fmla="*/ 118 w 128"/>
                <a:gd name="T1" fmla="*/ 0 h 92"/>
                <a:gd name="T2" fmla="*/ 10 w 128"/>
                <a:gd name="T3" fmla="*/ 0 h 92"/>
                <a:gd name="T4" fmla="*/ 0 w 128"/>
                <a:gd name="T5" fmla="*/ 10 h 92"/>
                <a:gd name="T6" fmla="*/ 0 w 128"/>
                <a:gd name="T7" fmla="*/ 82 h 92"/>
                <a:gd name="T8" fmla="*/ 10 w 128"/>
                <a:gd name="T9" fmla="*/ 92 h 92"/>
                <a:gd name="T10" fmla="*/ 118 w 128"/>
                <a:gd name="T11" fmla="*/ 92 h 92"/>
                <a:gd name="T12" fmla="*/ 128 w 128"/>
                <a:gd name="T13" fmla="*/ 82 h 92"/>
                <a:gd name="T14" fmla="*/ 128 w 128"/>
                <a:gd name="T15" fmla="*/ 10 h 92"/>
                <a:gd name="T16" fmla="*/ 118 w 128"/>
                <a:gd name="T17" fmla="*/ 0 h 92"/>
                <a:gd name="T18" fmla="*/ 64 w 128"/>
                <a:gd name="T19" fmla="*/ 87 h 92"/>
                <a:gd name="T20" fmla="*/ 60 w 128"/>
                <a:gd name="T21" fmla="*/ 83 h 92"/>
                <a:gd name="T22" fmla="*/ 64 w 128"/>
                <a:gd name="T23" fmla="*/ 79 h 92"/>
                <a:gd name="T24" fmla="*/ 68 w 128"/>
                <a:gd name="T25" fmla="*/ 83 h 92"/>
                <a:gd name="T26" fmla="*/ 64 w 128"/>
                <a:gd name="T27" fmla="*/ 87 h 92"/>
                <a:gd name="T28" fmla="*/ 120 w 128"/>
                <a:gd name="T29" fmla="*/ 66 h 92"/>
                <a:gd name="T30" fmla="*/ 111 w 128"/>
                <a:gd name="T31" fmla="*/ 74 h 92"/>
                <a:gd name="T32" fmla="*/ 16 w 128"/>
                <a:gd name="T33" fmla="*/ 74 h 92"/>
                <a:gd name="T34" fmla="*/ 7 w 128"/>
                <a:gd name="T35" fmla="*/ 66 h 92"/>
                <a:gd name="T36" fmla="*/ 7 w 128"/>
                <a:gd name="T37" fmla="*/ 15 h 92"/>
                <a:gd name="T38" fmla="*/ 16 w 128"/>
                <a:gd name="T39" fmla="*/ 7 h 92"/>
                <a:gd name="T40" fmla="*/ 111 w 128"/>
                <a:gd name="T41" fmla="*/ 7 h 92"/>
                <a:gd name="T42" fmla="*/ 120 w 128"/>
                <a:gd name="T43" fmla="*/ 15 h 92"/>
                <a:gd name="T44" fmla="*/ 120 w 128"/>
                <a:gd name="T45" fmla="*/ 6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8" h="92">
                  <a:moveTo>
                    <a:pt x="118" y="0"/>
                  </a:moveTo>
                  <a:cubicBezTo>
                    <a:pt x="10" y="0"/>
                    <a:pt x="10" y="0"/>
                    <a:pt x="10" y="0"/>
                  </a:cubicBezTo>
                  <a:cubicBezTo>
                    <a:pt x="4" y="0"/>
                    <a:pt x="0" y="4"/>
                    <a:pt x="0" y="10"/>
                  </a:cubicBezTo>
                  <a:cubicBezTo>
                    <a:pt x="0" y="82"/>
                    <a:pt x="0" y="82"/>
                    <a:pt x="0" y="82"/>
                  </a:cubicBezTo>
                  <a:cubicBezTo>
                    <a:pt x="0" y="87"/>
                    <a:pt x="4" y="92"/>
                    <a:pt x="10" y="92"/>
                  </a:cubicBezTo>
                  <a:cubicBezTo>
                    <a:pt x="118" y="92"/>
                    <a:pt x="118" y="92"/>
                    <a:pt x="118" y="92"/>
                  </a:cubicBezTo>
                  <a:cubicBezTo>
                    <a:pt x="123" y="92"/>
                    <a:pt x="128" y="87"/>
                    <a:pt x="128" y="82"/>
                  </a:cubicBezTo>
                  <a:cubicBezTo>
                    <a:pt x="128" y="10"/>
                    <a:pt x="128" y="10"/>
                    <a:pt x="128" y="10"/>
                  </a:cubicBezTo>
                  <a:cubicBezTo>
                    <a:pt x="128" y="4"/>
                    <a:pt x="123" y="0"/>
                    <a:pt x="118" y="0"/>
                  </a:cubicBezTo>
                  <a:close/>
                  <a:moveTo>
                    <a:pt x="64" y="87"/>
                  </a:moveTo>
                  <a:cubicBezTo>
                    <a:pt x="62" y="87"/>
                    <a:pt x="60" y="85"/>
                    <a:pt x="60" y="83"/>
                  </a:cubicBezTo>
                  <a:cubicBezTo>
                    <a:pt x="60" y="81"/>
                    <a:pt x="62" y="79"/>
                    <a:pt x="64" y="79"/>
                  </a:cubicBezTo>
                  <a:cubicBezTo>
                    <a:pt x="66" y="79"/>
                    <a:pt x="68" y="81"/>
                    <a:pt x="68" y="83"/>
                  </a:cubicBezTo>
                  <a:cubicBezTo>
                    <a:pt x="68" y="85"/>
                    <a:pt x="66" y="87"/>
                    <a:pt x="64" y="87"/>
                  </a:cubicBezTo>
                  <a:close/>
                  <a:moveTo>
                    <a:pt x="120" y="66"/>
                  </a:moveTo>
                  <a:cubicBezTo>
                    <a:pt x="120" y="71"/>
                    <a:pt x="116" y="74"/>
                    <a:pt x="111" y="74"/>
                  </a:cubicBezTo>
                  <a:cubicBezTo>
                    <a:pt x="16" y="74"/>
                    <a:pt x="16" y="74"/>
                    <a:pt x="16" y="74"/>
                  </a:cubicBezTo>
                  <a:cubicBezTo>
                    <a:pt x="11" y="74"/>
                    <a:pt x="7" y="71"/>
                    <a:pt x="7" y="66"/>
                  </a:cubicBezTo>
                  <a:cubicBezTo>
                    <a:pt x="7" y="15"/>
                    <a:pt x="7" y="15"/>
                    <a:pt x="7" y="15"/>
                  </a:cubicBezTo>
                  <a:cubicBezTo>
                    <a:pt x="7" y="11"/>
                    <a:pt x="11" y="7"/>
                    <a:pt x="16" y="7"/>
                  </a:cubicBezTo>
                  <a:cubicBezTo>
                    <a:pt x="111" y="7"/>
                    <a:pt x="111" y="7"/>
                    <a:pt x="111" y="7"/>
                  </a:cubicBezTo>
                  <a:cubicBezTo>
                    <a:pt x="116" y="7"/>
                    <a:pt x="120" y="11"/>
                    <a:pt x="120" y="15"/>
                  </a:cubicBezTo>
                  <a:lnTo>
                    <a:pt x="120"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7" name="Freeform 7"/>
            <p:cNvSpPr>
              <a:spLocks/>
            </p:cNvSpPr>
            <p:nvPr/>
          </p:nvSpPr>
          <p:spPr bwMode="auto">
            <a:xfrm>
              <a:off x="1546225" y="5562600"/>
              <a:ext cx="236538" cy="34925"/>
            </a:xfrm>
            <a:custGeom>
              <a:avLst/>
              <a:gdLst>
                <a:gd name="T0" fmla="*/ 63 w 63"/>
                <a:gd name="T1" fmla="*/ 5 h 9"/>
                <a:gd name="T2" fmla="*/ 58 w 63"/>
                <a:gd name="T3" fmla="*/ 9 h 9"/>
                <a:gd name="T4" fmla="*/ 6 w 63"/>
                <a:gd name="T5" fmla="*/ 9 h 9"/>
                <a:gd name="T6" fmla="*/ 0 w 63"/>
                <a:gd name="T7" fmla="*/ 5 h 9"/>
                <a:gd name="T8" fmla="*/ 0 w 63"/>
                <a:gd name="T9" fmla="*/ 5 h 9"/>
                <a:gd name="T10" fmla="*/ 6 w 63"/>
                <a:gd name="T11" fmla="*/ 0 h 9"/>
                <a:gd name="T12" fmla="*/ 58 w 63"/>
                <a:gd name="T13" fmla="*/ 0 h 9"/>
                <a:gd name="T14" fmla="*/ 63 w 63"/>
                <a:gd name="T15" fmla="*/ 5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3" h="9">
                  <a:moveTo>
                    <a:pt x="63" y="5"/>
                  </a:moveTo>
                  <a:cubicBezTo>
                    <a:pt x="63" y="7"/>
                    <a:pt x="61" y="9"/>
                    <a:pt x="58" y="9"/>
                  </a:cubicBezTo>
                  <a:cubicBezTo>
                    <a:pt x="6" y="9"/>
                    <a:pt x="6" y="9"/>
                    <a:pt x="6" y="9"/>
                  </a:cubicBezTo>
                  <a:cubicBezTo>
                    <a:pt x="3" y="9"/>
                    <a:pt x="0" y="7"/>
                    <a:pt x="0" y="5"/>
                  </a:cubicBezTo>
                  <a:cubicBezTo>
                    <a:pt x="0" y="5"/>
                    <a:pt x="0" y="5"/>
                    <a:pt x="0" y="5"/>
                  </a:cubicBezTo>
                  <a:cubicBezTo>
                    <a:pt x="0" y="2"/>
                    <a:pt x="3" y="0"/>
                    <a:pt x="6" y="0"/>
                  </a:cubicBezTo>
                  <a:cubicBezTo>
                    <a:pt x="58" y="0"/>
                    <a:pt x="58" y="0"/>
                    <a:pt x="58" y="0"/>
                  </a:cubicBezTo>
                  <a:cubicBezTo>
                    <a:pt x="61" y="0"/>
                    <a:pt x="63" y="2"/>
                    <a:pt x="6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8" name="Freeform 8"/>
            <p:cNvSpPr>
              <a:spLocks/>
            </p:cNvSpPr>
            <p:nvPr/>
          </p:nvSpPr>
          <p:spPr bwMode="auto">
            <a:xfrm>
              <a:off x="1606550" y="5514975"/>
              <a:ext cx="115888" cy="41275"/>
            </a:xfrm>
            <a:custGeom>
              <a:avLst/>
              <a:gdLst>
                <a:gd name="T0" fmla="*/ 31 w 31"/>
                <a:gd name="T1" fmla="*/ 11 h 11"/>
                <a:gd name="T2" fmla="*/ 30 w 31"/>
                <a:gd name="T3" fmla="*/ 0 h 11"/>
                <a:gd name="T4" fmla="*/ 2 w 31"/>
                <a:gd name="T5" fmla="*/ 0 h 11"/>
                <a:gd name="T6" fmla="*/ 0 w 31"/>
                <a:gd name="T7" fmla="*/ 11 h 11"/>
                <a:gd name="T8" fmla="*/ 31 w 31"/>
                <a:gd name="T9" fmla="*/ 11 h 11"/>
              </a:gdLst>
              <a:ahLst/>
              <a:cxnLst>
                <a:cxn ang="0">
                  <a:pos x="T0" y="T1"/>
                </a:cxn>
                <a:cxn ang="0">
                  <a:pos x="T2" y="T3"/>
                </a:cxn>
                <a:cxn ang="0">
                  <a:pos x="T4" y="T5"/>
                </a:cxn>
                <a:cxn ang="0">
                  <a:pos x="T6" y="T7"/>
                </a:cxn>
                <a:cxn ang="0">
                  <a:pos x="T8" y="T9"/>
                </a:cxn>
              </a:cxnLst>
              <a:rect l="0" t="0" r="r" b="b"/>
              <a:pathLst>
                <a:path w="31" h="11">
                  <a:moveTo>
                    <a:pt x="31" y="11"/>
                  </a:moveTo>
                  <a:cubicBezTo>
                    <a:pt x="31" y="7"/>
                    <a:pt x="30" y="4"/>
                    <a:pt x="30" y="0"/>
                  </a:cubicBezTo>
                  <a:cubicBezTo>
                    <a:pt x="2" y="0"/>
                    <a:pt x="2" y="0"/>
                    <a:pt x="2" y="0"/>
                  </a:cubicBezTo>
                  <a:cubicBezTo>
                    <a:pt x="1" y="4"/>
                    <a:pt x="1" y="7"/>
                    <a:pt x="0" y="11"/>
                  </a:cubicBezTo>
                  <a:lnTo>
                    <a:pt x="31" y="11"/>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49" name="Freeform 5"/>
          <p:cNvSpPr>
            <a:spLocks noEditPoints="1"/>
          </p:cNvSpPr>
          <p:nvPr/>
        </p:nvSpPr>
        <p:spPr bwMode="auto">
          <a:xfrm>
            <a:off x="8838512" y="5085644"/>
            <a:ext cx="238125" cy="479425"/>
          </a:xfrm>
          <a:custGeom>
            <a:avLst/>
            <a:gdLst>
              <a:gd name="T0" fmla="*/ 55 w 63"/>
              <a:gd name="T1" fmla="*/ 0 h 127"/>
              <a:gd name="T2" fmla="*/ 8 w 63"/>
              <a:gd name="T3" fmla="*/ 0 h 127"/>
              <a:gd name="T4" fmla="*/ 0 w 63"/>
              <a:gd name="T5" fmla="*/ 8 h 127"/>
              <a:gd name="T6" fmla="*/ 0 w 63"/>
              <a:gd name="T7" fmla="*/ 119 h 127"/>
              <a:gd name="T8" fmla="*/ 8 w 63"/>
              <a:gd name="T9" fmla="*/ 127 h 127"/>
              <a:gd name="T10" fmla="*/ 55 w 63"/>
              <a:gd name="T11" fmla="*/ 127 h 127"/>
              <a:gd name="T12" fmla="*/ 63 w 63"/>
              <a:gd name="T13" fmla="*/ 119 h 127"/>
              <a:gd name="T14" fmla="*/ 63 w 63"/>
              <a:gd name="T15" fmla="*/ 8 h 127"/>
              <a:gd name="T16" fmla="*/ 55 w 63"/>
              <a:gd name="T17" fmla="*/ 0 h 127"/>
              <a:gd name="T18" fmla="*/ 26 w 63"/>
              <a:gd name="T19" fmla="*/ 7 h 127"/>
              <a:gd name="T20" fmla="*/ 37 w 63"/>
              <a:gd name="T21" fmla="*/ 7 h 127"/>
              <a:gd name="T22" fmla="*/ 39 w 63"/>
              <a:gd name="T23" fmla="*/ 9 h 127"/>
              <a:gd name="T24" fmla="*/ 37 w 63"/>
              <a:gd name="T25" fmla="*/ 11 h 127"/>
              <a:gd name="T26" fmla="*/ 26 w 63"/>
              <a:gd name="T27" fmla="*/ 11 h 127"/>
              <a:gd name="T28" fmla="*/ 23 w 63"/>
              <a:gd name="T29" fmla="*/ 9 h 127"/>
              <a:gd name="T30" fmla="*/ 26 w 63"/>
              <a:gd name="T31" fmla="*/ 7 h 127"/>
              <a:gd name="T32" fmla="*/ 31 w 63"/>
              <a:gd name="T33" fmla="*/ 123 h 127"/>
              <a:gd name="T34" fmla="*/ 27 w 63"/>
              <a:gd name="T35" fmla="*/ 119 h 127"/>
              <a:gd name="T36" fmla="*/ 31 w 63"/>
              <a:gd name="T37" fmla="*/ 115 h 127"/>
              <a:gd name="T38" fmla="*/ 35 w 63"/>
              <a:gd name="T39" fmla="*/ 119 h 127"/>
              <a:gd name="T40" fmla="*/ 31 w 63"/>
              <a:gd name="T41" fmla="*/ 123 h 127"/>
              <a:gd name="T42" fmla="*/ 56 w 63"/>
              <a:gd name="T43" fmla="*/ 110 h 127"/>
              <a:gd name="T44" fmla="*/ 7 w 63"/>
              <a:gd name="T45" fmla="*/ 110 h 127"/>
              <a:gd name="T46" fmla="*/ 7 w 63"/>
              <a:gd name="T47" fmla="*/ 18 h 127"/>
              <a:gd name="T48" fmla="*/ 56 w 63"/>
              <a:gd name="T49" fmla="*/ 18 h 127"/>
              <a:gd name="T50" fmla="*/ 56 w 63"/>
              <a:gd name="T51" fmla="*/ 110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3" h="127">
                <a:moveTo>
                  <a:pt x="55" y="0"/>
                </a:moveTo>
                <a:cubicBezTo>
                  <a:pt x="8" y="0"/>
                  <a:pt x="8" y="0"/>
                  <a:pt x="8" y="0"/>
                </a:cubicBezTo>
                <a:cubicBezTo>
                  <a:pt x="3" y="0"/>
                  <a:pt x="0" y="4"/>
                  <a:pt x="0" y="8"/>
                </a:cubicBezTo>
                <a:cubicBezTo>
                  <a:pt x="0" y="119"/>
                  <a:pt x="0" y="119"/>
                  <a:pt x="0" y="119"/>
                </a:cubicBezTo>
                <a:cubicBezTo>
                  <a:pt x="0" y="124"/>
                  <a:pt x="3" y="127"/>
                  <a:pt x="8" y="127"/>
                </a:cubicBezTo>
                <a:cubicBezTo>
                  <a:pt x="55" y="127"/>
                  <a:pt x="55" y="127"/>
                  <a:pt x="55" y="127"/>
                </a:cubicBezTo>
                <a:cubicBezTo>
                  <a:pt x="60" y="127"/>
                  <a:pt x="63" y="124"/>
                  <a:pt x="63" y="119"/>
                </a:cubicBezTo>
                <a:cubicBezTo>
                  <a:pt x="63" y="8"/>
                  <a:pt x="63" y="8"/>
                  <a:pt x="63" y="8"/>
                </a:cubicBezTo>
                <a:cubicBezTo>
                  <a:pt x="63" y="4"/>
                  <a:pt x="60" y="0"/>
                  <a:pt x="55" y="0"/>
                </a:cubicBezTo>
                <a:close/>
                <a:moveTo>
                  <a:pt x="26" y="7"/>
                </a:moveTo>
                <a:cubicBezTo>
                  <a:pt x="37" y="7"/>
                  <a:pt x="37" y="7"/>
                  <a:pt x="37" y="7"/>
                </a:cubicBezTo>
                <a:cubicBezTo>
                  <a:pt x="38" y="7"/>
                  <a:pt x="39" y="8"/>
                  <a:pt x="39" y="9"/>
                </a:cubicBezTo>
                <a:cubicBezTo>
                  <a:pt x="39" y="10"/>
                  <a:pt x="38" y="11"/>
                  <a:pt x="37" y="11"/>
                </a:cubicBezTo>
                <a:cubicBezTo>
                  <a:pt x="26" y="11"/>
                  <a:pt x="26" y="11"/>
                  <a:pt x="26" y="11"/>
                </a:cubicBezTo>
                <a:cubicBezTo>
                  <a:pt x="25" y="11"/>
                  <a:pt x="23" y="10"/>
                  <a:pt x="23" y="9"/>
                </a:cubicBezTo>
                <a:cubicBezTo>
                  <a:pt x="23" y="8"/>
                  <a:pt x="25" y="7"/>
                  <a:pt x="26" y="7"/>
                </a:cubicBezTo>
                <a:close/>
                <a:moveTo>
                  <a:pt x="31" y="123"/>
                </a:moveTo>
                <a:cubicBezTo>
                  <a:pt x="29" y="123"/>
                  <a:pt x="27" y="121"/>
                  <a:pt x="27" y="119"/>
                </a:cubicBezTo>
                <a:cubicBezTo>
                  <a:pt x="27" y="116"/>
                  <a:pt x="29" y="115"/>
                  <a:pt x="31" y="115"/>
                </a:cubicBezTo>
                <a:cubicBezTo>
                  <a:pt x="34" y="115"/>
                  <a:pt x="35" y="116"/>
                  <a:pt x="35" y="119"/>
                </a:cubicBezTo>
                <a:cubicBezTo>
                  <a:pt x="35" y="121"/>
                  <a:pt x="34" y="123"/>
                  <a:pt x="31" y="123"/>
                </a:cubicBezTo>
                <a:close/>
                <a:moveTo>
                  <a:pt x="56" y="110"/>
                </a:moveTo>
                <a:cubicBezTo>
                  <a:pt x="7" y="110"/>
                  <a:pt x="7" y="110"/>
                  <a:pt x="7" y="110"/>
                </a:cubicBezTo>
                <a:cubicBezTo>
                  <a:pt x="7" y="18"/>
                  <a:pt x="7" y="18"/>
                  <a:pt x="7" y="18"/>
                </a:cubicBezTo>
                <a:cubicBezTo>
                  <a:pt x="56" y="18"/>
                  <a:pt x="56" y="18"/>
                  <a:pt x="56" y="18"/>
                </a:cubicBezTo>
                <a:lnTo>
                  <a:pt x="56" y="110"/>
                </a:lnTo>
                <a:close/>
              </a:path>
            </a:pathLst>
          </a:custGeom>
          <a:solidFill>
            <a:schemeClr val="accent6"/>
          </a:solidFill>
          <a:ln>
            <a:noFill/>
          </a:ln>
        </p:spPr>
        <p:txBody>
          <a:bodyPr vert="horz" wrap="square" lIns="91440" tIns="45720" rIns="91440" bIns="45720" numCol="1" anchor="t" anchorCtr="0" compatLnSpc="1">
            <a:prstTxWarp prst="textNoShape">
              <a:avLst/>
            </a:prstTxWarp>
          </a:bodyPr>
          <a:lstStyle/>
          <a:p>
            <a:endParaRPr lang="id-ID"/>
          </a:p>
        </p:txBody>
      </p:sp>
      <p:grpSp>
        <p:nvGrpSpPr>
          <p:cNvPr id="50" name="Group 49"/>
          <p:cNvGrpSpPr/>
          <p:nvPr/>
        </p:nvGrpSpPr>
        <p:grpSpPr>
          <a:xfrm>
            <a:off x="800567" y="1439633"/>
            <a:ext cx="4200120" cy="4310016"/>
            <a:chOff x="5825054" y="1665759"/>
            <a:chExt cx="4200120" cy="4310016"/>
          </a:xfrm>
          <a:solidFill>
            <a:schemeClr val="bg2"/>
          </a:solidFill>
        </p:grpSpPr>
        <p:sp>
          <p:nvSpPr>
            <p:cNvPr id="51" name="Freeform 656"/>
            <p:cNvSpPr>
              <a:spLocks/>
            </p:cNvSpPr>
            <p:nvPr/>
          </p:nvSpPr>
          <p:spPr bwMode="auto">
            <a:xfrm>
              <a:off x="6084402" y="4030662"/>
              <a:ext cx="756066" cy="762659"/>
            </a:xfrm>
            <a:custGeom>
              <a:avLst/>
              <a:gdLst>
                <a:gd name="T0" fmla="*/ 67 w 81"/>
                <a:gd name="T1" fmla="*/ 66 h 82"/>
                <a:gd name="T2" fmla="*/ 46 w 81"/>
                <a:gd name="T3" fmla="*/ 79 h 82"/>
                <a:gd name="T4" fmla="*/ 39 w 81"/>
                <a:gd name="T5" fmla="*/ 76 h 82"/>
                <a:gd name="T6" fmla="*/ 35 w 81"/>
                <a:gd name="T7" fmla="*/ 75 h 82"/>
                <a:gd name="T8" fmla="*/ 34 w 81"/>
                <a:gd name="T9" fmla="*/ 74 h 82"/>
                <a:gd name="T10" fmla="*/ 32 w 81"/>
                <a:gd name="T11" fmla="*/ 77 h 82"/>
                <a:gd name="T12" fmla="*/ 33 w 81"/>
                <a:gd name="T13" fmla="*/ 79 h 82"/>
                <a:gd name="T14" fmla="*/ 31 w 81"/>
                <a:gd name="T15" fmla="*/ 80 h 82"/>
                <a:gd name="T16" fmla="*/ 30 w 81"/>
                <a:gd name="T17" fmla="*/ 79 h 82"/>
                <a:gd name="T18" fmla="*/ 29 w 81"/>
                <a:gd name="T19" fmla="*/ 75 h 82"/>
                <a:gd name="T20" fmla="*/ 26 w 81"/>
                <a:gd name="T21" fmla="*/ 71 h 82"/>
                <a:gd name="T22" fmla="*/ 25 w 81"/>
                <a:gd name="T23" fmla="*/ 67 h 82"/>
                <a:gd name="T24" fmla="*/ 22 w 81"/>
                <a:gd name="T25" fmla="*/ 62 h 82"/>
                <a:gd name="T26" fmla="*/ 20 w 81"/>
                <a:gd name="T27" fmla="*/ 60 h 82"/>
                <a:gd name="T28" fmla="*/ 18 w 81"/>
                <a:gd name="T29" fmla="*/ 57 h 82"/>
                <a:gd name="T30" fmla="*/ 17 w 81"/>
                <a:gd name="T31" fmla="*/ 53 h 82"/>
                <a:gd name="T32" fmla="*/ 16 w 81"/>
                <a:gd name="T33" fmla="*/ 48 h 82"/>
                <a:gd name="T34" fmla="*/ 14 w 81"/>
                <a:gd name="T35" fmla="*/ 45 h 82"/>
                <a:gd name="T36" fmla="*/ 12 w 81"/>
                <a:gd name="T37" fmla="*/ 42 h 82"/>
                <a:gd name="T38" fmla="*/ 10 w 81"/>
                <a:gd name="T39" fmla="*/ 40 h 82"/>
                <a:gd name="T40" fmla="*/ 9 w 81"/>
                <a:gd name="T41" fmla="*/ 36 h 82"/>
                <a:gd name="T42" fmla="*/ 6 w 81"/>
                <a:gd name="T43" fmla="*/ 30 h 82"/>
                <a:gd name="T44" fmla="*/ 4 w 81"/>
                <a:gd name="T45" fmla="*/ 26 h 82"/>
                <a:gd name="T46" fmla="*/ 3 w 81"/>
                <a:gd name="T47" fmla="*/ 23 h 82"/>
                <a:gd name="T48" fmla="*/ 1 w 81"/>
                <a:gd name="T49" fmla="*/ 23 h 82"/>
                <a:gd name="T50" fmla="*/ 1 w 81"/>
                <a:gd name="T51" fmla="*/ 21 h 82"/>
                <a:gd name="T52" fmla="*/ 1 w 81"/>
                <a:gd name="T53" fmla="*/ 17 h 82"/>
                <a:gd name="T54" fmla="*/ 5 w 81"/>
                <a:gd name="T55" fmla="*/ 16 h 82"/>
                <a:gd name="T56" fmla="*/ 7 w 81"/>
                <a:gd name="T57" fmla="*/ 13 h 82"/>
                <a:gd name="T58" fmla="*/ 10 w 81"/>
                <a:gd name="T59" fmla="*/ 13 h 82"/>
                <a:gd name="T60" fmla="*/ 12 w 81"/>
                <a:gd name="T61" fmla="*/ 11 h 82"/>
                <a:gd name="T62" fmla="*/ 16 w 81"/>
                <a:gd name="T63" fmla="*/ 2 h 82"/>
                <a:gd name="T64" fmla="*/ 19 w 81"/>
                <a:gd name="T65" fmla="*/ 2 h 82"/>
                <a:gd name="T66" fmla="*/ 23 w 81"/>
                <a:gd name="T67" fmla="*/ 4 h 82"/>
                <a:gd name="T68" fmla="*/ 27 w 81"/>
                <a:gd name="T69" fmla="*/ 7 h 82"/>
                <a:gd name="T70" fmla="*/ 33 w 81"/>
                <a:gd name="T71" fmla="*/ 13 h 82"/>
                <a:gd name="T72" fmla="*/ 41 w 81"/>
                <a:gd name="T73" fmla="*/ 17 h 82"/>
                <a:gd name="T74" fmla="*/ 47 w 81"/>
                <a:gd name="T75" fmla="*/ 17 h 82"/>
                <a:gd name="T76" fmla="*/ 49 w 81"/>
                <a:gd name="T77" fmla="*/ 19 h 82"/>
                <a:gd name="T78" fmla="*/ 51 w 81"/>
                <a:gd name="T79" fmla="*/ 20 h 82"/>
                <a:gd name="T80" fmla="*/ 53 w 81"/>
                <a:gd name="T81" fmla="*/ 21 h 82"/>
                <a:gd name="T82" fmla="*/ 53 w 81"/>
                <a:gd name="T83" fmla="*/ 24 h 82"/>
                <a:gd name="T84" fmla="*/ 55 w 81"/>
                <a:gd name="T85" fmla="*/ 26 h 82"/>
                <a:gd name="T86" fmla="*/ 57 w 81"/>
                <a:gd name="T87" fmla="*/ 27 h 82"/>
                <a:gd name="T88" fmla="*/ 58 w 81"/>
                <a:gd name="T89" fmla="*/ 30 h 82"/>
                <a:gd name="T90" fmla="*/ 59 w 81"/>
                <a:gd name="T91" fmla="*/ 33 h 82"/>
                <a:gd name="T92" fmla="*/ 59 w 81"/>
                <a:gd name="T93" fmla="*/ 35 h 82"/>
                <a:gd name="T94" fmla="*/ 60 w 81"/>
                <a:gd name="T95" fmla="*/ 37 h 82"/>
                <a:gd name="T96" fmla="*/ 62 w 81"/>
                <a:gd name="T97" fmla="*/ 39 h 82"/>
                <a:gd name="T98" fmla="*/ 64 w 81"/>
                <a:gd name="T99" fmla="*/ 41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1" h="82">
                  <a:moveTo>
                    <a:pt x="79" y="49"/>
                  </a:moveTo>
                  <a:cubicBezTo>
                    <a:pt x="81" y="52"/>
                    <a:pt x="81" y="52"/>
                    <a:pt x="81" y="52"/>
                  </a:cubicBezTo>
                  <a:cubicBezTo>
                    <a:pt x="75" y="62"/>
                    <a:pt x="75" y="62"/>
                    <a:pt x="75" y="62"/>
                  </a:cubicBezTo>
                  <a:cubicBezTo>
                    <a:pt x="67" y="66"/>
                    <a:pt x="67" y="66"/>
                    <a:pt x="67" y="66"/>
                  </a:cubicBezTo>
                  <a:cubicBezTo>
                    <a:pt x="55" y="67"/>
                    <a:pt x="55" y="67"/>
                    <a:pt x="55" y="67"/>
                  </a:cubicBezTo>
                  <a:cubicBezTo>
                    <a:pt x="48" y="82"/>
                    <a:pt x="48" y="82"/>
                    <a:pt x="48" y="82"/>
                  </a:cubicBezTo>
                  <a:cubicBezTo>
                    <a:pt x="48" y="82"/>
                    <a:pt x="47" y="81"/>
                    <a:pt x="47" y="81"/>
                  </a:cubicBezTo>
                  <a:cubicBezTo>
                    <a:pt x="47" y="81"/>
                    <a:pt x="47" y="80"/>
                    <a:pt x="46" y="79"/>
                  </a:cubicBezTo>
                  <a:cubicBezTo>
                    <a:pt x="46" y="79"/>
                    <a:pt x="45" y="78"/>
                    <a:pt x="45" y="78"/>
                  </a:cubicBezTo>
                  <a:cubicBezTo>
                    <a:pt x="44" y="78"/>
                    <a:pt x="42" y="77"/>
                    <a:pt x="41" y="77"/>
                  </a:cubicBezTo>
                  <a:cubicBezTo>
                    <a:pt x="41" y="77"/>
                    <a:pt x="40" y="77"/>
                    <a:pt x="39" y="76"/>
                  </a:cubicBezTo>
                  <a:cubicBezTo>
                    <a:pt x="39" y="76"/>
                    <a:pt x="39" y="76"/>
                    <a:pt x="39" y="76"/>
                  </a:cubicBezTo>
                  <a:cubicBezTo>
                    <a:pt x="38" y="76"/>
                    <a:pt x="38" y="76"/>
                    <a:pt x="38" y="76"/>
                  </a:cubicBezTo>
                  <a:cubicBezTo>
                    <a:pt x="37" y="76"/>
                    <a:pt x="37" y="76"/>
                    <a:pt x="36" y="76"/>
                  </a:cubicBezTo>
                  <a:cubicBezTo>
                    <a:pt x="36" y="76"/>
                    <a:pt x="36" y="76"/>
                    <a:pt x="35" y="76"/>
                  </a:cubicBezTo>
                  <a:cubicBezTo>
                    <a:pt x="35" y="76"/>
                    <a:pt x="35" y="75"/>
                    <a:pt x="35" y="75"/>
                  </a:cubicBezTo>
                  <a:cubicBezTo>
                    <a:pt x="35" y="75"/>
                    <a:pt x="35" y="75"/>
                    <a:pt x="35" y="75"/>
                  </a:cubicBezTo>
                  <a:cubicBezTo>
                    <a:pt x="35" y="75"/>
                    <a:pt x="35" y="75"/>
                    <a:pt x="34" y="75"/>
                  </a:cubicBezTo>
                  <a:cubicBezTo>
                    <a:pt x="34" y="74"/>
                    <a:pt x="34" y="74"/>
                    <a:pt x="34" y="74"/>
                  </a:cubicBezTo>
                  <a:cubicBezTo>
                    <a:pt x="34" y="74"/>
                    <a:pt x="34" y="74"/>
                    <a:pt x="34" y="74"/>
                  </a:cubicBezTo>
                  <a:cubicBezTo>
                    <a:pt x="33" y="75"/>
                    <a:pt x="33" y="75"/>
                    <a:pt x="33" y="75"/>
                  </a:cubicBezTo>
                  <a:cubicBezTo>
                    <a:pt x="33" y="75"/>
                    <a:pt x="33" y="75"/>
                    <a:pt x="33" y="76"/>
                  </a:cubicBezTo>
                  <a:cubicBezTo>
                    <a:pt x="33" y="76"/>
                    <a:pt x="32" y="76"/>
                    <a:pt x="32" y="76"/>
                  </a:cubicBezTo>
                  <a:cubicBezTo>
                    <a:pt x="32" y="76"/>
                    <a:pt x="32" y="76"/>
                    <a:pt x="32" y="77"/>
                  </a:cubicBezTo>
                  <a:cubicBezTo>
                    <a:pt x="32" y="77"/>
                    <a:pt x="32" y="77"/>
                    <a:pt x="32" y="77"/>
                  </a:cubicBezTo>
                  <a:cubicBezTo>
                    <a:pt x="32" y="78"/>
                    <a:pt x="32" y="78"/>
                    <a:pt x="32" y="78"/>
                  </a:cubicBezTo>
                  <a:cubicBezTo>
                    <a:pt x="32" y="78"/>
                    <a:pt x="33" y="78"/>
                    <a:pt x="33" y="78"/>
                  </a:cubicBezTo>
                  <a:cubicBezTo>
                    <a:pt x="33" y="78"/>
                    <a:pt x="33" y="79"/>
                    <a:pt x="33" y="79"/>
                  </a:cubicBezTo>
                  <a:cubicBezTo>
                    <a:pt x="33" y="79"/>
                    <a:pt x="33" y="79"/>
                    <a:pt x="33" y="80"/>
                  </a:cubicBezTo>
                  <a:cubicBezTo>
                    <a:pt x="33" y="80"/>
                    <a:pt x="33" y="80"/>
                    <a:pt x="32" y="80"/>
                  </a:cubicBezTo>
                  <a:cubicBezTo>
                    <a:pt x="32" y="80"/>
                    <a:pt x="32" y="79"/>
                    <a:pt x="32" y="80"/>
                  </a:cubicBezTo>
                  <a:cubicBezTo>
                    <a:pt x="32" y="80"/>
                    <a:pt x="31" y="80"/>
                    <a:pt x="31" y="80"/>
                  </a:cubicBezTo>
                  <a:cubicBezTo>
                    <a:pt x="31" y="80"/>
                    <a:pt x="31" y="80"/>
                    <a:pt x="31" y="81"/>
                  </a:cubicBezTo>
                  <a:cubicBezTo>
                    <a:pt x="31" y="81"/>
                    <a:pt x="31" y="81"/>
                    <a:pt x="31" y="81"/>
                  </a:cubicBezTo>
                  <a:cubicBezTo>
                    <a:pt x="31" y="81"/>
                    <a:pt x="31" y="80"/>
                    <a:pt x="31" y="80"/>
                  </a:cubicBezTo>
                  <a:cubicBezTo>
                    <a:pt x="30" y="80"/>
                    <a:pt x="30" y="79"/>
                    <a:pt x="30" y="79"/>
                  </a:cubicBezTo>
                  <a:cubicBezTo>
                    <a:pt x="30" y="78"/>
                    <a:pt x="30" y="78"/>
                    <a:pt x="30" y="77"/>
                  </a:cubicBezTo>
                  <a:cubicBezTo>
                    <a:pt x="30" y="77"/>
                    <a:pt x="29" y="77"/>
                    <a:pt x="29" y="77"/>
                  </a:cubicBezTo>
                  <a:cubicBezTo>
                    <a:pt x="29" y="77"/>
                    <a:pt x="29" y="76"/>
                    <a:pt x="29" y="76"/>
                  </a:cubicBezTo>
                  <a:cubicBezTo>
                    <a:pt x="29" y="76"/>
                    <a:pt x="29" y="75"/>
                    <a:pt x="29" y="75"/>
                  </a:cubicBezTo>
                  <a:cubicBezTo>
                    <a:pt x="29" y="75"/>
                    <a:pt x="28" y="74"/>
                    <a:pt x="28" y="74"/>
                  </a:cubicBezTo>
                  <a:cubicBezTo>
                    <a:pt x="28" y="74"/>
                    <a:pt x="27" y="73"/>
                    <a:pt x="27" y="73"/>
                  </a:cubicBezTo>
                  <a:cubicBezTo>
                    <a:pt x="27" y="73"/>
                    <a:pt x="27" y="72"/>
                    <a:pt x="27" y="72"/>
                  </a:cubicBezTo>
                  <a:cubicBezTo>
                    <a:pt x="27" y="72"/>
                    <a:pt x="27" y="71"/>
                    <a:pt x="26" y="71"/>
                  </a:cubicBezTo>
                  <a:cubicBezTo>
                    <a:pt x="26" y="71"/>
                    <a:pt x="26" y="71"/>
                    <a:pt x="26" y="71"/>
                  </a:cubicBezTo>
                  <a:cubicBezTo>
                    <a:pt x="26" y="70"/>
                    <a:pt x="26" y="70"/>
                    <a:pt x="26" y="69"/>
                  </a:cubicBezTo>
                  <a:cubicBezTo>
                    <a:pt x="25" y="69"/>
                    <a:pt x="25" y="68"/>
                    <a:pt x="25" y="68"/>
                  </a:cubicBezTo>
                  <a:cubicBezTo>
                    <a:pt x="25" y="68"/>
                    <a:pt x="25" y="67"/>
                    <a:pt x="25" y="67"/>
                  </a:cubicBezTo>
                  <a:cubicBezTo>
                    <a:pt x="25" y="66"/>
                    <a:pt x="24" y="65"/>
                    <a:pt x="24" y="65"/>
                  </a:cubicBezTo>
                  <a:cubicBezTo>
                    <a:pt x="24" y="64"/>
                    <a:pt x="24" y="64"/>
                    <a:pt x="24" y="63"/>
                  </a:cubicBezTo>
                  <a:cubicBezTo>
                    <a:pt x="23" y="63"/>
                    <a:pt x="23" y="62"/>
                    <a:pt x="23" y="62"/>
                  </a:cubicBezTo>
                  <a:cubicBezTo>
                    <a:pt x="23" y="62"/>
                    <a:pt x="22" y="62"/>
                    <a:pt x="22" y="62"/>
                  </a:cubicBezTo>
                  <a:cubicBezTo>
                    <a:pt x="22" y="62"/>
                    <a:pt x="21" y="61"/>
                    <a:pt x="21" y="61"/>
                  </a:cubicBezTo>
                  <a:cubicBezTo>
                    <a:pt x="21" y="61"/>
                    <a:pt x="21" y="60"/>
                    <a:pt x="21" y="60"/>
                  </a:cubicBezTo>
                  <a:cubicBezTo>
                    <a:pt x="21" y="60"/>
                    <a:pt x="20" y="60"/>
                    <a:pt x="20" y="60"/>
                  </a:cubicBezTo>
                  <a:cubicBezTo>
                    <a:pt x="20" y="60"/>
                    <a:pt x="20" y="60"/>
                    <a:pt x="20" y="60"/>
                  </a:cubicBezTo>
                  <a:cubicBezTo>
                    <a:pt x="19" y="60"/>
                    <a:pt x="19" y="59"/>
                    <a:pt x="19" y="59"/>
                  </a:cubicBezTo>
                  <a:cubicBezTo>
                    <a:pt x="19" y="59"/>
                    <a:pt x="19" y="59"/>
                    <a:pt x="19" y="59"/>
                  </a:cubicBezTo>
                  <a:cubicBezTo>
                    <a:pt x="19" y="58"/>
                    <a:pt x="19" y="58"/>
                    <a:pt x="18" y="57"/>
                  </a:cubicBezTo>
                  <a:cubicBezTo>
                    <a:pt x="18" y="57"/>
                    <a:pt x="18" y="57"/>
                    <a:pt x="18" y="57"/>
                  </a:cubicBezTo>
                  <a:cubicBezTo>
                    <a:pt x="18" y="56"/>
                    <a:pt x="17" y="56"/>
                    <a:pt x="17" y="56"/>
                  </a:cubicBezTo>
                  <a:cubicBezTo>
                    <a:pt x="17" y="55"/>
                    <a:pt x="17" y="55"/>
                    <a:pt x="17" y="54"/>
                  </a:cubicBezTo>
                  <a:cubicBezTo>
                    <a:pt x="17" y="54"/>
                    <a:pt x="17" y="54"/>
                    <a:pt x="17" y="54"/>
                  </a:cubicBezTo>
                  <a:cubicBezTo>
                    <a:pt x="17" y="53"/>
                    <a:pt x="17" y="53"/>
                    <a:pt x="17" y="53"/>
                  </a:cubicBezTo>
                  <a:cubicBezTo>
                    <a:pt x="17" y="52"/>
                    <a:pt x="17" y="52"/>
                    <a:pt x="17" y="52"/>
                  </a:cubicBezTo>
                  <a:cubicBezTo>
                    <a:pt x="17" y="51"/>
                    <a:pt x="16" y="51"/>
                    <a:pt x="16" y="51"/>
                  </a:cubicBezTo>
                  <a:cubicBezTo>
                    <a:pt x="16" y="50"/>
                    <a:pt x="16" y="50"/>
                    <a:pt x="16" y="50"/>
                  </a:cubicBezTo>
                  <a:cubicBezTo>
                    <a:pt x="16" y="49"/>
                    <a:pt x="16" y="49"/>
                    <a:pt x="16" y="48"/>
                  </a:cubicBezTo>
                  <a:cubicBezTo>
                    <a:pt x="16" y="48"/>
                    <a:pt x="16" y="48"/>
                    <a:pt x="16" y="47"/>
                  </a:cubicBezTo>
                  <a:cubicBezTo>
                    <a:pt x="16" y="47"/>
                    <a:pt x="16" y="47"/>
                    <a:pt x="16" y="47"/>
                  </a:cubicBezTo>
                  <a:cubicBezTo>
                    <a:pt x="15" y="46"/>
                    <a:pt x="15" y="46"/>
                    <a:pt x="15" y="46"/>
                  </a:cubicBezTo>
                  <a:cubicBezTo>
                    <a:pt x="15" y="46"/>
                    <a:pt x="15" y="45"/>
                    <a:pt x="14" y="45"/>
                  </a:cubicBezTo>
                  <a:cubicBezTo>
                    <a:pt x="14" y="45"/>
                    <a:pt x="14" y="45"/>
                    <a:pt x="14" y="44"/>
                  </a:cubicBezTo>
                  <a:cubicBezTo>
                    <a:pt x="14" y="44"/>
                    <a:pt x="14" y="43"/>
                    <a:pt x="14" y="43"/>
                  </a:cubicBezTo>
                  <a:cubicBezTo>
                    <a:pt x="14" y="43"/>
                    <a:pt x="13" y="43"/>
                    <a:pt x="13" y="42"/>
                  </a:cubicBezTo>
                  <a:cubicBezTo>
                    <a:pt x="13" y="42"/>
                    <a:pt x="12" y="42"/>
                    <a:pt x="12" y="42"/>
                  </a:cubicBezTo>
                  <a:cubicBezTo>
                    <a:pt x="12" y="42"/>
                    <a:pt x="12" y="42"/>
                    <a:pt x="12" y="42"/>
                  </a:cubicBezTo>
                  <a:cubicBezTo>
                    <a:pt x="12" y="42"/>
                    <a:pt x="12" y="42"/>
                    <a:pt x="12" y="42"/>
                  </a:cubicBezTo>
                  <a:cubicBezTo>
                    <a:pt x="12" y="41"/>
                    <a:pt x="11" y="41"/>
                    <a:pt x="11" y="41"/>
                  </a:cubicBezTo>
                  <a:cubicBezTo>
                    <a:pt x="11" y="41"/>
                    <a:pt x="11" y="40"/>
                    <a:pt x="10" y="40"/>
                  </a:cubicBezTo>
                  <a:cubicBezTo>
                    <a:pt x="10" y="40"/>
                    <a:pt x="10" y="39"/>
                    <a:pt x="10" y="39"/>
                  </a:cubicBezTo>
                  <a:cubicBezTo>
                    <a:pt x="10" y="39"/>
                    <a:pt x="10" y="39"/>
                    <a:pt x="10" y="38"/>
                  </a:cubicBezTo>
                  <a:cubicBezTo>
                    <a:pt x="10" y="38"/>
                    <a:pt x="10" y="37"/>
                    <a:pt x="10" y="37"/>
                  </a:cubicBezTo>
                  <a:cubicBezTo>
                    <a:pt x="10" y="37"/>
                    <a:pt x="10" y="37"/>
                    <a:pt x="9" y="36"/>
                  </a:cubicBezTo>
                  <a:cubicBezTo>
                    <a:pt x="9" y="36"/>
                    <a:pt x="9" y="35"/>
                    <a:pt x="8" y="35"/>
                  </a:cubicBezTo>
                  <a:cubicBezTo>
                    <a:pt x="8" y="35"/>
                    <a:pt x="8" y="34"/>
                    <a:pt x="8" y="33"/>
                  </a:cubicBezTo>
                  <a:cubicBezTo>
                    <a:pt x="7" y="33"/>
                    <a:pt x="7" y="32"/>
                    <a:pt x="7" y="32"/>
                  </a:cubicBezTo>
                  <a:cubicBezTo>
                    <a:pt x="7" y="31"/>
                    <a:pt x="6" y="31"/>
                    <a:pt x="6" y="30"/>
                  </a:cubicBezTo>
                  <a:cubicBezTo>
                    <a:pt x="6" y="30"/>
                    <a:pt x="6" y="29"/>
                    <a:pt x="6" y="29"/>
                  </a:cubicBezTo>
                  <a:cubicBezTo>
                    <a:pt x="6" y="29"/>
                    <a:pt x="5" y="28"/>
                    <a:pt x="5" y="28"/>
                  </a:cubicBezTo>
                  <a:cubicBezTo>
                    <a:pt x="5" y="28"/>
                    <a:pt x="5" y="28"/>
                    <a:pt x="5" y="28"/>
                  </a:cubicBezTo>
                  <a:cubicBezTo>
                    <a:pt x="5" y="27"/>
                    <a:pt x="4" y="27"/>
                    <a:pt x="4" y="26"/>
                  </a:cubicBezTo>
                  <a:cubicBezTo>
                    <a:pt x="4" y="26"/>
                    <a:pt x="4" y="26"/>
                    <a:pt x="4" y="25"/>
                  </a:cubicBezTo>
                  <a:cubicBezTo>
                    <a:pt x="3" y="25"/>
                    <a:pt x="3" y="25"/>
                    <a:pt x="3" y="24"/>
                  </a:cubicBezTo>
                  <a:cubicBezTo>
                    <a:pt x="3" y="24"/>
                    <a:pt x="3" y="23"/>
                    <a:pt x="3" y="23"/>
                  </a:cubicBezTo>
                  <a:cubicBezTo>
                    <a:pt x="3" y="23"/>
                    <a:pt x="3" y="23"/>
                    <a:pt x="3" y="23"/>
                  </a:cubicBezTo>
                  <a:cubicBezTo>
                    <a:pt x="3" y="22"/>
                    <a:pt x="2" y="23"/>
                    <a:pt x="2" y="23"/>
                  </a:cubicBezTo>
                  <a:cubicBezTo>
                    <a:pt x="2" y="23"/>
                    <a:pt x="2" y="22"/>
                    <a:pt x="2" y="22"/>
                  </a:cubicBezTo>
                  <a:cubicBezTo>
                    <a:pt x="1" y="22"/>
                    <a:pt x="1" y="22"/>
                    <a:pt x="1" y="23"/>
                  </a:cubicBezTo>
                  <a:cubicBezTo>
                    <a:pt x="1" y="23"/>
                    <a:pt x="1" y="23"/>
                    <a:pt x="1" y="23"/>
                  </a:cubicBezTo>
                  <a:cubicBezTo>
                    <a:pt x="1" y="23"/>
                    <a:pt x="1" y="23"/>
                    <a:pt x="1" y="23"/>
                  </a:cubicBezTo>
                  <a:cubicBezTo>
                    <a:pt x="0" y="23"/>
                    <a:pt x="0" y="22"/>
                    <a:pt x="0" y="22"/>
                  </a:cubicBezTo>
                  <a:cubicBezTo>
                    <a:pt x="0" y="22"/>
                    <a:pt x="1" y="22"/>
                    <a:pt x="1" y="22"/>
                  </a:cubicBezTo>
                  <a:cubicBezTo>
                    <a:pt x="1" y="21"/>
                    <a:pt x="1" y="21"/>
                    <a:pt x="1" y="21"/>
                  </a:cubicBezTo>
                  <a:cubicBezTo>
                    <a:pt x="1" y="21"/>
                    <a:pt x="1" y="20"/>
                    <a:pt x="1" y="20"/>
                  </a:cubicBezTo>
                  <a:cubicBezTo>
                    <a:pt x="1" y="20"/>
                    <a:pt x="1" y="19"/>
                    <a:pt x="1" y="19"/>
                  </a:cubicBezTo>
                  <a:cubicBezTo>
                    <a:pt x="1" y="19"/>
                    <a:pt x="1" y="18"/>
                    <a:pt x="1" y="18"/>
                  </a:cubicBezTo>
                  <a:cubicBezTo>
                    <a:pt x="1" y="18"/>
                    <a:pt x="1" y="17"/>
                    <a:pt x="1" y="17"/>
                  </a:cubicBezTo>
                  <a:cubicBezTo>
                    <a:pt x="2" y="17"/>
                    <a:pt x="2" y="17"/>
                    <a:pt x="2" y="17"/>
                  </a:cubicBezTo>
                  <a:cubicBezTo>
                    <a:pt x="2" y="17"/>
                    <a:pt x="2" y="17"/>
                    <a:pt x="2" y="17"/>
                  </a:cubicBezTo>
                  <a:cubicBezTo>
                    <a:pt x="4" y="17"/>
                    <a:pt x="4" y="17"/>
                    <a:pt x="4" y="17"/>
                  </a:cubicBezTo>
                  <a:cubicBezTo>
                    <a:pt x="5" y="16"/>
                    <a:pt x="5" y="16"/>
                    <a:pt x="5" y="16"/>
                  </a:cubicBezTo>
                  <a:cubicBezTo>
                    <a:pt x="5" y="15"/>
                    <a:pt x="5" y="15"/>
                    <a:pt x="5" y="15"/>
                  </a:cubicBezTo>
                  <a:cubicBezTo>
                    <a:pt x="6" y="15"/>
                    <a:pt x="6" y="15"/>
                    <a:pt x="6" y="15"/>
                  </a:cubicBezTo>
                  <a:cubicBezTo>
                    <a:pt x="6" y="14"/>
                    <a:pt x="6" y="14"/>
                    <a:pt x="6" y="14"/>
                  </a:cubicBezTo>
                  <a:cubicBezTo>
                    <a:pt x="7" y="13"/>
                    <a:pt x="7" y="13"/>
                    <a:pt x="7" y="13"/>
                  </a:cubicBezTo>
                  <a:cubicBezTo>
                    <a:pt x="8" y="13"/>
                    <a:pt x="8" y="13"/>
                    <a:pt x="8" y="13"/>
                  </a:cubicBezTo>
                  <a:cubicBezTo>
                    <a:pt x="9" y="13"/>
                    <a:pt x="9" y="13"/>
                    <a:pt x="9" y="13"/>
                  </a:cubicBezTo>
                  <a:cubicBezTo>
                    <a:pt x="10" y="13"/>
                    <a:pt x="10" y="13"/>
                    <a:pt x="10" y="13"/>
                  </a:cubicBezTo>
                  <a:cubicBezTo>
                    <a:pt x="10" y="13"/>
                    <a:pt x="10" y="13"/>
                    <a:pt x="10" y="13"/>
                  </a:cubicBezTo>
                  <a:cubicBezTo>
                    <a:pt x="11" y="12"/>
                    <a:pt x="11" y="12"/>
                    <a:pt x="11" y="12"/>
                  </a:cubicBezTo>
                  <a:cubicBezTo>
                    <a:pt x="12" y="12"/>
                    <a:pt x="12" y="12"/>
                    <a:pt x="12" y="12"/>
                  </a:cubicBezTo>
                  <a:cubicBezTo>
                    <a:pt x="12" y="12"/>
                    <a:pt x="12" y="12"/>
                    <a:pt x="12" y="12"/>
                  </a:cubicBezTo>
                  <a:cubicBezTo>
                    <a:pt x="12" y="11"/>
                    <a:pt x="12" y="11"/>
                    <a:pt x="12" y="11"/>
                  </a:cubicBezTo>
                  <a:cubicBezTo>
                    <a:pt x="9" y="5"/>
                    <a:pt x="9" y="5"/>
                    <a:pt x="9" y="5"/>
                  </a:cubicBezTo>
                  <a:cubicBezTo>
                    <a:pt x="9" y="5"/>
                    <a:pt x="10" y="4"/>
                    <a:pt x="11" y="4"/>
                  </a:cubicBezTo>
                  <a:cubicBezTo>
                    <a:pt x="12" y="4"/>
                    <a:pt x="14" y="3"/>
                    <a:pt x="15" y="3"/>
                  </a:cubicBezTo>
                  <a:cubicBezTo>
                    <a:pt x="15" y="3"/>
                    <a:pt x="16" y="3"/>
                    <a:pt x="16" y="2"/>
                  </a:cubicBezTo>
                  <a:cubicBezTo>
                    <a:pt x="17" y="2"/>
                    <a:pt x="17" y="2"/>
                    <a:pt x="18" y="2"/>
                  </a:cubicBezTo>
                  <a:cubicBezTo>
                    <a:pt x="18" y="2"/>
                    <a:pt x="18" y="1"/>
                    <a:pt x="18" y="1"/>
                  </a:cubicBezTo>
                  <a:cubicBezTo>
                    <a:pt x="18" y="1"/>
                    <a:pt x="18" y="0"/>
                    <a:pt x="18" y="0"/>
                  </a:cubicBezTo>
                  <a:cubicBezTo>
                    <a:pt x="18" y="1"/>
                    <a:pt x="19" y="1"/>
                    <a:pt x="19" y="2"/>
                  </a:cubicBezTo>
                  <a:cubicBezTo>
                    <a:pt x="19" y="2"/>
                    <a:pt x="19" y="2"/>
                    <a:pt x="20" y="2"/>
                  </a:cubicBezTo>
                  <a:cubicBezTo>
                    <a:pt x="20" y="3"/>
                    <a:pt x="20" y="3"/>
                    <a:pt x="21" y="3"/>
                  </a:cubicBezTo>
                  <a:cubicBezTo>
                    <a:pt x="21" y="3"/>
                    <a:pt x="21" y="3"/>
                    <a:pt x="22" y="3"/>
                  </a:cubicBezTo>
                  <a:cubicBezTo>
                    <a:pt x="22" y="3"/>
                    <a:pt x="22" y="3"/>
                    <a:pt x="23" y="4"/>
                  </a:cubicBezTo>
                  <a:cubicBezTo>
                    <a:pt x="23" y="4"/>
                    <a:pt x="23" y="5"/>
                    <a:pt x="24" y="5"/>
                  </a:cubicBezTo>
                  <a:cubicBezTo>
                    <a:pt x="24" y="5"/>
                    <a:pt x="24" y="5"/>
                    <a:pt x="25" y="6"/>
                  </a:cubicBezTo>
                  <a:cubicBezTo>
                    <a:pt x="25" y="6"/>
                    <a:pt x="25" y="6"/>
                    <a:pt x="25" y="6"/>
                  </a:cubicBezTo>
                  <a:cubicBezTo>
                    <a:pt x="26" y="7"/>
                    <a:pt x="27" y="7"/>
                    <a:pt x="27" y="7"/>
                  </a:cubicBezTo>
                  <a:cubicBezTo>
                    <a:pt x="27" y="7"/>
                    <a:pt x="28" y="8"/>
                    <a:pt x="28" y="8"/>
                  </a:cubicBezTo>
                  <a:cubicBezTo>
                    <a:pt x="28" y="8"/>
                    <a:pt x="29" y="8"/>
                    <a:pt x="29" y="9"/>
                  </a:cubicBezTo>
                  <a:cubicBezTo>
                    <a:pt x="30" y="9"/>
                    <a:pt x="30" y="10"/>
                    <a:pt x="31" y="11"/>
                  </a:cubicBezTo>
                  <a:cubicBezTo>
                    <a:pt x="32" y="11"/>
                    <a:pt x="33" y="12"/>
                    <a:pt x="33" y="13"/>
                  </a:cubicBezTo>
                  <a:cubicBezTo>
                    <a:pt x="34" y="13"/>
                    <a:pt x="35" y="15"/>
                    <a:pt x="36" y="15"/>
                  </a:cubicBezTo>
                  <a:cubicBezTo>
                    <a:pt x="36" y="15"/>
                    <a:pt x="37" y="16"/>
                    <a:pt x="37" y="16"/>
                  </a:cubicBezTo>
                  <a:cubicBezTo>
                    <a:pt x="38" y="16"/>
                    <a:pt x="38" y="16"/>
                    <a:pt x="39" y="17"/>
                  </a:cubicBezTo>
                  <a:cubicBezTo>
                    <a:pt x="40" y="17"/>
                    <a:pt x="41" y="17"/>
                    <a:pt x="41" y="17"/>
                  </a:cubicBezTo>
                  <a:cubicBezTo>
                    <a:pt x="42" y="17"/>
                    <a:pt x="43" y="17"/>
                    <a:pt x="44" y="17"/>
                  </a:cubicBezTo>
                  <a:cubicBezTo>
                    <a:pt x="44" y="17"/>
                    <a:pt x="45" y="17"/>
                    <a:pt x="46" y="17"/>
                  </a:cubicBezTo>
                  <a:cubicBezTo>
                    <a:pt x="46" y="17"/>
                    <a:pt x="46" y="17"/>
                    <a:pt x="46" y="16"/>
                  </a:cubicBezTo>
                  <a:cubicBezTo>
                    <a:pt x="46" y="17"/>
                    <a:pt x="47" y="17"/>
                    <a:pt x="47" y="17"/>
                  </a:cubicBezTo>
                  <a:cubicBezTo>
                    <a:pt x="47" y="17"/>
                    <a:pt x="47" y="17"/>
                    <a:pt x="47" y="18"/>
                  </a:cubicBezTo>
                  <a:cubicBezTo>
                    <a:pt x="48" y="18"/>
                    <a:pt x="48" y="18"/>
                    <a:pt x="48" y="18"/>
                  </a:cubicBezTo>
                  <a:cubicBezTo>
                    <a:pt x="48" y="18"/>
                    <a:pt x="49" y="18"/>
                    <a:pt x="49" y="18"/>
                  </a:cubicBezTo>
                  <a:cubicBezTo>
                    <a:pt x="49" y="18"/>
                    <a:pt x="49" y="19"/>
                    <a:pt x="49" y="19"/>
                  </a:cubicBezTo>
                  <a:cubicBezTo>
                    <a:pt x="49" y="19"/>
                    <a:pt x="49" y="20"/>
                    <a:pt x="49" y="20"/>
                  </a:cubicBezTo>
                  <a:cubicBezTo>
                    <a:pt x="49" y="20"/>
                    <a:pt x="49" y="20"/>
                    <a:pt x="49" y="20"/>
                  </a:cubicBezTo>
                  <a:cubicBezTo>
                    <a:pt x="50" y="20"/>
                    <a:pt x="50" y="20"/>
                    <a:pt x="50" y="20"/>
                  </a:cubicBezTo>
                  <a:cubicBezTo>
                    <a:pt x="50" y="20"/>
                    <a:pt x="51" y="20"/>
                    <a:pt x="51" y="20"/>
                  </a:cubicBezTo>
                  <a:cubicBezTo>
                    <a:pt x="51" y="20"/>
                    <a:pt x="52" y="20"/>
                    <a:pt x="52" y="20"/>
                  </a:cubicBezTo>
                  <a:cubicBezTo>
                    <a:pt x="52" y="20"/>
                    <a:pt x="52" y="20"/>
                    <a:pt x="53" y="20"/>
                  </a:cubicBezTo>
                  <a:cubicBezTo>
                    <a:pt x="53" y="20"/>
                    <a:pt x="53" y="20"/>
                    <a:pt x="53" y="20"/>
                  </a:cubicBezTo>
                  <a:cubicBezTo>
                    <a:pt x="53" y="20"/>
                    <a:pt x="53" y="21"/>
                    <a:pt x="53" y="21"/>
                  </a:cubicBezTo>
                  <a:cubicBezTo>
                    <a:pt x="53" y="21"/>
                    <a:pt x="53" y="21"/>
                    <a:pt x="53" y="22"/>
                  </a:cubicBezTo>
                  <a:cubicBezTo>
                    <a:pt x="53" y="22"/>
                    <a:pt x="53" y="22"/>
                    <a:pt x="53" y="22"/>
                  </a:cubicBezTo>
                  <a:cubicBezTo>
                    <a:pt x="53" y="23"/>
                    <a:pt x="53" y="23"/>
                    <a:pt x="53" y="23"/>
                  </a:cubicBezTo>
                  <a:cubicBezTo>
                    <a:pt x="53" y="23"/>
                    <a:pt x="53" y="24"/>
                    <a:pt x="53" y="24"/>
                  </a:cubicBezTo>
                  <a:cubicBezTo>
                    <a:pt x="53" y="24"/>
                    <a:pt x="53" y="24"/>
                    <a:pt x="54" y="24"/>
                  </a:cubicBezTo>
                  <a:cubicBezTo>
                    <a:pt x="54" y="25"/>
                    <a:pt x="54" y="25"/>
                    <a:pt x="54" y="25"/>
                  </a:cubicBezTo>
                  <a:cubicBezTo>
                    <a:pt x="54" y="25"/>
                    <a:pt x="55" y="25"/>
                    <a:pt x="55" y="25"/>
                  </a:cubicBezTo>
                  <a:cubicBezTo>
                    <a:pt x="55" y="26"/>
                    <a:pt x="55" y="26"/>
                    <a:pt x="55" y="26"/>
                  </a:cubicBezTo>
                  <a:cubicBezTo>
                    <a:pt x="55" y="26"/>
                    <a:pt x="55" y="27"/>
                    <a:pt x="56" y="27"/>
                  </a:cubicBezTo>
                  <a:cubicBezTo>
                    <a:pt x="56" y="27"/>
                    <a:pt x="56" y="27"/>
                    <a:pt x="56" y="27"/>
                  </a:cubicBezTo>
                  <a:cubicBezTo>
                    <a:pt x="56" y="27"/>
                    <a:pt x="56" y="27"/>
                    <a:pt x="57" y="27"/>
                  </a:cubicBezTo>
                  <a:cubicBezTo>
                    <a:pt x="57" y="27"/>
                    <a:pt x="57" y="27"/>
                    <a:pt x="57" y="27"/>
                  </a:cubicBezTo>
                  <a:cubicBezTo>
                    <a:pt x="57" y="27"/>
                    <a:pt x="57" y="27"/>
                    <a:pt x="58" y="28"/>
                  </a:cubicBezTo>
                  <a:cubicBezTo>
                    <a:pt x="58" y="28"/>
                    <a:pt x="58" y="28"/>
                    <a:pt x="58" y="28"/>
                  </a:cubicBezTo>
                  <a:cubicBezTo>
                    <a:pt x="58" y="28"/>
                    <a:pt x="58" y="29"/>
                    <a:pt x="58" y="29"/>
                  </a:cubicBezTo>
                  <a:cubicBezTo>
                    <a:pt x="58" y="29"/>
                    <a:pt x="58" y="30"/>
                    <a:pt x="58" y="30"/>
                  </a:cubicBezTo>
                  <a:cubicBezTo>
                    <a:pt x="58" y="30"/>
                    <a:pt x="58" y="30"/>
                    <a:pt x="58" y="31"/>
                  </a:cubicBezTo>
                  <a:cubicBezTo>
                    <a:pt x="58" y="31"/>
                    <a:pt x="58" y="31"/>
                    <a:pt x="59" y="31"/>
                  </a:cubicBezTo>
                  <a:cubicBezTo>
                    <a:pt x="59" y="32"/>
                    <a:pt x="59" y="32"/>
                    <a:pt x="59" y="32"/>
                  </a:cubicBezTo>
                  <a:cubicBezTo>
                    <a:pt x="59" y="32"/>
                    <a:pt x="59" y="33"/>
                    <a:pt x="59" y="33"/>
                  </a:cubicBezTo>
                  <a:cubicBezTo>
                    <a:pt x="59" y="33"/>
                    <a:pt x="59" y="33"/>
                    <a:pt x="59" y="33"/>
                  </a:cubicBezTo>
                  <a:cubicBezTo>
                    <a:pt x="59" y="34"/>
                    <a:pt x="59" y="34"/>
                    <a:pt x="59" y="34"/>
                  </a:cubicBezTo>
                  <a:cubicBezTo>
                    <a:pt x="59" y="34"/>
                    <a:pt x="59" y="35"/>
                    <a:pt x="59" y="35"/>
                  </a:cubicBezTo>
                  <a:cubicBezTo>
                    <a:pt x="59" y="35"/>
                    <a:pt x="59" y="35"/>
                    <a:pt x="59" y="35"/>
                  </a:cubicBezTo>
                  <a:cubicBezTo>
                    <a:pt x="59" y="35"/>
                    <a:pt x="60" y="36"/>
                    <a:pt x="60" y="36"/>
                  </a:cubicBezTo>
                  <a:cubicBezTo>
                    <a:pt x="60" y="36"/>
                    <a:pt x="60" y="35"/>
                    <a:pt x="60" y="35"/>
                  </a:cubicBezTo>
                  <a:cubicBezTo>
                    <a:pt x="60" y="35"/>
                    <a:pt x="60" y="36"/>
                    <a:pt x="60" y="36"/>
                  </a:cubicBezTo>
                  <a:cubicBezTo>
                    <a:pt x="60" y="36"/>
                    <a:pt x="60" y="36"/>
                    <a:pt x="60" y="37"/>
                  </a:cubicBezTo>
                  <a:cubicBezTo>
                    <a:pt x="60" y="37"/>
                    <a:pt x="61" y="37"/>
                    <a:pt x="61" y="37"/>
                  </a:cubicBezTo>
                  <a:cubicBezTo>
                    <a:pt x="61" y="37"/>
                    <a:pt x="61" y="38"/>
                    <a:pt x="61" y="38"/>
                  </a:cubicBezTo>
                  <a:cubicBezTo>
                    <a:pt x="61" y="38"/>
                    <a:pt x="61" y="39"/>
                    <a:pt x="61" y="39"/>
                  </a:cubicBezTo>
                  <a:cubicBezTo>
                    <a:pt x="61" y="39"/>
                    <a:pt x="62" y="39"/>
                    <a:pt x="62" y="39"/>
                  </a:cubicBezTo>
                  <a:cubicBezTo>
                    <a:pt x="64" y="40"/>
                    <a:pt x="64" y="40"/>
                    <a:pt x="64" y="40"/>
                  </a:cubicBezTo>
                  <a:cubicBezTo>
                    <a:pt x="64" y="40"/>
                    <a:pt x="64" y="40"/>
                    <a:pt x="64" y="40"/>
                  </a:cubicBezTo>
                  <a:cubicBezTo>
                    <a:pt x="64" y="40"/>
                    <a:pt x="64" y="41"/>
                    <a:pt x="64" y="41"/>
                  </a:cubicBezTo>
                  <a:cubicBezTo>
                    <a:pt x="64" y="41"/>
                    <a:pt x="64" y="41"/>
                    <a:pt x="64" y="41"/>
                  </a:cubicBezTo>
                  <a:cubicBezTo>
                    <a:pt x="67" y="47"/>
                    <a:pt x="67" y="47"/>
                    <a:pt x="67" y="47"/>
                  </a:cubicBezTo>
                  <a:lnTo>
                    <a:pt x="79" y="4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2" name="Freeform 661"/>
            <p:cNvSpPr>
              <a:spLocks/>
            </p:cNvSpPr>
            <p:nvPr/>
          </p:nvSpPr>
          <p:spPr bwMode="auto">
            <a:xfrm>
              <a:off x="6811895" y="4281219"/>
              <a:ext cx="37364" cy="19781"/>
            </a:xfrm>
            <a:custGeom>
              <a:avLst/>
              <a:gdLst>
                <a:gd name="T0" fmla="*/ 3 w 4"/>
                <a:gd name="T1" fmla="*/ 1 h 2"/>
                <a:gd name="T2" fmla="*/ 3 w 4"/>
                <a:gd name="T3" fmla="*/ 1 h 2"/>
                <a:gd name="T4" fmla="*/ 4 w 4"/>
                <a:gd name="T5" fmla="*/ 1 h 2"/>
                <a:gd name="T6" fmla="*/ 4 w 4"/>
                <a:gd name="T7" fmla="*/ 0 h 2"/>
                <a:gd name="T8" fmla="*/ 4 w 4"/>
                <a:gd name="T9" fmla="*/ 0 h 2"/>
                <a:gd name="T10" fmla="*/ 4 w 4"/>
                <a:gd name="T11" fmla="*/ 0 h 2"/>
                <a:gd name="T12" fmla="*/ 3 w 4"/>
                <a:gd name="T13" fmla="*/ 0 h 2"/>
                <a:gd name="T14" fmla="*/ 3 w 4"/>
                <a:gd name="T15" fmla="*/ 1 h 2"/>
                <a:gd name="T16" fmla="*/ 2 w 4"/>
                <a:gd name="T17" fmla="*/ 1 h 2"/>
                <a:gd name="T18" fmla="*/ 2 w 4"/>
                <a:gd name="T19" fmla="*/ 1 h 2"/>
                <a:gd name="T20" fmla="*/ 2 w 4"/>
                <a:gd name="T21" fmla="*/ 1 h 2"/>
                <a:gd name="T22" fmla="*/ 1 w 4"/>
                <a:gd name="T23" fmla="*/ 1 h 2"/>
                <a:gd name="T24" fmla="*/ 1 w 4"/>
                <a:gd name="T25" fmla="*/ 2 h 2"/>
                <a:gd name="T26" fmla="*/ 1 w 4"/>
                <a:gd name="T27" fmla="*/ 2 h 2"/>
                <a:gd name="T28" fmla="*/ 0 w 4"/>
                <a:gd name="T29" fmla="*/ 2 h 2"/>
                <a:gd name="T30" fmla="*/ 0 w 4"/>
                <a:gd name="T31" fmla="*/ 2 h 2"/>
                <a:gd name="T32" fmla="*/ 0 w 4"/>
                <a:gd name="T33" fmla="*/ 2 h 2"/>
                <a:gd name="T34" fmla="*/ 0 w 4"/>
                <a:gd name="T35" fmla="*/ 2 h 2"/>
                <a:gd name="T36" fmla="*/ 1 w 4"/>
                <a:gd name="T37" fmla="*/ 2 h 2"/>
                <a:gd name="T38" fmla="*/ 1 w 4"/>
                <a:gd name="T39" fmla="*/ 2 h 2"/>
                <a:gd name="T40" fmla="*/ 2 w 4"/>
                <a:gd name="T41" fmla="*/ 2 h 2"/>
                <a:gd name="T42" fmla="*/ 2 w 4"/>
                <a:gd name="T43" fmla="*/ 2 h 2"/>
                <a:gd name="T44" fmla="*/ 3 w 4"/>
                <a:gd name="T45" fmla="*/ 1 h 2"/>
                <a:gd name="T46" fmla="*/ 3 w 4"/>
                <a:gd name="T47" fmla="*/ 2 h 2"/>
                <a:gd name="T48" fmla="*/ 3 w 4"/>
                <a:gd name="T49"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 h="2">
                  <a:moveTo>
                    <a:pt x="3" y="1"/>
                  </a:moveTo>
                  <a:cubicBezTo>
                    <a:pt x="3" y="1"/>
                    <a:pt x="3" y="1"/>
                    <a:pt x="3" y="1"/>
                  </a:cubicBezTo>
                  <a:cubicBezTo>
                    <a:pt x="3" y="1"/>
                    <a:pt x="4" y="1"/>
                    <a:pt x="4" y="1"/>
                  </a:cubicBezTo>
                  <a:cubicBezTo>
                    <a:pt x="4" y="1"/>
                    <a:pt x="4" y="1"/>
                    <a:pt x="4" y="0"/>
                  </a:cubicBezTo>
                  <a:cubicBezTo>
                    <a:pt x="4" y="0"/>
                    <a:pt x="4" y="0"/>
                    <a:pt x="4" y="0"/>
                  </a:cubicBezTo>
                  <a:cubicBezTo>
                    <a:pt x="4" y="0"/>
                    <a:pt x="4" y="0"/>
                    <a:pt x="4" y="0"/>
                  </a:cubicBezTo>
                  <a:cubicBezTo>
                    <a:pt x="3" y="0"/>
                    <a:pt x="3" y="0"/>
                    <a:pt x="3" y="0"/>
                  </a:cubicBezTo>
                  <a:cubicBezTo>
                    <a:pt x="3" y="1"/>
                    <a:pt x="3" y="1"/>
                    <a:pt x="3" y="1"/>
                  </a:cubicBezTo>
                  <a:cubicBezTo>
                    <a:pt x="3" y="1"/>
                    <a:pt x="2" y="1"/>
                    <a:pt x="2" y="1"/>
                  </a:cubicBezTo>
                  <a:cubicBezTo>
                    <a:pt x="2" y="1"/>
                    <a:pt x="2" y="1"/>
                    <a:pt x="2" y="1"/>
                  </a:cubicBezTo>
                  <a:cubicBezTo>
                    <a:pt x="2" y="1"/>
                    <a:pt x="2" y="1"/>
                    <a:pt x="2" y="1"/>
                  </a:cubicBezTo>
                  <a:cubicBezTo>
                    <a:pt x="2" y="1"/>
                    <a:pt x="2" y="1"/>
                    <a:pt x="1" y="1"/>
                  </a:cubicBezTo>
                  <a:cubicBezTo>
                    <a:pt x="1" y="1"/>
                    <a:pt x="1" y="1"/>
                    <a:pt x="1" y="2"/>
                  </a:cubicBezTo>
                  <a:cubicBezTo>
                    <a:pt x="1" y="2"/>
                    <a:pt x="1" y="2"/>
                    <a:pt x="1" y="2"/>
                  </a:cubicBezTo>
                  <a:cubicBezTo>
                    <a:pt x="1" y="2"/>
                    <a:pt x="1" y="2"/>
                    <a:pt x="0" y="2"/>
                  </a:cubicBezTo>
                  <a:cubicBezTo>
                    <a:pt x="0" y="2"/>
                    <a:pt x="0" y="2"/>
                    <a:pt x="0" y="2"/>
                  </a:cubicBezTo>
                  <a:cubicBezTo>
                    <a:pt x="0" y="2"/>
                    <a:pt x="0" y="2"/>
                    <a:pt x="0" y="2"/>
                  </a:cubicBezTo>
                  <a:cubicBezTo>
                    <a:pt x="0" y="2"/>
                    <a:pt x="0" y="2"/>
                    <a:pt x="0" y="2"/>
                  </a:cubicBezTo>
                  <a:cubicBezTo>
                    <a:pt x="1" y="2"/>
                    <a:pt x="1" y="2"/>
                    <a:pt x="1" y="2"/>
                  </a:cubicBezTo>
                  <a:cubicBezTo>
                    <a:pt x="1" y="2"/>
                    <a:pt x="1" y="2"/>
                    <a:pt x="1" y="2"/>
                  </a:cubicBezTo>
                  <a:cubicBezTo>
                    <a:pt x="1" y="2"/>
                    <a:pt x="1" y="2"/>
                    <a:pt x="2" y="2"/>
                  </a:cubicBezTo>
                  <a:cubicBezTo>
                    <a:pt x="2" y="2"/>
                    <a:pt x="2" y="2"/>
                    <a:pt x="2" y="2"/>
                  </a:cubicBezTo>
                  <a:cubicBezTo>
                    <a:pt x="2" y="2"/>
                    <a:pt x="2" y="1"/>
                    <a:pt x="3" y="1"/>
                  </a:cubicBezTo>
                  <a:cubicBezTo>
                    <a:pt x="3" y="1"/>
                    <a:pt x="3" y="2"/>
                    <a:pt x="3" y="2"/>
                  </a:cubicBezTo>
                  <a:cubicBezTo>
                    <a:pt x="3" y="2"/>
                    <a:pt x="3"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3" name="Freeform 665"/>
            <p:cNvSpPr>
              <a:spLocks/>
            </p:cNvSpPr>
            <p:nvPr/>
          </p:nvSpPr>
          <p:spPr bwMode="auto">
            <a:xfrm>
              <a:off x="8759204" y="4560348"/>
              <a:ext cx="92310" cy="94508"/>
            </a:xfrm>
            <a:custGeom>
              <a:avLst/>
              <a:gdLst>
                <a:gd name="T0" fmla="*/ 7 w 10"/>
                <a:gd name="T1" fmla="*/ 9 h 10"/>
                <a:gd name="T2" fmla="*/ 7 w 10"/>
                <a:gd name="T3" fmla="*/ 8 h 10"/>
                <a:gd name="T4" fmla="*/ 7 w 10"/>
                <a:gd name="T5" fmla="*/ 8 h 10"/>
                <a:gd name="T6" fmla="*/ 8 w 10"/>
                <a:gd name="T7" fmla="*/ 8 h 10"/>
                <a:gd name="T8" fmla="*/ 8 w 10"/>
                <a:gd name="T9" fmla="*/ 7 h 10"/>
                <a:gd name="T10" fmla="*/ 8 w 10"/>
                <a:gd name="T11" fmla="*/ 7 h 10"/>
                <a:gd name="T12" fmla="*/ 8 w 10"/>
                <a:gd name="T13" fmla="*/ 6 h 10"/>
                <a:gd name="T14" fmla="*/ 8 w 10"/>
                <a:gd name="T15" fmla="*/ 6 h 10"/>
                <a:gd name="T16" fmla="*/ 8 w 10"/>
                <a:gd name="T17" fmla="*/ 5 h 10"/>
                <a:gd name="T18" fmla="*/ 8 w 10"/>
                <a:gd name="T19" fmla="*/ 5 h 10"/>
                <a:gd name="T20" fmla="*/ 9 w 10"/>
                <a:gd name="T21" fmla="*/ 4 h 10"/>
                <a:gd name="T22" fmla="*/ 9 w 10"/>
                <a:gd name="T23" fmla="*/ 3 h 10"/>
                <a:gd name="T24" fmla="*/ 9 w 10"/>
                <a:gd name="T25" fmla="*/ 2 h 10"/>
                <a:gd name="T26" fmla="*/ 10 w 10"/>
                <a:gd name="T27" fmla="*/ 3 h 10"/>
                <a:gd name="T28" fmla="*/ 10 w 10"/>
                <a:gd name="T29" fmla="*/ 2 h 10"/>
                <a:gd name="T30" fmla="*/ 10 w 10"/>
                <a:gd name="T31" fmla="*/ 1 h 10"/>
                <a:gd name="T32" fmla="*/ 9 w 10"/>
                <a:gd name="T33" fmla="*/ 1 h 10"/>
                <a:gd name="T34" fmla="*/ 9 w 10"/>
                <a:gd name="T35" fmla="*/ 0 h 10"/>
                <a:gd name="T36" fmla="*/ 8 w 10"/>
                <a:gd name="T37" fmla="*/ 0 h 10"/>
                <a:gd name="T38" fmla="*/ 8 w 10"/>
                <a:gd name="T39" fmla="*/ 0 h 10"/>
                <a:gd name="T40" fmla="*/ 8 w 10"/>
                <a:gd name="T41" fmla="*/ 0 h 10"/>
                <a:gd name="T42" fmla="*/ 7 w 10"/>
                <a:gd name="T43" fmla="*/ 1 h 10"/>
                <a:gd name="T44" fmla="*/ 6 w 10"/>
                <a:gd name="T45" fmla="*/ 1 h 10"/>
                <a:gd name="T46" fmla="*/ 5 w 10"/>
                <a:gd name="T47" fmla="*/ 0 h 10"/>
                <a:gd name="T48" fmla="*/ 4 w 10"/>
                <a:gd name="T49" fmla="*/ 0 h 10"/>
                <a:gd name="T50" fmla="*/ 3 w 10"/>
                <a:gd name="T51" fmla="*/ 1 h 10"/>
                <a:gd name="T52" fmla="*/ 3 w 10"/>
                <a:gd name="T53" fmla="*/ 1 h 10"/>
                <a:gd name="T54" fmla="*/ 2 w 10"/>
                <a:gd name="T55" fmla="*/ 1 h 10"/>
                <a:gd name="T56" fmla="*/ 2 w 10"/>
                <a:gd name="T57" fmla="*/ 2 h 10"/>
                <a:gd name="T58" fmla="*/ 2 w 10"/>
                <a:gd name="T59" fmla="*/ 2 h 10"/>
                <a:gd name="T60" fmla="*/ 2 w 10"/>
                <a:gd name="T61" fmla="*/ 2 h 10"/>
                <a:gd name="T62" fmla="*/ 2 w 10"/>
                <a:gd name="T63" fmla="*/ 3 h 10"/>
                <a:gd name="T64" fmla="*/ 1 w 10"/>
                <a:gd name="T65" fmla="*/ 3 h 10"/>
                <a:gd name="T66" fmla="*/ 1 w 10"/>
                <a:gd name="T67" fmla="*/ 4 h 10"/>
                <a:gd name="T68" fmla="*/ 0 w 10"/>
                <a:gd name="T69" fmla="*/ 4 h 10"/>
                <a:gd name="T70" fmla="*/ 0 w 10"/>
                <a:gd name="T71" fmla="*/ 5 h 10"/>
                <a:gd name="T72" fmla="*/ 0 w 10"/>
                <a:gd name="T73" fmla="*/ 6 h 10"/>
                <a:gd name="T74" fmla="*/ 0 w 10"/>
                <a:gd name="T75" fmla="*/ 7 h 10"/>
                <a:gd name="T76" fmla="*/ 1 w 10"/>
                <a:gd name="T77" fmla="*/ 8 h 10"/>
                <a:gd name="T78" fmla="*/ 1 w 10"/>
                <a:gd name="T79" fmla="*/ 8 h 10"/>
                <a:gd name="T80" fmla="*/ 2 w 10"/>
                <a:gd name="T81" fmla="*/ 8 h 10"/>
                <a:gd name="T82" fmla="*/ 2 w 10"/>
                <a:gd name="T83" fmla="*/ 9 h 10"/>
                <a:gd name="T84" fmla="*/ 3 w 10"/>
                <a:gd name="T85" fmla="*/ 9 h 10"/>
                <a:gd name="T86" fmla="*/ 3 w 10"/>
                <a:gd name="T87" fmla="*/ 9 h 10"/>
                <a:gd name="T88" fmla="*/ 4 w 10"/>
                <a:gd name="T89" fmla="*/ 9 h 10"/>
                <a:gd name="T90" fmla="*/ 4 w 10"/>
                <a:gd name="T91" fmla="*/ 10 h 10"/>
                <a:gd name="T92" fmla="*/ 4 w 10"/>
                <a:gd name="T93" fmla="*/ 10 h 10"/>
                <a:gd name="T94" fmla="*/ 5 w 10"/>
                <a:gd name="T95" fmla="*/ 10 h 10"/>
                <a:gd name="T96" fmla="*/ 6 w 10"/>
                <a:gd name="T97" fmla="*/ 10 h 10"/>
                <a:gd name="T98" fmla="*/ 6 w 10"/>
                <a:gd name="T99" fmla="*/ 9 h 10"/>
                <a:gd name="T100" fmla="*/ 6 w 10"/>
                <a:gd name="T101" fmla="*/ 9 h 10"/>
                <a:gd name="T102" fmla="*/ 6 w 10"/>
                <a:gd name="T103" fmla="*/ 9 h 10"/>
                <a:gd name="T104" fmla="*/ 6 w 10"/>
                <a:gd name="T105" fmla="*/ 9 h 10"/>
                <a:gd name="T106" fmla="*/ 7 w 10"/>
                <a:gd name="T107" fmla="*/ 9 h 10"/>
                <a:gd name="T108" fmla="*/ 7 w 10"/>
                <a:gd name="T109" fmla="*/ 9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10" h="10">
                  <a:moveTo>
                    <a:pt x="7" y="9"/>
                  </a:moveTo>
                  <a:cubicBezTo>
                    <a:pt x="7" y="8"/>
                    <a:pt x="7" y="8"/>
                    <a:pt x="7" y="8"/>
                  </a:cubicBezTo>
                  <a:cubicBezTo>
                    <a:pt x="7" y="8"/>
                    <a:pt x="7" y="8"/>
                    <a:pt x="7" y="8"/>
                  </a:cubicBezTo>
                  <a:cubicBezTo>
                    <a:pt x="7" y="8"/>
                    <a:pt x="7" y="8"/>
                    <a:pt x="8" y="8"/>
                  </a:cubicBezTo>
                  <a:cubicBezTo>
                    <a:pt x="8" y="7"/>
                    <a:pt x="8" y="7"/>
                    <a:pt x="8" y="7"/>
                  </a:cubicBezTo>
                  <a:cubicBezTo>
                    <a:pt x="8" y="7"/>
                    <a:pt x="8" y="7"/>
                    <a:pt x="8" y="7"/>
                  </a:cubicBezTo>
                  <a:cubicBezTo>
                    <a:pt x="8" y="7"/>
                    <a:pt x="8" y="6"/>
                    <a:pt x="8" y="6"/>
                  </a:cubicBezTo>
                  <a:cubicBezTo>
                    <a:pt x="8" y="6"/>
                    <a:pt x="8" y="6"/>
                    <a:pt x="8" y="6"/>
                  </a:cubicBezTo>
                  <a:cubicBezTo>
                    <a:pt x="8" y="6"/>
                    <a:pt x="8" y="6"/>
                    <a:pt x="8" y="5"/>
                  </a:cubicBezTo>
                  <a:cubicBezTo>
                    <a:pt x="8" y="5"/>
                    <a:pt x="8" y="5"/>
                    <a:pt x="8" y="5"/>
                  </a:cubicBezTo>
                  <a:cubicBezTo>
                    <a:pt x="8" y="5"/>
                    <a:pt x="9" y="4"/>
                    <a:pt x="9" y="4"/>
                  </a:cubicBezTo>
                  <a:cubicBezTo>
                    <a:pt x="9" y="4"/>
                    <a:pt x="9" y="3"/>
                    <a:pt x="9" y="3"/>
                  </a:cubicBezTo>
                  <a:cubicBezTo>
                    <a:pt x="9" y="3"/>
                    <a:pt x="9" y="2"/>
                    <a:pt x="9" y="2"/>
                  </a:cubicBezTo>
                  <a:cubicBezTo>
                    <a:pt x="9" y="2"/>
                    <a:pt x="9" y="3"/>
                    <a:pt x="10" y="3"/>
                  </a:cubicBezTo>
                  <a:cubicBezTo>
                    <a:pt x="10" y="3"/>
                    <a:pt x="10" y="3"/>
                    <a:pt x="10" y="2"/>
                  </a:cubicBezTo>
                  <a:cubicBezTo>
                    <a:pt x="10" y="2"/>
                    <a:pt x="10" y="2"/>
                    <a:pt x="10" y="1"/>
                  </a:cubicBezTo>
                  <a:cubicBezTo>
                    <a:pt x="10" y="1"/>
                    <a:pt x="9" y="1"/>
                    <a:pt x="9" y="1"/>
                  </a:cubicBezTo>
                  <a:cubicBezTo>
                    <a:pt x="9" y="1"/>
                    <a:pt x="9" y="0"/>
                    <a:pt x="9" y="0"/>
                  </a:cubicBezTo>
                  <a:cubicBezTo>
                    <a:pt x="9" y="0"/>
                    <a:pt x="8" y="0"/>
                    <a:pt x="8" y="0"/>
                  </a:cubicBezTo>
                  <a:cubicBezTo>
                    <a:pt x="8" y="0"/>
                    <a:pt x="8" y="0"/>
                    <a:pt x="8" y="0"/>
                  </a:cubicBezTo>
                  <a:cubicBezTo>
                    <a:pt x="8" y="0"/>
                    <a:pt x="8" y="0"/>
                    <a:pt x="8" y="0"/>
                  </a:cubicBezTo>
                  <a:cubicBezTo>
                    <a:pt x="7" y="0"/>
                    <a:pt x="7" y="0"/>
                    <a:pt x="7" y="1"/>
                  </a:cubicBezTo>
                  <a:cubicBezTo>
                    <a:pt x="7" y="1"/>
                    <a:pt x="7" y="1"/>
                    <a:pt x="6" y="1"/>
                  </a:cubicBezTo>
                  <a:cubicBezTo>
                    <a:pt x="6" y="1"/>
                    <a:pt x="6" y="0"/>
                    <a:pt x="5" y="0"/>
                  </a:cubicBezTo>
                  <a:cubicBezTo>
                    <a:pt x="5" y="0"/>
                    <a:pt x="4" y="0"/>
                    <a:pt x="4" y="0"/>
                  </a:cubicBezTo>
                  <a:cubicBezTo>
                    <a:pt x="4" y="0"/>
                    <a:pt x="3" y="0"/>
                    <a:pt x="3" y="1"/>
                  </a:cubicBezTo>
                  <a:cubicBezTo>
                    <a:pt x="3" y="1"/>
                    <a:pt x="3" y="1"/>
                    <a:pt x="3" y="1"/>
                  </a:cubicBezTo>
                  <a:cubicBezTo>
                    <a:pt x="3" y="1"/>
                    <a:pt x="2" y="1"/>
                    <a:pt x="2" y="1"/>
                  </a:cubicBezTo>
                  <a:cubicBezTo>
                    <a:pt x="2" y="1"/>
                    <a:pt x="2" y="2"/>
                    <a:pt x="2" y="2"/>
                  </a:cubicBezTo>
                  <a:cubicBezTo>
                    <a:pt x="2" y="2"/>
                    <a:pt x="2" y="2"/>
                    <a:pt x="2" y="2"/>
                  </a:cubicBezTo>
                  <a:cubicBezTo>
                    <a:pt x="2" y="2"/>
                    <a:pt x="2" y="2"/>
                    <a:pt x="2" y="2"/>
                  </a:cubicBezTo>
                  <a:cubicBezTo>
                    <a:pt x="2" y="3"/>
                    <a:pt x="2" y="3"/>
                    <a:pt x="2" y="3"/>
                  </a:cubicBezTo>
                  <a:cubicBezTo>
                    <a:pt x="1" y="3"/>
                    <a:pt x="1" y="3"/>
                    <a:pt x="1" y="3"/>
                  </a:cubicBezTo>
                  <a:cubicBezTo>
                    <a:pt x="1" y="3"/>
                    <a:pt x="1" y="3"/>
                    <a:pt x="1" y="4"/>
                  </a:cubicBezTo>
                  <a:cubicBezTo>
                    <a:pt x="1" y="4"/>
                    <a:pt x="0" y="4"/>
                    <a:pt x="0" y="4"/>
                  </a:cubicBezTo>
                  <a:cubicBezTo>
                    <a:pt x="0" y="5"/>
                    <a:pt x="0" y="5"/>
                    <a:pt x="0" y="5"/>
                  </a:cubicBezTo>
                  <a:cubicBezTo>
                    <a:pt x="0" y="6"/>
                    <a:pt x="0" y="6"/>
                    <a:pt x="0" y="6"/>
                  </a:cubicBezTo>
                  <a:cubicBezTo>
                    <a:pt x="0" y="7"/>
                    <a:pt x="0" y="7"/>
                    <a:pt x="0" y="7"/>
                  </a:cubicBezTo>
                  <a:cubicBezTo>
                    <a:pt x="1" y="8"/>
                    <a:pt x="0" y="8"/>
                    <a:pt x="1" y="8"/>
                  </a:cubicBezTo>
                  <a:cubicBezTo>
                    <a:pt x="1" y="8"/>
                    <a:pt x="1" y="8"/>
                    <a:pt x="1" y="8"/>
                  </a:cubicBezTo>
                  <a:cubicBezTo>
                    <a:pt x="1" y="8"/>
                    <a:pt x="2" y="8"/>
                    <a:pt x="2" y="8"/>
                  </a:cubicBezTo>
                  <a:cubicBezTo>
                    <a:pt x="2" y="8"/>
                    <a:pt x="2" y="9"/>
                    <a:pt x="2" y="9"/>
                  </a:cubicBezTo>
                  <a:cubicBezTo>
                    <a:pt x="2" y="9"/>
                    <a:pt x="3" y="9"/>
                    <a:pt x="3" y="9"/>
                  </a:cubicBezTo>
                  <a:cubicBezTo>
                    <a:pt x="3" y="9"/>
                    <a:pt x="3" y="9"/>
                    <a:pt x="3" y="9"/>
                  </a:cubicBezTo>
                  <a:cubicBezTo>
                    <a:pt x="3" y="9"/>
                    <a:pt x="4" y="9"/>
                    <a:pt x="4" y="9"/>
                  </a:cubicBezTo>
                  <a:cubicBezTo>
                    <a:pt x="4" y="10"/>
                    <a:pt x="4" y="10"/>
                    <a:pt x="4" y="10"/>
                  </a:cubicBezTo>
                  <a:cubicBezTo>
                    <a:pt x="4" y="10"/>
                    <a:pt x="4" y="10"/>
                    <a:pt x="4" y="10"/>
                  </a:cubicBezTo>
                  <a:cubicBezTo>
                    <a:pt x="5" y="10"/>
                    <a:pt x="5" y="10"/>
                    <a:pt x="5" y="10"/>
                  </a:cubicBezTo>
                  <a:cubicBezTo>
                    <a:pt x="5" y="10"/>
                    <a:pt x="6" y="10"/>
                    <a:pt x="6" y="10"/>
                  </a:cubicBezTo>
                  <a:cubicBezTo>
                    <a:pt x="6" y="10"/>
                    <a:pt x="6" y="10"/>
                    <a:pt x="6" y="9"/>
                  </a:cubicBezTo>
                  <a:cubicBezTo>
                    <a:pt x="6" y="9"/>
                    <a:pt x="6" y="9"/>
                    <a:pt x="6" y="9"/>
                  </a:cubicBezTo>
                  <a:cubicBezTo>
                    <a:pt x="6" y="9"/>
                    <a:pt x="6" y="9"/>
                    <a:pt x="6" y="9"/>
                  </a:cubicBezTo>
                  <a:cubicBezTo>
                    <a:pt x="6" y="9"/>
                    <a:pt x="6" y="9"/>
                    <a:pt x="6" y="9"/>
                  </a:cubicBezTo>
                  <a:cubicBezTo>
                    <a:pt x="6" y="9"/>
                    <a:pt x="7" y="9"/>
                    <a:pt x="7" y="9"/>
                  </a:cubicBezTo>
                  <a:cubicBezTo>
                    <a:pt x="7" y="9"/>
                    <a:pt x="7" y="9"/>
                    <a:pt x="7"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4" name="Freeform 666"/>
            <p:cNvSpPr>
              <a:spLocks/>
            </p:cNvSpPr>
            <p:nvPr/>
          </p:nvSpPr>
          <p:spPr bwMode="auto">
            <a:xfrm>
              <a:off x="9141632" y="4290010"/>
              <a:ext cx="46155" cy="169236"/>
            </a:xfrm>
            <a:custGeom>
              <a:avLst/>
              <a:gdLst>
                <a:gd name="T0" fmla="*/ 4 w 5"/>
                <a:gd name="T1" fmla="*/ 18 h 18"/>
                <a:gd name="T2" fmla="*/ 4 w 5"/>
                <a:gd name="T3" fmla="*/ 17 h 18"/>
                <a:gd name="T4" fmla="*/ 4 w 5"/>
                <a:gd name="T5" fmla="*/ 15 h 18"/>
                <a:gd name="T6" fmla="*/ 5 w 5"/>
                <a:gd name="T7" fmla="*/ 14 h 18"/>
                <a:gd name="T8" fmla="*/ 5 w 5"/>
                <a:gd name="T9" fmla="*/ 13 h 18"/>
                <a:gd name="T10" fmla="*/ 5 w 5"/>
                <a:gd name="T11" fmla="*/ 12 h 18"/>
                <a:gd name="T12" fmla="*/ 5 w 5"/>
                <a:gd name="T13" fmla="*/ 10 h 18"/>
                <a:gd name="T14" fmla="*/ 5 w 5"/>
                <a:gd name="T15" fmla="*/ 9 h 18"/>
                <a:gd name="T16" fmla="*/ 5 w 5"/>
                <a:gd name="T17" fmla="*/ 7 h 18"/>
                <a:gd name="T18" fmla="*/ 5 w 5"/>
                <a:gd name="T19" fmla="*/ 6 h 18"/>
                <a:gd name="T20" fmla="*/ 5 w 5"/>
                <a:gd name="T21" fmla="*/ 4 h 18"/>
                <a:gd name="T22" fmla="*/ 5 w 5"/>
                <a:gd name="T23" fmla="*/ 3 h 18"/>
                <a:gd name="T24" fmla="*/ 5 w 5"/>
                <a:gd name="T25" fmla="*/ 2 h 18"/>
                <a:gd name="T26" fmla="*/ 5 w 5"/>
                <a:gd name="T27" fmla="*/ 2 h 18"/>
                <a:gd name="T28" fmla="*/ 4 w 5"/>
                <a:gd name="T29" fmla="*/ 1 h 18"/>
                <a:gd name="T30" fmla="*/ 4 w 5"/>
                <a:gd name="T31" fmla="*/ 0 h 18"/>
                <a:gd name="T32" fmla="*/ 3 w 5"/>
                <a:gd name="T33" fmla="*/ 0 h 18"/>
                <a:gd name="T34" fmla="*/ 3 w 5"/>
                <a:gd name="T35" fmla="*/ 0 h 18"/>
                <a:gd name="T36" fmla="*/ 2 w 5"/>
                <a:gd name="T37" fmla="*/ 1 h 18"/>
                <a:gd name="T38" fmla="*/ 2 w 5"/>
                <a:gd name="T39" fmla="*/ 1 h 18"/>
                <a:gd name="T40" fmla="*/ 1 w 5"/>
                <a:gd name="T41" fmla="*/ 2 h 18"/>
                <a:gd name="T42" fmla="*/ 1 w 5"/>
                <a:gd name="T43" fmla="*/ 3 h 18"/>
                <a:gd name="T44" fmla="*/ 0 w 5"/>
                <a:gd name="T45" fmla="*/ 5 h 18"/>
                <a:gd name="T46" fmla="*/ 0 w 5"/>
                <a:gd name="T47" fmla="*/ 6 h 18"/>
                <a:gd name="T48" fmla="*/ 0 w 5"/>
                <a:gd name="T49" fmla="*/ 7 h 18"/>
                <a:gd name="T50" fmla="*/ 0 w 5"/>
                <a:gd name="T51" fmla="*/ 9 h 18"/>
                <a:gd name="T52" fmla="*/ 0 w 5"/>
                <a:gd name="T53" fmla="*/ 11 h 18"/>
                <a:gd name="T54" fmla="*/ 0 w 5"/>
                <a:gd name="T55" fmla="*/ 12 h 18"/>
                <a:gd name="T56" fmla="*/ 0 w 5"/>
                <a:gd name="T57" fmla="*/ 14 h 18"/>
                <a:gd name="T58" fmla="*/ 1 w 5"/>
                <a:gd name="T59" fmla="*/ 15 h 18"/>
                <a:gd name="T60" fmla="*/ 3 w 5"/>
                <a:gd name="T61" fmla="*/ 15 h 18"/>
                <a:gd name="T62" fmla="*/ 3 w 5"/>
                <a:gd name="T63" fmla="*/ 16 h 18"/>
                <a:gd name="T64" fmla="*/ 3 w 5"/>
                <a:gd name="T65" fmla="*/ 17 h 18"/>
                <a:gd name="T66" fmla="*/ 3 w 5"/>
                <a:gd name="T67" fmla="*/ 18 h 18"/>
                <a:gd name="T68" fmla="*/ 4 w 5"/>
                <a:gd name="T69" fmla="*/ 18 h 18"/>
                <a:gd name="T70" fmla="*/ 4 w 5"/>
                <a:gd name="T71" fmla="*/ 18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 h="18">
                  <a:moveTo>
                    <a:pt x="4" y="18"/>
                  </a:moveTo>
                  <a:cubicBezTo>
                    <a:pt x="4" y="18"/>
                    <a:pt x="4" y="17"/>
                    <a:pt x="4" y="17"/>
                  </a:cubicBezTo>
                  <a:cubicBezTo>
                    <a:pt x="4" y="16"/>
                    <a:pt x="4" y="16"/>
                    <a:pt x="4" y="15"/>
                  </a:cubicBezTo>
                  <a:cubicBezTo>
                    <a:pt x="4" y="15"/>
                    <a:pt x="4" y="14"/>
                    <a:pt x="5" y="14"/>
                  </a:cubicBezTo>
                  <a:cubicBezTo>
                    <a:pt x="5" y="14"/>
                    <a:pt x="5" y="13"/>
                    <a:pt x="5" y="13"/>
                  </a:cubicBezTo>
                  <a:cubicBezTo>
                    <a:pt x="5" y="13"/>
                    <a:pt x="5" y="12"/>
                    <a:pt x="5" y="12"/>
                  </a:cubicBezTo>
                  <a:cubicBezTo>
                    <a:pt x="5" y="11"/>
                    <a:pt x="5" y="11"/>
                    <a:pt x="5" y="10"/>
                  </a:cubicBezTo>
                  <a:cubicBezTo>
                    <a:pt x="5" y="10"/>
                    <a:pt x="5" y="10"/>
                    <a:pt x="5" y="9"/>
                  </a:cubicBezTo>
                  <a:cubicBezTo>
                    <a:pt x="5" y="9"/>
                    <a:pt x="5" y="8"/>
                    <a:pt x="5" y="7"/>
                  </a:cubicBezTo>
                  <a:cubicBezTo>
                    <a:pt x="5" y="7"/>
                    <a:pt x="5" y="6"/>
                    <a:pt x="5" y="6"/>
                  </a:cubicBezTo>
                  <a:cubicBezTo>
                    <a:pt x="5" y="5"/>
                    <a:pt x="5" y="4"/>
                    <a:pt x="5" y="4"/>
                  </a:cubicBezTo>
                  <a:cubicBezTo>
                    <a:pt x="5" y="4"/>
                    <a:pt x="5" y="3"/>
                    <a:pt x="5" y="3"/>
                  </a:cubicBezTo>
                  <a:cubicBezTo>
                    <a:pt x="5" y="3"/>
                    <a:pt x="5" y="2"/>
                    <a:pt x="5" y="2"/>
                  </a:cubicBezTo>
                  <a:cubicBezTo>
                    <a:pt x="5" y="2"/>
                    <a:pt x="5" y="2"/>
                    <a:pt x="5" y="2"/>
                  </a:cubicBezTo>
                  <a:cubicBezTo>
                    <a:pt x="5" y="1"/>
                    <a:pt x="5" y="1"/>
                    <a:pt x="4" y="1"/>
                  </a:cubicBezTo>
                  <a:cubicBezTo>
                    <a:pt x="4" y="1"/>
                    <a:pt x="4" y="1"/>
                    <a:pt x="4" y="0"/>
                  </a:cubicBezTo>
                  <a:cubicBezTo>
                    <a:pt x="4" y="0"/>
                    <a:pt x="3" y="0"/>
                    <a:pt x="3" y="0"/>
                  </a:cubicBezTo>
                  <a:cubicBezTo>
                    <a:pt x="3" y="0"/>
                    <a:pt x="3" y="0"/>
                    <a:pt x="3" y="0"/>
                  </a:cubicBezTo>
                  <a:cubicBezTo>
                    <a:pt x="3" y="0"/>
                    <a:pt x="2" y="0"/>
                    <a:pt x="2" y="1"/>
                  </a:cubicBezTo>
                  <a:cubicBezTo>
                    <a:pt x="2" y="1"/>
                    <a:pt x="2" y="1"/>
                    <a:pt x="2" y="1"/>
                  </a:cubicBezTo>
                  <a:cubicBezTo>
                    <a:pt x="2" y="2"/>
                    <a:pt x="1" y="2"/>
                    <a:pt x="1" y="2"/>
                  </a:cubicBezTo>
                  <a:cubicBezTo>
                    <a:pt x="1" y="2"/>
                    <a:pt x="1" y="3"/>
                    <a:pt x="1" y="3"/>
                  </a:cubicBezTo>
                  <a:cubicBezTo>
                    <a:pt x="0" y="4"/>
                    <a:pt x="0" y="4"/>
                    <a:pt x="0" y="5"/>
                  </a:cubicBezTo>
                  <a:cubicBezTo>
                    <a:pt x="0" y="5"/>
                    <a:pt x="0" y="6"/>
                    <a:pt x="0" y="6"/>
                  </a:cubicBezTo>
                  <a:cubicBezTo>
                    <a:pt x="0" y="6"/>
                    <a:pt x="0" y="7"/>
                    <a:pt x="0" y="7"/>
                  </a:cubicBezTo>
                  <a:cubicBezTo>
                    <a:pt x="0" y="8"/>
                    <a:pt x="0" y="9"/>
                    <a:pt x="0" y="9"/>
                  </a:cubicBezTo>
                  <a:cubicBezTo>
                    <a:pt x="0" y="10"/>
                    <a:pt x="0" y="10"/>
                    <a:pt x="0" y="11"/>
                  </a:cubicBezTo>
                  <a:cubicBezTo>
                    <a:pt x="0" y="11"/>
                    <a:pt x="0" y="12"/>
                    <a:pt x="0" y="12"/>
                  </a:cubicBezTo>
                  <a:cubicBezTo>
                    <a:pt x="0" y="13"/>
                    <a:pt x="0" y="14"/>
                    <a:pt x="0" y="14"/>
                  </a:cubicBezTo>
                  <a:cubicBezTo>
                    <a:pt x="1" y="14"/>
                    <a:pt x="1" y="15"/>
                    <a:pt x="1" y="15"/>
                  </a:cubicBezTo>
                  <a:cubicBezTo>
                    <a:pt x="2" y="15"/>
                    <a:pt x="2" y="15"/>
                    <a:pt x="3" y="15"/>
                  </a:cubicBezTo>
                  <a:cubicBezTo>
                    <a:pt x="3" y="16"/>
                    <a:pt x="3" y="16"/>
                    <a:pt x="3" y="16"/>
                  </a:cubicBezTo>
                  <a:cubicBezTo>
                    <a:pt x="3" y="16"/>
                    <a:pt x="3" y="17"/>
                    <a:pt x="3" y="17"/>
                  </a:cubicBezTo>
                  <a:cubicBezTo>
                    <a:pt x="3" y="17"/>
                    <a:pt x="3" y="18"/>
                    <a:pt x="3" y="18"/>
                  </a:cubicBezTo>
                  <a:cubicBezTo>
                    <a:pt x="3" y="18"/>
                    <a:pt x="4" y="18"/>
                    <a:pt x="4" y="18"/>
                  </a:cubicBezTo>
                  <a:cubicBezTo>
                    <a:pt x="4" y="18"/>
                    <a:pt x="4" y="18"/>
                    <a:pt x="4"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5" name="Freeform 699"/>
            <p:cNvSpPr>
              <a:spLocks/>
            </p:cNvSpPr>
            <p:nvPr/>
          </p:nvSpPr>
          <p:spPr bwMode="auto">
            <a:xfrm>
              <a:off x="9484499" y="3228441"/>
              <a:ext cx="186819" cy="215391"/>
            </a:xfrm>
            <a:custGeom>
              <a:avLst/>
              <a:gdLst>
                <a:gd name="T0" fmla="*/ 7 w 20"/>
                <a:gd name="T1" fmla="*/ 21 h 23"/>
                <a:gd name="T2" fmla="*/ 6 w 20"/>
                <a:gd name="T3" fmla="*/ 23 h 23"/>
                <a:gd name="T4" fmla="*/ 5 w 20"/>
                <a:gd name="T5" fmla="*/ 22 h 23"/>
                <a:gd name="T6" fmla="*/ 4 w 20"/>
                <a:gd name="T7" fmla="*/ 21 h 23"/>
                <a:gd name="T8" fmla="*/ 5 w 20"/>
                <a:gd name="T9" fmla="*/ 21 h 23"/>
                <a:gd name="T10" fmla="*/ 5 w 20"/>
                <a:gd name="T11" fmla="*/ 20 h 23"/>
                <a:gd name="T12" fmla="*/ 3 w 20"/>
                <a:gd name="T13" fmla="*/ 19 h 23"/>
                <a:gd name="T14" fmla="*/ 1 w 20"/>
                <a:gd name="T15" fmla="*/ 17 h 23"/>
                <a:gd name="T16" fmla="*/ 2 w 20"/>
                <a:gd name="T17" fmla="*/ 17 h 23"/>
                <a:gd name="T18" fmla="*/ 3 w 20"/>
                <a:gd name="T19" fmla="*/ 15 h 23"/>
                <a:gd name="T20" fmla="*/ 2 w 20"/>
                <a:gd name="T21" fmla="*/ 13 h 23"/>
                <a:gd name="T22" fmla="*/ 3 w 20"/>
                <a:gd name="T23" fmla="*/ 13 h 23"/>
                <a:gd name="T24" fmla="*/ 4 w 20"/>
                <a:gd name="T25" fmla="*/ 13 h 23"/>
                <a:gd name="T26" fmla="*/ 5 w 20"/>
                <a:gd name="T27" fmla="*/ 12 h 23"/>
                <a:gd name="T28" fmla="*/ 4 w 20"/>
                <a:gd name="T29" fmla="*/ 9 h 23"/>
                <a:gd name="T30" fmla="*/ 3 w 20"/>
                <a:gd name="T31" fmla="*/ 6 h 23"/>
                <a:gd name="T32" fmla="*/ 1 w 20"/>
                <a:gd name="T33" fmla="*/ 3 h 23"/>
                <a:gd name="T34" fmla="*/ 0 w 20"/>
                <a:gd name="T35" fmla="*/ 2 h 23"/>
                <a:gd name="T36" fmla="*/ 0 w 20"/>
                <a:gd name="T37" fmla="*/ 0 h 23"/>
                <a:gd name="T38" fmla="*/ 2 w 20"/>
                <a:gd name="T39" fmla="*/ 1 h 23"/>
                <a:gd name="T40" fmla="*/ 4 w 20"/>
                <a:gd name="T41" fmla="*/ 2 h 23"/>
                <a:gd name="T42" fmla="*/ 6 w 20"/>
                <a:gd name="T43" fmla="*/ 4 h 23"/>
                <a:gd name="T44" fmla="*/ 8 w 20"/>
                <a:gd name="T45" fmla="*/ 5 h 23"/>
                <a:gd name="T46" fmla="*/ 10 w 20"/>
                <a:gd name="T47" fmla="*/ 6 h 23"/>
                <a:gd name="T48" fmla="*/ 11 w 20"/>
                <a:gd name="T49" fmla="*/ 7 h 23"/>
                <a:gd name="T50" fmla="*/ 12 w 20"/>
                <a:gd name="T51" fmla="*/ 7 h 23"/>
                <a:gd name="T52" fmla="*/ 13 w 20"/>
                <a:gd name="T53" fmla="*/ 7 h 23"/>
                <a:gd name="T54" fmla="*/ 14 w 20"/>
                <a:gd name="T55" fmla="*/ 8 h 23"/>
                <a:gd name="T56" fmla="*/ 15 w 20"/>
                <a:gd name="T57" fmla="*/ 7 h 23"/>
                <a:gd name="T58" fmla="*/ 16 w 20"/>
                <a:gd name="T59" fmla="*/ 6 h 23"/>
                <a:gd name="T60" fmla="*/ 16 w 20"/>
                <a:gd name="T61" fmla="*/ 7 h 23"/>
                <a:gd name="T62" fmla="*/ 17 w 20"/>
                <a:gd name="T63" fmla="*/ 9 h 23"/>
                <a:gd name="T64" fmla="*/ 18 w 20"/>
                <a:gd name="T65" fmla="*/ 11 h 23"/>
                <a:gd name="T66" fmla="*/ 19 w 20"/>
                <a:gd name="T67" fmla="*/ 11 h 23"/>
                <a:gd name="T68" fmla="*/ 20 w 20"/>
                <a:gd name="T69" fmla="*/ 11 h 23"/>
                <a:gd name="T70" fmla="*/ 19 w 20"/>
                <a:gd name="T71" fmla="*/ 12 h 23"/>
                <a:gd name="T72" fmla="*/ 18 w 20"/>
                <a:gd name="T73" fmla="*/ 13 h 23"/>
                <a:gd name="T74" fmla="*/ 17 w 20"/>
                <a:gd name="T75" fmla="*/ 14 h 23"/>
                <a:gd name="T76" fmla="*/ 16 w 20"/>
                <a:gd name="T77" fmla="*/ 14 h 23"/>
                <a:gd name="T78" fmla="*/ 14 w 20"/>
                <a:gd name="T79" fmla="*/ 14 h 23"/>
                <a:gd name="T80" fmla="*/ 15 w 20"/>
                <a:gd name="T81" fmla="*/ 16 h 23"/>
                <a:gd name="T82" fmla="*/ 15 w 20"/>
                <a:gd name="T83" fmla="*/ 18 h 23"/>
                <a:gd name="T84" fmla="*/ 16 w 20"/>
                <a:gd name="T85" fmla="*/ 20 h 23"/>
                <a:gd name="T86" fmla="*/ 14 w 20"/>
                <a:gd name="T87" fmla="*/ 19 h 23"/>
                <a:gd name="T88" fmla="*/ 12 w 20"/>
                <a:gd name="T89" fmla="*/ 18 h 23"/>
                <a:gd name="T90" fmla="*/ 10 w 20"/>
                <a:gd name="T91" fmla="*/ 17 h 23"/>
                <a:gd name="T92" fmla="*/ 8 w 20"/>
                <a:gd name="T93" fmla="*/ 17 h 23"/>
                <a:gd name="T94" fmla="*/ 6 w 20"/>
                <a:gd name="T95" fmla="*/ 18 h 23"/>
                <a:gd name="T96" fmla="*/ 4 w 20"/>
                <a:gd name="T97" fmla="*/ 17 h 23"/>
                <a:gd name="T98" fmla="*/ 5 w 20"/>
                <a:gd name="T99" fmla="*/ 19 h 23"/>
                <a:gd name="T100" fmla="*/ 7 w 20"/>
                <a:gd name="T101" fmla="*/ 20 h 23"/>
                <a:gd name="T102" fmla="*/ 8 w 20"/>
                <a:gd name="T103" fmla="*/ 21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 h="23">
                  <a:moveTo>
                    <a:pt x="8" y="21"/>
                  </a:moveTo>
                  <a:cubicBezTo>
                    <a:pt x="8" y="21"/>
                    <a:pt x="8" y="21"/>
                    <a:pt x="7" y="21"/>
                  </a:cubicBezTo>
                  <a:cubicBezTo>
                    <a:pt x="7" y="21"/>
                    <a:pt x="7" y="21"/>
                    <a:pt x="7" y="21"/>
                  </a:cubicBezTo>
                  <a:cubicBezTo>
                    <a:pt x="7" y="21"/>
                    <a:pt x="6" y="22"/>
                    <a:pt x="6" y="22"/>
                  </a:cubicBezTo>
                  <a:cubicBezTo>
                    <a:pt x="6" y="22"/>
                    <a:pt x="6" y="22"/>
                    <a:pt x="6" y="22"/>
                  </a:cubicBezTo>
                  <a:cubicBezTo>
                    <a:pt x="6" y="23"/>
                    <a:pt x="6" y="23"/>
                    <a:pt x="6" y="23"/>
                  </a:cubicBezTo>
                  <a:cubicBezTo>
                    <a:pt x="6" y="23"/>
                    <a:pt x="6" y="23"/>
                    <a:pt x="6" y="23"/>
                  </a:cubicBezTo>
                  <a:cubicBezTo>
                    <a:pt x="6" y="23"/>
                    <a:pt x="5" y="23"/>
                    <a:pt x="5" y="23"/>
                  </a:cubicBezTo>
                  <a:cubicBezTo>
                    <a:pt x="5" y="23"/>
                    <a:pt x="5" y="23"/>
                    <a:pt x="5" y="22"/>
                  </a:cubicBezTo>
                  <a:cubicBezTo>
                    <a:pt x="5" y="22"/>
                    <a:pt x="5" y="22"/>
                    <a:pt x="5" y="22"/>
                  </a:cubicBezTo>
                  <a:cubicBezTo>
                    <a:pt x="4" y="22"/>
                    <a:pt x="4" y="22"/>
                    <a:pt x="4" y="22"/>
                  </a:cubicBezTo>
                  <a:cubicBezTo>
                    <a:pt x="4" y="22"/>
                    <a:pt x="4" y="21"/>
                    <a:pt x="4" y="21"/>
                  </a:cubicBezTo>
                  <a:cubicBezTo>
                    <a:pt x="4" y="21"/>
                    <a:pt x="4" y="21"/>
                    <a:pt x="4" y="21"/>
                  </a:cubicBezTo>
                  <a:cubicBezTo>
                    <a:pt x="4" y="21"/>
                    <a:pt x="4" y="21"/>
                    <a:pt x="4" y="21"/>
                  </a:cubicBezTo>
                  <a:cubicBezTo>
                    <a:pt x="5" y="21"/>
                    <a:pt x="5" y="21"/>
                    <a:pt x="5" y="21"/>
                  </a:cubicBezTo>
                  <a:cubicBezTo>
                    <a:pt x="5" y="21"/>
                    <a:pt x="5" y="21"/>
                    <a:pt x="5" y="21"/>
                  </a:cubicBezTo>
                  <a:cubicBezTo>
                    <a:pt x="5" y="21"/>
                    <a:pt x="5" y="20"/>
                    <a:pt x="5" y="20"/>
                  </a:cubicBezTo>
                  <a:cubicBezTo>
                    <a:pt x="5" y="20"/>
                    <a:pt x="5" y="20"/>
                    <a:pt x="5" y="20"/>
                  </a:cubicBezTo>
                  <a:cubicBezTo>
                    <a:pt x="4" y="20"/>
                    <a:pt x="4" y="19"/>
                    <a:pt x="4" y="19"/>
                  </a:cubicBezTo>
                  <a:cubicBezTo>
                    <a:pt x="4" y="19"/>
                    <a:pt x="3" y="19"/>
                    <a:pt x="3" y="19"/>
                  </a:cubicBezTo>
                  <a:cubicBezTo>
                    <a:pt x="3" y="19"/>
                    <a:pt x="3" y="19"/>
                    <a:pt x="3" y="19"/>
                  </a:cubicBezTo>
                  <a:cubicBezTo>
                    <a:pt x="3" y="19"/>
                    <a:pt x="2" y="18"/>
                    <a:pt x="2" y="18"/>
                  </a:cubicBezTo>
                  <a:cubicBezTo>
                    <a:pt x="2" y="18"/>
                    <a:pt x="2" y="18"/>
                    <a:pt x="2" y="17"/>
                  </a:cubicBezTo>
                  <a:cubicBezTo>
                    <a:pt x="2" y="17"/>
                    <a:pt x="2" y="17"/>
                    <a:pt x="1" y="17"/>
                  </a:cubicBezTo>
                  <a:cubicBezTo>
                    <a:pt x="1" y="17"/>
                    <a:pt x="1" y="17"/>
                    <a:pt x="1" y="17"/>
                  </a:cubicBezTo>
                  <a:cubicBezTo>
                    <a:pt x="1" y="17"/>
                    <a:pt x="2" y="17"/>
                    <a:pt x="2" y="17"/>
                  </a:cubicBezTo>
                  <a:cubicBezTo>
                    <a:pt x="2" y="17"/>
                    <a:pt x="2" y="17"/>
                    <a:pt x="2" y="17"/>
                  </a:cubicBezTo>
                  <a:cubicBezTo>
                    <a:pt x="2" y="16"/>
                    <a:pt x="3" y="16"/>
                    <a:pt x="3" y="16"/>
                  </a:cubicBezTo>
                  <a:cubicBezTo>
                    <a:pt x="3" y="16"/>
                    <a:pt x="3" y="15"/>
                    <a:pt x="3" y="15"/>
                  </a:cubicBezTo>
                  <a:cubicBezTo>
                    <a:pt x="3" y="15"/>
                    <a:pt x="3" y="15"/>
                    <a:pt x="3" y="15"/>
                  </a:cubicBezTo>
                  <a:cubicBezTo>
                    <a:pt x="3" y="14"/>
                    <a:pt x="3" y="14"/>
                    <a:pt x="2" y="14"/>
                  </a:cubicBezTo>
                  <a:cubicBezTo>
                    <a:pt x="2" y="14"/>
                    <a:pt x="2" y="14"/>
                    <a:pt x="2" y="14"/>
                  </a:cubicBezTo>
                  <a:cubicBezTo>
                    <a:pt x="2" y="13"/>
                    <a:pt x="2" y="13"/>
                    <a:pt x="2" y="13"/>
                  </a:cubicBezTo>
                  <a:cubicBezTo>
                    <a:pt x="2" y="13"/>
                    <a:pt x="2" y="13"/>
                    <a:pt x="2" y="12"/>
                  </a:cubicBezTo>
                  <a:cubicBezTo>
                    <a:pt x="2" y="12"/>
                    <a:pt x="2" y="12"/>
                    <a:pt x="3" y="12"/>
                  </a:cubicBezTo>
                  <a:cubicBezTo>
                    <a:pt x="3" y="12"/>
                    <a:pt x="3" y="13"/>
                    <a:pt x="3" y="13"/>
                  </a:cubicBezTo>
                  <a:cubicBezTo>
                    <a:pt x="3" y="13"/>
                    <a:pt x="3" y="13"/>
                    <a:pt x="3" y="13"/>
                  </a:cubicBezTo>
                  <a:cubicBezTo>
                    <a:pt x="3" y="13"/>
                    <a:pt x="4" y="13"/>
                    <a:pt x="4" y="13"/>
                  </a:cubicBezTo>
                  <a:cubicBezTo>
                    <a:pt x="4" y="13"/>
                    <a:pt x="4" y="13"/>
                    <a:pt x="4" y="13"/>
                  </a:cubicBezTo>
                  <a:cubicBezTo>
                    <a:pt x="4" y="13"/>
                    <a:pt x="5" y="13"/>
                    <a:pt x="5" y="13"/>
                  </a:cubicBezTo>
                  <a:cubicBezTo>
                    <a:pt x="5" y="13"/>
                    <a:pt x="5" y="13"/>
                    <a:pt x="5" y="13"/>
                  </a:cubicBezTo>
                  <a:cubicBezTo>
                    <a:pt x="5" y="12"/>
                    <a:pt x="5" y="12"/>
                    <a:pt x="5" y="12"/>
                  </a:cubicBezTo>
                  <a:cubicBezTo>
                    <a:pt x="5" y="12"/>
                    <a:pt x="5" y="12"/>
                    <a:pt x="4" y="12"/>
                  </a:cubicBezTo>
                  <a:cubicBezTo>
                    <a:pt x="4" y="11"/>
                    <a:pt x="4" y="11"/>
                    <a:pt x="4" y="11"/>
                  </a:cubicBezTo>
                  <a:cubicBezTo>
                    <a:pt x="4" y="10"/>
                    <a:pt x="4" y="10"/>
                    <a:pt x="4" y="9"/>
                  </a:cubicBezTo>
                  <a:cubicBezTo>
                    <a:pt x="4" y="9"/>
                    <a:pt x="4" y="9"/>
                    <a:pt x="4" y="8"/>
                  </a:cubicBezTo>
                  <a:cubicBezTo>
                    <a:pt x="4" y="8"/>
                    <a:pt x="3" y="8"/>
                    <a:pt x="3" y="7"/>
                  </a:cubicBezTo>
                  <a:cubicBezTo>
                    <a:pt x="3" y="7"/>
                    <a:pt x="3" y="6"/>
                    <a:pt x="3" y="6"/>
                  </a:cubicBezTo>
                  <a:cubicBezTo>
                    <a:pt x="3" y="6"/>
                    <a:pt x="3" y="5"/>
                    <a:pt x="3" y="5"/>
                  </a:cubicBezTo>
                  <a:cubicBezTo>
                    <a:pt x="3" y="5"/>
                    <a:pt x="2" y="4"/>
                    <a:pt x="2" y="4"/>
                  </a:cubicBezTo>
                  <a:cubicBezTo>
                    <a:pt x="2" y="4"/>
                    <a:pt x="2" y="3"/>
                    <a:pt x="1" y="3"/>
                  </a:cubicBezTo>
                  <a:cubicBezTo>
                    <a:pt x="1" y="3"/>
                    <a:pt x="1" y="2"/>
                    <a:pt x="1" y="2"/>
                  </a:cubicBezTo>
                  <a:cubicBezTo>
                    <a:pt x="0" y="2"/>
                    <a:pt x="0" y="2"/>
                    <a:pt x="0" y="2"/>
                  </a:cubicBezTo>
                  <a:cubicBezTo>
                    <a:pt x="0" y="2"/>
                    <a:pt x="0" y="2"/>
                    <a:pt x="0" y="2"/>
                  </a:cubicBezTo>
                  <a:cubicBezTo>
                    <a:pt x="0" y="2"/>
                    <a:pt x="0" y="1"/>
                    <a:pt x="0" y="1"/>
                  </a:cubicBezTo>
                  <a:cubicBezTo>
                    <a:pt x="0" y="1"/>
                    <a:pt x="0" y="1"/>
                    <a:pt x="0" y="0"/>
                  </a:cubicBezTo>
                  <a:cubicBezTo>
                    <a:pt x="0" y="0"/>
                    <a:pt x="0" y="0"/>
                    <a:pt x="0" y="0"/>
                  </a:cubicBezTo>
                  <a:cubicBezTo>
                    <a:pt x="1" y="0"/>
                    <a:pt x="1" y="0"/>
                    <a:pt x="1" y="0"/>
                  </a:cubicBezTo>
                  <a:cubicBezTo>
                    <a:pt x="1" y="0"/>
                    <a:pt x="2" y="0"/>
                    <a:pt x="2" y="1"/>
                  </a:cubicBezTo>
                  <a:cubicBezTo>
                    <a:pt x="2" y="1"/>
                    <a:pt x="2" y="1"/>
                    <a:pt x="2" y="1"/>
                  </a:cubicBezTo>
                  <a:cubicBezTo>
                    <a:pt x="2" y="1"/>
                    <a:pt x="2" y="2"/>
                    <a:pt x="2" y="2"/>
                  </a:cubicBezTo>
                  <a:cubicBezTo>
                    <a:pt x="2" y="2"/>
                    <a:pt x="3" y="2"/>
                    <a:pt x="3" y="2"/>
                  </a:cubicBezTo>
                  <a:cubicBezTo>
                    <a:pt x="3" y="2"/>
                    <a:pt x="4" y="2"/>
                    <a:pt x="4" y="2"/>
                  </a:cubicBezTo>
                  <a:cubicBezTo>
                    <a:pt x="4" y="2"/>
                    <a:pt x="4" y="2"/>
                    <a:pt x="4" y="2"/>
                  </a:cubicBezTo>
                  <a:cubicBezTo>
                    <a:pt x="5" y="2"/>
                    <a:pt x="5" y="3"/>
                    <a:pt x="5" y="3"/>
                  </a:cubicBezTo>
                  <a:cubicBezTo>
                    <a:pt x="5" y="3"/>
                    <a:pt x="6" y="3"/>
                    <a:pt x="6" y="4"/>
                  </a:cubicBezTo>
                  <a:cubicBezTo>
                    <a:pt x="6" y="4"/>
                    <a:pt x="7" y="4"/>
                    <a:pt x="7" y="4"/>
                  </a:cubicBezTo>
                  <a:cubicBezTo>
                    <a:pt x="7" y="5"/>
                    <a:pt x="7" y="5"/>
                    <a:pt x="7" y="5"/>
                  </a:cubicBezTo>
                  <a:cubicBezTo>
                    <a:pt x="7" y="5"/>
                    <a:pt x="8" y="5"/>
                    <a:pt x="8" y="5"/>
                  </a:cubicBezTo>
                  <a:cubicBezTo>
                    <a:pt x="8" y="5"/>
                    <a:pt x="8" y="5"/>
                    <a:pt x="8" y="5"/>
                  </a:cubicBezTo>
                  <a:cubicBezTo>
                    <a:pt x="9" y="6"/>
                    <a:pt x="9" y="6"/>
                    <a:pt x="9" y="6"/>
                  </a:cubicBezTo>
                  <a:cubicBezTo>
                    <a:pt x="9" y="6"/>
                    <a:pt x="10" y="6"/>
                    <a:pt x="10" y="6"/>
                  </a:cubicBezTo>
                  <a:cubicBezTo>
                    <a:pt x="10" y="6"/>
                    <a:pt x="10" y="6"/>
                    <a:pt x="10" y="6"/>
                  </a:cubicBezTo>
                  <a:cubicBezTo>
                    <a:pt x="11" y="6"/>
                    <a:pt x="11" y="6"/>
                    <a:pt x="11" y="6"/>
                  </a:cubicBezTo>
                  <a:cubicBezTo>
                    <a:pt x="11" y="7"/>
                    <a:pt x="11" y="7"/>
                    <a:pt x="11" y="7"/>
                  </a:cubicBezTo>
                  <a:cubicBezTo>
                    <a:pt x="11" y="7"/>
                    <a:pt x="11" y="7"/>
                    <a:pt x="11" y="7"/>
                  </a:cubicBezTo>
                  <a:cubicBezTo>
                    <a:pt x="12" y="7"/>
                    <a:pt x="12" y="7"/>
                    <a:pt x="12" y="7"/>
                  </a:cubicBezTo>
                  <a:cubicBezTo>
                    <a:pt x="12" y="7"/>
                    <a:pt x="12" y="7"/>
                    <a:pt x="12" y="7"/>
                  </a:cubicBezTo>
                  <a:cubicBezTo>
                    <a:pt x="12" y="7"/>
                    <a:pt x="12" y="6"/>
                    <a:pt x="12" y="6"/>
                  </a:cubicBezTo>
                  <a:cubicBezTo>
                    <a:pt x="12" y="6"/>
                    <a:pt x="13" y="6"/>
                    <a:pt x="13" y="6"/>
                  </a:cubicBezTo>
                  <a:cubicBezTo>
                    <a:pt x="13" y="6"/>
                    <a:pt x="13" y="7"/>
                    <a:pt x="13" y="7"/>
                  </a:cubicBezTo>
                  <a:cubicBezTo>
                    <a:pt x="13" y="7"/>
                    <a:pt x="13" y="7"/>
                    <a:pt x="13" y="7"/>
                  </a:cubicBezTo>
                  <a:cubicBezTo>
                    <a:pt x="13" y="7"/>
                    <a:pt x="13" y="7"/>
                    <a:pt x="14" y="8"/>
                  </a:cubicBezTo>
                  <a:cubicBezTo>
                    <a:pt x="14" y="8"/>
                    <a:pt x="14" y="8"/>
                    <a:pt x="14" y="8"/>
                  </a:cubicBezTo>
                  <a:cubicBezTo>
                    <a:pt x="14" y="8"/>
                    <a:pt x="14" y="8"/>
                    <a:pt x="14" y="8"/>
                  </a:cubicBezTo>
                  <a:cubicBezTo>
                    <a:pt x="14" y="8"/>
                    <a:pt x="15" y="8"/>
                    <a:pt x="15" y="7"/>
                  </a:cubicBezTo>
                  <a:cubicBezTo>
                    <a:pt x="15" y="7"/>
                    <a:pt x="15" y="7"/>
                    <a:pt x="15" y="7"/>
                  </a:cubicBezTo>
                  <a:cubicBezTo>
                    <a:pt x="16" y="7"/>
                    <a:pt x="16" y="7"/>
                    <a:pt x="16" y="7"/>
                  </a:cubicBezTo>
                  <a:cubicBezTo>
                    <a:pt x="16" y="6"/>
                    <a:pt x="16" y="6"/>
                    <a:pt x="16" y="6"/>
                  </a:cubicBezTo>
                  <a:cubicBezTo>
                    <a:pt x="16" y="6"/>
                    <a:pt x="16" y="6"/>
                    <a:pt x="16" y="6"/>
                  </a:cubicBezTo>
                  <a:cubicBezTo>
                    <a:pt x="16" y="6"/>
                    <a:pt x="16" y="6"/>
                    <a:pt x="16" y="6"/>
                  </a:cubicBezTo>
                  <a:cubicBezTo>
                    <a:pt x="16" y="6"/>
                    <a:pt x="16" y="6"/>
                    <a:pt x="16" y="6"/>
                  </a:cubicBezTo>
                  <a:cubicBezTo>
                    <a:pt x="16" y="6"/>
                    <a:pt x="16" y="6"/>
                    <a:pt x="16" y="7"/>
                  </a:cubicBezTo>
                  <a:cubicBezTo>
                    <a:pt x="16" y="7"/>
                    <a:pt x="16" y="7"/>
                    <a:pt x="16" y="7"/>
                  </a:cubicBezTo>
                  <a:cubicBezTo>
                    <a:pt x="17" y="8"/>
                    <a:pt x="17" y="8"/>
                    <a:pt x="17" y="8"/>
                  </a:cubicBezTo>
                  <a:cubicBezTo>
                    <a:pt x="17" y="8"/>
                    <a:pt x="17" y="9"/>
                    <a:pt x="17" y="9"/>
                  </a:cubicBezTo>
                  <a:cubicBezTo>
                    <a:pt x="17" y="9"/>
                    <a:pt x="17" y="9"/>
                    <a:pt x="17" y="9"/>
                  </a:cubicBezTo>
                  <a:cubicBezTo>
                    <a:pt x="17" y="9"/>
                    <a:pt x="18" y="10"/>
                    <a:pt x="18" y="10"/>
                  </a:cubicBezTo>
                  <a:cubicBezTo>
                    <a:pt x="18" y="10"/>
                    <a:pt x="18" y="10"/>
                    <a:pt x="18" y="11"/>
                  </a:cubicBezTo>
                  <a:cubicBezTo>
                    <a:pt x="18" y="11"/>
                    <a:pt x="18" y="11"/>
                    <a:pt x="18" y="11"/>
                  </a:cubicBezTo>
                  <a:cubicBezTo>
                    <a:pt x="18" y="11"/>
                    <a:pt x="19" y="11"/>
                    <a:pt x="19" y="11"/>
                  </a:cubicBezTo>
                  <a:cubicBezTo>
                    <a:pt x="19" y="11"/>
                    <a:pt x="19" y="11"/>
                    <a:pt x="19" y="11"/>
                  </a:cubicBezTo>
                  <a:cubicBezTo>
                    <a:pt x="19" y="11"/>
                    <a:pt x="19" y="11"/>
                    <a:pt x="19" y="11"/>
                  </a:cubicBezTo>
                  <a:cubicBezTo>
                    <a:pt x="19" y="11"/>
                    <a:pt x="19" y="11"/>
                    <a:pt x="20" y="11"/>
                  </a:cubicBezTo>
                  <a:cubicBezTo>
                    <a:pt x="20" y="11"/>
                    <a:pt x="20" y="11"/>
                    <a:pt x="20" y="11"/>
                  </a:cubicBezTo>
                  <a:cubicBezTo>
                    <a:pt x="20" y="11"/>
                    <a:pt x="20" y="12"/>
                    <a:pt x="20" y="12"/>
                  </a:cubicBezTo>
                  <a:cubicBezTo>
                    <a:pt x="20" y="12"/>
                    <a:pt x="19" y="12"/>
                    <a:pt x="19" y="12"/>
                  </a:cubicBezTo>
                  <a:cubicBezTo>
                    <a:pt x="19" y="12"/>
                    <a:pt x="19" y="12"/>
                    <a:pt x="19" y="12"/>
                  </a:cubicBezTo>
                  <a:cubicBezTo>
                    <a:pt x="19" y="12"/>
                    <a:pt x="19" y="12"/>
                    <a:pt x="19" y="12"/>
                  </a:cubicBezTo>
                  <a:cubicBezTo>
                    <a:pt x="19" y="12"/>
                    <a:pt x="19" y="13"/>
                    <a:pt x="19" y="13"/>
                  </a:cubicBezTo>
                  <a:cubicBezTo>
                    <a:pt x="18" y="13"/>
                    <a:pt x="18" y="13"/>
                    <a:pt x="18" y="13"/>
                  </a:cubicBezTo>
                  <a:cubicBezTo>
                    <a:pt x="18" y="13"/>
                    <a:pt x="18" y="13"/>
                    <a:pt x="18" y="13"/>
                  </a:cubicBezTo>
                  <a:cubicBezTo>
                    <a:pt x="18" y="13"/>
                    <a:pt x="18" y="13"/>
                    <a:pt x="18" y="13"/>
                  </a:cubicBezTo>
                  <a:cubicBezTo>
                    <a:pt x="18" y="13"/>
                    <a:pt x="18" y="13"/>
                    <a:pt x="17" y="14"/>
                  </a:cubicBezTo>
                  <a:cubicBezTo>
                    <a:pt x="17" y="14"/>
                    <a:pt x="17" y="14"/>
                    <a:pt x="17" y="14"/>
                  </a:cubicBezTo>
                  <a:cubicBezTo>
                    <a:pt x="17" y="14"/>
                    <a:pt x="16" y="14"/>
                    <a:pt x="16" y="13"/>
                  </a:cubicBezTo>
                  <a:cubicBezTo>
                    <a:pt x="16" y="13"/>
                    <a:pt x="16" y="14"/>
                    <a:pt x="16" y="14"/>
                  </a:cubicBezTo>
                  <a:cubicBezTo>
                    <a:pt x="16" y="14"/>
                    <a:pt x="15" y="14"/>
                    <a:pt x="15" y="14"/>
                  </a:cubicBezTo>
                  <a:cubicBezTo>
                    <a:pt x="15" y="14"/>
                    <a:pt x="15" y="14"/>
                    <a:pt x="15" y="14"/>
                  </a:cubicBezTo>
                  <a:cubicBezTo>
                    <a:pt x="15" y="14"/>
                    <a:pt x="14" y="14"/>
                    <a:pt x="14" y="14"/>
                  </a:cubicBezTo>
                  <a:cubicBezTo>
                    <a:pt x="14" y="14"/>
                    <a:pt x="14" y="14"/>
                    <a:pt x="14" y="14"/>
                  </a:cubicBezTo>
                  <a:cubicBezTo>
                    <a:pt x="14" y="15"/>
                    <a:pt x="14" y="15"/>
                    <a:pt x="15" y="15"/>
                  </a:cubicBezTo>
                  <a:cubicBezTo>
                    <a:pt x="15" y="15"/>
                    <a:pt x="15" y="16"/>
                    <a:pt x="15" y="16"/>
                  </a:cubicBezTo>
                  <a:cubicBezTo>
                    <a:pt x="15" y="16"/>
                    <a:pt x="15" y="17"/>
                    <a:pt x="15" y="17"/>
                  </a:cubicBezTo>
                  <a:cubicBezTo>
                    <a:pt x="15" y="17"/>
                    <a:pt x="15" y="17"/>
                    <a:pt x="15" y="17"/>
                  </a:cubicBezTo>
                  <a:cubicBezTo>
                    <a:pt x="15" y="18"/>
                    <a:pt x="15" y="18"/>
                    <a:pt x="15" y="18"/>
                  </a:cubicBezTo>
                  <a:cubicBezTo>
                    <a:pt x="15" y="18"/>
                    <a:pt x="15" y="18"/>
                    <a:pt x="15" y="19"/>
                  </a:cubicBezTo>
                  <a:cubicBezTo>
                    <a:pt x="16" y="19"/>
                    <a:pt x="16" y="19"/>
                    <a:pt x="16" y="19"/>
                  </a:cubicBezTo>
                  <a:cubicBezTo>
                    <a:pt x="16" y="19"/>
                    <a:pt x="16" y="20"/>
                    <a:pt x="16" y="20"/>
                  </a:cubicBezTo>
                  <a:cubicBezTo>
                    <a:pt x="16" y="20"/>
                    <a:pt x="15" y="20"/>
                    <a:pt x="15" y="20"/>
                  </a:cubicBezTo>
                  <a:cubicBezTo>
                    <a:pt x="15" y="20"/>
                    <a:pt x="15" y="20"/>
                    <a:pt x="14" y="20"/>
                  </a:cubicBezTo>
                  <a:cubicBezTo>
                    <a:pt x="14" y="19"/>
                    <a:pt x="14" y="19"/>
                    <a:pt x="14" y="19"/>
                  </a:cubicBezTo>
                  <a:cubicBezTo>
                    <a:pt x="14" y="19"/>
                    <a:pt x="13" y="19"/>
                    <a:pt x="13" y="19"/>
                  </a:cubicBezTo>
                  <a:cubicBezTo>
                    <a:pt x="13" y="19"/>
                    <a:pt x="13" y="19"/>
                    <a:pt x="12" y="18"/>
                  </a:cubicBezTo>
                  <a:cubicBezTo>
                    <a:pt x="12" y="18"/>
                    <a:pt x="12" y="18"/>
                    <a:pt x="12" y="18"/>
                  </a:cubicBezTo>
                  <a:cubicBezTo>
                    <a:pt x="12" y="18"/>
                    <a:pt x="11" y="18"/>
                    <a:pt x="11" y="18"/>
                  </a:cubicBezTo>
                  <a:cubicBezTo>
                    <a:pt x="11" y="17"/>
                    <a:pt x="11" y="17"/>
                    <a:pt x="10" y="17"/>
                  </a:cubicBezTo>
                  <a:cubicBezTo>
                    <a:pt x="10" y="17"/>
                    <a:pt x="10" y="17"/>
                    <a:pt x="10" y="17"/>
                  </a:cubicBezTo>
                  <a:cubicBezTo>
                    <a:pt x="9" y="17"/>
                    <a:pt x="9" y="17"/>
                    <a:pt x="9" y="17"/>
                  </a:cubicBezTo>
                  <a:cubicBezTo>
                    <a:pt x="9" y="17"/>
                    <a:pt x="9" y="17"/>
                    <a:pt x="8" y="17"/>
                  </a:cubicBezTo>
                  <a:cubicBezTo>
                    <a:pt x="8" y="17"/>
                    <a:pt x="8" y="17"/>
                    <a:pt x="8" y="17"/>
                  </a:cubicBezTo>
                  <a:cubicBezTo>
                    <a:pt x="8" y="17"/>
                    <a:pt x="7" y="17"/>
                    <a:pt x="7" y="17"/>
                  </a:cubicBezTo>
                  <a:cubicBezTo>
                    <a:pt x="7" y="17"/>
                    <a:pt x="7" y="18"/>
                    <a:pt x="7" y="18"/>
                  </a:cubicBezTo>
                  <a:cubicBezTo>
                    <a:pt x="6" y="18"/>
                    <a:pt x="6" y="18"/>
                    <a:pt x="6" y="18"/>
                  </a:cubicBezTo>
                  <a:cubicBezTo>
                    <a:pt x="6" y="18"/>
                    <a:pt x="5" y="17"/>
                    <a:pt x="5" y="17"/>
                  </a:cubicBezTo>
                  <a:cubicBezTo>
                    <a:pt x="5" y="17"/>
                    <a:pt x="5" y="17"/>
                    <a:pt x="5" y="17"/>
                  </a:cubicBezTo>
                  <a:cubicBezTo>
                    <a:pt x="5" y="17"/>
                    <a:pt x="4" y="17"/>
                    <a:pt x="4" y="17"/>
                  </a:cubicBezTo>
                  <a:cubicBezTo>
                    <a:pt x="4" y="18"/>
                    <a:pt x="4" y="18"/>
                    <a:pt x="4" y="18"/>
                  </a:cubicBezTo>
                  <a:cubicBezTo>
                    <a:pt x="4" y="18"/>
                    <a:pt x="4" y="18"/>
                    <a:pt x="4" y="18"/>
                  </a:cubicBezTo>
                  <a:cubicBezTo>
                    <a:pt x="5" y="19"/>
                    <a:pt x="5" y="19"/>
                    <a:pt x="5" y="19"/>
                  </a:cubicBezTo>
                  <a:cubicBezTo>
                    <a:pt x="5" y="19"/>
                    <a:pt x="6" y="19"/>
                    <a:pt x="6" y="19"/>
                  </a:cubicBezTo>
                  <a:cubicBezTo>
                    <a:pt x="6" y="19"/>
                    <a:pt x="7" y="19"/>
                    <a:pt x="7" y="19"/>
                  </a:cubicBezTo>
                  <a:cubicBezTo>
                    <a:pt x="7" y="19"/>
                    <a:pt x="7" y="19"/>
                    <a:pt x="7" y="20"/>
                  </a:cubicBezTo>
                  <a:cubicBezTo>
                    <a:pt x="8" y="20"/>
                    <a:pt x="8" y="20"/>
                    <a:pt x="8" y="20"/>
                  </a:cubicBezTo>
                  <a:cubicBezTo>
                    <a:pt x="8" y="20"/>
                    <a:pt x="8" y="20"/>
                    <a:pt x="8" y="20"/>
                  </a:cubicBezTo>
                  <a:cubicBezTo>
                    <a:pt x="8" y="21"/>
                    <a:pt x="8" y="21"/>
                    <a:pt x="8"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6" name="Freeform 702"/>
            <p:cNvSpPr>
              <a:spLocks/>
            </p:cNvSpPr>
            <p:nvPr/>
          </p:nvSpPr>
          <p:spPr bwMode="auto">
            <a:xfrm>
              <a:off x="9346034" y="3435041"/>
              <a:ext cx="334076" cy="558258"/>
            </a:xfrm>
            <a:custGeom>
              <a:avLst/>
              <a:gdLst>
                <a:gd name="T0" fmla="*/ 10 w 36"/>
                <a:gd name="T1" fmla="*/ 58 h 60"/>
                <a:gd name="T2" fmla="*/ 9 w 36"/>
                <a:gd name="T3" fmla="*/ 60 h 60"/>
                <a:gd name="T4" fmla="*/ 7 w 36"/>
                <a:gd name="T5" fmla="*/ 58 h 60"/>
                <a:gd name="T6" fmla="*/ 7 w 36"/>
                <a:gd name="T7" fmla="*/ 56 h 60"/>
                <a:gd name="T8" fmla="*/ 7 w 36"/>
                <a:gd name="T9" fmla="*/ 60 h 60"/>
                <a:gd name="T10" fmla="*/ 5 w 36"/>
                <a:gd name="T11" fmla="*/ 58 h 60"/>
                <a:gd name="T12" fmla="*/ 4 w 36"/>
                <a:gd name="T13" fmla="*/ 55 h 60"/>
                <a:gd name="T14" fmla="*/ 8 w 36"/>
                <a:gd name="T15" fmla="*/ 54 h 60"/>
                <a:gd name="T16" fmla="*/ 6 w 36"/>
                <a:gd name="T17" fmla="*/ 52 h 60"/>
                <a:gd name="T18" fmla="*/ 3 w 36"/>
                <a:gd name="T19" fmla="*/ 50 h 60"/>
                <a:gd name="T20" fmla="*/ 4 w 36"/>
                <a:gd name="T21" fmla="*/ 51 h 60"/>
                <a:gd name="T22" fmla="*/ 3 w 36"/>
                <a:gd name="T23" fmla="*/ 52 h 60"/>
                <a:gd name="T24" fmla="*/ 1 w 36"/>
                <a:gd name="T25" fmla="*/ 50 h 60"/>
                <a:gd name="T26" fmla="*/ 0 w 36"/>
                <a:gd name="T27" fmla="*/ 48 h 60"/>
                <a:gd name="T28" fmla="*/ 2 w 36"/>
                <a:gd name="T29" fmla="*/ 45 h 60"/>
                <a:gd name="T30" fmla="*/ 2 w 36"/>
                <a:gd name="T31" fmla="*/ 42 h 60"/>
                <a:gd name="T32" fmla="*/ 5 w 36"/>
                <a:gd name="T33" fmla="*/ 40 h 60"/>
                <a:gd name="T34" fmla="*/ 8 w 36"/>
                <a:gd name="T35" fmla="*/ 36 h 60"/>
                <a:gd name="T36" fmla="*/ 11 w 36"/>
                <a:gd name="T37" fmla="*/ 35 h 60"/>
                <a:gd name="T38" fmla="*/ 15 w 36"/>
                <a:gd name="T39" fmla="*/ 34 h 60"/>
                <a:gd name="T40" fmla="*/ 19 w 36"/>
                <a:gd name="T41" fmla="*/ 33 h 60"/>
                <a:gd name="T42" fmla="*/ 19 w 36"/>
                <a:gd name="T43" fmla="*/ 28 h 60"/>
                <a:gd name="T44" fmla="*/ 19 w 36"/>
                <a:gd name="T45" fmla="*/ 24 h 60"/>
                <a:gd name="T46" fmla="*/ 19 w 36"/>
                <a:gd name="T47" fmla="*/ 25 h 60"/>
                <a:gd name="T48" fmla="*/ 21 w 36"/>
                <a:gd name="T49" fmla="*/ 27 h 60"/>
                <a:gd name="T50" fmla="*/ 25 w 36"/>
                <a:gd name="T51" fmla="*/ 23 h 60"/>
                <a:gd name="T52" fmla="*/ 26 w 36"/>
                <a:gd name="T53" fmla="*/ 18 h 60"/>
                <a:gd name="T54" fmla="*/ 25 w 36"/>
                <a:gd name="T55" fmla="*/ 12 h 60"/>
                <a:gd name="T56" fmla="*/ 24 w 36"/>
                <a:gd name="T57" fmla="*/ 9 h 60"/>
                <a:gd name="T58" fmla="*/ 22 w 36"/>
                <a:gd name="T59" fmla="*/ 8 h 60"/>
                <a:gd name="T60" fmla="*/ 22 w 36"/>
                <a:gd name="T61" fmla="*/ 3 h 60"/>
                <a:gd name="T62" fmla="*/ 24 w 36"/>
                <a:gd name="T63" fmla="*/ 4 h 60"/>
                <a:gd name="T64" fmla="*/ 25 w 36"/>
                <a:gd name="T65" fmla="*/ 2 h 60"/>
                <a:gd name="T66" fmla="*/ 23 w 36"/>
                <a:gd name="T67" fmla="*/ 0 h 60"/>
                <a:gd name="T68" fmla="*/ 25 w 36"/>
                <a:gd name="T69" fmla="*/ 0 h 60"/>
                <a:gd name="T70" fmla="*/ 31 w 36"/>
                <a:gd name="T71" fmla="*/ 9 h 60"/>
                <a:gd name="T72" fmla="*/ 33 w 36"/>
                <a:gd name="T73" fmla="*/ 13 h 60"/>
                <a:gd name="T74" fmla="*/ 32 w 36"/>
                <a:gd name="T75" fmla="*/ 17 h 60"/>
                <a:gd name="T76" fmla="*/ 34 w 36"/>
                <a:gd name="T77" fmla="*/ 24 h 60"/>
                <a:gd name="T78" fmla="*/ 36 w 36"/>
                <a:gd name="T79" fmla="*/ 32 h 60"/>
                <a:gd name="T80" fmla="*/ 35 w 36"/>
                <a:gd name="T81" fmla="*/ 36 h 60"/>
                <a:gd name="T82" fmla="*/ 33 w 36"/>
                <a:gd name="T83" fmla="*/ 35 h 60"/>
                <a:gd name="T84" fmla="*/ 31 w 36"/>
                <a:gd name="T85" fmla="*/ 38 h 60"/>
                <a:gd name="T86" fmla="*/ 30 w 36"/>
                <a:gd name="T87" fmla="*/ 36 h 60"/>
                <a:gd name="T88" fmla="*/ 28 w 36"/>
                <a:gd name="T89" fmla="*/ 39 h 60"/>
                <a:gd name="T90" fmla="*/ 24 w 36"/>
                <a:gd name="T91" fmla="*/ 39 h 60"/>
                <a:gd name="T92" fmla="*/ 23 w 36"/>
                <a:gd name="T93" fmla="*/ 37 h 60"/>
                <a:gd name="T94" fmla="*/ 24 w 36"/>
                <a:gd name="T95" fmla="*/ 41 h 60"/>
                <a:gd name="T96" fmla="*/ 22 w 36"/>
                <a:gd name="T97" fmla="*/ 45 h 60"/>
                <a:gd name="T98" fmla="*/ 19 w 36"/>
                <a:gd name="T99" fmla="*/ 42 h 60"/>
                <a:gd name="T100" fmla="*/ 19 w 36"/>
                <a:gd name="T101" fmla="*/ 39 h 60"/>
                <a:gd name="T102" fmla="*/ 10 w 36"/>
                <a:gd name="T103" fmla="*/ 42 h 60"/>
                <a:gd name="T104" fmla="*/ 5 w 36"/>
                <a:gd name="T105" fmla="*/ 44 h 60"/>
                <a:gd name="T106" fmla="*/ 8 w 36"/>
                <a:gd name="T107" fmla="*/ 46 h 60"/>
                <a:gd name="T108" fmla="*/ 10 w 36"/>
                <a:gd name="T109" fmla="*/ 5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6" h="60">
                  <a:moveTo>
                    <a:pt x="9" y="54"/>
                  </a:moveTo>
                  <a:cubicBezTo>
                    <a:pt x="9" y="55"/>
                    <a:pt x="9" y="55"/>
                    <a:pt x="9" y="56"/>
                  </a:cubicBezTo>
                  <a:cubicBezTo>
                    <a:pt x="9" y="56"/>
                    <a:pt x="10" y="56"/>
                    <a:pt x="10" y="57"/>
                  </a:cubicBezTo>
                  <a:cubicBezTo>
                    <a:pt x="10" y="57"/>
                    <a:pt x="10" y="57"/>
                    <a:pt x="10" y="57"/>
                  </a:cubicBezTo>
                  <a:cubicBezTo>
                    <a:pt x="10" y="58"/>
                    <a:pt x="10" y="58"/>
                    <a:pt x="10" y="58"/>
                  </a:cubicBezTo>
                  <a:cubicBezTo>
                    <a:pt x="10" y="58"/>
                    <a:pt x="10" y="59"/>
                    <a:pt x="10" y="58"/>
                  </a:cubicBezTo>
                  <a:cubicBezTo>
                    <a:pt x="9" y="58"/>
                    <a:pt x="9" y="58"/>
                    <a:pt x="9" y="58"/>
                  </a:cubicBezTo>
                  <a:cubicBezTo>
                    <a:pt x="9" y="58"/>
                    <a:pt x="9" y="58"/>
                    <a:pt x="9" y="58"/>
                  </a:cubicBezTo>
                  <a:cubicBezTo>
                    <a:pt x="9" y="58"/>
                    <a:pt x="9" y="58"/>
                    <a:pt x="9" y="59"/>
                  </a:cubicBezTo>
                  <a:cubicBezTo>
                    <a:pt x="9" y="59"/>
                    <a:pt x="9" y="59"/>
                    <a:pt x="9" y="59"/>
                  </a:cubicBezTo>
                  <a:cubicBezTo>
                    <a:pt x="9" y="59"/>
                    <a:pt x="9" y="59"/>
                    <a:pt x="9" y="60"/>
                  </a:cubicBezTo>
                  <a:cubicBezTo>
                    <a:pt x="9" y="60"/>
                    <a:pt x="9" y="60"/>
                    <a:pt x="9" y="60"/>
                  </a:cubicBezTo>
                  <a:cubicBezTo>
                    <a:pt x="8" y="60"/>
                    <a:pt x="8" y="60"/>
                    <a:pt x="8" y="60"/>
                  </a:cubicBezTo>
                  <a:cubicBezTo>
                    <a:pt x="8" y="60"/>
                    <a:pt x="8" y="60"/>
                    <a:pt x="8" y="60"/>
                  </a:cubicBezTo>
                  <a:cubicBezTo>
                    <a:pt x="8" y="60"/>
                    <a:pt x="8" y="60"/>
                    <a:pt x="8" y="60"/>
                  </a:cubicBezTo>
                  <a:cubicBezTo>
                    <a:pt x="8" y="59"/>
                    <a:pt x="8" y="59"/>
                    <a:pt x="8" y="59"/>
                  </a:cubicBezTo>
                  <a:cubicBezTo>
                    <a:pt x="8" y="59"/>
                    <a:pt x="8" y="59"/>
                    <a:pt x="8" y="58"/>
                  </a:cubicBezTo>
                  <a:cubicBezTo>
                    <a:pt x="7" y="58"/>
                    <a:pt x="7" y="58"/>
                    <a:pt x="7" y="58"/>
                  </a:cubicBezTo>
                  <a:cubicBezTo>
                    <a:pt x="7" y="58"/>
                    <a:pt x="7" y="58"/>
                    <a:pt x="7" y="57"/>
                  </a:cubicBezTo>
                  <a:cubicBezTo>
                    <a:pt x="7" y="57"/>
                    <a:pt x="7" y="57"/>
                    <a:pt x="7" y="57"/>
                  </a:cubicBezTo>
                  <a:cubicBezTo>
                    <a:pt x="7" y="57"/>
                    <a:pt x="7" y="57"/>
                    <a:pt x="7" y="56"/>
                  </a:cubicBezTo>
                  <a:cubicBezTo>
                    <a:pt x="7" y="56"/>
                    <a:pt x="8" y="56"/>
                    <a:pt x="7" y="56"/>
                  </a:cubicBezTo>
                  <a:cubicBezTo>
                    <a:pt x="7" y="56"/>
                    <a:pt x="7" y="56"/>
                    <a:pt x="7" y="56"/>
                  </a:cubicBezTo>
                  <a:cubicBezTo>
                    <a:pt x="7" y="56"/>
                    <a:pt x="7" y="56"/>
                    <a:pt x="7" y="56"/>
                  </a:cubicBezTo>
                  <a:cubicBezTo>
                    <a:pt x="6" y="56"/>
                    <a:pt x="6" y="57"/>
                    <a:pt x="6" y="57"/>
                  </a:cubicBezTo>
                  <a:cubicBezTo>
                    <a:pt x="6" y="57"/>
                    <a:pt x="6" y="58"/>
                    <a:pt x="7" y="58"/>
                  </a:cubicBezTo>
                  <a:cubicBezTo>
                    <a:pt x="7" y="58"/>
                    <a:pt x="7" y="58"/>
                    <a:pt x="7" y="58"/>
                  </a:cubicBezTo>
                  <a:cubicBezTo>
                    <a:pt x="7" y="59"/>
                    <a:pt x="7" y="59"/>
                    <a:pt x="7" y="59"/>
                  </a:cubicBezTo>
                  <a:cubicBezTo>
                    <a:pt x="7" y="59"/>
                    <a:pt x="7" y="59"/>
                    <a:pt x="7" y="60"/>
                  </a:cubicBezTo>
                  <a:cubicBezTo>
                    <a:pt x="7" y="60"/>
                    <a:pt x="7" y="60"/>
                    <a:pt x="7" y="60"/>
                  </a:cubicBezTo>
                  <a:cubicBezTo>
                    <a:pt x="7" y="60"/>
                    <a:pt x="7" y="60"/>
                    <a:pt x="6" y="60"/>
                  </a:cubicBezTo>
                  <a:cubicBezTo>
                    <a:pt x="6" y="60"/>
                    <a:pt x="6" y="59"/>
                    <a:pt x="6" y="59"/>
                  </a:cubicBezTo>
                  <a:cubicBezTo>
                    <a:pt x="6" y="59"/>
                    <a:pt x="6" y="59"/>
                    <a:pt x="6" y="59"/>
                  </a:cubicBezTo>
                  <a:cubicBezTo>
                    <a:pt x="6" y="59"/>
                    <a:pt x="6" y="59"/>
                    <a:pt x="5" y="59"/>
                  </a:cubicBezTo>
                  <a:cubicBezTo>
                    <a:pt x="5" y="59"/>
                    <a:pt x="5" y="59"/>
                    <a:pt x="5" y="59"/>
                  </a:cubicBezTo>
                  <a:cubicBezTo>
                    <a:pt x="5" y="59"/>
                    <a:pt x="5" y="59"/>
                    <a:pt x="5" y="58"/>
                  </a:cubicBezTo>
                  <a:cubicBezTo>
                    <a:pt x="5" y="58"/>
                    <a:pt x="5" y="58"/>
                    <a:pt x="5" y="58"/>
                  </a:cubicBezTo>
                  <a:cubicBezTo>
                    <a:pt x="5" y="58"/>
                    <a:pt x="5" y="58"/>
                    <a:pt x="5" y="57"/>
                  </a:cubicBezTo>
                  <a:cubicBezTo>
                    <a:pt x="5" y="57"/>
                    <a:pt x="5" y="57"/>
                    <a:pt x="5" y="57"/>
                  </a:cubicBezTo>
                  <a:cubicBezTo>
                    <a:pt x="5" y="57"/>
                    <a:pt x="5" y="56"/>
                    <a:pt x="5" y="56"/>
                  </a:cubicBezTo>
                  <a:cubicBezTo>
                    <a:pt x="5" y="56"/>
                    <a:pt x="5" y="55"/>
                    <a:pt x="5" y="55"/>
                  </a:cubicBezTo>
                  <a:cubicBezTo>
                    <a:pt x="5" y="55"/>
                    <a:pt x="4" y="55"/>
                    <a:pt x="4" y="55"/>
                  </a:cubicBezTo>
                  <a:cubicBezTo>
                    <a:pt x="4" y="55"/>
                    <a:pt x="4" y="55"/>
                    <a:pt x="5" y="54"/>
                  </a:cubicBezTo>
                  <a:cubicBezTo>
                    <a:pt x="5" y="54"/>
                    <a:pt x="5" y="54"/>
                    <a:pt x="5" y="54"/>
                  </a:cubicBezTo>
                  <a:cubicBezTo>
                    <a:pt x="5" y="54"/>
                    <a:pt x="6" y="54"/>
                    <a:pt x="6" y="54"/>
                  </a:cubicBezTo>
                  <a:cubicBezTo>
                    <a:pt x="6" y="54"/>
                    <a:pt x="6" y="53"/>
                    <a:pt x="6" y="53"/>
                  </a:cubicBezTo>
                  <a:cubicBezTo>
                    <a:pt x="7" y="53"/>
                    <a:pt x="7" y="53"/>
                    <a:pt x="7" y="53"/>
                  </a:cubicBezTo>
                  <a:cubicBezTo>
                    <a:pt x="7" y="53"/>
                    <a:pt x="8" y="54"/>
                    <a:pt x="8" y="54"/>
                  </a:cubicBezTo>
                  <a:cubicBezTo>
                    <a:pt x="8" y="54"/>
                    <a:pt x="8" y="53"/>
                    <a:pt x="8" y="53"/>
                  </a:cubicBezTo>
                  <a:cubicBezTo>
                    <a:pt x="8" y="53"/>
                    <a:pt x="8" y="53"/>
                    <a:pt x="7" y="53"/>
                  </a:cubicBezTo>
                  <a:cubicBezTo>
                    <a:pt x="7" y="53"/>
                    <a:pt x="7" y="52"/>
                    <a:pt x="7" y="52"/>
                  </a:cubicBezTo>
                  <a:cubicBezTo>
                    <a:pt x="7" y="52"/>
                    <a:pt x="7" y="52"/>
                    <a:pt x="7" y="52"/>
                  </a:cubicBezTo>
                  <a:cubicBezTo>
                    <a:pt x="6" y="52"/>
                    <a:pt x="6" y="52"/>
                    <a:pt x="6" y="52"/>
                  </a:cubicBezTo>
                  <a:cubicBezTo>
                    <a:pt x="6" y="52"/>
                    <a:pt x="6" y="52"/>
                    <a:pt x="6" y="52"/>
                  </a:cubicBezTo>
                  <a:cubicBezTo>
                    <a:pt x="6" y="53"/>
                    <a:pt x="5" y="52"/>
                    <a:pt x="5" y="52"/>
                  </a:cubicBezTo>
                  <a:cubicBezTo>
                    <a:pt x="5" y="52"/>
                    <a:pt x="5" y="52"/>
                    <a:pt x="5" y="52"/>
                  </a:cubicBezTo>
                  <a:cubicBezTo>
                    <a:pt x="5" y="52"/>
                    <a:pt x="4" y="52"/>
                    <a:pt x="4" y="52"/>
                  </a:cubicBezTo>
                  <a:cubicBezTo>
                    <a:pt x="4" y="51"/>
                    <a:pt x="4" y="51"/>
                    <a:pt x="4" y="51"/>
                  </a:cubicBezTo>
                  <a:cubicBezTo>
                    <a:pt x="4" y="51"/>
                    <a:pt x="4" y="50"/>
                    <a:pt x="4" y="50"/>
                  </a:cubicBezTo>
                  <a:cubicBezTo>
                    <a:pt x="4" y="50"/>
                    <a:pt x="4" y="50"/>
                    <a:pt x="3" y="50"/>
                  </a:cubicBezTo>
                  <a:cubicBezTo>
                    <a:pt x="3" y="49"/>
                    <a:pt x="3" y="49"/>
                    <a:pt x="3" y="49"/>
                  </a:cubicBezTo>
                  <a:cubicBezTo>
                    <a:pt x="3" y="49"/>
                    <a:pt x="3" y="49"/>
                    <a:pt x="3" y="49"/>
                  </a:cubicBezTo>
                  <a:cubicBezTo>
                    <a:pt x="3" y="49"/>
                    <a:pt x="3" y="50"/>
                    <a:pt x="3" y="50"/>
                  </a:cubicBezTo>
                  <a:cubicBezTo>
                    <a:pt x="3" y="50"/>
                    <a:pt x="3" y="50"/>
                    <a:pt x="3" y="50"/>
                  </a:cubicBezTo>
                  <a:cubicBezTo>
                    <a:pt x="3" y="50"/>
                    <a:pt x="3" y="50"/>
                    <a:pt x="3" y="50"/>
                  </a:cubicBezTo>
                  <a:cubicBezTo>
                    <a:pt x="3" y="51"/>
                    <a:pt x="3" y="51"/>
                    <a:pt x="4" y="51"/>
                  </a:cubicBezTo>
                  <a:cubicBezTo>
                    <a:pt x="4" y="51"/>
                    <a:pt x="4" y="51"/>
                    <a:pt x="4" y="51"/>
                  </a:cubicBezTo>
                  <a:cubicBezTo>
                    <a:pt x="4" y="51"/>
                    <a:pt x="4" y="51"/>
                    <a:pt x="4" y="52"/>
                  </a:cubicBezTo>
                  <a:cubicBezTo>
                    <a:pt x="4" y="52"/>
                    <a:pt x="4" y="52"/>
                    <a:pt x="3" y="52"/>
                  </a:cubicBezTo>
                  <a:cubicBezTo>
                    <a:pt x="3" y="52"/>
                    <a:pt x="3" y="52"/>
                    <a:pt x="3" y="52"/>
                  </a:cubicBezTo>
                  <a:cubicBezTo>
                    <a:pt x="3" y="52"/>
                    <a:pt x="3" y="51"/>
                    <a:pt x="3" y="51"/>
                  </a:cubicBezTo>
                  <a:cubicBezTo>
                    <a:pt x="3" y="51"/>
                    <a:pt x="3" y="52"/>
                    <a:pt x="3" y="52"/>
                  </a:cubicBezTo>
                  <a:cubicBezTo>
                    <a:pt x="3" y="52"/>
                    <a:pt x="3" y="52"/>
                    <a:pt x="3" y="52"/>
                  </a:cubicBezTo>
                  <a:cubicBezTo>
                    <a:pt x="2" y="52"/>
                    <a:pt x="2" y="52"/>
                    <a:pt x="2" y="52"/>
                  </a:cubicBezTo>
                  <a:cubicBezTo>
                    <a:pt x="2" y="52"/>
                    <a:pt x="2" y="52"/>
                    <a:pt x="2" y="52"/>
                  </a:cubicBezTo>
                  <a:cubicBezTo>
                    <a:pt x="1" y="52"/>
                    <a:pt x="1" y="51"/>
                    <a:pt x="1" y="51"/>
                  </a:cubicBezTo>
                  <a:cubicBezTo>
                    <a:pt x="1" y="51"/>
                    <a:pt x="1" y="51"/>
                    <a:pt x="1" y="51"/>
                  </a:cubicBezTo>
                  <a:cubicBezTo>
                    <a:pt x="1" y="51"/>
                    <a:pt x="1" y="50"/>
                    <a:pt x="1" y="50"/>
                  </a:cubicBezTo>
                  <a:cubicBezTo>
                    <a:pt x="1" y="50"/>
                    <a:pt x="1" y="50"/>
                    <a:pt x="1" y="50"/>
                  </a:cubicBezTo>
                  <a:cubicBezTo>
                    <a:pt x="1" y="50"/>
                    <a:pt x="1" y="50"/>
                    <a:pt x="1" y="50"/>
                  </a:cubicBezTo>
                  <a:cubicBezTo>
                    <a:pt x="1" y="50"/>
                    <a:pt x="2" y="50"/>
                    <a:pt x="2" y="50"/>
                  </a:cubicBezTo>
                  <a:cubicBezTo>
                    <a:pt x="1" y="49"/>
                    <a:pt x="1" y="49"/>
                    <a:pt x="1" y="49"/>
                  </a:cubicBezTo>
                  <a:cubicBezTo>
                    <a:pt x="1" y="49"/>
                    <a:pt x="1" y="49"/>
                    <a:pt x="1" y="49"/>
                  </a:cubicBezTo>
                  <a:cubicBezTo>
                    <a:pt x="1" y="49"/>
                    <a:pt x="0" y="48"/>
                    <a:pt x="0" y="48"/>
                  </a:cubicBezTo>
                  <a:cubicBezTo>
                    <a:pt x="0" y="48"/>
                    <a:pt x="0" y="48"/>
                    <a:pt x="0" y="48"/>
                  </a:cubicBezTo>
                  <a:cubicBezTo>
                    <a:pt x="0" y="48"/>
                    <a:pt x="0" y="47"/>
                    <a:pt x="0" y="47"/>
                  </a:cubicBezTo>
                  <a:cubicBezTo>
                    <a:pt x="0" y="47"/>
                    <a:pt x="0" y="47"/>
                    <a:pt x="0" y="47"/>
                  </a:cubicBezTo>
                  <a:cubicBezTo>
                    <a:pt x="0" y="46"/>
                    <a:pt x="1" y="47"/>
                    <a:pt x="1" y="47"/>
                  </a:cubicBezTo>
                  <a:cubicBezTo>
                    <a:pt x="1" y="47"/>
                    <a:pt x="1" y="46"/>
                    <a:pt x="1" y="46"/>
                  </a:cubicBezTo>
                  <a:cubicBezTo>
                    <a:pt x="2" y="46"/>
                    <a:pt x="2" y="45"/>
                    <a:pt x="2" y="45"/>
                  </a:cubicBezTo>
                  <a:cubicBezTo>
                    <a:pt x="2" y="45"/>
                    <a:pt x="2" y="45"/>
                    <a:pt x="2" y="45"/>
                  </a:cubicBezTo>
                  <a:cubicBezTo>
                    <a:pt x="2" y="45"/>
                    <a:pt x="3" y="44"/>
                    <a:pt x="3" y="44"/>
                  </a:cubicBezTo>
                  <a:cubicBezTo>
                    <a:pt x="3" y="44"/>
                    <a:pt x="3" y="44"/>
                    <a:pt x="3" y="44"/>
                  </a:cubicBezTo>
                  <a:cubicBezTo>
                    <a:pt x="3" y="44"/>
                    <a:pt x="2" y="43"/>
                    <a:pt x="2" y="43"/>
                  </a:cubicBezTo>
                  <a:cubicBezTo>
                    <a:pt x="2" y="43"/>
                    <a:pt x="2" y="43"/>
                    <a:pt x="2" y="43"/>
                  </a:cubicBezTo>
                  <a:cubicBezTo>
                    <a:pt x="2" y="43"/>
                    <a:pt x="2" y="42"/>
                    <a:pt x="2" y="42"/>
                  </a:cubicBezTo>
                  <a:cubicBezTo>
                    <a:pt x="2" y="42"/>
                    <a:pt x="2" y="42"/>
                    <a:pt x="2" y="42"/>
                  </a:cubicBezTo>
                  <a:cubicBezTo>
                    <a:pt x="3" y="42"/>
                    <a:pt x="3" y="42"/>
                    <a:pt x="3" y="42"/>
                  </a:cubicBezTo>
                  <a:cubicBezTo>
                    <a:pt x="3" y="42"/>
                    <a:pt x="4" y="42"/>
                    <a:pt x="4" y="42"/>
                  </a:cubicBezTo>
                  <a:cubicBezTo>
                    <a:pt x="4" y="42"/>
                    <a:pt x="4" y="42"/>
                    <a:pt x="4" y="42"/>
                  </a:cubicBezTo>
                  <a:cubicBezTo>
                    <a:pt x="4" y="41"/>
                    <a:pt x="5" y="41"/>
                    <a:pt x="5" y="41"/>
                  </a:cubicBezTo>
                  <a:cubicBezTo>
                    <a:pt x="5" y="41"/>
                    <a:pt x="5" y="40"/>
                    <a:pt x="5" y="40"/>
                  </a:cubicBezTo>
                  <a:cubicBezTo>
                    <a:pt x="5" y="40"/>
                    <a:pt x="6" y="40"/>
                    <a:pt x="6" y="39"/>
                  </a:cubicBezTo>
                  <a:cubicBezTo>
                    <a:pt x="6" y="39"/>
                    <a:pt x="6" y="38"/>
                    <a:pt x="6" y="38"/>
                  </a:cubicBezTo>
                  <a:cubicBezTo>
                    <a:pt x="6" y="38"/>
                    <a:pt x="7" y="37"/>
                    <a:pt x="7" y="37"/>
                  </a:cubicBezTo>
                  <a:cubicBezTo>
                    <a:pt x="7" y="37"/>
                    <a:pt x="7" y="37"/>
                    <a:pt x="7" y="37"/>
                  </a:cubicBezTo>
                  <a:cubicBezTo>
                    <a:pt x="7" y="37"/>
                    <a:pt x="7" y="36"/>
                    <a:pt x="7" y="36"/>
                  </a:cubicBezTo>
                  <a:cubicBezTo>
                    <a:pt x="7" y="36"/>
                    <a:pt x="7" y="36"/>
                    <a:pt x="8" y="36"/>
                  </a:cubicBezTo>
                  <a:cubicBezTo>
                    <a:pt x="8" y="36"/>
                    <a:pt x="8" y="36"/>
                    <a:pt x="8" y="36"/>
                  </a:cubicBezTo>
                  <a:cubicBezTo>
                    <a:pt x="8" y="35"/>
                    <a:pt x="8" y="35"/>
                    <a:pt x="9" y="35"/>
                  </a:cubicBezTo>
                  <a:cubicBezTo>
                    <a:pt x="9" y="35"/>
                    <a:pt x="9" y="35"/>
                    <a:pt x="9" y="35"/>
                  </a:cubicBezTo>
                  <a:cubicBezTo>
                    <a:pt x="9" y="35"/>
                    <a:pt x="10" y="35"/>
                    <a:pt x="10" y="35"/>
                  </a:cubicBezTo>
                  <a:cubicBezTo>
                    <a:pt x="10" y="35"/>
                    <a:pt x="11" y="35"/>
                    <a:pt x="11" y="35"/>
                  </a:cubicBezTo>
                  <a:cubicBezTo>
                    <a:pt x="11" y="35"/>
                    <a:pt x="11" y="35"/>
                    <a:pt x="11" y="35"/>
                  </a:cubicBezTo>
                  <a:cubicBezTo>
                    <a:pt x="12" y="35"/>
                    <a:pt x="12" y="35"/>
                    <a:pt x="12" y="35"/>
                  </a:cubicBezTo>
                  <a:cubicBezTo>
                    <a:pt x="12" y="35"/>
                    <a:pt x="13" y="35"/>
                    <a:pt x="13" y="35"/>
                  </a:cubicBezTo>
                  <a:cubicBezTo>
                    <a:pt x="13" y="35"/>
                    <a:pt x="13" y="34"/>
                    <a:pt x="13" y="34"/>
                  </a:cubicBezTo>
                  <a:cubicBezTo>
                    <a:pt x="13" y="34"/>
                    <a:pt x="14" y="34"/>
                    <a:pt x="14" y="34"/>
                  </a:cubicBezTo>
                  <a:cubicBezTo>
                    <a:pt x="14" y="34"/>
                    <a:pt x="15" y="34"/>
                    <a:pt x="15" y="34"/>
                  </a:cubicBezTo>
                  <a:cubicBezTo>
                    <a:pt x="15" y="34"/>
                    <a:pt x="15" y="34"/>
                    <a:pt x="15" y="34"/>
                  </a:cubicBezTo>
                  <a:cubicBezTo>
                    <a:pt x="16" y="34"/>
                    <a:pt x="16" y="34"/>
                    <a:pt x="16" y="34"/>
                  </a:cubicBezTo>
                  <a:cubicBezTo>
                    <a:pt x="16" y="34"/>
                    <a:pt x="17" y="35"/>
                    <a:pt x="17" y="35"/>
                  </a:cubicBezTo>
                  <a:cubicBezTo>
                    <a:pt x="17" y="35"/>
                    <a:pt x="17" y="35"/>
                    <a:pt x="18" y="35"/>
                  </a:cubicBezTo>
                  <a:cubicBezTo>
                    <a:pt x="18" y="34"/>
                    <a:pt x="18" y="34"/>
                    <a:pt x="18" y="34"/>
                  </a:cubicBezTo>
                  <a:cubicBezTo>
                    <a:pt x="18" y="34"/>
                    <a:pt x="18" y="34"/>
                    <a:pt x="18" y="34"/>
                  </a:cubicBezTo>
                  <a:cubicBezTo>
                    <a:pt x="19" y="34"/>
                    <a:pt x="19" y="33"/>
                    <a:pt x="19" y="33"/>
                  </a:cubicBezTo>
                  <a:cubicBezTo>
                    <a:pt x="19" y="33"/>
                    <a:pt x="18" y="32"/>
                    <a:pt x="18" y="32"/>
                  </a:cubicBezTo>
                  <a:cubicBezTo>
                    <a:pt x="18" y="32"/>
                    <a:pt x="18" y="31"/>
                    <a:pt x="18" y="31"/>
                  </a:cubicBezTo>
                  <a:cubicBezTo>
                    <a:pt x="18" y="31"/>
                    <a:pt x="18" y="31"/>
                    <a:pt x="18" y="31"/>
                  </a:cubicBezTo>
                  <a:cubicBezTo>
                    <a:pt x="19" y="30"/>
                    <a:pt x="19" y="30"/>
                    <a:pt x="19" y="30"/>
                  </a:cubicBezTo>
                  <a:cubicBezTo>
                    <a:pt x="19" y="30"/>
                    <a:pt x="19" y="29"/>
                    <a:pt x="19" y="29"/>
                  </a:cubicBezTo>
                  <a:cubicBezTo>
                    <a:pt x="19" y="29"/>
                    <a:pt x="19" y="28"/>
                    <a:pt x="19" y="28"/>
                  </a:cubicBezTo>
                  <a:cubicBezTo>
                    <a:pt x="19" y="28"/>
                    <a:pt x="19" y="28"/>
                    <a:pt x="19" y="27"/>
                  </a:cubicBezTo>
                  <a:cubicBezTo>
                    <a:pt x="19" y="27"/>
                    <a:pt x="19" y="27"/>
                    <a:pt x="19" y="27"/>
                  </a:cubicBezTo>
                  <a:cubicBezTo>
                    <a:pt x="19" y="27"/>
                    <a:pt x="19" y="26"/>
                    <a:pt x="19" y="26"/>
                  </a:cubicBezTo>
                  <a:cubicBezTo>
                    <a:pt x="19" y="26"/>
                    <a:pt x="18" y="26"/>
                    <a:pt x="18" y="25"/>
                  </a:cubicBezTo>
                  <a:cubicBezTo>
                    <a:pt x="18" y="25"/>
                    <a:pt x="18" y="25"/>
                    <a:pt x="18" y="24"/>
                  </a:cubicBezTo>
                  <a:cubicBezTo>
                    <a:pt x="18" y="24"/>
                    <a:pt x="18" y="24"/>
                    <a:pt x="19" y="24"/>
                  </a:cubicBezTo>
                  <a:cubicBezTo>
                    <a:pt x="19" y="24"/>
                    <a:pt x="19" y="24"/>
                    <a:pt x="19" y="24"/>
                  </a:cubicBezTo>
                  <a:cubicBezTo>
                    <a:pt x="19" y="24"/>
                    <a:pt x="20" y="24"/>
                    <a:pt x="20" y="24"/>
                  </a:cubicBezTo>
                  <a:cubicBezTo>
                    <a:pt x="20" y="24"/>
                    <a:pt x="20" y="24"/>
                    <a:pt x="20" y="24"/>
                  </a:cubicBezTo>
                  <a:cubicBezTo>
                    <a:pt x="20" y="24"/>
                    <a:pt x="20" y="25"/>
                    <a:pt x="20" y="25"/>
                  </a:cubicBezTo>
                  <a:cubicBezTo>
                    <a:pt x="20" y="25"/>
                    <a:pt x="20" y="25"/>
                    <a:pt x="20" y="25"/>
                  </a:cubicBezTo>
                  <a:cubicBezTo>
                    <a:pt x="20" y="25"/>
                    <a:pt x="19" y="25"/>
                    <a:pt x="19" y="25"/>
                  </a:cubicBezTo>
                  <a:cubicBezTo>
                    <a:pt x="19" y="25"/>
                    <a:pt x="20" y="26"/>
                    <a:pt x="20" y="26"/>
                  </a:cubicBezTo>
                  <a:cubicBezTo>
                    <a:pt x="20" y="26"/>
                    <a:pt x="20" y="26"/>
                    <a:pt x="20" y="26"/>
                  </a:cubicBezTo>
                  <a:cubicBezTo>
                    <a:pt x="20" y="26"/>
                    <a:pt x="20" y="26"/>
                    <a:pt x="20" y="26"/>
                  </a:cubicBezTo>
                  <a:cubicBezTo>
                    <a:pt x="20" y="26"/>
                    <a:pt x="20" y="27"/>
                    <a:pt x="20" y="27"/>
                  </a:cubicBezTo>
                  <a:cubicBezTo>
                    <a:pt x="20" y="27"/>
                    <a:pt x="20" y="27"/>
                    <a:pt x="20" y="27"/>
                  </a:cubicBezTo>
                  <a:cubicBezTo>
                    <a:pt x="21" y="27"/>
                    <a:pt x="21" y="27"/>
                    <a:pt x="21" y="27"/>
                  </a:cubicBezTo>
                  <a:cubicBezTo>
                    <a:pt x="21" y="27"/>
                    <a:pt x="22" y="27"/>
                    <a:pt x="22" y="26"/>
                  </a:cubicBezTo>
                  <a:cubicBezTo>
                    <a:pt x="22" y="26"/>
                    <a:pt x="23" y="26"/>
                    <a:pt x="23" y="26"/>
                  </a:cubicBezTo>
                  <a:cubicBezTo>
                    <a:pt x="23" y="25"/>
                    <a:pt x="23" y="25"/>
                    <a:pt x="23" y="25"/>
                  </a:cubicBezTo>
                  <a:cubicBezTo>
                    <a:pt x="24" y="25"/>
                    <a:pt x="24" y="25"/>
                    <a:pt x="24" y="24"/>
                  </a:cubicBezTo>
                  <a:cubicBezTo>
                    <a:pt x="24" y="24"/>
                    <a:pt x="25" y="24"/>
                    <a:pt x="25" y="24"/>
                  </a:cubicBezTo>
                  <a:cubicBezTo>
                    <a:pt x="25" y="23"/>
                    <a:pt x="25" y="23"/>
                    <a:pt x="25" y="23"/>
                  </a:cubicBezTo>
                  <a:cubicBezTo>
                    <a:pt x="25" y="23"/>
                    <a:pt x="25" y="22"/>
                    <a:pt x="25" y="22"/>
                  </a:cubicBezTo>
                  <a:cubicBezTo>
                    <a:pt x="25" y="22"/>
                    <a:pt x="25" y="22"/>
                    <a:pt x="25" y="22"/>
                  </a:cubicBezTo>
                  <a:cubicBezTo>
                    <a:pt x="25" y="22"/>
                    <a:pt x="26" y="21"/>
                    <a:pt x="26" y="21"/>
                  </a:cubicBezTo>
                  <a:cubicBezTo>
                    <a:pt x="26" y="21"/>
                    <a:pt x="25" y="20"/>
                    <a:pt x="25" y="20"/>
                  </a:cubicBezTo>
                  <a:cubicBezTo>
                    <a:pt x="25" y="20"/>
                    <a:pt x="26" y="20"/>
                    <a:pt x="26" y="20"/>
                  </a:cubicBezTo>
                  <a:cubicBezTo>
                    <a:pt x="26" y="19"/>
                    <a:pt x="26" y="19"/>
                    <a:pt x="26" y="18"/>
                  </a:cubicBezTo>
                  <a:cubicBezTo>
                    <a:pt x="26" y="18"/>
                    <a:pt x="25" y="18"/>
                    <a:pt x="25" y="17"/>
                  </a:cubicBezTo>
                  <a:cubicBezTo>
                    <a:pt x="25" y="17"/>
                    <a:pt x="25" y="17"/>
                    <a:pt x="25" y="17"/>
                  </a:cubicBezTo>
                  <a:cubicBezTo>
                    <a:pt x="25" y="16"/>
                    <a:pt x="25" y="16"/>
                    <a:pt x="25" y="15"/>
                  </a:cubicBezTo>
                  <a:cubicBezTo>
                    <a:pt x="25" y="15"/>
                    <a:pt x="25" y="14"/>
                    <a:pt x="25" y="14"/>
                  </a:cubicBezTo>
                  <a:cubicBezTo>
                    <a:pt x="25" y="14"/>
                    <a:pt x="25" y="13"/>
                    <a:pt x="25" y="13"/>
                  </a:cubicBezTo>
                  <a:cubicBezTo>
                    <a:pt x="25" y="13"/>
                    <a:pt x="25" y="12"/>
                    <a:pt x="25" y="12"/>
                  </a:cubicBezTo>
                  <a:cubicBezTo>
                    <a:pt x="25" y="12"/>
                    <a:pt x="25" y="12"/>
                    <a:pt x="25" y="11"/>
                  </a:cubicBezTo>
                  <a:cubicBezTo>
                    <a:pt x="25" y="11"/>
                    <a:pt x="24" y="11"/>
                    <a:pt x="24" y="11"/>
                  </a:cubicBezTo>
                  <a:cubicBezTo>
                    <a:pt x="24" y="11"/>
                    <a:pt x="24" y="10"/>
                    <a:pt x="24" y="10"/>
                  </a:cubicBezTo>
                  <a:cubicBezTo>
                    <a:pt x="24" y="10"/>
                    <a:pt x="25" y="9"/>
                    <a:pt x="24" y="9"/>
                  </a:cubicBezTo>
                  <a:cubicBezTo>
                    <a:pt x="24" y="9"/>
                    <a:pt x="24" y="9"/>
                    <a:pt x="24" y="9"/>
                  </a:cubicBezTo>
                  <a:cubicBezTo>
                    <a:pt x="24" y="9"/>
                    <a:pt x="24" y="9"/>
                    <a:pt x="24" y="9"/>
                  </a:cubicBezTo>
                  <a:cubicBezTo>
                    <a:pt x="24" y="9"/>
                    <a:pt x="24" y="9"/>
                    <a:pt x="24" y="10"/>
                  </a:cubicBezTo>
                  <a:cubicBezTo>
                    <a:pt x="24" y="10"/>
                    <a:pt x="24" y="10"/>
                    <a:pt x="24" y="10"/>
                  </a:cubicBezTo>
                  <a:cubicBezTo>
                    <a:pt x="23" y="10"/>
                    <a:pt x="23" y="10"/>
                    <a:pt x="23" y="9"/>
                  </a:cubicBezTo>
                  <a:cubicBezTo>
                    <a:pt x="23" y="9"/>
                    <a:pt x="23" y="9"/>
                    <a:pt x="23" y="9"/>
                  </a:cubicBezTo>
                  <a:cubicBezTo>
                    <a:pt x="23" y="9"/>
                    <a:pt x="23" y="8"/>
                    <a:pt x="23" y="8"/>
                  </a:cubicBezTo>
                  <a:cubicBezTo>
                    <a:pt x="23" y="8"/>
                    <a:pt x="22" y="8"/>
                    <a:pt x="22" y="8"/>
                  </a:cubicBezTo>
                  <a:cubicBezTo>
                    <a:pt x="22" y="7"/>
                    <a:pt x="22" y="7"/>
                    <a:pt x="22" y="6"/>
                  </a:cubicBezTo>
                  <a:cubicBezTo>
                    <a:pt x="22" y="6"/>
                    <a:pt x="22" y="6"/>
                    <a:pt x="22" y="6"/>
                  </a:cubicBezTo>
                  <a:cubicBezTo>
                    <a:pt x="22" y="6"/>
                    <a:pt x="22" y="5"/>
                    <a:pt x="22" y="5"/>
                  </a:cubicBezTo>
                  <a:cubicBezTo>
                    <a:pt x="22" y="5"/>
                    <a:pt x="22" y="5"/>
                    <a:pt x="22" y="4"/>
                  </a:cubicBezTo>
                  <a:cubicBezTo>
                    <a:pt x="22" y="4"/>
                    <a:pt x="22" y="4"/>
                    <a:pt x="22" y="4"/>
                  </a:cubicBezTo>
                  <a:cubicBezTo>
                    <a:pt x="22" y="3"/>
                    <a:pt x="22" y="3"/>
                    <a:pt x="22" y="3"/>
                  </a:cubicBezTo>
                  <a:cubicBezTo>
                    <a:pt x="22" y="3"/>
                    <a:pt x="22" y="2"/>
                    <a:pt x="22" y="2"/>
                  </a:cubicBezTo>
                  <a:cubicBezTo>
                    <a:pt x="22" y="2"/>
                    <a:pt x="22" y="2"/>
                    <a:pt x="22" y="2"/>
                  </a:cubicBezTo>
                  <a:cubicBezTo>
                    <a:pt x="22" y="2"/>
                    <a:pt x="23" y="2"/>
                    <a:pt x="23" y="2"/>
                  </a:cubicBezTo>
                  <a:cubicBezTo>
                    <a:pt x="23" y="2"/>
                    <a:pt x="23" y="2"/>
                    <a:pt x="23" y="2"/>
                  </a:cubicBezTo>
                  <a:cubicBezTo>
                    <a:pt x="24" y="3"/>
                    <a:pt x="23" y="3"/>
                    <a:pt x="23" y="3"/>
                  </a:cubicBezTo>
                  <a:cubicBezTo>
                    <a:pt x="24" y="3"/>
                    <a:pt x="24" y="3"/>
                    <a:pt x="24" y="4"/>
                  </a:cubicBezTo>
                  <a:cubicBezTo>
                    <a:pt x="24" y="4"/>
                    <a:pt x="24" y="4"/>
                    <a:pt x="24" y="4"/>
                  </a:cubicBezTo>
                  <a:cubicBezTo>
                    <a:pt x="24" y="4"/>
                    <a:pt x="24" y="4"/>
                    <a:pt x="24" y="4"/>
                  </a:cubicBezTo>
                  <a:cubicBezTo>
                    <a:pt x="25" y="4"/>
                    <a:pt x="24" y="4"/>
                    <a:pt x="25" y="3"/>
                  </a:cubicBezTo>
                  <a:cubicBezTo>
                    <a:pt x="25" y="3"/>
                    <a:pt x="25" y="4"/>
                    <a:pt x="25" y="3"/>
                  </a:cubicBezTo>
                  <a:cubicBezTo>
                    <a:pt x="25" y="3"/>
                    <a:pt x="25" y="3"/>
                    <a:pt x="25" y="3"/>
                  </a:cubicBezTo>
                  <a:cubicBezTo>
                    <a:pt x="25" y="3"/>
                    <a:pt x="25" y="2"/>
                    <a:pt x="25" y="2"/>
                  </a:cubicBezTo>
                  <a:cubicBezTo>
                    <a:pt x="25" y="2"/>
                    <a:pt x="25" y="2"/>
                    <a:pt x="25" y="1"/>
                  </a:cubicBezTo>
                  <a:cubicBezTo>
                    <a:pt x="24" y="1"/>
                    <a:pt x="24" y="1"/>
                    <a:pt x="24" y="1"/>
                  </a:cubicBezTo>
                  <a:cubicBezTo>
                    <a:pt x="24" y="1"/>
                    <a:pt x="24" y="2"/>
                    <a:pt x="24" y="2"/>
                  </a:cubicBezTo>
                  <a:cubicBezTo>
                    <a:pt x="24" y="2"/>
                    <a:pt x="23" y="2"/>
                    <a:pt x="23" y="1"/>
                  </a:cubicBezTo>
                  <a:cubicBezTo>
                    <a:pt x="23" y="1"/>
                    <a:pt x="23" y="1"/>
                    <a:pt x="23" y="1"/>
                  </a:cubicBezTo>
                  <a:cubicBezTo>
                    <a:pt x="23" y="1"/>
                    <a:pt x="23" y="0"/>
                    <a:pt x="23" y="0"/>
                  </a:cubicBezTo>
                  <a:cubicBezTo>
                    <a:pt x="23" y="0"/>
                    <a:pt x="23" y="0"/>
                    <a:pt x="23" y="0"/>
                  </a:cubicBezTo>
                  <a:cubicBezTo>
                    <a:pt x="23" y="0"/>
                    <a:pt x="23" y="0"/>
                    <a:pt x="24" y="0"/>
                  </a:cubicBezTo>
                  <a:cubicBezTo>
                    <a:pt x="24" y="0"/>
                    <a:pt x="24" y="0"/>
                    <a:pt x="24" y="0"/>
                  </a:cubicBezTo>
                  <a:cubicBezTo>
                    <a:pt x="24" y="0"/>
                    <a:pt x="24" y="0"/>
                    <a:pt x="24" y="0"/>
                  </a:cubicBezTo>
                  <a:cubicBezTo>
                    <a:pt x="24" y="0"/>
                    <a:pt x="25" y="0"/>
                    <a:pt x="25" y="0"/>
                  </a:cubicBezTo>
                  <a:cubicBezTo>
                    <a:pt x="25" y="0"/>
                    <a:pt x="25" y="0"/>
                    <a:pt x="25" y="0"/>
                  </a:cubicBezTo>
                  <a:cubicBezTo>
                    <a:pt x="26" y="1"/>
                    <a:pt x="25" y="1"/>
                    <a:pt x="26" y="2"/>
                  </a:cubicBezTo>
                  <a:cubicBezTo>
                    <a:pt x="26" y="2"/>
                    <a:pt x="26" y="3"/>
                    <a:pt x="27" y="3"/>
                  </a:cubicBezTo>
                  <a:cubicBezTo>
                    <a:pt x="27" y="4"/>
                    <a:pt x="27" y="5"/>
                    <a:pt x="28" y="5"/>
                  </a:cubicBezTo>
                  <a:cubicBezTo>
                    <a:pt x="28" y="6"/>
                    <a:pt x="29" y="6"/>
                    <a:pt x="29" y="7"/>
                  </a:cubicBezTo>
                  <a:cubicBezTo>
                    <a:pt x="30" y="7"/>
                    <a:pt x="30" y="8"/>
                    <a:pt x="31" y="8"/>
                  </a:cubicBezTo>
                  <a:cubicBezTo>
                    <a:pt x="31" y="8"/>
                    <a:pt x="31" y="9"/>
                    <a:pt x="31" y="9"/>
                  </a:cubicBezTo>
                  <a:cubicBezTo>
                    <a:pt x="31" y="10"/>
                    <a:pt x="31" y="10"/>
                    <a:pt x="31" y="10"/>
                  </a:cubicBezTo>
                  <a:cubicBezTo>
                    <a:pt x="31" y="10"/>
                    <a:pt x="32" y="10"/>
                    <a:pt x="32" y="10"/>
                  </a:cubicBezTo>
                  <a:cubicBezTo>
                    <a:pt x="32" y="10"/>
                    <a:pt x="32" y="11"/>
                    <a:pt x="32" y="11"/>
                  </a:cubicBezTo>
                  <a:cubicBezTo>
                    <a:pt x="32" y="11"/>
                    <a:pt x="32" y="11"/>
                    <a:pt x="32" y="11"/>
                  </a:cubicBezTo>
                  <a:cubicBezTo>
                    <a:pt x="33" y="11"/>
                    <a:pt x="32" y="12"/>
                    <a:pt x="32" y="12"/>
                  </a:cubicBezTo>
                  <a:cubicBezTo>
                    <a:pt x="32" y="12"/>
                    <a:pt x="33" y="12"/>
                    <a:pt x="33" y="13"/>
                  </a:cubicBezTo>
                  <a:cubicBezTo>
                    <a:pt x="33" y="13"/>
                    <a:pt x="32" y="13"/>
                    <a:pt x="32" y="13"/>
                  </a:cubicBezTo>
                  <a:cubicBezTo>
                    <a:pt x="32" y="13"/>
                    <a:pt x="32" y="14"/>
                    <a:pt x="32" y="14"/>
                  </a:cubicBezTo>
                  <a:cubicBezTo>
                    <a:pt x="32" y="14"/>
                    <a:pt x="32" y="14"/>
                    <a:pt x="32" y="14"/>
                  </a:cubicBezTo>
                  <a:cubicBezTo>
                    <a:pt x="33" y="14"/>
                    <a:pt x="32" y="15"/>
                    <a:pt x="32" y="15"/>
                  </a:cubicBezTo>
                  <a:cubicBezTo>
                    <a:pt x="32" y="15"/>
                    <a:pt x="33" y="16"/>
                    <a:pt x="33" y="16"/>
                  </a:cubicBezTo>
                  <a:cubicBezTo>
                    <a:pt x="33" y="16"/>
                    <a:pt x="33" y="17"/>
                    <a:pt x="32" y="17"/>
                  </a:cubicBezTo>
                  <a:cubicBezTo>
                    <a:pt x="32" y="17"/>
                    <a:pt x="32" y="17"/>
                    <a:pt x="32" y="17"/>
                  </a:cubicBezTo>
                  <a:cubicBezTo>
                    <a:pt x="32" y="18"/>
                    <a:pt x="32" y="18"/>
                    <a:pt x="32" y="19"/>
                  </a:cubicBezTo>
                  <a:cubicBezTo>
                    <a:pt x="32" y="19"/>
                    <a:pt x="32" y="20"/>
                    <a:pt x="32" y="20"/>
                  </a:cubicBezTo>
                  <a:cubicBezTo>
                    <a:pt x="32" y="20"/>
                    <a:pt x="33" y="21"/>
                    <a:pt x="33" y="21"/>
                  </a:cubicBezTo>
                  <a:cubicBezTo>
                    <a:pt x="33" y="22"/>
                    <a:pt x="33" y="23"/>
                    <a:pt x="33" y="23"/>
                  </a:cubicBezTo>
                  <a:cubicBezTo>
                    <a:pt x="34" y="23"/>
                    <a:pt x="34" y="24"/>
                    <a:pt x="34" y="24"/>
                  </a:cubicBezTo>
                  <a:cubicBezTo>
                    <a:pt x="34" y="24"/>
                    <a:pt x="34" y="25"/>
                    <a:pt x="34" y="25"/>
                  </a:cubicBezTo>
                  <a:cubicBezTo>
                    <a:pt x="34" y="25"/>
                    <a:pt x="34" y="26"/>
                    <a:pt x="34" y="26"/>
                  </a:cubicBezTo>
                  <a:cubicBezTo>
                    <a:pt x="34" y="27"/>
                    <a:pt x="34" y="27"/>
                    <a:pt x="34" y="28"/>
                  </a:cubicBezTo>
                  <a:cubicBezTo>
                    <a:pt x="34" y="28"/>
                    <a:pt x="35" y="29"/>
                    <a:pt x="35" y="30"/>
                  </a:cubicBezTo>
                  <a:cubicBezTo>
                    <a:pt x="35" y="30"/>
                    <a:pt x="36" y="31"/>
                    <a:pt x="36" y="31"/>
                  </a:cubicBezTo>
                  <a:cubicBezTo>
                    <a:pt x="36" y="32"/>
                    <a:pt x="36" y="32"/>
                    <a:pt x="36" y="32"/>
                  </a:cubicBezTo>
                  <a:cubicBezTo>
                    <a:pt x="36" y="33"/>
                    <a:pt x="35" y="33"/>
                    <a:pt x="35" y="33"/>
                  </a:cubicBezTo>
                  <a:cubicBezTo>
                    <a:pt x="35" y="33"/>
                    <a:pt x="35" y="34"/>
                    <a:pt x="35" y="34"/>
                  </a:cubicBezTo>
                  <a:cubicBezTo>
                    <a:pt x="35" y="34"/>
                    <a:pt x="36" y="34"/>
                    <a:pt x="36" y="34"/>
                  </a:cubicBezTo>
                  <a:cubicBezTo>
                    <a:pt x="36" y="34"/>
                    <a:pt x="36" y="35"/>
                    <a:pt x="36" y="35"/>
                  </a:cubicBezTo>
                  <a:cubicBezTo>
                    <a:pt x="36" y="35"/>
                    <a:pt x="35" y="35"/>
                    <a:pt x="35" y="35"/>
                  </a:cubicBezTo>
                  <a:cubicBezTo>
                    <a:pt x="35" y="35"/>
                    <a:pt x="35" y="36"/>
                    <a:pt x="35" y="36"/>
                  </a:cubicBezTo>
                  <a:cubicBezTo>
                    <a:pt x="35" y="36"/>
                    <a:pt x="35" y="36"/>
                    <a:pt x="34" y="36"/>
                  </a:cubicBezTo>
                  <a:cubicBezTo>
                    <a:pt x="34" y="36"/>
                    <a:pt x="34" y="36"/>
                    <a:pt x="34" y="35"/>
                  </a:cubicBezTo>
                  <a:cubicBezTo>
                    <a:pt x="34" y="35"/>
                    <a:pt x="34" y="35"/>
                    <a:pt x="34" y="35"/>
                  </a:cubicBezTo>
                  <a:cubicBezTo>
                    <a:pt x="34" y="34"/>
                    <a:pt x="34" y="34"/>
                    <a:pt x="34" y="34"/>
                  </a:cubicBezTo>
                  <a:cubicBezTo>
                    <a:pt x="33" y="34"/>
                    <a:pt x="33" y="34"/>
                    <a:pt x="33" y="34"/>
                  </a:cubicBezTo>
                  <a:cubicBezTo>
                    <a:pt x="33" y="34"/>
                    <a:pt x="33" y="34"/>
                    <a:pt x="33" y="35"/>
                  </a:cubicBezTo>
                  <a:cubicBezTo>
                    <a:pt x="32" y="35"/>
                    <a:pt x="32" y="35"/>
                    <a:pt x="32" y="35"/>
                  </a:cubicBezTo>
                  <a:cubicBezTo>
                    <a:pt x="32" y="35"/>
                    <a:pt x="32" y="35"/>
                    <a:pt x="32" y="35"/>
                  </a:cubicBezTo>
                  <a:cubicBezTo>
                    <a:pt x="31" y="35"/>
                    <a:pt x="32" y="36"/>
                    <a:pt x="32" y="36"/>
                  </a:cubicBezTo>
                  <a:cubicBezTo>
                    <a:pt x="32" y="36"/>
                    <a:pt x="32" y="37"/>
                    <a:pt x="32" y="37"/>
                  </a:cubicBezTo>
                  <a:cubicBezTo>
                    <a:pt x="32" y="38"/>
                    <a:pt x="32" y="38"/>
                    <a:pt x="32" y="38"/>
                  </a:cubicBezTo>
                  <a:cubicBezTo>
                    <a:pt x="31" y="38"/>
                    <a:pt x="31" y="39"/>
                    <a:pt x="31" y="38"/>
                  </a:cubicBezTo>
                  <a:cubicBezTo>
                    <a:pt x="31" y="38"/>
                    <a:pt x="31" y="38"/>
                    <a:pt x="31" y="38"/>
                  </a:cubicBezTo>
                  <a:cubicBezTo>
                    <a:pt x="31" y="37"/>
                    <a:pt x="31" y="37"/>
                    <a:pt x="31" y="37"/>
                  </a:cubicBezTo>
                  <a:cubicBezTo>
                    <a:pt x="31" y="37"/>
                    <a:pt x="31" y="36"/>
                    <a:pt x="31" y="36"/>
                  </a:cubicBezTo>
                  <a:cubicBezTo>
                    <a:pt x="31" y="36"/>
                    <a:pt x="31" y="36"/>
                    <a:pt x="30" y="36"/>
                  </a:cubicBezTo>
                  <a:cubicBezTo>
                    <a:pt x="30" y="35"/>
                    <a:pt x="30" y="35"/>
                    <a:pt x="30" y="36"/>
                  </a:cubicBezTo>
                  <a:cubicBezTo>
                    <a:pt x="30" y="36"/>
                    <a:pt x="30" y="36"/>
                    <a:pt x="30" y="36"/>
                  </a:cubicBezTo>
                  <a:cubicBezTo>
                    <a:pt x="29" y="36"/>
                    <a:pt x="30" y="37"/>
                    <a:pt x="30" y="37"/>
                  </a:cubicBezTo>
                  <a:cubicBezTo>
                    <a:pt x="30" y="37"/>
                    <a:pt x="29" y="37"/>
                    <a:pt x="29" y="37"/>
                  </a:cubicBezTo>
                  <a:cubicBezTo>
                    <a:pt x="29" y="38"/>
                    <a:pt x="29" y="38"/>
                    <a:pt x="29" y="38"/>
                  </a:cubicBezTo>
                  <a:cubicBezTo>
                    <a:pt x="29" y="38"/>
                    <a:pt x="29" y="39"/>
                    <a:pt x="29" y="39"/>
                  </a:cubicBezTo>
                  <a:cubicBezTo>
                    <a:pt x="29" y="39"/>
                    <a:pt x="29" y="39"/>
                    <a:pt x="28" y="39"/>
                  </a:cubicBezTo>
                  <a:cubicBezTo>
                    <a:pt x="28" y="39"/>
                    <a:pt x="28" y="39"/>
                    <a:pt x="28" y="39"/>
                  </a:cubicBezTo>
                  <a:cubicBezTo>
                    <a:pt x="27" y="39"/>
                    <a:pt x="26" y="39"/>
                    <a:pt x="26" y="39"/>
                  </a:cubicBezTo>
                  <a:cubicBezTo>
                    <a:pt x="26" y="39"/>
                    <a:pt x="26" y="39"/>
                    <a:pt x="25" y="38"/>
                  </a:cubicBezTo>
                  <a:cubicBezTo>
                    <a:pt x="25" y="38"/>
                    <a:pt x="25" y="38"/>
                    <a:pt x="25" y="38"/>
                  </a:cubicBezTo>
                  <a:cubicBezTo>
                    <a:pt x="25" y="38"/>
                    <a:pt x="24" y="38"/>
                    <a:pt x="24" y="38"/>
                  </a:cubicBezTo>
                  <a:cubicBezTo>
                    <a:pt x="24" y="38"/>
                    <a:pt x="24" y="38"/>
                    <a:pt x="24" y="38"/>
                  </a:cubicBezTo>
                  <a:cubicBezTo>
                    <a:pt x="24" y="38"/>
                    <a:pt x="24" y="39"/>
                    <a:pt x="24" y="39"/>
                  </a:cubicBezTo>
                  <a:cubicBezTo>
                    <a:pt x="24" y="39"/>
                    <a:pt x="24" y="39"/>
                    <a:pt x="24" y="39"/>
                  </a:cubicBezTo>
                  <a:cubicBezTo>
                    <a:pt x="24" y="39"/>
                    <a:pt x="23" y="39"/>
                    <a:pt x="23" y="39"/>
                  </a:cubicBezTo>
                  <a:cubicBezTo>
                    <a:pt x="23" y="39"/>
                    <a:pt x="23" y="38"/>
                    <a:pt x="23" y="38"/>
                  </a:cubicBezTo>
                  <a:cubicBezTo>
                    <a:pt x="23" y="38"/>
                    <a:pt x="24" y="37"/>
                    <a:pt x="24" y="37"/>
                  </a:cubicBezTo>
                  <a:cubicBezTo>
                    <a:pt x="24" y="37"/>
                    <a:pt x="24" y="36"/>
                    <a:pt x="24" y="36"/>
                  </a:cubicBezTo>
                  <a:cubicBezTo>
                    <a:pt x="23" y="36"/>
                    <a:pt x="23" y="37"/>
                    <a:pt x="23" y="37"/>
                  </a:cubicBezTo>
                  <a:cubicBezTo>
                    <a:pt x="23" y="37"/>
                    <a:pt x="23" y="38"/>
                    <a:pt x="23" y="38"/>
                  </a:cubicBezTo>
                  <a:cubicBezTo>
                    <a:pt x="23" y="38"/>
                    <a:pt x="23" y="38"/>
                    <a:pt x="23" y="39"/>
                  </a:cubicBezTo>
                  <a:cubicBezTo>
                    <a:pt x="23" y="39"/>
                    <a:pt x="23" y="39"/>
                    <a:pt x="23" y="40"/>
                  </a:cubicBezTo>
                  <a:cubicBezTo>
                    <a:pt x="23" y="40"/>
                    <a:pt x="24" y="40"/>
                    <a:pt x="24" y="40"/>
                  </a:cubicBezTo>
                  <a:cubicBezTo>
                    <a:pt x="24" y="40"/>
                    <a:pt x="24" y="40"/>
                    <a:pt x="24" y="41"/>
                  </a:cubicBezTo>
                  <a:cubicBezTo>
                    <a:pt x="24" y="41"/>
                    <a:pt x="24" y="41"/>
                    <a:pt x="24" y="41"/>
                  </a:cubicBezTo>
                  <a:cubicBezTo>
                    <a:pt x="23" y="41"/>
                    <a:pt x="23" y="41"/>
                    <a:pt x="23" y="42"/>
                  </a:cubicBezTo>
                  <a:cubicBezTo>
                    <a:pt x="23" y="42"/>
                    <a:pt x="23" y="42"/>
                    <a:pt x="23" y="43"/>
                  </a:cubicBezTo>
                  <a:cubicBezTo>
                    <a:pt x="23" y="43"/>
                    <a:pt x="23" y="44"/>
                    <a:pt x="23" y="44"/>
                  </a:cubicBezTo>
                  <a:cubicBezTo>
                    <a:pt x="23" y="44"/>
                    <a:pt x="23" y="45"/>
                    <a:pt x="23" y="46"/>
                  </a:cubicBezTo>
                  <a:cubicBezTo>
                    <a:pt x="23" y="46"/>
                    <a:pt x="22" y="46"/>
                    <a:pt x="22" y="46"/>
                  </a:cubicBezTo>
                  <a:cubicBezTo>
                    <a:pt x="22" y="46"/>
                    <a:pt x="22" y="45"/>
                    <a:pt x="22" y="45"/>
                  </a:cubicBezTo>
                  <a:cubicBezTo>
                    <a:pt x="21" y="45"/>
                    <a:pt x="21" y="45"/>
                    <a:pt x="21" y="45"/>
                  </a:cubicBezTo>
                  <a:cubicBezTo>
                    <a:pt x="21" y="45"/>
                    <a:pt x="21" y="45"/>
                    <a:pt x="21" y="45"/>
                  </a:cubicBezTo>
                  <a:cubicBezTo>
                    <a:pt x="20" y="45"/>
                    <a:pt x="20" y="44"/>
                    <a:pt x="20" y="44"/>
                  </a:cubicBezTo>
                  <a:cubicBezTo>
                    <a:pt x="20" y="44"/>
                    <a:pt x="20" y="44"/>
                    <a:pt x="19" y="44"/>
                  </a:cubicBezTo>
                  <a:cubicBezTo>
                    <a:pt x="19" y="44"/>
                    <a:pt x="19" y="43"/>
                    <a:pt x="19" y="43"/>
                  </a:cubicBezTo>
                  <a:cubicBezTo>
                    <a:pt x="19" y="43"/>
                    <a:pt x="19" y="43"/>
                    <a:pt x="19" y="42"/>
                  </a:cubicBezTo>
                  <a:cubicBezTo>
                    <a:pt x="18" y="42"/>
                    <a:pt x="19" y="42"/>
                    <a:pt x="18" y="42"/>
                  </a:cubicBezTo>
                  <a:cubicBezTo>
                    <a:pt x="18" y="42"/>
                    <a:pt x="18" y="42"/>
                    <a:pt x="18" y="41"/>
                  </a:cubicBezTo>
                  <a:cubicBezTo>
                    <a:pt x="18" y="41"/>
                    <a:pt x="18" y="41"/>
                    <a:pt x="18" y="41"/>
                  </a:cubicBezTo>
                  <a:cubicBezTo>
                    <a:pt x="18" y="40"/>
                    <a:pt x="18" y="40"/>
                    <a:pt x="19" y="40"/>
                  </a:cubicBezTo>
                  <a:cubicBezTo>
                    <a:pt x="19" y="40"/>
                    <a:pt x="19" y="39"/>
                    <a:pt x="19" y="39"/>
                  </a:cubicBezTo>
                  <a:cubicBezTo>
                    <a:pt x="19" y="39"/>
                    <a:pt x="19" y="39"/>
                    <a:pt x="19" y="39"/>
                  </a:cubicBezTo>
                  <a:cubicBezTo>
                    <a:pt x="18" y="38"/>
                    <a:pt x="17" y="39"/>
                    <a:pt x="17" y="39"/>
                  </a:cubicBezTo>
                  <a:cubicBezTo>
                    <a:pt x="17" y="39"/>
                    <a:pt x="16" y="39"/>
                    <a:pt x="15" y="39"/>
                  </a:cubicBezTo>
                  <a:cubicBezTo>
                    <a:pt x="15" y="39"/>
                    <a:pt x="14" y="39"/>
                    <a:pt x="14" y="39"/>
                  </a:cubicBezTo>
                  <a:cubicBezTo>
                    <a:pt x="14" y="40"/>
                    <a:pt x="13" y="40"/>
                    <a:pt x="13" y="40"/>
                  </a:cubicBezTo>
                  <a:cubicBezTo>
                    <a:pt x="13" y="41"/>
                    <a:pt x="12" y="41"/>
                    <a:pt x="12" y="41"/>
                  </a:cubicBezTo>
                  <a:cubicBezTo>
                    <a:pt x="11" y="41"/>
                    <a:pt x="11" y="42"/>
                    <a:pt x="10" y="42"/>
                  </a:cubicBezTo>
                  <a:cubicBezTo>
                    <a:pt x="10" y="42"/>
                    <a:pt x="9" y="42"/>
                    <a:pt x="9" y="42"/>
                  </a:cubicBezTo>
                  <a:cubicBezTo>
                    <a:pt x="9" y="42"/>
                    <a:pt x="8" y="42"/>
                    <a:pt x="8" y="42"/>
                  </a:cubicBezTo>
                  <a:cubicBezTo>
                    <a:pt x="8" y="43"/>
                    <a:pt x="8" y="43"/>
                    <a:pt x="8" y="44"/>
                  </a:cubicBezTo>
                  <a:cubicBezTo>
                    <a:pt x="8" y="44"/>
                    <a:pt x="8" y="44"/>
                    <a:pt x="8" y="44"/>
                  </a:cubicBezTo>
                  <a:cubicBezTo>
                    <a:pt x="7" y="44"/>
                    <a:pt x="7" y="44"/>
                    <a:pt x="6" y="44"/>
                  </a:cubicBezTo>
                  <a:cubicBezTo>
                    <a:pt x="6" y="44"/>
                    <a:pt x="6" y="44"/>
                    <a:pt x="5" y="44"/>
                  </a:cubicBezTo>
                  <a:cubicBezTo>
                    <a:pt x="5" y="44"/>
                    <a:pt x="5" y="44"/>
                    <a:pt x="5" y="45"/>
                  </a:cubicBezTo>
                  <a:cubicBezTo>
                    <a:pt x="5" y="45"/>
                    <a:pt x="5" y="45"/>
                    <a:pt x="5" y="46"/>
                  </a:cubicBezTo>
                  <a:cubicBezTo>
                    <a:pt x="5" y="46"/>
                    <a:pt x="6" y="46"/>
                    <a:pt x="6" y="46"/>
                  </a:cubicBezTo>
                  <a:cubicBezTo>
                    <a:pt x="6" y="46"/>
                    <a:pt x="7" y="46"/>
                    <a:pt x="7" y="46"/>
                  </a:cubicBezTo>
                  <a:cubicBezTo>
                    <a:pt x="7" y="46"/>
                    <a:pt x="7" y="46"/>
                    <a:pt x="7" y="46"/>
                  </a:cubicBezTo>
                  <a:cubicBezTo>
                    <a:pt x="7" y="46"/>
                    <a:pt x="8" y="46"/>
                    <a:pt x="8" y="46"/>
                  </a:cubicBezTo>
                  <a:cubicBezTo>
                    <a:pt x="8" y="47"/>
                    <a:pt x="7" y="47"/>
                    <a:pt x="7" y="47"/>
                  </a:cubicBezTo>
                  <a:cubicBezTo>
                    <a:pt x="7" y="47"/>
                    <a:pt x="8" y="48"/>
                    <a:pt x="8" y="48"/>
                  </a:cubicBezTo>
                  <a:cubicBezTo>
                    <a:pt x="8" y="48"/>
                    <a:pt x="8" y="48"/>
                    <a:pt x="8" y="48"/>
                  </a:cubicBezTo>
                  <a:cubicBezTo>
                    <a:pt x="8" y="48"/>
                    <a:pt x="8" y="48"/>
                    <a:pt x="8" y="49"/>
                  </a:cubicBezTo>
                  <a:cubicBezTo>
                    <a:pt x="9" y="49"/>
                    <a:pt x="9" y="49"/>
                    <a:pt x="9" y="49"/>
                  </a:cubicBezTo>
                  <a:cubicBezTo>
                    <a:pt x="10" y="49"/>
                    <a:pt x="10" y="50"/>
                    <a:pt x="10" y="50"/>
                  </a:cubicBezTo>
                  <a:cubicBezTo>
                    <a:pt x="10" y="50"/>
                    <a:pt x="9" y="51"/>
                    <a:pt x="9" y="51"/>
                  </a:cubicBezTo>
                  <a:cubicBezTo>
                    <a:pt x="9" y="51"/>
                    <a:pt x="10" y="52"/>
                    <a:pt x="10" y="52"/>
                  </a:cubicBezTo>
                  <a:cubicBezTo>
                    <a:pt x="10" y="52"/>
                    <a:pt x="9" y="53"/>
                    <a:pt x="9" y="53"/>
                  </a:cubicBezTo>
                  <a:cubicBezTo>
                    <a:pt x="9" y="53"/>
                    <a:pt x="9" y="54"/>
                    <a:pt x="9"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7" name="Freeform 703"/>
            <p:cNvSpPr>
              <a:spLocks/>
            </p:cNvSpPr>
            <p:nvPr/>
          </p:nvSpPr>
          <p:spPr bwMode="auto">
            <a:xfrm>
              <a:off x="9429553" y="3815271"/>
              <a:ext cx="83519" cy="83519"/>
            </a:xfrm>
            <a:custGeom>
              <a:avLst/>
              <a:gdLst>
                <a:gd name="T0" fmla="*/ 4 w 9"/>
                <a:gd name="T1" fmla="*/ 9 h 9"/>
                <a:gd name="T2" fmla="*/ 4 w 9"/>
                <a:gd name="T3" fmla="*/ 8 h 9"/>
                <a:gd name="T4" fmla="*/ 5 w 9"/>
                <a:gd name="T5" fmla="*/ 7 h 9"/>
                <a:gd name="T6" fmla="*/ 5 w 9"/>
                <a:gd name="T7" fmla="*/ 6 h 9"/>
                <a:gd name="T8" fmla="*/ 5 w 9"/>
                <a:gd name="T9" fmla="*/ 5 h 9"/>
                <a:gd name="T10" fmla="*/ 6 w 9"/>
                <a:gd name="T11" fmla="*/ 5 h 9"/>
                <a:gd name="T12" fmla="*/ 7 w 9"/>
                <a:gd name="T13" fmla="*/ 5 h 9"/>
                <a:gd name="T14" fmla="*/ 7 w 9"/>
                <a:gd name="T15" fmla="*/ 6 h 9"/>
                <a:gd name="T16" fmla="*/ 8 w 9"/>
                <a:gd name="T17" fmla="*/ 6 h 9"/>
                <a:gd name="T18" fmla="*/ 8 w 9"/>
                <a:gd name="T19" fmla="*/ 6 h 9"/>
                <a:gd name="T20" fmla="*/ 8 w 9"/>
                <a:gd name="T21" fmla="*/ 5 h 9"/>
                <a:gd name="T22" fmla="*/ 8 w 9"/>
                <a:gd name="T23" fmla="*/ 4 h 9"/>
                <a:gd name="T24" fmla="*/ 9 w 9"/>
                <a:gd name="T25" fmla="*/ 4 h 9"/>
                <a:gd name="T26" fmla="*/ 9 w 9"/>
                <a:gd name="T27" fmla="*/ 3 h 9"/>
                <a:gd name="T28" fmla="*/ 8 w 9"/>
                <a:gd name="T29" fmla="*/ 2 h 9"/>
                <a:gd name="T30" fmla="*/ 8 w 9"/>
                <a:gd name="T31" fmla="*/ 1 h 9"/>
                <a:gd name="T32" fmla="*/ 7 w 9"/>
                <a:gd name="T33" fmla="*/ 1 h 9"/>
                <a:gd name="T34" fmla="*/ 6 w 9"/>
                <a:gd name="T35" fmla="*/ 0 h 9"/>
                <a:gd name="T36" fmla="*/ 5 w 9"/>
                <a:gd name="T37" fmla="*/ 0 h 9"/>
                <a:gd name="T38" fmla="*/ 4 w 9"/>
                <a:gd name="T39" fmla="*/ 1 h 9"/>
                <a:gd name="T40" fmla="*/ 3 w 9"/>
                <a:gd name="T41" fmla="*/ 2 h 9"/>
                <a:gd name="T42" fmla="*/ 3 w 9"/>
                <a:gd name="T43" fmla="*/ 2 h 9"/>
                <a:gd name="T44" fmla="*/ 2 w 9"/>
                <a:gd name="T45" fmla="*/ 2 h 9"/>
                <a:gd name="T46" fmla="*/ 2 w 9"/>
                <a:gd name="T47" fmla="*/ 3 h 9"/>
                <a:gd name="T48" fmla="*/ 1 w 9"/>
                <a:gd name="T49" fmla="*/ 4 h 9"/>
                <a:gd name="T50" fmla="*/ 1 w 9"/>
                <a:gd name="T51" fmla="*/ 5 h 9"/>
                <a:gd name="T52" fmla="*/ 0 w 9"/>
                <a:gd name="T53" fmla="*/ 5 h 9"/>
                <a:gd name="T54" fmla="*/ 1 w 9"/>
                <a:gd name="T55" fmla="*/ 6 h 9"/>
                <a:gd name="T56" fmla="*/ 1 w 9"/>
                <a:gd name="T57" fmla="*/ 6 h 9"/>
                <a:gd name="T58" fmla="*/ 2 w 9"/>
                <a:gd name="T59" fmla="*/ 6 h 9"/>
                <a:gd name="T60" fmla="*/ 2 w 9"/>
                <a:gd name="T61" fmla="*/ 6 h 9"/>
                <a:gd name="T62" fmla="*/ 2 w 9"/>
                <a:gd name="T63" fmla="*/ 7 h 9"/>
                <a:gd name="T64" fmla="*/ 1 w 9"/>
                <a:gd name="T65" fmla="*/ 7 h 9"/>
                <a:gd name="T66" fmla="*/ 1 w 9"/>
                <a:gd name="T67" fmla="*/ 7 h 9"/>
                <a:gd name="T68" fmla="*/ 1 w 9"/>
                <a:gd name="T69" fmla="*/ 8 h 9"/>
                <a:gd name="T70" fmla="*/ 2 w 9"/>
                <a:gd name="T71" fmla="*/ 8 h 9"/>
                <a:gd name="T72" fmla="*/ 2 w 9"/>
                <a:gd name="T73" fmla="*/ 8 h 9"/>
                <a:gd name="T74" fmla="*/ 3 w 9"/>
                <a:gd name="T75" fmla="*/ 8 h 9"/>
                <a:gd name="T76" fmla="*/ 3 w 9"/>
                <a:gd name="T77" fmla="*/ 9 h 9"/>
                <a:gd name="T78" fmla="*/ 3 w 9"/>
                <a:gd name="T79" fmla="*/ 9 h 9"/>
                <a:gd name="T80" fmla="*/ 4 w 9"/>
                <a:gd name="T81" fmla="*/ 9 h 9"/>
                <a:gd name="T82" fmla="*/ 4 w 9"/>
                <a:gd name="T8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 h="9">
                  <a:moveTo>
                    <a:pt x="4" y="9"/>
                  </a:moveTo>
                  <a:cubicBezTo>
                    <a:pt x="4" y="9"/>
                    <a:pt x="4" y="8"/>
                    <a:pt x="4" y="8"/>
                  </a:cubicBezTo>
                  <a:cubicBezTo>
                    <a:pt x="4" y="8"/>
                    <a:pt x="5" y="7"/>
                    <a:pt x="5" y="7"/>
                  </a:cubicBezTo>
                  <a:cubicBezTo>
                    <a:pt x="5" y="7"/>
                    <a:pt x="5" y="6"/>
                    <a:pt x="5" y="6"/>
                  </a:cubicBezTo>
                  <a:cubicBezTo>
                    <a:pt x="5" y="6"/>
                    <a:pt x="5" y="5"/>
                    <a:pt x="5" y="5"/>
                  </a:cubicBezTo>
                  <a:cubicBezTo>
                    <a:pt x="5" y="5"/>
                    <a:pt x="6" y="5"/>
                    <a:pt x="6" y="5"/>
                  </a:cubicBezTo>
                  <a:cubicBezTo>
                    <a:pt x="6" y="5"/>
                    <a:pt x="7" y="5"/>
                    <a:pt x="7" y="5"/>
                  </a:cubicBezTo>
                  <a:cubicBezTo>
                    <a:pt x="7" y="5"/>
                    <a:pt x="7" y="6"/>
                    <a:pt x="7" y="6"/>
                  </a:cubicBezTo>
                  <a:cubicBezTo>
                    <a:pt x="7" y="6"/>
                    <a:pt x="8" y="6"/>
                    <a:pt x="8" y="6"/>
                  </a:cubicBezTo>
                  <a:cubicBezTo>
                    <a:pt x="8" y="6"/>
                    <a:pt x="8" y="6"/>
                    <a:pt x="8" y="6"/>
                  </a:cubicBezTo>
                  <a:cubicBezTo>
                    <a:pt x="8" y="6"/>
                    <a:pt x="8" y="5"/>
                    <a:pt x="8" y="5"/>
                  </a:cubicBezTo>
                  <a:cubicBezTo>
                    <a:pt x="8" y="5"/>
                    <a:pt x="8" y="4"/>
                    <a:pt x="8" y="4"/>
                  </a:cubicBezTo>
                  <a:cubicBezTo>
                    <a:pt x="9" y="4"/>
                    <a:pt x="9" y="4"/>
                    <a:pt x="9" y="4"/>
                  </a:cubicBezTo>
                  <a:cubicBezTo>
                    <a:pt x="9" y="3"/>
                    <a:pt x="9" y="3"/>
                    <a:pt x="9" y="3"/>
                  </a:cubicBezTo>
                  <a:cubicBezTo>
                    <a:pt x="9" y="3"/>
                    <a:pt x="8" y="2"/>
                    <a:pt x="8" y="2"/>
                  </a:cubicBezTo>
                  <a:cubicBezTo>
                    <a:pt x="8" y="2"/>
                    <a:pt x="8" y="1"/>
                    <a:pt x="8" y="1"/>
                  </a:cubicBezTo>
                  <a:cubicBezTo>
                    <a:pt x="8" y="1"/>
                    <a:pt x="7" y="1"/>
                    <a:pt x="7" y="1"/>
                  </a:cubicBezTo>
                  <a:cubicBezTo>
                    <a:pt x="7" y="1"/>
                    <a:pt x="7" y="0"/>
                    <a:pt x="6" y="0"/>
                  </a:cubicBezTo>
                  <a:cubicBezTo>
                    <a:pt x="6" y="0"/>
                    <a:pt x="5" y="0"/>
                    <a:pt x="5" y="0"/>
                  </a:cubicBezTo>
                  <a:cubicBezTo>
                    <a:pt x="5" y="0"/>
                    <a:pt x="5" y="1"/>
                    <a:pt x="4" y="1"/>
                  </a:cubicBezTo>
                  <a:cubicBezTo>
                    <a:pt x="4" y="1"/>
                    <a:pt x="4" y="1"/>
                    <a:pt x="3" y="2"/>
                  </a:cubicBezTo>
                  <a:cubicBezTo>
                    <a:pt x="3" y="2"/>
                    <a:pt x="3" y="2"/>
                    <a:pt x="3" y="2"/>
                  </a:cubicBezTo>
                  <a:cubicBezTo>
                    <a:pt x="2" y="2"/>
                    <a:pt x="2" y="2"/>
                    <a:pt x="2" y="2"/>
                  </a:cubicBezTo>
                  <a:cubicBezTo>
                    <a:pt x="2" y="2"/>
                    <a:pt x="2" y="3"/>
                    <a:pt x="2" y="3"/>
                  </a:cubicBezTo>
                  <a:cubicBezTo>
                    <a:pt x="1" y="3"/>
                    <a:pt x="2" y="4"/>
                    <a:pt x="1" y="4"/>
                  </a:cubicBezTo>
                  <a:cubicBezTo>
                    <a:pt x="1" y="4"/>
                    <a:pt x="1" y="4"/>
                    <a:pt x="1" y="5"/>
                  </a:cubicBezTo>
                  <a:cubicBezTo>
                    <a:pt x="1" y="5"/>
                    <a:pt x="1" y="5"/>
                    <a:pt x="0" y="5"/>
                  </a:cubicBezTo>
                  <a:cubicBezTo>
                    <a:pt x="0" y="5"/>
                    <a:pt x="0" y="6"/>
                    <a:pt x="1" y="6"/>
                  </a:cubicBezTo>
                  <a:cubicBezTo>
                    <a:pt x="1" y="6"/>
                    <a:pt x="1" y="6"/>
                    <a:pt x="1" y="6"/>
                  </a:cubicBezTo>
                  <a:cubicBezTo>
                    <a:pt x="1" y="6"/>
                    <a:pt x="1" y="6"/>
                    <a:pt x="2" y="6"/>
                  </a:cubicBezTo>
                  <a:cubicBezTo>
                    <a:pt x="2" y="6"/>
                    <a:pt x="2" y="6"/>
                    <a:pt x="2" y="6"/>
                  </a:cubicBezTo>
                  <a:cubicBezTo>
                    <a:pt x="2" y="7"/>
                    <a:pt x="2" y="7"/>
                    <a:pt x="2" y="7"/>
                  </a:cubicBezTo>
                  <a:cubicBezTo>
                    <a:pt x="1" y="7"/>
                    <a:pt x="1" y="7"/>
                    <a:pt x="1" y="7"/>
                  </a:cubicBezTo>
                  <a:cubicBezTo>
                    <a:pt x="1" y="7"/>
                    <a:pt x="1" y="7"/>
                    <a:pt x="1" y="7"/>
                  </a:cubicBezTo>
                  <a:cubicBezTo>
                    <a:pt x="1" y="7"/>
                    <a:pt x="1" y="8"/>
                    <a:pt x="1" y="8"/>
                  </a:cubicBezTo>
                  <a:cubicBezTo>
                    <a:pt x="1" y="8"/>
                    <a:pt x="2" y="8"/>
                    <a:pt x="2" y="8"/>
                  </a:cubicBezTo>
                  <a:cubicBezTo>
                    <a:pt x="2" y="8"/>
                    <a:pt x="2" y="8"/>
                    <a:pt x="2" y="8"/>
                  </a:cubicBezTo>
                  <a:cubicBezTo>
                    <a:pt x="2" y="8"/>
                    <a:pt x="3" y="8"/>
                    <a:pt x="3" y="8"/>
                  </a:cubicBezTo>
                  <a:cubicBezTo>
                    <a:pt x="3" y="9"/>
                    <a:pt x="2" y="9"/>
                    <a:pt x="3" y="9"/>
                  </a:cubicBezTo>
                  <a:cubicBezTo>
                    <a:pt x="3" y="9"/>
                    <a:pt x="3" y="9"/>
                    <a:pt x="3" y="9"/>
                  </a:cubicBezTo>
                  <a:cubicBezTo>
                    <a:pt x="3" y="9"/>
                    <a:pt x="4" y="9"/>
                    <a:pt x="4" y="9"/>
                  </a:cubicBezTo>
                  <a:cubicBezTo>
                    <a:pt x="4" y="9"/>
                    <a:pt x="4" y="9"/>
                    <a:pt x="4"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8" name="Freeform 704"/>
            <p:cNvSpPr>
              <a:spLocks/>
            </p:cNvSpPr>
            <p:nvPr/>
          </p:nvSpPr>
          <p:spPr bwMode="auto">
            <a:xfrm>
              <a:off x="9225151" y="3872416"/>
              <a:ext cx="26374" cy="26374"/>
            </a:xfrm>
            <a:custGeom>
              <a:avLst/>
              <a:gdLst>
                <a:gd name="T0" fmla="*/ 3 w 3"/>
                <a:gd name="T1" fmla="*/ 2 h 3"/>
                <a:gd name="T2" fmla="*/ 3 w 3"/>
                <a:gd name="T3" fmla="*/ 2 h 3"/>
                <a:gd name="T4" fmla="*/ 3 w 3"/>
                <a:gd name="T5" fmla="*/ 1 h 3"/>
                <a:gd name="T6" fmla="*/ 2 w 3"/>
                <a:gd name="T7" fmla="*/ 1 h 3"/>
                <a:gd name="T8" fmla="*/ 2 w 3"/>
                <a:gd name="T9" fmla="*/ 1 h 3"/>
                <a:gd name="T10" fmla="*/ 1 w 3"/>
                <a:gd name="T11" fmla="*/ 0 h 3"/>
                <a:gd name="T12" fmla="*/ 1 w 3"/>
                <a:gd name="T13" fmla="*/ 1 h 3"/>
                <a:gd name="T14" fmla="*/ 1 w 3"/>
                <a:gd name="T15" fmla="*/ 1 h 3"/>
                <a:gd name="T16" fmla="*/ 0 w 3"/>
                <a:gd name="T17" fmla="*/ 1 h 3"/>
                <a:gd name="T18" fmla="*/ 0 w 3"/>
                <a:gd name="T19" fmla="*/ 2 h 3"/>
                <a:gd name="T20" fmla="*/ 0 w 3"/>
                <a:gd name="T21" fmla="*/ 2 h 3"/>
                <a:gd name="T22" fmla="*/ 1 w 3"/>
                <a:gd name="T23" fmla="*/ 3 h 3"/>
                <a:gd name="T24" fmla="*/ 1 w 3"/>
                <a:gd name="T25" fmla="*/ 2 h 3"/>
                <a:gd name="T26" fmla="*/ 2 w 3"/>
                <a:gd name="T27" fmla="*/ 2 h 3"/>
                <a:gd name="T28" fmla="*/ 2 w 3"/>
                <a:gd name="T29" fmla="*/ 2 h 3"/>
                <a:gd name="T30" fmla="*/ 3 w 3"/>
                <a:gd name="T31"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 h="3">
                  <a:moveTo>
                    <a:pt x="3" y="2"/>
                  </a:moveTo>
                  <a:cubicBezTo>
                    <a:pt x="3" y="2"/>
                    <a:pt x="3" y="2"/>
                    <a:pt x="3" y="2"/>
                  </a:cubicBezTo>
                  <a:cubicBezTo>
                    <a:pt x="3" y="1"/>
                    <a:pt x="3" y="1"/>
                    <a:pt x="3" y="1"/>
                  </a:cubicBezTo>
                  <a:cubicBezTo>
                    <a:pt x="3" y="1"/>
                    <a:pt x="2" y="1"/>
                    <a:pt x="2" y="1"/>
                  </a:cubicBezTo>
                  <a:cubicBezTo>
                    <a:pt x="2" y="1"/>
                    <a:pt x="2" y="1"/>
                    <a:pt x="2" y="1"/>
                  </a:cubicBezTo>
                  <a:cubicBezTo>
                    <a:pt x="2" y="1"/>
                    <a:pt x="2" y="1"/>
                    <a:pt x="1" y="0"/>
                  </a:cubicBezTo>
                  <a:cubicBezTo>
                    <a:pt x="1" y="0"/>
                    <a:pt x="1" y="1"/>
                    <a:pt x="1" y="1"/>
                  </a:cubicBezTo>
                  <a:cubicBezTo>
                    <a:pt x="1" y="1"/>
                    <a:pt x="1" y="1"/>
                    <a:pt x="1" y="1"/>
                  </a:cubicBezTo>
                  <a:cubicBezTo>
                    <a:pt x="1" y="1"/>
                    <a:pt x="0" y="1"/>
                    <a:pt x="0" y="1"/>
                  </a:cubicBezTo>
                  <a:cubicBezTo>
                    <a:pt x="0" y="2"/>
                    <a:pt x="0" y="2"/>
                    <a:pt x="0" y="2"/>
                  </a:cubicBezTo>
                  <a:cubicBezTo>
                    <a:pt x="0" y="2"/>
                    <a:pt x="0" y="2"/>
                    <a:pt x="0" y="2"/>
                  </a:cubicBezTo>
                  <a:cubicBezTo>
                    <a:pt x="0" y="3"/>
                    <a:pt x="1" y="3"/>
                    <a:pt x="1" y="3"/>
                  </a:cubicBezTo>
                  <a:cubicBezTo>
                    <a:pt x="1" y="3"/>
                    <a:pt x="1" y="2"/>
                    <a:pt x="1" y="2"/>
                  </a:cubicBezTo>
                  <a:cubicBezTo>
                    <a:pt x="1" y="2"/>
                    <a:pt x="2" y="2"/>
                    <a:pt x="2" y="2"/>
                  </a:cubicBezTo>
                  <a:cubicBezTo>
                    <a:pt x="2" y="2"/>
                    <a:pt x="2" y="2"/>
                    <a:pt x="2" y="2"/>
                  </a:cubicBezTo>
                  <a:cubicBezTo>
                    <a:pt x="2" y="2"/>
                    <a:pt x="2" y="2"/>
                    <a:pt x="3"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9" name="Freeform 709"/>
            <p:cNvSpPr>
              <a:spLocks/>
            </p:cNvSpPr>
            <p:nvPr/>
          </p:nvSpPr>
          <p:spPr bwMode="auto">
            <a:xfrm>
              <a:off x="9178996" y="3852635"/>
              <a:ext cx="8791" cy="8791"/>
            </a:xfrm>
            <a:custGeom>
              <a:avLst/>
              <a:gdLst>
                <a:gd name="T0" fmla="*/ 0 w 1"/>
                <a:gd name="T1" fmla="*/ 1 h 1"/>
                <a:gd name="T2" fmla="*/ 0 w 1"/>
                <a:gd name="T3" fmla="*/ 0 h 1"/>
                <a:gd name="T4" fmla="*/ 0 w 1"/>
                <a:gd name="T5" fmla="*/ 0 h 1"/>
                <a:gd name="T6" fmla="*/ 0 w 1"/>
                <a:gd name="T7" fmla="*/ 0 h 1"/>
                <a:gd name="T8" fmla="*/ 1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0"/>
                  </a:cubicBezTo>
                  <a:cubicBezTo>
                    <a:pt x="0" y="0"/>
                    <a:pt x="0" y="0"/>
                    <a:pt x="0" y="0"/>
                  </a:cubicBezTo>
                  <a:cubicBezTo>
                    <a:pt x="0" y="0"/>
                    <a:pt x="0" y="0"/>
                    <a:pt x="0" y="0"/>
                  </a:cubicBezTo>
                  <a:cubicBezTo>
                    <a:pt x="0" y="0"/>
                    <a:pt x="1" y="0"/>
                    <a:pt x="1" y="0"/>
                  </a:cubicBezTo>
                  <a:cubicBezTo>
                    <a:pt x="1" y="0"/>
                    <a:pt x="0" y="0"/>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0" name="Freeform 710"/>
            <p:cNvSpPr>
              <a:spLocks/>
            </p:cNvSpPr>
            <p:nvPr/>
          </p:nvSpPr>
          <p:spPr bwMode="auto">
            <a:xfrm>
              <a:off x="9205370" y="3835052"/>
              <a:ext cx="10989" cy="8791"/>
            </a:xfrm>
            <a:custGeom>
              <a:avLst/>
              <a:gdLst>
                <a:gd name="T0" fmla="*/ 0 w 1"/>
                <a:gd name="T1" fmla="*/ 1 h 1"/>
                <a:gd name="T2" fmla="*/ 0 w 1"/>
                <a:gd name="T3" fmla="*/ 0 h 1"/>
                <a:gd name="T4" fmla="*/ 0 w 1"/>
                <a:gd name="T5" fmla="*/ 0 h 1"/>
                <a:gd name="T6" fmla="*/ 1 w 1"/>
                <a:gd name="T7" fmla="*/ 0 h 1"/>
                <a:gd name="T8" fmla="*/ 1 w 1"/>
                <a:gd name="T9" fmla="*/ 0 h 1"/>
                <a:gd name="T10" fmla="*/ 1 w 1"/>
                <a:gd name="T11" fmla="*/ 0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1" name="Freeform 711"/>
            <p:cNvSpPr>
              <a:spLocks/>
            </p:cNvSpPr>
            <p:nvPr/>
          </p:nvSpPr>
          <p:spPr bwMode="auto">
            <a:xfrm>
              <a:off x="9205370" y="3843844"/>
              <a:ext cx="10989" cy="0"/>
            </a:xfrm>
            <a:custGeom>
              <a:avLst/>
              <a:gdLst>
                <a:gd name="T0" fmla="*/ 0 w 1"/>
                <a:gd name="T1" fmla="*/ 0 w 1"/>
                <a:gd name="T2" fmla="*/ 0 w 1"/>
                <a:gd name="T3" fmla="*/ 1 w 1"/>
                <a:gd name="T4" fmla="*/ 1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0" y="0"/>
                    <a:pt x="0" y="0"/>
                  </a:cubicBezTo>
                  <a:cubicBezTo>
                    <a:pt x="0" y="0"/>
                    <a:pt x="0" y="0"/>
                    <a:pt x="0" y="0"/>
                  </a:cubicBezTo>
                  <a:cubicBezTo>
                    <a:pt x="0"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712"/>
            <p:cNvSpPr>
              <a:spLocks/>
            </p:cNvSpPr>
            <p:nvPr/>
          </p:nvSpPr>
          <p:spPr bwMode="auto">
            <a:xfrm>
              <a:off x="9196579" y="3826261"/>
              <a:ext cx="0" cy="8791"/>
            </a:xfrm>
            <a:custGeom>
              <a:avLst/>
              <a:gdLst>
                <a:gd name="T0" fmla="*/ 1 h 1"/>
                <a:gd name="T1" fmla="*/ 1 h 1"/>
                <a:gd name="T2" fmla="*/ 1 h 1"/>
                <a:gd name="T3" fmla="*/ 0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1"/>
                    <a:pt x="0" y="1"/>
                  </a:cubicBez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3" name="Freeform 713"/>
            <p:cNvSpPr>
              <a:spLocks/>
            </p:cNvSpPr>
            <p:nvPr/>
          </p:nvSpPr>
          <p:spPr bwMode="auto">
            <a:xfrm>
              <a:off x="9178996" y="3731753"/>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4" name="Freeform 717"/>
            <p:cNvSpPr>
              <a:spLocks/>
            </p:cNvSpPr>
            <p:nvPr/>
          </p:nvSpPr>
          <p:spPr bwMode="auto">
            <a:xfrm>
              <a:off x="9251525" y="2773483"/>
              <a:ext cx="281327" cy="437375"/>
            </a:xfrm>
            <a:custGeom>
              <a:avLst/>
              <a:gdLst>
                <a:gd name="T0" fmla="*/ 29 w 30"/>
                <a:gd name="T1" fmla="*/ 45 h 47"/>
                <a:gd name="T2" fmla="*/ 28 w 30"/>
                <a:gd name="T3" fmla="*/ 42 h 47"/>
                <a:gd name="T4" fmla="*/ 27 w 30"/>
                <a:gd name="T5" fmla="*/ 41 h 47"/>
                <a:gd name="T6" fmla="*/ 24 w 30"/>
                <a:gd name="T7" fmla="*/ 39 h 47"/>
                <a:gd name="T8" fmla="*/ 21 w 30"/>
                <a:gd name="T9" fmla="*/ 35 h 47"/>
                <a:gd name="T10" fmla="*/ 19 w 30"/>
                <a:gd name="T11" fmla="*/ 29 h 47"/>
                <a:gd name="T12" fmla="*/ 21 w 30"/>
                <a:gd name="T13" fmla="*/ 27 h 47"/>
                <a:gd name="T14" fmla="*/ 23 w 30"/>
                <a:gd name="T15" fmla="*/ 28 h 47"/>
                <a:gd name="T16" fmla="*/ 24 w 30"/>
                <a:gd name="T17" fmla="*/ 29 h 47"/>
                <a:gd name="T18" fmla="*/ 25 w 30"/>
                <a:gd name="T19" fmla="*/ 30 h 47"/>
                <a:gd name="T20" fmla="*/ 25 w 30"/>
                <a:gd name="T21" fmla="*/ 28 h 47"/>
                <a:gd name="T22" fmla="*/ 23 w 30"/>
                <a:gd name="T23" fmla="*/ 27 h 47"/>
                <a:gd name="T24" fmla="*/ 20 w 30"/>
                <a:gd name="T25" fmla="*/ 24 h 47"/>
                <a:gd name="T26" fmla="*/ 16 w 30"/>
                <a:gd name="T27" fmla="*/ 19 h 47"/>
                <a:gd name="T28" fmla="*/ 14 w 30"/>
                <a:gd name="T29" fmla="*/ 16 h 47"/>
                <a:gd name="T30" fmla="*/ 11 w 30"/>
                <a:gd name="T31" fmla="*/ 14 h 47"/>
                <a:gd name="T32" fmla="*/ 10 w 30"/>
                <a:gd name="T33" fmla="*/ 12 h 47"/>
                <a:gd name="T34" fmla="*/ 9 w 30"/>
                <a:gd name="T35" fmla="*/ 11 h 47"/>
                <a:gd name="T36" fmla="*/ 9 w 30"/>
                <a:gd name="T37" fmla="*/ 10 h 47"/>
                <a:gd name="T38" fmla="*/ 9 w 30"/>
                <a:gd name="T39" fmla="*/ 9 h 47"/>
                <a:gd name="T40" fmla="*/ 7 w 30"/>
                <a:gd name="T41" fmla="*/ 8 h 47"/>
                <a:gd name="T42" fmla="*/ 6 w 30"/>
                <a:gd name="T43" fmla="*/ 6 h 47"/>
                <a:gd name="T44" fmla="*/ 5 w 30"/>
                <a:gd name="T45" fmla="*/ 3 h 47"/>
                <a:gd name="T46" fmla="*/ 2 w 30"/>
                <a:gd name="T47" fmla="*/ 1 h 47"/>
                <a:gd name="T48" fmla="*/ 1 w 30"/>
                <a:gd name="T49" fmla="*/ 0 h 47"/>
                <a:gd name="T50" fmla="*/ 1 w 30"/>
                <a:gd name="T51" fmla="*/ 2 h 47"/>
                <a:gd name="T52" fmla="*/ 3 w 30"/>
                <a:gd name="T53" fmla="*/ 3 h 47"/>
                <a:gd name="T54" fmla="*/ 4 w 30"/>
                <a:gd name="T55" fmla="*/ 5 h 47"/>
                <a:gd name="T56" fmla="*/ 2 w 30"/>
                <a:gd name="T57" fmla="*/ 6 h 47"/>
                <a:gd name="T58" fmla="*/ 2 w 30"/>
                <a:gd name="T59" fmla="*/ 6 h 47"/>
                <a:gd name="T60" fmla="*/ 3 w 30"/>
                <a:gd name="T61" fmla="*/ 8 h 47"/>
                <a:gd name="T62" fmla="*/ 4 w 30"/>
                <a:gd name="T63" fmla="*/ 10 h 47"/>
                <a:gd name="T64" fmla="*/ 5 w 30"/>
                <a:gd name="T65" fmla="*/ 13 h 47"/>
                <a:gd name="T66" fmla="*/ 7 w 30"/>
                <a:gd name="T67" fmla="*/ 14 h 47"/>
                <a:gd name="T68" fmla="*/ 8 w 30"/>
                <a:gd name="T69" fmla="*/ 16 h 47"/>
                <a:gd name="T70" fmla="*/ 10 w 30"/>
                <a:gd name="T71" fmla="*/ 19 h 47"/>
                <a:gd name="T72" fmla="*/ 13 w 30"/>
                <a:gd name="T73" fmla="*/ 23 h 47"/>
                <a:gd name="T74" fmla="*/ 15 w 30"/>
                <a:gd name="T75" fmla="*/ 26 h 47"/>
                <a:gd name="T76" fmla="*/ 15 w 30"/>
                <a:gd name="T77" fmla="*/ 29 h 47"/>
                <a:gd name="T78" fmla="*/ 17 w 30"/>
                <a:gd name="T79" fmla="*/ 32 h 47"/>
                <a:gd name="T80" fmla="*/ 20 w 30"/>
                <a:gd name="T81" fmla="*/ 36 h 47"/>
                <a:gd name="T82" fmla="*/ 21 w 30"/>
                <a:gd name="T83" fmla="*/ 39 h 47"/>
                <a:gd name="T84" fmla="*/ 22 w 30"/>
                <a:gd name="T85" fmla="*/ 42 h 47"/>
                <a:gd name="T86" fmla="*/ 24 w 30"/>
                <a:gd name="T87" fmla="*/ 46 h 47"/>
                <a:gd name="T88" fmla="*/ 25 w 30"/>
                <a:gd name="T89" fmla="*/ 47 h 47"/>
                <a:gd name="T90" fmla="*/ 25 w 30"/>
                <a:gd name="T91" fmla="*/ 44 h 47"/>
                <a:gd name="T92" fmla="*/ 25 w 30"/>
                <a:gd name="T93" fmla="*/ 43 h 47"/>
                <a:gd name="T94" fmla="*/ 27 w 30"/>
                <a:gd name="T95" fmla="*/ 43 h 47"/>
                <a:gd name="T96" fmla="*/ 29 w 30"/>
                <a:gd name="T97" fmla="*/ 45 h 47"/>
                <a:gd name="T98" fmla="*/ 30 w 30"/>
                <a:gd name="T99" fmla="*/ 46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 h="47">
                  <a:moveTo>
                    <a:pt x="30" y="46"/>
                  </a:moveTo>
                  <a:cubicBezTo>
                    <a:pt x="30" y="46"/>
                    <a:pt x="30" y="46"/>
                    <a:pt x="30" y="45"/>
                  </a:cubicBezTo>
                  <a:cubicBezTo>
                    <a:pt x="30" y="45"/>
                    <a:pt x="30" y="45"/>
                    <a:pt x="29" y="45"/>
                  </a:cubicBezTo>
                  <a:cubicBezTo>
                    <a:pt x="29" y="45"/>
                    <a:pt x="29" y="44"/>
                    <a:pt x="29" y="44"/>
                  </a:cubicBezTo>
                  <a:cubicBezTo>
                    <a:pt x="29" y="44"/>
                    <a:pt x="29" y="43"/>
                    <a:pt x="29" y="43"/>
                  </a:cubicBezTo>
                  <a:cubicBezTo>
                    <a:pt x="29" y="43"/>
                    <a:pt x="29" y="43"/>
                    <a:pt x="28" y="42"/>
                  </a:cubicBezTo>
                  <a:cubicBezTo>
                    <a:pt x="28" y="42"/>
                    <a:pt x="28" y="42"/>
                    <a:pt x="28" y="42"/>
                  </a:cubicBezTo>
                  <a:cubicBezTo>
                    <a:pt x="28" y="42"/>
                    <a:pt x="28" y="42"/>
                    <a:pt x="28" y="41"/>
                  </a:cubicBezTo>
                  <a:cubicBezTo>
                    <a:pt x="27" y="41"/>
                    <a:pt x="27" y="41"/>
                    <a:pt x="27" y="41"/>
                  </a:cubicBezTo>
                  <a:cubicBezTo>
                    <a:pt x="26" y="41"/>
                    <a:pt x="26" y="40"/>
                    <a:pt x="26" y="40"/>
                  </a:cubicBezTo>
                  <a:cubicBezTo>
                    <a:pt x="25" y="40"/>
                    <a:pt x="25" y="40"/>
                    <a:pt x="25" y="39"/>
                  </a:cubicBezTo>
                  <a:cubicBezTo>
                    <a:pt x="25" y="39"/>
                    <a:pt x="24" y="39"/>
                    <a:pt x="24" y="39"/>
                  </a:cubicBezTo>
                  <a:cubicBezTo>
                    <a:pt x="24" y="39"/>
                    <a:pt x="23" y="38"/>
                    <a:pt x="23" y="38"/>
                  </a:cubicBezTo>
                  <a:cubicBezTo>
                    <a:pt x="23" y="38"/>
                    <a:pt x="22" y="37"/>
                    <a:pt x="22" y="36"/>
                  </a:cubicBezTo>
                  <a:cubicBezTo>
                    <a:pt x="22" y="36"/>
                    <a:pt x="21" y="35"/>
                    <a:pt x="21" y="35"/>
                  </a:cubicBezTo>
                  <a:cubicBezTo>
                    <a:pt x="21" y="34"/>
                    <a:pt x="21" y="32"/>
                    <a:pt x="20" y="31"/>
                  </a:cubicBezTo>
                  <a:cubicBezTo>
                    <a:pt x="20" y="31"/>
                    <a:pt x="20" y="30"/>
                    <a:pt x="20" y="30"/>
                  </a:cubicBezTo>
                  <a:cubicBezTo>
                    <a:pt x="20" y="29"/>
                    <a:pt x="19" y="29"/>
                    <a:pt x="19" y="29"/>
                  </a:cubicBezTo>
                  <a:cubicBezTo>
                    <a:pt x="19" y="28"/>
                    <a:pt x="19" y="28"/>
                    <a:pt x="20" y="28"/>
                  </a:cubicBezTo>
                  <a:cubicBezTo>
                    <a:pt x="20" y="27"/>
                    <a:pt x="20" y="27"/>
                    <a:pt x="20" y="27"/>
                  </a:cubicBezTo>
                  <a:cubicBezTo>
                    <a:pt x="21" y="27"/>
                    <a:pt x="21" y="27"/>
                    <a:pt x="21" y="27"/>
                  </a:cubicBezTo>
                  <a:cubicBezTo>
                    <a:pt x="21" y="27"/>
                    <a:pt x="22" y="27"/>
                    <a:pt x="22" y="27"/>
                  </a:cubicBezTo>
                  <a:cubicBezTo>
                    <a:pt x="22" y="27"/>
                    <a:pt x="22" y="27"/>
                    <a:pt x="22" y="27"/>
                  </a:cubicBezTo>
                  <a:cubicBezTo>
                    <a:pt x="22" y="27"/>
                    <a:pt x="23" y="28"/>
                    <a:pt x="23" y="28"/>
                  </a:cubicBezTo>
                  <a:cubicBezTo>
                    <a:pt x="23" y="28"/>
                    <a:pt x="23" y="28"/>
                    <a:pt x="23" y="28"/>
                  </a:cubicBezTo>
                  <a:cubicBezTo>
                    <a:pt x="23" y="28"/>
                    <a:pt x="23" y="29"/>
                    <a:pt x="24" y="29"/>
                  </a:cubicBezTo>
                  <a:cubicBezTo>
                    <a:pt x="24" y="29"/>
                    <a:pt x="24" y="29"/>
                    <a:pt x="24" y="29"/>
                  </a:cubicBezTo>
                  <a:cubicBezTo>
                    <a:pt x="24" y="29"/>
                    <a:pt x="25" y="29"/>
                    <a:pt x="25" y="30"/>
                  </a:cubicBezTo>
                  <a:cubicBezTo>
                    <a:pt x="25" y="30"/>
                    <a:pt x="25" y="30"/>
                    <a:pt x="25" y="30"/>
                  </a:cubicBezTo>
                  <a:cubicBezTo>
                    <a:pt x="25" y="30"/>
                    <a:pt x="25" y="30"/>
                    <a:pt x="25" y="30"/>
                  </a:cubicBezTo>
                  <a:cubicBezTo>
                    <a:pt x="26" y="30"/>
                    <a:pt x="26" y="30"/>
                    <a:pt x="26" y="30"/>
                  </a:cubicBezTo>
                  <a:cubicBezTo>
                    <a:pt x="26" y="30"/>
                    <a:pt x="26" y="29"/>
                    <a:pt x="25" y="29"/>
                  </a:cubicBezTo>
                  <a:cubicBezTo>
                    <a:pt x="25" y="29"/>
                    <a:pt x="25" y="29"/>
                    <a:pt x="25" y="28"/>
                  </a:cubicBezTo>
                  <a:cubicBezTo>
                    <a:pt x="24" y="28"/>
                    <a:pt x="24" y="28"/>
                    <a:pt x="24" y="28"/>
                  </a:cubicBezTo>
                  <a:cubicBezTo>
                    <a:pt x="24" y="28"/>
                    <a:pt x="24" y="28"/>
                    <a:pt x="23" y="28"/>
                  </a:cubicBezTo>
                  <a:cubicBezTo>
                    <a:pt x="23" y="27"/>
                    <a:pt x="23" y="27"/>
                    <a:pt x="23" y="27"/>
                  </a:cubicBezTo>
                  <a:cubicBezTo>
                    <a:pt x="23" y="27"/>
                    <a:pt x="23" y="27"/>
                    <a:pt x="23" y="27"/>
                  </a:cubicBezTo>
                  <a:cubicBezTo>
                    <a:pt x="22" y="26"/>
                    <a:pt x="22" y="26"/>
                    <a:pt x="21" y="25"/>
                  </a:cubicBezTo>
                  <a:cubicBezTo>
                    <a:pt x="21" y="25"/>
                    <a:pt x="20" y="24"/>
                    <a:pt x="20" y="24"/>
                  </a:cubicBezTo>
                  <a:cubicBezTo>
                    <a:pt x="20" y="23"/>
                    <a:pt x="19" y="22"/>
                    <a:pt x="19" y="22"/>
                  </a:cubicBezTo>
                  <a:cubicBezTo>
                    <a:pt x="18" y="21"/>
                    <a:pt x="17" y="21"/>
                    <a:pt x="17" y="20"/>
                  </a:cubicBezTo>
                  <a:cubicBezTo>
                    <a:pt x="17" y="20"/>
                    <a:pt x="16" y="19"/>
                    <a:pt x="16" y="19"/>
                  </a:cubicBezTo>
                  <a:cubicBezTo>
                    <a:pt x="16" y="19"/>
                    <a:pt x="16" y="18"/>
                    <a:pt x="15" y="18"/>
                  </a:cubicBezTo>
                  <a:cubicBezTo>
                    <a:pt x="15" y="18"/>
                    <a:pt x="15" y="17"/>
                    <a:pt x="14" y="17"/>
                  </a:cubicBezTo>
                  <a:cubicBezTo>
                    <a:pt x="14" y="17"/>
                    <a:pt x="14" y="17"/>
                    <a:pt x="14" y="16"/>
                  </a:cubicBezTo>
                  <a:cubicBezTo>
                    <a:pt x="13" y="16"/>
                    <a:pt x="13" y="16"/>
                    <a:pt x="13" y="16"/>
                  </a:cubicBezTo>
                  <a:cubicBezTo>
                    <a:pt x="13" y="15"/>
                    <a:pt x="12" y="15"/>
                    <a:pt x="12" y="15"/>
                  </a:cubicBezTo>
                  <a:cubicBezTo>
                    <a:pt x="12" y="14"/>
                    <a:pt x="11" y="14"/>
                    <a:pt x="11" y="14"/>
                  </a:cubicBezTo>
                  <a:cubicBezTo>
                    <a:pt x="11" y="14"/>
                    <a:pt x="11" y="13"/>
                    <a:pt x="10" y="13"/>
                  </a:cubicBezTo>
                  <a:cubicBezTo>
                    <a:pt x="10" y="13"/>
                    <a:pt x="10" y="13"/>
                    <a:pt x="10" y="13"/>
                  </a:cubicBezTo>
                  <a:cubicBezTo>
                    <a:pt x="10" y="13"/>
                    <a:pt x="9" y="13"/>
                    <a:pt x="10" y="12"/>
                  </a:cubicBezTo>
                  <a:cubicBezTo>
                    <a:pt x="10" y="12"/>
                    <a:pt x="10" y="12"/>
                    <a:pt x="10" y="12"/>
                  </a:cubicBezTo>
                  <a:cubicBezTo>
                    <a:pt x="10" y="12"/>
                    <a:pt x="10" y="12"/>
                    <a:pt x="10" y="12"/>
                  </a:cubicBezTo>
                  <a:cubicBezTo>
                    <a:pt x="10" y="12"/>
                    <a:pt x="10" y="11"/>
                    <a:pt x="9" y="11"/>
                  </a:cubicBezTo>
                  <a:cubicBezTo>
                    <a:pt x="9" y="11"/>
                    <a:pt x="9" y="11"/>
                    <a:pt x="9" y="11"/>
                  </a:cubicBezTo>
                  <a:cubicBezTo>
                    <a:pt x="9" y="11"/>
                    <a:pt x="9" y="11"/>
                    <a:pt x="9" y="10"/>
                  </a:cubicBezTo>
                  <a:cubicBezTo>
                    <a:pt x="9" y="10"/>
                    <a:pt x="9" y="10"/>
                    <a:pt x="9" y="10"/>
                  </a:cubicBezTo>
                  <a:cubicBezTo>
                    <a:pt x="9" y="10"/>
                    <a:pt x="9" y="10"/>
                    <a:pt x="9" y="10"/>
                  </a:cubicBezTo>
                  <a:cubicBezTo>
                    <a:pt x="10" y="10"/>
                    <a:pt x="10" y="10"/>
                    <a:pt x="10" y="10"/>
                  </a:cubicBezTo>
                  <a:cubicBezTo>
                    <a:pt x="10" y="10"/>
                    <a:pt x="9" y="9"/>
                    <a:pt x="9" y="9"/>
                  </a:cubicBezTo>
                  <a:cubicBezTo>
                    <a:pt x="9" y="9"/>
                    <a:pt x="8" y="9"/>
                    <a:pt x="8" y="9"/>
                  </a:cubicBezTo>
                  <a:cubicBezTo>
                    <a:pt x="8" y="8"/>
                    <a:pt x="8" y="8"/>
                    <a:pt x="8" y="8"/>
                  </a:cubicBezTo>
                  <a:cubicBezTo>
                    <a:pt x="7" y="8"/>
                    <a:pt x="7" y="8"/>
                    <a:pt x="7" y="8"/>
                  </a:cubicBezTo>
                  <a:cubicBezTo>
                    <a:pt x="7" y="7"/>
                    <a:pt x="7" y="7"/>
                    <a:pt x="6" y="7"/>
                  </a:cubicBezTo>
                  <a:cubicBezTo>
                    <a:pt x="6" y="7"/>
                    <a:pt x="6" y="7"/>
                    <a:pt x="6" y="6"/>
                  </a:cubicBezTo>
                  <a:cubicBezTo>
                    <a:pt x="6" y="6"/>
                    <a:pt x="6" y="6"/>
                    <a:pt x="6" y="6"/>
                  </a:cubicBezTo>
                  <a:cubicBezTo>
                    <a:pt x="6" y="6"/>
                    <a:pt x="6" y="5"/>
                    <a:pt x="6" y="5"/>
                  </a:cubicBezTo>
                  <a:cubicBezTo>
                    <a:pt x="6" y="5"/>
                    <a:pt x="5" y="4"/>
                    <a:pt x="5" y="4"/>
                  </a:cubicBezTo>
                  <a:cubicBezTo>
                    <a:pt x="5" y="4"/>
                    <a:pt x="5" y="3"/>
                    <a:pt x="5" y="3"/>
                  </a:cubicBezTo>
                  <a:cubicBezTo>
                    <a:pt x="4" y="3"/>
                    <a:pt x="4" y="3"/>
                    <a:pt x="4" y="3"/>
                  </a:cubicBezTo>
                  <a:cubicBezTo>
                    <a:pt x="4" y="2"/>
                    <a:pt x="3" y="2"/>
                    <a:pt x="3" y="2"/>
                  </a:cubicBezTo>
                  <a:cubicBezTo>
                    <a:pt x="3" y="1"/>
                    <a:pt x="2" y="1"/>
                    <a:pt x="2" y="1"/>
                  </a:cubicBezTo>
                  <a:cubicBezTo>
                    <a:pt x="2" y="0"/>
                    <a:pt x="2" y="0"/>
                    <a:pt x="2" y="0"/>
                  </a:cubicBezTo>
                  <a:cubicBezTo>
                    <a:pt x="1" y="0"/>
                    <a:pt x="1" y="0"/>
                    <a:pt x="1" y="0"/>
                  </a:cubicBezTo>
                  <a:cubicBezTo>
                    <a:pt x="1" y="0"/>
                    <a:pt x="1" y="0"/>
                    <a:pt x="1" y="0"/>
                  </a:cubicBezTo>
                  <a:cubicBezTo>
                    <a:pt x="1" y="0"/>
                    <a:pt x="0" y="0"/>
                    <a:pt x="0" y="0"/>
                  </a:cubicBezTo>
                  <a:cubicBezTo>
                    <a:pt x="0" y="0"/>
                    <a:pt x="0" y="1"/>
                    <a:pt x="0" y="1"/>
                  </a:cubicBezTo>
                  <a:cubicBezTo>
                    <a:pt x="0" y="1"/>
                    <a:pt x="1" y="1"/>
                    <a:pt x="1" y="2"/>
                  </a:cubicBezTo>
                  <a:cubicBezTo>
                    <a:pt x="1" y="2"/>
                    <a:pt x="1" y="2"/>
                    <a:pt x="2" y="2"/>
                  </a:cubicBezTo>
                  <a:cubicBezTo>
                    <a:pt x="2" y="2"/>
                    <a:pt x="2" y="2"/>
                    <a:pt x="2" y="3"/>
                  </a:cubicBezTo>
                  <a:cubicBezTo>
                    <a:pt x="2" y="3"/>
                    <a:pt x="3" y="3"/>
                    <a:pt x="3" y="3"/>
                  </a:cubicBezTo>
                  <a:cubicBezTo>
                    <a:pt x="3" y="3"/>
                    <a:pt x="3" y="4"/>
                    <a:pt x="3" y="4"/>
                  </a:cubicBezTo>
                  <a:cubicBezTo>
                    <a:pt x="3" y="4"/>
                    <a:pt x="3" y="4"/>
                    <a:pt x="3" y="5"/>
                  </a:cubicBezTo>
                  <a:cubicBezTo>
                    <a:pt x="4" y="5"/>
                    <a:pt x="4" y="5"/>
                    <a:pt x="4" y="5"/>
                  </a:cubicBezTo>
                  <a:cubicBezTo>
                    <a:pt x="3" y="5"/>
                    <a:pt x="3" y="5"/>
                    <a:pt x="3" y="5"/>
                  </a:cubicBezTo>
                  <a:cubicBezTo>
                    <a:pt x="3" y="5"/>
                    <a:pt x="3" y="5"/>
                    <a:pt x="3" y="6"/>
                  </a:cubicBezTo>
                  <a:cubicBezTo>
                    <a:pt x="3" y="6"/>
                    <a:pt x="3" y="6"/>
                    <a:pt x="2" y="6"/>
                  </a:cubicBezTo>
                  <a:cubicBezTo>
                    <a:pt x="2" y="6"/>
                    <a:pt x="2" y="5"/>
                    <a:pt x="2" y="5"/>
                  </a:cubicBezTo>
                  <a:cubicBezTo>
                    <a:pt x="2" y="5"/>
                    <a:pt x="2" y="5"/>
                    <a:pt x="2" y="5"/>
                  </a:cubicBezTo>
                  <a:cubicBezTo>
                    <a:pt x="2" y="5"/>
                    <a:pt x="2" y="6"/>
                    <a:pt x="2" y="6"/>
                  </a:cubicBezTo>
                  <a:cubicBezTo>
                    <a:pt x="2" y="6"/>
                    <a:pt x="2" y="6"/>
                    <a:pt x="2" y="7"/>
                  </a:cubicBezTo>
                  <a:cubicBezTo>
                    <a:pt x="2" y="7"/>
                    <a:pt x="3" y="7"/>
                    <a:pt x="3" y="8"/>
                  </a:cubicBezTo>
                  <a:cubicBezTo>
                    <a:pt x="3" y="8"/>
                    <a:pt x="3" y="8"/>
                    <a:pt x="3" y="8"/>
                  </a:cubicBezTo>
                  <a:cubicBezTo>
                    <a:pt x="3" y="9"/>
                    <a:pt x="3" y="9"/>
                    <a:pt x="3" y="9"/>
                  </a:cubicBezTo>
                  <a:cubicBezTo>
                    <a:pt x="3" y="9"/>
                    <a:pt x="4" y="9"/>
                    <a:pt x="4" y="9"/>
                  </a:cubicBezTo>
                  <a:cubicBezTo>
                    <a:pt x="4" y="10"/>
                    <a:pt x="4" y="10"/>
                    <a:pt x="4" y="10"/>
                  </a:cubicBezTo>
                  <a:cubicBezTo>
                    <a:pt x="4" y="11"/>
                    <a:pt x="4" y="11"/>
                    <a:pt x="4" y="11"/>
                  </a:cubicBezTo>
                  <a:cubicBezTo>
                    <a:pt x="4" y="11"/>
                    <a:pt x="4" y="12"/>
                    <a:pt x="5" y="12"/>
                  </a:cubicBezTo>
                  <a:cubicBezTo>
                    <a:pt x="5" y="12"/>
                    <a:pt x="5" y="12"/>
                    <a:pt x="5" y="13"/>
                  </a:cubicBezTo>
                  <a:cubicBezTo>
                    <a:pt x="5" y="13"/>
                    <a:pt x="5" y="13"/>
                    <a:pt x="6" y="14"/>
                  </a:cubicBezTo>
                  <a:cubicBezTo>
                    <a:pt x="6" y="14"/>
                    <a:pt x="6" y="14"/>
                    <a:pt x="6" y="14"/>
                  </a:cubicBezTo>
                  <a:cubicBezTo>
                    <a:pt x="6" y="14"/>
                    <a:pt x="7" y="14"/>
                    <a:pt x="7" y="14"/>
                  </a:cubicBezTo>
                  <a:cubicBezTo>
                    <a:pt x="7" y="15"/>
                    <a:pt x="7" y="15"/>
                    <a:pt x="7" y="15"/>
                  </a:cubicBezTo>
                  <a:cubicBezTo>
                    <a:pt x="7" y="15"/>
                    <a:pt x="7" y="15"/>
                    <a:pt x="7" y="16"/>
                  </a:cubicBezTo>
                  <a:cubicBezTo>
                    <a:pt x="8" y="16"/>
                    <a:pt x="8" y="16"/>
                    <a:pt x="8" y="16"/>
                  </a:cubicBezTo>
                  <a:cubicBezTo>
                    <a:pt x="9" y="16"/>
                    <a:pt x="9" y="17"/>
                    <a:pt x="10" y="18"/>
                  </a:cubicBezTo>
                  <a:cubicBezTo>
                    <a:pt x="10" y="18"/>
                    <a:pt x="10" y="18"/>
                    <a:pt x="10" y="18"/>
                  </a:cubicBezTo>
                  <a:cubicBezTo>
                    <a:pt x="10" y="19"/>
                    <a:pt x="10" y="19"/>
                    <a:pt x="10" y="19"/>
                  </a:cubicBezTo>
                  <a:cubicBezTo>
                    <a:pt x="10" y="20"/>
                    <a:pt x="11" y="21"/>
                    <a:pt x="11" y="21"/>
                  </a:cubicBezTo>
                  <a:cubicBezTo>
                    <a:pt x="11" y="21"/>
                    <a:pt x="12" y="22"/>
                    <a:pt x="12" y="22"/>
                  </a:cubicBezTo>
                  <a:cubicBezTo>
                    <a:pt x="12" y="22"/>
                    <a:pt x="13" y="23"/>
                    <a:pt x="13" y="23"/>
                  </a:cubicBezTo>
                  <a:cubicBezTo>
                    <a:pt x="13" y="23"/>
                    <a:pt x="13" y="24"/>
                    <a:pt x="13" y="24"/>
                  </a:cubicBezTo>
                  <a:cubicBezTo>
                    <a:pt x="13" y="24"/>
                    <a:pt x="14" y="25"/>
                    <a:pt x="14" y="25"/>
                  </a:cubicBezTo>
                  <a:cubicBezTo>
                    <a:pt x="14" y="25"/>
                    <a:pt x="15" y="26"/>
                    <a:pt x="15" y="26"/>
                  </a:cubicBezTo>
                  <a:cubicBezTo>
                    <a:pt x="15" y="26"/>
                    <a:pt x="15" y="27"/>
                    <a:pt x="15" y="27"/>
                  </a:cubicBezTo>
                  <a:cubicBezTo>
                    <a:pt x="15" y="27"/>
                    <a:pt x="15" y="28"/>
                    <a:pt x="15" y="28"/>
                  </a:cubicBezTo>
                  <a:cubicBezTo>
                    <a:pt x="15" y="28"/>
                    <a:pt x="15" y="29"/>
                    <a:pt x="15" y="29"/>
                  </a:cubicBezTo>
                  <a:cubicBezTo>
                    <a:pt x="15" y="29"/>
                    <a:pt x="15" y="30"/>
                    <a:pt x="16" y="30"/>
                  </a:cubicBezTo>
                  <a:cubicBezTo>
                    <a:pt x="16" y="30"/>
                    <a:pt x="16" y="31"/>
                    <a:pt x="16" y="31"/>
                  </a:cubicBezTo>
                  <a:cubicBezTo>
                    <a:pt x="16" y="31"/>
                    <a:pt x="17" y="32"/>
                    <a:pt x="17" y="32"/>
                  </a:cubicBezTo>
                  <a:cubicBezTo>
                    <a:pt x="17" y="32"/>
                    <a:pt x="17" y="33"/>
                    <a:pt x="17" y="33"/>
                  </a:cubicBezTo>
                  <a:cubicBezTo>
                    <a:pt x="18" y="34"/>
                    <a:pt x="19" y="34"/>
                    <a:pt x="19" y="35"/>
                  </a:cubicBezTo>
                  <a:cubicBezTo>
                    <a:pt x="19" y="35"/>
                    <a:pt x="20" y="36"/>
                    <a:pt x="20" y="36"/>
                  </a:cubicBezTo>
                  <a:cubicBezTo>
                    <a:pt x="20" y="36"/>
                    <a:pt x="20" y="37"/>
                    <a:pt x="20" y="37"/>
                  </a:cubicBezTo>
                  <a:cubicBezTo>
                    <a:pt x="20" y="38"/>
                    <a:pt x="20" y="38"/>
                    <a:pt x="20" y="38"/>
                  </a:cubicBezTo>
                  <a:cubicBezTo>
                    <a:pt x="20" y="39"/>
                    <a:pt x="21" y="39"/>
                    <a:pt x="21" y="39"/>
                  </a:cubicBezTo>
                  <a:cubicBezTo>
                    <a:pt x="21" y="39"/>
                    <a:pt x="21" y="40"/>
                    <a:pt x="21" y="40"/>
                  </a:cubicBezTo>
                  <a:cubicBezTo>
                    <a:pt x="21" y="40"/>
                    <a:pt x="22" y="41"/>
                    <a:pt x="22" y="41"/>
                  </a:cubicBezTo>
                  <a:cubicBezTo>
                    <a:pt x="22" y="41"/>
                    <a:pt x="22" y="42"/>
                    <a:pt x="22" y="42"/>
                  </a:cubicBezTo>
                  <a:cubicBezTo>
                    <a:pt x="22" y="42"/>
                    <a:pt x="22" y="43"/>
                    <a:pt x="22" y="43"/>
                  </a:cubicBezTo>
                  <a:cubicBezTo>
                    <a:pt x="22" y="43"/>
                    <a:pt x="23" y="44"/>
                    <a:pt x="23" y="44"/>
                  </a:cubicBezTo>
                  <a:cubicBezTo>
                    <a:pt x="23" y="45"/>
                    <a:pt x="23" y="45"/>
                    <a:pt x="24" y="46"/>
                  </a:cubicBezTo>
                  <a:cubicBezTo>
                    <a:pt x="24" y="46"/>
                    <a:pt x="24" y="46"/>
                    <a:pt x="24" y="47"/>
                  </a:cubicBezTo>
                  <a:cubicBezTo>
                    <a:pt x="25" y="47"/>
                    <a:pt x="25" y="47"/>
                    <a:pt x="25" y="47"/>
                  </a:cubicBezTo>
                  <a:cubicBezTo>
                    <a:pt x="25" y="47"/>
                    <a:pt x="25" y="47"/>
                    <a:pt x="25" y="47"/>
                  </a:cubicBezTo>
                  <a:cubicBezTo>
                    <a:pt x="25" y="47"/>
                    <a:pt x="25" y="46"/>
                    <a:pt x="25" y="46"/>
                  </a:cubicBezTo>
                  <a:cubicBezTo>
                    <a:pt x="25" y="46"/>
                    <a:pt x="25" y="45"/>
                    <a:pt x="25" y="45"/>
                  </a:cubicBezTo>
                  <a:cubicBezTo>
                    <a:pt x="25" y="45"/>
                    <a:pt x="25" y="44"/>
                    <a:pt x="25" y="44"/>
                  </a:cubicBezTo>
                  <a:cubicBezTo>
                    <a:pt x="24" y="44"/>
                    <a:pt x="24" y="44"/>
                    <a:pt x="24" y="44"/>
                  </a:cubicBezTo>
                  <a:cubicBezTo>
                    <a:pt x="24" y="43"/>
                    <a:pt x="24" y="43"/>
                    <a:pt x="25" y="43"/>
                  </a:cubicBezTo>
                  <a:cubicBezTo>
                    <a:pt x="25" y="43"/>
                    <a:pt x="25" y="43"/>
                    <a:pt x="25" y="43"/>
                  </a:cubicBezTo>
                  <a:cubicBezTo>
                    <a:pt x="25" y="43"/>
                    <a:pt x="26" y="43"/>
                    <a:pt x="26" y="43"/>
                  </a:cubicBezTo>
                  <a:cubicBezTo>
                    <a:pt x="26" y="43"/>
                    <a:pt x="27" y="43"/>
                    <a:pt x="27" y="43"/>
                  </a:cubicBezTo>
                  <a:cubicBezTo>
                    <a:pt x="27" y="43"/>
                    <a:pt x="27" y="43"/>
                    <a:pt x="27" y="43"/>
                  </a:cubicBezTo>
                  <a:cubicBezTo>
                    <a:pt x="28" y="43"/>
                    <a:pt x="28" y="44"/>
                    <a:pt x="28" y="44"/>
                  </a:cubicBezTo>
                  <a:cubicBezTo>
                    <a:pt x="28" y="44"/>
                    <a:pt x="29" y="44"/>
                    <a:pt x="29" y="45"/>
                  </a:cubicBezTo>
                  <a:cubicBezTo>
                    <a:pt x="29" y="45"/>
                    <a:pt x="29" y="45"/>
                    <a:pt x="29" y="45"/>
                  </a:cubicBezTo>
                  <a:cubicBezTo>
                    <a:pt x="29" y="45"/>
                    <a:pt x="29" y="46"/>
                    <a:pt x="29" y="46"/>
                  </a:cubicBezTo>
                  <a:cubicBezTo>
                    <a:pt x="29" y="46"/>
                    <a:pt x="29" y="46"/>
                    <a:pt x="29" y="46"/>
                  </a:cubicBezTo>
                  <a:cubicBezTo>
                    <a:pt x="29" y="46"/>
                    <a:pt x="30" y="46"/>
                    <a:pt x="30" y="4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5" name="Freeform 765"/>
            <p:cNvSpPr>
              <a:spLocks noEditPoints="1"/>
            </p:cNvSpPr>
            <p:nvPr/>
          </p:nvSpPr>
          <p:spPr bwMode="auto">
            <a:xfrm>
              <a:off x="5945936" y="1665759"/>
              <a:ext cx="4052864" cy="1953902"/>
            </a:xfrm>
            <a:custGeom>
              <a:avLst/>
              <a:gdLst>
                <a:gd name="T0" fmla="*/ 31 w 435"/>
                <a:gd name="T1" fmla="*/ 184 h 210"/>
                <a:gd name="T2" fmla="*/ 27 w 435"/>
                <a:gd name="T3" fmla="*/ 162 h 210"/>
                <a:gd name="T4" fmla="*/ 5 w 435"/>
                <a:gd name="T5" fmla="*/ 134 h 210"/>
                <a:gd name="T6" fmla="*/ 7 w 435"/>
                <a:gd name="T7" fmla="*/ 110 h 210"/>
                <a:gd name="T8" fmla="*/ 9 w 435"/>
                <a:gd name="T9" fmla="*/ 73 h 210"/>
                <a:gd name="T10" fmla="*/ 21 w 435"/>
                <a:gd name="T11" fmla="*/ 58 h 210"/>
                <a:gd name="T12" fmla="*/ 20 w 435"/>
                <a:gd name="T13" fmla="*/ 72 h 210"/>
                <a:gd name="T14" fmla="*/ 28 w 435"/>
                <a:gd name="T15" fmla="*/ 83 h 210"/>
                <a:gd name="T16" fmla="*/ 49 w 435"/>
                <a:gd name="T17" fmla="*/ 73 h 210"/>
                <a:gd name="T18" fmla="*/ 57 w 435"/>
                <a:gd name="T19" fmla="*/ 71 h 210"/>
                <a:gd name="T20" fmla="*/ 75 w 435"/>
                <a:gd name="T21" fmla="*/ 65 h 210"/>
                <a:gd name="T22" fmla="*/ 101 w 435"/>
                <a:gd name="T23" fmla="*/ 57 h 210"/>
                <a:gd name="T24" fmla="*/ 103 w 435"/>
                <a:gd name="T25" fmla="*/ 45 h 210"/>
                <a:gd name="T26" fmla="*/ 121 w 435"/>
                <a:gd name="T27" fmla="*/ 66 h 210"/>
                <a:gd name="T28" fmla="*/ 122 w 435"/>
                <a:gd name="T29" fmla="*/ 71 h 210"/>
                <a:gd name="T30" fmla="*/ 135 w 435"/>
                <a:gd name="T31" fmla="*/ 60 h 210"/>
                <a:gd name="T32" fmla="*/ 122 w 435"/>
                <a:gd name="T33" fmla="*/ 40 h 210"/>
                <a:gd name="T34" fmla="*/ 131 w 435"/>
                <a:gd name="T35" fmla="*/ 37 h 210"/>
                <a:gd name="T36" fmla="*/ 145 w 435"/>
                <a:gd name="T37" fmla="*/ 47 h 210"/>
                <a:gd name="T38" fmla="*/ 143 w 435"/>
                <a:gd name="T39" fmla="*/ 24 h 210"/>
                <a:gd name="T40" fmla="*/ 157 w 435"/>
                <a:gd name="T41" fmla="*/ 11 h 210"/>
                <a:gd name="T42" fmla="*/ 170 w 435"/>
                <a:gd name="T43" fmla="*/ 2 h 210"/>
                <a:gd name="T44" fmla="*/ 191 w 435"/>
                <a:gd name="T45" fmla="*/ 4 h 210"/>
                <a:gd name="T46" fmla="*/ 195 w 435"/>
                <a:gd name="T47" fmla="*/ 22 h 210"/>
                <a:gd name="T48" fmla="*/ 204 w 435"/>
                <a:gd name="T49" fmla="*/ 21 h 210"/>
                <a:gd name="T50" fmla="*/ 225 w 435"/>
                <a:gd name="T51" fmla="*/ 23 h 210"/>
                <a:gd name="T52" fmla="*/ 247 w 435"/>
                <a:gd name="T53" fmla="*/ 21 h 210"/>
                <a:gd name="T54" fmla="*/ 262 w 435"/>
                <a:gd name="T55" fmla="*/ 26 h 210"/>
                <a:gd name="T56" fmla="*/ 274 w 435"/>
                <a:gd name="T57" fmla="*/ 17 h 210"/>
                <a:gd name="T58" fmla="*/ 290 w 435"/>
                <a:gd name="T59" fmla="*/ 19 h 210"/>
                <a:gd name="T60" fmla="*/ 335 w 435"/>
                <a:gd name="T61" fmla="*/ 24 h 210"/>
                <a:gd name="T62" fmla="*/ 362 w 435"/>
                <a:gd name="T63" fmla="*/ 20 h 210"/>
                <a:gd name="T64" fmla="*/ 400 w 435"/>
                <a:gd name="T65" fmla="*/ 21 h 210"/>
                <a:gd name="T66" fmla="*/ 418 w 435"/>
                <a:gd name="T67" fmla="*/ 27 h 210"/>
                <a:gd name="T68" fmla="*/ 433 w 435"/>
                <a:gd name="T69" fmla="*/ 33 h 210"/>
                <a:gd name="T70" fmla="*/ 416 w 435"/>
                <a:gd name="T71" fmla="*/ 36 h 210"/>
                <a:gd name="T72" fmla="*/ 406 w 435"/>
                <a:gd name="T73" fmla="*/ 42 h 210"/>
                <a:gd name="T74" fmla="*/ 421 w 435"/>
                <a:gd name="T75" fmla="*/ 50 h 210"/>
                <a:gd name="T76" fmla="*/ 414 w 435"/>
                <a:gd name="T77" fmla="*/ 74 h 210"/>
                <a:gd name="T78" fmla="*/ 395 w 435"/>
                <a:gd name="T79" fmla="*/ 77 h 210"/>
                <a:gd name="T80" fmla="*/ 410 w 435"/>
                <a:gd name="T81" fmla="*/ 97 h 210"/>
                <a:gd name="T82" fmla="*/ 413 w 435"/>
                <a:gd name="T83" fmla="*/ 117 h 210"/>
                <a:gd name="T84" fmla="*/ 387 w 435"/>
                <a:gd name="T85" fmla="*/ 98 h 210"/>
                <a:gd name="T86" fmla="*/ 385 w 435"/>
                <a:gd name="T87" fmla="*/ 62 h 210"/>
                <a:gd name="T88" fmla="*/ 377 w 435"/>
                <a:gd name="T89" fmla="*/ 69 h 210"/>
                <a:gd name="T90" fmla="*/ 372 w 435"/>
                <a:gd name="T91" fmla="*/ 86 h 210"/>
                <a:gd name="T92" fmla="*/ 349 w 435"/>
                <a:gd name="T93" fmla="*/ 89 h 210"/>
                <a:gd name="T94" fmla="*/ 335 w 435"/>
                <a:gd name="T95" fmla="*/ 120 h 210"/>
                <a:gd name="T96" fmla="*/ 349 w 435"/>
                <a:gd name="T97" fmla="*/ 122 h 210"/>
                <a:gd name="T98" fmla="*/ 365 w 435"/>
                <a:gd name="T99" fmla="*/ 175 h 210"/>
                <a:gd name="T100" fmla="*/ 351 w 435"/>
                <a:gd name="T101" fmla="*/ 185 h 210"/>
                <a:gd name="T102" fmla="*/ 335 w 435"/>
                <a:gd name="T103" fmla="*/ 155 h 210"/>
                <a:gd name="T104" fmla="*/ 293 w 435"/>
                <a:gd name="T105" fmla="*/ 133 h 210"/>
                <a:gd name="T106" fmla="*/ 268 w 435"/>
                <a:gd name="T107" fmla="*/ 159 h 210"/>
                <a:gd name="T108" fmla="*/ 226 w 435"/>
                <a:gd name="T109" fmla="*/ 156 h 210"/>
                <a:gd name="T110" fmla="*/ 185 w 435"/>
                <a:gd name="T111" fmla="*/ 162 h 210"/>
                <a:gd name="T112" fmla="*/ 140 w 435"/>
                <a:gd name="T113" fmla="*/ 140 h 210"/>
                <a:gd name="T114" fmla="*/ 103 w 435"/>
                <a:gd name="T115" fmla="*/ 145 h 210"/>
                <a:gd name="T116" fmla="*/ 89 w 435"/>
                <a:gd name="T117" fmla="*/ 161 h 210"/>
                <a:gd name="T118" fmla="*/ 59 w 435"/>
                <a:gd name="T119" fmla="*/ 170 h 210"/>
                <a:gd name="T120" fmla="*/ 62 w 435"/>
                <a:gd name="T121" fmla="*/ 209 h 210"/>
                <a:gd name="T122" fmla="*/ 243 w 435"/>
                <a:gd name="T123" fmla="*/ 145 h 2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5" h="210">
                  <a:moveTo>
                    <a:pt x="60" y="207"/>
                  </a:moveTo>
                  <a:cubicBezTo>
                    <a:pt x="60" y="207"/>
                    <a:pt x="60" y="207"/>
                    <a:pt x="60" y="207"/>
                  </a:cubicBezTo>
                  <a:cubicBezTo>
                    <a:pt x="59" y="207"/>
                    <a:pt x="59" y="207"/>
                    <a:pt x="58" y="206"/>
                  </a:cubicBezTo>
                  <a:cubicBezTo>
                    <a:pt x="58" y="206"/>
                    <a:pt x="58" y="206"/>
                    <a:pt x="57" y="206"/>
                  </a:cubicBezTo>
                  <a:cubicBezTo>
                    <a:pt x="57" y="205"/>
                    <a:pt x="57" y="205"/>
                    <a:pt x="57" y="205"/>
                  </a:cubicBezTo>
                  <a:cubicBezTo>
                    <a:pt x="56" y="204"/>
                    <a:pt x="56" y="204"/>
                    <a:pt x="56" y="203"/>
                  </a:cubicBezTo>
                  <a:cubicBezTo>
                    <a:pt x="56" y="203"/>
                    <a:pt x="55" y="203"/>
                    <a:pt x="55" y="203"/>
                  </a:cubicBezTo>
                  <a:cubicBezTo>
                    <a:pt x="55" y="203"/>
                    <a:pt x="55" y="202"/>
                    <a:pt x="54" y="202"/>
                  </a:cubicBezTo>
                  <a:cubicBezTo>
                    <a:pt x="54" y="202"/>
                    <a:pt x="54" y="202"/>
                    <a:pt x="53" y="202"/>
                  </a:cubicBezTo>
                  <a:cubicBezTo>
                    <a:pt x="53" y="202"/>
                    <a:pt x="53" y="202"/>
                    <a:pt x="53" y="202"/>
                  </a:cubicBezTo>
                  <a:cubicBezTo>
                    <a:pt x="52" y="202"/>
                    <a:pt x="52" y="202"/>
                    <a:pt x="52" y="202"/>
                  </a:cubicBezTo>
                  <a:cubicBezTo>
                    <a:pt x="52" y="202"/>
                    <a:pt x="52" y="202"/>
                    <a:pt x="52" y="202"/>
                  </a:cubicBezTo>
                  <a:cubicBezTo>
                    <a:pt x="51" y="203"/>
                    <a:pt x="51" y="203"/>
                    <a:pt x="51" y="203"/>
                  </a:cubicBezTo>
                  <a:cubicBezTo>
                    <a:pt x="51" y="203"/>
                    <a:pt x="50" y="203"/>
                    <a:pt x="50" y="203"/>
                  </a:cubicBezTo>
                  <a:cubicBezTo>
                    <a:pt x="50" y="203"/>
                    <a:pt x="49" y="202"/>
                    <a:pt x="49" y="202"/>
                  </a:cubicBezTo>
                  <a:cubicBezTo>
                    <a:pt x="49" y="202"/>
                    <a:pt x="49" y="202"/>
                    <a:pt x="49" y="201"/>
                  </a:cubicBezTo>
                  <a:cubicBezTo>
                    <a:pt x="48" y="201"/>
                    <a:pt x="48" y="201"/>
                    <a:pt x="48" y="201"/>
                  </a:cubicBezTo>
                  <a:cubicBezTo>
                    <a:pt x="47" y="200"/>
                    <a:pt x="47" y="200"/>
                    <a:pt x="47" y="200"/>
                  </a:cubicBezTo>
                  <a:cubicBezTo>
                    <a:pt x="46" y="200"/>
                    <a:pt x="46" y="200"/>
                    <a:pt x="46" y="200"/>
                  </a:cubicBezTo>
                  <a:cubicBezTo>
                    <a:pt x="45" y="200"/>
                    <a:pt x="45" y="200"/>
                    <a:pt x="45" y="200"/>
                  </a:cubicBezTo>
                  <a:cubicBezTo>
                    <a:pt x="44" y="200"/>
                    <a:pt x="43" y="200"/>
                    <a:pt x="43" y="200"/>
                  </a:cubicBezTo>
                  <a:cubicBezTo>
                    <a:pt x="43" y="200"/>
                    <a:pt x="42" y="199"/>
                    <a:pt x="42" y="199"/>
                  </a:cubicBezTo>
                  <a:cubicBezTo>
                    <a:pt x="41" y="199"/>
                    <a:pt x="41" y="199"/>
                    <a:pt x="41" y="199"/>
                  </a:cubicBezTo>
                  <a:cubicBezTo>
                    <a:pt x="41" y="199"/>
                    <a:pt x="40" y="199"/>
                    <a:pt x="39" y="198"/>
                  </a:cubicBezTo>
                  <a:cubicBezTo>
                    <a:pt x="39" y="198"/>
                    <a:pt x="39" y="198"/>
                    <a:pt x="39" y="198"/>
                  </a:cubicBezTo>
                  <a:cubicBezTo>
                    <a:pt x="39" y="198"/>
                    <a:pt x="38" y="198"/>
                    <a:pt x="38" y="198"/>
                  </a:cubicBezTo>
                  <a:cubicBezTo>
                    <a:pt x="38" y="198"/>
                    <a:pt x="38" y="198"/>
                    <a:pt x="37" y="198"/>
                  </a:cubicBezTo>
                  <a:cubicBezTo>
                    <a:pt x="37" y="198"/>
                    <a:pt x="37" y="198"/>
                    <a:pt x="37" y="198"/>
                  </a:cubicBezTo>
                  <a:cubicBezTo>
                    <a:pt x="37" y="198"/>
                    <a:pt x="37" y="199"/>
                    <a:pt x="37" y="199"/>
                  </a:cubicBezTo>
                  <a:cubicBezTo>
                    <a:pt x="37" y="199"/>
                    <a:pt x="36" y="199"/>
                    <a:pt x="36" y="199"/>
                  </a:cubicBezTo>
                  <a:cubicBezTo>
                    <a:pt x="35" y="199"/>
                    <a:pt x="34" y="197"/>
                    <a:pt x="34" y="196"/>
                  </a:cubicBezTo>
                  <a:cubicBezTo>
                    <a:pt x="33" y="196"/>
                    <a:pt x="33" y="195"/>
                    <a:pt x="32" y="195"/>
                  </a:cubicBezTo>
                  <a:cubicBezTo>
                    <a:pt x="32" y="194"/>
                    <a:pt x="32" y="194"/>
                    <a:pt x="31" y="194"/>
                  </a:cubicBezTo>
                  <a:cubicBezTo>
                    <a:pt x="31" y="194"/>
                    <a:pt x="31" y="194"/>
                    <a:pt x="31" y="193"/>
                  </a:cubicBezTo>
                  <a:cubicBezTo>
                    <a:pt x="31" y="193"/>
                    <a:pt x="30" y="193"/>
                    <a:pt x="30" y="193"/>
                  </a:cubicBezTo>
                  <a:cubicBezTo>
                    <a:pt x="29" y="193"/>
                    <a:pt x="29" y="192"/>
                    <a:pt x="29" y="192"/>
                  </a:cubicBezTo>
                  <a:cubicBezTo>
                    <a:pt x="29" y="192"/>
                    <a:pt x="28" y="192"/>
                    <a:pt x="28" y="192"/>
                  </a:cubicBezTo>
                  <a:cubicBezTo>
                    <a:pt x="28" y="191"/>
                    <a:pt x="27" y="192"/>
                    <a:pt x="27" y="192"/>
                  </a:cubicBezTo>
                  <a:cubicBezTo>
                    <a:pt x="27" y="191"/>
                    <a:pt x="27" y="191"/>
                    <a:pt x="27" y="191"/>
                  </a:cubicBezTo>
                  <a:cubicBezTo>
                    <a:pt x="27" y="191"/>
                    <a:pt x="27" y="191"/>
                    <a:pt x="27" y="190"/>
                  </a:cubicBezTo>
                  <a:cubicBezTo>
                    <a:pt x="26" y="190"/>
                    <a:pt x="26" y="190"/>
                    <a:pt x="26" y="190"/>
                  </a:cubicBezTo>
                  <a:cubicBezTo>
                    <a:pt x="26" y="190"/>
                    <a:pt x="26" y="189"/>
                    <a:pt x="25" y="189"/>
                  </a:cubicBezTo>
                  <a:cubicBezTo>
                    <a:pt x="25" y="189"/>
                    <a:pt x="25" y="188"/>
                    <a:pt x="25" y="188"/>
                  </a:cubicBezTo>
                  <a:cubicBezTo>
                    <a:pt x="25" y="188"/>
                    <a:pt x="25" y="188"/>
                    <a:pt x="26" y="188"/>
                  </a:cubicBezTo>
                  <a:cubicBezTo>
                    <a:pt x="26" y="187"/>
                    <a:pt x="26" y="188"/>
                    <a:pt x="26" y="188"/>
                  </a:cubicBezTo>
                  <a:cubicBezTo>
                    <a:pt x="26" y="188"/>
                    <a:pt x="26" y="188"/>
                    <a:pt x="26" y="188"/>
                  </a:cubicBezTo>
                  <a:cubicBezTo>
                    <a:pt x="26" y="188"/>
                    <a:pt x="26" y="188"/>
                    <a:pt x="26" y="189"/>
                  </a:cubicBezTo>
                  <a:cubicBezTo>
                    <a:pt x="26" y="189"/>
                    <a:pt x="27" y="189"/>
                    <a:pt x="27" y="188"/>
                  </a:cubicBezTo>
                  <a:cubicBezTo>
                    <a:pt x="27" y="188"/>
                    <a:pt x="27" y="188"/>
                    <a:pt x="27" y="188"/>
                  </a:cubicBezTo>
                  <a:cubicBezTo>
                    <a:pt x="27" y="188"/>
                    <a:pt x="28" y="188"/>
                    <a:pt x="28" y="188"/>
                  </a:cubicBezTo>
                  <a:cubicBezTo>
                    <a:pt x="28" y="188"/>
                    <a:pt x="28" y="187"/>
                    <a:pt x="28" y="187"/>
                  </a:cubicBezTo>
                  <a:cubicBezTo>
                    <a:pt x="28" y="187"/>
                    <a:pt x="28" y="187"/>
                    <a:pt x="28" y="186"/>
                  </a:cubicBezTo>
                  <a:cubicBezTo>
                    <a:pt x="28" y="186"/>
                    <a:pt x="28" y="186"/>
                    <a:pt x="28" y="186"/>
                  </a:cubicBezTo>
                  <a:cubicBezTo>
                    <a:pt x="29" y="186"/>
                    <a:pt x="29" y="186"/>
                    <a:pt x="29" y="185"/>
                  </a:cubicBezTo>
                  <a:cubicBezTo>
                    <a:pt x="30" y="185"/>
                    <a:pt x="30" y="185"/>
                    <a:pt x="30" y="185"/>
                  </a:cubicBezTo>
                  <a:cubicBezTo>
                    <a:pt x="30" y="185"/>
                    <a:pt x="30" y="185"/>
                    <a:pt x="31" y="184"/>
                  </a:cubicBezTo>
                  <a:cubicBezTo>
                    <a:pt x="31" y="184"/>
                    <a:pt x="31" y="184"/>
                    <a:pt x="31" y="184"/>
                  </a:cubicBezTo>
                  <a:cubicBezTo>
                    <a:pt x="31" y="184"/>
                    <a:pt x="32" y="184"/>
                    <a:pt x="32" y="184"/>
                  </a:cubicBezTo>
                  <a:cubicBezTo>
                    <a:pt x="32" y="184"/>
                    <a:pt x="32" y="183"/>
                    <a:pt x="32" y="183"/>
                  </a:cubicBezTo>
                  <a:cubicBezTo>
                    <a:pt x="31" y="183"/>
                    <a:pt x="31" y="183"/>
                    <a:pt x="31" y="183"/>
                  </a:cubicBezTo>
                  <a:cubicBezTo>
                    <a:pt x="31" y="183"/>
                    <a:pt x="31" y="183"/>
                    <a:pt x="31" y="183"/>
                  </a:cubicBezTo>
                  <a:cubicBezTo>
                    <a:pt x="30" y="182"/>
                    <a:pt x="30" y="182"/>
                    <a:pt x="30" y="182"/>
                  </a:cubicBezTo>
                  <a:cubicBezTo>
                    <a:pt x="30" y="182"/>
                    <a:pt x="30" y="181"/>
                    <a:pt x="30" y="181"/>
                  </a:cubicBezTo>
                  <a:cubicBezTo>
                    <a:pt x="30" y="181"/>
                    <a:pt x="30" y="181"/>
                    <a:pt x="30" y="181"/>
                  </a:cubicBezTo>
                  <a:cubicBezTo>
                    <a:pt x="30" y="181"/>
                    <a:pt x="31" y="181"/>
                    <a:pt x="31" y="181"/>
                  </a:cubicBezTo>
                  <a:cubicBezTo>
                    <a:pt x="31" y="181"/>
                    <a:pt x="32" y="181"/>
                    <a:pt x="32" y="181"/>
                  </a:cubicBezTo>
                  <a:cubicBezTo>
                    <a:pt x="32" y="181"/>
                    <a:pt x="32" y="181"/>
                    <a:pt x="32" y="180"/>
                  </a:cubicBezTo>
                  <a:cubicBezTo>
                    <a:pt x="32" y="180"/>
                    <a:pt x="32" y="180"/>
                    <a:pt x="32" y="180"/>
                  </a:cubicBezTo>
                  <a:cubicBezTo>
                    <a:pt x="32" y="180"/>
                    <a:pt x="33" y="180"/>
                    <a:pt x="33" y="180"/>
                  </a:cubicBezTo>
                  <a:cubicBezTo>
                    <a:pt x="33" y="180"/>
                    <a:pt x="33" y="180"/>
                    <a:pt x="34" y="180"/>
                  </a:cubicBezTo>
                  <a:cubicBezTo>
                    <a:pt x="34" y="180"/>
                    <a:pt x="34" y="179"/>
                    <a:pt x="34" y="179"/>
                  </a:cubicBezTo>
                  <a:cubicBezTo>
                    <a:pt x="34" y="179"/>
                    <a:pt x="35" y="179"/>
                    <a:pt x="35" y="179"/>
                  </a:cubicBezTo>
                  <a:cubicBezTo>
                    <a:pt x="35" y="179"/>
                    <a:pt x="34" y="179"/>
                    <a:pt x="34" y="178"/>
                  </a:cubicBezTo>
                  <a:cubicBezTo>
                    <a:pt x="34" y="178"/>
                    <a:pt x="34" y="178"/>
                    <a:pt x="34" y="178"/>
                  </a:cubicBezTo>
                  <a:cubicBezTo>
                    <a:pt x="34" y="178"/>
                    <a:pt x="33" y="179"/>
                    <a:pt x="33" y="179"/>
                  </a:cubicBezTo>
                  <a:cubicBezTo>
                    <a:pt x="33" y="179"/>
                    <a:pt x="33" y="179"/>
                    <a:pt x="32" y="179"/>
                  </a:cubicBezTo>
                  <a:cubicBezTo>
                    <a:pt x="32" y="179"/>
                    <a:pt x="32" y="179"/>
                    <a:pt x="31" y="179"/>
                  </a:cubicBezTo>
                  <a:cubicBezTo>
                    <a:pt x="31" y="179"/>
                    <a:pt x="31" y="179"/>
                    <a:pt x="31" y="179"/>
                  </a:cubicBezTo>
                  <a:cubicBezTo>
                    <a:pt x="31" y="179"/>
                    <a:pt x="31" y="179"/>
                    <a:pt x="31" y="178"/>
                  </a:cubicBezTo>
                  <a:cubicBezTo>
                    <a:pt x="31" y="178"/>
                    <a:pt x="31" y="178"/>
                    <a:pt x="31" y="177"/>
                  </a:cubicBezTo>
                  <a:cubicBezTo>
                    <a:pt x="31" y="177"/>
                    <a:pt x="31" y="177"/>
                    <a:pt x="31" y="177"/>
                  </a:cubicBezTo>
                  <a:cubicBezTo>
                    <a:pt x="31" y="177"/>
                    <a:pt x="32" y="176"/>
                    <a:pt x="32" y="176"/>
                  </a:cubicBezTo>
                  <a:cubicBezTo>
                    <a:pt x="32" y="176"/>
                    <a:pt x="32" y="175"/>
                    <a:pt x="33" y="175"/>
                  </a:cubicBezTo>
                  <a:cubicBezTo>
                    <a:pt x="33" y="175"/>
                    <a:pt x="33" y="175"/>
                    <a:pt x="34" y="175"/>
                  </a:cubicBezTo>
                  <a:cubicBezTo>
                    <a:pt x="34" y="175"/>
                    <a:pt x="34" y="175"/>
                    <a:pt x="34" y="175"/>
                  </a:cubicBezTo>
                  <a:cubicBezTo>
                    <a:pt x="34" y="175"/>
                    <a:pt x="35" y="175"/>
                    <a:pt x="35" y="175"/>
                  </a:cubicBezTo>
                  <a:cubicBezTo>
                    <a:pt x="35" y="175"/>
                    <a:pt x="36" y="175"/>
                    <a:pt x="36" y="175"/>
                  </a:cubicBezTo>
                  <a:cubicBezTo>
                    <a:pt x="36" y="175"/>
                    <a:pt x="37" y="174"/>
                    <a:pt x="37" y="174"/>
                  </a:cubicBezTo>
                  <a:cubicBezTo>
                    <a:pt x="37" y="174"/>
                    <a:pt x="37" y="174"/>
                    <a:pt x="37" y="173"/>
                  </a:cubicBezTo>
                  <a:cubicBezTo>
                    <a:pt x="37" y="173"/>
                    <a:pt x="37" y="173"/>
                    <a:pt x="37" y="173"/>
                  </a:cubicBezTo>
                  <a:cubicBezTo>
                    <a:pt x="37" y="172"/>
                    <a:pt x="36" y="172"/>
                    <a:pt x="36" y="172"/>
                  </a:cubicBezTo>
                  <a:cubicBezTo>
                    <a:pt x="36" y="171"/>
                    <a:pt x="36" y="171"/>
                    <a:pt x="36" y="171"/>
                  </a:cubicBezTo>
                  <a:cubicBezTo>
                    <a:pt x="36" y="171"/>
                    <a:pt x="36" y="170"/>
                    <a:pt x="36" y="170"/>
                  </a:cubicBezTo>
                  <a:cubicBezTo>
                    <a:pt x="36" y="170"/>
                    <a:pt x="36" y="170"/>
                    <a:pt x="36" y="169"/>
                  </a:cubicBezTo>
                  <a:cubicBezTo>
                    <a:pt x="36" y="169"/>
                    <a:pt x="36" y="169"/>
                    <a:pt x="36" y="169"/>
                  </a:cubicBezTo>
                  <a:cubicBezTo>
                    <a:pt x="37" y="169"/>
                    <a:pt x="37" y="169"/>
                    <a:pt x="37" y="168"/>
                  </a:cubicBezTo>
                  <a:cubicBezTo>
                    <a:pt x="37" y="168"/>
                    <a:pt x="37" y="168"/>
                    <a:pt x="37" y="168"/>
                  </a:cubicBezTo>
                  <a:cubicBezTo>
                    <a:pt x="37" y="168"/>
                    <a:pt x="37" y="167"/>
                    <a:pt x="37" y="167"/>
                  </a:cubicBezTo>
                  <a:cubicBezTo>
                    <a:pt x="37" y="167"/>
                    <a:pt x="37" y="167"/>
                    <a:pt x="37" y="167"/>
                  </a:cubicBezTo>
                  <a:cubicBezTo>
                    <a:pt x="37" y="167"/>
                    <a:pt x="36" y="167"/>
                    <a:pt x="36" y="167"/>
                  </a:cubicBezTo>
                  <a:cubicBezTo>
                    <a:pt x="36" y="167"/>
                    <a:pt x="36" y="166"/>
                    <a:pt x="35" y="166"/>
                  </a:cubicBezTo>
                  <a:cubicBezTo>
                    <a:pt x="35" y="166"/>
                    <a:pt x="35" y="166"/>
                    <a:pt x="35" y="166"/>
                  </a:cubicBezTo>
                  <a:cubicBezTo>
                    <a:pt x="34" y="166"/>
                    <a:pt x="34" y="166"/>
                    <a:pt x="34" y="165"/>
                  </a:cubicBezTo>
                  <a:cubicBezTo>
                    <a:pt x="33" y="165"/>
                    <a:pt x="33" y="165"/>
                    <a:pt x="33" y="164"/>
                  </a:cubicBezTo>
                  <a:cubicBezTo>
                    <a:pt x="33" y="164"/>
                    <a:pt x="33" y="164"/>
                    <a:pt x="32" y="164"/>
                  </a:cubicBezTo>
                  <a:cubicBezTo>
                    <a:pt x="32" y="164"/>
                    <a:pt x="32" y="164"/>
                    <a:pt x="32" y="164"/>
                  </a:cubicBezTo>
                  <a:cubicBezTo>
                    <a:pt x="31" y="164"/>
                    <a:pt x="31" y="165"/>
                    <a:pt x="31" y="165"/>
                  </a:cubicBezTo>
                  <a:cubicBezTo>
                    <a:pt x="31" y="165"/>
                    <a:pt x="31" y="164"/>
                    <a:pt x="30" y="164"/>
                  </a:cubicBezTo>
                  <a:cubicBezTo>
                    <a:pt x="30" y="164"/>
                    <a:pt x="30" y="164"/>
                    <a:pt x="30" y="164"/>
                  </a:cubicBezTo>
                  <a:cubicBezTo>
                    <a:pt x="30" y="164"/>
                    <a:pt x="30" y="164"/>
                    <a:pt x="30" y="163"/>
                  </a:cubicBezTo>
                  <a:cubicBezTo>
                    <a:pt x="29" y="163"/>
                    <a:pt x="30" y="163"/>
                    <a:pt x="29" y="163"/>
                  </a:cubicBezTo>
                  <a:cubicBezTo>
                    <a:pt x="29" y="162"/>
                    <a:pt x="29" y="162"/>
                    <a:pt x="29" y="162"/>
                  </a:cubicBezTo>
                  <a:cubicBezTo>
                    <a:pt x="29" y="162"/>
                    <a:pt x="28" y="162"/>
                    <a:pt x="28" y="162"/>
                  </a:cubicBezTo>
                  <a:cubicBezTo>
                    <a:pt x="28" y="162"/>
                    <a:pt x="27" y="162"/>
                    <a:pt x="27" y="162"/>
                  </a:cubicBezTo>
                  <a:cubicBezTo>
                    <a:pt x="27" y="162"/>
                    <a:pt x="26" y="162"/>
                    <a:pt x="26" y="162"/>
                  </a:cubicBezTo>
                  <a:cubicBezTo>
                    <a:pt x="26" y="162"/>
                    <a:pt x="25" y="162"/>
                    <a:pt x="25" y="162"/>
                  </a:cubicBezTo>
                  <a:cubicBezTo>
                    <a:pt x="25" y="162"/>
                    <a:pt x="24" y="162"/>
                    <a:pt x="24" y="162"/>
                  </a:cubicBezTo>
                  <a:cubicBezTo>
                    <a:pt x="24" y="162"/>
                    <a:pt x="23" y="162"/>
                    <a:pt x="23" y="162"/>
                  </a:cubicBezTo>
                  <a:cubicBezTo>
                    <a:pt x="23" y="161"/>
                    <a:pt x="23" y="161"/>
                    <a:pt x="22" y="161"/>
                  </a:cubicBezTo>
                  <a:cubicBezTo>
                    <a:pt x="22" y="161"/>
                    <a:pt x="22" y="160"/>
                    <a:pt x="22" y="160"/>
                  </a:cubicBezTo>
                  <a:cubicBezTo>
                    <a:pt x="22" y="159"/>
                    <a:pt x="22" y="159"/>
                    <a:pt x="22" y="159"/>
                  </a:cubicBezTo>
                  <a:cubicBezTo>
                    <a:pt x="22" y="159"/>
                    <a:pt x="22" y="158"/>
                    <a:pt x="22" y="158"/>
                  </a:cubicBezTo>
                  <a:cubicBezTo>
                    <a:pt x="21" y="158"/>
                    <a:pt x="20" y="158"/>
                    <a:pt x="20" y="158"/>
                  </a:cubicBezTo>
                  <a:cubicBezTo>
                    <a:pt x="20" y="158"/>
                    <a:pt x="19" y="157"/>
                    <a:pt x="19" y="157"/>
                  </a:cubicBezTo>
                  <a:cubicBezTo>
                    <a:pt x="19" y="157"/>
                    <a:pt x="19" y="157"/>
                    <a:pt x="19" y="157"/>
                  </a:cubicBezTo>
                  <a:cubicBezTo>
                    <a:pt x="19" y="157"/>
                    <a:pt x="19" y="156"/>
                    <a:pt x="19" y="156"/>
                  </a:cubicBezTo>
                  <a:cubicBezTo>
                    <a:pt x="19" y="156"/>
                    <a:pt x="19" y="155"/>
                    <a:pt x="19" y="155"/>
                  </a:cubicBezTo>
                  <a:cubicBezTo>
                    <a:pt x="19" y="155"/>
                    <a:pt x="19" y="154"/>
                    <a:pt x="19" y="154"/>
                  </a:cubicBezTo>
                  <a:cubicBezTo>
                    <a:pt x="19" y="154"/>
                    <a:pt x="18" y="154"/>
                    <a:pt x="18" y="154"/>
                  </a:cubicBezTo>
                  <a:cubicBezTo>
                    <a:pt x="18" y="154"/>
                    <a:pt x="18" y="153"/>
                    <a:pt x="18" y="153"/>
                  </a:cubicBezTo>
                  <a:cubicBezTo>
                    <a:pt x="18" y="153"/>
                    <a:pt x="18" y="152"/>
                    <a:pt x="18" y="152"/>
                  </a:cubicBezTo>
                  <a:cubicBezTo>
                    <a:pt x="18" y="152"/>
                    <a:pt x="17" y="152"/>
                    <a:pt x="17" y="152"/>
                  </a:cubicBezTo>
                  <a:cubicBezTo>
                    <a:pt x="17" y="152"/>
                    <a:pt x="16" y="152"/>
                    <a:pt x="16" y="152"/>
                  </a:cubicBezTo>
                  <a:cubicBezTo>
                    <a:pt x="16" y="152"/>
                    <a:pt x="15" y="153"/>
                    <a:pt x="15" y="153"/>
                  </a:cubicBezTo>
                  <a:cubicBezTo>
                    <a:pt x="15" y="153"/>
                    <a:pt x="15" y="152"/>
                    <a:pt x="14" y="152"/>
                  </a:cubicBezTo>
                  <a:cubicBezTo>
                    <a:pt x="14" y="152"/>
                    <a:pt x="14" y="152"/>
                    <a:pt x="13" y="152"/>
                  </a:cubicBezTo>
                  <a:cubicBezTo>
                    <a:pt x="13" y="152"/>
                    <a:pt x="13" y="152"/>
                    <a:pt x="12" y="152"/>
                  </a:cubicBezTo>
                  <a:cubicBezTo>
                    <a:pt x="12" y="152"/>
                    <a:pt x="12" y="152"/>
                    <a:pt x="12" y="153"/>
                  </a:cubicBezTo>
                  <a:cubicBezTo>
                    <a:pt x="11" y="153"/>
                    <a:pt x="11" y="153"/>
                    <a:pt x="11" y="153"/>
                  </a:cubicBezTo>
                  <a:cubicBezTo>
                    <a:pt x="11" y="153"/>
                    <a:pt x="10" y="153"/>
                    <a:pt x="10" y="153"/>
                  </a:cubicBezTo>
                  <a:cubicBezTo>
                    <a:pt x="10" y="152"/>
                    <a:pt x="10" y="151"/>
                    <a:pt x="10" y="151"/>
                  </a:cubicBezTo>
                  <a:cubicBezTo>
                    <a:pt x="10" y="151"/>
                    <a:pt x="10" y="150"/>
                    <a:pt x="10" y="150"/>
                  </a:cubicBezTo>
                  <a:cubicBezTo>
                    <a:pt x="10" y="150"/>
                    <a:pt x="10" y="149"/>
                    <a:pt x="10" y="149"/>
                  </a:cubicBezTo>
                  <a:cubicBezTo>
                    <a:pt x="10" y="149"/>
                    <a:pt x="10" y="149"/>
                    <a:pt x="10" y="149"/>
                  </a:cubicBezTo>
                  <a:cubicBezTo>
                    <a:pt x="10" y="148"/>
                    <a:pt x="10" y="148"/>
                    <a:pt x="10" y="148"/>
                  </a:cubicBezTo>
                  <a:cubicBezTo>
                    <a:pt x="10" y="147"/>
                    <a:pt x="11" y="147"/>
                    <a:pt x="11" y="147"/>
                  </a:cubicBezTo>
                  <a:cubicBezTo>
                    <a:pt x="11" y="147"/>
                    <a:pt x="12" y="147"/>
                    <a:pt x="12" y="147"/>
                  </a:cubicBezTo>
                  <a:cubicBezTo>
                    <a:pt x="12" y="147"/>
                    <a:pt x="13" y="147"/>
                    <a:pt x="13" y="147"/>
                  </a:cubicBezTo>
                  <a:cubicBezTo>
                    <a:pt x="13" y="147"/>
                    <a:pt x="14" y="147"/>
                    <a:pt x="14" y="146"/>
                  </a:cubicBezTo>
                  <a:cubicBezTo>
                    <a:pt x="14" y="146"/>
                    <a:pt x="14" y="146"/>
                    <a:pt x="14" y="145"/>
                  </a:cubicBezTo>
                  <a:cubicBezTo>
                    <a:pt x="14" y="145"/>
                    <a:pt x="14" y="145"/>
                    <a:pt x="14" y="144"/>
                  </a:cubicBezTo>
                  <a:cubicBezTo>
                    <a:pt x="14" y="144"/>
                    <a:pt x="14" y="144"/>
                    <a:pt x="14" y="144"/>
                  </a:cubicBezTo>
                  <a:cubicBezTo>
                    <a:pt x="13" y="144"/>
                    <a:pt x="13" y="144"/>
                    <a:pt x="13" y="144"/>
                  </a:cubicBezTo>
                  <a:cubicBezTo>
                    <a:pt x="12" y="144"/>
                    <a:pt x="12" y="143"/>
                    <a:pt x="12" y="143"/>
                  </a:cubicBezTo>
                  <a:cubicBezTo>
                    <a:pt x="12" y="143"/>
                    <a:pt x="12" y="142"/>
                    <a:pt x="11" y="142"/>
                  </a:cubicBezTo>
                  <a:cubicBezTo>
                    <a:pt x="11" y="142"/>
                    <a:pt x="11" y="141"/>
                    <a:pt x="11" y="141"/>
                  </a:cubicBezTo>
                  <a:cubicBezTo>
                    <a:pt x="11" y="141"/>
                    <a:pt x="11" y="140"/>
                    <a:pt x="11" y="140"/>
                  </a:cubicBezTo>
                  <a:cubicBezTo>
                    <a:pt x="11" y="140"/>
                    <a:pt x="11" y="140"/>
                    <a:pt x="11" y="139"/>
                  </a:cubicBezTo>
                  <a:cubicBezTo>
                    <a:pt x="11" y="139"/>
                    <a:pt x="11" y="139"/>
                    <a:pt x="11" y="139"/>
                  </a:cubicBezTo>
                  <a:cubicBezTo>
                    <a:pt x="11" y="139"/>
                    <a:pt x="10" y="139"/>
                    <a:pt x="10" y="139"/>
                  </a:cubicBezTo>
                  <a:cubicBezTo>
                    <a:pt x="10" y="139"/>
                    <a:pt x="10" y="139"/>
                    <a:pt x="10" y="139"/>
                  </a:cubicBezTo>
                  <a:cubicBezTo>
                    <a:pt x="9" y="139"/>
                    <a:pt x="9" y="138"/>
                    <a:pt x="9" y="138"/>
                  </a:cubicBezTo>
                  <a:cubicBezTo>
                    <a:pt x="9" y="138"/>
                    <a:pt x="9" y="137"/>
                    <a:pt x="9" y="137"/>
                  </a:cubicBezTo>
                  <a:cubicBezTo>
                    <a:pt x="9" y="137"/>
                    <a:pt x="10" y="136"/>
                    <a:pt x="10" y="136"/>
                  </a:cubicBezTo>
                  <a:cubicBezTo>
                    <a:pt x="10" y="136"/>
                    <a:pt x="10" y="135"/>
                    <a:pt x="10" y="135"/>
                  </a:cubicBezTo>
                  <a:cubicBezTo>
                    <a:pt x="10" y="135"/>
                    <a:pt x="10" y="135"/>
                    <a:pt x="9" y="134"/>
                  </a:cubicBezTo>
                  <a:cubicBezTo>
                    <a:pt x="9" y="134"/>
                    <a:pt x="9" y="134"/>
                    <a:pt x="8" y="134"/>
                  </a:cubicBezTo>
                  <a:cubicBezTo>
                    <a:pt x="8" y="134"/>
                    <a:pt x="7" y="134"/>
                    <a:pt x="7" y="134"/>
                  </a:cubicBezTo>
                  <a:cubicBezTo>
                    <a:pt x="7" y="134"/>
                    <a:pt x="7" y="134"/>
                    <a:pt x="6" y="134"/>
                  </a:cubicBezTo>
                  <a:cubicBezTo>
                    <a:pt x="6" y="134"/>
                    <a:pt x="6" y="134"/>
                    <a:pt x="6" y="134"/>
                  </a:cubicBezTo>
                  <a:cubicBezTo>
                    <a:pt x="6" y="134"/>
                    <a:pt x="5" y="134"/>
                    <a:pt x="5" y="134"/>
                  </a:cubicBezTo>
                  <a:cubicBezTo>
                    <a:pt x="5" y="134"/>
                    <a:pt x="5" y="134"/>
                    <a:pt x="5" y="133"/>
                  </a:cubicBezTo>
                  <a:cubicBezTo>
                    <a:pt x="5" y="133"/>
                    <a:pt x="5" y="133"/>
                    <a:pt x="5" y="133"/>
                  </a:cubicBezTo>
                  <a:cubicBezTo>
                    <a:pt x="4" y="133"/>
                    <a:pt x="4" y="132"/>
                    <a:pt x="4" y="132"/>
                  </a:cubicBezTo>
                  <a:cubicBezTo>
                    <a:pt x="4" y="132"/>
                    <a:pt x="4" y="132"/>
                    <a:pt x="4" y="132"/>
                  </a:cubicBezTo>
                  <a:cubicBezTo>
                    <a:pt x="4" y="132"/>
                    <a:pt x="4" y="132"/>
                    <a:pt x="4" y="132"/>
                  </a:cubicBezTo>
                  <a:cubicBezTo>
                    <a:pt x="3" y="133"/>
                    <a:pt x="3" y="133"/>
                    <a:pt x="3" y="132"/>
                  </a:cubicBezTo>
                  <a:cubicBezTo>
                    <a:pt x="3" y="132"/>
                    <a:pt x="2" y="132"/>
                    <a:pt x="2" y="132"/>
                  </a:cubicBezTo>
                  <a:cubicBezTo>
                    <a:pt x="2" y="132"/>
                    <a:pt x="2" y="131"/>
                    <a:pt x="2" y="131"/>
                  </a:cubicBezTo>
                  <a:cubicBezTo>
                    <a:pt x="2" y="131"/>
                    <a:pt x="1" y="131"/>
                    <a:pt x="1" y="131"/>
                  </a:cubicBezTo>
                  <a:cubicBezTo>
                    <a:pt x="1" y="131"/>
                    <a:pt x="1" y="130"/>
                    <a:pt x="1" y="130"/>
                  </a:cubicBezTo>
                  <a:cubicBezTo>
                    <a:pt x="1" y="130"/>
                    <a:pt x="1" y="130"/>
                    <a:pt x="1" y="129"/>
                  </a:cubicBezTo>
                  <a:cubicBezTo>
                    <a:pt x="1" y="129"/>
                    <a:pt x="1" y="129"/>
                    <a:pt x="1" y="128"/>
                  </a:cubicBezTo>
                  <a:cubicBezTo>
                    <a:pt x="1" y="128"/>
                    <a:pt x="1" y="128"/>
                    <a:pt x="1" y="128"/>
                  </a:cubicBezTo>
                  <a:cubicBezTo>
                    <a:pt x="0" y="128"/>
                    <a:pt x="0" y="127"/>
                    <a:pt x="0" y="127"/>
                  </a:cubicBezTo>
                  <a:cubicBezTo>
                    <a:pt x="0" y="127"/>
                    <a:pt x="0" y="126"/>
                    <a:pt x="0" y="126"/>
                  </a:cubicBezTo>
                  <a:cubicBezTo>
                    <a:pt x="0" y="126"/>
                    <a:pt x="1" y="126"/>
                    <a:pt x="1" y="125"/>
                  </a:cubicBezTo>
                  <a:cubicBezTo>
                    <a:pt x="1" y="125"/>
                    <a:pt x="1" y="125"/>
                    <a:pt x="0" y="124"/>
                  </a:cubicBezTo>
                  <a:cubicBezTo>
                    <a:pt x="0" y="124"/>
                    <a:pt x="0" y="124"/>
                    <a:pt x="0" y="124"/>
                  </a:cubicBezTo>
                  <a:cubicBezTo>
                    <a:pt x="0" y="123"/>
                    <a:pt x="0" y="123"/>
                    <a:pt x="0" y="123"/>
                  </a:cubicBezTo>
                  <a:cubicBezTo>
                    <a:pt x="0" y="123"/>
                    <a:pt x="0" y="123"/>
                    <a:pt x="0" y="123"/>
                  </a:cubicBezTo>
                  <a:cubicBezTo>
                    <a:pt x="1" y="122"/>
                    <a:pt x="1" y="122"/>
                    <a:pt x="1" y="122"/>
                  </a:cubicBezTo>
                  <a:cubicBezTo>
                    <a:pt x="1" y="122"/>
                    <a:pt x="1" y="122"/>
                    <a:pt x="1" y="122"/>
                  </a:cubicBezTo>
                  <a:cubicBezTo>
                    <a:pt x="2" y="122"/>
                    <a:pt x="2" y="123"/>
                    <a:pt x="2" y="122"/>
                  </a:cubicBezTo>
                  <a:cubicBezTo>
                    <a:pt x="2" y="122"/>
                    <a:pt x="2" y="122"/>
                    <a:pt x="2" y="122"/>
                  </a:cubicBezTo>
                  <a:cubicBezTo>
                    <a:pt x="2" y="122"/>
                    <a:pt x="2" y="121"/>
                    <a:pt x="2" y="121"/>
                  </a:cubicBezTo>
                  <a:cubicBezTo>
                    <a:pt x="2" y="121"/>
                    <a:pt x="1" y="121"/>
                    <a:pt x="1" y="121"/>
                  </a:cubicBezTo>
                  <a:cubicBezTo>
                    <a:pt x="1" y="121"/>
                    <a:pt x="1" y="121"/>
                    <a:pt x="1" y="121"/>
                  </a:cubicBezTo>
                  <a:cubicBezTo>
                    <a:pt x="1" y="121"/>
                    <a:pt x="1" y="121"/>
                    <a:pt x="1" y="121"/>
                  </a:cubicBezTo>
                  <a:cubicBezTo>
                    <a:pt x="1" y="121"/>
                    <a:pt x="0" y="120"/>
                    <a:pt x="1" y="120"/>
                  </a:cubicBezTo>
                  <a:cubicBezTo>
                    <a:pt x="1" y="120"/>
                    <a:pt x="1" y="120"/>
                    <a:pt x="1" y="120"/>
                  </a:cubicBezTo>
                  <a:cubicBezTo>
                    <a:pt x="1" y="119"/>
                    <a:pt x="1" y="119"/>
                    <a:pt x="1" y="119"/>
                  </a:cubicBezTo>
                  <a:cubicBezTo>
                    <a:pt x="1" y="119"/>
                    <a:pt x="1" y="119"/>
                    <a:pt x="1" y="119"/>
                  </a:cubicBezTo>
                  <a:cubicBezTo>
                    <a:pt x="1" y="118"/>
                    <a:pt x="1" y="118"/>
                    <a:pt x="1" y="118"/>
                  </a:cubicBezTo>
                  <a:cubicBezTo>
                    <a:pt x="1" y="118"/>
                    <a:pt x="1" y="117"/>
                    <a:pt x="1" y="117"/>
                  </a:cubicBezTo>
                  <a:cubicBezTo>
                    <a:pt x="1" y="117"/>
                    <a:pt x="1" y="117"/>
                    <a:pt x="1" y="117"/>
                  </a:cubicBezTo>
                  <a:cubicBezTo>
                    <a:pt x="1" y="116"/>
                    <a:pt x="2" y="116"/>
                    <a:pt x="2" y="116"/>
                  </a:cubicBezTo>
                  <a:cubicBezTo>
                    <a:pt x="2" y="116"/>
                    <a:pt x="2" y="115"/>
                    <a:pt x="2" y="115"/>
                  </a:cubicBezTo>
                  <a:cubicBezTo>
                    <a:pt x="2" y="115"/>
                    <a:pt x="2" y="114"/>
                    <a:pt x="2" y="114"/>
                  </a:cubicBezTo>
                  <a:cubicBezTo>
                    <a:pt x="2" y="114"/>
                    <a:pt x="2" y="114"/>
                    <a:pt x="2" y="114"/>
                  </a:cubicBezTo>
                  <a:cubicBezTo>
                    <a:pt x="2" y="113"/>
                    <a:pt x="2" y="113"/>
                    <a:pt x="2" y="113"/>
                  </a:cubicBezTo>
                  <a:cubicBezTo>
                    <a:pt x="2" y="113"/>
                    <a:pt x="2" y="112"/>
                    <a:pt x="2" y="112"/>
                  </a:cubicBezTo>
                  <a:cubicBezTo>
                    <a:pt x="2" y="112"/>
                    <a:pt x="3" y="113"/>
                    <a:pt x="3" y="113"/>
                  </a:cubicBezTo>
                  <a:cubicBezTo>
                    <a:pt x="3" y="113"/>
                    <a:pt x="3" y="113"/>
                    <a:pt x="3" y="113"/>
                  </a:cubicBezTo>
                  <a:cubicBezTo>
                    <a:pt x="3" y="113"/>
                    <a:pt x="3" y="113"/>
                    <a:pt x="3" y="113"/>
                  </a:cubicBezTo>
                  <a:cubicBezTo>
                    <a:pt x="3" y="113"/>
                    <a:pt x="3" y="112"/>
                    <a:pt x="3" y="112"/>
                  </a:cubicBezTo>
                  <a:cubicBezTo>
                    <a:pt x="3" y="112"/>
                    <a:pt x="4" y="112"/>
                    <a:pt x="4" y="112"/>
                  </a:cubicBezTo>
                  <a:cubicBezTo>
                    <a:pt x="4" y="112"/>
                    <a:pt x="4" y="112"/>
                    <a:pt x="4" y="112"/>
                  </a:cubicBezTo>
                  <a:cubicBezTo>
                    <a:pt x="5" y="112"/>
                    <a:pt x="5" y="112"/>
                    <a:pt x="5" y="112"/>
                  </a:cubicBezTo>
                  <a:cubicBezTo>
                    <a:pt x="5" y="112"/>
                    <a:pt x="5" y="112"/>
                    <a:pt x="6" y="112"/>
                  </a:cubicBezTo>
                  <a:cubicBezTo>
                    <a:pt x="6" y="111"/>
                    <a:pt x="6" y="111"/>
                    <a:pt x="6" y="112"/>
                  </a:cubicBezTo>
                  <a:cubicBezTo>
                    <a:pt x="7" y="112"/>
                    <a:pt x="7" y="112"/>
                    <a:pt x="7" y="112"/>
                  </a:cubicBezTo>
                  <a:cubicBezTo>
                    <a:pt x="7" y="112"/>
                    <a:pt x="8" y="112"/>
                    <a:pt x="8" y="112"/>
                  </a:cubicBezTo>
                  <a:cubicBezTo>
                    <a:pt x="9" y="112"/>
                    <a:pt x="9" y="112"/>
                    <a:pt x="9" y="112"/>
                  </a:cubicBezTo>
                  <a:cubicBezTo>
                    <a:pt x="9" y="112"/>
                    <a:pt x="9" y="111"/>
                    <a:pt x="9" y="111"/>
                  </a:cubicBezTo>
                  <a:cubicBezTo>
                    <a:pt x="9" y="111"/>
                    <a:pt x="8" y="111"/>
                    <a:pt x="8" y="111"/>
                  </a:cubicBezTo>
                  <a:cubicBezTo>
                    <a:pt x="8" y="111"/>
                    <a:pt x="8" y="110"/>
                    <a:pt x="8" y="110"/>
                  </a:cubicBezTo>
                  <a:cubicBezTo>
                    <a:pt x="8" y="110"/>
                    <a:pt x="7" y="110"/>
                    <a:pt x="7" y="110"/>
                  </a:cubicBezTo>
                  <a:cubicBezTo>
                    <a:pt x="7" y="110"/>
                    <a:pt x="7" y="110"/>
                    <a:pt x="6" y="110"/>
                  </a:cubicBezTo>
                  <a:cubicBezTo>
                    <a:pt x="6" y="110"/>
                    <a:pt x="6" y="110"/>
                    <a:pt x="6" y="110"/>
                  </a:cubicBezTo>
                  <a:cubicBezTo>
                    <a:pt x="6" y="110"/>
                    <a:pt x="5" y="110"/>
                    <a:pt x="5" y="110"/>
                  </a:cubicBezTo>
                  <a:cubicBezTo>
                    <a:pt x="5" y="110"/>
                    <a:pt x="5" y="110"/>
                    <a:pt x="4" y="110"/>
                  </a:cubicBezTo>
                  <a:cubicBezTo>
                    <a:pt x="4" y="110"/>
                    <a:pt x="4" y="109"/>
                    <a:pt x="4" y="109"/>
                  </a:cubicBezTo>
                  <a:cubicBezTo>
                    <a:pt x="4" y="109"/>
                    <a:pt x="3" y="109"/>
                    <a:pt x="4" y="109"/>
                  </a:cubicBezTo>
                  <a:cubicBezTo>
                    <a:pt x="4" y="108"/>
                    <a:pt x="4" y="109"/>
                    <a:pt x="4" y="108"/>
                  </a:cubicBezTo>
                  <a:cubicBezTo>
                    <a:pt x="4" y="108"/>
                    <a:pt x="4" y="108"/>
                    <a:pt x="4" y="108"/>
                  </a:cubicBezTo>
                  <a:cubicBezTo>
                    <a:pt x="4" y="108"/>
                    <a:pt x="4" y="108"/>
                    <a:pt x="4" y="108"/>
                  </a:cubicBezTo>
                  <a:cubicBezTo>
                    <a:pt x="4" y="108"/>
                    <a:pt x="4" y="108"/>
                    <a:pt x="4" y="108"/>
                  </a:cubicBezTo>
                  <a:cubicBezTo>
                    <a:pt x="4" y="108"/>
                    <a:pt x="4" y="108"/>
                    <a:pt x="4" y="108"/>
                  </a:cubicBezTo>
                  <a:cubicBezTo>
                    <a:pt x="4" y="108"/>
                    <a:pt x="4" y="107"/>
                    <a:pt x="4" y="107"/>
                  </a:cubicBezTo>
                  <a:cubicBezTo>
                    <a:pt x="4" y="107"/>
                    <a:pt x="4" y="107"/>
                    <a:pt x="4" y="107"/>
                  </a:cubicBezTo>
                  <a:cubicBezTo>
                    <a:pt x="4" y="107"/>
                    <a:pt x="3" y="107"/>
                    <a:pt x="3" y="107"/>
                  </a:cubicBezTo>
                  <a:cubicBezTo>
                    <a:pt x="3" y="107"/>
                    <a:pt x="3" y="108"/>
                    <a:pt x="3" y="108"/>
                  </a:cubicBezTo>
                  <a:cubicBezTo>
                    <a:pt x="3" y="108"/>
                    <a:pt x="2" y="108"/>
                    <a:pt x="2" y="108"/>
                  </a:cubicBezTo>
                  <a:cubicBezTo>
                    <a:pt x="2" y="108"/>
                    <a:pt x="2" y="108"/>
                    <a:pt x="1" y="108"/>
                  </a:cubicBezTo>
                  <a:cubicBezTo>
                    <a:pt x="1" y="108"/>
                    <a:pt x="2" y="108"/>
                    <a:pt x="2" y="107"/>
                  </a:cubicBezTo>
                  <a:cubicBezTo>
                    <a:pt x="2" y="107"/>
                    <a:pt x="2" y="107"/>
                    <a:pt x="2" y="107"/>
                  </a:cubicBezTo>
                  <a:cubicBezTo>
                    <a:pt x="2" y="107"/>
                    <a:pt x="3" y="106"/>
                    <a:pt x="3" y="106"/>
                  </a:cubicBezTo>
                  <a:cubicBezTo>
                    <a:pt x="3" y="106"/>
                    <a:pt x="3" y="106"/>
                    <a:pt x="4" y="106"/>
                  </a:cubicBezTo>
                  <a:cubicBezTo>
                    <a:pt x="4" y="106"/>
                    <a:pt x="4" y="105"/>
                    <a:pt x="4" y="105"/>
                  </a:cubicBezTo>
                  <a:cubicBezTo>
                    <a:pt x="4" y="105"/>
                    <a:pt x="5" y="104"/>
                    <a:pt x="5" y="104"/>
                  </a:cubicBezTo>
                  <a:cubicBezTo>
                    <a:pt x="5" y="104"/>
                    <a:pt x="6" y="104"/>
                    <a:pt x="6" y="104"/>
                  </a:cubicBezTo>
                  <a:cubicBezTo>
                    <a:pt x="6" y="103"/>
                    <a:pt x="7" y="103"/>
                    <a:pt x="7" y="103"/>
                  </a:cubicBezTo>
                  <a:cubicBezTo>
                    <a:pt x="7" y="102"/>
                    <a:pt x="8" y="102"/>
                    <a:pt x="8" y="101"/>
                  </a:cubicBezTo>
                  <a:cubicBezTo>
                    <a:pt x="8" y="101"/>
                    <a:pt x="9" y="101"/>
                    <a:pt x="9" y="100"/>
                  </a:cubicBezTo>
                  <a:cubicBezTo>
                    <a:pt x="10" y="100"/>
                    <a:pt x="10" y="99"/>
                    <a:pt x="10" y="99"/>
                  </a:cubicBezTo>
                  <a:cubicBezTo>
                    <a:pt x="11" y="98"/>
                    <a:pt x="11" y="98"/>
                    <a:pt x="12" y="97"/>
                  </a:cubicBezTo>
                  <a:cubicBezTo>
                    <a:pt x="12" y="97"/>
                    <a:pt x="12" y="97"/>
                    <a:pt x="12" y="96"/>
                  </a:cubicBezTo>
                  <a:cubicBezTo>
                    <a:pt x="12" y="96"/>
                    <a:pt x="13" y="95"/>
                    <a:pt x="13" y="95"/>
                  </a:cubicBezTo>
                  <a:cubicBezTo>
                    <a:pt x="13" y="95"/>
                    <a:pt x="13" y="95"/>
                    <a:pt x="13" y="94"/>
                  </a:cubicBezTo>
                  <a:cubicBezTo>
                    <a:pt x="13" y="94"/>
                    <a:pt x="13" y="94"/>
                    <a:pt x="13" y="94"/>
                  </a:cubicBezTo>
                  <a:cubicBezTo>
                    <a:pt x="13" y="93"/>
                    <a:pt x="12" y="93"/>
                    <a:pt x="12" y="92"/>
                  </a:cubicBezTo>
                  <a:cubicBezTo>
                    <a:pt x="11" y="92"/>
                    <a:pt x="11" y="92"/>
                    <a:pt x="11" y="91"/>
                  </a:cubicBezTo>
                  <a:cubicBezTo>
                    <a:pt x="11" y="91"/>
                    <a:pt x="10" y="91"/>
                    <a:pt x="10" y="90"/>
                  </a:cubicBezTo>
                  <a:cubicBezTo>
                    <a:pt x="10" y="90"/>
                    <a:pt x="10" y="90"/>
                    <a:pt x="10" y="90"/>
                  </a:cubicBezTo>
                  <a:cubicBezTo>
                    <a:pt x="10" y="89"/>
                    <a:pt x="10" y="89"/>
                    <a:pt x="10" y="89"/>
                  </a:cubicBezTo>
                  <a:cubicBezTo>
                    <a:pt x="10" y="88"/>
                    <a:pt x="10" y="88"/>
                    <a:pt x="11" y="88"/>
                  </a:cubicBezTo>
                  <a:cubicBezTo>
                    <a:pt x="11" y="88"/>
                    <a:pt x="11" y="87"/>
                    <a:pt x="11" y="87"/>
                  </a:cubicBezTo>
                  <a:cubicBezTo>
                    <a:pt x="11" y="87"/>
                    <a:pt x="10" y="86"/>
                    <a:pt x="10" y="86"/>
                  </a:cubicBezTo>
                  <a:cubicBezTo>
                    <a:pt x="10" y="86"/>
                    <a:pt x="10" y="86"/>
                    <a:pt x="10" y="86"/>
                  </a:cubicBezTo>
                  <a:cubicBezTo>
                    <a:pt x="10" y="86"/>
                    <a:pt x="10" y="85"/>
                    <a:pt x="10" y="85"/>
                  </a:cubicBezTo>
                  <a:cubicBezTo>
                    <a:pt x="10" y="85"/>
                    <a:pt x="10" y="85"/>
                    <a:pt x="10" y="85"/>
                  </a:cubicBezTo>
                  <a:cubicBezTo>
                    <a:pt x="10" y="84"/>
                    <a:pt x="10" y="84"/>
                    <a:pt x="10" y="84"/>
                  </a:cubicBezTo>
                  <a:cubicBezTo>
                    <a:pt x="10" y="84"/>
                    <a:pt x="9" y="84"/>
                    <a:pt x="9" y="84"/>
                  </a:cubicBezTo>
                  <a:cubicBezTo>
                    <a:pt x="9" y="84"/>
                    <a:pt x="9" y="83"/>
                    <a:pt x="9" y="83"/>
                  </a:cubicBezTo>
                  <a:cubicBezTo>
                    <a:pt x="9" y="83"/>
                    <a:pt x="9" y="82"/>
                    <a:pt x="9" y="82"/>
                  </a:cubicBezTo>
                  <a:cubicBezTo>
                    <a:pt x="10" y="82"/>
                    <a:pt x="10" y="82"/>
                    <a:pt x="10" y="82"/>
                  </a:cubicBezTo>
                  <a:cubicBezTo>
                    <a:pt x="10" y="81"/>
                    <a:pt x="10" y="81"/>
                    <a:pt x="9" y="81"/>
                  </a:cubicBezTo>
                  <a:cubicBezTo>
                    <a:pt x="9" y="80"/>
                    <a:pt x="10" y="80"/>
                    <a:pt x="10" y="79"/>
                  </a:cubicBezTo>
                  <a:cubicBezTo>
                    <a:pt x="10" y="79"/>
                    <a:pt x="10" y="79"/>
                    <a:pt x="10" y="78"/>
                  </a:cubicBezTo>
                  <a:cubicBezTo>
                    <a:pt x="10" y="78"/>
                    <a:pt x="11" y="78"/>
                    <a:pt x="11" y="78"/>
                  </a:cubicBezTo>
                  <a:cubicBezTo>
                    <a:pt x="11" y="78"/>
                    <a:pt x="11" y="77"/>
                    <a:pt x="11" y="77"/>
                  </a:cubicBezTo>
                  <a:cubicBezTo>
                    <a:pt x="11" y="77"/>
                    <a:pt x="10" y="76"/>
                    <a:pt x="10" y="76"/>
                  </a:cubicBezTo>
                  <a:cubicBezTo>
                    <a:pt x="10" y="75"/>
                    <a:pt x="10" y="75"/>
                    <a:pt x="10" y="74"/>
                  </a:cubicBezTo>
                  <a:cubicBezTo>
                    <a:pt x="9" y="74"/>
                    <a:pt x="9" y="73"/>
                    <a:pt x="9" y="73"/>
                  </a:cubicBezTo>
                  <a:cubicBezTo>
                    <a:pt x="9" y="72"/>
                    <a:pt x="9" y="72"/>
                    <a:pt x="9" y="72"/>
                  </a:cubicBezTo>
                  <a:cubicBezTo>
                    <a:pt x="9" y="71"/>
                    <a:pt x="9" y="71"/>
                    <a:pt x="9" y="71"/>
                  </a:cubicBezTo>
                  <a:cubicBezTo>
                    <a:pt x="9" y="70"/>
                    <a:pt x="9" y="70"/>
                    <a:pt x="10" y="70"/>
                  </a:cubicBezTo>
                  <a:cubicBezTo>
                    <a:pt x="10" y="69"/>
                    <a:pt x="10" y="69"/>
                    <a:pt x="10" y="69"/>
                  </a:cubicBezTo>
                  <a:cubicBezTo>
                    <a:pt x="11" y="68"/>
                    <a:pt x="11" y="68"/>
                    <a:pt x="11" y="67"/>
                  </a:cubicBezTo>
                  <a:cubicBezTo>
                    <a:pt x="11" y="67"/>
                    <a:pt x="10" y="67"/>
                    <a:pt x="10" y="66"/>
                  </a:cubicBezTo>
                  <a:cubicBezTo>
                    <a:pt x="10" y="66"/>
                    <a:pt x="10" y="66"/>
                    <a:pt x="10" y="66"/>
                  </a:cubicBezTo>
                  <a:cubicBezTo>
                    <a:pt x="10" y="66"/>
                    <a:pt x="9" y="65"/>
                    <a:pt x="9" y="65"/>
                  </a:cubicBezTo>
                  <a:cubicBezTo>
                    <a:pt x="9" y="65"/>
                    <a:pt x="9" y="65"/>
                    <a:pt x="9" y="65"/>
                  </a:cubicBezTo>
                  <a:cubicBezTo>
                    <a:pt x="8" y="65"/>
                    <a:pt x="8" y="65"/>
                    <a:pt x="8" y="65"/>
                  </a:cubicBezTo>
                  <a:cubicBezTo>
                    <a:pt x="8" y="65"/>
                    <a:pt x="8" y="64"/>
                    <a:pt x="8" y="64"/>
                  </a:cubicBezTo>
                  <a:cubicBezTo>
                    <a:pt x="8" y="64"/>
                    <a:pt x="8" y="63"/>
                    <a:pt x="8" y="63"/>
                  </a:cubicBezTo>
                  <a:cubicBezTo>
                    <a:pt x="8" y="63"/>
                    <a:pt x="8" y="63"/>
                    <a:pt x="8" y="62"/>
                  </a:cubicBezTo>
                  <a:cubicBezTo>
                    <a:pt x="8" y="62"/>
                    <a:pt x="9" y="62"/>
                    <a:pt x="9" y="62"/>
                  </a:cubicBezTo>
                  <a:cubicBezTo>
                    <a:pt x="9" y="62"/>
                    <a:pt x="9" y="61"/>
                    <a:pt x="9" y="61"/>
                  </a:cubicBezTo>
                  <a:cubicBezTo>
                    <a:pt x="8" y="61"/>
                    <a:pt x="8" y="61"/>
                    <a:pt x="8" y="60"/>
                  </a:cubicBezTo>
                  <a:cubicBezTo>
                    <a:pt x="8" y="60"/>
                    <a:pt x="9" y="60"/>
                    <a:pt x="9" y="60"/>
                  </a:cubicBezTo>
                  <a:cubicBezTo>
                    <a:pt x="9" y="60"/>
                    <a:pt x="9" y="60"/>
                    <a:pt x="9" y="60"/>
                  </a:cubicBezTo>
                  <a:cubicBezTo>
                    <a:pt x="9" y="60"/>
                    <a:pt x="10" y="60"/>
                    <a:pt x="10" y="60"/>
                  </a:cubicBezTo>
                  <a:cubicBezTo>
                    <a:pt x="10" y="60"/>
                    <a:pt x="10" y="60"/>
                    <a:pt x="11" y="59"/>
                  </a:cubicBezTo>
                  <a:cubicBezTo>
                    <a:pt x="11" y="59"/>
                    <a:pt x="11" y="59"/>
                    <a:pt x="11" y="59"/>
                  </a:cubicBezTo>
                  <a:cubicBezTo>
                    <a:pt x="11" y="58"/>
                    <a:pt x="11" y="58"/>
                    <a:pt x="12" y="58"/>
                  </a:cubicBezTo>
                  <a:cubicBezTo>
                    <a:pt x="12" y="58"/>
                    <a:pt x="12" y="57"/>
                    <a:pt x="12" y="57"/>
                  </a:cubicBezTo>
                  <a:cubicBezTo>
                    <a:pt x="12" y="57"/>
                    <a:pt x="13" y="57"/>
                    <a:pt x="13" y="57"/>
                  </a:cubicBezTo>
                  <a:cubicBezTo>
                    <a:pt x="13" y="57"/>
                    <a:pt x="13" y="57"/>
                    <a:pt x="14" y="57"/>
                  </a:cubicBezTo>
                  <a:cubicBezTo>
                    <a:pt x="14" y="57"/>
                    <a:pt x="14" y="57"/>
                    <a:pt x="14" y="57"/>
                  </a:cubicBezTo>
                  <a:cubicBezTo>
                    <a:pt x="14" y="56"/>
                    <a:pt x="14" y="56"/>
                    <a:pt x="14" y="56"/>
                  </a:cubicBezTo>
                  <a:cubicBezTo>
                    <a:pt x="14" y="55"/>
                    <a:pt x="14" y="55"/>
                    <a:pt x="14" y="55"/>
                  </a:cubicBezTo>
                  <a:cubicBezTo>
                    <a:pt x="14" y="55"/>
                    <a:pt x="15" y="55"/>
                    <a:pt x="15" y="55"/>
                  </a:cubicBezTo>
                  <a:cubicBezTo>
                    <a:pt x="15" y="55"/>
                    <a:pt x="15" y="55"/>
                    <a:pt x="16" y="55"/>
                  </a:cubicBezTo>
                  <a:cubicBezTo>
                    <a:pt x="16" y="55"/>
                    <a:pt x="16" y="55"/>
                    <a:pt x="16" y="55"/>
                  </a:cubicBezTo>
                  <a:cubicBezTo>
                    <a:pt x="16" y="55"/>
                    <a:pt x="16" y="56"/>
                    <a:pt x="16" y="56"/>
                  </a:cubicBezTo>
                  <a:cubicBezTo>
                    <a:pt x="16" y="56"/>
                    <a:pt x="16" y="56"/>
                    <a:pt x="16" y="56"/>
                  </a:cubicBezTo>
                  <a:cubicBezTo>
                    <a:pt x="17" y="56"/>
                    <a:pt x="17" y="56"/>
                    <a:pt x="17" y="56"/>
                  </a:cubicBezTo>
                  <a:cubicBezTo>
                    <a:pt x="17" y="55"/>
                    <a:pt x="17" y="55"/>
                    <a:pt x="17" y="55"/>
                  </a:cubicBezTo>
                  <a:cubicBezTo>
                    <a:pt x="17" y="55"/>
                    <a:pt x="17" y="55"/>
                    <a:pt x="17" y="55"/>
                  </a:cubicBezTo>
                  <a:cubicBezTo>
                    <a:pt x="17" y="55"/>
                    <a:pt x="17" y="54"/>
                    <a:pt x="17" y="54"/>
                  </a:cubicBezTo>
                  <a:cubicBezTo>
                    <a:pt x="17" y="54"/>
                    <a:pt x="18" y="54"/>
                    <a:pt x="18" y="54"/>
                  </a:cubicBezTo>
                  <a:cubicBezTo>
                    <a:pt x="18" y="54"/>
                    <a:pt x="18" y="54"/>
                    <a:pt x="18" y="54"/>
                  </a:cubicBezTo>
                  <a:cubicBezTo>
                    <a:pt x="18" y="54"/>
                    <a:pt x="19" y="54"/>
                    <a:pt x="19" y="54"/>
                  </a:cubicBezTo>
                  <a:cubicBezTo>
                    <a:pt x="19" y="55"/>
                    <a:pt x="19" y="55"/>
                    <a:pt x="19" y="55"/>
                  </a:cubicBezTo>
                  <a:cubicBezTo>
                    <a:pt x="19" y="55"/>
                    <a:pt x="20" y="55"/>
                    <a:pt x="20" y="55"/>
                  </a:cubicBezTo>
                  <a:cubicBezTo>
                    <a:pt x="20" y="55"/>
                    <a:pt x="20" y="55"/>
                    <a:pt x="20" y="55"/>
                  </a:cubicBezTo>
                  <a:cubicBezTo>
                    <a:pt x="20" y="56"/>
                    <a:pt x="20" y="56"/>
                    <a:pt x="20" y="56"/>
                  </a:cubicBezTo>
                  <a:cubicBezTo>
                    <a:pt x="20" y="56"/>
                    <a:pt x="20" y="56"/>
                    <a:pt x="20" y="56"/>
                  </a:cubicBezTo>
                  <a:cubicBezTo>
                    <a:pt x="20" y="56"/>
                    <a:pt x="19" y="56"/>
                    <a:pt x="19" y="56"/>
                  </a:cubicBezTo>
                  <a:cubicBezTo>
                    <a:pt x="19" y="56"/>
                    <a:pt x="19" y="56"/>
                    <a:pt x="19" y="56"/>
                  </a:cubicBezTo>
                  <a:cubicBezTo>
                    <a:pt x="18" y="56"/>
                    <a:pt x="18" y="56"/>
                    <a:pt x="18" y="56"/>
                  </a:cubicBezTo>
                  <a:cubicBezTo>
                    <a:pt x="18" y="56"/>
                    <a:pt x="18" y="56"/>
                    <a:pt x="18" y="56"/>
                  </a:cubicBezTo>
                  <a:cubicBezTo>
                    <a:pt x="18" y="57"/>
                    <a:pt x="18" y="57"/>
                    <a:pt x="18" y="57"/>
                  </a:cubicBezTo>
                  <a:cubicBezTo>
                    <a:pt x="18" y="57"/>
                    <a:pt x="18" y="57"/>
                    <a:pt x="18" y="57"/>
                  </a:cubicBezTo>
                  <a:cubicBezTo>
                    <a:pt x="19" y="58"/>
                    <a:pt x="19" y="58"/>
                    <a:pt x="19" y="57"/>
                  </a:cubicBezTo>
                  <a:cubicBezTo>
                    <a:pt x="19" y="57"/>
                    <a:pt x="19" y="57"/>
                    <a:pt x="19" y="57"/>
                  </a:cubicBezTo>
                  <a:cubicBezTo>
                    <a:pt x="20" y="57"/>
                    <a:pt x="20" y="57"/>
                    <a:pt x="20" y="57"/>
                  </a:cubicBezTo>
                  <a:cubicBezTo>
                    <a:pt x="20" y="57"/>
                    <a:pt x="20" y="58"/>
                    <a:pt x="20" y="58"/>
                  </a:cubicBezTo>
                  <a:cubicBezTo>
                    <a:pt x="20" y="58"/>
                    <a:pt x="20" y="58"/>
                    <a:pt x="20" y="58"/>
                  </a:cubicBezTo>
                  <a:cubicBezTo>
                    <a:pt x="21" y="58"/>
                    <a:pt x="21" y="58"/>
                    <a:pt x="21" y="58"/>
                  </a:cubicBezTo>
                  <a:cubicBezTo>
                    <a:pt x="21" y="58"/>
                    <a:pt x="21" y="58"/>
                    <a:pt x="21" y="59"/>
                  </a:cubicBezTo>
                  <a:cubicBezTo>
                    <a:pt x="21" y="59"/>
                    <a:pt x="20" y="59"/>
                    <a:pt x="20" y="59"/>
                  </a:cubicBezTo>
                  <a:cubicBezTo>
                    <a:pt x="20" y="59"/>
                    <a:pt x="20" y="60"/>
                    <a:pt x="21" y="60"/>
                  </a:cubicBezTo>
                  <a:cubicBezTo>
                    <a:pt x="21" y="60"/>
                    <a:pt x="21" y="59"/>
                    <a:pt x="21" y="59"/>
                  </a:cubicBezTo>
                  <a:cubicBezTo>
                    <a:pt x="21" y="59"/>
                    <a:pt x="21" y="59"/>
                    <a:pt x="21" y="59"/>
                  </a:cubicBezTo>
                  <a:cubicBezTo>
                    <a:pt x="22" y="59"/>
                    <a:pt x="22" y="59"/>
                    <a:pt x="22" y="58"/>
                  </a:cubicBezTo>
                  <a:cubicBezTo>
                    <a:pt x="22" y="58"/>
                    <a:pt x="23" y="58"/>
                    <a:pt x="23" y="58"/>
                  </a:cubicBezTo>
                  <a:cubicBezTo>
                    <a:pt x="23" y="58"/>
                    <a:pt x="24" y="59"/>
                    <a:pt x="24" y="59"/>
                  </a:cubicBezTo>
                  <a:cubicBezTo>
                    <a:pt x="24" y="59"/>
                    <a:pt x="25" y="58"/>
                    <a:pt x="25" y="58"/>
                  </a:cubicBezTo>
                  <a:cubicBezTo>
                    <a:pt x="25" y="58"/>
                    <a:pt x="26" y="59"/>
                    <a:pt x="26" y="59"/>
                  </a:cubicBezTo>
                  <a:cubicBezTo>
                    <a:pt x="26" y="59"/>
                    <a:pt x="27" y="59"/>
                    <a:pt x="27" y="59"/>
                  </a:cubicBezTo>
                  <a:cubicBezTo>
                    <a:pt x="27" y="59"/>
                    <a:pt x="28" y="59"/>
                    <a:pt x="28" y="60"/>
                  </a:cubicBezTo>
                  <a:cubicBezTo>
                    <a:pt x="28" y="60"/>
                    <a:pt x="29" y="60"/>
                    <a:pt x="29" y="60"/>
                  </a:cubicBezTo>
                  <a:cubicBezTo>
                    <a:pt x="29" y="60"/>
                    <a:pt x="30" y="61"/>
                    <a:pt x="30" y="61"/>
                  </a:cubicBezTo>
                  <a:cubicBezTo>
                    <a:pt x="30" y="61"/>
                    <a:pt x="30" y="61"/>
                    <a:pt x="30" y="61"/>
                  </a:cubicBezTo>
                  <a:cubicBezTo>
                    <a:pt x="31" y="62"/>
                    <a:pt x="31" y="62"/>
                    <a:pt x="31" y="62"/>
                  </a:cubicBezTo>
                  <a:cubicBezTo>
                    <a:pt x="32" y="62"/>
                    <a:pt x="32" y="63"/>
                    <a:pt x="32" y="63"/>
                  </a:cubicBezTo>
                  <a:cubicBezTo>
                    <a:pt x="33" y="63"/>
                    <a:pt x="33" y="64"/>
                    <a:pt x="33" y="64"/>
                  </a:cubicBezTo>
                  <a:cubicBezTo>
                    <a:pt x="33" y="64"/>
                    <a:pt x="34" y="64"/>
                    <a:pt x="34" y="64"/>
                  </a:cubicBezTo>
                  <a:cubicBezTo>
                    <a:pt x="34" y="64"/>
                    <a:pt x="35" y="64"/>
                    <a:pt x="35" y="64"/>
                  </a:cubicBezTo>
                  <a:cubicBezTo>
                    <a:pt x="35" y="64"/>
                    <a:pt x="35" y="64"/>
                    <a:pt x="35" y="65"/>
                  </a:cubicBezTo>
                  <a:cubicBezTo>
                    <a:pt x="35" y="65"/>
                    <a:pt x="36" y="65"/>
                    <a:pt x="36" y="65"/>
                  </a:cubicBezTo>
                  <a:cubicBezTo>
                    <a:pt x="36" y="65"/>
                    <a:pt x="37" y="65"/>
                    <a:pt x="37" y="65"/>
                  </a:cubicBezTo>
                  <a:cubicBezTo>
                    <a:pt x="37" y="65"/>
                    <a:pt x="37" y="65"/>
                    <a:pt x="37" y="65"/>
                  </a:cubicBezTo>
                  <a:cubicBezTo>
                    <a:pt x="38" y="66"/>
                    <a:pt x="38" y="66"/>
                    <a:pt x="38" y="66"/>
                  </a:cubicBezTo>
                  <a:cubicBezTo>
                    <a:pt x="38" y="66"/>
                    <a:pt x="39" y="66"/>
                    <a:pt x="39" y="66"/>
                  </a:cubicBezTo>
                  <a:cubicBezTo>
                    <a:pt x="39" y="66"/>
                    <a:pt x="39" y="66"/>
                    <a:pt x="39" y="66"/>
                  </a:cubicBezTo>
                  <a:cubicBezTo>
                    <a:pt x="39" y="66"/>
                    <a:pt x="40" y="67"/>
                    <a:pt x="40" y="67"/>
                  </a:cubicBezTo>
                  <a:cubicBezTo>
                    <a:pt x="40" y="67"/>
                    <a:pt x="40" y="68"/>
                    <a:pt x="40" y="68"/>
                  </a:cubicBezTo>
                  <a:cubicBezTo>
                    <a:pt x="40" y="68"/>
                    <a:pt x="41" y="68"/>
                    <a:pt x="41" y="68"/>
                  </a:cubicBezTo>
                  <a:cubicBezTo>
                    <a:pt x="41" y="69"/>
                    <a:pt x="41" y="69"/>
                    <a:pt x="41" y="69"/>
                  </a:cubicBezTo>
                  <a:cubicBezTo>
                    <a:pt x="41" y="69"/>
                    <a:pt x="41" y="70"/>
                    <a:pt x="41" y="70"/>
                  </a:cubicBezTo>
                  <a:cubicBezTo>
                    <a:pt x="41" y="70"/>
                    <a:pt x="41" y="71"/>
                    <a:pt x="41" y="71"/>
                  </a:cubicBezTo>
                  <a:cubicBezTo>
                    <a:pt x="42" y="71"/>
                    <a:pt x="42" y="72"/>
                    <a:pt x="42" y="72"/>
                  </a:cubicBezTo>
                  <a:cubicBezTo>
                    <a:pt x="42" y="72"/>
                    <a:pt x="41" y="72"/>
                    <a:pt x="41" y="72"/>
                  </a:cubicBezTo>
                  <a:cubicBezTo>
                    <a:pt x="41" y="72"/>
                    <a:pt x="40" y="73"/>
                    <a:pt x="40" y="73"/>
                  </a:cubicBezTo>
                  <a:cubicBezTo>
                    <a:pt x="40" y="73"/>
                    <a:pt x="40" y="74"/>
                    <a:pt x="40" y="74"/>
                  </a:cubicBezTo>
                  <a:cubicBezTo>
                    <a:pt x="40" y="74"/>
                    <a:pt x="39" y="74"/>
                    <a:pt x="39" y="75"/>
                  </a:cubicBezTo>
                  <a:cubicBezTo>
                    <a:pt x="38" y="75"/>
                    <a:pt x="37" y="75"/>
                    <a:pt x="37" y="76"/>
                  </a:cubicBezTo>
                  <a:cubicBezTo>
                    <a:pt x="37" y="76"/>
                    <a:pt x="36" y="76"/>
                    <a:pt x="36" y="76"/>
                  </a:cubicBezTo>
                  <a:cubicBezTo>
                    <a:pt x="36" y="76"/>
                    <a:pt x="35" y="76"/>
                    <a:pt x="35" y="76"/>
                  </a:cubicBezTo>
                  <a:cubicBezTo>
                    <a:pt x="34" y="77"/>
                    <a:pt x="34" y="77"/>
                    <a:pt x="33" y="77"/>
                  </a:cubicBezTo>
                  <a:cubicBezTo>
                    <a:pt x="33" y="76"/>
                    <a:pt x="32" y="76"/>
                    <a:pt x="32" y="76"/>
                  </a:cubicBezTo>
                  <a:cubicBezTo>
                    <a:pt x="32" y="76"/>
                    <a:pt x="31" y="76"/>
                    <a:pt x="30" y="76"/>
                  </a:cubicBezTo>
                  <a:cubicBezTo>
                    <a:pt x="30" y="76"/>
                    <a:pt x="28" y="75"/>
                    <a:pt x="28" y="75"/>
                  </a:cubicBezTo>
                  <a:cubicBezTo>
                    <a:pt x="27" y="75"/>
                    <a:pt x="26" y="75"/>
                    <a:pt x="26" y="75"/>
                  </a:cubicBezTo>
                  <a:cubicBezTo>
                    <a:pt x="26" y="75"/>
                    <a:pt x="25" y="74"/>
                    <a:pt x="25" y="74"/>
                  </a:cubicBezTo>
                  <a:cubicBezTo>
                    <a:pt x="25" y="74"/>
                    <a:pt x="25" y="74"/>
                    <a:pt x="24" y="74"/>
                  </a:cubicBezTo>
                  <a:cubicBezTo>
                    <a:pt x="24" y="74"/>
                    <a:pt x="24" y="74"/>
                    <a:pt x="24" y="74"/>
                  </a:cubicBezTo>
                  <a:cubicBezTo>
                    <a:pt x="23" y="74"/>
                    <a:pt x="23" y="74"/>
                    <a:pt x="23" y="74"/>
                  </a:cubicBezTo>
                  <a:cubicBezTo>
                    <a:pt x="23" y="74"/>
                    <a:pt x="23" y="73"/>
                    <a:pt x="22" y="73"/>
                  </a:cubicBezTo>
                  <a:cubicBezTo>
                    <a:pt x="22" y="73"/>
                    <a:pt x="22" y="73"/>
                    <a:pt x="22" y="73"/>
                  </a:cubicBezTo>
                  <a:cubicBezTo>
                    <a:pt x="22" y="73"/>
                    <a:pt x="22" y="72"/>
                    <a:pt x="22" y="72"/>
                  </a:cubicBezTo>
                  <a:cubicBezTo>
                    <a:pt x="22" y="72"/>
                    <a:pt x="21" y="72"/>
                    <a:pt x="21" y="72"/>
                  </a:cubicBezTo>
                  <a:cubicBezTo>
                    <a:pt x="21" y="72"/>
                    <a:pt x="21" y="72"/>
                    <a:pt x="20" y="72"/>
                  </a:cubicBezTo>
                  <a:cubicBezTo>
                    <a:pt x="20" y="72"/>
                    <a:pt x="20" y="72"/>
                    <a:pt x="20" y="72"/>
                  </a:cubicBezTo>
                  <a:cubicBezTo>
                    <a:pt x="20" y="72"/>
                    <a:pt x="20" y="72"/>
                    <a:pt x="20" y="72"/>
                  </a:cubicBezTo>
                  <a:cubicBezTo>
                    <a:pt x="19" y="72"/>
                    <a:pt x="19" y="71"/>
                    <a:pt x="19" y="71"/>
                  </a:cubicBezTo>
                  <a:cubicBezTo>
                    <a:pt x="19" y="71"/>
                    <a:pt x="19" y="71"/>
                    <a:pt x="19" y="71"/>
                  </a:cubicBezTo>
                  <a:cubicBezTo>
                    <a:pt x="18" y="71"/>
                    <a:pt x="18" y="71"/>
                    <a:pt x="18" y="71"/>
                  </a:cubicBezTo>
                  <a:cubicBezTo>
                    <a:pt x="18" y="71"/>
                    <a:pt x="18" y="70"/>
                    <a:pt x="18" y="71"/>
                  </a:cubicBezTo>
                  <a:cubicBezTo>
                    <a:pt x="18" y="71"/>
                    <a:pt x="18" y="71"/>
                    <a:pt x="18" y="71"/>
                  </a:cubicBezTo>
                  <a:cubicBezTo>
                    <a:pt x="18" y="71"/>
                    <a:pt x="18" y="71"/>
                    <a:pt x="18" y="72"/>
                  </a:cubicBezTo>
                  <a:cubicBezTo>
                    <a:pt x="18" y="72"/>
                    <a:pt x="18" y="72"/>
                    <a:pt x="18" y="72"/>
                  </a:cubicBezTo>
                  <a:cubicBezTo>
                    <a:pt x="18" y="72"/>
                    <a:pt x="18" y="72"/>
                    <a:pt x="18" y="73"/>
                  </a:cubicBezTo>
                  <a:cubicBezTo>
                    <a:pt x="18" y="73"/>
                    <a:pt x="18" y="73"/>
                    <a:pt x="18" y="73"/>
                  </a:cubicBezTo>
                  <a:cubicBezTo>
                    <a:pt x="18" y="73"/>
                    <a:pt x="18" y="73"/>
                    <a:pt x="17" y="73"/>
                  </a:cubicBezTo>
                  <a:cubicBezTo>
                    <a:pt x="17" y="73"/>
                    <a:pt x="17" y="73"/>
                    <a:pt x="17" y="73"/>
                  </a:cubicBezTo>
                  <a:cubicBezTo>
                    <a:pt x="17" y="73"/>
                    <a:pt x="17" y="73"/>
                    <a:pt x="17" y="73"/>
                  </a:cubicBezTo>
                  <a:cubicBezTo>
                    <a:pt x="17" y="73"/>
                    <a:pt x="17" y="74"/>
                    <a:pt x="17" y="74"/>
                  </a:cubicBezTo>
                  <a:cubicBezTo>
                    <a:pt x="18" y="74"/>
                    <a:pt x="18" y="74"/>
                    <a:pt x="18" y="74"/>
                  </a:cubicBezTo>
                  <a:cubicBezTo>
                    <a:pt x="18" y="74"/>
                    <a:pt x="18" y="73"/>
                    <a:pt x="18" y="73"/>
                  </a:cubicBezTo>
                  <a:cubicBezTo>
                    <a:pt x="19" y="73"/>
                    <a:pt x="19" y="73"/>
                    <a:pt x="19" y="74"/>
                  </a:cubicBezTo>
                  <a:cubicBezTo>
                    <a:pt x="19" y="74"/>
                    <a:pt x="20" y="74"/>
                    <a:pt x="20" y="74"/>
                  </a:cubicBezTo>
                  <a:cubicBezTo>
                    <a:pt x="20" y="74"/>
                    <a:pt x="20" y="74"/>
                    <a:pt x="20" y="75"/>
                  </a:cubicBezTo>
                  <a:cubicBezTo>
                    <a:pt x="20" y="75"/>
                    <a:pt x="19" y="75"/>
                    <a:pt x="19" y="75"/>
                  </a:cubicBezTo>
                  <a:cubicBezTo>
                    <a:pt x="19" y="75"/>
                    <a:pt x="19" y="75"/>
                    <a:pt x="19" y="76"/>
                  </a:cubicBezTo>
                  <a:cubicBezTo>
                    <a:pt x="19" y="76"/>
                    <a:pt x="19" y="75"/>
                    <a:pt x="19" y="75"/>
                  </a:cubicBezTo>
                  <a:cubicBezTo>
                    <a:pt x="20" y="75"/>
                    <a:pt x="20" y="75"/>
                    <a:pt x="20" y="75"/>
                  </a:cubicBezTo>
                  <a:cubicBezTo>
                    <a:pt x="20" y="75"/>
                    <a:pt x="21" y="76"/>
                    <a:pt x="21" y="76"/>
                  </a:cubicBezTo>
                  <a:cubicBezTo>
                    <a:pt x="21" y="76"/>
                    <a:pt x="22" y="76"/>
                    <a:pt x="22" y="76"/>
                  </a:cubicBezTo>
                  <a:cubicBezTo>
                    <a:pt x="22" y="77"/>
                    <a:pt x="22" y="77"/>
                    <a:pt x="22" y="77"/>
                  </a:cubicBezTo>
                  <a:cubicBezTo>
                    <a:pt x="23" y="77"/>
                    <a:pt x="23" y="77"/>
                    <a:pt x="23" y="77"/>
                  </a:cubicBezTo>
                  <a:cubicBezTo>
                    <a:pt x="23" y="78"/>
                    <a:pt x="24" y="78"/>
                    <a:pt x="24" y="78"/>
                  </a:cubicBezTo>
                  <a:cubicBezTo>
                    <a:pt x="24" y="78"/>
                    <a:pt x="23" y="79"/>
                    <a:pt x="23" y="79"/>
                  </a:cubicBezTo>
                  <a:cubicBezTo>
                    <a:pt x="23" y="79"/>
                    <a:pt x="23" y="80"/>
                    <a:pt x="23" y="80"/>
                  </a:cubicBezTo>
                  <a:cubicBezTo>
                    <a:pt x="23" y="80"/>
                    <a:pt x="23" y="80"/>
                    <a:pt x="22" y="80"/>
                  </a:cubicBezTo>
                  <a:cubicBezTo>
                    <a:pt x="22" y="81"/>
                    <a:pt x="22" y="81"/>
                    <a:pt x="22" y="81"/>
                  </a:cubicBezTo>
                  <a:cubicBezTo>
                    <a:pt x="22" y="81"/>
                    <a:pt x="23" y="81"/>
                    <a:pt x="23" y="82"/>
                  </a:cubicBezTo>
                  <a:cubicBezTo>
                    <a:pt x="23" y="82"/>
                    <a:pt x="23" y="83"/>
                    <a:pt x="23" y="83"/>
                  </a:cubicBezTo>
                  <a:cubicBezTo>
                    <a:pt x="23" y="83"/>
                    <a:pt x="23" y="84"/>
                    <a:pt x="23" y="84"/>
                  </a:cubicBezTo>
                  <a:cubicBezTo>
                    <a:pt x="24" y="85"/>
                    <a:pt x="24" y="85"/>
                    <a:pt x="24" y="85"/>
                  </a:cubicBezTo>
                  <a:cubicBezTo>
                    <a:pt x="24" y="85"/>
                    <a:pt x="24" y="86"/>
                    <a:pt x="24" y="86"/>
                  </a:cubicBezTo>
                  <a:cubicBezTo>
                    <a:pt x="25" y="86"/>
                    <a:pt x="25" y="86"/>
                    <a:pt x="25" y="87"/>
                  </a:cubicBezTo>
                  <a:cubicBezTo>
                    <a:pt x="25" y="87"/>
                    <a:pt x="26" y="87"/>
                    <a:pt x="26" y="87"/>
                  </a:cubicBezTo>
                  <a:cubicBezTo>
                    <a:pt x="26" y="87"/>
                    <a:pt x="26" y="87"/>
                    <a:pt x="26" y="87"/>
                  </a:cubicBezTo>
                  <a:cubicBezTo>
                    <a:pt x="27" y="87"/>
                    <a:pt x="27" y="87"/>
                    <a:pt x="27" y="87"/>
                  </a:cubicBezTo>
                  <a:cubicBezTo>
                    <a:pt x="27" y="88"/>
                    <a:pt x="27" y="88"/>
                    <a:pt x="28" y="88"/>
                  </a:cubicBezTo>
                  <a:cubicBezTo>
                    <a:pt x="28" y="88"/>
                    <a:pt x="28" y="88"/>
                    <a:pt x="28" y="88"/>
                  </a:cubicBezTo>
                  <a:cubicBezTo>
                    <a:pt x="29" y="88"/>
                    <a:pt x="29" y="89"/>
                    <a:pt x="30" y="89"/>
                  </a:cubicBezTo>
                  <a:cubicBezTo>
                    <a:pt x="30" y="89"/>
                    <a:pt x="30" y="89"/>
                    <a:pt x="31" y="89"/>
                  </a:cubicBezTo>
                  <a:cubicBezTo>
                    <a:pt x="31" y="89"/>
                    <a:pt x="32" y="89"/>
                    <a:pt x="32" y="89"/>
                  </a:cubicBezTo>
                  <a:cubicBezTo>
                    <a:pt x="32" y="89"/>
                    <a:pt x="32" y="88"/>
                    <a:pt x="32" y="88"/>
                  </a:cubicBezTo>
                  <a:cubicBezTo>
                    <a:pt x="32" y="88"/>
                    <a:pt x="32" y="87"/>
                    <a:pt x="32" y="87"/>
                  </a:cubicBezTo>
                  <a:cubicBezTo>
                    <a:pt x="32" y="87"/>
                    <a:pt x="32" y="87"/>
                    <a:pt x="32" y="87"/>
                  </a:cubicBezTo>
                  <a:cubicBezTo>
                    <a:pt x="32" y="87"/>
                    <a:pt x="32" y="87"/>
                    <a:pt x="32" y="86"/>
                  </a:cubicBezTo>
                  <a:cubicBezTo>
                    <a:pt x="32" y="86"/>
                    <a:pt x="31" y="86"/>
                    <a:pt x="31" y="86"/>
                  </a:cubicBezTo>
                  <a:cubicBezTo>
                    <a:pt x="31" y="86"/>
                    <a:pt x="31" y="86"/>
                    <a:pt x="31" y="85"/>
                  </a:cubicBezTo>
                  <a:cubicBezTo>
                    <a:pt x="31" y="85"/>
                    <a:pt x="31" y="85"/>
                    <a:pt x="31" y="85"/>
                  </a:cubicBezTo>
                  <a:cubicBezTo>
                    <a:pt x="31" y="85"/>
                    <a:pt x="30" y="85"/>
                    <a:pt x="30" y="85"/>
                  </a:cubicBezTo>
                  <a:cubicBezTo>
                    <a:pt x="30" y="85"/>
                    <a:pt x="30" y="85"/>
                    <a:pt x="29" y="85"/>
                  </a:cubicBezTo>
                  <a:cubicBezTo>
                    <a:pt x="29" y="85"/>
                    <a:pt x="29" y="84"/>
                    <a:pt x="29" y="84"/>
                  </a:cubicBezTo>
                  <a:cubicBezTo>
                    <a:pt x="29" y="84"/>
                    <a:pt x="28" y="84"/>
                    <a:pt x="28" y="84"/>
                  </a:cubicBezTo>
                  <a:cubicBezTo>
                    <a:pt x="28" y="83"/>
                    <a:pt x="28" y="83"/>
                    <a:pt x="28" y="83"/>
                  </a:cubicBezTo>
                  <a:cubicBezTo>
                    <a:pt x="28" y="83"/>
                    <a:pt x="28" y="82"/>
                    <a:pt x="29" y="82"/>
                  </a:cubicBezTo>
                  <a:cubicBezTo>
                    <a:pt x="29" y="82"/>
                    <a:pt x="29" y="82"/>
                    <a:pt x="29" y="82"/>
                  </a:cubicBezTo>
                  <a:cubicBezTo>
                    <a:pt x="29" y="82"/>
                    <a:pt x="29" y="82"/>
                    <a:pt x="29" y="82"/>
                  </a:cubicBezTo>
                  <a:cubicBezTo>
                    <a:pt x="29" y="82"/>
                    <a:pt x="29" y="81"/>
                    <a:pt x="29" y="81"/>
                  </a:cubicBezTo>
                  <a:cubicBezTo>
                    <a:pt x="29" y="81"/>
                    <a:pt x="30" y="82"/>
                    <a:pt x="30" y="82"/>
                  </a:cubicBezTo>
                  <a:cubicBezTo>
                    <a:pt x="30" y="82"/>
                    <a:pt x="30" y="82"/>
                    <a:pt x="31" y="82"/>
                  </a:cubicBezTo>
                  <a:cubicBezTo>
                    <a:pt x="31" y="82"/>
                    <a:pt x="31" y="82"/>
                    <a:pt x="31" y="82"/>
                  </a:cubicBezTo>
                  <a:cubicBezTo>
                    <a:pt x="32" y="83"/>
                    <a:pt x="32" y="83"/>
                    <a:pt x="32" y="83"/>
                  </a:cubicBezTo>
                  <a:cubicBezTo>
                    <a:pt x="32" y="83"/>
                    <a:pt x="33" y="83"/>
                    <a:pt x="33" y="83"/>
                  </a:cubicBezTo>
                  <a:cubicBezTo>
                    <a:pt x="33" y="83"/>
                    <a:pt x="32" y="84"/>
                    <a:pt x="32" y="84"/>
                  </a:cubicBezTo>
                  <a:cubicBezTo>
                    <a:pt x="32" y="84"/>
                    <a:pt x="33" y="84"/>
                    <a:pt x="33" y="84"/>
                  </a:cubicBezTo>
                  <a:cubicBezTo>
                    <a:pt x="33" y="84"/>
                    <a:pt x="33" y="84"/>
                    <a:pt x="33" y="84"/>
                  </a:cubicBezTo>
                  <a:cubicBezTo>
                    <a:pt x="33" y="84"/>
                    <a:pt x="33" y="84"/>
                    <a:pt x="34" y="84"/>
                  </a:cubicBezTo>
                  <a:cubicBezTo>
                    <a:pt x="34" y="84"/>
                    <a:pt x="34" y="84"/>
                    <a:pt x="34" y="84"/>
                  </a:cubicBezTo>
                  <a:cubicBezTo>
                    <a:pt x="34" y="84"/>
                    <a:pt x="35" y="84"/>
                    <a:pt x="35" y="84"/>
                  </a:cubicBezTo>
                  <a:cubicBezTo>
                    <a:pt x="35" y="84"/>
                    <a:pt x="35" y="84"/>
                    <a:pt x="36" y="84"/>
                  </a:cubicBezTo>
                  <a:cubicBezTo>
                    <a:pt x="36" y="85"/>
                    <a:pt x="36" y="85"/>
                    <a:pt x="36" y="85"/>
                  </a:cubicBezTo>
                  <a:cubicBezTo>
                    <a:pt x="37" y="85"/>
                    <a:pt x="37" y="85"/>
                    <a:pt x="37" y="85"/>
                  </a:cubicBezTo>
                  <a:cubicBezTo>
                    <a:pt x="37" y="85"/>
                    <a:pt x="37" y="84"/>
                    <a:pt x="37" y="84"/>
                  </a:cubicBezTo>
                  <a:cubicBezTo>
                    <a:pt x="37" y="84"/>
                    <a:pt x="38" y="84"/>
                    <a:pt x="38" y="84"/>
                  </a:cubicBezTo>
                  <a:cubicBezTo>
                    <a:pt x="38" y="84"/>
                    <a:pt x="38" y="84"/>
                    <a:pt x="38" y="84"/>
                  </a:cubicBezTo>
                  <a:cubicBezTo>
                    <a:pt x="38" y="84"/>
                    <a:pt x="39" y="84"/>
                    <a:pt x="39" y="84"/>
                  </a:cubicBezTo>
                  <a:cubicBezTo>
                    <a:pt x="39" y="83"/>
                    <a:pt x="39" y="83"/>
                    <a:pt x="39" y="83"/>
                  </a:cubicBezTo>
                  <a:cubicBezTo>
                    <a:pt x="39" y="83"/>
                    <a:pt x="39" y="82"/>
                    <a:pt x="39" y="82"/>
                  </a:cubicBezTo>
                  <a:cubicBezTo>
                    <a:pt x="39" y="82"/>
                    <a:pt x="38" y="82"/>
                    <a:pt x="38" y="82"/>
                  </a:cubicBezTo>
                  <a:cubicBezTo>
                    <a:pt x="38" y="81"/>
                    <a:pt x="38" y="81"/>
                    <a:pt x="37" y="81"/>
                  </a:cubicBezTo>
                  <a:cubicBezTo>
                    <a:pt x="37" y="81"/>
                    <a:pt x="37" y="81"/>
                    <a:pt x="37" y="80"/>
                  </a:cubicBezTo>
                  <a:cubicBezTo>
                    <a:pt x="37" y="80"/>
                    <a:pt x="37" y="80"/>
                    <a:pt x="37" y="79"/>
                  </a:cubicBezTo>
                  <a:cubicBezTo>
                    <a:pt x="37" y="79"/>
                    <a:pt x="37" y="79"/>
                    <a:pt x="37" y="79"/>
                  </a:cubicBezTo>
                  <a:cubicBezTo>
                    <a:pt x="38" y="79"/>
                    <a:pt x="38" y="79"/>
                    <a:pt x="38" y="78"/>
                  </a:cubicBezTo>
                  <a:cubicBezTo>
                    <a:pt x="38" y="78"/>
                    <a:pt x="39" y="78"/>
                    <a:pt x="39" y="78"/>
                  </a:cubicBezTo>
                  <a:cubicBezTo>
                    <a:pt x="39" y="78"/>
                    <a:pt x="39" y="78"/>
                    <a:pt x="39" y="78"/>
                  </a:cubicBezTo>
                  <a:cubicBezTo>
                    <a:pt x="39" y="78"/>
                    <a:pt x="40" y="77"/>
                    <a:pt x="40" y="77"/>
                  </a:cubicBezTo>
                  <a:cubicBezTo>
                    <a:pt x="40" y="77"/>
                    <a:pt x="40" y="77"/>
                    <a:pt x="41" y="77"/>
                  </a:cubicBezTo>
                  <a:cubicBezTo>
                    <a:pt x="41" y="77"/>
                    <a:pt x="41" y="76"/>
                    <a:pt x="42" y="76"/>
                  </a:cubicBezTo>
                  <a:cubicBezTo>
                    <a:pt x="42" y="76"/>
                    <a:pt x="42" y="75"/>
                    <a:pt x="43" y="75"/>
                  </a:cubicBezTo>
                  <a:cubicBezTo>
                    <a:pt x="43" y="75"/>
                    <a:pt x="43" y="74"/>
                    <a:pt x="43" y="74"/>
                  </a:cubicBezTo>
                  <a:cubicBezTo>
                    <a:pt x="43" y="74"/>
                    <a:pt x="44" y="74"/>
                    <a:pt x="44" y="74"/>
                  </a:cubicBezTo>
                  <a:cubicBezTo>
                    <a:pt x="44" y="74"/>
                    <a:pt x="44" y="74"/>
                    <a:pt x="44" y="74"/>
                  </a:cubicBezTo>
                  <a:cubicBezTo>
                    <a:pt x="45" y="74"/>
                    <a:pt x="45" y="74"/>
                    <a:pt x="45" y="74"/>
                  </a:cubicBezTo>
                  <a:cubicBezTo>
                    <a:pt x="45" y="74"/>
                    <a:pt x="46" y="74"/>
                    <a:pt x="46" y="74"/>
                  </a:cubicBezTo>
                  <a:cubicBezTo>
                    <a:pt x="46" y="74"/>
                    <a:pt x="47" y="74"/>
                    <a:pt x="47" y="75"/>
                  </a:cubicBezTo>
                  <a:cubicBezTo>
                    <a:pt x="47" y="75"/>
                    <a:pt x="47" y="75"/>
                    <a:pt x="47" y="75"/>
                  </a:cubicBezTo>
                  <a:cubicBezTo>
                    <a:pt x="47" y="75"/>
                    <a:pt x="47" y="75"/>
                    <a:pt x="47" y="76"/>
                  </a:cubicBezTo>
                  <a:cubicBezTo>
                    <a:pt x="46" y="76"/>
                    <a:pt x="46" y="76"/>
                    <a:pt x="46" y="76"/>
                  </a:cubicBezTo>
                  <a:cubicBezTo>
                    <a:pt x="47" y="76"/>
                    <a:pt x="47" y="76"/>
                    <a:pt x="47" y="76"/>
                  </a:cubicBezTo>
                  <a:cubicBezTo>
                    <a:pt x="47" y="76"/>
                    <a:pt x="47" y="76"/>
                    <a:pt x="47" y="76"/>
                  </a:cubicBezTo>
                  <a:cubicBezTo>
                    <a:pt x="47" y="76"/>
                    <a:pt x="47" y="76"/>
                    <a:pt x="47" y="76"/>
                  </a:cubicBezTo>
                  <a:cubicBezTo>
                    <a:pt x="48" y="76"/>
                    <a:pt x="48" y="76"/>
                    <a:pt x="48" y="76"/>
                  </a:cubicBezTo>
                  <a:cubicBezTo>
                    <a:pt x="48" y="76"/>
                    <a:pt x="48" y="76"/>
                    <a:pt x="48" y="76"/>
                  </a:cubicBezTo>
                  <a:cubicBezTo>
                    <a:pt x="48" y="77"/>
                    <a:pt x="48" y="77"/>
                    <a:pt x="48" y="77"/>
                  </a:cubicBezTo>
                  <a:cubicBezTo>
                    <a:pt x="48" y="77"/>
                    <a:pt x="48" y="77"/>
                    <a:pt x="48" y="77"/>
                  </a:cubicBezTo>
                  <a:cubicBezTo>
                    <a:pt x="49" y="77"/>
                    <a:pt x="49" y="77"/>
                    <a:pt x="49" y="76"/>
                  </a:cubicBezTo>
                  <a:cubicBezTo>
                    <a:pt x="49" y="76"/>
                    <a:pt x="49" y="76"/>
                    <a:pt x="49" y="76"/>
                  </a:cubicBezTo>
                  <a:cubicBezTo>
                    <a:pt x="48" y="75"/>
                    <a:pt x="48" y="75"/>
                    <a:pt x="48" y="75"/>
                  </a:cubicBezTo>
                  <a:cubicBezTo>
                    <a:pt x="48" y="75"/>
                    <a:pt x="48" y="74"/>
                    <a:pt x="48" y="74"/>
                  </a:cubicBezTo>
                  <a:cubicBezTo>
                    <a:pt x="48" y="74"/>
                    <a:pt x="48" y="74"/>
                    <a:pt x="49" y="73"/>
                  </a:cubicBezTo>
                  <a:cubicBezTo>
                    <a:pt x="49" y="73"/>
                    <a:pt x="49" y="73"/>
                    <a:pt x="49" y="73"/>
                  </a:cubicBezTo>
                  <a:cubicBezTo>
                    <a:pt x="49" y="73"/>
                    <a:pt x="49" y="72"/>
                    <a:pt x="49" y="72"/>
                  </a:cubicBezTo>
                  <a:cubicBezTo>
                    <a:pt x="49" y="72"/>
                    <a:pt x="49" y="71"/>
                    <a:pt x="48" y="71"/>
                  </a:cubicBezTo>
                  <a:cubicBezTo>
                    <a:pt x="48" y="71"/>
                    <a:pt x="48" y="70"/>
                    <a:pt x="48" y="70"/>
                  </a:cubicBezTo>
                  <a:cubicBezTo>
                    <a:pt x="48" y="70"/>
                    <a:pt x="47" y="70"/>
                    <a:pt x="47" y="70"/>
                  </a:cubicBezTo>
                  <a:cubicBezTo>
                    <a:pt x="47" y="70"/>
                    <a:pt x="47" y="70"/>
                    <a:pt x="47" y="70"/>
                  </a:cubicBezTo>
                  <a:cubicBezTo>
                    <a:pt x="47" y="69"/>
                    <a:pt x="47" y="69"/>
                    <a:pt x="47" y="69"/>
                  </a:cubicBezTo>
                  <a:cubicBezTo>
                    <a:pt x="47" y="68"/>
                    <a:pt x="47" y="68"/>
                    <a:pt x="47" y="68"/>
                  </a:cubicBezTo>
                  <a:cubicBezTo>
                    <a:pt x="47" y="68"/>
                    <a:pt x="47" y="67"/>
                    <a:pt x="47" y="67"/>
                  </a:cubicBezTo>
                  <a:cubicBezTo>
                    <a:pt x="48" y="67"/>
                    <a:pt x="48" y="67"/>
                    <a:pt x="48" y="67"/>
                  </a:cubicBezTo>
                  <a:cubicBezTo>
                    <a:pt x="48" y="66"/>
                    <a:pt x="48" y="66"/>
                    <a:pt x="48" y="66"/>
                  </a:cubicBezTo>
                  <a:cubicBezTo>
                    <a:pt x="48" y="66"/>
                    <a:pt x="48" y="65"/>
                    <a:pt x="48" y="65"/>
                  </a:cubicBezTo>
                  <a:cubicBezTo>
                    <a:pt x="48" y="65"/>
                    <a:pt x="48" y="64"/>
                    <a:pt x="48" y="64"/>
                  </a:cubicBezTo>
                  <a:cubicBezTo>
                    <a:pt x="48" y="64"/>
                    <a:pt x="48" y="63"/>
                    <a:pt x="48" y="63"/>
                  </a:cubicBezTo>
                  <a:cubicBezTo>
                    <a:pt x="48" y="63"/>
                    <a:pt x="47" y="63"/>
                    <a:pt x="47" y="63"/>
                  </a:cubicBezTo>
                  <a:cubicBezTo>
                    <a:pt x="47" y="63"/>
                    <a:pt x="46" y="63"/>
                    <a:pt x="46" y="62"/>
                  </a:cubicBezTo>
                  <a:cubicBezTo>
                    <a:pt x="46" y="62"/>
                    <a:pt x="46" y="62"/>
                    <a:pt x="46" y="62"/>
                  </a:cubicBezTo>
                  <a:cubicBezTo>
                    <a:pt x="45" y="62"/>
                    <a:pt x="45" y="62"/>
                    <a:pt x="45" y="62"/>
                  </a:cubicBezTo>
                  <a:cubicBezTo>
                    <a:pt x="45" y="62"/>
                    <a:pt x="45" y="61"/>
                    <a:pt x="45" y="61"/>
                  </a:cubicBezTo>
                  <a:cubicBezTo>
                    <a:pt x="46" y="61"/>
                    <a:pt x="46" y="61"/>
                    <a:pt x="46" y="61"/>
                  </a:cubicBezTo>
                  <a:cubicBezTo>
                    <a:pt x="46" y="61"/>
                    <a:pt x="46" y="61"/>
                    <a:pt x="47" y="61"/>
                  </a:cubicBezTo>
                  <a:cubicBezTo>
                    <a:pt x="47" y="61"/>
                    <a:pt x="47" y="62"/>
                    <a:pt x="47" y="62"/>
                  </a:cubicBezTo>
                  <a:cubicBezTo>
                    <a:pt x="47" y="62"/>
                    <a:pt x="48" y="62"/>
                    <a:pt x="48" y="62"/>
                  </a:cubicBezTo>
                  <a:cubicBezTo>
                    <a:pt x="48" y="62"/>
                    <a:pt x="49" y="62"/>
                    <a:pt x="49" y="62"/>
                  </a:cubicBezTo>
                  <a:cubicBezTo>
                    <a:pt x="49" y="62"/>
                    <a:pt x="50" y="62"/>
                    <a:pt x="50" y="62"/>
                  </a:cubicBezTo>
                  <a:cubicBezTo>
                    <a:pt x="50" y="62"/>
                    <a:pt x="50" y="61"/>
                    <a:pt x="50" y="61"/>
                  </a:cubicBezTo>
                  <a:cubicBezTo>
                    <a:pt x="51" y="61"/>
                    <a:pt x="51" y="62"/>
                    <a:pt x="51" y="62"/>
                  </a:cubicBezTo>
                  <a:cubicBezTo>
                    <a:pt x="51" y="62"/>
                    <a:pt x="52" y="62"/>
                    <a:pt x="52" y="62"/>
                  </a:cubicBezTo>
                  <a:cubicBezTo>
                    <a:pt x="52" y="63"/>
                    <a:pt x="52" y="63"/>
                    <a:pt x="53" y="63"/>
                  </a:cubicBezTo>
                  <a:cubicBezTo>
                    <a:pt x="53" y="63"/>
                    <a:pt x="53" y="64"/>
                    <a:pt x="53" y="64"/>
                  </a:cubicBezTo>
                  <a:cubicBezTo>
                    <a:pt x="53" y="64"/>
                    <a:pt x="53" y="64"/>
                    <a:pt x="54" y="64"/>
                  </a:cubicBezTo>
                  <a:cubicBezTo>
                    <a:pt x="54" y="64"/>
                    <a:pt x="54" y="64"/>
                    <a:pt x="54" y="65"/>
                  </a:cubicBezTo>
                  <a:cubicBezTo>
                    <a:pt x="54" y="65"/>
                    <a:pt x="54" y="65"/>
                    <a:pt x="54" y="65"/>
                  </a:cubicBezTo>
                  <a:cubicBezTo>
                    <a:pt x="54" y="65"/>
                    <a:pt x="54" y="65"/>
                    <a:pt x="54" y="66"/>
                  </a:cubicBezTo>
                  <a:cubicBezTo>
                    <a:pt x="54" y="66"/>
                    <a:pt x="54" y="66"/>
                    <a:pt x="54" y="66"/>
                  </a:cubicBezTo>
                  <a:cubicBezTo>
                    <a:pt x="54" y="66"/>
                    <a:pt x="54" y="66"/>
                    <a:pt x="54" y="66"/>
                  </a:cubicBezTo>
                  <a:cubicBezTo>
                    <a:pt x="54" y="66"/>
                    <a:pt x="53" y="66"/>
                    <a:pt x="53" y="66"/>
                  </a:cubicBezTo>
                  <a:cubicBezTo>
                    <a:pt x="53" y="66"/>
                    <a:pt x="53" y="66"/>
                    <a:pt x="53" y="66"/>
                  </a:cubicBezTo>
                  <a:cubicBezTo>
                    <a:pt x="53" y="66"/>
                    <a:pt x="52" y="67"/>
                    <a:pt x="52" y="67"/>
                  </a:cubicBezTo>
                  <a:cubicBezTo>
                    <a:pt x="52" y="67"/>
                    <a:pt x="52" y="67"/>
                    <a:pt x="51" y="67"/>
                  </a:cubicBezTo>
                  <a:cubicBezTo>
                    <a:pt x="51" y="67"/>
                    <a:pt x="51" y="67"/>
                    <a:pt x="51" y="68"/>
                  </a:cubicBezTo>
                  <a:cubicBezTo>
                    <a:pt x="51" y="68"/>
                    <a:pt x="51" y="68"/>
                    <a:pt x="51" y="68"/>
                  </a:cubicBezTo>
                  <a:cubicBezTo>
                    <a:pt x="50" y="68"/>
                    <a:pt x="50" y="68"/>
                    <a:pt x="50" y="69"/>
                  </a:cubicBezTo>
                  <a:cubicBezTo>
                    <a:pt x="50" y="69"/>
                    <a:pt x="50" y="69"/>
                    <a:pt x="50" y="69"/>
                  </a:cubicBezTo>
                  <a:cubicBezTo>
                    <a:pt x="50" y="69"/>
                    <a:pt x="51" y="69"/>
                    <a:pt x="51" y="69"/>
                  </a:cubicBezTo>
                  <a:cubicBezTo>
                    <a:pt x="51" y="70"/>
                    <a:pt x="51" y="70"/>
                    <a:pt x="52" y="70"/>
                  </a:cubicBezTo>
                  <a:cubicBezTo>
                    <a:pt x="52" y="70"/>
                    <a:pt x="52" y="71"/>
                    <a:pt x="52" y="71"/>
                  </a:cubicBezTo>
                  <a:cubicBezTo>
                    <a:pt x="52" y="71"/>
                    <a:pt x="52" y="72"/>
                    <a:pt x="52" y="72"/>
                  </a:cubicBezTo>
                  <a:cubicBezTo>
                    <a:pt x="53" y="72"/>
                    <a:pt x="53" y="72"/>
                    <a:pt x="53" y="72"/>
                  </a:cubicBezTo>
                  <a:cubicBezTo>
                    <a:pt x="53" y="72"/>
                    <a:pt x="54" y="72"/>
                    <a:pt x="54" y="72"/>
                  </a:cubicBezTo>
                  <a:cubicBezTo>
                    <a:pt x="54" y="72"/>
                    <a:pt x="54" y="72"/>
                    <a:pt x="54" y="72"/>
                  </a:cubicBezTo>
                  <a:cubicBezTo>
                    <a:pt x="55" y="72"/>
                    <a:pt x="55" y="72"/>
                    <a:pt x="55" y="72"/>
                  </a:cubicBezTo>
                  <a:cubicBezTo>
                    <a:pt x="55" y="72"/>
                    <a:pt x="55" y="72"/>
                    <a:pt x="56" y="72"/>
                  </a:cubicBezTo>
                  <a:cubicBezTo>
                    <a:pt x="56" y="72"/>
                    <a:pt x="56" y="72"/>
                    <a:pt x="56" y="72"/>
                  </a:cubicBezTo>
                  <a:cubicBezTo>
                    <a:pt x="56" y="72"/>
                    <a:pt x="57" y="72"/>
                    <a:pt x="57" y="72"/>
                  </a:cubicBezTo>
                  <a:cubicBezTo>
                    <a:pt x="57" y="72"/>
                    <a:pt x="57" y="71"/>
                    <a:pt x="57" y="71"/>
                  </a:cubicBezTo>
                  <a:cubicBezTo>
                    <a:pt x="57" y="71"/>
                    <a:pt x="57" y="71"/>
                    <a:pt x="57" y="71"/>
                  </a:cubicBezTo>
                  <a:cubicBezTo>
                    <a:pt x="57" y="71"/>
                    <a:pt x="57" y="70"/>
                    <a:pt x="57" y="70"/>
                  </a:cubicBezTo>
                  <a:cubicBezTo>
                    <a:pt x="57" y="70"/>
                    <a:pt x="57" y="70"/>
                    <a:pt x="57" y="70"/>
                  </a:cubicBezTo>
                  <a:cubicBezTo>
                    <a:pt x="57" y="70"/>
                    <a:pt x="57" y="69"/>
                    <a:pt x="57" y="69"/>
                  </a:cubicBezTo>
                  <a:cubicBezTo>
                    <a:pt x="57" y="69"/>
                    <a:pt x="57" y="69"/>
                    <a:pt x="57" y="68"/>
                  </a:cubicBezTo>
                  <a:cubicBezTo>
                    <a:pt x="58" y="68"/>
                    <a:pt x="58" y="68"/>
                    <a:pt x="58" y="68"/>
                  </a:cubicBezTo>
                  <a:cubicBezTo>
                    <a:pt x="58" y="68"/>
                    <a:pt x="58" y="67"/>
                    <a:pt x="58" y="67"/>
                  </a:cubicBezTo>
                  <a:cubicBezTo>
                    <a:pt x="58" y="67"/>
                    <a:pt x="58" y="67"/>
                    <a:pt x="59" y="67"/>
                  </a:cubicBezTo>
                  <a:cubicBezTo>
                    <a:pt x="59" y="67"/>
                    <a:pt x="59" y="67"/>
                    <a:pt x="59" y="67"/>
                  </a:cubicBezTo>
                  <a:cubicBezTo>
                    <a:pt x="59" y="67"/>
                    <a:pt x="60" y="67"/>
                    <a:pt x="60" y="67"/>
                  </a:cubicBezTo>
                  <a:cubicBezTo>
                    <a:pt x="60" y="67"/>
                    <a:pt x="60" y="67"/>
                    <a:pt x="60" y="67"/>
                  </a:cubicBezTo>
                  <a:cubicBezTo>
                    <a:pt x="60" y="67"/>
                    <a:pt x="60" y="67"/>
                    <a:pt x="60" y="67"/>
                  </a:cubicBezTo>
                  <a:cubicBezTo>
                    <a:pt x="60" y="66"/>
                    <a:pt x="60" y="66"/>
                    <a:pt x="60" y="66"/>
                  </a:cubicBezTo>
                  <a:cubicBezTo>
                    <a:pt x="60" y="66"/>
                    <a:pt x="59" y="66"/>
                    <a:pt x="60" y="65"/>
                  </a:cubicBezTo>
                  <a:cubicBezTo>
                    <a:pt x="60" y="65"/>
                    <a:pt x="60" y="65"/>
                    <a:pt x="60" y="65"/>
                  </a:cubicBezTo>
                  <a:cubicBezTo>
                    <a:pt x="60" y="65"/>
                    <a:pt x="61" y="66"/>
                    <a:pt x="61" y="66"/>
                  </a:cubicBezTo>
                  <a:cubicBezTo>
                    <a:pt x="61" y="66"/>
                    <a:pt x="61" y="66"/>
                    <a:pt x="61" y="66"/>
                  </a:cubicBezTo>
                  <a:cubicBezTo>
                    <a:pt x="62" y="66"/>
                    <a:pt x="62" y="66"/>
                    <a:pt x="62" y="66"/>
                  </a:cubicBezTo>
                  <a:cubicBezTo>
                    <a:pt x="62" y="66"/>
                    <a:pt x="63" y="65"/>
                    <a:pt x="63" y="65"/>
                  </a:cubicBezTo>
                  <a:cubicBezTo>
                    <a:pt x="63" y="65"/>
                    <a:pt x="63" y="65"/>
                    <a:pt x="64" y="64"/>
                  </a:cubicBezTo>
                  <a:cubicBezTo>
                    <a:pt x="64" y="64"/>
                    <a:pt x="64" y="64"/>
                    <a:pt x="65" y="64"/>
                  </a:cubicBezTo>
                  <a:cubicBezTo>
                    <a:pt x="65" y="63"/>
                    <a:pt x="65" y="63"/>
                    <a:pt x="65" y="63"/>
                  </a:cubicBezTo>
                  <a:cubicBezTo>
                    <a:pt x="66" y="63"/>
                    <a:pt x="66" y="63"/>
                    <a:pt x="66" y="63"/>
                  </a:cubicBezTo>
                  <a:cubicBezTo>
                    <a:pt x="66" y="63"/>
                    <a:pt x="67" y="63"/>
                    <a:pt x="67" y="63"/>
                  </a:cubicBezTo>
                  <a:cubicBezTo>
                    <a:pt x="67" y="63"/>
                    <a:pt x="67" y="63"/>
                    <a:pt x="67" y="63"/>
                  </a:cubicBezTo>
                  <a:cubicBezTo>
                    <a:pt x="67" y="62"/>
                    <a:pt x="68" y="62"/>
                    <a:pt x="68" y="62"/>
                  </a:cubicBezTo>
                  <a:cubicBezTo>
                    <a:pt x="68" y="62"/>
                    <a:pt x="69" y="62"/>
                    <a:pt x="69" y="63"/>
                  </a:cubicBezTo>
                  <a:cubicBezTo>
                    <a:pt x="69" y="63"/>
                    <a:pt x="69" y="63"/>
                    <a:pt x="69" y="63"/>
                  </a:cubicBezTo>
                  <a:cubicBezTo>
                    <a:pt x="69" y="63"/>
                    <a:pt x="69" y="63"/>
                    <a:pt x="69" y="63"/>
                  </a:cubicBezTo>
                  <a:cubicBezTo>
                    <a:pt x="69" y="63"/>
                    <a:pt x="70" y="63"/>
                    <a:pt x="70" y="63"/>
                  </a:cubicBezTo>
                  <a:cubicBezTo>
                    <a:pt x="70" y="63"/>
                    <a:pt x="70" y="63"/>
                    <a:pt x="70" y="63"/>
                  </a:cubicBezTo>
                  <a:cubicBezTo>
                    <a:pt x="70" y="63"/>
                    <a:pt x="70" y="62"/>
                    <a:pt x="69" y="62"/>
                  </a:cubicBezTo>
                  <a:cubicBezTo>
                    <a:pt x="69" y="62"/>
                    <a:pt x="69" y="62"/>
                    <a:pt x="69" y="62"/>
                  </a:cubicBezTo>
                  <a:cubicBezTo>
                    <a:pt x="69" y="62"/>
                    <a:pt x="69" y="62"/>
                    <a:pt x="69" y="62"/>
                  </a:cubicBezTo>
                  <a:cubicBezTo>
                    <a:pt x="69" y="62"/>
                    <a:pt x="69" y="61"/>
                    <a:pt x="69" y="61"/>
                  </a:cubicBezTo>
                  <a:cubicBezTo>
                    <a:pt x="69" y="61"/>
                    <a:pt x="70" y="61"/>
                    <a:pt x="70" y="61"/>
                  </a:cubicBezTo>
                  <a:cubicBezTo>
                    <a:pt x="70" y="61"/>
                    <a:pt x="70" y="61"/>
                    <a:pt x="70" y="61"/>
                  </a:cubicBezTo>
                  <a:cubicBezTo>
                    <a:pt x="71" y="61"/>
                    <a:pt x="71" y="61"/>
                    <a:pt x="71" y="61"/>
                  </a:cubicBezTo>
                  <a:cubicBezTo>
                    <a:pt x="71" y="60"/>
                    <a:pt x="72" y="60"/>
                    <a:pt x="72" y="60"/>
                  </a:cubicBezTo>
                  <a:cubicBezTo>
                    <a:pt x="72" y="60"/>
                    <a:pt x="72" y="59"/>
                    <a:pt x="73" y="59"/>
                  </a:cubicBezTo>
                  <a:cubicBezTo>
                    <a:pt x="73" y="59"/>
                    <a:pt x="73" y="59"/>
                    <a:pt x="73" y="59"/>
                  </a:cubicBezTo>
                  <a:cubicBezTo>
                    <a:pt x="73" y="59"/>
                    <a:pt x="74" y="59"/>
                    <a:pt x="74" y="60"/>
                  </a:cubicBezTo>
                  <a:cubicBezTo>
                    <a:pt x="74" y="60"/>
                    <a:pt x="73" y="60"/>
                    <a:pt x="73" y="60"/>
                  </a:cubicBezTo>
                  <a:cubicBezTo>
                    <a:pt x="73" y="60"/>
                    <a:pt x="73" y="60"/>
                    <a:pt x="73" y="60"/>
                  </a:cubicBezTo>
                  <a:cubicBezTo>
                    <a:pt x="72" y="60"/>
                    <a:pt x="72" y="61"/>
                    <a:pt x="72" y="61"/>
                  </a:cubicBezTo>
                  <a:cubicBezTo>
                    <a:pt x="73" y="61"/>
                    <a:pt x="73" y="61"/>
                    <a:pt x="73" y="61"/>
                  </a:cubicBezTo>
                  <a:cubicBezTo>
                    <a:pt x="73" y="61"/>
                    <a:pt x="73" y="62"/>
                    <a:pt x="73" y="62"/>
                  </a:cubicBezTo>
                  <a:cubicBezTo>
                    <a:pt x="73" y="62"/>
                    <a:pt x="73" y="62"/>
                    <a:pt x="73" y="63"/>
                  </a:cubicBezTo>
                  <a:cubicBezTo>
                    <a:pt x="73" y="63"/>
                    <a:pt x="73" y="63"/>
                    <a:pt x="73" y="63"/>
                  </a:cubicBezTo>
                  <a:cubicBezTo>
                    <a:pt x="73" y="63"/>
                    <a:pt x="72" y="63"/>
                    <a:pt x="72" y="63"/>
                  </a:cubicBezTo>
                  <a:cubicBezTo>
                    <a:pt x="72" y="64"/>
                    <a:pt x="72" y="64"/>
                    <a:pt x="72" y="64"/>
                  </a:cubicBezTo>
                  <a:cubicBezTo>
                    <a:pt x="72" y="64"/>
                    <a:pt x="73" y="64"/>
                    <a:pt x="73" y="64"/>
                  </a:cubicBezTo>
                  <a:cubicBezTo>
                    <a:pt x="73" y="64"/>
                    <a:pt x="73" y="64"/>
                    <a:pt x="73" y="64"/>
                  </a:cubicBezTo>
                  <a:cubicBezTo>
                    <a:pt x="73" y="64"/>
                    <a:pt x="74" y="64"/>
                    <a:pt x="74" y="64"/>
                  </a:cubicBezTo>
                  <a:cubicBezTo>
                    <a:pt x="74" y="64"/>
                    <a:pt x="74" y="64"/>
                    <a:pt x="74" y="64"/>
                  </a:cubicBezTo>
                  <a:cubicBezTo>
                    <a:pt x="74" y="64"/>
                    <a:pt x="75" y="64"/>
                    <a:pt x="75" y="64"/>
                  </a:cubicBezTo>
                  <a:cubicBezTo>
                    <a:pt x="75" y="64"/>
                    <a:pt x="75" y="64"/>
                    <a:pt x="75" y="64"/>
                  </a:cubicBezTo>
                  <a:cubicBezTo>
                    <a:pt x="75" y="65"/>
                    <a:pt x="75" y="65"/>
                    <a:pt x="75" y="65"/>
                  </a:cubicBezTo>
                  <a:cubicBezTo>
                    <a:pt x="75" y="65"/>
                    <a:pt x="76" y="64"/>
                    <a:pt x="76" y="64"/>
                  </a:cubicBezTo>
                  <a:cubicBezTo>
                    <a:pt x="76" y="64"/>
                    <a:pt x="76" y="64"/>
                    <a:pt x="75" y="64"/>
                  </a:cubicBezTo>
                  <a:cubicBezTo>
                    <a:pt x="75" y="63"/>
                    <a:pt x="75" y="63"/>
                    <a:pt x="75" y="63"/>
                  </a:cubicBezTo>
                  <a:cubicBezTo>
                    <a:pt x="75" y="63"/>
                    <a:pt x="75" y="63"/>
                    <a:pt x="75" y="63"/>
                  </a:cubicBezTo>
                  <a:cubicBezTo>
                    <a:pt x="75" y="62"/>
                    <a:pt x="76" y="62"/>
                    <a:pt x="76" y="62"/>
                  </a:cubicBezTo>
                  <a:cubicBezTo>
                    <a:pt x="76" y="62"/>
                    <a:pt x="76" y="62"/>
                    <a:pt x="76" y="62"/>
                  </a:cubicBezTo>
                  <a:cubicBezTo>
                    <a:pt x="76" y="62"/>
                    <a:pt x="77" y="62"/>
                    <a:pt x="77" y="62"/>
                  </a:cubicBezTo>
                  <a:cubicBezTo>
                    <a:pt x="77" y="62"/>
                    <a:pt x="77" y="62"/>
                    <a:pt x="78" y="62"/>
                  </a:cubicBezTo>
                  <a:cubicBezTo>
                    <a:pt x="78" y="62"/>
                    <a:pt x="78" y="61"/>
                    <a:pt x="78" y="61"/>
                  </a:cubicBezTo>
                  <a:cubicBezTo>
                    <a:pt x="78" y="61"/>
                    <a:pt x="78" y="61"/>
                    <a:pt x="79" y="61"/>
                  </a:cubicBezTo>
                  <a:cubicBezTo>
                    <a:pt x="79" y="61"/>
                    <a:pt x="79" y="61"/>
                    <a:pt x="79" y="61"/>
                  </a:cubicBezTo>
                  <a:cubicBezTo>
                    <a:pt x="79" y="61"/>
                    <a:pt x="80" y="62"/>
                    <a:pt x="80" y="62"/>
                  </a:cubicBezTo>
                  <a:cubicBezTo>
                    <a:pt x="80" y="62"/>
                    <a:pt x="81" y="62"/>
                    <a:pt x="81" y="62"/>
                  </a:cubicBezTo>
                  <a:cubicBezTo>
                    <a:pt x="81" y="62"/>
                    <a:pt x="82" y="61"/>
                    <a:pt x="82" y="61"/>
                  </a:cubicBezTo>
                  <a:cubicBezTo>
                    <a:pt x="82" y="61"/>
                    <a:pt x="82" y="61"/>
                    <a:pt x="82" y="61"/>
                  </a:cubicBezTo>
                  <a:cubicBezTo>
                    <a:pt x="83" y="61"/>
                    <a:pt x="83" y="60"/>
                    <a:pt x="83" y="60"/>
                  </a:cubicBezTo>
                  <a:cubicBezTo>
                    <a:pt x="83" y="60"/>
                    <a:pt x="83" y="60"/>
                    <a:pt x="84" y="60"/>
                  </a:cubicBezTo>
                  <a:cubicBezTo>
                    <a:pt x="84" y="60"/>
                    <a:pt x="84" y="59"/>
                    <a:pt x="84" y="59"/>
                  </a:cubicBezTo>
                  <a:cubicBezTo>
                    <a:pt x="84" y="59"/>
                    <a:pt x="85" y="59"/>
                    <a:pt x="85" y="59"/>
                  </a:cubicBezTo>
                  <a:cubicBezTo>
                    <a:pt x="85" y="59"/>
                    <a:pt x="85" y="59"/>
                    <a:pt x="85" y="59"/>
                  </a:cubicBezTo>
                  <a:cubicBezTo>
                    <a:pt x="86" y="59"/>
                    <a:pt x="86" y="59"/>
                    <a:pt x="86" y="59"/>
                  </a:cubicBezTo>
                  <a:cubicBezTo>
                    <a:pt x="86" y="60"/>
                    <a:pt x="86" y="60"/>
                    <a:pt x="86" y="60"/>
                  </a:cubicBezTo>
                  <a:cubicBezTo>
                    <a:pt x="86" y="60"/>
                    <a:pt x="86" y="60"/>
                    <a:pt x="86" y="60"/>
                  </a:cubicBezTo>
                  <a:cubicBezTo>
                    <a:pt x="86" y="60"/>
                    <a:pt x="86" y="61"/>
                    <a:pt x="86" y="61"/>
                  </a:cubicBezTo>
                  <a:cubicBezTo>
                    <a:pt x="86" y="61"/>
                    <a:pt x="86" y="61"/>
                    <a:pt x="86" y="61"/>
                  </a:cubicBezTo>
                  <a:cubicBezTo>
                    <a:pt x="86" y="61"/>
                    <a:pt x="86" y="61"/>
                    <a:pt x="86" y="61"/>
                  </a:cubicBezTo>
                  <a:cubicBezTo>
                    <a:pt x="86" y="61"/>
                    <a:pt x="86" y="61"/>
                    <a:pt x="86" y="61"/>
                  </a:cubicBezTo>
                  <a:cubicBezTo>
                    <a:pt x="86" y="62"/>
                    <a:pt x="86" y="62"/>
                    <a:pt x="86" y="62"/>
                  </a:cubicBezTo>
                  <a:cubicBezTo>
                    <a:pt x="86" y="62"/>
                    <a:pt x="86" y="63"/>
                    <a:pt x="86" y="63"/>
                  </a:cubicBezTo>
                  <a:cubicBezTo>
                    <a:pt x="86" y="63"/>
                    <a:pt x="87" y="63"/>
                    <a:pt x="87" y="62"/>
                  </a:cubicBezTo>
                  <a:cubicBezTo>
                    <a:pt x="87" y="62"/>
                    <a:pt x="87" y="62"/>
                    <a:pt x="87" y="62"/>
                  </a:cubicBezTo>
                  <a:cubicBezTo>
                    <a:pt x="88" y="62"/>
                    <a:pt x="88" y="61"/>
                    <a:pt x="88" y="61"/>
                  </a:cubicBezTo>
                  <a:cubicBezTo>
                    <a:pt x="88" y="61"/>
                    <a:pt x="87" y="61"/>
                    <a:pt x="88" y="61"/>
                  </a:cubicBezTo>
                  <a:cubicBezTo>
                    <a:pt x="88" y="60"/>
                    <a:pt x="88" y="60"/>
                    <a:pt x="88" y="60"/>
                  </a:cubicBezTo>
                  <a:cubicBezTo>
                    <a:pt x="88" y="60"/>
                    <a:pt x="89" y="61"/>
                    <a:pt x="89" y="61"/>
                  </a:cubicBezTo>
                  <a:cubicBezTo>
                    <a:pt x="89" y="61"/>
                    <a:pt x="89" y="60"/>
                    <a:pt x="90" y="60"/>
                  </a:cubicBezTo>
                  <a:cubicBezTo>
                    <a:pt x="90" y="60"/>
                    <a:pt x="90" y="60"/>
                    <a:pt x="90" y="59"/>
                  </a:cubicBezTo>
                  <a:cubicBezTo>
                    <a:pt x="90" y="59"/>
                    <a:pt x="90" y="58"/>
                    <a:pt x="90" y="58"/>
                  </a:cubicBezTo>
                  <a:cubicBezTo>
                    <a:pt x="90" y="58"/>
                    <a:pt x="90" y="58"/>
                    <a:pt x="89" y="58"/>
                  </a:cubicBezTo>
                  <a:cubicBezTo>
                    <a:pt x="89" y="58"/>
                    <a:pt x="89" y="58"/>
                    <a:pt x="89" y="58"/>
                  </a:cubicBezTo>
                  <a:cubicBezTo>
                    <a:pt x="89" y="58"/>
                    <a:pt x="89" y="57"/>
                    <a:pt x="89" y="57"/>
                  </a:cubicBezTo>
                  <a:cubicBezTo>
                    <a:pt x="89" y="57"/>
                    <a:pt x="89" y="57"/>
                    <a:pt x="89" y="56"/>
                  </a:cubicBezTo>
                  <a:cubicBezTo>
                    <a:pt x="89" y="56"/>
                    <a:pt x="88" y="56"/>
                    <a:pt x="88" y="56"/>
                  </a:cubicBezTo>
                  <a:cubicBezTo>
                    <a:pt x="88" y="55"/>
                    <a:pt x="89" y="55"/>
                    <a:pt x="89" y="55"/>
                  </a:cubicBezTo>
                  <a:cubicBezTo>
                    <a:pt x="89" y="55"/>
                    <a:pt x="89" y="55"/>
                    <a:pt x="89" y="54"/>
                  </a:cubicBezTo>
                  <a:cubicBezTo>
                    <a:pt x="89" y="54"/>
                    <a:pt x="89" y="54"/>
                    <a:pt x="90" y="54"/>
                  </a:cubicBezTo>
                  <a:cubicBezTo>
                    <a:pt x="90" y="54"/>
                    <a:pt x="90" y="54"/>
                    <a:pt x="91" y="54"/>
                  </a:cubicBezTo>
                  <a:cubicBezTo>
                    <a:pt x="91" y="54"/>
                    <a:pt x="91" y="54"/>
                    <a:pt x="91" y="54"/>
                  </a:cubicBezTo>
                  <a:cubicBezTo>
                    <a:pt x="91" y="54"/>
                    <a:pt x="92" y="54"/>
                    <a:pt x="92" y="54"/>
                  </a:cubicBezTo>
                  <a:cubicBezTo>
                    <a:pt x="92" y="54"/>
                    <a:pt x="93" y="54"/>
                    <a:pt x="93" y="54"/>
                  </a:cubicBezTo>
                  <a:cubicBezTo>
                    <a:pt x="93" y="54"/>
                    <a:pt x="94" y="54"/>
                    <a:pt x="94" y="54"/>
                  </a:cubicBezTo>
                  <a:cubicBezTo>
                    <a:pt x="95" y="54"/>
                    <a:pt x="95" y="55"/>
                    <a:pt x="96" y="55"/>
                  </a:cubicBezTo>
                  <a:cubicBezTo>
                    <a:pt x="96" y="55"/>
                    <a:pt x="97" y="55"/>
                    <a:pt x="97" y="55"/>
                  </a:cubicBezTo>
                  <a:cubicBezTo>
                    <a:pt x="97" y="55"/>
                    <a:pt x="98" y="56"/>
                    <a:pt x="98" y="56"/>
                  </a:cubicBezTo>
                  <a:cubicBezTo>
                    <a:pt x="98" y="56"/>
                    <a:pt x="99" y="56"/>
                    <a:pt x="99" y="56"/>
                  </a:cubicBezTo>
                  <a:cubicBezTo>
                    <a:pt x="99" y="57"/>
                    <a:pt x="100" y="57"/>
                    <a:pt x="100" y="57"/>
                  </a:cubicBezTo>
                  <a:cubicBezTo>
                    <a:pt x="100" y="57"/>
                    <a:pt x="101" y="57"/>
                    <a:pt x="101" y="57"/>
                  </a:cubicBezTo>
                  <a:cubicBezTo>
                    <a:pt x="101" y="57"/>
                    <a:pt x="102" y="57"/>
                    <a:pt x="102" y="57"/>
                  </a:cubicBezTo>
                  <a:cubicBezTo>
                    <a:pt x="102" y="58"/>
                    <a:pt x="103" y="58"/>
                    <a:pt x="103" y="58"/>
                  </a:cubicBezTo>
                  <a:cubicBezTo>
                    <a:pt x="103" y="58"/>
                    <a:pt x="104" y="58"/>
                    <a:pt x="104" y="58"/>
                  </a:cubicBezTo>
                  <a:cubicBezTo>
                    <a:pt x="104" y="58"/>
                    <a:pt x="105" y="58"/>
                    <a:pt x="105" y="58"/>
                  </a:cubicBezTo>
                  <a:cubicBezTo>
                    <a:pt x="105" y="59"/>
                    <a:pt x="105" y="59"/>
                    <a:pt x="105" y="59"/>
                  </a:cubicBezTo>
                  <a:cubicBezTo>
                    <a:pt x="105" y="59"/>
                    <a:pt x="105" y="59"/>
                    <a:pt x="105" y="59"/>
                  </a:cubicBezTo>
                  <a:cubicBezTo>
                    <a:pt x="106" y="59"/>
                    <a:pt x="106" y="59"/>
                    <a:pt x="106" y="59"/>
                  </a:cubicBezTo>
                  <a:cubicBezTo>
                    <a:pt x="106" y="59"/>
                    <a:pt x="107" y="60"/>
                    <a:pt x="107" y="60"/>
                  </a:cubicBezTo>
                  <a:cubicBezTo>
                    <a:pt x="107" y="60"/>
                    <a:pt x="107" y="60"/>
                    <a:pt x="107" y="60"/>
                  </a:cubicBezTo>
                  <a:cubicBezTo>
                    <a:pt x="107" y="60"/>
                    <a:pt x="108" y="61"/>
                    <a:pt x="108" y="61"/>
                  </a:cubicBezTo>
                  <a:cubicBezTo>
                    <a:pt x="108" y="61"/>
                    <a:pt x="108" y="61"/>
                    <a:pt x="108" y="61"/>
                  </a:cubicBezTo>
                  <a:cubicBezTo>
                    <a:pt x="109" y="62"/>
                    <a:pt x="109" y="62"/>
                    <a:pt x="109" y="62"/>
                  </a:cubicBezTo>
                  <a:cubicBezTo>
                    <a:pt x="109" y="62"/>
                    <a:pt x="109" y="63"/>
                    <a:pt x="109" y="62"/>
                  </a:cubicBezTo>
                  <a:cubicBezTo>
                    <a:pt x="109" y="62"/>
                    <a:pt x="109" y="62"/>
                    <a:pt x="109" y="62"/>
                  </a:cubicBezTo>
                  <a:cubicBezTo>
                    <a:pt x="109" y="62"/>
                    <a:pt x="109" y="61"/>
                    <a:pt x="109" y="61"/>
                  </a:cubicBezTo>
                  <a:cubicBezTo>
                    <a:pt x="109" y="61"/>
                    <a:pt x="110" y="61"/>
                    <a:pt x="110" y="60"/>
                  </a:cubicBezTo>
                  <a:cubicBezTo>
                    <a:pt x="110" y="60"/>
                    <a:pt x="110" y="60"/>
                    <a:pt x="110" y="60"/>
                  </a:cubicBezTo>
                  <a:cubicBezTo>
                    <a:pt x="110" y="60"/>
                    <a:pt x="110" y="59"/>
                    <a:pt x="110" y="59"/>
                  </a:cubicBezTo>
                  <a:cubicBezTo>
                    <a:pt x="110" y="59"/>
                    <a:pt x="110" y="59"/>
                    <a:pt x="110" y="58"/>
                  </a:cubicBezTo>
                  <a:cubicBezTo>
                    <a:pt x="110" y="58"/>
                    <a:pt x="110" y="58"/>
                    <a:pt x="110" y="58"/>
                  </a:cubicBezTo>
                  <a:cubicBezTo>
                    <a:pt x="110" y="58"/>
                    <a:pt x="109" y="58"/>
                    <a:pt x="109" y="58"/>
                  </a:cubicBezTo>
                  <a:cubicBezTo>
                    <a:pt x="109" y="58"/>
                    <a:pt x="109" y="58"/>
                    <a:pt x="109" y="58"/>
                  </a:cubicBezTo>
                  <a:cubicBezTo>
                    <a:pt x="108" y="58"/>
                    <a:pt x="108" y="57"/>
                    <a:pt x="108" y="57"/>
                  </a:cubicBezTo>
                  <a:cubicBezTo>
                    <a:pt x="108" y="57"/>
                    <a:pt x="108" y="57"/>
                    <a:pt x="107" y="57"/>
                  </a:cubicBezTo>
                  <a:cubicBezTo>
                    <a:pt x="107" y="57"/>
                    <a:pt x="107" y="56"/>
                    <a:pt x="107" y="56"/>
                  </a:cubicBezTo>
                  <a:cubicBezTo>
                    <a:pt x="107" y="56"/>
                    <a:pt x="107" y="55"/>
                    <a:pt x="107" y="55"/>
                  </a:cubicBezTo>
                  <a:cubicBezTo>
                    <a:pt x="107" y="55"/>
                    <a:pt x="106" y="55"/>
                    <a:pt x="106" y="55"/>
                  </a:cubicBezTo>
                  <a:cubicBezTo>
                    <a:pt x="106" y="55"/>
                    <a:pt x="106" y="55"/>
                    <a:pt x="106" y="55"/>
                  </a:cubicBezTo>
                  <a:cubicBezTo>
                    <a:pt x="105" y="55"/>
                    <a:pt x="105" y="55"/>
                    <a:pt x="105" y="55"/>
                  </a:cubicBezTo>
                  <a:cubicBezTo>
                    <a:pt x="105" y="54"/>
                    <a:pt x="105" y="54"/>
                    <a:pt x="105" y="54"/>
                  </a:cubicBezTo>
                  <a:cubicBezTo>
                    <a:pt x="105" y="54"/>
                    <a:pt x="104" y="54"/>
                    <a:pt x="104" y="55"/>
                  </a:cubicBezTo>
                  <a:cubicBezTo>
                    <a:pt x="104" y="55"/>
                    <a:pt x="104" y="55"/>
                    <a:pt x="104" y="55"/>
                  </a:cubicBezTo>
                  <a:cubicBezTo>
                    <a:pt x="104" y="55"/>
                    <a:pt x="104" y="55"/>
                    <a:pt x="104" y="55"/>
                  </a:cubicBezTo>
                  <a:cubicBezTo>
                    <a:pt x="103" y="55"/>
                    <a:pt x="103" y="55"/>
                    <a:pt x="103" y="55"/>
                  </a:cubicBezTo>
                  <a:cubicBezTo>
                    <a:pt x="103" y="55"/>
                    <a:pt x="103" y="54"/>
                    <a:pt x="103" y="54"/>
                  </a:cubicBezTo>
                  <a:cubicBezTo>
                    <a:pt x="103" y="54"/>
                    <a:pt x="103" y="53"/>
                    <a:pt x="103" y="53"/>
                  </a:cubicBezTo>
                  <a:cubicBezTo>
                    <a:pt x="103" y="53"/>
                    <a:pt x="104" y="53"/>
                    <a:pt x="104" y="53"/>
                  </a:cubicBezTo>
                  <a:cubicBezTo>
                    <a:pt x="104" y="52"/>
                    <a:pt x="104" y="52"/>
                    <a:pt x="104" y="52"/>
                  </a:cubicBezTo>
                  <a:cubicBezTo>
                    <a:pt x="104" y="52"/>
                    <a:pt x="105" y="52"/>
                    <a:pt x="105" y="52"/>
                  </a:cubicBezTo>
                  <a:cubicBezTo>
                    <a:pt x="105" y="52"/>
                    <a:pt x="105" y="51"/>
                    <a:pt x="105" y="51"/>
                  </a:cubicBezTo>
                  <a:cubicBezTo>
                    <a:pt x="105" y="50"/>
                    <a:pt x="104" y="50"/>
                    <a:pt x="104" y="50"/>
                  </a:cubicBezTo>
                  <a:cubicBezTo>
                    <a:pt x="104" y="49"/>
                    <a:pt x="105" y="49"/>
                    <a:pt x="104" y="49"/>
                  </a:cubicBezTo>
                  <a:cubicBezTo>
                    <a:pt x="104" y="48"/>
                    <a:pt x="104" y="48"/>
                    <a:pt x="104" y="48"/>
                  </a:cubicBezTo>
                  <a:cubicBezTo>
                    <a:pt x="104" y="48"/>
                    <a:pt x="104" y="48"/>
                    <a:pt x="104" y="48"/>
                  </a:cubicBezTo>
                  <a:cubicBezTo>
                    <a:pt x="104" y="48"/>
                    <a:pt x="103" y="48"/>
                    <a:pt x="103" y="48"/>
                  </a:cubicBezTo>
                  <a:cubicBezTo>
                    <a:pt x="103" y="48"/>
                    <a:pt x="103" y="49"/>
                    <a:pt x="103" y="49"/>
                  </a:cubicBezTo>
                  <a:cubicBezTo>
                    <a:pt x="103" y="49"/>
                    <a:pt x="102" y="48"/>
                    <a:pt x="102" y="48"/>
                  </a:cubicBezTo>
                  <a:cubicBezTo>
                    <a:pt x="102" y="48"/>
                    <a:pt x="102" y="48"/>
                    <a:pt x="103" y="48"/>
                  </a:cubicBezTo>
                  <a:cubicBezTo>
                    <a:pt x="103" y="48"/>
                    <a:pt x="103" y="48"/>
                    <a:pt x="103" y="48"/>
                  </a:cubicBezTo>
                  <a:cubicBezTo>
                    <a:pt x="103" y="48"/>
                    <a:pt x="103" y="47"/>
                    <a:pt x="103" y="47"/>
                  </a:cubicBezTo>
                  <a:cubicBezTo>
                    <a:pt x="103" y="47"/>
                    <a:pt x="103" y="47"/>
                    <a:pt x="103" y="47"/>
                  </a:cubicBezTo>
                  <a:cubicBezTo>
                    <a:pt x="103" y="47"/>
                    <a:pt x="103" y="47"/>
                    <a:pt x="103" y="47"/>
                  </a:cubicBezTo>
                  <a:cubicBezTo>
                    <a:pt x="103" y="47"/>
                    <a:pt x="103" y="47"/>
                    <a:pt x="102" y="47"/>
                  </a:cubicBezTo>
                  <a:cubicBezTo>
                    <a:pt x="102" y="47"/>
                    <a:pt x="102" y="47"/>
                    <a:pt x="102" y="47"/>
                  </a:cubicBezTo>
                  <a:cubicBezTo>
                    <a:pt x="102" y="47"/>
                    <a:pt x="102" y="47"/>
                    <a:pt x="102" y="47"/>
                  </a:cubicBezTo>
                  <a:cubicBezTo>
                    <a:pt x="102" y="46"/>
                    <a:pt x="102" y="46"/>
                    <a:pt x="102" y="46"/>
                  </a:cubicBezTo>
                  <a:cubicBezTo>
                    <a:pt x="102" y="46"/>
                    <a:pt x="103" y="45"/>
                    <a:pt x="103" y="45"/>
                  </a:cubicBezTo>
                  <a:cubicBezTo>
                    <a:pt x="103" y="45"/>
                    <a:pt x="104" y="44"/>
                    <a:pt x="104" y="44"/>
                  </a:cubicBezTo>
                  <a:cubicBezTo>
                    <a:pt x="104" y="44"/>
                    <a:pt x="105" y="43"/>
                    <a:pt x="105" y="43"/>
                  </a:cubicBezTo>
                  <a:cubicBezTo>
                    <a:pt x="105" y="42"/>
                    <a:pt x="105" y="42"/>
                    <a:pt x="105" y="41"/>
                  </a:cubicBezTo>
                  <a:cubicBezTo>
                    <a:pt x="105" y="41"/>
                    <a:pt x="105" y="40"/>
                    <a:pt x="105" y="39"/>
                  </a:cubicBezTo>
                  <a:cubicBezTo>
                    <a:pt x="105" y="39"/>
                    <a:pt x="105" y="38"/>
                    <a:pt x="105" y="37"/>
                  </a:cubicBezTo>
                  <a:cubicBezTo>
                    <a:pt x="105" y="37"/>
                    <a:pt x="106" y="36"/>
                    <a:pt x="106" y="36"/>
                  </a:cubicBezTo>
                  <a:cubicBezTo>
                    <a:pt x="106" y="36"/>
                    <a:pt x="106" y="35"/>
                    <a:pt x="106" y="35"/>
                  </a:cubicBezTo>
                  <a:cubicBezTo>
                    <a:pt x="106" y="35"/>
                    <a:pt x="106" y="35"/>
                    <a:pt x="106" y="35"/>
                  </a:cubicBezTo>
                  <a:cubicBezTo>
                    <a:pt x="107" y="35"/>
                    <a:pt x="107" y="35"/>
                    <a:pt x="107" y="35"/>
                  </a:cubicBezTo>
                  <a:cubicBezTo>
                    <a:pt x="107" y="35"/>
                    <a:pt x="107" y="35"/>
                    <a:pt x="107" y="35"/>
                  </a:cubicBezTo>
                  <a:cubicBezTo>
                    <a:pt x="107" y="36"/>
                    <a:pt x="108" y="35"/>
                    <a:pt x="108" y="35"/>
                  </a:cubicBezTo>
                  <a:cubicBezTo>
                    <a:pt x="108" y="35"/>
                    <a:pt x="109" y="35"/>
                    <a:pt x="109" y="35"/>
                  </a:cubicBezTo>
                  <a:cubicBezTo>
                    <a:pt x="109" y="35"/>
                    <a:pt x="110" y="35"/>
                    <a:pt x="110" y="35"/>
                  </a:cubicBezTo>
                  <a:cubicBezTo>
                    <a:pt x="111" y="35"/>
                    <a:pt x="112" y="35"/>
                    <a:pt x="112" y="35"/>
                  </a:cubicBezTo>
                  <a:cubicBezTo>
                    <a:pt x="112" y="35"/>
                    <a:pt x="112" y="35"/>
                    <a:pt x="113" y="35"/>
                  </a:cubicBezTo>
                  <a:cubicBezTo>
                    <a:pt x="113" y="35"/>
                    <a:pt x="113" y="35"/>
                    <a:pt x="113" y="35"/>
                  </a:cubicBezTo>
                  <a:cubicBezTo>
                    <a:pt x="113" y="35"/>
                    <a:pt x="113" y="35"/>
                    <a:pt x="114" y="35"/>
                  </a:cubicBezTo>
                  <a:cubicBezTo>
                    <a:pt x="114" y="35"/>
                    <a:pt x="114" y="36"/>
                    <a:pt x="114" y="36"/>
                  </a:cubicBezTo>
                  <a:cubicBezTo>
                    <a:pt x="114" y="36"/>
                    <a:pt x="114" y="36"/>
                    <a:pt x="114" y="37"/>
                  </a:cubicBezTo>
                  <a:cubicBezTo>
                    <a:pt x="115" y="37"/>
                    <a:pt x="115" y="37"/>
                    <a:pt x="115" y="37"/>
                  </a:cubicBezTo>
                  <a:cubicBezTo>
                    <a:pt x="115" y="37"/>
                    <a:pt x="115" y="38"/>
                    <a:pt x="115" y="38"/>
                  </a:cubicBezTo>
                  <a:cubicBezTo>
                    <a:pt x="115" y="38"/>
                    <a:pt x="115" y="39"/>
                    <a:pt x="115" y="39"/>
                  </a:cubicBezTo>
                  <a:cubicBezTo>
                    <a:pt x="115" y="39"/>
                    <a:pt x="115" y="40"/>
                    <a:pt x="116" y="40"/>
                  </a:cubicBezTo>
                  <a:cubicBezTo>
                    <a:pt x="116" y="40"/>
                    <a:pt x="116" y="40"/>
                    <a:pt x="116" y="40"/>
                  </a:cubicBezTo>
                  <a:cubicBezTo>
                    <a:pt x="116" y="41"/>
                    <a:pt x="115" y="41"/>
                    <a:pt x="115" y="41"/>
                  </a:cubicBezTo>
                  <a:cubicBezTo>
                    <a:pt x="115" y="42"/>
                    <a:pt x="115" y="43"/>
                    <a:pt x="115" y="43"/>
                  </a:cubicBezTo>
                  <a:cubicBezTo>
                    <a:pt x="115" y="43"/>
                    <a:pt x="115" y="44"/>
                    <a:pt x="115" y="44"/>
                  </a:cubicBezTo>
                  <a:cubicBezTo>
                    <a:pt x="115" y="44"/>
                    <a:pt x="115" y="44"/>
                    <a:pt x="116" y="44"/>
                  </a:cubicBezTo>
                  <a:cubicBezTo>
                    <a:pt x="116" y="44"/>
                    <a:pt x="116" y="45"/>
                    <a:pt x="116" y="45"/>
                  </a:cubicBezTo>
                  <a:cubicBezTo>
                    <a:pt x="116" y="45"/>
                    <a:pt x="116" y="46"/>
                    <a:pt x="117" y="46"/>
                  </a:cubicBezTo>
                  <a:cubicBezTo>
                    <a:pt x="117" y="46"/>
                    <a:pt x="117" y="46"/>
                    <a:pt x="117" y="46"/>
                  </a:cubicBezTo>
                  <a:cubicBezTo>
                    <a:pt x="117" y="46"/>
                    <a:pt x="117" y="47"/>
                    <a:pt x="117" y="47"/>
                  </a:cubicBezTo>
                  <a:cubicBezTo>
                    <a:pt x="118" y="48"/>
                    <a:pt x="118" y="48"/>
                    <a:pt x="118" y="49"/>
                  </a:cubicBezTo>
                  <a:cubicBezTo>
                    <a:pt x="118" y="49"/>
                    <a:pt x="117" y="50"/>
                    <a:pt x="117" y="50"/>
                  </a:cubicBezTo>
                  <a:cubicBezTo>
                    <a:pt x="118" y="51"/>
                    <a:pt x="118" y="51"/>
                    <a:pt x="118" y="51"/>
                  </a:cubicBezTo>
                  <a:cubicBezTo>
                    <a:pt x="118" y="51"/>
                    <a:pt x="118" y="52"/>
                    <a:pt x="118" y="52"/>
                  </a:cubicBezTo>
                  <a:cubicBezTo>
                    <a:pt x="118" y="52"/>
                    <a:pt x="118" y="53"/>
                    <a:pt x="119" y="53"/>
                  </a:cubicBezTo>
                  <a:cubicBezTo>
                    <a:pt x="119" y="54"/>
                    <a:pt x="119" y="54"/>
                    <a:pt x="119" y="54"/>
                  </a:cubicBezTo>
                  <a:cubicBezTo>
                    <a:pt x="119" y="54"/>
                    <a:pt x="119" y="55"/>
                    <a:pt x="119" y="55"/>
                  </a:cubicBezTo>
                  <a:cubicBezTo>
                    <a:pt x="119" y="55"/>
                    <a:pt x="119" y="56"/>
                    <a:pt x="119" y="56"/>
                  </a:cubicBezTo>
                  <a:cubicBezTo>
                    <a:pt x="119" y="56"/>
                    <a:pt x="119" y="57"/>
                    <a:pt x="120" y="57"/>
                  </a:cubicBezTo>
                  <a:cubicBezTo>
                    <a:pt x="120" y="57"/>
                    <a:pt x="120" y="57"/>
                    <a:pt x="120" y="58"/>
                  </a:cubicBezTo>
                  <a:cubicBezTo>
                    <a:pt x="121" y="58"/>
                    <a:pt x="121" y="58"/>
                    <a:pt x="121" y="58"/>
                  </a:cubicBezTo>
                  <a:cubicBezTo>
                    <a:pt x="122" y="59"/>
                    <a:pt x="122" y="58"/>
                    <a:pt x="122" y="58"/>
                  </a:cubicBezTo>
                  <a:cubicBezTo>
                    <a:pt x="123" y="59"/>
                    <a:pt x="123" y="59"/>
                    <a:pt x="123" y="59"/>
                  </a:cubicBezTo>
                  <a:cubicBezTo>
                    <a:pt x="123" y="59"/>
                    <a:pt x="123" y="60"/>
                    <a:pt x="123" y="60"/>
                  </a:cubicBezTo>
                  <a:cubicBezTo>
                    <a:pt x="123" y="60"/>
                    <a:pt x="123" y="61"/>
                    <a:pt x="123" y="61"/>
                  </a:cubicBezTo>
                  <a:cubicBezTo>
                    <a:pt x="122" y="61"/>
                    <a:pt x="122" y="62"/>
                    <a:pt x="122" y="62"/>
                  </a:cubicBezTo>
                  <a:cubicBezTo>
                    <a:pt x="122" y="62"/>
                    <a:pt x="123" y="62"/>
                    <a:pt x="123" y="62"/>
                  </a:cubicBezTo>
                  <a:cubicBezTo>
                    <a:pt x="123" y="62"/>
                    <a:pt x="123" y="63"/>
                    <a:pt x="123" y="63"/>
                  </a:cubicBezTo>
                  <a:cubicBezTo>
                    <a:pt x="123" y="63"/>
                    <a:pt x="123" y="63"/>
                    <a:pt x="123" y="63"/>
                  </a:cubicBezTo>
                  <a:cubicBezTo>
                    <a:pt x="123" y="64"/>
                    <a:pt x="123" y="64"/>
                    <a:pt x="123" y="64"/>
                  </a:cubicBezTo>
                  <a:cubicBezTo>
                    <a:pt x="123" y="64"/>
                    <a:pt x="123" y="64"/>
                    <a:pt x="122" y="64"/>
                  </a:cubicBezTo>
                  <a:cubicBezTo>
                    <a:pt x="122" y="64"/>
                    <a:pt x="122" y="65"/>
                    <a:pt x="122" y="65"/>
                  </a:cubicBezTo>
                  <a:cubicBezTo>
                    <a:pt x="122" y="65"/>
                    <a:pt x="122" y="66"/>
                    <a:pt x="122" y="66"/>
                  </a:cubicBezTo>
                  <a:cubicBezTo>
                    <a:pt x="122" y="66"/>
                    <a:pt x="122" y="66"/>
                    <a:pt x="122" y="66"/>
                  </a:cubicBezTo>
                  <a:cubicBezTo>
                    <a:pt x="122" y="66"/>
                    <a:pt x="121" y="66"/>
                    <a:pt x="121" y="66"/>
                  </a:cubicBezTo>
                  <a:cubicBezTo>
                    <a:pt x="121" y="66"/>
                    <a:pt x="121" y="66"/>
                    <a:pt x="121" y="67"/>
                  </a:cubicBezTo>
                  <a:cubicBezTo>
                    <a:pt x="121" y="67"/>
                    <a:pt x="121" y="67"/>
                    <a:pt x="121" y="67"/>
                  </a:cubicBezTo>
                  <a:cubicBezTo>
                    <a:pt x="121" y="67"/>
                    <a:pt x="121" y="67"/>
                    <a:pt x="121" y="67"/>
                  </a:cubicBezTo>
                  <a:cubicBezTo>
                    <a:pt x="121" y="67"/>
                    <a:pt x="121" y="68"/>
                    <a:pt x="121" y="68"/>
                  </a:cubicBezTo>
                  <a:cubicBezTo>
                    <a:pt x="121" y="68"/>
                    <a:pt x="121" y="68"/>
                    <a:pt x="121" y="68"/>
                  </a:cubicBezTo>
                  <a:cubicBezTo>
                    <a:pt x="121" y="69"/>
                    <a:pt x="121" y="69"/>
                    <a:pt x="120" y="69"/>
                  </a:cubicBezTo>
                  <a:cubicBezTo>
                    <a:pt x="120" y="69"/>
                    <a:pt x="120" y="69"/>
                    <a:pt x="120" y="69"/>
                  </a:cubicBezTo>
                  <a:cubicBezTo>
                    <a:pt x="120" y="69"/>
                    <a:pt x="120" y="69"/>
                    <a:pt x="119" y="69"/>
                  </a:cubicBezTo>
                  <a:cubicBezTo>
                    <a:pt x="119" y="68"/>
                    <a:pt x="119" y="68"/>
                    <a:pt x="119" y="68"/>
                  </a:cubicBezTo>
                  <a:cubicBezTo>
                    <a:pt x="119" y="69"/>
                    <a:pt x="119" y="69"/>
                    <a:pt x="119" y="69"/>
                  </a:cubicBezTo>
                  <a:cubicBezTo>
                    <a:pt x="119" y="69"/>
                    <a:pt x="119" y="69"/>
                    <a:pt x="119" y="69"/>
                  </a:cubicBezTo>
                  <a:cubicBezTo>
                    <a:pt x="120" y="69"/>
                    <a:pt x="120" y="70"/>
                    <a:pt x="120" y="70"/>
                  </a:cubicBezTo>
                  <a:cubicBezTo>
                    <a:pt x="120" y="70"/>
                    <a:pt x="120" y="70"/>
                    <a:pt x="120" y="70"/>
                  </a:cubicBezTo>
                  <a:cubicBezTo>
                    <a:pt x="120" y="70"/>
                    <a:pt x="120" y="70"/>
                    <a:pt x="120" y="71"/>
                  </a:cubicBezTo>
                  <a:cubicBezTo>
                    <a:pt x="120" y="71"/>
                    <a:pt x="120" y="70"/>
                    <a:pt x="120" y="71"/>
                  </a:cubicBezTo>
                  <a:cubicBezTo>
                    <a:pt x="119" y="71"/>
                    <a:pt x="119" y="71"/>
                    <a:pt x="119" y="71"/>
                  </a:cubicBezTo>
                  <a:cubicBezTo>
                    <a:pt x="119" y="71"/>
                    <a:pt x="119" y="71"/>
                    <a:pt x="119" y="71"/>
                  </a:cubicBezTo>
                  <a:cubicBezTo>
                    <a:pt x="119" y="71"/>
                    <a:pt x="119" y="71"/>
                    <a:pt x="118" y="71"/>
                  </a:cubicBezTo>
                  <a:cubicBezTo>
                    <a:pt x="118" y="71"/>
                    <a:pt x="118" y="71"/>
                    <a:pt x="118" y="71"/>
                  </a:cubicBezTo>
                  <a:cubicBezTo>
                    <a:pt x="118" y="71"/>
                    <a:pt x="118" y="71"/>
                    <a:pt x="118" y="71"/>
                  </a:cubicBezTo>
                  <a:cubicBezTo>
                    <a:pt x="118" y="72"/>
                    <a:pt x="118" y="72"/>
                    <a:pt x="117" y="72"/>
                  </a:cubicBezTo>
                  <a:cubicBezTo>
                    <a:pt x="117" y="72"/>
                    <a:pt x="117" y="72"/>
                    <a:pt x="117" y="72"/>
                  </a:cubicBezTo>
                  <a:cubicBezTo>
                    <a:pt x="117" y="71"/>
                    <a:pt x="117" y="71"/>
                    <a:pt x="117" y="71"/>
                  </a:cubicBezTo>
                  <a:cubicBezTo>
                    <a:pt x="117" y="71"/>
                    <a:pt x="117" y="71"/>
                    <a:pt x="117" y="71"/>
                  </a:cubicBezTo>
                  <a:cubicBezTo>
                    <a:pt x="117" y="71"/>
                    <a:pt x="117" y="70"/>
                    <a:pt x="117" y="70"/>
                  </a:cubicBezTo>
                  <a:cubicBezTo>
                    <a:pt x="117" y="70"/>
                    <a:pt x="117" y="70"/>
                    <a:pt x="117" y="70"/>
                  </a:cubicBezTo>
                  <a:cubicBezTo>
                    <a:pt x="117" y="70"/>
                    <a:pt x="117" y="70"/>
                    <a:pt x="117" y="70"/>
                  </a:cubicBezTo>
                  <a:cubicBezTo>
                    <a:pt x="117" y="70"/>
                    <a:pt x="117" y="70"/>
                    <a:pt x="117" y="70"/>
                  </a:cubicBezTo>
                  <a:cubicBezTo>
                    <a:pt x="117" y="70"/>
                    <a:pt x="117" y="70"/>
                    <a:pt x="116" y="70"/>
                  </a:cubicBezTo>
                  <a:cubicBezTo>
                    <a:pt x="116" y="70"/>
                    <a:pt x="116" y="70"/>
                    <a:pt x="116" y="70"/>
                  </a:cubicBezTo>
                  <a:cubicBezTo>
                    <a:pt x="116" y="70"/>
                    <a:pt x="116" y="70"/>
                    <a:pt x="115" y="70"/>
                  </a:cubicBezTo>
                  <a:cubicBezTo>
                    <a:pt x="115" y="70"/>
                    <a:pt x="115" y="70"/>
                    <a:pt x="115" y="70"/>
                  </a:cubicBezTo>
                  <a:cubicBezTo>
                    <a:pt x="115" y="70"/>
                    <a:pt x="115" y="70"/>
                    <a:pt x="114" y="70"/>
                  </a:cubicBezTo>
                  <a:cubicBezTo>
                    <a:pt x="114" y="70"/>
                    <a:pt x="114" y="70"/>
                    <a:pt x="114" y="70"/>
                  </a:cubicBezTo>
                  <a:cubicBezTo>
                    <a:pt x="114" y="70"/>
                    <a:pt x="113" y="70"/>
                    <a:pt x="113" y="70"/>
                  </a:cubicBezTo>
                  <a:cubicBezTo>
                    <a:pt x="113" y="70"/>
                    <a:pt x="113" y="70"/>
                    <a:pt x="113" y="70"/>
                  </a:cubicBezTo>
                  <a:cubicBezTo>
                    <a:pt x="112" y="70"/>
                    <a:pt x="112" y="70"/>
                    <a:pt x="112" y="70"/>
                  </a:cubicBezTo>
                  <a:cubicBezTo>
                    <a:pt x="112" y="70"/>
                    <a:pt x="112" y="70"/>
                    <a:pt x="111" y="70"/>
                  </a:cubicBezTo>
                  <a:cubicBezTo>
                    <a:pt x="111" y="70"/>
                    <a:pt x="111" y="71"/>
                    <a:pt x="111" y="71"/>
                  </a:cubicBezTo>
                  <a:cubicBezTo>
                    <a:pt x="111" y="71"/>
                    <a:pt x="112" y="71"/>
                    <a:pt x="112" y="71"/>
                  </a:cubicBezTo>
                  <a:cubicBezTo>
                    <a:pt x="112" y="71"/>
                    <a:pt x="112" y="71"/>
                    <a:pt x="112" y="71"/>
                  </a:cubicBezTo>
                  <a:cubicBezTo>
                    <a:pt x="113" y="71"/>
                    <a:pt x="113" y="71"/>
                    <a:pt x="113" y="71"/>
                  </a:cubicBezTo>
                  <a:cubicBezTo>
                    <a:pt x="113" y="71"/>
                    <a:pt x="113" y="71"/>
                    <a:pt x="113" y="71"/>
                  </a:cubicBezTo>
                  <a:cubicBezTo>
                    <a:pt x="113" y="71"/>
                    <a:pt x="113" y="72"/>
                    <a:pt x="114" y="72"/>
                  </a:cubicBezTo>
                  <a:cubicBezTo>
                    <a:pt x="114" y="72"/>
                    <a:pt x="114" y="72"/>
                    <a:pt x="114" y="72"/>
                  </a:cubicBezTo>
                  <a:cubicBezTo>
                    <a:pt x="114" y="72"/>
                    <a:pt x="115" y="72"/>
                    <a:pt x="115" y="72"/>
                  </a:cubicBezTo>
                  <a:cubicBezTo>
                    <a:pt x="115" y="72"/>
                    <a:pt x="115" y="72"/>
                    <a:pt x="115" y="72"/>
                  </a:cubicBezTo>
                  <a:cubicBezTo>
                    <a:pt x="116" y="72"/>
                    <a:pt x="116" y="73"/>
                    <a:pt x="116" y="73"/>
                  </a:cubicBezTo>
                  <a:cubicBezTo>
                    <a:pt x="117" y="73"/>
                    <a:pt x="117" y="73"/>
                    <a:pt x="117" y="73"/>
                  </a:cubicBezTo>
                  <a:cubicBezTo>
                    <a:pt x="118" y="73"/>
                    <a:pt x="118" y="72"/>
                    <a:pt x="119" y="72"/>
                  </a:cubicBezTo>
                  <a:cubicBezTo>
                    <a:pt x="119" y="72"/>
                    <a:pt x="119" y="72"/>
                    <a:pt x="120" y="72"/>
                  </a:cubicBezTo>
                  <a:cubicBezTo>
                    <a:pt x="120" y="72"/>
                    <a:pt x="120" y="72"/>
                    <a:pt x="121" y="72"/>
                  </a:cubicBezTo>
                  <a:cubicBezTo>
                    <a:pt x="121" y="72"/>
                    <a:pt x="121" y="73"/>
                    <a:pt x="121" y="73"/>
                  </a:cubicBezTo>
                  <a:cubicBezTo>
                    <a:pt x="122" y="73"/>
                    <a:pt x="122" y="73"/>
                    <a:pt x="122" y="72"/>
                  </a:cubicBezTo>
                  <a:cubicBezTo>
                    <a:pt x="122" y="72"/>
                    <a:pt x="122" y="72"/>
                    <a:pt x="122" y="72"/>
                  </a:cubicBezTo>
                  <a:cubicBezTo>
                    <a:pt x="123" y="72"/>
                    <a:pt x="123" y="71"/>
                    <a:pt x="123" y="71"/>
                  </a:cubicBezTo>
                  <a:cubicBezTo>
                    <a:pt x="123" y="71"/>
                    <a:pt x="122" y="71"/>
                    <a:pt x="122" y="71"/>
                  </a:cubicBezTo>
                  <a:cubicBezTo>
                    <a:pt x="122" y="71"/>
                    <a:pt x="122" y="70"/>
                    <a:pt x="123" y="70"/>
                  </a:cubicBezTo>
                  <a:cubicBezTo>
                    <a:pt x="123" y="70"/>
                    <a:pt x="123" y="70"/>
                    <a:pt x="123" y="70"/>
                  </a:cubicBezTo>
                  <a:cubicBezTo>
                    <a:pt x="123" y="70"/>
                    <a:pt x="124" y="70"/>
                    <a:pt x="124" y="70"/>
                  </a:cubicBezTo>
                  <a:cubicBezTo>
                    <a:pt x="124" y="70"/>
                    <a:pt x="124" y="70"/>
                    <a:pt x="124" y="69"/>
                  </a:cubicBezTo>
                  <a:cubicBezTo>
                    <a:pt x="124" y="69"/>
                    <a:pt x="124" y="69"/>
                    <a:pt x="124" y="69"/>
                  </a:cubicBezTo>
                  <a:cubicBezTo>
                    <a:pt x="124" y="69"/>
                    <a:pt x="125" y="68"/>
                    <a:pt x="125" y="68"/>
                  </a:cubicBezTo>
                  <a:cubicBezTo>
                    <a:pt x="125" y="68"/>
                    <a:pt x="125" y="68"/>
                    <a:pt x="126" y="68"/>
                  </a:cubicBezTo>
                  <a:cubicBezTo>
                    <a:pt x="126" y="68"/>
                    <a:pt x="126" y="67"/>
                    <a:pt x="126" y="67"/>
                  </a:cubicBezTo>
                  <a:cubicBezTo>
                    <a:pt x="126" y="67"/>
                    <a:pt x="126" y="66"/>
                    <a:pt x="126" y="66"/>
                  </a:cubicBezTo>
                  <a:cubicBezTo>
                    <a:pt x="126" y="66"/>
                    <a:pt x="126" y="66"/>
                    <a:pt x="126" y="65"/>
                  </a:cubicBezTo>
                  <a:cubicBezTo>
                    <a:pt x="126" y="65"/>
                    <a:pt x="126" y="65"/>
                    <a:pt x="126" y="65"/>
                  </a:cubicBezTo>
                  <a:cubicBezTo>
                    <a:pt x="127" y="65"/>
                    <a:pt x="127" y="65"/>
                    <a:pt x="127" y="64"/>
                  </a:cubicBezTo>
                  <a:cubicBezTo>
                    <a:pt x="127" y="64"/>
                    <a:pt x="127" y="64"/>
                    <a:pt x="127" y="64"/>
                  </a:cubicBezTo>
                  <a:cubicBezTo>
                    <a:pt x="127" y="63"/>
                    <a:pt x="127" y="63"/>
                    <a:pt x="127" y="63"/>
                  </a:cubicBezTo>
                  <a:cubicBezTo>
                    <a:pt x="127" y="63"/>
                    <a:pt x="127" y="62"/>
                    <a:pt x="127" y="62"/>
                  </a:cubicBezTo>
                  <a:cubicBezTo>
                    <a:pt x="127" y="62"/>
                    <a:pt x="126" y="62"/>
                    <a:pt x="126" y="61"/>
                  </a:cubicBezTo>
                  <a:cubicBezTo>
                    <a:pt x="126" y="61"/>
                    <a:pt x="126" y="61"/>
                    <a:pt x="126" y="61"/>
                  </a:cubicBezTo>
                  <a:cubicBezTo>
                    <a:pt x="125" y="60"/>
                    <a:pt x="125" y="60"/>
                    <a:pt x="125" y="60"/>
                  </a:cubicBezTo>
                  <a:cubicBezTo>
                    <a:pt x="125" y="60"/>
                    <a:pt x="125" y="59"/>
                    <a:pt x="125" y="59"/>
                  </a:cubicBezTo>
                  <a:cubicBezTo>
                    <a:pt x="125" y="59"/>
                    <a:pt x="125" y="59"/>
                    <a:pt x="125" y="58"/>
                  </a:cubicBezTo>
                  <a:cubicBezTo>
                    <a:pt x="125" y="58"/>
                    <a:pt x="125" y="58"/>
                    <a:pt x="126" y="58"/>
                  </a:cubicBezTo>
                  <a:cubicBezTo>
                    <a:pt x="126" y="58"/>
                    <a:pt x="126" y="58"/>
                    <a:pt x="126" y="58"/>
                  </a:cubicBezTo>
                  <a:cubicBezTo>
                    <a:pt x="126" y="58"/>
                    <a:pt x="127" y="58"/>
                    <a:pt x="127" y="58"/>
                  </a:cubicBezTo>
                  <a:cubicBezTo>
                    <a:pt x="127" y="57"/>
                    <a:pt x="128" y="57"/>
                    <a:pt x="128" y="57"/>
                  </a:cubicBezTo>
                  <a:cubicBezTo>
                    <a:pt x="128" y="57"/>
                    <a:pt x="129" y="57"/>
                    <a:pt x="129" y="57"/>
                  </a:cubicBezTo>
                  <a:cubicBezTo>
                    <a:pt x="129" y="57"/>
                    <a:pt x="130" y="57"/>
                    <a:pt x="130" y="57"/>
                  </a:cubicBezTo>
                  <a:cubicBezTo>
                    <a:pt x="130" y="57"/>
                    <a:pt x="130" y="57"/>
                    <a:pt x="130" y="57"/>
                  </a:cubicBezTo>
                  <a:cubicBezTo>
                    <a:pt x="131" y="58"/>
                    <a:pt x="131" y="58"/>
                    <a:pt x="131" y="58"/>
                  </a:cubicBezTo>
                  <a:cubicBezTo>
                    <a:pt x="131" y="58"/>
                    <a:pt x="132" y="59"/>
                    <a:pt x="132" y="59"/>
                  </a:cubicBezTo>
                  <a:cubicBezTo>
                    <a:pt x="132" y="59"/>
                    <a:pt x="132" y="59"/>
                    <a:pt x="132" y="59"/>
                  </a:cubicBezTo>
                  <a:cubicBezTo>
                    <a:pt x="132" y="59"/>
                    <a:pt x="133" y="59"/>
                    <a:pt x="133" y="60"/>
                  </a:cubicBezTo>
                  <a:cubicBezTo>
                    <a:pt x="133" y="60"/>
                    <a:pt x="133" y="60"/>
                    <a:pt x="133" y="60"/>
                  </a:cubicBezTo>
                  <a:cubicBezTo>
                    <a:pt x="133" y="60"/>
                    <a:pt x="133" y="61"/>
                    <a:pt x="133" y="61"/>
                  </a:cubicBezTo>
                  <a:cubicBezTo>
                    <a:pt x="133" y="61"/>
                    <a:pt x="133" y="62"/>
                    <a:pt x="133" y="62"/>
                  </a:cubicBezTo>
                  <a:cubicBezTo>
                    <a:pt x="133" y="62"/>
                    <a:pt x="133" y="62"/>
                    <a:pt x="133" y="63"/>
                  </a:cubicBezTo>
                  <a:cubicBezTo>
                    <a:pt x="133" y="63"/>
                    <a:pt x="133" y="63"/>
                    <a:pt x="133" y="63"/>
                  </a:cubicBezTo>
                  <a:cubicBezTo>
                    <a:pt x="133" y="63"/>
                    <a:pt x="133" y="63"/>
                    <a:pt x="133" y="63"/>
                  </a:cubicBezTo>
                  <a:cubicBezTo>
                    <a:pt x="133" y="64"/>
                    <a:pt x="134" y="64"/>
                    <a:pt x="134" y="64"/>
                  </a:cubicBezTo>
                  <a:cubicBezTo>
                    <a:pt x="134" y="64"/>
                    <a:pt x="134" y="64"/>
                    <a:pt x="134" y="64"/>
                  </a:cubicBezTo>
                  <a:cubicBezTo>
                    <a:pt x="134" y="64"/>
                    <a:pt x="134" y="65"/>
                    <a:pt x="135" y="65"/>
                  </a:cubicBezTo>
                  <a:cubicBezTo>
                    <a:pt x="135" y="65"/>
                    <a:pt x="135" y="65"/>
                    <a:pt x="135" y="65"/>
                  </a:cubicBezTo>
                  <a:cubicBezTo>
                    <a:pt x="136" y="65"/>
                    <a:pt x="136" y="65"/>
                    <a:pt x="137" y="65"/>
                  </a:cubicBezTo>
                  <a:cubicBezTo>
                    <a:pt x="137" y="65"/>
                    <a:pt x="137" y="65"/>
                    <a:pt x="138" y="65"/>
                  </a:cubicBezTo>
                  <a:cubicBezTo>
                    <a:pt x="138" y="65"/>
                    <a:pt x="138" y="65"/>
                    <a:pt x="138" y="65"/>
                  </a:cubicBezTo>
                  <a:cubicBezTo>
                    <a:pt x="138" y="64"/>
                    <a:pt x="138" y="64"/>
                    <a:pt x="138" y="64"/>
                  </a:cubicBezTo>
                  <a:cubicBezTo>
                    <a:pt x="137" y="64"/>
                    <a:pt x="137" y="64"/>
                    <a:pt x="137" y="64"/>
                  </a:cubicBezTo>
                  <a:cubicBezTo>
                    <a:pt x="137" y="64"/>
                    <a:pt x="136" y="64"/>
                    <a:pt x="136" y="64"/>
                  </a:cubicBezTo>
                  <a:cubicBezTo>
                    <a:pt x="136" y="64"/>
                    <a:pt x="136" y="64"/>
                    <a:pt x="135" y="64"/>
                  </a:cubicBezTo>
                  <a:cubicBezTo>
                    <a:pt x="135" y="64"/>
                    <a:pt x="135" y="64"/>
                    <a:pt x="135" y="63"/>
                  </a:cubicBezTo>
                  <a:cubicBezTo>
                    <a:pt x="135" y="63"/>
                    <a:pt x="134" y="63"/>
                    <a:pt x="134" y="63"/>
                  </a:cubicBezTo>
                  <a:cubicBezTo>
                    <a:pt x="134" y="63"/>
                    <a:pt x="134" y="63"/>
                    <a:pt x="134" y="63"/>
                  </a:cubicBezTo>
                  <a:cubicBezTo>
                    <a:pt x="134" y="62"/>
                    <a:pt x="134" y="62"/>
                    <a:pt x="134" y="62"/>
                  </a:cubicBezTo>
                  <a:cubicBezTo>
                    <a:pt x="134" y="61"/>
                    <a:pt x="134" y="61"/>
                    <a:pt x="134" y="61"/>
                  </a:cubicBezTo>
                  <a:cubicBezTo>
                    <a:pt x="134" y="61"/>
                    <a:pt x="134" y="61"/>
                    <a:pt x="134" y="61"/>
                  </a:cubicBezTo>
                  <a:cubicBezTo>
                    <a:pt x="134" y="60"/>
                    <a:pt x="134" y="60"/>
                    <a:pt x="134" y="60"/>
                  </a:cubicBezTo>
                  <a:cubicBezTo>
                    <a:pt x="135" y="60"/>
                    <a:pt x="135" y="60"/>
                    <a:pt x="135" y="60"/>
                  </a:cubicBezTo>
                  <a:cubicBezTo>
                    <a:pt x="135" y="60"/>
                    <a:pt x="135" y="60"/>
                    <a:pt x="135" y="60"/>
                  </a:cubicBezTo>
                  <a:cubicBezTo>
                    <a:pt x="135" y="59"/>
                    <a:pt x="134" y="59"/>
                    <a:pt x="134" y="59"/>
                  </a:cubicBezTo>
                  <a:cubicBezTo>
                    <a:pt x="134" y="59"/>
                    <a:pt x="134" y="59"/>
                    <a:pt x="133" y="58"/>
                  </a:cubicBezTo>
                  <a:cubicBezTo>
                    <a:pt x="133" y="58"/>
                    <a:pt x="133" y="58"/>
                    <a:pt x="133" y="57"/>
                  </a:cubicBezTo>
                  <a:cubicBezTo>
                    <a:pt x="133" y="57"/>
                    <a:pt x="133" y="57"/>
                    <a:pt x="133" y="57"/>
                  </a:cubicBezTo>
                  <a:cubicBezTo>
                    <a:pt x="133" y="57"/>
                    <a:pt x="133" y="57"/>
                    <a:pt x="133" y="57"/>
                  </a:cubicBezTo>
                  <a:cubicBezTo>
                    <a:pt x="132" y="57"/>
                    <a:pt x="132" y="57"/>
                    <a:pt x="132" y="57"/>
                  </a:cubicBezTo>
                  <a:cubicBezTo>
                    <a:pt x="132" y="57"/>
                    <a:pt x="131" y="57"/>
                    <a:pt x="131" y="57"/>
                  </a:cubicBezTo>
                  <a:cubicBezTo>
                    <a:pt x="131" y="57"/>
                    <a:pt x="130" y="56"/>
                    <a:pt x="130" y="56"/>
                  </a:cubicBezTo>
                  <a:cubicBezTo>
                    <a:pt x="130" y="56"/>
                    <a:pt x="129" y="56"/>
                    <a:pt x="129" y="56"/>
                  </a:cubicBezTo>
                  <a:cubicBezTo>
                    <a:pt x="129" y="55"/>
                    <a:pt x="128" y="55"/>
                    <a:pt x="128" y="55"/>
                  </a:cubicBezTo>
                  <a:cubicBezTo>
                    <a:pt x="128" y="55"/>
                    <a:pt x="127" y="56"/>
                    <a:pt x="127" y="56"/>
                  </a:cubicBezTo>
                  <a:cubicBezTo>
                    <a:pt x="126" y="56"/>
                    <a:pt x="126" y="56"/>
                    <a:pt x="126" y="56"/>
                  </a:cubicBezTo>
                  <a:cubicBezTo>
                    <a:pt x="125" y="56"/>
                    <a:pt x="125" y="57"/>
                    <a:pt x="125" y="57"/>
                  </a:cubicBezTo>
                  <a:cubicBezTo>
                    <a:pt x="125" y="57"/>
                    <a:pt x="124" y="56"/>
                    <a:pt x="124" y="56"/>
                  </a:cubicBezTo>
                  <a:cubicBezTo>
                    <a:pt x="124" y="56"/>
                    <a:pt x="123" y="56"/>
                    <a:pt x="123" y="56"/>
                  </a:cubicBezTo>
                  <a:cubicBezTo>
                    <a:pt x="123" y="56"/>
                    <a:pt x="123" y="56"/>
                    <a:pt x="123" y="56"/>
                  </a:cubicBezTo>
                  <a:cubicBezTo>
                    <a:pt x="123" y="56"/>
                    <a:pt x="122" y="55"/>
                    <a:pt x="122" y="55"/>
                  </a:cubicBezTo>
                  <a:cubicBezTo>
                    <a:pt x="122" y="55"/>
                    <a:pt x="123" y="55"/>
                    <a:pt x="123" y="55"/>
                  </a:cubicBezTo>
                  <a:cubicBezTo>
                    <a:pt x="123" y="54"/>
                    <a:pt x="123" y="54"/>
                    <a:pt x="123" y="54"/>
                  </a:cubicBezTo>
                  <a:cubicBezTo>
                    <a:pt x="123" y="54"/>
                    <a:pt x="122" y="53"/>
                    <a:pt x="122" y="53"/>
                  </a:cubicBezTo>
                  <a:cubicBezTo>
                    <a:pt x="122" y="53"/>
                    <a:pt x="122" y="53"/>
                    <a:pt x="122" y="53"/>
                  </a:cubicBezTo>
                  <a:cubicBezTo>
                    <a:pt x="122" y="53"/>
                    <a:pt x="122" y="52"/>
                    <a:pt x="122" y="52"/>
                  </a:cubicBezTo>
                  <a:cubicBezTo>
                    <a:pt x="122" y="52"/>
                    <a:pt x="122" y="52"/>
                    <a:pt x="122" y="52"/>
                  </a:cubicBezTo>
                  <a:cubicBezTo>
                    <a:pt x="122" y="52"/>
                    <a:pt x="122" y="51"/>
                    <a:pt x="122" y="51"/>
                  </a:cubicBezTo>
                  <a:cubicBezTo>
                    <a:pt x="122" y="51"/>
                    <a:pt x="122" y="51"/>
                    <a:pt x="122" y="50"/>
                  </a:cubicBezTo>
                  <a:cubicBezTo>
                    <a:pt x="122" y="50"/>
                    <a:pt x="122" y="50"/>
                    <a:pt x="122" y="50"/>
                  </a:cubicBezTo>
                  <a:cubicBezTo>
                    <a:pt x="122" y="50"/>
                    <a:pt x="122" y="49"/>
                    <a:pt x="122" y="49"/>
                  </a:cubicBezTo>
                  <a:cubicBezTo>
                    <a:pt x="122" y="49"/>
                    <a:pt x="122" y="48"/>
                    <a:pt x="121" y="48"/>
                  </a:cubicBezTo>
                  <a:cubicBezTo>
                    <a:pt x="121" y="48"/>
                    <a:pt x="121" y="48"/>
                    <a:pt x="121" y="47"/>
                  </a:cubicBezTo>
                  <a:cubicBezTo>
                    <a:pt x="121" y="47"/>
                    <a:pt x="120" y="47"/>
                    <a:pt x="120" y="47"/>
                  </a:cubicBezTo>
                  <a:cubicBezTo>
                    <a:pt x="120" y="46"/>
                    <a:pt x="120" y="46"/>
                    <a:pt x="120" y="46"/>
                  </a:cubicBezTo>
                  <a:cubicBezTo>
                    <a:pt x="120" y="45"/>
                    <a:pt x="120" y="45"/>
                    <a:pt x="120" y="45"/>
                  </a:cubicBezTo>
                  <a:cubicBezTo>
                    <a:pt x="119" y="45"/>
                    <a:pt x="119" y="44"/>
                    <a:pt x="119" y="44"/>
                  </a:cubicBezTo>
                  <a:cubicBezTo>
                    <a:pt x="119" y="44"/>
                    <a:pt x="118" y="44"/>
                    <a:pt x="118" y="43"/>
                  </a:cubicBezTo>
                  <a:cubicBezTo>
                    <a:pt x="118" y="43"/>
                    <a:pt x="118" y="42"/>
                    <a:pt x="118" y="42"/>
                  </a:cubicBezTo>
                  <a:cubicBezTo>
                    <a:pt x="118" y="41"/>
                    <a:pt x="118" y="41"/>
                    <a:pt x="118" y="41"/>
                  </a:cubicBezTo>
                  <a:cubicBezTo>
                    <a:pt x="118" y="40"/>
                    <a:pt x="119" y="40"/>
                    <a:pt x="119" y="40"/>
                  </a:cubicBezTo>
                  <a:cubicBezTo>
                    <a:pt x="119" y="40"/>
                    <a:pt x="120" y="40"/>
                    <a:pt x="120" y="40"/>
                  </a:cubicBezTo>
                  <a:cubicBezTo>
                    <a:pt x="120" y="40"/>
                    <a:pt x="120" y="40"/>
                    <a:pt x="120" y="40"/>
                  </a:cubicBezTo>
                  <a:cubicBezTo>
                    <a:pt x="120" y="40"/>
                    <a:pt x="121" y="39"/>
                    <a:pt x="121" y="39"/>
                  </a:cubicBezTo>
                  <a:cubicBezTo>
                    <a:pt x="121" y="39"/>
                    <a:pt x="121" y="39"/>
                    <a:pt x="121" y="38"/>
                  </a:cubicBezTo>
                  <a:cubicBezTo>
                    <a:pt x="121" y="38"/>
                    <a:pt x="120" y="38"/>
                    <a:pt x="120" y="38"/>
                  </a:cubicBezTo>
                  <a:cubicBezTo>
                    <a:pt x="120" y="38"/>
                    <a:pt x="120" y="37"/>
                    <a:pt x="120" y="37"/>
                  </a:cubicBezTo>
                  <a:cubicBezTo>
                    <a:pt x="120" y="37"/>
                    <a:pt x="120" y="37"/>
                    <a:pt x="120" y="36"/>
                  </a:cubicBezTo>
                  <a:cubicBezTo>
                    <a:pt x="120" y="36"/>
                    <a:pt x="120" y="36"/>
                    <a:pt x="120" y="36"/>
                  </a:cubicBezTo>
                  <a:cubicBezTo>
                    <a:pt x="120" y="36"/>
                    <a:pt x="120" y="36"/>
                    <a:pt x="120" y="35"/>
                  </a:cubicBezTo>
                  <a:cubicBezTo>
                    <a:pt x="120" y="35"/>
                    <a:pt x="120" y="35"/>
                    <a:pt x="120" y="35"/>
                  </a:cubicBezTo>
                  <a:cubicBezTo>
                    <a:pt x="120" y="35"/>
                    <a:pt x="120" y="35"/>
                    <a:pt x="120" y="35"/>
                  </a:cubicBezTo>
                  <a:cubicBezTo>
                    <a:pt x="120" y="35"/>
                    <a:pt x="121" y="35"/>
                    <a:pt x="121" y="35"/>
                  </a:cubicBezTo>
                  <a:cubicBezTo>
                    <a:pt x="121" y="35"/>
                    <a:pt x="121" y="35"/>
                    <a:pt x="121" y="36"/>
                  </a:cubicBezTo>
                  <a:cubicBezTo>
                    <a:pt x="121" y="36"/>
                    <a:pt x="121" y="36"/>
                    <a:pt x="121" y="36"/>
                  </a:cubicBezTo>
                  <a:cubicBezTo>
                    <a:pt x="122" y="36"/>
                    <a:pt x="122" y="36"/>
                    <a:pt x="122" y="36"/>
                  </a:cubicBezTo>
                  <a:cubicBezTo>
                    <a:pt x="122" y="36"/>
                    <a:pt x="122" y="37"/>
                    <a:pt x="122" y="37"/>
                  </a:cubicBezTo>
                  <a:cubicBezTo>
                    <a:pt x="122" y="37"/>
                    <a:pt x="122" y="37"/>
                    <a:pt x="122" y="38"/>
                  </a:cubicBezTo>
                  <a:cubicBezTo>
                    <a:pt x="123" y="38"/>
                    <a:pt x="123" y="38"/>
                    <a:pt x="123" y="38"/>
                  </a:cubicBezTo>
                  <a:cubicBezTo>
                    <a:pt x="123" y="38"/>
                    <a:pt x="123" y="39"/>
                    <a:pt x="123" y="39"/>
                  </a:cubicBezTo>
                  <a:cubicBezTo>
                    <a:pt x="123" y="39"/>
                    <a:pt x="122" y="39"/>
                    <a:pt x="122" y="40"/>
                  </a:cubicBezTo>
                  <a:cubicBezTo>
                    <a:pt x="122" y="40"/>
                    <a:pt x="122" y="40"/>
                    <a:pt x="122" y="40"/>
                  </a:cubicBezTo>
                  <a:cubicBezTo>
                    <a:pt x="122" y="40"/>
                    <a:pt x="122" y="41"/>
                    <a:pt x="122" y="41"/>
                  </a:cubicBezTo>
                  <a:cubicBezTo>
                    <a:pt x="122" y="41"/>
                    <a:pt x="122" y="41"/>
                    <a:pt x="123" y="41"/>
                  </a:cubicBezTo>
                  <a:cubicBezTo>
                    <a:pt x="123" y="41"/>
                    <a:pt x="123" y="42"/>
                    <a:pt x="123" y="42"/>
                  </a:cubicBezTo>
                  <a:cubicBezTo>
                    <a:pt x="123" y="42"/>
                    <a:pt x="123" y="42"/>
                    <a:pt x="123" y="42"/>
                  </a:cubicBezTo>
                  <a:cubicBezTo>
                    <a:pt x="123" y="43"/>
                    <a:pt x="123" y="43"/>
                    <a:pt x="123" y="43"/>
                  </a:cubicBezTo>
                  <a:cubicBezTo>
                    <a:pt x="123" y="43"/>
                    <a:pt x="123" y="43"/>
                    <a:pt x="123" y="44"/>
                  </a:cubicBezTo>
                  <a:cubicBezTo>
                    <a:pt x="123" y="44"/>
                    <a:pt x="123" y="44"/>
                    <a:pt x="123" y="44"/>
                  </a:cubicBezTo>
                  <a:cubicBezTo>
                    <a:pt x="123" y="44"/>
                    <a:pt x="124" y="44"/>
                    <a:pt x="124" y="44"/>
                  </a:cubicBezTo>
                  <a:cubicBezTo>
                    <a:pt x="124" y="43"/>
                    <a:pt x="124" y="43"/>
                    <a:pt x="125" y="43"/>
                  </a:cubicBezTo>
                  <a:cubicBezTo>
                    <a:pt x="125" y="43"/>
                    <a:pt x="126" y="44"/>
                    <a:pt x="126" y="44"/>
                  </a:cubicBezTo>
                  <a:cubicBezTo>
                    <a:pt x="126" y="44"/>
                    <a:pt x="127" y="44"/>
                    <a:pt x="127" y="44"/>
                  </a:cubicBezTo>
                  <a:cubicBezTo>
                    <a:pt x="127" y="44"/>
                    <a:pt x="127" y="44"/>
                    <a:pt x="127" y="44"/>
                  </a:cubicBezTo>
                  <a:cubicBezTo>
                    <a:pt x="128" y="44"/>
                    <a:pt x="128" y="44"/>
                    <a:pt x="128" y="44"/>
                  </a:cubicBezTo>
                  <a:cubicBezTo>
                    <a:pt x="128" y="44"/>
                    <a:pt x="128" y="44"/>
                    <a:pt x="128" y="44"/>
                  </a:cubicBezTo>
                  <a:cubicBezTo>
                    <a:pt x="129" y="44"/>
                    <a:pt x="129" y="44"/>
                    <a:pt x="129" y="44"/>
                  </a:cubicBezTo>
                  <a:cubicBezTo>
                    <a:pt x="129" y="44"/>
                    <a:pt x="129" y="44"/>
                    <a:pt x="130" y="44"/>
                  </a:cubicBezTo>
                  <a:cubicBezTo>
                    <a:pt x="130" y="44"/>
                    <a:pt x="130" y="45"/>
                    <a:pt x="130" y="45"/>
                  </a:cubicBezTo>
                  <a:cubicBezTo>
                    <a:pt x="131" y="45"/>
                    <a:pt x="131" y="45"/>
                    <a:pt x="131" y="45"/>
                  </a:cubicBezTo>
                  <a:cubicBezTo>
                    <a:pt x="131" y="45"/>
                    <a:pt x="132" y="45"/>
                    <a:pt x="132" y="45"/>
                  </a:cubicBezTo>
                  <a:cubicBezTo>
                    <a:pt x="132" y="45"/>
                    <a:pt x="132" y="45"/>
                    <a:pt x="132" y="45"/>
                  </a:cubicBezTo>
                  <a:cubicBezTo>
                    <a:pt x="132" y="45"/>
                    <a:pt x="132" y="44"/>
                    <a:pt x="132" y="44"/>
                  </a:cubicBezTo>
                  <a:cubicBezTo>
                    <a:pt x="132" y="44"/>
                    <a:pt x="132" y="44"/>
                    <a:pt x="132" y="44"/>
                  </a:cubicBezTo>
                  <a:cubicBezTo>
                    <a:pt x="132" y="44"/>
                    <a:pt x="131" y="44"/>
                    <a:pt x="131" y="44"/>
                  </a:cubicBezTo>
                  <a:cubicBezTo>
                    <a:pt x="131" y="44"/>
                    <a:pt x="130" y="44"/>
                    <a:pt x="130" y="44"/>
                  </a:cubicBezTo>
                  <a:cubicBezTo>
                    <a:pt x="130" y="44"/>
                    <a:pt x="130" y="44"/>
                    <a:pt x="130" y="43"/>
                  </a:cubicBezTo>
                  <a:cubicBezTo>
                    <a:pt x="130" y="43"/>
                    <a:pt x="130" y="43"/>
                    <a:pt x="129" y="43"/>
                  </a:cubicBezTo>
                  <a:cubicBezTo>
                    <a:pt x="129" y="43"/>
                    <a:pt x="129" y="42"/>
                    <a:pt x="129" y="42"/>
                  </a:cubicBezTo>
                  <a:cubicBezTo>
                    <a:pt x="129" y="42"/>
                    <a:pt x="129" y="42"/>
                    <a:pt x="129" y="43"/>
                  </a:cubicBezTo>
                  <a:cubicBezTo>
                    <a:pt x="128" y="43"/>
                    <a:pt x="128" y="43"/>
                    <a:pt x="128" y="43"/>
                  </a:cubicBezTo>
                  <a:cubicBezTo>
                    <a:pt x="128" y="43"/>
                    <a:pt x="128" y="43"/>
                    <a:pt x="127" y="43"/>
                  </a:cubicBezTo>
                  <a:cubicBezTo>
                    <a:pt x="127" y="43"/>
                    <a:pt x="127" y="43"/>
                    <a:pt x="127" y="42"/>
                  </a:cubicBezTo>
                  <a:cubicBezTo>
                    <a:pt x="126" y="42"/>
                    <a:pt x="126" y="42"/>
                    <a:pt x="126" y="42"/>
                  </a:cubicBezTo>
                  <a:cubicBezTo>
                    <a:pt x="125" y="42"/>
                    <a:pt x="125" y="41"/>
                    <a:pt x="125" y="41"/>
                  </a:cubicBezTo>
                  <a:cubicBezTo>
                    <a:pt x="125" y="41"/>
                    <a:pt x="125" y="41"/>
                    <a:pt x="125" y="40"/>
                  </a:cubicBezTo>
                  <a:cubicBezTo>
                    <a:pt x="124" y="40"/>
                    <a:pt x="124" y="40"/>
                    <a:pt x="124" y="40"/>
                  </a:cubicBezTo>
                  <a:cubicBezTo>
                    <a:pt x="124" y="39"/>
                    <a:pt x="124" y="39"/>
                    <a:pt x="125" y="39"/>
                  </a:cubicBezTo>
                  <a:cubicBezTo>
                    <a:pt x="125" y="39"/>
                    <a:pt x="125" y="38"/>
                    <a:pt x="125" y="38"/>
                  </a:cubicBezTo>
                  <a:cubicBezTo>
                    <a:pt x="125" y="38"/>
                    <a:pt x="126" y="39"/>
                    <a:pt x="126" y="39"/>
                  </a:cubicBezTo>
                  <a:cubicBezTo>
                    <a:pt x="126" y="39"/>
                    <a:pt x="126" y="39"/>
                    <a:pt x="127" y="39"/>
                  </a:cubicBezTo>
                  <a:cubicBezTo>
                    <a:pt x="127" y="40"/>
                    <a:pt x="127" y="40"/>
                    <a:pt x="127" y="40"/>
                  </a:cubicBezTo>
                  <a:cubicBezTo>
                    <a:pt x="127" y="40"/>
                    <a:pt x="128" y="40"/>
                    <a:pt x="128" y="41"/>
                  </a:cubicBezTo>
                  <a:cubicBezTo>
                    <a:pt x="128" y="41"/>
                    <a:pt x="128" y="41"/>
                    <a:pt x="129" y="40"/>
                  </a:cubicBezTo>
                  <a:cubicBezTo>
                    <a:pt x="129" y="40"/>
                    <a:pt x="129" y="40"/>
                    <a:pt x="129" y="40"/>
                  </a:cubicBezTo>
                  <a:cubicBezTo>
                    <a:pt x="129" y="40"/>
                    <a:pt x="129" y="39"/>
                    <a:pt x="128" y="39"/>
                  </a:cubicBezTo>
                  <a:cubicBezTo>
                    <a:pt x="128" y="39"/>
                    <a:pt x="129" y="39"/>
                    <a:pt x="128" y="39"/>
                  </a:cubicBezTo>
                  <a:cubicBezTo>
                    <a:pt x="128" y="39"/>
                    <a:pt x="128" y="39"/>
                    <a:pt x="128" y="39"/>
                  </a:cubicBezTo>
                  <a:cubicBezTo>
                    <a:pt x="128" y="38"/>
                    <a:pt x="128" y="39"/>
                    <a:pt x="128" y="39"/>
                  </a:cubicBezTo>
                  <a:cubicBezTo>
                    <a:pt x="127" y="39"/>
                    <a:pt x="127" y="38"/>
                    <a:pt x="127" y="38"/>
                  </a:cubicBezTo>
                  <a:cubicBezTo>
                    <a:pt x="127" y="38"/>
                    <a:pt x="127" y="38"/>
                    <a:pt x="127" y="38"/>
                  </a:cubicBezTo>
                  <a:cubicBezTo>
                    <a:pt x="127" y="38"/>
                    <a:pt x="128" y="38"/>
                    <a:pt x="128" y="38"/>
                  </a:cubicBezTo>
                  <a:cubicBezTo>
                    <a:pt x="128" y="38"/>
                    <a:pt x="128" y="37"/>
                    <a:pt x="128" y="37"/>
                  </a:cubicBezTo>
                  <a:cubicBezTo>
                    <a:pt x="128" y="37"/>
                    <a:pt x="129" y="37"/>
                    <a:pt x="129" y="37"/>
                  </a:cubicBezTo>
                  <a:cubicBezTo>
                    <a:pt x="129" y="37"/>
                    <a:pt x="129" y="37"/>
                    <a:pt x="129" y="37"/>
                  </a:cubicBezTo>
                  <a:cubicBezTo>
                    <a:pt x="129" y="37"/>
                    <a:pt x="130" y="37"/>
                    <a:pt x="130" y="37"/>
                  </a:cubicBezTo>
                  <a:cubicBezTo>
                    <a:pt x="130" y="37"/>
                    <a:pt x="130" y="37"/>
                    <a:pt x="130" y="37"/>
                  </a:cubicBezTo>
                  <a:cubicBezTo>
                    <a:pt x="131" y="37"/>
                    <a:pt x="131" y="37"/>
                    <a:pt x="131" y="37"/>
                  </a:cubicBezTo>
                  <a:cubicBezTo>
                    <a:pt x="131" y="37"/>
                    <a:pt x="132" y="37"/>
                    <a:pt x="132" y="37"/>
                  </a:cubicBezTo>
                  <a:cubicBezTo>
                    <a:pt x="132" y="37"/>
                    <a:pt x="133" y="37"/>
                    <a:pt x="133" y="38"/>
                  </a:cubicBezTo>
                  <a:cubicBezTo>
                    <a:pt x="133" y="38"/>
                    <a:pt x="133" y="38"/>
                    <a:pt x="134" y="38"/>
                  </a:cubicBezTo>
                  <a:cubicBezTo>
                    <a:pt x="134" y="38"/>
                    <a:pt x="134" y="38"/>
                    <a:pt x="134" y="39"/>
                  </a:cubicBezTo>
                  <a:cubicBezTo>
                    <a:pt x="135" y="39"/>
                    <a:pt x="135" y="39"/>
                    <a:pt x="135" y="39"/>
                  </a:cubicBezTo>
                  <a:cubicBezTo>
                    <a:pt x="135" y="39"/>
                    <a:pt x="136" y="39"/>
                    <a:pt x="136" y="39"/>
                  </a:cubicBezTo>
                  <a:cubicBezTo>
                    <a:pt x="136" y="39"/>
                    <a:pt x="136" y="40"/>
                    <a:pt x="137" y="40"/>
                  </a:cubicBezTo>
                  <a:cubicBezTo>
                    <a:pt x="137" y="40"/>
                    <a:pt x="138" y="40"/>
                    <a:pt x="138" y="40"/>
                  </a:cubicBezTo>
                  <a:cubicBezTo>
                    <a:pt x="138" y="40"/>
                    <a:pt x="138" y="40"/>
                    <a:pt x="139" y="39"/>
                  </a:cubicBezTo>
                  <a:cubicBezTo>
                    <a:pt x="139" y="39"/>
                    <a:pt x="139" y="39"/>
                    <a:pt x="139" y="39"/>
                  </a:cubicBezTo>
                  <a:cubicBezTo>
                    <a:pt x="140" y="39"/>
                    <a:pt x="140" y="39"/>
                    <a:pt x="140" y="40"/>
                  </a:cubicBezTo>
                  <a:cubicBezTo>
                    <a:pt x="140" y="40"/>
                    <a:pt x="140" y="40"/>
                    <a:pt x="140" y="40"/>
                  </a:cubicBezTo>
                  <a:cubicBezTo>
                    <a:pt x="141" y="40"/>
                    <a:pt x="140" y="41"/>
                    <a:pt x="140" y="41"/>
                  </a:cubicBezTo>
                  <a:cubicBezTo>
                    <a:pt x="141" y="41"/>
                    <a:pt x="141" y="41"/>
                    <a:pt x="141" y="41"/>
                  </a:cubicBezTo>
                  <a:cubicBezTo>
                    <a:pt x="141" y="42"/>
                    <a:pt x="141" y="42"/>
                    <a:pt x="140" y="42"/>
                  </a:cubicBezTo>
                  <a:cubicBezTo>
                    <a:pt x="140" y="42"/>
                    <a:pt x="140" y="42"/>
                    <a:pt x="140" y="42"/>
                  </a:cubicBezTo>
                  <a:cubicBezTo>
                    <a:pt x="140" y="42"/>
                    <a:pt x="139" y="42"/>
                    <a:pt x="139" y="42"/>
                  </a:cubicBezTo>
                  <a:cubicBezTo>
                    <a:pt x="139" y="43"/>
                    <a:pt x="139" y="43"/>
                    <a:pt x="139" y="43"/>
                  </a:cubicBezTo>
                  <a:cubicBezTo>
                    <a:pt x="140" y="43"/>
                    <a:pt x="140" y="43"/>
                    <a:pt x="140" y="44"/>
                  </a:cubicBezTo>
                  <a:cubicBezTo>
                    <a:pt x="140" y="44"/>
                    <a:pt x="140" y="44"/>
                    <a:pt x="140" y="45"/>
                  </a:cubicBezTo>
                  <a:cubicBezTo>
                    <a:pt x="140" y="45"/>
                    <a:pt x="141" y="45"/>
                    <a:pt x="141" y="45"/>
                  </a:cubicBezTo>
                  <a:cubicBezTo>
                    <a:pt x="141" y="45"/>
                    <a:pt x="141" y="46"/>
                    <a:pt x="141" y="45"/>
                  </a:cubicBezTo>
                  <a:cubicBezTo>
                    <a:pt x="141" y="45"/>
                    <a:pt x="141" y="45"/>
                    <a:pt x="141" y="45"/>
                  </a:cubicBezTo>
                  <a:cubicBezTo>
                    <a:pt x="141" y="45"/>
                    <a:pt x="141" y="45"/>
                    <a:pt x="141" y="44"/>
                  </a:cubicBezTo>
                  <a:cubicBezTo>
                    <a:pt x="141" y="44"/>
                    <a:pt x="141" y="44"/>
                    <a:pt x="141" y="44"/>
                  </a:cubicBezTo>
                  <a:cubicBezTo>
                    <a:pt x="142" y="44"/>
                    <a:pt x="142" y="45"/>
                    <a:pt x="142" y="45"/>
                  </a:cubicBezTo>
                  <a:cubicBezTo>
                    <a:pt x="142" y="45"/>
                    <a:pt x="142" y="45"/>
                    <a:pt x="143" y="45"/>
                  </a:cubicBezTo>
                  <a:cubicBezTo>
                    <a:pt x="143" y="45"/>
                    <a:pt x="143" y="46"/>
                    <a:pt x="143" y="46"/>
                  </a:cubicBezTo>
                  <a:cubicBezTo>
                    <a:pt x="144" y="46"/>
                    <a:pt x="144" y="46"/>
                    <a:pt x="144" y="46"/>
                  </a:cubicBezTo>
                  <a:cubicBezTo>
                    <a:pt x="144" y="47"/>
                    <a:pt x="144" y="47"/>
                    <a:pt x="144" y="47"/>
                  </a:cubicBezTo>
                  <a:cubicBezTo>
                    <a:pt x="144" y="47"/>
                    <a:pt x="144" y="47"/>
                    <a:pt x="144" y="47"/>
                  </a:cubicBezTo>
                  <a:cubicBezTo>
                    <a:pt x="144" y="48"/>
                    <a:pt x="144" y="47"/>
                    <a:pt x="144" y="47"/>
                  </a:cubicBezTo>
                  <a:cubicBezTo>
                    <a:pt x="144" y="47"/>
                    <a:pt x="143" y="47"/>
                    <a:pt x="143" y="47"/>
                  </a:cubicBezTo>
                  <a:cubicBezTo>
                    <a:pt x="143" y="47"/>
                    <a:pt x="143" y="48"/>
                    <a:pt x="143" y="48"/>
                  </a:cubicBezTo>
                  <a:cubicBezTo>
                    <a:pt x="143" y="48"/>
                    <a:pt x="143" y="49"/>
                    <a:pt x="143" y="49"/>
                  </a:cubicBezTo>
                  <a:cubicBezTo>
                    <a:pt x="143" y="49"/>
                    <a:pt x="144" y="49"/>
                    <a:pt x="144" y="49"/>
                  </a:cubicBezTo>
                  <a:cubicBezTo>
                    <a:pt x="144" y="49"/>
                    <a:pt x="144" y="49"/>
                    <a:pt x="144" y="49"/>
                  </a:cubicBezTo>
                  <a:cubicBezTo>
                    <a:pt x="144" y="49"/>
                    <a:pt x="145" y="49"/>
                    <a:pt x="145" y="50"/>
                  </a:cubicBezTo>
                  <a:cubicBezTo>
                    <a:pt x="145" y="50"/>
                    <a:pt x="145" y="50"/>
                    <a:pt x="145" y="50"/>
                  </a:cubicBezTo>
                  <a:cubicBezTo>
                    <a:pt x="145" y="50"/>
                    <a:pt x="146" y="51"/>
                    <a:pt x="146" y="51"/>
                  </a:cubicBezTo>
                  <a:cubicBezTo>
                    <a:pt x="146" y="51"/>
                    <a:pt x="146" y="51"/>
                    <a:pt x="147" y="51"/>
                  </a:cubicBezTo>
                  <a:cubicBezTo>
                    <a:pt x="147" y="51"/>
                    <a:pt x="147" y="51"/>
                    <a:pt x="147" y="51"/>
                  </a:cubicBezTo>
                  <a:cubicBezTo>
                    <a:pt x="147" y="51"/>
                    <a:pt x="147" y="51"/>
                    <a:pt x="148" y="51"/>
                  </a:cubicBezTo>
                  <a:cubicBezTo>
                    <a:pt x="148" y="52"/>
                    <a:pt x="148" y="52"/>
                    <a:pt x="148" y="52"/>
                  </a:cubicBezTo>
                  <a:cubicBezTo>
                    <a:pt x="148" y="52"/>
                    <a:pt x="148" y="52"/>
                    <a:pt x="148" y="52"/>
                  </a:cubicBezTo>
                  <a:cubicBezTo>
                    <a:pt x="149" y="52"/>
                    <a:pt x="149" y="51"/>
                    <a:pt x="149" y="51"/>
                  </a:cubicBezTo>
                  <a:cubicBezTo>
                    <a:pt x="149" y="51"/>
                    <a:pt x="148" y="51"/>
                    <a:pt x="148" y="51"/>
                  </a:cubicBezTo>
                  <a:cubicBezTo>
                    <a:pt x="148" y="51"/>
                    <a:pt x="148" y="51"/>
                    <a:pt x="147" y="50"/>
                  </a:cubicBezTo>
                  <a:cubicBezTo>
                    <a:pt x="147" y="50"/>
                    <a:pt x="147" y="50"/>
                    <a:pt x="147" y="50"/>
                  </a:cubicBezTo>
                  <a:cubicBezTo>
                    <a:pt x="147" y="50"/>
                    <a:pt x="146" y="50"/>
                    <a:pt x="146" y="50"/>
                  </a:cubicBezTo>
                  <a:cubicBezTo>
                    <a:pt x="146" y="50"/>
                    <a:pt x="146" y="50"/>
                    <a:pt x="146" y="50"/>
                  </a:cubicBezTo>
                  <a:cubicBezTo>
                    <a:pt x="146" y="49"/>
                    <a:pt x="146" y="49"/>
                    <a:pt x="146" y="49"/>
                  </a:cubicBezTo>
                  <a:cubicBezTo>
                    <a:pt x="145" y="49"/>
                    <a:pt x="145" y="49"/>
                    <a:pt x="145" y="49"/>
                  </a:cubicBezTo>
                  <a:cubicBezTo>
                    <a:pt x="145" y="49"/>
                    <a:pt x="145" y="49"/>
                    <a:pt x="144" y="49"/>
                  </a:cubicBezTo>
                  <a:cubicBezTo>
                    <a:pt x="144" y="48"/>
                    <a:pt x="144" y="48"/>
                    <a:pt x="144" y="48"/>
                  </a:cubicBezTo>
                  <a:cubicBezTo>
                    <a:pt x="144" y="48"/>
                    <a:pt x="145" y="48"/>
                    <a:pt x="145" y="48"/>
                  </a:cubicBezTo>
                  <a:cubicBezTo>
                    <a:pt x="145" y="48"/>
                    <a:pt x="145" y="47"/>
                    <a:pt x="145" y="47"/>
                  </a:cubicBezTo>
                  <a:cubicBezTo>
                    <a:pt x="145" y="47"/>
                    <a:pt x="145" y="47"/>
                    <a:pt x="145" y="47"/>
                  </a:cubicBezTo>
                  <a:cubicBezTo>
                    <a:pt x="145" y="46"/>
                    <a:pt x="145" y="46"/>
                    <a:pt x="144" y="46"/>
                  </a:cubicBezTo>
                  <a:cubicBezTo>
                    <a:pt x="144" y="46"/>
                    <a:pt x="144" y="46"/>
                    <a:pt x="144" y="45"/>
                  </a:cubicBezTo>
                  <a:cubicBezTo>
                    <a:pt x="144" y="45"/>
                    <a:pt x="144" y="45"/>
                    <a:pt x="144" y="45"/>
                  </a:cubicBezTo>
                  <a:cubicBezTo>
                    <a:pt x="144" y="44"/>
                    <a:pt x="143" y="44"/>
                    <a:pt x="143" y="43"/>
                  </a:cubicBezTo>
                  <a:cubicBezTo>
                    <a:pt x="142" y="43"/>
                    <a:pt x="142" y="43"/>
                    <a:pt x="142" y="43"/>
                  </a:cubicBezTo>
                  <a:cubicBezTo>
                    <a:pt x="142" y="43"/>
                    <a:pt x="142" y="43"/>
                    <a:pt x="142" y="42"/>
                  </a:cubicBezTo>
                  <a:cubicBezTo>
                    <a:pt x="142" y="42"/>
                    <a:pt x="142" y="42"/>
                    <a:pt x="142" y="42"/>
                  </a:cubicBezTo>
                  <a:cubicBezTo>
                    <a:pt x="142" y="42"/>
                    <a:pt x="142" y="41"/>
                    <a:pt x="142" y="41"/>
                  </a:cubicBezTo>
                  <a:cubicBezTo>
                    <a:pt x="142" y="41"/>
                    <a:pt x="142" y="41"/>
                    <a:pt x="142" y="40"/>
                  </a:cubicBezTo>
                  <a:cubicBezTo>
                    <a:pt x="142" y="40"/>
                    <a:pt x="142" y="40"/>
                    <a:pt x="142" y="40"/>
                  </a:cubicBezTo>
                  <a:cubicBezTo>
                    <a:pt x="142" y="40"/>
                    <a:pt x="142" y="39"/>
                    <a:pt x="142" y="39"/>
                  </a:cubicBezTo>
                  <a:cubicBezTo>
                    <a:pt x="141" y="39"/>
                    <a:pt x="141" y="39"/>
                    <a:pt x="141" y="39"/>
                  </a:cubicBezTo>
                  <a:cubicBezTo>
                    <a:pt x="141" y="39"/>
                    <a:pt x="140" y="38"/>
                    <a:pt x="140" y="38"/>
                  </a:cubicBezTo>
                  <a:cubicBezTo>
                    <a:pt x="140" y="38"/>
                    <a:pt x="140" y="38"/>
                    <a:pt x="139" y="38"/>
                  </a:cubicBezTo>
                  <a:cubicBezTo>
                    <a:pt x="139" y="38"/>
                    <a:pt x="139" y="38"/>
                    <a:pt x="138" y="38"/>
                  </a:cubicBezTo>
                  <a:cubicBezTo>
                    <a:pt x="138" y="38"/>
                    <a:pt x="138" y="38"/>
                    <a:pt x="138" y="38"/>
                  </a:cubicBezTo>
                  <a:cubicBezTo>
                    <a:pt x="137" y="38"/>
                    <a:pt x="137" y="37"/>
                    <a:pt x="137" y="37"/>
                  </a:cubicBezTo>
                  <a:cubicBezTo>
                    <a:pt x="137" y="37"/>
                    <a:pt x="137" y="37"/>
                    <a:pt x="136" y="36"/>
                  </a:cubicBezTo>
                  <a:cubicBezTo>
                    <a:pt x="136" y="36"/>
                    <a:pt x="136" y="36"/>
                    <a:pt x="136" y="36"/>
                  </a:cubicBezTo>
                  <a:cubicBezTo>
                    <a:pt x="136" y="36"/>
                    <a:pt x="135" y="36"/>
                    <a:pt x="135" y="36"/>
                  </a:cubicBezTo>
                  <a:cubicBezTo>
                    <a:pt x="135" y="36"/>
                    <a:pt x="134" y="36"/>
                    <a:pt x="134" y="36"/>
                  </a:cubicBezTo>
                  <a:cubicBezTo>
                    <a:pt x="134" y="36"/>
                    <a:pt x="134" y="36"/>
                    <a:pt x="134" y="36"/>
                  </a:cubicBezTo>
                  <a:cubicBezTo>
                    <a:pt x="133" y="35"/>
                    <a:pt x="133" y="35"/>
                    <a:pt x="133" y="35"/>
                  </a:cubicBezTo>
                  <a:cubicBezTo>
                    <a:pt x="133" y="34"/>
                    <a:pt x="133" y="34"/>
                    <a:pt x="133" y="34"/>
                  </a:cubicBezTo>
                  <a:cubicBezTo>
                    <a:pt x="133" y="34"/>
                    <a:pt x="133" y="33"/>
                    <a:pt x="132" y="33"/>
                  </a:cubicBezTo>
                  <a:cubicBezTo>
                    <a:pt x="132" y="33"/>
                    <a:pt x="132" y="32"/>
                    <a:pt x="132" y="32"/>
                  </a:cubicBezTo>
                  <a:cubicBezTo>
                    <a:pt x="132" y="32"/>
                    <a:pt x="132" y="31"/>
                    <a:pt x="132" y="31"/>
                  </a:cubicBezTo>
                  <a:cubicBezTo>
                    <a:pt x="132" y="31"/>
                    <a:pt x="132" y="30"/>
                    <a:pt x="132" y="30"/>
                  </a:cubicBezTo>
                  <a:cubicBezTo>
                    <a:pt x="132" y="30"/>
                    <a:pt x="132" y="29"/>
                    <a:pt x="132" y="29"/>
                  </a:cubicBezTo>
                  <a:cubicBezTo>
                    <a:pt x="132" y="29"/>
                    <a:pt x="132" y="29"/>
                    <a:pt x="132" y="29"/>
                  </a:cubicBezTo>
                  <a:cubicBezTo>
                    <a:pt x="133" y="29"/>
                    <a:pt x="133" y="29"/>
                    <a:pt x="133" y="29"/>
                  </a:cubicBezTo>
                  <a:cubicBezTo>
                    <a:pt x="133" y="29"/>
                    <a:pt x="134" y="29"/>
                    <a:pt x="134" y="29"/>
                  </a:cubicBezTo>
                  <a:cubicBezTo>
                    <a:pt x="135" y="29"/>
                    <a:pt x="135" y="29"/>
                    <a:pt x="135" y="29"/>
                  </a:cubicBezTo>
                  <a:cubicBezTo>
                    <a:pt x="136" y="29"/>
                    <a:pt x="137" y="29"/>
                    <a:pt x="137" y="29"/>
                  </a:cubicBezTo>
                  <a:cubicBezTo>
                    <a:pt x="137" y="29"/>
                    <a:pt x="138" y="28"/>
                    <a:pt x="139" y="28"/>
                  </a:cubicBezTo>
                  <a:cubicBezTo>
                    <a:pt x="139" y="28"/>
                    <a:pt x="139" y="28"/>
                    <a:pt x="139" y="28"/>
                  </a:cubicBezTo>
                  <a:cubicBezTo>
                    <a:pt x="140" y="28"/>
                    <a:pt x="140" y="28"/>
                    <a:pt x="140" y="28"/>
                  </a:cubicBezTo>
                  <a:cubicBezTo>
                    <a:pt x="141" y="28"/>
                    <a:pt x="141" y="28"/>
                    <a:pt x="141" y="28"/>
                  </a:cubicBezTo>
                  <a:cubicBezTo>
                    <a:pt x="141" y="28"/>
                    <a:pt x="142" y="28"/>
                    <a:pt x="142" y="28"/>
                  </a:cubicBezTo>
                  <a:cubicBezTo>
                    <a:pt x="142" y="28"/>
                    <a:pt x="143" y="27"/>
                    <a:pt x="143" y="27"/>
                  </a:cubicBezTo>
                  <a:cubicBezTo>
                    <a:pt x="143" y="27"/>
                    <a:pt x="144" y="27"/>
                    <a:pt x="144" y="27"/>
                  </a:cubicBezTo>
                  <a:cubicBezTo>
                    <a:pt x="144" y="27"/>
                    <a:pt x="145" y="27"/>
                    <a:pt x="145" y="27"/>
                  </a:cubicBezTo>
                  <a:cubicBezTo>
                    <a:pt x="145" y="27"/>
                    <a:pt x="146" y="27"/>
                    <a:pt x="146" y="27"/>
                  </a:cubicBezTo>
                  <a:cubicBezTo>
                    <a:pt x="146" y="27"/>
                    <a:pt x="146" y="27"/>
                    <a:pt x="146" y="26"/>
                  </a:cubicBezTo>
                  <a:cubicBezTo>
                    <a:pt x="146" y="26"/>
                    <a:pt x="146" y="26"/>
                    <a:pt x="145" y="26"/>
                  </a:cubicBezTo>
                  <a:cubicBezTo>
                    <a:pt x="145" y="26"/>
                    <a:pt x="145" y="26"/>
                    <a:pt x="145" y="26"/>
                  </a:cubicBezTo>
                  <a:cubicBezTo>
                    <a:pt x="145" y="26"/>
                    <a:pt x="145" y="26"/>
                    <a:pt x="145" y="26"/>
                  </a:cubicBezTo>
                  <a:cubicBezTo>
                    <a:pt x="144" y="26"/>
                    <a:pt x="144" y="25"/>
                    <a:pt x="144" y="25"/>
                  </a:cubicBezTo>
                  <a:cubicBezTo>
                    <a:pt x="144" y="25"/>
                    <a:pt x="144" y="25"/>
                    <a:pt x="144" y="25"/>
                  </a:cubicBezTo>
                  <a:cubicBezTo>
                    <a:pt x="144" y="25"/>
                    <a:pt x="143" y="25"/>
                    <a:pt x="143" y="25"/>
                  </a:cubicBezTo>
                  <a:cubicBezTo>
                    <a:pt x="143" y="24"/>
                    <a:pt x="143" y="25"/>
                    <a:pt x="143" y="25"/>
                  </a:cubicBezTo>
                  <a:cubicBezTo>
                    <a:pt x="143" y="24"/>
                    <a:pt x="142" y="24"/>
                    <a:pt x="142" y="24"/>
                  </a:cubicBezTo>
                  <a:cubicBezTo>
                    <a:pt x="142" y="24"/>
                    <a:pt x="142" y="24"/>
                    <a:pt x="142" y="24"/>
                  </a:cubicBezTo>
                  <a:cubicBezTo>
                    <a:pt x="142" y="23"/>
                    <a:pt x="142" y="23"/>
                    <a:pt x="142" y="23"/>
                  </a:cubicBezTo>
                  <a:cubicBezTo>
                    <a:pt x="142" y="23"/>
                    <a:pt x="143" y="24"/>
                    <a:pt x="143" y="24"/>
                  </a:cubicBezTo>
                  <a:cubicBezTo>
                    <a:pt x="143" y="24"/>
                    <a:pt x="143" y="24"/>
                    <a:pt x="143" y="24"/>
                  </a:cubicBezTo>
                  <a:cubicBezTo>
                    <a:pt x="143" y="24"/>
                    <a:pt x="144" y="24"/>
                    <a:pt x="144" y="24"/>
                  </a:cubicBezTo>
                  <a:cubicBezTo>
                    <a:pt x="144" y="24"/>
                    <a:pt x="144" y="23"/>
                    <a:pt x="144" y="23"/>
                  </a:cubicBezTo>
                  <a:cubicBezTo>
                    <a:pt x="144" y="23"/>
                    <a:pt x="143" y="23"/>
                    <a:pt x="143" y="23"/>
                  </a:cubicBezTo>
                  <a:cubicBezTo>
                    <a:pt x="143" y="23"/>
                    <a:pt x="143" y="23"/>
                    <a:pt x="142" y="23"/>
                  </a:cubicBezTo>
                  <a:cubicBezTo>
                    <a:pt x="142" y="23"/>
                    <a:pt x="142" y="23"/>
                    <a:pt x="142" y="22"/>
                  </a:cubicBezTo>
                  <a:cubicBezTo>
                    <a:pt x="142" y="22"/>
                    <a:pt x="142" y="22"/>
                    <a:pt x="141" y="22"/>
                  </a:cubicBezTo>
                  <a:cubicBezTo>
                    <a:pt x="141" y="22"/>
                    <a:pt x="141" y="22"/>
                    <a:pt x="141" y="22"/>
                  </a:cubicBezTo>
                  <a:cubicBezTo>
                    <a:pt x="141" y="22"/>
                    <a:pt x="141" y="22"/>
                    <a:pt x="141" y="22"/>
                  </a:cubicBezTo>
                  <a:cubicBezTo>
                    <a:pt x="141" y="21"/>
                    <a:pt x="141" y="21"/>
                    <a:pt x="141" y="21"/>
                  </a:cubicBezTo>
                  <a:cubicBezTo>
                    <a:pt x="141" y="21"/>
                    <a:pt x="141" y="21"/>
                    <a:pt x="141" y="21"/>
                  </a:cubicBezTo>
                  <a:cubicBezTo>
                    <a:pt x="141" y="21"/>
                    <a:pt x="142" y="21"/>
                    <a:pt x="142" y="22"/>
                  </a:cubicBezTo>
                  <a:cubicBezTo>
                    <a:pt x="142" y="22"/>
                    <a:pt x="142" y="22"/>
                    <a:pt x="142" y="22"/>
                  </a:cubicBezTo>
                  <a:cubicBezTo>
                    <a:pt x="142" y="22"/>
                    <a:pt x="143" y="22"/>
                    <a:pt x="143" y="22"/>
                  </a:cubicBezTo>
                  <a:cubicBezTo>
                    <a:pt x="143" y="22"/>
                    <a:pt x="143" y="22"/>
                    <a:pt x="143" y="22"/>
                  </a:cubicBezTo>
                  <a:cubicBezTo>
                    <a:pt x="143" y="22"/>
                    <a:pt x="143" y="21"/>
                    <a:pt x="143" y="21"/>
                  </a:cubicBezTo>
                  <a:cubicBezTo>
                    <a:pt x="143" y="21"/>
                    <a:pt x="143" y="21"/>
                    <a:pt x="143" y="21"/>
                  </a:cubicBezTo>
                  <a:cubicBezTo>
                    <a:pt x="143" y="21"/>
                    <a:pt x="143" y="20"/>
                    <a:pt x="144" y="20"/>
                  </a:cubicBezTo>
                  <a:cubicBezTo>
                    <a:pt x="144" y="20"/>
                    <a:pt x="144" y="20"/>
                    <a:pt x="144" y="20"/>
                  </a:cubicBezTo>
                  <a:cubicBezTo>
                    <a:pt x="144" y="20"/>
                    <a:pt x="144" y="20"/>
                    <a:pt x="144" y="20"/>
                  </a:cubicBezTo>
                  <a:cubicBezTo>
                    <a:pt x="144" y="20"/>
                    <a:pt x="143" y="20"/>
                    <a:pt x="143" y="20"/>
                  </a:cubicBezTo>
                  <a:cubicBezTo>
                    <a:pt x="143" y="20"/>
                    <a:pt x="143" y="20"/>
                    <a:pt x="143" y="20"/>
                  </a:cubicBezTo>
                  <a:cubicBezTo>
                    <a:pt x="143" y="20"/>
                    <a:pt x="143" y="19"/>
                    <a:pt x="143" y="19"/>
                  </a:cubicBezTo>
                  <a:cubicBezTo>
                    <a:pt x="143" y="19"/>
                    <a:pt x="143" y="19"/>
                    <a:pt x="143" y="19"/>
                  </a:cubicBezTo>
                  <a:cubicBezTo>
                    <a:pt x="143" y="19"/>
                    <a:pt x="143" y="19"/>
                    <a:pt x="143" y="19"/>
                  </a:cubicBezTo>
                  <a:cubicBezTo>
                    <a:pt x="143" y="19"/>
                    <a:pt x="144" y="19"/>
                    <a:pt x="144" y="19"/>
                  </a:cubicBezTo>
                  <a:cubicBezTo>
                    <a:pt x="144" y="19"/>
                    <a:pt x="144" y="19"/>
                    <a:pt x="144" y="19"/>
                  </a:cubicBezTo>
                  <a:cubicBezTo>
                    <a:pt x="144" y="19"/>
                    <a:pt x="145" y="19"/>
                    <a:pt x="145" y="19"/>
                  </a:cubicBezTo>
                  <a:cubicBezTo>
                    <a:pt x="145" y="19"/>
                    <a:pt x="145" y="18"/>
                    <a:pt x="145" y="18"/>
                  </a:cubicBezTo>
                  <a:cubicBezTo>
                    <a:pt x="145" y="18"/>
                    <a:pt x="145" y="17"/>
                    <a:pt x="145" y="17"/>
                  </a:cubicBezTo>
                  <a:cubicBezTo>
                    <a:pt x="146" y="17"/>
                    <a:pt x="146" y="17"/>
                    <a:pt x="146" y="17"/>
                  </a:cubicBezTo>
                  <a:cubicBezTo>
                    <a:pt x="146" y="17"/>
                    <a:pt x="147" y="16"/>
                    <a:pt x="147" y="16"/>
                  </a:cubicBezTo>
                  <a:cubicBezTo>
                    <a:pt x="147" y="16"/>
                    <a:pt x="147" y="16"/>
                    <a:pt x="148" y="16"/>
                  </a:cubicBezTo>
                  <a:cubicBezTo>
                    <a:pt x="148" y="16"/>
                    <a:pt x="148" y="16"/>
                    <a:pt x="148" y="15"/>
                  </a:cubicBezTo>
                  <a:cubicBezTo>
                    <a:pt x="148" y="15"/>
                    <a:pt x="149" y="15"/>
                    <a:pt x="149" y="15"/>
                  </a:cubicBezTo>
                  <a:cubicBezTo>
                    <a:pt x="149" y="15"/>
                    <a:pt x="150" y="15"/>
                    <a:pt x="150" y="15"/>
                  </a:cubicBezTo>
                  <a:cubicBezTo>
                    <a:pt x="150" y="15"/>
                    <a:pt x="150" y="15"/>
                    <a:pt x="151" y="14"/>
                  </a:cubicBezTo>
                  <a:cubicBezTo>
                    <a:pt x="151" y="14"/>
                    <a:pt x="151" y="14"/>
                    <a:pt x="152" y="14"/>
                  </a:cubicBezTo>
                  <a:cubicBezTo>
                    <a:pt x="152" y="14"/>
                    <a:pt x="152" y="15"/>
                    <a:pt x="152" y="15"/>
                  </a:cubicBezTo>
                  <a:cubicBezTo>
                    <a:pt x="153" y="15"/>
                    <a:pt x="153" y="14"/>
                    <a:pt x="153" y="14"/>
                  </a:cubicBezTo>
                  <a:cubicBezTo>
                    <a:pt x="154" y="14"/>
                    <a:pt x="155" y="14"/>
                    <a:pt x="155" y="14"/>
                  </a:cubicBezTo>
                  <a:cubicBezTo>
                    <a:pt x="155" y="14"/>
                    <a:pt x="155" y="14"/>
                    <a:pt x="155" y="14"/>
                  </a:cubicBezTo>
                  <a:cubicBezTo>
                    <a:pt x="155" y="14"/>
                    <a:pt x="155" y="13"/>
                    <a:pt x="155" y="13"/>
                  </a:cubicBezTo>
                  <a:cubicBezTo>
                    <a:pt x="155" y="13"/>
                    <a:pt x="155" y="13"/>
                    <a:pt x="155" y="13"/>
                  </a:cubicBezTo>
                  <a:cubicBezTo>
                    <a:pt x="155" y="13"/>
                    <a:pt x="154" y="14"/>
                    <a:pt x="154" y="14"/>
                  </a:cubicBezTo>
                  <a:cubicBezTo>
                    <a:pt x="154" y="14"/>
                    <a:pt x="153" y="14"/>
                    <a:pt x="153" y="13"/>
                  </a:cubicBezTo>
                  <a:cubicBezTo>
                    <a:pt x="153" y="13"/>
                    <a:pt x="153" y="13"/>
                    <a:pt x="153" y="13"/>
                  </a:cubicBezTo>
                  <a:cubicBezTo>
                    <a:pt x="153" y="13"/>
                    <a:pt x="153" y="13"/>
                    <a:pt x="153" y="13"/>
                  </a:cubicBezTo>
                  <a:cubicBezTo>
                    <a:pt x="153" y="12"/>
                    <a:pt x="153" y="12"/>
                    <a:pt x="153" y="12"/>
                  </a:cubicBezTo>
                  <a:cubicBezTo>
                    <a:pt x="153" y="12"/>
                    <a:pt x="153" y="12"/>
                    <a:pt x="153" y="12"/>
                  </a:cubicBezTo>
                  <a:cubicBezTo>
                    <a:pt x="153" y="12"/>
                    <a:pt x="153" y="12"/>
                    <a:pt x="153" y="11"/>
                  </a:cubicBezTo>
                  <a:cubicBezTo>
                    <a:pt x="153" y="11"/>
                    <a:pt x="154" y="12"/>
                    <a:pt x="154" y="12"/>
                  </a:cubicBezTo>
                  <a:cubicBezTo>
                    <a:pt x="154" y="12"/>
                    <a:pt x="154" y="12"/>
                    <a:pt x="154" y="12"/>
                  </a:cubicBezTo>
                  <a:cubicBezTo>
                    <a:pt x="154" y="12"/>
                    <a:pt x="155" y="12"/>
                    <a:pt x="155" y="12"/>
                  </a:cubicBezTo>
                  <a:cubicBezTo>
                    <a:pt x="155" y="12"/>
                    <a:pt x="155" y="12"/>
                    <a:pt x="155" y="12"/>
                  </a:cubicBezTo>
                  <a:cubicBezTo>
                    <a:pt x="155" y="12"/>
                    <a:pt x="156" y="12"/>
                    <a:pt x="156" y="12"/>
                  </a:cubicBezTo>
                  <a:cubicBezTo>
                    <a:pt x="156" y="12"/>
                    <a:pt x="156" y="11"/>
                    <a:pt x="157" y="11"/>
                  </a:cubicBezTo>
                  <a:cubicBezTo>
                    <a:pt x="157" y="11"/>
                    <a:pt x="157" y="11"/>
                    <a:pt x="157" y="11"/>
                  </a:cubicBezTo>
                  <a:cubicBezTo>
                    <a:pt x="158" y="11"/>
                    <a:pt x="158" y="12"/>
                    <a:pt x="158" y="12"/>
                  </a:cubicBezTo>
                  <a:cubicBezTo>
                    <a:pt x="158" y="12"/>
                    <a:pt x="159" y="12"/>
                    <a:pt x="159" y="12"/>
                  </a:cubicBezTo>
                  <a:cubicBezTo>
                    <a:pt x="159" y="12"/>
                    <a:pt x="159" y="12"/>
                    <a:pt x="160" y="12"/>
                  </a:cubicBezTo>
                  <a:cubicBezTo>
                    <a:pt x="160" y="12"/>
                    <a:pt x="160" y="12"/>
                    <a:pt x="160" y="13"/>
                  </a:cubicBezTo>
                  <a:cubicBezTo>
                    <a:pt x="160" y="13"/>
                    <a:pt x="160" y="13"/>
                    <a:pt x="160" y="13"/>
                  </a:cubicBezTo>
                  <a:cubicBezTo>
                    <a:pt x="161" y="13"/>
                    <a:pt x="161" y="13"/>
                    <a:pt x="161" y="13"/>
                  </a:cubicBezTo>
                  <a:cubicBezTo>
                    <a:pt x="162" y="13"/>
                    <a:pt x="162" y="13"/>
                    <a:pt x="162" y="13"/>
                  </a:cubicBezTo>
                  <a:cubicBezTo>
                    <a:pt x="162" y="13"/>
                    <a:pt x="162" y="13"/>
                    <a:pt x="162" y="13"/>
                  </a:cubicBezTo>
                  <a:cubicBezTo>
                    <a:pt x="162" y="13"/>
                    <a:pt x="162" y="13"/>
                    <a:pt x="163" y="13"/>
                  </a:cubicBezTo>
                  <a:cubicBezTo>
                    <a:pt x="163" y="12"/>
                    <a:pt x="163" y="12"/>
                    <a:pt x="163" y="12"/>
                  </a:cubicBezTo>
                  <a:cubicBezTo>
                    <a:pt x="163" y="12"/>
                    <a:pt x="163" y="13"/>
                    <a:pt x="163" y="13"/>
                  </a:cubicBezTo>
                  <a:cubicBezTo>
                    <a:pt x="163" y="13"/>
                    <a:pt x="164" y="13"/>
                    <a:pt x="164" y="13"/>
                  </a:cubicBezTo>
                  <a:cubicBezTo>
                    <a:pt x="164" y="13"/>
                    <a:pt x="164" y="12"/>
                    <a:pt x="164" y="12"/>
                  </a:cubicBezTo>
                  <a:cubicBezTo>
                    <a:pt x="164" y="12"/>
                    <a:pt x="164" y="12"/>
                    <a:pt x="164" y="12"/>
                  </a:cubicBezTo>
                  <a:cubicBezTo>
                    <a:pt x="164" y="12"/>
                    <a:pt x="164" y="12"/>
                    <a:pt x="164" y="12"/>
                  </a:cubicBezTo>
                  <a:cubicBezTo>
                    <a:pt x="164" y="11"/>
                    <a:pt x="165" y="12"/>
                    <a:pt x="165" y="11"/>
                  </a:cubicBezTo>
                  <a:cubicBezTo>
                    <a:pt x="165" y="11"/>
                    <a:pt x="166" y="11"/>
                    <a:pt x="166" y="11"/>
                  </a:cubicBezTo>
                  <a:cubicBezTo>
                    <a:pt x="166" y="11"/>
                    <a:pt x="166" y="11"/>
                    <a:pt x="166" y="11"/>
                  </a:cubicBezTo>
                  <a:cubicBezTo>
                    <a:pt x="166" y="11"/>
                    <a:pt x="167" y="11"/>
                    <a:pt x="167" y="11"/>
                  </a:cubicBezTo>
                  <a:cubicBezTo>
                    <a:pt x="167" y="11"/>
                    <a:pt x="167" y="11"/>
                    <a:pt x="167" y="11"/>
                  </a:cubicBezTo>
                  <a:cubicBezTo>
                    <a:pt x="167" y="11"/>
                    <a:pt x="167" y="12"/>
                    <a:pt x="167" y="12"/>
                  </a:cubicBezTo>
                  <a:cubicBezTo>
                    <a:pt x="168" y="12"/>
                    <a:pt x="168" y="12"/>
                    <a:pt x="168" y="12"/>
                  </a:cubicBezTo>
                  <a:cubicBezTo>
                    <a:pt x="168" y="12"/>
                    <a:pt x="168" y="11"/>
                    <a:pt x="168" y="11"/>
                  </a:cubicBezTo>
                  <a:cubicBezTo>
                    <a:pt x="168" y="11"/>
                    <a:pt x="168" y="11"/>
                    <a:pt x="168" y="11"/>
                  </a:cubicBezTo>
                  <a:cubicBezTo>
                    <a:pt x="167" y="10"/>
                    <a:pt x="167" y="10"/>
                    <a:pt x="167" y="10"/>
                  </a:cubicBezTo>
                  <a:cubicBezTo>
                    <a:pt x="167" y="10"/>
                    <a:pt x="167" y="10"/>
                    <a:pt x="166" y="10"/>
                  </a:cubicBezTo>
                  <a:cubicBezTo>
                    <a:pt x="166" y="10"/>
                    <a:pt x="166" y="10"/>
                    <a:pt x="166" y="10"/>
                  </a:cubicBezTo>
                  <a:cubicBezTo>
                    <a:pt x="165" y="10"/>
                    <a:pt x="165" y="10"/>
                    <a:pt x="165" y="10"/>
                  </a:cubicBezTo>
                  <a:cubicBezTo>
                    <a:pt x="165" y="9"/>
                    <a:pt x="165" y="9"/>
                    <a:pt x="165" y="9"/>
                  </a:cubicBezTo>
                  <a:cubicBezTo>
                    <a:pt x="165" y="9"/>
                    <a:pt x="166" y="9"/>
                    <a:pt x="166" y="9"/>
                  </a:cubicBezTo>
                  <a:cubicBezTo>
                    <a:pt x="166" y="9"/>
                    <a:pt x="166" y="9"/>
                    <a:pt x="166" y="9"/>
                  </a:cubicBezTo>
                  <a:cubicBezTo>
                    <a:pt x="166" y="9"/>
                    <a:pt x="167" y="9"/>
                    <a:pt x="167" y="9"/>
                  </a:cubicBezTo>
                  <a:cubicBezTo>
                    <a:pt x="167" y="9"/>
                    <a:pt x="168" y="9"/>
                    <a:pt x="168" y="9"/>
                  </a:cubicBezTo>
                  <a:cubicBezTo>
                    <a:pt x="168" y="9"/>
                    <a:pt x="168" y="9"/>
                    <a:pt x="168" y="9"/>
                  </a:cubicBezTo>
                  <a:cubicBezTo>
                    <a:pt x="168" y="9"/>
                    <a:pt x="169" y="9"/>
                    <a:pt x="169" y="9"/>
                  </a:cubicBezTo>
                  <a:cubicBezTo>
                    <a:pt x="169" y="9"/>
                    <a:pt x="170" y="9"/>
                    <a:pt x="170" y="9"/>
                  </a:cubicBezTo>
                  <a:cubicBezTo>
                    <a:pt x="170" y="9"/>
                    <a:pt x="171" y="9"/>
                    <a:pt x="171" y="9"/>
                  </a:cubicBezTo>
                  <a:cubicBezTo>
                    <a:pt x="172" y="9"/>
                    <a:pt x="172" y="9"/>
                    <a:pt x="172" y="9"/>
                  </a:cubicBezTo>
                  <a:cubicBezTo>
                    <a:pt x="172" y="9"/>
                    <a:pt x="173" y="9"/>
                    <a:pt x="173" y="9"/>
                  </a:cubicBezTo>
                  <a:cubicBezTo>
                    <a:pt x="172" y="9"/>
                    <a:pt x="172" y="9"/>
                    <a:pt x="172" y="9"/>
                  </a:cubicBezTo>
                  <a:cubicBezTo>
                    <a:pt x="172" y="9"/>
                    <a:pt x="172" y="9"/>
                    <a:pt x="172" y="9"/>
                  </a:cubicBezTo>
                  <a:cubicBezTo>
                    <a:pt x="171" y="9"/>
                    <a:pt x="171" y="9"/>
                    <a:pt x="171" y="9"/>
                  </a:cubicBezTo>
                  <a:cubicBezTo>
                    <a:pt x="171" y="9"/>
                    <a:pt x="171" y="8"/>
                    <a:pt x="171" y="8"/>
                  </a:cubicBezTo>
                  <a:cubicBezTo>
                    <a:pt x="170" y="8"/>
                    <a:pt x="170" y="8"/>
                    <a:pt x="170" y="8"/>
                  </a:cubicBezTo>
                  <a:cubicBezTo>
                    <a:pt x="170" y="8"/>
                    <a:pt x="170" y="8"/>
                    <a:pt x="169" y="8"/>
                  </a:cubicBezTo>
                  <a:cubicBezTo>
                    <a:pt x="169" y="8"/>
                    <a:pt x="169" y="8"/>
                    <a:pt x="169" y="8"/>
                  </a:cubicBezTo>
                  <a:cubicBezTo>
                    <a:pt x="169" y="8"/>
                    <a:pt x="169" y="8"/>
                    <a:pt x="169" y="8"/>
                  </a:cubicBezTo>
                  <a:cubicBezTo>
                    <a:pt x="169" y="8"/>
                    <a:pt x="169" y="8"/>
                    <a:pt x="169" y="8"/>
                  </a:cubicBezTo>
                  <a:cubicBezTo>
                    <a:pt x="169" y="8"/>
                    <a:pt x="168" y="7"/>
                    <a:pt x="168" y="7"/>
                  </a:cubicBezTo>
                  <a:cubicBezTo>
                    <a:pt x="168" y="7"/>
                    <a:pt x="168" y="7"/>
                    <a:pt x="168" y="7"/>
                  </a:cubicBezTo>
                  <a:cubicBezTo>
                    <a:pt x="168" y="7"/>
                    <a:pt x="168" y="7"/>
                    <a:pt x="168" y="7"/>
                  </a:cubicBezTo>
                  <a:cubicBezTo>
                    <a:pt x="167" y="7"/>
                    <a:pt x="167" y="6"/>
                    <a:pt x="167" y="6"/>
                  </a:cubicBezTo>
                  <a:cubicBezTo>
                    <a:pt x="167" y="5"/>
                    <a:pt x="167" y="5"/>
                    <a:pt x="167" y="5"/>
                  </a:cubicBezTo>
                  <a:cubicBezTo>
                    <a:pt x="168" y="5"/>
                    <a:pt x="168" y="4"/>
                    <a:pt x="168" y="4"/>
                  </a:cubicBezTo>
                  <a:cubicBezTo>
                    <a:pt x="168" y="4"/>
                    <a:pt x="168" y="3"/>
                    <a:pt x="168" y="3"/>
                  </a:cubicBezTo>
                  <a:cubicBezTo>
                    <a:pt x="168" y="3"/>
                    <a:pt x="169" y="3"/>
                    <a:pt x="169" y="3"/>
                  </a:cubicBezTo>
                  <a:cubicBezTo>
                    <a:pt x="169" y="3"/>
                    <a:pt x="170" y="2"/>
                    <a:pt x="170" y="2"/>
                  </a:cubicBezTo>
                  <a:cubicBezTo>
                    <a:pt x="170" y="2"/>
                    <a:pt x="170" y="1"/>
                    <a:pt x="171" y="1"/>
                  </a:cubicBezTo>
                  <a:cubicBezTo>
                    <a:pt x="171" y="1"/>
                    <a:pt x="171" y="0"/>
                    <a:pt x="171" y="0"/>
                  </a:cubicBezTo>
                  <a:cubicBezTo>
                    <a:pt x="172" y="0"/>
                    <a:pt x="172" y="0"/>
                    <a:pt x="172" y="0"/>
                  </a:cubicBezTo>
                  <a:cubicBezTo>
                    <a:pt x="173" y="0"/>
                    <a:pt x="173" y="0"/>
                    <a:pt x="173" y="1"/>
                  </a:cubicBezTo>
                  <a:cubicBezTo>
                    <a:pt x="173" y="1"/>
                    <a:pt x="174" y="1"/>
                    <a:pt x="174" y="1"/>
                  </a:cubicBezTo>
                  <a:cubicBezTo>
                    <a:pt x="174" y="1"/>
                    <a:pt x="174" y="1"/>
                    <a:pt x="175" y="1"/>
                  </a:cubicBezTo>
                  <a:cubicBezTo>
                    <a:pt x="175" y="1"/>
                    <a:pt x="175" y="1"/>
                    <a:pt x="175" y="1"/>
                  </a:cubicBezTo>
                  <a:cubicBezTo>
                    <a:pt x="175" y="1"/>
                    <a:pt x="175" y="1"/>
                    <a:pt x="176" y="1"/>
                  </a:cubicBezTo>
                  <a:cubicBezTo>
                    <a:pt x="176" y="1"/>
                    <a:pt x="176" y="1"/>
                    <a:pt x="176" y="1"/>
                  </a:cubicBezTo>
                  <a:cubicBezTo>
                    <a:pt x="176" y="1"/>
                    <a:pt x="176" y="1"/>
                    <a:pt x="176" y="1"/>
                  </a:cubicBezTo>
                  <a:cubicBezTo>
                    <a:pt x="176" y="1"/>
                    <a:pt x="177" y="2"/>
                    <a:pt x="177" y="2"/>
                  </a:cubicBezTo>
                  <a:cubicBezTo>
                    <a:pt x="177" y="2"/>
                    <a:pt x="177" y="2"/>
                    <a:pt x="177" y="2"/>
                  </a:cubicBezTo>
                  <a:cubicBezTo>
                    <a:pt x="177" y="3"/>
                    <a:pt x="177" y="3"/>
                    <a:pt x="177" y="3"/>
                  </a:cubicBezTo>
                  <a:cubicBezTo>
                    <a:pt x="176" y="3"/>
                    <a:pt x="176" y="3"/>
                    <a:pt x="176" y="3"/>
                  </a:cubicBezTo>
                  <a:cubicBezTo>
                    <a:pt x="176" y="3"/>
                    <a:pt x="175" y="4"/>
                    <a:pt x="175" y="4"/>
                  </a:cubicBezTo>
                  <a:cubicBezTo>
                    <a:pt x="175" y="4"/>
                    <a:pt x="175" y="4"/>
                    <a:pt x="175" y="4"/>
                  </a:cubicBezTo>
                  <a:cubicBezTo>
                    <a:pt x="175" y="4"/>
                    <a:pt x="174" y="4"/>
                    <a:pt x="174" y="4"/>
                  </a:cubicBezTo>
                  <a:cubicBezTo>
                    <a:pt x="174" y="4"/>
                    <a:pt x="175" y="4"/>
                    <a:pt x="175" y="4"/>
                  </a:cubicBezTo>
                  <a:cubicBezTo>
                    <a:pt x="175" y="4"/>
                    <a:pt x="175" y="4"/>
                    <a:pt x="175" y="4"/>
                  </a:cubicBezTo>
                  <a:cubicBezTo>
                    <a:pt x="175" y="4"/>
                    <a:pt x="176" y="4"/>
                    <a:pt x="176" y="4"/>
                  </a:cubicBezTo>
                  <a:cubicBezTo>
                    <a:pt x="176" y="4"/>
                    <a:pt x="176" y="4"/>
                    <a:pt x="176" y="4"/>
                  </a:cubicBezTo>
                  <a:cubicBezTo>
                    <a:pt x="176" y="4"/>
                    <a:pt x="177" y="4"/>
                    <a:pt x="177" y="4"/>
                  </a:cubicBezTo>
                  <a:cubicBezTo>
                    <a:pt x="177" y="4"/>
                    <a:pt x="177" y="4"/>
                    <a:pt x="178" y="4"/>
                  </a:cubicBezTo>
                  <a:cubicBezTo>
                    <a:pt x="178" y="4"/>
                    <a:pt x="178" y="4"/>
                    <a:pt x="178" y="4"/>
                  </a:cubicBezTo>
                  <a:cubicBezTo>
                    <a:pt x="178" y="4"/>
                    <a:pt x="178" y="5"/>
                    <a:pt x="178" y="5"/>
                  </a:cubicBezTo>
                  <a:cubicBezTo>
                    <a:pt x="178" y="5"/>
                    <a:pt x="178" y="4"/>
                    <a:pt x="178" y="4"/>
                  </a:cubicBezTo>
                  <a:cubicBezTo>
                    <a:pt x="178" y="4"/>
                    <a:pt x="179" y="4"/>
                    <a:pt x="179" y="4"/>
                  </a:cubicBezTo>
                  <a:cubicBezTo>
                    <a:pt x="179" y="4"/>
                    <a:pt x="179" y="4"/>
                    <a:pt x="180" y="4"/>
                  </a:cubicBezTo>
                  <a:cubicBezTo>
                    <a:pt x="180" y="4"/>
                    <a:pt x="180" y="4"/>
                    <a:pt x="180" y="4"/>
                  </a:cubicBezTo>
                  <a:cubicBezTo>
                    <a:pt x="180" y="4"/>
                    <a:pt x="180" y="4"/>
                    <a:pt x="180" y="4"/>
                  </a:cubicBezTo>
                  <a:cubicBezTo>
                    <a:pt x="180" y="4"/>
                    <a:pt x="180" y="4"/>
                    <a:pt x="180" y="4"/>
                  </a:cubicBezTo>
                  <a:cubicBezTo>
                    <a:pt x="180" y="4"/>
                    <a:pt x="181" y="4"/>
                    <a:pt x="181" y="5"/>
                  </a:cubicBezTo>
                  <a:cubicBezTo>
                    <a:pt x="181" y="5"/>
                    <a:pt x="181" y="5"/>
                    <a:pt x="181" y="5"/>
                  </a:cubicBezTo>
                  <a:cubicBezTo>
                    <a:pt x="181" y="5"/>
                    <a:pt x="181" y="6"/>
                    <a:pt x="181" y="6"/>
                  </a:cubicBezTo>
                  <a:cubicBezTo>
                    <a:pt x="181" y="6"/>
                    <a:pt x="181" y="6"/>
                    <a:pt x="181" y="7"/>
                  </a:cubicBezTo>
                  <a:cubicBezTo>
                    <a:pt x="181" y="7"/>
                    <a:pt x="181" y="7"/>
                    <a:pt x="181" y="6"/>
                  </a:cubicBezTo>
                  <a:cubicBezTo>
                    <a:pt x="180" y="6"/>
                    <a:pt x="180" y="6"/>
                    <a:pt x="180" y="6"/>
                  </a:cubicBezTo>
                  <a:cubicBezTo>
                    <a:pt x="180" y="6"/>
                    <a:pt x="180" y="7"/>
                    <a:pt x="180" y="7"/>
                  </a:cubicBezTo>
                  <a:cubicBezTo>
                    <a:pt x="180" y="7"/>
                    <a:pt x="180" y="7"/>
                    <a:pt x="180" y="7"/>
                  </a:cubicBezTo>
                  <a:cubicBezTo>
                    <a:pt x="181" y="7"/>
                    <a:pt x="181" y="7"/>
                    <a:pt x="181" y="7"/>
                  </a:cubicBezTo>
                  <a:cubicBezTo>
                    <a:pt x="181" y="7"/>
                    <a:pt x="182" y="7"/>
                    <a:pt x="182" y="7"/>
                  </a:cubicBezTo>
                  <a:cubicBezTo>
                    <a:pt x="182" y="7"/>
                    <a:pt x="182" y="7"/>
                    <a:pt x="182" y="7"/>
                  </a:cubicBezTo>
                  <a:cubicBezTo>
                    <a:pt x="182" y="7"/>
                    <a:pt x="183" y="7"/>
                    <a:pt x="183" y="7"/>
                  </a:cubicBezTo>
                  <a:cubicBezTo>
                    <a:pt x="183" y="7"/>
                    <a:pt x="183" y="7"/>
                    <a:pt x="183" y="7"/>
                  </a:cubicBezTo>
                  <a:cubicBezTo>
                    <a:pt x="184" y="6"/>
                    <a:pt x="184" y="6"/>
                    <a:pt x="184" y="6"/>
                  </a:cubicBezTo>
                  <a:cubicBezTo>
                    <a:pt x="184" y="6"/>
                    <a:pt x="184" y="6"/>
                    <a:pt x="184" y="6"/>
                  </a:cubicBezTo>
                  <a:cubicBezTo>
                    <a:pt x="184" y="5"/>
                    <a:pt x="184" y="5"/>
                    <a:pt x="183" y="5"/>
                  </a:cubicBezTo>
                  <a:cubicBezTo>
                    <a:pt x="183" y="5"/>
                    <a:pt x="184" y="5"/>
                    <a:pt x="184" y="5"/>
                  </a:cubicBezTo>
                  <a:cubicBezTo>
                    <a:pt x="184" y="5"/>
                    <a:pt x="184" y="4"/>
                    <a:pt x="184" y="4"/>
                  </a:cubicBezTo>
                  <a:cubicBezTo>
                    <a:pt x="184" y="4"/>
                    <a:pt x="185" y="4"/>
                    <a:pt x="185" y="4"/>
                  </a:cubicBezTo>
                  <a:cubicBezTo>
                    <a:pt x="185" y="4"/>
                    <a:pt x="186" y="4"/>
                    <a:pt x="186" y="4"/>
                  </a:cubicBezTo>
                  <a:cubicBezTo>
                    <a:pt x="186" y="4"/>
                    <a:pt x="186" y="4"/>
                    <a:pt x="187" y="4"/>
                  </a:cubicBezTo>
                  <a:cubicBezTo>
                    <a:pt x="187" y="4"/>
                    <a:pt x="188" y="4"/>
                    <a:pt x="188" y="4"/>
                  </a:cubicBezTo>
                  <a:cubicBezTo>
                    <a:pt x="188" y="4"/>
                    <a:pt x="189" y="4"/>
                    <a:pt x="189" y="4"/>
                  </a:cubicBezTo>
                  <a:cubicBezTo>
                    <a:pt x="189" y="4"/>
                    <a:pt x="190" y="4"/>
                    <a:pt x="190" y="4"/>
                  </a:cubicBezTo>
                  <a:cubicBezTo>
                    <a:pt x="190" y="4"/>
                    <a:pt x="191" y="4"/>
                    <a:pt x="191" y="4"/>
                  </a:cubicBezTo>
                  <a:cubicBezTo>
                    <a:pt x="191" y="4"/>
                    <a:pt x="191" y="4"/>
                    <a:pt x="191" y="4"/>
                  </a:cubicBezTo>
                  <a:cubicBezTo>
                    <a:pt x="191" y="5"/>
                    <a:pt x="192" y="4"/>
                    <a:pt x="192" y="5"/>
                  </a:cubicBezTo>
                  <a:cubicBezTo>
                    <a:pt x="193" y="5"/>
                    <a:pt x="193" y="5"/>
                    <a:pt x="193" y="5"/>
                  </a:cubicBezTo>
                  <a:cubicBezTo>
                    <a:pt x="194" y="5"/>
                    <a:pt x="194" y="6"/>
                    <a:pt x="194" y="6"/>
                  </a:cubicBezTo>
                  <a:cubicBezTo>
                    <a:pt x="194" y="6"/>
                    <a:pt x="195" y="6"/>
                    <a:pt x="195" y="6"/>
                  </a:cubicBezTo>
                  <a:cubicBezTo>
                    <a:pt x="195" y="6"/>
                    <a:pt x="195" y="6"/>
                    <a:pt x="195" y="6"/>
                  </a:cubicBezTo>
                  <a:cubicBezTo>
                    <a:pt x="195" y="6"/>
                    <a:pt x="195" y="7"/>
                    <a:pt x="195" y="7"/>
                  </a:cubicBezTo>
                  <a:cubicBezTo>
                    <a:pt x="196" y="7"/>
                    <a:pt x="196" y="7"/>
                    <a:pt x="196" y="7"/>
                  </a:cubicBezTo>
                  <a:cubicBezTo>
                    <a:pt x="196" y="7"/>
                    <a:pt x="196" y="8"/>
                    <a:pt x="196" y="8"/>
                  </a:cubicBezTo>
                  <a:cubicBezTo>
                    <a:pt x="196" y="8"/>
                    <a:pt x="196" y="7"/>
                    <a:pt x="196" y="7"/>
                  </a:cubicBezTo>
                  <a:cubicBezTo>
                    <a:pt x="196" y="7"/>
                    <a:pt x="196" y="7"/>
                    <a:pt x="196" y="7"/>
                  </a:cubicBezTo>
                  <a:cubicBezTo>
                    <a:pt x="196" y="7"/>
                    <a:pt x="196" y="6"/>
                    <a:pt x="196" y="6"/>
                  </a:cubicBezTo>
                  <a:cubicBezTo>
                    <a:pt x="196" y="6"/>
                    <a:pt x="196" y="6"/>
                    <a:pt x="196" y="6"/>
                  </a:cubicBezTo>
                  <a:cubicBezTo>
                    <a:pt x="196" y="6"/>
                    <a:pt x="197" y="6"/>
                    <a:pt x="197" y="6"/>
                  </a:cubicBezTo>
                  <a:cubicBezTo>
                    <a:pt x="197" y="6"/>
                    <a:pt x="197" y="6"/>
                    <a:pt x="197" y="6"/>
                  </a:cubicBezTo>
                  <a:cubicBezTo>
                    <a:pt x="197" y="7"/>
                    <a:pt x="197" y="7"/>
                    <a:pt x="198" y="7"/>
                  </a:cubicBezTo>
                  <a:cubicBezTo>
                    <a:pt x="198" y="7"/>
                    <a:pt x="198" y="8"/>
                    <a:pt x="198" y="8"/>
                  </a:cubicBezTo>
                  <a:cubicBezTo>
                    <a:pt x="198" y="8"/>
                    <a:pt x="199" y="8"/>
                    <a:pt x="199" y="8"/>
                  </a:cubicBezTo>
                  <a:cubicBezTo>
                    <a:pt x="199" y="8"/>
                    <a:pt x="199" y="9"/>
                    <a:pt x="199" y="9"/>
                  </a:cubicBezTo>
                  <a:cubicBezTo>
                    <a:pt x="200" y="9"/>
                    <a:pt x="200" y="9"/>
                    <a:pt x="200" y="9"/>
                  </a:cubicBezTo>
                  <a:cubicBezTo>
                    <a:pt x="200" y="9"/>
                    <a:pt x="200" y="10"/>
                    <a:pt x="200" y="10"/>
                  </a:cubicBezTo>
                  <a:cubicBezTo>
                    <a:pt x="200" y="10"/>
                    <a:pt x="200" y="10"/>
                    <a:pt x="199" y="10"/>
                  </a:cubicBezTo>
                  <a:cubicBezTo>
                    <a:pt x="199" y="10"/>
                    <a:pt x="199" y="9"/>
                    <a:pt x="199" y="9"/>
                  </a:cubicBezTo>
                  <a:cubicBezTo>
                    <a:pt x="199" y="9"/>
                    <a:pt x="198" y="9"/>
                    <a:pt x="198" y="9"/>
                  </a:cubicBezTo>
                  <a:cubicBezTo>
                    <a:pt x="198" y="9"/>
                    <a:pt x="198" y="9"/>
                    <a:pt x="198" y="9"/>
                  </a:cubicBezTo>
                  <a:cubicBezTo>
                    <a:pt x="197" y="9"/>
                    <a:pt x="197" y="9"/>
                    <a:pt x="197" y="9"/>
                  </a:cubicBezTo>
                  <a:cubicBezTo>
                    <a:pt x="197" y="9"/>
                    <a:pt x="197" y="9"/>
                    <a:pt x="197" y="9"/>
                  </a:cubicBezTo>
                  <a:cubicBezTo>
                    <a:pt x="197" y="9"/>
                    <a:pt x="197" y="9"/>
                    <a:pt x="197" y="9"/>
                  </a:cubicBezTo>
                  <a:cubicBezTo>
                    <a:pt x="197" y="9"/>
                    <a:pt x="197" y="9"/>
                    <a:pt x="197" y="9"/>
                  </a:cubicBezTo>
                  <a:cubicBezTo>
                    <a:pt x="197" y="10"/>
                    <a:pt x="197" y="10"/>
                    <a:pt x="197" y="10"/>
                  </a:cubicBezTo>
                  <a:cubicBezTo>
                    <a:pt x="197" y="10"/>
                    <a:pt x="197" y="10"/>
                    <a:pt x="198" y="11"/>
                  </a:cubicBezTo>
                  <a:cubicBezTo>
                    <a:pt x="198" y="11"/>
                    <a:pt x="198" y="11"/>
                    <a:pt x="198" y="11"/>
                  </a:cubicBezTo>
                  <a:cubicBezTo>
                    <a:pt x="198" y="10"/>
                    <a:pt x="198" y="10"/>
                    <a:pt x="198" y="10"/>
                  </a:cubicBezTo>
                  <a:cubicBezTo>
                    <a:pt x="198" y="10"/>
                    <a:pt x="198" y="10"/>
                    <a:pt x="198" y="10"/>
                  </a:cubicBezTo>
                  <a:cubicBezTo>
                    <a:pt x="198" y="10"/>
                    <a:pt x="199" y="10"/>
                    <a:pt x="199" y="10"/>
                  </a:cubicBezTo>
                  <a:cubicBezTo>
                    <a:pt x="199" y="10"/>
                    <a:pt x="199" y="10"/>
                    <a:pt x="199" y="10"/>
                  </a:cubicBezTo>
                  <a:cubicBezTo>
                    <a:pt x="199" y="11"/>
                    <a:pt x="200" y="11"/>
                    <a:pt x="200" y="11"/>
                  </a:cubicBezTo>
                  <a:cubicBezTo>
                    <a:pt x="200" y="11"/>
                    <a:pt x="200" y="11"/>
                    <a:pt x="200" y="11"/>
                  </a:cubicBezTo>
                  <a:cubicBezTo>
                    <a:pt x="200" y="11"/>
                    <a:pt x="200" y="11"/>
                    <a:pt x="200" y="12"/>
                  </a:cubicBezTo>
                  <a:cubicBezTo>
                    <a:pt x="200" y="12"/>
                    <a:pt x="200" y="12"/>
                    <a:pt x="200" y="12"/>
                  </a:cubicBezTo>
                  <a:cubicBezTo>
                    <a:pt x="200" y="13"/>
                    <a:pt x="200" y="13"/>
                    <a:pt x="200" y="13"/>
                  </a:cubicBezTo>
                  <a:cubicBezTo>
                    <a:pt x="200" y="13"/>
                    <a:pt x="200" y="13"/>
                    <a:pt x="200" y="14"/>
                  </a:cubicBezTo>
                  <a:cubicBezTo>
                    <a:pt x="199" y="14"/>
                    <a:pt x="199" y="14"/>
                    <a:pt x="199" y="15"/>
                  </a:cubicBezTo>
                  <a:cubicBezTo>
                    <a:pt x="199" y="15"/>
                    <a:pt x="198" y="15"/>
                    <a:pt x="198" y="16"/>
                  </a:cubicBezTo>
                  <a:cubicBezTo>
                    <a:pt x="198" y="16"/>
                    <a:pt x="198" y="16"/>
                    <a:pt x="198" y="17"/>
                  </a:cubicBezTo>
                  <a:cubicBezTo>
                    <a:pt x="198" y="17"/>
                    <a:pt x="197" y="17"/>
                    <a:pt x="197" y="17"/>
                  </a:cubicBezTo>
                  <a:cubicBezTo>
                    <a:pt x="197" y="18"/>
                    <a:pt x="196" y="18"/>
                    <a:pt x="196" y="18"/>
                  </a:cubicBezTo>
                  <a:cubicBezTo>
                    <a:pt x="196" y="18"/>
                    <a:pt x="196" y="18"/>
                    <a:pt x="196" y="18"/>
                  </a:cubicBezTo>
                  <a:cubicBezTo>
                    <a:pt x="195" y="18"/>
                    <a:pt x="195" y="18"/>
                    <a:pt x="195" y="18"/>
                  </a:cubicBezTo>
                  <a:cubicBezTo>
                    <a:pt x="195" y="18"/>
                    <a:pt x="195" y="19"/>
                    <a:pt x="195" y="19"/>
                  </a:cubicBezTo>
                  <a:cubicBezTo>
                    <a:pt x="195" y="19"/>
                    <a:pt x="195" y="19"/>
                    <a:pt x="195" y="18"/>
                  </a:cubicBezTo>
                  <a:cubicBezTo>
                    <a:pt x="196" y="18"/>
                    <a:pt x="196" y="18"/>
                    <a:pt x="196" y="18"/>
                  </a:cubicBezTo>
                  <a:cubicBezTo>
                    <a:pt x="196" y="18"/>
                    <a:pt x="196" y="18"/>
                    <a:pt x="196" y="18"/>
                  </a:cubicBezTo>
                  <a:cubicBezTo>
                    <a:pt x="196" y="19"/>
                    <a:pt x="196" y="19"/>
                    <a:pt x="196" y="19"/>
                  </a:cubicBezTo>
                  <a:cubicBezTo>
                    <a:pt x="196" y="19"/>
                    <a:pt x="196" y="19"/>
                    <a:pt x="196" y="20"/>
                  </a:cubicBezTo>
                  <a:cubicBezTo>
                    <a:pt x="196" y="20"/>
                    <a:pt x="195" y="20"/>
                    <a:pt x="195" y="20"/>
                  </a:cubicBezTo>
                  <a:cubicBezTo>
                    <a:pt x="195" y="20"/>
                    <a:pt x="195" y="21"/>
                    <a:pt x="195" y="21"/>
                  </a:cubicBezTo>
                  <a:cubicBezTo>
                    <a:pt x="195" y="21"/>
                    <a:pt x="195" y="21"/>
                    <a:pt x="195" y="22"/>
                  </a:cubicBezTo>
                  <a:cubicBezTo>
                    <a:pt x="195" y="22"/>
                    <a:pt x="194" y="22"/>
                    <a:pt x="194" y="22"/>
                  </a:cubicBezTo>
                  <a:cubicBezTo>
                    <a:pt x="194" y="22"/>
                    <a:pt x="193" y="23"/>
                    <a:pt x="193" y="23"/>
                  </a:cubicBezTo>
                  <a:cubicBezTo>
                    <a:pt x="193" y="23"/>
                    <a:pt x="192" y="23"/>
                    <a:pt x="192" y="24"/>
                  </a:cubicBezTo>
                  <a:cubicBezTo>
                    <a:pt x="192" y="24"/>
                    <a:pt x="192" y="24"/>
                    <a:pt x="192" y="25"/>
                  </a:cubicBezTo>
                  <a:cubicBezTo>
                    <a:pt x="192" y="25"/>
                    <a:pt x="192" y="25"/>
                    <a:pt x="191" y="25"/>
                  </a:cubicBezTo>
                  <a:cubicBezTo>
                    <a:pt x="191" y="25"/>
                    <a:pt x="191" y="26"/>
                    <a:pt x="191" y="26"/>
                  </a:cubicBezTo>
                  <a:cubicBezTo>
                    <a:pt x="191" y="26"/>
                    <a:pt x="191" y="26"/>
                    <a:pt x="191" y="27"/>
                  </a:cubicBezTo>
                  <a:cubicBezTo>
                    <a:pt x="191" y="27"/>
                    <a:pt x="191" y="27"/>
                    <a:pt x="191" y="27"/>
                  </a:cubicBezTo>
                  <a:cubicBezTo>
                    <a:pt x="191" y="28"/>
                    <a:pt x="190" y="28"/>
                    <a:pt x="190" y="28"/>
                  </a:cubicBezTo>
                  <a:cubicBezTo>
                    <a:pt x="190" y="28"/>
                    <a:pt x="190" y="28"/>
                    <a:pt x="190" y="28"/>
                  </a:cubicBezTo>
                  <a:cubicBezTo>
                    <a:pt x="190" y="29"/>
                    <a:pt x="189" y="29"/>
                    <a:pt x="189" y="29"/>
                  </a:cubicBezTo>
                  <a:cubicBezTo>
                    <a:pt x="189" y="29"/>
                    <a:pt x="189" y="29"/>
                    <a:pt x="189" y="29"/>
                  </a:cubicBezTo>
                  <a:cubicBezTo>
                    <a:pt x="189" y="30"/>
                    <a:pt x="190" y="29"/>
                    <a:pt x="190" y="29"/>
                  </a:cubicBezTo>
                  <a:cubicBezTo>
                    <a:pt x="190" y="29"/>
                    <a:pt x="190" y="29"/>
                    <a:pt x="190" y="29"/>
                  </a:cubicBezTo>
                  <a:cubicBezTo>
                    <a:pt x="191" y="29"/>
                    <a:pt x="191" y="28"/>
                    <a:pt x="191" y="28"/>
                  </a:cubicBezTo>
                  <a:cubicBezTo>
                    <a:pt x="191" y="28"/>
                    <a:pt x="192" y="28"/>
                    <a:pt x="192" y="28"/>
                  </a:cubicBezTo>
                  <a:cubicBezTo>
                    <a:pt x="192" y="28"/>
                    <a:pt x="192" y="27"/>
                    <a:pt x="192" y="27"/>
                  </a:cubicBezTo>
                  <a:cubicBezTo>
                    <a:pt x="192" y="27"/>
                    <a:pt x="192" y="26"/>
                    <a:pt x="192" y="26"/>
                  </a:cubicBezTo>
                  <a:cubicBezTo>
                    <a:pt x="193" y="26"/>
                    <a:pt x="193" y="26"/>
                    <a:pt x="193" y="26"/>
                  </a:cubicBezTo>
                  <a:cubicBezTo>
                    <a:pt x="193" y="26"/>
                    <a:pt x="194" y="26"/>
                    <a:pt x="194" y="26"/>
                  </a:cubicBezTo>
                  <a:cubicBezTo>
                    <a:pt x="194" y="26"/>
                    <a:pt x="194" y="26"/>
                    <a:pt x="194" y="26"/>
                  </a:cubicBezTo>
                  <a:cubicBezTo>
                    <a:pt x="194" y="26"/>
                    <a:pt x="195" y="25"/>
                    <a:pt x="195" y="25"/>
                  </a:cubicBezTo>
                  <a:cubicBezTo>
                    <a:pt x="195" y="25"/>
                    <a:pt x="196" y="25"/>
                    <a:pt x="196" y="25"/>
                  </a:cubicBezTo>
                  <a:cubicBezTo>
                    <a:pt x="196" y="25"/>
                    <a:pt x="196" y="25"/>
                    <a:pt x="196" y="25"/>
                  </a:cubicBezTo>
                  <a:cubicBezTo>
                    <a:pt x="197" y="25"/>
                    <a:pt x="197" y="25"/>
                    <a:pt x="197" y="25"/>
                  </a:cubicBezTo>
                  <a:cubicBezTo>
                    <a:pt x="197" y="25"/>
                    <a:pt x="197" y="24"/>
                    <a:pt x="197" y="24"/>
                  </a:cubicBezTo>
                  <a:cubicBezTo>
                    <a:pt x="197" y="24"/>
                    <a:pt x="197" y="24"/>
                    <a:pt x="197" y="24"/>
                  </a:cubicBezTo>
                  <a:cubicBezTo>
                    <a:pt x="197" y="24"/>
                    <a:pt x="197" y="24"/>
                    <a:pt x="198" y="24"/>
                  </a:cubicBezTo>
                  <a:cubicBezTo>
                    <a:pt x="198" y="23"/>
                    <a:pt x="198" y="23"/>
                    <a:pt x="198" y="23"/>
                  </a:cubicBezTo>
                  <a:cubicBezTo>
                    <a:pt x="198" y="23"/>
                    <a:pt x="198" y="22"/>
                    <a:pt x="198" y="22"/>
                  </a:cubicBezTo>
                  <a:cubicBezTo>
                    <a:pt x="198" y="22"/>
                    <a:pt x="198" y="23"/>
                    <a:pt x="198" y="23"/>
                  </a:cubicBezTo>
                  <a:cubicBezTo>
                    <a:pt x="198" y="23"/>
                    <a:pt x="198" y="23"/>
                    <a:pt x="199" y="23"/>
                  </a:cubicBezTo>
                  <a:cubicBezTo>
                    <a:pt x="199" y="23"/>
                    <a:pt x="199" y="23"/>
                    <a:pt x="199" y="23"/>
                  </a:cubicBezTo>
                  <a:cubicBezTo>
                    <a:pt x="199" y="23"/>
                    <a:pt x="199" y="22"/>
                    <a:pt x="199" y="22"/>
                  </a:cubicBezTo>
                  <a:cubicBezTo>
                    <a:pt x="199" y="22"/>
                    <a:pt x="199" y="22"/>
                    <a:pt x="199" y="22"/>
                  </a:cubicBezTo>
                  <a:cubicBezTo>
                    <a:pt x="199" y="22"/>
                    <a:pt x="199" y="22"/>
                    <a:pt x="199" y="22"/>
                  </a:cubicBezTo>
                  <a:cubicBezTo>
                    <a:pt x="199" y="22"/>
                    <a:pt x="200" y="21"/>
                    <a:pt x="200" y="21"/>
                  </a:cubicBezTo>
                  <a:cubicBezTo>
                    <a:pt x="200" y="21"/>
                    <a:pt x="199" y="21"/>
                    <a:pt x="199" y="21"/>
                  </a:cubicBezTo>
                  <a:cubicBezTo>
                    <a:pt x="199" y="21"/>
                    <a:pt x="199" y="21"/>
                    <a:pt x="199" y="21"/>
                  </a:cubicBezTo>
                  <a:cubicBezTo>
                    <a:pt x="199" y="21"/>
                    <a:pt x="198" y="21"/>
                    <a:pt x="198" y="21"/>
                  </a:cubicBezTo>
                  <a:cubicBezTo>
                    <a:pt x="198" y="21"/>
                    <a:pt x="198" y="22"/>
                    <a:pt x="198" y="22"/>
                  </a:cubicBezTo>
                  <a:cubicBezTo>
                    <a:pt x="198" y="22"/>
                    <a:pt x="197" y="22"/>
                    <a:pt x="197" y="22"/>
                  </a:cubicBezTo>
                  <a:cubicBezTo>
                    <a:pt x="197" y="22"/>
                    <a:pt x="197" y="21"/>
                    <a:pt x="197" y="21"/>
                  </a:cubicBezTo>
                  <a:cubicBezTo>
                    <a:pt x="197" y="21"/>
                    <a:pt x="197" y="21"/>
                    <a:pt x="197" y="21"/>
                  </a:cubicBezTo>
                  <a:cubicBezTo>
                    <a:pt x="197" y="21"/>
                    <a:pt x="197" y="20"/>
                    <a:pt x="197" y="20"/>
                  </a:cubicBezTo>
                  <a:cubicBezTo>
                    <a:pt x="197" y="20"/>
                    <a:pt x="197" y="20"/>
                    <a:pt x="197" y="20"/>
                  </a:cubicBezTo>
                  <a:cubicBezTo>
                    <a:pt x="197" y="20"/>
                    <a:pt x="197" y="19"/>
                    <a:pt x="197" y="19"/>
                  </a:cubicBezTo>
                  <a:cubicBezTo>
                    <a:pt x="198" y="19"/>
                    <a:pt x="198" y="20"/>
                    <a:pt x="198" y="20"/>
                  </a:cubicBezTo>
                  <a:cubicBezTo>
                    <a:pt x="198" y="20"/>
                    <a:pt x="199" y="20"/>
                    <a:pt x="199" y="20"/>
                  </a:cubicBezTo>
                  <a:cubicBezTo>
                    <a:pt x="199" y="20"/>
                    <a:pt x="199" y="20"/>
                    <a:pt x="199" y="20"/>
                  </a:cubicBezTo>
                  <a:cubicBezTo>
                    <a:pt x="199" y="20"/>
                    <a:pt x="200" y="20"/>
                    <a:pt x="200" y="20"/>
                  </a:cubicBezTo>
                  <a:cubicBezTo>
                    <a:pt x="200" y="20"/>
                    <a:pt x="200" y="20"/>
                    <a:pt x="200" y="20"/>
                  </a:cubicBezTo>
                  <a:cubicBezTo>
                    <a:pt x="200" y="20"/>
                    <a:pt x="200" y="21"/>
                    <a:pt x="201" y="21"/>
                  </a:cubicBezTo>
                  <a:cubicBezTo>
                    <a:pt x="201" y="21"/>
                    <a:pt x="201" y="21"/>
                    <a:pt x="201" y="21"/>
                  </a:cubicBezTo>
                  <a:cubicBezTo>
                    <a:pt x="202" y="21"/>
                    <a:pt x="202" y="21"/>
                    <a:pt x="202" y="21"/>
                  </a:cubicBezTo>
                  <a:cubicBezTo>
                    <a:pt x="202" y="21"/>
                    <a:pt x="203" y="21"/>
                    <a:pt x="203" y="21"/>
                  </a:cubicBezTo>
                  <a:cubicBezTo>
                    <a:pt x="203" y="21"/>
                    <a:pt x="204" y="21"/>
                    <a:pt x="204" y="21"/>
                  </a:cubicBezTo>
                  <a:cubicBezTo>
                    <a:pt x="204" y="21"/>
                    <a:pt x="204" y="21"/>
                    <a:pt x="204" y="21"/>
                  </a:cubicBezTo>
                  <a:cubicBezTo>
                    <a:pt x="204" y="21"/>
                    <a:pt x="204" y="21"/>
                    <a:pt x="204" y="20"/>
                  </a:cubicBezTo>
                  <a:cubicBezTo>
                    <a:pt x="204" y="20"/>
                    <a:pt x="204" y="20"/>
                    <a:pt x="204" y="20"/>
                  </a:cubicBezTo>
                  <a:cubicBezTo>
                    <a:pt x="204" y="20"/>
                    <a:pt x="204" y="19"/>
                    <a:pt x="204" y="19"/>
                  </a:cubicBezTo>
                  <a:cubicBezTo>
                    <a:pt x="204" y="19"/>
                    <a:pt x="204" y="19"/>
                    <a:pt x="204" y="19"/>
                  </a:cubicBezTo>
                  <a:cubicBezTo>
                    <a:pt x="204" y="19"/>
                    <a:pt x="204" y="19"/>
                    <a:pt x="204" y="19"/>
                  </a:cubicBezTo>
                  <a:cubicBezTo>
                    <a:pt x="204" y="19"/>
                    <a:pt x="204" y="20"/>
                    <a:pt x="205" y="20"/>
                  </a:cubicBezTo>
                  <a:cubicBezTo>
                    <a:pt x="205" y="20"/>
                    <a:pt x="205" y="20"/>
                    <a:pt x="205" y="20"/>
                  </a:cubicBezTo>
                  <a:cubicBezTo>
                    <a:pt x="205" y="21"/>
                    <a:pt x="206" y="21"/>
                    <a:pt x="206" y="21"/>
                  </a:cubicBezTo>
                  <a:cubicBezTo>
                    <a:pt x="206" y="21"/>
                    <a:pt x="206" y="21"/>
                    <a:pt x="206" y="22"/>
                  </a:cubicBezTo>
                  <a:cubicBezTo>
                    <a:pt x="206" y="22"/>
                    <a:pt x="206" y="22"/>
                    <a:pt x="207" y="22"/>
                  </a:cubicBezTo>
                  <a:cubicBezTo>
                    <a:pt x="207" y="22"/>
                    <a:pt x="207" y="22"/>
                    <a:pt x="207" y="23"/>
                  </a:cubicBezTo>
                  <a:cubicBezTo>
                    <a:pt x="207" y="23"/>
                    <a:pt x="206" y="23"/>
                    <a:pt x="206" y="23"/>
                  </a:cubicBezTo>
                  <a:cubicBezTo>
                    <a:pt x="206" y="23"/>
                    <a:pt x="206" y="23"/>
                    <a:pt x="206" y="23"/>
                  </a:cubicBezTo>
                  <a:cubicBezTo>
                    <a:pt x="206" y="23"/>
                    <a:pt x="207" y="23"/>
                    <a:pt x="207" y="23"/>
                  </a:cubicBezTo>
                  <a:cubicBezTo>
                    <a:pt x="207" y="23"/>
                    <a:pt x="207" y="23"/>
                    <a:pt x="207" y="23"/>
                  </a:cubicBezTo>
                  <a:cubicBezTo>
                    <a:pt x="207" y="24"/>
                    <a:pt x="207" y="24"/>
                    <a:pt x="207" y="24"/>
                  </a:cubicBezTo>
                  <a:cubicBezTo>
                    <a:pt x="208" y="24"/>
                    <a:pt x="208" y="24"/>
                    <a:pt x="208" y="24"/>
                  </a:cubicBezTo>
                  <a:cubicBezTo>
                    <a:pt x="208" y="24"/>
                    <a:pt x="208" y="24"/>
                    <a:pt x="208" y="24"/>
                  </a:cubicBezTo>
                  <a:cubicBezTo>
                    <a:pt x="209" y="24"/>
                    <a:pt x="208" y="24"/>
                    <a:pt x="208" y="24"/>
                  </a:cubicBezTo>
                  <a:cubicBezTo>
                    <a:pt x="208" y="24"/>
                    <a:pt x="208" y="24"/>
                    <a:pt x="208" y="23"/>
                  </a:cubicBezTo>
                  <a:cubicBezTo>
                    <a:pt x="208" y="23"/>
                    <a:pt x="208" y="23"/>
                    <a:pt x="208" y="23"/>
                  </a:cubicBezTo>
                  <a:cubicBezTo>
                    <a:pt x="208" y="23"/>
                    <a:pt x="208" y="23"/>
                    <a:pt x="208" y="22"/>
                  </a:cubicBezTo>
                  <a:cubicBezTo>
                    <a:pt x="208" y="22"/>
                    <a:pt x="208" y="22"/>
                    <a:pt x="208" y="22"/>
                  </a:cubicBezTo>
                  <a:cubicBezTo>
                    <a:pt x="208" y="22"/>
                    <a:pt x="208" y="22"/>
                    <a:pt x="208" y="22"/>
                  </a:cubicBezTo>
                  <a:cubicBezTo>
                    <a:pt x="208" y="22"/>
                    <a:pt x="208" y="22"/>
                    <a:pt x="208" y="22"/>
                  </a:cubicBezTo>
                  <a:cubicBezTo>
                    <a:pt x="208" y="22"/>
                    <a:pt x="208" y="22"/>
                    <a:pt x="208" y="22"/>
                  </a:cubicBezTo>
                  <a:cubicBezTo>
                    <a:pt x="208" y="22"/>
                    <a:pt x="207" y="22"/>
                    <a:pt x="207" y="22"/>
                  </a:cubicBezTo>
                  <a:cubicBezTo>
                    <a:pt x="207" y="22"/>
                    <a:pt x="207" y="22"/>
                    <a:pt x="207" y="21"/>
                  </a:cubicBezTo>
                  <a:cubicBezTo>
                    <a:pt x="207" y="21"/>
                    <a:pt x="207" y="21"/>
                    <a:pt x="207" y="21"/>
                  </a:cubicBezTo>
                  <a:cubicBezTo>
                    <a:pt x="207" y="21"/>
                    <a:pt x="208" y="21"/>
                    <a:pt x="208" y="21"/>
                  </a:cubicBezTo>
                  <a:cubicBezTo>
                    <a:pt x="208" y="21"/>
                    <a:pt x="208" y="21"/>
                    <a:pt x="209" y="21"/>
                  </a:cubicBezTo>
                  <a:cubicBezTo>
                    <a:pt x="209" y="21"/>
                    <a:pt x="209" y="20"/>
                    <a:pt x="210" y="20"/>
                  </a:cubicBezTo>
                  <a:cubicBezTo>
                    <a:pt x="210" y="20"/>
                    <a:pt x="210" y="20"/>
                    <a:pt x="211" y="20"/>
                  </a:cubicBezTo>
                  <a:cubicBezTo>
                    <a:pt x="211" y="20"/>
                    <a:pt x="212" y="20"/>
                    <a:pt x="212" y="20"/>
                  </a:cubicBezTo>
                  <a:cubicBezTo>
                    <a:pt x="212" y="20"/>
                    <a:pt x="213" y="20"/>
                    <a:pt x="213" y="20"/>
                  </a:cubicBezTo>
                  <a:cubicBezTo>
                    <a:pt x="214" y="20"/>
                    <a:pt x="215" y="20"/>
                    <a:pt x="215" y="20"/>
                  </a:cubicBezTo>
                  <a:cubicBezTo>
                    <a:pt x="215" y="20"/>
                    <a:pt x="216" y="19"/>
                    <a:pt x="216" y="19"/>
                  </a:cubicBezTo>
                  <a:cubicBezTo>
                    <a:pt x="216" y="19"/>
                    <a:pt x="217" y="19"/>
                    <a:pt x="218" y="19"/>
                  </a:cubicBezTo>
                  <a:cubicBezTo>
                    <a:pt x="218" y="19"/>
                    <a:pt x="218" y="19"/>
                    <a:pt x="218" y="19"/>
                  </a:cubicBezTo>
                  <a:cubicBezTo>
                    <a:pt x="219" y="19"/>
                    <a:pt x="219" y="20"/>
                    <a:pt x="219" y="20"/>
                  </a:cubicBezTo>
                  <a:cubicBezTo>
                    <a:pt x="219" y="20"/>
                    <a:pt x="219" y="20"/>
                    <a:pt x="219" y="20"/>
                  </a:cubicBezTo>
                  <a:cubicBezTo>
                    <a:pt x="219" y="20"/>
                    <a:pt x="219" y="20"/>
                    <a:pt x="219" y="20"/>
                  </a:cubicBezTo>
                  <a:cubicBezTo>
                    <a:pt x="219" y="20"/>
                    <a:pt x="218" y="20"/>
                    <a:pt x="218" y="20"/>
                  </a:cubicBezTo>
                  <a:cubicBezTo>
                    <a:pt x="218" y="20"/>
                    <a:pt x="218" y="21"/>
                    <a:pt x="218" y="21"/>
                  </a:cubicBezTo>
                  <a:cubicBezTo>
                    <a:pt x="218" y="21"/>
                    <a:pt x="218" y="21"/>
                    <a:pt x="218" y="21"/>
                  </a:cubicBezTo>
                  <a:cubicBezTo>
                    <a:pt x="218" y="22"/>
                    <a:pt x="219" y="22"/>
                    <a:pt x="219" y="22"/>
                  </a:cubicBezTo>
                  <a:cubicBezTo>
                    <a:pt x="219" y="22"/>
                    <a:pt x="220" y="22"/>
                    <a:pt x="220" y="22"/>
                  </a:cubicBezTo>
                  <a:cubicBezTo>
                    <a:pt x="220" y="22"/>
                    <a:pt x="221" y="22"/>
                    <a:pt x="221" y="22"/>
                  </a:cubicBezTo>
                  <a:cubicBezTo>
                    <a:pt x="222" y="22"/>
                    <a:pt x="222" y="23"/>
                    <a:pt x="223" y="23"/>
                  </a:cubicBezTo>
                  <a:cubicBezTo>
                    <a:pt x="223" y="23"/>
                    <a:pt x="223" y="22"/>
                    <a:pt x="223" y="22"/>
                  </a:cubicBezTo>
                  <a:cubicBezTo>
                    <a:pt x="223" y="22"/>
                    <a:pt x="223" y="22"/>
                    <a:pt x="223" y="22"/>
                  </a:cubicBezTo>
                  <a:cubicBezTo>
                    <a:pt x="223" y="22"/>
                    <a:pt x="223" y="21"/>
                    <a:pt x="223" y="21"/>
                  </a:cubicBezTo>
                  <a:cubicBezTo>
                    <a:pt x="223" y="21"/>
                    <a:pt x="224" y="21"/>
                    <a:pt x="224" y="21"/>
                  </a:cubicBezTo>
                  <a:cubicBezTo>
                    <a:pt x="224" y="21"/>
                    <a:pt x="224" y="22"/>
                    <a:pt x="224" y="22"/>
                  </a:cubicBezTo>
                  <a:cubicBezTo>
                    <a:pt x="224" y="22"/>
                    <a:pt x="224" y="23"/>
                    <a:pt x="224" y="23"/>
                  </a:cubicBezTo>
                  <a:cubicBezTo>
                    <a:pt x="224" y="23"/>
                    <a:pt x="225" y="23"/>
                    <a:pt x="225" y="23"/>
                  </a:cubicBezTo>
                  <a:cubicBezTo>
                    <a:pt x="225" y="23"/>
                    <a:pt x="226" y="23"/>
                    <a:pt x="226" y="23"/>
                  </a:cubicBezTo>
                  <a:cubicBezTo>
                    <a:pt x="226" y="23"/>
                    <a:pt x="227" y="23"/>
                    <a:pt x="227" y="23"/>
                  </a:cubicBezTo>
                  <a:cubicBezTo>
                    <a:pt x="227" y="22"/>
                    <a:pt x="227" y="22"/>
                    <a:pt x="228" y="22"/>
                  </a:cubicBezTo>
                  <a:cubicBezTo>
                    <a:pt x="228" y="22"/>
                    <a:pt x="229" y="22"/>
                    <a:pt x="229" y="22"/>
                  </a:cubicBezTo>
                  <a:cubicBezTo>
                    <a:pt x="229" y="22"/>
                    <a:pt x="230" y="22"/>
                    <a:pt x="230" y="22"/>
                  </a:cubicBezTo>
                  <a:cubicBezTo>
                    <a:pt x="230" y="22"/>
                    <a:pt x="230" y="22"/>
                    <a:pt x="230" y="22"/>
                  </a:cubicBezTo>
                  <a:cubicBezTo>
                    <a:pt x="231" y="22"/>
                    <a:pt x="231" y="21"/>
                    <a:pt x="231" y="21"/>
                  </a:cubicBezTo>
                  <a:cubicBezTo>
                    <a:pt x="231" y="21"/>
                    <a:pt x="231" y="22"/>
                    <a:pt x="231" y="22"/>
                  </a:cubicBezTo>
                  <a:cubicBezTo>
                    <a:pt x="232" y="22"/>
                    <a:pt x="232" y="22"/>
                    <a:pt x="232" y="22"/>
                  </a:cubicBezTo>
                  <a:cubicBezTo>
                    <a:pt x="232" y="22"/>
                    <a:pt x="232" y="21"/>
                    <a:pt x="232" y="21"/>
                  </a:cubicBezTo>
                  <a:cubicBezTo>
                    <a:pt x="232" y="21"/>
                    <a:pt x="231" y="21"/>
                    <a:pt x="231" y="21"/>
                  </a:cubicBezTo>
                  <a:cubicBezTo>
                    <a:pt x="231" y="21"/>
                    <a:pt x="231" y="20"/>
                    <a:pt x="231" y="20"/>
                  </a:cubicBezTo>
                  <a:cubicBezTo>
                    <a:pt x="231" y="20"/>
                    <a:pt x="231" y="20"/>
                    <a:pt x="231" y="20"/>
                  </a:cubicBezTo>
                  <a:cubicBezTo>
                    <a:pt x="231" y="20"/>
                    <a:pt x="231" y="19"/>
                    <a:pt x="231" y="19"/>
                  </a:cubicBezTo>
                  <a:cubicBezTo>
                    <a:pt x="231" y="19"/>
                    <a:pt x="230" y="19"/>
                    <a:pt x="230" y="19"/>
                  </a:cubicBezTo>
                  <a:cubicBezTo>
                    <a:pt x="230" y="19"/>
                    <a:pt x="230" y="19"/>
                    <a:pt x="230" y="19"/>
                  </a:cubicBezTo>
                  <a:cubicBezTo>
                    <a:pt x="230" y="19"/>
                    <a:pt x="229" y="18"/>
                    <a:pt x="229" y="18"/>
                  </a:cubicBezTo>
                  <a:cubicBezTo>
                    <a:pt x="229" y="18"/>
                    <a:pt x="230" y="18"/>
                    <a:pt x="230" y="18"/>
                  </a:cubicBezTo>
                  <a:cubicBezTo>
                    <a:pt x="230" y="18"/>
                    <a:pt x="230" y="18"/>
                    <a:pt x="230" y="18"/>
                  </a:cubicBezTo>
                  <a:cubicBezTo>
                    <a:pt x="231" y="18"/>
                    <a:pt x="231" y="18"/>
                    <a:pt x="231" y="17"/>
                  </a:cubicBezTo>
                  <a:cubicBezTo>
                    <a:pt x="231" y="17"/>
                    <a:pt x="230" y="17"/>
                    <a:pt x="231" y="17"/>
                  </a:cubicBezTo>
                  <a:cubicBezTo>
                    <a:pt x="231" y="16"/>
                    <a:pt x="231" y="16"/>
                    <a:pt x="231" y="16"/>
                  </a:cubicBezTo>
                  <a:cubicBezTo>
                    <a:pt x="231" y="16"/>
                    <a:pt x="231" y="16"/>
                    <a:pt x="231" y="16"/>
                  </a:cubicBezTo>
                  <a:cubicBezTo>
                    <a:pt x="232" y="16"/>
                    <a:pt x="232" y="16"/>
                    <a:pt x="232" y="16"/>
                  </a:cubicBezTo>
                  <a:cubicBezTo>
                    <a:pt x="232" y="16"/>
                    <a:pt x="233" y="17"/>
                    <a:pt x="233" y="17"/>
                  </a:cubicBezTo>
                  <a:cubicBezTo>
                    <a:pt x="233" y="17"/>
                    <a:pt x="233" y="17"/>
                    <a:pt x="233" y="17"/>
                  </a:cubicBezTo>
                  <a:cubicBezTo>
                    <a:pt x="233" y="17"/>
                    <a:pt x="234" y="17"/>
                    <a:pt x="234" y="17"/>
                  </a:cubicBezTo>
                  <a:cubicBezTo>
                    <a:pt x="234" y="17"/>
                    <a:pt x="234" y="17"/>
                    <a:pt x="234" y="17"/>
                  </a:cubicBezTo>
                  <a:cubicBezTo>
                    <a:pt x="234" y="17"/>
                    <a:pt x="235" y="18"/>
                    <a:pt x="235" y="18"/>
                  </a:cubicBezTo>
                  <a:cubicBezTo>
                    <a:pt x="235" y="18"/>
                    <a:pt x="235" y="18"/>
                    <a:pt x="235" y="18"/>
                  </a:cubicBezTo>
                  <a:cubicBezTo>
                    <a:pt x="235" y="18"/>
                    <a:pt x="235" y="19"/>
                    <a:pt x="236" y="18"/>
                  </a:cubicBezTo>
                  <a:cubicBezTo>
                    <a:pt x="236" y="18"/>
                    <a:pt x="236" y="18"/>
                    <a:pt x="236" y="18"/>
                  </a:cubicBezTo>
                  <a:cubicBezTo>
                    <a:pt x="236" y="18"/>
                    <a:pt x="236" y="18"/>
                    <a:pt x="236" y="17"/>
                  </a:cubicBezTo>
                  <a:cubicBezTo>
                    <a:pt x="236" y="17"/>
                    <a:pt x="236" y="17"/>
                    <a:pt x="236" y="17"/>
                  </a:cubicBezTo>
                  <a:cubicBezTo>
                    <a:pt x="236" y="17"/>
                    <a:pt x="237" y="17"/>
                    <a:pt x="237" y="17"/>
                  </a:cubicBezTo>
                  <a:cubicBezTo>
                    <a:pt x="237" y="17"/>
                    <a:pt x="237" y="18"/>
                    <a:pt x="237" y="18"/>
                  </a:cubicBezTo>
                  <a:cubicBezTo>
                    <a:pt x="237" y="18"/>
                    <a:pt x="238" y="18"/>
                    <a:pt x="238" y="18"/>
                  </a:cubicBezTo>
                  <a:cubicBezTo>
                    <a:pt x="238" y="18"/>
                    <a:pt x="238" y="17"/>
                    <a:pt x="238" y="17"/>
                  </a:cubicBezTo>
                  <a:cubicBezTo>
                    <a:pt x="238" y="17"/>
                    <a:pt x="238" y="17"/>
                    <a:pt x="238" y="17"/>
                  </a:cubicBezTo>
                  <a:cubicBezTo>
                    <a:pt x="238" y="17"/>
                    <a:pt x="239" y="17"/>
                    <a:pt x="239" y="17"/>
                  </a:cubicBezTo>
                  <a:cubicBezTo>
                    <a:pt x="239" y="17"/>
                    <a:pt x="240" y="17"/>
                    <a:pt x="240" y="17"/>
                  </a:cubicBezTo>
                  <a:cubicBezTo>
                    <a:pt x="240" y="17"/>
                    <a:pt x="240" y="17"/>
                    <a:pt x="240" y="17"/>
                  </a:cubicBezTo>
                  <a:cubicBezTo>
                    <a:pt x="241" y="17"/>
                    <a:pt x="241" y="17"/>
                    <a:pt x="241" y="17"/>
                  </a:cubicBezTo>
                  <a:cubicBezTo>
                    <a:pt x="241" y="17"/>
                    <a:pt x="241" y="17"/>
                    <a:pt x="241" y="17"/>
                  </a:cubicBezTo>
                  <a:cubicBezTo>
                    <a:pt x="241" y="17"/>
                    <a:pt x="242" y="17"/>
                    <a:pt x="242" y="17"/>
                  </a:cubicBezTo>
                  <a:cubicBezTo>
                    <a:pt x="242" y="17"/>
                    <a:pt x="242" y="18"/>
                    <a:pt x="242" y="18"/>
                  </a:cubicBezTo>
                  <a:cubicBezTo>
                    <a:pt x="242" y="18"/>
                    <a:pt x="243" y="18"/>
                    <a:pt x="243" y="18"/>
                  </a:cubicBezTo>
                  <a:cubicBezTo>
                    <a:pt x="243" y="18"/>
                    <a:pt x="243" y="19"/>
                    <a:pt x="244" y="19"/>
                  </a:cubicBezTo>
                  <a:cubicBezTo>
                    <a:pt x="244" y="19"/>
                    <a:pt x="244" y="19"/>
                    <a:pt x="244" y="19"/>
                  </a:cubicBezTo>
                  <a:cubicBezTo>
                    <a:pt x="244" y="19"/>
                    <a:pt x="244" y="19"/>
                    <a:pt x="244" y="19"/>
                  </a:cubicBezTo>
                  <a:cubicBezTo>
                    <a:pt x="245" y="19"/>
                    <a:pt x="245" y="19"/>
                    <a:pt x="245" y="19"/>
                  </a:cubicBezTo>
                  <a:cubicBezTo>
                    <a:pt x="245" y="19"/>
                    <a:pt x="245" y="19"/>
                    <a:pt x="245" y="19"/>
                  </a:cubicBezTo>
                  <a:cubicBezTo>
                    <a:pt x="245" y="20"/>
                    <a:pt x="245" y="20"/>
                    <a:pt x="245" y="20"/>
                  </a:cubicBezTo>
                  <a:cubicBezTo>
                    <a:pt x="245" y="20"/>
                    <a:pt x="245" y="21"/>
                    <a:pt x="245" y="21"/>
                  </a:cubicBezTo>
                  <a:cubicBezTo>
                    <a:pt x="245" y="21"/>
                    <a:pt x="246" y="21"/>
                    <a:pt x="246" y="21"/>
                  </a:cubicBezTo>
                  <a:cubicBezTo>
                    <a:pt x="246" y="21"/>
                    <a:pt x="246" y="21"/>
                    <a:pt x="246" y="21"/>
                  </a:cubicBezTo>
                  <a:cubicBezTo>
                    <a:pt x="246" y="21"/>
                    <a:pt x="247" y="21"/>
                    <a:pt x="247" y="21"/>
                  </a:cubicBezTo>
                  <a:cubicBezTo>
                    <a:pt x="247" y="21"/>
                    <a:pt x="247" y="22"/>
                    <a:pt x="247" y="22"/>
                  </a:cubicBezTo>
                  <a:cubicBezTo>
                    <a:pt x="247" y="22"/>
                    <a:pt x="247" y="22"/>
                    <a:pt x="246" y="22"/>
                  </a:cubicBezTo>
                  <a:cubicBezTo>
                    <a:pt x="246" y="22"/>
                    <a:pt x="246" y="22"/>
                    <a:pt x="246" y="22"/>
                  </a:cubicBezTo>
                  <a:cubicBezTo>
                    <a:pt x="246" y="22"/>
                    <a:pt x="246" y="22"/>
                    <a:pt x="246" y="22"/>
                  </a:cubicBezTo>
                  <a:cubicBezTo>
                    <a:pt x="246" y="22"/>
                    <a:pt x="246" y="22"/>
                    <a:pt x="246" y="22"/>
                  </a:cubicBezTo>
                  <a:cubicBezTo>
                    <a:pt x="247" y="22"/>
                    <a:pt x="247" y="22"/>
                    <a:pt x="247" y="22"/>
                  </a:cubicBezTo>
                  <a:cubicBezTo>
                    <a:pt x="247" y="22"/>
                    <a:pt x="247" y="23"/>
                    <a:pt x="247" y="23"/>
                  </a:cubicBezTo>
                  <a:cubicBezTo>
                    <a:pt x="247" y="23"/>
                    <a:pt x="247" y="23"/>
                    <a:pt x="247" y="23"/>
                  </a:cubicBezTo>
                  <a:cubicBezTo>
                    <a:pt x="247" y="23"/>
                    <a:pt x="247" y="23"/>
                    <a:pt x="247" y="23"/>
                  </a:cubicBezTo>
                  <a:cubicBezTo>
                    <a:pt x="247" y="23"/>
                    <a:pt x="248" y="23"/>
                    <a:pt x="248" y="23"/>
                  </a:cubicBezTo>
                  <a:cubicBezTo>
                    <a:pt x="248" y="23"/>
                    <a:pt x="248" y="23"/>
                    <a:pt x="249" y="23"/>
                  </a:cubicBezTo>
                  <a:cubicBezTo>
                    <a:pt x="249" y="23"/>
                    <a:pt x="249" y="23"/>
                    <a:pt x="249" y="23"/>
                  </a:cubicBezTo>
                  <a:cubicBezTo>
                    <a:pt x="249" y="23"/>
                    <a:pt x="249" y="23"/>
                    <a:pt x="249" y="24"/>
                  </a:cubicBezTo>
                  <a:cubicBezTo>
                    <a:pt x="249" y="24"/>
                    <a:pt x="248" y="24"/>
                    <a:pt x="248" y="24"/>
                  </a:cubicBezTo>
                  <a:cubicBezTo>
                    <a:pt x="248" y="24"/>
                    <a:pt x="248" y="24"/>
                    <a:pt x="248" y="24"/>
                  </a:cubicBezTo>
                  <a:cubicBezTo>
                    <a:pt x="248" y="24"/>
                    <a:pt x="249" y="25"/>
                    <a:pt x="249" y="25"/>
                  </a:cubicBezTo>
                  <a:cubicBezTo>
                    <a:pt x="249" y="25"/>
                    <a:pt x="249" y="25"/>
                    <a:pt x="249" y="25"/>
                  </a:cubicBezTo>
                  <a:cubicBezTo>
                    <a:pt x="249" y="25"/>
                    <a:pt x="249" y="24"/>
                    <a:pt x="249" y="24"/>
                  </a:cubicBezTo>
                  <a:cubicBezTo>
                    <a:pt x="249" y="24"/>
                    <a:pt x="250" y="24"/>
                    <a:pt x="250" y="24"/>
                  </a:cubicBezTo>
                  <a:cubicBezTo>
                    <a:pt x="250" y="24"/>
                    <a:pt x="250" y="24"/>
                    <a:pt x="250" y="24"/>
                  </a:cubicBezTo>
                  <a:cubicBezTo>
                    <a:pt x="250" y="25"/>
                    <a:pt x="251" y="25"/>
                    <a:pt x="251" y="25"/>
                  </a:cubicBezTo>
                  <a:cubicBezTo>
                    <a:pt x="251" y="25"/>
                    <a:pt x="251" y="25"/>
                    <a:pt x="251" y="26"/>
                  </a:cubicBezTo>
                  <a:cubicBezTo>
                    <a:pt x="251" y="26"/>
                    <a:pt x="251" y="26"/>
                    <a:pt x="251" y="26"/>
                  </a:cubicBezTo>
                  <a:cubicBezTo>
                    <a:pt x="251" y="26"/>
                    <a:pt x="251" y="27"/>
                    <a:pt x="251" y="27"/>
                  </a:cubicBezTo>
                  <a:cubicBezTo>
                    <a:pt x="251" y="27"/>
                    <a:pt x="251" y="27"/>
                    <a:pt x="250" y="27"/>
                  </a:cubicBezTo>
                  <a:cubicBezTo>
                    <a:pt x="250" y="27"/>
                    <a:pt x="251" y="28"/>
                    <a:pt x="251" y="28"/>
                  </a:cubicBezTo>
                  <a:cubicBezTo>
                    <a:pt x="251" y="28"/>
                    <a:pt x="251" y="28"/>
                    <a:pt x="251" y="28"/>
                  </a:cubicBezTo>
                  <a:cubicBezTo>
                    <a:pt x="251" y="28"/>
                    <a:pt x="252" y="28"/>
                    <a:pt x="252" y="28"/>
                  </a:cubicBezTo>
                  <a:cubicBezTo>
                    <a:pt x="252" y="28"/>
                    <a:pt x="252" y="29"/>
                    <a:pt x="252" y="29"/>
                  </a:cubicBezTo>
                  <a:cubicBezTo>
                    <a:pt x="253" y="29"/>
                    <a:pt x="253" y="29"/>
                    <a:pt x="253" y="29"/>
                  </a:cubicBezTo>
                  <a:cubicBezTo>
                    <a:pt x="253" y="29"/>
                    <a:pt x="254" y="29"/>
                    <a:pt x="254" y="29"/>
                  </a:cubicBezTo>
                  <a:cubicBezTo>
                    <a:pt x="254" y="29"/>
                    <a:pt x="254" y="30"/>
                    <a:pt x="254" y="30"/>
                  </a:cubicBezTo>
                  <a:cubicBezTo>
                    <a:pt x="254" y="30"/>
                    <a:pt x="255" y="30"/>
                    <a:pt x="255" y="30"/>
                  </a:cubicBezTo>
                  <a:cubicBezTo>
                    <a:pt x="255" y="30"/>
                    <a:pt x="255" y="30"/>
                    <a:pt x="256" y="30"/>
                  </a:cubicBezTo>
                  <a:cubicBezTo>
                    <a:pt x="256" y="30"/>
                    <a:pt x="256" y="30"/>
                    <a:pt x="256" y="31"/>
                  </a:cubicBezTo>
                  <a:cubicBezTo>
                    <a:pt x="257" y="31"/>
                    <a:pt x="257" y="31"/>
                    <a:pt x="257" y="31"/>
                  </a:cubicBezTo>
                  <a:cubicBezTo>
                    <a:pt x="257" y="31"/>
                    <a:pt x="257" y="31"/>
                    <a:pt x="258" y="31"/>
                  </a:cubicBezTo>
                  <a:cubicBezTo>
                    <a:pt x="258" y="31"/>
                    <a:pt x="258" y="30"/>
                    <a:pt x="258" y="30"/>
                  </a:cubicBezTo>
                  <a:cubicBezTo>
                    <a:pt x="258" y="30"/>
                    <a:pt x="258" y="31"/>
                    <a:pt x="258" y="31"/>
                  </a:cubicBezTo>
                  <a:cubicBezTo>
                    <a:pt x="258" y="31"/>
                    <a:pt x="259" y="31"/>
                    <a:pt x="259" y="31"/>
                  </a:cubicBezTo>
                  <a:cubicBezTo>
                    <a:pt x="259" y="31"/>
                    <a:pt x="259" y="32"/>
                    <a:pt x="259" y="32"/>
                  </a:cubicBezTo>
                  <a:cubicBezTo>
                    <a:pt x="259" y="31"/>
                    <a:pt x="260" y="31"/>
                    <a:pt x="260" y="31"/>
                  </a:cubicBezTo>
                  <a:cubicBezTo>
                    <a:pt x="260" y="31"/>
                    <a:pt x="260" y="30"/>
                    <a:pt x="260" y="30"/>
                  </a:cubicBezTo>
                  <a:cubicBezTo>
                    <a:pt x="260" y="30"/>
                    <a:pt x="260" y="29"/>
                    <a:pt x="260" y="29"/>
                  </a:cubicBezTo>
                  <a:cubicBezTo>
                    <a:pt x="260" y="29"/>
                    <a:pt x="260" y="29"/>
                    <a:pt x="259" y="28"/>
                  </a:cubicBezTo>
                  <a:cubicBezTo>
                    <a:pt x="259" y="28"/>
                    <a:pt x="259" y="28"/>
                    <a:pt x="259" y="28"/>
                  </a:cubicBezTo>
                  <a:cubicBezTo>
                    <a:pt x="259" y="27"/>
                    <a:pt x="259" y="27"/>
                    <a:pt x="259" y="27"/>
                  </a:cubicBezTo>
                  <a:cubicBezTo>
                    <a:pt x="259" y="26"/>
                    <a:pt x="259" y="26"/>
                    <a:pt x="258" y="26"/>
                  </a:cubicBezTo>
                  <a:cubicBezTo>
                    <a:pt x="258" y="26"/>
                    <a:pt x="258" y="25"/>
                    <a:pt x="258" y="25"/>
                  </a:cubicBezTo>
                  <a:cubicBezTo>
                    <a:pt x="258" y="25"/>
                    <a:pt x="258" y="25"/>
                    <a:pt x="258" y="24"/>
                  </a:cubicBezTo>
                  <a:cubicBezTo>
                    <a:pt x="257" y="24"/>
                    <a:pt x="257" y="24"/>
                    <a:pt x="258" y="24"/>
                  </a:cubicBezTo>
                  <a:cubicBezTo>
                    <a:pt x="258" y="24"/>
                    <a:pt x="258" y="24"/>
                    <a:pt x="258" y="24"/>
                  </a:cubicBezTo>
                  <a:cubicBezTo>
                    <a:pt x="258" y="24"/>
                    <a:pt x="259" y="24"/>
                    <a:pt x="259" y="25"/>
                  </a:cubicBezTo>
                  <a:cubicBezTo>
                    <a:pt x="259" y="25"/>
                    <a:pt x="259" y="25"/>
                    <a:pt x="259" y="25"/>
                  </a:cubicBezTo>
                  <a:cubicBezTo>
                    <a:pt x="259" y="25"/>
                    <a:pt x="260" y="26"/>
                    <a:pt x="260" y="26"/>
                  </a:cubicBezTo>
                  <a:cubicBezTo>
                    <a:pt x="260" y="26"/>
                    <a:pt x="260" y="26"/>
                    <a:pt x="261" y="26"/>
                  </a:cubicBezTo>
                  <a:cubicBezTo>
                    <a:pt x="261" y="26"/>
                    <a:pt x="262" y="26"/>
                    <a:pt x="262" y="26"/>
                  </a:cubicBezTo>
                  <a:cubicBezTo>
                    <a:pt x="263" y="26"/>
                    <a:pt x="264" y="26"/>
                    <a:pt x="264" y="26"/>
                  </a:cubicBezTo>
                  <a:cubicBezTo>
                    <a:pt x="264" y="26"/>
                    <a:pt x="265" y="26"/>
                    <a:pt x="265" y="26"/>
                  </a:cubicBezTo>
                  <a:cubicBezTo>
                    <a:pt x="265" y="26"/>
                    <a:pt x="265" y="26"/>
                    <a:pt x="265" y="26"/>
                  </a:cubicBezTo>
                  <a:cubicBezTo>
                    <a:pt x="265" y="25"/>
                    <a:pt x="265" y="25"/>
                    <a:pt x="266" y="25"/>
                  </a:cubicBezTo>
                  <a:cubicBezTo>
                    <a:pt x="266" y="25"/>
                    <a:pt x="266" y="25"/>
                    <a:pt x="266" y="25"/>
                  </a:cubicBezTo>
                  <a:cubicBezTo>
                    <a:pt x="267" y="25"/>
                    <a:pt x="267" y="25"/>
                    <a:pt x="267" y="25"/>
                  </a:cubicBezTo>
                  <a:cubicBezTo>
                    <a:pt x="267" y="25"/>
                    <a:pt x="268" y="24"/>
                    <a:pt x="268" y="24"/>
                  </a:cubicBezTo>
                  <a:cubicBezTo>
                    <a:pt x="269" y="25"/>
                    <a:pt x="269" y="25"/>
                    <a:pt x="270" y="25"/>
                  </a:cubicBezTo>
                  <a:cubicBezTo>
                    <a:pt x="270" y="25"/>
                    <a:pt x="271" y="26"/>
                    <a:pt x="272" y="26"/>
                  </a:cubicBezTo>
                  <a:cubicBezTo>
                    <a:pt x="272" y="26"/>
                    <a:pt x="273" y="26"/>
                    <a:pt x="273" y="27"/>
                  </a:cubicBezTo>
                  <a:cubicBezTo>
                    <a:pt x="274" y="27"/>
                    <a:pt x="274" y="27"/>
                    <a:pt x="274" y="27"/>
                  </a:cubicBezTo>
                  <a:cubicBezTo>
                    <a:pt x="274" y="27"/>
                    <a:pt x="274" y="27"/>
                    <a:pt x="274" y="27"/>
                  </a:cubicBezTo>
                  <a:cubicBezTo>
                    <a:pt x="275" y="27"/>
                    <a:pt x="275" y="27"/>
                    <a:pt x="275" y="27"/>
                  </a:cubicBezTo>
                  <a:cubicBezTo>
                    <a:pt x="275" y="27"/>
                    <a:pt x="274" y="26"/>
                    <a:pt x="274" y="26"/>
                  </a:cubicBezTo>
                  <a:cubicBezTo>
                    <a:pt x="274" y="26"/>
                    <a:pt x="274" y="26"/>
                    <a:pt x="274" y="26"/>
                  </a:cubicBezTo>
                  <a:cubicBezTo>
                    <a:pt x="274" y="26"/>
                    <a:pt x="275" y="26"/>
                    <a:pt x="275" y="26"/>
                  </a:cubicBezTo>
                  <a:cubicBezTo>
                    <a:pt x="275" y="26"/>
                    <a:pt x="275" y="25"/>
                    <a:pt x="275" y="25"/>
                  </a:cubicBezTo>
                  <a:cubicBezTo>
                    <a:pt x="275" y="25"/>
                    <a:pt x="274" y="25"/>
                    <a:pt x="274" y="25"/>
                  </a:cubicBezTo>
                  <a:cubicBezTo>
                    <a:pt x="274" y="25"/>
                    <a:pt x="274" y="25"/>
                    <a:pt x="274" y="25"/>
                  </a:cubicBezTo>
                  <a:cubicBezTo>
                    <a:pt x="274" y="25"/>
                    <a:pt x="273" y="25"/>
                    <a:pt x="273" y="25"/>
                  </a:cubicBezTo>
                  <a:cubicBezTo>
                    <a:pt x="273" y="25"/>
                    <a:pt x="273" y="24"/>
                    <a:pt x="273" y="24"/>
                  </a:cubicBezTo>
                  <a:cubicBezTo>
                    <a:pt x="274" y="24"/>
                    <a:pt x="274" y="24"/>
                    <a:pt x="274" y="24"/>
                  </a:cubicBezTo>
                  <a:cubicBezTo>
                    <a:pt x="274" y="24"/>
                    <a:pt x="275" y="23"/>
                    <a:pt x="275" y="23"/>
                  </a:cubicBezTo>
                  <a:cubicBezTo>
                    <a:pt x="275" y="23"/>
                    <a:pt x="275" y="24"/>
                    <a:pt x="275" y="24"/>
                  </a:cubicBezTo>
                  <a:cubicBezTo>
                    <a:pt x="275" y="24"/>
                    <a:pt x="276" y="24"/>
                    <a:pt x="276" y="24"/>
                  </a:cubicBezTo>
                  <a:cubicBezTo>
                    <a:pt x="276" y="24"/>
                    <a:pt x="276" y="24"/>
                    <a:pt x="276" y="24"/>
                  </a:cubicBezTo>
                  <a:cubicBezTo>
                    <a:pt x="277" y="24"/>
                    <a:pt x="277" y="24"/>
                    <a:pt x="277" y="24"/>
                  </a:cubicBezTo>
                  <a:cubicBezTo>
                    <a:pt x="277" y="24"/>
                    <a:pt x="277" y="24"/>
                    <a:pt x="277" y="24"/>
                  </a:cubicBezTo>
                  <a:cubicBezTo>
                    <a:pt x="277" y="24"/>
                    <a:pt x="278" y="24"/>
                    <a:pt x="278" y="24"/>
                  </a:cubicBezTo>
                  <a:cubicBezTo>
                    <a:pt x="278" y="24"/>
                    <a:pt x="278" y="24"/>
                    <a:pt x="278" y="24"/>
                  </a:cubicBezTo>
                  <a:cubicBezTo>
                    <a:pt x="278" y="24"/>
                    <a:pt x="278" y="23"/>
                    <a:pt x="278" y="23"/>
                  </a:cubicBezTo>
                  <a:cubicBezTo>
                    <a:pt x="278" y="23"/>
                    <a:pt x="278" y="23"/>
                    <a:pt x="277" y="23"/>
                  </a:cubicBezTo>
                  <a:cubicBezTo>
                    <a:pt x="277" y="23"/>
                    <a:pt x="277" y="23"/>
                    <a:pt x="277" y="23"/>
                  </a:cubicBezTo>
                  <a:cubicBezTo>
                    <a:pt x="277" y="23"/>
                    <a:pt x="276" y="23"/>
                    <a:pt x="276" y="23"/>
                  </a:cubicBezTo>
                  <a:cubicBezTo>
                    <a:pt x="276" y="23"/>
                    <a:pt x="276" y="23"/>
                    <a:pt x="276" y="22"/>
                  </a:cubicBezTo>
                  <a:cubicBezTo>
                    <a:pt x="276" y="22"/>
                    <a:pt x="276" y="22"/>
                    <a:pt x="275" y="22"/>
                  </a:cubicBezTo>
                  <a:cubicBezTo>
                    <a:pt x="275" y="22"/>
                    <a:pt x="275" y="21"/>
                    <a:pt x="275" y="21"/>
                  </a:cubicBezTo>
                  <a:cubicBezTo>
                    <a:pt x="275" y="21"/>
                    <a:pt x="275" y="21"/>
                    <a:pt x="275" y="21"/>
                  </a:cubicBezTo>
                  <a:cubicBezTo>
                    <a:pt x="274" y="21"/>
                    <a:pt x="274" y="21"/>
                    <a:pt x="274" y="21"/>
                  </a:cubicBezTo>
                  <a:cubicBezTo>
                    <a:pt x="274" y="21"/>
                    <a:pt x="274" y="20"/>
                    <a:pt x="274" y="20"/>
                  </a:cubicBezTo>
                  <a:cubicBezTo>
                    <a:pt x="274" y="20"/>
                    <a:pt x="274" y="20"/>
                    <a:pt x="274" y="19"/>
                  </a:cubicBezTo>
                  <a:cubicBezTo>
                    <a:pt x="275" y="19"/>
                    <a:pt x="275" y="19"/>
                    <a:pt x="275" y="19"/>
                  </a:cubicBezTo>
                  <a:cubicBezTo>
                    <a:pt x="275" y="19"/>
                    <a:pt x="275" y="19"/>
                    <a:pt x="275" y="19"/>
                  </a:cubicBezTo>
                  <a:cubicBezTo>
                    <a:pt x="275" y="19"/>
                    <a:pt x="275" y="19"/>
                    <a:pt x="275" y="19"/>
                  </a:cubicBezTo>
                  <a:cubicBezTo>
                    <a:pt x="274" y="19"/>
                    <a:pt x="274" y="19"/>
                    <a:pt x="274" y="19"/>
                  </a:cubicBezTo>
                  <a:cubicBezTo>
                    <a:pt x="274" y="19"/>
                    <a:pt x="274" y="19"/>
                    <a:pt x="274" y="19"/>
                  </a:cubicBezTo>
                  <a:cubicBezTo>
                    <a:pt x="273" y="19"/>
                    <a:pt x="273" y="20"/>
                    <a:pt x="273" y="20"/>
                  </a:cubicBezTo>
                  <a:cubicBezTo>
                    <a:pt x="273" y="20"/>
                    <a:pt x="272" y="20"/>
                    <a:pt x="272" y="20"/>
                  </a:cubicBezTo>
                  <a:cubicBezTo>
                    <a:pt x="272" y="20"/>
                    <a:pt x="272" y="20"/>
                    <a:pt x="272" y="20"/>
                  </a:cubicBezTo>
                  <a:cubicBezTo>
                    <a:pt x="272" y="19"/>
                    <a:pt x="272" y="19"/>
                    <a:pt x="272" y="19"/>
                  </a:cubicBezTo>
                  <a:cubicBezTo>
                    <a:pt x="272" y="19"/>
                    <a:pt x="272" y="18"/>
                    <a:pt x="272" y="18"/>
                  </a:cubicBezTo>
                  <a:cubicBezTo>
                    <a:pt x="272" y="18"/>
                    <a:pt x="273" y="18"/>
                    <a:pt x="273" y="18"/>
                  </a:cubicBezTo>
                  <a:cubicBezTo>
                    <a:pt x="273" y="18"/>
                    <a:pt x="274" y="18"/>
                    <a:pt x="274" y="18"/>
                  </a:cubicBezTo>
                  <a:cubicBezTo>
                    <a:pt x="274" y="18"/>
                    <a:pt x="274" y="18"/>
                    <a:pt x="275" y="18"/>
                  </a:cubicBezTo>
                  <a:cubicBezTo>
                    <a:pt x="275" y="18"/>
                    <a:pt x="275" y="17"/>
                    <a:pt x="275" y="17"/>
                  </a:cubicBezTo>
                  <a:cubicBezTo>
                    <a:pt x="275" y="17"/>
                    <a:pt x="275" y="17"/>
                    <a:pt x="275" y="17"/>
                  </a:cubicBezTo>
                  <a:cubicBezTo>
                    <a:pt x="275" y="17"/>
                    <a:pt x="274" y="17"/>
                    <a:pt x="274" y="17"/>
                  </a:cubicBezTo>
                  <a:cubicBezTo>
                    <a:pt x="274" y="17"/>
                    <a:pt x="274" y="17"/>
                    <a:pt x="274" y="17"/>
                  </a:cubicBezTo>
                  <a:cubicBezTo>
                    <a:pt x="274" y="16"/>
                    <a:pt x="273" y="16"/>
                    <a:pt x="273" y="16"/>
                  </a:cubicBezTo>
                  <a:cubicBezTo>
                    <a:pt x="273" y="16"/>
                    <a:pt x="273" y="16"/>
                    <a:pt x="273" y="16"/>
                  </a:cubicBezTo>
                  <a:cubicBezTo>
                    <a:pt x="273" y="15"/>
                    <a:pt x="273" y="15"/>
                    <a:pt x="273" y="15"/>
                  </a:cubicBezTo>
                  <a:cubicBezTo>
                    <a:pt x="273" y="15"/>
                    <a:pt x="274" y="15"/>
                    <a:pt x="274" y="15"/>
                  </a:cubicBezTo>
                  <a:cubicBezTo>
                    <a:pt x="274" y="15"/>
                    <a:pt x="274" y="15"/>
                    <a:pt x="274" y="15"/>
                  </a:cubicBezTo>
                  <a:cubicBezTo>
                    <a:pt x="274" y="15"/>
                    <a:pt x="275" y="15"/>
                    <a:pt x="275" y="16"/>
                  </a:cubicBezTo>
                  <a:cubicBezTo>
                    <a:pt x="275" y="16"/>
                    <a:pt x="276" y="16"/>
                    <a:pt x="276" y="16"/>
                  </a:cubicBezTo>
                  <a:cubicBezTo>
                    <a:pt x="277" y="16"/>
                    <a:pt x="278" y="16"/>
                    <a:pt x="278" y="16"/>
                  </a:cubicBezTo>
                  <a:cubicBezTo>
                    <a:pt x="279" y="16"/>
                    <a:pt x="280" y="16"/>
                    <a:pt x="280" y="16"/>
                  </a:cubicBezTo>
                  <a:cubicBezTo>
                    <a:pt x="280" y="16"/>
                    <a:pt x="281" y="16"/>
                    <a:pt x="281" y="16"/>
                  </a:cubicBezTo>
                  <a:cubicBezTo>
                    <a:pt x="281" y="16"/>
                    <a:pt x="282" y="16"/>
                    <a:pt x="282" y="16"/>
                  </a:cubicBezTo>
                  <a:cubicBezTo>
                    <a:pt x="283" y="16"/>
                    <a:pt x="283" y="16"/>
                    <a:pt x="284" y="16"/>
                  </a:cubicBezTo>
                  <a:cubicBezTo>
                    <a:pt x="284" y="16"/>
                    <a:pt x="285" y="16"/>
                    <a:pt x="285" y="16"/>
                  </a:cubicBezTo>
                  <a:cubicBezTo>
                    <a:pt x="285" y="16"/>
                    <a:pt x="286" y="16"/>
                    <a:pt x="286" y="16"/>
                  </a:cubicBezTo>
                  <a:cubicBezTo>
                    <a:pt x="286" y="16"/>
                    <a:pt x="287" y="16"/>
                    <a:pt x="288" y="16"/>
                  </a:cubicBezTo>
                  <a:cubicBezTo>
                    <a:pt x="288" y="16"/>
                    <a:pt x="288" y="16"/>
                    <a:pt x="288" y="16"/>
                  </a:cubicBezTo>
                  <a:cubicBezTo>
                    <a:pt x="288" y="16"/>
                    <a:pt x="288" y="16"/>
                    <a:pt x="288" y="16"/>
                  </a:cubicBezTo>
                  <a:cubicBezTo>
                    <a:pt x="288" y="17"/>
                    <a:pt x="287" y="16"/>
                    <a:pt x="287" y="16"/>
                  </a:cubicBezTo>
                  <a:cubicBezTo>
                    <a:pt x="287" y="16"/>
                    <a:pt x="287" y="17"/>
                    <a:pt x="287" y="16"/>
                  </a:cubicBezTo>
                  <a:cubicBezTo>
                    <a:pt x="286" y="16"/>
                    <a:pt x="286" y="16"/>
                    <a:pt x="286" y="16"/>
                  </a:cubicBezTo>
                  <a:cubicBezTo>
                    <a:pt x="286" y="16"/>
                    <a:pt x="285" y="16"/>
                    <a:pt x="285" y="16"/>
                  </a:cubicBezTo>
                  <a:cubicBezTo>
                    <a:pt x="285" y="17"/>
                    <a:pt x="285" y="17"/>
                    <a:pt x="285" y="17"/>
                  </a:cubicBezTo>
                  <a:cubicBezTo>
                    <a:pt x="285" y="17"/>
                    <a:pt x="285" y="17"/>
                    <a:pt x="285" y="17"/>
                  </a:cubicBezTo>
                  <a:cubicBezTo>
                    <a:pt x="285" y="17"/>
                    <a:pt x="284" y="18"/>
                    <a:pt x="285" y="18"/>
                  </a:cubicBezTo>
                  <a:cubicBezTo>
                    <a:pt x="285" y="18"/>
                    <a:pt x="285" y="18"/>
                    <a:pt x="285" y="18"/>
                  </a:cubicBezTo>
                  <a:cubicBezTo>
                    <a:pt x="285" y="18"/>
                    <a:pt x="286" y="18"/>
                    <a:pt x="286" y="18"/>
                  </a:cubicBezTo>
                  <a:cubicBezTo>
                    <a:pt x="286" y="18"/>
                    <a:pt x="286" y="17"/>
                    <a:pt x="286" y="17"/>
                  </a:cubicBezTo>
                  <a:cubicBezTo>
                    <a:pt x="287" y="17"/>
                    <a:pt x="287" y="17"/>
                    <a:pt x="288" y="17"/>
                  </a:cubicBezTo>
                  <a:cubicBezTo>
                    <a:pt x="288" y="17"/>
                    <a:pt x="288" y="17"/>
                    <a:pt x="289" y="17"/>
                  </a:cubicBezTo>
                  <a:cubicBezTo>
                    <a:pt x="289" y="17"/>
                    <a:pt x="289" y="17"/>
                    <a:pt x="289" y="17"/>
                  </a:cubicBezTo>
                  <a:cubicBezTo>
                    <a:pt x="289" y="17"/>
                    <a:pt x="290" y="17"/>
                    <a:pt x="290" y="17"/>
                  </a:cubicBezTo>
                  <a:cubicBezTo>
                    <a:pt x="290" y="17"/>
                    <a:pt x="290" y="18"/>
                    <a:pt x="290" y="18"/>
                  </a:cubicBezTo>
                  <a:cubicBezTo>
                    <a:pt x="290" y="18"/>
                    <a:pt x="290" y="18"/>
                    <a:pt x="289" y="19"/>
                  </a:cubicBezTo>
                  <a:cubicBezTo>
                    <a:pt x="289" y="19"/>
                    <a:pt x="289" y="19"/>
                    <a:pt x="289" y="19"/>
                  </a:cubicBezTo>
                  <a:cubicBezTo>
                    <a:pt x="289" y="19"/>
                    <a:pt x="289" y="19"/>
                    <a:pt x="289" y="18"/>
                  </a:cubicBezTo>
                  <a:cubicBezTo>
                    <a:pt x="289" y="18"/>
                    <a:pt x="289" y="18"/>
                    <a:pt x="289" y="18"/>
                  </a:cubicBezTo>
                  <a:cubicBezTo>
                    <a:pt x="289" y="18"/>
                    <a:pt x="289" y="18"/>
                    <a:pt x="289" y="18"/>
                  </a:cubicBezTo>
                  <a:cubicBezTo>
                    <a:pt x="289" y="18"/>
                    <a:pt x="289" y="17"/>
                    <a:pt x="289" y="18"/>
                  </a:cubicBezTo>
                  <a:cubicBezTo>
                    <a:pt x="288" y="18"/>
                    <a:pt x="288" y="18"/>
                    <a:pt x="288" y="18"/>
                  </a:cubicBezTo>
                  <a:cubicBezTo>
                    <a:pt x="288" y="18"/>
                    <a:pt x="288" y="18"/>
                    <a:pt x="288" y="18"/>
                  </a:cubicBezTo>
                  <a:cubicBezTo>
                    <a:pt x="288" y="18"/>
                    <a:pt x="288" y="19"/>
                    <a:pt x="288" y="19"/>
                  </a:cubicBezTo>
                  <a:cubicBezTo>
                    <a:pt x="288" y="19"/>
                    <a:pt x="289" y="19"/>
                    <a:pt x="289" y="19"/>
                  </a:cubicBezTo>
                  <a:cubicBezTo>
                    <a:pt x="289" y="19"/>
                    <a:pt x="288" y="19"/>
                    <a:pt x="288" y="19"/>
                  </a:cubicBezTo>
                  <a:cubicBezTo>
                    <a:pt x="288" y="19"/>
                    <a:pt x="288" y="19"/>
                    <a:pt x="288" y="19"/>
                  </a:cubicBezTo>
                  <a:cubicBezTo>
                    <a:pt x="288" y="19"/>
                    <a:pt x="288" y="19"/>
                    <a:pt x="288" y="19"/>
                  </a:cubicBezTo>
                  <a:cubicBezTo>
                    <a:pt x="288" y="19"/>
                    <a:pt x="287" y="20"/>
                    <a:pt x="287" y="20"/>
                  </a:cubicBezTo>
                  <a:cubicBezTo>
                    <a:pt x="288" y="20"/>
                    <a:pt x="288" y="20"/>
                    <a:pt x="288" y="20"/>
                  </a:cubicBezTo>
                  <a:cubicBezTo>
                    <a:pt x="288" y="20"/>
                    <a:pt x="288" y="20"/>
                    <a:pt x="288" y="20"/>
                  </a:cubicBezTo>
                  <a:cubicBezTo>
                    <a:pt x="288" y="21"/>
                    <a:pt x="288" y="21"/>
                    <a:pt x="288" y="21"/>
                  </a:cubicBezTo>
                  <a:cubicBezTo>
                    <a:pt x="288" y="21"/>
                    <a:pt x="288" y="21"/>
                    <a:pt x="288" y="21"/>
                  </a:cubicBezTo>
                  <a:cubicBezTo>
                    <a:pt x="288" y="21"/>
                    <a:pt x="288" y="21"/>
                    <a:pt x="289" y="21"/>
                  </a:cubicBezTo>
                  <a:cubicBezTo>
                    <a:pt x="289" y="21"/>
                    <a:pt x="289" y="21"/>
                    <a:pt x="289" y="21"/>
                  </a:cubicBezTo>
                  <a:cubicBezTo>
                    <a:pt x="289" y="21"/>
                    <a:pt x="289" y="21"/>
                    <a:pt x="289" y="21"/>
                  </a:cubicBezTo>
                  <a:cubicBezTo>
                    <a:pt x="289" y="21"/>
                    <a:pt x="290" y="21"/>
                    <a:pt x="290" y="21"/>
                  </a:cubicBezTo>
                  <a:cubicBezTo>
                    <a:pt x="290" y="20"/>
                    <a:pt x="290" y="20"/>
                    <a:pt x="290" y="19"/>
                  </a:cubicBezTo>
                  <a:cubicBezTo>
                    <a:pt x="290" y="19"/>
                    <a:pt x="290" y="19"/>
                    <a:pt x="290" y="19"/>
                  </a:cubicBezTo>
                  <a:cubicBezTo>
                    <a:pt x="290" y="19"/>
                    <a:pt x="290" y="19"/>
                    <a:pt x="290" y="19"/>
                  </a:cubicBezTo>
                  <a:cubicBezTo>
                    <a:pt x="290" y="19"/>
                    <a:pt x="291" y="18"/>
                    <a:pt x="291" y="18"/>
                  </a:cubicBezTo>
                  <a:cubicBezTo>
                    <a:pt x="291" y="18"/>
                    <a:pt x="291" y="17"/>
                    <a:pt x="291" y="17"/>
                  </a:cubicBezTo>
                  <a:cubicBezTo>
                    <a:pt x="291" y="17"/>
                    <a:pt x="290" y="17"/>
                    <a:pt x="290" y="17"/>
                  </a:cubicBezTo>
                  <a:cubicBezTo>
                    <a:pt x="290" y="17"/>
                    <a:pt x="290" y="16"/>
                    <a:pt x="290" y="16"/>
                  </a:cubicBezTo>
                  <a:cubicBezTo>
                    <a:pt x="290" y="16"/>
                    <a:pt x="290" y="15"/>
                    <a:pt x="290" y="15"/>
                  </a:cubicBezTo>
                  <a:cubicBezTo>
                    <a:pt x="290" y="15"/>
                    <a:pt x="291" y="15"/>
                    <a:pt x="291" y="15"/>
                  </a:cubicBezTo>
                  <a:cubicBezTo>
                    <a:pt x="291" y="15"/>
                    <a:pt x="291" y="15"/>
                    <a:pt x="291" y="15"/>
                  </a:cubicBezTo>
                  <a:cubicBezTo>
                    <a:pt x="292" y="15"/>
                    <a:pt x="292" y="15"/>
                    <a:pt x="292" y="15"/>
                  </a:cubicBezTo>
                  <a:cubicBezTo>
                    <a:pt x="293" y="15"/>
                    <a:pt x="293" y="15"/>
                    <a:pt x="293" y="15"/>
                  </a:cubicBezTo>
                  <a:cubicBezTo>
                    <a:pt x="294" y="15"/>
                    <a:pt x="295" y="15"/>
                    <a:pt x="295" y="15"/>
                  </a:cubicBezTo>
                  <a:cubicBezTo>
                    <a:pt x="296" y="15"/>
                    <a:pt x="296" y="15"/>
                    <a:pt x="297" y="15"/>
                  </a:cubicBezTo>
                  <a:cubicBezTo>
                    <a:pt x="297" y="15"/>
                    <a:pt x="298" y="16"/>
                    <a:pt x="298" y="16"/>
                  </a:cubicBezTo>
                  <a:cubicBezTo>
                    <a:pt x="298" y="16"/>
                    <a:pt x="299" y="16"/>
                    <a:pt x="299" y="16"/>
                  </a:cubicBezTo>
                  <a:cubicBezTo>
                    <a:pt x="299" y="17"/>
                    <a:pt x="299" y="17"/>
                    <a:pt x="299" y="17"/>
                  </a:cubicBezTo>
                  <a:cubicBezTo>
                    <a:pt x="299" y="17"/>
                    <a:pt x="299" y="17"/>
                    <a:pt x="299" y="17"/>
                  </a:cubicBezTo>
                  <a:cubicBezTo>
                    <a:pt x="299" y="17"/>
                    <a:pt x="299" y="17"/>
                    <a:pt x="299" y="17"/>
                  </a:cubicBezTo>
                  <a:cubicBezTo>
                    <a:pt x="299" y="17"/>
                    <a:pt x="298" y="17"/>
                    <a:pt x="298" y="17"/>
                  </a:cubicBezTo>
                  <a:cubicBezTo>
                    <a:pt x="298" y="17"/>
                    <a:pt x="298" y="17"/>
                    <a:pt x="298" y="17"/>
                  </a:cubicBezTo>
                  <a:cubicBezTo>
                    <a:pt x="298" y="17"/>
                    <a:pt x="298" y="18"/>
                    <a:pt x="298" y="18"/>
                  </a:cubicBezTo>
                  <a:cubicBezTo>
                    <a:pt x="298" y="18"/>
                    <a:pt x="298" y="19"/>
                    <a:pt x="298" y="19"/>
                  </a:cubicBezTo>
                  <a:cubicBezTo>
                    <a:pt x="298" y="19"/>
                    <a:pt x="299" y="19"/>
                    <a:pt x="299" y="19"/>
                  </a:cubicBezTo>
                  <a:cubicBezTo>
                    <a:pt x="299" y="19"/>
                    <a:pt x="300" y="18"/>
                    <a:pt x="300" y="18"/>
                  </a:cubicBezTo>
                  <a:cubicBezTo>
                    <a:pt x="300" y="18"/>
                    <a:pt x="301" y="18"/>
                    <a:pt x="301" y="18"/>
                  </a:cubicBezTo>
                  <a:cubicBezTo>
                    <a:pt x="301" y="18"/>
                    <a:pt x="301" y="19"/>
                    <a:pt x="301" y="19"/>
                  </a:cubicBezTo>
                  <a:cubicBezTo>
                    <a:pt x="302" y="19"/>
                    <a:pt x="302" y="19"/>
                    <a:pt x="303" y="19"/>
                  </a:cubicBezTo>
                  <a:cubicBezTo>
                    <a:pt x="303" y="19"/>
                    <a:pt x="303" y="19"/>
                    <a:pt x="303" y="19"/>
                  </a:cubicBezTo>
                  <a:cubicBezTo>
                    <a:pt x="303" y="19"/>
                    <a:pt x="304" y="19"/>
                    <a:pt x="304" y="19"/>
                  </a:cubicBezTo>
                  <a:cubicBezTo>
                    <a:pt x="304" y="19"/>
                    <a:pt x="304" y="19"/>
                    <a:pt x="304" y="19"/>
                  </a:cubicBezTo>
                  <a:cubicBezTo>
                    <a:pt x="305" y="19"/>
                    <a:pt x="305" y="19"/>
                    <a:pt x="305" y="19"/>
                  </a:cubicBezTo>
                  <a:cubicBezTo>
                    <a:pt x="306" y="19"/>
                    <a:pt x="306" y="19"/>
                    <a:pt x="306" y="19"/>
                  </a:cubicBezTo>
                  <a:cubicBezTo>
                    <a:pt x="307" y="19"/>
                    <a:pt x="307" y="19"/>
                    <a:pt x="307" y="20"/>
                  </a:cubicBezTo>
                  <a:cubicBezTo>
                    <a:pt x="308" y="20"/>
                    <a:pt x="309" y="20"/>
                    <a:pt x="309" y="20"/>
                  </a:cubicBezTo>
                  <a:cubicBezTo>
                    <a:pt x="309" y="21"/>
                    <a:pt x="309" y="21"/>
                    <a:pt x="308" y="21"/>
                  </a:cubicBezTo>
                  <a:cubicBezTo>
                    <a:pt x="308" y="21"/>
                    <a:pt x="308" y="21"/>
                    <a:pt x="308" y="21"/>
                  </a:cubicBezTo>
                  <a:cubicBezTo>
                    <a:pt x="308" y="21"/>
                    <a:pt x="308" y="21"/>
                    <a:pt x="308" y="21"/>
                  </a:cubicBezTo>
                  <a:cubicBezTo>
                    <a:pt x="308" y="22"/>
                    <a:pt x="309" y="21"/>
                    <a:pt x="309" y="21"/>
                  </a:cubicBezTo>
                  <a:cubicBezTo>
                    <a:pt x="309" y="21"/>
                    <a:pt x="310" y="21"/>
                    <a:pt x="310" y="21"/>
                  </a:cubicBezTo>
                  <a:cubicBezTo>
                    <a:pt x="310" y="21"/>
                    <a:pt x="310" y="21"/>
                    <a:pt x="311" y="21"/>
                  </a:cubicBezTo>
                  <a:cubicBezTo>
                    <a:pt x="311" y="21"/>
                    <a:pt x="311" y="20"/>
                    <a:pt x="312" y="20"/>
                  </a:cubicBezTo>
                  <a:cubicBezTo>
                    <a:pt x="312" y="20"/>
                    <a:pt x="313" y="20"/>
                    <a:pt x="314" y="20"/>
                  </a:cubicBezTo>
                  <a:cubicBezTo>
                    <a:pt x="314" y="20"/>
                    <a:pt x="316" y="19"/>
                    <a:pt x="317" y="19"/>
                  </a:cubicBezTo>
                  <a:cubicBezTo>
                    <a:pt x="317" y="19"/>
                    <a:pt x="318" y="18"/>
                    <a:pt x="318" y="18"/>
                  </a:cubicBezTo>
                  <a:cubicBezTo>
                    <a:pt x="319" y="18"/>
                    <a:pt x="319" y="18"/>
                    <a:pt x="320" y="18"/>
                  </a:cubicBezTo>
                  <a:cubicBezTo>
                    <a:pt x="320" y="18"/>
                    <a:pt x="321" y="18"/>
                    <a:pt x="322" y="18"/>
                  </a:cubicBezTo>
                  <a:cubicBezTo>
                    <a:pt x="322" y="18"/>
                    <a:pt x="324" y="18"/>
                    <a:pt x="324" y="18"/>
                  </a:cubicBezTo>
                  <a:cubicBezTo>
                    <a:pt x="325" y="18"/>
                    <a:pt x="326" y="18"/>
                    <a:pt x="326" y="18"/>
                  </a:cubicBezTo>
                  <a:cubicBezTo>
                    <a:pt x="326" y="18"/>
                    <a:pt x="327" y="18"/>
                    <a:pt x="327" y="18"/>
                  </a:cubicBezTo>
                  <a:cubicBezTo>
                    <a:pt x="328" y="18"/>
                    <a:pt x="329" y="19"/>
                    <a:pt x="329" y="19"/>
                  </a:cubicBezTo>
                  <a:cubicBezTo>
                    <a:pt x="329" y="19"/>
                    <a:pt x="330" y="20"/>
                    <a:pt x="330" y="20"/>
                  </a:cubicBezTo>
                  <a:cubicBezTo>
                    <a:pt x="330" y="20"/>
                    <a:pt x="331" y="20"/>
                    <a:pt x="331" y="20"/>
                  </a:cubicBezTo>
                  <a:cubicBezTo>
                    <a:pt x="331" y="21"/>
                    <a:pt x="332" y="21"/>
                    <a:pt x="332" y="21"/>
                  </a:cubicBezTo>
                  <a:cubicBezTo>
                    <a:pt x="332" y="21"/>
                    <a:pt x="332" y="22"/>
                    <a:pt x="332" y="22"/>
                  </a:cubicBezTo>
                  <a:cubicBezTo>
                    <a:pt x="333" y="22"/>
                    <a:pt x="333" y="23"/>
                    <a:pt x="333" y="23"/>
                  </a:cubicBezTo>
                  <a:cubicBezTo>
                    <a:pt x="333" y="23"/>
                    <a:pt x="334" y="24"/>
                    <a:pt x="334" y="24"/>
                  </a:cubicBezTo>
                  <a:cubicBezTo>
                    <a:pt x="334" y="24"/>
                    <a:pt x="334" y="24"/>
                    <a:pt x="334" y="24"/>
                  </a:cubicBezTo>
                  <a:cubicBezTo>
                    <a:pt x="335" y="24"/>
                    <a:pt x="335" y="24"/>
                    <a:pt x="335" y="24"/>
                  </a:cubicBezTo>
                  <a:cubicBezTo>
                    <a:pt x="335" y="24"/>
                    <a:pt x="336" y="25"/>
                    <a:pt x="336" y="25"/>
                  </a:cubicBezTo>
                  <a:cubicBezTo>
                    <a:pt x="336" y="25"/>
                    <a:pt x="336" y="25"/>
                    <a:pt x="336" y="25"/>
                  </a:cubicBezTo>
                  <a:cubicBezTo>
                    <a:pt x="337" y="25"/>
                    <a:pt x="337" y="25"/>
                    <a:pt x="337" y="25"/>
                  </a:cubicBezTo>
                  <a:cubicBezTo>
                    <a:pt x="337" y="25"/>
                    <a:pt x="338" y="25"/>
                    <a:pt x="338" y="25"/>
                  </a:cubicBezTo>
                  <a:cubicBezTo>
                    <a:pt x="338" y="25"/>
                    <a:pt x="338" y="25"/>
                    <a:pt x="338" y="25"/>
                  </a:cubicBezTo>
                  <a:cubicBezTo>
                    <a:pt x="338" y="25"/>
                    <a:pt x="339" y="25"/>
                    <a:pt x="339" y="25"/>
                  </a:cubicBezTo>
                  <a:cubicBezTo>
                    <a:pt x="339" y="25"/>
                    <a:pt x="339" y="25"/>
                    <a:pt x="339" y="25"/>
                  </a:cubicBezTo>
                  <a:cubicBezTo>
                    <a:pt x="339" y="25"/>
                    <a:pt x="339" y="24"/>
                    <a:pt x="339" y="24"/>
                  </a:cubicBezTo>
                  <a:cubicBezTo>
                    <a:pt x="339" y="24"/>
                    <a:pt x="340" y="24"/>
                    <a:pt x="340" y="24"/>
                  </a:cubicBezTo>
                  <a:cubicBezTo>
                    <a:pt x="340" y="24"/>
                    <a:pt x="340" y="24"/>
                    <a:pt x="341" y="24"/>
                  </a:cubicBezTo>
                  <a:cubicBezTo>
                    <a:pt x="341" y="24"/>
                    <a:pt x="341" y="24"/>
                    <a:pt x="341" y="24"/>
                  </a:cubicBezTo>
                  <a:cubicBezTo>
                    <a:pt x="341" y="24"/>
                    <a:pt x="341" y="23"/>
                    <a:pt x="341" y="23"/>
                  </a:cubicBezTo>
                  <a:cubicBezTo>
                    <a:pt x="341" y="23"/>
                    <a:pt x="342" y="23"/>
                    <a:pt x="342" y="23"/>
                  </a:cubicBezTo>
                  <a:cubicBezTo>
                    <a:pt x="342" y="23"/>
                    <a:pt x="343" y="23"/>
                    <a:pt x="343" y="23"/>
                  </a:cubicBezTo>
                  <a:cubicBezTo>
                    <a:pt x="343" y="23"/>
                    <a:pt x="343" y="23"/>
                    <a:pt x="343" y="23"/>
                  </a:cubicBezTo>
                  <a:cubicBezTo>
                    <a:pt x="344" y="23"/>
                    <a:pt x="344" y="23"/>
                    <a:pt x="344" y="23"/>
                  </a:cubicBezTo>
                  <a:cubicBezTo>
                    <a:pt x="344" y="23"/>
                    <a:pt x="345" y="22"/>
                    <a:pt x="345" y="22"/>
                  </a:cubicBezTo>
                  <a:cubicBezTo>
                    <a:pt x="345" y="22"/>
                    <a:pt x="345" y="22"/>
                    <a:pt x="345" y="22"/>
                  </a:cubicBezTo>
                  <a:cubicBezTo>
                    <a:pt x="346" y="22"/>
                    <a:pt x="346" y="22"/>
                    <a:pt x="346" y="22"/>
                  </a:cubicBezTo>
                  <a:cubicBezTo>
                    <a:pt x="346" y="22"/>
                    <a:pt x="346" y="23"/>
                    <a:pt x="346" y="22"/>
                  </a:cubicBezTo>
                  <a:cubicBezTo>
                    <a:pt x="347" y="22"/>
                    <a:pt x="347" y="22"/>
                    <a:pt x="348" y="22"/>
                  </a:cubicBezTo>
                  <a:cubicBezTo>
                    <a:pt x="348" y="22"/>
                    <a:pt x="349" y="22"/>
                    <a:pt x="349" y="22"/>
                  </a:cubicBezTo>
                  <a:cubicBezTo>
                    <a:pt x="350" y="22"/>
                    <a:pt x="350" y="22"/>
                    <a:pt x="351" y="22"/>
                  </a:cubicBezTo>
                  <a:cubicBezTo>
                    <a:pt x="351" y="22"/>
                    <a:pt x="352" y="22"/>
                    <a:pt x="353" y="22"/>
                  </a:cubicBezTo>
                  <a:cubicBezTo>
                    <a:pt x="353" y="22"/>
                    <a:pt x="353" y="22"/>
                    <a:pt x="353" y="22"/>
                  </a:cubicBezTo>
                  <a:cubicBezTo>
                    <a:pt x="353" y="22"/>
                    <a:pt x="353" y="22"/>
                    <a:pt x="353" y="21"/>
                  </a:cubicBezTo>
                  <a:cubicBezTo>
                    <a:pt x="353" y="21"/>
                    <a:pt x="354" y="21"/>
                    <a:pt x="354" y="21"/>
                  </a:cubicBezTo>
                  <a:cubicBezTo>
                    <a:pt x="354" y="21"/>
                    <a:pt x="354" y="21"/>
                    <a:pt x="354" y="21"/>
                  </a:cubicBezTo>
                  <a:cubicBezTo>
                    <a:pt x="354" y="21"/>
                    <a:pt x="355" y="21"/>
                    <a:pt x="355" y="21"/>
                  </a:cubicBezTo>
                  <a:cubicBezTo>
                    <a:pt x="355" y="21"/>
                    <a:pt x="355" y="21"/>
                    <a:pt x="355" y="21"/>
                  </a:cubicBezTo>
                  <a:cubicBezTo>
                    <a:pt x="356" y="21"/>
                    <a:pt x="356" y="21"/>
                    <a:pt x="356" y="21"/>
                  </a:cubicBezTo>
                  <a:cubicBezTo>
                    <a:pt x="356" y="22"/>
                    <a:pt x="357" y="22"/>
                    <a:pt x="357" y="22"/>
                  </a:cubicBezTo>
                  <a:cubicBezTo>
                    <a:pt x="357" y="22"/>
                    <a:pt x="357" y="22"/>
                    <a:pt x="357" y="22"/>
                  </a:cubicBezTo>
                  <a:cubicBezTo>
                    <a:pt x="357" y="23"/>
                    <a:pt x="358" y="23"/>
                    <a:pt x="358" y="23"/>
                  </a:cubicBezTo>
                  <a:cubicBezTo>
                    <a:pt x="358" y="23"/>
                    <a:pt x="358" y="22"/>
                    <a:pt x="358" y="22"/>
                  </a:cubicBezTo>
                  <a:cubicBezTo>
                    <a:pt x="359" y="22"/>
                    <a:pt x="359" y="23"/>
                    <a:pt x="359" y="23"/>
                  </a:cubicBezTo>
                  <a:cubicBezTo>
                    <a:pt x="359" y="23"/>
                    <a:pt x="360" y="23"/>
                    <a:pt x="360" y="23"/>
                  </a:cubicBezTo>
                  <a:cubicBezTo>
                    <a:pt x="360" y="23"/>
                    <a:pt x="360" y="23"/>
                    <a:pt x="360" y="23"/>
                  </a:cubicBezTo>
                  <a:cubicBezTo>
                    <a:pt x="360" y="23"/>
                    <a:pt x="361" y="23"/>
                    <a:pt x="361" y="23"/>
                  </a:cubicBezTo>
                  <a:cubicBezTo>
                    <a:pt x="361" y="23"/>
                    <a:pt x="361" y="23"/>
                    <a:pt x="362" y="23"/>
                  </a:cubicBezTo>
                  <a:cubicBezTo>
                    <a:pt x="362" y="23"/>
                    <a:pt x="362" y="23"/>
                    <a:pt x="362" y="23"/>
                  </a:cubicBezTo>
                  <a:cubicBezTo>
                    <a:pt x="362" y="23"/>
                    <a:pt x="362" y="24"/>
                    <a:pt x="363" y="24"/>
                  </a:cubicBezTo>
                  <a:cubicBezTo>
                    <a:pt x="363" y="24"/>
                    <a:pt x="363" y="24"/>
                    <a:pt x="363" y="24"/>
                  </a:cubicBezTo>
                  <a:cubicBezTo>
                    <a:pt x="363" y="24"/>
                    <a:pt x="363" y="24"/>
                    <a:pt x="364" y="24"/>
                  </a:cubicBezTo>
                  <a:cubicBezTo>
                    <a:pt x="364" y="24"/>
                    <a:pt x="364" y="24"/>
                    <a:pt x="364" y="24"/>
                  </a:cubicBezTo>
                  <a:cubicBezTo>
                    <a:pt x="364" y="24"/>
                    <a:pt x="365" y="24"/>
                    <a:pt x="365" y="24"/>
                  </a:cubicBezTo>
                  <a:cubicBezTo>
                    <a:pt x="365" y="24"/>
                    <a:pt x="365" y="24"/>
                    <a:pt x="365" y="24"/>
                  </a:cubicBezTo>
                  <a:cubicBezTo>
                    <a:pt x="365" y="24"/>
                    <a:pt x="366" y="24"/>
                    <a:pt x="366" y="24"/>
                  </a:cubicBezTo>
                  <a:cubicBezTo>
                    <a:pt x="366" y="24"/>
                    <a:pt x="366" y="24"/>
                    <a:pt x="366" y="24"/>
                  </a:cubicBezTo>
                  <a:cubicBezTo>
                    <a:pt x="366" y="24"/>
                    <a:pt x="366" y="23"/>
                    <a:pt x="366" y="23"/>
                  </a:cubicBezTo>
                  <a:cubicBezTo>
                    <a:pt x="366" y="23"/>
                    <a:pt x="365" y="23"/>
                    <a:pt x="365" y="23"/>
                  </a:cubicBezTo>
                  <a:cubicBezTo>
                    <a:pt x="365" y="23"/>
                    <a:pt x="365" y="23"/>
                    <a:pt x="365" y="22"/>
                  </a:cubicBezTo>
                  <a:cubicBezTo>
                    <a:pt x="365" y="22"/>
                    <a:pt x="365" y="22"/>
                    <a:pt x="365" y="22"/>
                  </a:cubicBezTo>
                  <a:cubicBezTo>
                    <a:pt x="365" y="22"/>
                    <a:pt x="364" y="22"/>
                    <a:pt x="364" y="22"/>
                  </a:cubicBezTo>
                  <a:cubicBezTo>
                    <a:pt x="364" y="21"/>
                    <a:pt x="363" y="21"/>
                    <a:pt x="363" y="21"/>
                  </a:cubicBezTo>
                  <a:cubicBezTo>
                    <a:pt x="363" y="21"/>
                    <a:pt x="362" y="20"/>
                    <a:pt x="362" y="20"/>
                  </a:cubicBezTo>
                  <a:cubicBezTo>
                    <a:pt x="362" y="20"/>
                    <a:pt x="362" y="20"/>
                    <a:pt x="362" y="20"/>
                  </a:cubicBezTo>
                  <a:cubicBezTo>
                    <a:pt x="362" y="20"/>
                    <a:pt x="361" y="19"/>
                    <a:pt x="361" y="20"/>
                  </a:cubicBezTo>
                  <a:cubicBezTo>
                    <a:pt x="361" y="20"/>
                    <a:pt x="361" y="20"/>
                    <a:pt x="361" y="20"/>
                  </a:cubicBezTo>
                  <a:cubicBezTo>
                    <a:pt x="361" y="20"/>
                    <a:pt x="361" y="20"/>
                    <a:pt x="361" y="20"/>
                  </a:cubicBezTo>
                  <a:cubicBezTo>
                    <a:pt x="360" y="20"/>
                    <a:pt x="360" y="20"/>
                    <a:pt x="360" y="20"/>
                  </a:cubicBezTo>
                  <a:cubicBezTo>
                    <a:pt x="360" y="20"/>
                    <a:pt x="360" y="19"/>
                    <a:pt x="360" y="19"/>
                  </a:cubicBezTo>
                  <a:cubicBezTo>
                    <a:pt x="360" y="19"/>
                    <a:pt x="361" y="19"/>
                    <a:pt x="361" y="19"/>
                  </a:cubicBezTo>
                  <a:cubicBezTo>
                    <a:pt x="361" y="19"/>
                    <a:pt x="361" y="18"/>
                    <a:pt x="360" y="18"/>
                  </a:cubicBezTo>
                  <a:cubicBezTo>
                    <a:pt x="360" y="18"/>
                    <a:pt x="360" y="18"/>
                    <a:pt x="360" y="18"/>
                  </a:cubicBezTo>
                  <a:cubicBezTo>
                    <a:pt x="360" y="18"/>
                    <a:pt x="359" y="17"/>
                    <a:pt x="359" y="17"/>
                  </a:cubicBezTo>
                  <a:cubicBezTo>
                    <a:pt x="359" y="17"/>
                    <a:pt x="359" y="17"/>
                    <a:pt x="359" y="16"/>
                  </a:cubicBezTo>
                  <a:cubicBezTo>
                    <a:pt x="359" y="16"/>
                    <a:pt x="359" y="16"/>
                    <a:pt x="359" y="16"/>
                  </a:cubicBezTo>
                  <a:cubicBezTo>
                    <a:pt x="359" y="16"/>
                    <a:pt x="359" y="16"/>
                    <a:pt x="359" y="16"/>
                  </a:cubicBezTo>
                  <a:cubicBezTo>
                    <a:pt x="359" y="16"/>
                    <a:pt x="360" y="16"/>
                    <a:pt x="360" y="16"/>
                  </a:cubicBezTo>
                  <a:cubicBezTo>
                    <a:pt x="360" y="16"/>
                    <a:pt x="360" y="16"/>
                    <a:pt x="361" y="16"/>
                  </a:cubicBezTo>
                  <a:cubicBezTo>
                    <a:pt x="361" y="16"/>
                    <a:pt x="362" y="16"/>
                    <a:pt x="362" y="16"/>
                  </a:cubicBezTo>
                  <a:cubicBezTo>
                    <a:pt x="362" y="16"/>
                    <a:pt x="363" y="16"/>
                    <a:pt x="363" y="17"/>
                  </a:cubicBezTo>
                  <a:cubicBezTo>
                    <a:pt x="363" y="17"/>
                    <a:pt x="364" y="17"/>
                    <a:pt x="364" y="17"/>
                  </a:cubicBezTo>
                  <a:cubicBezTo>
                    <a:pt x="364" y="17"/>
                    <a:pt x="364" y="17"/>
                    <a:pt x="364" y="17"/>
                  </a:cubicBezTo>
                  <a:cubicBezTo>
                    <a:pt x="365" y="17"/>
                    <a:pt x="365" y="16"/>
                    <a:pt x="365" y="16"/>
                  </a:cubicBezTo>
                  <a:cubicBezTo>
                    <a:pt x="365" y="16"/>
                    <a:pt x="365" y="16"/>
                    <a:pt x="365" y="16"/>
                  </a:cubicBezTo>
                  <a:cubicBezTo>
                    <a:pt x="365" y="16"/>
                    <a:pt x="365" y="16"/>
                    <a:pt x="365" y="16"/>
                  </a:cubicBezTo>
                  <a:cubicBezTo>
                    <a:pt x="365" y="16"/>
                    <a:pt x="366" y="16"/>
                    <a:pt x="366" y="17"/>
                  </a:cubicBezTo>
                  <a:cubicBezTo>
                    <a:pt x="366" y="17"/>
                    <a:pt x="366" y="17"/>
                    <a:pt x="366" y="17"/>
                  </a:cubicBezTo>
                  <a:cubicBezTo>
                    <a:pt x="366" y="17"/>
                    <a:pt x="367" y="17"/>
                    <a:pt x="367" y="17"/>
                  </a:cubicBezTo>
                  <a:cubicBezTo>
                    <a:pt x="367" y="17"/>
                    <a:pt x="367" y="17"/>
                    <a:pt x="367" y="17"/>
                  </a:cubicBezTo>
                  <a:cubicBezTo>
                    <a:pt x="367" y="17"/>
                    <a:pt x="367" y="16"/>
                    <a:pt x="367" y="16"/>
                  </a:cubicBezTo>
                  <a:cubicBezTo>
                    <a:pt x="367" y="16"/>
                    <a:pt x="367" y="16"/>
                    <a:pt x="367" y="16"/>
                  </a:cubicBezTo>
                  <a:cubicBezTo>
                    <a:pt x="367" y="16"/>
                    <a:pt x="367" y="16"/>
                    <a:pt x="367" y="16"/>
                  </a:cubicBezTo>
                  <a:cubicBezTo>
                    <a:pt x="367" y="16"/>
                    <a:pt x="368" y="16"/>
                    <a:pt x="368" y="16"/>
                  </a:cubicBezTo>
                  <a:cubicBezTo>
                    <a:pt x="368" y="16"/>
                    <a:pt x="369" y="16"/>
                    <a:pt x="369" y="16"/>
                  </a:cubicBezTo>
                  <a:cubicBezTo>
                    <a:pt x="369" y="16"/>
                    <a:pt x="370" y="16"/>
                    <a:pt x="370" y="16"/>
                  </a:cubicBezTo>
                  <a:cubicBezTo>
                    <a:pt x="370" y="16"/>
                    <a:pt x="371" y="15"/>
                    <a:pt x="371" y="15"/>
                  </a:cubicBezTo>
                  <a:cubicBezTo>
                    <a:pt x="372" y="15"/>
                    <a:pt x="373" y="15"/>
                    <a:pt x="373" y="15"/>
                  </a:cubicBezTo>
                  <a:cubicBezTo>
                    <a:pt x="373" y="15"/>
                    <a:pt x="374" y="15"/>
                    <a:pt x="374" y="15"/>
                  </a:cubicBezTo>
                  <a:cubicBezTo>
                    <a:pt x="375" y="15"/>
                    <a:pt x="375" y="15"/>
                    <a:pt x="375" y="15"/>
                  </a:cubicBezTo>
                  <a:cubicBezTo>
                    <a:pt x="375" y="15"/>
                    <a:pt x="376" y="15"/>
                    <a:pt x="376" y="15"/>
                  </a:cubicBezTo>
                  <a:cubicBezTo>
                    <a:pt x="376" y="15"/>
                    <a:pt x="377" y="15"/>
                    <a:pt x="377" y="15"/>
                  </a:cubicBezTo>
                  <a:cubicBezTo>
                    <a:pt x="377" y="16"/>
                    <a:pt x="378" y="16"/>
                    <a:pt x="378" y="16"/>
                  </a:cubicBezTo>
                  <a:cubicBezTo>
                    <a:pt x="378" y="16"/>
                    <a:pt x="379" y="16"/>
                    <a:pt x="379" y="16"/>
                  </a:cubicBezTo>
                  <a:cubicBezTo>
                    <a:pt x="379" y="16"/>
                    <a:pt x="380" y="16"/>
                    <a:pt x="381" y="16"/>
                  </a:cubicBezTo>
                  <a:cubicBezTo>
                    <a:pt x="381" y="16"/>
                    <a:pt x="382" y="16"/>
                    <a:pt x="382" y="16"/>
                  </a:cubicBezTo>
                  <a:cubicBezTo>
                    <a:pt x="382" y="16"/>
                    <a:pt x="383" y="16"/>
                    <a:pt x="383" y="16"/>
                  </a:cubicBezTo>
                  <a:cubicBezTo>
                    <a:pt x="383" y="16"/>
                    <a:pt x="384" y="16"/>
                    <a:pt x="384" y="16"/>
                  </a:cubicBezTo>
                  <a:cubicBezTo>
                    <a:pt x="384" y="17"/>
                    <a:pt x="384" y="17"/>
                    <a:pt x="384" y="17"/>
                  </a:cubicBezTo>
                  <a:cubicBezTo>
                    <a:pt x="384" y="17"/>
                    <a:pt x="384" y="17"/>
                    <a:pt x="384" y="17"/>
                  </a:cubicBezTo>
                  <a:cubicBezTo>
                    <a:pt x="385" y="17"/>
                    <a:pt x="385" y="17"/>
                    <a:pt x="386" y="17"/>
                  </a:cubicBezTo>
                  <a:cubicBezTo>
                    <a:pt x="386" y="17"/>
                    <a:pt x="386" y="17"/>
                    <a:pt x="387" y="17"/>
                  </a:cubicBezTo>
                  <a:cubicBezTo>
                    <a:pt x="387" y="18"/>
                    <a:pt x="388" y="18"/>
                    <a:pt x="388" y="18"/>
                  </a:cubicBezTo>
                  <a:cubicBezTo>
                    <a:pt x="388" y="18"/>
                    <a:pt x="389" y="18"/>
                    <a:pt x="389" y="18"/>
                  </a:cubicBezTo>
                  <a:cubicBezTo>
                    <a:pt x="389" y="18"/>
                    <a:pt x="389" y="18"/>
                    <a:pt x="390" y="18"/>
                  </a:cubicBezTo>
                  <a:cubicBezTo>
                    <a:pt x="390" y="18"/>
                    <a:pt x="390" y="18"/>
                    <a:pt x="391" y="18"/>
                  </a:cubicBezTo>
                  <a:cubicBezTo>
                    <a:pt x="391" y="18"/>
                    <a:pt x="391" y="18"/>
                    <a:pt x="392" y="18"/>
                  </a:cubicBezTo>
                  <a:cubicBezTo>
                    <a:pt x="392" y="18"/>
                    <a:pt x="393" y="18"/>
                    <a:pt x="394" y="19"/>
                  </a:cubicBezTo>
                  <a:cubicBezTo>
                    <a:pt x="394" y="19"/>
                    <a:pt x="395" y="19"/>
                    <a:pt x="395" y="19"/>
                  </a:cubicBezTo>
                  <a:cubicBezTo>
                    <a:pt x="396" y="19"/>
                    <a:pt x="397" y="20"/>
                    <a:pt x="397" y="20"/>
                  </a:cubicBezTo>
                  <a:cubicBezTo>
                    <a:pt x="397" y="20"/>
                    <a:pt x="398" y="20"/>
                    <a:pt x="399" y="20"/>
                  </a:cubicBezTo>
                  <a:cubicBezTo>
                    <a:pt x="399" y="20"/>
                    <a:pt x="400" y="21"/>
                    <a:pt x="400" y="21"/>
                  </a:cubicBezTo>
                  <a:cubicBezTo>
                    <a:pt x="400" y="21"/>
                    <a:pt x="401" y="20"/>
                    <a:pt x="401" y="20"/>
                  </a:cubicBezTo>
                  <a:cubicBezTo>
                    <a:pt x="401" y="20"/>
                    <a:pt x="401" y="20"/>
                    <a:pt x="401" y="20"/>
                  </a:cubicBezTo>
                  <a:cubicBezTo>
                    <a:pt x="402" y="20"/>
                    <a:pt x="402" y="21"/>
                    <a:pt x="402" y="21"/>
                  </a:cubicBezTo>
                  <a:cubicBezTo>
                    <a:pt x="402" y="21"/>
                    <a:pt x="402" y="21"/>
                    <a:pt x="403" y="21"/>
                  </a:cubicBezTo>
                  <a:cubicBezTo>
                    <a:pt x="403" y="21"/>
                    <a:pt x="403" y="21"/>
                    <a:pt x="403" y="21"/>
                  </a:cubicBezTo>
                  <a:cubicBezTo>
                    <a:pt x="403" y="21"/>
                    <a:pt x="403" y="21"/>
                    <a:pt x="404" y="21"/>
                  </a:cubicBezTo>
                  <a:cubicBezTo>
                    <a:pt x="404" y="22"/>
                    <a:pt x="404" y="22"/>
                    <a:pt x="404" y="21"/>
                  </a:cubicBezTo>
                  <a:cubicBezTo>
                    <a:pt x="404" y="21"/>
                    <a:pt x="404" y="21"/>
                    <a:pt x="404" y="21"/>
                  </a:cubicBezTo>
                  <a:cubicBezTo>
                    <a:pt x="404" y="21"/>
                    <a:pt x="405" y="21"/>
                    <a:pt x="405" y="21"/>
                  </a:cubicBezTo>
                  <a:cubicBezTo>
                    <a:pt x="405" y="21"/>
                    <a:pt x="405" y="21"/>
                    <a:pt x="405" y="21"/>
                  </a:cubicBezTo>
                  <a:cubicBezTo>
                    <a:pt x="405" y="21"/>
                    <a:pt x="406" y="21"/>
                    <a:pt x="406" y="21"/>
                  </a:cubicBezTo>
                  <a:cubicBezTo>
                    <a:pt x="406" y="22"/>
                    <a:pt x="406" y="22"/>
                    <a:pt x="406" y="22"/>
                  </a:cubicBezTo>
                  <a:cubicBezTo>
                    <a:pt x="406" y="23"/>
                    <a:pt x="406" y="23"/>
                    <a:pt x="406" y="23"/>
                  </a:cubicBezTo>
                  <a:cubicBezTo>
                    <a:pt x="407" y="23"/>
                    <a:pt x="407" y="23"/>
                    <a:pt x="407" y="23"/>
                  </a:cubicBezTo>
                  <a:cubicBezTo>
                    <a:pt x="407" y="23"/>
                    <a:pt x="408" y="23"/>
                    <a:pt x="408" y="23"/>
                  </a:cubicBezTo>
                  <a:cubicBezTo>
                    <a:pt x="408" y="23"/>
                    <a:pt x="408" y="23"/>
                    <a:pt x="408" y="22"/>
                  </a:cubicBezTo>
                  <a:cubicBezTo>
                    <a:pt x="408" y="22"/>
                    <a:pt x="407" y="22"/>
                    <a:pt x="407" y="22"/>
                  </a:cubicBezTo>
                  <a:cubicBezTo>
                    <a:pt x="407" y="22"/>
                    <a:pt x="408" y="22"/>
                    <a:pt x="408" y="22"/>
                  </a:cubicBezTo>
                  <a:cubicBezTo>
                    <a:pt x="408" y="22"/>
                    <a:pt x="408" y="22"/>
                    <a:pt x="408" y="22"/>
                  </a:cubicBezTo>
                  <a:cubicBezTo>
                    <a:pt x="408" y="22"/>
                    <a:pt x="408" y="22"/>
                    <a:pt x="409" y="22"/>
                  </a:cubicBezTo>
                  <a:cubicBezTo>
                    <a:pt x="409" y="22"/>
                    <a:pt x="409" y="22"/>
                    <a:pt x="409" y="22"/>
                  </a:cubicBezTo>
                  <a:cubicBezTo>
                    <a:pt x="409" y="22"/>
                    <a:pt x="410" y="22"/>
                    <a:pt x="410" y="22"/>
                  </a:cubicBezTo>
                  <a:cubicBezTo>
                    <a:pt x="410" y="23"/>
                    <a:pt x="410" y="23"/>
                    <a:pt x="410" y="23"/>
                  </a:cubicBezTo>
                  <a:cubicBezTo>
                    <a:pt x="410" y="23"/>
                    <a:pt x="411" y="24"/>
                    <a:pt x="411" y="24"/>
                  </a:cubicBezTo>
                  <a:cubicBezTo>
                    <a:pt x="411" y="24"/>
                    <a:pt x="411" y="24"/>
                    <a:pt x="411" y="24"/>
                  </a:cubicBezTo>
                  <a:cubicBezTo>
                    <a:pt x="412" y="24"/>
                    <a:pt x="412" y="24"/>
                    <a:pt x="412" y="24"/>
                  </a:cubicBezTo>
                  <a:cubicBezTo>
                    <a:pt x="412" y="24"/>
                    <a:pt x="412" y="24"/>
                    <a:pt x="412" y="24"/>
                  </a:cubicBezTo>
                  <a:cubicBezTo>
                    <a:pt x="412" y="23"/>
                    <a:pt x="412" y="23"/>
                    <a:pt x="413" y="24"/>
                  </a:cubicBezTo>
                  <a:cubicBezTo>
                    <a:pt x="413" y="24"/>
                    <a:pt x="413" y="24"/>
                    <a:pt x="413" y="24"/>
                  </a:cubicBezTo>
                  <a:cubicBezTo>
                    <a:pt x="413" y="24"/>
                    <a:pt x="413" y="25"/>
                    <a:pt x="414" y="25"/>
                  </a:cubicBezTo>
                  <a:cubicBezTo>
                    <a:pt x="414" y="25"/>
                    <a:pt x="414" y="25"/>
                    <a:pt x="414" y="26"/>
                  </a:cubicBezTo>
                  <a:cubicBezTo>
                    <a:pt x="414" y="26"/>
                    <a:pt x="415" y="26"/>
                    <a:pt x="415" y="26"/>
                  </a:cubicBezTo>
                  <a:cubicBezTo>
                    <a:pt x="415" y="26"/>
                    <a:pt x="415" y="26"/>
                    <a:pt x="416" y="26"/>
                  </a:cubicBezTo>
                  <a:cubicBezTo>
                    <a:pt x="416" y="27"/>
                    <a:pt x="416" y="27"/>
                    <a:pt x="416" y="27"/>
                  </a:cubicBezTo>
                  <a:cubicBezTo>
                    <a:pt x="416" y="27"/>
                    <a:pt x="416" y="28"/>
                    <a:pt x="416" y="28"/>
                  </a:cubicBezTo>
                  <a:cubicBezTo>
                    <a:pt x="416" y="28"/>
                    <a:pt x="416" y="28"/>
                    <a:pt x="417" y="28"/>
                  </a:cubicBezTo>
                  <a:cubicBezTo>
                    <a:pt x="417" y="28"/>
                    <a:pt x="417" y="28"/>
                    <a:pt x="417" y="28"/>
                  </a:cubicBezTo>
                  <a:cubicBezTo>
                    <a:pt x="417" y="28"/>
                    <a:pt x="418" y="28"/>
                    <a:pt x="418" y="28"/>
                  </a:cubicBezTo>
                  <a:cubicBezTo>
                    <a:pt x="418" y="28"/>
                    <a:pt x="418" y="28"/>
                    <a:pt x="418" y="28"/>
                  </a:cubicBezTo>
                  <a:cubicBezTo>
                    <a:pt x="418" y="29"/>
                    <a:pt x="419" y="29"/>
                    <a:pt x="419" y="29"/>
                  </a:cubicBezTo>
                  <a:cubicBezTo>
                    <a:pt x="419" y="29"/>
                    <a:pt x="419" y="29"/>
                    <a:pt x="419" y="29"/>
                  </a:cubicBezTo>
                  <a:cubicBezTo>
                    <a:pt x="419" y="29"/>
                    <a:pt x="420" y="30"/>
                    <a:pt x="420" y="30"/>
                  </a:cubicBezTo>
                  <a:cubicBezTo>
                    <a:pt x="420" y="30"/>
                    <a:pt x="420" y="30"/>
                    <a:pt x="420" y="29"/>
                  </a:cubicBezTo>
                  <a:cubicBezTo>
                    <a:pt x="420" y="29"/>
                    <a:pt x="420" y="29"/>
                    <a:pt x="420" y="29"/>
                  </a:cubicBezTo>
                  <a:cubicBezTo>
                    <a:pt x="420" y="29"/>
                    <a:pt x="420" y="29"/>
                    <a:pt x="420" y="29"/>
                  </a:cubicBezTo>
                  <a:cubicBezTo>
                    <a:pt x="420" y="29"/>
                    <a:pt x="420" y="28"/>
                    <a:pt x="420" y="28"/>
                  </a:cubicBezTo>
                  <a:cubicBezTo>
                    <a:pt x="420" y="28"/>
                    <a:pt x="420" y="28"/>
                    <a:pt x="420" y="28"/>
                  </a:cubicBezTo>
                  <a:cubicBezTo>
                    <a:pt x="420" y="28"/>
                    <a:pt x="421" y="29"/>
                    <a:pt x="421" y="29"/>
                  </a:cubicBezTo>
                  <a:cubicBezTo>
                    <a:pt x="421" y="29"/>
                    <a:pt x="421" y="29"/>
                    <a:pt x="421" y="29"/>
                  </a:cubicBezTo>
                  <a:cubicBezTo>
                    <a:pt x="421" y="29"/>
                    <a:pt x="421" y="29"/>
                    <a:pt x="421" y="29"/>
                  </a:cubicBezTo>
                  <a:cubicBezTo>
                    <a:pt x="421" y="29"/>
                    <a:pt x="421" y="28"/>
                    <a:pt x="421" y="28"/>
                  </a:cubicBezTo>
                  <a:cubicBezTo>
                    <a:pt x="421" y="28"/>
                    <a:pt x="421" y="28"/>
                    <a:pt x="421" y="28"/>
                  </a:cubicBezTo>
                  <a:cubicBezTo>
                    <a:pt x="421" y="28"/>
                    <a:pt x="421" y="28"/>
                    <a:pt x="420" y="27"/>
                  </a:cubicBezTo>
                  <a:cubicBezTo>
                    <a:pt x="420" y="27"/>
                    <a:pt x="420" y="27"/>
                    <a:pt x="420" y="27"/>
                  </a:cubicBezTo>
                  <a:cubicBezTo>
                    <a:pt x="420" y="27"/>
                    <a:pt x="420" y="27"/>
                    <a:pt x="420" y="27"/>
                  </a:cubicBezTo>
                  <a:cubicBezTo>
                    <a:pt x="419" y="27"/>
                    <a:pt x="419" y="27"/>
                    <a:pt x="419" y="27"/>
                  </a:cubicBezTo>
                  <a:cubicBezTo>
                    <a:pt x="419" y="27"/>
                    <a:pt x="418" y="27"/>
                    <a:pt x="418" y="27"/>
                  </a:cubicBezTo>
                  <a:cubicBezTo>
                    <a:pt x="418" y="26"/>
                    <a:pt x="418" y="26"/>
                    <a:pt x="418" y="26"/>
                  </a:cubicBezTo>
                  <a:cubicBezTo>
                    <a:pt x="418" y="26"/>
                    <a:pt x="417" y="26"/>
                    <a:pt x="417" y="26"/>
                  </a:cubicBezTo>
                  <a:cubicBezTo>
                    <a:pt x="417" y="26"/>
                    <a:pt x="416" y="26"/>
                    <a:pt x="416" y="26"/>
                  </a:cubicBezTo>
                  <a:cubicBezTo>
                    <a:pt x="416" y="26"/>
                    <a:pt x="416" y="25"/>
                    <a:pt x="416" y="25"/>
                  </a:cubicBezTo>
                  <a:cubicBezTo>
                    <a:pt x="416" y="25"/>
                    <a:pt x="416" y="25"/>
                    <a:pt x="416" y="25"/>
                  </a:cubicBezTo>
                  <a:cubicBezTo>
                    <a:pt x="416" y="25"/>
                    <a:pt x="416" y="25"/>
                    <a:pt x="416" y="25"/>
                  </a:cubicBezTo>
                  <a:cubicBezTo>
                    <a:pt x="417" y="25"/>
                    <a:pt x="417" y="25"/>
                    <a:pt x="417" y="25"/>
                  </a:cubicBezTo>
                  <a:cubicBezTo>
                    <a:pt x="417" y="25"/>
                    <a:pt x="418" y="25"/>
                    <a:pt x="418" y="25"/>
                  </a:cubicBezTo>
                  <a:cubicBezTo>
                    <a:pt x="418" y="25"/>
                    <a:pt x="418" y="25"/>
                    <a:pt x="418" y="25"/>
                  </a:cubicBezTo>
                  <a:cubicBezTo>
                    <a:pt x="419" y="25"/>
                    <a:pt x="419" y="25"/>
                    <a:pt x="419" y="25"/>
                  </a:cubicBezTo>
                  <a:cubicBezTo>
                    <a:pt x="419" y="25"/>
                    <a:pt x="419" y="25"/>
                    <a:pt x="419" y="25"/>
                  </a:cubicBezTo>
                  <a:cubicBezTo>
                    <a:pt x="419" y="25"/>
                    <a:pt x="419" y="25"/>
                    <a:pt x="420" y="25"/>
                  </a:cubicBezTo>
                  <a:cubicBezTo>
                    <a:pt x="420" y="25"/>
                    <a:pt x="420" y="25"/>
                    <a:pt x="420" y="25"/>
                  </a:cubicBezTo>
                  <a:cubicBezTo>
                    <a:pt x="420" y="25"/>
                    <a:pt x="420" y="25"/>
                    <a:pt x="420" y="25"/>
                  </a:cubicBezTo>
                  <a:cubicBezTo>
                    <a:pt x="420" y="25"/>
                    <a:pt x="420" y="25"/>
                    <a:pt x="420" y="25"/>
                  </a:cubicBezTo>
                  <a:cubicBezTo>
                    <a:pt x="420" y="25"/>
                    <a:pt x="420" y="25"/>
                    <a:pt x="420" y="25"/>
                  </a:cubicBezTo>
                  <a:cubicBezTo>
                    <a:pt x="420" y="25"/>
                    <a:pt x="420" y="24"/>
                    <a:pt x="420" y="24"/>
                  </a:cubicBezTo>
                  <a:cubicBezTo>
                    <a:pt x="420" y="24"/>
                    <a:pt x="420" y="24"/>
                    <a:pt x="420" y="24"/>
                  </a:cubicBezTo>
                  <a:cubicBezTo>
                    <a:pt x="420" y="24"/>
                    <a:pt x="420" y="24"/>
                    <a:pt x="421" y="24"/>
                  </a:cubicBezTo>
                  <a:cubicBezTo>
                    <a:pt x="421" y="24"/>
                    <a:pt x="421" y="24"/>
                    <a:pt x="421" y="24"/>
                  </a:cubicBezTo>
                  <a:cubicBezTo>
                    <a:pt x="421" y="24"/>
                    <a:pt x="422" y="24"/>
                    <a:pt x="422" y="24"/>
                  </a:cubicBezTo>
                  <a:cubicBezTo>
                    <a:pt x="422" y="24"/>
                    <a:pt x="422" y="24"/>
                    <a:pt x="423" y="24"/>
                  </a:cubicBezTo>
                  <a:cubicBezTo>
                    <a:pt x="423" y="24"/>
                    <a:pt x="424" y="24"/>
                    <a:pt x="424" y="24"/>
                  </a:cubicBezTo>
                  <a:cubicBezTo>
                    <a:pt x="424" y="24"/>
                    <a:pt x="424" y="25"/>
                    <a:pt x="425" y="25"/>
                  </a:cubicBezTo>
                  <a:cubicBezTo>
                    <a:pt x="425" y="25"/>
                    <a:pt x="425" y="25"/>
                    <a:pt x="425" y="26"/>
                  </a:cubicBezTo>
                  <a:cubicBezTo>
                    <a:pt x="426" y="26"/>
                    <a:pt x="426" y="26"/>
                    <a:pt x="426" y="26"/>
                  </a:cubicBezTo>
                  <a:cubicBezTo>
                    <a:pt x="427" y="26"/>
                    <a:pt x="428" y="26"/>
                    <a:pt x="428" y="26"/>
                  </a:cubicBezTo>
                  <a:cubicBezTo>
                    <a:pt x="428" y="27"/>
                    <a:pt x="429" y="26"/>
                    <a:pt x="429" y="27"/>
                  </a:cubicBezTo>
                  <a:cubicBezTo>
                    <a:pt x="429" y="27"/>
                    <a:pt x="430" y="27"/>
                    <a:pt x="430" y="27"/>
                  </a:cubicBezTo>
                  <a:cubicBezTo>
                    <a:pt x="430" y="27"/>
                    <a:pt x="431" y="27"/>
                    <a:pt x="431" y="27"/>
                  </a:cubicBezTo>
                  <a:cubicBezTo>
                    <a:pt x="431" y="27"/>
                    <a:pt x="431" y="28"/>
                    <a:pt x="432" y="28"/>
                  </a:cubicBezTo>
                  <a:cubicBezTo>
                    <a:pt x="432" y="28"/>
                    <a:pt x="432" y="28"/>
                    <a:pt x="432" y="27"/>
                  </a:cubicBezTo>
                  <a:cubicBezTo>
                    <a:pt x="432" y="27"/>
                    <a:pt x="433" y="27"/>
                    <a:pt x="433" y="27"/>
                  </a:cubicBezTo>
                  <a:cubicBezTo>
                    <a:pt x="433" y="27"/>
                    <a:pt x="433" y="27"/>
                    <a:pt x="433" y="27"/>
                  </a:cubicBezTo>
                  <a:cubicBezTo>
                    <a:pt x="434" y="27"/>
                    <a:pt x="434" y="27"/>
                    <a:pt x="434" y="27"/>
                  </a:cubicBezTo>
                  <a:cubicBezTo>
                    <a:pt x="434" y="28"/>
                    <a:pt x="435" y="28"/>
                    <a:pt x="435" y="28"/>
                  </a:cubicBezTo>
                  <a:cubicBezTo>
                    <a:pt x="435" y="28"/>
                    <a:pt x="434" y="28"/>
                    <a:pt x="434" y="28"/>
                  </a:cubicBezTo>
                  <a:cubicBezTo>
                    <a:pt x="434" y="28"/>
                    <a:pt x="434" y="28"/>
                    <a:pt x="434" y="28"/>
                  </a:cubicBezTo>
                  <a:cubicBezTo>
                    <a:pt x="434" y="28"/>
                    <a:pt x="434" y="28"/>
                    <a:pt x="433" y="28"/>
                  </a:cubicBezTo>
                  <a:cubicBezTo>
                    <a:pt x="433" y="28"/>
                    <a:pt x="433" y="28"/>
                    <a:pt x="433" y="29"/>
                  </a:cubicBezTo>
                  <a:cubicBezTo>
                    <a:pt x="433" y="29"/>
                    <a:pt x="433" y="29"/>
                    <a:pt x="433" y="29"/>
                  </a:cubicBezTo>
                  <a:cubicBezTo>
                    <a:pt x="433" y="29"/>
                    <a:pt x="433" y="29"/>
                    <a:pt x="433" y="29"/>
                  </a:cubicBezTo>
                  <a:cubicBezTo>
                    <a:pt x="433" y="29"/>
                    <a:pt x="434" y="30"/>
                    <a:pt x="434" y="30"/>
                  </a:cubicBezTo>
                  <a:cubicBezTo>
                    <a:pt x="434" y="30"/>
                    <a:pt x="434" y="30"/>
                    <a:pt x="434" y="31"/>
                  </a:cubicBezTo>
                  <a:cubicBezTo>
                    <a:pt x="434" y="31"/>
                    <a:pt x="434" y="31"/>
                    <a:pt x="434" y="31"/>
                  </a:cubicBezTo>
                  <a:cubicBezTo>
                    <a:pt x="434" y="31"/>
                    <a:pt x="433" y="31"/>
                    <a:pt x="433" y="31"/>
                  </a:cubicBezTo>
                  <a:cubicBezTo>
                    <a:pt x="433" y="31"/>
                    <a:pt x="433" y="31"/>
                    <a:pt x="433" y="31"/>
                  </a:cubicBezTo>
                  <a:cubicBezTo>
                    <a:pt x="432" y="31"/>
                    <a:pt x="432" y="30"/>
                    <a:pt x="432" y="30"/>
                  </a:cubicBezTo>
                  <a:cubicBezTo>
                    <a:pt x="432" y="30"/>
                    <a:pt x="432" y="30"/>
                    <a:pt x="431" y="30"/>
                  </a:cubicBezTo>
                  <a:cubicBezTo>
                    <a:pt x="431" y="30"/>
                    <a:pt x="431" y="30"/>
                    <a:pt x="431" y="30"/>
                  </a:cubicBezTo>
                  <a:cubicBezTo>
                    <a:pt x="431" y="31"/>
                    <a:pt x="431" y="31"/>
                    <a:pt x="431" y="31"/>
                  </a:cubicBezTo>
                  <a:cubicBezTo>
                    <a:pt x="431" y="31"/>
                    <a:pt x="431" y="31"/>
                    <a:pt x="432" y="31"/>
                  </a:cubicBezTo>
                  <a:cubicBezTo>
                    <a:pt x="432" y="31"/>
                    <a:pt x="432" y="31"/>
                    <a:pt x="432" y="31"/>
                  </a:cubicBezTo>
                  <a:cubicBezTo>
                    <a:pt x="432" y="31"/>
                    <a:pt x="432" y="31"/>
                    <a:pt x="432" y="31"/>
                  </a:cubicBezTo>
                  <a:cubicBezTo>
                    <a:pt x="433" y="31"/>
                    <a:pt x="433" y="32"/>
                    <a:pt x="433" y="32"/>
                  </a:cubicBezTo>
                  <a:cubicBezTo>
                    <a:pt x="433" y="32"/>
                    <a:pt x="433" y="32"/>
                    <a:pt x="433" y="32"/>
                  </a:cubicBezTo>
                  <a:cubicBezTo>
                    <a:pt x="433" y="32"/>
                    <a:pt x="433" y="33"/>
                    <a:pt x="433" y="33"/>
                  </a:cubicBezTo>
                  <a:cubicBezTo>
                    <a:pt x="432" y="33"/>
                    <a:pt x="432" y="33"/>
                    <a:pt x="432" y="33"/>
                  </a:cubicBezTo>
                  <a:cubicBezTo>
                    <a:pt x="432" y="33"/>
                    <a:pt x="432" y="32"/>
                    <a:pt x="431" y="32"/>
                  </a:cubicBezTo>
                  <a:cubicBezTo>
                    <a:pt x="431" y="32"/>
                    <a:pt x="431" y="32"/>
                    <a:pt x="431" y="32"/>
                  </a:cubicBezTo>
                  <a:cubicBezTo>
                    <a:pt x="431" y="32"/>
                    <a:pt x="430" y="32"/>
                    <a:pt x="430" y="32"/>
                  </a:cubicBezTo>
                  <a:cubicBezTo>
                    <a:pt x="430" y="32"/>
                    <a:pt x="430" y="32"/>
                    <a:pt x="430" y="32"/>
                  </a:cubicBezTo>
                  <a:cubicBezTo>
                    <a:pt x="430" y="32"/>
                    <a:pt x="429" y="32"/>
                    <a:pt x="429" y="32"/>
                  </a:cubicBezTo>
                  <a:cubicBezTo>
                    <a:pt x="429" y="32"/>
                    <a:pt x="430" y="32"/>
                    <a:pt x="430" y="32"/>
                  </a:cubicBezTo>
                  <a:cubicBezTo>
                    <a:pt x="430" y="32"/>
                    <a:pt x="430" y="33"/>
                    <a:pt x="430" y="33"/>
                  </a:cubicBezTo>
                  <a:cubicBezTo>
                    <a:pt x="430" y="33"/>
                    <a:pt x="430" y="33"/>
                    <a:pt x="431" y="33"/>
                  </a:cubicBezTo>
                  <a:cubicBezTo>
                    <a:pt x="431" y="33"/>
                    <a:pt x="431" y="33"/>
                    <a:pt x="431" y="33"/>
                  </a:cubicBezTo>
                  <a:cubicBezTo>
                    <a:pt x="431" y="33"/>
                    <a:pt x="432" y="33"/>
                    <a:pt x="432" y="33"/>
                  </a:cubicBezTo>
                  <a:cubicBezTo>
                    <a:pt x="432" y="34"/>
                    <a:pt x="432" y="34"/>
                    <a:pt x="432" y="34"/>
                  </a:cubicBezTo>
                  <a:cubicBezTo>
                    <a:pt x="432" y="34"/>
                    <a:pt x="432" y="34"/>
                    <a:pt x="432" y="34"/>
                  </a:cubicBezTo>
                  <a:cubicBezTo>
                    <a:pt x="432" y="34"/>
                    <a:pt x="432" y="35"/>
                    <a:pt x="432" y="35"/>
                  </a:cubicBezTo>
                  <a:cubicBezTo>
                    <a:pt x="432" y="35"/>
                    <a:pt x="433" y="35"/>
                    <a:pt x="433" y="35"/>
                  </a:cubicBezTo>
                  <a:cubicBezTo>
                    <a:pt x="433" y="35"/>
                    <a:pt x="433" y="35"/>
                    <a:pt x="433" y="35"/>
                  </a:cubicBezTo>
                  <a:cubicBezTo>
                    <a:pt x="433" y="35"/>
                    <a:pt x="433" y="35"/>
                    <a:pt x="433" y="35"/>
                  </a:cubicBezTo>
                  <a:cubicBezTo>
                    <a:pt x="433" y="36"/>
                    <a:pt x="433" y="36"/>
                    <a:pt x="433" y="36"/>
                  </a:cubicBezTo>
                  <a:cubicBezTo>
                    <a:pt x="433" y="36"/>
                    <a:pt x="433" y="36"/>
                    <a:pt x="433" y="36"/>
                  </a:cubicBezTo>
                  <a:cubicBezTo>
                    <a:pt x="433" y="36"/>
                    <a:pt x="432" y="36"/>
                    <a:pt x="432" y="37"/>
                  </a:cubicBezTo>
                  <a:cubicBezTo>
                    <a:pt x="432" y="37"/>
                    <a:pt x="432" y="37"/>
                    <a:pt x="432" y="37"/>
                  </a:cubicBezTo>
                  <a:cubicBezTo>
                    <a:pt x="433" y="37"/>
                    <a:pt x="433" y="37"/>
                    <a:pt x="433" y="37"/>
                  </a:cubicBezTo>
                  <a:cubicBezTo>
                    <a:pt x="433" y="37"/>
                    <a:pt x="433" y="37"/>
                    <a:pt x="433" y="37"/>
                  </a:cubicBezTo>
                  <a:cubicBezTo>
                    <a:pt x="433" y="37"/>
                    <a:pt x="434" y="37"/>
                    <a:pt x="434" y="37"/>
                  </a:cubicBezTo>
                  <a:cubicBezTo>
                    <a:pt x="434" y="37"/>
                    <a:pt x="434" y="37"/>
                    <a:pt x="434" y="37"/>
                  </a:cubicBezTo>
                  <a:cubicBezTo>
                    <a:pt x="434" y="38"/>
                    <a:pt x="434" y="38"/>
                    <a:pt x="434" y="38"/>
                  </a:cubicBezTo>
                  <a:cubicBezTo>
                    <a:pt x="434" y="38"/>
                    <a:pt x="434" y="38"/>
                    <a:pt x="434" y="39"/>
                  </a:cubicBezTo>
                  <a:cubicBezTo>
                    <a:pt x="434" y="39"/>
                    <a:pt x="434" y="39"/>
                    <a:pt x="434" y="39"/>
                  </a:cubicBezTo>
                  <a:cubicBezTo>
                    <a:pt x="434" y="39"/>
                    <a:pt x="434" y="39"/>
                    <a:pt x="434" y="39"/>
                  </a:cubicBezTo>
                  <a:cubicBezTo>
                    <a:pt x="434" y="40"/>
                    <a:pt x="434" y="40"/>
                    <a:pt x="434" y="40"/>
                  </a:cubicBezTo>
                  <a:cubicBezTo>
                    <a:pt x="434" y="40"/>
                    <a:pt x="434" y="40"/>
                    <a:pt x="434" y="40"/>
                  </a:cubicBezTo>
                  <a:cubicBezTo>
                    <a:pt x="434" y="41"/>
                    <a:pt x="434" y="41"/>
                    <a:pt x="433" y="40"/>
                  </a:cubicBezTo>
                  <a:cubicBezTo>
                    <a:pt x="433" y="40"/>
                    <a:pt x="433" y="40"/>
                    <a:pt x="433" y="40"/>
                  </a:cubicBezTo>
                  <a:cubicBezTo>
                    <a:pt x="432" y="40"/>
                    <a:pt x="432" y="40"/>
                    <a:pt x="432" y="40"/>
                  </a:cubicBezTo>
                  <a:cubicBezTo>
                    <a:pt x="432" y="39"/>
                    <a:pt x="431" y="39"/>
                    <a:pt x="431" y="39"/>
                  </a:cubicBezTo>
                  <a:cubicBezTo>
                    <a:pt x="431" y="39"/>
                    <a:pt x="431" y="39"/>
                    <a:pt x="431" y="39"/>
                  </a:cubicBezTo>
                  <a:cubicBezTo>
                    <a:pt x="430" y="39"/>
                    <a:pt x="430" y="39"/>
                    <a:pt x="430" y="39"/>
                  </a:cubicBezTo>
                  <a:cubicBezTo>
                    <a:pt x="430" y="39"/>
                    <a:pt x="429" y="39"/>
                    <a:pt x="429" y="39"/>
                  </a:cubicBezTo>
                  <a:cubicBezTo>
                    <a:pt x="429" y="39"/>
                    <a:pt x="429" y="39"/>
                    <a:pt x="429" y="39"/>
                  </a:cubicBezTo>
                  <a:cubicBezTo>
                    <a:pt x="429" y="39"/>
                    <a:pt x="428" y="39"/>
                    <a:pt x="428" y="39"/>
                  </a:cubicBezTo>
                  <a:cubicBezTo>
                    <a:pt x="428" y="39"/>
                    <a:pt x="428" y="39"/>
                    <a:pt x="428" y="39"/>
                  </a:cubicBezTo>
                  <a:cubicBezTo>
                    <a:pt x="427" y="39"/>
                    <a:pt x="427" y="39"/>
                    <a:pt x="427" y="39"/>
                  </a:cubicBezTo>
                  <a:cubicBezTo>
                    <a:pt x="427" y="39"/>
                    <a:pt x="427" y="38"/>
                    <a:pt x="426" y="38"/>
                  </a:cubicBezTo>
                  <a:cubicBezTo>
                    <a:pt x="426" y="38"/>
                    <a:pt x="426" y="38"/>
                    <a:pt x="425" y="38"/>
                  </a:cubicBezTo>
                  <a:cubicBezTo>
                    <a:pt x="425" y="38"/>
                    <a:pt x="425" y="38"/>
                    <a:pt x="424" y="38"/>
                  </a:cubicBezTo>
                  <a:cubicBezTo>
                    <a:pt x="424" y="38"/>
                    <a:pt x="424" y="38"/>
                    <a:pt x="423" y="38"/>
                  </a:cubicBezTo>
                  <a:cubicBezTo>
                    <a:pt x="423" y="37"/>
                    <a:pt x="423" y="37"/>
                    <a:pt x="422" y="37"/>
                  </a:cubicBezTo>
                  <a:cubicBezTo>
                    <a:pt x="422" y="36"/>
                    <a:pt x="422" y="36"/>
                    <a:pt x="422" y="36"/>
                  </a:cubicBezTo>
                  <a:cubicBezTo>
                    <a:pt x="422" y="36"/>
                    <a:pt x="421" y="36"/>
                    <a:pt x="421" y="36"/>
                  </a:cubicBezTo>
                  <a:cubicBezTo>
                    <a:pt x="421" y="36"/>
                    <a:pt x="421" y="36"/>
                    <a:pt x="421" y="36"/>
                  </a:cubicBezTo>
                  <a:cubicBezTo>
                    <a:pt x="420" y="36"/>
                    <a:pt x="420" y="36"/>
                    <a:pt x="420" y="36"/>
                  </a:cubicBezTo>
                  <a:cubicBezTo>
                    <a:pt x="420" y="36"/>
                    <a:pt x="420" y="35"/>
                    <a:pt x="420" y="35"/>
                  </a:cubicBezTo>
                  <a:cubicBezTo>
                    <a:pt x="419" y="35"/>
                    <a:pt x="419" y="35"/>
                    <a:pt x="418" y="35"/>
                  </a:cubicBezTo>
                  <a:cubicBezTo>
                    <a:pt x="418" y="35"/>
                    <a:pt x="418" y="35"/>
                    <a:pt x="418" y="35"/>
                  </a:cubicBezTo>
                  <a:cubicBezTo>
                    <a:pt x="418" y="35"/>
                    <a:pt x="418" y="36"/>
                    <a:pt x="418" y="36"/>
                  </a:cubicBezTo>
                  <a:cubicBezTo>
                    <a:pt x="418" y="36"/>
                    <a:pt x="417" y="36"/>
                    <a:pt x="417" y="36"/>
                  </a:cubicBezTo>
                  <a:cubicBezTo>
                    <a:pt x="417" y="36"/>
                    <a:pt x="416" y="36"/>
                    <a:pt x="416" y="36"/>
                  </a:cubicBezTo>
                  <a:cubicBezTo>
                    <a:pt x="416" y="36"/>
                    <a:pt x="416" y="37"/>
                    <a:pt x="416" y="37"/>
                  </a:cubicBezTo>
                  <a:cubicBezTo>
                    <a:pt x="416" y="37"/>
                    <a:pt x="415" y="37"/>
                    <a:pt x="415" y="37"/>
                  </a:cubicBezTo>
                  <a:cubicBezTo>
                    <a:pt x="415" y="37"/>
                    <a:pt x="415" y="37"/>
                    <a:pt x="415" y="37"/>
                  </a:cubicBezTo>
                  <a:cubicBezTo>
                    <a:pt x="414" y="36"/>
                    <a:pt x="414" y="36"/>
                    <a:pt x="414" y="36"/>
                  </a:cubicBezTo>
                  <a:cubicBezTo>
                    <a:pt x="414" y="36"/>
                    <a:pt x="414" y="35"/>
                    <a:pt x="414" y="35"/>
                  </a:cubicBezTo>
                  <a:cubicBezTo>
                    <a:pt x="414" y="35"/>
                    <a:pt x="414" y="35"/>
                    <a:pt x="413" y="35"/>
                  </a:cubicBezTo>
                  <a:cubicBezTo>
                    <a:pt x="413" y="35"/>
                    <a:pt x="413" y="36"/>
                    <a:pt x="413" y="36"/>
                  </a:cubicBezTo>
                  <a:cubicBezTo>
                    <a:pt x="413" y="36"/>
                    <a:pt x="413" y="36"/>
                    <a:pt x="413" y="36"/>
                  </a:cubicBezTo>
                  <a:cubicBezTo>
                    <a:pt x="413" y="36"/>
                    <a:pt x="413" y="35"/>
                    <a:pt x="413" y="35"/>
                  </a:cubicBezTo>
                  <a:cubicBezTo>
                    <a:pt x="413" y="35"/>
                    <a:pt x="412" y="35"/>
                    <a:pt x="412" y="35"/>
                  </a:cubicBezTo>
                  <a:cubicBezTo>
                    <a:pt x="412" y="35"/>
                    <a:pt x="412" y="35"/>
                    <a:pt x="411" y="35"/>
                  </a:cubicBezTo>
                  <a:cubicBezTo>
                    <a:pt x="411" y="35"/>
                    <a:pt x="411" y="35"/>
                    <a:pt x="411" y="34"/>
                  </a:cubicBezTo>
                  <a:cubicBezTo>
                    <a:pt x="411" y="34"/>
                    <a:pt x="410" y="34"/>
                    <a:pt x="410" y="34"/>
                  </a:cubicBezTo>
                  <a:cubicBezTo>
                    <a:pt x="410" y="34"/>
                    <a:pt x="411" y="34"/>
                    <a:pt x="411" y="34"/>
                  </a:cubicBezTo>
                  <a:cubicBezTo>
                    <a:pt x="411" y="34"/>
                    <a:pt x="411" y="34"/>
                    <a:pt x="411" y="34"/>
                  </a:cubicBezTo>
                  <a:cubicBezTo>
                    <a:pt x="411" y="34"/>
                    <a:pt x="411" y="33"/>
                    <a:pt x="411" y="33"/>
                  </a:cubicBezTo>
                  <a:cubicBezTo>
                    <a:pt x="411" y="33"/>
                    <a:pt x="411" y="33"/>
                    <a:pt x="411" y="33"/>
                  </a:cubicBezTo>
                  <a:cubicBezTo>
                    <a:pt x="411" y="33"/>
                    <a:pt x="410" y="33"/>
                    <a:pt x="410" y="33"/>
                  </a:cubicBezTo>
                  <a:cubicBezTo>
                    <a:pt x="410" y="33"/>
                    <a:pt x="410" y="32"/>
                    <a:pt x="410" y="32"/>
                  </a:cubicBezTo>
                  <a:cubicBezTo>
                    <a:pt x="410" y="32"/>
                    <a:pt x="410" y="32"/>
                    <a:pt x="410" y="32"/>
                  </a:cubicBezTo>
                  <a:cubicBezTo>
                    <a:pt x="410" y="31"/>
                    <a:pt x="409" y="31"/>
                    <a:pt x="409" y="31"/>
                  </a:cubicBezTo>
                  <a:cubicBezTo>
                    <a:pt x="409" y="32"/>
                    <a:pt x="409" y="32"/>
                    <a:pt x="409" y="32"/>
                  </a:cubicBezTo>
                  <a:cubicBezTo>
                    <a:pt x="409" y="32"/>
                    <a:pt x="409" y="32"/>
                    <a:pt x="409" y="32"/>
                  </a:cubicBezTo>
                  <a:cubicBezTo>
                    <a:pt x="409" y="33"/>
                    <a:pt x="409" y="33"/>
                    <a:pt x="409" y="33"/>
                  </a:cubicBezTo>
                  <a:cubicBezTo>
                    <a:pt x="409" y="33"/>
                    <a:pt x="409" y="33"/>
                    <a:pt x="409" y="34"/>
                  </a:cubicBezTo>
                  <a:cubicBezTo>
                    <a:pt x="409" y="34"/>
                    <a:pt x="409" y="34"/>
                    <a:pt x="408" y="34"/>
                  </a:cubicBezTo>
                  <a:cubicBezTo>
                    <a:pt x="408" y="33"/>
                    <a:pt x="408" y="33"/>
                    <a:pt x="408" y="33"/>
                  </a:cubicBezTo>
                  <a:cubicBezTo>
                    <a:pt x="408" y="33"/>
                    <a:pt x="408" y="33"/>
                    <a:pt x="408" y="33"/>
                  </a:cubicBezTo>
                  <a:cubicBezTo>
                    <a:pt x="408" y="33"/>
                    <a:pt x="408" y="33"/>
                    <a:pt x="408" y="33"/>
                  </a:cubicBezTo>
                  <a:cubicBezTo>
                    <a:pt x="408" y="33"/>
                    <a:pt x="408" y="33"/>
                    <a:pt x="408" y="33"/>
                  </a:cubicBezTo>
                  <a:cubicBezTo>
                    <a:pt x="408" y="33"/>
                    <a:pt x="408" y="33"/>
                    <a:pt x="408" y="33"/>
                  </a:cubicBezTo>
                  <a:cubicBezTo>
                    <a:pt x="408" y="34"/>
                    <a:pt x="408" y="34"/>
                    <a:pt x="408" y="34"/>
                  </a:cubicBezTo>
                  <a:cubicBezTo>
                    <a:pt x="408" y="34"/>
                    <a:pt x="407" y="34"/>
                    <a:pt x="407" y="34"/>
                  </a:cubicBezTo>
                  <a:cubicBezTo>
                    <a:pt x="407" y="34"/>
                    <a:pt x="407" y="34"/>
                    <a:pt x="407" y="34"/>
                  </a:cubicBezTo>
                  <a:cubicBezTo>
                    <a:pt x="407" y="34"/>
                    <a:pt x="407" y="34"/>
                    <a:pt x="407" y="34"/>
                  </a:cubicBezTo>
                  <a:cubicBezTo>
                    <a:pt x="407" y="34"/>
                    <a:pt x="407" y="34"/>
                    <a:pt x="408" y="34"/>
                  </a:cubicBezTo>
                  <a:cubicBezTo>
                    <a:pt x="408" y="34"/>
                    <a:pt x="408" y="35"/>
                    <a:pt x="408" y="35"/>
                  </a:cubicBezTo>
                  <a:cubicBezTo>
                    <a:pt x="408" y="35"/>
                    <a:pt x="409" y="35"/>
                    <a:pt x="409" y="35"/>
                  </a:cubicBezTo>
                  <a:cubicBezTo>
                    <a:pt x="409" y="35"/>
                    <a:pt x="409" y="35"/>
                    <a:pt x="410" y="36"/>
                  </a:cubicBezTo>
                  <a:cubicBezTo>
                    <a:pt x="410" y="36"/>
                    <a:pt x="410" y="36"/>
                    <a:pt x="410" y="36"/>
                  </a:cubicBezTo>
                  <a:cubicBezTo>
                    <a:pt x="410" y="36"/>
                    <a:pt x="411" y="36"/>
                    <a:pt x="411" y="36"/>
                  </a:cubicBezTo>
                  <a:cubicBezTo>
                    <a:pt x="411" y="36"/>
                    <a:pt x="411" y="36"/>
                    <a:pt x="412" y="36"/>
                  </a:cubicBezTo>
                  <a:cubicBezTo>
                    <a:pt x="412" y="36"/>
                    <a:pt x="412" y="36"/>
                    <a:pt x="412" y="37"/>
                  </a:cubicBezTo>
                  <a:cubicBezTo>
                    <a:pt x="413" y="37"/>
                    <a:pt x="413" y="37"/>
                    <a:pt x="413" y="37"/>
                  </a:cubicBezTo>
                  <a:cubicBezTo>
                    <a:pt x="413" y="38"/>
                    <a:pt x="413" y="38"/>
                    <a:pt x="413" y="39"/>
                  </a:cubicBezTo>
                  <a:cubicBezTo>
                    <a:pt x="413" y="39"/>
                    <a:pt x="414" y="40"/>
                    <a:pt x="413" y="40"/>
                  </a:cubicBezTo>
                  <a:cubicBezTo>
                    <a:pt x="413" y="41"/>
                    <a:pt x="413" y="41"/>
                    <a:pt x="413" y="41"/>
                  </a:cubicBezTo>
                  <a:cubicBezTo>
                    <a:pt x="413" y="41"/>
                    <a:pt x="413" y="41"/>
                    <a:pt x="412" y="41"/>
                  </a:cubicBezTo>
                  <a:cubicBezTo>
                    <a:pt x="412" y="42"/>
                    <a:pt x="412" y="42"/>
                    <a:pt x="412" y="42"/>
                  </a:cubicBezTo>
                  <a:cubicBezTo>
                    <a:pt x="412" y="42"/>
                    <a:pt x="412" y="43"/>
                    <a:pt x="412" y="43"/>
                  </a:cubicBezTo>
                  <a:cubicBezTo>
                    <a:pt x="412" y="43"/>
                    <a:pt x="411" y="43"/>
                    <a:pt x="411" y="43"/>
                  </a:cubicBezTo>
                  <a:cubicBezTo>
                    <a:pt x="411" y="43"/>
                    <a:pt x="410" y="43"/>
                    <a:pt x="410" y="43"/>
                  </a:cubicBezTo>
                  <a:cubicBezTo>
                    <a:pt x="410" y="43"/>
                    <a:pt x="409" y="43"/>
                    <a:pt x="409" y="43"/>
                  </a:cubicBezTo>
                  <a:cubicBezTo>
                    <a:pt x="409" y="43"/>
                    <a:pt x="408" y="43"/>
                    <a:pt x="408" y="43"/>
                  </a:cubicBezTo>
                  <a:cubicBezTo>
                    <a:pt x="408" y="43"/>
                    <a:pt x="407" y="42"/>
                    <a:pt x="407" y="42"/>
                  </a:cubicBezTo>
                  <a:cubicBezTo>
                    <a:pt x="407" y="42"/>
                    <a:pt x="407" y="42"/>
                    <a:pt x="407" y="42"/>
                  </a:cubicBezTo>
                  <a:cubicBezTo>
                    <a:pt x="407" y="42"/>
                    <a:pt x="406" y="42"/>
                    <a:pt x="406" y="42"/>
                  </a:cubicBezTo>
                  <a:cubicBezTo>
                    <a:pt x="406" y="42"/>
                    <a:pt x="405" y="42"/>
                    <a:pt x="405" y="42"/>
                  </a:cubicBezTo>
                  <a:cubicBezTo>
                    <a:pt x="405" y="42"/>
                    <a:pt x="405" y="42"/>
                    <a:pt x="405" y="42"/>
                  </a:cubicBezTo>
                  <a:cubicBezTo>
                    <a:pt x="404" y="42"/>
                    <a:pt x="404" y="42"/>
                    <a:pt x="404" y="42"/>
                  </a:cubicBezTo>
                  <a:cubicBezTo>
                    <a:pt x="404" y="42"/>
                    <a:pt x="404" y="42"/>
                    <a:pt x="404" y="42"/>
                  </a:cubicBezTo>
                  <a:cubicBezTo>
                    <a:pt x="404" y="43"/>
                    <a:pt x="404" y="43"/>
                    <a:pt x="405" y="43"/>
                  </a:cubicBezTo>
                  <a:cubicBezTo>
                    <a:pt x="405" y="43"/>
                    <a:pt x="405" y="42"/>
                    <a:pt x="406" y="42"/>
                  </a:cubicBezTo>
                  <a:cubicBezTo>
                    <a:pt x="406" y="42"/>
                    <a:pt x="406" y="42"/>
                    <a:pt x="406" y="42"/>
                  </a:cubicBezTo>
                  <a:cubicBezTo>
                    <a:pt x="406" y="42"/>
                    <a:pt x="407" y="42"/>
                    <a:pt x="407" y="43"/>
                  </a:cubicBezTo>
                  <a:cubicBezTo>
                    <a:pt x="407" y="43"/>
                    <a:pt x="407" y="43"/>
                    <a:pt x="407" y="43"/>
                  </a:cubicBezTo>
                  <a:cubicBezTo>
                    <a:pt x="407" y="43"/>
                    <a:pt x="407" y="43"/>
                    <a:pt x="407" y="44"/>
                  </a:cubicBezTo>
                  <a:cubicBezTo>
                    <a:pt x="407" y="44"/>
                    <a:pt x="407" y="43"/>
                    <a:pt x="407" y="43"/>
                  </a:cubicBezTo>
                  <a:cubicBezTo>
                    <a:pt x="406" y="43"/>
                    <a:pt x="406" y="43"/>
                    <a:pt x="406" y="43"/>
                  </a:cubicBezTo>
                  <a:cubicBezTo>
                    <a:pt x="406" y="43"/>
                    <a:pt x="405" y="43"/>
                    <a:pt x="405" y="43"/>
                  </a:cubicBezTo>
                  <a:cubicBezTo>
                    <a:pt x="405" y="43"/>
                    <a:pt x="405" y="43"/>
                    <a:pt x="405" y="43"/>
                  </a:cubicBezTo>
                  <a:cubicBezTo>
                    <a:pt x="405" y="43"/>
                    <a:pt x="405" y="44"/>
                    <a:pt x="405" y="44"/>
                  </a:cubicBezTo>
                  <a:cubicBezTo>
                    <a:pt x="405" y="44"/>
                    <a:pt x="406" y="44"/>
                    <a:pt x="406" y="44"/>
                  </a:cubicBezTo>
                  <a:cubicBezTo>
                    <a:pt x="406" y="44"/>
                    <a:pt x="406" y="44"/>
                    <a:pt x="406" y="44"/>
                  </a:cubicBezTo>
                  <a:cubicBezTo>
                    <a:pt x="406" y="44"/>
                    <a:pt x="406" y="45"/>
                    <a:pt x="406" y="45"/>
                  </a:cubicBezTo>
                  <a:cubicBezTo>
                    <a:pt x="406" y="45"/>
                    <a:pt x="406" y="45"/>
                    <a:pt x="406" y="45"/>
                  </a:cubicBezTo>
                  <a:cubicBezTo>
                    <a:pt x="406" y="46"/>
                    <a:pt x="407" y="46"/>
                    <a:pt x="407" y="46"/>
                  </a:cubicBezTo>
                  <a:cubicBezTo>
                    <a:pt x="407" y="46"/>
                    <a:pt x="407" y="45"/>
                    <a:pt x="407" y="45"/>
                  </a:cubicBezTo>
                  <a:cubicBezTo>
                    <a:pt x="407" y="45"/>
                    <a:pt x="407" y="45"/>
                    <a:pt x="407" y="45"/>
                  </a:cubicBezTo>
                  <a:cubicBezTo>
                    <a:pt x="407" y="45"/>
                    <a:pt x="407" y="45"/>
                    <a:pt x="407" y="45"/>
                  </a:cubicBezTo>
                  <a:cubicBezTo>
                    <a:pt x="407" y="44"/>
                    <a:pt x="407" y="44"/>
                    <a:pt x="407" y="44"/>
                  </a:cubicBezTo>
                  <a:cubicBezTo>
                    <a:pt x="407" y="44"/>
                    <a:pt x="407" y="44"/>
                    <a:pt x="407" y="44"/>
                  </a:cubicBezTo>
                  <a:cubicBezTo>
                    <a:pt x="407" y="44"/>
                    <a:pt x="408" y="44"/>
                    <a:pt x="408" y="44"/>
                  </a:cubicBezTo>
                  <a:cubicBezTo>
                    <a:pt x="408" y="44"/>
                    <a:pt x="408" y="44"/>
                    <a:pt x="408" y="44"/>
                  </a:cubicBezTo>
                  <a:cubicBezTo>
                    <a:pt x="408" y="44"/>
                    <a:pt x="408" y="44"/>
                    <a:pt x="408" y="44"/>
                  </a:cubicBezTo>
                  <a:cubicBezTo>
                    <a:pt x="408" y="44"/>
                    <a:pt x="408" y="44"/>
                    <a:pt x="409" y="44"/>
                  </a:cubicBezTo>
                  <a:cubicBezTo>
                    <a:pt x="409" y="44"/>
                    <a:pt x="409" y="44"/>
                    <a:pt x="409" y="44"/>
                  </a:cubicBezTo>
                  <a:cubicBezTo>
                    <a:pt x="409" y="44"/>
                    <a:pt x="409" y="44"/>
                    <a:pt x="410" y="44"/>
                  </a:cubicBezTo>
                  <a:cubicBezTo>
                    <a:pt x="410" y="44"/>
                    <a:pt x="410" y="44"/>
                    <a:pt x="410" y="44"/>
                  </a:cubicBezTo>
                  <a:cubicBezTo>
                    <a:pt x="410" y="45"/>
                    <a:pt x="411" y="45"/>
                    <a:pt x="411" y="45"/>
                  </a:cubicBezTo>
                  <a:cubicBezTo>
                    <a:pt x="411" y="45"/>
                    <a:pt x="411" y="45"/>
                    <a:pt x="412" y="46"/>
                  </a:cubicBezTo>
                  <a:cubicBezTo>
                    <a:pt x="412" y="46"/>
                    <a:pt x="412" y="46"/>
                    <a:pt x="412" y="46"/>
                  </a:cubicBezTo>
                  <a:cubicBezTo>
                    <a:pt x="413" y="46"/>
                    <a:pt x="413" y="46"/>
                    <a:pt x="413" y="46"/>
                  </a:cubicBezTo>
                  <a:cubicBezTo>
                    <a:pt x="413" y="46"/>
                    <a:pt x="413" y="46"/>
                    <a:pt x="413" y="45"/>
                  </a:cubicBezTo>
                  <a:cubicBezTo>
                    <a:pt x="413" y="45"/>
                    <a:pt x="413" y="45"/>
                    <a:pt x="413" y="45"/>
                  </a:cubicBezTo>
                  <a:cubicBezTo>
                    <a:pt x="413" y="45"/>
                    <a:pt x="412" y="45"/>
                    <a:pt x="412" y="45"/>
                  </a:cubicBezTo>
                  <a:cubicBezTo>
                    <a:pt x="412" y="45"/>
                    <a:pt x="412" y="44"/>
                    <a:pt x="412" y="44"/>
                  </a:cubicBezTo>
                  <a:cubicBezTo>
                    <a:pt x="412" y="44"/>
                    <a:pt x="412" y="44"/>
                    <a:pt x="413" y="44"/>
                  </a:cubicBezTo>
                  <a:cubicBezTo>
                    <a:pt x="413" y="44"/>
                    <a:pt x="413" y="45"/>
                    <a:pt x="413" y="45"/>
                  </a:cubicBezTo>
                  <a:cubicBezTo>
                    <a:pt x="413" y="45"/>
                    <a:pt x="414" y="45"/>
                    <a:pt x="414" y="45"/>
                  </a:cubicBezTo>
                  <a:cubicBezTo>
                    <a:pt x="414" y="45"/>
                    <a:pt x="414" y="45"/>
                    <a:pt x="414" y="45"/>
                  </a:cubicBezTo>
                  <a:cubicBezTo>
                    <a:pt x="414" y="46"/>
                    <a:pt x="414" y="46"/>
                    <a:pt x="415" y="46"/>
                  </a:cubicBezTo>
                  <a:cubicBezTo>
                    <a:pt x="415" y="46"/>
                    <a:pt x="415" y="46"/>
                    <a:pt x="415" y="46"/>
                  </a:cubicBezTo>
                  <a:cubicBezTo>
                    <a:pt x="415" y="46"/>
                    <a:pt x="415" y="46"/>
                    <a:pt x="415" y="46"/>
                  </a:cubicBezTo>
                  <a:cubicBezTo>
                    <a:pt x="415" y="46"/>
                    <a:pt x="416" y="46"/>
                    <a:pt x="416" y="46"/>
                  </a:cubicBezTo>
                  <a:cubicBezTo>
                    <a:pt x="416" y="46"/>
                    <a:pt x="416" y="47"/>
                    <a:pt x="416" y="47"/>
                  </a:cubicBezTo>
                  <a:cubicBezTo>
                    <a:pt x="417" y="47"/>
                    <a:pt x="417" y="47"/>
                    <a:pt x="417" y="48"/>
                  </a:cubicBezTo>
                  <a:cubicBezTo>
                    <a:pt x="417" y="48"/>
                    <a:pt x="418" y="48"/>
                    <a:pt x="418" y="48"/>
                  </a:cubicBezTo>
                  <a:cubicBezTo>
                    <a:pt x="418" y="48"/>
                    <a:pt x="418" y="49"/>
                    <a:pt x="418" y="49"/>
                  </a:cubicBezTo>
                  <a:cubicBezTo>
                    <a:pt x="418" y="49"/>
                    <a:pt x="418" y="49"/>
                    <a:pt x="418" y="49"/>
                  </a:cubicBezTo>
                  <a:cubicBezTo>
                    <a:pt x="418" y="49"/>
                    <a:pt x="419" y="49"/>
                    <a:pt x="419" y="49"/>
                  </a:cubicBezTo>
                  <a:cubicBezTo>
                    <a:pt x="419" y="49"/>
                    <a:pt x="419" y="49"/>
                    <a:pt x="419" y="49"/>
                  </a:cubicBezTo>
                  <a:cubicBezTo>
                    <a:pt x="420" y="49"/>
                    <a:pt x="420" y="49"/>
                    <a:pt x="420" y="49"/>
                  </a:cubicBezTo>
                  <a:cubicBezTo>
                    <a:pt x="420" y="49"/>
                    <a:pt x="420" y="50"/>
                    <a:pt x="421" y="50"/>
                  </a:cubicBezTo>
                  <a:cubicBezTo>
                    <a:pt x="421" y="50"/>
                    <a:pt x="421" y="50"/>
                    <a:pt x="422" y="50"/>
                  </a:cubicBezTo>
                  <a:cubicBezTo>
                    <a:pt x="422" y="50"/>
                    <a:pt x="422" y="50"/>
                    <a:pt x="422" y="50"/>
                  </a:cubicBezTo>
                  <a:cubicBezTo>
                    <a:pt x="423" y="51"/>
                    <a:pt x="423" y="51"/>
                    <a:pt x="423" y="51"/>
                  </a:cubicBezTo>
                  <a:cubicBezTo>
                    <a:pt x="423" y="52"/>
                    <a:pt x="424" y="52"/>
                    <a:pt x="424" y="52"/>
                  </a:cubicBezTo>
                  <a:cubicBezTo>
                    <a:pt x="424" y="52"/>
                    <a:pt x="424" y="52"/>
                    <a:pt x="424" y="52"/>
                  </a:cubicBezTo>
                  <a:cubicBezTo>
                    <a:pt x="425" y="52"/>
                    <a:pt x="425" y="52"/>
                    <a:pt x="425" y="52"/>
                  </a:cubicBezTo>
                  <a:cubicBezTo>
                    <a:pt x="425" y="53"/>
                    <a:pt x="425" y="53"/>
                    <a:pt x="425" y="53"/>
                  </a:cubicBezTo>
                  <a:cubicBezTo>
                    <a:pt x="426" y="53"/>
                    <a:pt x="426" y="53"/>
                    <a:pt x="426" y="54"/>
                  </a:cubicBezTo>
                  <a:cubicBezTo>
                    <a:pt x="426" y="54"/>
                    <a:pt x="426" y="54"/>
                    <a:pt x="426" y="54"/>
                  </a:cubicBezTo>
                  <a:cubicBezTo>
                    <a:pt x="426" y="54"/>
                    <a:pt x="426" y="54"/>
                    <a:pt x="426" y="55"/>
                  </a:cubicBezTo>
                  <a:cubicBezTo>
                    <a:pt x="426" y="55"/>
                    <a:pt x="426" y="55"/>
                    <a:pt x="426" y="55"/>
                  </a:cubicBezTo>
                  <a:cubicBezTo>
                    <a:pt x="426" y="55"/>
                    <a:pt x="426" y="55"/>
                    <a:pt x="426" y="55"/>
                  </a:cubicBezTo>
                  <a:cubicBezTo>
                    <a:pt x="427" y="56"/>
                    <a:pt x="427" y="56"/>
                    <a:pt x="426" y="56"/>
                  </a:cubicBezTo>
                  <a:cubicBezTo>
                    <a:pt x="426" y="56"/>
                    <a:pt x="426" y="56"/>
                    <a:pt x="426" y="56"/>
                  </a:cubicBezTo>
                  <a:cubicBezTo>
                    <a:pt x="426" y="56"/>
                    <a:pt x="425" y="56"/>
                    <a:pt x="425" y="56"/>
                  </a:cubicBezTo>
                  <a:cubicBezTo>
                    <a:pt x="425" y="56"/>
                    <a:pt x="425" y="56"/>
                    <a:pt x="424" y="55"/>
                  </a:cubicBezTo>
                  <a:cubicBezTo>
                    <a:pt x="424" y="55"/>
                    <a:pt x="424" y="55"/>
                    <a:pt x="423" y="55"/>
                  </a:cubicBezTo>
                  <a:cubicBezTo>
                    <a:pt x="423" y="55"/>
                    <a:pt x="422" y="55"/>
                    <a:pt x="422" y="55"/>
                  </a:cubicBezTo>
                  <a:cubicBezTo>
                    <a:pt x="422" y="55"/>
                    <a:pt x="421" y="55"/>
                    <a:pt x="421" y="55"/>
                  </a:cubicBezTo>
                  <a:cubicBezTo>
                    <a:pt x="421" y="55"/>
                    <a:pt x="420" y="55"/>
                    <a:pt x="420" y="55"/>
                  </a:cubicBezTo>
                  <a:cubicBezTo>
                    <a:pt x="420" y="55"/>
                    <a:pt x="420" y="55"/>
                    <a:pt x="420" y="55"/>
                  </a:cubicBezTo>
                  <a:cubicBezTo>
                    <a:pt x="419" y="55"/>
                    <a:pt x="419" y="55"/>
                    <a:pt x="419" y="55"/>
                  </a:cubicBezTo>
                  <a:cubicBezTo>
                    <a:pt x="419" y="55"/>
                    <a:pt x="419" y="55"/>
                    <a:pt x="419" y="55"/>
                  </a:cubicBezTo>
                  <a:cubicBezTo>
                    <a:pt x="419" y="55"/>
                    <a:pt x="420" y="56"/>
                    <a:pt x="420" y="56"/>
                  </a:cubicBezTo>
                  <a:cubicBezTo>
                    <a:pt x="420" y="56"/>
                    <a:pt x="420" y="56"/>
                    <a:pt x="420" y="56"/>
                  </a:cubicBezTo>
                  <a:cubicBezTo>
                    <a:pt x="420" y="56"/>
                    <a:pt x="419" y="57"/>
                    <a:pt x="419" y="57"/>
                  </a:cubicBezTo>
                  <a:cubicBezTo>
                    <a:pt x="419" y="57"/>
                    <a:pt x="419" y="57"/>
                    <a:pt x="419" y="57"/>
                  </a:cubicBezTo>
                  <a:cubicBezTo>
                    <a:pt x="419" y="57"/>
                    <a:pt x="419" y="58"/>
                    <a:pt x="419" y="58"/>
                  </a:cubicBezTo>
                  <a:cubicBezTo>
                    <a:pt x="418" y="58"/>
                    <a:pt x="418" y="59"/>
                    <a:pt x="418" y="59"/>
                  </a:cubicBezTo>
                  <a:cubicBezTo>
                    <a:pt x="418" y="59"/>
                    <a:pt x="418" y="59"/>
                    <a:pt x="418" y="60"/>
                  </a:cubicBezTo>
                  <a:cubicBezTo>
                    <a:pt x="418" y="60"/>
                    <a:pt x="418" y="60"/>
                    <a:pt x="417" y="60"/>
                  </a:cubicBezTo>
                  <a:cubicBezTo>
                    <a:pt x="417" y="60"/>
                    <a:pt x="417" y="60"/>
                    <a:pt x="417" y="60"/>
                  </a:cubicBezTo>
                  <a:cubicBezTo>
                    <a:pt x="417" y="60"/>
                    <a:pt x="417" y="61"/>
                    <a:pt x="417" y="61"/>
                  </a:cubicBezTo>
                  <a:cubicBezTo>
                    <a:pt x="417" y="61"/>
                    <a:pt x="416" y="62"/>
                    <a:pt x="416" y="62"/>
                  </a:cubicBezTo>
                  <a:cubicBezTo>
                    <a:pt x="416" y="62"/>
                    <a:pt x="416" y="62"/>
                    <a:pt x="416" y="62"/>
                  </a:cubicBezTo>
                  <a:cubicBezTo>
                    <a:pt x="416" y="63"/>
                    <a:pt x="415" y="63"/>
                    <a:pt x="415" y="63"/>
                  </a:cubicBezTo>
                  <a:cubicBezTo>
                    <a:pt x="415" y="63"/>
                    <a:pt x="415" y="63"/>
                    <a:pt x="415" y="63"/>
                  </a:cubicBezTo>
                  <a:cubicBezTo>
                    <a:pt x="415" y="63"/>
                    <a:pt x="415" y="63"/>
                    <a:pt x="415" y="64"/>
                  </a:cubicBezTo>
                  <a:cubicBezTo>
                    <a:pt x="415" y="64"/>
                    <a:pt x="415" y="64"/>
                    <a:pt x="415" y="64"/>
                  </a:cubicBezTo>
                  <a:cubicBezTo>
                    <a:pt x="415" y="65"/>
                    <a:pt x="415" y="65"/>
                    <a:pt x="415" y="65"/>
                  </a:cubicBezTo>
                  <a:cubicBezTo>
                    <a:pt x="415" y="65"/>
                    <a:pt x="415" y="66"/>
                    <a:pt x="415" y="66"/>
                  </a:cubicBezTo>
                  <a:cubicBezTo>
                    <a:pt x="415" y="66"/>
                    <a:pt x="415" y="66"/>
                    <a:pt x="415" y="66"/>
                  </a:cubicBezTo>
                  <a:cubicBezTo>
                    <a:pt x="415" y="66"/>
                    <a:pt x="415" y="66"/>
                    <a:pt x="415" y="67"/>
                  </a:cubicBezTo>
                  <a:cubicBezTo>
                    <a:pt x="415" y="67"/>
                    <a:pt x="415" y="67"/>
                    <a:pt x="415" y="67"/>
                  </a:cubicBezTo>
                  <a:cubicBezTo>
                    <a:pt x="415" y="67"/>
                    <a:pt x="415" y="67"/>
                    <a:pt x="415" y="68"/>
                  </a:cubicBezTo>
                  <a:cubicBezTo>
                    <a:pt x="415" y="68"/>
                    <a:pt x="415" y="68"/>
                    <a:pt x="415" y="68"/>
                  </a:cubicBezTo>
                  <a:cubicBezTo>
                    <a:pt x="414" y="68"/>
                    <a:pt x="414" y="68"/>
                    <a:pt x="414" y="68"/>
                  </a:cubicBezTo>
                  <a:cubicBezTo>
                    <a:pt x="414" y="68"/>
                    <a:pt x="414" y="69"/>
                    <a:pt x="414" y="69"/>
                  </a:cubicBezTo>
                  <a:cubicBezTo>
                    <a:pt x="414" y="69"/>
                    <a:pt x="414" y="69"/>
                    <a:pt x="414" y="69"/>
                  </a:cubicBezTo>
                  <a:cubicBezTo>
                    <a:pt x="414" y="70"/>
                    <a:pt x="414" y="70"/>
                    <a:pt x="414" y="70"/>
                  </a:cubicBezTo>
                  <a:cubicBezTo>
                    <a:pt x="414" y="70"/>
                    <a:pt x="414" y="71"/>
                    <a:pt x="414" y="71"/>
                  </a:cubicBezTo>
                  <a:cubicBezTo>
                    <a:pt x="414" y="71"/>
                    <a:pt x="414" y="71"/>
                    <a:pt x="414" y="71"/>
                  </a:cubicBezTo>
                  <a:cubicBezTo>
                    <a:pt x="414" y="72"/>
                    <a:pt x="414" y="72"/>
                    <a:pt x="414" y="72"/>
                  </a:cubicBezTo>
                  <a:cubicBezTo>
                    <a:pt x="414" y="72"/>
                    <a:pt x="414" y="73"/>
                    <a:pt x="414" y="73"/>
                  </a:cubicBezTo>
                  <a:cubicBezTo>
                    <a:pt x="414" y="73"/>
                    <a:pt x="415" y="74"/>
                    <a:pt x="415" y="74"/>
                  </a:cubicBezTo>
                  <a:cubicBezTo>
                    <a:pt x="415" y="74"/>
                    <a:pt x="414" y="74"/>
                    <a:pt x="414" y="74"/>
                  </a:cubicBezTo>
                  <a:cubicBezTo>
                    <a:pt x="414" y="74"/>
                    <a:pt x="414" y="74"/>
                    <a:pt x="414" y="74"/>
                  </a:cubicBezTo>
                  <a:cubicBezTo>
                    <a:pt x="414" y="74"/>
                    <a:pt x="413" y="74"/>
                    <a:pt x="413" y="74"/>
                  </a:cubicBezTo>
                  <a:cubicBezTo>
                    <a:pt x="413" y="74"/>
                    <a:pt x="413" y="74"/>
                    <a:pt x="413" y="74"/>
                  </a:cubicBezTo>
                  <a:cubicBezTo>
                    <a:pt x="413" y="74"/>
                    <a:pt x="412" y="74"/>
                    <a:pt x="412" y="73"/>
                  </a:cubicBezTo>
                  <a:cubicBezTo>
                    <a:pt x="412" y="73"/>
                    <a:pt x="412" y="73"/>
                    <a:pt x="412" y="73"/>
                  </a:cubicBezTo>
                  <a:cubicBezTo>
                    <a:pt x="412" y="73"/>
                    <a:pt x="412" y="73"/>
                    <a:pt x="412" y="73"/>
                  </a:cubicBezTo>
                  <a:cubicBezTo>
                    <a:pt x="412" y="73"/>
                    <a:pt x="411" y="73"/>
                    <a:pt x="411" y="73"/>
                  </a:cubicBezTo>
                  <a:cubicBezTo>
                    <a:pt x="411" y="73"/>
                    <a:pt x="411" y="73"/>
                    <a:pt x="411" y="73"/>
                  </a:cubicBezTo>
                  <a:cubicBezTo>
                    <a:pt x="411" y="72"/>
                    <a:pt x="410" y="72"/>
                    <a:pt x="410" y="72"/>
                  </a:cubicBezTo>
                  <a:cubicBezTo>
                    <a:pt x="410" y="72"/>
                    <a:pt x="410" y="72"/>
                    <a:pt x="410" y="72"/>
                  </a:cubicBezTo>
                  <a:cubicBezTo>
                    <a:pt x="410" y="71"/>
                    <a:pt x="409" y="71"/>
                    <a:pt x="409" y="71"/>
                  </a:cubicBezTo>
                  <a:cubicBezTo>
                    <a:pt x="409" y="71"/>
                    <a:pt x="409" y="71"/>
                    <a:pt x="409" y="71"/>
                  </a:cubicBezTo>
                  <a:cubicBezTo>
                    <a:pt x="409" y="71"/>
                    <a:pt x="408" y="71"/>
                    <a:pt x="408" y="71"/>
                  </a:cubicBezTo>
                  <a:cubicBezTo>
                    <a:pt x="408" y="71"/>
                    <a:pt x="408" y="71"/>
                    <a:pt x="408" y="71"/>
                  </a:cubicBezTo>
                  <a:cubicBezTo>
                    <a:pt x="408" y="71"/>
                    <a:pt x="408" y="71"/>
                    <a:pt x="408" y="71"/>
                  </a:cubicBezTo>
                  <a:cubicBezTo>
                    <a:pt x="408" y="71"/>
                    <a:pt x="407" y="71"/>
                    <a:pt x="407" y="71"/>
                  </a:cubicBezTo>
                  <a:cubicBezTo>
                    <a:pt x="407" y="71"/>
                    <a:pt x="407" y="71"/>
                    <a:pt x="406" y="71"/>
                  </a:cubicBezTo>
                  <a:cubicBezTo>
                    <a:pt x="406" y="71"/>
                    <a:pt x="406" y="71"/>
                    <a:pt x="406" y="71"/>
                  </a:cubicBezTo>
                  <a:cubicBezTo>
                    <a:pt x="406" y="71"/>
                    <a:pt x="406" y="72"/>
                    <a:pt x="406" y="72"/>
                  </a:cubicBezTo>
                  <a:cubicBezTo>
                    <a:pt x="405" y="72"/>
                    <a:pt x="405" y="72"/>
                    <a:pt x="405" y="72"/>
                  </a:cubicBezTo>
                  <a:cubicBezTo>
                    <a:pt x="405" y="72"/>
                    <a:pt x="405" y="73"/>
                    <a:pt x="405" y="73"/>
                  </a:cubicBezTo>
                  <a:cubicBezTo>
                    <a:pt x="404" y="73"/>
                    <a:pt x="404" y="73"/>
                    <a:pt x="404" y="73"/>
                  </a:cubicBezTo>
                  <a:cubicBezTo>
                    <a:pt x="404" y="73"/>
                    <a:pt x="404" y="73"/>
                    <a:pt x="403" y="74"/>
                  </a:cubicBezTo>
                  <a:cubicBezTo>
                    <a:pt x="403" y="74"/>
                    <a:pt x="403" y="74"/>
                    <a:pt x="403" y="74"/>
                  </a:cubicBezTo>
                  <a:cubicBezTo>
                    <a:pt x="403" y="74"/>
                    <a:pt x="404" y="74"/>
                    <a:pt x="404" y="74"/>
                  </a:cubicBezTo>
                  <a:cubicBezTo>
                    <a:pt x="404" y="75"/>
                    <a:pt x="404" y="75"/>
                    <a:pt x="404" y="75"/>
                  </a:cubicBezTo>
                  <a:cubicBezTo>
                    <a:pt x="404" y="75"/>
                    <a:pt x="404" y="76"/>
                    <a:pt x="404" y="76"/>
                  </a:cubicBezTo>
                  <a:cubicBezTo>
                    <a:pt x="404" y="76"/>
                    <a:pt x="404" y="77"/>
                    <a:pt x="404" y="78"/>
                  </a:cubicBezTo>
                  <a:cubicBezTo>
                    <a:pt x="404" y="78"/>
                    <a:pt x="404" y="78"/>
                    <a:pt x="404" y="78"/>
                  </a:cubicBezTo>
                  <a:cubicBezTo>
                    <a:pt x="403" y="78"/>
                    <a:pt x="403" y="78"/>
                    <a:pt x="403" y="77"/>
                  </a:cubicBezTo>
                  <a:cubicBezTo>
                    <a:pt x="403" y="77"/>
                    <a:pt x="403" y="77"/>
                    <a:pt x="403" y="77"/>
                  </a:cubicBezTo>
                  <a:cubicBezTo>
                    <a:pt x="403" y="77"/>
                    <a:pt x="403" y="77"/>
                    <a:pt x="403" y="76"/>
                  </a:cubicBezTo>
                  <a:cubicBezTo>
                    <a:pt x="403" y="76"/>
                    <a:pt x="403" y="76"/>
                    <a:pt x="403" y="76"/>
                  </a:cubicBezTo>
                  <a:cubicBezTo>
                    <a:pt x="403" y="76"/>
                    <a:pt x="403" y="75"/>
                    <a:pt x="402" y="75"/>
                  </a:cubicBezTo>
                  <a:cubicBezTo>
                    <a:pt x="402" y="75"/>
                    <a:pt x="402" y="74"/>
                    <a:pt x="402" y="74"/>
                  </a:cubicBezTo>
                  <a:cubicBezTo>
                    <a:pt x="402" y="74"/>
                    <a:pt x="402" y="74"/>
                    <a:pt x="401" y="74"/>
                  </a:cubicBezTo>
                  <a:cubicBezTo>
                    <a:pt x="401" y="74"/>
                    <a:pt x="401" y="74"/>
                    <a:pt x="401" y="74"/>
                  </a:cubicBezTo>
                  <a:cubicBezTo>
                    <a:pt x="401" y="74"/>
                    <a:pt x="401" y="74"/>
                    <a:pt x="401" y="74"/>
                  </a:cubicBezTo>
                  <a:cubicBezTo>
                    <a:pt x="401" y="75"/>
                    <a:pt x="401" y="75"/>
                    <a:pt x="401" y="75"/>
                  </a:cubicBezTo>
                  <a:cubicBezTo>
                    <a:pt x="401" y="75"/>
                    <a:pt x="400" y="75"/>
                    <a:pt x="400" y="75"/>
                  </a:cubicBezTo>
                  <a:cubicBezTo>
                    <a:pt x="400" y="75"/>
                    <a:pt x="400" y="75"/>
                    <a:pt x="400" y="75"/>
                  </a:cubicBezTo>
                  <a:cubicBezTo>
                    <a:pt x="399" y="76"/>
                    <a:pt x="399" y="76"/>
                    <a:pt x="399" y="76"/>
                  </a:cubicBezTo>
                  <a:cubicBezTo>
                    <a:pt x="399" y="76"/>
                    <a:pt x="399" y="76"/>
                    <a:pt x="399" y="76"/>
                  </a:cubicBezTo>
                  <a:cubicBezTo>
                    <a:pt x="399" y="76"/>
                    <a:pt x="399" y="76"/>
                    <a:pt x="400" y="76"/>
                  </a:cubicBezTo>
                  <a:cubicBezTo>
                    <a:pt x="400" y="76"/>
                    <a:pt x="400" y="76"/>
                    <a:pt x="400" y="76"/>
                  </a:cubicBezTo>
                  <a:cubicBezTo>
                    <a:pt x="400" y="77"/>
                    <a:pt x="400" y="77"/>
                    <a:pt x="400" y="77"/>
                  </a:cubicBezTo>
                  <a:cubicBezTo>
                    <a:pt x="400" y="77"/>
                    <a:pt x="400" y="77"/>
                    <a:pt x="400" y="77"/>
                  </a:cubicBezTo>
                  <a:cubicBezTo>
                    <a:pt x="400" y="77"/>
                    <a:pt x="400" y="77"/>
                    <a:pt x="400" y="78"/>
                  </a:cubicBezTo>
                  <a:cubicBezTo>
                    <a:pt x="400" y="78"/>
                    <a:pt x="400" y="78"/>
                    <a:pt x="400" y="78"/>
                  </a:cubicBezTo>
                  <a:cubicBezTo>
                    <a:pt x="400" y="78"/>
                    <a:pt x="399" y="78"/>
                    <a:pt x="399" y="78"/>
                  </a:cubicBezTo>
                  <a:cubicBezTo>
                    <a:pt x="399" y="78"/>
                    <a:pt x="399" y="78"/>
                    <a:pt x="399" y="78"/>
                  </a:cubicBezTo>
                  <a:cubicBezTo>
                    <a:pt x="399" y="78"/>
                    <a:pt x="398" y="78"/>
                    <a:pt x="398" y="77"/>
                  </a:cubicBezTo>
                  <a:cubicBezTo>
                    <a:pt x="398" y="77"/>
                    <a:pt x="398" y="77"/>
                    <a:pt x="398" y="77"/>
                  </a:cubicBezTo>
                  <a:cubicBezTo>
                    <a:pt x="398" y="77"/>
                    <a:pt x="397" y="77"/>
                    <a:pt x="397" y="77"/>
                  </a:cubicBezTo>
                  <a:cubicBezTo>
                    <a:pt x="397" y="77"/>
                    <a:pt x="397" y="77"/>
                    <a:pt x="397" y="77"/>
                  </a:cubicBezTo>
                  <a:cubicBezTo>
                    <a:pt x="397" y="77"/>
                    <a:pt x="396" y="77"/>
                    <a:pt x="396" y="77"/>
                  </a:cubicBezTo>
                  <a:cubicBezTo>
                    <a:pt x="396" y="77"/>
                    <a:pt x="396" y="77"/>
                    <a:pt x="396" y="77"/>
                  </a:cubicBezTo>
                  <a:cubicBezTo>
                    <a:pt x="396" y="77"/>
                    <a:pt x="395" y="77"/>
                    <a:pt x="395" y="77"/>
                  </a:cubicBezTo>
                  <a:cubicBezTo>
                    <a:pt x="395" y="77"/>
                    <a:pt x="395" y="78"/>
                    <a:pt x="395" y="78"/>
                  </a:cubicBezTo>
                  <a:cubicBezTo>
                    <a:pt x="395" y="78"/>
                    <a:pt x="396" y="78"/>
                    <a:pt x="396" y="78"/>
                  </a:cubicBezTo>
                  <a:cubicBezTo>
                    <a:pt x="396" y="78"/>
                    <a:pt x="396" y="79"/>
                    <a:pt x="396" y="79"/>
                  </a:cubicBezTo>
                  <a:cubicBezTo>
                    <a:pt x="396" y="79"/>
                    <a:pt x="396" y="79"/>
                    <a:pt x="396" y="79"/>
                  </a:cubicBezTo>
                  <a:cubicBezTo>
                    <a:pt x="396" y="79"/>
                    <a:pt x="396" y="79"/>
                    <a:pt x="396" y="79"/>
                  </a:cubicBezTo>
                  <a:cubicBezTo>
                    <a:pt x="396" y="80"/>
                    <a:pt x="397" y="80"/>
                    <a:pt x="397" y="80"/>
                  </a:cubicBezTo>
                  <a:cubicBezTo>
                    <a:pt x="397" y="80"/>
                    <a:pt x="397" y="80"/>
                    <a:pt x="397" y="81"/>
                  </a:cubicBezTo>
                  <a:cubicBezTo>
                    <a:pt x="397" y="81"/>
                    <a:pt x="398" y="81"/>
                    <a:pt x="398" y="81"/>
                  </a:cubicBezTo>
                  <a:cubicBezTo>
                    <a:pt x="398" y="81"/>
                    <a:pt x="398" y="81"/>
                    <a:pt x="398" y="82"/>
                  </a:cubicBezTo>
                  <a:cubicBezTo>
                    <a:pt x="398" y="82"/>
                    <a:pt x="398" y="82"/>
                    <a:pt x="398" y="82"/>
                  </a:cubicBezTo>
                  <a:cubicBezTo>
                    <a:pt x="398" y="82"/>
                    <a:pt x="398" y="82"/>
                    <a:pt x="398" y="82"/>
                  </a:cubicBezTo>
                  <a:cubicBezTo>
                    <a:pt x="398" y="82"/>
                    <a:pt x="399" y="83"/>
                    <a:pt x="399" y="83"/>
                  </a:cubicBezTo>
                  <a:cubicBezTo>
                    <a:pt x="399" y="83"/>
                    <a:pt x="399" y="83"/>
                    <a:pt x="399" y="83"/>
                  </a:cubicBezTo>
                  <a:cubicBezTo>
                    <a:pt x="399" y="83"/>
                    <a:pt x="398" y="83"/>
                    <a:pt x="398" y="83"/>
                  </a:cubicBezTo>
                  <a:cubicBezTo>
                    <a:pt x="398" y="83"/>
                    <a:pt x="398" y="84"/>
                    <a:pt x="398" y="84"/>
                  </a:cubicBezTo>
                  <a:cubicBezTo>
                    <a:pt x="398" y="84"/>
                    <a:pt x="398" y="84"/>
                    <a:pt x="398" y="84"/>
                  </a:cubicBezTo>
                  <a:cubicBezTo>
                    <a:pt x="399" y="84"/>
                    <a:pt x="398" y="84"/>
                    <a:pt x="398" y="85"/>
                  </a:cubicBezTo>
                  <a:cubicBezTo>
                    <a:pt x="398" y="85"/>
                    <a:pt x="398" y="85"/>
                    <a:pt x="398" y="85"/>
                  </a:cubicBezTo>
                  <a:cubicBezTo>
                    <a:pt x="398" y="85"/>
                    <a:pt x="398" y="86"/>
                    <a:pt x="398" y="86"/>
                  </a:cubicBezTo>
                  <a:cubicBezTo>
                    <a:pt x="398" y="86"/>
                    <a:pt x="398" y="87"/>
                    <a:pt x="398" y="87"/>
                  </a:cubicBezTo>
                  <a:cubicBezTo>
                    <a:pt x="398" y="87"/>
                    <a:pt x="399" y="87"/>
                    <a:pt x="399" y="88"/>
                  </a:cubicBezTo>
                  <a:cubicBezTo>
                    <a:pt x="399" y="88"/>
                    <a:pt x="399" y="88"/>
                    <a:pt x="399" y="88"/>
                  </a:cubicBezTo>
                  <a:cubicBezTo>
                    <a:pt x="399" y="88"/>
                    <a:pt x="400" y="89"/>
                    <a:pt x="400" y="89"/>
                  </a:cubicBezTo>
                  <a:cubicBezTo>
                    <a:pt x="400" y="89"/>
                    <a:pt x="400" y="89"/>
                    <a:pt x="400" y="90"/>
                  </a:cubicBezTo>
                  <a:cubicBezTo>
                    <a:pt x="400" y="90"/>
                    <a:pt x="400" y="90"/>
                    <a:pt x="400" y="90"/>
                  </a:cubicBezTo>
                  <a:cubicBezTo>
                    <a:pt x="401" y="90"/>
                    <a:pt x="401" y="90"/>
                    <a:pt x="401" y="90"/>
                  </a:cubicBezTo>
                  <a:cubicBezTo>
                    <a:pt x="401" y="90"/>
                    <a:pt x="401" y="90"/>
                    <a:pt x="402" y="90"/>
                  </a:cubicBezTo>
                  <a:cubicBezTo>
                    <a:pt x="402" y="90"/>
                    <a:pt x="402" y="91"/>
                    <a:pt x="402" y="91"/>
                  </a:cubicBezTo>
                  <a:cubicBezTo>
                    <a:pt x="402" y="91"/>
                    <a:pt x="402" y="91"/>
                    <a:pt x="402" y="91"/>
                  </a:cubicBezTo>
                  <a:cubicBezTo>
                    <a:pt x="403" y="91"/>
                    <a:pt x="403" y="91"/>
                    <a:pt x="403" y="91"/>
                  </a:cubicBezTo>
                  <a:cubicBezTo>
                    <a:pt x="403" y="91"/>
                    <a:pt x="403" y="90"/>
                    <a:pt x="403" y="90"/>
                  </a:cubicBezTo>
                  <a:cubicBezTo>
                    <a:pt x="403" y="90"/>
                    <a:pt x="403" y="90"/>
                    <a:pt x="403" y="90"/>
                  </a:cubicBezTo>
                  <a:cubicBezTo>
                    <a:pt x="403" y="90"/>
                    <a:pt x="403" y="90"/>
                    <a:pt x="403" y="90"/>
                  </a:cubicBezTo>
                  <a:cubicBezTo>
                    <a:pt x="404" y="90"/>
                    <a:pt x="404" y="90"/>
                    <a:pt x="404" y="90"/>
                  </a:cubicBezTo>
                  <a:cubicBezTo>
                    <a:pt x="404" y="90"/>
                    <a:pt x="404" y="90"/>
                    <a:pt x="404" y="90"/>
                  </a:cubicBezTo>
                  <a:cubicBezTo>
                    <a:pt x="404" y="90"/>
                    <a:pt x="405" y="90"/>
                    <a:pt x="405" y="90"/>
                  </a:cubicBezTo>
                  <a:cubicBezTo>
                    <a:pt x="405" y="90"/>
                    <a:pt x="405" y="90"/>
                    <a:pt x="405" y="90"/>
                  </a:cubicBezTo>
                  <a:cubicBezTo>
                    <a:pt x="405" y="91"/>
                    <a:pt x="405" y="91"/>
                    <a:pt x="405" y="91"/>
                  </a:cubicBezTo>
                  <a:cubicBezTo>
                    <a:pt x="405" y="91"/>
                    <a:pt x="405" y="91"/>
                    <a:pt x="405" y="91"/>
                  </a:cubicBezTo>
                  <a:cubicBezTo>
                    <a:pt x="405" y="92"/>
                    <a:pt x="405" y="92"/>
                    <a:pt x="405" y="92"/>
                  </a:cubicBezTo>
                  <a:cubicBezTo>
                    <a:pt x="405" y="92"/>
                    <a:pt x="405" y="92"/>
                    <a:pt x="405" y="92"/>
                  </a:cubicBezTo>
                  <a:cubicBezTo>
                    <a:pt x="405" y="92"/>
                    <a:pt x="405" y="93"/>
                    <a:pt x="405" y="93"/>
                  </a:cubicBezTo>
                  <a:cubicBezTo>
                    <a:pt x="405" y="93"/>
                    <a:pt x="406" y="93"/>
                    <a:pt x="406" y="93"/>
                  </a:cubicBezTo>
                  <a:cubicBezTo>
                    <a:pt x="406" y="93"/>
                    <a:pt x="406" y="94"/>
                    <a:pt x="406" y="94"/>
                  </a:cubicBezTo>
                  <a:cubicBezTo>
                    <a:pt x="406" y="94"/>
                    <a:pt x="407" y="94"/>
                    <a:pt x="407" y="94"/>
                  </a:cubicBezTo>
                  <a:cubicBezTo>
                    <a:pt x="407" y="95"/>
                    <a:pt x="407" y="95"/>
                    <a:pt x="407" y="95"/>
                  </a:cubicBezTo>
                  <a:cubicBezTo>
                    <a:pt x="407" y="95"/>
                    <a:pt x="408" y="96"/>
                    <a:pt x="408" y="96"/>
                  </a:cubicBezTo>
                  <a:cubicBezTo>
                    <a:pt x="408" y="96"/>
                    <a:pt x="408" y="96"/>
                    <a:pt x="408" y="96"/>
                  </a:cubicBezTo>
                  <a:cubicBezTo>
                    <a:pt x="408" y="97"/>
                    <a:pt x="408" y="97"/>
                    <a:pt x="408" y="97"/>
                  </a:cubicBezTo>
                  <a:cubicBezTo>
                    <a:pt x="408" y="97"/>
                    <a:pt x="409" y="96"/>
                    <a:pt x="409" y="96"/>
                  </a:cubicBezTo>
                  <a:cubicBezTo>
                    <a:pt x="409" y="96"/>
                    <a:pt x="408" y="96"/>
                    <a:pt x="408" y="96"/>
                  </a:cubicBezTo>
                  <a:cubicBezTo>
                    <a:pt x="408" y="96"/>
                    <a:pt x="408" y="95"/>
                    <a:pt x="409" y="95"/>
                  </a:cubicBezTo>
                  <a:cubicBezTo>
                    <a:pt x="409" y="95"/>
                    <a:pt x="409" y="95"/>
                    <a:pt x="409" y="95"/>
                  </a:cubicBezTo>
                  <a:cubicBezTo>
                    <a:pt x="409" y="95"/>
                    <a:pt x="409" y="96"/>
                    <a:pt x="409" y="96"/>
                  </a:cubicBezTo>
                  <a:cubicBezTo>
                    <a:pt x="410" y="96"/>
                    <a:pt x="410" y="96"/>
                    <a:pt x="410" y="96"/>
                  </a:cubicBezTo>
                  <a:cubicBezTo>
                    <a:pt x="410" y="96"/>
                    <a:pt x="410" y="96"/>
                    <a:pt x="410" y="97"/>
                  </a:cubicBezTo>
                  <a:cubicBezTo>
                    <a:pt x="410" y="97"/>
                    <a:pt x="410" y="97"/>
                    <a:pt x="410" y="97"/>
                  </a:cubicBezTo>
                  <a:cubicBezTo>
                    <a:pt x="410" y="97"/>
                    <a:pt x="410" y="97"/>
                    <a:pt x="410" y="98"/>
                  </a:cubicBezTo>
                  <a:cubicBezTo>
                    <a:pt x="411" y="98"/>
                    <a:pt x="411" y="98"/>
                    <a:pt x="411" y="98"/>
                  </a:cubicBezTo>
                  <a:cubicBezTo>
                    <a:pt x="411" y="98"/>
                    <a:pt x="411" y="98"/>
                    <a:pt x="411" y="98"/>
                  </a:cubicBezTo>
                  <a:cubicBezTo>
                    <a:pt x="411" y="99"/>
                    <a:pt x="411" y="99"/>
                    <a:pt x="411" y="99"/>
                  </a:cubicBezTo>
                  <a:cubicBezTo>
                    <a:pt x="411" y="99"/>
                    <a:pt x="411" y="99"/>
                    <a:pt x="411" y="100"/>
                  </a:cubicBezTo>
                  <a:cubicBezTo>
                    <a:pt x="411" y="100"/>
                    <a:pt x="411" y="100"/>
                    <a:pt x="411" y="100"/>
                  </a:cubicBezTo>
                  <a:cubicBezTo>
                    <a:pt x="411" y="100"/>
                    <a:pt x="410" y="100"/>
                    <a:pt x="410" y="100"/>
                  </a:cubicBezTo>
                  <a:cubicBezTo>
                    <a:pt x="410" y="100"/>
                    <a:pt x="410" y="99"/>
                    <a:pt x="410" y="99"/>
                  </a:cubicBezTo>
                  <a:cubicBezTo>
                    <a:pt x="410" y="99"/>
                    <a:pt x="410" y="99"/>
                    <a:pt x="410" y="99"/>
                  </a:cubicBezTo>
                  <a:cubicBezTo>
                    <a:pt x="410" y="99"/>
                    <a:pt x="410" y="98"/>
                    <a:pt x="410" y="98"/>
                  </a:cubicBezTo>
                  <a:cubicBezTo>
                    <a:pt x="410" y="98"/>
                    <a:pt x="410" y="98"/>
                    <a:pt x="410" y="98"/>
                  </a:cubicBezTo>
                  <a:cubicBezTo>
                    <a:pt x="410" y="98"/>
                    <a:pt x="410" y="98"/>
                    <a:pt x="410" y="97"/>
                  </a:cubicBezTo>
                  <a:cubicBezTo>
                    <a:pt x="410" y="97"/>
                    <a:pt x="409" y="97"/>
                    <a:pt x="409" y="97"/>
                  </a:cubicBezTo>
                  <a:cubicBezTo>
                    <a:pt x="409" y="98"/>
                    <a:pt x="409" y="98"/>
                    <a:pt x="409" y="98"/>
                  </a:cubicBezTo>
                  <a:cubicBezTo>
                    <a:pt x="409" y="98"/>
                    <a:pt x="408" y="98"/>
                    <a:pt x="408" y="98"/>
                  </a:cubicBezTo>
                  <a:cubicBezTo>
                    <a:pt x="408" y="98"/>
                    <a:pt x="408" y="98"/>
                    <a:pt x="408" y="98"/>
                  </a:cubicBezTo>
                  <a:cubicBezTo>
                    <a:pt x="408" y="98"/>
                    <a:pt x="408" y="98"/>
                    <a:pt x="408" y="98"/>
                  </a:cubicBezTo>
                  <a:cubicBezTo>
                    <a:pt x="407" y="98"/>
                    <a:pt x="407" y="99"/>
                    <a:pt x="407" y="99"/>
                  </a:cubicBezTo>
                  <a:cubicBezTo>
                    <a:pt x="408" y="99"/>
                    <a:pt x="408" y="99"/>
                    <a:pt x="408" y="99"/>
                  </a:cubicBezTo>
                  <a:cubicBezTo>
                    <a:pt x="408" y="99"/>
                    <a:pt x="408" y="99"/>
                    <a:pt x="408" y="99"/>
                  </a:cubicBezTo>
                  <a:cubicBezTo>
                    <a:pt x="408" y="98"/>
                    <a:pt x="408" y="98"/>
                    <a:pt x="408" y="98"/>
                  </a:cubicBezTo>
                  <a:cubicBezTo>
                    <a:pt x="408" y="98"/>
                    <a:pt x="409" y="98"/>
                    <a:pt x="409" y="99"/>
                  </a:cubicBezTo>
                  <a:cubicBezTo>
                    <a:pt x="409" y="99"/>
                    <a:pt x="409" y="99"/>
                    <a:pt x="409" y="99"/>
                  </a:cubicBezTo>
                  <a:cubicBezTo>
                    <a:pt x="409" y="99"/>
                    <a:pt x="409" y="100"/>
                    <a:pt x="409" y="100"/>
                  </a:cubicBezTo>
                  <a:cubicBezTo>
                    <a:pt x="409" y="100"/>
                    <a:pt x="409" y="100"/>
                    <a:pt x="409" y="101"/>
                  </a:cubicBezTo>
                  <a:cubicBezTo>
                    <a:pt x="409" y="101"/>
                    <a:pt x="409" y="101"/>
                    <a:pt x="409" y="102"/>
                  </a:cubicBezTo>
                  <a:cubicBezTo>
                    <a:pt x="409" y="102"/>
                    <a:pt x="409" y="102"/>
                    <a:pt x="409" y="102"/>
                  </a:cubicBezTo>
                  <a:cubicBezTo>
                    <a:pt x="409" y="102"/>
                    <a:pt x="410" y="103"/>
                    <a:pt x="410" y="103"/>
                  </a:cubicBezTo>
                  <a:cubicBezTo>
                    <a:pt x="410" y="103"/>
                    <a:pt x="410" y="103"/>
                    <a:pt x="411" y="104"/>
                  </a:cubicBezTo>
                  <a:cubicBezTo>
                    <a:pt x="411" y="104"/>
                    <a:pt x="411" y="104"/>
                    <a:pt x="411" y="104"/>
                  </a:cubicBezTo>
                  <a:cubicBezTo>
                    <a:pt x="411" y="105"/>
                    <a:pt x="411" y="105"/>
                    <a:pt x="412" y="105"/>
                  </a:cubicBezTo>
                  <a:cubicBezTo>
                    <a:pt x="412" y="106"/>
                    <a:pt x="412" y="106"/>
                    <a:pt x="412" y="106"/>
                  </a:cubicBezTo>
                  <a:cubicBezTo>
                    <a:pt x="412" y="106"/>
                    <a:pt x="413" y="107"/>
                    <a:pt x="413" y="107"/>
                  </a:cubicBezTo>
                  <a:cubicBezTo>
                    <a:pt x="413" y="107"/>
                    <a:pt x="413" y="107"/>
                    <a:pt x="413" y="107"/>
                  </a:cubicBezTo>
                  <a:cubicBezTo>
                    <a:pt x="414" y="107"/>
                    <a:pt x="414" y="107"/>
                    <a:pt x="414" y="107"/>
                  </a:cubicBezTo>
                  <a:cubicBezTo>
                    <a:pt x="414" y="108"/>
                    <a:pt x="414" y="108"/>
                    <a:pt x="414" y="108"/>
                  </a:cubicBezTo>
                  <a:cubicBezTo>
                    <a:pt x="414" y="109"/>
                    <a:pt x="414" y="109"/>
                    <a:pt x="414" y="109"/>
                  </a:cubicBezTo>
                  <a:cubicBezTo>
                    <a:pt x="414" y="109"/>
                    <a:pt x="413" y="109"/>
                    <a:pt x="413" y="109"/>
                  </a:cubicBezTo>
                  <a:cubicBezTo>
                    <a:pt x="413" y="109"/>
                    <a:pt x="413" y="110"/>
                    <a:pt x="413" y="110"/>
                  </a:cubicBezTo>
                  <a:cubicBezTo>
                    <a:pt x="413" y="110"/>
                    <a:pt x="412" y="109"/>
                    <a:pt x="412" y="109"/>
                  </a:cubicBezTo>
                  <a:cubicBezTo>
                    <a:pt x="412" y="109"/>
                    <a:pt x="412" y="109"/>
                    <a:pt x="412" y="109"/>
                  </a:cubicBezTo>
                  <a:cubicBezTo>
                    <a:pt x="412" y="109"/>
                    <a:pt x="412" y="109"/>
                    <a:pt x="412" y="109"/>
                  </a:cubicBezTo>
                  <a:cubicBezTo>
                    <a:pt x="412" y="109"/>
                    <a:pt x="412" y="109"/>
                    <a:pt x="412" y="109"/>
                  </a:cubicBezTo>
                  <a:cubicBezTo>
                    <a:pt x="411" y="110"/>
                    <a:pt x="411" y="110"/>
                    <a:pt x="411" y="110"/>
                  </a:cubicBezTo>
                  <a:cubicBezTo>
                    <a:pt x="411" y="110"/>
                    <a:pt x="410" y="110"/>
                    <a:pt x="410" y="110"/>
                  </a:cubicBezTo>
                  <a:cubicBezTo>
                    <a:pt x="410" y="110"/>
                    <a:pt x="410" y="111"/>
                    <a:pt x="410" y="111"/>
                  </a:cubicBezTo>
                  <a:cubicBezTo>
                    <a:pt x="410" y="111"/>
                    <a:pt x="410" y="112"/>
                    <a:pt x="410" y="112"/>
                  </a:cubicBezTo>
                  <a:cubicBezTo>
                    <a:pt x="410" y="112"/>
                    <a:pt x="410" y="113"/>
                    <a:pt x="410" y="113"/>
                  </a:cubicBezTo>
                  <a:cubicBezTo>
                    <a:pt x="410" y="113"/>
                    <a:pt x="411" y="114"/>
                    <a:pt x="411" y="114"/>
                  </a:cubicBezTo>
                  <a:cubicBezTo>
                    <a:pt x="411" y="114"/>
                    <a:pt x="412" y="115"/>
                    <a:pt x="412" y="115"/>
                  </a:cubicBezTo>
                  <a:cubicBezTo>
                    <a:pt x="412" y="115"/>
                    <a:pt x="412" y="115"/>
                    <a:pt x="412" y="115"/>
                  </a:cubicBezTo>
                  <a:cubicBezTo>
                    <a:pt x="412" y="116"/>
                    <a:pt x="413" y="116"/>
                    <a:pt x="413" y="116"/>
                  </a:cubicBezTo>
                  <a:cubicBezTo>
                    <a:pt x="413" y="116"/>
                    <a:pt x="413" y="117"/>
                    <a:pt x="413" y="117"/>
                  </a:cubicBezTo>
                  <a:cubicBezTo>
                    <a:pt x="413" y="117"/>
                    <a:pt x="413" y="117"/>
                    <a:pt x="414" y="117"/>
                  </a:cubicBezTo>
                  <a:cubicBezTo>
                    <a:pt x="414" y="117"/>
                    <a:pt x="414" y="117"/>
                    <a:pt x="414" y="118"/>
                  </a:cubicBezTo>
                  <a:cubicBezTo>
                    <a:pt x="414" y="118"/>
                    <a:pt x="413" y="118"/>
                    <a:pt x="413" y="118"/>
                  </a:cubicBezTo>
                  <a:cubicBezTo>
                    <a:pt x="413" y="118"/>
                    <a:pt x="413" y="117"/>
                    <a:pt x="413" y="117"/>
                  </a:cubicBezTo>
                  <a:cubicBezTo>
                    <a:pt x="413" y="117"/>
                    <a:pt x="413" y="117"/>
                    <a:pt x="413" y="117"/>
                  </a:cubicBezTo>
                  <a:cubicBezTo>
                    <a:pt x="412" y="117"/>
                    <a:pt x="412" y="117"/>
                    <a:pt x="412" y="117"/>
                  </a:cubicBezTo>
                  <a:cubicBezTo>
                    <a:pt x="412" y="117"/>
                    <a:pt x="412" y="117"/>
                    <a:pt x="412" y="117"/>
                  </a:cubicBezTo>
                  <a:cubicBezTo>
                    <a:pt x="411" y="117"/>
                    <a:pt x="411" y="118"/>
                    <a:pt x="411" y="118"/>
                  </a:cubicBezTo>
                  <a:cubicBezTo>
                    <a:pt x="411" y="118"/>
                    <a:pt x="412" y="118"/>
                    <a:pt x="412" y="118"/>
                  </a:cubicBezTo>
                  <a:cubicBezTo>
                    <a:pt x="412" y="118"/>
                    <a:pt x="412" y="119"/>
                    <a:pt x="412" y="119"/>
                  </a:cubicBezTo>
                  <a:cubicBezTo>
                    <a:pt x="412" y="119"/>
                    <a:pt x="411" y="119"/>
                    <a:pt x="411" y="119"/>
                  </a:cubicBezTo>
                  <a:cubicBezTo>
                    <a:pt x="411" y="119"/>
                    <a:pt x="411" y="119"/>
                    <a:pt x="411" y="119"/>
                  </a:cubicBezTo>
                  <a:cubicBezTo>
                    <a:pt x="411" y="119"/>
                    <a:pt x="411" y="119"/>
                    <a:pt x="411" y="119"/>
                  </a:cubicBezTo>
                  <a:cubicBezTo>
                    <a:pt x="411" y="120"/>
                    <a:pt x="410" y="120"/>
                    <a:pt x="410" y="120"/>
                  </a:cubicBezTo>
                  <a:cubicBezTo>
                    <a:pt x="410" y="120"/>
                    <a:pt x="410" y="120"/>
                    <a:pt x="410" y="120"/>
                  </a:cubicBezTo>
                  <a:cubicBezTo>
                    <a:pt x="410" y="120"/>
                    <a:pt x="411" y="120"/>
                    <a:pt x="411" y="120"/>
                  </a:cubicBezTo>
                  <a:cubicBezTo>
                    <a:pt x="411" y="120"/>
                    <a:pt x="411" y="120"/>
                    <a:pt x="411" y="120"/>
                  </a:cubicBezTo>
                  <a:cubicBezTo>
                    <a:pt x="411" y="121"/>
                    <a:pt x="411" y="121"/>
                    <a:pt x="411" y="121"/>
                  </a:cubicBezTo>
                  <a:cubicBezTo>
                    <a:pt x="412" y="121"/>
                    <a:pt x="412" y="121"/>
                    <a:pt x="412" y="121"/>
                  </a:cubicBezTo>
                  <a:cubicBezTo>
                    <a:pt x="412" y="121"/>
                    <a:pt x="412" y="121"/>
                    <a:pt x="412" y="122"/>
                  </a:cubicBezTo>
                  <a:cubicBezTo>
                    <a:pt x="412" y="122"/>
                    <a:pt x="412" y="122"/>
                    <a:pt x="412" y="122"/>
                  </a:cubicBezTo>
                  <a:cubicBezTo>
                    <a:pt x="412" y="122"/>
                    <a:pt x="412" y="122"/>
                    <a:pt x="412" y="122"/>
                  </a:cubicBezTo>
                  <a:cubicBezTo>
                    <a:pt x="412" y="122"/>
                    <a:pt x="412" y="123"/>
                    <a:pt x="412" y="123"/>
                  </a:cubicBezTo>
                  <a:cubicBezTo>
                    <a:pt x="412" y="123"/>
                    <a:pt x="413" y="123"/>
                    <a:pt x="413" y="123"/>
                  </a:cubicBezTo>
                  <a:cubicBezTo>
                    <a:pt x="413" y="123"/>
                    <a:pt x="413" y="123"/>
                    <a:pt x="413" y="123"/>
                  </a:cubicBezTo>
                  <a:cubicBezTo>
                    <a:pt x="413" y="124"/>
                    <a:pt x="413" y="124"/>
                    <a:pt x="413" y="125"/>
                  </a:cubicBezTo>
                  <a:cubicBezTo>
                    <a:pt x="413" y="125"/>
                    <a:pt x="413" y="125"/>
                    <a:pt x="413" y="125"/>
                  </a:cubicBezTo>
                  <a:cubicBezTo>
                    <a:pt x="413" y="126"/>
                    <a:pt x="414" y="126"/>
                    <a:pt x="414" y="126"/>
                  </a:cubicBezTo>
                  <a:cubicBezTo>
                    <a:pt x="414" y="127"/>
                    <a:pt x="413" y="127"/>
                    <a:pt x="413" y="128"/>
                  </a:cubicBezTo>
                  <a:cubicBezTo>
                    <a:pt x="413" y="128"/>
                    <a:pt x="413" y="128"/>
                    <a:pt x="413" y="129"/>
                  </a:cubicBezTo>
                  <a:cubicBezTo>
                    <a:pt x="413" y="129"/>
                    <a:pt x="413" y="130"/>
                    <a:pt x="413" y="130"/>
                  </a:cubicBezTo>
                  <a:cubicBezTo>
                    <a:pt x="413" y="130"/>
                    <a:pt x="413" y="131"/>
                    <a:pt x="413" y="131"/>
                  </a:cubicBezTo>
                  <a:cubicBezTo>
                    <a:pt x="413" y="131"/>
                    <a:pt x="413" y="132"/>
                    <a:pt x="413" y="132"/>
                  </a:cubicBezTo>
                  <a:cubicBezTo>
                    <a:pt x="413" y="132"/>
                    <a:pt x="412" y="132"/>
                    <a:pt x="412" y="132"/>
                  </a:cubicBezTo>
                  <a:cubicBezTo>
                    <a:pt x="412" y="132"/>
                    <a:pt x="412" y="131"/>
                    <a:pt x="412" y="131"/>
                  </a:cubicBezTo>
                  <a:cubicBezTo>
                    <a:pt x="412" y="131"/>
                    <a:pt x="412" y="131"/>
                    <a:pt x="411" y="131"/>
                  </a:cubicBezTo>
                  <a:cubicBezTo>
                    <a:pt x="411" y="131"/>
                    <a:pt x="411" y="130"/>
                    <a:pt x="411" y="130"/>
                  </a:cubicBezTo>
                  <a:cubicBezTo>
                    <a:pt x="411" y="130"/>
                    <a:pt x="410" y="129"/>
                    <a:pt x="410" y="129"/>
                  </a:cubicBezTo>
                  <a:cubicBezTo>
                    <a:pt x="410" y="129"/>
                    <a:pt x="409" y="129"/>
                    <a:pt x="409" y="128"/>
                  </a:cubicBezTo>
                  <a:cubicBezTo>
                    <a:pt x="409" y="128"/>
                    <a:pt x="408" y="128"/>
                    <a:pt x="408" y="128"/>
                  </a:cubicBezTo>
                  <a:cubicBezTo>
                    <a:pt x="408" y="128"/>
                    <a:pt x="408" y="127"/>
                    <a:pt x="408" y="127"/>
                  </a:cubicBezTo>
                  <a:cubicBezTo>
                    <a:pt x="408" y="127"/>
                    <a:pt x="408" y="126"/>
                    <a:pt x="408" y="126"/>
                  </a:cubicBezTo>
                  <a:cubicBezTo>
                    <a:pt x="408" y="126"/>
                    <a:pt x="407" y="125"/>
                    <a:pt x="407" y="125"/>
                  </a:cubicBezTo>
                  <a:cubicBezTo>
                    <a:pt x="406" y="125"/>
                    <a:pt x="406" y="124"/>
                    <a:pt x="405" y="123"/>
                  </a:cubicBezTo>
                  <a:cubicBezTo>
                    <a:pt x="405" y="123"/>
                    <a:pt x="403" y="122"/>
                    <a:pt x="403" y="121"/>
                  </a:cubicBezTo>
                  <a:cubicBezTo>
                    <a:pt x="403" y="121"/>
                    <a:pt x="402" y="120"/>
                    <a:pt x="402" y="120"/>
                  </a:cubicBezTo>
                  <a:cubicBezTo>
                    <a:pt x="401" y="119"/>
                    <a:pt x="401" y="118"/>
                    <a:pt x="400" y="118"/>
                  </a:cubicBezTo>
                  <a:cubicBezTo>
                    <a:pt x="400" y="117"/>
                    <a:pt x="399" y="116"/>
                    <a:pt x="399" y="116"/>
                  </a:cubicBezTo>
                  <a:cubicBezTo>
                    <a:pt x="398" y="116"/>
                    <a:pt x="398" y="115"/>
                    <a:pt x="398" y="115"/>
                  </a:cubicBezTo>
                  <a:cubicBezTo>
                    <a:pt x="397" y="115"/>
                    <a:pt x="397" y="114"/>
                    <a:pt x="397" y="114"/>
                  </a:cubicBezTo>
                  <a:cubicBezTo>
                    <a:pt x="397" y="113"/>
                    <a:pt x="395" y="112"/>
                    <a:pt x="395" y="112"/>
                  </a:cubicBezTo>
                  <a:cubicBezTo>
                    <a:pt x="395" y="111"/>
                    <a:pt x="394" y="111"/>
                    <a:pt x="394" y="110"/>
                  </a:cubicBezTo>
                  <a:cubicBezTo>
                    <a:pt x="393" y="110"/>
                    <a:pt x="392" y="109"/>
                    <a:pt x="392" y="108"/>
                  </a:cubicBezTo>
                  <a:cubicBezTo>
                    <a:pt x="391" y="108"/>
                    <a:pt x="391" y="106"/>
                    <a:pt x="390" y="106"/>
                  </a:cubicBezTo>
                  <a:cubicBezTo>
                    <a:pt x="390" y="105"/>
                    <a:pt x="389" y="104"/>
                    <a:pt x="389" y="104"/>
                  </a:cubicBezTo>
                  <a:cubicBezTo>
                    <a:pt x="389" y="104"/>
                    <a:pt x="389" y="103"/>
                    <a:pt x="389" y="103"/>
                  </a:cubicBezTo>
                  <a:cubicBezTo>
                    <a:pt x="389" y="103"/>
                    <a:pt x="389" y="102"/>
                    <a:pt x="388" y="102"/>
                  </a:cubicBezTo>
                  <a:cubicBezTo>
                    <a:pt x="388" y="102"/>
                    <a:pt x="388" y="101"/>
                    <a:pt x="388" y="101"/>
                  </a:cubicBezTo>
                  <a:cubicBezTo>
                    <a:pt x="388" y="100"/>
                    <a:pt x="387" y="100"/>
                    <a:pt x="387" y="100"/>
                  </a:cubicBezTo>
                  <a:cubicBezTo>
                    <a:pt x="387" y="100"/>
                    <a:pt x="387" y="99"/>
                    <a:pt x="387" y="99"/>
                  </a:cubicBezTo>
                  <a:cubicBezTo>
                    <a:pt x="387" y="98"/>
                    <a:pt x="387" y="98"/>
                    <a:pt x="387" y="98"/>
                  </a:cubicBezTo>
                  <a:cubicBezTo>
                    <a:pt x="387" y="98"/>
                    <a:pt x="387" y="98"/>
                    <a:pt x="387" y="98"/>
                  </a:cubicBezTo>
                  <a:cubicBezTo>
                    <a:pt x="387" y="97"/>
                    <a:pt x="387" y="97"/>
                    <a:pt x="387" y="97"/>
                  </a:cubicBezTo>
                  <a:cubicBezTo>
                    <a:pt x="387" y="97"/>
                    <a:pt x="387" y="96"/>
                    <a:pt x="387" y="96"/>
                  </a:cubicBezTo>
                  <a:cubicBezTo>
                    <a:pt x="387" y="96"/>
                    <a:pt x="387" y="95"/>
                    <a:pt x="387" y="95"/>
                  </a:cubicBezTo>
                  <a:cubicBezTo>
                    <a:pt x="387" y="95"/>
                    <a:pt x="386" y="94"/>
                    <a:pt x="386" y="94"/>
                  </a:cubicBezTo>
                  <a:cubicBezTo>
                    <a:pt x="386" y="94"/>
                    <a:pt x="386" y="94"/>
                    <a:pt x="386" y="94"/>
                  </a:cubicBezTo>
                  <a:cubicBezTo>
                    <a:pt x="386" y="94"/>
                    <a:pt x="386" y="94"/>
                    <a:pt x="385" y="94"/>
                  </a:cubicBezTo>
                  <a:cubicBezTo>
                    <a:pt x="385" y="94"/>
                    <a:pt x="385" y="94"/>
                    <a:pt x="385" y="93"/>
                  </a:cubicBezTo>
                  <a:cubicBezTo>
                    <a:pt x="386" y="93"/>
                    <a:pt x="386" y="93"/>
                    <a:pt x="386" y="93"/>
                  </a:cubicBezTo>
                  <a:cubicBezTo>
                    <a:pt x="386" y="93"/>
                    <a:pt x="386" y="93"/>
                    <a:pt x="387" y="93"/>
                  </a:cubicBezTo>
                  <a:cubicBezTo>
                    <a:pt x="387" y="93"/>
                    <a:pt x="387" y="93"/>
                    <a:pt x="387" y="93"/>
                  </a:cubicBezTo>
                  <a:cubicBezTo>
                    <a:pt x="387" y="93"/>
                    <a:pt x="387" y="92"/>
                    <a:pt x="387" y="92"/>
                  </a:cubicBezTo>
                  <a:cubicBezTo>
                    <a:pt x="387" y="92"/>
                    <a:pt x="387" y="92"/>
                    <a:pt x="388" y="92"/>
                  </a:cubicBezTo>
                  <a:cubicBezTo>
                    <a:pt x="388" y="92"/>
                    <a:pt x="388" y="92"/>
                    <a:pt x="388" y="92"/>
                  </a:cubicBezTo>
                  <a:cubicBezTo>
                    <a:pt x="388" y="92"/>
                    <a:pt x="389" y="91"/>
                    <a:pt x="389" y="91"/>
                  </a:cubicBezTo>
                  <a:cubicBezTo>
                    <a:pt x="389" y="91"/>
                    <a:pt x="389" y="91"/>
                    <a:pt x="389" y="90"/>
                  </a:cubicBezTo>
                  <a:cubicBezTo>
                    <a:pt x="388" y="90"/>
                    <a:pt x="389" y="89"/>
                    <a:pt x="389" y="89"/>
                  </a:cubicBezTo>
                  <a:cubicBezTo>
                    <a:pt x="389" y="89"/>
                    <a:pt x="389" y="89"/>
                    <a:pt x="389" y="88"/>
                  </a:cubicBezTo>
                  <a:cubicBezTo>
                    <a:pt x="389" y="88"/>
                    <a:pt x="389" y="88"/>
                    <a:pt x="389" y="88"/>
                  </a:cubicBezTo>
                  <a:cubicBezTo>
                    <a:pt x="389" y="87"/>
                    <a:pt x="389" y="87"/>
                    <a:pt x="389" y="87"/>
                  </a:cubicBezTo>
                  <a:cubicBezTo>
                    <a:pt x="389" y="86"/>
                    <a:pt x="389" y="86"/>
                    <a:pt x="389" y="85"/>
                  </a:cubicBezTo>
                  <a:cubicBezTo>
                    <a:pt x="389" y="85"/>
                    <a:pt x="389" y="83"/>
                    <a:pt x="389" y="82"/>
                  </a:cubicBezTo>
                  <a:cubicBezTo>
                    <a:pt x="389" y="82"/>
                    <a:pt x="389" y="81"/>
                    <a:pt x="389" y="80"/>
                  </a:cubicBezTo>
                  <a:cubicBezTo>
                    <a:pt x="389" y="80"/>
                    <a:pt x="389" y="79"/>
                    <a:pt x="389" y="78"/>
                  </a:cubicBezTo>
                  <a:cubicBezTo>
                    <a:pt x="389" y="78"/>
                    <a:pt x="389" y="77"/>
                    <a:pt x="389" y="77"/>
                  </a:cubicBezTo>
                  <a:cubicBezTo>
                    <a:pt x="388" y="77"/>
                    <a:pt x="388" y="77"/>
                    <a:pt x="388" y="77"/>
                  </a:cubicBezTo>
                  <a:cubicBezTo>
                    <a:pt x="388" y="76"/>
                    <a:pt x="388" y="76"/>
                    <a:pt x="388" y="76"/>
                  </a:cubicBezTo>
                  <a:cubicBezTo>
                    <a:pt x="388" y="75"/>
                    <a:pt x="388" y="75"/>
                    <a:pt x="388" y="75"/>
                  </a:cubicBezTo>
                  <a:cubicBezTo>
                    <a:pt x="388" y="75"/>
                    <a:pt x="388" y="74"/>
                    <a:pt x="388" y="74"/>
                  </a:cubicBezTo>
                  <a:cubicBezTo>
                    <a:pt x="388" y="74"/>
                    <a:pt x="389" y="74"/>
                    <a:pt x="389" y="74"/>
                  </a:cubicBezTo>
                  <a:cubicBezTo>
                    <a:pt x="389" y="74"/>
                    <a:pt x="389" y="73"/>
                    <a:pt x="389" y="73"/>
                  </a:cubicBezTo>
                  <a:cubicBezTo>
                    <a:pt x="389" y="73"/>
                    <a:pt x="390" y="73"/>
                    <a:pt x="390" y="73"/>
                  </a:cubicBezTo>
                  <a:cubicBezTo>
                    <a:pt x="390" y="73"/>
                    <a:pt x="390" y="73"/>
                    <a:pt x="390" y="73"/>
                  </a:cubicBezTo>
                  <a:cubicBezTo>
                    <a:pt x="390" y="73"/>
                    <a:pt x="390" y="72"/>
                    <a:pt x="390" y="72"/>
                  </a:cubicBezTo>
                  <a:cubicBezTo>
                    <a:pt x="391" y="72"/>
                    <a:pt x="391" y="72"/>
                    <a:pt x="391" y="72"/>
                  </a:cubicBezTo>
                  <a:cubicBezTo>
                    <a:pt x="391" y="72"/>
                    <a:pt x="391" y="72"/>
                    <a:pt x="391" y="71"/>
                  </a:cubicBezTo>
                  <a:cubicBezTo>
                    <a:pt x="391" y="71"/>
                    <a:pt x="390" y="72"/>
                    <a:pt x="390" y="72"/>
                  </a:cubicBezTo>
                  <a:cubicBezTo>
                    <a:pt x="390" y="71"/>
                    <a:pt x="390" y="71"/>
                    <a:pt x="390" y="71"/>
                  </a:cubicBezTo>
                  <a:cubicBezTo>
                    <a:pt x="390" y="71"/>
                    <a:pt x="390" y="71"/>
                    <a:pt x="389" y="71"/>
                  </a:cubicBezTo>
                  <a:cubicBezTo>
                    <a:pt x="389" y="71"/>
                    <a:pt x="390" y="70"/>
                    <a:pt x="389" y="70"/>
                  </a:cubicBezTo>
                  <a:cubicBezTo>
                    <a:pt x="389" y="70"/>
                    <a:pt x="389" y="70"/>
                    <a:pt x="389" y="69"/>
                  </a:cubicBezTo>
                  <a:cubicBezTo>
                    <a:pt x="389" y="69"/>
                    <a:pt x="389" y="69"/>
                    <a:pt x="389" y="69"/>
                  </a:cubicBezTo>
                  <a:cubicBezTo>
                    <a:pt x="388" y="69"/>
                    <a:pt x="388" y="69"/>
                    <a:pt x="388" y="69"/>
                  </a:cubicBezTo>
                  <a:cubicBezTo>
                    <a:pt x="388" y="69"/>
                    <a:pt x="388" y="68"/>
                    <a:pt x="388" y="68"/>
                  </a:cubicBezTo>
                  <a:cubicBezTo>
                    <a:pt x="388" y="68"/>
                    <a:pt x="388" y="67"/>
                    <a:pt x="387" y="67"/>
                  </a:cubicBezTo>
                  <a:cubicBezTo>
                    <a:pt x="387" y="67"/>
                    <a:pt x="387" y="67"/>
                    <a:pt x="387" y="67"/>
                  </a:cubicBezTo>
                  <a:cubicBezTo>
                    <a:pt x="387" y="66"/>
                    <a:pt x="387" y="66"/>
                    <a:pt x="387" y="66"/>
                  </a:cubicBezTo>
                  <a:cubicBezTo>
                    <a:pt x="386" y="66"/>
                    <a:pt x="386" y="66"/>
                    <a:pt x="386" y="66"/>
                  </a:cubicBezTo>
                  <a:cubicBezTo>
                    <a:pt x="386" y="66"/>
                    <a:pt x="386" y="65"/>
                    <a:pt x="386" y="65"/>
                  </a:cubicBezTo>
                  <a:cubicBezTo>
                    <a:pt x="386" y="65"/>
                    <a:pt x="386" y="65"/>
                    <a:pt x="386" y="65"/>
                  </a:cubicBezTo>
                  <a:cubicBezTo>
                    <a:pt x="386" y="65"/>
                    <a:pt x="385" y="64"/>
                    <a:pt x="385" y="64"/>
                  </a:cubicBezTo>
                  <a:cubicBezTo>
                    <a:pt x="385" y="64"/>
                    <a:pt x="385" y="64"/>
                    <a:pt x="385" y="64"/>
                  </a:cubicBezTo>
                  <a:cubicBezTo>
                    <a:pt x="386" y="63"/>
                    <a:pt x="386" y="63"/>
                    <a:pt x="386" y="63"/>
                  </a:cubicBezTo>
                  <a:cubicBezTo>
                    <a:pt x="386" y="63"/>
                    <a:pt x="386" y="63"/>
                    <a:pt x="386" y="63"/>
                  </a:cubicBezTo>
                  <a:cubicBezTo>
                    <a:pt x="386" y="63"/>
                    <a:pt x="387" y="63"/>
                    <a:pt x="387" y="63"/>
                  </a:cubicBezTo>
                  <a:cubicBezTo>
                    <a:pt x="386" y="63"/>
                    <a:pt x="386" y="63"/>
                    <a:pt x="386" y="63"/>
                  </a:cubicBezTo>
                  <a:cubicBezTo>
                    <a:pt x="385" y="63"/>
                    <a:pt x="385" y="63"/>
                    <a:pt x="385" y="62"/>
                  </a:cubicBezTo>
                  <a:cubicBezTo>
                    <a:pt x="384" y="62"/>
                    <a:pt x="384" y="62"/>
                    <a:pt x="384" y="62"/>
                  </a:cubicBezTo>
                  <a:cubicBezTo>
                    <a:pt x="384" y="62"/>
                    <a:pt x="384" y="62"/>
                    <a:pt x="384" y="62"/>
                  </a:cubicBezTo>
                  <a:cubicBezTo>
                    <a:pt x="384" y="62"/>
                    <a:pt x="383" y="62"/>
                    <a:pt x="383" y="62"/>
                  </a:cubicBezTo>
                  <a:cubicBezTo>
                    <a:pt x="383" y="63"/>
                    <a:pt x="383" y="63"/>
                    <a:pt x="383" y="63"/>
                  </a:cubicBezTo>
                  <a:cubicBezTo>
                    <a:pt x="383" y="63"/>
                    <a:pt x="383" y="63"/>
                    <a:pt x="382" y="63"/>
                  </a:cubicBezTo>
                  <a:cubicBezTo>
                    <a:pt x="382" y="63"/>
                    <a:pt x="382" y="63"/>
                    <a:pt x="382" y="63"/>
                  </a:cubicBezTo>
                  <a:cubicBezTo>
                    <a:pt x="382" y="63"/>
                    <a:pt x="382" y="64"/>
                    <a:pt x="382" y="64"/>
                  </a:cubicBezTo>
                  <a:cubicBezTo>
                    <a:pt x="382" y="64"/>
                    <a:pt x="382" y="64"/>
                    <a:pt x="382" y="64"/>
                  </a:cubicBezTo>
                  <a:cubicBezTo>
                    <a:pt x="382" y="64"/>
                    <a:pt x="383" y="64"/>
                    <a:pt x="383" y="64"/>
                  </a:cubicBezTo>
                  <a:cubicBezTo>
                    <a:pt x="383" y="64"/>
                    <a:pt x="383" y="64"/>
                    <a:pt x="383" y="64"/>
                  </a:cubicBezTo>
                  <a:cubicBezTo>
                    <a:pt x="383" y="64"/>
                    <a:pt x="384" y="64"/>
                    <a:pt x="384" y="64"/>
                  </a:cubicBezTo>
                  <a:cubicBezTo>
                    <a:pt x="384" y="65"/>
                    <a:pt x="384" y="65"/>
                    <a:pt x="384" y="65"/>
                  </a:cubicBezTo>
                  <a:cubicBezTo>
                    <a:pt x="384" y="65"/>
                    <a:pt x="383" y="65"/>
                    <a:pt x="383" y="65"/>
                  </a:cubicBezTo>
                  <a:cubicBezTo>
                    <a:pt x="383" y="65"/>
                    <a:pt x="383" y="65"/>
                    <a:pt x="383" y="66"/>
                  </a:cubicBezTo>
                  <a:cubicBezTo>
                    <a:pt x="383" y="66"/>
                    <a:pt x="383" y="66"/>
                    <a:pt x="383" y="66"/>
                  </a:cubicBezTo>
                  <a:cubicBezTo>
                    <a:pt x="383" y="66"/>
                    <a:pt x="384" y="66"/>
                    <a:pt x="384" y="66"/>
                  </a:cubicBezTo>
                  <a:cubicBezTo>
                    <a:pt x="384" y="67"/>
                    <a:pt x="384" y="67"/>
                    <a:pt x="384" y="67"/>
                  </a:cubicBezTo>
                  <a:cubicBezTo>
                    <a:pt x="384" y="67"/>
                    <a:pt x="384" y="67"/>
                    <a:pt x="384" y="68"/>
                  </a:cubicBezTo>
                  <a:cubicBezTo>
                    <a:pt x="385" y="68"/>
                    <a:pt x="385" y="68"/>
                    <a:pt x="385" y="68"/>
                  </a:cubicBezTo>
                  <a:cubicBezTo>
                    <a:pt x="385" y="68"/>
                    <a:pt x="386" y="68"/>
                    <a:pt x="386" y="68"/>
                  </a:cubicBezTo>
                  <a:cubicBezTo>
                    <a:pt x="386" y="68"/>
                    <a:pt x="386" y="68"/>
                    <a:pt x="386" y="68"/>
                  </a:cubicBezTo>
                  <a:cubicBezTo>
                    <a:pt x="386" y="69"/>
                    <a:pt x="386" y="69"/>
                    <a:pt x="386" y="69"/>
                  </a:cubicBezTo>
                  <a:cubicBezTo>
                    <a:pt x="385" y="69"/>
                    <a:pt x="385" y="69"/>
                    <a:pt x="385" y="69"/>
                  </a:cubicBezTo>
                  <a:cubicBezTo>
                    <a:pt x="385" y="69"/>
                    <a:pt x="385" y="68"/>
                    <a:pt x="385" y="68"/>
                  </a:cubicBezTo>
                  <a:cubicBezTo>
                    <a:pt x="384" y="68"/>
                    <a:pt x="384" y="68"/>
                    <a:pt x="384" y="68"/>
                  </a:cubicBezTo>
                  <a:cubicBezTo>
                    <a:pt x="384" y="68"/>
                    <a:pt x="384" y="69"/>
                    <a:pt x="383" y="69"/>
                  </a:cubicBezTo>
                  <a:cubicBezTo>
                    <a:pt x="383" y="69"/>
                    <a:pt x="383" y="69"/>
                    <a:pt x="383" y="70"/>
                  </a:cubicBezTo>
                  <a:cubicBezTo>
                    <a:pt x="383" y="70"/>
                    <a:pt x="384" y="70"/>
                    <a:pt x="384" y="70"/>
                  </a:cubicBezTo>
                  <a:cubicBezTo>
                    <a:pt x="384" y="71"/>
                    <a:pt x="384" y="72"/>
                    <a:pt x="384" y="72"/>
                  </a:cubicBezTo>
                  <a:cubicBezTo>
                    <a:pt x="384" y="72"/>
                    <a:pt x="384" y="72"/>
                    <a:pt x="384" y="73"/>
                  </a:cubicBezTo>
                  <a:cubicBezTo>
                    <a:pt x="383" y="73"/>
                    <a:pt x="384" y="73"/>
                    <a:pt x="383" y="73"/>
                  </a:cubicBezTo>
                  <a:cubicBezTo>
                    <a:pt x="383" y="73"/>
                    <a:pt x="383" y="74"/>
                    <a:pt x="383" y="74"/>
                  </a:cubicBezTo>
                  <a:cubicBezTo>
                    <a:pt x="383" y="74"/>
                    <a:pt x="383" y="74"/>
                    <a:pt x="383" y="74"/>
                  </a:cubicBezTo>
                  <a:cubicBezTo>
                    <a:pt x="383" y="74"/>
                    <a:pt x="383" y="75"/>
                    <a:pt x="383" y="75"/>
                  </a:cubicBezTo>
                  <a:cubicBezTo>
                    <a:pt x="383" y="75"/>
                    <a:pt x="383" y="75"/>
                    <a:pt x="383" y="75"/>
                  </a:cubicBezTo>
                  <a:cubicBezTo>
                    <a:pt x="382" y="75"/>
                    <a:pt x="382" y="75"/>
                    <a:pt x="382" y="75"/>
                  </a:cubicBezTo>
                  <a:cubicBezTo>
                    <a:pt x="382" y="75"/>
                    <a:pt x="382" y="75"/>
                    <a:pt x="382" y="75"/>
                  </a:cubicBezTo>
                  <a:cubicBezTo>
                    <a:pt x="382" y="75"/>
                    <a:pt x="381" y="74"/>
                    <a:pt x="381" y="74"/>
                  </a:cubicBezTo>
                  <a:cubicBezTo>
                    <a:pt x="381" y="74"/>
                    <a:pt x="381" y="74"/>
                    <a:pt x="381" y="74"/>
                  </a:cubicBezTo>
                  <a:cubicBezTo>
                    <a:pt x="381" y="74"/>
                    <a:pt x="381" y="73"/>
                    <a:pt x="381" y="73"/>
                  </a:cubicBezTo>
                  <a:cubicBezTo>
                    <a:pt x="381" y="73"/>
                    <a:pt x="381" y="73"/>
                    <a:pt x="380" y="73"/>
                  </a:cubicBezTo>
                  <a:cubicBezTo>
                    <a:pt x="380" y="73"/>
                    <a:pt x="380" y="73"/>
                    <a:pt x="380" y="73"/>
                  </a:cubicBezTo>
                  <a:cubicBezTo>
                    <a:pt x="380" y="74"/>
                    <a:pt x="380" y="74"/>
                    <a:pt x="380" y="74"/>
                  </a:cubicBezTo>
                  <a:cubicBezTo>
                    <a:pt x="380" y="74"/>
                    <a:pt x="380" y="74"/>
                    <a:pt x="379" y="74"/>
                  </a:cubicBezTo>
                  <a:cubicBezTo>
                    <a:pt x="379" y="74"/>
                    <a:pt x="379" y="74"/>
                    <a:pt x="379" y="74"/>
                  </a:cubicBezTo>
                  <a:cubicBezTo>
                    <a:pt x="379" y="74"/>
                    <a:pt x="379" y="74"/>
                    <a:pt x="379" y="74"/>
                  </a:cubicBezTo>
                  <a:cubicBezTo>
                    <a:pt x="379" y="74"/>
                    <a:pt x="379" y="73"/>
                    <a:pt x="379" y="73"/>
                  </a:cubicBezTo>
                  <a:cubicBezTo>
                    <a:pt x="379" y="73"/>
                    <a:pt x="379" y="73"/>
                    <a:pt x="379" y="73"/>
                  </a:cubicBezTo>
                  <a:cubicBezTo>
                    <a:pt x="379" y="73"/>
                    <a:pt x="379" y="73"/>
                    <a:pt x="379" y="73"/>
                  </a:cubicBezTo>
                  <a:cubicBezTo>
                    <a:pt x="379" y="72"/>
                    <a:pt x="378" y="72"/>
                    <a:pt x="378" y="72"/>
                  </a:cubicBezTo>
                  <a:cubicBezTo>
                    <a:pt x="378" y="72"/>
                    <a:pt x="378" y="72"/>
                    <a:pt x="378" y="72"/>
                  </a:cubicBezTo>
                  <a:cubicBezTo>
                    <a:pt x="378" y="72"/>
                    <a:pt x="378" y="72"/>
                    <a:pt x="378" y="71"/>
                  </a:cubicBezTo>
                  <a:cubicBezTo>
                    <a:pt x="378" y="71"/>
                    <a:pt x="378" y="71"/>
                    <a:pt x="378" y="70"/>
                  </a:cubicBezTo>
                  <a:cubicBezTo>
                    <a:pt x="378" y="70"/>
                    <a:pt x="378" y="70"/>
                    <a:pt x="378" y="70"/>
                  </a:cubicBezTo>
                  <a:cubicBezTo>
                    <a:pt x="378" y="70"/>
                    <a:pt x="377" y="70"/>
                    <a:pt x="377" y="70"/>
                  </a:cubicBezTo>
                  <a:cubicBezTo>
                    <a:pt x="377" y="70"/>
                    <a:pt x="377" y="69"/>
                    <a:pt x="377" y="69"/>
                  </a:cubicBezTo>
                  <a:cubicBezTo>
                    <a:pt x="377" y="69"/>
                    <a:pt x="377" y="69"/>
                    <a:pt x="377" y="69"/>
                  </a:cubicBezTo>
                  <a:cubicBezTo>
                    <a:pt x="377" y="69"/>
                    <a:pt x="377" y="69"/>
                    <a:pt x="377" y="68"/>
                  </a:cubicBezTo>
                  <a:cubicBezTo>
                    <a:pt x="377" y="68"/>
                    <a:pt x="377" y="68"/>
                    <a:pt x="376" y="68"/>
                  </a:cubicBezTo>
                  <a:cubicBezTo>
                    <a:pt x="376" y="68"/>
                    <a:pt x="376" y="68"/>
                    <a:pt x="376" y="68"/>
                  </a:cubicBezTo>
                  <a:cubicBezTo>
                    <a:pt x="376" y="68"/>
                    <a:pt x="376" y="68"/>
                    <a:pt x="376" y="68"/>
                  </a:cubicBezTo>
                  <a:cubicBezTo>
                    <a:pt x="376" y="69"/>
                    <a:pt x="376" y="69"/>
                    <a:pt x="376" y="69"/>
                  </a:cubicBezTo>
                  <a:cubicBezTo>
                    <a:pt x="376" y="69"/>
                    <a:pt x="376" y="69"/>
                    <a:pt x="376" y="70"/>
                  </a:cubicBezTo>
                  <a:cubicBezTo>
                    <a:pt x="376" y="70"/>
                    <a:pt x="376" y="70"/>
                    <a:pt x="376" y="70"/>
                  </a:cubicBezTo>
                  <a:cubicBezTo>
                    <a:pt x="375" y="70"/>
                    <a:pt x="375" y="70"/>
                    <a:pt x="375" y="70"/>
                  </a:cubicBezTo>
                  <a:cubicBezTo>
                    <a:pt x="375" y="70"/>
                    <a:pt x="375" y="69"/>
                    <a:pt x="375" y="69"/>
                  </a:cubicBezTo>
                  <a:cubicBezTo>
                    <a:pt x="375" y="69"/>
                    <a:pt x="375" y="69"/>
                    <a:pt x="375" y="69"/>
                  </a:cubicBezTo>
                  <a:cubicBezTo>
                    <a:pt x="375" y="69"/>
                    <a:pt x="374" y="68"/>
                    <a:pt x="374" y="68"/>
                  </a:cubicBezTo>
                  <a:cubicBezTo>
                    <a:pt x="374" y="68"/>
                    <a:pt x="374" y="69"/>
                    <a:pt x="374" y="69"/>
                  </a:cubicBezTo>
                  <a:cubicBezTo>
                    <a:pt x="374" y="69"/>
                    <a:pt x="373" y="69"/>
                    <a:pt x="373" y="69"/>
                  </a:cubicBezTo>
                  <a:cubicBezTo>
                    <a:pt x="373" y="69"/>
                    <a:pt x="372" y="69"/>
                    <a:pt x="372" y="69"/>
                  </a:cubicBezTo>
                  <a:cubicBezTo>
                    <a:pt x="372" y="69"/>
                    <a:pt x="372" y="70"/>
                    <a:pt x="372" y="70"/>
                  </a:cubicBezTo>
                  <a:cubicBezTo>
                    <a:pt x="371" y="70"/>
                    <a:pt x="371" y="70"/>
                    <a:pt x="371" y="70"/>
                  </a:cubicBezTo>
                  <a:cubicBezTo>
                    <a:pt x="371" y="70"/>
                    <a:pt x="370" y="70"/>
                    <a:pt x="370" y="70"/>
                  </a:cubicBezTo>
                  <a:cubicBezTo>
                    <a:pt x="370" y="71"/>
                    <a:pt x="370" y="71"/>
                    <a:pt x="369" y="71"/>
                  </a:cubicBezTo>
                  <a:cubicBezTo>
                    <a:pt x="369" y="71"/>
                    <a:pt x="369" y="71"/>
                    <a:pt x="369" y="71"/>
                  </a:cubicBezTo>
                  <a:cubicBezTo>
                    <a:pt x="369" y="71"/>
                    <a:pt x="369" y="71"/>
                    <a:pt x="369" y="71"/>
                  </a:cubicBezTo>
                  <a:cubicBezTo>
                    <a:pt x="369" y="72"/>
                    <a:pt x="368" y="72"/>
                    <a:pt x="368" y="72"/>
                  </a:cubicBezTo>
                  <a:cubicBezTo>
                    <a:pt x="368" y="73"/>
                    <a:pt x="369" y="73"/>
                    <a:pt x="369" y="73"/>
                  </a:cubicBezTo>
                  <a:cubicBezTo>
                    <a:pt x="369" y="73"/>
                    <a:pt x="369" y="73"/>
                    <a:pt x="369" y="74"/>
                  </a:cubicBezTo>
                  <a:cubicBezTo>
                    <a:pt x="369" y="74"/>
                    <a:pt x="369" y="74"/>
                    <a:pt x="369" y="74"/>
                  </a:cubicBezTo>
                  <a:cubicBezTo>
                    <a:pt x="369" y="74"/>
                    <a:pt x="369" y="74"/>
                    <a:pt x="369" y="74"/>
                  </a:cubicBezTo>
                  <a:cubicBezTo>
                    <a:pt x="369" y="74"/>
                    <a:pt x="369" y="74"/>
                    <a:pt x="369" y="74"/>
                  </a:cubicBezTo>
                  <a:cubicBezTo>
                    <a:pt x="368" y="75"/>
                    <a:pt x="369" y="75"/>
                    <a:pt x="369" y="75"/>
                  </a:cubicBezTo>
                  <a:cubicBezTo>
                    <a:pt x="369" y="76"/>
                    <a:pt x="369" y="77"/>
                    <a:pt x="369" y="77"/>
                  </a:cubicBezTo>
                  <a:cubicBezTo>
                    <a:pt x="369" y="77"/>
                    <a:pt x="369" y="78"/>
                    <a:pt x="369" y="79"/>
                  </a:cubicBezTo>
                  <a:cubicBezTo>
                    <a:pt x="369" y="79"/>
                    <a:pt x="369" y="80"/>
                    <a:pt x="369" y="80"/>
                  </a:cubicBezTo>
                  <a:cubicBezTo>
                    <a:pt x="369" y="80"/>
                    <a:pt x="368" y="81"/>
                    <a:pt x="368" y="81"/>
                  </a:cubicBezTo>
                  <a:cubicBezTo>
                    <a:pt x="368" y="81"/>
                    <a:pt x="368" y="82"/>
                    <a:pt x="368" y="82"/>
                  </a:cubicBezTo>
                  <a:cubicBezTo>
                    <a:pt x="368" y="82"/>
                    <a:pt x="369" y="82"/>
                    <a:pt x="369" y="82"/>
                  </a:cubicBezTo>
                  <a:cubicBezTo>
                    <a:pt x="369" y="82"/>
                    <a:pt x="369" y="83"/>
                    <a:pt x="369" y="83"/>
                  </a:cubicBezTo>
                  <a:cubicBezTo>
                    <a:pt x="369" y="83"/>
                    <a:pt x="369" y="83"/>
                    <a:pt x="369" y="83"/>
                  </a:cubicBezTo>
                  <a:cubicBezTo>
                    <a:pt x="369" y="83"/>
                    <a:pt x="370" y="83"/>
                    <a:pt x="370" y="83"/>
                  </a:cubicBezTo>
                  <a:cubicBezTo>
                    <a:pt x="370" y="84"/>
                    <a:pt x="370" y="84"/>
                    <a:pt x="370" y="84"/>
                  </a:cubicBezTo>
                  <a:cubicBezTo>
                    <a:pt x="370" y="84"/>
                    <a:pt x="370" y="84"/>
                    <a:pt x="370" y="84"/>
                  </a:cubicBezTo>
                  <a:cubicBezTo>
                    <a:pt x="370" y="84"/>
                    <a:pt x="370" y="84"/>
                    <a:pt x="370" y="84"/>
                  </a:cubicBezTo>
                  <a:cubicBezTo>
                    <a:pt x="370" y="84"/>
                    <a:pt x="370" y="84"/>
                    <a:pt x="370" y="85"/>
                  </a:cubicBezTo>
                  <a:cubicBezTo>
                    <a:pt x="370" y="85"/>
                    <a:pt x="370" y="85"/>
                    <a:pt x="370" y="85"/>
                  </a:cubicBezTo>
                  <a:cubicBezTo>
                    <a:pt x="370" y="85"/>
                    <a:pt x="370" y="85"/>
                    <a:pt x="370" y="85"/>
                  </a:cubicBezTo>
                  <a:cubicBezTo>
                    <a:pt x="370" y="85"/>
                    <a:pt x="371" y="85"/>
                    <a:pt x="371" y="85"/>
                  </a:cubicBezTo>
                  <a:cubicBezTo>
                    <a:pt x="371" y="86"/>
                    <a:pt x="371" y="86"/>
                    <a:pt x="371" y="85"/>
                  </a:cubicBezTo>
                  <a:cubicBezTo>
                    <a:pt x="371" y="85"/>
                    <a:pt x="371" y="85"/>
                    <a:pt x="371" y="85"/>
                  </a:cubicBezTo>
                  <a:cubicBezTo>
                    <a:pt x="371" y="85"/>
                    <a:pt x="371" y="85"/>
                    <a:pt x="372" y="84"/>
                  </a:cubicBezTo>
                  <a:cubicBezTo>
                    <a:pt x="372" y="84"/>
                    <a:pt x="372" y="84"/>
                    <a:pt x="372" y="84"/>
                  </a:cubicBezTo>
                  <a:cubicBezTo>
                    <a:pt x="372" y="85"/>
                    <a:pt x="372" y="85"/>
                    <a:pt x="372" y="85"/>
                  </a:cubicBezTo>
                  <a:cubicBezTo>
                    <a:pt x="372" y="85"/>
                    <a:pt x="373" y="85"/>
                    <a:pt x="373" y="86"/>
                  </a:cubicBezTo>
                  <a:cubicBezTo>
                    <a:pt x="373" y="86"/>
                    <a:pt x="374" y="86"/>
                    <a:pt x="374" y="86"/>
                  </a:cubicBezTo>
                  <a:cubicBezTo>
                    <a:pt x="374" y="86"/>
                    <a:pt x="374" y="86"/>
                    <a:pt x="374" y="86"/>
                  </a:cubicBezTo>
                  <a:cubicBezTo>
                    <a:pt x="374" y="86"/>
                    <a:pt x="374" y="86"/>
                    <a:pt x="374" y="86"/>
                  </a:cubicBezTo>
                  <a:cubicBezTo>
                    <a:pt x="374" y="86"/>
                    <a:pt x="374" y="86"/>
                    <a:pt x="374" y="86"/>
                  </a:cubicBezTo>
                  <a:cubicBezTo>
                    <a:pt x="373" y="87"/>
                    <a:pt x="374" y="87"/>
                    <a:pt x="373" y="87"/>
                  </a:cubicBezTo>
                  <a:cubicBezTo>
                    <a:pt x="373" y="87"/>
                    <a:pt x="373" y="87"/>
                    <a:pt x="373" y="87"/>
                  </a:cubicBezTo>
                  <a:cubicBezTo>
                    <a:pt x="373" y="87"/>
                    <a:pt x="373" y="87"/>
                    <a:pt x="373" y="86"/>
                  </a:cubicBezTo>
                  <a:cubicBezTo>
                    <a:pt x="373" y="86"/>
                    <a:pt x="372" y="86"/>
                    <a:pt x="372" y="86"/>
                  </a:cubicBezTo>
                  <a:cubicBezTo>
                    <a:pt x="372" y="86"/>
                    <a:pt x="372" y="86"/>
                    <a:pt x="372" y="87"/>
                  </a:cubicBezTo>
                  <a:cubicBezTo>
                    <a:pt x="372" y="87"/>
                    <a:pt x="372" y="87"/>
                    <a:pt x="372" y="87"/>
                  </a:cubicBezTo>
                  <a:cubicBezTo>
                    <a:pt x="372" y="87"/>
                    <a:pt x="372" y="87"/>
                    <a:pt x="372" y="88"/>
                  </a:cubicBezTo>
                  <a:cubicBezTo>
                    <a:pt x="371" y="88"/>
                    <a:pt x="371" y="88"/>
                    <a:pt x="371" y="88"/>
                  </a:cubicBezTo>
                  <a:cubicBezTo>
                    <a:pt x="370" y="88"/>
                    <a:pt x="370" y="88"/>
                    <a:pt x="370" y="87"/>
                  </a:cubicBezTo>
                  <a:cubicBezTo>
                    <a:pt x="370" y="87"/>
                    <a:pt x="370" y="87"/>
                    <a:pt x="370" y="87"/>
                  </a:cubicBezTo>
                  <a:cubicBezTo>
                    <a:pt x="370" y="87"/>
                    <a:pt x="369" y="87"/>
                    <a:pt x="369" y="87"/>
                  </a:cubicBezTo>
                  <a:cubicBezTo>
                    <a:pt x="369" y="87"/>
                    <a:pt x="369" y="88"/>
                    <a:pt x="369" y="88"/>
                  </a:cubicBezTo>
                  <a:cubicBezTo>
                    <a:pt x="369" y="88"/>
                    <a:pt x="369" y="89"/>
                    <a:pt x="369" y="89"/>
                  </a:cubicBezTo>
                  <a:cubicBezTo>
                    <a:pt x="368" y="89"/>
                    <a:pt x="368" y="89"/>
                    <a:pt x="368" y="89"/>
                  </a:cubicBezTo>
                  <a:cubicBezTo>
                    <a:pt x="368" y="89"/>
                    <a:pt x="368" y="89"/>
                    <a:pt x="368" y="89"/>
                  </a:cubicBezTo>
                  <a:cubicBezTo>
                    <a:pt x="367" y="89"/>
                    <a:pt x="367" y="89"/>
                    <a:pt x="367" y="89"/>
                  </a:cubicBezTo>
                  <a:cubicBezTo>
                    <a:pt x="367" y="89"/>
                    <a:pt x="367" y="89"/>
                    <a:pt x="366" y="89"/>
                  </a:cubicBezTo>
                  <a:cubicBezTo>
                    <a:pt x="366" y="89"/>
                    <a:pt x="366" y="90"/>
                    <a:pt x="366" y="90"/>
                  </a:cubicBezTo>
                  <a:cubicBezTo>
                    <a:pt x="365" y="90"/>
                    <a:pt x="365" y="90"/>
                    <a:pt x="365" y="90"/>
                  </a:cubicBezTo>
                  <a:cubicBezTo>
                    <a:pt x="365" y="90"/>
                    <a:pt x="365" y="90"/>
                    <a:pt x="365" y="90"/>
                  </a:cubicBezTo>
                  <a:cubicBezTo>
                    <a:pt x="365" y="90"/>
                    <a:pt x="364" y="90"/>
                    <a:pt x="364" y="90"/>
                  </a:cubicBezTo>
                  <a:cubicBezTo>
                    <a:pt x="364" y="90"/>
                    <a:pt x="364" y="90"/>
                    <a:pt x="364" y="90"/>
                  </a:cubicBezTo>
                  <a:cubicBezTo>
                    <a:pt x="364" y="90"/>
                    <a:pt x="364" y="89"/>
                    <a:pt x="364" y="89"/>
                  </a:cubicBezTo>
                  <a:cubicBezTo>
                    <a:pt x="364" y="89"/>
                    <a:pt x="363" y="89"/>
                    <a:pt x="363" y="89"/>
                  </a:cubicBezTo>
                  <a:cubicBezTo>
                    <a:pt x="363" y="89"/>
                    <a:pt x="363" y="88"/>
                    <a:pt x="363" y="88"/>
                  </a:cubicBezTo>
                  <a:cubicBezTo>
                    <a:pt x="363" y="88"/>
                    <a:pt x="364" y="88"/>
                    <a:pt x="364" y="88"/>
                  </a:cubicBezTo>
                  <a:cubicBezTo>
                    <a:pt x="364" y="88"/>
                    <a:pt x="365" y="88"/>
                    <a:pt x="365" y="88"/>
                  </a:cubicBezTo>
                  <a:cubicBezTo>
                    <a:pt x="365" y="88"/>
                    <a:pt x="366" y="88"/>
                    <a:pt x="366" y="88"/>
                  </a:cubicBezTo>
                  <a:cubicBezTo>
                    <a:pt x="366" y="87"/>
                    <a:pt x="366" y="87"/>
                    <a:pt x="366" y="87"/>
                  </a:cubicBezTo>
                  <a:cubicBezTo>
                    <a:pt x="365" y="87"/>
                    <a:pt x="365" y="87"/>
                    <a:pt x="364" y="87"/>
                  </a:cubicBezTo>
                  <a:cubicBezTo>
                    <a:pt x="364" y="87"/>
                    <a:pt x="364" y="87"/>
                    <a:pt x="364" y="87"/>
                  </a:cubicBezTo>
                  <a:cubicBezTo>
                    <a:pt x="363" y="87"/>
                    <a:pt x="363" y="86"/>
                    <a:pt x="363" y="86"/>
                  </a:cubicBezTo>
                  <a:cubicBezTo>
                    <a:pt x="363" y="86"/>
                    <a:pt x="362" y="86"/>
                    <a:pt x="362" y="86"/>
                  </a:cubicBezTo>
                  <a:cubicBezTo>
                    <a:pt x="361" y="86"/>
                    <a:pt x="361" y="86"/>
                    <a:pt x="360" y="86"/>
                  </a:cubicBezTo>
                  <a:cubicBezTo>
                    <a:pt x="360" y="86"/>
                    <a:pt x="359" y="86"/>
                    <a:pt x="359" y="87"/>
                  </a:cubicBezTo>
                  <a:cubicBezTo>
                    <a:pt x="359" y="87"/>
                    <a:pt x="358" y="87"/>
                    <a:pt x="358" y="86"/>
                  </a:cubicBezTo>
                  <a:cubicBezTo>
                    <a:pt x="358" y="86"/>
                    <a:pt x="357" y="86"/>
                    <a:pt x="357" y="86"/>
                  </a:cubicBezTo>
                  <a:cubicBezTo>
                    <a:pt x="357" y="86"/>
                    <a:pt x="357" y="86"/>
                    <a:pt x="356" y="86"/>
                  </a:cubicBezTo>
                  <a:cubicBezTo>
                    <a:pt x="356" y="86"/>
                    <a:pt x="356" y="86"/>
                    <a:pt x="356" y="87"/>
                  </a:cubicBezTo>
                  <a:cubicBezTo>
                    <a:pt x="356" y="87"/>
                    <a:pt x="356" y="87"/>
                    <a:pt x="356" y="87"/>
                  </a:cubicBezTo>
                  <a:cubicBezTo>
                    <a:pt x="356" y="87"/>
                    <a:pt x="356" y="87"/>
                    <a:pt x="356" y="87"/>
                  </a:cubicBezTo>
                  <a:cubicBezTo>
                    <a:pt x="356" y="87"/>
                    <a:pt x="356" y="87"/>
                    <a:pt x="356" y="88"/>
                  </a:cubicBezTo>
                  <a:cubicBezTo>
                    <a:pt x="356" y="88"/>
                    <a:pt x="356" y="88"/>
                    <a:pt x="356" y="88"/>
                  </a:cubicBezTo>
                  <a:cubicBezTo>
                    <a:pt x="356" y="88"/>
                    <a:pt x="356" y="88"/>
                    <a:pt x="356" y="88"/>
                  </a:cubicBezTo>
                  <a:cubicBezTo>
                    <a:pt x="356" y="88"/>
                    <a:pt x="355" y="88"/>
                    <a:pt x="355" y="88"/>
                  </a:cubicBezTo>
                  <a:cubicBezTo>
                    <a:pt x="355" y="88"/>
                    <a:pt x="355" y="88"/>
                    <a:pt x="355" y="88"/>
                  </a:cubicBezTo>
                  <a:cubicBezTo>
                    <a:pt x="355" y="88"/>
                    <a:pt x="355" y="88"/>
                    <a:pt x="355" y="88"/>
                  </a:cubicBezTo>
                  <a:cubicBezTo>
                    <a:pt x="355" y="88"/>
                    <a:pt x="355" y="88"/>
                    <a:pt x="355" y="88"/>
                  </a:cubicBezTo>
                  <a:cubicBezTo>
                    <a:pt x="355" y="88"/>
                    <a:pt x="355" y="89"/>
                    <a:pt x="355" y="89"/>
                  </a:cubicBezTo>
                  <a:cubicBezTo>
                    <a:pt x="355" y="89"/>
                    <a:pt x="355" y="89"/>
                    <a:pt x="355" y="89"/>
                  </a:cubicBezTo>
                  <a:cubicBezTo>
                    <a:pt x="355" y="89"/>
                    <a:pt x="355" y="89"/>
                    <a:pt x="355" y="89"/>
                  </a:cubicBezTo>
                  <a:cubicBezTo>
                    <a:pt x="354" y="89"/>
                    <a:pt x="354" y="89"/>
                    <a:pt x="354" y="89"/>
                  </a:cubicBezTo>
                  <a:cubicBezTo>
                    <a:pt x="354" y="89"/>
                    <a:pt x="354" y="89"/>
                    <a:pt x="354" y="89"/>
                  </a:cubicBezTo>
                  <a:cubicBezTo>
                    <a:pt x="354" y="89"/>
                    <a:pt x="353" y="89"/>
                    <a:pt x="353" y="89"/>
                  </a:cubicBezTo>
                  <a:cubicBezTo>
                    <a:pt x="353" y="89"/>
                    <a:pt x="353" y="90"/>
                    <a:pt x="353" y="90"/>
                  </a:cubicBezTo>
                  <a:cubicBezTo>
                    <a:pt x="353" y="90"/>
                    <a:pt x="353" y="90"/>
                    <a:pt x="352" y="90"/>
                  </a:cubicBezTo>
                  <a:cubicBezTo>
                    <a:pt x="352" y="90"/>
                    <a:pt x="352" y="90"/>
                    <a:pt x="352" y="90"/>
                  </a:cubicBezTo>
                  <a:cubicBezTo>
                    <a:pt x="352" y="90"/>
                    <a:pt x="352" y="90"/>
                    <a:pt x="351" y="90"/>
                  </a:cubicBezTo>
                  <a:cubicBezTo>
                    <a:pt x="351" y="90"/>
                    <a:pt x="351" y="90"/>
                    <a:pt x="351" y="90"/>
                  </a:cubicBezTo>
                  <a:cubicBezTo>
                    <a:pt x="351" y="90"/>
                    <a:pt x="350" y="90"/>
                    <a:pt x="350" y="90"/>
                  </a:cubicBezTo>
                  <a:cubicBezTo>
                    <a:pt x="350" y="90"/>
                    <a:pt x="349" y="89"/>
                    <a:pt x="349" y="89"/>
                  </a:cubicBezTo>
                  <a:cubicBezTo>
                    <a:pt x="349" y="89"/>
                    <a:pt x="349" y="89"/>
                    <a:pt x="348" y="89"/>
                  </a:cubicBezTo>
                  <a:cubicBezTo>
                    <a:pt x="348" y="89"/>
                    <a:pt x="348" y="89"/>
                    <a:pt x="348" y="89"/>
                  </a:cubicBezTo>
                  <a:cubicBezTo>
                    <a:pt x="348" y="90"/>
                    <a:pt x="348" y="90"/>
                    <a:pt x="348" y="90"/>
                  </a:cubicBezTo>
                  <a:cubicBezTo>
                    <a:pt x="348" y="90"/>
                    <a:pt x="348" y="90"/>
                    <a:pt x="348" y="91"/>
                  </a:cubicBezTo>
                  <a:cubicBezTo>
                    <a:pt x="348" y="91"/>
                    <a:pt x="348" y="91"/>
                    <a:pt x="348" y="91"/>
                  </a:cubicBezTo>
                  <a:cubicBezTo>
                    <a:pt x="348" y="91"/>
                    <a:pt x="347" y="91"/>
                    <a:pt x="347" y="91"/>
                  </a:cubicBezTo>
                  <a:cubicBezTo>
                    <a:pt x="347" y="91"/>
                    <a:pt x="347" y="90"/>
                    <a:pt x="347" y="90"/>
                  </a:cubicBezTo>
                  <a:cubicBezTo>
                    <a:pt x="346" y="90"/>
                    <a:pt x="347" y="90"/>
                    <a:pt x="346" y="89"/>
                  </a:cubicBezTo>
                  <a:cubicBezTo>
                    <a:pt x="346" y="89"/>
                    <a:pt x="346" y="89"/>
                    <a:pt x="346" y="89"/>
                  </a:cubicBezTo>
                  <a:cubicBezTo>
                    <a:pt x="346" y="90"/>
                    <a:pt x="345" y="90"/>
                    <a:pt x="345" y="90"/>
                  </a:cubicBezTo>
                  <a:cubicBezTo>
                    <a:pt x="345" y="90"/>
                    <a:pt x="345" y="90"/>
                    <a:pt x="345" y="90"/>
                  </a:cubicBezTo>
                  <a:cubicBezTo>
                    <a:pt x="345" y="90"/>
                    <a:pt x="344" y="90"/>
                    <a:pt x="344" y="90"/>
                  </a:cubicBezTo>
                  <a:cubicBezTo>
                    <a:pt x="344" y="90"/>
                    <a:pt x="344" y="90"/>
                    <a:pt x="344" y="90"/>
                  </a:cubicBezTo>
                  <a:cubicBezTo>
                    <a:pt x="344" y="90"/>
                    <a:pt x="343" y="90"/>
                    <a:pt x="343" y="90"/>
                  </a:cubicBezTo>
                  <a:cubicBezTo>
                    <a:pt x="343" y="90"/>
                    <a:pt x="342" y="90"/>
                    <a:pt x="342" y="90"/>
                  </a:cubicBezTo>
                  <a:cubicBezTo>
                    <a:pt x="342" y="90"/>
                    <a:pt x="341" y="91"/>
                    <a:pt x="340" y="91"/>
                  </a:cubicBezTo>
                  <a:cubicBezTo>
                    <a:pt x="340" y="91"/>
                    <a:pt x="340" y="91"/>
                    <a:pt x="339" y="91"/>
                  </a:cubicBezTo>
                  <a:cubicBezTo>
                    <a:pt x="339" y="91"/>
                    <a:pt x="339" y="91"/>
                    <a:pt x="339" y="91"/>
                  </a:cubicBezTo>
                  <a:cubicBezTo>
                    <a:pt x="338" y="92"/>
                    <a:pt x="338" y="92"/>
                    <a:pt x="338" y="92"/>
                  </a:cubicBezTo>
                  <a:cubicBezTo>
                    <a:pt x="338" y="93"/>
                    <a:pt x="338" y="93"/>
                    <a:pt x="338" y="94"/>
                  </a:cubicBezTo>
                  <a:cubicBezTo>
                    <a:pt x="337" y="94"/>
                    <a:pt x="337" y="95"/>
                    <a:pt x="337" y="95"/>
                  </a:cubicBezTo>
                  <a:cubicBezTo>
                    <a:pt x="337" y="95"/>
                    <a:pt x="337" y="96"/>
                    <a:pt x="337" y="96"/>
                  </a:cubicBezTo>
                  <a:cubicBezTo>
                    <a:pt x="337" y="96"/>
                    <a:pt x="337" y="96"/>
                    <a:pt x="337" y="97"/>
                  </a:cubicBezTo>
                  <a:cubicBezTo>
                    <a:pt x="336" y="97"/>
                    <a:pt x="336" y="97"/>
                    <a:pt x="336" y="98"/>
                  </a:cubicBezTo>
                  <a:cubicBezTo>
                    <a:pt x="336" y="98"/>
                    <a:pt x="337" y="98"/>
                    <a:pt x="337" y="99"/>
                  </a:cubicBezTo>
                  <a:cubicBezTo>
                    <a:pt x="337" y="99"/>
                    <a:pt x="337" y="100"/>
                    <a:pt x="336" y="100"/>
                  </a:cubicBezTo>
                  <a:cubicBezTo>
                    <a:pt x="336" y="100"/>
                    <a:pt x="336" y="101"/>
                    <a:pt x="336" y="101"/>
                  </a:cubicBezTo>
                  <a:cubicBezTo>
                    <a:pt x="336" y="101"/>
                    <a:pt x="336" y="101"/>
                    <a:pt x="336" y="101"/>
                  </a:cubicBezTo>
                  <a:cubicBezTo>
                    <a:pt x="336" y="102"/>
                    <a:pt x="336" y="102"/>
                    <a:pt x="336" y="102"/>
                  </a:cubicBezTo>
                  <a:cubicBezTo>
                    <a:pt x="336" y="102"/>
                    <a:pt x="336" y="103"/>
                    <a:pt x="336" y="103"/>
                  </a:cubicBezTo>
                  <a:cubicBezTo>
                    <a:pt x="336" y="103"/>
                    <a:pt x="335" y="103"/>
                    <a:pt x="335" y="104"/>
                  </a:cubicBezTo>
                  <a:cubicBezTo>
                    <a:pt x="335" y="104"/>
                    <a:pt x="335" y="104"/>
                    <a:pt x="335" y="104"/>
                  </a:cubicBezTo>
                  <a:cubicBezTo>
                    <a:pt x="335" y="104"/>
                    <a:pt x="335" y="104"/>
                    <a:pt x="335" y="105"/>
                  </a:cubicBezTo>
                  <a:cubicBezTo>
                    <a:pt x="335" y="105"/>
                    <a:pt x="335" y="105"/>
                    <a:pt x="334" y="105"/>
                  </a:cubicBezTo>
                  <a:cubicBezTo>
                    <a:pt x="334" y="105"/>
                    <a:pt x="334" y="106"/>
                    <a:pt x="334" y="106"/>
                  </a:cubicBezTo>
                  <a:cubicBezTo>
                    <a:pt x="334" y="106"/>
                    <a:pt x="334" y="107"/>
                    <a:pt x="334" y="108"/>
                  </a:cubicBezTo>
                  <a:cubicBezTo>
                    <a:pt x="334" y="108"/>
                    <a:pt x="335" y="109"/>
                    <a:pt x="335" y="110"/>
                  </a:cubicBezTo>
                  <a:cubicBezTo>
                    <a:pt x="335" y="110"/>
                    <a:pt x="334" y="111"/>
                    <a:pt x="334" y="111"/>
                  </a:cubicBezTo>
                  <a:cubicBezTo>
                    <a:pt x="334" y="111"/>
                    <a:pt x="334" y="111"/>
                    <a:pt x="334" y="111"/>
                  </a:cubicBezTo>
                  <a:cubicBezTo>
                    <a:pt x="334" y="111"/>
                    <a:pt x="334" y="112"/>
                    <a:pt x="334" y="112"/>
                  </a:cubicBezTo>
                  <a:cubicBezTo>
                    <a:pt x="334" y="112"/>
                    <a:pt x="334" y="113"/>
                    <a:pt x="334" y="113"/>
                  </a:cubicBezTo>
                  <a:cubicBezTo>
                    <a:pt x="334" y="113"/>
                    <a:pt x="333" y="113"/>
                    <a:pt x="333" y="113"/>
                  </a:cubicBezTo>
                  <a:cubicBezTo>
                    <a:pt x="333" y="114"/>
                    <a:pt x="333" y="114"/>
                    <a:pt x="333" y="114"/>
                  </a:cubicBezTo>
                  <a:cubicBezTo>
                    <a:pt x="333" y="114"/>
                    <a:pt x="333" y="115"/>
                    <a:pt x="333" y="115"/>
                  </a:cubicBezTo>
                  <a:cubicBezTo>
                    <a:pt x="333" y="115"/>
                    <a:pt x="333" y="115"/>
                    <a:pt x="332" y="115"/>
                  </a:cubicBezTo>
                  <a:cubicBezTo>
                    <a:pt x="332" y="115"/>
                    <a:pt x="332" y="115"/>
                    <a:pt x="332" y="115"/>
                  </a:cubicBezTo>
                  <a:cubicBezTo>
                    <a:pt x="332" y="116"/>
                    <a:pt x="332" y="116"/>
                    <a:pt x="332" y="117"/>
                  </a:cubicBezTo>
                  <a:cubicBezTo>
                    <a:pt x="332" y="117"/>
                    <a:pt x="332" y="117"/>
                    <a:pt x="332" y="117"/>
                  </a:cubicBezTo>
                  <a:cubicBezTo>
                    <a:pt x="332" y="117"/>
                    <a:pt x="332" y="118"/>
                    <a:pt x="332" y="118"/>
                  </a:cubicBezTo>
                  <a:cubicBezTo>
                    <a:pt x="332" y="118"/>
                    <a:pt x="331" y="118"/>
                    <a:pt x="331" y="118"/>
                  </a:cubicBezTo>
                  <a:cubicBezTo>
                    <a:pt x="331" y="119"/>
                    <a:pt x="331" y="119"/>
                    <a:pt x="331" y="119"/>
                  </a:cubicBezTo>
                  <a:cubicBezTo>
                    <a:pt x="331" y="119"/>
                    <a:pt x="331" y="119"/>
                    <a:pt x="332" y="120"/>
                  </a:cubicBezTo>
                  <a:cubicBezTo>
                    <a:pt x="332" y="120"/>
                    <a:pt x="332" y="120"/>
                    <a:pt x="332" y="120"/>
                  </a:cubicBezTo>
                  <a:cubicBezTo>
                    <a:pt x="332" y="120"/>
                    <a:pt x="333" y="120"/>
                    <a:pt x="333" y="120"/>
                  </a:cubicBezTo>
                  <a:cubicBezTo>
                    <a:pt x="333" y="120"/>
                    <a:pt x="333" y="120"/>
                    <a:pt x="334" y="120"/>
                  </a:cubicBezTo>
                  <a:cubicBezTo>
                    <a:pt x="334" y="120"/>
                    <a:pt x="334" y="120"/>
                    <a:pt x="334" y="120"/>
                  </a:cubicBezTo>
                  <a:cubicBezTo>
                    <a:pt x="335" y="120"/>
                    <a:pt x="335" y="120"/>
                    <a:pt x="335" y="120"/>
                  </a:cubicBezTo>
                  <a:cubicBezTo>
                    <a:pt x="336" y="120"/>
                    <a:pt x="336" y="120"/>
                    <a:pt x="336" y="120"/>
                  </a:cubicBezTo>
                  <a:cubicBezTo>
                    <a:pt x="337" y="120"/>
                    <a:pt x="337" y="120"/>
                    <a:pt x="337" y="120"/>
                  </a:cubicBezTo>
                  <a:cubicBezTo>
                    <a:pt x="337" y="120"/>
                    <a:pt x="337" y="120"/>
                    <a:pt x="337" y="120"/>
                  </a:cubicBezTo>
                  <a:cubicBezTo>
                    <a:pt x="337" y="121"/>
                    <a:pt x="337" y="121"/>
                    <a:pt x="338" y="121"/>
                  </a:cubicBezTo>
                  <a:cubicBezTo>
                    <a:pt x="338" y="121"/>
                    <a:pt x="338" y="121"/>
                    <a:pt x="338" y="122"/>
                  </a:cubicBezTo>
                  <a:cubicBezTo>
                    <a:pt x="338" y="122"/>
                    <a:pt x="338" y="122"/>
                    <a:pt x="338" y="123"/>
                  </a:cubicBezTo>
                  <a:cubicBezTo>
                    <a:pt x="339" y="123"/>
                    <a:pt x="339" y="124"/>
                    <a:pt x="339" y="124"/>
                  </a:cubicBezTo>
                  <a:cubicBezTo>
                    <a:pt x="339" y="124"/>
                    <a:pt x="339" y="124"/>
                    <a:pt x="339" y="125"/>
                  </a:cubicBezTo>
                  <a:cubicBezTo>
                    <a:pt x="339" y="125"/>
                    <a:pt x="339" y="125"/>
                    <a:pt x="339" y="125"/>
                  </a:cubicBezTo>
                  <a:cubicBezTo>
                    <a:pt x="339" y="125"/>
                    <a:pt x="339" y="124"/>
                    <a:pt x="340" y="124"/>
                  </a:cubicBezTo>
                  <a:cubicBezTo>
                    <a:pt x="340" y="124"/>
                    <a:pt x="340" y="124"/>
                    <a:pt x="340" y="124"/>
                  </a:cubicBezTo>
                  <a:cubicBezTo>
                    <a:pt x="340" y="124"/>
                    <a:pt x="340" y="124"/>
                    <a:pt x="340" y="124"/>
                  </a:cubicBezTo>
                  <a:cubicBezTo>
                    <a:pt x="340" y="124"/>
                    <a:pt x="340" y="123"/>
                    <a:pt x="340" y="123"/>
                  </a:cubicBezTo>
                  <a:cubicBezTo>
                    <a:pt x="340" y="123"/>
                    <a:pt x="340" y="123"/>
                    <a:pt x="340" y="123"/>
                  </a:cubicBezTo>
                  <a:cubicBezTo>
                    <a:pt x="339" y="123"/>
                    <a:pt x="339" y="123"/>
                    <a:pt x="339" y="123"/>
                  </a:cubicBezTo>
                  <a:cubicBezTo>
                    <a:pt x="339" y="123"/>
                    <a:pt x="339" y="122"/>
                    <a:pt x="339" y="122"/>
                  </a:cubicBezTo>
                  <a:cubicBezTo>
                    <a:pt x="339" y="122"/>
                    <a:pt x="339" y="122"/>
                    <a:pt x="339" y="122"/>
                  </a:cubicBezTo>
                  <a:cubicBezTo>
                    <a:pt x="339" y="122"/>
                    <a:pt x="340" y="121"/>
                    <a:pt x="340" y="121"/>
                  </a:cubicBezTo>
                  <a:cubicBezTo>
                    <a:pt x="340" y="121"/>
                    <a:pt x="340" y="121"/>
                    <a:pt x="340" y="121"/>
                  </a:cubicBezTo>
                  <a:cubicBezTo>
                    <a:pt x="340" y="122"/>
                    <a:pt x="341" y="122"/>
                    <a:pt x="341" y="122"/>
                  </a:cubicBezTo>
                  <a:cubicBezTo>
                    <a:pt x="341" y="122"/>
                    <a:pt x="340" y="122"/>
                    <a:pt x="340" y="122"/>
                  </a:cubicBezTo>
                  <a:cubicBezTo>
                    <a:pt x="340" y="123"/>
                    <a:pt x="341" y="123"/>
                    <a:pt x="341" y="123"/>
                  </a:cubicBezTo>
                  <a:cubicBezTo>
                    <a:pt x="341" y="123"/>
                    <a:pt x="341" y="123"/>
                    <a:pt x="341" y="123"/>
                  </a:cubicBezTo>
                  <a:cubicBezTo>
                    <a:pt x="341" y="123"/>
                    <a:pt x="341" y="123"/>
                    <a:pt x="342" y="123"/>
                  </a:cubicBezTo>
                  <a:cubicBezTo>
                    <a:pt x="342" y="123"/>
                    <a:pt x="342" y="123"/>
                    <a:pt x="342" y="123"/>
                  </a:cubicBezTo>
                  <a:cubicBezTo>
                    <a:pt x="342" y="123"/>
                    <a:pt x="342" y="123"/>
                    <a:pt x="342" y="123"/>
                  </a:cubicBezTo>
                  <a:cubicBezTo>
                    <a:pt x="342" y="123"/>
                    <a:pt x="343" y="123"/>
                    <a:pt x="343" y="123"/>
                  </a:cubicBezTo>
                  <a:cubicBezTo>
                    <a:pt x="343" y="124"/>
                    <a:pt x="342" y="124"/>
                    <a:pt x="342" y="124"/>
                  </a:cubicBezTo>
                  <a:cubicBezTo>
                    <a:pt x="342" y="124"/>
                    <a:pt x="342" y="124"/>
                    <a:pt x="342" y="124"/>
                  </a:cubicBezTo>
                  <a:cubicBezTo>
                    <a:pt x="342" y="124"/>
                    <a:pt x="342" y="125"/>
                    <a:pt x="342" y="125"/>
                  </a:cubicBezTo>
                  <a:cubicBezTo>
                    <a:pt x="342" y="125"/>
                    <a:pt x="341" y="125"/>
                    <a:pt x="341" y="125"/>
                  </a:cubicBezTo>
                  <a:cubicBezTo>
                    <a:pt x="341" y="125"/>
                    <a:pt x="341" y="126"/>
                    <a:pt x="341" y="126"/>
                  </a:cubicBezTo>
                  <a:cubicBezTo>
                    <a:pt x="342" y="126"/>
                    <a:pt x="342" y="126"/>
                    <a:pt x="342" y="126"/>
                  </a:cubicBezTo>
                  <a:cubicBezTo>
                    <a:pt x="342" y="126"/>
                    <a:pt x="342" y="126"/>
                    <a:pt x="342" y="126"/>
                  </a:cubicBezTo>
                  <a:cubicBezTo>
                    <a:pt x="342" y="125"/>
                    <a:pt x="343" y="125"/>
                    <a:pt x="343" y="125"/>
                  </a:cubicBezTo>
                  <a:cubicBezTo>
                    <a:pt x="343" y="125"/>
                    <a:pt x="343" y="125"/>
                    <a:pt x="343" y="125"/>
                  </a:cubicBezTo>
                  <a:cubicBezTo>
                    <a:pt x="343" y="125"/>
                    <a:pt x="344" y="125"/>
                    <a:pt x="344" y="125"/>
                  </a:cubicBezTo>
                  <a:cubicBezTo>
                    <a:pt x="344" y="125"/>
                    <a:pt x="344" y="125"/>
                    <a:pt x="344" y="125"/>
                  </a:cubicBezTo>
                  <a:cubicBezTo>
                    <a:pt x="344" y="124"/>
                    <a:pt x="344" y="124"/>
                    <a:pt x="344" y="124"/>
                  </a:cubicBezTo>
                  <a:cubicBezTo>
                    <a:pt x="344" y="124"/>
                    <a:pt x="344" y="124"/>
                    <a:pt x="344" y="124"/>
                  </a:cubicBezTo>
                  <a:cubicBezTo>
                    <a:pt x="344" y="124"/>
                    <a:pt x="345" y="124"/>
                    <a:pt x="345" y="124"/>
                  </a:cubicBezTo>
                  <a:cubicBezTo>
                    <a:pt x="345" y="124"/>
                    <a:pt x="344" y="125"/>
                    <a:pt x="344" y="125"/>
                  </a:cubicBezTo>
                  <a:cubicBezTo>
                    <a:pt x="344" y="125"/>
                    <a:pt x="345" y="125"/>
                    <a:pt x="345" y="125"/>
                  </a:cubicBezTo>
                  <a:cubicBezTo>
                    <a:pt x="345" y="125"/>
                    <a:pt x="345" y="125"/>
                    <a:pt x="345" y="125"/>
                  </a:cubicBezTo>
                  <a:cubicBezTo>
                    <a:pt x="345" y="125"/>
                    <a:pt x="345" y="125"/>
                    <a:pt x="345" y="125"/>
                  </a:cubicBezTo>
                  <a:cubicBezTo>
                    <a:pt x="345" y="124"/>
                    <a:pt x="345" y="124"/>
                    <a:pt x="345" y="123"/>
                  </a:cubicBezTo>
                  <a:cubicBezTo>
                    <a:pt x="345" y="123"/>
                    <a:pt x="345" y="123"/>
                    <a:pt x="345" y="123"/>
                  </a:cubicBezTo>
                  <a:cubicBezTo>
                    <a:pt x="345" y="123"/>
                    <a:pt x="345" y="122"/>
                    <a:pt x="345" y="122"/>
                  </a:cubicBezTo>
                  <a:cubicBezTo>
                    <a:pt x="345" y="122"/>
                    <a:pt x="344" y="122"/>
                    <a:pt x="344" y="122"/>
                  </a:cubicBezTo>
                  <a:cubicBezTo>
                    <a:pt x="344" y="122"/>
                    <a:pt x="344" y="121"/>
                    <a:pt x="344" y="121"/>
                  </a:cubicBezTo>
                  <a:cubicBezTo>
                    <a:pt x="344" y="121"/>
                    <a:pt x="344" y="121"/>
                    <a:pt x="344" y="121"/>
                  </a:cubicBezTo>
                  <a:cubicBezTo>
                    <a:pt x="345" y="121"/>
                    <a:pt x="345" y="121"/>
                    <a:pt x="345" y="121"/>
                  </a:cubicBezTo>
                  <a:cubicBezTo>
                    <a:pt x="345" y="121"/>
                    <a:pt x="346" y="121"/>
                    <a:pt x="346" y="121"/>
                  </a:cubicBezTo>
                  <a:cubicBezTo>
                    <a:pt x="347" y="121"/>
                    <a:pt x="347" y="121"/>
                    <a:pt x="347" y="121"/>
                  </a:cubicBezTo>
                  <a:cubicBezTo>
                    <a:pt x="347" y="121"/>
                    <a:pt x="348" y="121"/>
                    <a:pt x="348" y="121"/>
                  </a:cubicBezTo>
                  <a:cubicBezTo>
                    <a:pt x="348" y="122"/>
                    <a:pt x="348" y="122"/>
                    <a:pt x="348" y="122"/>
                  </a:cubicBezTo>
                  <a:cubicBezTo>
                    <a:pt x="349" y="122"/>
                    <a:pt x="349" y="122"/>
                    <a:pt x="349" y="122"/>
                  </a:cubicBezTo>
                  <a:cubicBezTo>
                    <a:pt x="350" y="122"/>
                    <a:pt x="350" y="123"/>
                    <a:pt x="351" y="123"/>
                  </a:cubicBezTo>
                  <a:cubicBezTo>
                    <a:pt x="351" y="123"/>
                    <a:pt x="351" y="124"/>
                    <a:pt x="352" y="124"/>
                  </a:cubicBezTo>
                  <a:cubicBezTo>
                    <a:pt x="352" y="124"/>
                    <a:pt x="353" y="124"/>
                    <a:pt x="353" y="124"/>
                  </a:cubicBezTo>
                  <a:cubicBezTo>
                    <a:pt x="353" y="124"/>
                    <a:pt x="354" y="124"/>
                    <a:pt x="354" y="125"/>
                  </a:cubicBezTo>
                  <a:cubicBezTo>
                    <a:pt x="354" y="125"/>
                    <a:pt x="354" y="125"/>
                    <a:pt x="354" y="125"/>
                  </a:cubicBezTo>
                  <a:cubicBezTo>
                    <a:pt x="354" y="125"/>
                    <a:pt x="354" y="125"/>
                    <a:pt x="355" y="126"/>
                  </a:cubicBezTo>
                  <a:cubicBezTo>
                    <a:pt x="355" y="126"/>
                    <a:pt x="355" y="126"/>
                    <a:pt x="355" y="126"/>
                  </a:cubicBezTo>
                  <a:cubicBezTo>
                    <a:pt x="355" y="126"/>
                    <a:pt x="356" y="126"/>
                    <a:pt x="356" y="126"/>
                  </a:cubicBezTo>
                  <a:cubicBezTo>
                    <a:pt x="356" y="127"/>
                    <a:pt x="355" y="127"/>
                    <a:pt x="355" y="127"/>
                  </a:cubicBezTo>
                  <a:cubicBezTo>
                    <a:pt x="355" y="127"/>
                    <a:pt x="355" y="127"/>
                    <a:pt x="355" y="127"/>
                  </a:cubicBezTo>
                  <a:cubicBezTo>
                    <a:pt x="355" y="127"/>
                    <a:pt x="355" y="127"/>
                    <a:pt x="355" y="127"/>
                  </a:cubicBezTo>
                  <a:cubicBezTo>
                    <a:pt x="355" y="128"/>
                    <a:pt x="355" y="128"/>
                    <a:pt x="356" y="128"/>
                  </a:cubicBezTo>
                  <a:cubicBezTo>
                    <a:pt x="356" y="128"/>
                    <a:pt x="356" y="128"/>
                    <a:pt x="356" y="128"/>
                  </a:cubicBezTo>
                  <a:cubicBezTo>
                    <a:pt x="357" y="128"/>
                    <a:pt x="357" y="129"/>
                    <a:pt x="357" y="129"/>
                  </a:cubicBezTo>
                  <a:cubicBezTo>
                    <a:pt x="357" y="129"/>
                    <a:pt x="357" y="130"/>
                    <a:pt x="357" y="130"/>
                  </a:cubicBezTo>
                  <a:cubicBezTo>
                    <a:pt x="357" y="130"/>
                    <a:pt x="358" y="131"/>
                    <a:pt x="358" y="131"/>
                  </a:cubicBezTo>
                  <a:cubicBezTo>
                    <a:pt x="358" y="131"/>
                    <a:pt x="358" y="131"/>
                    <a:pt x="358" y="131"/>
                  </a:cubicBezTo>
                  <a:cubicBezTo>
                    <a:pt x="358" y="131"/>
                    <a:pt x="359" y="131"/>
                    <a:pt x="359" y="132"/>
                  </a:cubicBezTo>
                  <a:cubicBezTo>
                    <a:pt x="359" y="132"/>
                    <a:pt x="359" y="132"/>
                    <a:pt x="359" y="132"/>
                  </a:cubicBezTo>
                  <a:cubicBezTo>
                    <a:pt x="359" y="132"/>
                    <a:pt x="359" y="133"/>
                    <a:pt x="359" y="133"/>
                  </a:cubicBezTo>
                  <a:cubicBezTo>
                    <a:pt x="360" y="133"/>
                    <a:pt x="360" y="133"/>
                    <a:pt x="360" y="134"/>
                  </a:cubicBezTo>
                  <a:cubicBezTo>
                    <a:pt x="360" y="134"/>
                    <a:pt x="360" y="134"/>
                    <a:pt x="360" y="134"/>
                  </a:cubicBezTo>
                  <a:cubicBezTo>
                    <a:pt x="360" y="134"/>
                    <a:pt x="360" y="135"/>
                    <a:pt x="360" y="135"/>
                  </a:cubicBezTo>
                  <a:cubicBezTo>
                    <a:pt x="360" y="135"/>
                    <a:pt x="360" y="136"/>
                    <a:pt x="360" y="136"/>
                  </a:cubicBezTo>
                  <a:cubicBezTo>
                    <a:pt x="360" y="136"/>
                    <a:pt x="359" y="136"/>
                    <a:pt x="359" y="136"/>
                  </a:cubicBezTo>
                  <a:cubicBezTo>
                    <a:pt x="359" y="136"/>
                    <a:pt x="359" y="136"/>
                    <a:pt x="359" y="136"/>
                  </a:cubicBezTo>
                  <a:cubicBezTo>
                    <a:pt x="359" y="136"/>
                    <a:pt x="360" y="137"/>
                    <a:pt x="360" y="137"/>
                  </a:cubicBezTo>
                  <a:cubicBezTo>
                    <a:pt x="360" y="137"/>
                    <a:pt x="360" y="137"/>
                    <a:pt x="360" y="137"/>
                  </a:cubicBezTo>
                  <a:cubicBezTo>
                    <a:pt x="360" y="138"/>
                    <a:pt x="360" y="138"/>
                    <a:pt x="360" y="139"/>
                  </a:cubicBezTo>
                  <a:cubicBezTo>
                    <a:pt x="360" y="139"/>
                    <a:pt x="361" y="140"/>
                    <a:pt x="361" y="140"/>
                  </a:cubicBezTo>
                  <a:cubicBezTo>
                    <a:pt x="361" y="140"/>
                    <a:pt x="362" y="141"/>
                    <a:pt x="362" y="141"/>
                  </a:cubicBezTo>
                  <a:cubicBezTo>
                    <a:pt x="362" y="142"/>
                    <a:pt x="362" y="142"/>
                    <a:pt x="362" y="142"/>
                  </a:cubicBezTo>
                  <a:cubicBezTo>
                    <a:pt x="362" y="142"/>
                    <a:pt x="362" y="143"/>
                    <a:pt x="362" y="143"/>
                  </a:cubicBezTo>
                  <a:cubicBezTo>
                    <a:pt x="363" y="143"/>
                    <a:pt x="363" y="143"/>
                    <a:pt x="363" y="143"/>
                  </a:cubicBezTo>
                  <a:cubicBezTo>
                    <a:pt x="363" y="144"/>
                    <a:pt x="363" y="144"/>
                    <a:pt x="363" y="144"/>
                  </a:cubicBezTo>
                  <a:cubicBezTo>
                    <a:pt x="363" y="144"/>
                    <a:pt x="363" y="145"/>
                    <a:pt x="363" y="145"/>
                  </a:cubicBezTo>
                  <a:cubicBezTo>
                    <a:pt x="363" y="145"/>
                    <a:pt x="364" y="145"/>
                    <a:pt x="364" y="146"/>
                  </a:cubicBezTo>
                  <a:cubicBezTo>
                    <a:pt x="364" y="146"/>
                    <a:pt x="364" y="146"/>
                    <a:pt x="364" y="146"/>
                  </a:cubicBezTo>
                  <a:cubicBezTo>
                    <a:pt x="365" y="147"/>
                    <a:pt x="365" y="147"/>
                    <a:pt x="365" y="147"/>
                  </a:cubicBezTo>
                  <a:cubicBezTo>
                    <a:pt x="365" y="147"/>
                    <a:pt x="365" y="148"/>
                    <a:pt x="365" y="148"/>
                  </a:cubicBezTo>
                  <a:cubicBezTo>
                    <a:pt x="365" y="149"/>
                    <a:pt x="365" y="149"/>
                    <a:pt x="366" y="149"/>
                  </a:cubicBezTo>
                  <a:cubicBezTo>
                    <a:pt x="366" y="149"/>
                    <a:pt x="366" y="150"/>
                    <a:pt x="366" y="150"/>
                  </a:cubicBezTo>
                  <a:cubicBezTo>
                    <a:pt x="367" y="151"/>
                    <a:pt x="366" y="152"/>
                    <a:pt x="366" y="153"/>
                  </a:cubicBezTo>
                  <a:cubicBezTo>
                    <a:pt x="366" y="153"/>
                    <a:pt x="366" y="154"/>
                    <a:pt x="366" y="155"/>
                  </a:cubicBezTo>
                  <a:cubicBezTo>
                    <a:pt x="366" y="155"/>
                    <a:pt x="366" y="156"/>
                    <a:pt x="366" y="157"/>
                  </a:cubicBezTo>
                  <a:cubicBezTo>
                    <a:pt x="366" y="157"/>
                    <a:pt x="366" y="158"/>
                    <a:pt x="366" y="158"/>
                  </a:cubicBezTo>
                  <a:cubicBezTo>
                    <a:pt x="366" y="159"/>
                    <a:pt x="366" y="160"/>
                    <a:pt x="366" y="160"/>
                  </a:cubicBezTo>
                  <a:cubicBezTo>
                    <a:pt x="366" y="160"/>
                    <a:pt x="366" y="161"/>
                    <a:pt x="366" y="162"/>
                  </a:cubicBezTo>
                  <a:cubicBezTo>
                    <a:pt x="366" y="162"/>
                    <a:pt x="366" y="163"/>
                    <a:pt x="366" y="163"/>
                  </a:cubicBezTo>
                  <a:cubicBezTo>
                    <a:pt x="366" y="164"/>
                    <a:pt x="366" y="165"/>
                    <a:pt x="366" y="166"/>
                  </a:cubicBezTo>
                  <a:cubicBezTo>
                    <a:pt x="366" y="166"/>
                    <a:pt x="366" y="168"/>
                    <a:pt x="366" y="168"/>
                  </a:cubicBezTo>
                  <a:cubicBezTo>
                    <a:pt x="366" y="169"/>
                    <a:pt x="366" y="170"/>
                    <a:pt x="366" y="170"/>
                  </a:cubicBezTo>
                  <a:cubicBezTo>
                    <a:pt x="366" y="171"/>
                    <a:pt x="366" y="171"/>
                    <a:pt x="365" y="172"/>
                  </a:cubicBezTo>
                  <a:cubicBezTo>
                    <a:pt x="365" y="172"/>
                    <a:pt x="365" y="172"/>
                    <a:pt x="365" y="173"/>
                  </a:cubicBezTo>
                  <a:cubicBezTo>
                    <a:pt x="365" y="173"/>
                    <a:pt x="365" y="174"/>
                    <a:pt x="365" y="174"/>
                  </a:cubicBezTo>
                  <a:cubicBezTo>
                    <a:pt x="365" y="174"/>
                    <a:pt x="365" y="175"/>
                    <a:pt x="365" y="175"/>
                  </a:cubicBezTo>
                  <a:cubicBezTo>
                    <a:pt x="365" y="175"/>
                    <a:pt x="365" y="175"/>
                    <a:pt x="365" y="175"/>
                  </a:cubicBezTo>
                  <a:cubicBezTo>
                    <a:pt x="365" y="176"/>
                    <a:pt x="364" y="176"/>
                    <a:pt x="364" y="176"/>
                  </a:cubicBezTo>
                  <a:cubicBezTo>
                    <a:pt x="364" y="176"/>
                    <a:pt x="364" y="176"/>
                    <a:pt x="364" y="176"/>
                  </a:cubicBezTo>
                  <a:cubicBezTo>
                    <a:pt x="364" y="177"/>
                    <a:pt x="364" y="177"/>
                    <a:pt x="364" y="177"/>
                  </a:cubicBezTo>
                  <a:cubicBezTo>
                    <a:pt x="364" y="177"/>
                    <a:pt x="364" y="178"/>
                    <a:pt x="364" y="178"/>
                  </a:cubicBezTo>
                  <a:cubicBezTo>
                    <a:pt x="364" y="178"/>
                    <a:pt x="364" y="178"/>
                    <a:pt x="364" y="179"/>
                  </a:cubicBezTo>
                  <a:cubicBezTo>
                    <a:pt x="364" y="179"/>
                    <a:pt x="364" y="179"/>
                    <a:pt x="364" y="179"/>
                  </a:cubicBezTo>
                  <a:cubicBezTo>
                    <a:pt x="365" y="179"/>
                    <a:pt x="365" y="180"/>
                    <a:pt x="365" y="180"/>
                  </a:cubicBezTo>
                  <a:cubicBezTo>
                    <a:pt x="364" y="180"/>
                    <a:pt x="364" y="180"/>
                    <a:pt x="364" y="180"/>
                  </a:cubicBezTo>
                  <a:cubicBezTo>
                    <a:pt x="364" y="180"/>
                    <a:pt x="364" y="181"/>
                    <a:pt x="364" y="181"/>
                  </a:cubicBezTo>
                  <a:cubicBezTo>
                    <a:pt x="364" y="181"/>
                    <a:pt x="363" y="181"/>
                    <a:pt x="363" y="182"/>
                  </a:cubicBezTo>
                  <a:cubicBezTo>
                    <a:pt x="363" y="182"/>
                    <a:pt x="363" y="182"/>
                    <a:pt x="363" y="182"/>
                  </a:cubicBezTo>
                  <a:cubicBezTo>
                    <a:pt x="363" y="183"/>
                    <a:pt x="363" y="183"/>
                    <a:pt x="363" y="183"/>
                  </a:cubicBezTo>
                  <a:cubicBezTo>
                    <a:pt x="363" y="183"/>
                    <a:pt x="362" y="184"/>
                    <a:pt x="362" y="184"/>
                  </a:cubicBezTo>
                  <a:cubicBezTo>
                    <a:pt x="362" y="184"/>
                    <a:pt x="362" y="184"/>
                    <a:pt x="362" y="184"/>
                  </a:cubicBezTo>
                  <a:cubicBezTo>
                    <a:pt x="362" y="184"/>
                    <a:pt x="361" y="184"/>
                    <a:pt x="361" y="185"/>
                  </a:cubicBezTo>
                  <a:cubicBezTo>
                    <a:pt x="361" y="185"/>
                    <a:pt x="361" y="185"/>
                    <a:pt x="361" y="185"/>
                  </a:cubicBezTo>
                  <a:cubicBezTo>
                    <a:pt x="361" y="185"/>
                    <a:pt x="361" y="185"/>
                    <a:pt x="361" y="185"/>
                  </a:cubicBezTo>
                  <a:cubicBezTo>
                    <a:pt x="361" y="185"/>
                    <a:pt x="360" y="186"/>
                    <a:pt x="360" y="186"/>
                  </a:cubicBezTo>
                  <a:cubicBezTo>
                    <a:pt x="360" y="186"/>
                    <a:pt x="360" y="186"/>
                    <a:pt x="360" y="186"/>
                  </a:cubicBezTo>
                  <a:cubicBezTo>
                    <a:pt x="360" y="186"/>
                    <a:pt x="360" y="187"/>
                    <a:pt x="360" y="187"/>
                  </a:cubicBezTo>
                  <a:cubicBezTo>
                    <a:pt x="360" y="187"/>
                    <a:pt x="360" y="186"/>
                    <a:pt x="360" y="186"/>
                  </a:cubicBezTo>
                  <a:cubicBezTo>
                    <a:pt x="360" y="186"/>
                    <a:pt x="359" y="186"/>
                    <a:pt x="359" y="186"/>
                  </a:cubicBezTo>
                  <a:cubicBezTo>
                    <a:pt x="359" y="186"/>
                    <a:pt x="359" y="187"/>
                    <a:pt x="359" y="187"/>
                  </a:cubicBezTo>
                  <a:cubicBezTo>
                    <a:pt x="359" y="187"/>
                    <a:pt x="358" y="187"/>
                    <a:pt x="358" y="187"/>
                  </a:cubicBezTo>
                  <a:cubicBezTo>
                    <a:pt x="358" y="187"/>
                    <a:pt x="358" y="187"/>
                    <a:pt x="358" y="187"/>
                  </a:cubicBezTo>
                  <a:cubicBezTo>
                    <a:pt x="358" y="187"/>
                    <a:pt x="358" y="187"/>
                    <a:pt x="358" y="187"/>
                  </a:cubicBezTo>
                  <a:cubicBezTo>
                    <a:pt x="357" y="187"/>
                    <a:pt x="357" y="187"/>
                    <a:pt x="357" y="187"/>
                  </a:cubicBezTo>
                  <a:cubicBezTo>
                    <a:pt x="357" y="186"/>
                    <a:pt x="357" y="187"/>
                    <a:pt x="357" y="187"/>
                  </a:cubicBezTo>
                  <a:cubicBezTo>
                    <a:pt x="357" y="187"/>
                    <a:pt x="357" y="187"/>
                    <a:pt x="356" y="186"/>
                  </a:cubicBezTo>
                  <a:cubicBezTo>
                    <a:pt x="356" y="186"/>
                    <a:pt x="356" y="186"/>
                    <a:pt x="356" y="186"/>
                  </a:cubicBezTo>
                  <a:cubicBezTo>
                    <a:pt x="356" y="186"/>
                    <a:pt x="356" y="186"/>
                    <a:pt x="355" y="186"/>
                  </a:cubicBezTo>
                  <a:cubicBezTo>
                    <a:pt x="355" y="186"/>
                    <a:pt x="355" y="186"/>
                    <a:pt x="355" y="186"/>
                  </a:cubicBezTo>
                  <a:cubicBezTo>
                    <a:pt x="355" y="186"/>
                    <a:pt x="355" y="186"/>
                    <a:pt x="355" y="186"/>
                  </a:cubicBezTo>
                  <a:cubicBezTo>
                    <a:pt x="355" y="185"/>
                    <a:pt x="355" y="185"/>
                    <a:pt x="355" y="185"/>
                  </a:cubicBezTo>
                  <a:cubicBezTo>
                    <a:pt x="355" y="185"/>
                    <a:pt x="354" y="185"/>
                    <a:pt x="354" y="185"/>
                  </a:cubicBezTo>
                  <a:cubicBezTo>
                    <a:pt x="354" y="184"/>
                    <a:pt x="354" y="184"/>
                    <a:pt x="354" y="184"/>
                  </a:cubicBezTo>
                  <a:cubicBezTo>
                    <a:pt x="354" y="185"/>
                    <a:pt x="354" y="185"/>
                    <a:pt x="354" y="185"/>
                  </a:cubicBezTo>
                  <a:cubicBezTo>
                    <a:pt x="354" y="185"/>
                    <a:pt x="353" y="185"/>
                    <a:pt x="353" y="185"/>
                  </a:cubicBezTo>
                  <a:cubicBezTo>
                    <a:pt x="353" y="185"/>
                    <a:pt x="353" y="185"/>
                    <a:pt x="353" y="185"/>
                  </a:cubicBezTo>
                  <a:cubicBezTo>
                    <a:pt x="353" y="185"/>
                    <a:pt x="352" y="185"/>
                    <a:pt x="352" y="185"/>
                  </a:cubicBezTo>
                  <a:cubicBezTo>
                    <a:pt x="352" y="185"/>
                    <a:pt x="352" y="186"/>
                    <a:pt x="352" y="186"/>
                  </a:cubicBezTo>
                  <a:cubicBezTo>
                    <a:pt x="352" y="186"/>
                    <a:pt x="352" y="186"/>
                    <a:pt x="352" y="186"/>
                  </a:cubicBezTo>
                  <a:cubicBezTo>
                    <a:pt x="352" y="186"/>
                    <a:pt x="352" y="187"/>
                    <a:pt x="352" y="187"/>
                  </a:cubicBezTo>
                  <a:cubicBezTo>
                    <a:pt x="352" y="187"/>
                    <a:pt x="352" y="187"/>
                    <a:pt x="352" y="187"/>
                  </a:cubicBezTo>
                  <a:cubicBezTo>
                    <a:pt x="352" y="188"/>
                    <a:pt x="352" y="188"/>
                    <a:pt x="352" y="188"/>
                  </a:cubicBezTo>
                  <a:cubicBezTo>
                    <a:pt x="352" y="188"/>
                    <a:pt x="352" y="188"/>
                    <a:pt x="352" y="188"/>
                  </a:cubicBezTo>
                  <a:cubicBezTo>
                    <a:pt x="352" y="188"/>
                    <a:pt x="351" y="188"/>
                    <a:pt x="351" y="188"/>
                  </a:cubicBezTo>
                  <a:cubicBezTo>
                    <a:pt x="351" y="188"/>
                    <a:pt x="351" y="188"/>
                    <a:pt x="351" y="188"/>
                  </a:cubicBezTo>
                  <a:cubicBezTo>
                    <a:pt x="351" y="188"/>
                    <a:pt x="351" y="188"/>
                    <a:pt x="350" y="188"/>
                  </a:cubicBezTo>
                  <a:cubicBezTo>
                    <a:pt x="350" y="188"/>
                    <a:pt x="350" y="188"/>
                    <a:pt x="350" y="188"/>
                  </a:cubicBezTo>
                  <a:cubicBezTo>
                    <a:pt x="350" y="188"/>
                    <a:pt x="350" y="188"/>
                    <a:pt x="350" y="188"/>
                  </a:cubicBezTo>
                  <a:cubicBezTo>
                    <a:pt x="350" y="188"/>
                    <a:pt x="350" y="188"/>
                    <a:pt x="350" y="188"/>
                  </a:cubicBezTo>
                  <a:cubicBezTo>
                    <a:pt x="350" y="188"/>
                    <a:pt x="350" y="188"/>
                    <a:pt x="350" y="188"/>
                  </a:cubicBezTo>
                  <a:cubicBezTo>
                    <a:pt x="350" y="187"/>
                    <a:pt x="350" y="187"/>
                    <a:pt x="350" y="187"/>
                  </a:cubicBezTo>
                  <a:cubicBezTo>
                    <a:pt x="350" y="187"/>
                    <a:pt x="350" y="187"/>
                    <a:pt x="350" y="187"/>
                  </a:cubicBezTo>
                  <a:cubicBezTo>
                    <a:pt x="350" y="186"/>
                    <a:pt x="350" y="186"/>
                    <a:pt x="350" y="186"/>
                  </a:cubicBezTo>
                  <a:cubicBezTo>
                    <a:pt x="351" y="185"/>
                    <a:pt x="351" y="185"/>
                    <a:pt x="351" y="185"/>
                  </a:cubicBezTo>
                  <a:cubicBezTo>
                    <a:pt x="351" y="184"/>
                    <a:pt x="351" y="184"/>
                    <a:pt x="351" y="183"/>
                  </a:cubicBezTo>
                  <a:cubicBezTo>
                    <a:pt x="351" y="183"/>
                    <a:pt x="350" y="183"/>
                    <a:pt x="350" y="182"/>
                  </a:cubicBezTo>
                  <a:cubicBezTo>
                    <a:pt x="350" y="182"/>
                    <a:pt x="350" y="182"/>
                    <a:pt x="350" y="182"/>
                  </a:cubicBezTo>
                  <a:cubicBezTo>
                    <a:pt x="349" y="181"/>
                    <a:pt x="349" y="181"/>
                    <a:pt x="349" y="181"/>
                  </a:cubicBezTo>
                  <a:cubicBezTo>
                    <a:pt x="349" y="180"/>
                    <a:pt x="349" y="180"/>
                    <a:pt x="349" y="179"/>
                  </a:cubicBezTo>
                  <a:cubicBezTo>
                    <a:pt x="349" y="179"/>
                    <a:pt x="349" y="178"/>
                    <a:pt x="348" y="178"/>
                  </a:cubicBezTo>
                  <a:cubicBezTo>
                    <a:pt x="348" y="178"/>
                    <a:pt x="348" y="178"/>
                    <a:pt x="348" y="177"/>
                  </a:cubicBezTo>
                  <a:cubicBezTo>
                    <a:pt x="348" y="177"/>
                    <a:pt x="348" y="177"/>
                    <a:pt x="348" y="177"/>
                  </a:cubicBezTo>
                  <a:cubicBezTo>
                    <a:pt x="348" y="177"/>
                    <a:pt x="347" y="177"/>
                    <a:pt x="347" y="176"/>
                  </a:cubicBezTo>
                  <a:cubicBezTo>
                    <a:pt x="347" y="176"/>
                    <a:pt x="347" y="176"/>
                    <a:pt x="347" y="176"/>
                  </a:cubicBezTo>
                  <a:cubicBezTo>
                    <a:pt x="347" y="176"/>
                    <a:pt x="347" y="175"/>
                    <a:pt x="347" y="175"/>
                  </a:cubicBezTo>
                  <a:cubicBezTo>
                    <a:pt x="347" y="175"/>
                    <a:pt x="347" y="174"/>
                    <a:pt x="347" y="174"/>
                  </a:cubicBezTo>
                  <a:cubicBezTo>
                    <a:pt x="347" y="174"/>
                    <a:pt x="347" y="173"/>
                    <a:pt x="347" y="173"/>
                  </a:cubicBezTo>
                  <a:cubicBezTo>
                    <a:pt x="347" y="173"/>
                    <a:pt x="348" y="173"/>
                    <a:pt x="348" y="173"/>
                  </a:cubicBezTo>
                  <a:cubicBezTo>
                    <a:pt x="348" y="173"/>
                    <a:pt x="348" y="173"/>
                    <a:pt x="349" y="173"/>
                  </a:cubicBezTo>
                  <a:cubicBezTo>
                    <a:pt x="349" y="173"/>
                    <a:pt x="349" y="173"/>
                    <a:pt x="349" y="173"/>
                  </a:cubicBezTo>
                  <a:cubicBezTo>
                    <a:pt x="350" y="173"/>
                    <a:pt x="350" y="173"/>
                    <a:pt x="350" y="174"/>
                  </a:cubicBezTo>
                  <a:cubicBezTo>
                    <a:pt x="351" y="174"/>
                    <a:pt x="351" y="174"/>
                    <a:pt x="352" y="174"/>
                  </a:cubicBezTo>
                  <a:cubicBezTo>
                    <a:pt x="352" y="174"/>
                    <a:pt x="352" y="174"/>
                    <a:pt x="352" y="174"/>
                  </a:cubicBezTo>
                  <a:cubicBezTo>
                    <a:pt x="352" y="174"/>
                    <a:pt x="352" y="174"/>
                    <a:pt x="353" y="174"/>
                  </a:cubicBezTo>
                  <a:cubicBezTo>
                    <a:pt x="353" y="174"/>
                    <a:pt x="353" y="173"/>
                    <a:pt x="353" y="173"/>
                  </a:cubicBezTo>
                  <a:cubicBezTo>
                    <a:pt x="353" y="173"/>
                    <a:pt x="352" y="173"/>
                    <a:pt x="352" y="173"/>
                  </a:cubicBezTo>
                  <a:cubicBezTo>
                    <a:pt x="352" y="172"/>
                    <a:pt x="352" y="171"/>
                    <a:pt x="352" y="171"/>
                  </a:cubicBezTo>
                  <a:cubicBezTo>
                    <a:pt x="352" y="171"/>
                    <a:pt x="352" y="170"/>
                    <a:pt x="352" y="169"/>
                  </a:cubicBezTo>
                  <a:cubicBezTo>
                    <a:pt x="352" y="169"/>
                    <a:pt x="352" y="168"/>
                    <a:pt x="352" y="167"/>
                  </a:cubicBezTo>
                  <a:cubicBezTo>
                    <a:pt x="352" y="167"/>
                    <a:pt x="352" y="166"/>
                    <a:pt x="352" y="166"/>
                  </a:cubicBezTo>
                  <a:cubicBezTo>
                    <a:pt x="352" y="166"/>
                    <a:pt x="352" y="165"/>
                    <a:pt x="352" y="165"/>
                  </a:cubicBezTo>
                  <a:cubicBezTo>
                    <a:pt x="352" y="165"/>
                    <a:pt x="352" y="164"/>
                    <a:pt x="352" y="164"/>
                  </a:cubicBezTo>
                  <a:cubicBezTo>
                    <a:pt x="352" y="164"/>
                    <a:pt x="351" y="163"/>
                    <a:pt x="351" y="163"/>
                  </a:cubicBezTo>
                  <a:cubicBezTo>
                    <a:pt x="351" y="163"/>
                    <a:pt x="351" y="163"/>
                    <a:pt x="350" y="163"/>
                  </a:cubicBezTo>
                  <a:cubicBezTo>
                    <a:pt x="350" y="162"/>
                    <a:pt x="350" y="162"/>
                    <a:pt x="350" y="162"/>
                  </a:cubicBezTo>
                  <a:cubicBezTo>
                    <a:pt x="350" y="162"/>
                    <a:pt x="351" y="161"/>
                    <a:pt x="351" y="161"/>
                  </a:cubicBezTo>
                  <a:cubicBezTo>
                    <a:pt x="351" y="161"/>
                    <a:pt x="351" y="161"/>
                    <a:pt x="351" y="160"/>
                  </a:cubicBezTo>
                  <a:cubicBezTo>
                    <a:pt x="351" y="160"/>
                    <a:pt x="351" y="159"/>
                    <a:pt x="351" y="159"/>
                  </a:cubicBezTo>
                  <a:cubicBezTo>
                    <a:pt x="351" y="159"/>
                    <a:pt x="351" y="158"/>
                    <a:pt x="351" y="158"/>
                  </a:cubicBezTo>
                  <a:cubicBezTo>
                    <a:pt x="350" y="158"/>
                    <a:pt x="350" y="158"/>
                    <a:pt x="350" y="158"/>
                  </a:cubicBezTo>
                  <a:cubicBezTo>
                    <a:pt x="350" y="158"/>
                    <a:pt x="350" y="158"/>
                    <a:pt x="350" y="157"/>
                  </a:cubicBezTo>
                  <a:cubicBezTo>
                    <a:pt x="350" y="157"/>
                    <a:pt x="350" y="157"/>
                    <a:pt x="350" y="156"/>
                  </a:cubicBezTo>
                  <a:cubicBezTo>
                    <a:pt x="350" y="156"/>
                    <a:pt x="350" y="156"/>
                    <a:pt x="349" y="155"/>
                  </a:cubicBezTo>
                  <a:cubicBezTo>
                    <a:pt x="349" y="155"/>
                    <a:pt x="349" y="156"/>
                    <a:pt x="349" y="156"/>
                  </a:cubicBezTo>
                  <a:cubicBezTo>
                    <a:pt x="348" y="156"/>
                    <a:pt x="348" y="156"/>
                    <a:pt x="347" y="156"/>
                  </a:cubicBezTo>
                  <a:cubicBezTo>
                    <a:pt x="347" y="156"/>
                    <a:pt x="347" y="157"/>
                    <a:pt x="346" y="157"/>
                  </a:cubicBezTo>
                  <a:cubicBezTo>
                    <a:pt x="346" y="157"/>
                    <a:pt x="346" y="157"/>
                    <a:pt x="346" y="158"/>
                  </a:cubicBezTo>
                  <a:cubicBezTo>
                    <a:pt x="346" y="158"/>
                    <a:pt x="345" y="158"/>
                    <a:pt x="345" y="158"/>
                  </a:cubicBezTo>
                  <a:cubicBezTo>
                    <a:pt x="345" y="158"/>
                    <a:pt x="345" y="158"/>
                    <a:pt x="344" y="158"/>
                  </a:cubicBezTo>
                  <a:cubicBezTo>
                    <a:pt x="344" y="159"/>
                    <a:pt x="344" y="159"/>
                    <a:pt x="344" y="159"/>
                  </a:cubicBezTo>
                  <a:cubicBezTo>
                    <a:pt x="344" y="159"/>
                    <a:pt x="343" y="159"/>
                    <a:pt x="342" y="159"/>
                  </a:cubicBezTo>
                  <a:cubicBezTo>
                    <a:pt x="342" y="159"/>
                    <a:pt x="341" y="159"/>
                    <a:pt x="341" y="159"/>
                  </a:cubicBezTo>
                  <a:cubicBezTo>
                    <a:pt x="341" y="159"/>
                    <a:pt x="340" y="159"/>
                    <a:pt x="340" y="159"/>
                  </a:cubicBezTo>
                  <a:cubicBezTo>
                    <a:pt x="340" y="159"/>
                    <a:pt x="339" y="160"/>
                    <a:pt x="339" y="160"/>
                  </a:cubicBezTo>
                  <a:cubicBezTo>
                    <a:pt x="338" y="160"/>
                    <a:pt x="338" y="159"/>
                    <a:pt x="338" y="159"/>
                  </a:cubicBezTo>
                  <a:cubicBezTo>
                    <a:pt x="337" y="159"/>
                    <a:pt x="337" y="159"/>
                    <a:pt x="337" y="158"/>
                  </a:cubicBezTo>
                  <a:cubicBezTo>
                    <a:pt x="337" y="158"/>
                    <a:pt x="337" y="158"/>
                    <a:pt x="337" y="158"/>
                  </a:cubicBezTo>
                  <a:cubicBezTo>
                    <a:pt x="337" y="157"/>
                    <a:pt x="337" y="157"/>
                    <a:pt x="337" y="157"/>
                  </a:cubicBezTo>
                  <a:cubicBezTo>
                    <a:pt x="337" y="156"/>
                    <a:pt x="336" y="156"/>
                    <a:pt x="336" y="156"/>
                  </a:cubicBezTo>
                  <a:cubicBezTo>
                    <a:pt x="336" y="156"/>
                    <a:pt x="336" y="156"/>
                    <a:pt x="335" y="156"/>
                  </a:cubicBezTo>
                  <a:cubicBezTo>
                    <a:pt x="335" y="156"/>
                    <a:pt x="335" y="155"/>
                    <a:pt x="335" y="155"/>
                  </a:cubicBezTo>
                  <a:cubicBezTo>
                    <a:pt x="335" y="155"/>
                    <a:pt x="335" y="155"/>
                    <a:pt x="335" y="154"/>
                  </a:cubicBezTo>
                  <a:cubicBezTo>
                    <a:pt x="335" y="154"/>
                    <a:pt x="334" y="154"/>
                    <a:pt x="334" y="154"/>
                  </a:cubicBezTo>
                  <a:cubicBezTo>
                    <a:pt x="334" y="154"/>
                    <a:pt x="333" y="154"/>
                    <a:pt x="332" y="154"/>
                  </a:cubicBezTo>
                  <a:cubicBezTo>
                    <a:pt x="332" y="154"/>
                    <a:pt x="331" y="154"/>
                    <a:pt x="331" y="153"/>
                  </a:cubicBezTo>
                  <a:cubicBezTo>
                    <a:pt x="331" y="153"/>
                    <a:pt x="331" y="153"/>
                    <a:pt x="331" y="153"/>
                  </a:cubicBezTo>
                  <a:cubicBezTo>
                    <a:pt x="330" y="153"/>
                    <a:pt x="330" y="153"/>
                    <a:pt x="330" y="153"/>
                  </a:cubicBezTo>
                  <a:cubicBezTo>
                    <a:pt x="330" y="152"/>
                    <a:pt x="329" y="152"/>
                    <a:pt x="329" y="152"/>
                  </a:cubicBezTo>
                  <a:cubicBezTo>
                    <a:pt x="329" y="152"/>
                    <a:pt x="329" y="152"/>
                    <a:pt x="328" y="152"/>
                  </a:cubicBezTo>
                  <a:cubicBezTo>
                    <a:pt x="328" y="152"/>
                    <a:pt x="327" y="152"/>
                    <a:pt x="327" y="152"/>
                  </a:cubicBezTo>
                  <a:cubicBezTo>
                    <a:pt x="327" y="152"/>
                    <a:pt x="326" y="151"/>
                    <a:pt x="326" y="151"/>
                  </a:cubicBezTo>
                  <a:cubicBezTo>
                    <a:pt x="326" y="151"/>
                    <a:pt x="325" y="151"/>
                    <a:pt x="325" y="151"/>
                  </a:cubicBezTo>
                  <a:cubicBezTo>
                    <a:pt x="325" y="151"/>
                    <a:pt x="324" y="151"/>
                    <a:pt x="324" y="151"/>
                  </a:cubicBezTo>
                  <a:cubicBezTo>
                    <a:pt x="324" y="151"/>
                    <a:pt x="323" y="151"/>
                    <a:pt x="323" y="151"/>
                  </a:cubicBezTo>
                  <a:cubicBezTo>
                    <a:pt x="323" y="151"/>
                    <a:pt x="322" y="150"/>
                    <a:pt x="322" y="150"/>
                  </a:cubicBezTo>
                  <a:cubicBezTo>
                    <a:pt x="322" y="150"/>
                    <a:pt x="321" y="149"/>
                    <a:pt x="321" y="149"/>
                  </a:cubicBezTo>
                  <a:cubicBezTo>
                    <a:pt x="321" y="149"/>
                    <a:pt x="321" y="148"/>
                    <a:pt x="321" y="148"/>
                  </a:cubicBezTo>
                  <a:cubicBezTo>
                    <a:pt x="321" y="148"/>
                    <a:pt x="321" y="147"/>
                    <a:pt x="320" y="147"/>
                  </a:cubicBezTo>
                  <a:cubicBezTo>
                    <a:pt x="320" y="147"/>
                    <a:pt x="320" y="146"/>
                    <a:pt x="319" y="146"/>
                  </a:cubicBezTo>
                  <a:cubicBezTo>
                    <a:pt x="319" y="146"/>
                    <a:pt x="319" y="145"/>
                    <a:pt x="319" y="145"/>
                  </a:cubicBezTo>
                  <a:cubicBezTo>
                    <a:pt x="319" y="145"/>
                    <a:pt x="318" y="145"/>
                    <a:pt x="318" y="145"/>
                  </a:cubicBezTo>
                  <a:cubicBezTo>
                    <a:pt x="318" y="145"/>
                    <a:pt x="318" y="144"/>
                    <a:pt x="318" y="144"/>
                  </a:cubicBezTo>
                  <a:cubicBezTo>
                    <a:pt x="318" y="144"/>
                    <a:pt x="317" y="144"/>
                    <a:pt x="317" y="144"/>
                  </a:cubicBezTo>
                  <a:cubicBezTo>
                    <a:pt x="317" y="144"/>
                    <a:pt x="317" y="144"/>
                    <a:pt x="317" y="144"/>
                  </a:cubicBezTo>
                  <a:cubicBezTo>
                    <a:pt x="316" y="144"/>
                    <a:pt x="316" y="144"/>
                    <a:pt x="316" y="143"/>
                  </a:cubicBezTo>
                  <a:cubicBezTo>
                    <a:pt x="316" y="143"/>
                    <a:pt x="316" y="143"/>
                    <a:pt x="316" y="143"/>
                  </a:cubicBezTo>
                  <a:cubicBezTo>
                    <a:pt x="315" y="143"/>
                    <a:pt x="315" y="142"/>
                    <a:pt x="315" y="142"/>
                  </a:cubicBezTo>
                  <a:cubicBezTo>
                    <a:pt x="315" y="142"/>
                    <a:pt x="315" y="141"/>
                    <a:pt x="314" y="141"/>
                  </a:cubicBezTo>
                  <a:cubicBezTo>
                    <a:pt x="314" y="141"/>
                    <a:pt x="314" y="141"/>
                    <a:pt x="314" y="141"/>
                  </a:cubicBezTo>
                  <a:cubicBezTo>
                    <a:pt x="314" y="140"/>
                    <a:pt x="314" y="140"/>
                    <a:pt x="314" y="140"/>
                  </a:cubicBezTo>
                  <a:cubicBezTo>
                    <a:pt x="313" y="139"/>
                    <a:pt x="314" y="139"/>
                    <a:pt x="313" y="139"/>
                  </a:cubicBezTo>
                  <a:cubicBezTo>
                    <a:pt x="313" y="138"/>
                    <a:pt x="313" y="138"/>
                    <a:pt x="313" y="138"/>
                  </a:cubicBezTo>
                  <a:cubicBezTo>
                    <a:pt x="312" y="138"/>
                    <a:pt x="312" y="138"/>
                    <a:pt x="312" y="137"/>
                  </a:cubicBezTo>
                  <a:cubicBezTo>
                    <a:pt x="312" y="137"/>
                    <a:pt x="311" y="137"/>
                    <a:pt x="311" y="137"/>
                  </a:cubicBezTo>
                  <a:cubicBezTo>
                    <a:pt x="311" y="137"/>
                    <a:pt x="311" y="136"/>
                    <a:pt x="311" y="136"/>
                  </a:cubicBezTo>
                  <a:cubicBezTo>
                    <a:pt x="311" y="136"/>
                    <a:pt x="311" y="136"/>
                    <a:pt x="310" y="136"/>
                  </a:cubicBezTo>
                  <a:cubicBezTo>
                    <a:pt x="310" y="135"/>
                    <a:pt x="310" y="135"/>
                    <a:pt x="310" y="135"/>
                  </a:cubicBezTo>
                  <a:cubicBezTo>
                    <a:pt x="309" y="135"/>
                    <a:pt x="309" y="135"/>
                    <a:pt x="309" y="135"/>
                  </a:cubicBezTo>
                  <a:cubicBezTo>
                    <a:pt x="309" y="134"/>
                    <a:pt x="309" y="134"/>
                    <a:pt x="309" y="134"/>
                  </a:cubicBezTo>
                  <a:cubicBezTo>
                    <a:pt x="309" y="134"/>
                    <a:pt x="309" y="133"/>
                    <a:pt x="309" y="133"/>
                  </a:cubicBezTo>
                  <a:cubicBezTo>
                    <a:pt x="309" y="133"/>
                    <a:pt x="308" y="134"/>
                    <a:pt x="308" y="134"/>
                  </a:cubicBezTo>
                  <a:cubicBezTo>
                    <a:pt x="308" y="134"/>
                    <a:pt x="308" y="134"/>
                    <a:pt x="308" y="134"/>
                  </a:cubicBezTo>
                  <a:cubicBezTo>
                    <a:pt x="308" y="134"/>
                    <a:pt x="307" y="134"/>
                    <a:pt x="307" y="134"/>
                  </a:cubicBezTo>
                  <a:cubicBezTo>
                    <a:pt x="307" y="134"/>
                    <a:pt x="307" y="134"/>
                    <a:pt x="307" y="134"/>
                  </a:cubicBezTo>
                  <a:cubicBezTo>
                    <a:pt x="307" y="133"/>
                    <a:pt x="306" y="133"/>
                    <a:pt x="306" y="133"/>
                  </a:cubicBezTo>
                  <a:cubicBezTo>
                    <a:pt x="306" y="133"/>
                    <a:pt x="306" y="133"/>
                    <a:pt x="305" y="133"/>
                  </a:cubicBezTo>
                  <a:cubicBezTo>
                    <a:pt x="305" y="133"/>
                    <a:pt x="305" y="133"/>
                    <a:pt x="305" y="133"/>
                  </a:cubicBezTo>
                  <a:cubicBezTo>
                    <a:pt x="305" y="133"/>
                    <a:pt x="304" y="133"/>
                    <a:pt x="304" y="133"/>
                  </a:cubicBezTo>
                  <a:cubicBezTo>
                    <a:pt x="304" y="133"/>
                    <a:pt x="303" y="133"/>
                    <a:pt x="303" y="133"/>
                  </a:cubicBezTo>
                  <a:cubicBezTo>
                    <a:pt x="303" y="133"/>
                    <a:pt x="302" y="133"/>
                    <a:pt x="302" y="133"/>
                  </a:cubicBezTo>
                  <a:cubicBezTo>
                    <a:pt x="302" y="133"/>
                    <a:pt x="302" y="132"/>
                    <a:pt x="301" y="132"/>
                  </a:cubicBezTo>
                  <a:cubicBezTo>
                    <a:pt x="301" y="132"/>
                    <a:pt x="300" y="132"/>
                    <a:pt x="300" y="132"/>
                  </a:cubicBezTo>
                  <a:cubicBezTo>
                    <a:pt x="299" y="132"/>
                    <a:pt x="298" y="131"/>
                    <a:pt x="298" y="131"/>
                  </a:cubicBezTo>
                  <a:cubicBezTo>
                    <a:pt x="297" y="131"/>
                    <a:pt x="297" y="132"/>
                    <a:pt x="296" y="132"/>
                  </a:cubicBezTo>
                  <a:cubicBezTo>
                    <a:pt x="296" y="132"/>
                    <a:pt x="296" y="132"/>
                    <a:pt x="296" y="132"/>
                  </a:cubicBezTo>
                  <a:cubicBezTo>
                    <a:pt x="295" y="132"/>
                    <a:pt x="295" y="132"/>
                    <a:pt x="294" y="132"/>
                  </a:cubicBezTo>
                  <a:cubicBezTo>
                    <a:pt x="294" y="132"/>
                    <a:pt x="294" y="132"/>
                    <a:pt x="294" y="132"/>
                  </a:cubicBezTo>
                  <a:cubicBezTo>
                    <a:pt x="294" y="133"/>
                    <a:pt x="293" y="133"/>
                    <a:pt x="293" y="133"/>
                  </a:cubicBezTo>
                  <a:cubicBezTo>
                    <a:pt x="293" y="133"/>
                    <a:pt x="292" y="133"/>
                    <a:pt x="292" y="133"/>
                  </a:cubicBezTo>
                  <a:cubicBezTo>
                    <a:pt x="292" y="133"/>
                    <a:pt x="291" y="133"/>
                    <a:pt x="291" y="133"/>
                  </a:cubicBezTo>
                  <a:cubicBezTo>
                    <a:pt x="291" y="134"/>
                    <a:pt x="291" y="134"/>
                    <a:pt x="291" y="135"/>
                  </a:cubicBezTo>
                  <a:cubicBezTo>
                    <a:pt x="291" y="135"/>
                    <a:pt x="291" y="135"/>
                    <a:pt x="290" y="135"/>
                  </a:cubicBezTo>
                  <a:cubicBezTo>
                    <a:pt x="290" y="136"/>
                    <a:pt x="290" y="136"/>
                    <a:pt x="290" y="136"/>
                  </a:cubicBezTo>
                  <a:cubicBezTo>
                    <a:pt x="290" y="136"/>
                    <a:pt x="290" y="137"/>
                    <a:pt x="290" y="137"/>
                  </a:cubicBezTo>
                  <a:cubicBezTo>
                    <a:pt x="290" y="137"/>
                    <a:pt x="291" y="137"/>
                    <a:pt x="291" y="137"/>
                  </a:cubicBezTo>
                  <a:cubicBezTo>
                    <a:pt x="291" y="137"/>
                    <a:pt x="291" y="137"/>
                    <a:pt x="291" y="137"/>
                  </a:cubicBezTo>
                  <a:cubicBezTo>
                    <a:pt x="292" y="137"/>
                    <a:pt x="292" y="137"/>
                    <a:pt x="293" y="137"/>
                  </a:cubicBezTo>
                  <a:cubicBezTo>
                    <a:pt x="293" y="137"/>
                    <a:pt x="293" y="138"/>
                    <a:pt x="293" y="138"/>
                  </a:cubicBezTo>
                  <a:cubicBezTo>
                    <a:pt x="293" y="138"/>
                    <a:pt x="292" y="139"/>
                    <a:pt x="293" y="139"/>
                  </a:cubicBezTo>
                  <a:cubicBezTo>
                    <a:pt x="293" y="139"/>
                    <a:pt x="293" y="139"/>
                    <a:pt x="293" y="139"/>
                  </a:cubicBezTo>
                  <a:cubicBezTo>
                    <a:pt x="293" y="140"/>
                    <a:pt x="293" y="141"/>
                    <a:pt x="293" y="141"/>
                  </a:cubicBezTo>
                  <a:cubicBezTo>
                    <a:pt x="293" y="141"/>
                    <a:pt x="293" y="142"/>
                    <a:pt x="293" y="143"/>
                  </a:cubicBezTo>
                  <a:cubicBezTo>
                    <a:pt x="293" y="143"/>
                    <a:pt x="293" y="144"/>
                    <a:pt x="293" y="145"/>
                  </a:cubicBezTo>
                  <a:cubicBezTo>
                    <a:pt x="292" y="146"/>
                    <a:pt x="292" y="147"/>
                    <a:pt x="292" y="148"/>
                  </a:cubicBezTo>
                  <a:cubicBezTo>
                    <a:pt x="292" y="148"/>
                    <a:pt x="292" y="149"/>
                    <a:pt x="292" y="149"/>
                  </a:cubicBezTo>
                  <a:cubicBezTo>
                    <a:pt x="293" y="149"/>
                    <a:pt x="293" y="150"/>
                    <a:pt x="293" y="150"/>
                  </a:cubicBezTo>
                  <a:cubicBezTo>
                    <a:pt x="293" y="150"/>
                    <a:pt x="294" y="150"/>
                    <a:pt x="294" y="151"/>
                  </a:cubicBezTo>
                  <a:cubicBezTo>
                    <a:pt x="294" y="151"/>
                    <a:pt x="294" y="151"/>
                    <a:pt x="293" y="152"/>
                  </a:cubicBezTo>
                  <a:cubicBezTo>
                    <a:pt x="293" y="152"/>
                    <a:pt x="293" y="152"/>
                    <a:pt x="292" y="152"/>
                  </a:cubicBezTo>
                  <a:cubicBezTo>
                    <a:pt x="292" y="152"/>
                    <a:pt x="292" y="152"/>
                    <a:pt x="292" y="152"/>
                  </a:cubicBezTo>
                  <a:cubicBezTo>
                    <a:pt x="292" y="153"/>
                    <a:pt x="292" y="153"/>
                    <a:pt x="291" y="153"/>
                  </a:cubicBezTo>
                  <a:cubicBezTo>
                    <a:pt x="291" y="154"/>
                    <a:pt x="292" y="154"/>
                    <a:pt x="291" y="154"/>
                  </a:cubicBezTo>
                  <a:cubicBezTo>
                    <a:pt x="291" y="155"/>
                    <a:pt x="291" y="155"/>
                    <a:pt x="291" y="155"/>
                  </a:cubicBezTo>
                  <a:cubicBezTo>
                    <a:pt x="291" y="155"/>
                    <a:pt x="291" y="155"/>
                    <a:pt x="291" y="155"/>
                  </a:cubicBezTo>
                  <a:cubicBezTo>
                    <a:pt x="290" y="155"/>
                    <a:pt x="290" y="155"/>
                    <a:pt x="290" y="155"/>
                  </a:cubicBezTo>
                  <a:cubicBezTo>
                    <a:pt x="290" y="155"/>
                    <a:pt x="290" y="155"/>
                    <a:pt x="289" y="155"/>
                  </a:cubicBezTo>
                  <a:cubicBezTo>
                    <a:pt x="289" y="155"/>
                    <a:pt x="289" y="155"/>
                    <a:pt x="289" y="155"/>
                  </a:cubicBezTo>
                  <a:cubicBezTo>
                    <a:pt x="288" y="155"/>
                    <a:pt x="288" y="155"/>
                    <a:pt x="288" y="155"/>
                  </a:cubicBezTo>
                  <a:cubicBezTo>
                    <a:pt x="287" y="154"/>
                    <a:pt x="287" y="154"/>
                    <a:pt x="287" y="154"/>
                  </a:cubicBezTo>
                  <a:cubicBezTo>
                    <a:pt x="287" y="154"/>
                    <a:pt x="287" y="154"/>
                    <a:pt x="287" y="154"/>
                  </a:cubicBezTo>
                  <a:cubicBezTo>
                    <a:pt x="286" y="154"/>
                    <a:pt x="286" y="153"/>
                    <a:pt x="286" y="153"/>
                  </a:cubicBezTo>
                  <a:cubicBezTo>
                    <a:pt x="286" y="153"/>
                    <a:pt x="285" y="153"/>
                    <a:pt x="285" y="153"/>
                  </a:cubicBezTo>
                  <a:cubicBezTo>
                    <a:pt x="285" y="152"/>
                    <a:pt x="285" y="153"/>
                    <a:pt x="284" y="153"/>
                  </a:cubicBezTo>
                  <a:cubicBezTo>
                    <a:pt x="284" y="153"/>
                    <a:pt x="284" y="153"/>
                    <a:pt x="284" y="153"/>
                  </a:cubicBezTo>
                  <a:cubicBezTo>
                    <a:pt x="284" y="153"/>
                    <a:pt x="283" y="154"/>
                    <a:pt x="283" y="154"/>
                  </a:cubicBezTo>
                  <a:cubicBezTo>
                    <a:pt x="283" y="154"/>
                    <a:pt x="282" y="154"/>
                    <a:pt x="282" y="154"/>
                  </a:cubicBezTo>
                  <a:cubicBezTo>
                    <a:pt x="282" y="154"/>
                    <a:pt x="282" y="153"/>
                    <a:pt x="281" y="153"/>
                  </a:cubicBezTo>
                  <a:cubicBezTo>
                    <a:pt x="281" y="153"/>
                    <a:pt x="281" y="153"/>
                    <a:pt x="280" y="152"/>
                  </a:cubicBezTo>
                  <a:cubicBezTo>
                    <a:pt x="280" y="152"/>
                    <a:pt x="280" y="152"/>
                    <a:pt x="280" y="152"/>
                  </a:cubicBezTo>
                  <a:cubicBezTo>
                    <a:pt x="280" y="152"/>
                    <a:pt x="280" y="152"/>
                    <a:pt x="279" y="152"/>
                  </a:cubicBezTo>
                  <a:cubicBezTo>
                    <a:pt x="279" y="152"/>
                    <a:pt x="279" y="152"/>
                    <a:pt x="279" y="152"/>
                  </a:cubicBezTo>
                  <a:cubicBezTo>
                    <a:pt x="278" y="152"/>
                    <a:pt x="278" y="152"/>
                    <a:pt x="277" y="152"/>
                  </a:cubicBezTo>
                  <a:cubicBezTo>
                    <a:pt x="277" y="153"/>
                    <a:pt x="276" y="153"/>
                    <a:pt x="276" y="153"/>
                  </a:cubicBezTo>
                  <a:cubicBezTo>
                    <a:pt x="276" y="153"/>
                    <a:pt x="276" y="154"/>
                    <a:pt x="276" y="154"/>
                  </a:cubicBezTo>
                  <a:cubicBezTo>
                    <a:pt x="276" y="154"/>
                    <a:pt x="276" y="155"/>
                    <a:pt x="276" y="155"/>
                  </a:cubicBezTo>
                  <a:cubicBezTo>
                    <a:pt x="276" y="155"/>
                    <a:pt x="276" y="155"/>
                    <a:pt x="276" y="156"/>
                  </a:cubicBezTo>
                  <a:cubicBezTo>
                    <a:pt x="276" y="156"/>
                    <a:pt x="275" y="156"/>
                    <a:pt x="275" y="156"/>
                  </a:cubicBezTo>
                  <a:cubicBezTo>
                    <a:pt x="275" y="156"/>
                    <a:pt x="274" y="155"/>
                    <a:pt x="274" y="156"/>
                  </a:cubicBezTo>
                  <a:cubicBezTo>
                    <a:pt x="274" y="156"/>
                    <a:pt x="274" y="156"/>
                    <a:pt x="273" y="156"/>
                  </a:cubicBezTo>
                  <a:cubicBezTo>
                    <a:pt x="273" y="156"/>
                    <a:pt x="273" y="157"/>
                    <a:pt x="273" y="157"/>
                  </a:cubicBezTo>
                  <a:cubicBezTo>
                    <a:pt x="272" y="157"/>
                    <a:pt x="272" y="157"/>
                    <a:pt x="272" y="157"/>
                  </a:cubicBezTo>
                  <a:cubicBezTo>
                    <a:pt x="271" y="157"/>
                    <a:pt x="271" y="157"/>
                    <a:pt x="271" y="157"/>
                  </a:cubicBezTo>
                  <a:cubicBezTo>
                    <a:pt x="270" y="157"/>
                    <a:pt x="270" y="157"/>
                    <a:pt x="270" y="158"/>
                  </a:cubicBezTo>
                  <a:cubicBezTo>
                    <a:pt x="270" y="158"/>
                    <a:pt x="270" y="158"/>
                    <a:pt x="269" y="158"/>
                  </a:cubicBezTo>
                  <a:cubicBezTo>
                    <a:pt x="269" y="158"/>
                    <a:pt x="268" y="159"/>
                    <a:pt x="268" y="159"/>
                  </a:cubicBezTo>
                  <a:cubicBezTo>
                    <a:pt x="268" y="159"/>
                    <a:pt x="267" y="159"/>
                    <a:pt x="266" y="159"/>
                  </a:cubicBezTo>
                  <a:cubicBezTo>
                    <a:pt x="266" y="159"/>
                    <a:pt x="265" y="159"/>
                    <a:pt x="265" y="158"/>
                  </a:cubicBezTo>
                  <a:cubicBezTo>
                    <a:pt x="265" y="158"/>
                    <a:pt x="264" y="158"/>
                    <a:pt x="264" y="158"/>
                  </a:cubicBezTo>
                  <a:cubicBezTo>
                    <a:pt x="263" y="158"/>
                    <a:pt x="263" y="158"/>
                    <a:pt x="263" y="158"/>
                  </a:cubicBezTo>
                  <a:cubicBezTo>
                    <a:pt x="263" y="158"/>
                    <a:pt x="262" y="158"/>
                    <a:pt x="262" y="158"/>
                  </a:cubicBezTo>
                  <a:cubicBezTo>
                    <a:pt x="262" y="158"/>
                    <a:pt x="261" y="158"/>
                    <a:pt x="261" y="158"/>
                  </a:cubicBezTo>
                  <a:cubicBezTo>
                    <a:pt x="260" y="158"/>
                    <a:pt x="260" y="157"/>
                    <a:pt x="260" y="157"/>
                  </a:cubicBezTo>
                  <a:cubicBezTo>
                    <a:pt x="260" y="157"/>
                    <a:pt x="259" y="157"/>
                    <a:pt x="259" y="157"/>
                  </a:cubicBezTo>
                  <a:cubicBezTo>
                    <a:pt x="259" y="157"/>
                    <a:pt x="258" y="156"/>
                    <a:pt x="258" y="156"/>
                  </a:cubicBezTo>
                  <a:cubicBezTo>
                    <a:pt x="258" y="156"/>
                    <a:pt x="258" y="156"/>
                    <a:pt x="258" y="156"/>
                  </a:cubicBezTo>
                  <a:cubicBezTo>
                    <a:pt x="257" y="156"/>
                    <a:pt x="257" y="156"/>
                    <a:pt x="257" y="155"/>
                  </a:cubicBezTo>
                  <a:cubicBezTo>
                    <a:pt x="257" y="155"/>
                    <a:pt x="256" y="155"/>
                    <a:pt x="256" y="155"/>
                  </a:cubicBezTo>
                  <a:cubicBezTo>
                    <a:pt x="256" y="155"/>
                    <a:pt x="256" y="155"/>
                    <a:pt x="256" y="154"/>
                  </a:cubicBezTo>
                  <a:cubicBezTo>
                    <a:pt x="255" y="154"/>
                    <a:pt x="255" y="154"/>
                    <a:pt x="255" y="154"/>
                  </a:cubicBezTo>
                  <a:cubicBezTo>
                    <a:pt x="254" y="154"/>
                    <a:pt x="253" y="154"/>
                    <a:pt x="253" y="154"/>
                  </a:cubicBezTo>
                  <a:cubicBezTo>
                    <a:pt x="253" y="154"/>
                    <a:pt x="252" y="154"/>
                    <a:pt x="252" y="154"/>
                  </a:cubicBezTo>
                  <a:cubicBezTo>
                    <a:pt x="252" y="154"/>
                    <a:pt x="251" y="153"/>
                    <a:pt x="251" y="153"/>
                  </a:cubicBezTo>
                  <a:cubicBezTo>
                    <a:pt x="251" y="153"/>
                    <a:pt x="250" y="154"/>
                    <a:pt x="249" y="154"/>
                  </a:cubicBezTo>
                  <a:cubicBezTo>
                    <a:pt x="249" y="154"/>
                    <a:pt x="249" y="154"/>
                    <a:pt x="249" y="154"/>
                  </a:cubicBezTo>
                  <a:cubicBezTo>
                    <a:pt x="248" y="154"/>
                    <a:pt x="247" y="154"/>
                    <a:pt x="247" y="154"/>
                  </a:cubicBezTo>
                  <a:cubicBezTo>
                    <a:pt x="247" y="154"/>
                    <a:pt x="247" y="154"/>
                    <a:pt x="246" y="154"/>
                  </a:cubicBezTo>
                  <a:cubicBezTo>
                    <a:pt x="246" y="155"/>
                    <a:pt x="246" y="155"/>
                    <a:pt x="246" y="155"/>
                  </a:cubicBezTo>
                  <a:cubicBezTo>
                    <a:pt x="246" y="155"/>
                    <a:pt x="245" y="155"/>
                    <a:pt x="245" y="155"/>
                  </a:cubicBezTo>
                  <a:cubicBezTo>
                    <a:pt x="244" y="155"/>
                    <a:pt x="244" y="155"/>
                    <a:pt x="244" y="155"/>
                  </a:cubicBezTo>
                  <a:cubicBezTo>
                    <a:pt x="243" y="155"/>
                    <a:pt x="242" y="155"/>
                    <a:pt x="242" y="155"/>
                  </a:cubicBezTo>
                  <a:cubicBezTo>
                    <a:pt x="242" y="154"/>
                    <a:pt x="241" y="155"/>
                    <a:pt x="241" y="155"/>
                  </a:cubicBezTo>
                  <a:cubicBezTo>
                    <a:pt x="240" y="154"/>
                    <a:pt x="240" y="154"/>
                    <a:pt x="240" y="154"/>
                  </a:cubicBezTo>
                  <a:cubicBezTo>
                    <a:pt x="239" y="154"/>
                    <a:pt x="239" y="153"/>
                    <a:pt x="238" y="153"/>
                  </a:cubicBezTo>
                  <a:cubicBezTo>
                    <a:pt x="238" y="153"/>
                    <a:pt x="238" y="152"/>
                    <a:pt x="238" y="152"/>
                  </a:cubicBezTo>
                  <a:cubicBezTo>
                    <a:pt x="237" y="152"/>
                    <a:pt x="237" y="151"/>
                    <a:pt x="237" y="151"/>
                  </a:cubicBezTo>
                  <a:cubicBezTo>
                    <a:pt x="237" y="151"/>
                    <a:pt x="237" y="150"/>
                    <a:pt x="237" y="150"/>
                  </a:cubicBezTo>
                  <a:cubicBezTo>
                    <a:pt x="237" y="150"/>
                    <a:pt x="236" y="149"/>
                    <a:pt x="236" y="149"/>
                  </a:cubicBezTo>
                  <a:cubicBezTo>
                    <a:pt x="236" y="149"/>
                    <a:pt x="236" y="149"/>
                    <a:pt x="235" y="149"/>
                  </a:cubicBezTo>
                  <a:cubicBezTo>
                    <a:pt x="235" y="149"/>
                    <a:pt x="234" y="149"/>
                    <a:pt x="234" y="149"/>
                  </a:cubicBezTo>
                  <a:cubicBezTo>
                    <a:pt x="233" y="149"/>
                    <a:pt x="232" y="148"/>
                    <a:pt x="232" y="148"/>
                  </a:cubicBezTo>
                  <a:cubicBezTo>
                    <a:pt x="232" y="148"/>
                    <a:pt x="232" y="148"/>
                    <a:pt x="231" y="148"/>
                  </a:cubicBezTo>
                  <a:cubicBezTo>
                    <a:pt x="231" y="148"/>
                    <a:pt x="230" y="148"/>
                    <a:pt x="230" y="148"/>
                  </a:cubicBezTo>
                  <a:cubicBezTo>
                    <a:pt x="229" y="148"/>
                    <a:pt x="229" y="148"/>
                    <a:pt x="229" y="148"/>
                  </a:cubicBezTo>
                  <a:cubicBezTo>
                    <a:pt x="228" y="148"/>
                    <a:pt x="228" y="148"/>
                    <a:pt x="227" y="147"/>
                  </a:cubicBezTo>
                  <a:cubicBezTo>
                    <a:pt x="227" y="147"/>
                    <a:pt x="227" y="147"/>
                    <a:pt x="226" y="147"/>
                  </a:cubicBezTo>
                  <a:cubicBezTo>
                    <a:pt x="226" y="147"/>
                    <a:pt x="226" y="146"/>
                    <a:pt x="225" y="146"/>
                  </a:cubicBezTo>
                  <a:cubicBezTo>
                    <a:pt x="225" y="147"/>
                    <a:pt x="225" y="147"/>
                    <a:pt x="225" y="147"/>
                  </a:cubicBezTo>
                  <a:cubicBezTo>
                    <a:pt x="225" y="147"/>
                    <a:pt x="225" y="148"/>
                    <a:pt x="225" y="148"/>
                  </a:cubicBezTo>
                  <a:cubicBezTo>
                    <a:pt x="225" y="148"/>
                    <a:pt x="224" y="148"/>
                    <a:pt x="224" y="148"/>
                  </a:cubicBezTo>
                  <a:cubicBezTo>
                    <a:pt x="224" y="149"/>
                    <a:pt x="224" y="149"/>
                    <a:pt x="224" y="149"/>
                  </a:cubicBezTo>
                  <a:cubicBezTo>
                    <a:pt x="224" y="149"/>
                    <a:pt x="224" y="150"/>
                    <a:pt x="224" y="150"/>
                  </a:cubicBezTo>
                  <a:cubicBezTo>
                    <a:pt x="224" y="150"/>
                    <a:pt x="224" y="150"/>
                    <a:pt x="224" y="150"/>
                  </a:cubicBezTo>
                  <a:cubicBezTo>
                    <a:pt x="223" y="150"/>
                    <a:pt x="223" y="151"/>
                    <a:pt x="223" y="151"/>
                  </a:cubicBezTo>
                  <a:cubicBezTo>
                    <a:pt x="223" y="151"/>
                    <a:pt x="223" y="151"/>
                    <a:pt x="223" y="151"/>
                  </a:cubicBezTo>
                  <a:cubicBezTo>
                    <a:pt x="223" y="151"/>
                    <a:pt x="224" y="151"/>
                    <a:pt x="224" y="151"/>
                  </a:cubicBezTo>
                  <a:cubicBezTo>
                    <a:pt x="224" y="152"/>
                    <a:pt x="224" y="152"/>
                    <a:pt x="224" y="152"/>
                  </a:cubicBezTo>
                  <a:cubicBezTo>
                    <a:pt x="224" y="153"/>
                    <a:pt x="224" y="153"/>
                    <a:pt x="224" y="153"/>
                  </a:cubicBezTo>
                  <a:cubicBezTo>
                    <a:pt x="225" y="153"/>
                    <a:pt x="225" y="154"/>
                    <a:pt x="225" y="154"/>
                  </a:cubicBezTo>
                  <a:cubicBezTo>
                    <a:pt x="225" y="154"/>
                    <a:pt x="226" y="154"/>
                    <a:pt x="226" y="154"/>
                  </a:cubicBezTo>
                  <a:cubicBezTo>
                    <a:pt x="226" y="155"/>
                    <a:pt x="226" y="155"/>
                    <a:pt x="226" y="155"/>
                  </a:cubicBezTo>
                  <a:cubicBezTo>
                    <a:pt x="226" y="155"/>
                    <a:pt x="226" y="155"/>
                    <a:pt x="226" y="156"/>
                  </a:cubicBezTo>
                  <a:cubicBezTo>
                    <a:pt x="226" y="156"/>
                    <a:pt x="226" y="156"/>
                    <a:pt x="226" y="156"/>
                  </a:cubicBezTo>
                  <a:cubicBezTo>
                    <a:pt x="226" y="156"/>
                    <a:pt x="226" y="157"/>
                    <a:pt x="226" y="157"/>
                  </a:cubicBezTo>
                  <a:cubicBezTo>
                    <a:pt x="226" y="157"/>
                    <a:pt x="226" y="158"/>
                    <a:pt x="226" y="158"/>
                  </a:cubicBezTo>
                  <a:cubicBezTo>
                    <a:pt x="225" y="158"/>
                    <a:pt x="225" y="158"/>
                    <a:pt x="225" y="158"/>
                  </a:cubicBezTo>
                  <a:cubicBezTo>
                    <a:pt x="225" y="158"/>
                    <a:pt x="224" y="158"/>
                    <a:pt x="224" y="159"/>
                  </a:cubicBezTo>
                  <a:cubicBezTo>
                    <a:pt x="224" y="159"/>
                    <a:pt x="223" y="159"/>
                    <a:pt x="223" y="159"/>
                  </a:cubicBezTo>
                  <a:cubicBezTo>
                    <a:pt x="223" y="159"/>
                    <a:pt x="222" y="158"/>
                    <a:pt x="222" y="158"/>
                  </a:cubicBezTo>
                  <a:cubicBezTo>
                    <a:pt x="222" y="158"/>
                    <a:pt x="221" y="158"/>
                    <a:pt x="221" y="158"/>
                  </a:cubicBezTo>
                  <a:cubicBezTo>
                    <a:pt x="221" y="158"/>
                    <a:pt x="220" y="158"/>
                    <a:pt x="220" y="158"/>
                  </a:cubicBezTo>
                  <a:cubicBezTo>
                    <a:pt x="220" y="158"/>
                    <a:pt x="219" y="159"/>
                    <a:pt x="219" y="159"/>
                  </a:cubicBezTo>
                  <a:cubicBezTo>
                    <a:pt x="219" y="159"/>
                    <a:pt x="219" y="159"/>
                    <a:pt x="218" y="159"/>
                  </a:cubicBezTo>
                  <a:cubicBezTo>
                    <a:pt x="218" y="159"/>
                    <a:pt x="217" y="159"/>
                    <a:pt x="217" y="159"/>
                  </a:cubicBezTo>
                  <a:cubicBezTo>
                    <a:pt x="216" y="159"/>
                    <a:pt x="216" y="158"/>
                    <a:pt x="216" y="158"/>
                  </a:cubicBezTo>
                  <a:cubicBezTo>
                    <a:pt x="215" y="158"/>
                    <a:pt x="214" y="157"/>
                    <a:pt x="214" y="157"/>
                  </a:cubicBezTo>
                  <a:cubicBezTo>
                    <a:pt x="214" y="157"/>
                    <a:pt x="214" y="157"/>
                    <a:pt x="214" y="156"/>
                  </a:cubicBezTo>
                  <a:cubicBezTo>
                    <a:pt x="213" y="156"/>
                    <a:pt x="213" y="155"/>
                    <a:pt x="213" y="155"/>
                  </a:cubicBezTo>
                  <a:cubicBezTo>
                    <a:pt x="213" y="155"/>
                    <a:pt x="212" y="155"/>
                    <a:pt x="212" y="155"/>
                  </a:cubicBezTo>
                  <a:cubicBezTo>
                    <a:pt x="211" y="155"/>
                    <a:pt x="211" y="155"/>
                    <a:pt x="211" y="155"/>
                  </a:cubicBezTo>
                  <a:cubicBezTo>
                    <a:pt x="211" y="155"/>
                    <a:pt x="210" y="155"/>
                    <a:pt x="210" y="155"/>
                  </a:cubicBezTo>
                  <a:cubicBezTo>
                    <a:pt x="209" y="155"/>
                    <a:pt x="209" y="155"/>
                    <a:pt x="209" y="155"/>
                  </a:cubicBezTo>
                  <a:cubicBezTo>
                    <a:pt x="209" y="155"/>
                    <a:pt x="209" y="155"/>
                    <a:pt x="208" y="155"/>
                  </a:cubicBezTo>
                  <a:cubicBezTo>
                    <a:pt x="208" y="154"/>
                    <a:pt x="208" y="154"/>
                    <a:pt x="208" y="154"/>
                  </a:cubicBezTo>
                  <a:cubicBezTo>
                    <a:pt x="208" y="154"/>
                    <a:pt x="207" y="154"/>
                    <a:pt x="207" y="154"/>
                  </a:cubicBezTo>
                  <a:cubicBezTo>
                    <a:pt x="207" y="154"/>
                    <a:pt x="207" y="155"/>
                    <a:pt x="207" y="155"/>
                  </a:cubicBezTo>
                  <a:cubicBezTo>
                    <a:pt x="207" y="155"/>
                    <a:pt x="206" y="155"/>
                    <a:pt x="206" y="155"/>
                  </a:cubicBezTo>
                  <a:cubicBezTo>
                    <a:pt x="206" y="155"/>
                    <a:pt x="205" y="155"/>
                    <a:pt x="205" y="155"/>
                  </a:cubicBezTo>
                  <a:cubicBezTo>
                    <a:pt x="205" y="155"/>
                    <a:pt x="204" y="155"/>
                    <a:pt x="204" y="155"/>
                  </a:cubicBezTo>
                  <a:cubicBezTo>
                    <a:pt x="204" y="155"/>
                    <a:pt x="204" y="156"/>
                    <a:pt x="204" y="156"/>
                  </a:cubicBezTo>
                  <a:cubicBezTo>
                    <a:pt x="203" y="156"/>
                    <a:pt x="203" y="156"/>
                    <a:pt x="202" y="156"/>
                  </a:cubicBezTo>
                  <a:cubicBezTo>
                    <a:pt x="202" y="156"/>
                    <a:pt x="202" y="157"/>
                    <a:pt x="202" y="157"/>
                  </a:cubicBezTo>
                  <a:cubicBezTo>
                    <a:pt x="202" y="157"/>
                    <a:pt x="201" y="157"/>
                    <a:pt x="201" y="157"/>
                  </a:cubicBezTo>
                  <a:cubicBezTo>
                    <a:pt x="201" y="158"/>
                    <a:pt x="202" y="159"/>
                    <a:pt x="201" y="159"/>
                  </a:cubicBezTo>
                  <a:cubicBezTo>
                    <a:pt x="201" y="159"/>
                    <a:pt x="201" y="159"/>
                    <a:pt x="201" y="159"/>
                  </a:cubicBezTo>
                  <a:cubicBezTo>
                    <a:pt x="200" y="159"/>
                    <a:pt x="200" y="158"/>
                    <a:pt x="200" y="158"/>
                  </a:cubicBezTo>
                  <a:cubicBezTo>
                    <a:pt x="200" y="158"/>
                    <a:pt x="200" y="158"/>
                    <a:pt x="199" y="158"/>
                  </a:cubicBezTo>
                  <a:cubicBezTo>
                    <a:pt x="199" y="158"/>
                    <a:pt x="199" y="159"/>
                    <a:pt x="199" y="159"/>
                  </a:cubicBezTo>
                  <a:cubicBezTo>
                    <a:pt x="199" y="159"/>
                    <a:pt x="199" y="160"/>
                    <a:pt x="200" y="160"/>
                  </a:cubicBezTo>
                  <a:cubicBezTo>
                    <a:pt x="200" y="160"/>
                    <a:pt x="200" y="161"/>
                    <a:pt x="199" y="161"/>
                  </a:cubicBezTo>
                  <a:cubicBezTo>
                    <a:pt x="199" y="161"/>
                    <a:pt x="199" y="161"/>
                    <a:pt x="199" y="161"/>
                  </a:cubicBezTo>
                  <a:cubicBezTo>
                    <a:pt x="198" y="161"/>
                    <a:pt x="198" y="161"/>
                    <a:pt x="198" y="161"/>
                  </a:cubicBezTo>
                  <a:cubicBezTo>
                    <a:pt x="198" y="161"/>
                    <a:pt x="197" y="162"/>
                    <a:pt x="197" y="162"/>
                  </a:cubicBezTo>
                  <a:cubicBezTo>
                    <a:pt x="197" y="162"/>
                    <a:pt x="197" y="162"/>
                    <a:pt x="197" y="162"/>
                  </a:cubicBezTo>
                  <a:cubicBezTo>
                    <a:pt x="196" y="162"/>
                    <a:pt x="196" y="162"/>
                    <a:pt x="195" y="162"/>
                  </a:cubicBezTo>
                  <a:cubicBezTo>
                    <a:pt x="195" y="162"/>
                    <a:pt x="195" y="162"/>
                    <a:pt x="195" y="162"/>
                  </a:cubicBezTo>
                  <a:cubicBezTo>
                    <a:pt x="195" y="163"/>
                    <a:pt x="195" y="163"/>
                    <a:pt x="195" y="163"/>
                  </a:cubicBezTo>
                  <a:cubicBezTo>
                    <a:pt x="194" y="163"/>
                    <a:pt x="194" y="164"/>
                    <a:pt x="194" y="164"/>
                  </a:cubicBezTo>
                  <a:cubicBezTo>
                    <a:pt x="194" y="164"/>
                    <a:pt x="194" y="164"/>
                    <a:pt x="194" y="164"/>
                  </a:cubicBezTo>
                  <a:cubicBezTo>
                    <a:pt x="194" y="164"/>
                    <a:pt x="193" y="164"/>
                    <a:pt x="193" y="164"/>
                  </a:cubicBezTo>
                  <a:cubicBezTo>
                    <a:pt x="193" y="164"/>
                    <a:pt x="192" y="164"/>
                    <a:pt x="192" y="164"/>
                  </a:cubicBezTo>
                  <a:cubicBezTo>
                    <a:pt x="192" y="164"/>
                    <a:pt x="191" y="164"/>
                    <a:pt x="191" y="164"/>
                  </a:cubicBezTo>
                  <a:cubicBezTo>
                    <a:pt x="191" y="164"/>
                    <a:pt x="191" y="164"/>
                    <a:pt x="190" y="164"/>
                  </a:cubicBezTo>
                  <a:cubicBezTo>
                    <a:pt x="190" y="163"/>
                    <a:pt x="190" y="163"/>
                    <a:pt x="190" y="163"/>
                  </a:cubicBezTo>
                  <a:cubicBezTo>
                    <a:pt x="190" y="163"/>
                    <a:pt x="190" y="162"/>
                    <a:pt x="190" y="162"/>
                  </a:cubicBezTo>
                  <a:cubicBezTo>
                    <a:pt x="189" y="162"/>
                    <a:pt x="189" y="162"/>
                    <a:pt x="189" y="162"/>
                  </a:cubicBezTo>
                  <a:cubicBezTo>
                    <a:pt x="189" y="162"/>
                    <a:pt x="188" y="162"/>
                    <a:pt x="188" y="162"/>
                  </a:cubicBezTo>
                  <a:cubicBezTo>
                    <a:pt x="188" y="162"/>
                    <a:pt x="188" y="163"/>
                    <a:pt x="187" y="163"/>
                  </a:cubicBezTo>
                  <a:cubicBezTo>
                    <a:pt x="187" y="163"/>
                    <a:pt x="186" y="163"/>
                    <a:pt x="186" y="163"/>
                  </a:cubicBezTo>
                  <a:cubicBezTo>
                    <a:pt x="186" y="163"/>
                    <a:pt x="185" y="162"/>
                    <a:pt x="185" y="162"/>
                  </a:cubicBezTo>
                  <a:cubicBezTo>
                    <a:pt x="184" y="162"/>
                    <a:pt x="184" y="161"/>
                    <a:pt x="183" y="160"/>
                  </a:cubicBezTo>
                  <a:cubicBezTo>
                    <a:pt x="183" y="160"/>
                    <a:pt x="183" y="160"/>
                    <a:pt x="182" y="159"/>
                  </a:cubicBezTo>
                  <a:cubicBezTo>
                    <a:pt x="182" y="159"/>
                    <a:pt x="181" y="159"/>
                    <a:pt x="181" y="159"/>
                  </a:cubicBezTo>
                  <a:cubicBezTo>
                    <a:pt x="180" y="158"/>
                    <a:pt x="180" y="157"/>
                    <a:pt x="180" y="157"/>
                  </a:cubicBezTo>
                  <a:cubicBezTo>
                    <a:pt x="179" y="156"/>
                    <a:pt x="179" y="156"/>
                    <a:pt x="178" y="156"/>
                  </a:cubicBezTo>
                  <a:cubicBezTo>
                    <a:pt x="178" y="156"/>
                    <a:pt x="178" y="155"/>
                    <a:pt x="177" y="155"/>
                  </a:cubicBezTo>
                  <a:cubicBezTo>
                    <a:pt x="177" y="155"/>
                    <a:pt x="176" y="155"/>
                    <a:pt x="176" y="155"/>
                  </a:cubicBezTo>
                  <a:cubicBezTo>
                    <a:pt x="176" y="155"/>
                    <a:pt x="176" y="156"/>
                    <a:pt x="175" y="156"/>
                  </a:cubicBezTo>
                  <a:cubicBezTo>
                    <a:pt x="175" y="156"/>
                    <a:pt x="174" y="156"/>
                    <a:pt x="174" y="156"/>
                  </a:cubicBezTo>
                  <a:cubicBezTo>
                    <a:pt x="174" y="157"/>
                    <a:pt x="173" y="157"/>
                    <a:pt x="172" y="157"/>
                  </a:cubicBezTo>
                  <a:cubicBezTo>
                    <a:pt x="172" y="157"/>
                    <a:pt x="171" y="157"/>
                    <a:pt x="171" y="156"/>
                  </a:cubicBezTo>
                  <a:cubicBezTo>
                    <a:pt x="170" y="156"/>
                    <a:pt x="170" y="156"/>
                    <a:pt x="170" y="155"/>
                  </a:cubicBezTo>
                  <a:cubicBezTo>
                    <a:pt x="170" y="155"/>
                    <a:pt x="169" y="155"/>
                    <a:pt x="169" y="154"/>
                  </a:cubicBezTo>
                  <a:cubicBezTo>
                    <a:pt x="169" y="154"/>
                    <a:pt x="168" y="154"/>
                    <a:pt x="168" y="154"/>
                  </a:cubicBezTo>
                  <a:cubicBezTo>
                    <a:pt x="168" y="154"/>
                    <a:pt x="168" y="154"/>
                    <a:pt x="167" y="154"/>
                  </a:cubicBezTo>
                  <a:cubicBezTo>
                    <a:pt x="167" y="154"/>
                    <a:pt x="168" y="155"/>
                    <a:pt x="167" y="156"/>
                  </a:cubicBezTo>
                  <a:cubicBezTo>
                    <a:pt x="167" y="156"/>
                    <a:pt x="167" y="156"/>
                    <a:pt x="167" y="156"/>
                  </a:cubicBezTo>
                  <a:cubicBezTo>
                    <a:pt x="167" y="156"/>
                    <a:pt x="167" y="157"/>
                    <a:pt x="166" y="156"/>
                  </a:cubicBezTo>
                  <a:cubicBezTo>
                    <a:pt x="166" y="156"/>
                    <a:pt x="166" y="156"/>
                    <a:pt x="166" y="156"/>
                  </a:cubicBezTo>
                  <a:cubicBezTo>
                    <a:pt x="166" y="156"/>
                    <a:pt x="165" y="155"/>
                    <a:pt x="165" y="155"/>
                  </a:cubicBezTo>
                  <a:cubicBezTo>
                    <a:pt x="165" y="155"/>
                    <a:pt x="164" y="154"/>
                    <a:pt x="164" y="154"/>
                  </a:cubicBezTo>
                  <a:cubicBezTo>
                    <a:pt x="164" y="153"/>
                    <a:pt x="163" y="152"/>
                    <a:pt x="162" y="151"/>
                  </a:cubicBezTo>
                  <a:cubicBezTo>
                    <a:pt x="162" y="150"/>
                    <a:pt x="160" y="149"/>
                    <a:pt x="160" y="148"/>
                  </a:cubicBezTo>
                  <a:cubicBezTo>
                    <a:pt x="159" y="147"/>
                    <a:pt x="158" y="146"/>
                    <a:pt x="158" y="146"/>
                  </a:cubicBezTo>
                  <a:cubicBezTo>
                    <a:pt x="157" y="145"/>
                    <a:pt x="157" y="144"/>
                    <a:pt x="156" y="144"/>
                  </a:cubicBezTo>
                  <a:cubicBezTo>
                    <a:pt x="156" y="143"/>
                    <a:pt x="155" y="143"/>
                    <a:pt x="155" y="143"/>
                  </a:cubicBezTo>
                  <a:cubicBezTo>
                    <a:pt x="154" y="143"/>
                    <a:pt x="154" y="142"/>
                    <a:pt x="154" y="142"/>
                  </a:cubicBezTo>
                  <a:cubicBezTo>
                    <a:pt x="153" y="142"/>
                    <a:pt x="153" y="142"/>
                    <a:pt x="152" y="142"/>
                  </a:cubicBezTo>
                  <a:cubicBezTo>
                    <a:pt x="152" y="142"/>
                    <a:pt x="152" y="141"/>
                    <a:pt x="152" y="141"/>
                  </a:cubicBezTo>
                  <a:cubicBezTo>
                    <a:pt x="152" y="141"/>
                    <a:pt x="152" y="140"/>
                    <a:pt x="152" y="140"/>
                  </a:cubicBezTo>
                  <a:cubicBezTo>
                    <a:pt x="152" y="140"/>
                    <a:pt x="152" y="139"/>
                    <a:pt x="152" y="139"/>
                  </a:cubicBezTo>
                  <a:cubicBezTo>
                    <a:pt x="152" y="139"/>
                    <a:pt x="152" y="139"/>
                    <a:pt x="152" y="138"/>
                  </a:cubicBezTo>
                  <a:cubicBezTo>
                    <a:pt x="152" y="138"/>
                    <a:pt x="152" y="138"/>
                    <a:pt x="151" y="138"/>
                  </a:cubicBezTo>
                  <a:cubicBezTo>
                    <a:pt x="151" y="138"/>
                    <a:pt x="151" y="138"/>
                    <a:pt x="151" y="138"/>
                  </a:cubicBezTo>
                  <a:cubicBezTo>
                    <a:pt x="150" y="138"/>
                    <a:pt x="150" y="139"/>
                    <a:pt x="150" y="139"/>
                  </a:cubicBezTo>
                  <a:cubicBezTo>
                    <a:pt x="150" y="139"/>
                    <a:pt x="149" y="139"/>
                    <a:pt x="149" y="139"/>
                  </a:cubicBezTo>
                  <a:cubicBezTo>
                    <a:pt x="149" y="140"/>
                    <a:pt x="148" y="140"/>
                    <a:pt x="148" y="140"/>
                  </a:cubicBezTo>
                  <a:cubicBezTo>
                    <a:pt x="148" y="140"/>
                    <a:pt x="148" y="140"/>
                    <a:pt x="148" y="140"/>
                  </a:cubicBezTo>
                  <a:cubicBezTo>
                    <a:pt x="148" y="140"/>
                    <a:pt x="148" y="141"/>
                    <a:pt x="147" y="141"/>
                  </a:cubicBezTo>
                  <a:cubicBezTo>
                    <a:pt x="147" y="141"/>
                    <a:pt x="147" y="141"/>
                    <a:pt x="147" y="141"/>
                  </a:cubicBezTo>
                  <a:cubicBezTo>
                    <a:pt x="146" y="141"/>
                    <a:pt x="146" y="141"/>
                    <a:pt x="146" y="141"/>
                  </a:cubicBezTo>
                  <a:cubicBezTo>
                    <a:pt x="146" y="142"/>
                    <a:pt x="146" y="142"/>
                    <a:pt x="146" y="142"/>
                  </a:cubicBezTo>
                  <a:cubicBezTo>
                    <a:pt x="146" y="142"/>
                    <a:pt x="146" y="143"/>
                    <a:pt x="146" y="143"/>
                  </a:cubicBezTo>
                  <a:cubicBezTo>
                    <a:pt x="146" y="143"/>
                    <a:pt x="146" y="143"/>
                    <a:pt x="145" y="144"/>
                  </a:cubicBezTo>
                  <a:cubicBezTo>
                    <a:pt x="145" y="144"/>
                    <a:pt x="145" y="143"/>
                    <a:pt x="145" y="143"/>
                  </a:cubicBezTo>
                  <a:cubicBezTo>
                    <a:pt x="144" y="143"/>
                    <a:pt x="144" y="143"/>
                    <a:pt x="144" y="143"/>
                  </a:cubicBezTo>
                  <a:cubicBezTo>
                    <a:pt x="144" y="143"/>
                    <a:pt x="143" y="143"/>
                    <a:pt x="143" y="143"/>
                  </a:cubicBezTo>
                  <a:cubicBezTo>
                    <a:pt x="143" y="143"/>
                    <a:pt x="142" y="143"/>
                    <a:pt x="142" y="143"/>
                  </a:cubicBezTo>
                  <a:cubicBezTo>
                    <a:pt x="142" y="143"/>
                    <a:pt x="142" y="143"/>
                    <a:pt x="142" y="143"/>
                  </a:cubicBezTo>
                  <a:cubicBezTo>
                    <a:pt x="142" y="143"/>
                    <a:pt x="141" y="142"/>
                    <a:pt x="141" y="142"/>
                  </a:cubicBezTo>
                  <a:cubicBezTo>
                    <a:pt x="142" y="142"/>
                    <a:pt x="142" y="142"/>
                    <a:pt x="142" y="142"/>
                  </a:cubicBezTo>
                  <a:cubicBezTo>
                    <a:pt x="142" y="142"/>
                    <a:pt x="142" y="141"/>
                    <a:pt x="142" y="141"/>
                  </a:cubicBezTo>
                  <a:cubicBezTo>
                    <a:pt x="143" y="141"/>
                    <a:pt x="143" y="141"/>
                    <a:pt x="142" y="140"/>
                  </a:cubicBezTo>
                  <a:cubicBezTo>
                    <a:pt x="142" y="140"/>
                    <a:pt x="142" y="140"/>
                    <a:pt x="142" y="140"/>
                  </a:cubicBezTo>
                  <a:cubicBezTo>
                    <a:pt x="142" y="140"/>
                    <a:pt x="141" y="141"/>
                    <a:pt x="141" y="141"/>
                  </a:cubicBezTo>
                  <a:cubicBezTo>
                    <a:pt x="141" y="141"/>
                    <a:pt x="141" y="141"/>
                    <a:pt x="140" y="141"/>
                  </a:cubicBezTo>
                  <a:cubicBezTo>
                    <a:pt x="140" y="141"/>
                    <a:pt x="140" y="140"/>
                    <a:pt x="140" y="140"/>
                  </a:cubicBezTo>
                  <a:cubicBezTo>
                    <a:pt x="139" y="140"/>
                    <a:pt x="139" y="141"/>
                    <a:pt x="139" y="141"/>
                  </a:cubicBezTo>
                  <a:cubicBezTo>
                    <a:pt x="139" y="141"/>
                    <a:pt x="139" y="141"/>
                    <a:pt x="139" y="141"/>
                  </a:cubicBezTo>
                  <a:cubicBezTo>
                    <a:pt x="139" y="141"/>
                    <a:pt x="138" y="140"/>
                    <a:pt x="138" y="140"/>
                  </a:cubicBezTo>
                  <a:cubicBezTo>
                    <a:pt x="138" y="140"/>
                    <a:pt x="138" y="140"/>
                    <a:pt x="137" y="140"/>
                  </a:cubicBezTo>
                  <a:cubicBezTo>
                    <a:pt x="137" y="140"/>
                    <a:pt x="136" y="140"/>
                    <a:pt x="136" y="140"/>
                  </a:cubicBezTo>
                  <a:cubicBezTo>
                    <a:pt x="136" y="140"/>
                    <a:pt x="135" y="140"/>
                    <a:pt x="135" y="140"/>
                  </a:cubicBezTo>
                  <a:cubicBezTo>
                    <a:pt x="135" y="140"/>
                    <a:pt x="135" y="140"/>
                    <a:pt x="134" y="140"/>
                  </a:cubicBezTo>
                  <a:cubicBezTo>
                    <a:pt x="134" y="140"/>
                    <a:pt x="134" y="140"/>
                    <a:pt x="134" y="139"/>
                  </a:cubicBezTo>
                  <a:cubicBezTo>
                    <a:pt x="134" y="139"/>
                    <a:pt x="134" y="139"/>
                    <a:pt x="134" y="138"/>
                  </a:cubicBezTo>
                  <a:cubicBezTo>
                    <a:pt x="134" y="138"/>
                    <a:pt x="134" y="138"/>
                    <a:pt x="134" y="138"/>
                  </a:cubicBezTo>
                  <a:cubicBezTo>
                    <a:pt x="134" y="138"/>
                    <a:pt x="134" y="138"/>
                    <a:pt x="134" y="137"/>
                  </a:cubicBezTo>
                  <a:cubicBezTo>
                    <a:pt x="134" y="137"/>
                    <a:pt x="134" y="137"/>
                    <a:pt x="133" y="137"/>
                  </a:cubicBezTo>
                  <a:cubicBezTo>
                    <a:pt x="133" y="137"/>
                    <a:pt x="133" y="137"/>
                    <a:pt x="133" y="137"/>
                  </a:cubicBezTo>
                  <a:cubicBezTo>
                    <a:pt x="133" y="136"/>
                    <a:pt x="133" y="136"/>
                    <a:pt x="133" y="136"/>
                  </a:cubicBezTo>
                  <a:cubicBezTo>
                    <a:pt x="133" y="136"/>
                    <a:pt x="133" y="135"/>
                    <a:pt x="133" y="135"/>
                  </a:cubicBezTo>
                  <a:cubicBezTo>
                    <a:pt x="132" y="135"/>
                    <a:pt x="132" y="134"/>
                    <a:pt x="132" y="134"/>
                  </a:cubicBezTo>
                  <a:cubicBezTo>
                    <a:pt x="132" y="134"/>
                    <a:pt x="131" y="134"/>
                    <a:pt x="131" y="134"/>
                  </a:cubicBezTo>
                  <a:cubicBezTo>
                    <a:pt x="131" y="134"/>
                    <a:pt x="131" y="134"/>
                    <a:pt x="131" y="135"/>
                  </a:cubicBezTo>
                  <a:cubicBezTo>
                    <a:pt x="131" y="135"/>
                    <a:pt x="130" y="135"/>
                    <a:pt x="130" y="135"/>
                  </a:cubicBezTo>
                  <a:cubicBezTo>
                    <a:pt x="130" y="135"/>
                    <a:pt x="130" y="135"/>
                    <a:pt x="130" y="134"/>
                  </a:cubicBezTo>
                  <a:cubicBezTo>
                    <a:pt x="129" y="134"/>
                    <a:pt x="129" y="134"/>
                    <a:pt x="129" y="134"/>
                  </a:cubicBezTo>
                  <a:cubicBezTo>
                    <a:pt x="128" y="134"/>
                    <a:pt x="128" y="134"/>
                    <a:pt x="128" y="134"/>
                  </a:cubicBezTo>
                  <a:cubicBezTo>
                    <a:pt x="128" y="134"/>
                    <a:pt x="128" y="134"/>
                    <a:pt x="127" y="134"/>
                  </a:cubicBezTo>
                  <a:cubicBezTo>
                    <a:pt x="127" y="134"/>
                    <a:pt x="127" y="134"/>
                    <a:pt x="127" y="134"/>
                  </a:cubicBezTo>
                  <a:cubicBezTo>
                    <a:pt x="127" y="133"/>
                    <a:pt x="126" y="133"/>
                    <a:pt x="126" y="134"/>
                  </a:cubicBezTo>
                  <a:cubicBezTo>
                    <a:pt x="126" y="134"/>
                    <a:pt x="126" y="134"/>
                    <a:pt x="126" y="134"/>
                  </a:cubicBezTo>
                  <a:cubicBezTo>
                    <a:pt x="126" y="134"/>
                    <a:pt x="126" y="134"/>
                    <a:pt x="126" y="134"/>
                  </a:cubicBezTo>
                  <a:cubicBezTo>
                    <a:pt x="126" y="135"/>
                    <a:pt x="126" y="135"/>
                    <a:pt x="126" y="135"/>
                  </a:cubicBezTo>
                  <a:cubicBezTo>
                    <a:pt x="126" y="135"/>
                    <a:pt x="125" y="135"/>
                    <a:pt x="125" y="135"/>
                  </a:cubicBezTo>
                  <a:cubicBezTo>
                    <a:pt x="125" y="135"/>
                    <a:pt x="125" y="136"/>
                    <a:pt x="124" y="136"/>
                  </a:cubicBezTo>
                  <a:cubicBezTo>
                    <a:pt x="124" y="136"/>
                    <a:pt x="124" y="137"/>
                    <a:pt x="124" y="137"/>
                  </a:cubicBezTo>
                  <a:cubicBezTo>
                    <a:pt x="124" y="137"/>
                    <a:pt x="124" y="137"/>
                    <a:pt x="123" y="137"/>
                  </a:cubicBezTo>
                  <a:cubicBezTo>
                    <a:pt x="123" y="137"/>
                    <a:pt x="122" y="138"/>
                    <a:pt x="122" y="138"/>
                  </a:cubicBezTo>
                  <a:cubicBezTo>
                    <a:pt x="121" y="138"/>
                    <a:pt x="120" y="138"/>
                    <a:pt x="119" y="138"/>
                  </a:cubicBezTo>
                  <a:cubicBezTo>
                    <a:pt x="119" y="139"/>
                    <a:pt x="119" y="139"/>
                    <a:pt x="118" y="139"/>
                  </a:cubicBezTo>
                  <a:cubicBezTo>
                    <a:pt x="118" y="139"/>
                    <a:pt x="117" y="138"/>
                    <a:pt x="117" y="139"/>
                  </a:cubicBezTo>
                  <a:cubicBezTo>
                    <a:pt x="117" y="139"/>
                    <a:pt x="116" y="139"/>
                    <a:pt x="116" y="139"/>
                  </a:cubicBezTo>
                  <a:cubicBezTo>
                    <a:pt x="116" y="139"/>
                    <a:pt x="116" y="139"/>
                    <a:pt x="116" y="140"/>
                  </a:cubicBezTo>
                  <a:cubicBezTo>
                    <a:pt x="115" y="140"/>
                    <a:pt x="115" y="140"/>
                    <a:pt x="115" y="140"/>
                  </a:cubicBezTo>
                  <a:cubicBezTo>
                    <a:pt x="115" y="141"/>
                    <a:pt x="115" y="140"/>
                    <a:pt x="114" y="140"/>
                  </a:cubicBezTo>
                  <a:cubicBezTo>
                    <a:pt x="114" y="140"/>
                    <a:pt x="114" y="141"/>
                    <a:pt x="113" y="141"/>
                  </a:cubicBezTo>
                  <a:cubicBezTo>
                    <a:pt x="113" y="141"/>
                    <a:pt x="113" y="141"/>
                    <a:pt x="112" y="141"/>
                  </a:cubicBezTo>
                  <a:cubicBezTo>
                    <a:pt x="112" y="141"/>
                    <a:pt x="111" y="141"/>
                    <a:pt x="111" y="141"/>
                  </a:cubicBezTo>
                  <a:cubicBezTo>
                    <a:pt x="111" y="141"/>
                    <a:pt x="110" y="141"/>
                    <a:pt x="110" y="141"/>
                  </a:cubicBezTo>
                  <a:cubicBezTo>
                    <a:pt x="110" y="142"/>
                    <a:pt x="109" y="142"/>
                    <a:pt x="109" y="142"/>
                  </a:cubicBezTo>
                  <a:cubicBezTo>
                    <a:pt x="109" y="142"/>
                    <a:pt x="108" y="142"/>
                    <a:pt x="108" y="143"/>
                  </a:cubicBezTo>
                  <a:cubicBezTo>
                    <a:pt x="108" y="143"/>
                    <a:pt x="108" y="143"/>
                    <a:pt x="108" y="143"/>
                  </a:cubicBezTo>
                  <a:cubicBezTo>
                    <a:pt x="108" y="143"/>
                    <a:pt x="107" y="143"/>
                    <a:pt x="107" y="143"/>
                  </a:cubicBezTo>
                  <a:cubicBezTo>
                    <a:pt x="107" y="143"/>
                    <a:pt x="107" y="143"/>
                    <a:pt x="107" y="143"/>
                  </a:cubicBezTo>
                  <a:cubicBezTo>
                    <a:pt x="106" y="142"/>
                    <a:pt x="106" y="142"/>
                    <a:pt x="106" y="142"/>
                  </a:cubicBezTo>
                  <a:cubicBezTo>
                    <a:pt x="105" y="142"/>
                    <a:pt x="105" y="142"/>
                    <a:pt x="105" y="142"/>
                  </a:cubicBezTo>
                  <a:cubicBezTo>
                    <a:pt x="104" y="142"/>
                    <a:pt x="104" y="142"/>
                    <a:pt x="103" y="142"/>
                  </a:cubicBezTo>
                  <a:cubicBezTo>
                    <a:pt x="103" y="142"/>
                    <a:pt x="103" y="143"/>
                    <a:pt x="103" y="143"/>
                  </a:cubicBezTo>
                  <a:cubicBezTo>
                    <a:pt x="103" y="143"/>
                    <a:pt x="103" y="144"/>
                    <a:pt x="103" y="144"/>
                  </a:cubicBezTo>
                  <a:cubicBezTo>
                    <a:pt x="103" y="144"/>
                    <a:pt x="102" y="144"/>
                    <a:pt x="102" y="144"/>
                  </a:cubicBezTo>
                  <a:cubicBezTo>
                    <a:pt x="102" y="144"/>
                    <a:pt x="102" y="145"/>
                    <a:pt x="102" y="145"/>
                  </a:cubicBezTo>
                  <a:cubicBezTo>
                    <a:pt x="102" y="145"/>
                    <a:pt x="103" y="145"/>
                    <a:pt x="103" y="145"/>
                  </a:cubicBezTo>
                  <a:cubicBezTo>
                    <a:pt x="103" y="145"/>
                    <a:pt x="103" y="145"/>
                    <a:pt x="104" y="145"/>
                  </a:cubicBezTo>
                  <a:cubicBezTo>
                    <a:pt x="104" y="145"/>
                    <a:pt x="104" y="145"/>
                    <a:pt x="104" y="145"/>
                  </a:cubicBezTo>
                  <a:cubicBezTo>
                    <a:pt x="105" y="145"/>
                    <a:pt x="105" y="145"/>
                    <a:pt x="105" y="145"/>
                  </a:cubicBezTo>
                  <a:cubicBezTo>
                    <a:pt x="104" y="146"/>
                    <a:pt x="104" y="146"/>
                    <a:pt x="104" y="146"/>
                  </a:cubicBezTo>
                  <a:cubicBezTo>
                    <a:pt x="104" y="146"/>
                    <a:pt x="104" y="146"/>
                    <a:pt x="104" y="146"/>
                  </a:cubicBezTo>
                  <a:cubicBezTo>
                    <a:pt x="103" y="146"/>
                    <a:pt x="104" y="147"/>
                    <a:pt x="104" y="147"/>
                  </a:cubicBezTo>
                  <a:cubicBezTo>
                    <a:pt x="104" y="147"/>
                    <a:pt x="104" y="147"/>
                    <a:pt x="105" y="147"/>
                  </a:cubicBezTo>
                  <a:cubicBezTo>
                    <a:pt x="105" y="147"/>
                    <a:pt x="105" y="147"/>
                    <a:pt x="105" y="147"/>
                  </a:cubicBezTo>
                  <a:cubicBezTo>
                    <a:pt x="106" y="147"/>
                    <a:pt x="106" y="147"/>
                    <a:pt x="106" y="147"/>
                  </a:cubicBezTo>
                  <a:cubicBezTo>
                    <a:pt x="106" y="147"/>
                    <a:pt x="106" y="147"/>
                    <a:pt x="106" y="148"/>
                  </a:cubicBezTo>
                  <a:cubicBezTo>
                    <a:pt x="106" y="148"/>
                    <a:pt x="106" y="148"/>
                    <a:pt x="106" y="148"/>
                  </a:cubicBezTo>
                  <a:cubicBezTo>
                    <a:pt x="106" y="148"/>
                    <a:pt x="105" y="148"/>
                    <a:pt x="105" y="148"/>
                  </a:cubicBezTo>
                  <a:cubicBezTo>
                    <a:pt x="105" y="148"/>
                    <a:pt x="104" y="148"/>
                    <a:pt x="104" y="148"/>
                  </a:cubicBezTo>
                  <a:cubicBezTo>
                    <a:pt x="104" y="149"/>
                    <a:pt x="103" y="149"/>
                    <a:pt x="103" y="149"/>
                  </a:cubicBezTo>
                  <a:cubicBezTo>
                    <a:pt x="103" y="149"/>
                    <a:pt x="103" y="150"/>
                    <a:pt x="103" y="150"/>
                  </a:cubicBezTo>
                  <a:cubicBezTo>
                    <a:pt x="103" y="150"/>
                    <a:pt x="103" y="151"/>
                    <a:pt x="103" y="151"/>
                  </a:cubicBezTo>
                  <a:cubicBezTo>
                    <a:pt x="103" y="151"/>
                    <a:pt x="103" y="152"/>
                    <a:pt x="103" y="152"/>
                  </a:cubicBezTo>
                  <a:cubicBezTo>
                    <a:pt x="103" y="152"/>
                    <a:pt x="103" y="152"/>
                    <a:pt x="103" y="153"/>
                  </a:cubicBezTo>
                  <a:cubicBezTo>
                    <a:pt x="103" y="153"/>
                    <a:pt x="102" y="153"/>
                    <a:pt x="102" y="153"/>
                  </a:cubicBezTo>
                  <a:cubicBezTo>
                    <a:pt x="102" y="153"/>
                    <a:pt x="101" y="153"/>
                    <a:pt x="101" y="153"/>
                  </a:cubicBezTo>
                  <a:cubicBezTo>
                    <a:pt x="101" y="153"/>
                    <a:pt x="101" y="154"/>
                    <a:pt x="101" y="154"/>
                  </a:cubicBezTo>
                  <a:cubicBezTo>
                    <a:pt x="101" y="154"/>
                    <a:pt x="101" y="154"/>
                    <a:pt x="102" y="154"/>
                  </a:cubicBezTo>
                  <a:cubicBezTo>
                    <a:pt x="102" y="154"/>
                    <a:pt x="102" y="154"/>
                    <a:pt x="102" y="154"/>
                  </a:cubicBezTo>
                  <a:cubicBezTo>
                    <a:pt x="103" y="154"/>
                    <a:pt x="103" y="155"/>
                    <a:pt x="104" y="155"/>
                  </a:cubicBezTo>
                  <a:cubicBezTo>
                    <a:pt x="104" y="155"/>
                    <a:pt x="104" y="156"/>
                    <a:pt x="104" y="156"/>
                  </a:cubicBezTo>
                  <a:cubicBezTo>
                    <a:pt x="104" y="156"/>
                    <a:pt x="104" y="156"/>
                    <a:pt x="104" y="156"/>
                  </a:cubicBezTo>
                  <a:cubicBezTo>
                    <a:pt x="105" y="156"/>
                    <a:pt x="105" y="156"/>
                    <a:pt x="106" y="156"/>
                  </a:cubicBezTo>
                  <a:cubicBezTo>
                    <a:pt x="106" y="156"/>
                    <a:pt x="106" y="157"/>
                    <a:pt x="106" y="157"/>
                  </a:cubicBezTo>
                  <a:cubicBezTo>
                    <a:pt x="106" y="157"/>
                    <a:pt x="106" y="158"/>
                    <a:pt x="106" y="158"/>
                  </a:cubicBezTo>
                  <a:cubicBezTo>
                    <a:pt x="106" y="159"/>
                    <a:pt x="105" y="159"/>
                    <a:pt x="105" y="159"/>
                  </a:cubicBezTo>
                  <a:cubicBezTo>
                    <a:pt x="105" y="160"/>
                    <a:pt x="104" y="160"/>
                    <a:pt x="104" y="160"/>
                  </a:cubicBezTo>
                  <a:cubicBezTo>
                    <a:pt x="104" y="160"/>
                    <a:pt x="103" y="160"/>
                    <a:pt x="103" y="160"/>
                  </a:cubicBezTo>
                  <a:cubicBezTo>
                    <a:pt x="103" y="160"/>
                    <a:pt x="102" y="160"/>
                    <a:pt x="102" y="159"/>
                  </a:cubicBezTo>
                  <a:cubicBezTo>
                    <a:pt x="102" y="159"/>
                    <a:pt x="102" y="159"/>
                    <a:pt x="102" y="159"/>
                  </a:cubicBezTo>
                  <a:cubicBezTo>
                    <a:pt x="102" y="159"/>
                    <a:pt x="101" y="159"/>
                    <a:pt x="101" y="159"/>
                  </a:cubicBezTo>
                  <a:cubicBezTo>
                    <a:pt x="101" y="159"/>
                    <a:pt x="101" y="160"/>
                    <a:pt x="101" y="160"/>
                  </a:cubicBezTo>
                  <a:cubicBezTo>
                    <a:pt x="101" y="160"/>
                    <a:pt x="101" y="160"/>
                    <a:pt x="101" y="160"/>
                  </a:cubicBezTo>
                  <a:cubicBezTo>
                    <a:pt x="101" y="161"/>
                    <a:pt x="101" y="161"/>
                    <a:pt x="101" y="161"/>
                  </a:cubicBezTo>
                  <a:cubicBezTo>
                    <a:pt x="101" y="161"/>
                    <a:pt x="100" y="161"/>
                    <a:pt x="100" y="161"/>
                  </a:cubicBezTo>
                  <a:cubicBezTo>
                    <a:pt x="100" y="161"/>
                    <a:pt x="100" y="160"/>
                    <a:pt x="100" y="160"/>
                  </a:cubicBezTo>
                  <a:cubicBezTo>
                    <a:pt x="100" y="160"/>
                    <a:pt x="100" y="160"/>
                    <a:pt x="99" y="160"/>
                  </a:cubicBezTo>
                  <a:cubicBezTo>
                    <a:pt x="99" y="160"/>
                    <a:pt x="99" y="160"/>
                    <a:pt x="98" y="160"/>
                  </a:cubicBezTo>
                  <a:cubicBezTo>
                    <a:pt x="98" y="160"/>
                    <a:pt x="98" y="160"/>
                    <a:pt x="98" y="160"/>
                  </a:cubicBezTo>
                  <a:cubicBezTo>
                    <a:pt x="97" y="160"/>
                    <a:pt x="97" y="159"/>
                    <a:pt x="97" y="159"/>
                  </a:cubicBezTo>
                  <a:cubicBezTo>
                    <a:pt x="97" y="159"/>
                    <a:pt x="96" y="158"/>
                    <a:pt x="96" y="158"/>
                  </a:cubicBezTo>
                  <a:cubicBezTo>
                    <a:pt x="96" y="158"/>
                    <a:pt x="95" y="158"/>
                    <a:pt x="95" y="158"/>
                  </a:cubicBezTo>
                  <a:cubicBezTo>
                    <a:pt x="95" y="158"/>
                    <a:pt x="95" y="158"/>
                    <a:pt x="94" y="158"/>
                  </a:cubicBezTo>
                  <a:cubicBezTo>
                    <a:pt x="94" y="158"/>
                    <a:pt x="94" y="159"/>
                    <a:pt x="94" y="159"/>
                  </a:cubicBezTo>
                  <a:cubicBezTo>
                    <a:pt x="94" y="159"/>
                    <a:pt x="94" y="159"/>
                    <a:pt x="94" y="159"/>
                  </a:cubicBezTo>
                  <a:cubicBezTo>
                    <a:pt x="94" y="160"/>
                    <a:pt x="93" y="160"/>
                    <a:pt x="93" y="159"/>
                  </a:cubicBezTo>
                  <a:cubicBezTo>
                    <a:pt x="93" y="159"/>
                    <a:pt x="93" y="159"/>
                    <a:pt x="93" y="159"/>
                  </a:cubicBezTo>
                  <a:cubicBezTo>
                    <a:pt x="93" y="159"/>
                    <a:pt x="92" y="158"/>
                    <a:pt x="92" y="158"/>
                  </a:cubicBezTo>
                  <a:cubicBezTo>
                    <a:pt x="92" y="158"/>
                    <a:pt x="91" y="158"/>
                    <a:pt x="91" y="158"/>
                  </a:cubicBezTo>
                  <a:cubicBezTo>
                    <a:pt x="91" y="158"/>
                    <a:pt x="90" y="159"/>
                    <a:pt x="90" y="159"/>
                  </a:cubicBezTo>
                  <a:cubicBezTo>
                    <a:pt x="90" y="159"/>
                    <a:pt x="90" y="159"/>
                    <a:pt x="90" y="159"/>
                  </a:cubicBezTo>
                  <a:cubicBezTo>
                    <a:pt x="89" y="159"/>
                    <a:pt x="89" y="160"/>
                    <a:pt x="89" y="160"/>
                  </a:cubicBezTo>
                  <a:cubicBezTo>
                    <a:pt x="89" y="160"/>
                    <a:pt x="89" y="160"/>
                    <a:pt x="89" y="161"/>
                  </a:cubicBezTo>
                  <a:cubicBezTo>
                    <a:pt x="89" y="161"/>
                    <a:pt x="88" y="161"/>
                    <a:pt x="88" y="161"/>
                  </a:cubicBezTo>
                  <a:cubicBezTo>
                    <a:pt x="88" y="161"/>
                    <a:pt x="88" y="161"/>
                    <a:pt x="87" y="161"/>
                  </a:cubicBezTo>
                  <a:cubicBezTo>
                    <a:pt x="87" y="161"/>
                    <a:pt x="87" y="161"/>
                    <a:pt x="86" y="161"/>
                  </a:cubicBezTo>
                  <a:cubicBezTo>
                    <a:pt x="86" y="161"/>
                    <a:pt x="86" y="160"/>
                    <a:pt x="86" y="160"/>
                  </a:cubicBezTo>
                  <a:cubicBezTo>
                    <a:pt x="86" y="160"/>
                    <a:pt x="86" y="159"/>
                    <a:pt x="86" y="159"/>
                  </a:cubicBezTo>
                  <a:cubicBezTo>
                    <a:pt x="85" y="159"/>
                    <a:pt x="85" y="159"/>
                    <a:pt x="85" y="159"/>
                  </a:cubicBezTo>
                  <a:cubicBezTo>
                    <a:pt x="85" y="159"/>
                    <a:pt x="85" y="159"/>
                    <a:pt x="85" y="159"/>
                  </a:cubicBezTo>
                  <a:cubicBezTo>
                    <a:pt x="85" y="159"/>
                    <a:pt x="85" y="159"/>
                    <a:pt x="84" y="160"/>
                  </a:cubicBezTo>
                  <a:cubicBezTo>
                    <a:pt x="84" y="160"/>
                    <a:pt x="84" y="160"/>
                    <a:pt x="84" y="161"/>
                  </a:cubicBezTo>
                  <a:cubicBezTo>
                    <a:pt x="84" y="161"/>
                    <a:pt x="85" y="161"/>
                    <a:pt x="84" y="161"/>
                  </a:cubicBezTo>
                  <a:cubicBezTo>
                    <a:pt x="84" y="161"/>
                    <a:pt x="84" y="161"/>
                    <a:pt x="84" y="161"/>
                  </a:cubicBezTo>
                  <a:cubicBezTo>
                    <a:pt x="84" y="161"/>
                    <a:pt x="84" y="161"/>
                    <a:pt x="83" y="161"/>
                  </a:cubicBezTo>
                  <a:cubicBezTo>
                    <a:pt x="83" y="161"/>
                    <a:pt x="84" y="161"/>
                    <a:pt x="83" y="160"/>
                  </a:cubicBezTo>
                  <a:cubicBezTo>
                    <a:pt x="83" y="160"/>
                    <a:pt x="83" y="160"/>
                    <a:pt x="83" y="160"/>
                  </a:cubicBezTo>
                  <a:cubicBezTo>
                    <a:pt x="83" y="159"/>
                    <a:pt x="82" y="159"/>
                    <a:pt x="82" y="159"/>
                  </a:cubicBezTo>
                  <a:cubicBezTo>
                    <a:pt x="82" y="159"/>
                    <a:pt x="82" y="158"/>
                    <a:pt x="82" y="158"/>
                  </a:cubicBezTo>
                  <a:cubicBezTo>
                    <a:pt x="81" y="158"/>
                    <a:pt x="81" y="158"/>
                    <a:pt x="81" y="158"/>
                  </a:cubicBezTo>
                  <a:cubicBezTo>
                    <a:pt x="80" y="158"/>
                    <a:pt x="80" y="157"/>
                    <a:pt x="80" y="157"/>
                  </a:cubicBezTo>
                  <a:cubicBezTo>
                    <a:pt x="80" y="157"/>
                    <a:pt x="79" y="156"/>
                    <a:pt x="79" y="156"/>
                  </a:cubicBezTo>
                  <a:cubicBezTo>
                    <a:pt x="79" y="156"/>
                    <a:pt x="78" y="156"/>
                    <a:pt x="78" y="156"/>
                  </a:cubicBezTo>
                  <a:cubicBezTo>
                    <a:pt x="78" y="156"/>
                    <a:pt x="78" y="156"/>
                    <a:pt x="77" y="156"/>
                  </a:cubicBezTo>
                  <a:cubicBezTo>
                    <a:pt x="77" y="156"/>
                    <a:pt x="77" y="156"/>
                    <a:pt x="77" y="156"/>
                  </a:cubicBezTo>
                  <a:cubicBezTo>
                    <a:pt x="77" y="155"/>
                    <a:pt x="77" y="155"/>
                    <a:pt x="76" y="155"/>
                  </a:cubicBezTo>
                  <a:cubicBezTo>
                    <a:pt x="76" y="155"/>
                    <a:pt x="76" y="156"/>
                    <a:pt x="76" y="156"/>
                  </a:cubicBezTo>
                  <a:cubicBezTo>
                    <a:pt x="75" y="156"/>
                    <a:pt x="75" y="156"/>
                    <a:pt x="75" y="156"/>
                  </a:cubicBezTo>
                  <a:cubicBezTo>
                    <a:pt x="75" y="156"/>
                    <a:pt x="74" y="156"/>
                    <a:pt x="74" y="156"/>
                  </a:cubicBezTo>
                  <a:cubicBezTo>
                    <a:pt x="74" y="156"/>
                    <a:pt x="74" y="156"/>
                    <a:pt x="74" y="156"/>
                  </a:cubicBezTo>
                  <a:cubicBezTo>
                    <a:pt x="73" y="156"/>
                    <a:pt x="73" y="156"/>
                    <a:pt x="73" y="156"/>
                  </a:cubicBezTo>
                  <a:cubicBezTo>
                    <a:pt x="73" y="155"/>
                    <a:pt x="72" y="155"/>
                    <a:pt x="72" y="156"/>
                  </a:cubicBezTo>
                  <a:cubicBezTo>
                    <a:pt x="72" y="156"/>
                    <a:pt x="71" y="156"/>
                    <a:pt x="71" y="156"/>
                  </a:cubicBezTo>
                  <a:cubicBezTo>
                    <a:pt x="71" y="157"/>
                    <a:pt x="71" y="157"/>
                    <a:pt x="71" y="157"/>
                  </a:cubicBezTo>
                  <a:cubicBezTo>
                    <a:pt x="70" y="157"/>
                    <a:pt x="70" y="158"/>
                    <a:pt x="70" y="158"/>
                  </a:cubicBezTo>
                  <a:cubicBezTo>
                    <a:pt x="69" y="158"/>
                    <a:pt x="69" y="158"/>
                    <a:pt x="68" y="158"/>
                  </a:cubicBezTo>
                  <a:cubicBezTo>
                    <a:pt x="68" y="158"/>
                    <a:pt x="68" y="159"/>
                    <a:pt x="68" y="159"/>
                  </a:cubicBezTo>
                  <a:cubicBezTo>
                    <a:pt x="68" y="159"/>
                    <a:pt x="68" y="159"/>
                    <a:pt x="68" y="160"/>
                  </a:cubicBezTo>
                  <a:cubicBezTo>
                    <a:pt x="68" y="160"/>
                    <a:pt x="67" y="160"/>
                    <a:pt x="67" y="160"/>
                  </a:cubicBezTo>
                  <a:cubicBezTo>
                    <a:pt x="67" y="161"/>
                    <a:pt x="66" y="161"/>
                    <a:pt x="66" y="161"/>
                  </a:cubicBezTo>
                  <a:cubicBezTo>
                    <a:pt x="66" y="161"/>
                    <a:pt x="65" y="161"/>
                    <a:pt x="65" y="161"/>
                  </a:cubicBezTo>
                  <a:cubicBezTo>
                    <a:pt x="65" y="161"/>
                    <a:pt x="65" y="162"/>
                    <a:pt x="65" y="162"/>
                  </a:cubicBezTo>
                  <a:cubicBezTo>
                    <a:pt x="65" y="162"/>
                    <a:pt x="65" y="163"/>
                    <a:pt x="65" y="163"/>
                  </a:cubicBezTo>
                  <a:cubicBezTo>
                    <a:pt x="66" y="164"/>
                    <a:pt x="66" y="164"/>
                    <a:pt x="66" y="164"/>
                  </a:cubicBezTo>
                  <a:cubicBezTo>
                    <a:pt x="66" y="164"/>
                    <a:pt x="65" y="165"/>
                    <a:pt x="65" y="165"/>
                  </a:cubicBezTo>
                  <a:cubicBezTo>
                    <a:pt x="65" y="165"/>
                    <a:pt x="64" y="165"/>
                    <a:pt x="64" y="165"/>
                  </a:cubicBezTo>
                  <a:cubicBezTo>
                    <a:pt x="64" y="165"/>
                    <a:pt x="64" y="164"/>
                    <a:pt x="63" y="164"/>
                  </a:cubicBezTo>
                  <a:cubicBezTo>
                    <a:pt x="63" y="164"/>
                    <a:pt x="63" y="164"/>
                    <a:pt x="63" y="164"/>
                  </a:cubicBezTo>
                  <a:cubicBezTo>
                    <a:pt x="63" y="164"/>
                    <a:pt x="63" y="163"/>
                    <a:pt x="62" y="163"/>
                  </a:cubicBezTo>
                  <a:cubicBezTo>
                    <a:pt x="62" y="163"/>
                    <a:pt x="62" y="162"/>
                    <a:pt x="62" y="162"/>
                  </a:cubicBezTo>
                  <a:cubicBezTo>
                    <a:pt x="62" y="162"/>
                    <a:pt x="62" y="162"/>
                    <a:pt x="61" y="162"/>
                  </a:cubicBezTo>
                  <a:cubicBezTo>
                    <a:pt x="61" y="162"/>
                    <a:pt x="61" y="162"/>
                    <a:pt x="61" y="162"/>
                  </a:cubicBezTo>
                  <a:cubicBezTo>
                    <a:pt x="61" y="163"/>
                    <a:pt x="61" y="163"/>
                    <a:pt x="61" y="163"/>
                  </a:cubicBezTo>
                  <a:cubicBezTo>
                    <a:pt x="61" y="164"/>
                    <a:pt x="61" y="164"/>
                    <a:pt x="61" y="165"/>
                  </a:cubicBezTo>
                  <a:cubicBezTo>
                    <a:pt x="60" y="165"/>
                    <a:pt x="60" y="165"/>
                    <a:pt x="60" y="165"/>
                  </a:cubicBezTo>
                  <a:cubicBezTo>
                    <a:pt x="60" y="165"/>
                    <a:pt x="59" y="166"/>
                    <a:pt x="59" y="166"/>
                  </a:cubicBezTo>
                  <a:cubicBezTo>
                    <a:pt x="59" y="166"/>
                    <a:pt x="59" y="167"/>
                    <a:pt x="59" y="167"/>
                  </a:cubicBezTo>
                  <a:cubicBezTo>
                    <a:pt x="59" y="167"/>
                    <a:pt x="59" y="167"/>
                    <a:pt x="59" y="168"/>
                  </a:cubicBezTo>
                  <a:cubicBezTo>
                    <a:pt x="59" y="168"/>
                    <a:pt x="59" y="169"/>
                    <a:pt x="59" y="169"/>
                  </a:cubicBezTo>
                  <a:cubicBezTo>
                    <a:pt x="59" y="170"/>
                    <a:pt x="59" y="170"/>
                    <a:pt x="59" y="170"/>
                  </a:cubicBezTo>
                  <a:cubicBezTo>
                    <a:pt x="58" y="171"/>
                    <a:pt x="58" y="171"/>
                    <a:pt x="59" y="172"/>
                  </a:cubicBezTo>
                  <a:cubicBezTo>
                    <a:pt x="59" y="172"/>
                    <a:pt x="59" y="172"/>
                    <a:pt x="59" y="172"/>
                  </a:cubicBezTo>
                  <a:cubicBezTo>
                    <a:pt x="59" y="173"/>
                    <a:pt x="59" y="173"/>
                    <a:pt x="60" y="173"/>
                  </a:cubicBezTo>
                  <a:cubicBezTo>
                    <a:pt x="60" y="173"/>
                    <a:pt x="60" y="173"/>
                    <a:pt x="60" y="173"/>
                  </a:cubicBezTo>
                  <a:cubicBezTo>
                    <a:pt x="60" y="173"/>
                    <a:pt x="60" y="174"/>
                    <a:pt x="60" y="174"/>
                  </a:cubicBezTo>
                  <a:cubicBezTo>
                    <a:pt x="60" y="174"/>
                    <a:pt x="60" y="175"/>
                    <a:pt x="60" y="175"/>
                  </a:cubicBezTo>
                  <a:cubicBezTo>
                    <a:pt x="60" y="175"/>
                    <a:pt x="61" y="175"/>
                    <a:pt x="61" y="175"/>
                  </a:cubicBezTo>
                  <a:cubicBezTo>
                    <a:pt x="61" y="175"/>
                    <a:pt x="62" y="175"/>
                    <a:pt x="62" y="175"/>
                  </a:cubicBezTo>
                  <a:cubicBezTo>
                    <a:pt x="62" y="175"/>
                    <a:pt x="63" y="176"/>
                    <a:pt x="63" y="176"/>
                  </a:cubicBezTo>
                  <a:cubicBezTo>
                    <a:pt x="63" y="176"/>
                    <a:pt x="64" y="176"/>
                    <a:pt x="64" y="176"/>
                  </a:cubicBezTo>
                  <a:cubicBezTo>
                    <a:pt x="64" y="176"/>
                    <a:pt x="64" y="176"/>
                    <a:pt x="64" y="176"/>
                  </a:cubicBezTo>
                  <a:cubicBezTo>
                    <a:pt x="64" y="177"/>
                    <a:pt x="65" y="177"/>
                    <a:pt x="65" y="178"/>
                  </a:cubicBezTo>
                  <a:cubicBezTo>
                    <a:pt x="65" y="178"/>
                    <a:pt x="66" y="179"/>
                    <a:pt x="66" y="179"/>
                  </a:cubicBezTo>
                  <a:cubicBezTo>
                    <a:pt x="66" y="179"/>
                    <a:pt x="67" y="180"/>
                    <a:pt x="67" y="180"/>
                  </a:cubicBezTo>
                  <a:cubicBezTo>
                    <a:pt x="67" y="180"/>
                    <a:pt x="67" y="181"/>
                    <a:pt x="67" y="182"/>
                  </a:cubicBezTo>
                  <a:cubicBezTo>
                    <a:pt x="67" y="182"/>
                    <a:pt x="67" y="182"/>
                    <a:pt x="67" y="183"/>
                  </a:cubicBezTo>
                  <a:cubicBezTo>
                    <a:pt x="67" y="183"/>
                    <a:pt x="67" y="183"/>
                    <a:pt x="67" y="183"/>
                  </a:cubicBezTo>
                  <a:cubicBezTo>
                    <a:pt x="67" y="183"/>
                    <a:pt x="67" y="183"/>
                    <a:pt x="67" y="183"/>
                  </a:cubicBezTo>
                  <a:cubicBezTo>
                    <a:pt x="67" y="183"/>
                    <a:pt x="67" y="183"/>
                    <a:pt x="67" y="184"/>
                  </a:cubicBezTo>
                  <a:cubicBezTo>
                    <a:pt x="67" y="184"/>
                    <a:pt x="67" y="184"/>
                    <a:pt x="67" y="184"/>
                  </a:cubicBezTo>
                  <a:cubicBezTo>
                    <a:pt x="67" y="184"/>
                    <a:pt x="66" y="185"/>
                    <a:pt x="66" y="185"/>
                  </a:cubicBezTo>
                  <a:cubicBezTo>
                    <a:pt x="66" y="185"/>
                    <a:pt x="66" y="185"/>
                    <a:pt x="66" y="185"/>
                  </a:cubicBezTo>
                  <a:cubicBezTo>
                    <a:pt x="66" y="186"/>
                    <a:pt x="66" y="186"/>
                    <a:pt x="65" y="186"/>
                  </a:cubicBezTo>
                  <a:cubicBezTo>
                    <a:pt x="65" y="186"/>
                    <a:pt x="65" y="186"/>
                    <a:pt x="64" y="186"/>
                  </a:cubicBezTo>
                  <a:cubicBezTo>
                    <a:pt x="64" y="187"/>
                    <a:pt x="64" y="187"/>
                    <a:pt x="64" y="187"/>
                  </a:cubicBezTo>
                  <a:cubicBezTo>
                    <a:pt x="64" y="188"/>
                    <a:pt x="64" y="188"/>
                    <a:pt x="64" y="188"/>
                  </a:cubicBezTo>
                  <a:cubicBezTo>
                    <a:pt x="63" y="188"/>
                    <a:pt x="63" y="188"/>
                    <a:pt x="62" y="188"/>
                  </a:cubicBezTo>
                  <a:cubicBezTo>
                    <a:pt x="62" y="188"/>
                    <a:pt x="62" y="188"/>
                    <a:pt x="62" y="188"/>
                  </a:cubicBezTo>
                  <a:cubicBezTo>
                    <a:pt x="62" y="188"/>
                    <a:pt x="61" y="189"/>
                    <a:pt x="61" y="189"/>
                  </a:cubicBezTo>
                  <a:cubicBezTo>
                    <a:pt x="61" y="189"/>
                    <a:pt x="61" y="190"/>
                    <a:pt x="61" y="190"/>
                  </a:cubicBezTo>
                  <a:cubicBezTo>
                    <a:pt x="61" y="190"/>
                    <a:pt x="61" y="191"/>
                    <a:pt x="61" y="191"/>
                  </a:cubicBezTo>
                  <a:cubicBezTo>
                    <a:pt x="61" y="191"/>
                    <a:pt x="60" y="192"/>
                    <a:pt x="60" y="192"/>
                  </a:cubicBezTo>
                  <a:cubicBezTo>
                    <a:pt x="60" y="192"/>
                    <a:pt x="60" y="192"/>
                    <a:pt x="60" y="192"/>
                  </a:cubicBezTo>
                  <a:cubicBezTo>
                    <a:pt x="60" y="193"/>
                    <a:pt x="60" y="193"/>
                    <a:pt x="60" y="193"/>
                  </a:cubicBezTo>
                  <a:cubicBezTo>
                    <a:pt x="60" y="193"/>
                    <a:pt x="60" y="194"/>
                    <a:pt x="60" y="194"/>
                  </a:cubicBezTo>
                  <a:cubicBezTo>
                    <a:pt x="60" y="194"/>
                    <a:pt x="60" y="195"/>
                    <a:pt x="60" y="195"/>
                  </a:cubicBezTo>
                  <a:cubicBezTo>
                    <a:pt x="61" y="195"/>
                    <a:pt x="61" y="196"/>
                    <a:pt x="61" y="196"/>
                  </a:cubicBezTo>
                  <a:cubicBezTo>
                    <a:pt x="61" y="196"/>
                    <a:pt x="61" y="197"/>
                    <a:pt x="61" y="197"/>
                  </a:cubicBezTo>
                  <a:cubicBezTo>
                    <a:pt x="62" y="197"/>
                    <a:pt x="62" y="198"/>
                    <a:pt x="62" y="198"/>
                  </a:cubicBezTo>
                  <a:cubicBezTo>
                    <a:pt x="62" y="198"/>
                    <a:pt x="62" y="198"/>
                    <a:pt x="63" y="199"/>
                  </a:cubicBezTo>
                  <a:cubicBezTo>
                    <a:pt x="63" y="199"/>
                    <a:pt x="63" y="199"/>
                    <a:pt x="63" y="199"/>
                  </a:cubicBezTo>
                  <a:cubicBezTo>
                    <a:pt x="63" y="200"/>
                    <a:pt x="63" y="200"/>
                    <a:pt x="63" y="200"/>
                  </a:cubicBezTo>
                  <a:cubicBezTo>
                    <a:pt x="63" y="201"/>
                    <a:pt x="63" y="201"/>
                    <a:pt x="63" y="202"/>
                  </a:cubicBezTo>
                  <a:cubicBezTo>
                    <a:pt x="63" y="202"/>
                    <a:pt x="63" y="202"/>
                    <a:pt x="63" y="202"/>
                  </a:cubicBezTo>
                  <a:cubicBezTo>
                    <a:pt x="63" y="202"/>
                    <a:pt x="64" y="203"/>
                    <a:pt x="64" y="203"/>
                  </a:cubicBezTo>
                  <a:cubicBezTo>
                    <a:pt x="64" y="204"/>
                    <a:pt x="64" y="204"/>
                    <a:pt x="65" y="204"/>
                  </a:cubicBezTo>
                  <a:cubicBezTo>
                    <a:pt x="65" y="205"/>
                    <a:pt x="66" y="205"/>
                    <a:pt x="66" y="206"/>
                  </a:cubicBezTo>
                  <a:cubicBezTo>
                    <a:pt x="66" y="206"/>
                    <a:pt x="66" y="207"/>
                    <a:pt x="67" y="207"/>
                  </a:cubicBezTo>
                  <a:cubicBezTo>
                    <a:pt x="67" y="207"/>
                    <a:pt x="67" y="207"/>
                    <a:pt x="67" y="208"/>
                  </a:cubicBezTo>
                  <a:cubicBezTo>
                    <a:pt x="67" y="208"/>
                    <a:pt x="67" y="208"/>
                    <a:pt x="67" y="208"/>
                  </a:cubicBezTo>
                  <a:cubicBezTo>
                    <a:pt x="67" y="208"/>
                    <a:pt x="66" y="208"/>
                    <a:pt x="66" y="208"/>
                  </a:cubicBezTo>
                  <a:cubicBezTo>
                    <a:pt x="66" y="208"/>
                    <a:pt x="65" y="208"/>
                    <a:pt x="65" y="208"/>
                  </a:cubicBezTo>
                  <a:cubicBezTo>
                    <a:pt x="65" y="209"/>
                    <a:pt x="65" y="209"/>
                    <a:pt x="65" y="209"/>
                  </a:cubicBezTo>
                  <a:cubicBezTo>
                    <a:pt x="65" y="209"/>
                    <a:pt x="64" y="209"/>
                    <a:pt x="64" y="209"/>
                  </a:cubicBezTo>
                  <a:cubicBezTo>
                    <a:pt x="64" y="209"/>
                    <a:pt x="64" y="210"/>
                    <a:pt x="64" y="210"/>
                  </a:cubicBezTo>
                  <a:cubicBezTo>
                    <a:pt x="63" y="210"/>
                    <a:pt x="63" y="210"/>
                    <a:pt x="63" y="210"/>
                  </a:cubicBezTo>
                  <a:cubicBezTo>
                    <a:pt x="63" y="210"/>
                    <a:pt x="62" y="210"/>
                    <a:pt x="62" y="209"/>
                  </a:cubicBezTo>
                  <a:cubicBezTo>
                    <a:pt x="62" y="209"/>
                    <a:pt x="62" y="209"/>
                    <a:pt x="62" y="208"/>
                  </a:cubicBezTo>
                  <a:cubicBezTo>
                    <a:pt x="62" y="208"/>
                    <a:pt x="61" y="208"/>
                    <a:pt x="61" y="208"/>
                  </a:cubicBezTo>
                  <a:cubicBezTo>
                    <a:pt x="61" y="208"/>
                    <a:pt x="61" y="208"/>
                    <a:pt x="60" y="207"/>
                  </a:cubicBezTo>
                  <a:cubicBezTo>
                    <a:pt x="60" y="207"/>
                    <a:pt x="60" y="207"/>
                    <a:pt x="60" y="207"/>
                  </a:cubicBezTo>
                  <a:close/>
                  <a:moveTo>
                    <a:pt x="254" y="135"/>
                  </a:moveTo>
                  <a:cubicBezTo>
                    <a:pt x="254" y="135"/>
                    <a:pt x="254" y="135"/>
                    <a:pt x="254" y="135"/>
                  </a:cubicBezTo>
                  <a:cubicBezTo>
                    <a:pt x="254" y="134"/>
                    <a:pt x="254" y="134"/>
                    <a:pt x="254" y="134"/>
                  </a:cubicBezTo>
                  <a:cubicBezTo>
                    <a:pt x="254" y="134"/>
                    <a:pt x="254" y="133"/>
                    <a:pt x="254" y="133"/>
                  </a:cubicBezTo>
                  <a:cubicBezTo>
                    <a:pt x="254" y="133"/>
                    <a:pt x="254" y="133"/>
                    <a:pt x="254" y="133"/>
                  </a:cubicBezTo>
                  <a:cubicBezTo>
                    <a:pt x="254" y="132"/>
                    <a:pt x="254" y="132"/>
                    <a:pt x="253" y="132"/>
                  </a:cubicBezTo>
                  <a:cubicBezTo>
                    <a:pt x="253" y="131"/>
                    <a:pt x="253" y="131"/>
                    <a:pt x="253" y="131"/>
                  </a:cubicBezTo>
                  <a:cubicBezTo>
                    <a:pt x="253" y="130"/>
                    <a:pt x="253" y="130"/>
                    <a:pt x="253" y="129"/>
                  </a:cubicBezTo>
                  <a:cubicBezTo>
                    <a:pt x="253" y="129"/>
                    <a:pt x="253" y="129"/>
                    <a:pt x="253" y="128"/>
                  </a:cubicBezTo>
                  <a:cubicBezTo>
                    <a:pt x="252" y="128"/>
                    <a:pt x="252" y="127"/>
                    <a:pt x="252" y="127"/>
                  </a:cubicBezTo>
                  <a:cubicBezTo>
                    <a:pt x="252" y="126"/>
                    <a:pt x="252" y="126"/>
                    <a:pt x="252" y="126"/>
                  </a:cubicBezTo>
                  <a:cubicBezTo>
                    <a:pt x="252" y="126"/>
                    <a:pt x="252" y="125"/>
                    <a:pt x="252" y="125"/>
                  </a:cubicBezTo>
                  <a:cubicBezTo>
                    <a:pt x="252" y="125"/>
                    <a:pt x="252" y="124"/>
                    <a:pt x="251" y="124"/>
                  </a:cubicBezTo>
                  <a:cubicBezTo>
                    <a:pt x="251" y="124"/>
                    <a:pt x="251" y="124"/>
                    <a:pt x="251" y="124"/>
                  </a:cubicBezTo>
                  <a:cubicBezTo>
                    <a:pt x="251" y="123"/>
                    <a:pt x="250" y="123"/>
                    <a:pt x="250" y="124"/>
                  </a:cubicBezTo>
                  <a:cubicBezTo>
                    <a:pt x="250" y="124"/>
                    <a:pt x="250" y="124"/>
                    <a:pt x="250" y="124"/>
                  </a:cubicBezTo>
                  <a:cubicBezTo>
                    <a:pt x="250" y="124"/>
                    <a:pt x="250" y="124"/>
                    <a:pt x="250" y="124"/>
                  </a:cubicBezTo>
                  <a:cubicBezTo>
                    <a:pt x="250" y="124"/>
                    <a:pt x="250" y="125"/>
                    <a:pt x="250" y="125"/>
                  </a:cubicBezTo>
                  <a:cubicBezTo>
                    <a:pt x="250" y="125"/>
                    <a:pt x="250" y="125"/>
                    <a:pt x="250" y="126"/>
                  </a:cubicBezTo>
                  <a:cubicBezTo>
                    <a:pt x="250" y="126"/>
                    <a:pt x="250" y="126"/>
                    <a:pt x="250" y="126"/>
                  </a:cubicBezTo>
                  <a:cubicBezTo>
                    <a:pt x="250" y="126"/>
                    <a:pt x="250" y="127"/>
                    <a:pt x="250" y="127"/>
                  </a:cubicBezTo>
                  <a:cubicBezTo>
                    <a:pt x="250" y="127"/>
                    <a:pt x="250" y="127"/>
                    <a:pt x="250" y="127"/>
                  </a:cubicBezTo>
                  <a:cubicBezTo>
                    <a:pt x="250" y="128"/>
                    <a:pt x="250" y="128"/>
                    <a:pt x="250" y="128"/>
                  </a:cubicBezTo>
                  <a:cubicBezTo>
                    <a:pt x="250" y="128"/>
                    <a:pt x="250" y="128"/>
                    <a:pt x="250" y="129"/>
                  </a:cubicBezTo>
                  <a:cubicBezTo>
                    <a:pt x="251" y="129"/>
                    <a:pt x="251" y="129"/>
                    <a:pt x="251" y="130"/>
                  </a:cubicBezTo>
                  <a:cubicBezTo>
                    <a:pt x="251" y="130"/>
                    <a:pt x="251" y="131"/>
                    <a:pt x="251" y="131"/>
                  </a:cubicBezTo>
                  <a:cubicBezTo>
                    <a:pt x="251" y="131"/>
                    <a:pt x="250" y="132"/>
                    <a:pt x="250" y="132"/>
                  </a:cubicBezTo>
                  <a:cubicBezTo>
                    <a:pt x="250" y="132"/>
                    <a:pt x="250" y="133"/>
                    <a:pt x="250" y="133"/>
                  </a:cubicBezTo>
                  <a:cubicBezTo>
                    <a:pt x="250" y="133"/>
                    <a:pt x="250" y="133"/>
                    <a:pt x="250" y="134"/>
                  </a:cubicBezTo>
                  <a:cubicBezTo>
                    <a:pt x="250" y="134"/>
                    <a:pt x="250" y="134"/>
                    <a:pt x="250" y="134"/>
                  </a:cubicBezTo>
                  <a:cubicBezTo>
                    <a:pt x="250" y="134"/>
                    <a:pt x="249" y="135"/>
                    <a:pt x="249" y="135"/>
                  </a:cubicBezTo>
                  <a:cubicBezTo>
                    <a:pt x="249" y="135"/>
                    <a:pt x="249" y="135"/>
                    <a:pt x="249" y="135"/>
                  </a:cubicBezTo>
                  <a:cubicBezTo>
                    <a:pt x="249" y="136"/>
                    <a:pt x="249" y="136"/>
                    <a:pt x="249" y="136"/>
                  </a:cubicBezTo>
                  <a:cubicBezTo>
                    <a:pt x="249" y="137"/>
                    <a:pt x="249" y="137"/>
                    <a:pt x="249" y="137"/>
                  </a:cubicBezTo>
                  <a:cubicBezTo>
                    <a:pt x="249" y="137"/>
                    <a:pt x="249" y="137"/>
                    <a:pt x="249" y="137"/>
                  </a:cubicBezTo>
                  <a:cubicBezTo>
                    <a:pt x="249" y="138"/>
                    <a:pt x="248" y="138"/>
                    <a:pt x="248" y="138"/>
                  </a:cubicBezTo>
                  <a:cubicBezTo>
                    <a:pt x="248" y="138"/>
                    <a:pt x="248" y="138"/>
                    <a:pt x="248" y="138"/>
                  </a:cubicBezTo>
                  <a:cubicBezTo>
                    <a:pt x="248" y="139"/>
                    <a:pt x="248" y="139"/>
                    <a:pt x="248" y="139"/>
                  </a:cubicBezTo>
                  <a:cubicBezTo>
                    <a:pt x="248" y="139"/>
                    <a:pt x="247" y="139"/>
                    <a:pt x="247" y="139"/>
                  </a:cubicBezTo>
                  <a:cubicBezTo>
                    <a:pt x="247" y="139"/>
                    <a:pt x="247" y="140"/>
                    <a:pt x="247" y="140"/>
                  </a:cubicBezTo>
                  <a:cubicBezTo>
                    <a:pt x="247" y="140"/>
                    <a:pt x="247" y="140"/>
                    <a:pt x="247" y="140"/>
                  </a:cubicBezTo>
                  <a:cubicBezTo>
                    <a:pt x="247" y="140"/>
                    <a:pt x="248" y="140"/>
                    <a:pt x="248" y="140"/>
                  </a:cubicBezTo>
                  <a:cubicBezTo>
                    <a:pt x="248" y="140"/>
                    <a:pt x="248" y="140"/>
                    <a:pt x="248" y="140"/>
                  </a:cubicBezTo>
                  <a:cubicBezTo>
                    <a:pt x="248" y="140"/>
                    <a:pt x="248" y="140"/>
                    <a:pt x="248" y="140"/>
                  </a:cubicBezTo>
                  <a:cubicBezTo>
                    <a:pt x="248" y="141"/>
                    <a:pt x="248" y="141"/>
                    <a:pt x="248" y="141"/>
                  </a:cubicBezTo>
                  <a:cubicBezTo>
                    <a:pt x="247" y="141"/>
                    <a:pt x="247" y="142"/>
                    <a:pt x="247" y="142"/>
                  </a:cubicBezTo>
                  <a:cubicBezTo>
                    <a:pt x="247" y="143"/>
                    <a:pt x="247" y="143"/>
                    <a:pt x="246" y="143"/>
                  </a:cubicBezTo>
                  <a:cubicBezTo>
                    <a:pt x="246" y="143"/>
                    <a:pt x="246" y="144"/>
                    <a:pt x="246" y="144"/>
                  </a:cubicBezTo>
                  <a:cubicBezTo>
                    <a:pt x="246" y="144"/>
                    <a:pt x="246" y="145"/>
                    <a:pt x="246" y="145"/>
                  </a:cubicBezTo>
                  <a:cubicBezTo>
                    <a:pt x="246" y="145"/>
                    <a:pt x="245" y="145"/>
                    <a:pt x="245" y="146"/>
                  </a:cubicBezTo>
                  <a:cubicBezTo>
                    <a:pt x="245" y="146"/>
                    <a:pt x="245" y="146"/>
                    <a:pt x="245" y="146"/>
                  </a:cubicBezTo>
                  <a:cubicBezTo>
                    <a:pt x="244" y="146"/>
                    <a:pt x="244" y="146"/>
                    <a:pt x="244" y="146"/>
                  </a:cubicBezTo>
                  <a:cubicBezTo>
                    <a:pt x="244" y="146"/>
                    <a:pt x="244" y="145"/>
                    <a:pt x="243" y="145"/>
                  </a:cubicBezTo>
                  <a:cubicBezTo>
                    <a:pt x="243" y="145"/>
                    <a:pt x="243" y="145"/>
                    <a:pt x="243" y="144"/>
                  </a:cubicBezTo>
                  <a:cubicBezTo>
                    <a:pt x="243" y="144"/>
                    <a:pt x="243" y="144"/>
                    <a:pt x="243" y="144"/>
                  </a:cubicBezTo>
                  <a:cubicBezTo>
                    <a:pt x="243" y="143"/>
                    <a:pt x="243" y="143"/>
                    <a:pt x="243" y="143"/>
                  </a:cubicBezTo>
                  <a:cubicBezTo>
                    <a:pt x="243" y="143"/>
                    <a:pt x="243" y="142"/>
                    <a:pt x="243" y="142"/>
                  </a:cubicBezTo>
                  <a:cubicBezTo>
                    <a:pt x="243" y="143"/>
                    <a:pt x="243" y="143"/>
                    <a:pt x="243" y="143"/>
                  </a:cubicBezTo>
                  <a:cubicBezTo>
                    <a:pt x="243" y="143"/>
                    <a:pt x="242" y="144"/>
                    <a:pt x="242" y="144"/>
                  </a:cubicBezTo>
                  <a:cubicBezTo>
                    <a:pt x="242" y="144"/>
                    <a:pt x="242" y="145"/>
                    <a:pt x="242" y="145"/>
                  </a:cubicBezTo>
                  <a:cubicBezTo>
                    <a:pt x="242" y="145"/>
                    <a:pt x="243" y="145"/>
                    <a:pt x="243" y="145"/>
                  </a:cubicBezTo>
                  <a:cubicBezTo>
                    <a:pt x="243" y="145"/>
                    <a:pt x="243" y="145"/>
                    <a:pt x="243" y="146"/>
                  </a:cubicBezTo>
                  <a:cubicBezTo>
                    <a:pt x="243" y="146"/>
                    <a:pt x="243" y="146"/>
                    <a:pt x="243" y="146"/>
                  </a:cubicBezTo>
                  <a:cubicBezTo>
                    <a:pt x="243" y="146"/>
                    <a:pt x="242" y="146"/>
                    <a:pt x="242" y="146"/>
                  </a:cubicBezTo>
                  <a:cubicBezTo>
                    <a:pt x="242" y="146"/>
                    <a:pt x="242" y="146"/>
                    <a:pt x="242" y="146"/>
                  </a:cubicBezTo>
                  <a:cubicBezTo>
                    <a:pt x="241" y="147"/>
                    <a:pt x="242" y="147"/>
                    <a:pt x="242" y="147"/>
                  </a:cubicBezTo>
                  <a:cubicBezTo>
                    <a:pt x="242" y="147"/>
                    <a:pt x="242" y="147"/>
                    <a:pt x="242" y="147"/>
                  </a:cubicBezTo>
                  <a:cubicBezTo>
                    <a:pt x="242" y="148"/>
                    <a:pt x="242" y="147"/>
                    <a:pt x="242" y="148"/>
                  </a:cubicBezTo>
                  <a:cubicBezTo>
                    <a:pt x="243" y="148"/>
                    <a:pt x="243" y="148"/>
                    <a:pt x="243" y="148"/>
                  </a:cubicBezTo>
                  <a:cubicBezTo>
                    <a:pt x="243" y="148"/>
                    <a:pt x="243" y="148"/>
                    <a:pt x="243" y="148"/>
                  </a:cubicBezTo>
                  <a:cubicBezTo>
                    <a:pt x="243" y="148"/>
                    <a:pt x="243" y="148"/>
                    <a:pt x="244" y="148"/>
                  </a:cubicBezTo>
                  <a:cubicBezTo>
                    <a:pt x="244" y="148"/>
                    <a:pt x="244" y="148"/>
                    <a:pt x="244" y="148"/>
                  </a:cubicBezTo>
                  <a:cubicBezTo>
                    <a:pt x="244" y="148"/>
                    <a:pt x="244" y="147"/>
                    <a:pt x="244" y="147"/>
                  </a:cubicBezTo>
                  <a:cubicBezTo>
                    <a:pt x="245" y="147"/>
                    <a:pt x="245" y="147"/>
                    <a:pt x="245" y="147"/>
                  </a:cubicBezTo>
                  <a:cubicBezTo>
                    <a:pt x="246" y="147"/>
                    <a:pt x="246" y="147"/>
                    <a:pt x="247" y="147"/>
                  </a:cubicBezTo>
                  <a:cubicBezTo>
                    <a:pt x="247" y="147"/>
                    <a:pt x="247" y="147"/>
                    <a:pt x="247" y="147"/>
                  </a:cubicBezTo>
                  <a:cubicBezTo>
                    <a:pt x="248" y="146"/>
                    <a:pt x="248" y="146"/>
                    <a:pt x="248" y="146"/>
                  </a:cubicBezTo>
                  <a:cubicBezTo>
                    <a:pt x="248" y="145"/>
                    <a:pt x="248" y="145"/>
                    <a:pt x="248" y="145"/>
                  </a:cubicBezTo>
                  <a:cubicBezTo>
                    <a:pt x="248" y="144"/>
                    <a:pt x="248" y="144"/>
                    <a:pt x="248" y="144"/>
                  </a:cubicBezTo>
                  <a:cubicBezTo>
                    <a:pt x="248" y="144"/>
                    <a:pt x="248" y="143"/>
                    <a:pt x="248" y="143"/>
                  </a:cubicBezTo>
                  <a:cubicBezTo>
                    <a:pt x="248" y="143"/>
                    <a:pt x="249" y="143"/>
                    <a:pt x="249" y="143"/>
                  </a:cubicBezTo>
                  <a:cubicBezTo>
                    <a:pt x="249" y="143"/>
                    <a:pt x="249" y="143"/>
                    <a:pt x="249" y="143"/>
                  </a:cubicBezTo>
                  <a:cubicBezTo>
                    <a:pt x="249" y="143"/>
                    <a:pt x="249" y="143"/>
                    <a:pt x="249" y="143"/>
                  </a:cubicBezTo>
                  <a:cubicBezTo>
                    <a:pt x="249" y="143"/>
                    <a:pt x="249" y="144"/>
                    <a:pt x="249" y="144"/>
                  </a:cubicBezTo>
                  <a:cubicBezTo>
                    <a:pt x="250" y="144"/>
                    <a:pt x="250" y="144"/>
                    <a:pt x="250" y="143"/>
                  </a:cubicBezTo>
                  <a:cubicBezTo>
                    <a:pt x="250" y="143"/>
                    <a:pt x="250" y="143"/>
                    <a:pt x="250" y="143"/>
                  </a:cubicBezTo>
                  <a:cubicBezTo>
                    <a:pt x="250" y="142"/>
                    <a:pt x="250" y="142"/>
                    <a:pt x="250" y="142"/>
                  </a:cubicBezTo>
                  <a:cubicBezTo>
                    <a:pt x="250" y="142"/>
                    <a:pt x="251" y="141"/>
                    <a:pt x="251" y="141"/>
                  </a:cubicBezTo>
                  <a:cubicBezTo>
                    <a:pt x="251" y="141"/>
                    <a:pt x="252" y="141"/>
                    <a:pt x="252" y="141"/>
                  </a:cubicBezTo>
                  <a:cubicBezTo>
                    <a:pt x="252" y="140"/>
                    <a:pt x="252" y="140"/>
                    <a:pt x="252" y="140"/>
                  </a:cubicBezTo>
                  <a:cubicBezTo>
                    <a:pt x="252" y="140"/>
                    <a:pt x="252" y="139"/>
                    <a:pt x="252" y="139"/>
                  </a:cubicBezTo>
                  <a:cubicBezTo>
                    <a:pt x="252" y="139"/>
                    <a:pt x="252" y="139"/>
                    <a:pt x="252" y="139"/>
                  </a:cubicBezTo>
                  <a:cubicBezTo>
                    <a:pt x="252" y="138"/>
                    <a:pt x="252" y="138"/>
                    <a:pt x="252" y="138"/>
                  </a:cubicBezTo>
                  <a:cubicBezTo>
                    <a:pt x="252" y="138"/>
                    <a:pt x="252" y="137"/>
                    <a:pt x="252" y="137"/>
                  </a:cubicBezTo>
                  <a:cubicBezTo>
                    <a:pt x="252" y="137"/>
                    <a:pt x="252" y="137"/>
                    <a:pt x="253" y="137"/>
                  </a:cubicBezTo>
                  <a:cubicBezTo>
                    <a:pt x="253" y="137"/>
                    <a:pt x="253" y="137"/>
                    <a:pt x="253" y="137"/>
                  </a:cubicBezTo>
                  <a:cubicBezTo>
                    <a:pt x="253" y="137"/>
                    <a:pt x="253" y="136"/>
                    <a:pt x="253" y="136"/>
                  </a:cubicBezTo>
                  <a:cubicBezTo>
                    <a:pt x="253" y="136"/>
                    <a:pt x="253" y="136"/>
                    <a:pt x="253" y="136"/>
                  </a:cubicBezTo>
                  <a:cubicBezTo>
                    <a:pt x="253" y="136"/>
                    <a:pt x="253" y="136"/>
                    <a:pt x="253" y="136"/>
                  </a:cubicBezTo>
                  <a:cubicBezTo>
                    <a:pt x="253" y="136"/>
                    <a:pt x="252" y="136"/>
                    <a:pt x="252" y="136"/>
                  </a:cubicBezTo>
                  <a:cubicBezTo>
                    <a:pt x="252" y="136"/>
                    <a:pt x="252" y="136"/>
                    <a:pt x="252" y="136"/>
                  </a:cubicBezTo>
                  <a:cubicBezTo>
                    <a:pt x="252" y="136"/>
                    <a:pt x="252" y="135"/>
                    <a:pt x="252" y="135"/>
                  </a:cubicBezTo>
                  <a:cubicBezTo>
                    <a:pt x="252" y="135"/>
                    <a:pt x="252" y="135"/>
                    <a:pt x="252" y="134"/>
                  </a:cubicBezTo>
                  <a:cubicBezTo>
                    <a:pt x="252" y="134"/>
                    <a:pt x="253" y="134"/>
                    <a:pt x="253" y="134"/>
                  </a:cubicBezTo>
                  <a:cubicBezTo>
                    <a:pt x="253" y="134"/>
                    <a:pt x="253" y="134"/>
                    <a:pt x="253" y="134"/>
                  </a:cubicBezTo>
                  <a:cubicBezTo>
                    <a:pt x="253" y="135"/>
                    <a:pt x="253" y="135"/>
                    <a:pt x="253" y="135"/>
                  </a:cubicBezTo>
                  <a:cubicBezTo>
                    <a:pt x="253" y="135"/>
                    <a:pt x="254" y="135"/>
                    <a:pt x="254" y="1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6" name="Freeform 766"/>
            <p:cNvSpPr>
              <a:spLocks/>
            </p:cNvSpPr>
            <p:nvPr/>
          </p:nvSpPr>
          <p:spPr bwMode="auto">
            <a:xfrm>
              <a:off x="9251525" y="3406468"/>
              <a:ext cx="10989" cy="8791"/>
            </a:xfrm>
            <a:custGeom>
              <a:avLst/>
              <a:gdLst>
                <a:gd name="T0" fmla="*/ 0 w 1"/>
                <a:gd name="T1" fmla="*/ 1 h 1"/>
                <a:gd name="T2" fmla="*/ 0 w 1"/>
                <a:gd name="T3" fmla="*/ 0 h 1"/>
                <a:gd name="T4" fmla="*/ 0 w 1"/>
                <a:gd name="T5" fmla="*/ 0 h 1"/>
                <a:gd name="T6" fmla="*/ 0 w 1"/>
                <a:gd name="T7" fmla="*/ 0 h 1"/>
                <a:gd name="T8" fmla="*/ 1 w 1"/>
                <a:gd name="T9" fmla="*/ 0 h 1"/>
                <a:gd name="T10" fmla="*/ 1 w 1"/>
                <a:gd name="T11" fmla="*/ 0 h 1"/>
                <a:gd name="T12" fmla="*/ 1 w 1"/>
                <a:gd name="T13" fmla="*/ 0 h 1"/>
                <a:gd name="T14" fmla="*/ 1 w 1"/>
                <a:gd name="T15" fmla="*/ 0 h 1"/>
                <a:gd name="T16" fmla="*/ 0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1"/>
                  </a:moveTo>
                  <a:cubicBezTo>
                    <a:pt x="0" y="1"/>
                    <a:pt x="0" y="0"/>
                    <a:pt x="0" y="0"/>
                  </a:cubicBez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7" name="Freeform 767"/>
            <p:cNvSpPr>
              <a:spLocks/>
            </p:cNvSpPr>
            <p:nvPr/>
          </p:nvSpPr>
          <p:spPr bwMode="auto">
            <a:xfrm>
              <a:off x="9020750" y="5268060"/>
              <a:ext cx="35166" cy="46155"/>
            </a:xfrm>
            <a:custGeom>
              <a:avLst/>
              <a:gdLst>
                <a:gd name="T0" fmla="*/ 4 w 4"/>
                <a:gd name="T1" fmla="*/ 2 h 5"/>
                <a:gd name="T2" fmla="*/ 4 w 4"/>
                <a:gd name="T3" fmla="*/ 2 h 5"/>
                <a:gd name="T4" fmla="*/ 3 w 4"/>
                <a:gd name="T5" fmla="*/ 3 h 5"/>
                <a:gd name="T6" fmla="*/ 3 w 4"/>
                <a:gd name="T7" fmla="*/ 3 h 5"/>
                <a:gd name="T8" fmla="*/ 3 w 4"/>
                <a:gd name="T9" fmla="*/ 4 h 5"/>
                <a:gd name="T10" fmla="*/ 3 w 4"/>
                <a:gd name="T11" fmla="*/ 4 h 5"/>
                <a:gd name="T12" fmla="*/ 3 w 4"/>
                <a:gd name="T13" fmla="*/ 5 h 5"/>
                <a:gd name="T14" fmla="*/ 2 w 4"/>
                <a:gd name="T15" fmla="*/ 5 h 5"/>
                <a:gd name="T16" fmla="*/ 2 w 4"/>
                <a:gd name="T17" fmla="*/ 5 h 5"/>
                <a:gd name="T18" fmla="*/ 1 w 4"/>
                <a:gd name="T19" fmla="*/ 4 h 5"/>
                <a:gd name="T20" fmla="*/ 1 w 4"/>
                <a:gd name="T21" fmla="*/ 3 h 5"/>
                <a:gd name="T22" fmla="*/ 1 w 4"/>
                <a:gd name="T23" fmla="*/ 3 h 5"/>
                <a:gd name="T24" fmla="*/ 1 w 4"/>
                <a:gd name="T25" fmla="*/ 3 h 5"/>
                <a:gd name="T26" fmla="*/ 0 w 4"/>
                <a:gd name="T27" fmla="*/ 2 h 5"/>
                <a:gd name="T28" fmla="*/ 0 w 4"/>
                <a:gd name="T29" fmla="*/ 2 h 5"/>
                <a:gd name="T30" fmla="*/ 0 w 4"/>
                <a:gd name="T31" fmla="*/ 2 h 5"/>
                <a:gd name="T32" fmla="*/ 1 w 4"/>
                <a:gd name="T33" fmla="*/ 1 h 5"/>
                <a:gd name="T34" fmla="*/ 1 w 4"/>
                <a:gd name="T35" fmla="*/ 1 h 5"/>
                <a:gd name="T36" fmla="*/ 2 w 4"/>
                <a:gd name="T37" fmla="*/ 1 h 5"/>
                <a:gd name="T38" fmla="*/ 2 w 4"/>
                <a:gd name="T39" fmla="*/ 1 h 5"/>
                <a:gd name="T40" fmla="*/ 3 w 4"/>
                <a:gd name="T41" fmla="*/ 1 h 5"/>
                <a:gd name="T42" fmla="*/ 3 w 4"/>
                <a:gd name="T43" fmla="*/ 0 h 5"/>
                <a:gd name="T44" fmla="*/ 3 w 4"/>
                <a:gd name="T45" fmla="*/ 1 h 5"/>
                <a:gd name="T46" fmla="*/ 3 w 4"/>
                <a:gd name="T47" fmla="*/ 1 h 5"/>
                <a:gd name="T48" fmla="*/ 4 w 4"/>
                <a:gd name="T49" fmla="*/ 2 h 5"/>
                <a:gd name="T50" fmla="*/ 4 w 4"/>
                <a:gd name="T51" fmla="*/ 2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 h="5">
                  <a:moveTo>
                    <a:pt x="4" y="2"/>
                  </a:moveTo>
                  <a:cubicBezTo>
                    <a:pt x="4" y="2"/>
                    <a:pt x="4" y="2"/>
                    <a:pt x="4" y="2"/>
                  </a:cubicBezTo>
                  <a:cubicBezTo>
                    <a:pt x="4" y="2"/>
                    <a:pt x="3" y="2"/>
                    <a:pt x="3" y="3"/>
                  </a:cubicBezTo>
                  <a:cubicBezTo>
                    <a:pt x="3" y="3"/>
                    <a:pt x="3" y="3"/>
                    <a:pt x="3" y="3"/>
                  </a:cubicBezTo>
                  <a:cubicBezTo>
                    <a:pt x="3" y="4"/>
                    <a:pt x="3" y="4"/>
                    <a:pt x="3" y="4"/>
                  </a:cubicBezTo>
                  <a:cubicBezTo>
                    <a:pt x="3" y="4"/>
                    <a:pt x="3" y="4"/>
                    <a:pt x="3" y="4"/>
                  </a:cubicBezTo>
                  <a:cubicBezTo>
                    <a:pt x="3" y="4"/>
                    <a:pt x="3" y="5"/>
                    <a:pt x="3" y="5"/>
                  </a:cubicBezTo>
                  <a:cubicBezTo>
                    <a:pt x="3" y="5"/>
                    <a:pt x="2" y="5"/>
                    <a:pt x="2" y="5"/>
                  </a:cubicBezTo>
                  <a:cubicBezTo>
                    <a:pt x="2" y="5"/>
                    <a:pt x="2" y="5"/>
                    <a:pt x="2" y="5"/>
                  </a:cubicBezTo>
                  <a:cubicBezTo>
                    <a:pt x="2" y="4"/>
                    <a:pt x="2" y="4"/>
                    <a:pt x="1" y="4"/>
                  </a:cubicBezTo>
                  <a:cubicBezTo>
                    <a:pt x="1" y="4"/>
                    <a:pt x="1" y="4"/>
                    <a:pt x="1" y="3"/>
                  </a:cubicBezTo>
                  <a:cubicBezTo>
                    <a:pt x="1" y="3"/>
                    <a:pt x="1" y="3"/>
                    <a:pt x="1" y="3"/>
                  </a:cubicBezTo>
                  <a:cubicBezTo>
                    <a:pt x="1" y="3"/>
                    <a:pt x="1" y="3"/>
                    <a:pt x="1" y="3"/>
                  </a:cubicBezTo>
                  <a:cubicBezTo>
                    <a:pt x="1" y="2"/>
                    <a:pt x="1" y="2"/>
                    <a:pt x="0" y="2"/>
                  </a:cubicBezTo>
                  <a:cubicBezTo>
                    <a:pt x="0" y="2"/>
                    <a:pt x="0" y="2"/>
                    <a:pt x="0" y="2"/>
                  </a:cubicBezTo>
                  <a:cubicBezTo>
                    <a:pt x="0" y="2"/>
                    <a:pt x="0" y="2"/>
                    <a:pt x="0" y="2"/>
                  </a:cubicBezTo>
                  <a:cubicBezTo>
                    <a:pt x="0" y="2"/>
                    <a:pt x="0" y="1"/>
                    <a:pt x="1" y="1"/>
                  </a:cubicBezTo>
                  <a:cubicBezTo>
                    <a:pt x="1" y="1"/>
                    <a:pt x="1" y="1"/>
                    <a:pt x="1" y="1"/>
                  </a:cubicBezTo>
                  <a:cubicBezTo>
                    <a:pt x="1" y="1"/>
                    <a:pt x="2" y="1"/>
                    <a:pt x="2" y="1"/>
                  </a:cubicBezTo>
                  <a:cubicBezTo>
                    <a:pt x="2" y="1"/>
                    <a:pt x="2" y="1"/>
                    <a:pt x="2" y="1"/>
                  </a:cubicBezTo>
                  <a:cubicBezTo>
                    <a:pt x="2" y="1"/>
                    <a:pt x="2" y="1"/>
                    <a:pt x="3" y="1"/>
                  </a:cubicBezTo>
                  <a:cubicBezTo>
                    <a:pt x="3" y="0"/>
                    <a:pt x="3" y="0"/>
                    <a:pt x="3" y="0"/>
                  </a:cubicBezTo>
                  <a:cubicBezTo>
                    <a:pt x="3" y="0"/>
                    <a:pt x="3" y="1"/>
                    <a:pt x="3" y="1"/>
                  </a:cubicBezTo>
                  <a:cubicBezTo>
                    <a:pt x="3" y="1"/>
                    <a:pt x="3" y="1"/>
                    <a:pt x="3" y="1"/>
                  </a:cubicBezTo>
                  <a:cubicBezTo>
                    <a:pt x="3" y="1"/>
                    <a:pt x="3" y="2"/>
                    <a:pt x="4" y="2"/>
                  </a:cubicBezTo>
                  <a:cubicBezTo>
                    <a:pt x="4" y="2"/>
                    <a:pt x="4" y="2"/>
                    <a:pt x="4"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8" name="Freeform 768"/>
            <p:cNvSpPr>
              <a:spLocks/>
            </p:cNvSpPr>
            <p:nvPr/>
          </p:nvSpPr>
          <p:spPr bwMode="auto">
            <a:xfrm>
              <a:off x="8422930" y="5035087"/>
              <a:ext cx="0" cy="19781"/>
            </a:xfrm>
            <a:custGeom>
              <a:avLst/>
              <a:gdLst>
                <a:gd name="T0" fmla="*/ 1 h 2"/>
                <a:gd name="T1" fmla="*/ 2 h 2"/>
                <a:gd name="T2" fmla="*/ 1 h 2"/>
                <a:gd name="T3" fmla="*/ 1 h 2"/>
                <a:gd name="T4" fmla="*/ 0 h 2"/>
                <a:gd name="T5" fmla="*/ 0 h 2"/>
                <a:gd name="T6" fmla="*/ 0 h 2"/>
                <a:gd name="T7" fmla="*/ 1 h 2"/>
                <a:gd name="T8" fmla="*/ 1 h 2"/>
                <a:gd name="T9" fmla="*/ 1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2">
                  <a:moveTo>
                    <a:pt x="0" y="1"/>
                  </a:moveTo>
                  <a:cubicBezTo>
                    <a:pt x="0" y="1"/>
                    <a:pt x="0" y="2"/>
                    <a:pt x="0" y="2"/>
                  </a:cubicBezTo>
                  <a:cubicBezTo>
                    <a:pt x="0" y="2"/>
                    <a:pt x="0" y="1"/>
                    <a:pt x="0" y="1"/>
                  </a:cubicBezTo>
                  <a:cubicBezTo>
                    <a:pt x="0" y="1"/>
                    <a:pt x="0" y="1"/>
                    <a:pt x="0" y="1"/>
                  </a:cubicBezTo>
                  <a:cubicBezTo>
                    <a:pt x="0" y="1"/>
                    <a:pt x="0" y="0"/>
                    <a:pt x="0" y="0"/>
                  </a:cubicBezTo>
                  <a:cubicBezTo>
                    <a:pt x="0" y="0"/>
                    <a:pt x="0" y="0"/>
                    <a:pt x="0" y="0"/>
                  </a:cubicBezTo>
                  <a:cubicBezTo>
                    <a:pt x="0" y="0"/>
                    <a:pt x="0" y="0"/>
                    <a:pt x="0" y="0"/>
                  </a:cubicBezTo>
                  <a:cubicBezTo>
                    <a:pt x="0" y="0"/>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9" name="Freeform 769"/>
            <p:cNvSpPr>
              <a:spLocks/>
            </p:cNvSpPr>
            <p:nvPr/>
          </p:nvSpPr>
          <p:spPr bwMode="auto">
            <a:xfrm>
              <a:off x="8414139" y="5026295"/>
              <a:ext cx="0" cy="8791"/>
            </a:xfrm>
            <a:custGeom>
              <a:avLst/>
              <a:gdLst>
                <a:gd name="T0" fmla="*/ 1 h 1"/>
                <a:gd name="T1" fmla="*/ 1 h 1"/>
                <a:gd name="T2" fmla="*/ 1 h 1"/>
                <a:gd name="T3" fmla="*/ 1 h 1"/>
                <a:gd name="T4" fmla="*/ 1 h 1"/>
                <a:gd name="T5" fmla="*/ 1 h 1"/>
                <a:gd name="T6" fmla="*/ 1 h 1"/>
                <a:gd name="T7" fmla="*/ 1 h 1"/>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1">
                  <a:moveTo>
                    <a:pt x="0" y="1"/>
                  </a:moveTo>
                  <a:cubicBezTo>
                    <a:pt x="0" y="1"/>
                    <a:pt x="0" y="1"/>
                    <a:pt x="0" y="1"/>
                  </a:cubicBezTo>
                  <a:cubicBezTo>
                    <a:pt x="0" y="1"/>
                    <a:pt x="0" y="1"/>
                    <a:pt x="0" y="1"/>
                  </a:cubicBezTo>
                  <a:cubicBezTo>
                    <a:pt x="0" y="1"/>
                    <a:pt x="0" y="1"/>
                    <a:pt x="0" y="1"/>
                  </a:cubicBezTo>
                  <a:cubicBezTo>
                    <a:pt x="0" y="1"/>
                    <a:pt x="0" y="1"/>
                    <a:pt x="0" y="1"/>
                  </a:cubicBezTo>
                  <a:cubicBezTo>
                    <a:pt x="0" y="1"/>
                    <a:pt x="0" y="0"/>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0" name="Freeform 770"/>
            <p:cNvSpPr>
              <a:spLocks/>
            </p:cNvSpPr>
            <p:nvPr/>
          </p:nvSpPr>
          <p:spPr bwMode="auto">
            <a:xfrm>
              <a:off x="8414139" y="4997723"/>
              <a:ext cx="8791" cy="19781"/>
            </a:xfrm>
            <a:custGeom>
              <a:avLst/>
              <a:gdLst>
                <a:gd name="T0" fmla="*/ 1 w 1"/>
                <a:gd name="T1" fmla="*/ 2 h 2"/>
                <a:gd name="T2" fmla="*/ 1 w 1"/>
                <a:gd name="T3" fmla="*/ 1 h 2"/>
                <a:gd name="T4" fmla="*/ 1 w 1"/>
                <a:gd name="T5" fmla="*/ 1 h 2"/>
                <a:gd name="T6" fmla="*/ 1 w 1"/>
                <a:gd name="T7" fmla="*/ 0 h 2"/>
                <a:gd name="T8" fmla="*/ 1 w 1"/>
                <a:gd name="T9" fmla="*/ 0 h 2"/>
                <a:gd name="T10" fmla="*/ 0 w 1"/>
                <a:gd name="T11" fmla="*/ 0 h 2"/>
                <a:gd name="T12" fmla="*/ 1 w 1"/>
                <a:gd name="T13" fmla="*/ 1 h 2"/>
                <a:gd name="T14" fmla="*/ 1 w 1"/>
                <a:gd name="T15" fmla="*/ 1 h 2"/>
                <a:gd name="T16" fmla="*/ 1 w 1"/>
                <a:gd name="T17" fmla="*/ 2 h 2"/>
                <a:gd name="T18" fmla="*/ 1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2"/>
                  </a:moveTo>
                  <a:cubicBezTo>
                    <a:pt x="1" y="2"/>
                    <a:pt x="1" y="1"/>
                    <a:pt x="1" y="1"/>
                  </a:cubicBezTo>
                  <a:cubicBezTo>
                    <a:pt x="1" y="1"/>
                    <a:pt x="1" y="1"/>
                    <a:pt x="1" y="1"/>
                  </a:cubicBezTo>
                  <a:cubicBezTo>
                    <a:pt x="1" y="1"/>
                    <a:pt x="1" y="0"/>
                    <a:pt x="1" y="0"/>
                  </a:cubicBezTo>
                  <a:cubicBezTo>
                    <a:pt x="1" y="0"/>
                    <a:pt x="1" y="0"/>
                    <a:pt x="1" y="0"/>
                  </a:cubicBezTo>
                  <a:cubicBezTo>
                    <a:pt x="1" y="0"/>
                    <a:pt x="0" y="0"/>
                    <a:pt x="0" y="0"/>
                  </a:cubicBezTo>
                  <a:cubicBezTo>
                    <a:pt x="0" y="0"/>
                    <a:pt x="1" y="1"/>
                    <a:pt x="1" y="1"/>
                  </a:cubicBezTo>
                  <a:cubicBezTo>
                    <a:pt x="1" y="1"/>
                    <a:pt x="1" y="1"/>
                    <a:pt x="1"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1" name="Freeform 771"/>
            <p:cNvSpPr>
              <a:spLocks/>
            </p:cNvSpPr>
            <p:nvPr/>
          </p:nvSpPr>
          <p:spPr bwMode="auto">
            <a:xfrm>
              <a:off x="8414139" y="5017504"/>
              <a:ext cx="8791" cy="8791"/>
            </a:xfrm>
            <a:custGeom>
              <a:avLst/>
              <a:gdLst>
                <a:gd name="T0" fmla="*/ 1 w 1"/>
                <a:gd name="T1" fmla="*/ 0 h 1"/>
                <a:gd name="T2" fmla="*/ 0 w 1"/>
                <a:gd name="T3" fmla="*/ 0 h 1"/>
                <a:gd name="T4" fmla="*/ 0 w 1"/>
                <a:gd name="T5" fmla="*/ 1 h 1"/>
                <a:gd name="T6" fmla="*/ 1 w 1"/>
                <a:gd name="T7" fmla="*/ 1 h 1"/>
                <a:gd name="T8" fmla="*/ 1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1"/>
                    <a:pt x="0" y="1"/>
                  </a:cubicBezTo>
                  <a:cubicBezTo>
                    <a:pt x="0" y="1"/>
                    <a:pt x="1" y="1"/>
                    <a:pt x="1" y="1"/>
                  </a:cubicBezTo>
                  <a:cubicBezTo>
                    <a:pt x="1" y="1"/>
                    <a:pt x="1" y="1"/>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2" name="Freeform 772"/>
            <p:cNvSpPr>
              <a:spLocks/>
            </p:cNvSpPr>
            <p:nvPr/>
          </p:nvSpPr>
          <p:spPr bwMode="auto">
            <a:xfrm>
              <a:off x="8422930" y="4997723"/>
              <a:ext cx="10989" cy="0"/>
            </a:xfrm>
            <a:custGeom>
              <a:avLst/>
              <a:gdLst>
                <a:gd name="T0" fmla="*/ 1 w 1"/>
                <a:gd name="T1" fmla="*/ 1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1" y="0"/>
                  </a:cubicBezTo>
                  <a:cubicBezTo>
                    <a:pt x="0" y="0"/>
                    <a:pt x="0" y="0"/>
                    <a:pt x="0" y="0"/>
                  </a:cubicBezTo>
                  <a:cubicBezTo>
                    <a:pt x="0"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3" name="Freeform 773"/>
            <p:cNvSpPr>
              <a:spLocks/>
            </p:cNvSpPr>
            <p:nvPr/>
          </p:nvSpPr>
          <p:spPr bwMode="auto">
            <a:xfrm>
              <a:off x="8405347" y="4942776"/>
              <a:ext cx="8791" cy="8791"/>
            </a:xfrm>
            <a:custGeom>
              <a:avLst/>
              <a:gdLst>
                <a:gd name="T0" fmla="*/ 0 w 1"/>
                <a:gd name="T1" fmla="*/ 0 h 1"/>
                <a:gd name="T2" fmla="*/ 0 w 1"/>
                <a:gd name="T3" fmla="*/ 0 h 1"/>
                <a:gd name="T4" fmla="*/ 0 w 1"/>
                <a:gd name="T5" fmla="*/ 1 h 1"/>
                <a:gd name="T6" fmla="*/ 0 w 1"/>
                <a:gd name="T7" fmla="*/ 1 h 1"/>
                <a:gd name="T8" fmla="*/ 1 w 1"/>
                <a:gd name="T9" fmla="*/ 1 h 1"/>
                <a:gd name="T10" fmla="*/ 1 w 1"/>
                <a:gd name="T11" fmla="*/ 0 h 1"/>
                <a:gd name="T12" fmla="*/ 0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0"/>
                  </a:moveTo>
                  <a:cubicBezTo>
                    <a:pt x="0" y="0"/>
                    <a:pt x="0" y="0"/>
                    <a:pt x="0" y="0"/>
                  </a:cubicBezTo>
                  <a:cubicBezTo>
                    <a:pt x="0" y="1"/>
                    <a:pt x="0" y="1"/>
                    <a:pt x="0" y="1"/>
                  </a:cubicBezTo>
                  <a:cubicBezTo>
                    <a:pt x="0" y="1"/>
                    <a:pt x="0" y="1"/>
                    <a:pt x="0" y="1"/>
                  </a:cubicBezTo>
                  <a:cubicBezTo>
                    <a:pt x="1" y="1"/>
                    <a:pt x="1" y="1"/>
                    <a:pt x="1" y="1"/>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4" name="Freeform 774"/>
            <p:cNvSpPr>
              <a:spLocks/>
            </p:cNvSpPr>
            <p:nvPr/>
          </p:nvSpPr>
          <p:spPr bwMode="auto">
            <a:xfrm>
              <a:off x="8422930" y="4951568"/>
              <a:ext cx="0" cy="8791"/>
            </a:xfrm>
            <a:custGeom>
              <a:avLst/>
              <a:gdLst>
                <a:gd name="T0" fmla="*/ 0 h 1"/>
                <a:gd name="T1" fmla="*/ 0 h 1"/>
                <a:gd name="T2" fmla="*/ 0 h 1"/>
                <a:gd name="T3" fmla="*/ 0 h 1"/>
                <a:gd name="T4" fmla="*/ 1 h 1"/>
                <a:gd name="T5" fmla="*/ 1 h 1"/>
                <a:gd name="T6" fmla="*/ 1 h 1"/>
                <a:gd name="T7" fmla="*/ 0 h 1"/>
              </a:gdLst>
              <a:ahLst/>
              <a:cxnLst>
                <a:cxn ang="0">
                  <a:pos x="0" y="T0"/>
                </a:cxn>
                <a:cxn ang="0">
                  <a:pos x="0" y="T1"/>
                </a:cxn>
                <a:cxn ang="0">
                  <a:pos x="0" y="T2"/>
                </a:cxn>
                <a:cxn ang="0">
                  <a:pos x="0" y="T3"/>
                </a:cxn>
                <a:cxn ang="0">
                  <a:pos x="0" y="T4"/>
                </a:cxn>
                <a:cxn ang="0">
                  <a:pos x="0" y="T5"/>
                </a:cxn>
                <a:cxn ang="0">
                  <a:pos x="0" y="T6"/>
                </a:cxn>
                <a:cxn ang="0">
                  <a:pos x="0" y="T7"/>
                </a:cxn>
              </a:cxnLst>
              <a:rect l="0" t="0" r="r" b="b"/>
              <a:pathLst>
                <a:path h="1">
                  <a:moveTo>
                    <a:pt x="0" y="0"/>
                  </a:moveTo>
                  <a:cubicBezTo>
                    <a:pt x="0" y="0"/>
                    <a:pt x="0" y="0"/>
                    <a:pt x="0" y="0"/>
                  </a:cubicBezTo>
                  <a:cubicBezTo>
                    <a:pt x="0"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5" name="Freeform 775"/>
            <p:cNvSpPr>
              <a:spLocks/>
            </p:cNvSpPr>
            <p:nvPr/>
          </p:nvSpPr>
          <p:spPr bwMode="auto">
            <a:xfrm>
              <a:off x="8422930" y="4960359"/>
              <a:ext cx="10989" cy="10989"/>
            </a:xfrm>
            <a:custGeom>
              <a:avLst/>
              <a:gdLst>
                <a:gd name="T0" fmla="*/ 0 w 1"/>
                <a:gd name="T1" fmla="*/ 0 h 1"/>
                <a:gd name="T2" fmla="*/ 0 w 1"/>
                <a:gd name="T3" fmla="*/ 1 h 1"/>
                <a:gd name="T4" fmla="*/ 0 w 1"/>
                <a:gd name="T5" fmla="*/ 1 h 1"/>
                <a:gd name="T6" fmla="*/ 0 w 1"/>
                <a:gd name="T7" fmla="*/ 1 h 1"/>
                <a:gd name="T8" fmla="*/ 1 w 1"/>
                <a:gd name="T9" fmla="*/ 1 h 1"/>
                <a:gd name="T10" fmla="*/ 1 w 1"/>
                <a:gd name="T11" fmla="*/ 1 h 1"/>
                <a:gd name="T12" fmla="*/ 1 w 1"/>
                <a:gd name="T13" fmla="*/ 1 h 1"/>
                <a:gd name="T14" fmla="*/ 0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0" y="0"/>
                  </a:moveTo>
                  <a:cubicBezTo>
                    <a:pt x="0" y="0"/>
                    <a:pt x="0" y="1"/>
                    <a:pt x="0" y="1"/>
                  </a:cubicBezTo>
                  <a:cubicBezTo>
                    <a:pt x="0" y="1"/>
                    <a:pt x="0" y="1"/>
                    <a:pt x="0" y="1"/>
                  </a:cubicBezTo>
                  <a:cubicBezTo>
                    <a:pt x="0" y="1"/>
                    <a:pt x="0" y="1"/>
                    <a:pt x="0" y="1"/>
                  </a:cubicBezTo>
                  <a:cubicBezTo>
                    <a:pt x="0" y="1"/>
                    <a:pt x="1" y="1"/>
                    <a:pt x="1" y="1"/>
                  </a:cubicBezTo>
                  <a:cubicBezTo>
                    <a:pt x="1" y="1"/>
                    <a:pt x="1" y="1"/>
                    <a:pt x="1" y="1"/>
                  </a:cubicBezTo>
                  <a:cubicBezTo>
                    <a:pt x="1" y="1"/>
                    <a:pt x="1" y="1"/>
                    <a:pt x="1"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6" name="Freeform 776"/>
            <p:cNvSpPr>
              <a:spLocks/>
            </p:cNvSpPr>
            <p:nvPr/>
          </p:nvSpPr>
          <p:spPr bwMode="auto">
            <a:xfrm>
              <a:off x="8422930" y="4980140"/>
              <a:ext cx="10989" cy="8791"/>
            </a:xfrm>
            <a:custGeom>
              <a:avLst/>
              <a:gdLst>
                <a:gd name="T0" fmla="*/ 0 w 1"/>
                <a:gd name="T1" fmla="*/ 1 h 1"/>
                <a:gd name="T2" fmla="*/ 1 w 1"/>
                <a:gd name="T3" fmla="*/ 0 h 1"/>
                <a:gd name="T4" fmla="*/ 0 w 1"/>
                <a:gd name="T5" fmla="*/ 0 h 1"/>
                <a:gd name="T6" fmla="*/ 0 w 1"/>
                <a:gd name="T7" fmla="*/ 0 h 1"/>
                <a:gd name="T8" fmla="*/ 0 w 1"/>
                <a:gd name="T9" fmla="*/ 0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1" y="0"/>
                    <a:pt x="1" y="0"/>
                  </a:cubicBezTo>
                  <a:cubicBezTo>
                    <a:pt x="1" y="0"/>
                    <a:pt x="1" y="0"/>
                    <a:pt x="0" y="0"/>
                  </a:cubicBezTo>
                  <a:cubicBezTo>
                    <a:pt x="0" y="0"/>
                    <a:pt x="0" y="0"/>
                    <a:pt x="0"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7" name="Freeform 777"/>
            <p:cNvSpPr>
              <a:spLocks/>
            </p:cNvSpPr>
            <p:nvPr/>
          </p:nvSpPr>
          <p:spPr bwMode="auto">
            <a:xfrm>
              <a:off x="8422930" y="4988931"/>
              <a:ext cx="10989" cy="0"/>
            </a:xfrm>
            <a:custGeom>
              <a:avLst/>
              <a:gdLst>
                <a:gd name="T0" fmla="*/ 1 w 1"/>
                <a:gd name="T1" fmla="*/ 1 w 1"/>
                <a:gd name="T2" fmla="*/ 1 w 1"/>
                <a:gd name="T3" fmla="*/ 1 w 1"/>
                <a:gd name="T4" fmla="*/ 1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1" y="0"/>
                    <a:pt x="1"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8" name="Freeform 778"/>
            <p:cNvSpPr>
              <a:spLocks/>
            </p:cNvSpPr>
            <p:nvPr/>
          </p:nvSpPr>
          <p:spPr bwMode="auto">
            <a:xfrm>
              <a:off x="8414139" y="4942776"/>
              <a:ext cx="8791" cy="8791"/>
            </a:xfrm>
            <a:custGeom>
              <a:avLst/>
              <a:gdLst>
                <a:gd name="T0" fmla="*/ 1 w 1"/>
                <a:gd name="T1" fmla="*/ 0 h 1"/>
                <a:gd name="T2" fmla="*/ 1 w 1"/>
                <a:gd name="T3" fmla="*/ 0 h 1"/>
                <a:gd name="T4" fmla="*/ 1 w 1"/>
                <a:gd name="T5" fmla="*/ 0 h 1"/>
                <a:gd name="T6" fmla="*/ 0 w 1"/>
                <a:gd name="T7" fmla="*/ 0 h 1"/>
                <a:gd name="T8" fmla="*/ 1 w 1"/>
                <a:gd name="T9" fmla="*/ 0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1" y="0"/>
                  </a:cubicBezTo>
                  <a:cubicBezTo>
                    <a:pt x="1" y="0"/>
                    <a:pt x="1" y="0"/>
                    <a:pt x="1" y="0"/>
                  </a:cubicBezTo>
                  <a:cubicBezTo>
                    <a:pt x="0" y="0"/>
                    <a:pt x="0" y="0"/>
                    <a:pt x="0" y="0"/>
                  </a:cubicBezTo>
                  <a:cubicBezTo>
                    <a:pt x="0" y="0"/>
                    <a:pt x="1" y="0"/>
                    <a:pt x="1" y="0"/>
                  </a:cubicBezTo>
                  <a:cubicBezTo>
                    <a:pt x="1" y="0"/>
                    <a:pt x="1"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79" name="Freeform 779"/>
            <p:cNvSpPr>
              <a:spLocks/>
            </p:cNvSpPr>
            <p:nvPr/>
          </p:nvSpPr>
          <p:spPr bwMode="auto">
            <a:xfrm>
              <a:off x="8405347" y="4896621"/>
              <a:ext cx="8791" cy="8791"/>
            </a:xfrm>
            <a:custGeom>
              <a:avLst/>
              <a:gdLst>
                <a:gd name="T0" fmla="*/ 1 w 1"/>
                <a:gd name="T1" fmla="*/ 1 h 1"/>
                <a:gd name="T2" fmla="*/ 1 w 1"/>
                <a:gd name="T3" fmla="*/ 1 h 1"/>
                <a:gd name="T4" fmla="*/ 1 w 1"/>
                <a:gd name="T5" fmla="*/ 1 h 1"/>
                <a:gd name="T6" fmla="*/ 1 w 1"/>
                <a:gd name="T7" fmla="*/ 1 h 1"/>
                <a:gd name="T8" fmla="*/ 1 w 1"/>
                <a:gd name="T9" fmla="*/ 1 h 1"/>
                <a:gd name="T10" fmla="*/ 1 w 1"/>
                <a:gd name="T11" fmla="*/ 0 h 1"/>
                <a:gd name="T12" fmla="*/ 1 w 1"/>
                <a:gd name="T13" fmla="*/ 0 h 1"/>
                <a:gd name="T14" fmla="*/ 1 w 1"/>
                <a:gd name="T15" fmla="*/ 0 h 1"/>
                <a:gd name="T16" fmla="*/ 1 w 1"/>
                <a:gd name="T17" fmla="*/ 0 h 1"/>
                <a:gd name="T18" fmla="*/ 1 w 1"/>
                <a:gd name="T19" fmla="*/ 0 h 1"/>
                <a:gd name="T20" fmla="*/ 1 w 1"/>
                <a:gd name="T21" fmla="*/ 1 h 1"/>
                <a:gd name="T22" fmla="*/ 1 w 1"/>
                <a:gd name="T23" fmla="*/ 1 h 1"/>
                <a:gd name="T24" fmla="*/ 1 w 1"/>
                <a:gd name="T2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 h="1">
                  <a:moveTo>
                    <a:pt x="1" y="1"/>
                  </a:moveTo>
                  <a:cubicBezTo>
                    <a:pt x="1" y="1"/>
                    <a:pt x="1" y="1"/>
                    <a:pt x="1" y="1"/>
                  </a:cubicBezTo>
                  <a:cubicBezTo>
                    <a:pt x="1" y="1"/>
                    <a:pt x="1" y="1"/>
                    <a:pt x="1" y="1"/>
                  </a:cubicBezTo>
                  <a:cubicBezTo>
                    <a:pt x="1" y="1"/>
                    <a:pt x="1" y="1"/>
                    <a:pt x="1" y="1"/>
                  </a:cubicBezTo>
                  <a:cubicBezTo>
                    <a:pt x="0" y="1"/>
                    <a:pt x="1" y="1"/>
                    <a:pt x="1" y="1"/>
                  </a:cubicBezTo>
                  <a:cubicBezTo>
                    <a:pt x="1" y="1"/>
                    <a:pt x="1" y="1"/>
                    <a:pt x="1" y="0"/>
                  </a:cubicBezTo>
                  <a:cubicBezTo>
                    <a:pt x="1" y="0"/>
                    <a:pt x="1" y="0"/>
                    <a:pt x="1" y="0"/>
                  </a:cubicBezTo>
                  <a:cubicBezTo>
                    <a:pt x="1" y="0"/>
                    <a:pt x="1" y="0"/>
                    <a:pt x="1" y="0"/>
                  </a:cubicBezTo>
                  <a:cubicBezTo>
                    <a:pt x="1" y="0"/>
                    <a:pt x="1" y="0"/>
                    <a:pt x="1" y="0"/>
                  </a:cubicBezTo>
                  <a:cubicBezTo>
                    <a:pt x="1" y="0"/>
                    <a:pt x="1" y="0"/>
                    <a:pt x="1" y="0"/>
                  </a:cubicBezTo>
                  <a:cubicBezTo>
                    <a:pt x="1" y="0"/>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0" name="Freeform 780"/>
            <p:cNvSpPr>
              <a:spLocks/>
            </p:cNvSpPr>
            <p:nvPr/>
          </p:nvSpPr>
          <p:spPr bwMode="auto">
            <a:xfrm>
              <a:off x="8414139" y="4914204"/>
              <a:ext cx="8791" cy="0"/>
            </a:xfrm>
            <a:custGeom>
              <a:avLst/>
              <a:gdLst>
                <a:gd name="T0" fmla="*/ 1 w 1"/>
                <a:gd name="T1" fmla="*/ 1 w 1"/>
                <a:gd name="T2" fmla="*/ 0 w 1"/>
                <a:gd name="T3" fmla="*/ 0 w 1"/>
                <a:gd name="T4" fmla="*/ 0 w 1"/>
                <a:gd name="T5" fmla="*/ 0 w 1"/>
                <a:gd name="T6" fmla="*/ 0 w 1"/>
                <a:gd name="T7" fmla="*/ 0 w 1"/>
                <a:gd name="T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cubicBezTo>
                    <a:pt x="1" y="0"/>
                    <a:pt x="1" y="0"/>
                    <a:pt x="1" y="0"/>
                  </a:cubicBezTo>
                  <a:cubicBezTo>
                    <a:pt x="1"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1" name="Freeform 781"/>
            <p:cNvSpPr>
              <a:spLocks/>
            </p:cNvSpPr>
            <p:nvPr/>
          </p:nvSpPr>
          <p:spPr bwMode="auto">
            <a:xfrm>
              <a:off x="8385566" y="4859257"/>
              <a:ext cx="10989" cy="8791"/>
            </a:xfrm>
            <a:custGeom>
              <a:avLst/>
              <a:gdLst>
                <a:gd name="T0" fmla="*/ 1 w 1"/>
                <a:gd name="T1" fmla="*/ 0 h 1"/>
                <a:gd name="T2" fmla="*/ 1 w 1"/>
                <a:gd name="T3" fmla="*/ 0 h 1"/>
                <a:gd name="T4" fmla="*/ 1 w 1"/>
                <a:gd name="T5" fmla="*/ 0 h 1"/>
                <a:gd name="T6" fmla="*/ 0 w 1"/>
                <a:gd name="T7" fmla="*/ 0 h 1"/>
                <a:gd name="T8" fmla="*/ 1 w 1"/>
                <a:gd name="T9" fmla="*/ 1 h 1"/>
                <a:gd name="T10" fmla="*/ 1 w 1"/>
                <a:gd name="T11" fmla="*/ 1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1" y="0"/>
                  </a:cubicBezTo>
                  <a:cubicBezTo>
                    <a:pt x="1" y="0"/>
                    <a:pt x="1" y="0"/>
                    <a:pt x="1" y="0"/>
                  </a:cubicBezTo>
                  <a:cubicBezTo>
                    <a:pt x="0" y="0"/>
                    <a:pt x="0" y="0"/>
                    <a:pt x="0" y="0"/>
                  </a:cubicBezTo>
                  <a:cubicBezTo>
                    <a:pt x="0" y="0"/>
                    <a:pt x="0" y="1"/>
                    <a:pt x="1" y="1"/>
                  </a:cubicBezTo>
                  <a:cubicBezTo>
                    <a:pt x="1" y="1"/>
                    <a:pt x="1"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2" name="Freeform 782"/>
            <p:cNvSpPr>
              <a:spLocks/>
            </p:cNvSpPr>
            <p:nvPr/>
          </p:nvSpPr>
          <p:spPr bwMode="auto">
            <a:xfrm>
              <a:off x="8385566" y="4868049"/>
              <a:ext cx="10989" cy="8791"/>
            </a:xfrm>
            <a:custGeom>
              <a:avLst/>
              <a:gdLst>
                <a:gd name="T0" fmla="*/ 1 w 1"/>
                <a:gd name="T1" fmla="*/ 0 h 1"/>
                <a:gd name="T2" fmla="*/ 0 w 1"/>
                <a:gd name="T3" fmla="*/ 0 h 1"/>
                <a:gd name="T4" fmla="*/ 0 w 1"/>
                <a:gd name="T5" fmla="*/ 0 h 1"/>
                <a:gd name="T6" fmla="*/ 1 w 1"/>
                <a:gd name="T7" fmla="*/ 1 h 1"/>
                <a:gd name="T8" fmla="*/ 1 w 1"/>
                <a:gd name="T9" fmla="*/ 1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1"/>
                    <a:pt x="1" y="1"/>
                    <a:pt x="1" y="1"/>
                  </a:cubicBezTo>
                  <a:cubicBezTo>
                    <a:pt x="1" y="1"/>
                    <a:pt x="1" y="1"/>
                    <a:pt x="1" y="1"/>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3" name="Freeform 783"/>
            <p:cNvSpPr>
              <a:spLocks/>
            </p:cNvSpPr>
            <p:nvPr/>
          </p:nvSpPr>
          <p:spPr bwMode="auto">
            <a:xfrm>
              <a:off x="8385566" y="4830685"/>
              <a:ext cx="0" cy="8791"/>
            </a:xfrm>
            <a:custGeom>
              <a:avLst/>
              <a:gdLst>
                <a:gd name="T0" fmla="*/ 0 h 1"/>
                <a:gd name="T1" fmla="*/ 0 h 1"/>
                <a:gd name="T2" fmla="*/ 0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0"/>
                    <a:pt x="0" y="0"/>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4" name="Freeform 784"/>
            <p:cNvSpPr>
              <a:spLocks/>
            </p:cNvSpPr>
            <p:nvPr/>
          </p:nvSpPr>
          <p:spPr bwMode="auto">
            <a:xfrm>
              <a:off x="8629530" y="5026295"/>
              <a:ext cx="8791" cy="8791"/>
            </a:xfrm>
            <a:custGeom>
              <a:avLst/>
              <a:gdLst>
                <a:gd name="T0" fmla="*/ 1 w 1"/>
                <a:gd name="T1" fmla="*/ 1 h 1"/>
                <a:gd name="T2" fmla="*/ 1 w 1"/>
                <a:gd name="T3" fmla="*/ 0 h 1"/>
                <a:gd name="T4" fmla="*/ 1 w 1"/>
                <a:gd name="T5" fmla="*/ 0 h 1"/>
                <a:gd name="T6" fmla="*/ 0 w 1"/>
                <a:gd name="T7" fmla="*/ 0 h 1"/>
                <a:gd name="T8" fmla="*/ 0 w 1"/>
                <a:gd name="T9" fmla="*/ 0 h 1"/>
                <a:gd name="T10" fmla="*/ 0 w 1"/>
                <a:gd name="T11" fmla="*/ 0 h 1"/>
                <a:gd name="T12" fmla="*/ 0 w 1"/>
                <a:gd name="T13" fmla="*/ 0 h 1"/>
                <a:gd name="T14" fmla="*/ 0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1"/>
                    <a:pt x="1" y="1"/>
                    <a:pt x="1" y="0"/>
                  </a:cubicBezTo>
                  <a:cubicBezTo>
                    <a:pt x="1" y="0"/>
                    <a:pt x="1" y="0"/>
                    <a:pt x="1" y="0"/>
                  </a:cubicBezTo>
                  <a:cubicBezTo>
                    <a:pt x="1" y="0"/>
                    <a:pt x="1" y="0"/>
                    <a:pt x="0" y="0"/>
                  </a:cubicBezTo>
                  <a:cubicBezTo>
                    <a:pt x="0" y="0"/>
                    <a:pt x="0" y="0"/>
                    <a:pt x="0" y="0"/>
                  </a:cubicBezTo>
                  <a:cubicBezTo>
                    <a:pt x="0" y="0"/>
                    <a:pt x="0" y="0"/>
                    <a:pt x="0" y="0"/>
                  </a:cubicBezTo>
                  <a:cubicBezTo>
                    <a:pt x="0" y="0"/>
                    <a:pt x="0" y="0"/>
                    <a:pt x="0" y="0"/>
                  </a:cubicBezTo>
                  <a:cubicBezTo>
                    <a:pt x="0" y="1"/>
                    <a:pt x="0" y="1"/>
                    <a:pt x="0"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5" name="Freeform 787"/>
            <p:cNvSpPr>
              <a:spLocks/>
            </p:cNvSpPr>
            <p:nvPr/>
          </p:nvSpPr>
          <p:spPr bwMode="auto">
            <a:xfrm>
              <a:off x="8825140" y="5584553"/>
              <a:ext cx="8791" cy="10989"/>
            </a:xfrm>
            <a:custGeom>
              <a:avLst/>
              <a:gdLst>
                <a:gd name="T0" fmla="*/ 1 w 1"/>
                <a:gd name="T1" fmla="*/ 1 h 1"/>
                <a:gd name="T2" fmla="*/ 1 w 1"/>
                <a:gd name="T3" fmla="*/ 0 h 1"/>
                <a:gd name="T4" fmla="*/ 1 w 1"/>
                <a:gd name="T5" fmla="*/ 0 h 1"/>
                <a:gd name="T6" fmla="*/ 0 w 1"/>
                <a:gd name="T7" fmla="*/ 0 h 1"/>
                <a:gd name="T8" fmla="*/ 0 w 1"/>
                <a:gd name="T9" fmla="*/ 0 h 1"/>
                <a:gd name="T10" fmla="*/ 1 w 1"/>
                <a:gd name="T11" fmla="*/ 1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0"/>
                    <a:pt x="1" y="0"/>
                    <a:pt x="1" y="0"/>
                  </a:cubicBezTo>
                  <a:cubicBezTo>
                    <a:pt x="1" y="0"/>
                    <a:pt x="1" y="0"/>
                    <a:pt x="1" y="0"/>
                  </a:cubicBezTo>
                  <a:cubicBezTo>
                    <a:pt x="1" y="0"/>
                    <a:pt x="1" y="0"/>
                    <a:pt x="0" y="0"/>
                  </a:cubicBezTo>
                  <a:cubicBezTo>
                    <a:pt x="0" y="0"/>
                    <a:pt x="0" y="0"/>
                    <a:pt x="0" y="0"/>
                  </a:cubicBezTo>
                  <a:cubicBezTo>
                    <a:pt x="0" y="0"/>
                    <a:pt x="0" y="0"/>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6" name="Freeform 788"/>
            <p:cNvSpPr>
              <a:spLocks/>
            </p:cNvSpPr>
            <p:nvPr/>
          </p:nvSpPr>
          <p:spPr bwMode="auto">
            <a:xfrm>
              <a:off x="8851514" y="5575762"/>
              <a:ext cx="0" cy="8791"/>
            </a:xfrm>
            <a:custGeom>
              <a:avLst/>
              <a:gdLst>
                <a:gd name="T0" fmla="*/ 1 h 1"/>
                <a:gd name="T1" fmla="*/ 1 h 1"/>
                <a:gd name="T2" fmla="*/ 0 h 1"/>
                <a:gd name="T3" fmla="*/ 0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1"/>
                    <a:pt x="0" y="0"/>
                    <a:pt x="0" y="0"/>
                  </a:cubicBezTo>
                  <a:cubicBezTo>
                    <a:pt x="0" y="0"/>
                    <a:pt x="0" y="0"/>
                    <a:pt x="0" y="0"/>
                  </a:cubicBezTo>
                  <a:cubicBezTo>
                    <a:pt x="0" y="0"/>
                    <a:pt x="0" y="0"/>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7" name="Freeform 789"/>
            <p:cNvSpPr>
              <a:spLocks/>
            </p:cNvSpPr>
            <p:nvPr/>
          </p:nvSpPr>
          <p:spPr bwMode="auto">
            <a:xfrm>
              <a:off x="8842722" y="5584553"/>
              <a:ext cx="8791" cy="10989"/>
            </a:xfrm>
            <a:custGeom>
              <a:avLst/>
              <a:gdLst>
                <a:gd name="T0" fmla="*/ 0 w 1"/>
                <a:gd name="T1" fmla="*/ 0 h 1"/>
                <a:gd name="T2" fmla="*/ 0 w 1"/>
                <a:gd name="T3" fmla="*/ 1 h 1"/>
                <a:gd name="T4" fmla="*/ 0 w 1"/>
                <a:gd name="T5" fmla="*/ 1 h 1"/>
                <a:gd name="T6" fmla="*/ 1 w 1"/>
                <a:gd name="T7" fmla="*/ 1 h 1"/>
                <a:gd name="T8" fmla="*/ 1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1"/>
                  </a:cubicBezTo>
                  <a:cubicBezTo>
                    <a:pt x="0" y="1"/>
                    <a:pt x="0" y="1"/>
                    <a:pt x="0" y="1"/>
                  </a:cubicBezTo>
                  <a:cubicBezTo>
                    <a:pt x="0" y="1"/>
                    <a:pt x="1" y="1"/>
                    <a:pt x="1" y="1"/>
                  </a:cubicBezTo>
                  <a:cubicBezTo>
                    <a:pt x="1" y="1"/>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8" name="Freeform 790"/>
            <p:cNvSpPr>
              <a:spLocks/>
            </p:cNvSpPr>
            <p:nvPr/>
          </p:nvSpPr>
          <p:spPr bwMode="auto">
            <a:xfrm>
              <a:off x="8833931" y="5566970"/>
              <a:ext cx="8791" cy="8791"/>
            </a:xfrm>
            <a:custGeom>
              <a:avLst/>
              <a:gdLst>
                <a:gd name="T0" fmla="*/ 1 w 1"/>
                <a:gd name="T1" fmla="*/ 1 h 1"/>
                <a:gd name="T2" fmla="*/ 0 w 1"/>
                <a:gd name="T3" fmla="*/ 1 h 1"/>
                <a:gd name="T4" fmla="*/ 1 w 1"/>
                <a:gd name="T5" fmla="*/ 0 h 1"/>
                <a:gd name="T6" fmla="*/ 1 w 1"/>
                <a:gd name="T7" fmla="*/ 0 h 1"/>
                <a:gd name="T8" fmla="*/ 1 w 1"/>
                <a:gd name="T9" fmla="*/ 0 h 1"/>
                <a:gd name="T10" fmla="*/ 1 w 1"/>
                <a:gd name="T11" fmla="*/ 0 h 1"/>
                <a:gd name="T12" fmla="*/ 1 w 1"/>
                <a:gd name="T13" fmla="*/ 1 h 1"/>
                <a:gd name="T14" fmla="*/ 1 w 1"/>
                <a:gd name="T15" fmla="*/ 1 h 1"/>
                <a:gd name="T16" fmla="*/ 1 w 1"/>
                <a:gd name="T17" fmla="*/ 1 h 1"/>
                <a:gd name="T18" fmla="*/ 1 w 1"/>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1">
                  <a:moveTo>
                    <a:pt x="1" y="1"/>
                  </a:moveTo>
                  <a:cubicBezTo>
                    <a:pt x="1" y="1"/>
                    <a:pt x="1" y="1"/>
                    <a:pt x="0" y="1"/>
                  </a:cubicBezTo>
                  <a:cubicBezTo>
                    <a:pt x="0" y="1"/>
                    <a:pt x="1" y="1"/>
                    <a:pt x="1" y="0"/>
                  </a:cubicBezTo>
                  <a:cubicBezTo>
                    <a:pt x="1" y="0"/>
                    <a:pt x="1" y="0"/>
                    <a:pt x="1" y="0"/>
                  </a:cubicBezTo>
                  <a:cubicBezTo>
                    <a:pt x="1" y="0"/>
                    <a:pt x="1" y="0"/>
                    <a:pt x="1" y="0"/>
                  </a:cubicBezTo>
                  <a:cubicBezTo>
                    <a:pt x="1" y="0"/>
                    <a:pt x="1" y="0"/>
                    <a:pt x="1" y="0"/>
                  </a:cubicBezTo>
                  <a:cubicBezTo>
                    <a:pt x="1" y="0"/>
                    <a:pt x="1" y="1"/>
                    <a:pt x="1" y="1"/>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89" name="Freeform 791"/>
            <p:cNvSpPr>
              <a:spLocks/>
            </p:cNvSpPr>
            <p:nvPr/>
          </p:nvSpPr>
          <p:spPr bwMode="auto">
            <a:xfrm>
              <a:off x="8860305" y="5566970"/>
              <a:ext cx="10989" cy="8791"/>
            </a:xfrm>
            <a:custGeom>
              <a:avLst/>
              <a:gdLst>
                <a:gd name="T0" fmla="*/ 1 w 1"/>
                <a:gd name="T1" fmla="*/ 1 h 1"/>
                <a:gd name="T2" fmla="*/ 0 w 1"/>
                <a:gd name="T3" fmla="*/ 1 h 1"/>
                <a:gd name="T4" fmla="*/ 0 w 1"/>
                <a:gd name="T5" fmla="*/ 1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0" y="1"/>
                  </a:cubicBezTo>
                  <a:cubicBezTo>
                    <a:pt x="0" y="1"/>
                    <a:pt x="0" y="1"/>
                    <a:pt x="0" y="1"/>
                  </a:cubicBezTo>
                  <a:cubicBezTo>
                    <a:pt x="0" y="1"/>
                    <a:pt x="0" y="1"/>
                    <a:pt x="0" y="1"/>
                  </a:cubicBezTo>
                  <a:cubicBezTo>
                    <a:pt x="0" y="1"/>
                    <a:pt x="1" y="0"/>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0" name="Freeform 792"/>
            <p:cNvSpPr>
              <a:spLocks/>
            </p:cNvSpPr>
            <p:nvPr/>
          </p:nvSpPr>
          <p:spPr bwMode="auto">
            <a:xfrm>
              <a:off x="8638321" y="5463670"/>
              <a:ext cx="8791" cy="0"/>
            </a:xfrm>
            <a:custGeom>
              <a:avLst/>
              <a:gdLst>
                <a:gd name="T0" fmla="*/ 1 w 1"/>
                <a:gd name="T1" fmla="*/ 0 w 1"/>
                <a:gd name="T2" fmla="*/ 0 w 1"/>
                <a:gd name="T3" fmla="*/ 1 w 1"/>
                <a:gd name="T4" fmla="*/ 1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1" name="Freeform 793"/>
            <p:cNvSpPr>
              <a:spLocks/>
            </p:cNvSpPr>
            <p:nvPr/>
          </p:nvSpPr>
          <p:spPr bwMode="auto">
            <a:xfrm>
              <a:off x="8618540" y="5454879"/>
              <a:ext cx="10989" cy="8791"/>
            </a:xfrm>
            <a:custGeom>
              <a:avLst/>
              <a:gdLst>
                <a:gd name="T0" fmla="*/ 1 w 1"/>
                <a:gd name="T1" fmla="*/ 1 h 1"/>
                <a:gd name="T2" fmla="*/ 1 w 1"/>
                <a:gd name="T3" fmla="*/ 1 h 1"/>
                <a:gd name="T4" fmla="*/ 1 w 1"/>
                <a:gd name="T5" fmla="*/ 0 h 1"/>
                <a:gd name="T6" fmla="*/ 1 w 1"/>
                <a:gd name="T7" fmla="*/ 0 h 1"/>
                <a:gd name="T8" fmla="*/ 0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0"/>
                    <a:pt x="1" y="0"/>
                    <a:pt x="1" y="0"/>
                  </a:cubicBezTo>
                  <a:cubicBezTo>
                    <a:pt x="1" y="0"/>
                    <a:pt x="1" y="0"/>
                    <a:pt x="1" y="0"/>
                  </a:cubicBezTo>
                  <a:cubicBezTo>
                    <a:pt x="0" y="0"/>
                    <a:pt x="0" y="1"/>
                    <a:pt x="0"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2" name="Freeform 794"/>
            <p:cNvSpPr>
              <a:spLocks/>
            </p:cNvSpPr>
            <p:nvPr/>
          </p:nvSpPr>
          <p:spPr bwMode="auto">
            <a:xfrm>
              <a:off x="8638321" y="5463670"/>
              <a:ext cx="0" cy="8791"/>
            </a:xfrm>
            <a:custGeom>
              <a:avLst/>
              <a:gdLst>
                <a:gd name="T0" fmla="*/ 0 h 1"/>
                <a:gd name="T1" fmla="*/ 1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1"/>
                    <a:pt x="0" y="1"/>
                    <a:pt x="0" y="1"/>
                  </a:cubicBezTo>
                  <a:cubicBezTo>
                    <a:pt x="0" y="1"/>
                    <a:pt x="0" y="1"/>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3" name="Freeform 795"/>
            <p:cNvSpPr>
              <a:spLocks/>
            </p:cNvSpPr>
            <p:nvPr/>
          </p:nvSpPr>
          <p:spPr bwMode="auto">
            <a:xfrm>
              <a:off x="8629530" y="5483451"/>
              <a:ext cx="8791" cy="0"/>
            </a:xfrm>
            <a:custGeom>
              <a:avLst/>
              <a:gdLst>
                <a:gd name="T0" fmla="*/ 0 w 1"/>
                <a:gd name="T1" fmla="*/ 0 w 1"/>
                <a:gd name="T2" fmla="*/ 0 w 1"/>
                <a:gd name="T3" fmla="*/ 1 w 1"/>
                <a:gd name="T4" fmla="*/ 1 w 1"/>
                <a:gd name="T5" fmla="*/ 1 w 1"/>
                <a:gd name="T6" fmla="*/ 1 w 1"/>
                <a:gd name="T7" fmla="*/ 1 w 1"/>
                <a:gd name="T8" fmla="*/ 0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0" y="0"/>
                  </a:move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4" name="Freeform 796"/>
            <p:cNvSpPr>
              <a:spLocks/>
            </p:cNvSpPr>
            <p:nvPr/>
          </p:nvSpPr>
          <p:spPr bwMode="auto">
            <a:xfrm>
              <a:off x="8618540" y="5472462"/>
              <a:ext cx="10989" cy="10989"/>
            </a:xfrm>
            <a:custGeom>
              <a:avLst/>
              <a:gdLst>
                <a:gd name="T0" fmla="*/ 1 w 1"/>
                <a:gd name="T1" fmla="*/ 1 h 1"/>
                <a:gd name="T2" fmla="*/ 0 w 1"/>
                <a:gd name="T3" fmla="*/ 1 h 1"/>
                <a:gd name="T4" fmla="*/ 0 w 1"/>
                <a:gd name="T5" fmla="*/ 1 h 1"/>
                <a:gd name="T6" fmla="*/ 0 w 1"/>
                <a:gd name="T7" fmla="*/ 0 h 1"/>
                <a:gd name="T8" fmla="*/ 0 w 1"/>
                <a:gd name="T9" fmla="*/ 0 h 1"/>
                <a:gd name="T10" fmla="*/ 1 w 1"/>
                <a:gd name="T11" fmla="*/ 0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0" y="1"/>
                  </a:cubicBezTo>
                  <a:cubicBezTo>
                    <a:pt x="0" y="1"/>
                    <a:pt x="0" y="1"/>
                    <a:pt x="0" y="1"/>
                  </a:cubicBezTo>
                  <a:cubicBezTo>
                    <a:pt x="0" y="1"/>
                    <a:pt x="0" y="0"/>
                    <a:pt x="0" y="0"/>
                  </a:cubicBezTo>
                  <a:cubicBezTo>
                    <a:pt x="0" y="0"/>
                    <a:pt x="0" y="0"/>
                    <a:pt x="0" y="0"/>
                  </a:cubicBezTo>
                  <a:cubicBezTo>
                    <a:pt x="0"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5" name="Freeform 797"/>
            <p:cNvSpPr>
              <a:spLocks/>
            </p:cNvSpPr>
            <p:nvPr/>
          </p:nvSpPr>
          <p:spPr bwMode="auto">
            <a:xfrm>
              <a:off x="8629530" y="5472462"/>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6" name="Freeform 798"/>
            <p:cNvSpPr>
              <a:spLocks/>
            </p:cNvSpPr>
            <p:nvPr/>
          </p:nvSpPr>
          <p:spPr bwMode="auto">
            <a:xfrm>
              <a:off x="8554802" y="5408724"/>
              <a:ext cx="17583" cy="17583"/>
            </a:xfrm>
            <a:custGeom>
              <a:avLst/>
              <a:gdLst>
                <a:gd name="T0" fmla="*/ 1 w 2"/>
                <a:gd name="T1" fmla="*/ 2 h 2"/>
                <a:gd name="T2" fmla="*/ 1 w 2"/>
                <a:gd name="T3" fmla="*/ 2 h 2"/>
                <a:gd name="T4" fmla="*/ 1 w 2"/>
                <a:gd name="T5" fmla="*/ 1 h 2"/>
                <a:gd name="T6" fmla="*/ 0 w 2"/>
                <a:gd name="T7" fmla="*/ 1 h 2"/>
                <a:gd name="T8" fmla="*/ 0 w 2"/>
                <a:gd name="T9" fmla="*/ 1 h 2"/>
                <a:gd name="T10" fmla="*/ 0 w 2"/>
                <a:gd name="T11" fmla="*/ 0 h 2"/>
                <a:gd name="T12" fmla="*/ 0 w 2"/>
                <a:gd name="T13" fmla="*/ 0 h 2"/>
                <a:gd name="T14" fmla="*/ 1 w 2"/>
                <a:gd name="T15" fmla="*/ 0 h 2"/>
                <a:gd name="T16" fmla="*/ 1 w 2"/>
                <a:gd name="T17" fmla="*/ 0 h 2"/>
                <a:gd name="T18" fmla="*/ 1 w 2"/>
                <a:gd name="T19" fmla="*/ 0 h 2"/>
                <a:gd name="T20" fmla="*/ 2 w 2"/>
                <a:gd name="T21" fmla="*/ 1 h 2"/>
                <a:gd name="T22" fmla="*/ 2 w 2"/>
                <a:gd name="T23" fmla="*/ 1 h 2"/>
                <a:gd name="T24" fmla="*/ 2 w 2"/>
                <a:gd name="T25" fmla="*/ 1 h 2"/>
                <a:gd name="T26" fmla="*/ 1 w 2"/>
                <a:gd name="T27"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1" y="2"/>
                  </a:moveTo>
                  <a:cubicBezTo>
                    <a:pt x="1" y="2"/>
                    <a:pt x="1" y="2"/>
                    <a:pt x="1" y="2"/>
                  </a:cubicBezTo>
                  <a:cubicBezTo>
                    <a:pt x="1" y="1"/>
                    <a:pt x="1" y="1"/>
                    <a:pt x="1" y="1"/>
                  </a:cubicBezTo>
                  <a:cubicBezTo>
                    <a:pt x="0" y="1"/>
                    <a:pt x="0" y="1"/>
                    <a:pt x="0" y="1"/>
                  </a:cubicBezTo>
                  <a:cubicBezTo>
                    <a:pt x="0" y="1"/>
                    <a:pt x="0" y="1"/>
                    <a:pt x="0" y="1"/>
                  </a:cubicBez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2" y="1"/>
                    <a:pt x="2" y="1"/>
                  </a:cubicBezTo>
                  <a:cubicBezTo>
                    <a:pt x="2" y="1"/>
                    <a:pt x="2" y="1"/>
                    <a:pt x="2" y="1"/>
                  </a:cubicBezTo>
                  <a:cubicBezTo>
                    <a:pt x="2" y="1"/>
                    <a:pt x="2" y="1"/>
                    <a:pt x="2" y="1"/>
                  </a:cubicBezTo>
                  <a:cubicBezTo>
                    <a:pt x="2" y="1"/>
                    <a:pt x="2"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7" name="Freeform 799"/>
            <p:cNvSpPr>
              <a:spLocks/>
            </p:cNvSpPr>
            <p:nvPr/>
          </p:nvSpPr>
          <p:spPr bwMode="auto">
            <a:xfrm>
              <a:off x="8581176" y="5437296"/>
              <a:ext cx="19781" cy="8791"/>
            </a:xfrm>
            <a:custGeom>
              <a:avLst/>
              <a:gdLst>
                <a:gd name="T0" fmla="*/ 1 w 2"/>
                <a:gd name="T1" fmla="*/ 1 h 1"/>
                <a:gd name="T2" fmla="*/ 1 w 2"/>
                <a:gd name="T3" fmla="*/ 0 h 1"/>
                <a:gd name="T4" fmla="*/ 0 w 2"/>
                <a:gd name="T5" fmla="*/ 0 h 1"/>
                <a:gd name="T6" fmla="*/ 0 w 2"/>
                <a:gd name="T7" fmla="*/ 0 h 1"/>
                <a:gd name="T8" fmla="*/ 0 w 2"/>
                <a:gd name="T9" fmla="*/ 0 h 1"/>
                <a:gd name="T10" fmla="*/ 1 w 2"/>
                <a:gd name="T11" fmla="*/ 0 h 1"/>
                <a:gd name="T12" fmla="*/ 1 w 2"/>
                <a:gd name="T13" fmla="*/ 0 h 1"/>
                <a:gd name="T14" fmla="*/ 2 w 2"/>
                <a:gd name="T15" fmla="*/ 0 h 1"/>
                <a:gd name="T16" fmla="*/ 1 w 2"/>
                <a:gd name="T17" fmla="*/ 1 h 1"/>
                <a:gd name="T18" fmla="*/ 1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1" y="1"/>
                  </a:moveTo>
                  <a:cubicBezTo>
                    <a:pt x="1" y="1"/>
                    <a:pt x="1" y="0"/>
                    <a:pt x="1" y="0"/>
                  </a:cubicBezTo>
                  <a:cubicBezTo>
                    <a:pt x="1" y="0"/>
                    <a:pt x="0" y="0"/>
                    <a:pt x="0" y="0"/>
                  </a:cubicBezTo>
                  <a:cubicBezTo>
                    <a:pt x="0" y="0"/>
                    <a:pt x="0" y="0"/>
                    <a:pt x="0" y="0"/>
                  </a:cubicBezTo>
                  <a:cubicBezTo>
                    <a:pt x="0" y="0"/>
                    <a:pt x="0" y="0"/>
                    <a:pt x="0" y="0"/>
                  </a:cubicBezTo>
                  <a:cubicBezTo>
                    <a:pt x="0" y="0"/>
                    <a:pt x="1" y="0"/>
                    <a:pt x="1" y="0"/>
                  </a:cubicBezTo>
                  <a:cubicBezTo>
                    <a:pt x="1" y="0"/>
                    <a:pt x="1" y="0"/>
                    <a:pt x="1" y="0"/>
                  </a:cubicBezTo>
                  <a:cubicBezTo>
                    <a:pt x="1" y="0"/>
                    <a:pt x="1" y="0"/>
                    <a:pt x="2" y="0"/>
                  </a:cubicBezTo>
                  <a:cubicBezTo>
                    <a:pt x="2" y="0"/>
                    <a:pt x="2"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8" name="Freeform 800"/>
            <p:cNvSpPr>
              <a:spLocks/>
            </p:cNvSpPr>
            <p:nvPr/>
          </p:nvSpPr>
          <p:spPr bwMode="auto">
            <a:xfrm>
              <a:off x="8581176" y="5446087"/>
              <a:ext cx="10989" cy="8791"/>
            </a:xfrm>
            <a:custGeom>
              <a:avLst/>
              <a:gdLst>
                <a:gd name="T0" fmla="*/ 1 w 1"/>
                <a:gd name="T1" fmla="*/ 0 h 1"/>
                <a:gd name="T2" fmla="*/ 1 w 1"/>
                <a:gd name="T3" fmla="*/ 0 h 1"/>
                <a:gd name="T4" fmla="*/ 0 w 1"/>
                <a:gd name="T5" fmla="*/ 0 h 1"/>
                <a:gd name="T6" fmla="*/ 0 w 1"/>
                <a:gd name="T7" fmla="*/ 1 h 1"/>
                <a:gd name="T8" fmla="*/ 0 w 1"/>
                <a:gd name="T9" fmla="*/ 1 h 1"/>
                <a:gd name="T10" fmla="*/ 1 w 1"/>
                <a:gd name="T11" fmla="*/ 1 h 1"/>
                <a:gd name="T12" fmla="*/ 1 w 1"/>
                <a:gd name="T13" fmla="*/ 1 h 1"/>
                <a:gd name="T14" fmla="*/ 1 w 1"/>
                <a:gd name="T15" fmla="*/ 1 h 1"/>
                <a:gd name="T16" fmla="*/ 1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0"/>
                  </a:moveTo>
                  <a:cubicBezTo>
                    <a:pt x="1" y="0"/>
                    <a:pt x="1" y="0"/>
                    <a:pt x="1" y="0"/>
                  </a:cubicBezTo>
                  <a:cubicBezTo>
                    <a:pt x="0" y="0"/>
                    <a:pt x="0" y="0"/>
                    <a:pt x="0" y="0"/>
                  </a:cubicBezTo>
                  <a:cubicBezTo>
                    <a:pt x="0" y="1"/>
                    <a:pt x="0" y="1"/>
                    <a:pt x="0" y="1"/>
                  </a:cubicBezTo>
                  <a:cubicBezTo>
                    <a:pt x="0" y="1"/>
                    <a:pt x="0" y="1"/>
                    <a:pt x="0" y="1"/>
                  </a:cubicBezTo>
                  <a:cubicBezTo>
                    <a:pt x="1" y="1"/>
                    <a:pt x="1" y="1"/>
                    <a:pt x="1" y="1"/>
                  </a:cubicBezTo>
                  <a:cubicBezTo>
                    <a:pt x="1" y="1"/>
                    <a:pt x="1" y="1"/>
                    <a:pt x="1" y="1"/>
                  </a:cubicBezTo>
                  <a:cubicBezTo>
                    <a:pt x="1" y="1"/>
                    <a:pt x="1" y="1"/>
                    <a:pt x="1"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99" name="Freeform 801"/>
            <p:cNvSpPr>
              <a:spLocks/>
            </p:cNvSpPr>
            <p:nvPr/>
          </p:nvSpPr>
          <p:spPr bwMode="auto">
            <a:xfrm>
              <a:off x="8592166" y="5454879"/>
              <a:ext cx="26374" cy="17583"/>
            </a:xfrm>
            <a:custGeom>
              <a:avLst/>
              <a:gdLst>
                <a:gd name="T0" fmla="*/ 3 w 3"/>
                <a:gd name="T1" fmla="*/ 1 h 2"/>
                <a:gd name="T2" fmla="*/ 2 w 3"/>
                <a:gd name="T3" fmla="*/ 1 h 2"/>
                <a:gd name="T4" fmla="*/ 2 w 3"/>
                <a:gd name="T5" fmla="*/ 0 h 2"/>
                <a:gd name="T6" fmla="*/ 2 w 3"/>
                <a:gd name="T7" fmla="*/ 0 h 2"/>
                <a:gd name="T8" fmla="*/ 1 w 3"/>
                <a:gd name="T9" fmla="*/ 0 h 2"/>
                <a:gd name="T10" fmla="*/ 1 w 3"/>
                <a:gd name="T11" fmla="*/ 0 h 2"/>
                <a:gd name="T12" fmla="*/ 1 w 3"/>
                <a:gd name="T13" fmla="*/ 1 h 2"/>
                <a:gd name="T14" fmla="*/ 1 w 3"/>
                <a:gd name="T15" fmla="*/ 1 h 2"/>
                <a:gd name="T16" fmla="*/ 1 w 3"/>
                <a:gd name="T17" fmla="*/ 1 h 2"/>
                <a:gd name="T18" fmla="*/ 1 w 3"/>
                <a:gd name="T19" fmla="*/ 2 h 2"/>
                <a:gd name="T20" fmla="*/ 2 w 3"/>
                <a:gd name="T21" fmla="*/ 2 h 2"/>
                <a:gd name="T22" fmla="*/ 2 w 3"/>
                <a:gd name="T23" fmla="*/ 2 h 2"/>
                <a:gd name="T24" fmla="*/ 2 w 3"/>
                <a:gd name="T25" fmla="*/ 2 h 2"/>
                <a:gd name="T26" fmla="*/ 2 w 3"/>
                <a:gd name="T27" fmla="*/ 1 h 2"/>
                <a:gd name="T28" fmla="*/ 3 w 3"/>
                <a:gd name="T29" fmla="*/ 1 h 2"/>
                <a:gd name="T30" fmla="*/ 3 w 3"/>
                <a:gd name="T31" fmla="*/ 1 h 2"/>
                <a:gd name="T32" fmla="*/ 3 w 3"/>
                <a:gd name="T33"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 h="2">
                  <a:moveTo>
                    <a:pt x="3" y="1"/>
                  </a:moveTo>
                  <a:cubicBezTo>
                    <a:pt x="3" y="1"/>
                    <a:pt x="2" y="1"/>
                    <a:pt x="2" y="1"/>
                  </a:cubicBezTo>
                  <a:cubicBezTo>
                    <a:pt x="2" y="1"/>
                    <a:pt x="2" y="0"/>
                    <a:pt x="2" y="0"/>
                  </a:cubicBezTo>
                  <a:cubicBezTo>
                    <a:pt x="2" y="0"/>
                    <a:pt x="2" y="0"/>
                    <a:pt x="2" y="0"/>
                  </a:cubicBezTo>
                  <a:cubicBezTo>
                    <a:pt x="2" y="0"/>
                    <a:pt x="1" y="0"/>
                    <a:pt x="1" y="0"/>
                  </a:cubicBezTo>
                  <a:cubicBezTo>
                    <a:pt x="1" y="0"/>
                    <a:pt x="1" y="0"/>
                    <a:pt x="1" y="0"/>
                  </a:cubicBezTo>
                  <a:cubicBezTo>
                    <a:pt x="1" y="0"/>
                    <a:pt x="1" y="1"/>
                    <a:pt x="1" y="1"/>
                  </a:cubicBezTo>
                  <a:cubicBezTo>
                    <a:pt x="0" y="1"/>
                    <a:pt x="1" y="1"/>
                    <a:pt x="1" y="1"/>
                  </a:cubicBezTo>
                  <a:cubicBezTo>
                    <a:pt x="1" y="1"/>
                    <a:pt x="1" y="1"/>
                    <a:pt x="1" y="1"/>
                  </a:cubicBezTo>
                  <a:cubicBezTo>
                    <a:pt x="1" y="1"/>
                    <a:pt x="1" y="1"/>
                    <a:pt x="1" y="2"/>
                  </a:cubicBezTo>
                  <a:cubicBezTo>
                    <a:pt x="1" y="2"/>
                    <a:pt x="2" y="2"/>
                    <a:pt x="2" y="2"/>
                  </a:cubicBezTo>
                  <a:cubicBezTo>
                    <a:pt x="2" y="2"/>
                    <a:pt x="2" y="2"/>
                    <a:pt x="2" y="2"/>
                  </a:cubicBezTo>
                  <a:cubicBezTo>
                    <a:pt x="2" y="2"/>
                    <a:pt x="2" y="2"/>
                    <a:pt x="2" y="2"/>
                  </a:cubicBezTo>
                  <a:cubicBezTo>
                    <a:pt x="2" y="2"/>
                    <a:pt x="2" y="2"/>
                    <a:pt x="2" y="1"/>
                  </a:cubicBezTo>
                  <a:cubicBezTo>
                    <a:pt x="2" y="1"/>
                    <a:pt x="3" y="1"/>
                    <a:pt x="3" y="1"/>
                  </a:cubicBezTo>
                  <a:cubicBezTo>
                    <a:pt x="3" y="1"/>
                    <a:pt x="3" y="1"/>
                    <a:pt x="3" y="1"/>
                  </a:cubicBezTo>
                  <a:cubicBezTo>
                    <a:pt x="3" y="1"/>
                    <a:pt x="3"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0" name="Freeform 805"/>
            <p:cNvSpPr>
              <a:spLocks/>
            </p:cNvSpPr>
            <p:nvPr/>
          </p:nvSpPr>
          <p:spPr bwMode="auto">
            <a:xfrm>
              <a:off x="8814150" y="5679061"/>
              <a:ext cx="10989" cy="8791"/>
            </a:xfrm>
            <a:custGeom>
              <a:avLst/>
              <a:gdLst>
                <a:gd name="T0" fmla="*/ 1 w 1"/>
                <a:gd name="T1" fmla="*/ 0 h 1"/>
                <a:gd name="T2" fmla="*/ 0 w 1"/>
                <a:gd name="T3" fmla="*/ 1 h 1"/>
                <a:gd name="T4" fmla="*/ 0 w 1"/>
                <a:gd name="T5" fmla="*/ 0 h 1"/>
                <a:gd name="T6" fmla="*/ 0 w 1"/>
                <a:gd name="T7" fmla="*/ 0 h 1"/>
                <a:gd name="T8" fmla="*/ 0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1"/>
                    <a:pt x="0" y="1"/>
                  </a:cubicBezTo>
                  <a:cubicBezTo>
                    <a:pt x="0" y="1"/>
                    <a:pt x="0" y="0"/>
                    <a:pt x="0" y="0"/>
                  </a:cubicBezTo>
                  <a:cubicBezTo>
                    <a:pt x="0" y="0"/>
                    <a:pt x="0" y="0"/>
                    <a:pt x="0" y="0"/>
                  </a:cubicBezTo>
                  <a:cubicBezTo>
                    <a:pt x="0" y="0"/>
                    <a:pt x="0" y="0"/>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1" name="Freeform 806"/>
            <p:cNvSpPr>
              <a:spLocks/>
            </p:cNvSpPr>
            <p:nvPr/>
          </p:nvSpPr>
          <p:spPr bwMode="auto">
            <a:xfrm>
              <a:off x="8776787" y="5630708"/>
              <a:ext cx="28572" cy="28572"/>
            </a:xfrm>
            <a:custGeom>
              <a:avLst/>
              <a:gdLst>
                <a:gd name="T0" fmla="*/ 3 w 3"/>
                <a:gd name="T1" fmla="*/ 3 h 3"/>
                <a:gd name="T2" fmla="*/ 3 w 3"/>
                <a:gd name="T3" fmla="*/ 2 h 3"/>
                <a:gd name="T4" fmla="*/ 3 w 3"/>
                <a:gd name="T5" fmla="*/ 1 h 3"/>
                <a:gd name="T6" fmla="*/ 3 w 3"/>
                <a:gd name="T7" fmla="*/ 1 h 3"/>
                <a:gd name="T8" fmla="*/ 2 w 3"/>
                <a:gd name="T9" fmla="*/ 0 h 3"/>
                <a:gd name="T10" fmla="*/ 1 w 3"/>
                <a:gd name="T11" fmla="*/ 0 h 3"/>
                <a:gd name="T12" fmla="*/ 0 w 3"/>
                <a:gd name="T13" fmla="*/ 0 h 3"/>
                <a:gd name="T14" fmla="*/ 0 w 3"/>
                <a:gd name="T15" fmla="*/ 1 h 3"/>
                <a:gd name="T16" fmla="*/ 0 w 3"/>
                <a:gd name="T17" fmla="*/ 1 h 3"/>
                <a:gd name="T18" fmla="*/ 0 w 3"/>
                <a:gd name="T19" fmla="*/ 2 h 3"/>
                <a:gd name="T20" fmla="*/ 0 w 3"/>
                <a:gd name="T21" fmla="*/ 3 h 3"/>
                <a:gd name="T22" fmla="*/ 1 w 3"/>
                <a:gd name="T23" fmla="*/ 3 h 3"/>
                <a:gd name="T24" fmla="*/ 1 w 3"/>
                <a:gd name="T25" fmla="*/ 3 h 3"/>
                <a:gd name="T26" fmla="*/ 1 w 3"/>
                <a:gd name="T27" fmla="*/ 2 h 3"/>
                <a:gd name="T28" fmla="*/ 2 w 3"/>
                <a:gd name="T29" fmla="*/ 2 h 3"/>
                <a:gd name="T30" fmla="*/ 2 w 3"/>
                <a:gd name="T31" fmla="*/ 3 h 3"/>
                <a:gd name="T32" fmla="*/ 2 w 3"/>
                <a:gd name="T33" fmla="*/ 3 h 3"/>
                <a:gd name="T34" fmla="*/ 3 w 3"/>
                <a:gd name="T35" fmla="*/ 3 h 3"/>
                <a:gd name="T36" fmla="*/ 3 w 3"/>
                <a:gd name="T37"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 h="3">
                  <a:moveTo>
                    <a:pt x="3" y="3"/>
                  </a:moveTo>
                  <a:cubicBezTo>
                    <a:pt x="3" y="3"/>
                    <a:pt x="3" y="2"/>
                    <a:pt x="3" y="2"/>
                  </a:cubicBezTo>
                  <a:cubicBezTo>
                    <a:pt x="3" y="2"/>
                    <a:pt x="3" y="1"/>
                    <a:pt x="3" y="1"/>
                  </a:cubicBezTo>
                  <a:cubicBezTo>
                    <a:pt x="3" y="1"/>
                    <a:pt x="3" y="1"/>
                    <a:pt x="3" y="1"/>
                  </a:cubicBezTo>
                  <a:cubicBezTo>
                    <a:pt x="2" y="0"/>
                    <a:pt x="2" y="0"/>
                    <a:pt x="2" y="0"/>
                  </a:cubicBezTo>
                  <a:cubicBezTo>
                    <a:pt x="1" y="0"/>
                    <a:pt x="1" y="0"/>
                    <a:pt x="1" y="0"/>
                  </a:cubicBezTo>
                  <a:cubicBezTo>
                    <a:pt x="1" y="0"/>
                    <a:pt x="0" y="0"/>
                    <a:pt x="0" y="0"/>
                  </a:cubicBezTo>
                  <a:cubicBezTo>
                    <a:pt x="0" y="1"/>
                    <a:pt x="0" y="1"/>
                    <a:pt x="0" y="1"/>
                  </a:cubicBezTo>
                  <a:cubicBezTo>
                    <a:pt x="0" y="1"/>
                    <a:pt x="0" y="1"/>
                    <a:pt x="0" y="1"/>
                  </a:cubicBezTo>
                  <a:cubicBezTo>
                    <a:pt x="0" y="2"/>
                    <a:pt x="0" y="2"/>
                    <a:pt x="0" y="2"/>
                  </a:cubicBezTo>
                  <a:cubicBezTo>
                    <a:pt x="0" y="2"/>
                    <a:pt x="0" y="3"/>
                    <a:pt x="0" y="3"/>
                  </a:cubicBezTo>
                  <a:cubicBezTo>
                    <a:pt x="0" y="3"/>
                    <a:pt x="0" y="3"/>
                    <a:pt x="1" y="3"/>
                  </a:cubicBezTo>
                  <a:cubicBezTo>
                    <a:pt x="1" y="3"/>
                    <a:pt x="1" y="3"/>
                    <a:pt x="1" y="3"/>
                  </a:cubicBezTo>
                  <a:cubicBezTo>
                    <a:pt x="1" y="3"/>
                    <a:pt x="1" y="2"/>
                    <a:pt x="1" y="2"/>
                  </a:cubicBezTo>
                  <a:cubicBezTo>
                    <a:pt x="1" y="2"/>
                    <a:pt x="1" y="2"/>
                    <a:pt x="2" y="2"/>
                  </a:cubicBezTo>
                  <a:cubicBezTo>
                    <a:pt x="2" y="3"/>
                    <a:pt x="2" y="3"/>
                    <a:pt x="2" y="3"/>
                  </a:cubicBezTo>
                  <a:cubicBezTo>
                    <a:pt x="2" y="3"/>
                    <a:pt x="2" y="3"/>
                    <a:pt x="2" y="3"/>
                  </a:cubicBezTo>
                  <a:cubicBezTo>
                    <a:pt x="2" y="3"/>
                    <a:pt x="2" y="3"/>
                    <a:pt x="3" y="3"/>
                  </a:cubicBezTo>
                  <a:cubicBezTo>
                    <a:pt x="3" y="3"/>
                    <a:pt x="3" y="3"/>
                    <a:pt x="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2" name="Freeform 807"/>
            <p:cNvSpPr>
              <a:spLocks/>
            </p:cNvSpPr>
            <p:nvPr/>
          </p:nvSpPr>
          <p:spPr bwMode="auto">
            <a:xfrm>
              <a:off x="8814150" y="5621917"/>
              <a:ext cx="10989" cy="19781"/>
            </a:xfrm>
            <a:custGeom>
              <a:avLst/>
              <a:gdLst>
                <a:gd name="T0" fmla="*/ 0 w 1"/>
                <a:gd name="T1" fmla="*/ 1 h 2"/>
                <a:gd name="T2" fmla="*/ 0 w 1"/>
                <a:gd name="T3" fmla="*/ 1 h 2"/>
                <a:gd name="T4" fmla="*/ 0 w 1"/>
                <a:gd name="T5" fmla="*/ 1 h 2"/>
                <a:gd name="T6" fmla="*/ 0 w 1"/>
                <a:gd name="T7" fmla="*/ 1 h 2"/>
                <a:gd name="T8" fmla="*/ 0 w 1"/>
                <a:gd name="T9" fmla="*/ 1 h 2"/>
                <a:gd name="T10" fmla="*/ 1 w 1"/>
                <a:gd name="T11" fmla="*/ 1 h 2"/>
                <a:gd name="T12" fmla="*/ 1 w 1"/>
                <a:gd name="T13" fmla="*/ 1 h 2"/>
                <a:gd name="T14" fmla="*/ 1 w 1"/>
                <a:gd name="T15" fmla="*/ 1 h 2"/>
                <a:gd name="T16" fmla="*/ 0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0" y="1"/>
                  </a:moveTo>
                  <a:cubicBezTo>
                    <a:pt x="0" y="1"/>
                    <a:pt x="0" y="1"/>
                    <a:pt x="0" y="1"/>
                  </a:cubicBezTo>
                  <a:cubicBezTo>
                    <a:pt x="0" y="1"/>
                    <a:pt x="0" y="1"/>
                    <a:pt x="0" y="1"/>
                  </a:cubicBezTo>
                  <a:cubicBezTo>
                    <a:pt x="0" y="0"/>
                    <a:pt x="0" y="1"/>
                    <a:pt x="0" y="1"/>
                  </a:cubicBezTo>
                  <a:cubicBezTo>
                    <a:pt x="0" y="1"/>
                    <a:pt x="0" y="1"/>
                    <a:pt x="0" y="1"/>
                  </a:cubicBezTo>
                  <a:cubicBezTo>
                    <a:pt x="0" y="1"/>
                    <a:pt x="1" y="1"/>
                    <a:pt x="1" y="1"/>
                  </a:cubicBezTo>
                  <a:cubicBezTo>
                    <a:pt x="1" y="1"/>
                    <a:pt x="1" y="1"/>
                    <a:pt x="1" y="1"/>
                  </a:cubicBezTo>
                  <a:cubicBezTo>
                    <a:pt x="1" y="1"/>
                    <a:pt x="1" y="1"/>
                    <a:pt x="1" y="1"/>
                  </a:cubicBezTo>
                  <a:cubicBezTo>
                    <a:pt x="0" y="2"/>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3" name="Freeform 808"/>
            <p:cNvSpPr>
              <a:spLocks/>
            </p:cNvSpPr>
            <p:nvPr/>
          </p:nvSpPr>
          <p:spPr bwMode="auto">
            <a:xfrm>
              <a:off x="8814150" y="5650489"/>
              <a:ext cx="0" cy="8791"/>
            </a:xfrm>
            <a:custGeom>
              <a:avLst/>
              <a:gdLst>
                <a:gd name="T0" fmla="*/ 0 h 1"/>
                <a:gd name="T1" fmla="*/ 0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0"/>
                    <a:pt x="0" y="1"/>
                    <a:pt x="0" y="1"/>
                  </a:cubicBezTo>
                  <a:cubicBezTo>
                    <a:pt x="0" y="1"/>
                    <a:pt x="0" y="1"/>
                    <a:pt x="0" y="1"/>
                  </a:cubicBezTo>
                  <a:cubicBezTo>
                    <a:pt x="0" y="1"/>
                    <a:pt x="0" y="1"/>
                    <a:pt x="0" y="1"/>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4" name="Freeform 810"/>
            <p:cNvSpPr>
              <a:spLocks/>
            </p:cNvSpPr>
            <p:nvPr/>
          </p:nvSpPr>
          <p:spPr bwMode="auto">
            <a:xfrm>
              <a:off x="8572385" y="5753789"/>
              <a:ext cx="8791" cy="8791"/>
            </a:xfrm>
            <a:custGeom>
              <a:avLst/>
              <a:gdLst>
                <a:gd name="T0" fmla="*/ 1 w 1"/>
                <a:gd name="T1" fmla="*/ 1 h 1"/>
                <a:gd name="T2" fmla="*/ 1 w 1"/>
                <a:gd name="T3" fmla="*/ 1 h 1"/>
                <a:gd name="T4" fmla="*/ 0 w 1"/>
                <a:gd name="T5" fmla="*/ 1 h 1"/>
                <a:gd name="T6" fmla="*/ 0 w 1"/>
                <a:gd name="T7" fmla="*/ 0 h 1"/>
                <a:gd name="T8" fmla="*/ 0 w 1"/>
                <a:gd name="T9" fmla="*/ 0 h 1"/>
                <a:gd name="T10" fmla="*/ 0 w 1"/>
                <a:gd name="T11" fmla="*/ 0 h 1"/>
                <a:gd name="T12" fmla="*/ 1 w 1"/>
                <a:gd name="T13" fmla="*/ 0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1" y="1"/>
                    <a:pt x="1" y="1"/>
                  </a:cubicBezTo>
                  <a:cubicBezTo>
                    <a:pt x="1" y="1"/>
                    <a:pt x="1" y="1"/>
                    <a:pt x="0" y="1"/>
                  </a:cubicBezTo>
                  <a:cubicBezTo>
                    <a:pt x="0" y="1"/>
                    <a:pt x="0" y="1"/>
                    <a:pt x="0" y="0"/>
                  </a:cubicBezTo>
                  <a:cubicBezTo>
                    <a:pt x="0" y="0"/>
                    <a:pt x="0" y="0"/>
                    <a:pt x="0" y="0"/>
                  </a:cubicBezTo>
                  <a:cubicBezTo>
                    <a:pt x="0" y="0"/>
                    <a:pt x="0" y="0"/>
                    <a:pt x="0"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5" name="Freeform 811"/>
            <p:cNvSpPr>
              <a:spLocks/>
            </p:cNvSpPr>
            <p:nvPr/>
          </p:nvSpPr>
          <p:spPr bwMode="auto">
            <a:xfrm>
              <a:off x="8517438" y="5668072"/>
              <a:ext cx="8791" cy="10989"/>
            </a:xfrm>
            <a:custGeom>
              <a:avLst/>
              <a:gdLst>
                <a:gd name="T0" fmla="*/ 1 w 1"/>
                <a:gd name="T1" fmla="*/ 0 h 1"/>
                <a:gd name="T2" fmla="*/ 0 w 1"/>
                <a:gd name="T3" fmla="*/ 0 h 1"/>
                <a:gd name="T4" fmla="*/ 0 w 1"/>
                <a:gd name="T5" fmla="*/ 0 h 1"/>
                <a:gd name="T6" fmla="*/ 1 w 1"/>
                <a:gd name="T7" fmla="*/ 1 h 1"/>
                <a:gd name="T8" fmla="*/ 1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1"/>
                    <a:pt x="1" y="1"/>
                    <a:pt x="1" y="1"/>
                  </a:cubicBezTo>
                  <a:cubicBezTo>
                    <a:pt x="1" y="1"/>
                    <a:pt x="1" y="1"/>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6" name="Freeform 840"/>
            <p:cNvSpPr>
              <a:spLocks/>
            </p:cNvSpPr>
            <p:nvPr/>
          </p:nvSpPr>
          <p:spPr bwMode="auto">
            <a:xfrm>
              <a:off x="8684476" y="5780163"/>
              <a:ext cx="391220" cy="158246"/>
            </a:xfrm>
            <a:custGeom>
              <a:avLst/>
              <a:gdLst>
                <a:gd name="T0" fmla="*/ 39 w 42"/>
                <a:gd name="T1" fmla="*/ 17 h 17"/>
                <a:gd name="T2" fmla="*/ 40 w 42"/>
                <a:gd name="T3" fmla="*/ 16 h 17"/>
                <a:gd name="T4" fmla="*/ 42 w 42"/>
                <a:gd name="T5" fmla="*/ 14 h 17"/>
                <a:gd name="T6" fmla="*/ 40 w 42"/>
                <a:gd name="T7" fmla="*/ 12 h 17"/>
                <a:gd name="T8" fmla="*/ 38 w 42"/>
                <a:gd name="T9" fmla="*/ 13 h 17"/>
                <a:gd name="T10" fmla="*/ 36 w 42"/>
                <a:gd name="T11" fmla="*/ 11 h 17"/>
                <a:gd name="T12" fmla="*/ 33 w 42"/>
                <a:gd name="T13" fmla="*/ 10 h 17"/>
                <a:gd name="T14" fmla="*/ 31 w 42"/>
                <a:gd name="T15" fmla="*/ 10 h 17"/>
                <a:gd name="T16" fmla="*/ 30 w 42"/>
                <a:gd name="T17" fmla="*/ 8 h 17"/>
                <a:gd name="T18" fmla="*/ 28 w 42"/>
                <a:gd name="T19" fmla="*/ 6 h 17"/>
                <a:gd name="T20" fmla="*/ 26 w 42"/>
                <a:gd name="T21" fmla="*/ 5 h 17"/>
                <a:gd name="T22" fmla="*/ 23 w 42"/>
                <a:gd name="T23" fmla="*/ 5 h 17"/>
                <a:gd name="T24" fmla="*/ 21 w 42"/>
                <a:gd name="T25" fmla="*/ 6 h 17"/>
                <a:gd name="T26" fmla="*/ 19 w 42"/>
                <a:gd name="T27" fmla="*/ 6 h 17"/>
                <a:gd name="T28" fmla="*/ 17 w 42"/>
                <a:gd name="T29" fmla="*/ 5 h 17"/>
                <a:gd name="T30" fmla="*/ 14 w 42"/>
                <a:gd name="T31" fmla="*/ 5 h 17"/>
                <a:gd name="T32" fmla="*/ 13 w 42"/>
                <a:gd name="T33" fmla="*/ 3 h 17"/>
                <a:gd name="T34" fmla="*/ 11 w 42"/>
                <a:gd name="T35" fmla="*/ 3 h 17"/>
                <a:gd name="T36" fmla="*/ 9 w 42"/>
                <a:gd name="T37" fmla="*/ 1 h 17"/>
                <a:gd name="T38" fmla="*/ 7 w 42"/>
                <a:gd name="T39" fmla="*/ 1 h 17"/>
                <a:gd name="T40" fmla="*/ 5 w 42"/>
                <a:gd name="T41" fmla="*/ 1 h 17"/>
                <a:gd name="T42" fmla="*/ 3 w 42"/>
                <a:gd name="T43" fmla="*/ 2 h 17"/>
                <a:gd name="T44" fmla="*/ 2 w 42"/>
                <a:gd name="T45" fmla="*/ 4 h 17"/>
                <a:gd name="T46" fmla="*/ 0 w 42"/>
                <a:gd name="T47" fmla="*/ 4 h 17"/>
                <a:gd name="T48" fmla="*/ 1 w 42"/>
                <a:gd name="T49" fmla="*/ 6 h 17"/>
                <a:gd name="T50" fmla="*/ 4 w 42"/>
                <a:gd name="T51" fmla="*/ 6 h 17"/>
                <a:gd name="T52" fmla="*/ 5 w 42"/>
                <a:gd name="T53" fmla="*/ 7 h 17"/>
                <a:gd name="T54" fmla="*/ 4 w 42"/>
                <a:gd name="T55" fmla="*/ 8 h 17"/>
                <a:gd name="T56" fmla="*/ 6 w 42"/>
                <a:gd name="T57" fmla="*/ 9 h 17"/>
                <a:gd name="T58" fmla="*/ 9 w 42"/>
                <a:gd name="T59" fmla="*/ 9 h 17"/>
                <a:gd name="T60" fmla="*/ 11 w 42"/>
                <a:gd name="T61" fmla="*/ 11 h 17"/>
                <a:gd name="T62" fmla="*/ 14 w 42"/>
                <a:gd name="T63" fmla="*/ 10 h 17"/>
                <a:gd name="T64" fmla="*/ 16 w 42"/>
                <a:gd name="T65" fmla="*/ 10 h 17"/>
                <a:gd name="T66" fmla="*/ 18 w 42"/>
                <a:gd name="T67" fmla="*/ 11 h 17"/>
                <a:gd name="T68" fmla="*/ 21 w 42"/>
                <a:gd name="T69" fmla="*/ 12 h 17"/>
                <a:gd name="T70" fmla="*/ 24 w 42"/>
                <a:gd name="T71" fmla="*/ 13 h 17"/>
                <a:gd name="T72" fmla="*/ 28 w 42"/>
                <a:gd name="T73" fmla="*/ 14 h 17"/>
                <a:gd name="T74" fmla="*/ 31 w 42"/>
                <a:gd name="T75" fmla="*/ 14 h 17"/>
                <a:gd name="T76" fmla="*/ 34 w 42"/>
                <a:gd name="T77" fmla="*/ 15 h 17"/>
                <a:gd name="T78" fmla="*/ 36 w 42"/>
                <a:gd name="T79" fmla="*/ 15 h 17"/>
                <a:gd name="T80" fmla="*/ 37 w 42"/>
                <a:gd name="T81" fmla="*/ 14 h 17"/>
                <a:gd name="T82" fmla="*/ 37 w 42"/>
                <a:gd name="T83" fmla="*/ 13 h 17"/>
                <a:gd name="T84" fmla="*/ 38 w 42"/>
                <a:gd name="T85"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2" h="17">
                  <a:moveTo>
                    <a:pt x="38" y="16"/>
                  </a:moveTo>
                  <a:cubicBezTo>
                    <a:pt x="38" y="16"/>
                    <a:pt x="38" y="16"/>
                    <a:pt x="38" y="16"/>
                  </a:cubicBezTo>
                  <a:cubicBezTo>
                    <a:pt x="38" y="16"/>
                    <a:pt x="39" y="17"/>
                    <a:pt x="39" y="17"/>
                  </a:cubicBezTo>
                  <a:cubicBezTo>
                    <a:pt x="39" y="17"/>
                    <a:pt x="39" y="17"/>
                    <a:pt x="40" y="17"/>
                  </a:cubicBezTo>
                  <a:cubicBezTo>
                    <a:pt x="40" y="17"/>
                    <a:pt x="40" y="16"/>
                    <a:pt x="40" y="16"/>
                  </a:cubicBezTo>
                  <a:cubicBezTo>
                    <a:pt x="40" y="16"/>
                    <a:pt x="40" y="16"/>
                    <a:pt x="40" y="16"/>
                  </a:cubicBezTo>
                  <a:cubicBezTo>
                    <a:pt x="40" y="15"/>
                    <a:pt x="40" y="15"/>
                    <a:pt x="40" y="15"/>
                  </a:cubicBezTo>
                  <a:cubicBezTo>
                    <a:pt x="40" y="15"/>
                    <a:pt x="41" y="15"/>
                    <a:pt x="41" y="15"/>
                  </a:cubicBezTo>
                  <a:cubicBezTo>
                    <a:pt x="41" y="15"/>
                    <a:pt x="42" y="14"/>
                    <a:pt x="42" y="14"/>
                  </a:cubicBezTo>
                  <a:cubicBezTo>
                    <a:pt x="42" y="14"/>
                    <a:pt x="41" y="14"/>
                    <a:pt x="41" y="14"/>
                  </a:cubicBezTo>
                  <a:cubicBezTo>
                    <a:pt x="41" y="13"/>
                    <a:pt x="41" y="13"/>
                    <a:pt x="41" y="13"/>
                  </a:cubicBezTo>
                  <a:cubicBezTo>
                    <a:pt x="40" y="13"/>
                    <a:pt x="40" y="12"/>
                    <a:pt x="40" y="12"/>
                  </a:cubicBezTo>
                  <a:cubicBezTo>
                    <a:pt x="40" y="12"/>
                    <a:pt x="39" y="12"/>
                    <a:pt x="39" y="12"/>
                  </a:cubicBezTo>
                  <a:cubicBezTo>
                    <a:pt x="39" y="12"/>
                    <a:pt x="39" y="13"/>
                    <a:pt x="38" y="13"/>
                  </a:cubicBezTo>
                  <a:cubicBezTo>
                    <a:pt x="38" y="13"/>
                    <a:pt x="38" y="13"/>
                    <a:pt x="38" y="13"/>
                  </a:cubicBezTo>
                  <a:cubicBezTo>
                    <a:pt x="37" y="13"/>
                    <a:pt x="37" y="12"/>
                    <a:pt x="37" y="12"/>
                  </a:cubicBezTo>
                  <a:cubicBezTo>
                    <a:pt x="37" y="12"/>
                    <a:pt x="37" y="12"/>
                    <a:pt x="37" y="12"/>
                  </a:cubicBezTo>
                  <a:cubicBezTo>
                    <a:pt x="37" y="11"/>
                    <a:pt x="36" y="11"/>
                    <a:pt x="36" y="11"/>
                  </a:cubicBezTo>
                  <a:cubicBezTo>
                    <a:pt x="36" y="11"/>
                    <a:pt x="36" y="11"/>
                    <a:pt x="35" y="11"/>
                  </a:cubicBezTo>
                  <a:cubicBezTo>
                    <a:pt x="35" y="11"/>
                    <a:pt x="35" y="11"/>
                    <a:pt x="34" y="10"/>
                  </a:cubicBezTo>
                  <a:cubicBezTo>
                    <a:pt x="34" y="10"/>
                    <a:pt x="34" y="10"/>
                    <a:pt x="33" y="10"/>
                  </a:cubicBezTo>
                  <a:cubicBezTo>
                    <a:pt x="33" y="11"/>
                    <a:pt x="33" y="11"/>
                    <a:pt x="33" y="11"/>
                  </a:cubicBezTo>
                  <a:cubicBezTo>
                    <a:pt x="33" y="11"/>
                    <a:pt x="32" y="11"/>
                    <a:pt x="32" y="10"/>
                  </a:cubicBezTo>
                  <a:cubicBezTo>
                    <a:pt x="32" y="10"/>
                    <a:pt x="31" y="10"/>
                    <a:pt x="31" y="10"/>
                  </a:cubicBezTo>
                  <a:cubicBezTo>
                    <a:pt x="31" y="10"/>
                    <a:pt x="31" y="10"/>
                    <a:pt x="31" y="9"/>
                  </a:cubicBezTo>
                  <a:cubicBezTo>
                    <a:pt x="31" y="9"/>
                    <a:pt x="30" y="9"/>
                    <a:pt x="30" y="8"/>
                  </a:cubicBezTo>
                  <a:cubicBezTo>
                    <a:pt x="30" y="8"/>
                    <a:pt x="30" y="8"/>
                    <a:pt x="30" y="8"/>
                  </a:cubicBezTo>
                  <a:cubicBezTo>
                    <a:pt x="30" y="8"/>
                    <a:pt x="30" y="7"/>
                    <a:pt x="30" y="7"/>
                  </a:cubicBezTo>
                  <a:cubicBezTo>
                    <a:pt x="30" y="7"/>
                    <a:pt x="29" y="6"/>
                    <a:pt x="29" y="6"/>
                  </a:cubicBezTo>
                  <a:cubicBezTo>
                    <a:pt x="29" y="6"/>
                    <a:pt x="29" y="6"/>
                    <a:pt x="28" y="6"/>
                  </a:cubicBezTo>
                  <a:cubicBezTo>
                    <a:pt x="28" y="6"/>
                    <a:pt x="28" y="6"/>
                    <a:pt x="28" y="6"/>
                  </a:cubicBezTo>
                  <a:cubicBezTo>
                    <a:pt x="28" y="6"/>
                    <a:pt x="27" y="6"/>
                    <a:pt x="27" y="5"/>
                  </a:cubicBezTo>
                  <a:cubicBezTo>
                    <a:pt x="27" y="5"/>
                    <a:pt x="26" y="5"/>
                    <a:pt x="26" y="5"/>
                  </a:cubicBezTo>
                  <a:cubicBezTo>
                    <a:pt x="26" y="5"/>
                    <a:pt x="25" y="5"/>
                    <a:pt x="25" y="5"/>
                  </a:cubicBezTo>
                  <a:cubicBezTo>
                    <a:pt x="25" y="5"/>
                    <a:pt x="24" y="5"/>
                    <a:pt x="24" y="5"/>
                  </a:cubicBezTo>
                  <a:cubicBezTo>
                    <a:pt x="24" y="5"/>
                    <a:pt x="23" y="5"/>
                    <a:pt x="23" y="5"/>
                  </a:cubicBezTo>
                  <a:cubicBezTo>
                    <a:pt x="23" y="5"/>
                    <a:pt x="22" y="5"/>
                    <a:pt x="22" y="5"/>
                  </a:cubicBezTo>
                  <a:cubicBezTo>
                    <a:pt x="22" y="5"/>
                    <a:pt x="22" y="5"/>
                    <a:pt x="22" y="6"/>
                  </a:cubicBezTo>
                  <a:cubicBezTo>
                    <a:pt x="22" y="6"/>
                    <a:pt x="21" y="6"/>
                    <a:pt x="21" y="6"/>
                  </a:cubicBezTo>
                  <a:cubicBezTo>
                    <a:pt x="21" y="6"/>
                    <a:pt x="20" y="6"/>
                    <a:pt x="20" y="6"/>
                  </a:cubicBezTo>
                  <a:cubicBezTo>
                    <a:pt x="20" y="6"/>
                    <a:pt x="20" y="6"/>
                    <a:pt x="19" y="6"/>
                  </a:cubicBezTo>
                  <a:cubicBezTo>
                    <a:pt x="19" y="6"/>
                    <a:pt x="19" y="6"/>
                    <a:pt x="19" y="6"/>
                  </a:cubicBezTo>
                  <a:cubicBezTo>
                    <a:pt x="19" y="6"/>
                    <a:pt x="18" y="6"/>
                    <a:pt x="18" y="6"/>
                  </a:cubicBezTo>
                  <a:cubicBezTo>
                    <a:pt x="18" y="6"/>
                    <a:pt x="18" y="6"/>
                    <a:pt x="18" y="6"/>
                  </a:cubicBezTo>
                  <a:cubicBezTo>
                    <a:pt x="18" y="6"/>
                    <a:pt x="17" y="6"/>
                    <a:pt x="17" y="5"/>
                  </a:cubicBezTo>
                  <a:cubicBezTo>
                    <a:pt x="17" y="5"/>
                    <a:pt x="16" y="5"/>
                    <a:pt x="16" y="5"/>
                  </a:cubicBezTo>
                  <a:cubicBezTo>
                    <a:pt x="15" y="5"/>
                    <a:pt x="15" y="5"/>
                    <a:pt x="14" y="5"/>
                  </a:cubicBezTo>
                  <a:cubicBezTo>
                    <a:pt x="14" y="5"/>
                    <a:pt x="14" y="5"/>
                    <a:pt x="14" y="5"/>
                  </a:cubicBezTo>
                  <a:cubicBezTo>
                    <a:pt x="14" y="5"/>
                    <a:pt x="14" y="4"/>
                    <a:pt x="14" y="4"/>
                  </a:cubicBezTo>
                  <a:cubicBezTo>
                    <a:pt x="14" y="4"/>
                    <a:pt x="13" y="3"/>
                    <a:pt x="13" y="3"/>
                  </a:cubicBezTo>
                  <a:cubicBezTo>
                    <a:pt x="13" y="3"/>
                    <a:pt x="13" y="3"/>
                    <a:pt x="13" y="3"/>
                  </a:cubicBezTo>
                  <a:cubicBezTo>
                    <a:pt x="13" y="3"/>
                    <a:pt x="12" y="3"/>
                    <a:pt x="12" y="3"/>
                  </a:cubicBezTo>
                  <a:cubicBezTo>
                    <a:pt x="12" y="3"/>
                    <a:pt x="12" y="3"/>
                    <a:pt x="12" y="3"/>
                  </a:cubicBezTo>
                  <a:cubicBezTo>
                    <a:pt x="11" y="3"/>
                    <a:pt x="11" y="3"/>
                    <a:pt x="11" y="3"/>
                  </a:cubicBezTo>
                  <a:cubicBezTo>
                    <a:pt x="10" y="3"/>
                    <a:pt x="10" y="3"/>
                    <a:pt x="10" y="3"/>
                  </a:cubicBezTo>
                  <a:cubicBezTo>
                    <a:pt x="10" y="3"/>
                    <a:pt x="9" y="2"/>
                    <a:pt x="9" y="2"/>
                  </a:cubicBezTo>
                  <a:cubicBezTo>
                    <a:pt x="9" y="2"/>
                    <a:pt x="9" y="2"/>
                    <a:pt x="9" y="1"/>
                  </a:cubicBezTo>
                  <a:cubicBezTo>
                    <a:pt x="9" y="1"/>
                    <a:pt x="9" y="1"/>
                    <a:pt x="9" y="1"/>
                  </a:cubicBezTo>
                  <a:cubicBezTo>
                    <a:pt x="8" y="1"/>
                    <a:pt x="8" y="1"/>
                    <a:pt x="8" y="1"/>
                  </a:cubicBezTo>
                  <a:cubicBezTo>
                    <a:pt x="8" y="1"/>
                    <a:pt x="7" y="1"/>
                    <a:pt x="7" y="1"/>
                  </a:cubicBezTo>
                  <a:cubicBezTo>
                    <a:pt x="7" y="1"/>
                    <a:pt x="7" y="1"/>
                    <a:pt x="7" y="1"/>
                  </a:cubicBezTo>
                  <a:cubicBezTo>
                    <a:pt x="6" y="1"/>
                    <a:pt x="6" y="1"/>
                    <a:pt x="5" y="1"/>
                  </a:cubicBezTo>
                  <a:cubicBezTo>
                    <a:pt x="5" y="1"/>
                    <a:pt x="5" y="1"/>
                    <a:pt x="5" y="1"/>
                  </a:cubicBezTo>
                  <a:cubicBezTo>
                    <a:pt x="5" y="1"/>
                    <a:pt x="4" y="0"/>
                    <a:pt x="4" y="1"/>
                  </a:cubicBezTo>
                  <a:cubicBezTo>
                    <a:pt x="4" y="1"/>
                    <a:pt x="4" y="1"/>
                    <a:pt x="4" y="1"/>
                  </a:cubicBezTo>
                  <a:cubicBezTo>
                    <a:pt x="4" y="1"/>
                    <a:pt x="4" y="2"/>
                    <a:pt x="3" y="2"/>
                  </a:cubicBezTo>
                  <a:cubicBezTo>
                    <a:pt x="3" y="2"/>
                    <a:pt x="3" y="2"/>
                    <a:pt x="3" y="3"/>
                  </a:cubicBezTo>
                  <a:cubicBezTo>
                    <a:pt x="3" y="3"/>
                    <a:pt x="2" y="3"/>
                    <a:pt x="2" y="3"/>
                  </a:cubicBezTo>
                  <a:cubicBezTo>
                    <a:pt x="2" y="3"/>
                    <a:pt x="2" y="4"/>
                    <a:pt x="2" y="4"/>
                  </a:cubicBezTo>
                  <a:cubicBezTo>
                    <a:pt x="2" y="4"/>
                    <a:pt x="2" y="4"/>
                    <a:pt x="1" y="4"/>
                  </a:cubicBezTo>
                  <a:cubicBezTo>
                    <a:pt x="1" y="4"/>
                    <a:pt x="1" y="4"/>
                    <a:pt x="1" y="4"/>
                  </a:cubicBezTo>
                  <a:cubicBezTo>
                    <a:pt x="1" y="4"/>
                    <a:pt x="0" y="4"/>
                    <a:pt x="0" y="4"/>
                  </a:cubicBezTo>
                  <a:cubicBezTo>
                    <a:pt x="0" y="4"/>
                    <a:pt x="0" y="5"/>
                    <a:pt x="0" y="5"/>
                  </a:cubicBezTo>
                  <a:cubicBezTo>
                    <a:pt x="0" y="5"/>
                    <a:pt x="0" y="5"/>
                    <a:pt x="0" y="5"/>
                  </a:cubicBezTo>
                  <a:cubicBezTo>
                    <a:pt x="1" y="5"/>
                    <a:pt x="1" y="6"/>
                    <a:pt x="1" y="6"/>
                  </a:cubicBezTo>
                  <a:cubicBezTo>
                    <a:pt x="1" y="6"/>
                    <a:pt x="2" y="6"/>
                    <a:pt x="2" y="6"/>
                  </a:cubicBezTo>
                  <a:cubicBezTo>
                    <a:pt x="2" y="6"/>
                    <a:pt x="2" y="6"/>
                    <a:pt x="3" y="6"/>
                  </a:cubicBezTo>
                  <a:cubicBezTo>
                    <a:pt x="3" y="6"/>
                    <a:pt x="3" y="6"/>
                    <a:pt x="4" y="6"/>
                  </a:cubicBezTo>
                  <a:cubicBezTo>
                    <a:pt x="4" y="6"/>
                    <a:pt x="4" y="6"/>
                    <a:pt x="5" y="6"/>
                  </a:cubicBezTo>
                  <a:cubicBezTo>
                    <a:pt x="5" y="6"/>
                    <a:pt x="5" y="6"/>
                    <a:pt x="5" y="6"/>
                  </a:cubicBezTo>
                  <a:cubicBezTo>
                    <a:pt x="5" y="6"/>
                    <a:pt x="5" y="6"/>
                    <a:pt x="5" y="7"/>
                  </a:cubicBezTo>
                  <a:cubicBezTo>
                    <a:pt x="5" y="7"/>
                    <a:pt x="5" y="7"/>
                    <a:pt x="5" y="7"/>
                  </a:cubicBezTo>
                  <a:cubicBezTo>
                    <a:pt x="5" y="7"/>
                    <a:pt x="5" y="7"/>
                    <a:pt x="4" y="7"/>
                  </a:cubicBezTo>
                  <a:cubicBezTo>
                    <a:pt x="4" y="7"/>
                    <a:pt x="4" y="8"/>
                    <a:pt x="4" y="8"/>
                  </a:cubicBezTo>
                  <a:cubicBezTo>
                    <a:pt x="4" y="8"/>
                    <a:pt x="5" y="9"/>
                    <a:pt x="5" y="9"/>
                  </a:cubicBezTo>
                  <a:cubicBezTo>
                    <a:pt x="5" y="9"/>
                    <a:pt x="5" y="9"/>
                    <a:pt x="5" y="9"/>
                  </a:cubicBezTo>
                  <a:cubicBezTo>
                    <a:pt x="5" y="9"/>
                    <a:pt x="6" y="9"/>
                    <a:pt x="6" y="9"/>
                  </a:cubicBezTo>
                  <a:cubicBezTo>
                    <a:pt x="6" y="9"/>
                    <a:pt x="7" y="9"/>
                    <a:pt x="7" y="9"/>
                  </a:cubicBezTo>
                  <a:cubicBezTo>
                    <a:pt x="7" y="9"/>
                    <a:pt x="8" y="9"/>
                    <a:pt x="8" y="9"/>
                  </a:cubicBezTo>
                  <a:cubicBezTo>
                    <a:pt x="8" y="9"/>
                    <a:pt x="8" y="9"/>
                    <a:pt x="9" y="9"/>
                  </a:cubicBezTo>
                  <a:cubicBezTo>
                    <a:pt x="9" y="9"/>
                    <a:pt x="9" y="10"/>
                    <a:pt x="9" y="10"/>
                  </a:cubicBezTo>
                  <a:cubicBezTo>
                    <a:pt x="9" y="10"/>
                    <a:pt x="10" y="11"/>
                    <a:pt x="10" y="11"/>
                  </a:cubicBezTo>
                  <a:cubicBezTo>
                    <a:pt x="10" y="11"/>
                    <a:pt x="11" y="11"/>
                    <a:pt x="11" y="11"/>
                  </a:cubicBezTo>
                  <a:cubicBezTo>
                    <a:pt x="11" y="11"/>
                    <a:pt x="12" y="11"/>
                    <a:pt x="13" y="11"/>
                  </a:cubicBezTo>
                  <a:cubicBezTo>
                    <a:pt x="13" y="11"/>
                    <a:pt x="13" y="11"/>
                    <a:pt x="14" y="10"/>
                  </a:cubicBezTo>
                  <a:cubicBezTo>
                    <a:pt x="14" y="10"/>
                    <a:pt x="14" y="10"/>
                    <a:pt x="14" y="10"/>
                  </a:cubicBezTo>
                  <a:cubicBezTo>
                    <a:pt x="14" y="10"/>
                    <a:pt x="14" y="10"/>
                    <a:pt x="15" y="10"/>
                  </a:cubicBezTo>
                  <a:cubicBezTo>
                    <a:pt x="15" y="10"/>
                    <a:pt x="15" y="10"/>
                    <a:pt x="15" y="10"/>
                  </a:cubicBezTo>
                  <a:cubicBezTo>
                    <a:pt x="15" y="10"/>
                    <a:pt x="16" y="10"/>
                    <a:pt x="16" y="10"/>
                  </a:cubicBezTo>
                  <a:cubicBezTo>
                    <a:pt x="16" y="10"/>
                    <a:pt x="16" y="10"/>
                    <a:pt x="16" y="10"/>
                  </a:cubicBezTo>
                  <a:cubicBezTo>
                    <a:pt x="17" y="10"/>
                    <a:pt x="17" y="11"/>
                    <a:pt x="17" y="11"/>
                  </a:cubicBezTo>
                  <a:cubicBezTo>
                    <a:pt x="17" y="11"/>
                    <a:pt x="17" y="11"/>
                    <a:pt x="18" y="11"/>
                  </a:cubicBezTo>
                  <a:cubicBezTo>
                    <a:pt x="18" y="11"/>
                    <a:pt x="19" y="11"/>
                    <a:pt x="19" y="11"/>
                  </a:cubicBezTo>
                  <a:cubicBezTo>
                    <a:pt x="20" y="11"/>
                    <a:pt x="20" y="11"/>
                    <a:pt x="20" y="11"/>
                  </a:cubicBezTo>
                  <a:cubicBezTo>
                    <a:pt x="20" y="12"/>
                    <a:pt x="21" y="12"/>
                    <a:pt x="21" y="12"/>
                  </a:cubicBezTo>
                  <a:cubicBezTo>
                    <a:pt x="21" y="12"/>
                    <a:pt x="22" y="13"/>
                    <a:pt x="22" y="13"/>
                  </a:cubicBezTo>
                  <a:cubicBezTo>
                    <a:pt x="22" y="13"/>
                    <a:pt x="23" y="13"/>
                    <a:pt x="23" y="13"/>
                  </a:cubicBezTo>
                  <a:cubicBezTo>
                    <a:pt x="23" y="13"/>
                    <a:pt x="24" y="13"/>
                    <a:pt x="24" y="13"/>
                  </a:cubicBezTo>
                  <a:cubicBezTo>
                    <a:pt x="25" y="13"/>
                    <a:pt x="25" y="14"/>
                    <a:pt x="26" y="14"/>
                  </a:cubicBezTo>
                  <a:cubicBezTo>
                    <a:pt x="26" y="14"/>
                    <a:pt x="27" y="14"/>
                    <a:pt x="27" y="14"/>
                  </a:cubicBezTo>
                  <a:cubicBezTo>
                    <a:pt x="27" y="14"/>
                    <a:pt x="28" y="14"/>
                    <a:pt x="28" y="14"/>
                  </a:cubicBezTo>
                  <a:cubicBezTo>
                    <a:pt x="28" y="14"/>
                    <a:pt x="28" y="14"/>
                    <a:pt x="29" y="14"/>
                  </a:cubicBezTo>
                  <a:cubicBezTo>
                    <a:pt x="29" y="14"/>
                    <a:pt x="29" y="14"/>
                    <a:pt x="30" y="14"/>
                  </a:cubicBezTo>
                  <a:cubicBezTo>
                    <a:pt x="30" y="14"/>
                    <a:pt x="30" y="14"/>
                    <a:pt x="31" y="14"/>
                  </a:cubicBezTo>
                  <a:cubicBezTo>
                    <a:pt x="31" y="14"/>
                    <a:pt x="31" y="14"/>
                    <a:pt x="32" y="14"/>
                  </a:cubicBezTo>
                  <a:cubicBezTo>
                    <a:pt x="32" y="14"/>
                    <a:pt x="33" y="14"/>
                    <a:pt x="33" y="14"/>
                  </a:cubicBezTo>
                  <a:cubicBezTo>
                    <a:pt x="33" y="14"/>
                    <a:pt x="33" y="15"/>
                    <a:pt x="34" y="15"/>
                  </a:cubicBezTo>
                  <a:cubicBezTo>
                    <a:pt x="34" y="15"/>
                    <a:pt x="34" y="15"/>
                    <a:pt x="34" y="15"/>
                  </a:cubicBezTo>
                  <a:cubicBezTo>
                    <a:pt x="34" y="15"/>
                    <a:pt x="35" y="15"/>
                    <a:pt x="35" y="15"/>
                  </a:cubicBezTo>
                  <a:cubicBezTo>
                    <a:pt x="35" y="15"/>
                    <a:pt x="36" y="15"/>
                    <a:pt x="36" y="15"/>
                  </a:cubicBezTo>
                  <a:cubicBezTo>
                    <a:pt x="36" y="15"/>
                    <a:pt x="36" y="16"/>
                    <a:pt x="37" y="16"/>
                  </a:cubicBezTo>
                  <a:cubicBezTo>
                    <a:pt x="37" y="15"/>
                    <a:pt x="37" y="15"/>
                    <a:pt x="37" y="15"/>
                  </a:cubicBezTo>
                  <a:cubicBezTo>
                    <a:pt x="37" y="15"/>
                    <a:pt x="37" y="15"/>
                    <a:pt x="37" y="14"/>
                  </a:cubicBezTo>
                  <a:cubicBezTo>
                    <a:pt x="37" y="14"/>
                    <a:pt x="36" y="14"/>
                    <a:pt x="36" y="14"/>
                  </a:cubicBezTo>
                  <a:cubicBezTo>
                    <a:pt x="36" y="14"/>
                    <a:pt x="36" y="13"/>
                    <a:pt x="36" y="13"/>
                  </a:cubicBezTo>
                  <a:cubicBezTo>
                    <a:pt x="36" y="13"/>
                    <a:pt x="37" y="13"/>
                    <a:pt x="37" y="13"/>
                  </a:cubicBezTo>
                  <a:cubicBezTo>
                    <a:pt x="37" y="13"/>
                    <a:pt x="37" y="13"/>
                    <a:pt x="37" y="13"/>
                  </a:cubicBezTo>
                  <a:cubicBezTo>
                    <a:pt x="37" y="13"/>
                    <a:pt x="37" y="14"/>
                    <a:pt x="37" y="14"/>
                  </a:cubicBezTo>
                  <a:cubicBezTo>
                    <a:pt x="38" y="14"/>
                    <a:pt x="38" y="14"/>
                    <a:pt x="38" y="15"/>
                  </a:cubicBezTo>
                  <a:cubicBezTo>
                    <a:pt x="38" y="15"/>
                    <a:pt x="38" y="15"/>
                    <a:pt x="38" y="15"/>
                  </a:cubicBezTo>
                  <a:cubicBezTo>
                    <a:pt x="39" y="15"/>
                    <a:pt x="38" y="16"/>
                    <a:pt x="38" y="1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7" name="Freeform 842"/>
            <p:cNvSpPr>
              <a:spLocks/>
            </p:cNvSpPr>
            <p:nvPr/>
          </p:nvSpPr>
          <p:spPr bwMode="auto">
            <a:xfrm>
              <a:off x="8963605" y="5837308"/>
              <a:ext cx="57144" cy="17583"/>
            </a:xfrm>
            <a:custGeom>
              <a:avLst/>
              <a:gdLst>
                <a:gd name="T0" fmla="*/ 5 w 6"/>
                <a:gd name="T1" fmla="*/ 2 h 2"/>
                <a:gd name="T2" fmla="*/ 5 w 6"/>
                <a:gd name="T3" fmla="*/ 1 h 2"/>
                <a:gd name="T4" fmla="*/ 6 w 6"/>
                <a:gd name="T5" fmla="*/ 1 h 2"/>
                <a:gd name="T6" fmla="*/ 5 w 6"/>
                <a:gd name="T7" fmla="*/ 0 h 2"/>
                <a:gd name="T8" fmla="*/ 5 w 6"/>
                <a:gd name="T9" fmla="*/ 0 h 2"/>
                <a:gd name="T10" fmla="*/ 3 w 6"/>
                <a:gd name="T11" fmla="*/ 0 h 2"/>
                <a:gd name="T12" fmla="*/ 2 w 6"/>
                <a:gd name="T13" fmla="*/ 0 h 2"/>
                <a:gd name="T14" fmla="*/ 1 w 6"/>
                <a:gd name="T15" fmla="*/ 0 h 2"/>
                <a:gd name="T16" fmla="*/ 1 w 6"/>
                <a:gd name="T17" fmla="*/ 0 h 2"/>
                <a:gd name="T18" fmla="*/ 0 w 6"/>
                <a:gd name="T19" fmla="*/ 1 h 2"/>
                <a:gd name="T20" fmla="*/ 0 w 6"/>
                <a:gd name="T21" fmla="*/ 1 h 2"/>
                <a:gd name="T22" fmla="*/ 1 w 6"/>
                <a:gd name="T23" fmla="*/ 2 h 2"/>
                <a:gd name="T24" fmla="*/ 2 w 6"/>
                <a:gd name="T25" fmla="*/ 2 h 2"/>
                <a:gd name="T26" fmla="*/ 3 w 6"/>
                <a:gd name="T27" fmla="*/ 2 h 2"/>
                <a:gd name="T28" fmla="*/ 4 w 6"/>
                <a:gd name="T29" fmla="*/ 2 h 2"/>
                <a:gd name="T30" fmla="*/ 5 w 6"/>
                <a:gd name="T3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2">
                  <a:moveTo>
                    <a:pt x="5" y="2"/>
                  </a:moveTo>
                  <a:cubicBezTo>
                    <a:pt x="5" y="1"/>
                    <a:pt x="5" y="1"/>
                    <a:pt x="5" y="1"/>
                  </a:cubicBezTo>
                  <a:cubicBezTo>
                    <a:pt x="5" y="1"/>
                    <a:pt x="6" y="1"/>
                    <a:pt x="6" y="1"/>
                  </a:cubicBezTo>
                  <a:cubicBezTo>
                    <a:pt x="6" y="1"/>
                    <a:pt x="6" y="0"/>
                    <a:pt x="5" y="0"/>
                  </a:cubicBezTo>
                  <a:cubicBezTo>
                    <a:pt x="5" y="0"/>
                    <a:pt x="5" y="0"/>
                    <a:pt x="5" y="0"/>
                  </a:cubicBezTo>
                  <a:cubicBezTo>
                    <a:pt x="4" y="0"/>
                    <a:pt x="3" y="0"/>
                    <a:pt x="3" y="0"/>
                  </a:cubicBezTo>
                  <a:cubicBezTo>
                    <a:pt x="3" y="0"/>
                    <a:pt x="2" y="0"/>
                    <a:pt x="2" y="0"/>
                  </a:cubicBezTo>
                  <a:cubicBezTo>
                    <a:pt x="2" y="0"/>
                    <a:pt x="2" y="0"/>
                    <a:pt x="1" y="0"/>
                  </a:cubicBezTo>
                  <a:cubicBezTo>
                    <a:pt x="1" y="0"/>
                    <a:pt x="1" y="0"/>
                    <a:pt x="1" y="0"/>
                  </a:cubicBezTo>
                  <a:cubicBezTo>
                    <a:pt x="1" y="1"/>
                    <a:pt x="0" y="1"/>
                    <a:pt x="0" y="1"/>
                  </a:cubicBezTo>
                  <a:cubicBezTo>
                    <a:pt x="0" y="1"/>
                    <a:pt x="0" y="1"/>
                    <a:pt x="0" y="1"/>
                  </a:cubicBezTo>
                  <a:cubicBezTo>
                    <a:pt x="0" y="1"/>
                    <a:pt x="1" y="1"/>
                    <a:pt x="1" y="2"/>
                  </a:cubicBezTo>
                  <a:cubicBezTo>
                    <a:pt x="1" y="2"/>
                    <a:pt x="2" y="2"/>
                    <a:pt x="2" y="2"/>
                  </a:cubicBezTo>
                  <a:cubicBezTo>
                    <a:pt x="2" y="2"/>
                    <a:pt x="3" y="2"/>
                    <a:pt x="3" y="2"/>
                  </a:cubicBezTo>
                  <a:cubicBezTo>
                    <a:pt x="3" y="2"/>
                    <a:pt x="4" y="2"/>
                    <a:pt x="4" y="2"/>
                  </a:cubicBezTo>
                  <a:cubicBezTo>
                    <a:pt x="4" y="2"/>
                    <a:pt x="4" y="2"/>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8" name="Freeform 843"/>
            <p:cNvSpPr>
              <a:spLocks/>
            </p:cNvSpPr>
            <p:nvPr/>
          </p:nvSpPr>
          <p:spPr bwMode="auto">
            <a:xfrm>
              <a:off x="8321828" y="5241686"/>
              <a:ext cx="400011" cy="538477"/>
            </a:xfrm>
            <a:custGeom>
              <a:avLst/>
              <a:gdLst>
                <a:gd name="T0" fmla="*/ 41 w 43"/>
                <a:gd name="T1" fmla="*/ 57 h 58"/>
                <a:gd name="T2" fmla="*/ 40 w 43"/>
                <a:gd name="T3" fmla="*/ 57 h 58"/>
                <a:gd name="T4" fmla="*/ 39 w 43"/>
                <a:gd name="T5" fmla="*/ 58 h 58"/>
                <a:gd name="T6" fmla="*/ 37 w 43"/>
                <a:gd name="T7" fmla="*/ 57 h 58"/>
                <a:gd name="T8" fmla="*/ 36 w 43"/>
                <a:gd name="T9" fmla="*/ 58 h 58"/>
                <a:gd name="T10" fmla="*/ 33 w 43"/>
                <a:gd name="T11" fmla="*/ 55 h 58"/>
                <a:gd name="T12" fmla="*/ 29 w 43"/>
                <a:gd name="T13" fmla="*/ 51 h 58"/>
                <a:gd name="T14" fmla="*/ 27 w 43"/>
                <a:gd name="T15" fmla="*/ 47 h 58"/>
                <a:gd name="T16" fmla="*/ 25 w 43"/>
                <a:gd name="T17" fmla="*/ 44 h 58"/>
                <a:gd name="T18" fmla="*/ 23 w 43"/>
                <a:gd name="T19" fmla="*/ 41 h 58"/>
                <a:gd name="T20" fmla="*/ 22 w 43"/>
                <a:gd name="T21" fmla="*/ 36 h 58"/>
                <a:gd name="T22" fmla="*/ 20 w 43"/>
                <a:gd name="T23" fmla="*/ 32 h 58"/>
                <a:gd name="T24" fmla="*/ 18 w 43"/>
                <a:gd name="T25" fmla="*/ 28 h 58"/>
                <a:gd name="T26" fmla="*/ 16 w 43"/>
                <a:gd name="T27" fmla="*/ 26 h 58"/>
                <a:gd name="T28" fmla="*/ 14 w 43"/>
                <a:gd name="T29" fmla="*/ 22 h 58"/>
                <a:gd name="T30" fmla="*/ 14 w 43"/>
                <a:gd name="T31" fmla="*/ 20 h 58"/>
                <a:gd name="T32" fmla="*/ 10 w 43"/>
                <a:gd name="T33" fmla="*/ 17 h 58"/>
                <a:gd name="T34" fmla="*/ 9 w 43"/>
                <a:gd name="T35" fmla="*/ 14 h 58"/>
                <a:gd name="T36" fmla="*/ 7 w 43"/>
                <a:gd name="T37" fmla="*/ 11 h 58"/>
                <a:gd name="T38" fmla="*/ 4 w 43"/>
                <a:gd name="T39" fmla="*/ 7 h 58"/>
                <a:gd name="T40" fmla="*/ 1 w 43"/>
                <a:gd name="T41" fmla="*/ 5 h 58"/>
                <a:gd name="T42" fmla="*/ 0 w 43"/>
                <a:gd name="T43" fmla="*/ 2 h 58"/>
                <a:gd name="T44" fmla="*/ 2 w 43"/>
                <a:gd name="T45" fmla="*/ 0 h 58"/>
                <a:gd name="T46" fmla="*/ 4 w 43"/>
                <a:gd name="T47" fmla="*/ 2 h 58"/>
                <a:gd name="T48" fmla="*/ 7 w 43"/>
                <a:gd name="T49" fmla="*/ 2 h 58"/>
                <a:gd name="T50" fmla="*/ 10 w 43"/>
                <a:gd name="T51" fmla="*/ 3 h 58"/>
                <a:gd name="T52" fmla="*/ 12 w 43"/>
                <a:gd name="T53" fmla="*/ 5 h 58"/>
                <a:gd name="T54" fmla="*/ 14 w 43"/>
                <a:gd name="T55" fmla="*/ 9 h 58"/>
                <a:gd name="T56" fmla="*/ 18 w 43"/>
                <a:gd name="T57" fmla="*/ 12 h 58"/>
                <a:gd name="T58" fmla="*/ 20 w 43"/>
                <a:gd name="T59" fmla="*/ 14 h 58"/>
                <a:gd name="T60" fmla="*/ 21 w 43"/>
                <a:gd name="T61" fmla="*/ 17 h 58"/>
                <a:gd name="T62" fmla="*/ 23 w 43"/>
                <a:gd name="T63" fmla="*/ 17 h 58"/>
                <a:gd name="T64" fmla="*/ 25 w 43"/>
                <a:gd name="T65" fmla="*/ 20 h 58"/>
                <a:gd name="T66" fmla="*/ 27 w 43"/>
                <a:gd name="T67" fmla="*/ 22 h 58"/>
                <a:gd name="T68" fmla="*/ 29 w 43"/>
                <a:gd name="T69" fmla="*/ 25 h 58"/>
                <a:gd name="T70" fmla="*/ 31 w 43"/>
                <a:gd name="T71" fmla="*/ 26 h 58"/>
                <a:gd name="T72" fmla="*/ 31 w 43"/>
                <a:gd name="T73" fmla="*/ 27 h 58"/>
                <a:gd name="T74" fmla="*/ 33 w 43"/>
                <a:gd name="T75" fmla="*/ 27 h 58"/>
                <a:gd name="T76" fmla="*/ 34 w 43"/>
                <a:gd name="T77" fmla="*/ 29 h 58"/>
                <a:gd name="T78" fmla="*/ 32 w 43"/>
                <a:gd name="T79" fmla="*/ 30 h 58"/>
                <a:gd name="T80" fmla="*/ 33 w 43"/>
                <a:gd name="T81" fmla="*/ 33 h 58"/>
                <a:gd name="T82" fmla="*/ 34 w 43"/>
                <a:gd name="T83" fmla="*/ 34 h 58"/>
                <a:gd name="T84" fmla="*/ 36 w 43"/>
                <a:gd name="T85" fmla="*/ 34 h 58"/>
                <a:gd name="T86" fmla="*/ 36 w 43"/>
                <a:gd name="T87" fmla="*/ 36 h 58"/>
                <a:gd name="T88" fmla="*/ 37 w 43"/>
                <a:gd name="T89" fmla="*/ 38 h 58"/>
                <a:gd name="T90" fmla="*/ 38 w 43"/>
                <a:gd name="T91" fmla="*/ 40 h 58"/>
                <a:gd name="T92" fmla="*/ 38 w 43"/>
                <a:gd name="T93" fmla="*/ 42 h 58"/>
                <a:gd name="T94" fmla="*/ 40 w 43"/>
                <a:gd name="T95" fmla="*/ 41 h 58"/>
                <a:gd name="T96" fmla="*/ 42 w 43"/>
                <a:gd name="T97" fmla="*/ 44 h 58"/>
                <a:gd name="T98" fmla="*/ 42 w 43"/>
                <a:gd name="T99" fmla="*/ 45 h 58"/>
                <a:gd name="T100" fmla="*/ 42 w 43"/>
                <a:gd name="T101" fmla="*/ 48 h 58"/>
                <a:gd name="T102" fmla="*/ 43 w 43"/>
                <a:gd name="T103" fmla="*/ 50 h 58"/>
                <a:gd name="T104" fmla="*/ 42 w 43"/>
                <a:gd name="T105" fmla="*/ 52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 h="58">
                  <a:moveTo>
                    <a:pt x="42" y="53"/>
                  </a:moveTo>
                  <a:cubicBezTo>
                    <a:pt x="42" y="53"/>
                    <a:pt x="42" y="54"/>
                    <a:pt x="42" y="54"/>
                  </a:cubicBezTo>
                  <a:cubicBezTo>
                    <a:pt x="42" y="54"/>
                    <a:pt x="42" y="55"/>
                    <a:pt x="42" y="55"/>
                  </a:cubicBezTo>
                  <a:cubicBezTo>
                    <a:pt x="42" y="56"/>
                    <a:pt x="41" y="57"/>
                    <a:pt x="41" y="57"/>
                  </a:cubicBezTo>
                  <a:cubicBezTo>
                    <a:pt x="41" y="57"/>
                    <a:pt x="41" y="58"/>
                    <a:pt x="41" y="58"/>
                  </a:cubicBezTo>
                  <a:cubicBezTo>
                    <a:pt x="41" y="58"/>
                    <a:pt x="41" y="58"/>
                    <a:pt x="41" y="58"/>
                  </a:cubicBezTo>
                  <a:cubicBezTo>
                    <a:pt x="41" y="58"/>
                    <a:pt x="41" y="58"/>
                    <a:pt x="41" y="58"/>
                  </a:cubicBezTo>
                  <a:cubicBezTo>
                    <a:pt x="41" y="58"/>
                    <a:pt x="40" y="57"/>
                    <a:pt x="40" y="57"/>
                  </a:cubicBezTo>
                  <a:cubicBezTo>
                    <a:pt x="40" y="57"/>
                    <a:pt x="40" y="57"/>
                    <a:pt x="40" y="56"/>
                  </a:cubicBezTo>
                  <a:cubicBezTo>
                    <a:pt x="40" y="56"/>
                    <a:pt x="40" y="56"/>
                    <a:pt x="40" y="56"/>
                  </a:cubicBezTo>
                  <a:cubicBezTo>
                    <a:pt x="39" y="57"/>
                    <a:pt x="39" y="57"/>
                    <a:pt x="39" y="57"/>
                  </a:cubicBezTo>
                  <a:cubicBezTo>
                    <a:pt x="39" y="57"/>
                    <a:pt x="39" y="58"/>
                    <a:pt x="39" y="58"/>
                  </a:cubicBezTo>
                  <a:cubicBezTo>
                    <a:pt x="39" y="58"/>
                    <a:pt x="39" y="58"/>
                    <a:pt x="39" y="58"/>
                  </a:cubicBezTo>
                  <a:cubicBezTo>
                    <a:pt x="38" y="58"/>
                    <a:pt x="38" y="57"/>
                    <a:pt x="38" y="57"/>
                  </a:cubicBezTo>
                  <a:cubicBezTo>
                    <a:pt x="38" y="57"/>
                    <a:pt x="38" y="57"/>
                    <a:pt x="37" y="57"/>
                  </a:cubicBezTo>
                  <a:cubicBezTo>
                    <a:pt x="37" y="57"/>
                    <a:pt x="37" y="57"/>
                    <a:pt x="37" y="57"/>
                  </a:cubicBezTo>
                  <a:cubicBezTo>
                    <a:pt x="37" y="57"/>
                    <a:pt x="37" y="57"/>
                    <a:pt x="37" y="57"/>
                  </a:cubicBezTo>
                  <a:cubicBezTo>
                    <a:pt x="37" y="57"/>
                    <a:pt x="37" y="58"/>
                    <a:pt x="37" y="58"/>
                  </a:cubicBezTo>
                  <a:cubicBezTo>
                    <a:pt x="37" y="58"/>
                    <a:pt x="37" y="58"/>
                    <a:pt x="36" y="58"/>
                  </a:cubicBezTo>
                  <a:cubicBezTo>
                    <a:pt x="36" y="58"/>
                    <a:pt x="36" y="58"/>
                    <a:pt x="36" y="58"/>
                  </a:cubicBezTo>
                  <a:cubicBezTo>
                    <a:pt x="36" y="58"/>
                    <a:pt x="36" y="57"/>
                    <a:pt x="36" y="57"/>
                  </a:cubicBezTo>
                  <a:cubicBezTo>
                    <a:pt x="36" y="57"/>
                    <a:pt x="35" y="57"/>
                    <a:pt x="35" y="56"/>
                  </a:cubicBezTo>
                  <a:cubicBezTo>
                    <a:pt x="35" y="56"/>
                    <a:pt x="35" y="56"/>
                    <a:pt x="35" y="56"/>
                  </a:cubicBezTo>
                  <a:cubicBezTo>
                    <a:pt x="34" y="55"/>
                    <a:pt x="34" y="55"/>
                    <a:pt x="33" y="55"/>
                  </a:cubicBezTo>
                  <a:cubicBezTo>
                    <a:pt x="33" y="54"/>
                    <a:pt x="32" y="54"/>
                    <a:pt x="32" y="54"/>
                  </a:cubicBezTo>
                  <a:cubicBezTo>
                    <a:pt x="32" y="53"/>
                    <a:pt x="31" y="53"/>
                    <a:pt x="31" y="53"/>
                  </a:cubicBezTo>
                  <a:cubicBezTo>
                    <a:pt x="31" y="53"/>
                    <a:pt x="31" y="52"/>
                    <a:pt x="30" y="52"/>
                  </a:cubicBezTo>
                  <a:cubicBezTo>
                    <a:pt x="30" y="52"/>
                    <a:pt x="30" y="51"/>
                    <a:pt x="29" y="51"/>
                  </a:cubicBezTo>
                  <a:cubicBezTo>
                    <a:pt x="29" y="51"/>
                    <a:pt x="29" y="50"/>
                    <a:pt x="28" y="50"/>
                  </a:cubicBezTo>
                  <a:cubicBezTo>
                    <a:pt x="28" y="50"/>
                    <a:pt x="28" y="50"/>
                    <a:pt x="28" y="49"/>
                  </a:cubicBezTo>
                  <a:cubicBezTo>
                    <a:pt x="28" y="49"/>
                    <a:pt x="28" y="49"/>
                    <a:pt x="28" y="48"/>
                  </a:cubicBezTo>
                  <a:cubicBezTo>
                    <a:pt x="28" y="48"/>
                    <a:pt x="28" y="48"/>
                    <a:pt x="27" y="47"/>
                  </a:cubicBezTo>
                  <a:cubicBezTo>
                    <a:pt x="27" y="47"/>
                    <a:pt x="27" y="46"/>
                    <a:pt x="26" y="46"/>
                  </a:cubicBezTo>
                  <a:cubicBezTo>
                    <a:pt x="26" y="46"/>
                    <a:pt x="26" y="46"/>
                    <a:pt x="26" y="45"/>
                  </a:cubicBezTo>
                  <a:cubicBezTo>
                    <a:pt x="26" y="45"/>
                    <a:pt x="25" y="45"/>
                    <a:pt x="25" y="45"/>
                  </a:cubicBezTo>
                  <a:cubicBezTo>
                    <a:pt x="25" y="45"/>
                    <a:pt x="25" y="45"/>
                    <a:pt x="25" y="44"/>
                  </a:cubicBezTo>
                  <a:cubicBezTo>
                    <a:pt x="25" y="44"/>
                    <a:pt x="25" y="43"/>
                    <a:pt x="24" y="43"/>
                  </a:cubicBezTo>
                  <a:cubicBezTo>
                    <a:pt x="24" y="43"/>
                    <a:pt x="24" y="42"/>
                    <a:pt x="24" y="42"/>
                  </a:cubicBezTo>
                  <a:cubicBezTo>
                    <a:pt x="24" y="42"/>
                    <a:pt x="23" y="42"/>
                    <a:pt x="23" y="42"/>
                  </a:cubicBezTo>
                  <a:cubicBezTo>
                    <a:pt x="23" y="41"/>
                    <a:pt x="23" y="41"/>
                    <a:pt x="23" y="41"/>
                  </a:cubicBezTo>
                  <a:cubicBezTo>
                    <a:pt x="23" y="41"/>
                    <a:pt x="23" y="40"/>
                    <a:pt x="23" y="40"/>
                  </a:cubicBezTo>
                  <a:cubicBezTo>
                    <a:pt x="23" y="39"/>
                    <a:pt x="22" y="39"/>
                    <a:pt x="22" y="38"/>
                  </a:cubicBezTo>
                  <a:cubicBezTo>
                    <a:pt x="22" y="38"/>
                    <a:pt x="22" y="37"/>
                    <a:pt x="22" y="37"/>
                  </a:cubicBezTo>
                  <a:cubicBezTo>
                    <a:pt x="22" y="37"/>
                    <a:pt x="22" y="37"/>
                    <a:pt x="22" y="36"/>
                  </a:cubicBezTo>
                  <a:cubicBezTo>
                    <a:pt x="21" y="36"/>
                    <a:pt x="21" y="35"/>
                    <a:pt x="21" y="35"/>
                  </a:cubicBezTo>
                  <a:cubicBezTo>
                    <a:pt x="21" y="35"/>
                    <a:pt x="20" y="34"/>
                    <a:pt x="20" y="34"/>
                  </a:cubicBezTo>
                  <a:cubicBezTo>
                    <a:pt x="20" y="34"/>
                    <a:pt x="21" y="33"/>
                    <a:pt x="20" y="33"/>
                  </a:cubicBezTo>
                  <a:cubicBezTo>
                    <a:pt x="20" y="33"/>
                    <a:pt x="20" y="32"/>
                    <a:pt x="20" y="32"/>
                  </a:cubicBezTo>
                  <a:cubicBezTo>
                    <a:pt x="20" y="32"/>
                    <a:pt x="20" y="31"/>
                    <a:pt x="20" y="31"/>
                  </a:cubicBezTo>
                  <a:cubicBezTo>
                    <a:pt x="19" y="31"/>
                    <a:pt x="19" y="30"/>
                    <a:pt x="19" y="30"/>
                  </a:cubicBezTo>
                  <a:cubicBezTo>
                    <a:pt x="19" y="30"/>
                    <a:pt x="19" y="30"/>
                    <a:pt x="19" y="29"/>
                  </a:cubicBezTo>
                  <a:cubicBezTo>
                    <a:pt x="19" y="29"/>
                    <a:pt x="18" y="29"/>
                    <a:pt x="18" y="28"/>
                  </a:cubicBezTo>
                  <a:cubicBezTo>
                    <a:pt x="18" y="28"/>
                    <a:pt x="17" y="28"/>
                    <a:pt x="17" y="28"/>
                  </a:cubicBezTo>
                  <a:cubicBezTo>
                    <a:pt x="17" y="28"/>
                    <a:pt x="16" y="27"/>
                    <a:pt x="16" y="27"/>
                  </a:cubicBezTo>
                  <a:cubicBezTo>
                    <a:pt x="16" y="27"/>
                    <a:pt x="16" y="27"/>
                    <a:pt x="16" y="27"/>
                  </a:cubicBezTo>
                  <a:cubicBezTo>
                    <a:pt x="16" y="26"/>
                    <a:pt x="16" y="26"/>
                    <a:pt x="16" y="26"/>
                  </a:cubicBezTo>
                  <a:cubicBezTo>
                    <a:pt x="16" y="25"/>
                    <a:pt x="16" y="25"/>
                    <a:pt x="16" y="25"/>
                  </a:cubicBezTo>
                  <a:cubicBezTo>
                    <a:pt x="15" y="25"/>
                    <a:pt x="15" y="24"/>
                    <a:pt x="15" y="24"/>
                  </a:cubicBezTo>
                  <a:cubicBezTo>
                    <a:pt x="15" y="24"/>
                    <a:pt x="15" y="23"/>
                    <a:pt x="15" y="23"/>
                  </a:cubicBezTo>
                  <a:cubicBezTo>
                    <a:pt x="14" y="23"/>
                    <a:pt x="14" y="22"/>
                    <a:pt x="14" y="22"/>
                  </a:cubicBezTo>
                  <a:cubicBezTo>
                    <a:pt x="14" y="22"/>
                    <a:pt x="14" y="21"/>
                    <a:pt x="14" y="21"/>
                  </a:cubicBezTo>
                  <a:cubicBezTo>
                    <a:pt x="14" y="21"/>
                    <a:pt x="15" y="21"/>
                    <a:pt x="15" y="21"/>
                  </a:cubicBezTo>
                  <a:cubicBezTo>
                    <a:pt x="15" y="21"/>
                    <a:pt x="15" y="20"/>
                    <a:pt x="15" y="20"/>
                  </a:cubicBezTo>
                  <a:cubicBezTo>
                    <a:pt x="14" y="20"/>
                    <a:pt x="14" y="20"/>
                    <a:pt x="14" y="20"/>
                  </a:cubicBezTo>
                  <a:cubicBezTo>
                    <a:pt x="14" y="20"/>
                    <a:pt x="13" y="19"/>
                    <a:pt x="13" y="19"/>
                  </a:cubicBezTo>
                  <a:cubicBezTo>
                    <a:pt x="13" y="19"/>
                    <a:pt x="13" y="19"/>
                    <a:pt x="13" y="19"/>
                  </a:cubicBezTo>
                  <a:cubicBezTo>
                    <a:pt x="12" y="19"/>
                    <a:pt x="12" y="18"/>
                    <a:pt x="11" y="18"/>
                  </a:cubicBezTo>
                  <a:cubicBezTo>
                    <a:pt x="11" y="18"/>
                    <a:pt x="11" y="18"/>
                    <a:pt x="10" y="17"/>
                  </a:cubicBezTo>
                  <a:cubicBezTo>
                    <a:pt x="10" y="17"/>
                    <a:pt x="10" y="17"/>
                    <a:pt x="10" y="17"/>
                  </a:cubicBezTo>
                  <a:cubicBezTo>
                    <a:pt x="10" y="16"/>
                    <a:pt x="10" y="16"/>
                    <a:pt x="10" y="16"/>
                  </a:cubicBezTo>
                  <a:cubicBezTo>
                    <a:pt x="9" y="16"/>
                    <a:pt x="9" y="15"/>
                    <a:pt x="9" y="15"/>
                  </a:cubicBezTo>
                  <a:cubicBezTo>
                    <a:pt x="9" y="15"/>
                    <a:pt x="9" y="15"/>
                    <a:pt x="9" y="14"/>
                  </a:cubicBezTo>
                  <a:cubicBezTo>
                    <a:pt x="9" y="14"/>
                    <a:pt x="8" y="14"/>
                    <a:pt x="8" y="14"/>
                  </a:cubicBezTo>
                  <a:cubicBezTo>
                    <a:pt x="8" y="14"/>
                    <a:pt x="8" y="13"/>
                    <a:pt x="8" y="13"/>
                  </a:cubicBezTo>
                  <a:cubicBezTo>
                    <a:pt x="8" y="13"/>
                    <a:pt x="8" y="12"/>
                    <a:pt x="8" y="12"/>
                  </a:cubicBezTo>
                  <a:cubicBezTo>
                    <a:pt x="8" y="12"/>
                    <a:pt x="7" y="12"/>
                    <a:pt x="7" y="11"/>
                  </a:cubicBezTo>
                  <a:cubicBezTo>
                    <a:pt x="7" y="11"/>
                    <a:pt x="6" y="11"/>
                    <a:pt x="6" y="10"/>
                  </a:cubicBezTo>
                  <a:cubicBezTo>
                    <a:pt x="6" y="10"/>
                    <a:pt x="5" y="9"/>
                    <a:pt x="5" y="9"/>
                  </a:cubicBezTo>
                  <a:cubicBezTo>
                    <a:pt x="5" y="9"/>
                    <a:pt x="5" y="9"/>
                    <a:pt x="5" y="8"/>
                  </a:cubicBezTo>
                  <a:cubicBezTo>
                    <a:pt x="4" y="8"/>
                    <a:pt x="4" y="8"/>
                    <a:pt x="4" y="7"/>
                  </a:cubicBezTo>
                  <a:cubicBezTo>
                    <a:pt x="3" y="7"/>
                    <a:pt x="3" y="7"/>
                    <a:pt x="3" y="7"/>
                  </a:cubicBezTo>
                  <a:cubicBezTo>
                    <a:pt x="2" y="7"/>
                    <a:pt x="2" y="6"/>
                    <a:pt x="2" y="6"/>
                  </a:cubicBezTo>
                  <a:cubicBezTo>
                    <a:pt x="2" y="6"/>
                    <a:pt x="2" y="6"/>
                    <a:pt x="1" y="5"/>
                  </a:cubicBezTo>
                  <a:cubicBezTo>
                    <a:pt x="1" y="5"/>
                    <a:pt x="1" y="5"/>
                    <a:pt x="1" y="5"/>
                  </a:cubicBezTo>
                  <a:cubicBezTo>
                    <a:pt x="1" y="5"/>
                    <a:pt x="0" y="5"/>
                    <a:pt x="0" y="4"/>
                  </a:cubicBezTo>
                  <a:cubicBezTo>
                    <a:pt x="0" y="4"/>
                    <a:pt x="0" y="4"/>
                    <a:pt x="0" y="4"/>
                  </a:cubicBezTo>
                  <a:cubicBezTo>
                    <a:pt x="0" y="3"/>
                    <a:pt x="0" y="3"/>
                    <a:pt x="0" y="3"/>
                  </a:cubicBezTo>
                  <a:cubicBezTo>
                    <a:pt x="0" y="2"/>
                    <a:pt x="0" y="2"/>
                    <a:pt x="0" y="2"/>
                  </a:cubicBezTo>
                  <a:cubicBezTo>
                    <a:pt x="0" y="2"/>
                    <a:pt x="0" y="1"/>
                    <a:pt x="0" y="1"/>
                  </a:cubicBezTo>
                  <a:cubicBezTo>
                    <a:pt x="0" y="1"/>
                    <a:pt x="0" y="0"/>
                    <a:pt x="0" y="0"/>
                  </a:cubicBezTo>
                  <a:cubicBezTo>
                    <a:pt x="0" y="0"/>
                    <a:pt x="1" y="0"/>
                    <a:pt x="1" y="0"/>
                  </a:cubicBezTo>
                  <a:cubicBezTo>
                    <a:pt x="1" y="0"/>
                    <a:pt x="1" y="0"/>
                    <a:pt x="2" y="0"/>
                  </a:cubicBezTo>
                  <a:cubicBezTo>
                    <a:pt x="2" y="0"/>
                    <a:pt x="2" y="0"/>
                    <a:pt x="2" y="0"/>
                  </a:cubicBezTo>
                  <a:cubicBezTo>
                    <a:pt x="3" y="0"/>
                    <a:pt x="3" y="1"/>
                    <a:pt x="3" y="1"/>
                  </a:cubicBezTo>
                  <a:cubicBezTo>
                    <a:pt x="3" y="1"/>
                    <a:pt x="3" y="1"/>
                    <a:pt x="3" y="1"/>
                  </a:cubicBezTo>
                  <a:cubicBezTo>
                    <a:pt x="3" y="2"/>
                    <a:pt x="3" y="2"/>
                    <a:pt x="4" y="2"/>
                  </a:cubicBezTo>
                  <a:cubicBezTo>
                    <a:pt x="4" y="2"/>
                    <a:pt x="4" y="2"/>
                    <a:pt x="4" y="2"/>
                  </a:cubicBezTo>
                  <a:cubicBezTo>
                    <a:pt x="5" y="2"/>
                    <a:pt x="5" y="2"/>
                    <a:pt x="5" y="2"/>
                  </a:cubicBezTo>
                  <a:cubicBezTo>
                    <a:pt x="6" y="2"/>
                    <a:pt x="6" y="2"/>
                    <a:pt x="7" y="2"/>
                  </a:cubicBezTo>
                  <a:cubicBezTo>
                    <a:pt x="7" y="2"/>
                    <a:pt x="7" y="2"/>
                    <a:pt x="7" y="2"/>
                  </a:cubicBezTo>
                  <a:cubicBezTo>
                    <a:pt x="7" y="2"/>
                    <a:pt x="8" y="3"/>
                    <a:pt x="8" y="3"/>
                  </a:cubicBezTo>
                  <a:cubicBezTo>
                    <a:pt x="8" y="3"/>
                    <a:pt x="9" y="2"/>
                    <a:pt x="9" y="2"/>
                  </a:cubicBezTo>
                  <a:cubicBezTo>
                    <a:pt x="9" y="2"/>
                    <a:pt x="9" y="2"/>
                    <a:pt x="10" y="2"/>
                  </a:cubicBezTo>
                  <a:cubicBezTo>
                    <a:pt x="10" y="2"/>
                    <a:pt x="10" y="2"/>
                    <a:pt x="10" y="3"/>
                  </a:cubicBezTo>
                  <a:cubicBezTo>
                    <a:pt x="10" y="3"/>
                    <a:pt x="11" y="3"/>
                    <a:pt x="11" y="3"/>
                  </a:cubicBezTo>
                  <a:cubicBezTo>
                    <a:pt x="11" y="3"/>
                    <a:pt x="11" y="4"/>
                    <a:pt x="11" y="4"/>
                  </a:cubicBezTo>
                  <a:cubicBezTo>
                    <a:pt x="11" y="4"/>
                    <a:pt x="11" y="5"/>
                    <a:pt x="12" y="5"/>
                  </a:cubicBezTo>
                  <a:cubicBezTo>
                    <a:pt x="12" y="5"/>
                    <a:pt x="12" y="5"/>
                    <a:pt x="12" y="5"/>
                  </a:cubicBezTo>
                  <a:cubicBezTo>
                    <a:pt x="12" y="6"/>
                    <a:pt x="13" y="6"/>
                    <a:pt x="13" y="6"/>
                  </a:cubicBezTo>
                  <a:cubicBezTo>
                    <a:pt x="13" y="6"/>
                    <a:pt x="13" y="7"/>
                    <a:pt x="13" y="8"/>
                  </a:cubicBezTo>
                  <a:cubicBezTo>
                    <a:pt x="13" y="8"/>
                    <a:pt x="13" y="8"/>
                    <a:pt x="14" y="8"/>
                  </a:cubicBezTo>
                  <a:cubicBezTo>
                    <a:pt x="14" y="9"/>
                    <a:pt x="14" y="9"/>
                    <a:pt x="14" y="9"/>
                  </a:cubicBezTo>
                  <a:cubicBezTo>
                    <a:pt x="15" y="9"/>
                    <a:pt x="15" y="9"/>
                    <a:pt x="15" y="9"/>
                  </a:cubicBezTo>
                  <a:cubicBezTo>
                    <a:pt x="15" y="9"/>
                    <a:pt x="16" y="9"/>
                    <a:pt x="16" y="9"/>
                  </a:cubicBezTo>
                  <a:cubicBezTo>
                    <a:pt x="16" y="10"/>
                    <a:pt x="17" y="11"/>
                    <a:pt x="18" y="11"/>
                  </a:cubicBezTo>
                  <a:cubicBezTo>
                    <a:pt x="18" y="11"/>
                    <a:pt x="18" y="12"/>
                    <a:pt x="18" y="12"/>
                  </a:cubicBezTo>
                  <a:cubicBezTo>
                    <a:pt x="19" y="12"/>
                    <a:pt x="19" y="13"/>
                    <a:pt x="19" y="13"/>
                  </a:cubicBezTo>
                  <a:cubicBezTo>
                    <a:pt x="19" y="13"/>
                    <a:pt x="19" y="13"/>
                    <a:pt x="19" y="13"/>
                  </a:cubicBezTo>
                  <a:cubicBezTo>
                    <a:pt x="19" y="13"/>
                    <a:pt x="19" y="14"/>
                    <a:pt x="20" y="14"/>
                  </a:cubicBezTo>
                  <a:cubicBezTo>
                    <a:pt x="20" y="14"/>
                    <a:pt x="20" y="14"/>
                    <a:pt x="20" y="14"/>
                  </a:cubicBezTo>
                  <a:cubicBezTo>
                    <a:pt x="20" y="15"/>
                    <a:pt x="20" y="15"/>
                    <a:pt x="20" y="15"/>
                  </a:cubicBezTo>
                  <a:cubicBezTo>
                    <a:pt x="20" y="15"/>
                    <a:pt x="20" y="15"/>
                    <a:pt x="20" y="15"/>
                  </a:cubicBezTo>
                  <a:cubicBezTo>
                    <a:pt x="20" y="16"/>
                    <a:pt x="21" y="16"/>
                    <a:pt x="21" y="16"/>
                  </a:cubicBezTo>
                  <a:cubicBezTo>
                    <a:pt x="21" y="16"/>
                    <a:pt x="21" y="17"/>
                    <a:pt x="21" y="17"/>
                  </a:cubicBezTo>
                  <a:cubicBezTo>
                    <a:pt x="21" y="17"/>
                    <a:pt x="22" y="18"/>
                    <a:pt x="22" y="18"/>
                  </a:cubicBezTo>
                  <a:cubicBezTo>
                    <a:pt x="22" y="18"/>
                    <a:pt x="22" y="18"/>
                    <a:pt x="22" y="18"/>
                  </a:cubicBezTo>
                  <a:cubicBezTo>
                    <a:pt x="22" y="18"/>
                    <a:pt x="22" y="17"/>
                    <a:pt x="22" y="17"/>
                  </a:cubicBezTo>
                  <a:cubicBezTo>
                    <a:pt x="22" y="17"/>
                    <a:pt x="23" y="17"/>
                    <a:pt x="23" y="17"/>
                  </a:cubicBezTo>
                  <a:cubicBezTo>
                    <a:pt x="23" y="17"/>
                    <a:pt x="23" y="17"/>
                    <a:pt x="24" y="17"/>
                  </a:cubicBezTo>
                  <a:cubicBezTo>
                    <a:pt x="24" y="17"/>
                    <a:pt x="24" y="18"/>
                    <a:pt x="24" y="18"/>
                  </a:cubicBezTo>
                  <a:cubicBezTo>
                    <a:pt x="24" y="18"/>
                    <a:pt x="24" y="18"/>
                    <a:pt x="24" y="19"/>
                  </a:cubicBezTo>
                  <a:cubicBezTo>
                    <a:pt x="25" y="19"/>
                    <a:pt x="25" y="19"/>
                    <a:pt x="25" y="20"/>
                  </a:cubicBezTo>
                  <a:cubicBezTo>
                    <a:pt x="25" y="20"/>
                    <a:pt x="25" y="20"/>
                    <a:pt x="26" y="20"/>
                  </a:cubicBezTo>
                  <a:cubicBezTo>
                    <a:pt x="26" y="20"/>
                    <a:pt x="26" y="20"/>
                    <a:pt x="26" y="20"/>
                  </a:cubicBezTo>
                  <a:cubicBezTo>
                    <a:pt x="26" y="20"/>
                    <a:pt x="27" y="21"/>
                    <a:pt x="27" y="21"/>
                  </a:cubicBezTo>
                  <a:cubicBezTo>
                    <a:pt x="27" y="21"/>
                    <a:pt x="27" y="21"/>
                    <a:pt x="27" y="22"/>
                  </a:cubicBezTo>
                  <a:cubicBezTo>
                    <a:pt x="27" y="22"/>
                    <a:pt x="27" y="22"/>
                    <a:pt x="27" y="22"/>
                  </a:cubicBezTo>
                  <a:cubicBezTo>
                    <a:pt x="27" y="23"/>
                    <a:pt x="28" y="23"/>
                    <a:pt x="28" y="23"/>
                  </a:cubicBezTo>
                  <a:cubicBezTo>
                    <a:pt x="28" y="24"/>
                    <a:pt x="28" y="24"/>
                    <a:pt x="28" y="24"/>
                  </a:cubicBezTo>
                  <a:cubicBezTo>
                    <a:pt x="29" y="24"/>
                    <a:pt x="29" y="25"/>
                    <a:pt x="29" y="25"/>
                  </a:cubicBezTo>
                  <a:cubicBezTo>
                    <a:pt x="30" y="25"/>
                    <a:pt x="30" y="25"/>
                    <a:pt x="31" y="25"/>
                  </a:cubicBezTo>
                  <a:cubicBezTo>
                    <a:pt x="31" y="25"/>
                    <a:pt x="31" y="25"/>
                    <a:pt x="31" y="25"/>
                  </a:cubicBezTo>
                  <a:cubicBezTo>
                    <a:pt x="31" y="25"/>
                    <a:pt x="31" y="26"/>
                    <a:pt x="31" y="26"/>
                  </a:cubicBezTo>
                  <a:cubicBezTo>
                    <a:pt x="31" y="26"/>
                    <a:pt x="31" y="26"/>
                    <a:pt x="31" y="26"/>
                  </a:cubicBezTo>
                  <a:cubicBezTo>
                    <a:pt x="31" y="26"/>
                    <a:pt x="31" y="26"/>
                    <a:pt x="31" y="26"/>
                  </a:cubicBezTo>
                  <a:cubicBezTo>
                    <a:pt x="31" y="27"/>
                    <a:pt x="31" y="27"/>
                    <a:pt x="31" y="27"/>
                  </a:cubicBezTo>
                  <a:cubicBezTo>
                    <a:pt x="30" y="27"/>
                    <a:pt x="30" y="27"/>
                    <a:pt x="30" y="27"/>
                  </a:cubicBezTo>
                  <a:cubicBezTo>
                    <a:pt x="30" y="27"/>
                    <a:pt x="31" y="27"/>
                    <a:pt x="31" y="27"/>
                  </a:cubicBezTo>
                  <a:cubicBezTo>
                    <a:pt x="31" y="27"/>
                    <a:pt x="31" y="27"/>
                    <a:pt x="31" y="27"/>
                  </a:cubicBezTo>
                  <a:cubicBezTo>
                    <a:pt x="31" y="27"/>
                    <a:pt x="32" y="27"/>
                    <a:pt x="32" y="27"/>
                  </a:cubicBezTo>
                  <a:cubicBezTo>
                    <a:pt x="32" y="27"/>
                    <a:pt x="32" y="26"/>
                    <a:pt x="32" y="26"/>
                  </a:cubicBezTo>
                  <a:cubicBezTo>
                    <a:pt x="32" y="26"/>
                    <a:pt x="33" y="27"/>
                    <a:pt x="33" y="27"/>
                  </a:cubicBezTo>
                  <a:cubicBezTo>
                    <a:pt x="33" y="27"/>
                    <a:pt x="33" y="27"/>
                    <a:pt x="33" y="27"/>
                  </a:cubicBezTo>
                  <a:cubicBezTo>
                    <a:pt x="34" y="27"/>
                    <a:pt x="34" y="27"/>
                    <a:pt x="34" y="27"/>
                  </a:cubicBezTo>
                  <a:cubicBezTo>
                    <a:pt x="34" y="27"/>
                    <a:pt x="34" y="28"/>
                    <a:pt x="34" y="28"/>
                  </a:cubicBezTo>
                  <a:cubicBezTo>
                    <a:pt x="34" y="28"/>
                    <a:pt x="34" y="28"/>
                    <a:pt x="34" y="29"/>
                  </a:cubicBezTo>
                  <a:cubicBezTo>
                    <a:pt x="34" y="29"/>
                    <a:pt x="34" y="29"/>
                    <a:pt x="34" y="29"/>
                  </a:cubicBezTo>
                  <a:cubicBezTo>
                    <a:pt x="34" y="29"/>
                    <a:pt x="33" y="29"/>
                    <a:pt x="33" y="29"/>
                  </a:cubicBezTo>
                  <a:cubicBezTo>
                    <a:pt x="33" y="29"/>
                    <a:pt x="33" y="29"/>
                    <a:pt x="33" y="29"/>
                  </a:cubicBezTo>
                  <a:cubicBezTo>
                    <a:pt x="33" y="29"/>
                    <a:pt x="32" y="30"/>
                    <a:pt x="32" y="30"/>
                  </a:cubicBezTo>
                  <a:cubicBezTo>
                    <a:pt x="32" y="30"/>
                    <a:pt x="32" y="31"/>
                    <a:pt x="32" y="31"/>
                  </a:cubicBezTo>
                  <a:cubicBezTo>
                    <a:pt x="32" y="31"/>
                    <a:pt x="32" y="31"/>
                    <a:pt x="32" y="31"/>
                  </a:cubicBezTo>
                  <a:cubicBezTo>
                    <a:pt x="32" y="32"/>
                    <a:pt x="32" y="32"/>
                    <a:pt x="33" y="32"/>
                  </a:cubicBezTo>
                  <a:cubicBezTo>
                    <a:pt x="33" y="32"/>
                    <a:pt x="33" y="33"/>
                    <a:pt x="33" y="33"/>
                  </a:cubicBezTo>
                  <a:cubicBezTo>
                    <a:pt x="33" y="33"/>
                    <a:pt x="32" y="33"/>
                    <a:pt x="32" y="33"/>
                  </a:cubicBezTo>
                  <a:cubicBezTo>
                    <a:pt x="32" y="33"/>
                    <a:pt x="32" y="34"/>
                    <a:pt x="32" y="34"/>
                  </a:cubicBezTo>
                  <a:cubicBezTo>
                    <a:pt x="32" y="34"/>
                    <a:pt x="33" y="34"/>
                    <a:pt x="33" y="34"/>
                  </a:cubicBezTo>
                  <a:cubicBezTo>
                    <a:pt x="33" y="34"/>
                    <a:pt x="33" y="34"/>
                    <a:pt x="34" y="34"/>
                  </a:cubicBezTo>
                  <a:cubicBezTo>
                    <a:pt x="34" y="34"/>
                    <a:pt x="34" y="34"/>
                    <a:pt x="34" y="34"/>
                  </a:cubicBezTo>
                  <a:cubicBezTo>
                    <a:pt x="34" y="34"/>
                    <a:pt x="34" y="34"/>
                    <a:pt x="35" y="34"/>
                  </a:cubicBezTo>
                  <a:cubicBezTo>
                    <a:pt x="35" y="34"/>
                    <a:pt x="35" y="34"/>
                    <a:pt x="35" y="34"/>
                  </a:cubicBezTo>
                  <a:cubicBezTo>
                    <a:pt x="35" y="34"/>
                    <a:pt x="36" y="34"/>
                    <a:pt x="36" y="34"/>
                  </a:cubicBezTo>
                  <a:cubicBezTo>
                    <a:pt x="36" y="34"/>
                    <a:pt x="36" y="34"/>
                    <a:pt x="36" y="35"/>
                  </a:cubicBezTo>
                  <a:cubicBezTo>
                    <a:pt x="36" y="35"/>
                    <a:pt x="36" y="35"/>
                    <a:pt x="36" y="35"/>
                  </a:cubicBezTo>
                  <a:cubicBezTo>
                    <a:pt x="36" y="35"/>
                    <a:pt x="36" y="36"/>
                    <a:pt x="36" y="36"/>
                  </a:cubicBezTo>
                  <a:cubicBezTo>
                    <a:pt x="36" y="36"/>
                    <a:pt x="36" y="36"/>
                    <a:pt x="36" y="36"/>
                  </a:cubicBezTo>
                  <a:cubicBezTo>
                    <a:pt x="36" y="37"/>
                    <a:pt x="37" y="37"/>
                    <a:pt x="37" y="37"/>
                  </a:cubicBezTo>
                  <a:cubicBezTo>
                    <a:pt x="37" y="37"/>
                    <a:pt x="37" y="38"/>
                    <a:pt x="37" y="38"/>
                  </a:cubicBezTo>
                  <a:cubicBezTo>
                    <a:pt x="37" y="38"/>
                    <a:pt x="37" y="38"/>
                    <a:pt x="37" y="38"/>
                  </a:cubicBezTo>
                  <a:cubicBezTo>
                    <a:pt x="37" y="38"/>
                    <a:pt x="37" y="38"/>
                    <a:pt x="37" y="38"/>
                  </a:cubicBezTo>
                  <a:cubicBezTo>
                    <a:pt x="37" y="38"/>
                    <a:pt x="37" y="38"/>
                    <a:pt x="37" y="38"/>
                  </a:cubicBezTo>
                  <a:cubicBezTo>
                    <a:pt x="37" y="38"/>
                    <a:pt x="38" y="39"/>
                    <a:pt x="38" y="39"/>
                  </a:cubicBezTo>
                  <a:cubicBezTo>
                    <a:pt x="38" y="39"/>
                    <a:pt x="38" y="39"/>
                    <a:pt x="38" y="39"/>
                  </a:cubicBezTo>
                  <a:cubicBezTo>
                    <a:pt x="38" y="39"/>
                    <a:pt x="38" y="40"/>
                    <a:pt x="38" y="40"/>
                  </a:cubicBezTo>
                  <a:cubicBezTo>
                    <a:pt x="38" y="40"/>
                    <a:pt x="38" y="40"/>
                    <a:pt x="38" y="40"/>
                  </a:cubicBezTo>
                  <a:cubicBezTo>
                    <a:pt x="38" y="41"/>
                    <a:pt x="38" y="41"/>
                    <a:pt x="38" y="41"/>
                  </a:cubicBezTo>
                  <a:cubicBezTo>
                    <a:pt x="38" y="41"/>
                    <a:pt x="37" y="41"/>
                    <a:pt x="37" y="41"/>
                  </a:cubicBezTo>
                  <a:cubicBezTo>
                    <a:pt x="37" y="41"/>
                    <a:pt x="37" y="42"/>
                    <a:pt x="38" y="42"/>
                  </a:cubicBezTo>
                  <a:cubicBezTo>
                    <a:pt x="38" y="42"/>
                    <a:pt x="38" y="42"/>
                    <a:pt x="38" y="42"/>
                  </a:cubicBezTo>
                  <a:cubicBezTo>
                    <a:pt x="38" y="42"/>
                    <a:pt x="39" y="41"/>
                    <a:pt x="39" y="41"/>
                  </a:cubicBezTo>
                  <a:cubicBezTo>
                    <a:pt x="39" y="41"/>
                    <a:pt x="39" y="41"/>
                    <a:pt x="39" y="41"/>
                  </a:cubicBezTo>
                  <a:cubicBezTo>
                    <a:pt x="40" y="41"/>
                    <a:pt x="40" y="41"/>
                    <a:pt x="40" y="41"/>
                  </a:cubicBezTo>
                  <a:cubicBezTo>
                    <a:pt x="41" y="41"/>
                    <a:pt x="41" y="41"/>
                    <a:pt x="41" y="42"/>
                  </a:cubicBezTo>
                  <a:cubicBezTo>
                    <a:pt x="41" y="42"/>
                    <a:pt x="41" y="42"/>
                    <a:pt x="42" y="42"/>
                  </a:cubicBezTo>
                  <a:cubicBezTo>
                    <a:pt x="42" y="43"/>
                    <a:pt x="42" y="43"/>
                    <a:pt x="42" y="43"/>
                  </a:cubicBezTo>
                  <a:cubicBezTo>
                    <a:pt x="42" y="43"/>
                    <a:pt x="42" y="44"/>
                    <a:pt x="42" y="44"/>
                  </a:cubicBezTo>
                  <a:cubicBezTo>
                    <a:pt x="42" y="44"/>
                    <a:pt x="43" y="44"/>
                    <a:pt x="43" y="44"/>
                  </a:cubicBezTo>
                  <a:cubicBezTo>
                    <a:pt x="43" y="44"/>
                    <a:pt x="43" y="45"/>
                    <a:pt x="43" y="45"/>
                  </a:cubicBezTo>
                  <a:cubicBezTo>
                    <a:pt x="43" y="45"/>
                    <a:pt x="43" y="45"/>
                    <a:pt x="43" y="45"/>
                  </a:cubicBezTo>
                  <a:cubicBezTo>
                    <a:pt x="43" y="45"/>
                    <a:pt x="42" y="45"/>
                    <a:pt x="42" y="45"/>
                  </a:cubicBezTo>
                  <a:cubicBezTo>
                    <a:pt x="42" y="45"/>
                    <a:pt x="42" y="45"/>
                    <a:pt x="42" y="45"/>
                  </a:cubicBezTo>
                  <a:cubicBezTo>
                    <a:pt x="42" y="45"/>
                    <a:pt x="42" y="46"/>
                    <a:pt x="42" y="46"/>
                  </a:cubicBezTo>
                  <a:cubicBezTo>
                    <a:pt x="42" y="46"/>
                    <a:pt x="41" y="47"/>
                    <a:pt x="42" y="47"/>
                  </a:cubicBezTo>
                  <a:cubicBezTo>
                    <a:pt x="42" y="47"/>
                    <a:pt x="42" y="47"/>
                    <a:pt x="42" y="48"/>
                  </a:cubicBezTo>
                  <a:cubicBezTo>
                    <a:pt x="42" y="48"/>
                    <a:pt x="42" y="48"/>
                    <a:pt x="42" y="48"/>
                  </a:cubicBezTo>
                  <a:cubicBezTo>
                    <a:pt x="42" y="48"/>
                    <a:pt x="42" y="48"/>
                    <a:pt x="42" y="48"/>
                  </a:cubicBezTo>
                  <a:cubicBezTo>
                    <a:pt x="43" y="49"/>
                    <a:pt x="43" y="49"/>
                    <a:pt x="43" y="49"/>
                  </a:cubicBezTo>
                  <a:cubicBezTo>
                    <a:pt x="43" y="49"/>
                    <a:pt x="43" y="49"/>
                    <a:pt x="43" y="50"/>
                  </a:cubicBezTo>
                  <a:cubicBezTo>
                    <a:pt x="43" y="50"/>
                    <a:pt x="42" y="50"/>
                    <a:pt x="42" y="50"/>
                  </a:cubicBezTo>
                  <a:cubicBezTo>
                    <a:pt x="42" y="51"/>
                    <a:pt x="42" y="51"/>
                    <a:pt x="42" y="51"/>
                  </a:cubicBezTo>
                  <a:cubicBezTo>
                    <a:pt x="42" y="51"/>
                    <a:pt x="42" y="52"/>
                    <a:pt x="42" y="52"/>
                  </a:cubicBezTo>
                  <a:cubicBezTo>
                    <a:pt x="42" y="52"/>
                    <a:pt x="42" y="52"/>
                    <a:pt x="42" y="52"/>
                  </a:cubicBezTo>
                  <a:cubicBezTo>
                    <a:pt x="42" y="52"/>
                    <a:pt x="42" y="53"/>
                    <a:pt x="42"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9" name="Freeform 851"/>
            <p:cNvSpPr>
              <a:spLocks/>
            </p:cNvSpPr>
            <p:nvPr/>
          </p:nvSpPr>
          <p:spPr bwMode="auto">
            <a:xfrm>
              <a:off x="9104268" y="5679061"/>
              <a:ext cx="8791" cy="8791"/>
            </a:xfrm>
            <a:custGeom>
              <a:avLst/>
              <a:gdLst>
                <a:gd name="T0" fmla="*/ 1 w 1"/>
                <a:gd name="T1" fmla="*/ 1 h 1"/>
                <a:gd name="T2" fmla="*/ 0 w 1"/>
                <a:gd name="T3" fmla="*/ 1 h 1"/>
                <a:gd name="T4" fmla="*/ 0 w 1"/>
                <a:gd name="T5" fmla="*/ 0 h 1"/>
                <a:gd name="T6" fmla="*/ 1 w 1"/>
                <a:gd name="T7" fmla="*/ 0 h 1"/>
                <a:gd name="T8" fmla="*/ 1 w 1"/>
                <a:gd name="T9" fmla="*/ 0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1"/>
                    <a:pt x="0" y="1"/>
                  </a:cubicBezTo>
                  <a:cubicBezTo>
                    <a:pt x="0" y="1"/>
                    <a:pt x="0" y="0"/>
                    <a:pt x="0" y="0"/>
                  </a:cubicBezTo>
                  <a:cubicBezTo>
                    <a:pt x="1" y="0"/>
                    <a:pt x="1" y="0"/>
                    <a:pt x="1" y="0"/>
                  </a:cubicBezTo>
                  <a:cubicBezTo>
                    <a:pt x="1" y="0"/>
                    <a:pt x="1" y="0"/>
                    <a:pt x="1" y="0"/>
                  </a:cubicBezTo>
                  <a:cubicBezTo>
                    <a:pt x="1" y="0"/>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852"/>
            <p:cNvSpPr>
              <a:spLocks/>
            </p:cNvSpPr>
            <p:nvPr/>
          </p:nvSpPr>
          <p:spPr bwMode="auto">
            <a:xfrm>
              <a:off x="9113060" y="5679061"/>
              <a:ext cx="8791" cy="8791"/>
            </a:xfrm>
            <a:custGeom>
              <a:avLst/>
              <a:gdLst>
                <a:gd name="T0" fmla="*/ 0 w 1"/>
                <a:gd name="T1" fmla="*/ 1 h 1"/>
                <a:gd name="T2" fmla="*/ 1 w 1"/>
                <a:gd name="T3" fmla="*/ 1 h 1"/>
                <a:gd name="T4" fmla="*/ 1 w 1"/>
                <a:gd name="T5" fmla="*/ 1 h 1"/>
                <a:gd name="T6" fmla="*/ 1 w 1"/>
                <a:gd name="T7" fmla="*/ 1 h 1"/>
                <a:gd name="T8" fmla="*/ 1 w 1"/>
                <a:gd name="T9" fmla="*/ 1 h 1"/>
                <a:gd name="T10" fmla="*/ 1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1" y="1"/>
                    <a:pt x="1" y="1"/>
                  </a:cubicBezTo>
                  <a:cubicBezTo>
                    <a:pt x="1" y="0"/>
                    <a:pt x="1" y="1"/>
                    <a:pt x="1" y="1"/>
                  </a:cubicBezTo>
                  <a:cubicBezTo>
                    <a:pt x="1" y="1"/>
                    <a:pt x="1" y="1"/>
                    <a:pt x="1" y="1"/>
                  </a:cubicBezTo>
                  <a:cubicBezTo>
                    <a:pt x="1" y="1"/>
                    <a:pt x="1" y="1"/>
                    <a:pt x="1" y="1"/>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1" name="Freeform 853"/>
            <p:cNvSpPr>
              <a:spLocks/>
            </p:cNvSpPr>
            <p:nvPr/>
          </p:nvSpPr>
          <p:spPr bwMode="auto">
            <a:xfrm>
              <a:off x="9093279" y="5679061"/>
              <a:ext cx="10989" cy="26374"/>
            </a:xfrm>
            <a:custGeom>
              <a:avLst/>
              <a:gdLst>
                <a:gd name="T0" fmla="*/ 1 w 1"/>
                <a:gd name="T1" fmla="*/ 2 h 3"/>
                <a:gd name="T2" fmla="*/ 1 w 1"/>
                <a:gd name="T3" fmla="*/ 2 h 3"/>
                <a:gd name="T4" fmla="*/ 1 w 1"/>
                <a:gd name="T5" fmla="*/ 2 h 3"/>
                <a:gd name="T6" fmla="*/ 1 w 1"/>
                <a:gd name="T7" fmla="*/ 3 h 3"/>
                <a:gd name="T8" fmla="*/ 0 w 1"/>
                <a:gd name="T9" fmla="*/ 3 h 3"/>
                <a:gd name="T10" fmla="*/ 0 w 1"/>
                <a:gd name="T11" fmla="*/ 3 h 3"/>
                <a:gd name="T12" fmla="*/ 0 w 1"/>
                <a:gd name="T13" fmla="*/ 2 h 3"/>
                <a:gd name="T14" fmla="*/ 0 w 1"/>
                <a:gd name="T15" fmla="*/ 2 h 3"/>
                <a:gd name="T16" fmla="*/ 0 w 1"/>
                <a:gd name="T17" fmla="*/ 1 h 3"/>
                <a:gd name="T18" fmla="*/ 0 w 1"/>
                <a:gd name="T19" fmla="*/ 1 h 3"/>
                <a:gd name="T20" fmla="*/ 0 w 1"/>
                <a:gd name="T21" fmla="*/ 1 h 3"/>
                <a:gd name="T22" fmla="*/ 0 w 1"/>
                <a:gd name="T23" fmla="*/ 0 h 3"/>
                <a:gd name="T24" fmla="*/ 1 w 1"/>
                <a:gd name="T25" fmla="*/ 0 h 3"/>
                <a:gd name="T26" fmla="*/ 1 w 1"/>
                <a:gd name="T27" fmla="*/ 0 h 3"/>
                <a:gd name="T28" fmla="*/ 1 w 1"/>
                <a:gd name="T29" fmla="*/ 0 h 3"/>
                <a:gd name="T30" fmla="*/ 1 w 1"/>
                <a:gd name="T31" fmla="*/ 1 h 3"/>
                <a:gd name="T32" fmla="*/ 1 w 1"/>
                <a:gd name="T33" fmla="*/ 1 h 3"/>
                <a:gd name="T34" fmla="*/ 1 w 1"/>
                <a:gd name="T35"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 h="3">
                  <a:moveTo>
                    <a:pt x="1" y="2"/>
                  </a:moveTo>
                  <a:cubicBezTo>
                    <a:pt x="1" y="2"/>
                    <a:pt x="1" y="2"/>
                    <a:pt x="1" y="2"/>
                  </a:cubicBezTo>
                  <a:cubicBezTo>
                    <a:pt x="1" y="2"/>
                    <a:pt x="1" y="2"/>
                    <a:pt x="1" y="2"/>
                  </a:cubicBezTo>
                  <a:cubicBezTo>
                    <a:pt x="1" y="2"/>
                    <a:pt x="1" y="3"/>
                    <a:pt x="1" y="3"/>
                  </a:cubicBezTo>
                  <a:cubicBezTo>
                    <a:pt x="1" y="3"/>
                    <a:pt x="1" y="3"/>
                    <a:pt x="0" y="3"/>
                  </a:cubicBezTo>
                  <a:cubicBezTo>
                    <a:pt x="0" y="3"/>
                    <a:pt x="0" y="3"/>
                    <a:pt x="0" y="3"/>
                  </a:cubicBezTo>
                  <a:cubicBezTo>
                    <a:pt x="0" y="3"/>
                    <a:pt x="0" y="3"/>
                    <a:pt x="0" y="2"/>
                  </a:cubicBezTo>
                  <a:cubicBezTo>
                    <a:pt x="0" y="2"/>
                    <a:pt x="0" y="2"/>
                    <a:pt x="0" y="2"/>
                  </a:cubicBezTo>
                  <a:cubicBezTo>
                    <a:pt x="0" y="2"/>
                    <a:pt x="0" y="1"/>
                    <a:pt x="0" y="1"/>
                  </a:cubicBezTo>
                  <a:cubicBezTo>
                    <a:pt x="0" y="1"/>
                    <a:pt x="0" y="1"/>
                    <a:pt x="0" y="1"/>
                  </a:cubicBezTo>
                  <a:cubicBezTo>
                    <a:pt x="0" y="1"/>
                    <a:pt x="0" y="1"/>
                    <a:pt x="0" y="1"/>
                  </a:cubicBezTo>
                  <a:cubicBezTo>
                    <a:pt x="0" y="0"/>
                    <a:pt x="0" y="0"/>
                    <a:pt x="0" y="0"/>
                  </a:cubicBezTo>
                  <a:cubicBezTo>
                    <a:pt x="0" y="0"/>
                    <a:pt x="1" y="0"/>
                    <a:pt x="1" y="0"/>
                  </a:cubicBezTo>
                  <a:cubicBezTo>
                    <a:pt x="1" y="0"/>
                    <a:pt x="1" y="0"/>
                    <a:pt x="1" y="0"/>
                  </a:cubicBezTo>
                  <a:cubicBezTo>
                    <a:pt x="1" y="0"/>
                    <a:pt x="1" y="0"/>
                    <a:pt x="1" y="0"/>
                  </a:cubicBezTo>
                  <a:cubicBezTo>
                    <a:pt x="1" y="0"/>
                    <a:pt x="1" y="1"/>
                    <a:pt x="1" y="1"/>
                  </a:cubicBezTo>
                  <a:cubicBezTo>
                    <a:pt x="1" y="1"/>
                    <a:pt x="1" y="1"/>
                    <a:pt x="1" y="1"/>
                  </a:cubicBezTo>
                  <a:cubicBezTo>
                    <a:pt x="1" y="1"/>
                    <a:pt x="1"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2" name="Freeform 854"/>
            <p:cNvSpPr>
              <a:spLocks/>
            </p:cNvSpPr>
            <p:nvPr/>
          </p:nvSpPr>
          <p:spPr bwMode="auto">
            <a:xfrm>
              <a:off x="9159215" y="5325205"/>
              <a:ext cx="8791" cy="8791"/>
            </a:xfrm>
            <a:custGeom>
              <a:avLst/>
              <a:gdLst>
                <a:gd name="T0" fmla="*/ 1 w 1"/>
                <a:gd name="T1" fmla="*/ 1 h 1"/>
                <a:gd name="T2" fmla="*/ 0 w 1"/>
                <a:gd name="T3" fmla="*/ 0 h 1"/>
                <a:gd name="T4" fmla="*/ 0 w 1"/>
                <a:gd name="T5" fmla="*/ 0 h 1"/>
                <a:gd name="T6" fmla="*/ 0 w 1"/>
                <a:gd name="T7" fmla="*/ 0 h 1"/>
                <a:gd name="T8" fmla="*/ 1 w 1"/>
                <a:gd name="T9" fmla="*/ 0 h 1"/>
                <a:gd name="T10" fmla="*/ 1 w 1"/>
                <a:gd name="T11" fmla="*/ 0 h 1"/>
                <a:gd name="T12" fmla="*/ 1 w 1"/>
                <a:gd name="T13" fmla="*/ 0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1" y="1"/>
                    <a:pt x="0" y="0"/>
                  </a:cubicBezTo>
                  <a:cubicBezTo>
                    <a:pt x="0"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3" name="Freeform 856"/>
            <p:cNvSpPr>
              <a:spLocks/>
            </p:cNvSpPr>
            <p:nvPr/>
          </p:nvSpPr>
          <p:spPr bwMode="auto">
            <a:xfrm>
              <a:off x="9196579" y="5437297"/>
              <a:ext cx="241765" cy="342867"/>
            </a:xfrm>
            <a:custGeom>
              <a:avLst/>
              <a:gdLst>
                <a:gd name="T0" fmla="*/ 11 w 26"/>
                <a:gd name="T1" fmla="*/ 12 h 37"/>
                <a:gd name="T2" fmla="*/ 13 w 26"/>
                <a:gd name="T3" fmla="*/ 12 h 37"/>
                <a:gd name="T4" fmla="*/ 16 w 26"/>
                <a:gd name="T5" fmla="*/ 12 h 37"/>
                <a:gd name="T6" fmla="*/ 16 w 26"/>
                <a:gd name="T7" fmla="*/ 11 h 37"/>
                <a:gd name="T8" fmla="*/ 18 w 26"/>
                <a:gd name="T9" fmla="*/ 11 h 37"/>
                <a:gd name="T10" fmla="*/ 18 w 26"/>
                <a:gd name="T11" fmla="*/ 13 h 37"/>
                <a:gd name="T12" fmla="*/ 17 w 26"/>
                <a:gd name="T13" fmla="*/ 13 h 37"/>
                <a:gd name="T14" fmla="*/ 15 w 26"/>
                <a:gd name="T15" fmla="*/ 15 h 37"/>
                <a:gd name="T16" fmla="*/ 12 w 26"/>
                <a:gd name="T17" fmla="*/ 17 h 37"/>
                <a:gd name="T18" fmla="*/ 11 w 26"/>
                <a:gd name="T19" fmla="*/ 18 h 37"/>
                <a:gd name="T20" fmla="*/ 12 w 26"/>
                <a:gd name="T21" fmla="*/ 20 h 37"/>
                <a:gd name="T22" fmla="*/ 14 w 26"/>
                <a:gd name="T23" fmla="*/ 23 h 37"/>
                <a:gd name="T24" fmla="*/ 13 w 26"/>
                <a:gd name="T25" fmla="*/ 25 h 37"/>
                <a:gd name="T26" fmla="*/ 14 w 26"/>
                <a:gd name="T27" fmla="*/ 27 h 37"/>
                <a:gd name="T28" fmla="*/ 15 w 26"/>
                <a:gd name="T29" fmla="*/ 27 h 37"/>
                <a:gd name="T30" fmla="*/ 16 w 26"/>
                <a:gd name="T31" fmla="*/ 29 h 37"/>
                <a:gd name="T32" fmla="*/ 15 w 26"/>
                <a:gd name="T33" fmla="*/ 31 h 37"/>
                <a:gd name="T34" fmla="*/ 13 w 26"/>
                <a:gd name="T35" fmla="*/ 31 h 37"/>
                <a:gd name="T36" fmla="*/ 12 w 26"/>
                <a:gd name="T37" fmla="*/ 33 h 37"/>
                <a:gd name="T38" fmla="*/ 11 w 26"/>
                <a:gd name="T39" fmla="*/ 31 h 37"/>
                <a:gd name="T40" fmla="*/ 11 w 26"/>
                <a:gd name="T41" fmla="*/ 29 h 37"/>
                <a:gd name="T42" fmla="*/ 10 w 26"/>
                <a:gd name="T43" fmla="*/ 28 h 37"/>
                <a:gd name="T44" fmla="*/ 9 w 26"/>
                <a:gd name="T45" fmla="*/ 25 h 37"/>
                <a:gd name="T46" fmla="*/ 9 w 26"/>
                <a:gd name="T47" fmla="*/ 22 h 37"/>
                <a:gd name="T48" fmla="*/ 7 w 26"/>
                <a:gd name="T49" fmla="*/ 22 h 37"/>
                <a:gd name="T50" fmla="*/ 7 w 26"/>
                <a:gd name="T51" fmla="*/ 25 h 37"/>
                <a:gd name="T52" fmla="*/ 7 w 26"/>
                <a:gd name="T53" fmla="*/ 31 h 37"/>
                <a:gd name="T54" fmla="*/ 6 w 26"/>
                <a:gd name="T55" fmla="*/ 33 h 37"/>
                <a:gd name="T56" fmla="*/ 6 w 26"/>
                <a:gd name="T57" fmla="*/ 36 h 37"/>
                <a:gd name="T58" fmla="*/ 5 w 26"/>
                <a:gd name="T59" fmla="*/ 36 h 37"/>
                <a:gd name="T60" fmla="*/ 2 w 26"/>
                <a:gd name="T61" fmla="*/ 36 h 37"/>
                <a:gd name="T62" fmla="*/ 3 w 26"/>
                <a:gd name="T63" fmla="*/ 32 h 37"/>
                <a:gd name="T64" fmla="*/ 3 w 26"/>
                <a:gd name="T65" fmla="*/ 27 h 37"/>
                <a:gd name="T66" fmla="*/ 2 w 26"/>
                <a:gd name="T67" fmla="*/ 26 h 37"/>
                <a:gd name="T68" fmla="*/ 0 w 26"/>
                <a:gd name="T69" fmla="*/ 25 h 37"/>
                <a:gd name="T70" fmla="*/ 1 w 26"/>
                <a:gd name="T71" fmla="*/ 23 h 37"/>
                <a:gd name="T72" fmla="*/ 0 w 26"/>
                <a:gd name="T73" fmla="*/ 22 h 37"/>
                <a:gd name="T74" fmla="*/ 2 w 26"/>
                <a:gd name="T75" fmla="*/ 21 h 37"/>
                <a:gd name="T76" fmla="*/ 2 w 26"/>
                <a:gd name="T77" fmla="*/ 17 h 37"/>
                <a:gd name="T78" fmla="*/ 3 w 26"/>
                <a:gd name="T79" fmla="*/ 13 h 37"/>
                <a:gd name="T80" fmla="*/ 4 w 26"/>
                <a:gd name="T81" fmla="*/ 9 h 37"/>
                <a:gd name="T82" fmla="*/ 5 w 26"/>
                <a:gd name="T83" fmla="*/ 7 h 37"/>
                <a:gd name="T84" fmla="*/ 6 w 26"/>
                <a:gd name="T85" fmla="*/ 4 h 37"/>
                <a:gd name="T86" fmla="*/ 8 w 26"/>
                <a:gd name="T87" fmla="*/ 4 h 37"/>
                <a:gd name="T88" fmla="*/ 9 w 26"/>
                <a:gd name="T89" fmla="*/ 1 h 37"/>
                <a:gd name="T90" fmla="*/ 11 w 26"/>
                <a:gd name="T91" fmla="*/ 2 h 37"/>
                <a:gd name="T92" fmla="*/ 15 w 26"/>
                <a:gd name="T93" fmla="*/ 3 h 37"/>
                <a:gd name="T94" fmla="*/ 20 w 26"/>
                <a:gd name="T95" fmla="*/ 3 h 37"/>
                <a:gd name="T96" fmla="*/ 24 w 26"/>
                <a:gd name="T97" fmla="*/ 0 h 37"/>
                <a:gd name="T98" fmla="*/ 26 w 26"/>
                <a:gd name="T99" fmla="*/ 1 h 37"/>
                <a:gd name="T100" fmla="*/ 25 w 26"/>
                <a:gd name="T101" fmla="*/ 3 h 37"/>
                <a:gd name="T102" fmla="*/ 23 w 26"/>
                <a:gd name="T103" fmla="*/ 6 h 37"/>
                <a:gd name="T104" fmla="*/ 16 w 26"/>
                <a:gd name="T105" fmla="*/ 5 h 37"/>
                <a:gd name="T106" fmla="*/ 10 w 26"/>
                <a:gd name="T107" fmla="*/ 6 h 37"/>
                <a:gd name="T108" fmla="*/ 7 w 26"/>
                <a:gd name="T109" fmla="*/ 7 h 37"/>
                <a:gd name="T110" fmla="*/ 7 w 26"/>
                <a:gd name="T111" fmla="*/ 10 h 37"/>
                <a:gd name="T112" fmla="*/ 8 w 26"/>
                <a:gd name="T113" fmla="*/ 13 h 37"/>
                <a:gd name="T114" fmla="*/ 8 w 26"/>
                <a:gd name="T115" fmla="*/ 1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 h="37">
                  <a:moveTo>
                    <a:pt x="10" y="14"/>
                  </a:moveTo>
                  <a:cubicBezTo>
                    <a:pt x="10" y="14"/>
                    <a:pt x="11" y="14"/>
                    <a:pt x="11" y="14"/>
                  </a:cubicBezTo>
                  <a:cubicBezTo>
                    <a:pt x="11" y="14"/>
                    <a:pt x="11" y="13"/>
                    <a:pt x="11" y="13"/>
                  </a:cubicBezTo>
                  <a:cubicBezTo>
                    <a:pt x="11" y="13"/>
                    <a:pt x="11" y="13"/>
                    <a:pt x="11" y="12"/>
                  </a:cubicBezTo>
                  <a:cubicBezTo>
                    <a:pt x="11" y="12"/>
                    <a:pt x="12" y="12"/>
                    <a:pt x="12" y="12"/>
                  </a:cubicBezTo>
                  <a:cubicBezTo>
                    <a:pt x="12" y="12"/>
                    <a:pt x="12" y="13"/>
                    <a:pt x="12" y="13"/>
                  </a:cubicBezTo>
                  <a:cubicBezTo>
                    <a:pt x="12" y="13"/>
                    <a:pt x="13" y="13"/>
                    <a:pt x="13" y="13"/>
                  </a:cubicBezTo>
                  <a:cubicBezTo>
                    <a:pt x="13" y="13"/>
                    <a:pt x="13" y="12"/>
                    <a:pt x="13" y="12"/>
                  </a:cubicBezTo>
                  <a:cubicBezTo>
                    <a:pt x="13" y="12"/>
                    <a:pt x="14" y="12"/>
                    <a:pt x="14" y="12"/>
                  </a:cubicBezTo>
                  <a:cubicBezTo>
                    <a:pt x="14" y="12"/>
                    <a:pt x="14" y="12"/>
                    <a:pt x="14" y="12"/>
                  </a:cubicBezTo>
                  <a:cubicBezTo>
                    <a:pt x="14" y="12"/>
                    <a:pt x="15" y="12"/>
                    <a:pt x="15" y="12"/>
                  </a:cubicBezTo>
                  <a:cubicBezTo>
                    <a:pt x="15" y="12"/>
                    <a:pt x="15" y="12"/>
                    <a:pt x="16" y="12"/>
                  </a:cubicBezTo>
                  <a:cubicBezTo>
                    <a:pt x="16" y="12"/>
                    <a:pt x="16" y="12"/>
                    <a:pt x="16" y="12"/>
                  </a:cubicBezTo>
                  <a:cubicBezTo>
                    <a:pt x="16" y="12"/>
                    <a:pt x="16" y="12"/>
                    <a:pt x="17" y="12"/>
                  </a:cubicBezTo>
                  <a:cubicBezTo>
                    <a:pt x="17" y="12"/>
                    <a:pt x="17" y="12"/>
                    <a:pt x="17" y="12"/>
                  </a:cubicBezTo>
                  <a:cubicBezTo>
                    <a:pt x="17" y="11"/>
                    <a:pt x="16" y="11"/>
                    <a:pt x="16" y="11"/>
                  </a:cubicBezTo>
                  <a:cubicBezTo>
                    <a:pt x="16" y="11"/>
                    <a:pt x="16" y="11"/>
                    <a:pt x="16" y="11"/>
                  </a:cubicBezTo>
                  <a:cubicBezTo>
                    <a:pt x="16" y="11"/>
                    <a:pt x="17" y="11"/>
                    <a:pt x="17" y="11"/>
                  </a:cubicBezTo>
                  <a:cubicBezTo>
                    <a:pt x="17" y="11"/>
                    <a:pt x="17" y="11"/>
                    <a:pt x="18" y="11"/>
                  </a:cubicBezTo>
                  <a:cubicBezTo>
                    <a:pt x="18" y="11"/>
                    <a:pt x="18" y="11"/>
                    <a:pt x="18" y="11"/>
                  </a:cubicBezTo>
                  <a:cubicBezTo>
                    <a:pt x="18" y="11"/>
                    <a:pt x="19" y="11"/>
                    <a:pt x="19" y="11"/>
                  </a:cubicBezTo>
                  <a:cubicBezTo>
                    <a:pt x="19" y="12"/>
                    <a:pt x="19" y="12"/>
                    <a:pt x="19" y="12"/>
                  </a:cubicBezTo>
                  <a:cubicBezTo>
                    <a:pt x="19" y="12"/>
                    <a:pt x="19" y="13"/>
                    <a:pt x="19" y="13"/>
                  </a:cubicBezTo>
                  <a:cubicBezTo>
                    <a:pt x="19" y="13"/>
                    <a:pt x="18" y="13"/>
                    <a:pt x="18" y="13"/>
                  </a:cubicBezTo>
                  <a:cubicBezTo>
                    <a:pt x="18" y="13"/>
                    <a:pt x="18" y="13"/>
                    <a:pt x="18" y="13"/>
                  </a:cubicBezTo>
                  <a:cubicBezTo>
                    <a:pt x="18" y="13"/>
                    <a:pt x="18" y="13"/>
                    <a:pt x="18" y="12"/>
                  </a:cubicBezTo>
                  <a:cubicBezTo>
                    <a:pt x="18" y="12"/>
                    <a:pt x="17" y="12"/>
                    <a:pt x="17" y="12"/>
                  </a:cubicBezTo>
                  <a:cubicBezTo>
                    <a:pt x="17" y="13"/>
                    <a:pt x="17" y="13"/>
                    <a:pt x="17" y="13"/>
                  </a:cubicBezTo>
                  <a:cubicBezTo>
                    <a:pt x="17" y="13"/>
                    <a:pt x="16" y="13"/>
                    <a:pt x="16" y="13"/>
                  </a:cubicBezTo>
                  <a:cubicBezTo>
                    <a:pt x="16" y="13"/>
                    <a:pt x="16" y="14"/>
                    <a:pt x="16" y="14"/>
                  </a:cubicBezTo>
                  <a:cubicBezTo>
                    <a:pt x="16" y="14"/>
                    <a:pt x="16" y="14"/>
                    <a:pt x="15" y="14"/>
                  </a:cubicBezTo>
                  <a:cubicBezTo>
                    <a:pt x="15" y="15"/>
                    <a:pt x="15" y="15"/>
                    <a:pt x="15" y="15"/>
                  </a:cubicBezTo>
                  <a:cubicBezTo>
                    <a:pt x="15" y="15"/>
                    <a:pt x="14" y="16"/>
                    <a:pt x="14" y="16"/>
                  </a:cubicBezTo>
                  <a:cubicBezTo>
                    <a:pt x="14" y="16"/>
                    <a:pt x="13" y="16"/>
                    <a:pt x="13" y="16"/>
                  </a:cubicBezTo>
                  <a:cubicBezTo>
                    <a:pt x="13" y="16"/>
                    <a:pt x="13" y="17"/>
                    <a:pt x="13" y="17"/>
                  </a:cubicBezTo>
                  <a:cubicBezTo>
                    <a:pt x="13" y="17"/>
                    <a:pt x="12" y="17"/>
                    <a:pt x="12" y="17"/>
                  </a:cubicBezTo>
                  <a:cubicBezTo>
                    <a:pt x="12" y="17"/>
                    <a:pt x="12" y="17"/>
                    <a:pt x="12" y="17"/>
                  </a:cubicBezTo>
                  <a:cubicBezTo>
                    <a:pt x="11" y="17"/>
                    <a:pt x="11" y="17"/>
                    <a:pt x="11" y="17"/>
                  </a:cubicBezTo>
                  <a:cubicBezTo>
                    <a:pt x="11" y="17"/>
                    <a:pt x="11" y="17"/>
                    <a:pt x="11" y="17"/>
                  </a:cubicBezTo>
                  <a:cubicBezTo>
                    <a:pt x="10" y="17"/>
                    <a:pt x="10" y="17"/>
                    <a:pt x="11" y="18"/>
                  </a:cubicBezTo>
                  <a:cubicBezTo>
                    <a:pt x="11" y="18"/>
                    <a:pt x="11" y="18"/>
                    <a:pt x="11" y="18"/>
                  </a:cubicBezTo>
                  <a:cubicBezTo>
                    <a:pt x="11" y="18"/>
                    <a:pt x="11" y="19"/>
                    <a:pt x="11" y="19"/>
                  </a:cubicBezTo>
                  <a:cubicBezTo>
                    <a:pt x="11" y="19"/>
                    <a:pt x="12" y="19"/>
                    <a:pt x="12" y="19"/>
                  </a:cubicBezTo>
                  <a:cubicBezTo>
                    <a:pt x="12" y="19"/>
                    <a:pt x="12" y="20"/>
                    <a:pt x="12" y="20"/>
                  </a:cubicBezTo>
                  <a:cubicBezTo>
                    <a:pt x="12" y="20"/>
                    <a:pt x="12" y="20"/>
                    <a:pt x="12" y="21"/>
                  </a:cubicBezTo>
                  <a:cubicBezTo>
                    <a:pt x="12" y="21"/>
                    <a:pt x="13" y="21"/>
                    <a:pt x="13" y="21"/>
                  </a:cubicBezTo>
                  <a:cubicBezTo>
                    <a:pt x="13" y="21"/>
                    <a:pt x="14" y="21"/>
                    <a:pt x="14" y="22"/>
                  </a:cubicBezTo>
                  <a:cubicBezTo>
                    <a:pt x="14" y="22"/>
                    <a:pt x="14" y="22"/>
                    <a:pt x="14" y="23"/>
                  </a:cubicBezTo>
                  <a:cubicBezTo>
                    <a:pt x="14" y="23"/>
                    <a:pt x="14" y="23"/>
                    <a:pt x="14" y="23"/>
                  </a:cubicBezTo>
                  <a:cubicBezTo>
                    <a:pt x="14" y="23"/>
                    <a:pt x="14" y="24"/>
                    <a:pt x="14" y="24"/>
                  </a:cubicBezTo>
                  <a:cubicBezTo>
                    <a:pt x="14" y="24"/>
                    <a:pt x="14" y="24"/>
                    <a:pt x="14" y="25"/>
                  </a:cubicBezTo>
                  <a:cubicBezTo>
                    <a:pt x="14" y="25"/>
                    <a:pt x="13" y="25"/>
                    <a:pt x="13" y="25"/>
                  </a:cubicBezTo>
                  <a:cubicBezTo>
                    <a:pt x="13" y="25"/>
                    <a:pt x="13" y="25"/>
                    <a:pt x="13" y="26"/>
                  </a:cubicBezTo>
                  <a:cubicBezTo>
                    <a:pt x="13" y="26"/>
                    <a:pt x="13" y="26"/>
                    <a:pt x="13" y="26"/>
                  </a:cubicBezTo>
                  <a:cubicBezTo>
                    <a:pt x="14" y="26"/>
                    <a:pt x="14" y="27"/>
                    <a:pt x="14" y="27"/>
                  </a:cubicBezTo>
                  <a:cubicBezTo>
                    <a:pt x="14" y="27"/>
                    <a:pt x="14" y="27"/>
                    <a:pt x="14" y="27"/>
                  </a:cubicBezTo>
                  <a:cubicBezTo>
                    <a:pt x="14" y="27"/>
                    <a:pt x="14" y="28"/>
                    <a:pt x="14" y="27"/>
                  </a:cubicBezTo>
                  <a:cubicBezTo>
                    <a:pt x="14" y="27"/>
                    <a:pt x="14" y="27"/>
                    <a:pt x="14" y="27"/>
                  </a:cubicBezTo>
                  <a:cubicBezTo>
                    <a:pt x="14" y="27"/>
                    <a:pt x="14" y="27"/>
                    <a:pt x="15" y="27"/>
                  </a:cubicBezTo>
                  <a:cubicBezTo>
                    <a:pt x="15" y="27"/>
                    <a:pt x="15" y="27"/>
                    <a:pt x="15" y="27"/>
                  </a:cubicBezTo>
                  <a:cubicBezTo>
                    <a:pt x="15" y="27"/>
                    <a:pt x="14" y="28"/>
                    <a:pt x="15" y="28"/>
                  </a:cubicBezTo>
                  <a:cubicBezTo>
                    <a:pt x="15" y="28"/>
                    <a:pt x="15" y="28"/>
                    <a:pt x="15" y="28"/>
                  </a:cubicBezTo>
                  <a:cubicBezTo>
                    <a:pt x="15" y="29"/>
                    <a:pt x="15" y="29"/>
                    <a:pt x="15" y="29"/>
                  </a:cubicBezTo>
                  <a:cubicBezTo>
                    <a:pt x="15" y="29"/>
                    <a:pt x="16" y="29"/>
                    <a:pt x="16" y="29"/>
                  </a:cubicBezTo>
                  <a:cubicBezTo>
                    <a:pt x="16" y="29"/>
                    <a:pt x="16" y="30"/>
                    <a:pt x="16" y="30"/>
                  </a:cubicBezTo>
                  <a:cubicBezTo>
                    <a:pt x="16" y="30"/>
                    <a:pt x="16" y="30"/>
                    <a:pt x="16" y="30"/>
                  </a:cubicBezTo>
                  <a:cubicBezTo>
                    <a:pt x="16" y="31"/>
                    <a:pt x="16" y="31"/>
                    <a:pt x="16" y="31"/>
                  </a:cubicBezTo>
                  <a:cubicBezTo>
                    <a:pt x="15" y="31"/>
                    <a:pt x="15" y="31"/>
                    <a:pt x="15" y="31"/>
                  </a:cubicBezTo>
                  <a:cubicBezTo>
                    <a:pt x="15" y="31"/>
                    <a:pt x="14" y="31"/>
                    <a:pt x="14" y="31"/>
                  </a:cubicBezTo>
                  <a:cubicBezTo>
                    <a:pt x="14" y="31"/>
                    <a:pt x="14" y="31"/>
                    <a:pt x="14" y="31"/>
                  </a:cubicBezTo>
                  <a:cubicBezTo>
                    <a:pt x="14" y="31"/>
                    <a:pt x="13" y="31"/>
                    <a:pt x="13" y="31"/>
                  </a:cubicBezTo>
                  <a:cubicBezTo>
                    <a:pt x="13" y="31"/>
                    <a:pt x="13" y="31"/>
                    <a:pt x="13" y="31"/>
                  </a:cubicBezTo>
                  <a:cubicBezTo>
                    <a:pt x="13" y="32"/>
                    <a:pt x="13" y="32"/>
                    <a:pt x="13" y="32"/>
                  </a:cubicBezTo>
                  <a:cubicBezTo>
                    <a:pt x="13" y="32"/>
                    <a:pt x="13" y="32"/>
                    <a:pt x="13" y="32"/>
                  </a:cubicBezTo>
                  <a:cubicBezTo>
                    <a:pt x="13" y="32"/>
                    <a:pt x="13" y="33"/>
                    <a:pt x="13" y="33"/>
                  </a:cubicBezTo>
                  <a:cubicBezTo>
                    <a:pt x="13" y="33"/>
                    <a:pt x="13" y="33"/>
                    <a:pt x="12" y="33"/>
                  </a:cubicBezTo>
                  <a:cubicBezTo>
                    <a:pt x="12" y="33"/>
                    <a:pt x="12" y="32"/>
                    <a:pt x="12" y="32"/>
                  </a:cubicBezTo>
                  <a:cubicBezTo>
                    <a:pt x="12" y="32"/>
                    <a:pt x="11" y="32"/>
                    <a:pt x="11" y="32"/>
                  </a:cubicBezTo>
                  <a:cubicBezTo>
                    <a:pt x="11" y="32"/>
                    <a:pt x="11" y="32"/>
                    <a:pt x="11" y="32"/>
                  </a:cubicBezTo>
                  <a:cubicBezTo>
                    <a:pt x="11" y="32"/>
                    <a:pt x="11" y="31"/>
                    <a:pt x="11" y="31"/>
                  </a:cubicBezTo>
                  <a:cubicBezTo>
                    <a:pt x="11" y="31"/>
                    <a:pt x="11" y="31"/>
                    <a:pt x="11" y="30"/>
                  </a:cubicBezTo>
                  <a:cubicBezTo>
                    <a:pt x="11" y="30"/>
                    <a:pt x="11" y="30"/>
                    <a:pt x="11" y="30"/>
                  </a:cubicBezTo>
                  <a:cubicBezTo>
                    <a:pt x="11" y="30"/>
                    <a:pt x="11" y="30"/>
                    <a:pt x="11" y="30"/>
                  </a:cubicBezTo>
                  <a:cubicBezTo>
                    <a:pt x="11" y="30"/>
                    <a:pt x="11" y="29"/>
                    <a:pt x="11" y="29"/>
                  </a:cubicBezTo>
                  <a:cubicBezTo>
                    <a:pt x="11" y="29"/>
                    <a:pt x="11" y="29"/>
                    <a:pt x="11" y="29"/>
                  </a:cubicBezTo>
                  <a:cubicBezTo>
                    <a:pt x="11" y="29"/>
                    <a:pt x="11" y="28"/>
                    <a:pt x="11" y="28"/>
                  </a:cubicBezTo>
                  <a:cubicBezTo>
                    <a:pt x="11" y="28"/>
                    <a:pt x="10" y="28"/>
                    <a:pt x="10" y="28"/>
                  </a:cubicBezTo>
                  <a:cubicBezTo>
                    <a:pt x="10" y="28"/>
                    <a:pt x="10" y="28"/>
                    <a:pt x="10" y="28"/>
                  </a:cubicBezTo>
                  <a:cubicBezTo>
                    <a:pt x="10" y="28"/>
                    <a:pt x="9" y="28"/>
                    <a:pt x="9" y="28"/>
                  </a:cubicBezTo>
                  <a:cubicBezTo>
                    <a:pt x="9" y="27"/>
                    <a:pt x="9" y="27"/>
                    <a:pt x="9" y="27"/>
                  </a:cubicBezTo>
                  <a:cubicBezTo>
                    <a:pt x="9" y="26"/>
                    <a:pt x="9" y="26"/>
                    <a:pt x="9" y="26"/>
                  </a:cubicBezTo>
                  <a:cubicBezTo>
                    <a:pt x="9" y="26"/>
                    <a:pt x="9" y="25"/>
                    <a:pt x="9" y="25"/>
                  </a:cubicBezTo>
                  <a:cubicBezTo>
                    <a:pt x="9" y="25"/>
                    <a:pt x="9" y="25"/>
                    <a:pt x="9" y="25"/>
                  </a:cubicBezTo>
                  <a:cubicBezTo>
                    <a:pt x="9" y="24"/>
                    <a:pt x="9" y="24"/>
                    <a:pt x="9" y="24"/>
                  </a:cubicBezTo>
                  <a:cubicBezTo>
                    <a:pt x="9" y="23"/>
                    <a:pt x="9" y="23"/>
                    <a:pt x="9" y="23"/>
                  </a:cubicBezTo>
                  <a:cubicBezTo>
                    <a:pt x="9" y="23"/>
                    <a:pt x="9" y="22"/>
                    <a:pt x="9" y="22"/>
                  </a:cubicBezTo>
                  <a:cubicBezTo>
                    <a:pt x="9" y="22"/>
                    <a:pt x="9" y="22"/>
                    <a:pt x="9" y="22"/>
                  </a:cubicBezTo>
                  <a:cubicBezTo>
                    <a:pt x="9" y="22"/>
                    <a:pt x="8" y="22"/>
                    <a:pt x="8" y="22"/>
                  </a:cubicBezTo>
                  <a:cubicBezTo>
                    <a:pt x="8" y="22"/>
                    <a:pt x="8" y="22"/>
                    <a:pt x="7" y="22"/>
                  </a:cubicBezTo>
                  <a:cubicBezTo>
                    <a:pt x="7" y="22"/>
                    <a:pt x="7" y="22"/>
                    <a:pt x="7" y="22"/>
                  </a:cubicBezTo>
                  <a:cubicBezTo>
                    <a:pt x="7" y="23"/>
                    <a:pt x="7" y="23"/>
                    <a:pt x="6" y="23"/>
                  </a:cubicBezTo>
                  <a:cubicBezTo>
                    <a:pt x="6" y="23"/>
                    <a:pt x="6" y="24"/>
                    <a:pt x="7" y="24"/>
                  </a:cubicBezTo>
                  <a:cubicBezTo>
                    <a:pt x="7" y="24"/>
                    <a:pt x="7" y="24"/>
                    <a:pt x="7" y="25"/>
                  </a:cubicBezTo>
                  <a:cubicBezTo>
                    <a:pt x="7" y="25"/>
                    <a:pt x="7" y="25"/>
                    <a:pt x="7" y="25"/>
                  </a:cubicBezTo>
                  <a:cubicBezTo>
                    <a:pt x="7" y="25"/>
                    <a:pt x="7" y="26"/>
                    <a:pt x="7" y="26"/>
                  </a:cubicBezTo>
                  <a:cubicBezTo>
                    <a:pt x="7" y="27"/>
                    <a:pt x="6" y="27"/>
                    <a:pt x="6" y="28"/>
                  </a:cubicBezTo>
                  <a:cubicBezTo>
                    <a:pt x="6" y="28"/>
                    <a:pt x="6" y="29"/>
                    <a:pt x="6" y="29"/>
                  </a:cubicBezTo>
                  <a:cubicBezTo>
                    <a:pt x="6" y="29"/>
                    <a:pt x="7" y="30"/>
                    <a:pt x="7" y="31"/>
                  </a:cubicBezTo>
                  <a:cubicBezTo>
                    <a:pt x="7" y="31"/>
                    <a:pt x="7" y="31"/>
                    <a:pt x="7" y="32"/>
                  </a:cubicBezTo>
                  <a:cubicBezTo>
                    <a:pt x="7" y="32"/>
                    <a:pt x="7" y="32"/>
                    <a:pt x="7" y="32"/>
                  </a:cubicBezTo>
                  <a:cubicBezTo>
                    <a:pt x="7" y="32"/>
                    <a:pt x="6" y="32"/>
                    <a:pt x="6" y="33"/>
                  </a:cubicBezTo>
                  <a:cubicBezTo>
                    <a:pt x="6" y="33"/>
                    <a:pt x="6" y="33"/>
                    <a:pt x="6" y="33"/>
                  </a:cubicBezTo>
                  <a:cubicBezTo>
                    <a:pt x="6" y="33"/>
                    <a:pt x="6" y="33"/>
                    <a:pt x="6" y="33"/>
                  </a:cubicBezTo>
                  <a:cubicBezTo>
                    <a:pt x="6" y="34"/>
                    <a:pt x="6" y="34"/>
                    <a:pt x="6" y="35"/>
                  </a:cubicBezTo>
                  <a:cubicBezTo>
                    <a:pt x="6" y="35"/>
                    <a:pt x="6" y="35"/>
                    <a:pt x="6" y="36"/>
                  </a:cubicBezTo>
                  <a:cubicBezTo>
                    <a:pt x="6" y="36"/>
                    <a:pt x="6" y="36"/>
                    <a:pt x="6" y="36"/>
                  </a:cubicBezTo>
                  <a:cubicBezTo>
                    <a:pt x="6" y="36"/>
                    <a:pt x="6" y="36"/>
                    <a:pt x="6" y="36"/>
                  </a:cubicBezTo>
                  <a:cubicBezTo>
                    <a:pt x="6" y="37"/>
                    <a:pt x="6" y="37"/>
                    <a:pt x="6" y="37"/>
                  </a:cubicBezTo>
                  <a:cubicBezTo>
                    <a:pt x="6" y="37"/>
                    <a:pt x="6" y="37"/>
                    <a:pt x="5" y="37"/>
                  </a:cubicBezTo>
                  <a:cubicBezTo>
                    <a:pt x="5" y="37"/>
                    <a:pt x="5" y="36"/>
                    <a:pt x="5" y="36"/>
                  </a:cubicBezTo>
                  <a:cubicBezTo>
                    <a:pt x="5" y="37"/>
                    <a:pt x="5" y="37"/>
                    <a:pt x="4" y="37"/>
                  </a:cubicBezTo>
                  <a:cubicBezTo>
                    <a:pt x="4" y="37"/>
                    <a:pt x="4" y="37"/>
                    <a:pt x="3" y="37"/>
                  </a:cubicBezTo>
                  <a:cubicBezTo>
                    <a:pt x="3" y="37"/>
                    <a:pt x="3" y="37"/>
                    <a:pt x="2" y="37"/>
                  </a:cubicBezTo>
                  <a:cubicBezTo>
                    <a:pt x="2" y="37"/>
                    <a:pt x="2" y="36"/>
                    <a:pt x="2" y="36"/>
                  </a:cubicBezTo>
                  <a:cubicBezTo>
                    <a:pt x="2" y="36"/>
                    <a:pt x="2" y="35"/>
                    <a:pt x="2" y="35"/>
                  </a:cubicBezTo>
                  <a:cubicBezTo>
                    <a:pt x="2" y="34"/>
                    <a:pt x="2" y="34"/>
                    <a:pt x="2" y="33"/>
                  </a:cubicBezTo>
                  <a:cubicBezTo>
                    <a:pt x="2" y="33"/>
                    <a:pt x="3" y="33"/>
                    <a:pt x="3" y="33"/>
                  </a:cubicBezTo>
                  <a:cubicBezTo>
                    <a:pt x="3" y="32"/>
                    <a:pt x="3" y="32"/>
                    <a:pt x="3" y="32"/>
                  </a:cubicBezTo>
                  <a:cubicBezTo>
                    <a:pt x="3" y="31"/>
                    <a:pt x="3" y="31"/>
                    <a:pt x="3" y="30"/>
                  </a:cubicBezTo>
                  <a:cubicBezTo>
                    <a:pt x="3" y="30"/>
                    <a:pt x="3" y="29"/>
                    <a:pt x="3" y="29"/>
                  </a:cubicBezTo>
                  <a:cubicBezTo>
                    <a:pt x="3" y="29"/>
                    <a:pt x="3" y="28"/>
                    <a:pt x="3" y="28"/>
                  </a:cubicBezTo>
                  <a:cubicBezTo>
                    <a:pt x="3" y="28"/>
                    <a:pt x="3" y="27"/>
                    <a:pt x="3" y="27"/>
                  </a:cubicBezTo>
                  <a:cubicBezTo>
                    <a:pt x="3" y="27"/>
                    <a:pt x="3" y="26"/>
                    <a:pt x="3" y="26"/>
                  </a:cubicBezTo>
                  <a:cubicBezTo>
                    <a:pt x="3" y="26"/>
                    <a:pt x="3" y="26"/>
                    <a:pt x="2" y="26"/>
                  </a:cubicBezTo>
                  <a:cubicBezTo>
                    <a:pt x="2" y="26"/>
                    <a:pt x="2" y="26"/>
                    <a:pt x="2" y="26"/>
                  </a:cubicBezTo>
                  <a:cubicBezTo>
                    <a:pt x="2" y="26"/>
                    <a:pt x="2" y="26"/>
                    <a:pt x="2" y="26"/>
                  </a:cubicBezTo>
                  <a:cubicBezTo>
                    <a:pt x="1" y="26"/>
                    <a:pt x="1" y="26"/>
                    <a:pt x="1" y="26"/>
                  </a:cubicBezTo>
                  <a:cubicBezTo>
                    <a:pt x="1" y="26"/>
                    <a:pt x="0" y="26"/>
                    <a:pt x="0" y="26"/>
                  </a:cubicBezTo>
                  <a:cubicBezTo>
                    <a:pt x="0" y="26"/>
                    <a:pt x="0" y="26"/>
                    <a:pt x="0" y="25"/>
                  </a:cubicBezTo>
                  <a:cubicBezTo>
                    <a:pt x="0" y="25"/>
                    <a:pt x="0" y="25"/>
                    <a:pt x="0" y="25"/>
                  </a:cubicBezTo>
                  <a:cubicBezTo>
                    <a:pt x="0" y="25"/>
                    <a:pt x="0" y="24"/>
                    <a:pt x="0" y="24"/>
                  </a:cubicBezTo>
                  <a:cubicBezTo>
                    <a:pt x="0" y="24"/>
                    <a:pt x="0" y="24"/>
                    <a:pt x="0" y="24"/>
                  </a:cubicBezTo>
                  <a:cubicBezTo>
                    <a:pt x="0" y="24"/>
                    <a:pt x="0" y="24"/>
                    <a:pt x="0" y="24"/>
                  </a:cubicBezTo>
                  <a:cubicBezTo>
                    <a:pt x="0" y="24"/>
                    <a:pt x="1" y="23"/>
                    <a:pt x="1" y="23"/>
                  </a:cubicBezTo>
                  <a:cubicBezTo>
                    <a:pt x="1" y="23"/>
                    <a:pt x="1" y="23"/>
                    <a:pt x="0" y="23"/>
                  </a:cubicBezTo>
                  <a:cubicBezTo>
                    <a:pt x="0" y="23"/>
                    <a:pt x="0" y="23"/>
                    <a:pt x="0" y="23"/>
                  </a:cubicBezTo>
                  <a:cubicBezTo>
                    <a:pt x="0" y="23"/>
                    <a:pt x="0" y="22"/>
                    <a:pt x="0" y="22"/>
                  </a:cubicBezTo>
                  <a:cubicBezTo>
                    <a:pt x="0" y="22"/>
                    <a:pt x="0" y="22"/>
                    <a:pt x="0" y="22"/>
                  </a:cubicBezTo>
                  <a:cubicBezTo>
                    <a:pt x="0" y="22"/>
                    <a:pt x="1" y="22"/>
                    <a:pt x="1" y="22"/>
                  </a:cubicBezTo>
                  <a:cubicBezTo>
                    <a:pt x="1" y="22"/>
                    <a:pt x="1" y="21"/>
                    <a:pt x="1" y="21"/>
                  </a:cubicBezTo>
                  <a:cubicBezTo>
                    <a:pt x="2" y="21"/>
                    <a:pt x="2" y="21"/>
                    <a:pt x="2" y="21"/>
                  </a:cubicBezTo>
                  <a:cubicBezTo>
                    <a:pt x="2" y="21"/>
                    <a:pt x="2" y="21"/>
                    <a:pt x="2" y="21"/>
                  </a:cubicBezTo>
                  <a:cubicBezTo>
                    <a:pt x="3" y="21"/>
                    <a:pt x="3" y="21"/>
                    <a:pt x="3" y="21"/>
                  </a:cubicBezTo>
                  <a:cubicBezTo>
                    <a:pt x="3" y="21"/>
                    <a:pt x="3" y="20"/>
                    <a:pt x="3" y="19"/>
                  </a:cubicBezTo>
                  <a:cubicBezTo>
                    <a:pt x="3" y="19"/>
                    <a:pt x="3" y="18"/>
                    <a:pt x="3" y="18"/>
                  </a:cubicBezTo>
                  <a:cubicBezTo>
                    <a:pt x="3" y="18"/>
                    <a:pt x="2" y="17"/>
                    <a:pt x="2" y="17"/>
                  </a:cubicBezTo>
                  <a:cubicBezTo>
                    <a:pt x="2" y="17"/>
                    <a:pt x="2" y="16"/>
                    <a:pt x="2" y="16"/>
                  </a:cubicBezTo>
                  <a:cubicBezTo>
                    <a:pt x="2" y="16"/>
                    <a:pt x="2" y="15"/>
                    <a:pt x="2" y="15"/>
                  </a:cubicBezTo>
                  <a:cubicBezTo>
                    <a:pt x="2" y="15"/>
                    <a:pt x="3" y="14"/>
                    <a:pt x="3" y="14"/>
                  </a:cubicBezTo>
                  <a:cubicBezTo>
                    <a:pt x="3" y="14"/>
                    <a:pt x="3" y="13"/>
                    <a:pt x="3" y="13"/>
                  </a:cubicBezTo>
                  <a:cubicBezTo>
                    <a:pt x="3" y="13"/>
                    <a:pt x="4" y="12"/>
                    <a:pt x="4" y="12"/>
                  </a:cubicBezTo>
                  <a:cubicBezTo>
                    <a:pt x="4" y="12"/>
                    <a:pt x="4" y="11"/>
                    <a:pt x="4" y="11"/>
                  </a:cubicBezTo>
                  <a:cubicBezTo>
                    <a:pt x="4" y="11"/>
                    <a:pt x="4" y="11"/>
                    <a:pt x="4" y="10"/>
                  </a:cubicBezTo>
                  <a:cubicBezTo>
                    <a:pt x="4" y="10"/>
                    <a:pt x="4" y="9"/>
                    <a:pt x="4" y="9"/>
                  </a:cubicBezTo>
                  <a:cubicBezTo>
                    <a:pt x="4" y="9"/>
                    <a:pt x="4" y="8"/>
                    <a:pt x="4" y="8"/>
                  </a:cubicBezTo>
                  <a:cubicBezTo>
                    <a:pt x="4" y="8"/>
                    <a:pt x="4" y="8"/>
                    <a:pt x="4" y="8"/>
                  </a:cubicBezTo>
                  <a:cubicBezTo>
                    <a:pt x="5" y="8"/>
                    <a:pt x="5" y="8"/>
                    <a:pt x="5" y="8"/>
                  </a:cubicBezTo>
                  <a:cubicBezTo>
                    <a:pt x="5" y="8"/>
                    <a:pt x="5" y="7"/>
                    <a:pt x="5" y="7"/>
                  </a:cubicBezTo>
                  <a:cubicBezTo>
                    <a:pt x="5" y="7"/>
                    <a:pt x="5" y="7"/>
                    <a:pt x="5" y="6"/>
                  </a:cubicBezTo>
                  <a:cubicBezTo>
                    <a:pt x="5" y="6"/>
                    <a:pt x="6" y="6"/>
                    <a:pt x="6" y="6"/>
                  </a:cubicBezTo>
                  <a:cubicBezTo>
                    <a:pt x="6" y="5"/>
                    <a:pt x="6" y="5"/>
                    <a:pt x="6" y="4"/>
                  </a:cubicBezTo>
                  <a:cubicBezTo>
                    <a:pt x="6" y="4"/>
                    <a:pt x="6" y="4"/>
                    <a:pt x="6" y="4"/>
                  </a:cubicBezTo>
                  <a:cubicBezTo>
                    <a:pt x="6" y="3"/>
                    <a:pt x="6" y="3"/>
                    <a:pt x="7" y="3"/>
                  </a:cubicBezTo>
                  <a:cubicBezTo>
                    <a:pt x="7" y="3"/>
                    <a:pt x="7" y="3"/>
                    <a:pt x="7" y="3"/>
                  </a:cubicBezTo>
                  <a:cubicBezTo>
                    <a:pt x="7" y="3"/>
                    <a:pt x="7" y="3"/>
                    <a:pt x="7" y="3"/>
                  </a:cubicBezTo>
                  <a:cubicBezTo>
                    <a:pt x="7" y="4"/>
                    <a:pt x="8" y="4"/>
                    <a:pt x="8" y="4"/>
                  </a:cubicBezTo>
                  <a:cubicBezTo>
                    <a:pt x="8" y="3"/>
                    <a:pt x="8" y="3"/>
                    <a:pt x="8" y="3"/>
                  </a:cubicBezTo>
                  <a:cubicBezTo>
                    <a:pt x="8" y="3"/>
                    <a:pt x="8" y="3"/>
                    <a:pt x="9" y="3"/>
                  </a:cubicBezTo>
                  <a:cubicBezTo>
                    <a:pt x="9" y="2"/>
                    <a:pt x="8" y="2"/>
                    <a:pt x="8" y="2"/>
                  </a:cubicBezTo>
                  <a:cubicBezTo>
                    <a:pt x="9" y="2"/>
                    <a:pt x="9" y="1"/>
                    <a:pt x="9" y="1"/>
                  </a:cubicBezTo>
                  <a:cubicBezTo>
                    <a:pt x="9" y="1"/>
                    <a:pt x="9" y="1"/>
                    <a:pt x="10" y="1"/>
                  </a:cubicBezTo>
                  <a:cubicBezTo>
                    <a:pt x="10" y="1"/>
                    <a:pt x="10" y="1"/>
                    <a:pt x="11" y="1"/>
                  </a:cubicBezTo>
                  <a:cubicBezTo>
                    <a:pt x="11" y="1"/>
                    <a:pt x="11" y="1"/>
                    <a:pt x="11" y="1"/>
                  </a:cubicBezTo>
                  <a:cubicBezTo>
                    <a:pt x="11" y="2"/>
                    <a:pt x="11" y="2"/>
                    <a:pt x="11" y="2"/>
                  </a:cubicBezTo>
                  <a:cubicBezTo>
                    <a:pt x="11" y="2"/>
                    <a:pt x="12" y="2"/>
                    <a:pt x="12" y="3"/>
                  </a:cubicBezTo>
                  <a:cubicBezTo>
                    <a:pt x="12" y="3"/>
                    <a:pt x="13" y="3"/>
                    <a:pt x="13" y="3"/>
                  </a:cubicBezTo>
                  <a:cubicBezTo>
                    <a:pt x="13" y="3"/>
                    <a:pt x="14" y="3"/>
                    <a:pt x="14" y="3"/>
                  </a:cubicBezTo>
                  <a:cubicBezTo>
                    <a:pt x="14" y="3"/>
                    <a:pt x="15" y="3"/>
                    <a:pt x="15" y="3"/>
                  </a:cubicBezTo>
                  <a:cubicBezTo>
                    <a:pt x="15" y="3"/>
                    <a:pt x="16" y="3"/>
                    <a:pt x="16" y="3"/>
                  </a:cubicBezTo>
                  <a:cubicBezTo>
                    <a:pt x="16" y="3"/>
                    <a:pt x="17" y="3"/>
                    <a:pt x="17" y="3"/>
                  </a:cubicBezTo>
                  <a:cubicBezTo>
                    <a:pt x="17" y="3"/>
                    <a:pt x="18" y="3"/>
                    <a:pt x="18" y="3"/>
                  </a:cubicBezTo>
                  <a:cubicBezTo>
                    <a:pt x="18" y="3"/>
                    <a:pt x="19" y="3"/>
                    <a:pt x="20" y="3"/>
                  </a:cubicBezTo>
                  <a:cubicBezTo>
                    <a:pt x="20" y="3"/>
                    <a:pt x="20" y="3"/>
                    <a:pt x="21" y="3"/>
                  </a:cubicBezTo>
                  <a:cubicBezTo>
                    <a:pt x="21" y="3"/>
                    <a:pt x="22" y="3"/>
                    <a:pt x="22" y="2"/>
                  </a:cubicBezTo>
                  <a:cubicBezTo>
                    <a:pt x="22" y="2"/>
                    <a:pt x="23" y="1"/>
                    <a:pt x="23" y="1"/>
                  </a:cubicBezTo>
                  <a:cubicBezTo>
                    <a:pt x="23" y="1"/>
                    <a:pt x="23" y="1"/>
                    <a:pt x="24" y="0"/>
                  </a:cubicBezTo>
                  <a:cubicBezTo>
                    <a:pt x="24" y="0"/>
                    <a:pt x="24" y="0"/>
                    <a:pt x="24" y="0"/>
                  </a:cubicBezTo>
                  <a:cubicBezTo>
                    <a:pt x="25" y="0"/>
                    <a:pt x="25" y="0"/>
                    <a:pt x="26" y="0"/>
                  </a:cubicBezTo>
                  <a:cubicBezTo>
                    <a:pt x="26" y="0"/>
                    <a:pt x="26" y="0"/>
                    <a:pt x="26" y="0"/>
                  </a:cubicBezTo>
                  <a:cubicBezTo>
                    <a:pt x="26" y="0"/>
                    <a:pt x="26" y="1"/>
                    <a:pt x="26" y="1"/>
                  </a:cubicBezTo>
                  <a:cubicBezTo>
                    <a:pt x="26" y="1"/>
                    <a:pt x="26" y="1"/>
                    <a:pt x="26" y="1"/>
                  </a:cubicBezTo>
                  <a:cubicBezTo>
                    <a:pt x="26" y="1"/>
                    <a:pt x="26" y="2"/>
                    <a:pt x="26" y="2"/>
                  </a:cubicBezTo>
                  <a:cubicBezTo>
                    <a:pt x="26" y="2"/>
                    <a:pt x="26" y="3"/>
                    <a:pt x="26" y="3"/>
                  </a:cubicBezTo>
                  <a:cubicBezTo>
                    <a:pt x="25" y="3"/>
                    <a:pt x="25" y="3"/>
                    <a:pt x="25" y="3"/>
                  </a:cubicBezTo>
                  <a:cubicBezTo>
                    <a:pt x="25" y="3"/>
                    <a:pt x="24" y="4"/>
                    <a:pt x="24" y="4"/>
                  </a:cubicBezTo>
                  <a:cubicBezTo>
                    <a:pt x="24" y="4"/>
                    <a:pt x="24" y="4"/>
                    <a:pt x="24" y="4"/>
                  </a:cubicBezTo>
                  <a:cubicBezTo>
                    <a:pt x="24" y="5"/>
                    <a:pt x="23" y="5"/>
                    <a:pt x="23" y="5"/>
                  </a:cubicBezTo>
                  <a:cubicBezTo>
                    <a:pt x="23" y="5"/>
                    <a:pt x="23" y="6"/>
                    <a:pt x="23" y="6"/>
                  </a:cubicBezTo>
                  <a:cubicBezTo>
                    <a:pt x="22" y="6"/>
                    <a:pt x="21" y="6"/>
                    <a:pt x="21" y="6"/>
                  </a:cubicBezTo>
                  <a:cubicBezTo>
                    <a:pt x="20" y="6"/>
                    <a:pt x="19" y="6"/>
                    <a:pt x="19" y="6"/>
                  </a:cubicBezTo>
                  <a:cubicBezTo>
                    <a:pt x="18" y="6"/>
                    <a:pt x="17" y="6"/>
                    <a:pt x="17" y="6"/>
                  </a:cubicBezTo>
                  <a:cubicBezTo>
                    <a:pt x="17" y="6"/>
                    <a:pt x="16" y="5"/>
                    <a:pt x="16" y="5"/>
                  </a:cubicBezTo>
                  <a:cubicBezTo>
                    <a:pt x="15" y="5"/>
                    <a:pt x="15" y="5"/>
                    <a:pt x="14" y="5"/>
                  </a:cubicBezTo>
                  <a:cubicBezTo>
                    <a:pt x="14" y="5"/>
                    <a:pt x="13" y="6"/>
                    <a:pt x="13" y="6"/>
                  </a:cubicBezTo>
                  <a:cubicBezTo>
                    <a:pt x="12" y="6"/>
                    <a:pt x="12" y="6"/>
                    <a:pt x="11" y="5"/>
                  </a:cubicBezTo>
                  <a:cubicBezTo>
                    <a:pt x="11" y="5"/>
                    <a:pt x="10" y="5"/>
                    <a:pt x="10" y="6"/>
                  </a:cubicBezTo>
                  <a:cubicBezTo>
                    <a:pt x="9" y="6"/>
                    <a:pt x="9" y="6"/>
                    <a:pt x="8" y="6"/>
                  </a:cubicBezTo>
                  <a:cubicBezTo>
                    <a:pt x="8" y="6"/>
                    <a:pt x="8" y="6"/>
                    <a:pt x="8" y="6"/>
                  </a:cubicBezTo>
                  <a:cubicBezTo>
                    <a:pt x="7" y="6"/>
                    <a:pt x="7" y="6"/>
                    <a:pt x="7" y="6"/>
                  </a:cubicBezTo>
                  <a:cubicBezTo>
                    <a:pt x="7" y="6"/>
                    <a:pt x="7" y="7"/>
                    <a:pt x="7" y="7"/>
                  </a:cubicBezTo>
                  <a:cubicBezTo>
                    <a:pt x="7" y="7"/>
                    <a:pt x="6" y="8"/>
                    <a:pt x="6" y="8"/>
                  </a:cubicBezTo>
                  <a:cubicBezTo>
                    <a:pt x="6" y="8"/>
                    <a:pt x="6" y="8"/>
                    <a:pt x="6" y="8"/>
                  </a:cubicBezTo>
                  <a:cubicBezTo>
                    <a:pt x="6" y="9"/>
                    <a:pt x="6" y="9"/>
                    <a:pt x="6" y="9"/>
                  </a:cubicBezTo>
                  <a:cubicBezTo>
                    <a:pt x="6" y="9"/>
                    <a:pt x="7" y="10"/>
                    <a:pt x="7" y="10"/>
                  </a:cubicBezTo>
                  <a:cubicBezTo>
                    <a:pt x="7" y="11"/>
                    <a:pt x="7" y="11"/>
                    <a:pt x="6" y="11"/>
                  </a:cubicBezTo>
                  <a:cubicBezTo>
                    <a:pt x="6" y="12"/>
                    <a:pt x="6" y="12"/>
                    <a:pt x="6" y="12"/>
                  </a:cubicBezTo>
                  <a:cubicBezTo>
                    <a:pt x="7" y="12"/>
                    <a:pt x="7" y="12"/>
                    <a:pt x="7" y="12"/>
                  </a:cubicBezTo>
                  <a:cubicBezTo>
                    <a:pt x="7" y="12"/>
                    <a:pt x="7" y="12"/>
                    <a:pt x="8" y="13"/>
                  </a:cubicBezTo>
                  <a:cubicBezTo>
                    <a:pt x="8" y="13"/>
                    <a:pt x="8" y="13"/>
                    <a:pt x="8" y="13"/>
                  </a:cubicBezTo>
                  <a:cubicBezTo>
                    <a:pt x="8" y="13"/>
                    <a:pt x="8" y="14"/>
                    <a:pt x="8" y="14"/>
                  </a:cubicBezTo>
                  <a:cubicBezTo>
                    <a:pt x="8" y="14"/>
                    <a:pt x="8" y="14"/>
                    <a:pt x="8" y="14"/>
                  </a:cubicBezTo>
                  <a:cubicBezTo>
                    <a:pt x="8" y="14"/>
                    <a:pt x="8" y="15"/>
                    <a:pt x="8" y="15"/>
                  </a:cubicBezTo>
                  <a:cubicBezTo>
                    <a:pt x="8" y="15"/>
                    <a:pt x="8" y="15"/>
                    <a:pt x="9" y="15"/>
                  </a:cubicBezTo>
                  <a:cubicBezTo>
                    <a:pt x="9" y="15"/>
                    <a:pt x="9" y="15"/>
                    <a:pt x="10" y="15"/>
                  </a:cubicBezTo>
                  <a:cubicBezTo>
                    <a:pt x="10" y="14"/>
                    <a:pt x="10" y="15"/>
                    <a:pt x="10"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4" name="Oval 857"/>
            <p:cNvSpPr>
              <a:spLocks noChangeArrowheads="1"/>
            </p:cNvSpPr>
            <p:nvPr/>
          </p:nvSpPr>
          <p:spPr bwMode="auto">
            <a:xfrm>
              <a:off x="9205370" y="5446089"/>
              <a:ext cx="2198" cy="2198"/>
            </a:xfrm>
            <a:prstGeom prst="ellipse">
              <a:avLst/>
            </a:pr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5" name="Freeform 858"/>
            <p:cNvSpPr>
              <a:spLocks/>
            </p:cNvSpPr>
            <p:nvPr/>
          </p:nvSpPr>
          <p:spPr bwMode="auto">
            <a:xfrm>
              <a:off x="9187787" y="5408725"/>
              <a:ext cx="8791" cy="0"/>
            </a:xfrm>
            <a:custGeom>
              <a:avLst/>
              <a:gdLst>
                <a:gd name="T0" fmla="*/ 1 w 1"/>
                <a:gd name="T1" fmla="*/ 0 w 1"/>
                <a:gd name="T2" fmla="*/ 1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0" y="0"/>
                    <a:pt x="0" y="0"/>
                    <a:pt x="0" y="0"/>
                  </a:cubicBezTo>
                  <a:cubicBezTo>
                    <a:pt x="0"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6" name="Freeform 859"/>
            <p:cNvSpPr>
              <a:spLocks/>
            </p:cNvSpPr>
            <p:nvPr/>
          </p:nvSpPr>
          <p:spPr bwMode="auto">
            <a:xfrm>
              <a:off x="9178996" y="5399934"/>
              <a:ext cx="8791" cy="8791"/>
            </a:xfrm>
            <a:custGeom>
              <a:avLst/>
              <a:gdLst>
                <a:gd name="T0" fmla="*/ 0 w 1"/>
                <a:gd name="T1" fmla="*/ 1 h 1"/>
                <a:gd name="T2" fmla="*/ 0 w 1"/>
                <a:gd name="T3" fmla="*/ 0 h 1"/>
                <a:gd name="T4" fmla="*/ 1 w 1"/>
                <a:gd name="T5" fmla="*/ 0 h 1"/>
                <a:gd name="T6" fmla="*/ 1 w 1"/>
                <a:gd name="T7" fmla="*/ 1 h 1"/>
                <a:gd name="T8" fmla="*/ 1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0"/>
                    <a:pt x="0" y="0"/>
                  </a:cubicBezTo>
                  <a:cubicBezTo>
                    <a:pt x="0" y="0"/>
                    <a:pt x="1" y="0"/>
                    <a:pt x="1" y="0"/>
                  </a:cubicBezTo>
                  <a:cubicBezTo>
                    <a:pt x="1" y="0"/>
                    <a:pt x="1" y="0"/>
                    <a:pt x="1" y="1"/>
                  </a:cubicBezTo>
                  <a:cubicBezTo>
                    <a:pt x="1" y="1"/>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7" name="Freeform 863"/>
            <p:cNvSpPr>
              <a:spLocks/>
            </p:cNvSpPr>
            <p:nvPr/>
          </p:nvSpPr>
          <p:spPr bwMode="auto">
            <a:xfrm>
              <a:off x="9326253" y="5529608"/>
              <a:ext cx="10989" cy="0"/>
            </a:xfrm>
            <a:custGeom>
              <a:avLst/>
              <a:gdLst>
                <a:gd name="T0" fmla="*/ 1 w 1"/>
                <a:gd name="T1" fmla="*/ 1 w 1"/>
                <a:gd name="T2" fmla="*/ 0 w 1"/>
                <a:gd name="T3" fmla="*/ 0 w 1"/>
                <a:gd name="T4" fmla="*/ 1 w 1"/>
                <a:gd name="T5" fmla="*/ 1 w 1"/>
                <a:gd name="T6" fmla="*/ 1 w 1"/>
                <a:gd name="T7" fmla="*/ 1 w 1"/>
                <a:gd name="T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cubicBezTo>
                    <a:pt x="1" y="0"/>
                    <a:pt x="1" y="0"/>
                    <a:pt x="1" y="0"/>
                  </a:cubicBezTo>
                  <a:cubicBezTo>
                    <a:pt x="1" y="0"/>
                    <a:pt x="0" y="0"/>
                    <a:pt x="0" y="0"/>
                  </a:cubicBezTo>
                  <a:cubicBezTo>
                    <a:pt x="0" y="0"/>
                    <a:pt x="0" y="0"/>
                    <a:pt x="0"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8" name="Freeform 864"/>
            <p:cNvSpPr>
              <a:spLocks/>
            </p:cNvSpPr>
            <p:nvPr/>
          </p:nvSpPr>
          <p:spPr bwMode="auto">
            <a:xfrm>
              <a:off x="9354825" y="5529608"/>
              <a:ext cx="8791" cy="0"/>
            </a:xfrm>
            <a:custGeom>
              <a:avLst/>
              <a:gdLst>
                <a:gd name="T0" fmla="*/ 0 w 1"/>
                <a:gd name="T1" fmla="*/ 0 w 1"/>
                <a:gd name="T2" fmla="*/ 0 w 1"/>
                <a:gd name="T3" fmla="*/ 1 w 1"/>
                <a:gd name="T4" fmla="*/ 1 w 1"/>
                <a:gd name="T5" fmla="*/ 0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0" y="0"/>
                    <a:pt x="0" y="0"/>
                    <a:pt x="0" y="0"/>
                  </a:cubicBezTo>
                  <a:cubicBezTo>
                    <a:pt x="1" y="0"/>
                    <a:pt x="1" y="0"/>
                    <a:pt x="1" y="0"/>
                  </a:cubicBezTo>
                  <a:cubicBezTo>
                    <a:pt x="1" y="0"/>
                    <a:pt x="1" y="0"/>
                    <a:pt x="1" y="0"/>
                  </a:cubicBezTo>
                  <a:cubicBezTo>
                    <a:pt x="1"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9" name="Freeform 865"/>
            <p:cNvSpPr>
              <a:spLocks/>
            </p:cNvSpPr>
            <p:nvPr/>
          </p:nvSpPr>
          <p:spPr bwMode="auto">
            <a:xfrm>
              <a:off x="9317461" y="5529608"/>
              <a:ext cx="8791" cy="8791"/>
            </a:xfrm>
            <a:custGeom>
              <a:avLst/>
              <a:gdLst>
                <a:gd name="T0" fmla="*/ 1 w 1"/>
                <a:gd name="T1" fmla="*/ 1 h 1"/>
                <a:gd name="T2" fmla="*/ 1 w 1"/>
                <a:gd name="T3" fmla="*/ 0 h 1"/>
                <a:gd name="T4" fmla="*/ 1 w 1"/>
                <a:gd name="T5" fmla="*/ 0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0"/>
                    <a:pt x="1" y="0"/>
                    <a:pt x="1" y="0"/>
                  </a:cubicBezTo>
                  <a:cubicBezTo>
                    <a:pt x="1" y="0"/>
                    <a:pt x="1" y="0"/>
                    <a:pt x="1" y="0"/>
                  </a:cubicBezTo>
                  <a:cubicBezTo>
                    <a:pt x="0" y="0"/>
                    <a:pt x="0" y="1"/>
                    <a:pt x="0" y="1"/>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0" name="Freeform 866"/>
            <p:cNvSpPr>
              <a:spLocks/>
            </p:cNvSpPr>
            <p:nvPr/>
          </p:nvSpPr>
          <p:spPr bwMode="auto">
            <a:xfrm>
              <a:off x="9326253" y="5520816"/>
              <a:ext cx="0" cy="8791"/>
            </a:xfrm>
            <a:custGeom>
              <a:avLst/>
              <a:gdLst>
                <a:gd name="T0" fmla="*/ 1 h 1"/>
                <a:gd name="T1" fmla="*/ 1 h 1"/>
                <a:gd name="T2" fmla="*/ 0 h 1"/>
                <a:gd name="T3" fmla="*/ 0 h 1"/>
                <a:gd name="T4" fmla="*/ 1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1"/>
                    <a:pt x="0" y="0"/>
                    <a:pt x="0" y="0"/>
                  </a:cubicBezTo>
                  <a:cubicBezTo>
                    <a:pt x="0" y="0"/>
                    <a:pt x="0" y="0"/>
                    <a:pt x="0" y="0"/>
                  </a:cubicBezTo>
                  <a:cubicBezTo>
                    <a:pt x="0" y="0"/>
                    <a:pt x="0" y="0"/>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1" name="Freeform 867"/>
            <p:cNvSpPr>
              <a:spLocks/>
            </p:cNvSpPr>
            <p:nvPr/>
          </p:nvSpPr>
          <p:spPr bwMode="auto">
            <a:xfrm>
              <a:off x="9299878" y="5520816"/>
              <a:ext cx="8791" cy="0"/>
            </a:xfrm>
            <a:custGeom>
              <a:avLst/>
              <a:gdLst>
                <a:gd name="T0" fmla="*/ 1 w 1"/>
                <a:gd name="T1" fmla="*/ 0 w 1"/>
                <a:gd name="T2" fmla="*/ 0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0" y="0"/>
                    <a:pt x="0" y="0"/>
                  </a:cubicBezTo>
                  <a:cubicBezTo>
                    <a:pt x="0" y="0"/>
                    <a:pt x="0" y="0"/>
                    <a:pt x="0" y="0"/>
                  </a:cubicBezTo>
                  <a:cubicBezTo>
                    <a:pt x="0"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2" name="Freeform 868"/>
            <p:cNvSpPr>
              <a:spLocks/>
            </p:cNvSpPr>
            <p:nvPr/>
          </p:nvSpPr>
          <p:spPr bwMode="auto">
            <a:xfrm>
              <a:off x="9346034" y="5566972"/>
              <a:ext cx="37364" cy="28572"/>
            </a:xfrm>
            <a:custGeom>
              <a:avLst/>
              <a:gdLst>
                <a:gd name="T0" fmla="*/ 2 w 4"/>
                <a:gd name="T1" fmla="*/ 2 h 3"/>
                <a:gd name="T2" fmla="*/ 3 w 4"/>
                <a:gd name="T3" fmla="*/ 2 h 3"/>
                <a:gd name="T4" fmla="*/ 3 w 4"/>
                <a:gd name="T5" fmla="*/ 1 h 3"/>
                <a:gd name="T6" fmla="*/ 3 w 4"/>
                <a:gd name="T7" fmla="*/ 1 h 3"/>
                <a:gd name="T8" fmla="*/ 4 w 4"/>
                <a:gd name="T9" fmla="*/ 1 h 3"/>
                <a:gd name="T10" fmla="*/ 3 w 4"/>
                <a:gd name="T11" fmla="*/ 0 h 3"/>
                <a:gd name="T12" fmla="*/ 3 w 4"/>
                <a:gd name="T13" fmla="*/ 0 h 3"/>
                <a:gd name="T14" fmla="*/ 2 w 4"/>
                <a:gd name="T15" fmla="*/ 1 h 3"/>
                <a:gd name="T16" fmla="*/ 2 w 4"/>
                <a:gd name="T17" fmla="*/ 1 h 3"/>
                <a:gd name="T18" fmla="*/ 2 w 4"/>
                <a:gd name="T19" fmla="*/ 0 h 3"/>
                <a:gd name="T20" fmla="*/ 2 w 4"/>
                <a:gd name="T21" fmla="*/ 0 h 3"/>
                <a:gd name="T22" fmla="*/ 1 w 4"/>
                <a:gd name="T23" fmla="*/ 0 h 3"/>
                <a:gd name="T24" fmla="*/ 1 w 4"/>
                <a:gd name="T25" fmla="*/ 0 h 3"/>
                <a:gd name="T26" fmla="*/ 0 w 4"/>
                <a:gd name="T27" fmla="*/ 1 h 3"/>
                <a:gd name="T28" fmla="*/ 0 w 4"/>
                <a:gd name="T29" fmla="*/ 1 h 3"/>
                <a:gd name="T30" fmla="*/ 0 w 4"/>
                <a:gd name="T31" fmla="*/ 2 h 3"/>
                <a:gd name="T32" fmla="*/ 1 w 4"/>
                <a:gd name="T33" fmla="*/ 2 h 3"/>
                <a:gd name="T34" fmla="*/ 1 w 4"/>
                <a:gd name="T35" fmla="*/ 2 h 3"/>
                <a:gd name="T36" fmla="*/ 1 w 4"/>
                <a:gd name="T37" fmla="*/ 2 h 3"/>
                <a:gd name="T38" fmla="*/ 1 w 4"/>
                <a:gd name="T39" fmla="*/ 2 h 3"/>
                <a:gd name="T40" fmla="*/ 1 w 4"/>
                <a:gd name="T41" fmla="*/ 2 h 3"/>
                <a:gd name="T42" fmla="*/ 1 w 4"/>
                <a:gd name="T43" fmla="*/ 2 h 3"/>
                <a:gd name="T44" fmla="*/ 2 w 4"/>
                <a:gd name="T45" fmla="*/ 3 h 3"/>
                <a:gd name="T46" fmla="*/ 2 w 4"/>
                <a:gd name="T47" fmla="*/ 2 h 3"/>
                <a:gd name="T48" fmla="*/ 2 w 4"/>
                <a:gd name="T49" fmla="*/ 2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 h="3">
                  <a:moveTo>
                    <a:pt x="2" y="2"/>
                  </a:moveTo>
                  <a:cubicBezTo>
                    <a:pt x="3" y="2"/>
                    <a:pt x="3" y="2"/>
                    <a:pt x="3" y="2"/>
                  </a:cubicBezTo>
                  <a:cubicBezTo>
                    <a:pt x="3" y="2"/>
                    <a:pt x="3" y="1"/>
                    <a:pt x="3" y="1"/>
                  </a:cubicBezTo>
                  <a:cubicBezTo>
                    <a:pt x="3" y="1"/>
                    <a:pt x="3" y="1"/>
                    <a:pt x="3" y="1"/>
                  </a:cubicBezTo>
                  <a:cubicBezTo>
                    <a:pt x="3" y="1"/>
                    <a:pt x="4" y="1"/>
                    <a:pt x="4" y="1"/>
                  </a:cubicBezTo>
                  <a:cubicBezTo>
                    <a:pt x="4" y="1"/>
                    <a:pt x="3" y="0"/>
                    <a:pt x="3" y="0"/>
                  </a:cubicBezTo>
                  <a:cubicBezTo>
                    <a:pt x="3" y="0"/>
                    <a:pt x="3" y="0"/>
                    <a:pt x="3" y="0"/>
                  </a:cubicBezTo>
                  <a:cubicBezTo>
                    <a:pt x="3" y="0"/>
                    <a:pt x="3" y="1"/>
                    <a:pt x="2" y="1"/>
                  </a:cubicBezTo>
                  <a:cubicBezTo>
                    <a:pt x="2" y="1"/>
                    <a:pt x="2" y="1"/>
                    <a:pt x="2" y="1"/>
                  </a:cubicBezTo>
                  <a:cubicBezTo>
                    <a:pt x="2" y="1"/>
                    <a:pt x="2" y="1"/>
                    <a:pt x="2" y="0"/>
                  </a:cubicBezTo>
                  <a:cubicBezTo>
                    <a:pt x="2" y="0"/>
                    <a:pt x="2" y="0"/>
                    <a:pt x="2" y="0"/>
                  </a:cubicBezTo>
                  <a:cubicBezTo>
                    <a:pt x="2" y="0"/>
                    <a:pt x="1" y="0"/>
                    <a:pt x="1" y="0"/>
                  </a:cubicBezTo>
                  <a:cubicBezTo>
                    <a:pt x="1" y="0"/>
                    <a:pt x="1" y="0"/>
                    <a:pt x="1" y="0"/>
                  </a:cubicBezTo>
                  <a:cubicBezTo>
                    <a:pt x="1" y="0"/>
                    <a:pt x="0" y="1"/>
                    <a:pt x="0" y="1"/>
                  </a:cubicBezTo>
                  <a:cubicBezTo>
                    <a:pt x="0" y="1"/>
                    <a:pt x="0" y="1"/>
                    <a:pt x="0" y="1"/>
                  </a:cubicBezTo>
                  <a:cubicBezTo>
                    <a:pt x="0" y="1"/>
                    <a:pt x="0" y="2"/>
                    <a:pt x="0" y="2"/>
                  </a:cubicBezTo>
                  <a:cubicBezTo>
                    <a:pt x="0" y="2"/>
                    <a:pt x="1" y="2"/>
                    <a:pt x="1" y="2"/>
                  </a:cubicBezTo>
                  <a:cubicBezTo>
                    <a:pt x="1" y="2"/>
                    <a:pt x="1" y="2"/>
                    <a:pt x="1" y="2"/>
                  </a:cubicBezTo>
                  <a:cubicBezTo>
                    <a:pt x="1" y="2"/>
                    <a:pt x="1" y="2"/>
                    <a:pt x="1" y="2"/>
                  </a:cubicBezTo>
                  <a:cubicBezTo>
                    <a:pt x="1" y="2"/>
                    <a:pt x="1" y="2"/>
                    <a:pt x="1" y="2"/>
                  </a:cubicBezTo>
                  <a:cubicBezTo>
                    <a:pt x="1" y="2"/>
                    <a:pt x="1" y="2"/>
                    <a:pt x="1" y="2"/>
                  </a:cubicBezTo>
                  <a:cubicBezTo>
                    <a:pt x="1" y="2"/>
                    <a:pt x="1" y="2"/>
                    <a:pt x="1" y="2"/>
                  </a:cubicBezTo>
                  <a:cubicBezTo>
                    <a:pt x="2" y="3"/>
                    <a:pt x="2" y="3"/>
                    <a:pt x="2" y="3"/>
                  </a:cubicBezTo>
                  <a:cubicBezTo>
                    <a:pt x="2" y="2"/>
                    <a:pt x="2" y="2"/>
                    <a:pt x="2" y="2"/>
                  </a:cubicBezTo>
                  <a:cubicBezTo>
                    <a:pt x="2" y="2"/>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3" name="Freeform 869"/>
            <p:cNvSpPr>
              <a:spLocks/>
            </p:cNvSpPr>
            <p:nvPr/>
          </p:nvSpPr>
          <p:spPr bwMode="auto">
            <a:xfrm>
              <a:off x="9374606" y="5595544"/>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4" name="Freeform 870"/>
            <p:cNvSpPr>
              <a:spLocks/>
            </p:cNvSpPr>
            <p:nvPr/>
          </p:nvSpPr>
          <p:spPr bwMode="auto">
            <a:xfrm>
              <a:off x="9363616" y="5613127"/>
              <a:ext cx="0" cy="8791"/>
            </a:xfrm>
            <a:custGeom>
              <a:avLst/>
              <a:gdLst>
                <a:gd name="T0" fmla="*/ 0 h 1"/>
                <a:gd name="T1" fmla="*/ 0 h 1"/>
                <a:gd name="T2" fmla="*/ 1 h 1"/>
                <a:gd name="T3" fmla="*/ 1 h 1"/>
                <a:gd name="T4" fmla="*/ 0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0"/>
                  </a:cubicBezTo>
                  <a:cubicBezTo>
                    <a:pt x="0" y="1"/>
                    <a:pt x="0" y="1"/>
                    <a:pt x="0" y="1"/>
                  </a:cubicBezTo>
                  <a:cubicBezTo>
                    <a:pt x="0" y="1"/>
                    <a:pt x="0" y="1"/>
                    <a:pt x="0" y="1"/>
                  </a:cubicBezTo>
                  <a:cubicBezTo>
                    <a:pt x="0" y="1"/>
                    <a:pt x="0" y="1"/>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5" name="Freeform 871"/>
            <p:cNvSpPr>
              <a:spLocks/>
            </p:cNvSpPr>
            <p:nvPr/>
          </p:nvSpPr>
          <p:spPr bwMode="auto">
            <a:xfrm>
              <a:off x="9400980" y="5595544"/>
              <a:ext cx="37364" cy="8791"/>
            </a:xfrm>
            <a:custGeom>
              <a:avLst/>
              <a:gdLst>
                <a:gd name="T0" fmla="*/ 1 w 4"/>
                <a:gd name="T1" fmla="*/ 1 h 1"/>
                <a:gd name="T2" fmla="*/ 2 w 4"/>
                <a:gd name="T3" fmla="*/ 1 h 1"/>
                <a:gd name="T4" fmla="*/ 3 w 4"/>
                <a:gd name="T5" fmla="*/ 1 h 1"/>
                <a:gd name="T6" fmla="*/ 4 w 4"/>
                <a:gd name="T7" fmla="*/ 1 h 1"/>
                <a:gd name="T8" fmla="*/ 3 w 4"/>
                <a:gd name="T9" fmla="*/ 0 h 1"/>
                <a:gd name="T10" fmla="*/ 2 w 4"/>
                <a:gd name="T11" fmla="*/ 0 h 1"/>
                <a:gd name="T12" fmla="*/ 1 w 4"/>
                <a:gd name="T13" fmla="*/ 0 h 1"/>
                <a:gd name="T14" fmla="*/ 0 w 4"/>
                <a:gd name="T15" fmla="*/ 0 h 1"/>
                <a:gd name="T16" fmla="*/ 0 w 4"/>
                <a:gd name="T17" fmla="*/ 0 h 1"/>
                <a:gd name="T18" fmla="*/ 0 w 4"/>
                <a:gd name="T19" fmla="*/ 1 h 1"/>
                <a:gd name="T20" fmla="*/ 0 w 4"/>
                <a:gd name="T21" fmla="*/ 1 h 1"/>
                <a:gd name="T22" fmla="*/ 1 w 4"/>
                <a:gd name="T23" fmla="*/ 1 h 1"/>
                <a:gd name="T24" fmla="*/ 1 w 4"/>
                <a:gd name="T25"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1">
                  <a:moveTo>
                    <a:pt x="1" y="1"/>
                  </a:moveTo>
                  <a:cubicBezTo>
                    <a:pt x="2" y="1"/>
                    <a:pt x="2" y="1"/>
                    <a:pt x="2" y="1"/>
                  </a:cubicBezTo>
                  <a:cubicBezTo>
                    <a:pt x="3" y="1"/>
                    <a:pt x="3" y="1"/>
                    <a:pt x="3" y="1"/>
                  </a:cubicBezTo>
                  <a:cubicBezTo>
                    <a:pt x="3" y="1"/>
                    <a:pt x="4" y="1"/>
                    <a:pt x="4" y="1"/>
                  </a:cubicBezTo>
                  <a:cubicBezTo>
                    <a:pt x="4" y="1"/>
                    <a:pt x="3" y="0"/>
                    <a:pt x="3" y="0"/>
                  </a:cubicBezTo>
                  <a:cubicBezTo>
                    <a:pt x="3" y="0"/>
                    <a:pt x="2" y="0"/>
                    <a:pt x="2" y="0"/>
                  </a:cubicBezTo>
                  <a:cubicBezTo>
                    <a:pt x="2" y="0"/>
                    <a:pt x="1" y="0"/>
                    <a:pt x="1" y="0"/>
                  </a:cubicBezTo>
                  <a:cubicBezTo>
                    <a:pt x="1" y="0"/>
                    <a:pt x="1" y="0"/>
                    <a:pt x="0" y="0"/>
                  </a:cubicBezTo>
                  <a:cubicBezTo>
                    <a:pt x="0" y="0"/>
                    <a:pt x="0" y="0"/>
                    <a:pt x="0" y="0"/>
                  </a:cubicBezTo>
                  <a:cubicBezTo>
                    <a:pt x="0" y="1"/>
                    <a:pt x="0" y="1"/>
                    <a:pt x="0" y="1"/>
                  </a:cubicBezTo>
                  <a:cubicBezTo>
                    <a:pt x="0" y="1"/>
                    <a:pt x="0" y="1"/>
                    <a:pt x="0" y="1"/>
                  </a:cubicBezTo>
                  <a:cubicBezTo>
                    <a:pt x="0" y="1"/>
                    <a:pt x="0"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874"/>
            <p:cNvSpPr>
              <a:spLocks/>
            </p:cNvSpPr>
            <p:nvPr/>
          </p:nvSpPr>
          <p:spPr bwMode="auto">
            <a:xfrm>
              <a:off x="9354825" y="5705437"/>
              <a:ext cx="8791" cy="10989"/>
            </a:xfrm>
            <a:custGeom>
              <a:avLst/>
              <a:gdLst>
                <a:gd name="T0" fmla="*/ 1 w 1"/>
                <a:gd name="T1" fmla="*/ 0 h 1"/>
                <a:gd name="T2" fmla="*/ 0 w 1"/>
                <a:gd name="T3" fmla="*/ 0 h 1"/>
                <a:gd name="T4" fmla="*/ 1 w 1"/>
                <a:gd name="T5" fmla="*/ 1 h 1"/>
                <a:gd name="T6" fmla="*/ 0 w 1"/>
                <a:gd name="T7" fmla="*/ 1 h 1"/>
                <a:gd name="T8" fmla="*/ 0 w 1"/>
                <a:gd name="T9" fmla="*/ 1 h 1"/>
                <a:gd name="T10" fmla="*/ 0 w 1"/>
                <a:gd name="T11" fmla="*/ 0 h 1"/>
                <a:gd name="T12" fmla="*/ 0 w 1"/>
                <a:gd name="T13" fmla="*/ 0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cubicBezTo>
                    <a:pt x="1" y="0"/>
                    <a:pt x="0" y="0"/>
                    <a:pt x="0" y="0"/>
                  </a:cubicBezTo>
                  <a:cubicBezTo>
                    <a:pt x="0" y="0"/>
                    <a:pt x="1" y="0"/>
                    <a:pt x="1" y="1"/>
                  </a:cubicBezTo>
                  <a:cubicBezTo>
                    <a:pt x="1" y="1"/>
                    <a:pt x="0" y="1"/>
                    <a:pt x="0" y="1"/>
                  </a:cubicBezTo>
                  <a:cubicBezTo>
                    <a:pt x="0" y="1"/>
                    <a:pt x="0" y="1"/>
                    <a:pt x="0" y="1"/>
                  </a:cubicBezTo>
                  <a:cubicBezTo>
                    <a:pt x="0" y="0"/>
                    <a:pt x="0" y="0"/>
                    <a:pt x="0" y="0"/>
                  </a:cubicBezTo>
                  <a:cubicBezTo>
                    <a:pt x="0" y="0"/>
                    <a:pt x="0" y="0"/>
                    <a:pt x="0" y="0"/>
                  </a:cubicBezTo>
                  <a:cubicBezTo>
                    <a:pt x="0"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7" name="Freeform 875"/>
            <p:cNvSpPr>
              <a:spLocks/>
            </p:cNvSpPr>
            <p:nvPr/>
          </p:nvSpPr>
          <p:spPr bwMode="auto">
            <a:xfrm>
              <a:off x="9354825" y="5696646"/>
              <a:ext cx="8791" cy="0"/>
            </a:xfrm>
            <a:custGeom>
              <a:avLst/>
              <a:gdLst>
                <a:gd name="T0" fmla="*/ 0 w 1"/>
                <a:gd name="T1" fmla="*/ 0 w 1"/>
                <a:gd name="T2" fmla="*/ 0 w 1"/>
                <a:gd name="T3" fmla="*/ 0 w 1"/>
                <a:gd name="T4" fmla="*/ 1 w 1"/>
                <a:gd name="T5" fmla="*/ 0 w 1"/>
                <a:gd name="T6" fmla="*/ 0 w 1"/>
              </a:gdLst>
              <a:ahLst/>
              <a:cxnLst>
                <a:cxn ang="0">
                  <a:pos x="T0" y="0"/>
                </a:cxn>
                <a:cxn ang="0">
                  <a:pos x="T1" y="0"/>
                </a:cxn>
                <a:cxn ang="0">
                  <a:pos x="T2" y="0"/>
                </a:cxn>
                <a:cxn ang="0">
                  <a:pos x="T3" y="0"/>
                </a:cxn>
                <a:cxn ang="0">
                  <a:pos x="T4" y="0"/>
                </a:cxn>
                <a:cxn ang="0">
                  <a:pos x="T5" y="0"/>
                </a:cxn>
                <a:cxn ang="0">
                  <a:pos x="T6" y="0"/>
                </a:cxn>
              </a:cxnLst>
              <a:rect l="0" t="0" r="r" b="b"/>
              <a:pathLst>
                <a:path w="1">
                  <a:moveTo>
                    <a:pt x="0" y="0"/>
                  </a:moveTo>
                  <a:cubicBezTo>
                    <a:pt x="0" y="0"/>
                    <a:pt x="0" y="0"/>
                    <a:pt x="0" y="0"/>
                  </a:cubicBezTo>
                  <a:cubicBezTo>
                    <a:pt x="0" y="0"/>
                    <a:pt x="0" y="0"/>
                    <a:pt x="0" y="0"/>
                  </a:cubicBezTo>
                  <a:cubicBezTo>
                    <a:pt x="0" y="0"/>
                    <a:pt x="0" y="0"/>
                    <a:pt x="0" y="0"/>
                  </a:cubicBezTo>
                  <a:cubicBezTo>
                    <a:pt x="0" y="0"/>
                    <a:pt x="1" y="0"/>
                    <a:pt x="1" y="0"/>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8" name="Freeform 876"/>
            <p:cNvSpPr>
              <a:spLocks/>
            </p:cNvSpPr>
            <p:nvPr/>
          </p:nvSpPr>
          <p:spPr bwMode="auto">
            <a:xfrm>
              <a:off x="9354825" y="567906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9" name="Freeform 877"/>
            <p:cNvSpPr>
              <a:spLocks/>
            </p:cNvSpPr>
            <p:nvPr/>
          </p:nvSpPr>
          <p:spPr bwMode="auto">
            <a:xfrm>
              <a:off x="9346034" y="5668073"/>
              <a:ext cx="8791" cy="10989"/>
            </a:xfrm>
            <a:custGeom>
              <a:avLst/>
              <a:gdLst>
                <a:gd name="T0" fmla="*/ 0 w 1"/>
                <a:gd name="T1" fmla="*/ 1 h 1"/>
                <a:gd name="T2" fmla="*/ 0 w 1"/>
                <a:gd name="T3" fmla="*/ 1 h 1"/>
                <a:gd name="T4" fmla="*/ 0 w 1"/>
                <a:gd name="T5" fmla="*/ 0 h 1"/>
                <a:gd name="T6" fmla="*/ 0 w 1"/>
                <a:gd name="T7" fmla="*/ 0 h 1"/>
                <a:gd name="T8" fmla="*/ 0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0"/>
                    <a:pt x="0" y="0"/>
                  </a:cubicBezTo>
                  <a:cubicBezTo>
                    <a:pt x="0" y="0"/>
                    <a:pt x="0" y="0"/>
                    <a:pt x="0" y="0"/>
                  </a:cubicBezTo>
                  <a:cubicBezTo>
                    <a:pt x="0" y="0"/>
                    <a:pt x="0" y="0"/>
                    <a:pt x="0"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0" name="Freeform 878"/>
            <p:cNvSpPr>
              <a:spLocks/>
            </p:cNvSpPr>
            <p:nvPr/>
          </p:nvSpPr>
          <p:spPr bwMode="auto">
            <a:xfrm>
              <a:off x="9337242" y="5659282"/>
              <a:ext cx="8791" cy="8791"/>
            </a:xfrm>
            <a:custGeom>
              <a:avLst/>
              <a:gdLst>
                <a:gd name="T0" fmla="*/ 0 w 1"/>
                <a:gd name="T1" fmla="*/ 1 h 1"/>
                <a:gd name="T2" fmla="*/ 0 w 1"/>
                <a:gd name="T3" fmla="*/ 0 h 1"/>
                <a:gd name="T4" fmla="*/ 1 w 1"/>
                <a:gd name="T5" fmla="*/ 0 h 1"/>
                <a:gd name="T6" fmla="*/ 1 w 1"/>
                <a:gd name="T7" fmla="*/ 0 h 1"/>
                <a:gd name="T8" fmla="*/ 1 w 1"/>
                <a:gd name="T9" fmla="*/ 1 h 1"/>
                <a:gd name="T10" fmla="*/ 1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0"/>
                    <a:pt x="0" y="0"/>
                    <a:pt x="0" y="0"/>
                  </a:cubicBezTo>
                  <a:cubicBezTo>
                    <a:pt x="1" y="0"/>
                    <a:pt x="1" y="0"/>
                    <a:pt x="1" y="0"/>
                  </a:cubicBezTo>
                  <a:cubicBezTo>
                    <a:pt x="1" y="0"/>
                    <a:pt x="1" y="0"/>
                    <a:pt x="1" y="0"/>
                  </a:cubicBezTo>
                  <a:cubicBezTo>
                    <a:pt x="1" y="0"/>
                    <a:pt x="1" y="1"/>
                    <a:pt x="1" y="1"/>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1" name="Freeform 879"/>
            <p:cNvSpPr>
              <a:spLocks/>
            </p:cNvSpPr>
            <p:nvPr/>
          </p:nvSpPr>
          <p:spPr bwMode="auto">
            <a:xfrm>
              <a:off x="9326253" y="5659282"/>
              <a:ext cx="10989" cy="0"/>
            </a:xfrm>
            <a:custGeom>
              <a:avLst/>
              <a:gdLst>
                <a:gd name="T0" fmla="*/ 1 w 1"/>
                <a:gd name="T1" fmla="*/ 1 w 1"/>
                <a:gd name="T2" fmla="*/ 1 w 1"/>
                <a:gd name="T3" fmla="*/ 1 w 1"/>
                <a:gd name="T4" fmla="*/ 1 w 1"/>
                <a:gd name="T5" fmla="*/ 1 w 1"/>
              </a:gdLst>
              <a:ahLst/>
              <a:cxnLst>
                <a:cxn ang="0">
                  <a:pos x="T0" y="0"/>
                </a:cxn>
                <a:cxn ang="0">
                  <a:pos x="T1" y="0"/>
                </a:cxn>
                <a:cxn ang="0">
                  <a:pos x="T2" y="0"/>
                </a:cxn>
                <a:cxn ang="0">
                  <a:pos x="T3" y="0"/>
                </a:cxn>
                <a:cxn ang="0">
                  <a:pos x="T4" y="0"/>
                </a:cxn>
                <a:cxn ang="0">
                  <a:pos x="T5" y="0"/>
                </a:cxn>
              </a:cxnLst>
              <a:rect l="0" t="0" r="r" b="b"/>
              <a:pathLst>
                <a:path w="1">
                  <a:moveTo>
                    <a:pt x="1" y="0"/>
                  </a:moveTo>
                  <a:cubicBezTo>
                    <a:pt x="1" y="0"/>
                    <a:pt x="1" y="0"/>
                    <a:pt x="1" y="0"/>
                  </a:cubicBezTo>
                  <a:cubicBezTo>
                    <a:pt x="0"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2" name="Freeform 880"/>
            <p:cNvSpPr>
              <a:spLocks/>
            </p:cNvSpPr>
            <p:nvPr/>
          </p:nvSpPr>
          <p:spPr bwMode="auto">
            <a:xfrm>
              <a:off x="9326253" y="5668073"/>
              <a:ext cx="10989" cy="10989"/>
            </a:xfrm>
            <a:custGeom>
              <a:avLst/>
              <a:gdLst>
                <a:gd name="T0" fmla="*/ 1 w 1"/>
                <a:gd name="T1" fmla="*/ 0 h 1"/>
                <a:gd name="T2" fmla="*/ 0 w 1"/>
                <a:gd name="T3" fmla="*/ 0 h 1"/>
                <a:gd name="T4" fmla="*/ 0 w 1"/>
                <a:gd name="T5" fmla="*/ 0 h 1"/>
                <a:gd name="T6" fmla="*/ 1 w 1"/>
                <a:gd name="T7" fmla="*/ 1 h 1"/>
                <a:gd name="T8" fmla="*/ 1 w 1"/>
                <a:gd name="T9" fmla="*/ 0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0" y="0"/>
                    <a:pt x="0" y="0"/>
                  </a:cubicBezTo>
                  <a:cubicBezTo>
                    <a:pt x="0" y="0"/>
                    <a:pt x="0" y="0"/>
                    <a:pt x="0" y="0"/>
                  </a:cubicBezTo>
                  <a:cubicBezTo>
                    <a:pt x="0" y="1"/>
                    <a:pt x="1" y="1"/>
                    <a:pt x="1" y="1"/>
                  </a:cubicBezTo>
                  <a:cubicBezTo>
                    <a:pt x="1" y="1"/>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3" name="Freeform 881"/>
            <p:cNvSpPr>
              <a:spLocks/>
            </p:cNvSpPr>
            <p:nvPr/>
          </p:nvSpPr>
          <p:spPr bwMode="auto">
            <a:xfrm>
              <a:off x="9299878" y="5753790"/>
              <a:ext cx="17583" cy="26374"/>
            </a:xfrm>
            <a:custGeom>
              <a:avLst/>
              <a:gdLst>
                <a:gd name="T0" fmla="*/ 1 w 2"/>
                <a:gd name="T1" fmla="*/ 3 h 3"/>
                <a:gd name="T2" fmla="*/ 2 w 2"/>
                <a:gd name="T3" fmla="*/ 2 h 3"/>
                <a:gd name="T4" fmla="*/ 2 w 2"/>
                <a:gd name="T5" fmla="*/ 2 h 3"/>
                <a:gd name="T6" fmla="*/ 1 w 2"/>
                <a:gd name="T7" fmla="*/ 1 h 3"/>
                <a:gd name="T8" fmla="*/ 1 w 2"/>
                <a:gd name="T9" fmla="*/ 1 h 3"/>
                <a:gd name="T10" fmla="*/ 1 w 2"/>
                <a:gd name="T11" fmla="*/ 0 h 3"/>
                <a:gd name="T12" fmla="*/ 0 w 2"/>
                <a:gd name="T13" fmla="*/ 0 h 3"/>
                <a:gd name="T14" fmla="*/ 0 w 2"/>
                <a:gd name="T15" fmla="*/ 1 h 3"/>
                <a:gd name="T16" fmla="*/ 0 w 2"/>
                <a:gd name="T17" fmla="*/ 1 h 3"/>
                <a:gd name="T18" fmla="*/ 1 w 2"/>
                <a:gd name="T19" fmla="*/ 1 h 3"/>
                <a:gd name="T20" fmla="*/ 1 w 2"/>
                <a:gd name="T21" fmla="*/ 2 h 3"/>
                <a:gd name="T22" fmla="*/ 1 w 2"/>
                <a:gd name="T23" fmla="*/ 2 h 3"/>
                <a:gd name="T24" fmla="*/ 1 w 2"/>
                <a:gd name="T25"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 h="3">
                  <a:moveTo>
                    <a:pt x="1" y="3"/>
                  </a:moveTo>
                  <a:cubicBezTo>
                    <a:pt x="1" y="2"/>
                    <a:pt x="1" y="2"/>
                    <a:pt x="2" y="2"/>
                  </a:cubicBezTo>
                  <a:cubicBezTo>
                    <a:pt x="2" y="2"/>
                    <a:pt x="2" y="2"/>
                    <a:pt x="2" y="2"/>
                  </a:cubicBezTo>
                  <a:cubicBezTo>
                    <a:pt x="2" y="1"/>
                    <a:pt x="1" y="1"/>
                    <a:pt x="1" y="1"/>
                  </a:cubicBezTo>
                  <a:cubicBezTo>
                    <a:pt x="1" y="1"/>
                    <a:pt x="1" y="1"/>
                    <a:pt x="1" y="1"/>
                  </a:cubicBezTo>
                  <a:cubicBezTo>
                    <a:pt x="1" y="0"/>
                    <a:pt x="1" y="0"/>
                    <a:pt x="1" y="0"/>
                  </a:cubicBezTo>
                  <a:cubicBezTo>
                    <a:pt x="1" y="0"/>
                    <a:pt x="1" y="0"/>
                    <a:pt x="0" y="0"/>
                  </a:cubicBezTo>
                  <a:cubicBezTo>
                    <a:pt x="0" y="1"/>
                    <a:pt x="0" y="1"/>
                    <a:pt x="0" y="1"/>
                  </a:cubicBezTo>
                  <a:cubicBezTo>
                    <a:pt x="0" y="1"/>
                    <a:pt x="0" y="1"/>
                    <a:pt x="0" y="1"/>
                  </a:cubicBezTo>
                  <a:cubicBezTo>
                    <a:pt x="0" y="1"/>
                    <a:pt x="1" y="1"/>
                    <a:pt x="1" y="1"/>
                  </a:cubicBezTo>
                  <a:cubicBezTo>
                    <a:pt x="1" y="2"/>
                    <a:pt x="1" y="2"/>
                    <a:pt x="1" y="2"/>
                  </a:cubicBezTo>
                  <a:cubicBezTo>
                    <a:pt x="1" y="2"/>
                    <a:pt x="1" y="2"/>
                    <a:pt x="1" y="2"/>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4" name="Freeform 882"/>
            <p:cNvSpPr>
              <a:spLocks/>
            </p:cNvSpPr>
            <p:nvPr/>
          </p:nvSpPr>
          <p:spPr bwMode="auto">
            <a:xfrm>
              <a:off x="9317461" y="5734009"/>
              <a:ext cx="28572" cy="37364"/>
            </a:xfrm>
            <a:custGeom>
              <a:avLst/>
              <a:gdLst>
                <a:gd name="T0" fmla="*/ 1 w 3"/>
                <a:gd name="T1" fmla="*/ 4 h 4"/>
                <a:gd name="T2" fmla="*/ 1 w 3"/>
                <a:gd name="T3" fmla="*/ 4 h 4"/>
                <a:gd name="T4" fmla="*/ 1 w 3"/>
                <a:gd name="T5" fmla="*/ 4 h 4"/>
                <a:gd name="T6" fmla="*/ 0 w 3"/>
                <a:gd name="T7" fmla="*/ 4 h 4"/>
                <a:gd name="T8" fmla="*/ 0 w 3"/>
                <a:gd name="T9" fmla="*/ 3 h 4"/>
                <a:gd name="T10" fmla="*/ 1 w 3"/>
                <a:gd name="T11" fmla="*/ 3 h 4"/>
                <a:gd name="T12" fmla="*/ 1 w 3"/>
                <a:gd name="T13" fmla="*/ 2 h 4"/>
                <a:gd name="T14" fmla="*/ 1 w 3"/>
                <a:gd name="T15" fmla="*/ 1 h 4"/>
                <a:gd name="T16" fmla="*/ 1 w 3"/>
                <a:gd name="T17" fmla="*/ 0 h 4"/>
                <a:gd name="T18" fmla="*/ 2 w 3"/>
                <a:gd name="T19" fmla="*/ 0 h 4"/>
                <a:gd name="T20" fmla="*/ 2 w 3"/>
                <a:gd name="T21" fmla="*/ 0 h 4"/>
                <a:gd name="T22" fmla="*/ 2 w 3"/>
                <a:gd name="T23" fmla="*/ 0 h 4"/>
                <a:gd name="T24" fmla="*/ 2 w 3"/>
                <a:gd name="T25" fmla="*/ 1 h 4"/>
                <a:gd name="T26" fmla="*/ 2 w 3"/>
                <a:gd name="T27" fmla="*/ 1 h 4"/>
                <a:gd name="T28" fmla="*/ 2 w 3"/>
                <a:gd name="T29" fmla="*/ 2 h 4"/>
                <a:gd name="T30" fmla="*/ 2 w 3"/>
                <a:gd name="T31" fmla="*/ 2 h 4"/>
                <a:gd name="T32" fmla="*/ 2 w 3"/>
                <a:gd name="T33" fmla="*/ 3 h 4"/>
                <a:gd name="T34" fmla="*/ 2 w 3"/>
                <a:gd name="T35" fmla="*/ 3 h 4"/>
                <a:gd name="T36" fmla="*/ 2 w 3"/>
                <a:gd name="T37" fmla="*/ 4 h 4"/>
                <a:gd name="T38" fmla="*/ 2 w 3"/>
                <a:gd name="T39" fmla="*/ 4 h 4"/>
                <a:gd name="T40" fmla="*/ 1 w 3"/>
                <a:gd name="T41"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 h="4">
                  <a:moveTo>
                    <a:pt x="1" y="4"/>
                  </a:moveTo>
                  <a:cubicBezTo>
                    <a:pt x="1" y="4"/>
                    <a:pt x="1" y="4"/>
                    <a:pt x="1" y="4"/>
                  </a:cubicBezTo>
                  <a:cubicBezTo>
                    <a:pt x="1" y="4"/>
                    <a:pt x="1" y="4"/>
                    <a:pt x="1" y="4"/>
                  </a:cubicBezTo>
                  <a:cubicBezTo>
                    <a:pt x="1" y="4"/>
                    <a:pt x="0" y="4"/>
                    <a:pt x="0" y="4"/>
                  </a:cubicBezTo>
                  <a:cubicBezTo>
                    <a:pt x="0" y="4"/>
                    <a:pt x="0" y="3"/>
                    <a:pt x="0" y="3"/>
                  </a:cubicBezTo>
                  <a:cubicBezTo>
                    <a:pt x="1" y="3"/>
                    <a:pt x="1" y="3"/>
                    <a:pt x="1" y="3"/>
                  </a:cubicBezTo>
                  <a:cubicBezTo>
                    <a:pt x="1" y="3"/>
                    <a:pt x="1" y="2"/>
                    <a:pt x="1" y="2"/>
                  </a:cubicBezTo>
                  <a:cubicBezTo>
                    <a:pt x="1" y="2"/>
                    <a:pt x="1" y="1"/>
                    <a:pt x="1" y="1"/>
                  </a:cubicBezTo>
                  <a:cubicBezTo>
                    <a:pt x="1" y="1"/>
                    <a:pt x="1" y="1"/>
                    <a:pt x="1" y="0"/>
                  </a:cubicBezTo>
                  <a:cubicBezTo>
                    <a:pt x="1" y="0"/>
                    <a:pt x="1" y="0"/>
                    <a:pt x="2" y="0"/>
                  </a:cubicBezTo>
                  <a:cubicBezTo>
                    <a:pt x="2" y="0"/>
                    <a:pt x="2" y="0"/>
                    <a:pt x="2" y="0"/>
                  </a:cubicBezTo>
                  <a:cubicBezTo>
                    <a:pt x="2" y="0"/>
                    <a:pt x="2" y="0"/>
                    <a:pt x="2" y="0"/>
                  </a:cubicBezTo>
                  <a:cubicBezTo>
                    <a:pt x="3" y="0"/>
                    <a:pt x="2" y="1"/>
                    <a:pt x="2" y="1"/>
                  </a:cubicBezTo>
                  <a:cubicBezTo>
                    <a:pt x="2" y="1"/>
                    <a:pt x="2" y="1"/>
                    <a:pt x="2" y="1"/>
                  </a:cubicBezTo>
                  <a:cubicBezTo>
                    <a:pt x="2" y="2"/>
                    <a:pt x="2" y="2"/>
                    <a:pt x="2" y="2"/>
                  </a:cubicBezTo>
                  <a:cubicBezTo>
                    <a:pt x="2" y="2"/>
                    <a:pt x="2" y="2"/>
                    <a:pt x="2" y="2"/>
                  </a:cubicBezTo>
                  <a:cubicBezTo>
                    <a:pt x="2" y="3"/>
                    <a:pt x="2" y="3"/>
                    <a:pt x="2" y="3"/>
                  </a:cubicBezTo>
                  <a:cubicBezTo>
                    <a:pt x="2" y="3"/>
                    <a:pt x="2" y="3"/>
                    <a:pt x="2" y="3"/>
                  </a:cubicBezTo>
                  <a:cubicBezTo>
                    <a:pt x="2" y="4"/>
                    <a:pt x="2" y="4"/>
                    <a:pt x="2" y="4"/>
                  </a:cubicBezTo>
                  <a:cubicBezTo>
                    <a:pt x="2" y="4"/>
                    <a:pt x="2" y="4"/>
                    <a:pt x="2" y="4"/>
                  </a:cubicBezTo>
                  <a:cubicBezTo>
                    <a:pt x="2" y="4"/>
                    <a:pt x="1" y="4"/>
                    <a:pt x="1"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5" name="Freeform 883"/>
            <p:cNvSpPr>
              <a:spLocks/>
            </p:cNvSpPr>
            <p:nvPr/>
          </p:nvSpPr>
          <p:spPr bwMode="auto">
            <a:xfrm>
              <a:off x="9337242" y="5725218"/>
              <a:ext cx="26374" cy="65936"/>
            </a:xfrm>
            <a:custGeom>
              <a:avLst/>
              <a:gdLst>
                <a:gd name="T0" fmla="*/ 2 w 3"/>
                <a:gd name="T1" fmla="*/ 4 h 7"/>
                <a:gd name="T2" fmla="*/ 2 w 3"/>
                <a:gd name="T3" fmla="*/ 3 h 7"/>
                <a:gd name="T4" fmla="*/ 2 w 3"/>
                <a:gd name="T5" fmla="*/ 2 h 7"/>
                <a:gd name="T6" fmla="*/ 2 w 3"/>
                <a:gd name="T7" fmla="*/ 2 h 7"/>
                <a:gd name="T8" fmla="*/ 3 w 3"/>
                <a:gd name="T9" fmla="*/ 1 h 7"/>
                <a:gd name="T10" fmla="*/ 3 w 3"/>
                <a:gd name="T11" fmla="*/ 1 h 7"/>
                <a:gd name="T12" fmla="*/ 3 w 3"/>
                <a:gd name="T13" fmla="*/ 0 h 7"/>
                <a:gd name="T14" fmla="*/ 2 w 3"/>
                <a:gd name="T15" fmla="*/ 0 h 7"/>
                <a:gd name="T16" fmla="*/ 2 w 3"/>
                <a:gd name="T17" fmla="*/ 0 h 7"/>
                <a:gd name="T18" fmla="*/ 2 w 3"/>
                <a:gd name="T19" fmla="*/ 1 h 7"/>
                <a:gd name="T20" fmla="*/ 1 w 3"/>
                <a:gd name="T21" fmla="*/ 1 h 7"/>
                <a:gd name="T22" fmla="*/ 1 w 3"/>
                <a:gd name="T23" fmla="*/ 2 h 7"/>
                <a:gd name="T24" fmla="*/ 1 w 3"/>
                <a:gd name="T25" fmla="*/ 3 h 7"/>
                <a:gd name="T26" fmla="*/ 1 w 3"/>
                <a:gd name="T27" fmla="*/ 3 h 7"/>
                <a:gd name="T28" fmla="*/ 1 w 3"/>
                <a:gd name="T29" fmla="*/ 4 h 7"/>
                <a:gd name="T30" fmla="*/ 1 w 3"/>
                <a:gd name="T31" fmla="*/ 5 h 7"/>
                <a:gd name="T32" fmla="*/ 0 w 3"/>
                <a:gd name="T33" fmla="*/ 5 h 7"/>
                <a:gd name="T34" fmla="*/ 0 w 3"/>
                <a:gd name="T35" fmla="*/ 6 h 7"/>
                <a:gd name="T36" fmla="*/ 0 w 3"/>
                <a:gd name="T37" fmla="*/ 6 h 7"/>
                <a:gd name="T38" fmla="*/ 0 w 3"/>
                <a:gd name="T39" fmla="*/ 7 h 7"/>
                <a:gd name="T40" fmla="*/ 1 w 3"/>
                <a:gd name="T41" fmla="*/ 7 h 7"/>
                <a:gd name="T42" fmla="*/ 1 w 3"/>
                <a:gd name="T43" fmla="*/ 6 h 7"/>
                <a:gd name="T44" fmla="*/ 1 w 3"/>
                <a:gd name="T45" fmla="*/ 6 h 7"/>
                <a:gd name="T46" fmla="*/ 1 w 3"/>
                <a:gd name="T47" fmla="*/ 6 h 7"/>
                <a:gd name="T48" fmla="*/ 2 w 3"/>
                <a:gd name="T49" fmla="*/ 6 h 7"/>
                <a:gd name="T50" fmla="*/ 2 w 3"/>
                <a:gd name="T51" fmla="*/ 6 h 7"/>
                <a:gd name="T52" fmla="*/ 2 w 3"/>
                <a:gd name="T53" fmla="*/ 5 h 7"/>
                <a:gd name="T54" fmla="*/ 2 w 3"/>
                <a:gd name="T55" fmla="*/ 5 h 7"/>
                <a:gd name="T56" fmla="*/ 2 w 3"/>
                <a:gd name="T57" fmla="*/ 4 h 7"/>
                <a:gd name="T58" fmla="*/ 2 w 3"/>
                <a:gd name="T59" fmla="*/ 4 h 7"/>
                <a:gd name="T60" fmla="*/ 2 w 3"/>
                <a:gd name="T61" fmla="*/ 4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3" h="7">
                  <a:moveTo>
                    <a:pt x="2" y="4"/>
                  </a:moveTo>
                  <a:cubicBezTo>
                    <a:pt x="2" y="3"/>
                    <a:pt x="2" y="3"/>
                    <a:pt x="2" y="3"/>
                  </a:cubicBezTo>
                  <a:cubicBezTo>
                    <a:pt x="2" y="3"/>
                    <a:pt x="2" y="2"/>
                    <a:pt x="2" y="2"/>
                  </a:cubicBezTo>
                  <a:cubicBezTo>
                    <a:pt x="2" y="2"/>
                    <a:pt x="2" y="2"/>
                    <a:pt x="2" y="2"/>
                  </a:cubicBezTo>
                  <a:cubicBezTo>
                    <a:pt x="2" y="2"/>
                    <a:pt x="3" y="2"/>
                    <a:pt x="3" y="1"/>
                  </a:cubicBezTo>
                  <a:cubicBezTo>
                    <a:pt x="3" y="1"/>
                    <a:pt x="3" y="1"/>
                    <a:pt x="3" y="1"/>
                  </a:cubicBezTo>
                  <a:cubicBezTo>
                    <a:pt x="3" y="1"/>
                    <a:pt x="3" y="0"/>
                    <a:pt x="3" y="0"/>
                  </a:cubicBezTo>
                  <a:cubicBezTo>
                    <a:pt x="3" y="0"/>
                    <a:pt x="2" y="0"/>
                    <a:pt x="2" y="0"/>
                  </a:cubicBezTo>
                  <a:cubicBezTo>
                    <a:pt x="2" y="0"/>
                    <a:pt x="2" y="0"/>
                    <a:pt x="2" y="0"/>
                  </a:cubicBezTo>
                  <a:cubicBezTo>
                    <a:pt x="2" y="0"/>
                    <a:pt x="2" y="1"/>
                    <a:pt x="2" y="1"/>
                  </a:cubicBezTo>
                  <a:cubicBezTo>
                    <a:pt x="1" y="1"/>
                    <a:pt x="1" y="1"/>
                    <a:pt x="1" y="1"/>
                  </a:cubicBezTo>
                  <a:cubicBezTo>
                    <a:pt x="1" y="1"/>
                    <a:pt x="1" y="2"/>
                    <a:pt x="1" y="2"/>
                  </a:cubicBezTo>
                  <a:cubicBezTo>
                    <a:pt x="1" y="2"/>
                    <a:pt x="1" y="2"/>
                    <a:pt x="1" y="3"/>
                  </a:cubicBezTo>
                  <a:cubicBezTo>
                    <a:pt x="1" y="3"/>
                    <a:pt x="1" y="3"/>
                    <a:pt x="1" y="3"/>
                  </a:cubicBezTo>
                  <a:cubicBezTo>
                    <a:pt x="1" y="4"/>
                    <a:pt x="1" y="4"/>
                    <a:pt x="1" y="4"/>
                  </a:cubicBezTo>
                  <a:cubicBezTo>
                    <a:pt x="1" y="4"/>
                    <a:pt x="1" y="5"/>
                    <a:pt x="1" y="5"/>
                  </a:cubicBezTo>
                  <a:cubicBezTo>
                    <a:pt x="1" y="5"/>
                    <a:pt x="0" y="5"/>
                    <a:pt x="0" y="5"/>
                  </a:cubicBezTo>
                  <a:cubicBezTo>
                    <a:pt x="0" y="5"/>
                    <a:pt x="0" y="6"/>
                    <a:pt x="0" y="6"/>
                  </a:cubicBezTo>
                  <a:cubicBezTo>
                    <a:pt x="0" y="6"/>
                    <a:pt x="0" y="6"/>
                    <a:pt x="0" y="6"/>
                  </a:cubicBezTo>
                  <a:cubicBezTo>
                    <a:pt x="0" y="6"/>
                    <a:pt x="0" y="7"/>
                    <a:pt x="0" y="7"/>
                  </a:cubicBezTo>
                  <a:cubicBezTo>
                    <a:pt x="0" y="7"/>
                    <a:pt x="1" y="7"/>
                    <a:pt x="1" y="7"/>
                  </a:cubicBezTo>
                  <a:cubicBezTo>
                    <a:pt x="1" y="7"/>
                    <a:pt x="1" y="7"/>
                    <a:pt x="1" y="6"/>
                  </a:cubicBezTo>
                  <a:cubicBezTo>
                    <a:pt x="1" y="6"/>
                    <a:pt x="1" y="6"/>
                    <a:pt x="1" y="6"/>
                  </a:cubicBezTo>
                  <a:cubicBezTo>
                    <a:pt x="1" y="6"/>
                    <a:pt x="1" y="6"/>
                    <a:pt x="1" y="6"/>
                  </a:cubicBezTo>
                  <a:cubicBezTo>
                    <a:pt x="1" y="6"/>
                    <a:pt x="1" y="6"/>
                    <a:pt x="2" y="6"/>
                  </a:cubicBezTo>
                  <a:cubicBezTo>
                    <a:pt x="2" y="6"/>
                    <a:pt x="2" y="6"/>
                    <a:pt x="2" y="6"/>
                  </a:cubicBezTo>
                  <a:cubicBezTo>
                    <a:pt x="2" y="6"/>
                    <a:pt x="2" y="5"/>
                    <a:pt x="2" y="5"/>
                  </a:cubicBezTo>
                  <a:cubicBezTo>
                    <a:pt x="2" y="5"/>
                    <a:pt x="2" y="5"/>
                    <a:pt x="2" y="5"/>
                  </a:cubicBezTo>
                  <a:cubicBezTo>
                    <a:pt x="2" y="5"/>
                    <a:pt x="2" y="5"/>
                    <a:pt x="2" y="4"/>
                  </a:cubicBezTo>
                  <a:cubicBezTo>
                    <a:pt x="2" y="4"/>
                    <a:pt x="2" y="4"/>
                    <a:pt x="2" y="4"/>
                  </a:cubicBezTo>
                  <a:cubicBezTo>
                    <a:pt x="2" y="4"/>
                    <a:pt x="2" y="4"/>
                    <a:pt x="2"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6" name="Freeform 884"/>
            <p:cNvSpPr>
              <a:spLocks/>
            </p:cNvSpPr>
            <p:nvPr/>
          </p:nvSpPr>
          <p:spPr bwMode="auto">
            <a:xfrm>
              <a:off x="9317461" y="5846100"/>
              <a:ext cx="8791" cy="0"/>
            </a:xfrm>
            <a:custGeom>
              <a:avLst/>
              <a:gdLst>
                <a:gd name="T0" fmla="*/ 1 w 1"/>
                <a:gd name="T1" fmla="*/ 0 w 1"/>
                <a:gd name="T2" fmla="*/ 0 w 1"/>
                <a:gd name="T3" fmla="*/ 0 w 1"/>
                <a:gd name="T4" fmla="*/ 0 w 1"/>
                <a:gd name="T5" fmla="*/ 1 w 1"/>
                <a:gd name="T6" fmla="*/ 1 w 1"/>
                <a:gd name="T7" fmla="*/ 1 w 1"/>
                <a:gd name="T8" fmla="*/ 1 w 1"/>
                <a:gd name="T9"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 ang="0">
                  <a:pos x="T9" y="0"/>
                </a:cxn>
              </a:cxnLst>
              <a:rect l="0" t="0" r="r" b="b"/>
              <a:pathLst>
                <a:path w="1">
                  <a:moveTo>
                    <a:pt x="1" y="0"/>
                  </a:moveTo>
                  <a:cubicBezTo>
                    <a:pt x="1" y="0"/>
                    <a:pt x="0" y="0"/>
                    <a:pt x="0" y="0"/>
                  </a:cubicBezTo>
                  <a:cubicBezTo>
                    <a:pt x="0" y="0"/>
                    <a:pt x="0" y="0"/>
                    <a:pt x="0" y="0"/>
                  </a:cubicBezTo>
                  <a:cubicBezTo>
                    <a:pt x="0" y="0"/>
                    <a:pt x="0" y="0"/>
                    <a:pt x="0" y="0"/>
                  </a:cubicBezTo>
                  <a:cubicBezTo>
                    <a:pt x="0" y="0"/>
                    <a:pt x="0" y="0"/>
                    <a:pt x="0" y="0"/>
                  </a:cubicBezTo>
                  <a:cubicBezTo>
                    <a:pt x="0" y="0"/>
                    <a:pt x="0" y="0"/>
                    <a:pt x="1" y="0"/>
                  </a:cubicBezTo>
                  <a:cubicBezTo>
                    <a:pt x="1"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7" name="Freeform 919"/>
            <p:cNvSpPr>
              <a:spLocks/>
            </p:cNvSpPr>
            <p:nvPr/>
          </p:nvSpPr>
          <p:spPr bwMode="auto">
            <a:xfrm>
              <a:off x="9913083" y="5920828"/>
              <a:ext cx="10989" cy="17583"/>
            </a:xfrm>
            <a:custGeom>
              <a:avLst/>
              <a:gdLst>
                <a:gd name="T0" fmla="*/ 1 w 1"/>
                <a:gd name="T1" fmla="*/ 0 h 2"/>
                <a:gd name="T2" fmla="*/ 0 w 1"/>
                <a:gd name="T3" fmla="*/ 1 h 2"/>
                <a:gd name="T4" fmla="*/ 0 w 1"/>
                <a:gd name="T5" fmla="*/ 1 h 2"/>
                <a:gd name="T6" fmla="*/ 0 w 1"/>
                <a:gd name="T7" fmla="*/ 1 h 2"/>
                <a:gd name="T8" fmla="*/ 0 w 1"/>
                <a:gd name="T9" fmla="*/ 2 h 2"/>
                <a:gd name="T10" fmla="*/ 1 w 1"/>
                <a:gd name="T11" fmla="*/ 2 h 2"/>
                <a:gd name="T12" fmla="*/ 1 w 1"/>
                <a:gd name="T13" fmla="*/ 1 h 2"/>
                <a:gd name="T14" fmla="*/ 1 w 1"/>
                <a:gd name="T15" fmla="*/ 1 h 2"/>
                <a:gd name="T16" fmla="*/ 1 w 1"/>
                <a:gd name="T17" fmla="*/ 0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0"/>
                  </a:moveTo>
                  <a:cubicBezTo>
                    <a:pt x="1" y="0"/>
                    <a:pt x="1" y="1"/>
                    <a:pt x="0" y="1"/>
                  </a:cubicBezTo>
                  <a:cubicBezTo>
                    <a:pt x="0" y="1"/>
                    <a:pt x="0" y="1"/>
                    <a:pt x="0" y="1"/>
                  </a:cubicBezTo>
                  <a:cubicBezTo>
                    <a:pt x="0" y="1"/>
                    <a:pt x="0" y="1"/>
                    <a:pt x="0" y="1"/>
                  </a:cubicBezTo>
                  <a:cubicBezTo>
                    <a:pt x="0" y="1"/>
                    <a:pt x="0" y="2"/>
                    <a:pt x="0" y="2"/>
                  </a:cubicBezTo>
                  <a:cubicBezTo>
                    <a:pt x="0" y="2"/>
                    <a:pt x="1" y="2"/>
                    <a:pt x="1" y="2"/>
                  </a:cubicBezTo>
                  <a:cubicBezTo>
                    <a:pt x="1" y="2"/>
                    <a:pt x="1" y="1"/>
                    <a:pt x="1" y="1"/>
                  </a:cubicBezTo>
                  <a:cubicBezTo>
                    <a:pt x="1" y="1"/>
                    <a:pt x="1" y="1"/>
                    <a:pt x="1"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8" name="Freeform 920"/>
            <p:cNvSpPr>
              <a:spLocks/>
            </p:cNvSpPr>
            <p:nvPr/>
          </p:nvSpPr>
          <p:spPr bwMode="auto">
            <a:xfrm>
              <a:off x="9875719" y="5883464"/>
              <a:ext cx="57145" cy="46155"/>
            </a:xfrm>
            <a:custGeom>
              <a:avLst/>
              <a:gdLst>
                <a:gd name="T0" fmla="*/ 4 w 6"/>
                <a:gd name="T1" fmla="*/ 4 h 5"/>
                <a:gd name="T2" fmla="*/ 4 w 6"/>
                <a:gd name="T3" fmla="*/ 4 h 5"/>
                <a:gd name="T4" fmla="*/ 5 w 6"/>
                <a:gd name="T5" fmla="*/ 3 h 5"/>
                <a:gd name="T6" fmla="*/ 5 w 6"/>
                <a:gd name="T7" fmla="*/ 3 h 5"/>
                <a:gd name="T8" fmla="*/ 6 w 6"/>
                <a:gd name="T9" fmla="*/ 2 h 5"/>
                <a:gd name="T10" fmla="*/ 6 w 6"/>
                <a:gd name="T11" fmla="*/ 1 h 5"/>
                <a:gd name="T12" fmla="*/ 6 w 6"/>
                <a:gd name="T13" fmla="*/ 1 h 5"/>
                <a:gd name="T14" fmla="*/ 6 w 6"/>
                <a:gd name="T15" fmla="*/ 0 h 5"/>
                <a:gd name="T16" fmla="*/ 5 w 6"/>
                <a:gd name="T17" fmla="*/ 0 h 5"/>
                <a:gd name="T18" fmla="*/ 4 w 6"/>
                <a:gd name="T19" fmla="*/ 0 h 5"/>
                <a:gd name="T20" fmla="*/ 4 w 6"/>
                <a:gd name="T21" fmla="*/ 0 h 5"/>
                <a:gd name="T22" fmla="*/ 3 w 6"/>
                <a:gd name="T23" fmla="*/ 0 h 5"/>
                <a:gd name="T24" fmla="*/ 3 w 6"/>
                <a:gd name="T25" fmla="*/ 1 h 5"/>
                <a:gd name="T26" fmla="*/ 3 w 6"/>
                <a:gd name="T27" fmla="*/ 1 h 5"/>
                <a:gd name="T28" fmla="*/ 2 w 6"/>
                <a:gd name="T29" fmla="*/ 1 h 5"/>
                <a:gd name="T30" fmla="*/ 2 w 6"/>
                <a:gd name="T31" fmla="*/ 2 h 5"/>
                <a:gd name="T32" fmla="*/ 2 w 6"/>
                <a:gd name="T33" fmla="*/ 2 h 5"/>
                <a:gd name="T34" fmla="*/ 2 w 6"/>
                <a:gd name="T35" fmla="*/ 3 h 5"/>
                <a:gd name="T36" fmla="*/ 1 w 6"/>
                <a:gd name="T37" fmla="*/ 4 h 5"/>
                <a:gd name="T38" fmla="*/ 1 w 6"/>
                <a:gd name="T39" fmla="*/ 4 h 5"/>
                <a:gd name="T40" fmla="*/ 0 w 6"/>
                <a:gd name="T41" fmla="*/ 5 h 5"/>
                <a:gd name="T42" fmla="*/ 0 w 6"/>
                <a:gd name="T43" fmla="*/ 5 h 5"/>
                <a:gd name="T44" fmla="*/ 1 w 6"/>
                <a:gd name="T45" fmla="*/ 5 h 5"/>
                <a:gd name="T46" fmla="*/ 2 w 6"/>
                <a:gd name="T47" fmla="*/ 5 h 5"/>
                <a:gd name="T48" fmla="*/ 3 w 6"/>
                <a:gd name="T49" fmla="*/ 5 h 5"/>
                <a:gd name="T50" fmla="*/ 3 w 6"/>
                <a:gd name="T51" fmla="*/ 5 h 5"/>
                <a:gd name="T52" fmla="*/ 4 w 6"/>
                <a:gd name="T5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6" h="5">
                  <a:moveTo>
                    <a:pt x="4" y="4"/>
                  </a:moveTo>
                  <a:cubicBezTo>
                    <a:pt x="4" y="4"/>
                    <a:pt x="4" y="4"/>
                    <a:pt x="4" y="4"/>
                  </a:cubicBezTo>
                  <a:cubicBezTo>
                    <a:pt x="5" y="4"/>
                    <a:pt x="5" y="3"/>
                    <a:pt x="5" y="3"/>
                  </a:cubicBezTo>
                  <a:cubicBezTo>
                    <a:pt x="5" y="3"/>
                    <a:pt x="5" y="3"/>
                    <a:pt x="5" y="3"/>
                  </a:cubicBezTo>
                  <a:cubicBezTo>
                    <a:pt x="5" y="2"/>
                    <a:pt x="5" y="2"/>
                    <a:pt x="6" y="2"/>
                  </a:cubicBezTo>
                  <a:cubicBezTo>
                    <a:pt x="6" y="2"/>
                    <a:pt x="6" y="2"/>
                    <a:pt x="6" y="1"/>
                  </a:cubicBezTo>
                  <a:cubicBezTo>
                    <a:pt x="6" y="1"/>
                    <a:pt x="6" y="1"/>
                    <a:pt x="6" y="1"/>
                  </a:cubicBezTo>
                  <a:cubicBezTo>
                    <a:pt x="6" y="0"/>
                    <a:pt x="6" y="0"/>
                    <a:pt x="6" y="0"/>
                  </a:cubicBezTo>
                  <a:cubicBezTo>
                    <a:pt x="5" y="0"/>
                    <a:pt x="5" y="0"/>
                    <a:pt x="5" y="0"/>
                  </a:cubicBezTo>
                  <a:cubicBezTo>
                    <a:pt x="5" y="0"/>
                    <a:pt x="4" y="0"/>
                    <a:pt x="4" y="0"/>
                  </a:cubicBezTo>
                  <a:cubicBezTo>
                    <a:pt x="4" y="0"/>
                    <a:pt x="4" y="0"/>
                    <a:pt x="4" y="0"/>
                  </a:cubicBezTo>
                  <a:cubicBezTo>
                    <a:pt x="3" y="0"/>
                    <a:pt x="3" y="0"/>
                    <a:pt x="3" y="0"/>
                  </a:cubicBezTo>
                  <a:cubicBezTo>
                    <a:pt x="3" y="0"/>
                    <a:pt x="3" y="1"/>
                    <a:pt x="3" y="1"/>
                  </a:cubicBezTo>
                  <a:cubicBezTo>
                    <a:pt x="3" y="1"/>
                    <a:pt x="3" y="1"/>
                    <a:pt x="3" y="1"/>
                  </a:cubicBezTo>
                  <a:cubicBezTo>
                    <a:pt x="2" y="1"/>
                    <a:pt x="2" y="1"/>
                    <a:pt x="2" y="1"/>
                  </a:cubicBezTo>
                  <a:cubicBezTo>
                    <a:pt x="2" y="1"/>
                    <a:pt x="2" y="2"/>
                    <a:pt x="2" y="2"/>
                  </a:cubicBezTo>
                  <a:cubicBezTo>
                    <a:pt x="2" y="2"/>
                    <a:pt x="2" y="2"/>
                    <a:pt x="2" y="2"/>
                  </a:cubicBezTo>
                  <a:cubicBezTo>
                    <a:pt x="2" y="3"/>
                    <a:pt x="2" y="3"/>
                    <a:pt x="2" y="3"/>
                  </a:cubicBezTo>
                  <a:cubicBezTo>
                    <a:pt x="1" y="3"/>
                    <a:pt x="1" y="4"/>
                    <a:pt x="1" y="4"/>
                  </a:cubicBezTo>
                  <a:cubicBezTo>
                    <a:pt x="1" y="4"/>
                    <a:pt x="1" y="4"/>
                    <a:pt x="1" y="4"/>
                  </a:cubicBezTo>
                  <a:cubicBezTo>
                    <a:pt x="1" y="4"/>
                    <a:pt x="0" y="4"/>
                    <a:pt x="0" y="5"/>
                  </a:cubicBezTo>
                  <a:cubicBezTo>
                    <a:pt x="0" y="5"/>
                    <a:pt x="0" y="5"/>
                    <a:pt x="0" y="5"/>
                  </a:cubicBezTo>
                  <a:cubicBezTo>
                    <a:pt x="0" y="5"/>
                    <a:pt x="1" y="5"/>
                    <a:pt x="1" y="5"/>
                  </a:cubicBezTo>
                  <a:cubicBezTo>
                    <a:pt x="1" y="5"/>
                    <a:pt x="1" y="5"/>
                    <a:pt x="2" y="5"/>
                  </a:cubicBezTo>
                  <a:cubicBezTo>
                    <a:pt x="2" y="5"/>
                    <a:pt x="2" y="5"/>
                    <a:pt x="3" y="5"/>
                  </a:cubicBezTo>
                  <a:cubicBezTo>
                    <a:pt x="3" y="5"/>
                    <a:pt x="3" y="5"/>
                    <a:pt x="3" y="5"/>
                  </a:cubicBezTo>
                  <a:cubicBezTo>
                    <a:pt x="3" y="5"/>
                    <a:pt x="4" y="4"/>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39" name="Freeform 921"/>
            <p:cNvSpPr>
              <a:spLocks/>
            </p:cNvSpPr>
            <p:nvPr/>
          </p:nvSpPr>
          <p:spPr bwMode="auto">
            <a:xfrm>
              <a:off x="9653735" y="5529608"/>
              <a:ext cx="371439" cy="446167"/>
            </a:xfrm>
            <a:custGeom>
              <a:avLst/>
              <a:gdLst>
                <a:gd name="T0" fmla="*/ 36 w 40"/>
                <a:gd name="T1" fmla="*/ 46 h 48"/>
                <a:gd name="T2" fmla="*/ 34 w 40"/>
                <a:gd name="T3" fmla="*/ 43 h 48"/>
                <a:gd name="T4" fmla="*/ 32 w 40"/>
                <a:gd name="T5" fmla="*/ 42 h 48"/>
                <a:gd name="T6" fmla="*/ 30 w 40"/>
                <a:gd name="T7" fmla="*/ 42 h 48"/>
                <a:gd name="T8" fmla="*/ 31 w 40"/>
                <a:gd name="T9" fmla="*/ 38 h 48"/>
                <a:gd name="T10" fmla="*/ 30 w 40"/>
                <a:gd name="T11" fmla="*/ 37 h 48"/>
                <a:gd name="T12" fmla="*/ 30 w 40"/>
                <a:gd name="T13" fmla="*/ 35 h 48"/>
                <a:gd name="T14" fmla="*/ 28 w 40"/>
                <a:gd name="T15" fmla="*/ 33 h 48"/>
                <a:gd name="T16" fmla="*/ 27 w 40"/>
                <a:gd name="T17" fmla="*/ 29 h 48"/>
                <a:gd name="T18" fmla="*/ 29 w 40"/>
                <a:gd name="T19" fmla="*/ 27 h 48"/>
                <a:gd name="T20" fmla="*/ 27 w 40"/>
                <a:gd name="T21" fmla="*/ 28 h 48"/>
                <a:gd name="T22" fmla="*/ 25 w 40"/>
                <a:gd name="T23" fmla="*/ 26 h 48"/>
                <a:gd name="T24" fmla="*/ 24 w 40"/>
                <a:gd name="T25" fmla="*/ 25 h 48"/>
                <a:gd name="T26" fmla="*/ 24 w 40"/>
                <a:gd name="T27" fmla="*/ 24 h 48"/>
                <a:gd name="T28" fmla="*/ 22 w 40"/>
                <a:gd name="T29" fmla="*/ 24 h 48"/>
                <a:gd name="T30" fmla="*/ 17 w 40"/>
                <a:gd name="T31" fmla="*/ 22 h 48"/>
                <a:gd name="T32" fmla="*/ 14 w 40"/>
                <a:gd name="T33" fmla="*/ 21 h 48"/>
                <a:gd name="T34" fmla="*/ 15 w 40"/>
                <a:gd name="T35" fmla="*/ 19 h 48"/>
                <a:gd name="T36" fmla="*/ 12 w 40"/>
                <a:gd name="T37" fmla="*/ 19 h 48"/>
                <a:gd name="T38" fmla="*/ 12 w 40"/>
                <a:gd name="T39" fmla="*/ 15 h 48"/>
                <a:gd name="T40" fmla="*/ 11 w 40"/>
                <a:gd name="T41" fmla="*/ 15 h 48"/>
                <a:gd name="T42" fmla="*/ 10 w 40"/>
                <a:gd name="T43" fmla="*/ 17 h 48"/>
                <a:gd name="T44" fmla="*/ 9 w 40"/>
                <a:gd name="T45" fmla="*/ 20 h 48"/>
                <a:gd name="T46" fmla="*/ 7 w 40"/>
                <a:gd name="T47" fmla="*/ 17 h 48"/>
                <a:gd name="T48" fmla="*/ 7 w 40"/>
                <a:gd name="T49" fmla="*/ 15 h 48"/>
                <a:gd name="T50" fmla="*/ 5 w 40"/>
                <a:gd name="T51" fmla="*/ 14 h 48"/>
                <a:gd name="T52" fmla="*/ 6 w 40"/>
                <a:gd name="T53" fmla="*/ 12 h 48"/>
                <a:gd name="T54" fmla="*/ 8 w 40"/>
                <a:gd name="T55" fmla="*/ 11 h 48"/>
                <a:gd name="T56" fmla="*/ 9 w 40"/>
                <a:gd name="T57" fmla="*/ 12 h 48"/>
                <a:gd name="T58" fmla="*/ 11 w 40"/>
                <a:gd name="T59" fmla="*/ 12 h 48"/>
                <a:gd name="T60" fmla="*/ 12 w 40"/>
                <a:gd name="T61" fmla="*/ 10 h 48"/>
                <a:gd name="T62" fmla="*/ 10 w 40"/>
                <a:gd name="T63" fmla="*/ 10 h 48"/>
                <a:gd name="T64" fmla="*/ 7 w 40"/>
                <a:gd name="T65" fmla="*/ 11 h 48"/>
                <a:gd name="T66" fmla="*/ 5 w 40"/>
                <a:gd name="T67" fmla="*/ 10 h 48"/>
                <a:gd name="T68" fmla="*/ 5 w 40"/>
                <a:gd name="T69" fmla="*/ 8 h 48"/>
                <a:gd name="T70" fmla="*/ 3 w 40"/>
                <a:gd name="T71" fmla="*/ 6 h 48"/>
                <a:gd name="T72" fmla="*/ 1 w 40"/>
                <a:gd name="T73" fmla="*/ 6 h 48"/>
                <a:gd name="T74" fmla="*/ 1 w 40"/>
                <a:gd name="T75" fmla="*/ 5 h 48"/>
                <a:gd name="T76" fmla="*/ 2 w 40"/>
                <a:gd name="T77" fmla="*/ 2 h 48"/>
                <a:gd name="T78" fmla="*/ 5 w 40"/>
                <a:gd name="T79" fmla="*/ 1 h 48"/>
                <a:gd name="T80" fmla="*/ 8 w 40"/>
                <a:gd name="T81" fmla="*/ 1 h 48"/>
                <a:gd name="T82" fmla="*/ 13 w 40"/>
                <a:gd name="T83" fmla="*/ 2 h 48"/>
                <a:gd name="T84" fmla="*/ 13 w 40"/>
                <a:gd name="T85" fmla="*/ 6 h 48"/>
                <a:gd name="T86" fmla="*/ 14 w 40"/>
                <a:gd name="T87" fmla="*/ 12 h 48"/>
                <a:gd name="T88" fmla="*/ 15 w 40"/>
                <a:gd name="T89" fmla="*/ 13 h 48"/>
                <a:gd name="T90" fmla="*/ 16 w 40"/>
                <a:gd name="T91" fmla="*/ 16 h 48"/>
                <a:gd name="T92" fmla="*/ 19 w 40"/>
                <a:gd name="T93" fmla="*/ 14 h 48"/>
                <a:gd name="T94" fmla="*/ 22 w 40"/>
                <a:gd name="T95" fmla="*/ 11 h 48"/>
                <a:gd name="T96" fmla="*/ 25 w 40"/>
                <a:gd name="T97" fmla="*/ 8 h 48"/>
                <a:gd name="T98" fmla="*/ 28 w 40"/>
                <a:gd name="T99" fmla="*/ 6 h 48"/>
                <a:gd name="T100" fmla="*/ 30 w 40"/>
                <a:gd name="T101" fmla="*/ 8 h 48"/>
                <a:gd name="T102" fmla="*/ 34 w 40"/>
                <a:gd name="T103" fmla="*/ 10 h 48"/>
                <a:gd name="T104" fmla="*/ 37 w 40"/>
                <a:gd name="T105" fmla="*/ 11 h 48"/>
                <a:gd name="T106" fmla="*/ 39 w 40"/>
                <a:gd name="T107" fmla="*/ 12 h 48"/>
                <a:gd name="T108" fmla="*/ 38 w 40"/>
                <a:gd name="T109" fmla="*/ 48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0" h="48">
                  <a:moveTo>
                    <a:pt x="38" y="48"/>
                  </a:moveTo>
                  <a:cubicBezTo>
                    <a:pt x="38" y="48"/>
                    <a:pt x="37" y="48"/>
                    <a:pt x="37" y="48"/>
                  </a:cubicBezTo>
                  <a:cubicBezTo>
                    <a:pt x="37" y="48"/>
                    <a:pt x="37" y="47"/>
                    <a:pt x="37" y="47"/>
                  </a:cubicBezTo>
                  <a:cubicBezTo>
                    <a:pt x="37" y="47"/>
                    <a:pt x="36" y="47"/>
                    <a:pt x="36" y="47"/>
                  </a:cubicBezTo>
                  <a:cubicBezTo>
                    <a:pt x="36" y="47"/>
                    <a:pt x="36" y="46"/>
                    <a:pt x="36" y="46"/>
                  </a:cubicBezTo>
                  <a:cubicBezTo>
                    <a:pt x="36" y="46"/>
                    <a:pt x="36" y="45"/>
                    <a:pt x="36" y="45"/>
                  </a:cubicBezTo>
                  <a:cubicBezTo>
                    <a:pt x="36" y="45"/>
                    <a:pt x="35" y="45"/>
                    <a:pt x="35" y="45"/>
                  </a:cubicBezTo>
                  <a:cubicBezTo>
                    <a:pt x="35" y="44"/>
                    <a:pt x="35" y="44"/>
                    <a:pt x="34" y="44"/>
                  </a:cubicBezTo>
                  <a:cubicBezTo>
                    <a:pt x="34" y="44"/>
                    <a:pt x="34" y="44"/>
                    <a:pt x="34" y="44"/>
                  </a:cubicBezTo>
                  <a:cubicBezTo>
                    <a:pt x="34" y="43"/>
                    <a:pt x="34" y="43"/>
                    <a:pt x="34" y="43"/>
                  </a:cubicBezTo>
                  <a:cubicBezTo>
                    <a:pt x="34" y="43"/>
                    <a:pt x="34" y="42"/>
                    <a:pt x="34" y="42"/>
                  </a:cubicBezTo>
                  <a:cubicBezTo>
                    <a:pt x="34" y="42"/>
                    <a:pt x="33" y="42"/>
                    <a:pt x="33" y="42"/>
                  </a:cubicBezTo>
                  <a:cubicBezTo>
                    <a:pt x="33" y="42"/>
                    <a:pt x="33" y="42"/>
                    <a:pt x="33" y="42"/>
                  </a:cubicBezTo>
                  <a:cubicBezTo>
                    <a:pt x="33" y="42"/>
                    <a:pt x="32" y="42"/>
                    <a:pt x="32" y="42"/>
                  </a:cubicBezTo>
                  <a:cubicBezTo>
                    <a:pt x="32" y="42"/>
                    <a:pt x="32" y="42"/>
                    <a:pt x="32" y="42"/>
                  </a:cubicBezTo>
                  <a:cubicBezTo>
                    <a:pt x="32" y="42"/>
                    <a:pt x="32" y="42"/>
                    <a:pt x="31" y="42"/>
                  </a:cubicBezTo>
                  <a:cubicBezTo>
                    <a:pt x="31" y="42"/>
                    <a:pt x="31" y="42"/>
                    <a:pt x="31" y="42"/>
                  </a:cubicBezTo>
                  <a:cubicBezTo>
                    <a:pt x="31" y="42"/>
                    <a:pt x="30" y="43"/>
                    <a:pt x="30" y="43"/>
                  </a:cubicBezTo>
                  <a:cubicBezTo>
                    <a:pt x="30" y="43"/>
                    <a:pt x="30" y="42"/>
                    <a:pt x="30" y="42"/>
                  </a:cubicBezTo>
                  <a:cubicBezTo>
                    <a:pt x="30" y="42"/>
                    <a:pt x="30" y="42"/>
                    <a:pt x="30" y="42"/>
                  </a:cubicBezTo>
                  <a:cubicBezTo>
                    <a:pt x="30" y="41"/>
                    <a:pt x="30" y="41"/>
                    <a:pt x="30" y="41"/>
                  </a:cubicBezTo>
                  <a:cubicBezTo>
                    <a:pt x="30" y="41"/>
                    <a:pt x="30" y="40"/>
                    <a:pt x="30" y="40"/>
                  </a:cubicBezTo>
                  <a:cubicBezTo>
                    <a:pt x="30" y="40"/>
                    <a:pt x="30" y="40"/>
                    <a:pt x="31" y="40"/>
                  </a:cubicBezTo>
                  <a:cubicBezTo>
                    <a:pt x="31" y="40"/>
                    <a:pt x="31" y="39"/>
                    <a:pt x="31" y="39"/>
                  </a:cubicBezTo>
                  <a:cubicBezTo>
                    <a:pt x="31" y="39"/>
                    <a:pt x="31" y="38"/>
                    <a:pt x="31" y="38"/>
                  </a:cubicBezTo>
                  <a:cubicBezTo>
                    <a:pt x="30" y="38"/>
                    <a:pt x="30" y="38"/>
                    <a:pt x="30" y="38"/>
                  </a:cubicBezTo>
                  <a:cubicBezTo>
                    <a:pt x="30" y="38"/>
                    <a:pt x="30" y="38"/>
                    <a:pt x="30" y="37"/>
                  </a:cubicBezTo>
                  <a:cubicBezTo>
                    <a:pt x="30" y="37"/>
                    <a:pt x="29" y="37"/>
                    <a:pt x="29" y="37"/>
                  </a:cubicBezTo>
                  <a:cubicBezTo>
                    <a:pt x="29" y="37"/>
                    <a:pt x="30" y="37"/>
                    <a:pt x="30" y="37"/>
                  </a:cubicBezTo>
                  <a:cubicBezTo>
                    <a:pt x="30" y="37"/>
                    <a:pt x="30" y="37"/>
                    <a:pt x="30" y="37"/>
                  </a:cubicBezTo>
                  <a:cubicBezTo>
                    <a:pt x="30" y="36"/>
                    <a:pt x="30" y="36"/>
                    <a:pt x="30" y="36"/>
                  </a:cubicBezTo>
                  <a:cubicBezTo>
                    <a:pt x="30" y="36"/>
                    <a:pt x="29" y="36"/>
                    <a:pt x="29" y="36"/>
                  </a:cubicBezTo>
                  <a:cubicBezTo>
                    <a:pt x="29" y="36"/>
                    <a:pt x="29" y="36"/>
                    <a:pt x="29" y="36"/>
                  </a:cubicBezTo>
                  <a:cubicBezTo>
                    <a:pt x="29" y="35"/>
                    <a:pt x="30" y="35"/>
                    <a:pt x="30" y="35"/>
                  </a:cubicBezTo>
                  <a:cubicBezTo>
                    <a:pt x="30" y="35"/>
                    <a:pt x="30" y="35"/>
                    <a:pt x="30" y="35"/>
                  </a:cubicBezTo>
                  <a:cubicBezTo>
                    <a:pt x="30" y="35"/>
                    <a:pt x="30" y="35"/>
                    <a:pt x="30" y="35"/>
                  </a:cubicBezTo>
                  <a:cubicBezTo>
                    <a:pt x="30" y="35"/>
                    <a:pt x="30" y="34"/>
                    <a:pt x="30" y="34"/>
                  </a:cubicBezTo>
                  <a:cubicBezTo>
                    <a:pt x="30" y="34"/>
                    <a:pt x="30" y="34"/>
                    <a:pt x="29" y="34"/>
                  </a:cubicBezTo>
                  <a:cubicBezTo>
                    <a:pt x="29" y="34"/>
                    <a:pt x="29" y="33"/>
                    <a:pt x="29" y="33"/>
                  </a:cubicBezTo>
                  <a:cubicBezTo>
                    <a:pt x="29" y="33"/>
                    <a:pt x="28" y="33"/>
                    <a:pt x="28" y="33"/>
                  </a:cubicBezTo>
                  <a:cubicBezTo>
                    <a:pt x="28" y="32"/>
                    <a:pt x="28" y="32"/>
                    <a:pt x="28" y="32"/>
                  </a:cubicBezTo>
                  <a:cubicBezTo>
                    <a:pt x="28" y="31"/>
                    <a:pt x="28" y="31"/>
                    <a:pt x="28" y="31"/>
                  </a:cubicBezTo>
                  <a:cubicBezTo>
                    <a:pt x="28" y="31"/>
                    <a:pt x="28" y="30"/>
                    <a:pt x="28" y="30"/>
                  </a:cubicBezTo>
                  <a:cubicBezTo>
                    <a:pt x="28" y="30"/>
                    <a:pt x="27" y="30"/>
                    <a:pt x="27" y="30"/>
                  </a:cubicBezTo>
                  <a:cubicBezTo>
                    <a:pt x="27" y="29"/>
                    <a:pt x="27" y="29"/>
                    <a:pt x="27" y="29"/>
                  </a:cubicBezTo>
                  <a:cubicBezTo>
                    <a:pt x="28" y="29"/>
                    <a:pt x="28" y="28"/>
                    <a:pt x="28" y="28"/>
                  </a:cubicBezTo>
                  <a:cubicBezTo>
                    <a:pt x="28" y="28"/>
                    <a:pt x="28" y="28"/>
                    <a:pt x="29" y="28"/>
                  </a:cubicBezTo>
                  <a:cubicBezTo>
                    <a:pt x="29" y="28"/>
                    <a:pt x="29" y="28"/>
                    <a:pt x="29" y="28"/>
                  </a:cubicBezTo>
                  <a:cubicBezTo>
                    <a:pt x="29" y="28"/>
                    <a:pt x="29" y="28"/>
                    <a:pt x="29" y="28"/>
                  </a:cubicBezTo>
                  <a:cubicBezTo>
                    <a:pt x="29" y="28"/>
                    <a:pt x="29" y="28"/>
                    <a:pt x="29" y="27"/>
                  </a:cubicBezTo>
                  <a:cubicBezTo>
                    <a:pt x="29" y="27"/>
                    <a:pt x="29" y="27"/>
                    <a:pt x="29" y="27"/>
                  </a:cubicBezTo>
                  <a:cubicBezTo>
                    <a:pt x="29" y="27"/>
                    <a:pt x="28" y="27"/>
                    <a:pt x="28" y="27"/>
                  </a:cubicBezTo>
                  <a:cubicBezTo>
                    <a:pt x="28" y="27"/>
                    <a:pt x="28" y="27"/>
                    <a:pt x="28" y="27"/>
                  </a:cubicBezTo>
                  <a:cubicBezTo>
                    <a:pt x="28" y="27"/>
                    <a:pt x="28" y="28"/>
                    <a:pt x="28" y="28"/>
                  </a:cubicBezTo>
                  <a:cubicBezTo>
                    <a:pt x="27" y="28"/>
                    <a:pt x="27" y="28"/>
                    <a:pt x="27" y="28"/>
                  </a:cubicBezTo>
                  <a:cubicBezTo>
                    <a:pt x="27" y="28"/>
                    <a:pt x="27" y="28"/>
                    <a:pt x="27" y="28"/>
                  </a:cubicBezTo>
                  <a:cubicBezTo>
                    <a:pt x="26" y="27"/>
                    <a:pt x="26" y="27"/>
                    <a:pt x="26" y="27"/>
                  </a:cubicBezTo>
                  <a:cubicBezTo>
                    <a:pt x="26" y="27"/>
                    <a:pt x="25" y="27"/>
                    <a:pt x="25" y="27"/>
                  </a:cubicBezTo>
                  <a:cubicBezTo>
                    <a:pt x="25" y="27"/>
                    <a:pt x="25" y="26"/>
                    <a:pt x="25" y="26"/>
                  </a:cubicBezTo>
                  <a:cubicBezTo>
                    <a:pt x="25" y="26"/>
                    <a:pt x="25" y="26"/>
                    <a:pt x="25" y="26"/>
                  </a:cubicBezTo>
                  <a:cubicBezTo>
                    <a:pt x="25" y="26"/>
                    <a:pt x="26" y="26"/>
                    <a:pt x="26" y="26"/>
                  </a:cubicBezTo>
                  <a:cubicBezTo>
                    <a:pt x="26" y="26"/>
                    <a:pt x="26" y="26"/>
                    <a:pt x="25" y="26"/>
                  </a:cubicBezTo>
                  <a:cubicBezTo>
                    <a:pt x="25" y="26"/>
                    <a:pt x="25" y="26"/>
                    <a:pt x="25" y="26"/>
                  </a:cubicBezTo>
                  <a:cubicBezTo>
                    <a:pt x="25" y="26"/>
                    <a:pt x="24" y="26"/>
                    <a:pt x="24" y="26"/>
                  </a:cubicBezTo>
                  <a:cubicBezTo>
                    <a:pt x="24" y="26"/>
                    <a:pt x="24" y="25"/>
                    <a:pt x="24" y="25"/>
                  </a:cubicBezTo>
                  <a:cubicBezTo>
                    <a:pt x="24" y="25"/>
                    <a:pt x="24" y="25"/>
                    <a:pt x="24" y="25"/>
                  </a:cubicBezTo>
                  <a:cubicBezTo>
                    <a:pt x="24" y="25"/>
                    <a:pt x="25" y="25"/>
                    <a:pt x="25" y="25"/>
                  </a:cubicBezTo>
                  <a:cubicBezTo>
                    <a:pt x="25" y="24"/>
                    <a:pt x="25" y="24"/>
                    <a:pt x="25" y="24"/>
                  </a:cubicBezTo>
                  <a:cubicBezTo>
                    <a:pt x="25" y="24"/>
                    <a:pt x="25" y="24"/>
                    <a:pt x="25" y="24"/>
                  </a:cubicBezTo>
                  <a:cubicBezTo>
                    <a:pt x="25" y="24"/>
                    <a:pt x="24" y="24"/>
                    <a:pt x="24" y="24"/>
                  </a:cubicBezTo>
                  <a:cubicBezTo>
                    <a:pt x="24" y="25"/>
                    <a:pt x="24" y="25"/>
                    <a:pt x="24" y="25"/>
                  </a:cubicBezTo>
                  <a:cubicBezTo>
                    <a:pt x="24" y="25"/>
                    <a:pt x="24" y="25"/>
                    <a:pt x="23" y="25"/>
                  </a:cubicBezTo>
                  <a:cubicBezTo>
                    <a:pt x="23" y="25"/>
                    <a:pt x="23" y="25"/>
                    <a:pt x="23" y="25"/>
                  </a:cubicBezTo>
                  <a:cubicBezTo>
                    <a:pt x="23" y="24"/>
                    <a:pt x="22" y="24"/>
                    <a:pt x="22" y="24"/>
                  </a:cubicBezTo>
                  <a:cubicBezTo>
                    <a:pt x="22" y="24"/>
                    <a:pt x="22" y="24"/>
                    <a:pt x="22" y="24"/>
                  </a:cubicBezTo>
                  <a:cubicBezTo>
                    <a:pt x="21" y="24"/>
                    <a:pt x="21" y="24"/>
                    <a:pt x="21" y="24"/>
                  </a:cubicBezTo>
                  <a:cubicBezTo>
                    <a:pt x="21" y="23"/>
                    <a:pt x="20" y="23"/>
                    <a:pt x="20" y="23"/>
                  </a:cubicBezTo>
                  <a:cubicBezTo>
                    <a:pt x="20" y="23"/>
                    <a:pt x="19" y="23"/>
                    <a:pt x="19" y="22"/>
                  </a:cubicBezTo>
                  <a:cubicBezTo>
                    <a:pt x="19" y="22"/>
                    <a:pt x="19" y="22"/>
                    <a:pt x="18" y="22"/>
                  </a:cubicBezTo>
                  <a:cubicBezTo>
                    <a:pt x="18" y="22"/>
                    <a:pt x="17" y="22"/>
                    <a:pt x="17" y="22"/>
                  </a:cubicBezTo>
                  <a:cubicBezTo>
                    <a:pt x="17" y="22"/>
                    <a:pt x="16" y="22"/>
                    <a:pt x="16" y="22"/>
                  </a:cubicBezTo>
                  <a:cubicBezTo>
                    <a:pt x="16" y="22"/>
                    <a:pt x="16" y="21"/>
                    <a:pt x="16" y="21"/>
                  </a:cubicBezTo>
                  <a:cubicBezTo>
                    <a:pt x="16" y="21"/>
                    <a:pt x="15" y="21"/>
                    <a:pt x="15" y="21"/>
                  </a:cubicBezTo>
                  <a:cubicBezTo>
                    <a:pt x="15" y="21"/>
                    <a:pt x="15" y="21"/>
                    <a:pt x="15" y="21"/>
                  </a:cubicBezTo>
                  <a:cubicBezTo>
                    <a:pt x="15" y="20"/>
                    <a:pt x="14" y="21"/>
                    <a:pt x="14" y="21"/>
                  </a:cubicBezTo>
                  <a:cubicBezTo>
                    <a:pt x="14" y="21"/>
                    <a:pt x="14" y="20"/>
                    <a:pt x="14" y="20"/>
                  </a:cubicBezTo>
                  <a:cubicBezTo>
                    <a:pt x="14" y="20"/>
                    <a:pt x="14" y="20"/>
                    <a:pt x="14" y="20"/>
                  </a:cubicBezTo>
                  <a:cubicBezTo>
                    <a:pt x="14" y="20"/>
                    <a:pt x="14" y="20"/>
                    <a:pt x="15" y="20"/>
                  </a:cubicBezTo>
                  <a:cubicBezTo>
                    <a:pt x="15" y="20"/>
                    <a:pt x="15" y="20"/>
                    <a:pt x="15" y="20"/>
                  </a:cubicBezTo>
                  <a:cubicBezTo>
                    <a:pt x="15" y="19"/>
                    <a:pt x="15" y="19"/>
                    <a:pt x="15" y="19"/>
                  </a:cubicBezTo>
                  <a:cubicBezTo>
                    <a:pt x="15" y="19"/>
                    <a:pt x="14" y="19"/>
                    <a:pt x="14" y="19"/>
                  </a:cubicBezTo>
                  <a:cubicBezTo>
                    <a:pt x="14" y="19"/>
                    <a:pt x="14" y="19"/>
                    <a:pt x="14" y="20"/>
                  </a:cubicBezTo>
                  <a:cubicBezTo>
                    <a:pt x="14" y="20"/>
                    <a:pt x="14" y="20"/>
                    <a:pt x="13" y="20"/>
                  </a:cubicBezTo>
                  <a:cubicBezTo>
                    <a:pt x="13" y="20"/>
                    <a:pt x="13" y="19"/>
                    <a:pt x="13" y="19"/>
                  </a:cubicBezTo>
                  <a:cubicBezTo>
                    <a:pt x="13" y="19"/>
                    <a:pt x="13" y="19"/>
                    <a:pt x="12" y="19"/>
                  </a:cubicBezTo>
                  <a:cubicBezTo>
                    <a:pt x="12" y="19"/>
                    <a:pt x="12" y="18"/>
                    <a:pt x="12" y="18"/>
                  </a:cubicBezTo>
                  <a:cubicBezTo>
                    <a:pt x="12" y="18"/>
                    <a:pt x="11" y="18"/>
                    <a:pt x="11" y="18"/>
                  </a:cubicBezTo>
                  <a:cubicBezTo>
                    <a:pt x="11" y="17"/>
                    <a:pt x="11" y="17"/>
                    <a:pt x="11" y="17"/>
                  </a:cubicBezTo>
                  <a:cubicBezTo>
                    <a:pt x="11" y="17"/>
                    <a:pt x="11" y="16"/>
                    <a:pt x="11" y="16"/>
                  </a:cubicBezTo>
                  <a:cubicBezTo>
                    <a:pt x="11" y="16"/>
                    <a:pt x="12" y="15"/>
                    <a:pt x="12" y="15"/>
                  </a:cubicBezTo>
                  <a:cubicBezTo>
                    <a:pt x="12" y="15"/>
                    <a:pt x="12" y="15"/>
                    <a:pt x="12" y="15"/>
                  </a:cubicBezTo>
                  <a:cubicBezTo>
                    <a:pt x="12" y="15"/>
                    <a:pt x="12" y="15"/>
                    <a:pt x="12" y="15"/>
                  </a:cubicBezTo>
                  <a:cubicBezTo>
                    <a:pt x="12" y="14"/>
                    <a:pt x="12" y="14"/>
                    <a:pt x="11" y="14"/>
                  </a:cubicBezTo>
                  <a:cubicBezTo>
                    <a:pt x="11" y="14"/>
                    <a:pt x="11" y="14"/>
                    <a:pt x="11" y="14"/>
                  </a:cubicBezTo>
                  <a:cubicBezTo>
                    <a:pt x="11" y="15"/>
                    <a:pt x="11" y="15"/>
                    <a:pt x="11" y="15"/>
                  </a:cubicBezTo>
                  <a:cubicBezTo>
                    <a:pt x="11" y="15"/>
                    <a:pt x="11" y="15"/>
                    <a:pt x="11" y="15"/>
                  </a:cubicBezTo>
                  <a:cubicBezTo>
                    <a:pt x="11" y="16"/>
                    <a:pt x="11" y="16"/>
                    <a:pt x="11" y="16"/>
                  </a:cubicBezTo>
                  <a:cubicBezTo>
                    <a:pt x="11" y="16"/>
                    <a:pt x="10" y="16"/>
                    <a:pt x="10" y="16"/>
                  </a:cubicBezTo>
                  <a:cubicBezTo>
                    <a:pt x="10" y="16"/>
                    <a:pt x="10" y="17"/>
                    <a:pt x="10" y="17"/>
                  </a:cubicBezTo>
                  <a:cubicBezTo>
                    <a:pt x="10" y="17"/>
                    <a:pt x="10" y="17"/>
                    <a:pt x="10" y="17"/>
                  </a:cubicBezTo>
                  <a:cubicBezTo>
                    <a:pt x="10" y="17"/>
                    <a:pt x="10" y="17"/>
                    <a:pt x="10" y="17"/>
                  </a:cubicBezTo>
                  <a:cubicBezTo>
                    <a:pt x="10" y="18"/>
                    <a:pt x="10" y="18"/>
                    <a:pt x="9" y="18"/>
                  </a:cubicBezTo>
                  <a:cubicBezTo>
                    <a:pt x="9" y="18"/>
                    <a:pt x="10" y="19"/>
                    <a:pt x="10" y="19"/>
                  </a:cubicBezTo>
                  <a:cubicBezTo>
                    <a:pt x="10" y="19"/>
                    <a:pt x="9" y="19"/>
                    <a:pt x="9" y="19"/>
                  </a:cubicBezTo>
                  <a:cubicBezTo>
                    <a:pt x="9" y="19"/>
                    <a:pt x="9" y="20"/>
                    <a:pt x="9" y="20"/>
                  </a:cubicBezTo>
                  <a:cubicBezTo>
                    <a:pt x="9" y="20"/>
                    <a:pt x="8" y="20"/>
                    <a:pt x="8" y="20"/>
                  </a:cubicBezTo>
                  <a:cubicBezTo>
                    <a:pt x="8" y="20"/>
                    <a:pt x="8" y="20"/>
                    <a:pt x="8" y="20"/>
                  </a:cubicBezTo>
                  <a:cubicBezTo>
                    <a:pt x="7" y="20"/>
                    <a:pt x="7" y="19"/>
                    <a:pt x="7" y="19"/>
                  </a:cubicBezTo>
                  <a:cubicBezTo>
                    <a:pt x="7" y="19"/>
                    <a:pt x="7" y="19"/>
                    <a:pt x="7" y="18"/>
                  </a:cubicBezTo>
                  <a:cubicBezTo>
                    <a:pt x="7" y="18"/>
                    <a:pt x="7" y="18"/>
                    <a:pt x="7" y="17"/>
                  </a:cubicBezTo>
                  <a:cubicBezTo>
                    <a:pt x="7" y="17"/>
                    <a:pt x="7" y="17"/>
                    <a:pt x="7" y="17"/>
                  </a:cubicBezTo>
                  <a:cubicBezTo>
                    <a:pt x="8" y="17"/>
                    <a:pt x="7" y="17"/>
                    <a:pt x="7" y="16"/>
                  </a:cubicBezTo>
                  <a:cubicBezTo>
                    <a:pt x="7" y="16"/>
                    <a:pt x="7" y="16"/>
                    <a:pt x="7" y="16"/>
                  </a:cubicBezTo>
                  <a:cubicBezTo>
                    <a:pt x="7" y="16"/>
                    <a:pt x="7" y="16"/>
                    <a:pt x="7" y="15"/>
                  </a:cubicBezTo>
                  <a:cubicBezTo>
                    <a:pt x="7" y="15"/>
                    <a:pt x="7" y="15"/>
                    <a:pt x="7" y="15"/>
                  </a:cubicBezTo>
                  <a:cubicBezTo>
                    <a:pt x="7" y="14"/>
                    <a:pt x="6" y="14"/>
                    <a:pt x="6" y="14"/>
                  </a:cubicBezTo>
                  <a:cubicBezTo>
                    <a:pt x="6" y="14"/>
                    <a:pt x="6" y="14"/>
                    <a:pt x="6" y="14"/>
                  </a:cubicBezTo>
                  <a:cubicBezTo>
                    <a:pt x="6" y="14"/>
                    <a:pt x="5" y="14"/>
                    <a:pt x="5" y="14"/>
                  </a:cubicBezTo>
                  <a:cubicBezTo>
                    <a:pt x="5" y="14"/>
                    <a:pt x="5" y="14"/>
                    <a:pt x="5" y="14"/>
                  </a:cubicBezTo>
                  <a:cubicBezTo>
                    <a:pt x="5" y="14"/>
                    <a:pt x="5" y="14"/>
                    <a:pt x="5" y="14"/>
                  </a:cubicBezTo>
                  <a:cubicBezTo>
                    <a:pt x="4" y="14"/>
                    <a:pt x="4" y="13"/>
                    <a:pt x="4" y="13"/>
                  </a:cubicBezTo>
                  <a:cubicBezTo>
                    <a:pt x="4" y="13"/>
                    <a:pt x="4" y="13"/>
                    <a:pt x="4" y="13"/>
                  </a:cubicBezTo>
                  <a:cubicBezTo>
                    <a:pt x="4" y="13"/>
                    <a:pt x="5" y="12"/>
                    <a:pt x="5" y="12"/>
                  </a:cubicBezTo>
                  <a:cubicBezTo>
                    <a:pt x="5" y="12"/>
                    <a:pt x="5" y="12"/>
                    <a:pt x="5" y="12"/>
                  </a:cubicBezTo>
                  <a:cubicBezTo>
                    <a:pt x="5" y="12"/>
                    <a:pt x="5" y="12"/>
                    <a:pt x="6" y="12"/>
                  </a:cubicBezTo>
                  <a:cubicBezTo>
                    <a:pt x="6" y="12"/>
                    <a:pt x="6" y="12"/>
                    <a:pt x="6" y="12"/>
                  </a:cubicBezTo>
                  <a:cubicBezTo>
                    <a:pt x="6" y="12"/>
                    <a:pt x="7" y="12"/>
                    <a:pt x="7" y="12"/>
                  </a:cubicBezTo>
                  <a:cubicBezTo>
                    <a:pt x="7" y="12"/>
                    <a:pt x="7" y="12"/>
                    <a:pt x="7" y="12"/>
                  </a:cubicBezTo>
                  <a:cubicBezTo>
                    <a:pt x="8" y="12"/>
                    <a:pt x="8" y="12"/>
                    <a:pt x="8" y="11"/>
                  </a:cubicBezTo>
                  <a:cubicBezTo>
                    <a:pt x="8" y="11"/>
                    <a:pt x="8" y="11"/>
                    <a:pt x="8" y="11"/>
                  </a:cubicBezTo>
                  <a:cubicBezTo>
                    <a:pt x="9" y="11"/>
                    <a:pt x="9" y="11"/>
                    <a:pt x="9" y="11"/>
                  </a:cubicBezTo>
                  <a:cubicBezTo>
                    <a:pt x="9" y="11"/>
                    <a:pt x="9" y="11"/>
                    <a:pt x="9" y="11"/>
                  </a:cubicBezTo>
                  <a:cubicBezTo>
                    <a:pt x="9" y="11"/>
                    <a:pt x="10" y="11"/>
                    <a:pt x="10" y="12"/>
                  </a:cubicBezTo>
                  <a:cubicBezTo>
                    <a:pt x="10" y="12"/>
                    <a:pt x="9" y="12"/>
                    <a:pt x="9" y="12"/>
                  </a:cubicBezTo>
                  <a:cubicBezTo>
                    <a:pt x="9" y="12"/>
                    <a:pt x="9" y="12"/>
                    <a:pt x="9" y="12"/>
                  </a:cubicBezTo>
                  <a:cubicBezTo>
                    <a:pt x="9" y="12"/>
                    <a:pt x="9" y="12"/>
                    <a:pt x="10" y="12"/>
                  </a:cubicBezTo>
                  <a:cubicBezTo>
                    <a:pt x="10" y="12"/>
                    <a:pt x="10" y="12"/>
                    <a:pt x="10" y="12"/>
                  </a:cubicBezTo>
                  <a:cubicBezTo>
                    <a:pt x="10" y="12"/>
                    <a:pt x="10" y="12"/>
                    <a:pt x="10" y="12"/>
                  </a:cubicBezTo>
                  <a:cubicBezTo>
                    <a:pt x="10" y="12"/>
                    <a:pt x="10" y="12"/>
                    <a:pt x="11" y="12"/>
                  </a:cubicBezTo>
                  <a:cubicBezTo>
                    <a:pt x="11" y="12"/>
                    <a:pt x="11" y="12"/>
                    <a:pt x="11" y="12"/>
                  </a:cubicBezTo>
                  <a:cubicBezTo>
                    <a:pt x="11" y="12"/>
                    <a:pt x="11" y="12"/>
                    <a:pt x="11" y="12"/>
                  </a:cubicBezTo>
                  <a:cubicBezTo>
                    <a:pt x="11" y="12"/>
                    <a:pt x="12" y="12"/>
                    <a:pt x="12" y="12"/>
                  </a:cubicBezTo>
                  <a:cubicBezTo>
                    <a:pt x="12" y="12"/>
                    <a:pt x="12" y="12"/>
                    <a:pt x="12" y="11"/>
                  </a:cubicBezTo>
                  <a:cubicBezTo>
                    <a:pt x="12" y="11"/>
                    <a:pt x="12" y="11"/>
                    <a:pt x="12" y="11"/>
                  </a:cubicBezTo>
                  <a:cubicBezTo>
                    <a:pt x="12" y="11"/>
                    <a:pt x="12" y="10"/>
                    <a:pt x="12" y="10"/>
                  </a:cubicBezTo>
                  <a:cubicBezTo>
                    <a:pt x="12" y="10"/>
                    <a:pt x="12" y="10"/>
                    <a:pt x="12" y="9"/>
                  </a:cubicBezTo>
                  <a:cubicBezTo>
                    <a:pt x="12" y="9"/>
                    <a:pt x="12" y="9"/>
                    <a:pt x="12" y="9"/>
                  </a:cubicBezTo>
                  <a:cubicBezTo>
                    <a:pt x="12" y="9"/>
                    <a:pt x="11" y="9"/>
                    <a:pt x="11" y="9"/>
                  </a:cubicBezTo>
                  <a:cubicBezTo>
                    <a:pt x="11" y="9"/>
                    <a:pt x="11" y="10"/>
                    <a:pt x="11" y="10"/>
                  </a:cubicBezTo>
                  <a:cubicBezTo>
                    <a:pt x="11" y="10"/>
                    <a:pt x="10" y="10"/>
                    <a:pt x="10" y="10"/>
                  </a:cubicBezTo>
                  <a:cubicBezTo>
                    <a:pt x="10" y="10"/>
                    <a:pt x="9" y="10"/>
                    <a:pt x="9" y="10"/>
                  </a:cubicBezTo>
                  <a:cubicBezTo>
                    <a:pt x="9" y="10"/>
                    <a:pt x="8" y="10"/>
                    <a:pt x="8" y="10"/>
                  </a:cubicBezTo>
                  <a:cubicBezTo>
                    <a:pt x="8" y="10"/>
                    <a:pt x="8" y="10"/>
                    <a:pt x="8" y="10"/>
                  </a:cubicBezTo>
                  <a:cubicBezTo>
                    <a:pt x="7" y="10"/>
                    <a:pt x="7" y="10"/>
                    <a:pt x="7" y="10"/>
                  </a:cubicBezTo>
                  <a:cubicBezTo>
                    <a:pt x="7" y="10"/>
                    <a:pt x="7" y="11"/>
                    <a:pt x="7" y="11"/>
                  </a:cubicBezTo>
                  <a:cubicBezTo>
                    <a:pt x="7" y="11"/>
                    <a:pt x="7" y="11"/>
                    <a:pt x="7" y="11"/>
                  </a:cubicBezTo>
                  <a:cubicBezTo>
                    <a:pt x="7" y="11"/>
                    <a:pt x="6" y="11"/>
                    <a:pt x="6" y="11"/>
                  </a:cubicBezTo>
                  <a:cubicBezTo>
                    <a:pt x="6" y="11"/>
                    <a:pt x="6" y="11"/>
                    <a:pt x="6" y="11"/>
                  </a:cubicBezTo>
                  <a:cubicBezTo>
                    <a:pt x="6" y="11"/>
                    <a:pt x="6" y="11"/>
                    <a:pt x="6" y="10"/>
                  </a:cubicBezTo>
                  <a:cubicBezTo>
                    <a:pt x="6" y="10"/>
                    <a:pt x="5" y="10"/>
                    <a:pt x="5" y="10"/>
                  </a:cubicBezTo>
                  <a:cubicBezTo>
                    <a:pt x="5" y="10"/>
                    <a:pt x="5" y="10"/>
                    <a:pt x="5" y="10"/>
                  </a:cubicBezTo>
                  <a:cubicBezTo>
                    <a:pt x="5" y="9"/>
                    <a:pt x="5" y="9"/>
                    <a:pt x="5" y="9"/>
                  </a:cubicBezTo>
                  <a:cubicBezTo>
                    <a:pt x="5" y="9"/>
                    <a:pt x="4" y="9"/>
                    <a:pt x="4" y="9"/>
                  </a:cubicBezTo>
                  <a:cubicBezTo>
                    <a:pt x="4" y="8"/>
                    <a:pt x="4" y="8"/>
                    <a:pt x="4" y="8"/>
                  </a:cubicBezTo>
                  <a:cubicBezTo>
                    <a:pt x="4" y="8"/>
                    <a:pt x="4" y="8"/>
                    <a:pt x="5" y="8"/>
                  </a:cubicBezTo>
                  <a:cubicBezTo>
                    <a:pt x="5" y="8"/>
                    <a:pt x="5" y="8"/>
                    <a:pt x="5" y="7"/>
                  </a:cubicBezTo>
                  <a:cubicBezTo>
                    <a:pt x="5" y="7"/>
                    <a:pt x="5" y="7"/>
                    <a:pt x="4" y="7"/>
                  </a:cubicBezTo>
                  <a:cubicBezTo>
                    <a:pt x="4" y="7"/>
                    <a:pt x="4" y="7"/>
                    <a:pt x="4" y="7"/>
                  </a:cubicBezTo>
                  <a:cubicBezTo>
                    <a:pt x="4" y="7"/>
                    <a:pt x="3" y="7"/>
                    <a:pt x="3" y="7"/>
                  </a:cubicBezTo>
                  <a:cubicBezTo>
                    <a:pt x="3" y="7"/>
                    <a:pt x="3" y="7"/>
                    <a:pt x="3" y="6"/>
                  </a:cubicBezTo>
                  <a:cubicBezTo>
                    <a:pt x="3" y="6"/>
                    <a:pt x="3" y="6"/>
                    <a:pt x="2" y="6"/>
                  </a:cubicBezTo>
                  <a:cubicBezTo>
                    <a:pt x="2" y="6"/>
                    <a:pt x="2" y="6"/>
                    <a:pt x="2" y="6"/>
                  </a:cubicBezTo>
                  <a:cubicBezTo>
                    <a:pt x="2" y="6"/>
                    <a:pt x="2" y="6"/>
                    <a:pt x="2" y="6"/>
                  </a:cubicBezTo>
                  <a:cubicBezTo>
                    <a:pt x="2" y="6"/>
                    <a:pt x="1" y="6"/>
                    <a:pt x="1" y="6"/>
                  </a:cubicBezTo>
                  <a:cubicBezTo>
                    <a:pt x="1" y="6"/>
                    <a:pt x="1" y="6"/>
                    <a:pt x="1" y="6"/>
                  </a:cubicBezTo>
                  <a:cubicBezTo>
                    <a:pt x="1" y="6"/>
                    <a:pt x="0" y="6"/>
                    <a:pt x="0" y="6"/>
                  </a:cubicBezTo>
                  <a:cubicBezTo>
                    <a:pt x="0" y="6"/>
                    <a:pt x="0" y="6"/>
                    <a:pt x="0" y="6"/>
                  </a:cubicBezTo>
                  <a:cubicBezTo>
                    <a:pt x="0" y="6"/>
                    <a:pt x="0" y="5"/>
                    <a:pt x="0" y="5"/>
                  </a:cubicBezTo>
                  <a:cubicBezTo>
                    <a:pt x="0" y="5"/>
                    <a:pt x="1" y="5"/>
                    <a:pt x="1" y="5"/>
                  </a:cubicBezTo>
                  <a:cubicBezTo>
                    <a:pt x="1" y="5"/>
                    <a:pt x="1" y="5"/>
                    <a:pt x="1" y="5"/>
                  </a:cubicBezTo>
                  <a:cubicBezTo>
                    <a:pt x="2" y="5"/>
                    <a:pt x="1" y="4"/>
                    <a:pt x="1" y="4"/>
                  </a:cubicBezTo>
                  <a:cubicBezTo>
                    <a:pt x="1" y="4"/>
                    <a:pt x="1" y="4"/>
                    <a:pt x="1" y="3"/>
                  </a:cubicBezTo>
                  <a:cubicBezTo>
                    <a:pt x="1" y="3"/>
                    <a:pt x="1" y="3"/>
                    <a:pt x="1" y="3"/>
                  </a:cubicBezTo>
                  <a:cubicBezTo>
                    <a:pt x="1" y="3"/>
                    <a:pt x="2" y="2"/>
                    <a:pt x="2" y="2"/>
                  </a:cubicBezTo>
                  <a:cubicBezTo>
                    <a:pt x="2" y="2"/>
                    <a:pt x="2" y="2"/>
                    <a:pt x="2" y="2"/>
                  </a:cubicBezTo>
                  <a:cubicBezTo>
                    <a:pt x="3" y="2"/>
                    <a:pt x="3" y="2"/>
                    <a:pt x="3" y="2"/>
                  </a:cubicBezTo>
                  <a:cubicBezTo>
                    <a:pt x="3" y="2"/>
                    <a:pt x="4" y="2"/>
                    <a:pt x="4" y="2"/>
                  </a:cubicBezTo>
                  <a:cubicBezTo>
                    <a:pt x="4" y="2"/>
                    <a:pt x="4" y="2"/>
                    <a:pt x="4" y="1"/>
                  </a:cubicBezTo>
                  <a:cubicBezTo>
                    <a:pt x="5" y="1"/>
                    <a:pt x="5" y="1"/>
                    <a:pt x="5" y="1"/>
                  </a:cubicBezTo>
                  <a:cubicBezTo>
                    <a:pt x="5" y="1"/>
                    <a:pt x="5" y="1"/>
                    <a:pt x="5" y="1"/>
                  </a:cubicBezTo>
                  <a:cubicBezTo>
                    <a:pt x="6" y="1"/>
                    <a:pt x="6" y="0"/>
                    <a:pt x="6" y="0"/>
                  </a:cubicBezTo>
                  <a:cubicBezTo>
                    <a:pt x="6" y="0"/>
                    <a:pt x="6" y="0"/>
                    <a:pt x="7" y="0"/>
                  </a:cubicBezTo>
                  <a:cubicBezTo>
                    <a:pt x="7" y="0"/>
                    <a:pt x="7" y="0"/>
                    <a:pt x="7" y="0"/>
                  </a:cubicBezTo>
                  <a:cubicBezTo>
                    <a:pt x="7" y="0"/>
                    <a:pt x="8" y="1"/>
                    <a:pt x="8" y="1"/>
                  </a:cubicBezTo>
                  <a:cubicBezTo>
                    <a:pt x="8" y="1"/>
                    <a:pt x="8" y="1"/>
                    <a:pt x="8" y="1"/>
                  </a:cubicBezTo>
                  <a:cubicBezTo>
                    <a:pt x="9" y="1"/>
                    <a:pt x="9" y="2"/>
                    <a:pt x="9" y="2"/>
                  </a:cubicBezTo>
                  <a:cubicBezTo>
                    <a:pt x="9" y="2"/>
                    <a:pt x="10" y="2"/>
                    <a:pt x="10" y="2"/>
                  </a:cubicBezTo>
                  <a:cubicBezTo>
                    <a:pt x="10" y="2"/>
                    <a:pt x="11" y="2"/>
                    <a:pt x="11" y="2"/>
                  </a:cubicBezTo>
                  <a:cubicBezTo>
                    <a:pt x="11" y="2"/>
                    <a:pt x="12" y="2"/>
                    <a:pt x="12" y="2"/>
                  </a:cubicBezTo>
                  <a:cubicBezTo>
                    <a:pt x="12" y="2"/>
                    <a:pt x="13" y="2"/>
                    <a:pt x="13" y="2"/>
                  </a:cubicBezTo>
                  <a:cubicBezTo>
                    <a:pt x="13" y="2"/>
                    <a:pt x="13" y="3"/>
                    <a:pt x="13" y="3"/>
                  </a:cubicBezTo>
                  <a:cubicBezTo>
                    <a:pt x="13" y="3"/>
                    <a:pt x="13" y="4"/>
                    <a:pt x="13" y="4"/>
                  </a:cubicBezTo>
                  <a:cubicBezTo>
                    <a:pt x="13" y="4"/>
                    <a:pt x="14" y="4"/>
                    <a:pt x="14" y="4"/>
                  </a:cubicBezTo>
                  <a:cubicBezTo>
                    <a:pt x="14" y="5"/>
                    <a:pt x="14" y="5"/>
                    <a:pt x="14" y="5"/>
                  </a:cubicBezTo>
                  <a:cubicBezTo>
                    <a:pt x="14" y="5"/>
                    <a:pt x="13" y="6"/>
                    <a:pt x="13" y="6"/>
                  </a:cubicBezTo>
                  <a:cubicBezTo>
                    <a:pt x="13" y="7"/>
                    <a:pt x="13" y="7"/>
                    <a:pt x="13" y="7"/>
                  </a:cubicBezTo>
                  <a:cubicBezTo>
                    <a:pt x="13" y="8"/>
                    <a:pt x="13" y="8"/>
                    <a:pt x="13" y="9"/>
                  </a:cubicBezTo>
                  <a:cubicBezTo>
                    <a:pt x="13" y="9"/>
                    <a:pt x="14" y="10"/>
                    <a:pt x="14" y="11"/>
                  </a:cubicBezTo>
                  <a:cubicBezTo>
                    <a:pt x="14" y="11"/>
                    <a:pt x="14" y="11"/>
                    <a:pt x="14" y="11"/>
                  </a:cubicBezTo>
                  <a:cubicBezTo>
                    <a:pt x="14" y="12"/>
                    <a:pt x="14" y="12"/>
                    <a:pt x="14" y="12"/>
                  </a:cubicBezTo>
                  <a:cubicBezTo>
                    <a:pt x="14" y="12"/>
                    <a:pt x="14" y="12"/>
                    <a:pt x="14" y="12"/>
                  </a:cubicBezTo>
                  <a:cubicBezTo>
                    <a:pt x="14" y="12"/>
                    <a:pt x="14" y="12"/>
                    <a:pt x="14" y="12"/>
                  </a:cubicBezTo>
                  <a:cubicBezTo>
                    <a:pt x="14" y="12"/>
                    <a:pt x="14" y="12"/>
                    <a:pt x="15" y="12"/>
                  </a:cubicBezTo>
                  <a:cubicBezTo>
                    <a:pt x="15" y="12"/>
                    <a:pt x="15" y="12"/>
                    <a:pt x="15" y="12"/>
                  </a:cubicBezTo>
                  <a:cubicBezTo>
                    <a:pt x="15" y="12"/>
                    <a:pt x="15" y="13"/>
                    <a:pt x="15" y="13"/>
                  </a:cubicBezTo>
                  <a:cubicBezTo>
                    <a:pt x="15" y="13"/>
                    <a:pt x="15" y="14"/>
                    <a:pt x="15" y="14"/>
                  </a:cubicBezTo>
                  <a:cubicBezTo>
                    <a:pt x="15" y="14"/>
                    <a:pt x="15" y="14"/>
                    <a:pt x="15" y="14"/>
                  </a:cubicBezTo>
                  <a:cubicBezTo>
                    <a:pt x="15" y="14"/>
                    <a:pt x="15" y="15"/>
                    <a:pt x="16" y="15"/>
                  </a:cubicBezTo>
                  <a:cubicBezTo>
                    <a:pt x="16" y="15"/>
                    <a:pt x="16" y="15"/>
                    <a:pt x="16" y="15"/>
                  </a:cubicBezTo>
                  <a:cubicBezTo>
                    <a:pt x="16" y="16"/>
                    <a:pt x="16" y="16"/>
                    <a:pt x="16" y="16"/>
                  </a:cubicBezTo>
                  <a:cubicBezTo>
                    <a:pt x="16" y="16"/>
                    <a:pt x="16" y="16"/>
                    <a:pt x="16" y="16"/>
                  </a:cubicBezTo>
                  <a:cubicBezTo>
                    <a:pt x="16" y="16"/>
                    <a:pt x="17" y="16"/>
                    <a:pt x="17" y="16"/>
                  </a:cubicBezTo>
                  <a:cubicBezTo>
                    <a:pt x="17" y="16"/>
                    <a:pt x="17" y="15"/>
                    <a:pt x="18" y="15"/>
                  </a:cubicBezTo>
                  <a:cubicBezTo>
                    <a:pt x="18" y="15"/>
                    <a:pt x="18" y="15"/>
                    <a:pt x="18" y="15"/>
                  </a:cubicBezTo>
                  <a:cubicBezTo>
                    <a:pt x="18" y="14"/>
                    <a:pt x="19" y="14"/>
                    <a:pt x="19" y="14"/>
                  </a:cubicBezTo>
                  <a:cubicBezTo>
                    <a:pt x="19" y="14"/>
                    <a:pt x="19" y="13"/>
                    <a:pt x="19" y="13"/>
                  </a:cubicBezTo>
                  <a:cubicBezTo>
                    <a:pt x="19" y="13"/>
                    <a:pt x="20" y="13"/>
                    <a:pt x="20" y="13"/>
                  </a:cubicBezTo>
                  <a:cubicBezTo>
                    <a:pt x="20" y="12"/>
                    <a:pt x="20" y="12"/>
                    <a:pt x="21" y="12"/>
                  </a:cubicBezTo>
                  <a:cubicBezTo>
                    <a:pt x="21" y="12"/>
                    <a:pt x="21" y="12"/>
                    <a:pt x="21" y="11"/>
                  </a:cubicBezTo>
                  <a:cubicBezTo>
                    <a:pt x="21" y="11"/>
                    <a:pt x="22" y="11"/>
                    <a:pt x="22" y="11"/>
                  </a:cubicBezTo>
                  <a:cubicBezTo>
                    <a:pt x="22" y="11"/>
                    <a:pt x="22" y="11"/>
                    <a:pt x="22" y="10"/>
                  </a:cubicBezTo>
                  <a:cubicBezTo>
                    <a:pt x="22" y="10"/>
                    <a:pt x="22" y="10"/>
                    <a:pt x="22" y="10"/>
                  </a:cubicBezTo>
                  <a:cubicBezTo>
                    <a:pt x="22" y="10"/>
                    <a:pt x="23" y="9"/>
                    <a:pt x="23" y="9"/>
                  </a:cubicBezTo>
                  <a:cubicBezTo>
                    <a:pt x="23" y="9"/>
                    <a:pt x="23" y="9"/>
                    <a:pt x="24" y="9"/>
                  </a:cubicBezTo>
                  <a:cubicBezTo>
                    <a:pt x="24" y="8"/>
                    <a:pt x="24" y="8"/>
                    <a:pt x="25" y="8"/>
                  </a:cubicBezTo>
                  <a:cubicBezTo>
                    <a:pt x="25" y="8"/>
                    <a:pt x="25" y="8"/>
                    <a:pt x="26" y="7"/>
                  </a:cubicBezTo>
                  <a:cubicBezTo>
                    <a:pt x="26" y="7"/>
                    <a:pt x="26" y="7"/>
                    <a:pt x="26" y="7"/>
                  </a:cubicBezTo>
                  <a:cubicBezTo>
                    <a:pt x="27" y="7"/>
                    <a:pt x="27" y="6"/>
                    <a:pt x="27" y="6"/>
                  </a:cubicBezTo>
                  <a:cubicBezTo>
                    <a:pt x="27" y="6"/>
                    <a:pt x="27" y="6"/>
                    <a:pt x="27" y="6"/>
                  </a:cubicBezTo>
                  <a:cubicBezTo>
                    <a:pt x="28" y="6"/>
                    <a:pt x="28" y="6"/>
                    <a:pt x="28" y="6"/>
                  </a:cubicBezTo>
                  <a:cubicBezTo>
                    <a:pt x="28" y="6"/>
                    <a:pt x="28" y="6"/>
                    <a:pt x="28" y="6"/>
                  </a:cubicBezTo>
                  <a:cubicBezTo>
                    <a:pt x="28" y="6"/>
                    <a:pt x="28" y="7"/>
                    <a:pt x="28" y="7"/>
                  </a:cubicBezTo>
                  <a:cubicBezTo>
                    <a:pt x="28" y="7"/>
                    <a:pt x="29" y="7"/>
                    <a:pt x="29" y="7"/>
                  </a:cubicBezTo>
                  <a:cubicBezTo>
                    <a:pt x="29" y="7"/>
                    <a:pt x="29" y="7"/>
                    <a:pt x="29" y="7"/>
                  </a:cubicBezTo>
                  <a:cubicBezTo>
                    <a:pt x="30" y="7"/>
                    <a:pt x="30" y="8"/>
                    <a:pt x="30" y="8"/>
                  </a:cubicBezTo>
                  <a:cubicBezTo>
                    <a:pt x="30" y="8"/>
                    <a:pt x="31" y="8"/>
                    <a:pt x="31" y="8"/>
                  </a:cubicBezTo>
                  <a:cubicBezTo>
                    <a:pt x="31" y="8"/>
                    <a:pt x="31" y="9"/>
                    <a:pt x="32" y="9"/>
                  </a:cubicBezTo>
                  <a:cubicBezTo>
                    <a:pt x="32" y="9"/>
                    <a:pt x="32" y="9"/>
                    <a:pt x="32" y="9"/>
                  </a:cubicBezTo>
                  <a:cubicBezTo>
                    <a:pt x="33" y="9"/>
                    <a:pt x="33" y="10"/>
                    <a:pt x="33" y="10"/>
                  </a:cubicBezTo>
                  <a:cubicBezTo>
                    <a:pt x="33" y="10"/>
                    <a:pt x="34" y="10"/>
                    <a:pt x="34" y="10"/>
                  </a:cubicBezTo>
                  <a:cubicBezTo>
                    <a:pt x="34" y="10"/>
                    <a:pt x="34" y="10"/>
                    <a:pt x="34" y="10"/>
                  </a:cubicBezTo>
                  <a:cubicBezTo>
                    <a:pt x="34" y="10"/>
                    <a:pt x="35" y="11"/>
                    <a:pt x="35" y="11"/>
                  </a:cubicBezTo>
                  <a:cubicBezTo>
                    <a:pt x="35" y="11"/>
                    <a:pt x="35" y="11"/>
                    <a:pt x="35" y="11"/>
                  </a:cubicBezTo>
                  <a:cubicBezTo>
                    <a:pt x="36" y="11"/>
                    <a:pt x="36" y="11"/>
                    <a:pt x="36" y="11"/>
                  </a:cubicBezTo>
                  <a:cubicBezTo>
                    <a:pt x="36" y="11"/>
                    <a:pt x="37" y="11"/>
                    <a:pt x="37" y="11"/>
                  </a:cubicBezTo>
                  <a:cubicBezTo>
                    <a:pt x="37" y="11"/>
                    <a:pt x="37" y="11"/>
                    <a:pt x="37" y="11"/>
                  </a:cubicBezTo>
                  <a:cubicBezTo>
                    <a:pt x="37" y="11"/>
                    <a:pt x="38" y="11"/>
                    <a:pt x="38" y="11"/>
                  </a:cubicBezTo>
                  <a:cubicBezTo>
                    <a:pt x="38" y="11"/>
                    <a:pt x="38" y="11"/>
                    <a:pt x="38" y="11"/>
                  </a:cubicBezTo>
                  <a:cubicBezTo>
                    <a:pt x="38" y="12"/>
                    <a:pt x="38" y="12"/>
                    <a:pt x="39" y="12"/>
                  </a:cubicBezTo>
                  <a:cubicBezTo>
                    <a:pt x="39" y="12"/>
                    <a:pt x="39" y="12"/>
                    <a:pt x="39" y="12"/>
                  </a:cubicBezTo>
                  <a:cubicBezTo>
                    <a:pt x="39" y="12"/>
                    <a:pt x="40" y="12"/>
                    <a:pt x="40" y="12"/>
                  </a:cubicBezTo>
                  <a:cubicBezTo>
                    <a:pt x="39" y="24"/>
                    <a:pt x="39" y="24"/>
                    <a:pt x="39" y="24"/>
                  </a:cubicBezTo>
                  <a:cubicBezTo>
                    <a:pt x="39" y="31"/>
                    <a:pt x="39" y="31"/>
                    <a:pt x="39" y="31"/>
                  </a:cubicBezTo>
                  <a:cubicBezTo>
                    <a:pt x="39" y="33"/>
                    <a:pt x="39" y="33"/>
                    <a:pt x="39" y="33"/>
                  </a:cubicBezTo>
                  <a:lnTo>
                    <a:pt x="38" y="4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0" name="Freeform 923"/>
            <p:cNvSpPr>
              <a:spLocks/>
            </p:cNvSpPr>
            <p:nvPr/>
          </p:nvSpPr>
          <p:spPr bwMode="auto">
            <a:xfrm>
              <a:off x="9737254" y="5716426"/>
              <a:ext cx="8791" cy="8791"/>
            </a:xfrm>
            <a:custGeom>
              <a:avLst/>
              <a:gdLst>
                <a:gd name="T0" fmla="*/ 1 w 1"/>
                <a:gd name="T1" fmla="*/ 1 h 1"/>
                <a:gd name="T2" fmla="*/ 1 w 1"/>
                <a:gd name="T3" fmla="*/ 0 h 1"/>
                <a:gd name="T4" fmla="*/ 1 w 1"/>
                <a:gd name="T5" fmla="*/ 0 h 1"/>
                <a:gd name="T6" fmla="*/ 0 w 1"/>
                <a:gd name="T7" fmla="*/ 1 h 1"/>
                <a:gd name="T8" fmla="*/ 0 w 1"/>
                <a:gd name="T9" fmla="*/ 1 h 1"/>
                <a:gd name="T10" fmla="*/ 1 w 1"/>
                <a:gd name="T11" fmla="*/ 1 h 1"/>
                <a:gd name="T12" fmla="*/ 1 w 1"/>
                <a:gd name="T13" fmla="*/ 1 h 1"/>
                <a:gd name="T14" fmla="*/ 1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0"/>
                    <a:pt x="1" y="0"/>
                    <a:pt x="1" y="0"/>
                  </a:cubicBezTo>
                  <a:cubicBezTo>
                    <a:pt x="1" y="0"/>
                    <a:pt x="1" y="0"/>
                    <a:pt x="1" y="0"/>
                  </a:cubicBezTo>
                  <a:cubicBezTo>
                    <a:pt x="1" y="0"/>
                    <a:pt x="0" y="1"/>
                    <a:pt x="0" y="1"/>
                  </a:cubicBezTo>
                  <a:cubicBezTo>
                    <a:pt x="0" y="1"/>
                    <a:pt x="0" y="1"/>
                    <a:pt x="0" y="1"/>
                  </a:cubicBezTo>
                  <a:cubicBezTo>
                    <a:pt x="0" y="1"/>
                    <a:pt x="1" y="1"/>
                    <a:pt x="1" y="1"/>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1" name="Freeform 924"/>
            <p:cNvSpPr>
              <a:spLocks/>
            </p:cNvSpPr>
            <p:nvPr/>
          </p:nvSpPr>
          <p:spPr bwMode="auto">
            <a:xfrm>
              <a:off x="9754837" y="5696646"/>
              <a:ext cx="0" cy="8791"/>
            </a:xfrm>
            <a:custGeom>
              <a:avLst/>
              <a:gdLst>
                <a:gd name="T0" fmla="*/ 1 h 1"/>
                <a:gd name="T1" fmla="*/ 1 h 1"/>
                <a:gd name="T2" fmla="*/ 1 h 1"/>
                <a:gd name="T3" fmla="*/ 0 h 1"/>
                <a:gd name="T4" fmla="*/ 0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1"/>
                    <a:pt x="0" y="1"/>
                  </a:cubicBezTo>
                  <a:cubicBezTo>
                    <a:pt x="0" y="1"/>
                    <a:pt x="0" y="1"/>
                    <a:pt x="0" y="1"/>
                  </a:cubicBezTo>
                  <a:cubicBezTo>
                    <a:pt x="0" y="0"/>
                    <a:pt x="0" y="0"/>
                    <a:pt x="0" y="0"/>
                  </a:cubicBez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2" name="Freeform 925"/>
            <p:cNvSpPr>
              <a:spLocks/>
            </p:cNvSpPr>
            <p:nvPr/>
          </p:nvSpPr>
          <p:spPr bwMode="auto">
            <a:xfrm>
              <a:off x="9765826" y="5705437"/>
              <a:ext cx="8791" cy="10989"/>
            </a:xfrm>
            <a:custGeom>
              <a:avLst/>
              <a:gdLst>
                <a:gd name="T0" fmla="*/ 0 w 1"/>
                <a:gd name="T1" fmla="*/ 1 h 1"/>
                <a:gd name="T2" fmla="*/ 0 w 1"/>
                <a:gd name="T3" fmla="*/ 1 h 1"/>
                <a:gd name="T4" fmla="*/ 1 w 1"/>
                <a:gd name="T5" fmla="*/ 1 h 1"/>
                <a:gd name="T6" fmla="*/ 1 w 1"/>
                <a:gd name="T7" fmla="*/ 1 h 1"/>
                <a:gd name="T8" fmla="*/ 1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1" y="1"/>
                  </a:cubicBezTo>
                  <a:cubicBezTo>
                    <a:pt x="1" y="1"/>
                    <a:pt x="1" y="1"/>
                    <a:pt x="1" y="1"/>
                  </a:cubicBezTo>
                  <a:cubicBezTo>
                    <a:pt x="1" y="1"/>
                    <a:pt x="1" y="1"/>
                    <a:pt x="1" y="1"/>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3" name="Freeform 926"/>
            <p:cNvSpPr>
              <a:spLocks/>
            </p:cNvSpPr>
            <p:nvPr/>
          </p:nvSpPr>
          <p:spPr bwMode="auto">
            <a:xfrm>
              <a:off x="10016383" y="5558180"/>
              <a:ext cx="0" cy="8791"/>
            </a:xfrm>
            <a:custGeom>
              <a:avLst/>
              <a:gdLst>
                <a:gd name="T0" fmla="*/ 1 h 1"/>
                <a:gd name="T1" fmla="*/ 1 h 1"/>
                <a:gd name="T2" fmla="*/ 0 h 1"/>
                <a:gd name="T3" fmla="*/ 0 h 1"/>
                <a:gd name="T4" fmla="*/ 0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1"/>
                    <a:pt x="0" y="1"/>
                  </a:cubicBezTo>
                  <a:cubicBezTo>
                    <a:pt x="0" y="1"/>
                    <a:pt x="0" y="0"/>
                    <a:pt x="0" y="0"/>
                  </a:cubicBezTo>
                  <a:cubicBezTo>
                    <a:pt x="0" y="0"/>
                    <a:pt x="0" y="0"/>
                    <a:pt x="0" y="0"/>
                  </a:cubicBezTo>
                  <a:cubicBezTo>
                    <a:pt x="0" y="0"/>
                    <a:pt x="0" y="0"/>
                    <a:pt x="0" y="0"/>
                  </a:cubicBezTo>
                  <a:cubicBezTo>
                    <a:pt x="0"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927"/>
            <p:cNvSpPr>
              <a:spLocks/>
            </p:cNvSpPr>
            <p:nvPr/>
          </p:nvSpPr>
          <p:spPr bwMode="auto">
            <a:xfrm>
              <a:off x="9998800" y="5575763"/>
              <a:ext cx="8791" cy="0"/>
            </a:xfrm>
            <a:custGeom>
              <a:avLst/>
              <a:gdLst>
                <a:gd name="T0" fmla="*/ 0 w 1"/>
                <a:gd name="T1" fmla="*/ 0 w 1"/>
                <a:gd name="T2" fmla="*/ 0 w 1"/>
                <a:gd name="T3" fmla="*/ 0 w 1"/>
                <a:gd name="T4" fmla="*/ 0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0" y="0"/>
                    <a:pt x="0" y="0"/>
                  </a:cubicBezTo>
                  <a:cubicBezTo>
                    <a:pt x="0" y="0"/>
                    <a:pt x="0" y="0"/>
                    <a:pt x="0" y="0"/>
                  </a:cubicBezTo>
                  <a:cubicBezTo>
                    <a:pt x="0" y="0"/>
                    <a:pt x="0" y="0"/>
                    <a:pt x="0" y="0"/>
                  </a:cubicBezTo>
                  <a:cubicBezTo>
                    <a:pt x="0" y="0"/>
                    <a:pt x="0" y="0"/>
                    <a:pt x="0"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5" name="Freeform 956"/>
            <p:cNvSpPr>
              <a:spLocks/>
            </p:cNvSpPr>
            <p:nvPr/>
          </p:nvSpPr>
          <p:spPr bwMode="auto">
            <a:xfrm>
              <a:off x="9671318" y="5725218"/>
              <a:ext cx="8791" cy="8791"/>
            </a:xfrm>
            <a:custGeom>
              <a:avLst/>
              <a:gdLst>
                <a:gd name="T0" fmla="*/ 0 w 1"/>
                <a:gd name="T1" fmla="*/ 1 h 1"/>
                <a:gd name="T2" fmla="*/ 1 w 1"/>
                <a:gd name="T3" fmla="*/ 0 h 1"/>
                <a:gd name="T4" fmla="*/ 0 w 1"/>
                <a:gd name="T5" fmla="*/ 0 h 1"/>
                <a:gd name="T6" fmla="*/ 0 w 1"/>
                <a:gd name="T7" fmla="*/ 0 h 1"/>
                <a:gd name="T8" fmla="*/ 0 w 1"/>
                <a:gd name="T9" fmla="*/ 0 h 1"/>
                <a:gd name="T10" fmla="*/ 0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1" y="0"/>
                    <a:pt x="1" y="0"/>
                  </a:cubicBezTo>
                  <a:cubicBezTo>
                    <a:pt x="1" y="0"/>
                    <a:pt x="0" y="0"/>
                    <a:pt x="0" y="0"/>
                  </a:cubicBezTo>
                  <a:cubicBezTo>
                    <a:pt x="0" y="0"/>
                    <a:pt x="0" y="0"/>
                    <a:pt x="0" y="0"/>
                  </a:cubicBez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6" name="Freeform 983"/>
            <p:cNvSpPr>
              <a:spLocks/>
            </p:cNvSpPr>
            <p:nvPr/>
          </p:nvSpPr>
          <p:spPr bwMode="auto">
            <a:xfrm>
              <a:off x="8310839" y="5241687"/>
              <a:ext cx="10989" cy="0"/>
            </a:xfrm>
            <a:custGeom>
              <a:avLst/>
              <a:gdLst>
                <a:gd name="T0" fmla="*/ 1 w 1"/>
                <a:gd name="T1" fmla="*/ 0 w 1"/>
                <a:gd name="T2" fmla="*/ 0 w 1"/>
                <a:gd name="T3" fmla="*/ 0 w 1"/>
                <a:gd name="T4" fmla="*/ 0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0" y="0"/>
                    <a:pt x="0" y="0"/>
                    <a:pt x="0" y="0"/>
                  </a:cubicBezTo>
                  <a:cubicBezTo>
                    <a:pt x="0" y="0"/>
                    <a:pt x="0" y="0"/>
                    <a:pt x="0" y="0"/>
                  </a:cubicBezTo>
                  <a:cubicBezTo>
                    <a:pt x="0" y="0"/>
                    <a:pt x="0" y="0"/>
                    <a:pt x="0" y="0"/>
                  </a:cubicBezTo>
                  <a:cubicBezTo>
                    <a:pt x="0" y="0"/>
                    <a:pt x="0" y="0"/>
                    <a:pt x="0" y="0"/>
                  </a:cubicBezTo>
                  <a:cubicBezTo>
                    <a:pt x="0"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7" name="Freeform 984"/>
            <p:cNvSpPr>
              <a:spLocks/>
            </p:cNvSpPr>
            <p:nvPr/>
          </p:nvSpPr>
          <p:spPr bwMode="auto">
            <a:xfrm>
              <a:off x="8321828" y="5230698"/>
              <a:ext cx="8791" cy="10989"/>
            </a:xfrm>
            <a:custGeom>
              <a:avLst/>
              <a:gdLst>
                <a:gd name="T0" fmla="*/ 0 w 1"/>
                <a:gd name="T1" fmla="*/ 1 h 1"/>
                <a:gd name="T2" fmla="*/ 0 w 1"/>
                <a:gd name="T3" fmla="*/ 0 h 1"/>
                <a:gd name="T4" fmla="*/ 0 w 1"/>
                <a:gd name="T5" fmla="*/ 0 h 1"/>
                <a:gd name="T6" fmla="*/ 0 w 1"/>
                <a:gd name="T7" fmla="*/ 0 h 1"/>
                <a:gd name="T8" fmla="*/ 0 w 1"/>
                <a:gd name="T9" fmla="*/ 0 h 1"/>
                <a:gd name="T10" fmla="*/ 1 w 1"/>
                <a:gd name="T11" fmla="*/ 0 h 1"/>
                <a:gd name="T12" fmla="*/ 1 w 1"/>
                <a:gd name="T13" fmla="*/ 1 h 1"/>
                <a:gd name="T14" fmla="*/ 1 w 1"/>
                <a:gd name="T15" fmla="*/ 1 h 1"/>
                <a:gd name="T16" fmla="*/ 0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0" y="1"/>
                  </a:moveTo>
                  <a:cubicBezTo>
                    <a:pt x="0" y="1"/>
                    <a:pt x="0" y="0"/>
                    <a:pt x="0" y="0"/>
                  </a:cubicBezTo>
                  <a:cubicBezTo>
                    <a:pt x="0" y="0"/>
                    <a:pt x="0" y="0"/>
                    <a:pt x="0" y="0"/>
                  </a:cubicBezTo>
                  <a:cubicBezTo>
                    <a:pt x="0" y="0"/>
                    <a:pt x="0" y="0"/>
                    <a:pt x="0" y="0"/>
                  </a:cubicBezTo>
                  <a:cubicBezTo>
                    <a:pt x="0" y="0"/>
                    <a:pt x="0" y="0"/>
                    <a:pt x="0" y="0"/>
                  </a:cubicBezTo>
                  <a:cubicBezTo>
                    <a:pt x="1" y="0"/>
                    <a:pt x="1" y="0"/>
                    <a:pt x="1" y="0"/>
                  </a:cubicBezTo>
                  <a:cubicBezTo>
                    <a:pt x="1" y="0"/>
                    <a:pt x="1" y="0"/>
                    <a:pt x="1" y="1"/>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8" name="Freeform 985"/>
            <p:cNvSpPr>
              <a:spLocks/>
            </p:cNvSpPr>
            <p:nvPr/>
          </p:nvSpPr>
          <p:spPr bwMode="auto">
            <a:xfrm>
              <a:off x="8655904" y="5371361"/>
              <a:ext cx="8791" cy="8791"/>
            </a:xfrm>
            <a:custGeom>
              <a:avLst/>
              <a:gdLst>
                <a:gd name="T0" fmla="*/ 1 w 1"/>
                <a:gd name="T1" fmla="*/ 1 h 1"/>
                <a:gd name="T2" fmla="*/ 0 w 1"/>
                <a:gd name="T3" fmla="*/ 0 h 1"/>
                <a:gd name="T4" fmla="*/ 0 w 1"/>
                <a:gd name="T5" fmla="*/ 0 h 1"/>
                <a:gd name="T6" fmla="*/ 0 w 1"/>
                <a:gd name="T7" fmla="*/ 0 h 1"/>
                <a:gd name="T8" fmla="*/ 0 w 1"/>
                <a:gd name="T9" fmla="*/ 0 h 1"/>
                <a:gd name="T10" fmla="*/ 0 w 1"/>
                <a:gd name="T11" fmla="*/ 0 h 1"/>
                <a:gd name="T12" fmla="*/ 1 w 1"/>
                <a:gd name="T13" fmla="*/ 0 h 1"/>
                <a:gd name="T14" fmla="*/ 1 w 1"/>
                <a:gd name="T15" fmla="*/ 0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0" y="1"/>
                    <a:pt x="0" y="0"/>
                    <a:pt x="0" y="0"/>
                  </a:cubicBezTo>
                  <a:cubicBezTo>
                    <a:pt x="0" y="0"/>
                    <a:pt x="0" y="0"/>
                    <a:pt x="0" y="0"/>
                  </a:cubicBezTo>
                  <a:cubicBezTo>
                    <a:pt x="0" y="0"/>
                    <a:pt x="0" y="0"/>
                    <a:pt x="0" y="0"/>
                  </a:cubicBezTo>
                  <a:cubicBezTo>
                    <a:pt x="0" y="0"/>
                    <a:pt x="0" y="0"/>
                    <a:pt x="0" y="0"/>
                  </a:cubicBezTo>
                  <a:cubicBezTo>
                    <a:pt x="0" y="0"/>
                    <a:pt x="0" y="0"/>
                    <a:pt x="0" y="0"/>
                  </a:cubicBezTo>
                  <a:cubicBezTo>
                    <a:pt x="1" y="0"/>
                    <a:pt x="1" y="0"/>
                    <a:pt x="1" y="0"/>
                  </a:cubicBezTo>
                  <a:cubicBezTo>
                    <a:pt x="1" y="0"/>
                    <a:pt x="1" y="0"/>
                    <a:pt x="1" y="0"/>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9" name="Freeform 986"/>
            <p:cNvSpPr>
              <a:spLocks/>
            </p:cNvSpPr>
            <p:nvPr/>
          </p:nvSpPr>
          <p:spPr bwMode="auto">
            <a:xfrm>
              <a:off x="8664695" y="5388944"/>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0" name="Freeform 987"/>
            <p:cNvSpPr>
              <a:spLocks/>
            </p:cNvSpPr>
            <p:nvPr/>
          </p:nvSpPr>
          <p:spPr bwMode="auto">
            <a:xfrm>
              <a:off x="8675685" y="5388944"/>
              <a:ext cx="0" cy="10989"/>
            </a:xfrm>
            <a:custGeom>
              <a:avLst/>
              <a:gdLst>
                <a:gd name="T0" fmla="*/ 0 h 1"/>
                <a:gd name="T1" fmla="*/ 1 h 1"/>
                <a:gd name="T2" fmla="*/ 1 h 1"/>
                <a:gd name="T3" fmla="*/ 1 h 1"/>
                <a:gd name="T4" fmla="*/ 1 h 1"/>
                <a:gd name="T5" fmla="*/ 0 h 1"/>
              </a:gdLst>
              <a:ahLst/>
              <a:cxnLst>
                <a:cxn ang="0">
                  <a:pos x="0" y="T0"/>
                </a:cxn>
                <a:cxn ang="0">
                  <a:pos x="0" y="T1"/>
                </a:cxn>
                <a:cxn ang="0">
                  <a:pos x="0" y="T2"/>
                </a:cxn>
                <a:cxn ang="0">
                  <a:pos x="0" y="T3"/>
                </a:cxn>
                <a:cxn ang="0">
                  <a:pos x="0" y="T4"/>
                </a:cxn>
                <a:cxn ang="0">
                  <a:pos x="0" y="T5"/>
                </a:cxn>
              </a:cxnLst>
              <a:rect l="0" t="0" r="r" b="b"/>
              <a:pathLst>
                <a:path h="1">
                  <a:moveTo>
                    <a:pt x="0" y="0"/>
                  </a:moveTo>
                  <a:cubicBezTo>
                    <a:pt x="0" y="0"/>
                    <a:pt x="0" y="0"/>
                    <a:pt x="0" y="1"/>
                  </a:cubicBezTo>
                  <a:cubicBezTo>
                    <a:pt x="0" y="1"/>
                    <a:pt x="0" y="1"/>
                    <a:pt x="0" y="1"/>
                  </a:cubicBezTo>
                  <a:cubicBezTo>
                    <a:pt x="0" y="1"/>
                    <a:pt x="0" y="1"/>
                    <a:pt x="0" y="1"/>
                  </a:cubicBezTo>
                  <a:cubicBezTo>
                    <a:pt x="0" y="1"/>
                    <a:pt x="0" y="1"/>
                    <a:pt x="0" y="1"/>
                  </a:cubicBezTo>
                  <a:cubicBezTo>
                    <a:pt x="0" y="1"/>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1" name="Freeform 988"/>
            <p:cNvSpPr>
              <a:spLocks/>
            </p:cNvSpPr>
            <p:nvPr/>
          </p:nvSpPr>
          <p:spPr bwMode="auto">
            <a:xfrm>
              <a:off x="9159215" y="5314217"/>
              <a:ext cx="8791" cy="0"/>
            </a:xfrm>
            <a:custGeom>
              <a:avLst/>
              <a:gdLst>
                <a:gd name="T0" fmla="*/ 1 w 1"/>
                <a:gd name="T1" fmla="*/ 1 w 1"/>
                <a:gd name="T2" fmla="*/ 0 w 1"/>
                <a:gd name="T3" fmla="*/ 0 w 1"/>
                <a:gd name="T4" fmla="*/ 1 w 1"/>
                <a:gd name="T5" fmla="*/ 1 w 1"/>
                <a:gd name="T6" fmla="*/ 1 w 1"/>
                <a:gd name="T7" fmla="*/ 1 w 1"/>
                <a:gd name="T8" fmla="*/ 1 w 1"/>
              </a:gdLst>
              <a:ahLst/>
              <a:cxnLst>
                <a:cxn ang="0">
                  <a:pos x="T0" y="0"/>
                </a:cxn>
                <a:cxn ang="0">
                  <a:pos x="T1" y="0"/>
                </a:cxn>
                <a:cxn ang="0">
                  <a:pos x="T2" y="0"/>
                </a:cxn>
                <a:cxn ang="0">
                  <a:pos x="T3" y="0"/>
                </a:cxn>
                <a:cxn ang="0">
                  <a:pos x="T4" y="0"/>
                </a:cxn>
                <a:cxn ang="0">
                  <a:pos x="T5" y="0"/>
                </a:cxn>
                <a:cxn ang="0">
                  <a:pos x="T6" y="0"/>
                </a:cxn>
                <a:cxn ang="0">
                  <a:pos x="T7" y="0"/>
                </a:cxn>
                <a:cxn ang="0">
                  <a:pos x="T8" y="0"/>
                </a:cxn>
              </a:cxnLst>
              <a:rect l="0" t="0" r="r" b="b"/>
              <a:pathLst>
                <a:path w="1">
                  <a:moveTo>
                    <a:pt x="1" y="0"/>
                  </a:moveTo>
                  <a:cubicBezTo>
                    <a:pt x="1" y="0"/>
                    <a:pt x="1" y="0"/>
                    <a:pt x="1" y="0"/>
                  </a:cubicBezTo>
                  <a:cubicBezTo>
                    <a:pt x="1" y="0"/>
                    <a:pt x="0" y="0"/>
                    <a:pt x="0" y="0"/>
                  </a:cubicBezTo>
                  <a:cubicBezTo>
                    <a:pt x="0" y="0"/>
                    <a:pt x="0" y="0"/>
                    <a:pt x="0" y="0"/>
                  </a:cubicBezTo>
                  <a:cubicBezTo>
                    <a:pt x="0" y="0"/>
                    <a:pt x="1" y="0"/>
                    <a:pt x="1" y="0"/>
                  </a:cubicBezTo>
                  <a:cubicBezTo>
                    <a:pt x="1" y="0"/>
                    <a:pt x="1"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2" name="Freeform 989"/>
            <p:cNvSpPr>
              <a:spLocks/>
            </p:cNvSpPr>
            <p:nvPr/>
          </p:nvSpPr>
          <p:spPr bwMode="auto">
            <a:xfrm>
              <a:off x="9187787" y="5276853"/>
              <a:ext cx="8791" cy="10989"/>
            </a:xfrm>
            <a:custGeom>
              <a:avLst/>
              <a:gdLst>
                <a:gd name="T0" fmla="*/ 1 w 1"/>
                <a:gd name="T1" fmla="*/ 1 h 1"/>
                <a:gd name="T2" fmla="*/ 1 w 1"/>
                <a:gd name="T3" fmla="*/ 1 h 1"/>
                <a:gd name="T4" fmla="*/ 0 w 1"/>
                <a:gd name="T5" fmla="*/ 1 h 1"/>
                <a:gd name="T6" fmla="*/ 0 w 1"/>
                <a:gd name="T7" fmla="*/ 1 h 1"/>
                <a:gd name="T8" fmla="*/ 0 w 1"/>
                <a:gd name="T9" fmla="*/ 1 h 1"/>
                <a:gd name="T10" fmla="*/ 1 w 1"/>
                <a:gd name="T11" fmla="*/ 1 h 1"/>
                <a:gd name="T12" fmla="*/ 1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1" y="1"/>
                    <a:pt x="1" y="1"/>
                  </a:cubicBezTo>
                  <a:cubicBezTo>
                    <a:pt x="1" y="1"/>
                    <a:pt x="0" y="1"/>
                    <a:pt x="0" y="1"/>
                  </a:cubicBezTo>
                  <a:cubicBezTo>
                    <a:pt x="0" y="1"/>
                    <a:pt x="0" y="1"/>
                    <a:pt x="0" y="1"/>
                  </a:cubicBezTo>
                  <a:cubicBezTo>
                    <a:pt x="0" y="1"/>
                    <a:pt x="0" y="1"/>
                    <a:pt x="0" y="1"/>
                  </a:cubicBezTo>
                  <a:cubicBezTo>
                    <a:pt x="0" y="0"/>
                    <a:pt x="1" y="0"/>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3" name="Freeform 990"/>
            <p:cNvSpPr>
              <a:spLocks/>
            </p:cNvSpPr>
            <p:nvPr/>
          </p:nvSpPr>
          <p:spPr bwMode="auto">
            <a:xfrm>
              <a:off x="9196579" y="5296634"/>
              <a:ext cx="8791" cy="0"/>
            </a:xfrm>
            <a:custGeom>
              <a:avLst/>
              <a:gdLst>
                <a:gd name="T0" fmla="*/ 0 w 1"/>
                <a:gd name="T1" fmla="*/ 0 w 1"/>
                <a:gd name="T2" fmla="*/ 0 w 1"/>
                <a:gd name="T3" fmla="*/ 1 w 1"/>
                <a:gd name="T4" fmla="*/ 1 w 1"/>
                <a:gd name="T5" fmla="*/ 0 w 1"/>
              </a:gdLst>
              <a:ahLst/>
              <a:cxnLst>
                <a:cxn ang="0">
                  <a:pos x="T0" y="0"/>
                </a:cxn>
                <a:cxn ang="0">
                  <a:pos x="T1" y="0"/>
                </a:cxn>
                <a:cxn ang="0">
                  <a:pos x="T2" y="0"/>
                </a:cxn>
                <a:cxn ang="0">
                  <a:pos x="T3" y="0"/>
                </a:cxn>
                <a:cxn ang="0">
                  <a:pos x="T4" y="0"/>
                </a:cxn>
                <a:cxn ang="0">
                  <a:pos x="T5" y="0"/>
                </a:cxn>
              </a:cxnLst>
              <a:rect l="0" t="0" r="r" b="b"/>
              <a:pathLst>
                <a:path w="1">
                  <a:moveTo>
                    <a:pt x="0" y="0"/>
                  </a:moveTo>
                  <a:cubicBezTo>
                    <a:pt x="0" y="0"/>
                    <a:pt x="0" y="0"/>
                    <a:pt x="0" y="0"/>
                  </a:cubicBezTo>
                  <a:cubicBezTo>
                    <a:pt x="0" y="0"/>
                    <a:pt x="0" y="0"/>
                    <a:pt x="0" y="0"/>
                  </a:cubicBezTo>
                  <a:cubicBezTo>
                    <a:pt x="0" y="0"/>
                    <a:pt x="1" y="0"/>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4" name="Freeform 991"/>
            <p:cNvSpPr>
              <a:spLocks/>
            </p:cNvSpPr>
            <p:nvPr/>
          </p:nvSpPr>
          <p:spPr bwMode="auto">
            <a:xfrm>
              <a:off x="9225151" y="5268062"/>
              <a:ext cx="0" cy="19781"/>
            </a:xfrm>
            <a:custGeom>
              <a:avLst/>
              <a:gdLst>
                <a:gd name="T0" fmla="*/ 2 h 2"/>
                <a:gd name="T1" fmla="*/ 1 h 2"/>
                <a:gd name="T2" fmla="*/ 1 h 2"/>
                <a:gd name="T3" fmla="*/ 0 h 2"/>
                <a:gd name="T4" fmla="*/ 0 h 2"/>
                <a:gd name="T5" fmla="*/ 1 h 2"/>
                <a:gd name="T6" fmla="*/ 1 h 2"/>
                <a:gd name="T7" fmla="*/ 2 h 2"/>
                <a:gd name="T8" fmla="*/ 2 h 2"/>
                <a:gd name="T9" fmla="*/ 2 h 2"/>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2">
                  <a:moveTo>
                    <a:pt x="0" y="2"/>
                  </a:moveTo>
                  <a:cubicBezTo>
                    <a:pt x="0" y="2"/>
                    <a:pt x="0" y="2"/>
                    <a:pt x="0" y="1"/>
                  </a:cubicBezTo>
                  <a:cubicBezTo>
                    <a:pt x="0" y="1"/>
                    <a:pt x="0" y="1"/>
                    <a:pt x="0" y="1"/>
                  </a:cubicBezTo>
                  <a:cubicBezTo>
                    <a:pt x="0" y="1"/>
                    <a:pt x="0" y="0"/>
                    <a:pt x="0" y="0"/>
                  </a:cubicBezTo>
                  <a:cubicBezTo>
                    <a:pt x="0" y="0"/>
                    <a:pt x="0" y="0"/>
                    <a:pt x="0" y="0"/>
                  </a:cubicBezTo>
                  <a:cubicBezTo>
                    <a:pt x="0" y="0"/>
                    <a:pt x="0" y="1"/>
                    <a:pt x="0" y="1"/>
                  </a:cubicBezTo>
                  <a:cubicBezTo>
                    <a:pt x="0" y="1"/>
                    <a:pt x="0" y="1"/>
                    <a:pt x="0" y="1"/>
                  </a:cubicBezTo>
                  <a:cubicBezTo>
                    <a:pt x="0" y="1"/>
                    <a:pt x="0" y="1"/>
                    <a:pt x="0" y="2"/>
                  </a:cubicBezTo>
                  <a:cubicBezTo>
                    <a:pt x="0" y="2"/>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5" name="Freeform 992"/>
            <p:cNvSpPr>
              <a:spLocks/>
            </p:cNvSpPr>
            <p:nvPr/>
          </p:nvSpPr>
          <p:spPr bwMode="auto">
            <a:xfrm>
              <a:off x="9233942" y="5250479"/>
              <a:ext cx="17583" cy="8791"/>
            </a:xfrm>
            <a:custGeom>
              <a:avLst/>
              <a:gdLst>
                <a:gd name="T0" fmla="*/ 0 w 2"/>
                <a:gd name="T1" fmla="*/ 1 h 1"/>
                <a:gd name="T2" fmla="*/ 1 w 2"/>
                <a:gd name="T3" fmla="*/ 1 h 1"/>
                <a:gd name="T4" fmla="*/ 1 w 2"/>
                <a:gd name="T5" fmla="*/ 1 h 1"/>
                <a:gd name="T6" fmla="*/ 2 w 2"/>
                <a:gd name="T7" fmla="*/ 1 h 1"/>
                <a:gd name="T8" fmla="*/ 2 w 2"/>
                <a:gd name="T9" fmla="*/ 0 h 1"/>
                <a:gd name="T10" fmla="*/ 1 w 2"/>
                <a:gd name="T11" fmla="*/ 0 h 1"/>
                <a:gd name="T12" fmla="*/ 1 w 2"/>
                <a:gd name="T13" fmla="*/ 1 h 1"/>
                <a:gd name="T14" fmla="*/ 1 w 2"/>
                <a:gd name="T15" fmla="*/ 1 h 1"/>
                <a:gd name="T16" fmla="*/ 1 w 2"/>
                <a:gd name="T17" fmla="*/ 1 h 1"/>
                <a:gd name="T18" fmla="*/ 0 w 2"/>
                <a:gd name="T19"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 h="1">
                  <a:moveTo>
                    <a:pt x="0" y="1"/>
                  </a:moveTo>
                  <a:cubicBezTo>
                    <a:pt x="1" y="1"/>
                    <a:pt x="1" y="1"/>
                    <a:pt x="1" y="1"/>
                  </a:cubicBezTo>
                  <a:cubicBezTo>
                    <a:pt x="1" y="1"/>
                    <a:pt x="1" y="1"/>
                    <a:pt x="1" y="1"/>
                  </a:cubicBezTo>
                  <a:cubicBezTo>
                    <a:pt x="1" y="1"/>
                    <a:pt x="2" y="1"/>
                    <a:pt x="2" y="1"/>
                  </a:cubicBezTo>
                  <a:cubicBezTo>
                    <a:pt x="2" y="1"/>
                    <a:pt x="2" y="0"/>
                    <a:pt x="2" y="0"/>
                  </a:cubicBezTo>
                  <a:cubicBezTo>
                    <a:pt x="2" y="0"/>
                    <a:pt x="1" y="0"/>
                    <a:pt x="1" y="0"/>
                  </a:cubicBezTo>
                  <a:cubicBezTo>
                    <a:pt x="1" y="0"/>
                    <a:pt x="1" y="1"/>
                    <a:pt x="1" y="1"/>
                  </a:cubicBezTo>
                  <a:cubicBezTo>
                    <a:pt x="1" y="1"/>
                    <a:pt x="1" y="1"/>
                    <a:pt x="1" y="1"/>
                  </a:cubicBezTo>
                  <a:cubicBezTo>
                    <a:pt x="1" y="1"/>
                    <a:pt x="1" y="1"/>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6" name="Freeform 993"/>
            <p:cNvSpPr>
              <a:spLocks/>
            </p:cNvSpPr>
            <p:nvPr/>
          </p:nvSpPr>
          <p:spPr bwMode="auto">
            <a:xfrm>
              <a:off x="9178996" y="5166960"/>
              <a:ext cx="8791" cy="8791"/>
            </a:xfrm>
            <a:custGeom>
              <a:avLst/>
              <a:gdLst>
                <a:gd name="T0" fmla="*/ 0 w 1"/>
                <a:gd name="T1" fmla="*/ 1 h 1"/>
                <a:gd name="T2" fmla="*/ 0 w 1"/>
                <a:gd name="T3" fmla="*/ 1 h 1"/>
                <a:gd name="T4" fmla="*/ 0 w 1"/>
                <a:gd name="T5" fmla="*/ 1 h 1"/>
                <a:gd name="T6" fmla="*/ 0 w 1"/>
                <a:gd name="T7" fmla="*/ 0 h 1"/>
                <a:gd name="T8" fmla="*/ 1 w 1"/>
                <a:gd name="T9" fmla="*/ 1 h 1"/>
                <a:gd name="T10" fmla="*/ 1 w 1"/>
                <a:gd name="T11" fmla="*/ 1 h 1"/>
                <a:gd name="T12" fmla="*/ 0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0" y="1"/>
                  </a:moveTo>
                  <a:cubicBezTo>
                    <a:pt x="0" y="1"/>
                    <a:pt x="0" y="1"/>
                    <a:pt x="0" y="1"/>
                  </a:cubicBezTo>
                  <a:cubicBezTo>
                    <a:pt x="0" y="1"/>
                    <a:pt x="0" y="1"/>
                    <a:pt x="0" y="1"/>
                  </a:cubicBezTo>
                  <a:cubicBezTo>
                    <a:pt x="0" y="0"/>
                    <a:pt x="0" y="0"/>
                    <a:pt x="0" y="0"/>
                  </a:cubicBezTo>
                  <a:cubicBezTo>
                    <a:pt x="0" y="1"/>
                    <a:pt x="1" y="1"/>
                    <a:pt x="1" y="1"/>
                  </a:cubicBezTo>
                  <a:cubicBezTo>
                    <a:pt x="1" y="1"/>
                    <a:pt x="1" y="1"/>
                    <a:pt x="1" y="1"/>
                  </a:cubicBezTo>
                  <a:cubicBezTo>
                    <a:pt x="1"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7" name="Freeform 994"/>
            <p:cNvSpPr>
              <a:spLocks/>
            </p:cNvSpPr>
            <p:nvPr/>
          </p:nvSpPr>
          <p:spPr bwMode="auto">
            <a:xfrm>
              <a:off x="9130643" y="5166960"/>
              <a:ext cx="10989" cy="8791"/>
            </a:xfrm>
            <a:custGeom>
              <a:avLst/>
              <a:gdLst>
                <a:gd name="T0" fmla="*/ 1 w 1"/>
                <a:gd name="T1" fmla="*/ 1 h 1"/>
                <a:gd name="T2" fmla="*/ 1 w 1"/>
                <a:gd name="T3" fmla="*/ 1 h 1"/>
                <a:gd name="T4" fmla="*/ 0 w 1"/>
                <a:gd name="T5" fmla="*/ 1 h 1"/>
                <a:gd name="T6" fmla="*/ 1 w 1"/>
                <a:gd name="T7" fmla="*/ 0 h 1"/>
                <a:gd name="T8" fmla="*/ 1 w 1"/>
                <a:gd name="T9" fmla="*/ 0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1" y="1"/>
                    <a:pt x="1" y="1"/>
                  </a:cubicBezTo>
                  <a:cubicBezTo>
                    <a:pt x="1" y="1"/>
                    <a:pt x="0" y="1"/>
                    <a:pt x="0" y="1"/>
                  </a:cubicBezTo>
                  <a:cubicBezTo>
                    <a:pt x="0" y="0"/>
                    <a:pt x="1" y="0"/>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8" name="Freeform 995"/>
            <p:cNvSpPr>
              <a:spLocks/>
            </p:cNvSpPr>
            <p:nvPr/>
          </p:nvSpPr>
          <p:spPr bwMode="auto">
            <a:xfrm>
              <a:off x="9130643" y="5155971"/>
              <a:ext cx="10989" cy="10989"/>
            </a:xfrm>
            <a:custGeom>
              <a:avLst/>
              <a:gdLst>
                <a:gd name="T0" fmla="*/ 0 w 1"/>
                <a:gd name="T1" fmla="*/ 1 h 1"/>
                <a:gd name="T2" fmla="*/ 0 w 1"/>
                <a:gd name="T3" fmla="*/ 1 h 1"/>
                <a:gd name="T4" fmla="*/ 0 w 1"/>
                <a:gd name="T5" fmla="*/ 0 h 1"/>
                <a:gd name="T6" fmla="*/ 0 w 1"/>
                <a:gd name="T7" fmla="*/ 0 h 1"/>
                <a:gd name="T8" fmla="*/ 1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1"/>
                    <a:pt x="0" y="0"/>
                  </a:cubicBezTo>
                  <a:cubicBezTo>
                    <a:pt x="0" y="0"/>
                    <a:pt x="0" y="0"/>
                    <a:pt x="0" y="0"/>
                  </a:cubicBezTo>
                  <a:cubicBezTo>
                    <a:pt x="0" y="0"/>
                    <a:pt x="1" y="1"/>
                    <a:pt x="1" y="1"/>
                  </a:cubicBezTo>
                  <a:cubicBezTo>
                    <a:pt x="1" y="1"/>
                    <a:pt x="1"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59" name="Freeform 996"/>
            <p:cNvSpPr>
              <a:spLocks/>
            </p:cNvSpPr>
            <p:nvPr/>
          </p:nvSpPr>
          <p:spPr bwMode="auto">
            <a:xfrm>
              <a:off x="9121851" y="5166960"/>
              <a:ext cx="0" cy="0"/>
            </a:xfrm>
            <a:custGeom>
              <a:avLst/>
              <a:gdLst/>
              <a:ahLst/>
              <a:cxnLst>
                <a:cxn ang="0">
                  <a:pos x="0" y="0"/>
                </a:cxn>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0" name="Freeform 997"/>
            <p:cNvSpPr>
              <a:spLocks/>
            </p:cNvSpPr>
            <p:nvPr/>
          </p:nvSpPr>
          <p:spPr bwMode="auto">
            <a:xfrm>
              <a:off x="9104268" y="5155971"/>
              <a:ext cx="8791" cy="0"/>
            </a:xfrm>
            <a:custGeom>
              <a:avLst/>
              <a:gdLst>
                <a:gd name="T0" fmla="*/ 1 w 1"/>
                <a:gd name="T1" fmla="*/ 0 w 1"/>
                <a:gd name="T2" fmla="*/ 0 w 1"/>
                <a:gd name="T3" fmla="*/ 0 w 1"/>
                <a:gd name="T4" fmla="*/ 1 w 1"/>
                <a:gd name="T5" fmla="*/ 1 w 1"/>
                <a:gd name="T6" fmla="*/ 1 w 1"/>
              </a:gdLst>
              <a:ahLst/>
              <a:cxnLst>
                <a:cxn ang="0">
                  <a:pos x="T0" y="0"/>
                </a:cxn>
                <a:cxn ang="0">
                  <a:pos x="T1" y="0"/>
                </a:cxn>
                <a:cxn ang="0">
                  <a:pos x="T2" y="0"/>
                </a:cxn>
                <a:cxn ang="0">
                  <a:pos x="T3" y="0"/>
                </a:cxn>
                <a:cxn ang="0">
                  <a:pos x="T4" y="0"/>
                </a:cxn>
                <a:cxn ang="0">
                  <a:pos x="T5" y="0"/>
                </a:cxn>
                <a:cxn ang="0">
                  <a:pos x="T6" y="0"/>
                </a:cxn>
              </a:cxnLst>
              <a:rect l="0" t="0" r="r" b="b"/>
              <a:pathLst>
                <a:path w="1">
                  <a:moveTo>
                    <a:pt x="1" y="0"/>
                  </a:moveTo>
                  <a:cubicBezTo>
                    <a:pt x="1" y="0"/>
                    <a:pt x="0" y="0"/>
                    <a:pt x="0" y="0"/>
                  </a:cubicBezTo>
                  <a:cubicBezTo>
                    <a:pt x="0" y="0"/>
                    <a:pt x="0" y="0"/>
                    <a:pt x="0" y="0"/>
                  </a:cubicBezTo>
                  <a:cubicBezTo>
                    <a:pt x="0" y="0"/>
                    <a:pt x="0" y="0"/>
                    <a:pt x="0"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1" name="Freeform 998"/>
            <p:cNvSpPr>
              <a:spLocks/>
            </p:cNvSpPr>
            <p:nvPr/>
          </p:nvSpPr>
          <p:spPr bwMode="auto">
            <a:xfrm>
              <a:off x="8860305" y="5175751"/>
              <a:ext cx="356054" cy="296712"/>
            </a:xfrm>
            <a:custGeom>
              <a:avLst/>
              <a:gdLst>
                <a:gd name="T0" fmla="*/ 37 w 38"/>
                <a:gd name="T1" fmla="*/ 10 h 32"/>
                <a:gd name="T2" fmla="*/ 36 w 38"/>
                <a:gd name="T3" fmla="*/ 11 h 32"/>
                <a:gd name="T4" fmla="*/ 34 w 38"/>
                <a:gd name="T5" fmla="*/ 10 h 32"/>
                <a:gd name="T6" fmla="*/ 34 w 38"/>
                <a:gd name="T7" fmla="*/ 11 h 32"/>
                <a:gd name="T8" fmla="*/ 35 w 38"/>
                <a:gd name="T9" fmla="*/ 12 h 32"/>
                <a:gd name="T10" fmla="*/ 35 w 38"/>
                <a:gd name="T11" fmla="*/ 14 h 32"/>
                <a:gd name="T12" fmla="*/ 33 w 38"/>
                <a:gd name="T13" fmla="*/ 14 h 32"/>
                <a:gd name="T14" fmla="*/ 32 w 38"/>
                <a:gd name="T15" fmla="*/ 14 h 32"/>
                <a:gd name="T16" fmla="*/ 30 w 38"/>
                <a:gd name="T17" fmla="*/ 14 h 32"/>
                <a:gd name="T18" fmla="*/ 27 w 38"/>
                <a:gd name="T19" fmla="*/ 14 h 32"/>
                <a:gd name="T20" fmla="*/ 25 w 38"/>
                <a:gd name="T21" fmla="*/ 15 h 32"/>
                <a:gd name="T22" fmla="*/ 24 w 38"/>
                <a:gd name="T23" fmla="*/ 17 h 32"/>
                <a:gd name="T24" fmla="*/ 22 w 38"/>
                <a:gd name="T25" fmla="*/ 21 h 32"/>
                <a:gd name="T26" fmla="*/ 21 w 38"/>
                <a:gd name="T27" fmla="*/ 25 h 32"/>
                <a:gd name="T28" fmla="*/ 19 w 38"/>
                <a:gd name="T29" fmla="*/ 28 h 32"/>
                <a:gd name="T30" fmla="*/ 15 w 38"/>
                <a:gd name="T31" fmla="*/ 30 h 32"/>
                <a:gd name="T32" fmla="*/ 13 w 38"/>
                <a:gd name="T33" fmla="*/ 28 h 32"/>
                <a:gd name="T34" fmla="*/ 10 w 38"/>
                <a:gd name="T35" fmla="*/ 30 h 32"/>
                <a:gd name="T36" fmla="*/ 6 w 38"/>
                <a:gd name="T37" fmla="*/ 31 h 32"/>
                <a:gd name="T38" fmla="*/ 3 w 38"/>
                <a:gd name="T39" fmla="*/ 31 h 32"/>
                <a:gd name="T40" fmla="*/ 2 w 38"/>
                <a:gd name="T41" fmla="*/ 29 h 32"/>
                <a:gd name="T42" fmla="*/ 0 w 38"/>
                <a:gd name="T43" fmla="*/ 26 h 32"/>
                <a:gd name="T44" fmla="*/ 1 w 38"/>
                <a:gd name="T45" fmla="*/ 25 h 32"/>
                <a:gd name="T46" fmla="*/ 2 w 38"/>
                <a:gd name="T47" fmla="*/ 27 h 32"/>
                <a:gd name="T48" fmla="*/ 3 w 38"/>
                <a:gd name="T49" fmla="*/ 26 h 32"/>
                <a:gd name="T50" fmla="*/ 5 w 38"/>
                <a:gd name="T51" fmla="*/ 28 h 32"/>
                <a:gd name="T52" fmla="*/ 7 w 38"/>
                <a:gd name="T53" fmla="*/ 29 h 32"/>
                <a:gd name="T54" fmla="*/ 6 w 38"/>
                <a:gd name="T55" fmla="*/ 28 h 32"/>
                <a:gd name="T56" fmla="*/ 6 w 38"/>
                <a:gd name="T57" fmla="*/ 27 h 32"/>
                <a:gd name="T58" fmla="*/ 7 w 38"/>
                <a:gd name="T59" fmla="*/ 24 h 32"/>
                <a:gd name="T60" fmla="*/ 7 w 38"/>
                <a:gd name="T61" fmla="*/ 21 h 32"/>
                <a:gd name="T62" fmla="*/ 9 w 38"/>
                <a:gd name="T63" fmla="*/ 21 h 32"/>
                <a:gd name="T64" fmla="*/ 12 w 38"/>
                <a:gd name="T65" fmla="*/ 20 h 32"/>
                <a:gd name="T66" fmla="*/ 15 w 38"/>
                <a:gd name="T67" fmla="*/ 17 h 32"/>
                <a:gd name="T68" fmla="*/ 17 w 38"/>
                <a:gd name="T69" fmla="*/ 13 h 32"/>
                <a:gd name="T70" fmla="*/ 18 w 38"/>
                <a:gd name="T71" fmla="*/ 13 h 32"/>
                <a:gd name="T72" fmla="*/ 19 w 38"/>
                <a:gd name="T73" fmla="*/ 15 h 32"/>
                <a:gd name="T74" fmla="*/ 20 w 38"/>
                <a:gd name="T75" fmla="*/ 13 h 32"/>
                <a:gd name="T76" fmla="*/ 21 w 38"/>
                <a:gd name="T77" fmla="*/ 11 h 32"/>
                <a:gd name="T78" fmla="*/ 23 w 38"/>
                <a:gd name="T79" fmla="*/ 10 h 32"/>
                <a:gd name="T80" fmla="*/ 23 w 38"/>
                <a:gd name="T81" fmla="*/ 9 h 32"/>
                <a:gd name="T82" fmla="*/ 24 w 38"/>
                <a:gd name="T83" fmla="*/ 7 h 32"/>
                <a:gd name="T84" fmla="*/ 25 w 38"/>
                <a:gd name="T85" fmla="*/ 5 h 32"/>
                <a:gd name="T86" fmla="*/ 27 w 38"/>
                <a:gd name="T87" fmla="*/ 2 h 32"/>
                <a:gd name="T88" fmla="*/ 27 w 38"/>
                <a:gd name="T89" fmla="*/ 0 h 32"/>
                <a:gd name="T90" fmla="*/ 28 w 38"/>
                <a:gd name="T91" fmla="*/ 1 h 32"/>
                <a:gd name="T92" fmla="*/ 29 w 38"/>
                <a:gd name="T93" fmla="*/ 0 h 32"/>
                <a:gd name="T94" fmla="*/ 30 w 38"/>
                <a:gd name="T95" fmla="*/ 1 h 32"/>
                <a:gd name="T96" fmla="*/ 32 w 38"/>
                <a:gd name="T97" fmla="*/ 3 h 32"/>
                <a:gd name="T98" fmla="*/ 32 w 38"/>
                <a:gd name="T99" fmla="*/ 5 h 32"/>
                <a:gd name="T100" fmla="*/ 32 w 38"/>
                <a:gd name="T101" fmla="*/ 6 h 32"/>
                <a:gd name="T102" fmla="*/ 33 w 38"/>
                <a:gd name="T103" fmla="*/ 7 h 32"/>
                <a:gd name="T104" fmla="*/ 35 w 38"/>
                <a:gd name="T105" fmla="*/ 7 h 32"/>
                <a:gd name="T106" fmla="*/ 37 w 38"/>
                <a:gd name="T107" fmla="*/ 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8" h="32">
                  <a:moveTo>
                    <a:pt x="38" y="9"/>
                  </a:moveTo>
                  <a:cubicBezTo>
                    <a:pt x="38" y="9"/>
                    <a:pt x="38" y="9"/>
                    <a:pt x="38" y="9"/>
                  </a:cubicBezTo>
                  <a:cubicBezTo>
                    <a:pt x="38" y="9"/>
                    <a:pt x="38" y="9"/>
                    <a:pt x="38" y="9"/>
                  </a:cubicBezTo>
                  <a:cubicBezTo>
                    <a:pt x="38" y="10"/>
                    <a:pt x="37" y="10"/>
                    <a:pt x="37" y="10"/>
                  </a:cubicBezTo>
                  <a:cubicBezTo>
                    <a:pt x="37" y="10"/>
                    <a:pt x="37" y="10"/>
                    <a:pt x="37" y="10"/>
                  </a:cubicBezTo>
                  <a:cubicBezTo>
                    <a:pt x="37" y="10"/>
                    <a:pt x="36" y="10"/>
                    <a:pt x="36" y="10"/>
                  </a:cubicBezTo>
                  <a:cubicBezTo>
                    <a:pt x="36" y="10"/>
                    <a:pt x="36" y="10"/>
                    <a:pt x="36" y="10"/>
                  </a:cubicBezTo>
                  <a:cubicBezTo>
                    <a:pt x="36" y="10"/>
                    <a:pt x="36" y="11"/>
                    <a:pt x="36" y="11"/>
                  </a:cubicBezTo>
                  <a:cubicBezTo>
                    <a:pt x="35" y="11"/>
                    <a:pt x="35" y="10"/>
                    <a:pt x="35" y="10"/>
                  </a:cubicBezTo>
                  <a:cubicBezTo>
                    <a:pt x="35" y="10"/>
                    <a:pt x="35" y="10"/>
                    <a:pt x="35" y="10"/>
                  </a:cubicBezTo>
                  <a:cubicBezTo>
                    <a:pt x="35" y="10"/>
                    <a:pt x="35" y="10"/>
                    <a:pt x="35" y="10"/>
                  </a:cubicBezTo>
                  <a:cubicBezTo>
                    <a:pt x="35" y="10"/>
                    <a:pt x="35" y="10"/>
                    <a:pt x="34" y="10"/>
                  </a:cubicBezTo>
                  <a:cubicBezTo>
                    <a:pt x="34" y="10"/>
                    <a:pt x="34" y="10"/>
                    <a:pt x="34" y="10"/>
                  </a:cubicBezTo>
                  <a:cubicBezTo>
                    <a:pt x="34" y="10"/>
                    <a:pt x="34" y="10"/>
                    <a:pt x="34" y="10"/>
                  </a:cubicBezTo>
                  <a:cubicBezTo>
                    <a:pt x="33" y="10"/>
                    <a:pt x="33" y="10"/>
                    <a:pt x="33" y="10"/>
                  </a:cubicBezTo>
                  <a:cubicBezTo>
                    <a:pt x="33" y="11"/>
                    <a:pt x="33" y="11"/>
                    <a:pt x="34" y="11"/>
                  </a:cubicBezTo>
                  <a:cubicBezTo>
                    <a:pt x="34" y="11"/>
                    <a:pt x="34" y="11"/>
                    <a:pt x="34" y="11"/>
                  </a:cubicBezTo>
                  <a:cubicBezTo>
                    <a:pt x="34" y="11"/>
                    <a:pt x="34" y="11"/>
                    <a:pt x="34" y="11"/>
                  </a:cubicBezTo>
                  <a:cubicBezTo>
                    <a:pt x="34" y="11"/>
                    <a:pt x="34" y="12"/>
                    <a:pt x="35" y="12"/>
                  </a:cubicBezTo>
                  <a:cubicBezTo>
                    <a:pt x="35" y="12"/>
                    <a:pt x="35" y="12"/>
                    <a:pt x="35" y="12"/>
                  </a:cubicBezTo>
                  <a:cubicBezTo>
                    <a:pt x="35" y="12"/>
                    <a:pt x="35" y="13"/>
                    <a:pt x="35" y="13"/>
                  </a:cubicBezTo>
                  <a:cubicBezTo>
                    <a:pt x="36" y="13"/>
                    <a:pt x="36" y="13"/>
                    <a:pt x="36" y="13"/>
                  </a:cubicBezTo>
                  <a:cubicBezTo>
                    <a:pt x="36" y="13"/>
                    <a:pt x="36" y="13"/>
                    <a:pt x="36" y="13"/>
                  </a:cubicBezTo>
                  <a:cubicBezTo>
                    <a:pt x="35" y="13"/>
                    <a:pt x="35" y="14"/>
                    <a:pt x="35" y="14"/>
                  </a:cubicBezTo>
                  <a:cubicBezTo>
                    <a:pt x="35" y="14"/>
                    <a:pt x="35" y="14"/>
                    <a:pt x="34" y="14"/>
                  </a:cubicBezTo>
                  <a:cubicBezTo>
                    <a:pt x="34" y="14"/>
                    <a:pt x="34" y="14"/>
                    <a:pt x="34" y="14"/>
                  </a:cubicBezTo>
                  <a:cubicBezTo>
                    <a:pt x="34" y="15"/>
                    <a:pt x="34" y="14"/>
                    <a:pt x="34" y="14"/>
                  </a:cubicBezTo>
                  <a:cubicBezTo>
                    <a:pt x="33" y="14"/>
                    <a:pt x="33" y="14"/>
                    <a:pt x="33" y="14"/>
                  </a:cubicBezTo>
                  <a:cubicBezTo>
                    <a:pt x="33" y="14"/>
                    <a:pt x="33" y="14"/>
                    <a:pt x="33" y="14"/>
                  </a:cubicBezTo>
                  <a:cubicBezTo>
                    <a:pt x="33" y="14"/>
                    <a:pt x="32" y="14"/>
                    <a:pt x="32" y="14"/>
                  </a:cubicBezTo>
                  <a:cubicBezTo>
                    <a:pt x="32" y="14"/>
                    <a:pt x="32" y="14"/>
                    <a:pt x="32" y="14"/>
                  </a:cubicBezTo>
                  <a:cubicBezTo>
                    <a:pt x="32" y="14"/>
                    <a:pt x="32" y="14"/>
                    <a:pt x="32" y="14"/>
                  </a:cubicBezTo>
                  <a:cubicBezTo>
                    <a:pt x="32" y="14"/>
                    <a:pt x="32" y="14"/>
                    <a:pt x="32" y="14"/>
                  </a:cubicBezTo>
                  <a:cubicBezTo>
                    <a:pt x="32" y="15"/>
                    <a:pt x="31" y="15"/>
                    <a:pt x="31" y="15"/>
                  </a:cubicBezTo>
                  <a:cubicBezTo>
                    <a:pt x="31" y="15"/>
                    <a:pt x="31" y="15"/>
                    <a:pt x="31" y="15"/>
                  </a:cubicBezTo>
                  <a:cubicBezTo>
                    <a:pt x="31" y="15"/>
                    <a:pt x="31" y="14"/>
                    <a:pt x="30" y="14"/>
                  </a:cubicBezTo>
                  <a:cubicBezTo>
                    <a:pt x="30" y="14"/>
                    <a:pt x="30" y="14"/>
                    <a:pt x="30" y="14"/>
                  </a:cubicBezTo>
                  <a:cubicBezTo>
                    <a:pt x="29" y="14"/>
                    <a:pt x="29" y="14"/>
                    <a:pt x="29" y="14"/>
                  </a:cubicBezTo>
                  <a:cubicBezTo>
                    <a:pt x="29" y="14"/>
                    <a:pt x="28" y="14"/>
                    <a:pt x="28" y="14"/>
                  </a:cubicBezTo>
                  <a:cubicBezTo>
                    <a:pt x="28" y="14"/>
                    <a:pt x="27" y="14"/>
                    <a:pt x="27" y="14"/>
                  </a:cubicBezTo>
                  <a:cubicBezTo>
                    <a:pt x="27" y="14"/>
                    <a:pt x="26" y="14"/>
                    <a:pt x="26" y="14"/>
                  </a:cubicBezTo>
                  <a:cubicBezTo>
                    <a:pt x="26" y="14"/>
                    <a:pt x="26" y="14"/>
                    <a:pt x="25" y="14"/>
                  </a:cubicBezTo>
                  <a:cubicBezTo>
                    <a:pt x="25" y="14"/>
                    <a:pt x="25" y="14"/>
                    <a:pt x="25" y="15"/>
                  </a:cubicBezTo>
                  <a:cubicBezTo>
                    <a:pt x="25" y="15"/>
                    <a:pt x="25" y="15"/>
                    <a:pt x="25" y="15"/>
                  </a:cubicBezTo>
                  <a:cubicBezTo>
                    <a:pt x="25" y="15"/>
                    <a:pt x="24" y="15"/>
                    <a:pt x="24" y="15"/>
                  </a:cubicBezTo>
                  <a:cubicBezTo>
                    <a:pt x="24" y="16"/>
                    <a:pt x="24" y="16"/>
                    <a:pt x="24" y="16"/>
                  </a:cubicBezTo>
                  <a:cubicBezTo>
                    <a:pt x="24" y="16"/>
                    <a:pt x="24" y="16"/>
                    <a:pt x="24" y="16"/>
                  </a:cubicBezTo>
                  <a:cubicBezTo>
                    <a:pt x="24" y="17"/>
                    <a:pt x="24" y="17"/>
                    <a:pt x="24" y="17"/>
                  </a:cubicBezTo>
                  <a:cubicBezTo>
                    <a:pt x="24" y="17"/>
                    <a:pt x="24" y="18"/>
                    <a:pt x="24" y="18"/>
                  </a:cubicBezTo>
                  <a:cubicBezTo>
                    <a:pt x="24" y="18"/>
                    <a:pt x="24" y="19"/>
                    <a:pt x="24" y="19"/>
                  </a:cubicBezTo>
                  <a:cubicBezTo>
                    <a:pt x="24" y="20"/>
                    <a:pt x="23" y="20"/>
                    <a:pt x="23" y="20"/>
                  </a:cubicBezTo>
                  <a:cubicBezTo>
                    <a:pt x="23" y="20"/>
                    <a:pt x="22" y="21"/>
                    <a:pt x="22" y="21"/>
                  </a:cubicBezTo>
                  <a:cubicBezTo>
                    <a:pt x="22" y="21"/>
                    <a:pt x="21" y="22"/>
                    <a:pt x="21" y="22"/>
                  </a:cubicBezTo>
                  <a:cubicBezTo>
                    <a:pt x="21" y="22"/>
                    <a:pt x="21" y="23"/>
                    <a:pt x="21" y="23"/>
                  </a:cubicBezTo>
                  <a:cubicBezTo>
                    <a:pt x="21" y="23"/>
                    <a:pt x="21" y="24"/>
                    <a:pt x="21" y="24"/>
                  </a:cubicBezTo>
                  <a:cubicBezTo>
                    <a:pt x="21" y="24"/>
                    <a:pt x="21" y="25"/>
                    <a:pt x="21" y="25"/>
                  </a:cubicBezTo>
                  <a:cubicBezTo>
                    <a:pt x="21" y="25"/>
                    <a:pt x="20" y="25"/>
                    <a:pt x="20" y="25"/>
                  </a:cubicBezTo>
                  <a:cubicBezTo>
                    <a:pt x="20" y="26"/>
                    <a:pt x="20" y="26"/>
                    <a:pt x="20" y="26"/>
                  </a:cubicBezTo>
                  <a:cubicBezTo>
                    <a:pt x="20" y="27"/>
                    <a:pt x="20" y="27"/>
                    <a:pt x="20" y="28"/>
                  </a:cubicBezTo>
                  <a:cubicBezTo>
                    <a:pt x="20" y="28"/>
                    <a:pt x="20" y="28"/>
                    <a:pt x="19" y="28"/>
                  </a:cubicBezTo>
                  <a:cubicBezTo>
                    <a:pt x="19" y="28"/>
                    <a:pt x="19" y="28"/>
                    <a:pt x="19" y="28"/>
                  </a:cubicBezTo>
                  <a:cubicBezTo>
                    <a:pt x="18" y="28"/>
                    <a:pt x="18" y="29"/>
                    <a:pt x="18" y="29"/>
                  </a:cubicBezTo>
                  <a:cubicBezTo>
                    <a:pt x="17" y="29"/>
                    <a:pt x="17" y="29"/>
                    <a:pt x="17" y="29"/>
                  </a:cubicBezTo>
                  <a:cubicBezTo>
                    <a:pt x="16" y="29"/>
                    <a:pt x="16" y="29"/>
                    <a:pt x="15" y="30"/>
                  </a:cubicBezTo>
                  <a:cubicBezTo>
                    <a:pt x="15" y="30"/>
                    <a:pt x="15" y="29"/>
                    <a:pt x="15" y="29"/>
                  </a:cubicBezTo>
                  <a:cubicBezTo>
                    <a:pt x="14" y="29"/>
                    <a:pt x="14" y="29"/>
                    <a:pt x="14" y="29"/>
                  </a:cubicBezTo>
                  <a:cubicBezTo>
                    <a:pt x="14" y="29"/>
                    <a:pt x="13" y="29"/>
                    <a:pt x="13" y="29"/>
                  </a:cubicBezTo>
                  <a:cubicBezTo>
                    <a:pt x="13" y="29"/>
                    <a:pt x="13" y="28"/>
                    <a:pt x="13" y="28"/>
                  </a:cubicBezTo>
                  <a:cubicBezTo>
                    <a:pt x="13" y="28"/>
                    <a:pt x="12" y="28"/>
                    <a:pt x="12" y="28"/>
                  </a:cubicBezTo>
                  <a:cubicBezTo>
                    <a:pt x="12" y="28"/>
                    <a:pt x="11" y="28"/>
                    <a:pt x="11" y="28"/>
                  </a:cubicBezTo>
                  <a:cubicBezTo>
                    <a:pt x="11" y="29"/>
                    <a:pt x="10" y="29"/>
                    <a:pt x="10" y="29"/>
                  </a:cubicBezTo>
                  <a:cubicBezTo>
                    <a:pt x="10" y="30"/>
                    <a:pt x="10" y="30"/>
                    <a:pt x="10" y="30"/>
                  </a:cubicBezTo>
                  <a:cubicBezTo>
                    <a:pt x="9" y="31"/>
                    <a:pt x="9" y="31"/>
                    <a:pt x="9" y="31"/>
                  </a:cubicBezTo>
                  <a:cubicBezTo>
                    <a:pt x="8" y="31"/>
                    <a:pt x="8" y="31"/>
                    <a:pt x="8" y="31"/>
                  </a:cubicBezTo>
                  <a:cubicBezTo>
                    <a:pt x="7" y="31"/>
                    <a:pt x="7" y="31"/>
                    <a:pt x="7" y="31"/>
                  </a:cubicBezTo>
                  <a:cubicBezTo>
                    <a:pt x="7" y="31"/>
                    <a:pt x="6" y="31"/>
                    <a:pt x="6" y="31"/>
                  </a:cubicBezTo>
                  <a:cubicBezTo>
                    <a:pt x="6" y="31"/>
                    <a:pt x="5" y="31"/>
                    <a:pt x="5" y="31"/>
                  </a:cubicBezTo>
                  <a:cubicBezTo>
                    <a:pt x="5" y="31"/>
                    <a:pt x="4" y="31"/>
                    <a:pt x="4" y="31"/>
                  </a:cubicBezTo>
                  <a:cubicBezTo>
                    <a:pt x="4" y="31"/>
                    <a:pt x="4" y="31"/>
                    <a:pt x="4" y="31"/>
                  </a:cubicBezTo>
                  <a:cubicBezTo>
                    <a:pt x="4" y="32"/>
                    <a:pt x="3" y="31"/>
                    <a:pt x="3" y="31"/>
                  </a:cubicBezTo>
                  <a:cubicBezTo>
                    <a:pt x="3" y="31"/>
                    <a:pt x="3" y="31"/>
                    <a:pt x="3" y="30"/>
                  </a:cubicBezTo>
                  <a:cubicBezTo>
                    <a:pt x="2" y="30"/>
                    <a:pt x="2" y="30"/>
                    <a:pt x="2" y="30"/>
                  </a:cubicBezTo>
                  <a:cubicBezTo>
                    <a:pt x="2" y="30"/>
                    <a:pt x="2" y="30"/>
                    <a:pt x="2" y="30"/>
                  </a:cubicBezTo>
                  <a:cubicBezTo>
                    <a:pt x="2" y="29"/>
                    <a:pt x="2" y="29"/>
                    <a:pt x="2" y="29"/>
                  </a:cubicBezTo>
                  <a:cubicBezTo>
                    <a:pt x="2" y="29"/>
                    <a:pt x="1" y="28"/>
                    <a:pt x="1" y="28"/>
                  </a:cubicBezTo>
                  <a:cubicBezTo>
                    <a:pt x="1" y="28"/>
                    <a:pt x="1" y="28"/>
                    <a:pt x="1" y="28"/>
                  </a:cubicBezTo>
                  <a:cubicBezTo>
                    <a:pt x="0" y="28"/>
                    <a:pt x="0" y="27"/>
                    <a:pt x="0" y="27"/>
                  </a:cubicBezTo>
                  <a:cubicBezTo>
                    <a:pt x="0" y="27"/>
                    <a:pt x="0" y="26"/>
                    <a:pt x="0" y="26"/>
                  </a:cubicBezTo>
                  <a:cubicBezTo>
                    <a:pt x="0" y="26"/>
                    <a:pt x="0" y="26"/>
                    <a:pt x="0" y="26"/>
                  </a:cubicBezTo>
                  <a:cubicBezTo>
                    <a:pt x="0" y="25"/>
                    <a:pt x="0" y="25"/>
                    <a:pt x="0" y="25"/>
                  </a:cubicBezTo>
                  <a:cubicBezTo>
                    <a:pt x="0" y="25"/>
                    <a:pt x="0" y="25"/>
                    <a:pt x="0" y="25"/>
                  </a:cubicBezTo>
                  <a:cubicBezTo>
                    <a:pt x="1" y="25"/>
                    <a:pt x="1" y="25"/>
                    <a:pt x="1" y="25"/>
                  </a:cubicBezTo>
                  <a:cubicBezTo>
                    <a:pt x="1" y="25"/>
                    <a:pt x="1" y="26"/>
                    <a:pt x="1" y="26"/>
                  </a:cubicBezTo>
                  <a:cubicBezTo>
                    <a:pt x="1" y="26"/>
                    <a:pt x="1" y="26"/>
                    <a:pt x="1" y="26"/>
                  </a:cubicBezTo>
                  <a:cubicBezTo>
                    <a:pt x="1" y="26"/>
                    <a:pt x="1" y="27"/>
                    <a:pt x="1" y="27"/>
                  </a:cubicBezTo>
                  <a:cubicBezTo>
                    <a:pt x="1" y="27"/>
                    <a:pt x="1" y="27"/>
                    <a:pt x="2" y="27"/>
                  </a:cubicBezTo>
                  <a:cubicBezTo>
                    <a:pt x="2" y="27"/>
                    <a:pt x="2" y="27"/>
                    <a:pt x="2" y="27"/>
                  </a:cubicBezTo>
                  <a:cubicBezTo>
                    <a:pt x="2" y="27"/>
                    <a:pt x="2" y="27"/>
                    <a:pt x="2" y="27"/>
                  </a:cubicBezTo>
                  <a:cubicBezTo>
                    <a:pt x="3" y="27"/>
                    <a:pt x="3" y="26"/>
                    <a:pt x="3" y="26"/>
                  </a:cubicBezTo>
                  <a:cubicBezTo>
                    <a:pt x="3" y="26"/>
                    <a:pt x="3" y="26"/>
                    <a:pt x="3" y="26"/>
                  </a:cubicBezTo>
                  <a:cubicBezTo>
                    <a:pt x="3" y="26"/>
                    <a:pt x="4" y="27"/>
                    <a:pt x="4" y="27"/>
                  </a:cubicBezTo>
                  <a:cubicBezTo>
                    <a:pt x="4" y="27"/>
                    <a:pt x="4" y="27"/>
                    <a:pt x="4" y="27"/>
                  </a:cubicBezTo>
                  <a:cubicBezTo>
                    <a:pt x="4" y="27"/>
                    <a:pt x="4" y="27"/>
                    <a:pt x="4" y="28"/>
                  </a:cubicBezTo>
                  <a:cubicBezTo>
                    <a:pt x="4" y="28"/>
                    <a:pt x="5" y="28"/>
                    <a:pt x="5" y="28"/>
                  </a:cubicBezTo>
                  <a:cubicBezTo>
                    <a:pt x="5" y="28"/>
                    <a:pt x="5" y="28"/>
                    <a:pt x="5" y="29"/>
                  </a:cubicBezTo>
                  <a:cubicBezTo>
                    <a:pt x="6" y="29"/>
                    <a:pt x="6" y="29"/>
                    <a:pt x="6" y="29"/>
                  </a:cubicBezTo>
                  <a:cubicBezTo>
                    <a:pt x="6" y="29"/>
                    <a:pt x="7" y="29"/>
                    <a:pt x="7" y="29"/>
                  </a:cubicBezTo>
                  <a:cubicBezTo>
                    <a:pt x="7" y="29"/>
                    <a:pt x="7" y="29"/>
                    <a:pt x="7" y="29"/>
                  </a:cubicBezTo>
                  <a:cubicBezTo>
                    <a:pt x="7" y="29"/>
                    <a:pt x="7" y="29"/>
                    <a:pt x="7" y="28"/>
                  </a:cubicBezTo>
                  <a:cubicBezTo>
                    <a:pt x="7" y="28"/>
                    <a:pt x="7" y="28"/>
                    <a:pt x="7" y="28"/>
                  </a:cubicBezTo>
                  <a:cubicBezTo>
                    <a:pt x="6" y="28"/>
                    <a:pt x="6" y="28"/>
                    <a:pt x="6" y="28"/>
                  </a:cubicBezTo>
                  <a:cubicBezTo>
                    <a:pt x="6" y="28"/>
                    <a:pt x="6" y="28"/>
                    <a:pt x="6" y="28"/>
                  </a:cubicBezTo>
                  <a:cubicBezTo>
                    <a:pt x="6" y="28"/>
                    <a:pt x="6" y="27"/>
                    <a:pt x="6" y="27"/>
                  </a:cubicBezTo>
                  <a:cubicBezTo>
                    <a:pt x="6" y="27"/>
                    <a:pt x="6" y="27"/>
                    <a:pt x="6" y="27"/>
                  </a:cubicBezTo>
                  <a:cubicBezTo>
                    <a:pt x="6" y="27"/>
                    <a:pt x="6" y="27"/>
                    <a:pt x="6" y="27"/>
                  </a:cubicBezTo>
                  <a:cubicBezTo>
                    <a:pt x="7" y="27"/>
                    <a:pt x="6" y="27"/>
                    <a:pt x="6" y="27"/>
                  </a:cubicBezTo>
                  <a:cubicBezTo>
                    <a:pt x="6" y="27"/>
                    <a:pt x="6" y="26"/>
                    <a:pt x="6" y="26"/>
                  </a:cubicBezTo>
                  <a:cubicBezTo>
                    <a:pt x="6" y="26"/>
                    <a:pt x="6" y="26"/>
                    <a:pt x="6" y="26"/>
                  </a:cubicBezTo>
                  <a:cubicBezTo>
                    <a:pt x="6" y="26"/>
                    <a:pt x="7" y="25"/>
                    <a:pt x="7" y="25"/>
                  </a:cubicBezTo>
                  <a:cubicBezTo>
                    <a:pt x="7" y="25"/>
                    <a:pt x="7" y="24"/>
                    <a:pt x="7" y="24"/>
                  </a:cubicBezTo>
                  <a:cubicBezTo>
                    <a:pt x="7" y="24"/>
                    <a:pt x="6" y="23"/>
                    <a:pt x="6" y="23"/>
                  </a:cubicBezTo>
                  <a:cubicBezTo>
                    <a:pt x="6" y="23"/>
                    <a:pt x="6" y="23"/>
                    <a:pt x="6" y="22"/>
                  </a:cubicBezTo>
                  <a:cubicBezTo>
                    <a:pt x="6" y="22"/>
                    <a:pt x="7" y="22"/>
                    <a:pt x="7" y="22"/>
                  </a:cubicBezTo>
                  <a:cubicBezTo>
                    <a:pt x="7" y="22"/>
                    <a:pt x="7" y="21"/>
                    <a:pt x="7" y="21"/>
                  </a:cubicBezTo>
                  <a:cubicBezTo>
                    <a:pt x="7" y="21"/>
                    <a:pt x="7" y="21"/>
                    <a:pt x="8" y="21"/>
                  </a:cubicBezTo>
                  <a:cubicBezTo>
                    <a:pt x="8" y="21"/>
                    <a:pt x="8" y="21"/>
                    <a:pt x="8" y="21"/>
                  </a:cubicBezTo>
                  <a:cubicBezTo>
                    <a:pt x="8" y="21"/>
                    <a:pt x="8" y="21"/>
                    <a:pt x="9" y="21"/>
                  </a:cubicBezTo>
                  <a:cubicBezTo>
                    <a:pt x="9" y="21"/>
                    <a:pt x="9" y="21"/>
                    <a:pt x="9" y="21"/>
                  </a:cubicBezTo>
                  <a:cubicBezTo>
                    <a:pt x="9" y="21"/>
                    <a:pt x="10" y="21"/>
                    <a:pt x="10" y="21"/>
                  </a:cubicBezTo>
                  <a:cubicBezTo>
                    <a:pt x="10" y="20"/>
                    <a:pt x="11" y="20"/>
                    <a:pt x="11" y="20"/>
                  </a:cubicBezTo>
                  <a:cubicBezTo>
                    <a:pt x="11" y="20"/>
                    <a:pt x="12" y="20"/>
                    <a:pt x="12" y="20"/>
                  </a:cubicBezTo>
                  <a:cubicBezTo>
                    <a:pt x="12" y="20"/>
                    <a:pt x="12" y="20"/>
                    <a:pt x="12" y="20"/>
                  </a:cubicBezTo>
                  <a:cubicBezTo>
                    <a:pt x="12" y="20"/>
                    <a:pt x="13" y="19"/>
                    <a:pt x="13" y="19"/>
                  </a:cubicBezTo>
                  <a:cubicBezTo>
                    <a:pt x="13" y="19"/>
                    <a:pt x="13" y="19"/>
                    <a:pt x="14" y="19"/>
                  </a:cubicBezTo>
                  <a:cubicBezTo>
                    <a:pt x="14" y="18"/>
                    <a:pt x="14" y="18"/>
                    <a:pt x="14" y="17"/>
                  </a:cubicBezTo>
                  <a:cubicBezTo>
                    <a:pt x="14" y="17"/>
                    <a:pt x="15" y="17"/>
                    <a:pt x="15" y="17"/>
                  </a:cubicBezTo>
                  <a:cubicBezTo>
                    <a:pt x="15" y="17"/>
                    <a:pt x="15" y="16"/>
                    <a:pt x="15" y="16"/>
                  </a:cubicBezTo>
                  <a:cubicBezTo>
                    <a:pt x="15" y="16"/>
                    <a:pt x="16" y="15"/>
                    <a:pt x="16" y="15"/>
                  </a:cubicBezTo>
                  <a:cubicBezTo>
                    <a:pt x="16" y="15"/>
                    <a:pt x="16" y="14"/>
                    <a:pt x="16" y="14"/>
                  </a:cubicBezTo>
                  <a:cubicBezTo>
                    <a:pt x="16" y="14"/>
                    <a:pt x="17" y="13"/>
                    <a:pt x="17" y="13"/>
                  </a:cubicBezTo>
                  <a:cubicBezTo>
                    <a:pt x="17" y="13"/>
                    <a:pt x="17" y="12"/>
                    <a:pt x="17" y="12"/>
                  </a:cubicBezTo>
                  <a:cubicBezTo>
                    <a:pt x="17" y="12"/>
                    <a:pt x="17" y="12"/>
                    <a:pt x="17" y="12"/>
                  </a:cubicBezTo>
                  <a:cubicBezTo>
                    <a:pt x="18" y="12"/>
                    <a:pt x="18" y="12"/>
                    <a:pt x="18" y="13"/>
                  </a:cubicBezTo>
                  <a:cubicBezTo>
                    <a:pt x="18" y="13"/>
                    <a:pt x="18" y="13"/>
                    <a:pt x="18" y="13"/>
                  </a:cubicBezTo>
                  <a:cubicBezTo>
                    <a:pt x="18" y="13"/>
                    <a:pt x="18" y="13"/>
                    <a:pt x="18" y="13"/>
                  </a:cubicBezTo>
                  <a:cubicBezTo>
                    <a:pt x="18" y="14"/>
                    <a:pt x="18" y="14"/>
                    <a:pt x="18" y="14"/>
                  </a:cubicBezTo>
                  <a:cubicBezTo>
                    <a:pt x="19" y="14"/>
                    <a:pt x="19" y="14"/>
                    <a:pt x="19" y="15"/>
                  </a:cubicBezTo>
                  <a:cubicBezTo>
                    <a:pt x="19" y="15"/>
                    <a:pt x="19" y="15"/>
                    <a:pt x="19" y="15"/>
                  </a:cubicBezTo>
                  <a:cubicBezTo>
                    <a:pt x="19" y="15"/>
                    <a:pt x="20" y="15"/>
                    <a:pt x="20" y="15"/>
                  </a:cubicBezTo>
                  <a:cubicBezTo>
                    <a:pt x="20" y="15"/>
                    <a:pt x="20" y="14"/>
                    <a:pt x="20" y="14"/>
                  </a:cubicBezTo>
                  <a:cubicBezTo>
                    <a:pt x="20" y="14"/>
                    <a:pt x="20" y="14"/>
                    <a:pt x="20" y="14"/>
                  </a:cubicBezTo>
                  <a:cubicBezTo>
                    <a:pt x="20" y="14"/>
                    <a:pt x="20" y="14"/>
                    <a:pt x="20" y="13"/>
                  </a:cubicBezTo>
                  <a:cubicBezTo>
                    <a:pt x="20" y="13"/>
                    <a:pt x="20" y="13"/>
                    <a:pt x="20" y="13"/>
                  </a:cubicBezTo>
                  <a:cubicBezTo>
                    <a:pt x="20" y="12"/>
                    <a:pt x="21" y="12"/>
                    <a:pt x="21" y="12"/>
                  </a:cubicBezTo>
                  <a:cubicBezTo>
                    <a:pt x="21" y="12"/>
                    <a:pt x="21" y="12"/>
                    <a:pt x="21" y="12"/>
                  </a:cubicBezTo>
                  <a:cubicBezTo>
                    <a:pt x="21" y="12"/>
                    <a:pt x="21" y="11"/>
                    <a:pt x="21" y="11"/>
                  </a:cubicBezTo>
                  <a:cubicBezTo>
                    <a:pt x="21" y="11"/>
                    <a:pt x="21" y="11"/>
                    <a:pt x="22" y="11"/>
                  </a:cubicBezTo>
                  <a:cubicBezTo>
                    <a:pt x="22" y="11"/>
                    <a:pt x="22" y="10"/>
                    <a:pt x="22" y="10"/>
                  </a:cubicBezTo>
                  <a:cubicBezTo>
                    <a:pt x="22" y="10"/>
                    <a:pt x="23" y="10"/>
                    <a:pt x="23" y="10"/>
                  </a:cubicBezTo>
                  <a:cubicBezTo>
                    <a:pt x="23" y="10"/>
                    <a:pt x="23" y="10"/>
                    <a:pt x="23" y="10"/>
                  </a:cubicBezTo>
                  <a:cubicBezTo>
                    <a:pt x="23" y="10"/>
                    <a:pt x="23" y="9"/>
                    <a:pt x="23" y="9"/>
                  </a:cubicBezTo>
                  <a:cubicBezTo>
                    <a:pt x="23" y="9"/>
                    <a:pt x="23" y="9"/>
                    <a:pt x="23" y="9"/>
                  </a:cubicBezTo>
                  <a:cubicBezTo>
                    <a:pt x="23" y="9"/>
                    <a:pt x="23" y="9"/>
                    <a:pt x="23" y="9"/>
                  </a:cubicBezTo>
                  <a:cubicBezTo>
                    <a:pt x="23" y="9"/>
                    <a:pt x="23" y="9"/>
                    <a:pt x="23" y="9"/>
                  </a:cubicBezTo>
                  <a:cubicBezTo>
                    <a:pt x="23" y="9"/>
                    <a:pt x="23" y="8"/>
                    <a:pt x="23" y="8"/>
                  </a:cubicBezTo>
                  <a:cubicBezTo>
                    <a:pt x="23" y="8"/>
                    <a:pt x="23" y="8"/>
                    <a:pt x="23" y="7"/>
                  </a:cubicBezTo>
                  <a:cubicBezTo>
                    <a:pt x="23" y="7"/>
                    <a:pt x="23" y="7"/>
                    <a:pt x="23" y="7"/>
                  </a:cubicBezTo>
                  <a:cubicBezTo>
                    <a:pt x="23" y="7"/>
                    <a:pt x="24" y="7"/>
                    <a:pt x="24" y="7"/>
                  </a:cubicBezTo>
                  <a:cubicBezTo>
                    <a:pt x="24" y="7"/>
                    <a:pt x="24" y="7"/>
                    <a:pt x="24" y="7"/>
                  </a:cubicBezTo>
                  <a:cubicBezTo>
                    <a:pt x="24" y="7"/>
                    <a:pt x="24" y="7"/>
                    <a:pt x="25" y="7"/>
                  </a:cubicBezTo>
                  <a:cubicBezTo>
                    <a:pt x="25" y="7"/>
                    <a:pt x="25" y="6"/>
                    <a:pt x="25" y="6"/>
                  </a:cubicBezTo>
                  <a:cubicBezTo>
                    <a:pt x="25" y="6"/>
                    <a:pt x="25" y="6"/>
                    <a:pt x="25" y="5"/>
                  </a:cubicBezTo>
                  <a:cubicBezTo>
                    <a:pt x="25" y="5"/>
                    <a:pt x="25" y="4"/>
                    <a:pt x="26" y="4"/>
                  </a:cubicBezTo>
                  <a:cubicBezTo>
                    <a:pt x="26" y="4"/>
                    <a:pt x="26" y="3"/>
                    <a:pt x="26" y="3"/>
                  </a:cubicBezTo>
                  <a:cubicBezTo>
                    <a:pt x="26" y="3"/>
                    <a:pt x="26" y="3"/>
                    <a:pt x="27" y="2"/>
                  </a:cubicBezTo>
                  <a:cubicBezTo>
                    <a:pt x="27" y="2"/>
                    <a:pt x="27" y="2"/>
                    <a:pt x="27" y="2"/>
                  </a:cubicBezTo>
                  <a:cubicBezTo>
                    <a:pt x="27" y="2"/>
                    <a:pt x="27" y="1"/>
                    <a:pt x="27" y="1"/>
                  </a:cubicBezTo>
                  <a:cubicBezTo>
                    <a:pt x="27" y="1"/>
                    <a:pt x="27" y="0"/>
                    <a:pt x="27" y="0"/>
                  </a:cubicBezTo>
                  <a:cubicBezTo>
                    <a:pt x="27" y="0"/>
                    <a:pt x="27" y="0"/>
                    <a:pt x="27" y="0"/>
                  </a:cubicBezTo>
                  <a:cubicBezTo>
                    <a:pt x="27" y="0"/>
                    <a:pt x="27" y="0"/>
                    <a:pt x="27" y="0"/>
                  </a:cubicBezTo>
                  <a:cubicBezTo>
                    <a:pt x="27" y="0"/>
                    <a:pt x="28" y="0"/>
                    <a:pt x="28" y="0"/>
                  </a:cubicBezTo>
                  <a:cubicBezTo>
                    <a:pt x="28" y="0"/>
                    <a:pt x="28" y="0"/>
                    <a:pt x="28" y="0"/>
                  </a:cubicBezTo>
                  <a:cubicBezTo>
                    <a:pt x="28" y="1"/>
                    <a:pt x="28" y="1"/>
                    <a:pt x="28" y="1"/>
                  </a:cubicBezTo>
                  <a:cubicBezTo>
                    <a:pt x="28" y="1"/>
                    <a:pt x="28" y="1"/>
                    <a:pt x="28" y="1"/>
                  </a:cubicBezTo>
                  <a:cubicBezTo>
                    <a:pt x="28" y="1"/>
                    <a:pt x="28" y="2"/>
                    <a:pt x="28" y="2"/>
                  </a:cubicBezTo>
                  <a:cubicBezTo>
                    <a:pt x="28" y="2"/>
                    <a:pt x="29" y="2"/>
                    <a:pt x="29" y="2"/>
                  </a:cubicBezTo>
                  <a:cubicBezTo>
                    <a:pt x="29" y="1"/>
                    <a:pt x="29" y="1"/>
                    <a:pt x="29" y="1"/>
                  </a:cubicBezTo>
                  <a:cubicBezTo>
                    <a:pt x="29" y="1"/>
                    <a:pt x="29" y="1"/>
                    <a:pt x="29" y="0"/>
                  </a:cubicBezTo>
                  <a:cubicBezTo>
                    <a:pt x="29" y="0"/>
                    <a:pt x="29" y="0"/>
                    <a:pt x="29" y="0"/>
                  </a:cubicBezTo>
                  <a:cubicBezTo>
                    <a:pt x="29" y="0"/>
                    <a:pt x="30" y="0"/>
                    <a:pt x="30" y="0"/>
                  </a:cubicBezTo>
                  <a:cubicBezTo>
                    <a:pt x="30" y="0"/>
                    <a:pt x="30" y="1"/>
                    <a:pt x="30" y="1"/>
                  </a:cubicBezTo>
                  <a:cubicBezTo>
                    <a:pt x="30" y="1"/>
                    <a:pt x="30" y="1"/>
                    <a:pt x="30" y="1"/>
                  </a:cubicBezTo>
                  <a:cubicBezTo>
                    <a:pt x="30" y="1"/>
                    <a:pt x="30" y="2"/>
                    <a:pt x="30" y="2"/>
                  </a:cubicBezTo>
                  <a:cubicBezTo>
                    <a:pt x="30" y="2"/>
                    <a:pt x="30" y="2"/>
                    <a:pt x="30" y="2"/>
                  </a:cubicBezTo>
                  <a:cubicBezTo>
                    <a:pt x="31" y="2"/>
                    <a:pt x="31" y="2"/>
                    <a:pt x="31" y="2"/>
                  </a:cubicBezTo>
                  <a:cubicBezTo>
                    <a:pt x="31" y="2"/>
                    <a:pt x="32" y="2"/>
                    <a:pt x="32" y="3"/>
                  </a:cubicBezTo>
                  <a:cubicBezTo>
                    <a:pt x="32" y="3"/>
                    <a:pt x="32" y="3"/>
                    <a:pt x="32" y="3"/>
                  </a:cubicBezTo>
                  <a:cubicBezTo>
                    <a:pt x="32" y="3"/>
                    <a:pt x="32" y="4"/>
                    <a:pt x="32" y="4"/>
                  </a:cubicBezTo>
                  <a:cubicBezTo>
                    <a:pt x="32" y="4"/>
                    <a:pt x="31" y="4"/>
                    <a:pt x="31" y="4"/>
                  </a:cubicBezTo>
                  <a:cubicBezTo>
                    <a:pt x="31" y="4"/>
                    <a:pt x="32" y="5"/>
                    <a:pt x="32" y="5"/>
                  </a:cubicBezTo>
                  <a:cubicBezTo>
                    <a:pt x="32" y="5"/>
                    <a:pt x="32" y="5"/>
                    <a:pt x="31" y="5"/>
                  </a:cubicBezTo>
                  <a:cubicBezTo>
                    <a:pt x="31" y="5"/>
                    <a:pt x="31" y="5"/>
                    <a:pt x="31" y="6"/>
                  </a:cubicBezTo>
                  <a:cubicBezTo>
                    <a:pt x="31" y="6"/>
                    <a:pt x="31" y="6"/>
                    <a:pt x="31" y="6"/>
                  </a:cubicBezTo>
                  <a:cubicBezTo>
                    <a:pt x="31" y="6"/>
                    <a:pt x="32" y="6"/>
                    <a:pt x="32" y="6"/>
                  </a:cubicBezTo>
                  <a:cubicBezTo>
                    <a:pt x="32" y="6"/>
                    <a:pt x="32" y="6"/>
                    <a:pt x="32" y="6"/>
                  </a:cubicBezTo>
                  <a:cubicBezTo>
                    <a:pt x="32" y="6"/>
                    <a:pt x="33" y="6"/>
                    <a:pt x="33" y="6"/>
                  </a:cubicBezTo>
                  <a:cubicBezTo>
                    <a:pt x="33" y="6"/>
                    <a:pt x="33" y="6"/>
                    <a:pt x="33" y="7"/>
                  </a:cubicBezTo>
                  <a:cubicBezTo>
                    <a:pt x="33" y="7"/>
                    <a:pt x="33" y="7"/>
                    <a:pt x="33" y="7"/>
                  </a:cubicBezTo>
                  <a:cubicBezTo>
                    <a:pt x="33" y="7"/>
                    <a:pt x="34" y="6"/>
                    <a:pt x="34" y="6"/>
                  </a:cubicBezTo>
                  <a:cubicBezTo>
                    <a:pt x="34" y="6"/>
                    <a:pt x="34" y="6"/>
                    <a:pt x="34" y="6"/>
                  </a:cubicBezTo>
                  <a:cubicBezTo>
                    <a:pt x="35" y="6"/>
                    <a:pt x="35" y="6"/>
                    <a:pt x="35" y="6"/>
                  </a:cubicBezTo>
                  <a:cubicBezTo>
                    <a:pt x="35" y="6"/>
                    <a:pt x="35" y="7"/>
                    <a:pt x="35" y="7"/>
                  </a:cubicBezTo>
                  <a:cubicBezTo>
                    <a:pt x="36" y="7"/>
                    <a:pt x="36" y="7"/>
                    <a:pt x="36" y="7"/>
                  </a:cubicBezTo>
                  <a:cubicBezTo>
                    <a:pt x="36" y="7"/>
                    <a:pt x="36" y="8"/>
                    <a:pt x="36" y="8"/>
                  </a:cubicBezTo>
                  <a:cubicBezTo>
                    <a:pt x="36" y="8"/>
                    <a:pt x="37" y="8"/>
                    <a:pt x="37" y="8"/>
                  </a:cubicBezTo>
                  <a:cubicBezTo>
                    <a:pt x="37" y="8"/>
                    <a:pt x="37" y="8"/>
                    <a:pt x="37" y="8"/>
                  </a:cubicBezTo>
                  <a:cubicBezTo>
                    <a:pt x="38" y="8"/>
                    <a:pt x="38" y="8"/>
                    <a:pt x="38" y="8"/>
                  </a:cubicBezTo>
                  <a:cubicBezTo>
                    <a:pt x="38" y="8"/>
                    <a:pt x="38" y="8"/>
                    <a:pt x="38"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2" name="Freeform 999"/>
            <p:cNvSpPr>
              <a:spLocks/>
            </p:cNvSpPr>
            <p:nvPr/>
          </p:nvSpPr>
          <p:spPr bwMode="auto">
            <a:xfrm>
              <a:off x="9121851" y="5118607"/>
              <a:ext cx="8791" cy="19781"/>
            </a:xfrm>
            <a:custGeom>
              <a:avLst/>
              <a:gdLst>
                <a:gd name="T0" fmla="*/ 1 w 1"/>
                <a:gd name="T1" fmla="*/ 2 h 2"/>
                <a:gd name="T2" fmla="*/ 1 w 1"/>
                <a:gd name="T3" fmla="*/ 2 h 2"/>
                <a:gd name="T4" fmla="*/ 0 w 1"/>
                <a:gd name="T5" fmla="*/ 2 h 2"/>
                <a:gd name="T6" fmla="*/ 0 w 1"/>
                <a:gd name="T7" fmla="*/ 2 h 2"/>
                <a:gd name="T8" fmla="*/ 0 w 1"/>
                <a:gd name="T9" fmla="*/ 1 h 2"/>
                <a:gd name="T10" fmla="*/ 0 w 1"/>
                <a:gd name="T11" fmla="*/ 1 h 2"/>
                <a:gd name="T12" fmla="*/ 1 w 1"/>
                <a:gd name="T13" fmla="*/ 0 h 2"/>
                <a:gd name="T14" fmla="*/ 1 w 1"/>
                <a:gd name="T15" fmla="*/ 1 h 2"/>
                <a:gd name="T16" fmla="*/ 1 w 1"/>
                <a:gd name="T17" fmla="*/ 1 h 2"/>
                <a:gd name="T18" fmla="*/ 1 w 1"/>
                <a:gd name="T19" fmla="*/ 2 h 2"/>
                <a:gd name="T20" fmla="*/ 1 w 1"/>
                <a:gd name="T21"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2">
                  <a:moveTo>
                    <a:pt x="1" y="2"/>
                  </a:moveTo>
                  <a:cubicBezTo>
                    <a:pt x="1" y="2"/>
                    <a:pt x="1" y="2"/>
                    <a:pt x="1" y="2"/>
                  </a:cubicBezTo>
                  <a:cubicBezTo>
                    <a:pt x="0" y="2"/>
                    <a:pt x="0" y="2"/>
                    <a:pt x="0" y="2"/>
                  </a:cubicBezTo>
                  <a:cubicBezTo>
                    <a:pt x="0" y="2"/>
                    <a:pt x="0" y="2"/>
                    <a:pt x="0" y="2"/>
                  </a:cubicBezTo>
                  <a:cubicBezTo>
                    <a:pt x="0" y="1"/>
                    <a:pt x="0" y="1"/>
                    <a:pt x="0" y="1"/>
                  </a:cubicBezTo>
                  <a:cubicBezTo>
                    <a:pt x="0" y="1"/>
                    <a:pt x="0" y="1"/>
                    <a:pt x="0" y="1"/>
                  </a:cubicBezTo>
                  <a:cubicBezTo>
                    <a:pt x="0" y="1"/>
                    <a:pt x="0" y="0"/>
                    <a:pt x="1" y="0"/>
                  </a:cubicBezTo>
                  <a:cubicBezTo>
                    <a:pt x="1" y="0"/>
                    <a:pt x="1" y="1"/>
                    <a:pt x="1" y="1"/>
                  </a:cubicBezTo>
                  <a:cubicBezTo>
                    <a:pt x="1" y="1"/>
                    <a:pt x="1" y="1"/>
                    <a:pt x="1"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3" name="Freeform 1000"/>
            <p:cNvSpPr>
              <a:spLocks/>
            </p:cNvSpPr>
            <p:nvPr/>
          </p:nvSpPr>
          <p:spPr bwMode="auto">
            <a:xfrm>
              <a:off x="9271306" y="5213115"/>
              <a:ext cx="17583" cy="17583"/>
            </a:xfrm>
            <a:custGeom>
              <a:avLst/>
              <a:gdLst>
                <a:gd name="T0" fmla="*/ 1 w 2"/>
                <a:gd name="T1" fmla="*/ 2 h 2"/>
                <a:gd name="T2" fmla="*/ 0 w 2"/>
                <a:gd name="T3" fmla="*/ 2 h 2"/>
                <a:gd name="T4" fmla="*/ 0 w 2"/>
                <a:gd name="T5" fmla="*/ 2 h 2"/>
                <a:gd name="T6" fmla="*/ 0 w 2"/>
                <a:gd name="T7" fmla="*/ 1 h 2"/>
                <a:gd name="T8" fmla="*/ 0 w 2"/>
                <a:gd name="T9" fmla="*/ 1 h 2"/>
                <a:gd name="T10" fmla="*/ 1 w 2"/>
                <a:gd name="T11" fmla="*/ 0 h 2"/>
                <a:gd name="T12" fmla="*/ 2 w 2"/>
                <a:gd name="T13" fmla="*/ 1 h 2"/>
                <a:gd name="T14" fmla="*/ 2 w 2"/>
                <a:gd name="T15" fmla="*/ 1 h 2"/>
                <a:gd name="T16" fmla="*/ 2 w 2"/>
                <a:gd name="T17" fmla="*/ 1 h 2"/>
                <a:gd name="T18" fmla="*/ 2 w 2"/>
                <a:gd name="T19" fmla="*/ 2 h 2"/>
                <a:gd name="T20" fmla="*/ 1 w 2"/>
                <a:gd name="T21" fmla="*/ 2 h 2"/>
                <a:gd name="T22" fmla="*/ 1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1" y="2"/>
                  </a:moveTo>
                  <a:cubicBezTo>
                    <a:pt x="1" y="2"/>
                    <a:pt x="1" y="2"/>
                    <a:pt x="0" y="2"/>
                  </a:cubicBezTo>
                  <a:cubicBezTo>
                    <a:pt x="0" y="2"/>
                    <a:pt x="0" y="2"/>
                    <a:pt x="0" y="2"/>
                  </a:cubicBezTo>
                  <a:cubicBezTo>
                    <a:pt x="0" y="2"/>
                    <a:pt x="0" y="1"/>
                    <a:pt x="0" y="1"/>
                  </a:cubicBezTo>
                  <a:cubicBezTo>
                    <a:pt x="0" y="1"/>
                    <a:pt x="0" y="1"/>
                    <a:pt x="0" y="1"/>
                  </a:cubicBezTo>
                  <a:cubicBezTo>
                    <a:pt x="1" y="0"/>
                    <a:pt x="1" y="0"/>
                    <a:pt x="1" y="0"/>
                  </a:cubicBezTo>
                  <a:cubicBezTo>
                    <a:pt x="1" y="0"/>
                    <a:pt x="2" y="1"/>
                    <a:pt x="2" y="1"/>
                  </a:cubicBezTo>
                  <a:cubicBezTo>
                    <a:pt x="2" y="1"/>
                    <a:pt x="2" y="1"/>
                    <a:pt x="2" y="1"/>
                  </a:cubicBezTo>
                  <a:cubicBezTo>
                    <a:pt x="2" y="1"/>
                    <a:pt x="2" y="1"/>
                    <a:pt x="2" y="1"/>
                  </a:cubicBezTo>
                  <a:cubicBezTo>
                    <a:pt x="2" y="1"/>
                    <a:pt x="2" y="2"/>
                    <a:pt x="2" y="2"/>
                  </a:cubicBezTo>
                  <a:cubicBezTo>
                    <a:pt x="2" y="2"/>
                    <a:pt x="1" y="2"/>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4" name="Freeform 1001"/>
            <p:cNvSpPr>
              <a:spLocks/>
            </p:cNvSpPr>
            <p:nvPr/>
          </p:nvSpPr>
          <p:spPr bwMode="auto">
            <a:xfrm>
              <a:off x="9271306" y="5241687"/>
              <a:ext cx="8791" cy="8791"/>
            </a:xfrm>
            <a:custGeom>
              <a:avLst/>
              <a:gdLst>
                <a:gd name="T0" fmla="*/ 0 w 1"/>
                <a:gd name="T1" fmla="*/ 0 h 1"/>
                <a:gd name="T2" fmla="*/ 0 w 1"/>
                <a:gd name="T3" fmla="*/ 0 h 1"/>
                <a:gd name="T4" fmla="*/ 0 w 1"/>
                <a:gd name="T5" fmla="*/ 1 h 1"/>
                <a:gd name="T6" fmla="*/ 1 w 1"/>
                <a:gd name="T7" fmla="*/ 1 h 1"/>
                <a:gd name="T8" fmla="*/ 1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0"/>
                  </a:cubicBezTo>
                  <a:cubicBezTo>
                    <a:pt x="0" y="0"/>
                    <a:pt x="0" y="1"/>
                    <a:pt x="0" y="1"/>
                  </a:cubicBezTo>
                  <a:cubicBezTo>
                    <a:pt x="0" y="1"/>
                    <a:pt x="0" y="1"/>
                    <a:pt x="1" y="1"/>
                  </a:cubicBezTo>
                  <a:cubicBezTo>
                    <a:pt x="1" y="1"/>
                    <a:pt x="1" y="0"/>
                    <a:pt x="1" y="0"/>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5" name="Freeform 1002"/>
            <p:cNvSpPr>
              <a:spLocks/>
            </p:cNvSpPr>
            <p:nvPr/>
          </p:nvSpPr>
          <p:spPr bwMode="auto">
            <a:xfrm>
              <a:off x="9251525" y="5221907"/>
              <a:ext cx="10989" cy="8791"/>
            </a:xfrm>
            <a:custGeom>
              <a:avLst/>
              <a:gdLst>
                <a:gd name="T0" fmla="*/ 1 w 1"/>
                <a:gd name="T1" fmla="*/ 1 h 1"/>
                <a:gd name="T2" fmla="*/ 0 w 1"/>
                <a:gd name="T3" fmla="*/ 1 h 1"/>
                <a:gd name="T4" fmla="*/ 1 w 1"/>
                <a:gd name="T5" fmla="*/ 0 h 1"/>
                <a:gd name="T6" fmla="*/ 1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0" y="1"/>
                    <a:pt x="0" y="1"/>
                  </a:cubicBezTo>
                  <a:cubicBezTo>
                    <a:pt x="0" y="1"/>
                    <a:pt x="0" y="1"/>
                    <a:pt x="1" y="0"/>
                  </a:cubicBezTo>
                  <a:cubicBezTo>
                    <a:pt x="1" y="0"/>
                    <a:pt x="1" y="0"/>
                    <a:pt x="1" y="1"/>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6" name="Freeform 1003"/>
            <p:cNvSpPr>
              <a:spLocks/>
            </p:cNvSpPr>
            <p:nvPr/>
          </p:nvSpPr>
          <p:spPr bwMode="auto">
            <a:xfrm>
              <a:off x="9242734" y="5221907"/>
              <a:ext cx="8791" cy="8791"/>
            </a:xfrm>
            <a:custGeom>
              <a:avLst/>
              <a:gdLst>
                <a:gd name="T0" fmla="*/ 1 w 1"/>
                <a:gd name="T1" fmla="*/ 1 h 1"/>
                <a:gd name="T2" fmla="*/ 0 w 1"/>
                <a:gd name="T3" fmla="*/ 1 h 1"/>
                <a:gd name="T4" fmla="*/ 0 w 1"/>
                <a:gd name="T5" fmla="*/ 0 h 1"/>
                <a:gd name="T6" fmla="*/ 0 w 1"/>
                <a:gd name="T7" fmla="*/ 0 h 1"/>
                <a:gd name="T8" fmla="*/ 1 w 1"/>
                <a:gd name="T9" fmla="*/ 1 h 1"/>
                <a:gd name="T10" fmla="*/ 1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1" y="1"/>
                  </a:moveTo>
                  <a:cubicBezTo>
                    <a:pt x="1" y="1"/>
                    <a:pt x="0" y="1"/>
                    <a:pt x="0" y="1"/>
                  </a:cubicBezTo>
                  <a:cubicBezTo>
                    <a:pt x="0" y="1"/>
                    <a:pt x="0" y="1"/>
                    <a:pt x="0" y="0"/>
                  </a:cubicBezTo>
                  <a:cubicBezTo>
                    <a:pt x="0" y="0"/>
                    <a:pt x="0" y="0"/>
                    <a:pt x="0" y="0"/>
                  </a:cubicBezTo>
                  <a:cubicBezTo>
                    <a:pt x="0"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7" name="Freeform 1004"/>
            <p:cNvSpPr>
              <a:spLocks/>
            </p:cNvSpPr>
            <p:nvPr/>
          </p:nvSpPr>
          <p:spPr bwMode="auto">
            <a:xfrm>
              <a:off x="9299878" y="5221907"/>
              <a:ext cx="0" cy="0"/>
            </a:xfrm>
            <a:custGeom>
              <a:avLst/>
              <a:gdLst/>
              <a:ahLst/>
              <a:cxnLst>
                <a:cxn ang="0">
                  <a:pos x="0" y="0"/>
                </a:cxn>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8" name="Freeform 1007"/>
            <p:cNvSpPr>
              <a:spLocks/>
            </p:cNvSpPr>
            <p:nvPr/>
          </p:nvSpPr>
          <p:spPr bwMode="auto">
            <a:xfrm>
              <a:off x="9299878" y="5035088"/>
              <a:ext cx="184621" cy="195610"/>
            </a:xfrm>
            <a:custGeom>
              <a:avLst/>
              <a:gdLst>
                <a:gd name="T0" fmla="*/ 19 w 20"/>
                <a:gd name="T1" fmla="*/ 17 h 21"/>
                <a:gd name="T2" fmla="*/ 19 w 20"/>
                <a:gd name="T3" fmla="*/ 15 h 21"/>
                <a:gd name="T4" fmla="*/ 20 w 20"/>
                <a:gd name="T5" fmla="*/ 12 h 21"/>
                <a:gd name="T6" fmla="*/ 19 w 20"/>
                <a:gd name="T7" fmla="*/ 10 h 21"/>
                <a:gd name="T8" fmla="*/ 18 w 20"/>
                <a:gd name="T9" fmla="*/ 9 h 21"/>
                <a:gd name="T10" fmla="*/ 18 w 20"/>
                <a:gd name="T11" fmla="*/ 7 h 21"/>
                <a:gd name="T12" fmla="*/ 17 w 20"/>
                <a:gd name="T13" fmla="*/ 5 h 21"/>
                <a:gd name="T14" fmla="*/ 17 w 20"/>
                <a:gd name="T15" fmla="*/ 2 h 21"/>
                <a:gd name="T16" fmla="*/ 16 w 20"/>
                <a:gd name="T17" fmla="*/ 2 h 21"/>
                <a:gd name="T18" fmla="*/ 15 w 20"/>
                <a:gd name="T19" fmla="*/ 0 h 21"/>
                <a:gd name="T20" fmla="*/ 14 w 20"/>
                <a:gd name="T21" fmla="*/ 1 h 21"/>
                <a:gd name="T22" fmla="*/ 14 w 20"/>
                <a:gd name="T23" fmla="*/ 3 h 21"/>
                <a:gd name="T24" fmla="*/ 14 w 20"/>
                <a:gd name="T25" fmla="*/ 4 h 21"/>
                <a:gd name="T26" fmla="*/ 13 w 20"/>
                <a:gd name="T27" fmla="*/ 5 h 21"/>
                <a:gd name="T28" fmla="*/ 12 w 20"/>
                <a:gd name="T29" fmla="*/ 5 h 21"/>
                <a:gd name="T30" fmla="*/ 12 w 20"/>
                <a:gd name="T31" fmla="*/ 7 h 21"/>
                <a:gd name="T32" fmla="*/ 10 w 20"/>
                <a:gd name="T33" fmla="*/ 7 h 21"/>
                <a:gd name="T34" fmla="*/ 9 w 20"/>
                <a:gd name="T35" fmla="*/ 9 h 21"/>
                <a:gd name="T36" fmla="*/ 8 w 20"/>
                <a:gd name="T37" fmla="*/ 9 h 21"/>
                <a:gd name="T38" fmla="*/ 8 w 20"/>
                <a:gd name="T39" fmla="*/ 8 h 21"/>
                <a:gd name="T40" fmla="*/ 8 w 20"/>
                <a:gd name="T41" fmla="*/ 6 h 21"/>
                <a:gd name="T42" fmla="*/ 6 w 20"/>
                <a:gd name="T43" fmla="*/ 6 h 21"/>
                <a:gd name="T44" fmla="*/ 5 w 20"/>
                <a:gd name="T45" fmla="*/ 7 h 21"/>
                <a:gd name="T46" fmla="*/ 5 w 20"/>
                <a:gd name="T47" fmla="*/ 9 h 21"/>
                <a:gd name="T48" fmla="*/ 2 w 20"/>
                <a:gd name="T49" fmla="*/ 10 h 21"/>
                <a:gd name="T50" fmla="*/ 2 w 20"/>
                <a:gd name="T51" fmla="*/ 12 h 21"/>
                <a:gd name="T52" fmla="*/ 1 w 20"/>
                <a:gd name="T53" fmla="*/ 14 h 21"/>
                <a:gd name="T54" fmla="*/ 1 w 20"/>
                <a:gd name="T55" fmla="*/ 16 h 21"/>
                <a:gd name="T56" fmla="*/ 1 w 20"/>
                <a:gd name="T57" fmla="*/ 16 h 21"/>
                <a:gd name="T58" fmla="*/ 1 w 20"/>
                <a:gd name="T59" fmla="*/ 17 h 21"/>
                <a:gd name="T60" fmla="*/ 2 w 20"/>
                <a:gd name="T61" fmla="*/ 17 h 21"/>
                <a:gd name="T62" fmla="*/ 3 w 20"/>
                <a:gd name="T63" fmla="*/ 17 h 21"/>
                <a:gd name="T64" fmla="*/ 2 w 20"/>
                <a:gd name="T65" fmla="*/ 17 h 21"/>
                <a:gd name="T66" fmla="*/ 3 w 20"/>
                <a:gd name="T67" fmla="*/ 16 h 21"/>
                <a:gd name="T68" fmla="*/ 3 w 20"/>
                <a:gd name="T69" fmla="*/ 15 h 21"/>
                <a:gd name="T70" fmla="*/ 3 w 20"/>
                <a:gd name="T71" fmla="*/ 13 h 21"/>
                <a:gd name="T72" fmla="*/ 3 w 20"/>
                <a:gd name="T73" fmla="*/ 12 h 21"/>
                <a:gd name="T74" fmla="*/ 4 w 20"/>
                <a:gd name="T75" fmla="*/ 11 h 21"/>
                <a:gd name="T76" fmla="*/ 4 w 20"/>
                <a:gd name="T77" fmla="*/ 11 h 21"/>
                <a:gd name="T78" fmla="*/ 5 w 20"/>
                <a:gd name="T79" fmla="*/ 12 h 21"/>
                <a:gd name="T80" fmla="*/ 6 w 20"/>
                <a:gd name="T81" fmla="*/ 11 h 21"/>
                <a:gd name="T82" fmla="*/ 7 w 20"/>
                <a:gd name="T83" fmla="*/ 12 h 21"/>
                <a:gd name="T84" fmla="*/ 8 w 20"/>
                <a:gd name="T85" fmla="*/ 13 h 21"/>
                <a:gd name="T86" fmla="*/ 7 w 20"/>
                <a:gd name="T87" fmla="*/ 11 h 21"/>
                <a:gd name="T88" fmla="*/ 8 w 20"/>
                <a:gd name="T89" fmla="*/ 11 h 21"/>
                <a:gd name="T90" fmla="*/ 10 w 20"/>
                <a:gd name="T91" fmla="*/ 12 h 21"/>
                <a:gd name="T92" fmla="*/ 10 w 20"/>
                <a:gd name="T93" fmla="*/ 13 h 21"/>
                <a:gd name="T94" fmla="*/ 10 w 20"/>
                <a:gd name="T95" fmla="*/ 16 h 21"/>
                <a:gd name="T96" fmla="*/ 11 w 20"/>
                <a:gd name="T97" fmla="*/ 19 h 21"/>
                <a:gd name="T98" fmla="*/ 13 w 20"/>
                <a:gd name="T99" fmla="*/ 20 h 21"/>
                <a:gd name="T100" fmla="*/ 14 w 20"/>
                <a:gd name="T101" fmla="*/ 21 h 21"/>
                <a:gd name="T102" fmla="*/ 14 w 20"/>
                <a:gd name="T103" fmla="*/ 20 h 21"/>
                <a:gd name="T104" fmla="*/ 15 w 20"/>
                <a:gd name="T105" fmla="*/ 21 h 21"/>
                <a:gd name="T106" fmla="*/ 16 w 20"/>
                <a:gd name="T107" fmla="*/ 21 h 21"/>
                <a:gd name="T108" fmla="*/ 17 w 20"/>
                <a:gd name="T109" fmla="*/ 19 h 21"/>
                <a:gd name="T110" fmla="*/ 16 w 20"/>
                <a:gd name="T111" fmla="*/ 18 h 21"/>
                <a:gd name="T112" fmla="*/ 15 w 20"/>
                <a:gd name="T113" fmla="*/ 16 h 21"/>
                <a:gd name="T114" fmla="*/ 16 w 20"/>
                <a:gd name="T115" fmla="*/ 14 h 21"/>
                <a:gd name="T116" fmla="*/ 17 w 20"/>
                <a:gd name="T117" fmla="*/ 13 h 21"/>
                <a:gd name="T118" fmla="*/ 17 w 20"/>
                <a:gd name="T119" fmla="*/ 14 h 21"/>
                <a:gd name="T120" fmla="*/ 18 w 20"/>
                <a:gd name="T121" fmla="*/ 16 h 21"/>
                <a:gd name="T122" fmla="*/ 18 w 20"/>
                <a:gd name="T123" fmla="*/ 18 h 21"/>
                <a:gd name="T124" fmla="*/ 19 w 20"/>
                <a:gd name="T125" fmla="*/ 18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20" h="21">
                  <a:moveTo>
                    <a:pt x="19" y="18"/>
                  </a:moveTo>
                  <a:cubicBezTo>
                    <a:pt x="19" y="18"/>
                    <a:pt x="19" y="18"/>
                    <a:pt x="19" y="18"/>
                  </a:cubicBezTo>
                  <a:cubicBezTo>
                    <a:pt x="19" y="18"/>
                    <a:pt x="19" y="17"/>
                    <a:pt x="19" y="17"/>
                  </a:cubicBezTo>
                  <a:cubicBezTo>
                    <a:pt x="19" y="17"/>
                    <a:pt x="19" y="16"/>
                    <a:pt x="19" y="16"/>
                  </a:cubicBezTo>
                  <a:cubicBezTo>
                    <a:pt x="19" y="16"/>
                    <a:pt x="19" y="16"/>
                    <a:pt x="19" y="15"/>
                  </a:cubicBezTo>
                  <a:cubicBezTo>
                    <a:pt x="19" y="15"/>
                    <a:pt x="19" y="15"/>
                    <a:pt x="19" y="15"/>
                  </a:cubicBezTo>
                  <a:cubicBezTo>
                    <a:pt x="19" y="15"/>
                    <a:pt x="19" y="14"/>
                    <a:pt x="19" y="14"/>
                  </a:cubicBezTo>
                  <a:cubicBezTo>
                    <a:pt x="19" y="14"/>
                    <a:pt x="20" y="13"/>
                    <a:pt x="20" y="13"/>
                  </a:cubicBezTo>
                  <a:cubicBezTo>
                    <a:pt x="20" y="13"/>
                    <a:pt x="20" y="12"/>
                    <a:pt x="20" y="12"/>
                  </a:cubicBezTo>
                  <a:cubicBezTo>
                    <a:pt x="20" y="12"/>
                    <a:pt x="20" y="12"/>
                    <a:pt x="20" y="12"/>
                  </a:cubicBezTo>
                  <a:cubicBezTo>
                    <a:pt x="20" y="11"/>
                    <a:pt x="20" y="11"/>
                    <a:pt x="19" y="11"/>
                  </a:cubicBezTo>
                  <a:cubicBezTo>
                    <a:pt x="19" y="10"/>
                    <a:pt x="19" y="10"/>
                    <a:pt x="19" y="10"/>
                  </a:cubicBezTo>
                  <a:cubicBezTo>
                    <a:pt x="19" y="10"/>
                    <a:pt x="19" y="9"/>
                    <a:pt x="18" y="9"/>
                  </a:cubicBezTo>
                  <a:cubicBezTo>
                    <a:pt x="18" y="9"/>
                    <a:pt x="18" y="9"/>
                    <a:pt x="18" y="9"/>
                  </a:cubicBezTo>
                  <a:cubicBezTo>
                    <a:pt x="18" y="9"/>
                    <a:pt x="18" y="9"/>
                    <a:pt x="18" y="9"/>
                  </a:cubicBezTo>
                  <a:cubicBezTo>
                    <a:pt x="18" y="8"/>
                    <a:pt x="18" y="8"/>
                    <a:pt x="18" y="8"/>
                  </a:cubicBezTo>
                  <a:cubicBezTo>
                    <a:pt x="18" y="8"/>
                    <a:pt x="18" y="8"/>
                    <a:pt x="18" y="8"/>
                  </a:cubicBezTo>
                  <a:cubicBezTo>
                    <a:pt x="18" y="8"/>
                    <a:pt x="18" y="7"/>
                    <a:pt x="18" y="7"/>
                  </a:cubicBezTo>
                  <a:cubicBezTo>
                    <a:pt x="18" y="7"/>
                    <a:pt x="18" y="7"/>
                    <a:pt x="18" y="6"/>
                  </a:cubicBezTo>
                  <a:cubicBezTo>
                    <a:pt x="18" y="6"/>
                    <a:pt x="18" y="6"/>
                    <a:pt x="17" y="6"/>
                  </a:cubicBezTo>
                  <a:cubicBezTo>
                    <a:pt x="17" y="6"/>
                    <a:pt x="17" y="5"/>
                    <a:pt x="17" y="5"/>
                  </a:cubicBezTo>
                  <a:cubicBezTo>
                    <a:pt x="17" y="5"/>
                    <a:pt x="17" y="4"/>
                    <a:pt x="17" y="4"/>
                  </a:cubicBezTo>
                  <a:cubicBezTo>
                    <a:pt x="17" y="4"/>
                    <a:pt x="17" y="3"/>
                    <a:pt x="17" y="3"/>
                  </a:cubicBezTo>
                  <a:cubicBezTo>
                    <a:pt x="17" y="3"/>
                    <a:pt x="17" y="2"/>
                    <a:pt x="17" y="2"/>
                  </a:cubicBezTo>
                  <a:cubicBezTo>
                    <a:pt x="17" y="2"/>
                    <a:pt x="17" y="3"/>
                    <a:pt x="17" y="3"/>
                  </a:cubicBezTo>
                  <a:cubicBezTo>
                    <a:pt x="16" y="3"/>
                    <a:pt x="16" y="2"/>
                    <a:pt x="16" y="2"/>
                  </a:cubicBezTo>
                  <a:cubicBezTo>
                    <a:pt x="16" y="2"/>
                    <a:pt x="16" y="2"/>
                    <a:pt x="16" y="2"/>
                  </a:cubicBezTo>
                  <a:cubicBezTo>
                    <a:pt x="16" y="2"/>
                    <a:pt x="16" y="1"/>
                    <a:pt x="16" y="1"/>
                  </a:cubicBezTo>
                  <a:cubicBezTo>
                    <a:pt x="16" y="1"/>
                    <a:pt x="16" y="1"/>
                    <a:pt x="16" y="0"/>
                  </a:cubicBezTo>
                  <a:cubicBezTo>
                    <a:pt x="16" y="0"/>
                    <a:pt x="15" y="0"/>
                    <a:pt x="15" y="0"/>
                  </a:cubicBezTo>
                  <a:cubicBezTo>
                    <a:pt x="15" y="0"/>
                    <a:pt x="14" y="0"/>
                    <a:pt x="14" y="0"/>
                  </a:cubicBezTo>
                  <a:cubicBezTo>
                    <a:pt x="14" y="0"/>
                    <a:pt x="14" y="0"/>
                    <a:pt x="14" y="0"/>
                  </a:cubicBezTo>
                  <a:cubicBezTo>
                    <a:pt x="14" y="0"/>
                    <a:pt x="14" y="1"/>
                    <a:pt x="14" y="1"/>
                  </a:cubicBezTo>
                  <a:cubicBezTo>
                    <a:pt x="14" y="1"/>
                    <a:pt x="14" y="1"/>
                    <a:pt x="14" y="1"/>
                  </a:cubicBezTo>
                  <a:cubicBezTo>
                    <a:pt x="14" y="1"/>
                    <a:pt x="14" y="2"/>
                    <a:pt x="14" y="2"/>
                  </a:cubicBezTo>
                  <a:cubicBezTo>
                    <a:pt x="14" y="2"/>
                    <a:pt x="14" y="2"/>
                    <a:pt x="14" y="3"/>
                  </a:cubicBezTo>
                  <a:cubicBezTo>
                    <a:pt x="14" y="3"/>
                    <a:pt x="15" y="3"/>
                    <a:pt x="15" y="3"/>
                  </a:cubicBezTo>
                  <a:cubicBezTo>
                    <a:pt x="15" y="3"/>
                    <a:pt x="15" y="4"/>
                    <a:pt x="15" y="4"/>
                  </a:cubicBezTo>
                  <a:cubicBezTo>
                    <a:pt x="15" y="4"/>
                    <a:pt x="14" y="4"/>
                    <a:pt x="14" y="4"/>
                  </a:cubicBezTo>
                  <a:cubicBezTo>
                    <a:pt x="14" y="4"/>
                    <a:pt x="14" y="4"/>
                    <a:pt x="14" y="4"/>
                  </a:cubicBezTo>
                  <a:cubicBezTo>
                    <a:pt x="14" y="4"/>
                    <a:pt x="14" y="4"/>
                    <a:pt x="13" y="4"/>
                  </a:cubicBezTo>
                  <a:cubicBezTo>
                    <a:pt x="13" y="4"/>
                    <a:pt x="13" y="5"/>
                    <a:pt x="13" y="5"/>
                  </a:cubicBezTo>
                  <a:cubicBezTo>
                    <a:pt x="13" y="5"/>
                    <a:pt x="13" y="5"/>
                    <a:pt x="13" y="5"/>
                  </a:cubicBezTo>
                  <a:cubicBezTo>
                    <a:pt x="13" y="4"/>
                    <a:pt x="12" y="4"/>
                    <a:pt x="12" y="4"/>
                  </a:cubicBezTo>
                  <a:cubicBezTo>
                    <a:pt x="12" y="4"/>
                    <a:pt x="12" y="5"/>
                    <a:pt x="12" y="5"/>
                  </a:cubicBezTo>
                  <a:cubicBezTo>
                    <a:pt x="12" y="5"/>
                    <a:pt x="12" y="5"/>
                    <a:pt x="12" y="5"/>
                  </a:cubicBezTo>
                  <a:cubicBezTo>
                    <a:pt x="12" y="6"/>
                    <a:pt x="12" y="6"/>
                    <a:pt x="12" y="6"/>
                  </a:cubicBezTo>
                  <a:cubicBezTo>
                    <a:pt x="12" y="6"/>
                    <a:pt x="12" y="7"/>
                    <a:pt x="12" y="7"/>
                  </a:cubicBezTo>
                  <a:cubicBezTo>
                    <a:pt x="12" y="7"/>
                    <a:pt x="12" y="7"/>
                    <a:pt x="12" y="7"/>
                  </a:cubicBezTo>
                  <a:cubicBezTo>
                    <a:pt x="11" y="7"/>
                    <a:pt x="11" y="7"/>
                    <a:pt x="11" y="7"/>
                  </a:cubicBezTo>
                  <a:cubicBezTo>
                    <a:pt x="11" y="7"/>
                    <a:pt x="11" y="7"/>
                    <a:pt x="10" y="7"/>
                  </a:cubicBezTo>
                  <a:cubicBezTo>
                    <a:pt x="10" y="7"/>
                    <a:pt x="10" y="8"/>
                    <a:pt x="10" y="8"/>
                  </a:cubicBezTo>
                  <a:cubicBezTo>
                    <a:pt x="10" y="8"/>
                    <a:pt x="10" y="8"/>
                    <a:pt x="10" y="8"/>
                  </a:cubicBezTo>
                  <a:cubicBezTo>
                    <a:pt x="10" y="8"/>
                    <a:pt x="10" y="9"/>
                    <a:pt x="9" y="9"/>
                  </a:cubicBezTo>
                  <a:cubicBezTo>
                    <a:pt x="9" y="9"/>
                    <a:pt x="9" y="9"/>
                    <a:pt x="9" y="9"/>
                  </a:cubicBezTo>
                  <a:cubicBezTo>
                    <a:pt x="8" y="9"/>
                    <a:pt x="8" y="10"/>
                    <a:pt x="8" y="10"/>
                  </a:cubicBezTo>
                  <a:cubicBezTo>
                    <a:pt x="8" y="10"/>
                    <a:pt x="8" y="10"/>
                    <a:pt x="8" y="9"/>
                  </a:cubicBezTo>
                  <a:cubicBezTo>
                    <a:pt x="8" y="9"/>
                    <a:pt x="8" y="9"/>
                    <a:pt x="8" y="9"/>
                  </a:cubicBezTo>
                  <a:cubicBezTo>
                    <a:pt x="8" y="9"/>
                    <a:pt x="8" y="9"/>
                    <a:pt x="8" y="9"/>
                  </a:cubicBezTo>
                  <a:cubicBezTo>
                    <a:pt x="8" y="8"/>
                    <a:pt x="8" y="8"/>
                    <a:pt x="8" y="8"/>
                  </a:cubicBezTo>
                  <a:cubicBezTo>
                    <a:pt x="8" y="8"/>
                    <a:pt x="8" y="8"/>
                    <a:pt x="8" y="7"/>
                  </a:cubicBezTo>
                  <a:cubicBezTo>
                    <a:pt x="8" y="7"/>
                    <a:pt x="8" y="7"/>
                    <a:pt x="8" y="7"/>
                  </a:cubicBezTo>
                  <a:cubicBezTo>
                    <a:pt x="8" y="6"/>
                    <a:pt x="8" y="6"/>
                    <a:pt x="8" y="6"/>
                  </a:cubicBezTo>
                  <a:cubicBezTo>
                    <a:pt x="7" y="6"/>
                    <a:pt x="7" y="6"/>
                    <a:pt x="7" y="6"/>
                  </a:cubicBezTo>
                  <a:cubicBezTo>
                    <a:pt x="7" y="6"/>
                    <a:pt x="7" y="6"/>
                    <a:pt x="7" y="6"/>
                  </a:cubicBezTo>
                  <a:cubicBezTo>
                    <a:pt x="7" y="6"/>
                    <a:pt x="6" y="6"/>
                    <a:pt x="6" y="6"/>
                  </a:cubicBezTo>
                  <a:cubicBezTo>
                    <a:pt x="6" y="6"/>
                    <a:pt x="6" y="6"/>
                    <a:pt x="6" y="7"/>
                  </a:cubicBezTo>
                  <a:cubicBezTo>
                    <a:pt x="6" y="7"/>
                    <a:pt x="6" y="7"/>
                    <a:pt x="6" y="7"/>
                  </a:cubicBezTo>
                  <a:cubicBezTo>
                    <a:pt x="6" y="7"/>
                    <a:pt x="5" y="7"/>
                    <a:pt x="5" y="7"/>
                  </a:cubicBezTo>
                  <a:cubicBezTo>
                    <a:pt x="5" y="7"/>
                    <a:pt x="5" y="7"/>
                    <a:pt x="5" y="8"/>
                  </a:cubicBezTo>
                  <a:cubicBezTo>
                    <a:pt x="5" y="8"/>
                    <a:pt x="5" y="8"/>
                    <a:pt x="5" y="8"/>
                  </a:cubicBezTo>
                  <a:cubicBezTo>
                    <a:pt x="5" y="8"/>
                    <a:pt x="5" y="9"/>
                    <a:pt x="5" y="9"/>
                  </a:cubicBezTo>
                  <a:cubicBezTo>
                    <a:pt x="4" y="9"/>
                    <a:pt x="4" y="9"/>
                    <a:pt x="3" y="9"/>
                  </a:cubicBezTo>
                  <a:cubicBezTo>
                    <a:pt x="3" y="9"/>
                    <a:pt x="3" y="9"/>
                    <a:pt x="3" y="9"/>
                  </a:cubicBezTo>
                  <a:cubicBezTo>
                    <a:pt x="2" y="9"/>
                    <a:pt x="2" y="10"/>
                    <a:pt x="2" y="10"/>
                  </a:cubicBezTo>
                  <a:cubicBezTo>
                    <a:pt x="2" y="10"/>
                    <a:pt x="2" y="10"/>
                    <a:pt x="2" y="11"/>
                  </a:cubicBezTo>
                  <a:cubicBezTo>
                    <a:pt x="2" y="11"/>
                    <a:pt x="2" y="11"/>
                    <a:pt x="2" y="12"/>
                  </a:cubicBezTo>
                  <a:cubicBezTo>
                    <a:pt x="2" y="12"/>
                    <a:pt x="2" y="12"/>
                    <a:pt x="2" y="12"/>
                  </a:cubicBezTo>
                  <a:cubicBezTo>
                    <a:pt x="1" y="13"/>
                    <a:pt x="2" y="13"/>
                    <a:pt x="2" y="13"/>
                  </a:cubicBezTo>
                  <a:cubicBezTo>
                    <a:pt x="1" y="13"/>
                    <a:pt x="1" y="14"/>
                    <a:pt x="1" y="14"/>
                  </a:cubicBezTo>
                  <a:cubicBezTo>
                    <a:pt x="1" y="14"/>
                    <a:pt x="1" y="14"/>
                    <a:pt x="1" y="14"/>
                  </a:cubicBezTo>
                  <a:cubicBezTo>
                    <a:pt x="1" y="14"/>
                    <a:pt x="1" y="15"/>
                    <a:pt x="1" y="15"/>
                  </a:cubicBezTo>
                  <a:cubicBezTo>
                    <a:pt x="1" y="15"/>
                    <a:pt x="1" y="15"/>
                    <a:pt x="1" y="15"/>
                  </a:cubicBezTo>
                  <a:cubicBezTo>
                    <a:pt x="1" y="16"/>
                    <a:pt x="1" y="16"/>
                    <a:pt x="1" y="16"/>
                  </a:cubicBezTo>
                  <a:cubicBezTo>
                    <a:pt x="1" y="16"/>
                    <a:pt x="1" y="16"/>
                    <a:pt x="1" y="16"/>
                  </a:cubicBezTo>
                  <a:cubicBezTo>
                    <a:pt x="1" y="16"/>
                    <a:pt x="1" y="16"/>
                    <a:pt x="1" y="16"/>
                  </a:cubicBezTo>
                  <a:cubicBezTo>
                    <a:pt x="1" y="17"/>
                    <a:pt x="1" y="16"/>
                    <a:pt x="1" y="16"/>
                  </a:cubicBezTo>
                  <a:cubicBezTo>
                    <a:pt x="0" y="17"/>
                    <a:pt x="0" y="17"/>
                    <a:pt x="0" y="17"/>
                  </a:cubicBezTo>
                  <a:cubicBezTo>
                    <a:pt x="1" y="17"/>
                    <a:pt x="1" y="17"/>
                    <a:pt x="1" y="17"/>
                  </a:cubicBezTo>
                  <a:cubicBezTo>
                    <a:pt x="1" y="17"/>
                    <a:pt x="1" y="17"/>
                    <a:pt x="1" y="17"/>
                  </a:cubicBezTo>
                  <a:cubicBezTo>
                    <a:pt x="1" y="17"/>
                    <a:pt x="1" y="18"/>
                    <a:pt x="1" y="18"/>
                  </a:cubicBezTo>
                  <a:cubicBezTo>
                    <a:pt x="1" y="18"/>
                    <a:pt x="2" y="18"/>
                    <a:pt x="2" y="18"/>
                  </a:cubicBezTo>
                  <a:cubicBezTo>
                    <a:pt x="2" y="18"/>
                    <a:pt x="2" y="18"/>
                    <a:pt x="2" y="17"/>
                  </a:cubicBezTo>
                  <a:cubicBezTo>
                    <a:pt x="2" y="17"/>
                    <a:pt x="2" y="17"/>
                    <a:pt x="2" y="17"/>
                  </a:cubicBezTo>
                  <a:cubicBezTo>
                    <a:pt x="2" y="17"/>
                    <a:pt x="3" y="17"/>
                    <a:pt x="3" y="17"/>
                  </a:cubicBezTo>
                  <a:cubicBezTo>
                    <a:pt x="3" y="17"/>
                    <a:pt x="3" y="17"/>
                    <a:pt x="3" y="17"/>
                  </a:cubicBezTo>
                  <a:cubicBezTo>
                    <a:pt x="3" y="17"/>
                    <a:pt x="3" y="17"/>
                    <a:pt x="3" y="17"/>
                  </a:cubicBezTo>
                  <a:cubicBezTo>
                    <a:pt x="3" y="17"/>
                    <a:pt x="3" y="16"/>
                    <a:pt x="3" y="16"/>
                  </a:cubicBezTo>
                  <a:cubicBezTo>
                    <a:pt x="3" y="16"/>
                    <a:pt x="2" y="17"/>
                    <a:pt x="2" y="17"/>
                  </a:cubicBezTo>
                  <a:cubicBezTo>
                    <a:pt x="2" y="17"/>
                    <a:pt x="2" y="16"/>
                    <a:pt x="2" y="16"/>
                  </a:cubicBezTo>
                  <a:cubicBezTo>
                    <a:pt x="2" y="16"/>
                    <a:pt x="2" y="16"/>
                    <a:pt x="2" y="16"/>
                  </a:cubicBezTo>
                  <a:cubicBezTo>
                    <a:pt x="2" y="16"/>
                    <a:pt x="3" y="16"/>
                    <a:pt x="3" y="16"/>
                  </a:cubicBezTo>
                  <a:cubicBezTo>
                    <a:pt x="3" y="16"/>
                    <a:pt x="3" y="15"/>
                    <a:pt x="3" y="15"/>
                  </a:cubicBezTo>
                  <a:cubicBezTo>
                    <a:pt x="3" y="15"/>
                    <a:pt x="4" y="15"/>
                    <a:pt x="4" y="15"/>
                  </a:cubicBezTo>
                  <a:cubicBezTo>
                    <a:pt x="4" y="15"/>
                    <a:pt x="3" y="15"/>
                    <a:pt x="3" y="15"/>
                  </a:cubicBezTo>
                  <a:cubicBezTo>
                    <a:pt x="3" y="15"/>
                    <a:pt x="3" y="15"/>
                    <a:pt x="3" y="15"/>
                  </a:cubicBezTo>
                  <a:cubicBezTo>
                    <a:pt x="3" y="15"/>
                    <a:pt x="3" y="15"/>
                    <a:pt x="3" y="15"/>
                  </a:cubicBezTo>
                  <a:cubicBezTo>
                    <a:pt x="3" y="14"/>
                    <a:pt x="3" y="14"/>
                    <a:pt x="3" y="13"/>
                  </a:cubicBezTo>
                  <a:cubicBezTo>
                    <a:pt x="3" y="13"/>
                    <a:pt x="3" y="13"/>
                    <a:pt x="3" y="13"/>
                  </a:cubicBezTo>
                  <a:cubicBezTo>
                    <a:pt x="3" y="13"/>
                    <a:pt x="3" y="13"/>
                    <a:pt x="3" y="12"/>
                  </a:cubicBezTo>
                  <a:cubicBezTo>
                    <a:pt x="3" y="12"/>
                    <a:pt x="3" y="12"/>
                    <a:pt x="3" y="12"/>
                  </a:cubicBezTo>
                  <a:cubicBezTo>
                    <a:pt x="3" y="12"/>
                    <a:pt x="3" y="11"/>
                    <a:pt x="3" y="11"/>
                  </a:cubicBezTo>
                  <a:cubicBezTo>
                    <a:pt x="3" y="11"/>
                    <a:pt x="4" y="11"/>
                    <a:pt x="4" y="11"/>
                  </a:cubicBezTo>
                  <a:cubicBezTo>
                    <a:pt x="4" y="11"/>
                    <a:pt x="4" y="11"/>
                    <a:pt x="4" y="11"/>
                  </a:cubicBezTo>
                  <a:cubicBezTo>
                    <a:pt x="4" y="10"/>
                    <a:pt x="4" y="11"/>
                    <a:pt x="4" y="11"/>
                  </a:cubicBezTo>
                  <a:cubicBezTo>
                    <a:pt x="5" y="11"/>
                    <a:pt x="5" y="11"/>
                    <a:pt x="5" y="11"/>
                  </a:cubicBezTo>
                  <a:cubicBezTo>
                    <a:pt x="5" y="11"/>
                    <a:pt x="4" y="11"/>
                    <a:pt x="4" y="11"/>
                  </a:cubicBezTo>
                  <a:cubicBezTo>
                    <a:pt x="4" y="12"/>
                    <a:pt x="4" y="12"/>
                    <a:pt x="4" y="12"/>
                  </a:cubicBezTo>
                  <a:cubicBezTo>
                    <a:pt x="4" y="12"/>
                    <a:pt x="5" y="12"/>
                    <a:pt x="5" y="12"/>
                  </a:cubicBezTo>
                  <a:cubicBezTo>
                    <a:pt x="5" y="12"/>
                    <a:pt x="5" y="12"/>
                    <a:pt x="5" y="12"/>
                  </a:cubicBezTo>
                  <a:cubicBezTo>
                    <a:pt x="5" y="12"/>
                    <a:pt x="5" y="12"/>
                    <a:pt x="5" y="12"/>
                  </a:cubicBezTo>
                  <a:cubicBezTo>
                    <a:pt x="5" y="12"/>
                    <a:pt x="6" y="11"/>
                    <a:pt x="6" y="11"/>
                  </a:cubicBezTo>
                  <a:cubicBezTo>
                    <a:pt x="6" y="11"/>
                    <a:pt x="6" y="11"/>
                    <a:pt x="6" y="11"/>
                  </a:cubicBezTo>
                  <a:cubicBezTo>
                    <a:pt x="6" y="11"/>
                    <a:pt x="6" y="12"/>
                    <a:pt x="6" y="12"/>
                  </a:cubicBezTo>
                  <a:cubicBezTo>
                    <a:pt x="6" y="12"/>
                    <a:pt x="6" y="12"/>
                    <a:pt x="6" y="12"/>
                  </a:cubicBezTo>
                  <a:cubicBezTo>
                    <a:pt x="6" y="12"/>
                    <a:pt x="6" y="12"/>
                    <a:pt x="7" y="12"/>
                  </a:cubicBezTo>
                  <a:cubicBezTo>
                    <a:pt x="7" y="12"/>
                    <a:pt x="7" y="13"/>
                    <a:pt x="7" y="13"/>
                  </a:cubicBezTo>
                  <a:cubicBezTo>
                    <a:pt x="7" y="13"/>
                    <a:pt x="7" y="13"/>
                    <a:pt x="7" y="13"/>
                  </a:cubicBezTo>
                  <a:cubicBezTo>
                    <a:pt x="7" y="13"/>
                    <a:pt x="8" y="13"/>
                    <a:pt x="8" y="13"/>
                  </a:cubicBezTo>
                  <a:cubicBezTo>
                    <a:pt x="8" y="13"/>
                    <a:pt x="7" y="12"/>
                    <a:pt x="7" y="12"/>
                  </a:cubicBezTo>
                  <a:cubicBezTo>
                    <a:pt x="7" y="12"/>
                    <a:pt x="7" y="12"/>
                    <a:pt x="7" y="12"/>
                  </a:cubicBezTo>
                  <a:cubicBezTo>
                    <a:pt x="7" y="11"/>
                    <a:pt x="7" y="11"/>
                    <a:pt x="7" y="11"/>
                  </a:cubicBezTo>
                  <a:cubicBezTo>
                    <a:pt x="7" y="11"/>
                    <a:pt x="7" y="10"/>
                    <a:pt x="7" y="10"/>
                  </a:cubicBezTo>
                  <a:cubicBezTo>
                    <a:pt x="7" y="10"/>
                    <a:pt x="8" y="10"/>
                    <a:pt x="8" y="10"/>
                  </a:cubicBezTo>
                  <a:cubicBezTo>
                    <a:pt x="8" y="10"/>
                    <a:pt x="8" y="11"/>
                    <a:pt x="8" y="11"/>
                  </a:cubicBezTo>
                  <a:cubicBezTo>
                    <a:pt x="8" y="11"/>
                    <a:pt x="9" y="11"/>
                    <a:pt x="9" y="11"/>
                  </a:cubicBezTo>
                  <a:cubicBezTo>
                    <a:pt x="9" y="11"/>
                    <a:pt x="9" y="12"/>
                    <a:pt x="9" y="12"/>
                  </a:cubicBezTo>
                  <a:cubicBezTo>
                    <a:pt x="9" y="12"/>
                    <a:pt x="9" y="12"/>
                    <a:pt x="10" y="12"/>
                  </a:cubicBezTo>
                  <a:cubicBezTo>
                    <a:pt x="10" y="12"/>
                    <a:pt x="10" y="12"/>
                    <a:pt x="10" y="12"/>
                  </a:cubicBezTo>
                  <a:cubicBezTo>
                    <a:pt x="10" y="12"/>
                    <a:pt x="10" y="12"/>
                    <a:pt x="10" y="13"/>
                  </a:cubicBezTo>
                  <a:cubicBezTo>
                    <a:pt x="10" y="13"/>
                    <a:pt x="10" y="13"/>
                    <a:pt x="10" y="13"/>
                  </a:cubicBezTo>
                  <a:cubicBezTo>
                    <a:pt x="10" y="13"/>
                    <a:pt x="10" y="14"/>
                    <a:pt x="10" y="14"/>
                  </a:cubicBezTo>
                  <a:cubicBezTo>
                    <a:pt x="10" y="14"/>
                    <a:pt x="10" y="14"/>
                    <a:pt x="10" y="15"/>
                  </a:cubicBezTo>
                  <a:cubicBezTo>
                    <a:pt x="10" y="15"/>
                    <a:pt x="10" y="15"/>
                    <a:pt x="10" y="16"/>
                  </a:cubicBezTo>
                  <a:cubicBezTo>
                    <a:pt x="10" y="16"/>
                    <a:pt x="10" y="17"/>
                    <a:pt x="10" y="18"/>
                  </a:cubicBezTo>
                  <a:cubicBezTo>
                    <a:pt x="10" y="18"/>
                    <a:pt x="10" y="18"/>
                    <a:pt x="10" y="19"/>
                  </a:cubicBezTo>
                  <a:cubicBezTo>
                    <a:pt x="11" y="19"/>
                    <a:pt x="11" y="19"/>
                    <a:pt x="11" y="19"/>
                  </a:cubicBezTo>
                  <a:cubicBezTo>
                    <a:pt x="11" y="20"/>
                    <a:pt x="11" y="20"/>
                    <a:pt x="12" y="20"/>
                  </a:cubicBezTo>
                  <a:cubicBezTo>
                    <a:pt x="12" y="20"/>
                    <a:pt x="12" y="20"/>
                    <a:pt x="13" y="20"/>
                  </a:cubicBezTo>
                  <a:cubicBezTo>
                    <a:pt x="13" y="20"/>
                    <a:pt x="13" y="20"/>
                    <a:pt x="13" y="20"/>
                  </a:cubicBezTo>
                  <a:cubicBezTo>
                    <a:pt x="13" y="21"/>
                    <a:pt x="13" y="21"/>
                    <a:pt x="13" y="21"/>
                  </a:cubicBezTo>
                  <a:cubicBezTo>
                    <a:pt x="13" y="21"/>
                    <a:pt x="13" y="21"/>
                    <a:pt x="14" y="21"/>
                  </a:cubicBezTo>
                  <a:cubicBezTo>
                    <a:pt x="14" y="21"/>
                    <a:pt x="14" y="21"/>
                    <a:pt x="14" y="21"/>
                  </a:cubicBezTo>
                  <a:cubicBezTo>
                    <a:pt x="14" y="21"/>
                    <a:pt x="14" y="21"/>
                    <a:pt x="14" y="20"/>
                  </a:cubicBezTo>
                  <a:cubicBezTo>
                    <a:pt x="14" y="20"/>
                    <a:pt x="14" y="20"/>
                    <a:pt x="14" y="20"/>
                  </a:cubicBezTo>
                  <a:cubicBezTo>
                    <a:pt x="14" y="20"/>
                    <a:pt x="14" y="20"/>
                    <a:pt x="14" y="20"/>
                  </a:cubicBezTo>
                  <a:cubicBezTo>
                    <a:pt x="15" y="20"/>
                    <a:pt x="15" y="20"/>
                    <a:pt x="15" y="20"/>
                  </a:cubicBezTo>
                  <a:cubicBezTo>
                    <a:pt x="15" y="20"/>
                    <a:pt x="15" y="20"/>
                    <a:pt x="15" y="20"/>
                  </a:cubicBezTo>
                  <a:cubicBezTo>
                    <a:pt x="15" y="20"/>
                    <a:pt x="15" y="21"/>
                    <a:pt x="15" y="21"/>
                  </a:cubicBezTo>
                  <a:cubicBezTo>
                    <a:pt x="15" y="21"/>
                    <a:pt x="15" y="21"/>
                    <a:pt x="15" y="21"/>
                  </a:cubicBezTo>
                  <a:cubicBezTo>
                    <a:pt x="15" y="21"/>
                    <a:pt x="15" y="21"/>
                    <a:pt x="15" y="21"/>
                  </a:cubicBezTo>
                  <a:cubicBezTo>
                    <a:pt x="16" y="21"/>
                    <a:pt x="16" y="21"/>
                    <a:pt x="16" y="21"/>
                  </a:cubicBezTo>
                  <a:cubicBezTo>
                    <a:pt x="16" y="21"/>
                    <a:pt x="16" y="21"/>
                    <a:pt x="16" y="20"/>
                  </a:cubicBezTo>
                  <a:cubicBezTo>
                    <a:pt x="16" y="20"/>
                    <a:pt x="16" y="20"/>
                    <a:pt x="16" y="20"/>
                  </a:cubicBezTo>
                  <a:cubicBezTo>
                    <a:pt x="16" y="20"/>
                    <a:pt x="17" y="20"/>
                    <a:pt x="17" y="19"/>
                  </a:cubicBezTo>
                  <a:cubicBezTo>
                    <a:pt x="17" y="19"/>
                    <a:pt x="17" y="19"/>
                    <a:pt x="17" y="19"/>
                  </a:cubicBezTo>
                  <a:cubicBezTo>
                    <a:pt x="17" y="19"/>
                    <a:pt x="16" y="18"/>
                    <a:pt x="16" y="18"/>
                  </a:cubicBezTo>
                  <a:cubicBezTo>
                    <a:pt x="16" y="18"/>
                    <a:pt x="16" y="18"/>
                    <a:pt x="16" y="18"/>
                  </a:cubicBezTo>
                  <a:cubicBezTo>
                    <a:pt x="16" y="18"/>
                    <a:pt x="16" y="17"/>
                    <a:pt x="16" y="17"/>
                  </a:cubicBezTo>
                  <a:cubicBezTo>
                    <a:pt x="16" y="17"/>
                    <a:pt x="16" y="17"/>
                    <a:pt x="15" y="17"/>
                  </a:cubicBezTo>
                  <a:cubicBezTo>
                    <a:pt x="15" y="17"/>
                    <a:pt x="15" y="16"/>
                    <a:pt x="15" y="16"/>
                  </a:cubicBezTo>
                  <a:cubicBezTo>
                    <a:pt x="15" y="16"/>
                    <a:pt x="16" y="16"/>
                    <a:pt x="16" y="15"/>
                  </a:cubicBezTo>
                  <a:cubicBezTo>
                    <a:pt x="16" y="15"/>
                    <a:pt x="15" y="15"/>
                    <a:pt x="16" y="15"/>
                  </a:cubicBezTo>
                  <a:cubicBezTo>
                    <a:pt x="16" y="14"/>
                    <a:pt x="16" y="14"/>
                    <a:pt x="16" y="14"/>
                  </a:cubicBezTo>
                  <a:cubicBezTo>
                    <a:pt x="16" y="14"/>
                    <a:pt x="16" y="13"/>
                    <a:pt x="16" y="13"/>
                  </a:cubicBezTo>
                  <a:cubicBezTo>
                    <a:pt x="16" y="13"/>
                    <a:pt x="16" y="13"/>
                    <a:pt x="17" y="13"/>
                  </a:cubicBezTo>
                  <a:cubicBezTo>
                    <a:pt x="17" y="13"/>
                    <a:pt x="17" y="13"/>
                    <a:pt x="17" y="13"/>
                  </a:cubicBezTo>
                  <a:cubicBezTo>
                    <a:pt x="17" y="13"/>
                    <a:pt x="17" y="13"/>
                    <a:pt x="17" y="13"/>
                  </a:cubicBezTo>
                  <a:cubicBezTo>
                    <a:pt x="17" y="13"/>
                    <a:pt x="17" y="13"/>
                    <a:pt x="17" y="14"/>
                  </a:cubicBezTo>
                  <a:cubicBezTo>
                    <a:pt x="17" y="14"/>
                    <a:pt x="17" y="14"/>
                    <a:pt x="17" y="14"/>
                  </a:cubicBezTo>
                  <a:cubicBezTo>
                    <a:pt x="17" y="15"/>
                    <a:pt x="17" y="15"/>
                    <a:pt x="17" y="15"/>
                  </a:cubicBezTo>
                  <a:cubicBezTo>
                    <a:pt x="17" y="15"/>
                    <a:pt x="18" y="16"/>
                    <a:pt x="18" y="16"/>
                  </a:cubicBezTo>
                  <a:cubicBezTo>
                    <a:pt x="18" y="16"/>
                    <a:pt x="18" y="16"/>
                    <a:pt x="18" y="16"/>
                  </a:cubicBezTo>
                  <a:cubicBezTo>
                    <a:pt x="18" y="16"/>
                    <a:pt x="18" y="17"/>
                    <a:pt x="18" y="17"/>
                  </a:cubicBezTo>
                  <a:cubicBezTo>
                    <a:pt x="18" y="17"/>
                    <a:pt x="18" y="17"/>
                    <a:pt x="18" y="18"/>
                  </a:cubicBezTo>
                  <a:cubicBezTo>
                    <a:pt x="18" y="18"/>
                    <a:pt x="18" y="18"/>
                    <a:pt x="18" y="18"/>
                  </a:cubicBezTo>
                  <a:cubicBezTo>
                    <a:pt x="18" y="19"/>
                    <a:pt x="18" y="19"/>
                    <a:pt x="18" y="19"/>
                  </a:cubicBezTo>
                  <a:cubicBezTo>
                    <a:pt x="19" y="19"/>
                    <a:pt x="19" y="19"/>
                    <a:pt x="19" y="19"/>
                  </a:cubicBezTo>
                  <a:cubicBezTo>
                    <a:pt x="19" y="19"/>
                    <a:pt x="19" y="19"/>
                    <a:pt x="19" y="1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69" name="Freeform 1008"/>
            <p:cNvSpPr>
              <a:spLocks/>
            </p:cNvSpPr>
            <p:nvPr/>
          </p:nvSpPr>
          <p:spPr bwMode="auto">
            <a:xfrm>
              <a:off x="9337242" y="5155971"/>
              <a:ext cx="8791" cy="10989"/>
            </a:xfrm>
            <a:custGeom>
              <a:avLst/>
              <a:gdLst>
                <a:gd name="T0" fmla="*/ 1 w 1"/>
                <a:gd name="T1" fmla="*/ 0 h 1"/>
                <a:gd name="T2" fmla="*/ 1 w 1"/>
                <a:gd name="T3" fmla="*/ 1 h 1"/>
                <a:gd name="T4" fmla="*/ 0 w 1"/>
                <a:gd name="T5" fmla="*/ 1 h 1"/>
                <a:gd name="T6" fmla="*/ 0 w 1"/>
                <a:gd name="T7" fmla="*/ 0 h 1"/>
                <a:gd name="T8" fmla="*/ 1 w 1"/>
                <a:gd name="T9" fmla="*/ 0 h 1"/>
                <a:gd name="T10" fmla="*/ 1 w 1"/>
                <a:gd name="T11" fmla="*/ 0 h 1"/>
                <a:gd name="T12" fmla="*/ 1 w 1"/>
                <a:gd name="T13" fmla="*/ 0 h 1"/>
                <a:gd name="T14" fmla="*/ 1 w 1"/>
                <a:gd name="T15" fmla="*/ 0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0"/>
                  </a:moveTo>
                  <a:cubicBezTo>
                    <a:pt x="1" y="1"/>
                    <a:pt x="1" y="1"/>
                    <a:pt x="1" y="1"/>
                  </a:cubicBezTo>
                  <a:cubicBezTo>
                    <a:pt x="1" y="1"/>
                    <a:pt x="1" y="1"/>
                    <a:pt x="0" y="1"/>
                  </a:cubicBezTo>
                  <a:cubicBezTo>
                    <a:pt x="0" y="0"/>
                    <a:pt x="0" y="0"/>
                    <a:pt x="0" y="0"/>
                  </a:cubicBezTo>
                  <a:cubicBezTo>
                    <a:pt x="0" y="0"/>
                    <a:pt x="0" y="0"/>
                    <a:pt x="1" y="0"/>
                  </a:cubicBezTo>
                  <a:cubicBezTo>
                    <a:pt x="1" y="0"/>
                    <a:pt x="1"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0" name="Freeform 1009"/>
            <p:cNvSpPr>
              <a:spLocks/>
            </p:cNvSpPr>
            <p:nvPr/>
          </p:nvSpPr>
          <p:spPr bwMode="auto">
            <a:xfrm>
              <a:off x="9288889" y="5184543"/>
              <a:ext cx="0" cy="8791"/>
            </a:xfrm>
            <a:custGeom>
              <a:avLst/>
              <a:gdLst>
                <a:gd name="T0" fmla="*/ 1 h 1"/>
                <a:gd name="T1" fmla="*/ 0 h 1"/>
                <a:gd name="T2" fmla="*/ 1 h 1"/>
                <a:gd name="T3" fmla="*/ 1 h 1"/>
                <a:gd name="T4" fmla="*/ 1 h 1"/>
                <a:gd name="T5" fmla="*/ 1 h 1"/>
              </a:gdLst>
              <a:ahLst/>
              <a:cxnLst>
                <a:cxn ang="0">
                  <a:pos x="0" y="T0"/>
                </a:cxn>
                <a:cxn ang="0">
                  <a:pos x="0" y="T1"/>
                </a:cxn>
                <a:cxn ang="0">
                  <a:pos x="0" y="T2"/>
                </a:cxn>
                <a:cxn ang="0">
                  <a:pos x="0" y="T3"/>
                </a:cxn>
                <a:cxn ang="0">
                  <a:pos x="0" y="T4"/>
                </a:cxn>
                <a:cxn ang="0">
                  <a:pos x="0" y="T5"/>
                </a:cxn>
              </a:cxnLst>
              <a:rect l="0" t="0" r="r" b="b"/>
              <a:pathLst>
                <a:path h="1">
                  <a:moveTo>
                    <a:pt x="0" y="1"/>
                  </a:moveTo>
                  <a:cubicBezTo>
                    <a:pt x="0" y="1"/>
                    <a:pt x="0" y="0"/>
                    <a:pt x="0" y="0"/>
                  </a:cubicBezTo>
                  <a:cubicBezTo>
                    <a:pt x="0" y="0"/>
                    <a:pt x="0" y="1"/>
                    <a:pt x="0" y="1"/>
                  </a:cubicBezTo>
                  <a:cubicBezTo>
                    <a:pt x="0" y="1"/>
                    <a:pt x="0" y="1"/>
                    <a:pt x="0"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1" name="Freeform 1010"/>
            <p:cNvSpPr>
              <a:spLocks/>
            </p:cNvSpPr>
            <p:nvPr/>
          </p:nvSpPr>
          <p:spPr bwMode="auto">
            <a:xfrm>
              <a:off x="9288889" y="5175751"/>
              <a:ext cx="10989" cy="8791"/>
            </a:xfrm>
            <a:custGeom>
              <a:avLst/>
              <a:gdLst>
                <a:gd name="T0" fmla="*/ 0 w 1"/>
                <a:gd name="T1" fmla="*/ 1 h 1"/>
                <a:gd name="T2" fmla="*/ 0 w 1"/>
                <a:gd name="T3" fmla="*/ 1 h 1"/>
                <a:gd name="T4" fmla="*/ 0 w 1"/>
                <a:gd name="T5" fmla="*/ 0 h 1"/>
                <a:gd name="T6" fmla="*/ 0 w 1"/>
                <a:gd name="T7" fmla="*/ 0 h 1"/>
                <a:gd name="T8" fmla="*/ 1 w 1"/>
                <a:gd name="T9" fmla="*/ 1 h 1"/>
                <a:gd name="T10" fmla="*/ 0 w 1"/>
                <a:gd name="T11" fmla="*/ 1 h 1"/>
              </a:gdLst>
              <a:ahLst/>
              <a:cxnLst>
                <a:cxn ang="0">
                  <a:pos x="T0" y="T1"/>
                </a:cxn>
                <a:cxn ang="0">
                  <a:pos x="T2" y="T3"/>
                </a:cxn>
                <a:cxn ang="0">
                  <a:pos x="T4" y="T5"/>
                </a:cxn>
                <a:cxn ang="0">
                  <a:pos x="T6" y="T7"/>
                </a:cxn>
                <a:cxn ang="0">
                  <a:pos x="T8" y="T9"/>
                </a:cxn>
                <a:cxn ang="0">
                  <a:pos x="T10" y="T11"/>
                </a:cxn>
              </a:cxnLst>
              <a:rect l="0" t="0" r="r" b="b"/>
              <a:pathLst>
                <a:path w="1" h="1">
                  <a:moveTo>
                    <a:pt x="0" y="1"/>
                  </a:moveTo>
                  <a:cubicBezTo>
                    <a:pt x="0" y="1"/>
                    <a:pt x="0" y="1"/>
                    <a:pt x="0" y="1"/>
                  </a:cubicBezTo>
                  <a:cubicBezTo>
                    <a:pt x="0" y="1"/>
                    <a:pt x="0" y="0"/>
                    <a:pt x="0" y="0"/>
                  </a:cubicBezTo>
                  <a:cubicBezTo>
                    <a:pt x="0" y="0"/>
                    <a:pt x="0" y="0"/>
                    <a:pt x="0" y="0"/>
                  </a:cubicBezTo>
                  <a:cubicBezTo>
                    <a:pt x="0" y="0"/>
                    <a:pt x="1" y="1"/>
                    <a:pt x="1"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2" name="Freeform 1011"/>
            <p:cNvSpPr>
              <a:spLocks/>
            </p:cNvSpPr>
            <p:nvPr/>
          </p:nvSpPr>
          <p:spPr bwMode="auto">
            <a:xfrm>
              <a:off x="9280098" y="5184543"/>
              <a:ext cx="8791" cy="8791"/>
            </a:xfrm>
            <a:custGeom>
              <a:avLst/>
              <a:gdLst>
                <a:gd name="T0" fmla="*/ 0 w 1"/>
                <a:gd name="T1" fmla="*/ 0 h 1"/>
                <a:gd name="T2" fmla="*/ 0 w 1"/>
                <a:gd name="T3" fmla="*/ 0 h 1"/>
                <a:gd name="T4" fmla="*/ 0 w 1"/>
                <a:gd name="T5" fmla="*/ 1 h 1"/>
                <a:gd name="T6" fmla="*/ 1 w 1"/>
                <a:gd name="T7" fmla="*/ 0 h 1"/>
                <a:gd name="T8" fmla="*/ 1 w 1"/>
                <a:gd name="T9" fmla="*/ 0 h 1"/>
                <a:gd name="T10" fmla="*/ 0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0" y="0"/>
                  </a:moveTo>
                  <a:cubicBezTo>
                    <a:pt x="0" y="0"/>
                    <a:pt x="0" y="0"/>
                    <a:pt x="0" y="0"/>
                  </a:cubicBezTo>
                  <a:cubicBezTo>
                    <a:pt x="0" y="1"/>
                    <a:pt x="0" y="1"/>
                    <a:pt x="0" y="1"/>
                  </a:cubicBezTo>
                  <a:cubicBezTo>
                    <a:pt x="1" y="1"/>
                    <a:pt x="1" y="1"/>
                    <a:pt x="1" y="0"/>
                  </a:cubicBezTo>
                  <a:cubicBezTo>
                    <a:pt x="1" y="0"/>
                    <a:pt x="1" y="0"/>
                    <a:pt x="1" y="0"/>
                  </a:cubicBezTo>
                  <a:cubicBezTo>
                    <a:pt x="1"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3" name="Freeform 1012"/>
            <p:cNvSpPr>
              <a:spLocks/>
            </p:cNvSpPr>
            <p:nvPr/>
          </p:nvSpPr>
          <p:spPr bwMode="auto">
            <a:xfrm>
              <a:off x="9363616" y="5063660"/>
              <a:ext cx="10989" cy="8791"/>
            </a:xfrm>
            <a:custGeom>
              <a:avLst/>
              <a:gdLst>
                <a:gd name="T0" fmla="*/ 1 w 1"/>
                <a:gd name="T1" fmla="*/ 1 h 1"/>
                <a:gd name="T2" fmla="*/ 1 w 1"/>
                <a:gd name="T3" fmla="*/ 0 h 1"/>
                <a:gd name="T4" fmla="*/ 1 w 1"/>
                <a:gd name="T5" fmla="*/ 0 h 1"/>
                <a:gd name="T6" fmla="*/ 1 w 1"/>
                <a:gd name="T7" fmla="*/ 0 h 1"/>
                <a:gd name="T8" fmla="*/ 0 w 1"/>
                <a:gd name="T9" fmla="*/ 0 h 1"/>
                <a:gd name="T10" fmla="*/ 0 w 1"/>
                <a:gd name="T11" fmla="*/ 0 h 1"/>
                <a:gd name="T12" fmla="*/ 0 w 1"/>
                <a:gd name="T13" fmla="*/ 1 h 1"/>
                <a:gd name="T14" fmla="*/ 0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1"/>
                    <a:pt x="1" y="1"/>
                    <a:pt x="1" y="0"/>
                  </a:cubicBezTo>
                  <a:cubicBezTo>
                    <a:pt x="1" y="0"/>
                    <a:pt x="1" y="0"/>
                    <a:pt x="1" y="0"/>
                  </a:cubicBezTo>
                  <a:cubicBezTo>
                    <a:pt x="1" y="0"/>
                    <a:pt x="1" y="0"/>
                    <a:pt x="1" y="0"/>
                  </a:cubicBezTo>
                  <a:cubicBezTo>
                    <a:pt x="0" y="0"/>
                    <a:pt x="0" y="0"/>
                    <a:pt x="0" y="0"/>
                  </a:cubicBezTo>
                  <a:cubicBezTo>
                    <a:pt x="0" y="0"/>
                    <a:pt x="0" y="0"/>
                    <a:pt x="0" y="0"/>
                  </a:cubicBezTo>
                  <a:cubicBezTo>
                    <a:pt x="0" y="0"/>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4" name="Freeform 1013"/>
            <p:cNvSpPr>
              <a:spLocks/>
            </p:cNvSpPr>
            <p:nvPr/>
          </p:nvSpPr>
          <p:spPr bwMode="auto">
            <a:xfrm>
              <a:off x="9400980" y="5063660"/>
              <a:ext cx="10989" cy="8791"/>
            </a:xfrm>
            <a:custGeom>
              <a:avLst/>
              <a:gdLst>
                <a:gd name="T0" fmla="*/ 1 w 1"/>
                <a:gd name="T1" fmla="*/ 0 h 1"/>
                <a:gd name="T2" fmla="*/ 0 w 1"/>
                <a:gd name="T3" fmla="*/ 1 h 1"/>
                <a:gd name="T4" fmla="*/ 0 w 1"/>
                <a:gd name="T5" fmla="*/ 1 h 1"/>
                <a:gd name="T6" fmla="*/ 0 w 1"/>
                <a:gd name="T7" fmla="*/ 0 h 1"/>
                <a:gd name="T8" fmla="*/ 0 w 1"/>
                <a:gd name="T9" fmla="*/ 0 h 1"/>
                <a:gd name="T10" fmla="*/ 0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0" y="1"/>
                    <a:pt x="0" y="1"/>
                    <a:pt x="0" y="1"/>
                  </a:cubicBezTo>
                  <a:cubicBezTo>
                    <a:pt x="0" y="1"/>
                    <a:pt x="0" y="1"/>
                    <a:pt x="0" y="1"/>
                  </a:cubicBezTo>
                  <a:cubicBezTo>
                    <a:pt x="0" y="1"/>
                    <a:pt x="0" y="1"/>
                    <a:pt x="0" y="0"/>
                  </a:cubicBezTo>
                  <a:cubicBezTo>
                    <a:pt x="0" y="0"/>
                    <a:pt x="0" y="0"/>
                    <a:pt x="0" y="0"/>
                  </a:cubicBezTo>
                  <a:cubicBezTo>
                    <a:pt x="0" y="0"/>
                    <a:pt x="0" y="0"/>
                    <a:pt x="0"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5" name="Freeform 1014"/>
            <p:cNvSpPr>
              <a:spLocks/>
            </p:cNvSpPr>
            <p:nvPr/>
          </p:nvSpPr>
          <p:spPr bwMode="auto">
            <a:xfrm>
              <a:off x="9429552" y="5008714"/>
              <a:ext cx="8791" cy="17583"/>
            </a:xfrm>
            <a:custGeom>
              <a:avLst/>
              <a:gdLst>
                <a:gd name="T0" fmla="*/ 1 w 1"/>
                <a:gd name="T1" fmla="*/ 2 h 2"/>
                <a:gd name="T2" fmla="*/ 0 w 1"/>
                <a:gd name="T3" fmla="*/ 2 h 2"/>
                <a:gd name="T4" fmla="*/ 0 w 1"/>
                <a:gd name="T5" fmla="*/ 1 h 2"/>
                <a:gd name="T6" fmla="*/ 0 w 1"/>
                <a:gd name="T7" fmla="*/ 1 h 2"/>
                <a:gd name="T8" fmla="*/ 0 w 1"/>
                <a:gd name="T9" fmla="*/ 0 h 2"/>
                <a:gd name="T10" fmla="*/ 0 w 1"/>
                <a:gd name="T11" fmla="*/ 0 h 2"/>
                <a:gd name="T12" fmla="*/ 1 w 1"/>
                <a:gd name="T13" fmla="*/ 0 h 2"/>
                <a:gd name="T14" fmla="*/ 1 w 1"/>
                <a:gd name="T15" fmla="*/ 0 h 2"/>
                <a:gd name="T16" fmla="*/ 1 w 1"/>
                <a:gd name="T17" fmla="*/ 1 h 2"/>
                <a:gd name="T18" fmla="*/ 1 w 1"/>
                <a:gd name="T19" fmla="*/ 1 h 2"/>
                <a:gd name="T20" fmla="*/ 1 w 1"/>
                <a:gd name="T21" fmla="*/ 2 h 2"/>
                <a:gd name="T22" fmla="*/ 1 w 1"/>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 h="2">
                  <a:moveTo>
                    <a:pt x="1" y="2"/>
                  </a:moveTo>
                  <a:cubicBezTo>
                    <a:pt x="1" y="2"/>
                    <a:pt x="0" y="2"/>
                    <a:pt x="0" y="2"/>
                  </a:cubicBezTo>
                  <a:cubicBezTo>
                    <a:pt x="0" y="2"/>
                    <a:pt x="0" y="1"/>
                    <a:pt x="0" y="1"/>
                  </a:cubicBezTo>
                  <a:cubicBezTo>
                    <a:pt x="0" y="1"/>
                    <a:pt x="0" y="1"/>
                    <a:pt x="0" y="1"/>
                  </a:cubicBezTo>
                  <a:cubicBezTo>
                    <a:pt x="0" y="1"/>
                    <a:pt x="0" y="1"/>
                    <a:pt x="0" y="0"/>
                  </a:cubicBezTo>
                  <a:cubicBezTo>
                    <a:pt x="0" y="0"/>
                    <a:pt x="0" y="0"/>
                    <a:pt x="0" y="0"/>
                  </a:cubicBezTo>
                  <a:cubicBezTo>
                    <a:pt x="0" y="0"/>
                    <a:pt x="1" y="0"/>
                    <a:pt x="1" y="0"/>
                  </a:cubicBezTo>
                  <a:cubicBezTo>
                    <a:pt x="1" y="0"/>
                    <a:pt x="1" y="0"/>
                    <a:pt x="1" y="0"/>
                  </a:cubicBezTo>
                  <a:cubicBezTo>
                    <a:pt x="1" y="0"/>
                    <a:pt x="1" y="1"/>
                    <a:pt x="1" y="1"/>
                  </a:cubicBezTo>
                  <a:cubicBezTo>
                    <a:pt x="1" y="1"/>
                    <a:pt x="1" y="1"/>
                    <a:pt x="1"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6" name="Freeform 1015"/>
            <p:cNvSpPr>
              <a:spLocks/>
            </p:cNvSpPr>
            <p:nvPr/>
          </p:nvSpPr>
          <p:spPr bwMode="auto">
            <a:xfrm>
              <a:off x="9383397" y="4960361"/>
              <a:ext cx="37364" cy="65936"/>
            </a:xfrm>
            <a:custGeom>
              <a:avLst/>
              <a:gdLst>
                <a:gd name="T0" fmla="*/ 4 w 4"/>
                <a:gd name="T1" fmla="*/ 6 h 7"/>
                <a:gd name="T2" fmla="*/ 4 w 4"/>
                <a:gd name="T3" fmla="*/ 6 h 7"/>
                <a:gd name="T4" fmla="*/ 4 w 4"/>
                <a:gd name="T5" fmla="*/ 5 h 7"/>
                <a:gd name="T6" fmla="*/ 4 w 4"/>
                <a:gd name="T7" fmla="*/ 4 h 7"/>
                <a:gd name="T8" fmla="*/ 4 w 4"/>
                <a:gd name="T9" fmla="*/ 3 h 7"/>
                <a:gd name="T10" fmla="*/ 3 w 4"/>
                <a:gd name="T11" fmla="*/ 3 h 7"/>
                <a:gd name="T12" fmla="*/ 3 w 4"/>
                <a:gd name="T13" fmla="*/ 3 h 7"/>
                <a:gd name="T14" fmla="*/ 3 w 4"/>
                <a:gd name="T15" fmla="*/ 2 h 7"/>
                <a:gd name="T16" fmla="*/ 2 w 4"/>
                <a:gd name="T17" fmla="*/ 2 h 7"/>
                <a:gd name="T18" fmla="*/ 2 w 4"/>
                <a:gd name="T19" fmla="*/ 2 h 7"/>
                <a:gd name="T20" fmla="*/ 2 w 4"/>
                <a:gd name="T21" fmla="*/ 1 h 7"/>
                <a:gd name="T22" fmla="*/ 2 w 4"/>
                <a:gd name="T23" fmla="*/ 1 h 7"/>
                <a:gd name="T24" fmla="*/ 2 w 4"/>
                <a:gd name="T25" fmla="*/ 0 h 7"/>
                <a:gd name="T26" fmla="*/ 1 w 4"/>
                <a:gd name="T27" fmla="*/ 0 h 7"/>
                <a:gd name="T28" fmla="*/ 1 w 4"/>
                <a:gd name="T29" fmla="*/ 0 h 7"/>
                <a:gd name="T30" fmla="*/ 0 w 4"/>
                <a:gd name="T31" fmla="*/ 1 h 7"/>
                <a:gd name="T32" fmla="*/ 0 w 4"/>
                <a:gd name="T33" fmla="*/ 1 h 7"/>
                <a:gd name="T34" fmla="*/ 1 w 4"/>
                <a:gd name="T35" fmla="*/ 2 h 7"/>
                <a:gd name="T36" fmla="*/ 1 w 4"/>
                <a:gd name="T37" fmla="*/ 2 h 7"/>
                <a:gd name="T38" fmla="*/ 1 w 4"/>
                <a:gd name="T39" fmla="*/ 3 h 7"/>
                <a:gd name="T40" fmla="*/ 1 w 4"/>
                <a:gd name="T41" fmla="*/ 3 h 7"/>
                <a:gd name="T42" fmla="*/ 2 w 4"/>
                <a:gd name="T43" fmla="*/ 4 h 7"/>
                <a:gd name="T44" fmla="*/ 2 w 4"/>
                <a:gd name="T45" fmla="*/ 4 h 7"/>
                <a:gd name="T46" fmla="*/ 2 w 4"/>
                <a:gd name="T47" fmla="*/ 5 h 7"/>
                <a:gd name="T48" fmla="*/ 2 w 4"/>
                <a:gd name="T49" fmla="*/ 6 h 7"/>
                <a:gd name="T50" fmla="*/ 2 w 4"/>
                <a:gd name="T51" fmla="*/ 6 h 7"/>
                <a:gd name="T52" fmla="*/ 3 w 4"/>
                <a:gd name="T53" fmla="*/ 7 h 7"/>
                <a:gd name="T54" fmla="*/ 3 w 4"/>
                <a:gd name="T55" fmla="*/ 7 h 7"/>
                <a:gd name="T56" fmla="*/ 4 w 4"/>
                <a:gd name="T57"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 h="7">
                  <a:moveTo>
                    <a:pt x="4" y="6"/>
                  </a:moveTo>
                  <a:cubicBezTo>
                    <a:pt x="4" y="6"/>
                    <a:pt x="4" y="6"/>
                    <a:pt x="4" y="6"/>
                  </a:cubicBezTo>
                  <a:cubicBezTo>
                    <a:pt x="4" y="5"/>
                    <a:pt x="4" y="5"/>
                    <a:pt x="4" y="5"/>
                  </a:cubicBezTo>
                  <a:cubicBezTo>
                    <a:pt x="4" y="5"/>
                    <a:pt x="4" y="4"/>
                    <a:pt x="4" y="4"/>
                  </a:cubicBezTo>
                  <a:cubicBezTo>
                    <a:pt x="4" y="4"/>
                    <a:pt x="4" y="4"/>
                    <a:pt x="4" y="3"/>
                  </a:cubicBezTo>
                  <a:cubicBezTo>
                    <a:pt x="4" y="3"/>
                    <a:pt x="3" y="3"/>
                    <a:pt x="3" y="3"/>
                  </a:cubicBezTo>
                  <a:cubicBezTo>
                    <a:pt x="3" y="3"/>
                    <a:pt x="3" y="3"/>
                    <a:pt x="3" y="3"/>
                  </a:cubicBezTo>
                  <a:cubicBezTo>
                    <a:pt x="3" y="3"/>
                    <a:pt x="3" y="2"/>
                    <a:pt x="3" y="2"/>
                  </a:cubicBezTo>
                  <a:cubicBezTo>
                    <a:pt x="3" y="2"/>
                    <a:pt x="3" y="2"/>
                    <a:pt x="2" y="2"/>
                  </a:cubicBezTo>
                  <a:cubicBezTo>
                    <a:pt x="2" y="2"/>
                    <a:pt x="2" y="2"/>
                    <a:pt x="2" y="2"/>
                  </a:cubicBezTo>
                  <a:cubicBezTo>
                    <a:pt x="2" y="2"/>
                    <a:pt x="2" y="1"/>
                    <a:pt x="2" y="1"/>
                  </a:cubicBezTo>
                  <a:cubicBezTo>
                    <a:pt x="2" y="1"/>
                    <a:pt x="2" y="1"/>
                    <a:pt x="2" y="1"/>
                  </a:cubicBezTo>
                  <a:cubicBezTo>
                    <a:pt x="2" y="0"/>
                    <a:pt x="2" y="0"/>
                    <a:pt x="2" y="0"/>
                  </a:cubicBezTo>
                  <a:cubicBezTo>
                    <a:pt x="2" y="0"/>
                    <a:pt x="1" y="0"/>
                    <a:pt x="1" y="0"/>
                  </a:cubicBezTo>
                  <a:cubicBezTo>
                    <a:pt x="1" y="0"/>
                    <a:pt x="1" y="0"/>
                    <a:pt x="1" y="0"/>
                  </a:cubicBezTo>
                  <a:cubicBezTo>
                    <a:pt x="1" y="0"/>
                    <a:pt x="0" y="1"/>
                    <a:pt x="0" y="1"/>
                  </a:cubicBezTo>
                  <a:cubicBezTo>
                    <a:pt x="0" y="1"/>
                    <a:pt x="0" y="1"/>
                    <a:pt x="0" y="1"/>
                  </a:cubicBezTo>
                  <a:cubicBezTo>
                    <a:pt x="0" y="1"/>
                    <a:pt x="1" y="2"/>
                    <a:pt x="1" y="2"/>
                  </a:cubicBezTo>
                  <a:cubicBezTo>
                    <a:pt x="1" y="2"/>
                    <a:pt x="1" y="2"/>
                    <a:pt x="1" y="2"/>
                  </a:cubicBezTo>
                  <a:cubicBezTo>
                    <a:pt x="1" y="2"/>
                    <a:pt x="1" y="3"/>
                    <a:pt x="1" y="3"/>
                  </a:cubicBezTo>
                  <a:cubicBezTo>
                    <a:pt x="1" y="3"/>
                    <a:pt x="1" y="3"/>
                    <a:pt x="1" y="3"/>
                  </a:cubicBezTo>
                  <a:cubicBezTo>
                    <a:pt x="2" y="3"/>
                    <a:pt x="2" y="3"/>
                    <a:pt x="2" y="4"/>
                  </a:cubicBezTo>
                  <a:cubicBezTo>
                    <a:pt x="2" y="4"/>
                    <a:pt x="2" y="4"/>
                    <a:pt x="2" y="4"/>
                  </a:cubicBezTo>
                  <a:cubicBezTo>
                    <a:pt x="2" y="4"/>
                    <a:pt x="2" y="5"/>
                    <a:pt x="2" y="5"/>
                  </a:cubicBezTo>
                  <a:cubicBezTo>
                    <a:pt x="2" y="5"/>
                    <a:pt x="2" y="6"/>
                    <a:pt x="2" y="6"/>
                  </a:cubicBezTo>
                  <a:cubicBezTo>
                    <a:pt x="2" y="6"/>
                    <a:pt x="2" y="6"/>
                    <a:pt x="2" y="6"/>
                  </a:cubicBezTo>
                  <a:cubicBezTo>
                    <a:pt x="2" y="6"/>
                    <a:pt x="3" y="7"/>
                    <a:pt x="3" y="7"/>
                  </a:cubicBezTo>
                  <a:cubicBezTo>
                    <a:pt x="3" y="7"/>
                    <a:pt x="3" y="7"/>
                    <a:pt x="3" y="7"/>
                  </a:cubicBezTo>
                  <a:cubicBezTo>
                    <a:pt x="4" y="7"/>
                    <a:pt x="4"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7" name="Freeform 1016"/>
            <p:cNvSpPr>
              <a:spLocks/>
            </p:cNvSpPr>
            <p:nvPr/>
          </p:nvSpPr>
          <p:spPr bwMode="auto">
            <a:xfrm>
              <a:off x="9374606" y="5026297"/>
              <a:ext cx="26374" cy="19781"/>
            </a:xfrm>
            <a:custGeom>
              <a:avLst/>
              <a:gdLst>
                <a:gd name="T0" fmla="*/ 3 w 3"/>
                <a:gd name="T1" fmla="*/ 1 h 2"/>
                <a:gd name="T2" fmla="*/ 3 w 3"/>
                <a:gd name="T3" fmla="*/ 1 h 2"/>
                <a:gd name="T4" fmla="*/ 2 w 3"/>
                <a:gd name="T5" fmla="*/ 0 h 2"/>
                <a:gd name="T6" fmla="*/ 1 w 3"/>
                <a:gd name="T7" fmla="*/ 0 h 2"/>
                <a:gd name="T8" fmla="*/ 1 w 3"/>
                <a:gd name="T9" fmla="*/ 0 h 2"/>
                <a:gd name="T10" fmla="*/ 0 w 3"/>
                <a:gd name="T11" fmla="*/ 1 h 2"/>
                <a:gd name="T12" fmla="*/ 0 w 3"/>
                <a:gd name="T13" fmla="*/ 1 h 2"/>
                <a:gd name="T14" fmla="*/ 0 w 3"/>
                <a:gd name="T15" fmla="*/ 2 h 2"/>
                <a:gd name="T16" fmla="*/ 0 w 3"/>
                <a:gd name="T17" fmla="*/ 2 h 2"/>
                <a:gd name="T18" fmla="*/ 1 w 3"/>
                <a:gd name="T19" fmla="*/ 2 h 2"/>
                <a:gd name="T20" fmla="*/ 2 w 3"/>
                <a:gd name="T21" fmla="*/ 2 h 2"/>
                <a:gd name="T22" fmla="*/ 2 w 3"/>
                <a:gd name="T23" fmla="*/ 2 h 2"/>
                <a:gd name="T24" fmla="*/ 3 w 3"/>
                <a:gd name="T25" fmla="*/ 1 h 2"/>
                <a:gd name="T26" fmla="*/ 3 w 3"/>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2">
                  <a:moveTo>
                    <a:pt x="3" y="1"/>
                  </a:moveTo>
                  <a:cubicBezTo>
                    <a:pt x="3" y="1"/>
                    <a:pt x="3" y="1"/>
                    <a:pt x="3" y="1"/>
                  </a:cubicBezTo>
                  <a:cubicBezTo>
                    <a:pt x="3" y="0"/>
                    <a:pt x="2" y="0"/>
                    <a:pt x="2" y="0"/>
                  </a:cubicBezTo>
                  <a:cubicBezTo>
                    <a:pt x="2" y="0"/>
                    <a:pt x="2" y="0"/>
                    <a:pt x="1" y="0"/>
                  </a:cubicBezTo>
                  <a:cubicBezTo>
                    <a:pt x="1" y="0"/>
                    <a:pt x="1" y="0"/>
                    <a:pt x="1" y="0"/>
                  </a:cubicBezTo>
                  <a:cubicBezTo>
                    <a:pt x="1" y="0"/>
                    <a:pt x="0" y="0"/>
                    <a:pt x="0" y="1"/>
                  </a:cubicBezTo>
                  <a:cubicBezTo>
                    <a:pt x="0" y="1"/>
                    <a:pt x="0" y="1"/>
                    <a:pt x="0" y="1"/>
                  </a:cubicBezTo>
                  <a:cubicBezTo>
                    <a:pt x="0" y="1"/>
                    <a:pt x="0" y="2"/>
                    <a:pt x="0" y="2"/>
                  </a:cubicBezTo>
                  <a:cubicBezTo>
                    <a:pt x="0" y="2"/>
                    <a:pt x="0" y="2"/>
                    <a:pt x="0" y="2"/>
                  </a:cubicBezTo>
                  <a:cubicBezTo>
                    <a:pt x="1" y="2"/>
                    <a:pt x="1" y="2"/>
                    <a:pt x="1" y="2"/>
                  </a:cubicBezTo>
                  <a:cubicBezTo>
                    <a:pt x="1" y="2"/>
                    <a:pt x="2" y="2"/>
                    <a:pt x="2" y="2"/>
                  </a:cubicBezTo>
                  <a:cubicBezTo>
                    <a:pt x="2" y="2"/>
                    <a:pt x="2" y="2"/>
                    <a:pt x="2" y="2"/>
                  </a:cubicBezTo>
                  <a:cubicBezTo>
                    <a:pt x="2" y="1"/>
                    <a:pt x="2" y="1"/>
                    <a:pt x="3" y="1"/>
                  </a:cubicBezTo>
                  <a:cubicBezTo>
                    <a:pt x="3" y="1"/>
                    <a:pt x="3"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8" name="Freeform 1017"/>
            <p:cNvSpPr>
              <a:spLocks/>
            </p:cNvSpPr>
            <p:nvPr/>
          </p:nvSpPr>
          <p:spPr bwMode="auto">
            <a:xfrm>
              <a:off x="9354825" y="4980141"/>
              <a:ext cx="28572" cy="74727"/>
            </a:xfrm>
            <a:custGeom>
              <a:avLst/>
              <a:gdLst>
                <a:gd name="T0" fmla="*/ 0 w 3"/>
                <a:gd name="T1" fmla="*/ 8 h 8"/>
                <a:gd name="T2" fmla="*/ 0 w 3"/>
                <a:gd name="T3" fmla="*/ 7 h 8"/>
                <a:gd name="T4" fmla="*/ 0 w 3"/>
                <a:gd name="T5" fmla="*/ 6 h 8"/>
                <a:gd name="T6" fmla="*/ 0 w 3"/>
                <a:gd name="T7" fmla="*/ 6 h 8"/>
                <a:gd name="T8" fmla="*/ 0 w 3"/>
                <a:gd name="T9" fmla="*/ 5 h 8"/>
                <a:gd name="T10" fmla="*/ 1 w 3"/>
                <a:gd name="T11" fmla="*/ 5 h 8"/>
                <a:gd name="T12" fmla="*/ 1 w 3"/>
                <a:gd name="T13" fmla="*/ 4 h 8"/>
                <a:gd name="T14" fmla="*/ 1 w 3"/>
                <a:gd name="T15" fmla="*/ 3 h 8"/>
                <a:gd name="T16" fmla="*/ 1 w 3"/>
                <a:gd name="T17" fmla="*/ 2 h 8"/>
                <a:gd name="T18" fmla="*/ 1 w 3"/>
                <a:gd name="T19" fmla="*/ 1 h 8"/>
                <a:gd name="T20" fmla="*/ 1 w 3"/>
                <a:gd name="T21" fmla="*/ 0 h 8"/>
                <a:gd name="T22" fmla="*/ 1 w 3"/>
                <a:gd name="T23" fmla="*/ 0 h 8"/>
                <a:gd name="T24" fmla="*/ 2 w 3"/>
                <a:gd name="T25" fmla="*/ 0 h 8"/>
                <a:gd name="T26" fmla="*/ 2 w 3"/>
                <a:gd name="T27" fmla="*/ 1 h 8"/>
                <a:gd name="T28" fmla="*/ 2 w 3"/>
                <a:gd name="T29" fmla="*/ 2 h 8"/>
                <a:gd name="T30" fmla="*/ 2 w 3"/>
                <a:gd name="T31" fmla="*/ 2 h 8"/>
                <a:gd name="T32" fmla="*/ 2 w 3"/>
                <a:gd name="T33" fmla="*/ 3 h 8"/>
                <a:gd name="T34" fmla="*/ 3 w 3"/>
                <a:gd name="T35" fmla="*/ 3 h 8"/>
                <a:gd name="T36" fmla="*/ 3 w 3"/>
                <a:gd name="T37" fmla="*/ 4 h 8"/>
                <a:gd name="T38" fmla="*/ 2 w 3"/>
                <a:gd name="T39" fmla="*/ 4 h 8"/>
                <a:gd name="T40" fmla="*/ 2 w 3"/>
                <a:gd name="T41" fmla="*/ 5 h 8"/>
                <a:gd name="T42" fmla="*/ 2 w 3"/>
                <a:gd name="T43" fmla="*/ 5 h 8"/>
                <a:gd name="T44" fmla="*/ 1 w 3"/>
                <a:gd name="T45" fmla="*/ 6 h 8"/>
                <a:gd name="T46" fmla="*/ 1 w 3"/>
                <a:gd name="T47" fmla="*/ 6 h 8"/>
                <a:gd name="T48" fmla="*/ 1 w 3"/>
                <a:gd name="T49" fmla="*/ 7 h 8"/>
                <a:gd name="T50" fmla="*/ 1 w 3"/>
                <a:gd name="T51" fmla="*/ 8 h 8"/>
                <a:gd name="T52" fmla="*/ 0 w 3"/>
                <a:gd name="T53"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3" h="8">
                  <a:moveTo>
                    <a:pt x="0" y="8"/>
                  </a:moveTo>
                  <a:cubicBezTo>
                    <a:pt x="0" y="8"/>
                    <a:pt x="0" y="8"/>
                    <a:pt x="0" y="7"/>
                  </a:cubicBezTo>
                  <a:cubicBezTo>
                    <a:pt x="0" y="7"/>
                    <a:pt x="0" y="7"/>
                    <a:pt x="0" y="6"/>
                  </a:cubicBezTo>
                  <a:cubicBezTo>
                    <a:pt x="0" y="6"/>
                    <a:pt x="0" y="6"/>
                    <a:pt x="0" y="6"/>
                  </a:cubicBezTo>
                  <a:cubicBezTo>
                    <a:pt x="0" y="6"/>
                    <a:pt x="0" y="6"/>
                    <a:pt x="0" y="5"/>
                  </a:cubicBezTo>
                  <a:cubicBezTo>
                    <a:pt x="1" y="5"/>
                    <a:pt x="1" y="5"/>
                    <a:pt x="1" y="5"/>
                  </a:cubicBezTo>
                  <a:cubicBezTo>
                    <a:pt x="1" y="4"/>
                    <a:pt x="1" y="4"/>
                    <a:pt x="1" y="4"/>
                  </a:cubicBezTo>
                  <a:cubicBezTo>
                    <a:pt x="1" y="3"/>
                    <a:pt x="1" y="3"/>
                    <a:pt x="1" y="3"/>
                  </a:cubicBezTo>
                  <a:cubicBezTo>
                    <a:pt x="1" y="2"/>
                    <a:pt x="1" y="2"/>
                    <a:pt x="1" y="2"/>
                  </a:cubicBezTo>
                  <a:cubicBezTo>
                    <a:pt x="1" y="1"/>
                    <a:pt x="1" y="1"/>
                    <a:pt x="1" y="1"/>
                  </a:cubicBezTo>
                  <a:cubicBezTo>
                    <a:pt x="1" y="1"/>
                    <a:pt x="1" y="0"/>
                    <a:pt x="1" y="0"/>
                  </a:cubicBezTo>
                  <a:cubicBezTo>
                    <a:pt x="1" y="0"/>
                    <a:pt x="1" y="0"/>
                    <a:pt x="1" y="0"/>
                  </a:cubicBezTo>
                  <a:cubicBezTo>
                    <a:pt x="2" y="0"/>
                    <a:pt x="2" y="0"/>
                    <a:pt x="2" y="0"/>
                  </a:cubicBezTo>
                  <a:cubicBezTo>
                    <a:pt x="2" y="0"/>
                    <a:pt x="2" y="1"/>
                    <a:pt x="2" y="1"/>
                  </a:cubicBezTo>
                  <a:cubicBezTo>
                    <a:pt x="2" y="1"/>
                    <a:pt x="2" y="1"/>
                    <a:pt x="2" y="2"/>
                  </a:cubicBezTo>
                  <a:cubicBezTo>
                    <a:pt x="2" y="2"/>
                    <a:pt x="2" y="2"/>
                    <a:pt x="2" y="2"/>
                  </a:cubicBezTo>
                  <a:cubicBezTo>
                    <a:pt x="2" y="2"/>
                    <a:pt x="2" y="3"/>
                    <a:pt x="2" y="3"/>
                  </a:cubicBezTo>
                  <a:cubicBezTo>
                    <a:pt x="3" y="3"/>
                    <a:pt x="3" y="3"/>
                    <a:pt x="3" y="3"/>
                  </a:cubicBezTo>
                  <a:cubicBezTo>
                    <a:pt x="3" y="3"/>
                    <a:pt x="3" y="4"/>
                    <a:pt x="3" y="4"/>
                  </a:cubicBezTo>
                  <a:cubicBezTo>
                    <a:pt x="3" y="4"/>
                    <a:pt x="2" y="4"/>
                    <a:pt x="2" y="4"/>
                  </a:cubicBezTo>
                  <a:cubicBezTo>
                    <a:pt x="2" y="4"/>
                    <a:pt x="2" y="5"/>
                    <a:pt x="2" y="5"/>
                  </a:cubicBezTo>
                  <a:cubicBezTo>
                    <a:pt x="2" y="5"/>
                    <a:pt x="2" y="5"/>
                    <a:pt x="2" y="5"/>
                  </a:cubicBezTo>
                  <a:cubicBezTo>
                    <a:pt x="1" y="5"/>
                    <a:pt x="1" y="6"/>
                    <a:pt x="1" y="6"/>
                  </a:cubicBezTo>
                  <a:cubicBezTo>
                    <a:pt x="1" y="6"/>
                    <a:pt x="1" y="6"/>
                    <a:pt x="1" y="6"/>
                  </a:cubicBezTo>
                  <a:cubicBezTo>
                    <a:pt x="1" y="7"/>
                    <a:pt x="1" y="7"/>
                    <a:pt x="1" y="7"/>
                  </a:cubicBezTo>
                  <a:cubicBezTo>
                    <a:pt x="1" y="7"/>
                    <a:pt x="1" y="8"/>
                    <a:pt x="1" y="8"/>
                  </a:cubicBezTo>
                  <a:cubicBezTo>
                    <a:pt x="1" y="8"/>
                    <a:pt x="0" y="8"/>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79" name="Freeform 1018"/>
            <p:cNvSpPr>
              <a:spLocks/>
            </p:cNvSpPr>
            <p:nvPr/>
          </p:nvSpPr>
          <p:spPr bwMode="auto">
            <a:xfrm>
              <a:off x="9374606" y="4905414"/>
              <a:ext cx="54947" cy="74727"/>
            </a:xfrm>
            <a:custGeom>
              <a:avLst/>
              <a:gdLst>
                <a:gd name="T0" fmla="*/ 4 w 6"/>
                <a:gd name="T1" fmla="*/ 7 h 8"/>
                <a:gd name="T2" fmla="*/ 4 w 6"/>
                <a:gd name="T3" fmla="*/ 7 h 8"/>
                <a:gd name="T4" fmla="*/ 4 w 6"/>
                <a:gd name="T5" fmla="*/ 6 h 8"/>
                <a:gd name="T6" fmla="*/ 3 w 6"/>
                <a:gd name="T7" fmla="*/ 6 h 8"/>
                <a:gd name="T8" fmla="*/ 3 w 6"/>
                <a:gd name="T9" fmla="*/ 5 h 8"/>
                <a:gd name="T10" fmla="*/ 3 w 6"/>
                <a:gd name="T11" fmla="*/ 4 h 8"/>
                <a:gd name="T12" fmla="*/ 2 w 6"/>
                <a:gd name="T13" fmla="*/ 4 h 8"/>
                <a:gd name="T14" fmla="*/ 2 w 6"/>
                <a:gd name="T15" fmla="*/ 3 h 8"/>
                <a:gd name="T16" fmla="*/ 1 w 6"/>
                <a:gd name="T17" fmla="*/ 3 h 8"/>
                <a:gd name="T18" fmla="*/ 0 w 6"/>
                <a:gd name="T19" fmla="*/ 2 h 8"/>
                <a:gd name="T20" fmla="*/ 0 w 6"/>
                <a:gd name="T21" fmla="*/ 1 h 8"/>
                <a:gd name="T22" fmla="*/ 0 w 6"/>
                <a:gd name="T23" fmla="*/ 0 h 8"/>
                <a:gd name="T24" fmla="*/ 0 w 6"/>
                <a:gd name="T25" fmla="*/ 0 h 8"/>
                <a:gd name="T26" fmla="*/ 0 w 6"/>
                <a:gd name="T27" fmla="*/ 0 h 8"/>
                <a:gd name="T28" fmla="*/ 0 w 6"/>
                <a:gd name="T29" fmla="*/ 0 h 8"/>
                <a:gd name="T30" fmla="*/ 1 w 6"/>
                <a:gd name="T31" fmla="*/ 0 h 8"/>
                <a:gd name="T32" fmla="*/ 2 w 6"/>
                <a:gd name="T33" fmla="*/ 0 h 8"/>
                <a:gd name="T34" fmla="*/ 2 w 6"/>
                <a:gd name="T35" fmla="*/ 0 h 8"/>
                <a:gd name="T36" fmla="*/ 3 w 6"/>
                <a:gd name="T37" fmla="*/ 0 h 8"/>
                <a:gd name="T38" fmla="*/ 3 w 6"/>
                <a:gd name="T39" fmla="*/ 0 h 8"/>
                <a:gd name="T40" fmla="*/ 4 w 6"/>
                <a:gd name="T41" fmla="*/ 0 h 8"/>
                <a:gd name="T42" fmla="*/ 4 w 6"/>
                <a:gd name="T43" fmla="*/ 1 h 8"/>
                <a:gd name="T44" fmla="*/ 4 w 6"/>
                <a:gd name="T45" fmla="*/ 1 h 8"/>
                <a:gd name="T46" fmla="*/ 4 w 6"/>
                <a:gd name="T47" fmla="*/ 1 h 8"/>
                <a:gd name="T48" fmla="*/ 5 w 6"/>
                <a:gd name="T49" fmla="*/ 1 h 8"/>
                <a:gd name="T50" fmla="*/ 5 w 6"/>
                <a:gd name="T51" fmla="*/ 2 h 8"/>
                <a:gd name="T52" fmla="*/ 5 w 6"/>
                <a:gd name="T53" fmla="*/ 2 h 8"/>
                <a:gd name="T54" fmla="*/ 5 w 6"/>
                <a:gd name="T55" fmla="*/ 3 h 8"/>
                <a:gd name="T56" fmla="*/ 5 w 6"/>
                <a:gd name="T57" fmla="*/ 3 h 8"/>
                <a:gd name="T58" fmla="*/ 5 w 6"/>
                <a:gd name="T59" fmla="*/ 4 h 8"/>
                <a:gd name="T60" fmla="*/ 5 w 6"/>
                <a:gd name="T61" fmla="*/ 5 h 8"/>
                <a:gd name="T62" fmla="*/ 5 w 6"/>
                <a:gd name="T63" fmla="*/ 6 h 8"/>
                <a:gd name="T64" fmla="*/ 6 w 6"/>
                <a:gd name="T65" fmla="*/ 6 h 8"/>
                <a:gd name="T66" fmla="*/ 6 w 6"/>
                <a:gd name="T67" fmla="*/ 6 h 8"/>
                <a:gd name="T68" fmla="*/ 6 w 6"/>
                <a:gd name="T69" fmla="*/ 7 h 8"/>
                <a:gd name="T70" fmla="*/ 6 w 6"/>
                <a:gd name="T71" fmla="*/ 7 h 8"/>
                <a:gd name="T72" fmla="*/ 5 w 6"/>
                <a:gd name="T73" fmla="*/ 7 h 8"/>
                <a:gd name="T74" fmla="*/ 5 w 6"/>
                <a:gd name="T75" fmla="*/ 7 h 8"/>
                <a:gd name="T76" fmla="*/ 4 w 6"/>
                <a:gd name="T77" fmla="*/ 7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 h="8">
                  <a:moveTo>
                    <a:pt x="4" y="7"/>
                  </a:moveTo>
                  <a:cubicBezTo>
                    <a:pt x="4" y="7"/>
                    <a:pt x="4" y="7"/>
                    <a:pt x="4" y="7"/>
                  </a:cubicBezTo>
                  <a:cubicBezTo>
                    <a:pt x="4" y="7"/>
                    <a:pt x="4" y="6"/>
                    <a:pt x="4" y="6"/>
                  </a:cubicBezTo>
                  <a:cubicBezTo>
                    <a:pt x="4" y="6"/>
                    <a:pt x="3" y="6"/>
                    <a:pt x="3" y="6"/>
                  </a:cubicBezTo>
                  <a:cubicBezTo>
                    <a:pt x="3" y="6"/>
                    <a:pt x="3" y="5"/>
                    <a:pt x="3" y="5"/>
                  </a:cubicBezTo>
                  <a:cubicBezTo>
                    <a:pt x="3" y="5"/>
                    <a:pt x="3" y="4"/>
                    <a:pt x="3" y="4"/>
                  </a:cubicBezTo>
                  <a:cubicBezTo>
                    <a:pt x="3" y="4"/>
                    <a:pt x="2" y="4"/>
                    <a:pt x="2" y="4"/>
                  </a:cubicBezTo>
                  <a:cubicBezTo>
                    <a:pt x="2" y="4"/>
                    <a:pt x="2" y="3"/>
                    <a:pt x="2" y="3"/>
                  </a:cubicBezTo>
                  <a:cubicBezTo>
                    <a:pt x="1" y="3"/>
                    <a:pt x="1" y="3"/>
                    <a:pt x="1" y="3"/>
                  </a:cubicBezTo>
                  <a:cubicBezTo>
                    <a:pt x="1" y="3"/>
                    <a:pt x="0" y="2"/>
                    <a:pt x="0" y="2"/>
                  </a:cubicBezTo>
                  <a:cubicBezTo>
                    <a:pt x="0" y="2"/>
                    <a:pt x="0" y="2"/>
                    <a:pt x="0" y="1"/>
                  </a:cubicBezTo>
                  <a:cubicBezTo>
                    <a:pt x="0" y="1"/>
                    <a:pt x="0" y="1"/>
                    <a:pt x="0" y="0"/>
                  </a:cubicBezTo>
                  <a:cubicBezTo>
                    <a:pt x="0" y="0"/>
                    <a:pt x="0" y="0"/>
                    <a:pt x="0" y="0"/>
                  </a:cubicBezTo>
                  <a:cubicBezTo>
                    <a:pt x="0" y="0"/>
                    <a:pt x="0" y="0"/>
                    <a:pt x="0" y="0"/>
                  </a:cubicBezTo>
                  <a:cubicBezTo>
                    <a:pt x="0" y="0"/>
                    <a:pt x="0" y="0"/>
                    <a:pt x="0" y="0"/>
                  </a:cubicBezTo>
                  <a:cubicBezTo>
                    <a:pt x="0" y="0"/>
                    <a:pt x="1" y="0"/>
                    <a:pt x="1" y="0"/>
                  </a:cubicBezTo>
                  <a:cubicBezTo>
                    <a:pt x="1" y="0"/>
                    <a:pt x="1" y="0"/>
                    <a:pt x="2" y="0"/>
                  </a:cubicBezTo>
                  <a:cubicBezTo>
                    <a:pt x="2" y="0"/>
                    <a:pt x="2" y="0"/>
                    <a:pt x="2" y="0"/>
                  </a:cubicBezTo>
                  <a:cubicBezTo>
                    <a:pt x="2" y="0"/>
                    <a:pt x="3" y="0"/>
                    <a:pt x="3" y="0"/>
                  </a:cubicBezTo>
                  <a:cubicBezTo>
                    <a:pt x="3" y="0"/>
                    <a:pt x="3" y="0"/>
                    <a:pt x="3" y="0"/>
                  </a:cubicBezTo>
                  <a:cubicBezTo>
                    <a:pt x="3" y="0"/>
                    <a:pt x="4" y="0"/>
                    <a:pt x="4" y="0"/>
                  </a:cubicBezTo>
                  <a:cubicBezTo>
                    <a:pt x="4" y="1"/>
                    <a:pt x="4" y="1"/>
                    <a:pt x="4" y="1"/>
                  </a:cubicBezTo>
                  <a:cubicBezTo>
                    <a:pt x="4" y="1"/>
                    <a:pt x="4" y="1"/>
                    <a:pt x="4" y="1"/>
                  </a:cubicBezTo>
                  <a:cubicBezTo>
                    <a:pt x="4" y="1"/>
                    <a:pt x="4" y="1"/>
                    <a:pt x="4" y="1"/>
                  </a:cubicBezTo>
                  <a:cubicBezTo>
                    <a:pt x="4" y="1"/>
                    <a:pt x="5" y="1"/>
                    <a:pt x="5" y="1"/>
                  </a:cubicBezTo>
                  <a:cubicBezTo>
                    <a:pt x="5" y="2"/>
                    <a:pt x="5" y="2"/>
                    <a:pt x="5" y="2"/>
                  </a:cubicBezTo>
                  <a:cubicBezTo>
                    <a:pt x="5" y="2"/>
                    <a:pt x="5" y="2"/>
                    <a:pt x="5" y="2"/>
                  </a:cubicBezTo>
                  <a:cubicBezTo>
                    <a:pt x="5" y="2"/>
                    <a:pt x="5" y="3"/>
                    <a:pt x="5" y="3"/>
                  </a:cubicBezTo>
                  <a:cubicBezTo>
                    <a:pt x="5" y="3"/>
                    <a:pt x="5" y="3"/>
                    <a:pt x="5" y="3"/>
                  </a:cubicBezTo>
                  <a:cubicBezTo>
                    <a:pt x="5" y="3"/>
                    <a:pt x="5" y="4"/>
                    <a:pt x="5" y="4"/>
                  </a:cubicBezTo>
                  <a:cubicBezTo>
                    <a:pt x="5" y="4"/>
                    <a:pt x="5" y="4"/>
                    <a:pt x="5" y="5"/>
                  </a:cubicBezTo>
                  <a:cubicBezTo>
                    <a:pt x="5" y="5"/>
                    <a:pt x="5" y="5"/>
                    <a:pt x="5" y="6"/>
                  </a:cubicBezTo>
                  <a:cubicBezTo>
                    <a:pt x="6" y="6"/>
                    <a:pt x="6" y="6"/>
                    <a:pt x="6" y="6"/>
                  </a:cubicBezTo>
                  <a:cubicBezTo>
                    <a:pt x="6" y="6"/>
                    <a:pt x="6" y="6"/>
                    <a:pt x="6" y="6"/>
                  </a:cubicBezTo>
                  <a:cubicBezTo>
                    <a:pt x="6" y="6"/>
                    <a:pt x="6" y="7"/>
                    <a:pt x="6" y="7"/>
                  </a:cubicBezTo>
                  <a:cubicBezTo>
                    <a:pt x="6" y="7"/>
                    <a:pt x="6" y="7"/>
                    <a:pt x="6" y="7"/>
                  </a:cubicBezTo>
                  <a:cubicBezTo>
                    <a:pt x="6" y="7"/>
                    <a:pt x="6" y="7"/>
                    <a:pt x="5" y="7"/>
                  </a:cubicBezTo>
                  <a:cubicBezTo>
                    <a:pt x="5" y="7"/>
                    <a:pt x="5" y="7"/>
                    <a:pt x="5" y="7"/>
                  </a:cubicBezTo>
                  <a:cubicBezTo>
                    <a:pt x="5" y="7"/>
                    <a:pt x="5" y="8"/>
                    <a:pt x="4"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0" name="Freeform 1019"/>
            <p:cNvSpPr>
              <a:spLocks/>
            </p:cNvSpPr>
            <p:nvPr/>
          </p:nvSpPr>
          <p:spPr bwMode="auto">
            <a:xfrm>
              <a:off x="9337242" y="4905414"/>
              <a:ext cx="37364" cy="37364"/>
            </a:xfrm>
            <a:custGeom>
              <a:avLst/>
              <a:gdLst>
                <a:gd name="T0" fmla="*/ 4 w 4"/>
                <a:gd name="T1" fmla="*/ 4 h 4"/>
                <a:gd name="T2" fmla="*/ 4 w 4"/>
                <a:gd name="T3" fmla="*/ 4 h 4"/>
                <a:gd name="T4" fmla="*/ 3 w 4"/>
                <a:gd name="T5" fmla="*/ 3 h 4"/>
                <a:gd name="T6" fmla="*/ 2 w 4"/>
                <a:gd name="T7" fmla="*/ 2 h 4"/>
                <a:gd name="T8" fmla="*/ 2 w 4"/>
                <a:gd name="T9" fmla="*/ 1 h 4"/>
                <a:gd name="T10" fmla="*/ 1 w 4"/>
                <a:gd name="T11" fmla="*/ 1 h 4"/>
                <a:gd name="T12" fmla="*/ 0 w 4"/>
                <a:gd name="T13" fmla="*/ 0 h 4"/>
                <a:gd name="T14" fmla="*/ 0 w 4"/>
                <a:gd name="T15" fmla="*/ 0 h 4"/>
                <a:gd name="T16" fmla="*/ 0 w 4"/>
                <a:gd name="T17" fmla="*/ 1 h 4"/>
                <a:gd name="T18" fmla="*/ 0 w 4"/>
                <a:gd name="T19" fmla="*/ 1 h 4"/>
                <a:gd name="T20" fmla="*/ 0 w 4"/>
                <a:gd name="T21" fmla="*/ 2 h 4"/>
                <a:gd name="T22" fmla="*/ 0 w 4"/>
                <a:gd name="T23" fmla="*/ 2 h 4"/>
                <a:gd name="T24" fmla="*/ 0 w 4"/>
                <a:gd name="T25" fmla="*/ 2 h 4"/>
                <a:gd name="T26" fmla="*/ 0 w 4"/>
                <a:gd name="T27" fmla="*/ 3 h 4"/>
                <a:gd name="T28" fmla="*/ 0 w 4"/>
                <a:gd name="T29" fmla="*/ 3 h 4"/>
                <a:gd name="T30" fmla="*/ 0 w 4"/>
                <a:gd name="T31" fmla="*/ 3 h 4"/>
                <a:gd name="T32" fmla="*/ 1 w 4"/>
                <a:gd name="T33" fmla="*/ 3 h 4"/>
                <a:gd name="T34" fmla="*/ 1 w 4"/>
                <a:gd name="T35" fmla="*/ 3 h 4"/>
                <a:gd name="T36" fmla="*/ 2 w 4"/>
                <a:gd name="T37" fmla="*/ 3 h 4"/>
                <a:gd name="T38" fmla="*/ 2 w 4"/>
                <a:gd name="T39" fmla="*/ 4 h 4"/>
                <a:gd name="T40" fmla="*/ 3 w 4"/>
                <a:gd name="T41" fmla="*/ 4 h 4"/>
                <a:gd name="T42" fmla="*/ 3 w 4"/>
                <a:gd name="T43" fmla="*/ 4 h 4"/>
                <a:gd name="T44" fmla="*/ 4 w 4"/>
                <a:gd name="T45"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 h="4">
                  <a:moveTo>
                    <a:pt x="4" y="4"/>
                  </a:moveTo>
                  <a:cubicBezTo>
                    <a:pt x="4" y="4"/>
                    <a:pt x="4" y="4"/>
                    <a:pt x="4" y="4"/>
                  </a:cubicBezTo>
                  <a:cubicBezTo>
                    <a:pt x="3" y="3"/>
                    <a:pt x="3" y="3"/>
                    <a:pt x="3" y="3"/>
                  </a:cubicBezTo>
                  <a:cubicBezTo>
                    <a:pt x="3" y="2"/>
                    <a:pt x="2" y="2"/>
                    <a:pt x="2" y="2"/>
                  </a:cubicBezTo>
                  <a:cubicBezTo>
                    <a:pt x="2" y="2"/>
                    <a:pt x="2" y="1"/>
                    <a:pt x="2" y="1"/>
                  </a:cubicBezTo>
                  <a:cubicBezTo>
                    <a:pt x="1" y="1"/>
                    <a:pt x="1" y="1"/>
                    <a:pt x="1" y="1"/>
                  </a:cubicBezTo>
                  <a:cubicBezTo>
                    <a:pt x="1" y="1"/>
                    <a:pt x="0" y="0"/>
                    <a:pt x="0" y="0"/>
                  </a:cubicBezTo>
                  <a:cubicBezTo>
                    <a:pt x="0" y="0"/>
                    <a:pt x="0" y="0"/>
                    <a:pt x="0" y="0"/>
                  </a:cubicBezTo>
                  <a:cubicBezTo>
                    <a:pt x="0" y="0"/>
                    <a:pt x="0" y="1"/>
                    <a:pt x="0" y="1"/>
                  </a:cubicBezTo>
                  <a:cubicBezTo>
                    <a:pt x="0" y="1"/>
                    <a:pt x="0" y="1"/>
                    <a:pt x="0" y="1"/>
                  </a:cubicBezTo>
                  <a:cubicBezTo>
                    <a:pt x="0" y="2"/>
                    <a:pt x="0" y="2"/>
                    <a:pt x="0" y="2"/>
                  </a:cubicBezTo>
                  <a:cubicBezTo>
                    <a:pt x="0" y="2"/>
                    <a:pt x="0" y="2"/>
                    <a:pt x="0" y="2"/>
                  </a:cubicBezTo>
                  <a:cubicBezTo>
                    <a:pt x="0" y="2"/>
                    <a:pt x="0" y="2"/>
                    <a:pt x="0" y="2"/>
                  </a:cubicBezTo>
                  <a:cubicBezTo>
                    <a:pt x="0" y="3"/>
                    <a:pt x="0" y="3"/>
                    <a:pt x="0" y="3"/>
                  </a:cubicBezTo>
                  <a:cubicBezTo>
                    <a:pt x="0" y="3"/>
                    <a:pt x="0" y="3"/>
                    <a:pt x="0" y="3"/>
                  </a:cubicBezTo>
                  <a:cubicBezTo>
                    <a:pt x="0" y="4"/>
                    <a:pt x="0" y="4"/>
                    <a:pt x="0" y="3"/>
                  </a:cubicBezTo>
                  <a:cubicBezTo>
                    <a:pt x="0" y="3"/>
                    <a:pt x="1" y="3"/>
                    <a:pt x="1" y="3"/>
                  </a:cubicBezTo>
                  <a:cubicBezTo>
                    <a:pt x="1" y="3"/>
                    <a:pt x="1" y="3"/>
                    <a:pt x="1" y="3"/>
                  </a:cubicBezTo>
                  <a:cubicBezTo>
                    <a:pt x="1" y="3"/>
                    <a:pt x="2" y="3"/>
                    <a:pt x="2" y="3"/>
                  </a:cubicBezTo>
                  <a:cubicBezTo>
                    <a:pt x="2" y="3"/>
                    <a:pt x="2" y="4"/>
                    <a:pt x="2" y="4"/>
                  </a:cubicBezTo>
                  <a:cubicBezTo>
                    <a:pt x="2" y="4"/>
                    <a:pt x="2" y="4"/>
                    <a:pt x="3" y="4"/>
                  </a:cubicBezTo>
                  <a:cubicBezTo>
                    <a:pt x="3" y="4"/>
                    <a:pt x="3" y="4"/>
                    <a:pt x="3" y="4"/>
                  </a:cubicBezTo>
                  <a:cubicBezTo>
                    <a:pt x="3" y="4"/>
                    <a:pt x="4" y="4"/>
                    <a:pt x="4"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1" name="Freeform 1020"/>
            <p:cNvSpPr>
              <a:spLocks/>
            </p:cNvSpPr>
            <p:nvPr/>
          </p:nvSpPr>
          <p:spPr bwMode="auto">
            <a:xfrm>
              <a:off x="9346034" y="4905414"/>
              <a:ext cx="8791" cy="8791"/>
            </a:xfrm>
            <a:custGeom>
              <a:avLst/>
              <a:gdLst>
                <a:gd name="T0" fmla="*/ 1 w 1"/>
                <a:gd name="T1" fmla="*/ 1 h 1"/>
                <a:gd name="T2" fmla="*/ 1 w 1"/>
                <a:gd name="T3" fmla="*/ 0 h 1"/>
                <a:gd name="T4" fmla="*/ 1 w 1"/>
                <a:gd name="T5" fmla="*/ 0 h 1"/>
                <a:gd name="T6" fmla="*/ 0 w 1"/>
                <a:gd name="T7" fmla="*/ 0 h 1"/>
                <a:gd name="T8" fmla="*/ 0 w 1"/>
                <a:gd name="T9" fmla="*/ 0 h 1"/>
                <a:gd name="T10" fmla="*/ 1 w 1"/>
                <a:gd name="T11" fmla="*/ 1 h 1"/>
                <a:gd name="T12" fmla="*/ 1 w 1"/>
                <a:gd name="T13" fmla="*/ 1 h 1"/>
                <a:gd name="T14" fmla="*/ 1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1"/>
                    <a:pt x="1" y="1"/>
                    <a:pt x="1" y="0"/>
                  </a:cubicBezTo>
                  <a:cubicBezTo>
                    <a:pt x="1" y="0"/>
                    <a:pt x="1" y="0"/>
                    <a:pt x="1" y="0"/>
                  </a:cubicBezTo>
                  <a:cubicBezTo>
                    <a:pt x="1" y="0"/>
                    <a:pt x="0" y="0"/>
                    <a:pt x="0" y="0"/>
                  </a:cubicBezTo>
                  <a:cubicBezTo>
                    <a:pt x="0" y="0"/>
                    <a:pt x="0" y="0"/>
                    <a:pt x="0" y="0"/>
                  </a:cubicBezTo>
                  <a:cubicBezTo>
                    <a:pt x="0" y="0"/>
                    <a:pt x="0" y="0"/>
                    <a:pt x="1" y="1"/>
                  </a:cubicBezTo>
                  <a:cubicBezTo>
                    <a:pt x="1"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2" name="Freeform 1021"/>
            <p:cNvSpPr>
              <a:spLocks/>
            </p:cNvSpPr>
            <p:nvPr/>
          </p:nvSpPr>
          <p:spPr bwMode="auto">
            <a:xfrm>
              <a:off x="9317461" y="4887831"/>
              <a:ext cx="19781" cy="17583"/>
            </a:xfrm>
            <a:custGeom>
              <a:avLst/>
              <a:gdLst>
                <a:gd name="T0" fmla="*/ 2 w 2"/>
                <a:gd name="T1" fmla="*/ 2 h 2"/>
                <a:gd name="T2" fmla="*/ 2 w 2"/>
                <a:gd name="T3" fmla="*/ 1 h 2"/>
                <a:gd name="T4" fmla="*/ 1 w 2"/>
                <a:gd name="T5" fmla="*/ 1 h 2"/>
                <a:gd name="T6" fmla="*/ 1 w 2"/>
                <a:gd name="T7" fmla="*/ 1 h 2"/>
                <a:gd name="T8" fmla="*/ 0 w 2"/>
                <a:gd name="T9" fmla="*/ 0 h 2"/>
                <a:gd name="T10" fmla="*/ 0 w 2"/>
                <a:gd name="T11" fmla="*/ 0 h 2"/>
                <a:gd name="T12" fmla="*/ 1 w 2"/>
                <a:gd name="T13" fmla="*/ 0 h 2"/>
                <a:gd name="T14" fmla="*/ 1 w 2"/>
                <a:gd name="T15" fmla="*/ 0 h 2"/>
                <a:gd name="T16" fmla="*/ 1 w 2"/>
                <a:gd name="T17" fmla="*/ 1 h 2"/>
                <a:gd name="T18" fmla="*/ 2 w 2"/>
                <a:gd name="T19" fmla="*/ 1 h 2"/>
                <a:gd name="T20" fmla="*/ 2 w 2"/>
                <a:gd name="T21" fmla="*/ 1 h 2"/>
                <a:gd name="T22" fmla="*/ 2 w 2"/>
                <a:gd name="T23"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2">
                  <a:moveTo>
                    <a:pt x="2" y="2"/>
                  </a:moveTo>
                  <a:cubicBezTo>
                    <a:pt x="2" y="2"/>
                    <a:pt x="2" y="2"/>
                    <a:pt x="2" y="1"/>
                  </a:cubicBezTo>
                  <a:cubicBezTo>
                    <a:pt x="2" y="1"/>
                    <a:pt x="1" y="1"/>
                    <a:pt x="1" y="1"/>
                  </a:cubicBezTo>
                  <a:cubicBezTo>
                    <a:pt x="1" y="1"/>
                    <a:pt x="1" y="1"/>
                    <a:pt x="1" y="1"/>
                  </a:cubicBezTo>
                  <a:cubicBezTo>
                    <a:pt x="1" y="1"/>
                    <a:pt x="0" y="0"/>
                    <a:pt x="0" y="0"/>
                  </a:cubicBezTo>
                  <a:cubicBezTo>
                    <a:pt x="0" y="0"/>
                    <a:pt x="0" y="0"/>
                    <a:pt x="0" y="0"/>
                  </a:cubicBezTo>
                  <a:cubicBezTo>
                    <a:pt x="0" y="0"/>
                    <a:pt x="1" y="0"/>
                    <a:pt x="1" y="0"/>
                  </a:cubicBezTo>
                  <a:cubicBezTo>
                    <a:pt x="1" y="0"/>
                    <a:pt x="1" y="0"/>
                    <a:pt x="1" y="0"/>
                  </a:cubicBezTo>
                  <a:cubicBezTo>
                    <a:pt x="1" y="0"/>
                    <a:pt x="1" y="0"/>
                    <a:pt x="1" y="1"/>
                  </a:cubicBezTo>
                  <a:cubicBezTo>
                    <a:pt x="2" y="1"/>
                    <a:pt x="2" y="1"/>
                    <a:pt x="2" y="1"/>
                  </a:cubicBezTo>
                  <a:cubicBezTo>
                    <a:pt x="2" y="1"/>
                    <a:pt x="2" y="1"/>
                    <a:pt x="2" y="1"/>
                  </a:cubicBezTo>
                  <a:cubicBezTo>
                    <a:pt x="2" y="1"/>
                    <a:pt x="2" y="2"/>
                    <a:pt x="2"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3" name="Freeform 1022"/>
            <p:cNvSpPr>
              <a:spLocks/>
            </p:cNvSpPr>
            <p:nvPr/>
          </p:nvSpPr>
          <p:spPr bwMode="auto">
            <a:xfrm>
              <a:off x="9308670" y="4914205"/>
              <a:ext cx="8791" cy="8791"/>
            </a:xfrm>
            <a:custGeom>
              <a:avLst/>
              <a:gdLst>
                <a:gd name="T0" fmla="*/ 1 w 1"/>
                <a:gd name="T1" fmla="*/ 1 h 1"/>
                <a:gd name="T2" fmla="*/ 1 w 1"/>
                <a:gd name="T3" fmla="*/ 1 h 1"/>
                <a:gd name="T4" fmla="*/ 1 w 1"/>
                <a:gd name="T5" fmla="*/ 0 h 1"/>
                <a:gd name="T6" fmla="*/ 0 w 1"/>
                <a:gd name="T7" fmla="*/ 0 h 1"/>
                <a:gd name="T8" fmla="*/ 0 w 1"/>
                <a:gd name="T9" fmla="*/ 0 h 1"/>
                <a:gd name="T10" fmla="*/ 0 w 1"/>
                <a:gd name="T11" fmla="*/ 1 h 1"/>
                <a:gd name="T12" fmla="*/ 0 w 1"/>
                <a:gd name="T13" fmla="*/ 1 h 1"/>
                <a:gd name="T14" fmla="*/ 0 w 1"/>
                <a:gd name="T15" fmla="*/ 1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1"/>
                    <a:pt x="1" y="1"/>
                    <a:pt x="1" y="1"/>
                  </a:cubicBezTo>
                  <a:cubicBezTo>
                    <a:pt x="1" y="1"/>
                    <a:pt x="1" y="0"/>
                    <a:pt x="1" y="0"/>
                  </a:cubicBezTo>
                  <a:cubicBezTo>
                    <a:pt x="1" y="0"/>
                    <a:pt x="0" y="0"/>
                    <a:pt x="0" y="0"/>
                  </a:cubicBezTo>
                  <a:cubicBezTo>
                    <a:pt x="0" y="0"/>
                    <a:pt x="0" y="0"/>
                    <a:pt x="0" y="0"/>
                  </a:cubicBezTo>
                  <a:cubicBezTo>
                    <a:pt x="0" y="0"/>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4" name="Freeform 1023"/>
            <p:cNvSpPr>
              <a:spLocks/>
            </p:cNvSpPr>
            <p:nvPr/>
          </p:nvSpPr>
          <p:spPr bwMode="auto">
            <a:xfrm>
              <a:off x="9288889" y="4905414"/>
              <a:ext cx="0" cy="28572"/>
            </a:xfrm>
            <a:custGeom>
              <a:avLst/>
              <a:gdLst>
                <a:gd name="T0" fmla="*/ 3 h 3"/>
                <a:gd name="T1" fmla="*/ 3 h 3"/>
                <a:gd name="T2" fmla="*/ 2 h 3"/>
                <a:gd name="T3" fmla="*/ 1 h 3"/>
                <a:gd name="T4" fmla="*/ 0 h 3"/>
                <a:gd name="T5" fmla="*/ 0 h 3"/>
                <a:gd name="T6" fmla="*/ 1 h 3"/>
                <a:gd name="T7" fmla="*/ 1 h 3"/>
                <a:gd name="T8" fmla="*/ 2 h 3"/>
                <a:gd name="T9" fmla="*/ 3 h 3"/>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Lst>
              <a:rect l="0" t="0" r="r" b="b"/>
              <a:pathLst>
                <a:path h="3">
                  <a:moveTo>
                    <a:pt x="0" y="3"/>
                  </a:moveTo>
                  <a:cubicBezTo>
                    <a:pt x="0" y="3"/>
                    <a:pt x="0" y="3"/>
                    <a:pt x="0" y="3"/>
                  </a:cubicBezTo>
                  <a:cubicBezTo>
                    <a:pt x="0" y="2"/>
                    <a:pt x="0" y="2"/>
                    <a:pt x="0" y="2"/>
                  </a:cubicBezTo>
                  <a:cubicBezTo>
                    <a:pt x="0" y="2"/>
                    <a:pt x="0" y="1"/>
                    <a:pt x="0" y="1"/>
                  </a:cubicBezTo>
                  <a:cubicBezTo>
                    <a:pt x="0" y="1"/>
                    <a:pt x="0" y="1"/>
                    <a:pt x="0" y="0"/>
                  </a:cubicBezTo>
                  <a:cubicBezTo>
                    <a:pt x="0" y="0"/>
                    <a:pt x="0" y="0"/>
                    <a:pt x="0" y="0"/>
                  </a:cubicBezTo>
                  <a:cubicBezTo>
                    <a:pt x="0" y="0"/>
                    <a:pt x="0" y="1"/>
                    <a:pt x="0" y="1"/>
                  </a:cubicBezTo>
                  <a:cubicBezTo>
                    <a:pt x="0" y="1"/>
                    <a:pt x="0" y="1"/>
                    <a:pt x="0" y="1"/>
                  </a:cubicBezTo>
                  <a:cubicBezTo>
                    <a:pt x="0" y="2"/>
                    <a:pt x="0" y="2"/>
                    <a:pt x="0" y="2"/>
                  </a:cubicBezTo>
                  <a:cubicBezTo>
                    <a:pt x="0" y="2"/>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5" name="Freeform 1024"/>
            <p:cNvSpPr>
              <a:spLocks/>
            </p:cNvSpPr>
            <p:nvPr/>
          </p:nvSpPr>
          <p:spPr bwMode="auto">
            <a:xfrm>
              <a:off x="9280098" y="4868050"/>
              <a:ext cx="8791" cy="19781"/>
            </a:xfrm>
            <a:custGeom>
              <a:avLst/>
              <a:gdLst>
                <a:gd name="T0" fmla="*/ 1 w 1"/>
                <a:gd name="T1" fmla="*/ 1 h 2"/>
                <a:gd name="T2" fmla="*/ 0 w 1"/>
                <a:gd name="T3" fmla="*/ 2 h 2"/>
                <a:gd name="T4" fmla="*/ 0 w 1"/>
                <a:gd name="T5" fmla="*/ 1 h 2"/>
                <a:gd name="T6" fmla="*/ 0 w 1"/>
                <a:gd name="T7" fmla="*/ 0 h 2"/>
                <a:gd name="T8" fmla="*/ 0 w 1"/>
                <a:gd name="T9" fmla="*/ 0 h 2"/>
                <a:gd name="T10" fmla="*/ 0 w 1"/>
                <a:gd name="T11" fmla="*/ 0 h 2"/>
                <a:gd name="T12" fmla="*/ 1 w 1"/>
                <a:gd name="T13" fmla="*/ 0 h 2"/>
                <a:gd name="T14" fmla="*/ 1 w 1"/>
                <a:gd name="T15" fmla="*/ 0 h 2"/>
                <a:gd name="T16" fmla="*/ 1 w 1"/>
                <a:gd name="T1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2">
                  <a:moveTo>
                    <a:pt x="1" y="1"/>
                  </a:moveTo>
                  <a:cubicBezTo>
                    <a:pt x="1" y="1"/>
                    <a:pt x="0" y="2"/>
                    <a:pt x="0" y="2"/>
                  </a:cubicBezTo>
                  <a:cubicBezTo>
                    <a:pt x="0" y="2"/>
                    <a:pt x="0" y="1"/>
                    <a:pt x="0" y="1"/>
                  </a:cubicBezTo>
                  <a:cubicBezTo>
                    <a:pt x="0" y="1"/>
                    <a:pt x="0" y="0"/>
                    <a:pt x="0" y="0"/>
                  </a:cubicBezTo>
                  <a:cubicBezTo>
                    <a:pt x="0" y="0"/>
                    <a:pt x="0" y="0"/>
                    <a:pt x="0" y="0"/>
                  </a:cubicBezTo>
                  <a:cubicBezTo>
                    <a:pt x="0" y="0"/>
                    <a:pt x="0" y="0"/>
                    <a:pt x="0" y="0"/>
                  </a:cubicBezTo>
                  <a:cubicBezTo>
                    <a:pt x="0" y="0"/>
                    <a:pt x="1" y="0"/>
                    <a:pt x="1" y="0"/>
                  </a:cubicBezTo>
                  <a:cubicBezTo>
                    <a:pt x="1" y="0"/>
                    <a:pt x="1" y="0"/>
                    <a:pt x="1" y="0"/>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6" name="Freeform 1025"/>
            <p:cNvSpPr>
              <a:spLocks/>
            </p:cNvSpPr>
            <p:nvPr/>
          </p:nvSpPr>
          <p:spPr bwMode="auto">
            <a:xfrm>
              <a:off x="9354825" y="4830686"/>
              <a:ext cx="19781" cy="28572"/>
            </a:xfrm>
            <a:custGeom>
              <a:avLst/>
              <a:gdLst>
                <a:gd name="T0" fmla="*/ 2 w 2"/>
                <a:gd name="T1" fmla="*/ 3 h 3"/>
                <a:gd name="T2" fmla="*/ 2 w 2"/>
                <a:gd name="T3" fmla="*/ 2 h 3"/>
                <a:gd name="T4" fmla="*/ 2 w 2"/>
                <a:gd name="T5" fmla="*/ 1 h 3"/>
                <a:gd name="T6" fmla="*/ 1 w 2"/>
                <a:gd name="T7" fmla="*/ 1 h 3"/>
                <a:gd name="T8" fmla="*/ 1 w 2"/>
                <a:gd name="T9" fmla="*/ 0 h 3"/>
                <a:gd name="T10" fmla="*/ 1 w 2"/>
                <a:gd name="T11" fmla="*/ 1 h 3"/>
                <a:gd name="T12" fmla="*/ 0 w 2"/>
                <a:gd name="T13" fmla="*/ 1 h 3"/>
                <a:gd name="T14" fmla="*/ 0 w 2"/>
                <a:gd name="T15" fmla="*/ 2 h 3"/>
                <a:gd name="T16" fmla="*/ 0 w 2"/>
                <a:gd name="T17" fmla="*/ 2 h 3"/>
                <a:gd name="T18" fmla="*/ 1 w 2"/>
                <a:gd name="T19" fmla="*/ 3 h 3"/>
                <a:gd name="T20" fmla="*/ 1 w 2"/>
                <a:gd name="T21" fmla="*/ 3 h 3"/>
                <a:gd name="T22" fmla="*/ 2 w 2"/>
                <a:gd name="T23" fmla="*/ 3 h 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 h="3">
                  <a:moveTo>
                    <a:pt x="2" y="3"/>
                  </a:moveTo>
                  <a:cubicBezTo>
                    <a:pt x="2" y="3"/>
                    <a:pt x="2" y="2"/>
                    <a:pt x="2" y="2"/>
                  </a:cubicBezTo>
                  <a:cubicBezTo>
                    <a:pt x="2" y="2"/>
                    <a:pt x="2" y="1"/>
                    <a:pt x="2" y="1"/>
                  </a:cubicBezTo>
                  <a:cubicBezTo>
                    <a:pt x="2" y="1"/>
                    <a:pt x="2" y="1"/>
                    <a:pt x="1" y="1"/>
                  </a:cubicBezTo>
                  <a:cubicBezTo>
                    <a:pt x="1" y="1"/>
                    <a:pt x="1" y="0"/>
                    <a:pt x="1" y="0"/>
                  </a:cubicBezTo>
                  <a:cubicBezTo>
                    <a:pt x="1" y="0"/>
                    <a:pt x="1" y="1"/>
                    <a:pt x="1" y="1"/>
                  </a:cubicBezTo>
                  <a:cubicBezTo>
                    <a:pt x="0" y="1"/>
                    <a:pt x="0" y="1"/>
                    <a:pt x="0" y="1"/>
                  </a:cubicBezTo>
                  <a:cubicBezTo>
                    <a:pt x="0" y="1"/>
                    <a:pt x="0" y="2"/>
                    <a:pt x="0" y="2"/>
                  </a:cubicBezTo>
                  <a:cubicBezTo>
                    <a:pt x="0" y="2"/>
                    <a:pt x="0" y="2"/>
                    <a:pt x="0" y="2"/>
                  </a:cubicBezTo>
                  <a:cubicBezTo>
                    <a:pt x="0" y="2"/>
                    <a:pt x="1" y="3"/>
                    <a:pt x="1" y="3"/>
                  </a:cubicBezTo>
                  <a:cubicBezTo>
                    <a:pt x="1" y="3"/>
                    <a:pt x="1" y="3"/>
                    <a:pt x="1" y="3"/>
                  </a:cubicBezTo>
                  <a:cubicBezTo>
                    <a:pt x="1" y="3"/>
                    <a:pt x="2" y="3"/>
                    <a:pt x="2"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7" name="Freeform 1026"/>
            <p:cNvSpPr>
              <a:spLocks/>
            </p:cNvSpPr>
            <p:nvPr/>
          </p:nvSpPr>
          <p:spPr bwMode="auto">
            <a:xfrm>
              <a:off x="9317461" y="4997724"/>
              <a:ext cx="8791" cy="10989"/>
            </a:xfrm>
            <a:custGeom>
              <a:avLst/>
              <a:gdLst>
                <a:gd name="T0" fmla="*/ 1 w 1"/>
                <a:gd name="T1" fmla="*/ 0 h 1"/>
                <a:gd name="T2" fmla="*/ 1 w 1"/>
                <a:gd name="T3" fmla="*/ 0 h 1"/>
                <a:gd name="T4" fmla="*/ 0 w 1"/>
                <a:gd name="T5" fmla="*/ 0 h 1"/>
                <a:gd name="T6" fmla="*/ 0 w 1"/>
                <a:gd name="T7" fmla="*/ 0 h 1"/>
                <a:gd name="T8" fmla="*/ 0 w 1"/>
                <a:gd name="T9" fmla="*/ 1 h 1"/>
                <a:gd name="T10" fmla="*/ 0 w 1"/>
                <a:gd name="T11" fmla="*/ 1 h 1"/>
                <a:gd name="T12" fmla="*/ 0 w 1"/>
                <a:gd name="T13" fmla="*/ 1 h 1"/>
                <a:gd name="T14" fmla="*/ 1 w 1"/>
                <a:gd name="T15" fmla="*/ 1 h 1"/>
                <a:gd name="T16" fmla="*/ 1 w 1"/>
                <a:gd name="T17"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0"/>
                  </a:moveTo>
                  <a:cubicBezTo>
                    <a:pt x="1" y="0"/>
                    <a:pt x="1" y="0"/>
                    <a:pt x="1" y="0"/>
                  </a:cubicBezTo>
                  <a:cubicBezTo>
                    <a:pt x="1" y="0"/>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8" name="Freeform 1027"/>
            <p:cNvSpPr>
              <a:spLocks/>
            </p:cNvSpPr>
            <p:nvPr/>
          </p:nvSpPr>
          <p:spPr bwMode="auto">
            <a:xfrm>
              <a:off x="9280098" y="4942778"/>
              <a:ext cx="57145" cy="65936"/>
            </a:xfrm>
            <a:custGeom>
              <a:avLst/>
              <a:gdLst>
                <a:gd name="T0" fmla="*/ 5 w 6"/>
                <a:gd name="T1" fmla="*/ 5 h 7"/>
                <a:gd name="T2" fmla="*/ 5 w 6"/>
                <a:gd name="T3" fmla="*/ 4 h 7"/>
                <a:gd name="T4" fmla="*/ 6 w 6"/>
                <a:gd name="T5" fmla="*/ 3 h 7"/>
                <a:gd name="T6" fmla="*/ 6 w 6"/>
                <a:gd name="T7" fmla="*/ 2 h 7"/>
                <a:gd name="T8" fmla="*/ 6 w 6"/>
                <a:gd name="T9" fmla="*/ 1 h 7"/>
                <a:gd name="T10" fmla="*/ 5 w 6"/>
                <a:gd name="T11" fmla="*/ 1 h 7"/>
                <a:gd name="T12" fmla="*/ 5 w 6"/>
                <a:gd name="T13" fmla="*/ 1 h 7"/>
                <a:gd name="T14" fmla="*/ 4 w 6"/>
                <a:gd name="T15" fmla="*/ 2 h 7"/>
                <a:gd name="T16" fmla="*/ 4 w 6"/>
                <a:gd name="T17" fmla="*/ 1 h 7"/>
                <a:gd name="T18" fmla="*/ 3 w 6"/>
                <a:gd name="T19" fmla="*/ 1 h 7"/>
                <a:gd name="T20" fmla="*/ 2 w 6"/>
                <a:gd name="T21" fmla="*/ 1 h 7"/>
                <a:gd name="T22" fmla="*/ 2 w 6"/>
                <a:gd name="T23" fmla="*/ 0 h 7"/>
                <a:gd name="T24" fmla="*/ 1 w 6"/>
                <a:gd name="T25" fmla="*/ 0 h 7"/>
                <a:gd name="T26" fmla="*/ 0 w 6"/>
                <a:gd name="T27" fmla="*/ 0 h 7"/>
                <a:gd name="T28" fmla="*/ 1 w 6"/>
                <a:gd name="T29" fmla="*/ 1 h 7"/>
                <a:gd name="T30" fmla="*/ 1 w 6"/>
                <a:gd name="T31" fmla="*/ 1 h 7"/>
                <a:gd name="T32" fmla="*/ 1 w 6"/>
                <a:gd name="T33" fmla="*/ 2 h 7"/>
                <a:gd name="T34" fmla="*/ 2 w 6"/>
                <a:gd name="T35" fmla="*/ 3 h 7"/>
                <a:gd name="T36" fmla="*/ 2 w 6"/>
                <a:gd name="T37" fmla="*/ 4 h 7"/>
                <a:gd name="T38" fmla="*/ 2 w 6"/>
                <a:gd name="T39" fmla="*/ 5 h 7"/>
                <a:gd name="T40" fmla="*/ 1 w 6"/>
                <a:gd name="T41" fmla="*/ 6 h 7"/>
                <a:gd name="T42" fmla="*/ 2 w 6"/>
                <a:gd name="T43" fmla="*/ 7 h 7"/>
                <a:gd name="T44" fmla="*/ 2 w 6"/>
                <a:gd name="T45" fmla="*/ 7 h 7"/>
                <a:gd name="T46" fmla="*/ 2 w 6"/>
                <a:gd name="T47" fmla="*/ 7 h 7"/>
                <a:gd name="T48" fmla="*/ 2 w 6"/>
                <a:gd name="T49" fmla="*/ 6 h 7"/>
                <a:gd name="T50" fmla="*/ 3 w 6"/>
                <a:gd name="T51" fmla="*/ 6 h 7"/>
                <a:gd name="T52" fmla="*/ 3 w 6"/>
                <a:gd name="T53" fmla="*/ 6 h 7"/>
                <a:gd name="T54" fmla="*/ 4 w 6"/>
                <a:gd name="T55" fmla="*/ 5 h 7"/>
                <a:gd name="T56" fmla="*/ 5 w 6"/>
                <a:gd name="T57"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 h="7">
                  <a:moveTo>
                    <a:pt x="5" y="5"/>
                  </a:moveTo>
                  <a:cubicBezTo>
                    <a:pt x="5" y="5"/>
                    <a:pt x="5" y="4"/>
                    <a:pt x="5" y="4"/>
                  </a:cubicBezTo>
                  <a:cubicBezTo>
                    <a:pt x="5" y="4"/>
                    <a:pt x="5" y="3"/>
                    <a:pt x="6" y="3"/>
                  </a:cubicBezTo>
                  <a:cubicBezTo>
                    <a:pt x="6" y="3"/>
                    <a:pt x="6" y="2"/>
                    <a:pt x="6" y="2"/>
                  </a:cubicBezTo>
                  <a:cubicBezTo>
                    <a:pt x="6" y="2"/>
                    <a:pt x="6" y="1"/>
                    <a:pt x="6" y="1"/>
                  </a:cubicBezTo>
                  <a:cubicBezTo>
                    <a:pt x="6" y="1"/>
                    <a:pt x="6" y="1"/>
                    <a:pt x="5" y="1"/>
                  </a:cubicBezTo>
                  <a:cubicBezTo>
                    <a:pt x="5" y="1"/>
                    <a:pt x="5" y="1"/>
                    <a:pt x="5" y="1"/>
                  </a:cubicBezTo>
                  <a:cubicBezTo>
                    <a:pt x="5" y="1"/>
                    <a:pt x="4" y="2"/>
                    <a:pt x="4" y="2"/>
                  </a:cubicBezTo>
                  <a:cubicBezTo>
                    <a:pt x="4" y="2"/>
                    <a:pt x="4" y="2"/>
                    <a:pt x="4" y="1"/>
                  </a:cubicBezTo>
                  <a:cubicBezTo>
                    <a:pt x="3" y="1"/>
                    <a:pt x="3" y="1"/>
                    <a:pt x="3" y="1"/>
                  </a:cubicBezTo>
                  <a:cubicBezTo>
                    <a:pt x="3" y="0"/>
                    <a:pt x="2" y="1"/>
                    <a:pt x="2" y="1"/>
                  </a:cubicBezTo>
                  <a:cubicBezTo>
                    <a:pt x="2" y="1"/>
                    <a:pt x="2" y="0"/>
                    <a:pt x="2" y="0"/>
                  </a:cubicBezTo>
                  <a:cubicBezTo>
                    <a:pt x="1" y="0"/>
                    <a:pt x="1" y="0"/>
                    <a:pt x="1" y="0"/>
                  </a:cubicBezTo>
                  <a:cubicBezTo>
                    <a:pt x="1" y="0"/>
                    <a:pt x="0" y="0"/>
                    <a:pt x="0" y="0"/>
                  </a:cubicBezTo>
                  <a:cubicBezTo>
                    <a:pt x="0" y="0"/>
                    <a:pt x="0" y="1"/>
                    <a:pt x="1" y="1"/>
                  </a:cubicBezTo>
                  <a:cubicBezTo>
                    <a:pt x="1" y="1"/>
                    <a:pt x="1" y="1"/>
                    <a:pt x="1" y="1"/>
                  </a:cubicBezTo>
                  <a:cubicBezTo>
                    <a:pt x="1" y="1"/>
                    <a:pt x="1" y="2"/>
                    <a:pt x="1" y="2"/>
                  </a:cubicBezTo>
                  <a:cubicBezTo>
                    <a:pt x="2" y="2"/>
                    <a:pt x="2" y="3"/>
                    <a:pt x="2" y="3"/>
                  </a:cubicBezTo>
                  <a:cubicBezTo>
                    <a:pt x="2" y="3"/>
                    <a:pt x="2" y="4"/>
                    <a:pt x="2" y="4"/>
                  </a:cubicBezTo>
                  <a:cubicBezTo>
                    <a:pt x="2" y="5"/>
                    <a:pt x="2" y="5"/>
                    <a:pt x="2" y="5"/>
                  </a:cubicBezTo>
                  <a:cubicBezTo>
                    <a:pt x="2" y="6"/>
                    <a:pt x="1" y="6"/>
                    <a:pt x="1" y="6"/>
                  </a:cubicBezTo>
                  <a:cubicBezTo>
                    <a:pt x="1" y="6"/>
                    <a:pt x="1" y="7"/>
                    <a:pt x="2" y="7"/>
                  </a:cubicBezTo>
                  <a:cubicBezTo>
                    <a:pt x="2" y="7"/>
                    <a:pt x="2" y="7"/>
                    <a:pt x="2" y="7"/>
                  </a:cubicBezTo>
                  <a:cubicBezTo>
                    <a:pt x="2" y="7"/>
                    <a:pt x="2" y="7"/>
                    <a:pt x="2" y="7"/>
                  </a:cubicBezTo>
                  <a:cubicBezTo>
                    <a:pt x="2" y="7"/>
                    <a:pt x="2" y="6"/>
                    <a:pt x="2" y="6"/>
                  </a:cubicBezTo>
                  <a:cubicBezTo>
                    <a:pt x="3" y="6"/>
                    <a:pt x="3" y="6"/>
                    <a:pt x="3" y="6"/>
                  </a:cubicBezTo>
                  <a:cubicBezTo>
                    <a:pt x="3" y="6"/>
                    <a:pt x="3" y="6"/>
                    <a:pt x="3" y="6"/>
                  </a:cubicBezTo>
                  <a:cubicBezTo>
                    <a:pt x="3" y="5"/>
                    <a:pt x="4" y="5"/>
                    <a:pt x="4" y="5"/>
                  </a:cubicBezTo>
                  <a:cubicBezTo>
                    <a:pt x="4" y="5"/>
                    <a:pt x="5" y="5"/>
                    <a:pt x="5"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89" name="Freeform 1028"/>
            <p:cNvSpPr>
              <a:spLocks/>
            </p:cNvSpPr>
            <p:nvPr/>
          </p:nvSpPr>
          <p:spPr bwMode="auto">
            <a:xfrm>
              <a:off x="9262515" y="4933986"/>
              <a:ext cx="8791" cy="8791"/>
            </a:xfrm>
            <a:custGeom>
              <a:avLst/>
              <a:gdLst>
                <a:gd name="T0" fmla="*/ 1 w 1"/>
                <a:gd name="T1" fmla="*/ 0 h 1"/>
                <a:gd name="T2" fmla="*/ 0 w 1"/>
                <a:gd name="T3" fmla="*/ 0 h 1"/>
                <a:gd name="T4" fmla="*/ 0 w 1"/>
                <a:gd name="T5" fmla="*/ 1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0" y="0"/>
                    <a:pt x="0" y="0"/>
                  </a:cubicBezTo>
                  <a:cubicBezTo>
                    <a:pt x="0" y="0"/>
                    <a:pt x="0" y="1"/>
                    <a:pt x="0" y="1"/>
                  </a:cubicBezTo>
                  <a:cubicBezTo>
                    <a:pt x="0" y="1"/>
                    <a:pt x="0" y="1"/>
                    <a:pt x="0" y="1"/>
                  </a:cubicBezTo>
                  <a:cubicBezTo>
                    <a:pt x="1" y="1"/>
                    <a:pt x="1" y="1"/>
                    <a:pt x="1"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0" name="Freeform 1029"/>
            <p:cNvSpPr>
              <a:spLocks/>
            </p:cNvSpPr>
            <p:nvPr/>
          </p:nvSpPr>
          <p:spPr bwMode="auto">
            <a:xfrm>
              <a:off x="9225151" y="4868050"/>
              <a:ext cx="46155" cy="65936"/>
            </a:xfrm>
            <a:custGeom>
              <a:avLst/>
              <a:gdLst>
                <a:gd name="T0" fmla="*/ 4 w 5"/>
                <a:gd name="T1" fmla="*/ 6 h 7"/>
                <a:gd name="T2" fmla="*/ 5 w 5"/>
                <a:gd name="T3" fmla="*/ 5 h 7"/>
                <a:gd name="T4" fmla="*/ 5 w 5"/>
                <a:gd name="T5" fmla="*/ 4 h 7"/>
                <a:gd name="T6" fmla="*/ 5 w 5"/>
                <a:gd name="T7" fmla="*/ 3 h 7"/>
                <a:gd name="T8" fmla="*/ 5 w 5"/>
                <a:gd name="T9" fmla="*/ 2 h 7"/>
                <a:gd name="T10" fmla="*/ 4 w 5"/>
                <a:gd name="T11" fmla="*/ 2 h 7"/>
                <a:gd name="T12" fmla="*/ 4 w 5"/>
                <a:gd name="T13" fmla="*/ 1 h 7"/>
                <a:gd name="T14" fmla="*/ 3 w 5"/>
                <a:gd name="T15" fmla="*/ 1 h 7"/>
                <a:gd name="T16" fmla="*/ 2 w 5"/>
                <a:gd name="T17" fmla="*/ 0 h 7"/>
                <a:gd name="T18" fmla="*/ 1 w 5"/>
                <a:gd name="T19" fmla="*/ 0 h 7"/>
                <a:gd name="T20" fmla="*/ 0 w 5"/>
                <a:gd name="T21" fmla="*/ 0 h 7"/>
                <a:gd name="T22" fmla="*/ 0 w 5"/>
                <a:gd name="T23" fmla="*/ 1 h 7"/>
                <a:gd name="T24" fmla="*/ 0 w 5"/>
                <a:gd name="T25" fmla="*/ 1 h 7"/>
                <a:gd name="T26" fmla="*/ 1 w 5"/>
                <a:gd name="T27" fmla="*/ 2 h 7"/>
                <a:gd name="T28" fmla="*/ 1 w 5"/>
                <a:gd name="T29" fmla="*/ 2 h 7"/>
                <a:gd name="T30" fmla="*/ 1 w 5"/>
                <a:gd name="T31" fmla="*/ 2 h 7"/>
                <a:gd name="T32" fmla="*/ 1 w 5"/>
                <a:gd name="T33" fmla="*/ 3 h 7"/>
                <a:gd name="T34" fmla="*/ 2 w 5"/>
                <a:gd name="T35" fmla="*/ 4 h 7"/>
                <a:gd name="T36" fmla="*/ 2 w 5"/>
                <a:gd name="T37" fmla="*/ 4 h 7"/>
                <a:gd name="T38" fmla="*/ 2 w 5"/>
                <a:gd name="T39" fmla="*/ 5 h 7"/>
                <a:gd name="T40" fmla="*/ 3 w 5"/>
                <a:gd name="T41" fmla="*/ 5 h 7"/>
                <a:gd name="T42" fmla="*/ 3 w 5"/>
                <a:gd name="T43" fmla="*/ 6 h 7"/>
                <a:gd name="T44" fmla="*/ 3 w 5"/>
                <a:gd name="T45" fmla="*/ 6 h 7"/>
                <a:gd name="T46" fmla="*/ 4 w 5"/>
                <a:gd name="T47" fmla="*/ 7 h 7"/>
                <a:gd name="T48" fmla="*/ 4 w 5"/>
                <a:gd name="T49" fmla="*/ 7 h 7"/>
                <a:gd name="T50" fmla="*/ 4 w 5"/>
                <a:gd name="T51" fmla="*/ 6 h 7"/>
                <a:gd name="T52" fmla="*/ 4 w 5"/>
                <a:gd name="T53" fmla="*/ 6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 h="7">
                  <a:moveTo>
                    <a:pt x="4" y="6"/>
                  </a:moveTo>
                  <a:cubicBezTo>
                    <a:pt x="5" y="6"/>
                    <a:pt x="5" y="6"/>
                    <a:pt x="5" y="5"/>
                  </a:cubicBezTo>
                  <a:cubicBezTo>
                    <a:pt x="5" y="5"/>
                    <a:pt x="5" y="5"/>
                    <a:pt x="5" y="4"/>
                  </a:cubicBezTo>
                  <a:cubicBezTo>
                    <a:pt x="5" y="4"/>
                    <a:pt x="5" y="4"/>
                    <a:pt x="5" y="3"/>
                  </a:cubicBezTo>
                  <a:cubicBezTo>
                    <a:pt x="5" y="3"/>
                    <a:pt x="5" y="3"/>
                    <a:pt x="5" y="2"/>
                  </a:cubicBezTo>
                  <a:cubicBezTo>
                    <a:pt x="5" y="2"/>
                    <a:pt x="4" y="2"/>
                    <a:pt x="4" y="2"/>
                  </a:cubicBezTo>
                  <a:cubicBezTo>
                    <a:pt x="4" y="1"/>
                    <a:pt x="4" y="1"/>
                    <a:pt x="4" y="1"/>
                  </a:cubicBezTo>
                  <a:cubicBezTo>
                    <a:pt x="4" y="1"/>
                    <a:pt x="3" y="1"/>
                    <a:pt x="3" y="1"/>
                  </a:cubicBezTo>
                  <a:cubicBezTo>
                    <a:pt x="3" y="0"/>
                    <a:pt x="2" y="0"/>
                    <a:pt x="2" y="0"/>
                  </a:cubicBezTo>
                  <a:cubicBezTo>
                    <a:pt x="2" y="0"/>
                    <a:pt x="1" y="0"/>
                    <a:pt x="1" y="0"/>
                  </a:cubicBezTo>
                  <a:cubicBezTo>
                    <a:pt x="1" y="0"/>
                    <a:pt x="0" y="0"/>
                    <a:pt x="0" y="0"/>
                  </a:cubicBezTo>
                  <a:cubicBezTo>
                    <a:pt x="0" y="0"/>
                    <a:pt x="0" y="1"/>
                    <a:pt x="0" y="1"/>
                  </a:cubicBezTo>
                  <a:cubicBezTo>
                    <a:pt x="0" y="1"/>
                    <a:pt x="0" y="1"/>
                    <a:pt x="0" y="1"/>
                  </a:cubicBezTo>
                  <a:cubicBezTo>
                    <a:pt x="0" y="2"/>
                    <a:pt x="0" y="2"/>
                    <a:pt x="1" y="2"/>
                  </a:cubicBezTo>
                  <a:cubicBezTo>
                    <a:pt x="1" y="2"/>
                    <a:pt x="1" y="2"/>
                    <a:pt x="1" y="2"/>
                  </a:cubicBezTo>
                  <a:cubicBezTo>
                    <a:pt x="1" y="2"/>
                    <a:pt x="1" y="2"/>
                    <a:pt x="1" y="2"/>
                  </a:cubicBezTo>
                  <a:cubicBezTo>
                    <a:pt x="1" y="3"/>
                    <a:pt x="1" y="3"/>
                    <a:pt x="1" y="3"/>
                  </a:cubicBezTo>
                  <a:cubicBezTo>
                    <a:pt x="1" y="3"/>
                    <a:pt x="2" y="3"/>
                    <a:pt x="2" y="4"/>
                  </a:cubicBezTo>
                  <a:cubicBezTo>
                    <a:pt x="2" y="4"/>
                    <a:pt x="2" y="4"/>
                    <a:pt x="2" y="4"/>
                  </a:cubicBezTo>
                  <a:cubicBezTo>
                    <a:pt x="2" y="4"/>
                    <a:pt x="2" y="4"/>
                    <a:pt x="2" y="5"/>
                  </a:cubicBezTo>
                  <a:cubicBezTo>
                    <a:pt x="3" y="5"/>
                    <a:pt x="3" y="5"/>
                    <a:pt x="3" y="5"/>
                  </a:cubicBezTo>
                  <a:cubicBezTo>
                    <a:pt x="3" y="5"/>
                    <a:pt x="3" y="6"/>
                    <a:pt x="3" y="6"/>
                  </a:cubicBezTo>
                  <a:cubicBezTo>
                    <a:pt x="3" y="6"/>
                    <a:pt x="3" y="6"/>
                    <a:pt x="3" y="6"/>
                  </a:cubicBezTo>
                  <a:cubicBezTo>
                    <a:pt x="3" y="7"/>
                    <a:pt x="4" y="7"/>
                    <a:pt x="4" y="7"/>
                  </a:cubicBezTo>
                  <a:cubicBezTo>
                    <a:pt x="4" y="7"/>
                    <a:pt x="4" y="7"/>
                    <a:pt x="4" y="7"/>
                  </a:cubicBezTo>
                  <a:cubicBezTo>
                    <a:pt x="4" y="6"/>
                    <a:pt x="4" y="6"/>
                    <a:pt x="4" y="6"/>
                  </a:cubicBezTo>
                  <a:cubicBezTo>
                    <a:pt x="4" y="6"/>
                    <a:pt x="4"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1" name="Freeform 1030"/>
            <p:cNvSpPr>
              <a:spLocks/>
            </p:cNvSpPr>
            <p:nvPr/>
          </p:nvSpPr>
          <p:spPr bwMode="auto">
            <a:xfrm>
              <a:off x="9205370" y="4922997"/>
              <a:ext cx="28572" cy="19781"/>
            </a:xfrm>
            <a:custGeom>
              <a:avLst/>
              <a:gdLst>
                <a:gd name="T0" fmla="*/ 3 w 3"/>
                <a:gd name="T1" fmla="*/ 1 h 2"/>
                <a:gd name="T2" fmla="*/ 2 w 3"/>
                <a:gd name="T3" fmla="*/ 1 h 2"/>
                <a:gd name="T4" fmla="*/ 2 w 3"/>
                <a:gd name="T5" fmla="*/ 0 h 2"/>
                <a:gd name="T6" fmla="*/ 2 w 3"/>
                <a:gd name="T7" fmla="*/ 0 h 2"/>
                <a:gd name="T8" fmla="*/ 1 w 3"/>
                <a:gd name="T9" fmla="*/ 0 h 2"/>
                <a:gd name="T10" fmla="*/ 1 w 3"/>
                <a:gd name="T11" fmla="*/ 0 h 2"/>
                <a:gd name="T12" fmla="*/ 0 w 3"/>
                <a:gd name="T13" fmla="*/ 0 h 2"/>
                <a:gd name="T14" fmla="*/ 0 w 3"/>
                <a:gd name="T15" fmla="*/ 1 h 2"/>
                <a:gd name="T16" fmla="*/ 1 w 3"/>
                <a:gd name="T17" fmla="*/ 1 h 2"/>
                <a:gd name="T18" fmla="*/ 1 w 3"/>
                <a:gd name="T19" fmla="*/ 2 h 2"/>
                <a:gd name="T20" fmla="*/ 2 w 3"/>
                <a:gd name="T21" fmla="*/ 2 h 2"/>
                <a:gd name="T22" fmla="*/ 2 w 3"/>
                <a:gd name="T23" fmla="*/ 2 h 2"/>
                <a:gd name="T24" fmla="*/ 2 w 3"/>
                <a:gd name="T25" fmla="*/ 2 h 2"/>
                <a:gd name="T26" fmla="*/ 3 w 3"/>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 h="2">
                  <a:moveTo>
                    <a:pt x="3" y="1"/>
                  </a:moveTo>
                  <a:cubicBezTo>
                    <a:pt x="3" y="1"/>
                    <a:pt x="2" y="1"/>
                    <a:pt x="2" y="1"/>
                  </a:cubicBezTo>
                  <a:cubicBezTo>
                    <a:pt x="2" y="1"/>
                    <a:pt x="2" y="0"/>
                    <a:pt x="2" y="0"/>
                  </a:cubicBezTo>
                  <a:cubicBezTo>
                    <a:pt x="2" y="0"/>
                    <a:pt x="2" y="0"/>
                    <a:pt x="2" y="0"/>
                  </a:cubicBezTo>
                  <a:cubicBezTo>
                    <a:pt x="1" y="0"/>
                    <a:pt x="1" y="0"/>
                    <a:pt x="1" y="0"/>
                  </a:cubicBezTo>
                  <a:cubicBezTo>
                    <a:pt x="1" y="0"/>
                    <a:pt x="1" y="0"/>
                    <a:pt x="1" y="0"/>
                  </a:cubicBezTo>
                  <a:cubicBezTo>
                    <a:pt x="1" y="0"/>
                    <a:pt x="0" y="0"/>
                    <a:pt x="0" y="0"/>
                  </a:cubicBezTo>
                  <a:cubicBezTo>
                    <a:pt x="0" y="0"/>
                    <a:pt x="0" y="1"/>
                    <a:pt x="0" y="1"/>
                  </a:cubicBezTo>
                  <a:cubicBezTo>
                    <a:pt x="0" y="1"/>
                    <a:pt x="1" y="1"/>
                    <a:pt x="1" y="1"/>
                  </a:cubicBezTo>
                  <a:cubicBezTo>
                    <a:pt x="1" y="1"/>
                    <a:pt x="1" y="1"/>
                    <a:pt x="1" y="2"/>
                  </a:cubicBezTo>
                  <a:cubicBezTo>
                    <a:pt x="1" y="2"/>
                    <a:pt x="1" y="2"/>
                    <a:pt x="2" y="2"/>
                  </a:cubicBezTo>
                  <a:cubicBezTo>
                    <a:pt x="2" y="2"/>
                    <a:pt x="2" y="2"/>
                    <a:pt x="2" y="2"/>
                  </a:cubicBezTo>
                  <a:cubicBezTo>
                    <a:pt x="2" y="2"/>
                    <a:pt x="2" y="2"/>
                    <a:pt x="2" y="2"/>
                  </a:cubicBezTo>
                  <a:cubicBezTo>
                    <a:pt x="3" y="2"/>
                    <a:pt x="3" y="1"/>
                    <a:pt x="3"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2" name="Freeform 1031"/>
            <p:cNvSpPr>
              <a:spLocks/>
            </p:cNvSpPr>
            <p:nvPr/>
          </p:nvSpPr>
          <p:spPr bwMode="auto">
            <a:xfrm>
              <a:off x="9216359" y="4942778"/>
              <a:ext cx="8791" cy="8791"/>
            </a:xfrm>
            <a:custGeom>
              <a:avLst/>
              <a:gdLst>
                <a:gd name="T0" fmla="*/ 1 w 1"/>
                <a:gd name="T1" fmla="*/ 1 h 1"/>
                <a:gd name="T2" fmla="*/ 0 w 1"/>
                <a:gd name="T3" fmla="*/ 0 h 1"/>
                <a:gd name="T4" fmla="*/ 0 w 1"/>
                <a:gd name="T5" fmla="*/ 0 h 1"/>
                <a:gd name="T6" fmla="*/ 0 w 1"/>
                <a:gd name="T7" fmla="*/ 1 h 1"/>
                <a:gd name="T8" fmla="*/ 0 w 1"/>
                <a:gd name="T9" fmla="*/ 1 h 1"/>
                <a:gd name="T10" fmla="*/ 0 w 1"/>
                <a:gd name="T11" fmla="*/ 1 h 1"/>
                <a:gd name="T12" fmla="*/ 0 w 1"/>
                <a:gd name="T13" fmla="*/ 1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0" y="0"/>
                    <a:pt x="0" y="0"/>
                  </a:cubicBezTo>
                  <a:cubicBezTo>
                    <a:pt x="0" y="0"/>
                    <a:pt x="0" y="0"/>
                    <a:pt x="0" y="0"/>
                  </a:cubicBezTo>
                  <a:cubicBezTo>
                    <a:pt x="0" y="0"/>
                    <a:pt x="0" y="0"/>
                    <a:pt x="0" y="1"/>
                  </a:cubicBezTo>
                  <a:cubicBezTo>
                    <a:pt x="0" y="1"/>
                    <a:pt x="0" y="1"/>
                    <a:pt x="0" y="1"/>
                  </a:cubicBezTo>
                  <a:cubicBezTo>
                    <a:pt x="0" y="1"/>
                    <a:pt x="0" y="1"/>
                    <a:pt x="0" y="1"/>
                  </a:cubicBezTo>
                  <a:cubicBezTo>
                    <a:pt x="0" y="1"/>
                    <a:pt x="0" y="1"/>
                    <a:pt x="0" y="1"/>
                  </a:cubicBezTo>
                  <a:cubicBezTo>
                    <a:pt x="0"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3" name="Freeform 1032"/>
            <p:cNvSpPr>
              <a:spLocks/>
            </p:cNvSpPr>
            <p:nvPr/>
          </p:nvSpPr>
          <p:spPr bwMode="auto">
            <a:xfrm>
              <a:off x="9225151" y="4942778"/>
              <a:ext cx="0" cy="8791"/>
            </a:xfrm>
            <a:custGeom>
              <a:avLst/>
              <a:gdLst>
                <a:gd name="T0" fmla="*/ 1 h 1"/>
                <a:gd name="T1" fmla="*/ 0 h 1"/>
                <a:gd name="T2" fmla="*/ 0 h 1"/>
                <a:gd name="T3" fmla="*/ 0 h 1"/>
                <a:gd name="T4" fmla="*/ 0 h 1"/>
                <a:gd name="T5" fmla="*/ 1 h 1"/>
                <a:gd name="T6" fmla="*/ 1 h 1"/>
              </a:gdLst>
              <a:ahLst/>
              <a:cxnLst>
                <a:cxn ang="0">
                  <a:pos x="0" y="T0"/>
                </a:cxn>
                <a:cxn ang="0">
                  <a:pos x="0" y="T1"/>
                </a:cxn>
                <a:cxn ang="0">
                  <a:pos x="0" y="T2"/>
                </a:cxn>
                <a:cxn ang="0">
                  <a:pos x="0" y="T3"/>
                </a:cxn>
                <a:cxn ang="0">
                  <a:pos x="0" y="T4"/>
                </a:cxn>
                <a:cxn ang="0">
                  <a:pos x="0" y="T5"/>
                </a:cxn>
                <a:cxn ang="0">
                  <a:pos x="0" y="T6"/>
                </a:cxn>
              </a:cxnLst>
              <a:rect l="0" t="0" r="r" b="b"/>
              <a:pathLst>
                <a:path h="1">
                  <a:moveTo>
                    <a:pt x="0" y="1"/>
                  </a:moveTo>
                  <a:cubicBezTo>
                    <a:pt x="0" y="1"/>
                    <a:pt x="0" y="0"/>
                    <a:pt x="0" y="0"/>
                  </a:cubicBezTo>
                  <a:cubicBezTo>
                    <a:pt x="0" y="0"/>
                    <a:pt x="0" y="0"/>
                    <a:pt x="0" y="0"/>
                  </a:cubicBezTo>
                  <a:cubicBezTo>
                    <a:pt x="0" y="0"/>
                    <a:pt x="0" y="0"/>
                    <a:pt x="0" y="0"/>
                  </a:cubicBezTo>
                  <a:cubicBezTo>
                    <a:pt x="0" y="0"/>
                    <a:pt x="0" y="0"/>
                    <a:pt x="0" y="0"/>
                  </a:cubicBezTo>
                  <a:cubicBezTo>
                    <a:pt x="0" y="0"/>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4" name="Freeform 1033"/>
            <p:cNvSpPr>
              <a:spLocks/>
            </p:cNvSpPr>
            <p:nvPr/>
          </p:nvSpPr>
          <p:spPr bwMode="auto">
            <a:xfrm>
              <a:off x="9205370" y="4960361"/>
              <a:ext cx="10989" cy="10989"/>
            </a:xfrm>
            <a:custGeom>
              <a:avLst/>
              <a:gdLst>
                <a:gd name="T0" fmla="*/ 1 w 1"/>
                <a:gd name="T1" fmla="*/ 0 h 1"/>
                <a:gd name="T2" fmla="*/ 0 w 1"/>
                <a:gd name="T3" fmla="*/ 0 h 1"/>
                <a:gd name="T4" fmla="*/ 0 w 1"/>
                <a:gd name="T5" fmla="*/ 0 h 1"/>
                <a:gd name="T6" fmla="*/ 0 w 1"/>
                <a:gd name="T7" fmla="*/ 0 h 1"/>
                <a:gd name="T8" fmla="*/ 0 w 1"/>
                <a:gd name="T9" fmla="*/ 1 h 1"/>
                <a:gd name="T10" fmla="*/ 1 w 1"/>
                <a:gd name="T11" fmla="*/ 0 h 1"/>
                <a:gd name="T12" fmla="*/ 1 w 1"/>
                <a:gd name="T13" fmla="*/ 0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0"/>
                  </a:moveTo>
                  <a:cubicBezTo>
                    <a:pt x="1" y="0"/>
                    <a:pt x="1" y="0"/>
                    <a:pt x="0" y="0"/>
                  </a:cubicBezTo>
                  <a:cubicBezTo>
                    <a:pt x="0" y="0"/>
                    <a:pt x="0" y="0"/>
                    <a:pt x="0" y="0"/>
                  </a:cubicBezTo>
                  <a:cubicBezTo>
                    <a:pt x="0" y="0"/>
                    <a:pt x="0" y="0"/>
                    <a:pt x="0" y="0"/>
                  </a:cubicBezTo>
                  <a:cubicBezTo>
                    <a:pt x="0" y="1"/>
                    <a:pt x="0" y="1"/>
                    <a:pt x="0" y="1"/>
                  </a:cubicBezTo>
                  <a:cubicBezTo>
                    <a:pt x="1" y="1"/>
                    <a:pt x="1" y="1"/>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5" name="Freeform 1034"/>
            <p:cNvSpPr>
              <a:spLocks/>
            </p:cNvSpPr>
            <p:nvPr/>
          </p:nvSpPr>
          <p:spPr bwMode="auto">
            <a:xfrm>
              <a:off x="9130643" y="5109815"/>
              <a:ext cx="10989" cy="8791"/>
            </a:xfrm>
            <a:custGeom>
              <a:avLst/>
              <a:gdLst>
                <a:gd name="T0" fmla="*/ 1 w 1"/>
                <a:gd name="T1" fmla="*/ 0 h 1"/>
                <a:gd name="T2" fmla="*/ 1 w 1"/>
                <a:gd name="T3" fmla="*/ 0 h 1"/>
                <a:gd name="T4" fmla="*/ 0 w 1"/>
                <a:gd name="T5" fmla="*/ 0 h 1"/>
                <a:gd name="T6" fmla="*/ 0 w 1"/>
                <a:gd name="T7" fmla="*/ 1 h 1"/>
                <a:gd name="T8" fmla="*/ 1 w 1"/>
                <a:gd name="T9" fmla="*/ 1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1" y="0"/>
                    <a:pt x="1" y="0"/>
                    <a:pt x="0" y="0"/>
                  </a:cubicBezTo>
                  <a:cubicBezTo>
                    <a:pt x="0" y="0"/>
                    <a:pt x="0" y="1"/>
                    <a:pt x="0" y="1"/>
                  </a:cubicBezTo>
                  <a:cubicBezTo>
                    <a:pt x="1" y="1"/>
                    <a:pt x="1" y="1"/>
                    <a:pt x="1"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6" name="Freeform 1035"/>
            <p:cNvSpPr>
              <a:spLocks/>
            </p:cNvSpPr>
            <p:nvPr/>
          </p:nvSpPr>
          <p:spPr bwMode="auto">
            <a:xfrm>
              <a:off x="9130643" y="4971350"/>
              <a:ext cx="85717" cy="138466"/>
            </a:xfrm>
            <a:custGeom>
              <a:avLst/>
              <a:gdLst>
                <a:gd name="T0" fmla="*/ 1 w 9"/>
                <a:gd name="T1" fmla="*/ 14 h 15"/>
                <a:gd name="T2" fmla="*/ 0 w 9"/>
                <a:gd name="T3" fmla="*/ 15 h 15"/>
                <a:gd name="T4" fmla="*/ 0 w 9"/>
                <a:gd name="T5" fmla="*/ 15 h 15"/>
                <a:gd name="T6" fmla="*/ 0 w 9"/>
                <a:gd name="T7" fmla="*/ 15 h 15"/>
                <a:gd name="T8" fmla="*/ 0 w 9"/>
                <a:gd name="T9" fmla="*/ 14 h 15"/>
                <a:gd name="T10" fmla="*/ 0 w 9"/>
                <a:gd name="T11" fmla="*/ 13 h 15"/>
                <a:gd name="T12" fmla="*/ 1 w 9"/>
                <a:gd name="T13" fmla="*/ 12 h 15"/>
                <a:gd name="T14" fmla="*/ 2 w 9"/>
                <a:gd name="T15" fmla="*/ 11 h 15"/>
                <a:gd name="T16" fmla="*/ 2 w 9"/>
                <a:gd name="T17" fmla="*/ 11 h 15"/>
                <a:gd name="T18" fmla="*/ 3 w 9"/>
                <a:gd name="T19" fmla="*/ 10 h 15"/>
                <a:gd name="T20" fmla="*/ 3 w 9"/>
                <a:gd name="T21" fmla="*/ 10 h 15"/>
                <a:gd name="T22" fmla="*/ 4 w 9"/>
                <a:gd name="T23" fmla="*/ 9 h 15"/>
                <a:gd name="T24" fmla="*/ 4 w 9"/>
                <a:gd name="T25" fmla="*/ 7 h 15"/>
                <a:gd name="T26" fmla="*/ 5 w 9"/>
                <a:gd name="T27" fmla="*/ 6 h 15"/>
                <a:gd name="T28" fmla="*/ 5 w 9"/>
                <a:gd name="T29" fmla="*/ 6 h 15"/>
                <a:gd name="T30" fmla="*/ 6 w 9"/>
                <a:gd name="T31" fmla="*/ 5 h 15"/>
                <a:gd name="T32" fmla="*/ 6 w 9"/>
                <a:gd name="T33" fmla="*/ 4 h 15"/>
                <a:gd name="T34" fmla="*/ 7 w 9"/>
                <a:gd name="T35" fmla="*/ 4 h 15"/>
                <a:gd name="T36" fmla="*/ 7 w 9"/>
                <a:gd name="T37" fmla="*/ 4 h 15"/>
                <a:gd name="T38" fmla="*/ 7 w 9"/>
                <a:gd name="T39" fmla="*/ 3 h 15"/>
                <a:gd name="T40" fmla="*/ 7 w 9"/>
                <a:gd name="T41" fmla="*/ 2 h 15"/>
                <a:gd name="T42" fmla="*/ 6 w 9"/>
                <a:gd name="T43" fmla="*/ 2 h 15"/>
                <a:gd name="T44" fmla="*/ 6 w 9"/>
                <a:gd name="T45" fmla="*/ 2 h 15"/>
                <a:gd name="T46" fmla="*/ 7 w 9"/>
                <a:gd name="T47" fmla="*/ 2 h 15"/>
                <a:gd name="T48" fmla="*/ 7 w 9"/>
                <a:gd name="T49" fmla="*/ 2 h 15"/>
                <a:gd name="T50" fmla="*/ 7 w 9"/>
                <a:gd name="T51" fmla="*/ 2 h 15"/>
                <a:gd name="T52" fmla="*/ 7 w 9"/>
                <a:gd name="T53" fmla="*/ 2 h 15"/>
                <a:gd name="T54" fmla="*/ 8 w 9"/>
                <a:gd name="T55" fmla="*/ 2 h 15"/>
                <a:gd name="T56" fmla="*/ 7 w 9"/>
                <a:gd name="T57" fmla="*/ 1 h 15"/>
                <a:gd name="T58" fmla="*/ 7 w 9"/>
                <a:gd name="T59" fmla="*/ 1 h 15"/>
                <a:gd name="T60" fmla="*/ 7 w 9"/>
                <a:gd name="T61" fmla="*/ 0 h 15"/>
                <a:gd name="T62" fmla="*/ 7 w 9"/>
                <a:gd name="T63" fmla="*/ 0 h 15"/>
                <a:gd name="T64" fmla="*/ 7 w 9"/>
                <a:gd name="T65" fmla="*/ 0 h 15"/>
                <a:gd name="T66" fmla="*/ 7 w 9"/>
                <a:gd name="T67" fmla="*/ 1 h 15"/>
                <a:gd name="T68" fmla="*/ 8 w 9"/>
                <a:gd name="T69" fmla="*/ 1 h 15"/>
                <a:gd name="T70" fmla="*/ 8 w 9"/>
                <a:gd name="T71" fmla="*/ 2 h 15"/>
                <a:gd name="T72" fmla="*/ 8 w 9"/>
                <a:gd name="T73" fmla="*/ 2 h 15"/>
                <a:gd name="T74" fmla="*/ 8 w 9"/>
                <a:gd name="T75" fmla="*/ 3 h 15"/>
                <a:gd name="T76" fmla="*/ 9 w 9"/>
                <a:gd name="T77" fmla="*/ 4 h 15"/>
                <a:gd name="T78" fmla="*/ 8 w 9"/>
                <a:gd name="T79" fmla="*/ 5 h 15"/>
                <a:gd name="T80" fmla="*/ 7 w 9"/>
                <a:gd name="T81" fmla="*/ 5 h 15"/>
                <a:gd name="T82" fmla="*/ 7 w 9"/>
                <a:gd name="T83" fmla="*/ 6 h 15"/>
                <a:gd name="T84" fmla="*/ 6 w 9"/>
                <a:gd name="T85" fmla="*/ 6 h 15"/>
                <a:gd name="T86" fmla="*/ 6 w 9"/>
                <a:gd name="T87" fmla="*/ 7 h 15"/>
                <a:gd name="T88" fmla="*/ 6 w 9"/>
                <a:gd name="T89" fmla="*/ 8 h 15"/>
                <a:gd name="T90" fmla="*/ 6 w 9"/>
                <a:gd name="T91" fmla="*/ 8 h 15"/>
                <a:gd name="T92" fmla="*/ 5 w 9"/>
                <a:gd name="T93" fmla="*/ 9 h 15"/>
                <a:gd name="T94" fmla="*/ 5 w 9"/>
                <a:gd name="T95" fmla="*/ 10 h 15"/>
                <a:gd name="T96" fmla="*/ 4 w 9"/>
                <a:gd name="T97" fmla="*/ 11 h 15"/>
                <a:gd name="T98" fmla="*/ 4 w 9"/>
                <a:gd name="T99" fmla="*/ 11 h 15"/>
                <a:gd name="T100" fmla="*/ 3 w 9"/>
                <a:gd name="T101" fmla="*/ 12 h 15"/>
                <a:gd name="T102" fmla="*/ 3 w 9"/>
                <a:gd name="T103" fmla="*/ 12 h 15"/>
                <a:gd name="T104" fmla="*/ 2 w 9"/>
                <a:gd name="T105" fmla="*/ 13 h 15"/>
                <a:gd name="T106" fmla="*/ 2 w 9"/>
                <a:gd name="T107" fmla="*/ 13 h 15"/>
                <a:gd name="T108" fmla="*/ 2 w 9"/>
                <a:gd name="T109" fmla="*/ 14 h 15"/>
                <a:gd name="T110" fmla="*/ 1 w 9"/>
                <a:gd name="T111" fmla="*/ 14 h 15"/>
                <a:gd name="T112" fmla="*/ 1 w 9"/>
                <a:gd name="T113" fmla="*/ 14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9" h="15">
                  <a:moveTo>
                    <a:pt x="1" y="14"/>
                  </a:moveTo>
                  <a:cubicBezTo>
                    <a:pt x="1" y="14"/>
                    <a:pt x="0" y="15"/>
                    <a:pt x="0" y="15"/>
                  </a:cubicBezTo>
                  <a:cubicBezTo>
                    <a:pt x="0" y="15"/>
                    <a:pt x="0" y="15"/>
                    <a:pt x="0" y="15"/>
                  </a:cubicBezTo>
                  <a:cubicBezTo>
                    <a:pt x="0" y="15"/>
                    <a:pt x="0" y="15"/>
                    <a:pt x="0" y="15"/>
                  </a:cubicBezTo>
                  <a:cubicBezTo>
                    <a:pt x="0" y="15"/>
                    <a:pt x="0" y="14"/>
                    <a:pt x="0" y="14"/>
                  </a:cubicBezTo>
                  <a:cubicBezTo>
                    <a:pt x="0" y="14"/>
                    <a:pt x="0" y="14"/>
                    <a:pt x="0" y="13"/>
                  </a:cubicBezTo>
                  <a:cubicBezTo>
                    <a:pt x="1" y="13"/>
                    <a:pt x="1" y="12"/>
                    <a:pt x="1" y="12"/>
                  </a:cubicBezTo>
                  <a:cubicBezTo>
                    <a:pt x="1" y="12"/>
                    <a:pt x="2" y="12"/>
                    <a:pt x="2" y="11"/>
                  </a:cubicBezTo>
                  <a:cubicBezTo>
                    <a:pt x="2" y="11"/>
                    <a:pt x="2" y="11"/>
                    <a:pt x="2" y="11"/>
                  </a:cubicBezTo>
                  <a:cubicBezTo>
                    <a:pt x="2" y="10"/>
                    <a:pt x="3" y="10"/>
                    <a:pt x="3" y="10"/>
                  </a:cubicBezTo>
                  <a:cubicBezTo>
                    <a:pt x="3" y="10"/>
                    <a:pt x="3" y="10"/>
                    <a:pt x="3" y="10"/>
                  </a:cubicBezTo>
                  <a:cubicBezTo>
                    <a:pt x="3" y="9"/>
                    <a:pt x="4" y="9"/>
                    <a:pt x="4" y="9"/>
                  </a:cubicBezTo>
                  <a:cubicBezTo>
                    <a:pt x="4" y="8"/>
                    <a:pt x="4" y="7"/>
                    <a:pt x="4" y="7"/>
                  </a:cubicBezTo>
                  <a:cubicBezTo>
                    <a:pt x="4" y="7"/>
                    <a:pt x="4" y="7"/>
                    <a:pt x="5" y="6"/>
                  </a:cubicBezTo>
                  <a:cubicBezTo>
                    <a:pt x="5" y="6"/>
                    <a:pt x="5" y="6"/>
                    <a:pt x="5" y="6"/>
                  </a:cubicBezTo>
                  <a:cubicBezTo>
                    <a:pt x="6" y="5"/>
                    <a:pt x="6" y="5"/>
                    <a:pt x="6" y="5"/>
                  </a:cubicBezTo>
                  <a:cubicBezTo>
                    <a:pt x="6" y="5"/>
                    <a:pt x="6" y="4"/>
                    <a:pt x="6" y="4"/>
                  </a:cubicBezTo>
                  <a:cubicBezTo>
                    <a:pt x="6" y="4"/>
                    <a:pt x="6" y="4"/>
                    <a:pt x="7" y="4"/>
                  </a:cubicBezTo>
                  <a:cubicBezTo>
                    <a:pt x="7" y="4"/>
                    <a:pt x="7" y="4"/>
                    <a:pt x="7" y="4"/>
                  </a:cubicBezTo>
                  <a:cubicBezTo>
                    <a:pt x="7" y="3"/>
                    <a:pt x="7" y="3"/>
                    <a:pt x="7" y="3"/>
                  </a:cubicBezTo>
                  <a:cubicBezTo>
                    <a:pt x="7" y="3"/>
                    <a:pt x="7" y="2"/>
                    <a:pt x="7" y="2"/>
                  </a:cubicBezTo>
                  <a:cubicBezTo>
                    <a:pt x="7" y="2"/>
                    <a:pt x="6" y="2"/>
                    <a:pt x="6" y="2"/>
                  </a:cubicBezTo>
                  <a:cubicBezTo>
                    <a:pt x="6" y="2"/>
                    <a:pt x="6" y="2"/>
                    <a:pt x="6" y="2"/>
                  </a:cubicBezTo>
                  <a:cubicBezTo>
                    <a:pt x="6" y="2"/>
                    <a:pt x="7" y="2"/>
                    <a:pt x="7" y="2"/>
                  </a:cubicBezTo>
                  <a:cubicBezTo>
                    <a:pt x="7" y="2"/>
                    <a:pt x="7" y="2"/>
                    <a:pt x="7" y="2"/>
                  </a:cubicBezTo>
                  <a:cubicBezTo>
                    <a:pt x="7" y="2"/>
                    <a:pt x="7" y="2"/>
                    <a:pt x="7" y="2"/>
                  </a:cubicBezTo>
                  <a:cubicBezTo>
                    <a:pt x="7" y="2"/>
                    <a:pt x="7" y="3"/>
                    <a:pt x="7" y="2"/>
                  </a:cubicBezTo>
                  <a:cubicBezTo>
                    <a:pt x="8" y="2"/>
                    <a:pt x="8" y="2"/>
                    <a:pt x="8" y="2"/>
                  </a:cubicBezTo>
                  <a:cubicBezTo>
                    <a:pt x="7" y="2"/>
                    <a:pt x="7" y="1"/>
                    <a:pt x="7" y="1"/>
                  </a:cubicBezTo>
                  <a:cubicBezTo>
                    <a:pt x="7" y="1"/>
                    <a:pt x="7" y="1"/>
                    <a:pt x="7" y="1"/>
                  </a:cubicBezTo>
                  <a:cubicBezTo>
                    <a:pt x="7" y="1"/>
                    <a:pt x="7" y="0"/>
                    <a:pt x="7" y="0"/>
                  </a:cubicBezTo>
                  <a:cubicBezTo>
                    <a:pt x="7" y="0"/>
                    <a:pt x="7" y="0"/>
                    <a:pt x="7" y="0"/>
                  </a:cubicBezTo>
                  <a:cubicBezTo>
                    <a:pt x="7" y="0"/>
                    <a:pt x="7" y="0"/>
                    <a:pt x="7" y="0"/>
                  </a:cubicBezTo>
                  <a:cubicBezTo>
                    <a:pt x="7" y="0"/>
                    <a:pt x="7" y="0"/>
                    <a:pt x="7" y="1"/>
                  </a:cubicBezTo>
                  <a:cubicBezTo>
                    <a:pt x="8" y="1"/>
                    <a:pt x="8" y="1"/>
                    <a:pt x="8" y="1"/>
                  </a:cubicBezTo>
                  <a:cubicBezTo>
                    <a:pt x="8" y="1"/>
                    <a:pt x="8" y="1"/>
                    <a:pt x="8" y="2"/>
                  </a:cubicBezTo>
                  <a:cubicBezTo>
                    <a:pt x="8" y="2"/>
                    <a:pt x="8" y="2"/>
                    <a:pt x="8" y="2"/>
                  </a:cubicBezTo>
                  <a:cubicBezTo>
                    <a:pt x="8" y="2"/>
                    <a:pt x="8" y="3"/>
                    <a:pt x="8" y="3"/>
                  </a:cubicBezTo>
                  <a:cubicBezTo>
                    <a:pt x="8" y="3"/>
                    <a:pt x="9" y="4"/>
                    <a:pt x="9" y="4"/>
                  </a:cubicBezTo>
                  <a:cubicBezTo>
                    <a:pt x="9" y="4"/>
                    <a:pt x="8" y="5"/>
                    <a:pt x="8" y="5"/>
                  </a:cubicBezTo>
                  <a:cubicBezTo>
                    <a:pt x="8" y="5"/>
                    <a:pt x="7" y="5"/>
                    <a:pt x="7" y="5"/>
                  </a:cubicBezTo>
                  <a:cubicBezTo>
                    <a:pt x="7" y="5"/>
                    <a:pt x="7" y="6"/>
                    <a:pt x="7" y="6"/>
                  </a:cubicBezTo>
                  <a:cubicBezTo>
                    <a:pt x="6" y="6"/>
                    <a:pt x="6" y="6"/>
                    <a:pt x="6" y="6"/>
                  </a:cubicBezTo>
                  <a:cubicBezTo>
                    <a:pt x="6" y="7"/>
                    <a:pt x="6" y="7"/>
                    <a:pt x="6" y="7"/>
                  </a:cubicBezTo>
                  <a:cubicBezTo>
                    <a:pt x="5" y="7"/>
                    <a:pt x="6" y="7"/>
                    <a:pt x="6" y="8"/>
                  </a:cubicBezTo>
                  <a:cubicBezTo>
                    <a:pt x="6" y="8"/>
                    <a:pt x="6" y="8"/>
                    <a:pt x="6" y="8"/>
                  </a:cubicBezTo>
                  <a:cubicBezTo>
                    <a:pt x="6" y="9"/>
                    <a:pt x="5" y="9"/>
                    <a:pt x="5" y="9"/>
                  </a:cubicBezTo>
                  <a:cubicBezTo>
                    <a:pt x="5" y="9"/>
                    <a:pt x="5" y="10"/>
                    <a:pt x="5" y="10"/>
                  </a:cubicBezTo>
                  <a:cubicBezTo>
                    <a:pt x="4" y="10"/>
                    <a:pt x="4" y="11"/>
                    <a:pt x="4" y="11"/>
                  </a:cubicBezTo>
                  <a:cubicBezTo>
                    <a:pt x="4" y="11"/>
                    <a:pt x="4" y="11"/>
                    <a:pt x="4" y="11"/>
                  </a:cubicBezTo>
                  <a:cubicBezTo>
                    <a:pt x="4" y="11"/>
                    <a:pt x="3" y="11"/>
                    <a:pt x="3" y="12"/>
                  </a:cubicBezTo>
                  <a:cubicBezTo>
                    <a:pt x="3" y="12"/>
                    <a:pt x="3" y="12"/>
                    <a:pt x="3" y="12"/>
                  </a:cubicBezTo>
                  <a:cubicBezTo>
                    <a:pt x="3" y="13"/>
                    <a:pt x="3" y="13"/>
                    <a:pt x="2" y="13"/>
                  </a:cubicBezTo>
                  <a:cubicBezTo>
                    <a:pt x="2" y="13"/>
                    <a:pt x="2" y="13"/>
                    <a:pt x="2" y="13"/>
                  </a:cubicBezTo>
                  <a:cubicBezTo>
                    <a:pt x="2" y="13"/>
                    <a:pt x="2" y="14"/>
                    <a:pt x="2" y="14"/>
                  </a:cubicBezTo>
                  <a:cubicBezTo>
                    <a:pt x="1" y="14"/>
                    <a:pt x="1" y="14"/>
                    <a:pt x="1" y="14"/>
                  </a:cubicBezTo>
                  <a:cubicBezTo>
                    <a:pt x="1" y="14"/>
                    <a:pt x="1" y="14"/>
                    <a:pt x="1"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7" name="Freeform 1036"/>
            <p:cNvSpPr>
              <a:spLocks/>
            </p:cNvSpPr>
            <p:nvPr/>
          </p:nvSpPr>
          <p:spPr bwMode="auto">
            <a:xfrm>
              <a:off x="9216359" y="4997724"/>
              <a:ext cx="8791" cy="10989"/>
            </a:xfrm>
            <a:custGeom>
              <a:avLst/>
              <a:gdLst>
                <a:gd name="T0" fmla="*/ 1 w 1"/>
                <a:gd name="T1" fmla="*/ 1 h 1"/>
                <a:gd name="T2" fmla="*/ 1 w 1"/>
                <a:gd name="T3" fmla="*/ 0 h 1"/>
                <a:gd name="T4" fmla="*/ 0 w 1"/>
                <a:gd name="T5" fmla="*/ 1 h 1"/>
                <a:gd name="T6" fmla="*/ 0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0"/>
                    <a:pt x="1" y="0"/>
                  </a:cubicBezTo>
                  <a:cubicBezTo>
                    <a:pt x="0" y="0"/>
                    <a:pt x="0" y="1"/>
                    <a:pt x="0" y="1"/>
                  </a:cubicBezTo>
                  <a:cubicBezTo>
                    <a:pt x="0" y="1"/>
                    <a:pt x="0" y="1"/>
                    <a:pt x="0" y="1"/>
                  </a:cubicBezTo>
                  <a:cubicBezTo>
                    <a:pt x="0" y="1"/>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8" name="Freeform 1037"/>
            <p:cNvSpPr>
              <a:spLocks/>
            </p:cNvSpPr>
            <p:nvPr/>
          </p:nvSpPr>
          <p:spPr bwMode="auto">
            <a:xfrm>
              <a:off x="9242734" y="4988933"/>
              <a:ext cx="8791" cy="8791"/>
            </a:xfrm>
            <a:custGeom>
              <a:avLst/>
              <a:gdLst>
                <a:gd name="T0" fmla="*/ 1 w 1"/>
                <a:gd name="T1" fmla="*/ 0 h 1"/>
                <a:gd name="T2" fmla="*/ 1 w 1"/>
                <a:gd name="T3" fmla="*/ 1 h 1"/>
                <a:gd name="T4" fmla="*/ 0 w 1"/>
                <a:gd name="T5" fmla="*/ 0 h 1"/>
                <a:gd name="T6" fmla="*/ 1 w 1"/>
                <a:gd name="T7" fmla="*/ 0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1"/>
                    <a:pt x="1" y="1"/>
                  </a:cubicBezTo>
                  <a:cubicBezTo>
                    <a:pt x="0" y="0"/>
                    <a:pt x="0" y="0"/>
                    <a:pt x="0" y="0"/>
                  </a:cubicBezTo>
                  <a:cubicBezTo>
                    <a:pt x="0" y="0"/>
                    <a:pt x="0" y="0"/>
                    <a:pt x="1" y="0"/>
                  </a:cubicBezTo>
                  <a:cubicBezTo>
                    <a:pt x="1" y="0"/>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99" name="Freeform 1038"/>
            <p:cNvSpPr>
              <a:spLocks/>
            </p:cNvSpPr>
            <p:nvPr/>
          </p:nvSpPr>
          <p:spPr bwMode="auto">
            <a:xfrm>
              <a:off x="9262515" y="4988933"/>
              <a:ext cx="8791" cy="8791"/>
            </a:xfrm>
            <a:custGeom>
              <a:avLst/>
              <a:gdLst>
                <a:gd name="T0" fmla="*/ 1 w 1"/>
                <a:gd name="T1" fmla="*/ 0 h 1"/>
                <a:gd name="T2" fmla="*/ 1 w 1"/>
                <a:gd name="T3" fmla="*/ 0 h 1"/>
                <a:gd name="T4" fmla="*/ 0 w 1"/>
                <a:gd name="T5" fmla="*/ 0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1" y="0"/>
                    <a:pt x="1" y="0"/>
                  </a:cubicBezTo>
                  <a:cubicBezTo>
                    <a:pt x="0" y="0"/>
                    <a:pt x="0" y="0"/>
                    <a:pt x="0" y="0"/>
                  </a:cubicBezTo>
                  <a:cubicBezTo>
                    <a:pt x="0" y="0"/>
                    <a:pt x="1" y="1"/>
                    <a:pt x="1" y="1"/>
                  </a:cubicBezTo>
                  <a:cubicBezTo>
                    <a:pt x="1" y="1"/>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0" name="Freeform 1039"/>
            <p:cNvSpPr>
              <a:spLocks/>
            </p:cNvSpPr>
            <p:nvPr/>
          </p:nvSpPr>
          <p:spPr bwMode="auto">
            <a:xfrm>
              <a:off x="9262515" y="4980141"/>
              <a:ext cx="8791" cy="8791"/>
            </a:xfrm>
            <a:custGeom>
              <a:avLst/>
              <a:gdLst>
                <a:gd name="T0" fmla="*/ 1 w 1"/>
                <a:gd name="T1" fmla="*/ 0 h 1"/>
                <a:gd name="T2" fmla="*/ 0 w 1"/>
                <a:gd name="T3" fmla="*/ 0 h 1"/>
                <a:gd name="T4" fmla="*/ 1 w 1"/>
                <a:gd name="T5" fmla="*/ 1 h 1"/>
                <a:gd name="T6" fmla="*/ 1 w 1"/>
                <a:gd name="T7" fmla="*/ 1 h 1"/>
                <a:gd name="T8" fmla="*/ 1 w 1"/>
                <a:gd name="T9" fmla="*/ 0 h 1"/>
                <a:gd name="T10" fmla="*/ 1 w 1"/>
                <a:gd name="T11" fmla="*/ 0 h 1"/>
              </a:gdLst>
              <a:ahLst/>
              <a:cxnLst>
                <a:cxn ang="0">
                  <a:pos x="T0" y="T1"/>
                </a:cxn>
                <a:cxn ang="0">
                  <a:pos x="T2" y="T3"/>
                </a:cxn>
                <a:cxn ang="0">
                  <a:pos x="T4" y="T5"/>
                </a:cxn>
                <a:cxn ang="0">
                  <a:pos x="T6" y="T7"/>
                </a:cxn>
                <a:cxn ang="0">
                  <a:pos x="T8" y="T9"/>
                </a:cxn>
                <a:cxn ang="0">
                  <a:pos x="T10" y="T11"/>
                </a:cxn>
              </a:cxnLst>
              <a:rect l="0" t="0" r="r" b="b"/>
              <a:pathLst>
                <a:path w="1" h="1">
                  <a:moveTo>
                    <a:pt x="1" y="0"/>
                  </a:moveTo>
                  <a:cubicBezTo>
                    <a:pt x="1" y="0"/>
                    <a:pt x="0" y="0"/>
                    <a:pt x="0" y="0"/>
                  </a:cubicBezTo>
                  <a:cubicBezTo>
                    <a:pt x="0" y="0"/>
                    <a:pt x="1" y="1"/>
                    <a:pt x="1" y="1"/>
                  </a:cubicBezTo>
                  <a:cubicBezTo>
                    <a:pt x="1" y="1"/>
                    <a:pt x="1" y="1"/>
                    <a:pt x="1" y="1"/>
                  </a:cubicBezTo>
                  <a:cubicBezTo>
                    <a:pt x="1" y="1"/>
                    <a:pt x="1" y="0"/>
                    <a:pt x="1"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1" name="Freeform 1040"/>
            <p:cNvSpPr>
              <a:spLocks/>
            </p:cNvSpPr>
            <p:nvPr/>
          </p:nvSpPr>
          <p:spPr bwMode="auto">
            <a:xfrm>
              <a:off x="9262515" y="4988933"/>
              <a:ext cx="0" cy="0"/>
            </a:xfrm>
            <a:custGeom>
              <a:avLst/>
              <a:gdLst/>
              <a:ahLst/>
              <a:cxnLst>
                <a:cxn ang="0">
                  <a:pos x="0" y="0"/>
                </a:cxn>
                <a:cxn ang="0">
                  <a:pos x="0" y="0"/>
                </a:cxn>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2" name="Freeform 1041"/>
            <p:cNvSpPr>
              <a:spLocks/>
            </p:cNvSpPr>
            <p:nvPr/>
          </p:nvSpPr>
          <p:spPr bwMode="auto">
            <a:xfrm>
              <a:off x="9178996" y="4617494"/>
              <a:ext cx="184621" cy="287920"/>
            </a:xfrm>
            <a:custGeom>
              <a:avLst/>
              <a:gdLst>
                <a:gd name="T0" fmla="*/ 10 w 20"/>
                <a:gd name="T1" fmla="*/ 23 h 31"/>
                <a:gd name="T2" fmla="*/ 12 w 20"/>
                <a:gd name="T3" fmla="*/ 24 h 31"/>
                <a:gd name="T4" fmla="*/ 13 w 20"/>
                <a:gd name="T5" fmla="*/ 23 h 31"/>
                <a:gd name="T6" fmla="*/ 14 w 20"/>
                <a:gd name="T7" fmla="*/ 23 h 31"/>
                <a:gd name="T8" fmla="*/ 15 w 20"/>
                <a:gd name="T9" fmla="*/ 24 h 31"/>
                <a:gd name="T10" fmla="*/ 16 w 20"/>
                <a:gd name="T11" fmla="*/ 25 h 31"/>
                <a:gd name="T12" fmla="*/ 19 w 20"/>
                <a:gd name="T13" fmla="*/ 25 h 31"/>
                <a:gd name="T14" fmla="*/ 17 w 20"/>
                <a:gd name="T15" fmla="*/ 26 h 31"/>
                <a:gd name="T16" fmla="*/ 18 w 20"/>
                <a:gd name="T17" fmla="*/ 27 h 31"/>
                <a:gd name="T18" fmla="*/ 20 w 20"/>
                <a:gd name="T19" fmla="*/ 29 h 31"/>
                <a:gd name="T20" fmla="*/ 20 w 20"/>
                <a:gd name="T21" fmla="*/ 31 h 31"/>
                <a:gd name="T22" fmla="*/ 19 w 20"/>
                <a:gd name="T23" fmla="*/ 31 h 31"/>
                <a:gd name="T24" fmla="*/ 19 w 20"/>
                <a:gd name="T25" fmla="*/ 30 h 31"/>
                <a:gd name="T26" fmla="*/ 17 w 20"/>
                <a:gd name="T27" fmla="*/ 29 h 31"/>
                <a:gd name="T28" fmla="*/ 16 w 20"/>
                <a:gd name="T29" fmla="*/ 27 h 31"/>
                <a:gd name="T30" fmla="*/ 15 w 20"/>
                <a:gd name="T31" fmla="*/ 26 h 31"/>
                <a:gd name="T32" fmla="*/ 14 w 20"/>
                <a:gd name="T33" fmla="*/ 25 h 31"/>
                <a:gd name="T34" fmla="*/ 14 w 20"/>
                <a:gd name="T35" fmla="*/ 26 h 31"/>
                <a:gd name="T36" fmla="*/ 14 w 20"/>
                <a:gd name="T37" fmla="*/ 28 h 31"/>
                <a:gd name="T38" fmla="*/ 14 w 20"/>
                <a:gd name="T39" fmla="*/ 28 h 31"/>
                <a:gd name="T40" fmla="*/ 13 w 20"/>
                <a:gd name="T41" fmla="*/ 27 h 31"/>
                <a:gd name="T42" fmla="*/ 11 w 20"/>
                <a:gd name="T43" fmla="*/ 26 h 31"/>
                <a:gd name="T44" fmla="*/ 10 w 20"/>
                <a:gd name="T45" fmla="*/ 26 h 31"/>
                <a:gd name="T46" fmla="*/ 7 w 20"/>
                <a:gd name="T47" fmla="*/ 26 h 31"/>
                <a:gd name="T48" fmla="*/ 6 w 20"/>
                <a:gd name="T49" fmla="*/ 25 h 31"/>
                <a:gd name="T50" fmla="*/ 5 w 20"/>
                <a:gd name="T51" fmla="*/ 25 h 31"/>
                <a:gd name="T52" fmla="*/ 5 w 20"/>
                <a:gd name="T53" fmla="*/ 23 h 31"/>
                <a:gd name="T54" fmla="*/ 5 w 20"/>
                <a:gd name="T55" fmla="*/ 21 h 31"/>
                <a:gd name="T56" fmla="*/ 3 w 20"/>
                <a:gd name="T57" fmla="*/ 20 h 31"/>
                <a:gd name="T58" fmla="*/ 2 w 20"/>
                <a:gd name="T59" fmla="*/ 18 h 31"/>
                <a:gd name="T60" fmla="*/ 1 w 20"/>
                <a:gd name="T61" fmla="*/ 15 h 31"/>
                <a:gd name="T62" fmla="*/ 0 w 20"/>
                <a:gd name="T63" fmla="*/ 14 h 31"/>
                <a:gd name="T64" fmla="*/ 1 w 20"/>
                <a:gd name="T65" fmla="*/ 12 h 31"/>
                <a:gd name="T66" fmla="*/ 2 w 20"/>
                <a:gd name="T67" fmla="*/ 13 h 31"/>
                <a:gd name="T68" fmla="*/ 2 w 20"/>
                <a:gd name="T69" fmla="*/ 12 h 31"/>
                <a:gd name="T70" fmla="*/ 2 w 20"/>
                <a:gd name="T71" fmla="*/ 9 h 31"/>
                <a:gd name="T72" fmla="*/ 2 w 20"/>
                <a:gd name="T73" fmla="*/ 6 h 31"/>
                <a:gd name="T74" fmla="*/ 2 w 20"/>
                <a:gd name="T75" fmla="*/ 3 h 31"/>
                <a:gd name="T76" fmla="*/ 3 w 20"/>
                <a:gd name="T77" fmla="*/ 0 h 31"/>
                <a:gd name="T78" fmla="*/ 4 w 20"/>
                <a:gd name="T79" fmla="*/ 1 h 31"/>
                <a:gd name="T80" fmla="*/ 6 w 20"/>
                <a:gd name="T81" fmla="*/ 1 h 31"/>
                <a:gd name="T82" fmla="*/ 8 w 20"/>
                <a:gd name="T83" fmla="*/ 2 h 31"/>
                <a:gd name="T84" fmla="*/ 9 w 20"/>
                <a:gd name="T85" fmla="*/ 3 h 31"/>
                <a:gd name="T86" fmla="*/ 9 w 20"/>
                <a:gd name="T87" fmla="*/ 5 h 31"/>
                <a:gd name="T88" fmla="*/ 10 w 20"/>
                <a:gd name="T89" fmla="*/ 7 h 31"/>
                <a:gd name="T90" fmla="*/ 11 w 20"/>
                <a:gd name="T91" fmla="*/ 9 h 31"/>
                <a:gd name="T92" fmla="*/ 10 w 20"/>
                <a:gd name="T93" fmla="*/ 11 h 31"/>
                <a:gd name="T94" fmla="*/ 11 w 20"/>
                <a:gd name="T95" fmla="*/ 13 h 31"/>
                <a:gd name="T96" fmla="*/ 9 w 20"/>
                <a:gd name="T97" fmla="*/ 13 h 31"/>
                <a:gd name="T98" fmla="*/ 8 w 20"/>
                <a:gd name="T99" fmla="*/ 14 h 31"/>
                <a:gd name="T100" fmla="*/ 8 w 20"/>
                <a:gd name="T101" fmla="*/ 16 h 31"/>
                <a:gd name="T102" fmla="*/ 8 w 20"/>
                <a:gd name="T103" fmla="*/ 17 h 31"/>
                <a:gd name="T104" fmla="*/ 9 w 20"/>
                <a:gd name="T105" fmla="*/ 18 h 31"/>
                <a:gd name="T106" fmla="*/ 9 w 20"/>
                <a:gd name="T107" fmla="*/ 20 h 31"/>
                <a:gd name="T108" fmla="*/ 10 w 20"/>
                <a:gd name="T109" fmla="*/ 2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20" h="31">
                  <a:moveTo>
                    <a:pt x="10" y="22"/>
                  </a:moveTo>
                  <a:cubicBezTo>
                    <a:pt x="10" y="22"/>
                    <a:pt x="10" y="22"/>
                    <a:pt x="10" y="23"/>
                  </a:cubicBezTo>
                  <a:cubicBezTo>
                    <a:pt x="10" y="23"/>
                    <a:pt x="10" y="23"/>
                    <a:pt x="10" y="23"/>
                  </a:cubicBezTo>
                  <a:cubicBezTo>
                    <a:pt x="10" y="23"/>
                    <a:pt x="10" y="24"/>
                    <a:pt x="10" y="24"/>
                  </a:cubicBezTo>
                  <a:cubicBezTo>
                    <a:pt x="10" y="24"/>
                    <a:pt x="11" y="24"/>
                    <a:pt x="11" y="24"/>
                  </a:cubicBezTo>
                  <a:cubicBezTo>
                    <a:pt x="11" y="24"/>
                    <a:pt x="11" y="24"/>
                    <a:pt x="12" y="24"/>
                  </a:cubicBezTo>
                  <a:cubicBezTo>
                    <a:pt x="12" y="24"/>
                    <a:pt x="12" y="24"/>
                    <a:pt x="12" y="24"/>
                  </a:cubicBezTo>
                  <a:cubicBezTo>
                    <a:pt x="12" y="24"/>
                    <a:pt x="12" y="24"/>
                    <a:pt x="12" y="23"/>
                  </a:cubicBezTo>
                  <a:cubicBezTo>
                    <a:pt x="12" y="23"/>
                    <a:pt x="12" y="23"/>
                    <a:pt x="13" y="23"/>
                  </a:cubicBezTo>
                  <a:cubicBezTo>
                    <a:pt x="13" y="23"/>
                    <a:pt x="13" y="23"/>
                    <a:pt x="13" y="23"/>
                  </a:cubicBezTo>
                  <a:cubicBezTo>
                    <a:pt x="13" y="23"/>
                    <a:pt x="13" y="23"/>
                    <a:pt x="14" y="23"/>
                  </a:cubicBezTo>
                  <a:cubicBezTo>
                    <a:pt x="14" y="23"/>
                    <a:pt x="14" y="23"/>
                    <a:pt x="14" y="23"/>
                  </a:cubicBezTo>
                  <a:cubicBezTo>
                    <a:pt x="15" y="23"/>
                    <a:pt x="15" y="23"/>
                    <a:pt x="15" y="24"/>
                  </a:cubicBezTo>
                  <a:cubicBezTo>
                    <a:pt x="15" y="24"/>
                    <a:pt x="15" y="24"/>
                    <a:pt x="15" y="24"/>
                  </a:cubicBezTo>
                  <a:cubicBezTo>
                    <a:pt x="15" y="24"/>
                    <a:pt x="15" y="24"/>
                    <a:pt x="15" y="24"/>
                  </a:cubicBezTo>
                  <a:cubicBezTo>
                    <a:pt x="15" y="24"/>
                    <a:pt x="15" y="25"/>
                    <a:pt x="15" y="25"/>
                  </a:cubicBezTo>
                  <a:cubicBezTo>
                    <a:pt x="15" y="25"/>
                    <a:pt x="15" y="25"/>
                    <a:pt x="15" y="25"/>
                  </a:cubicBezTo>
                  <a:cubicBezTo>
                    <a:pt x="16" y="25"/>
                    <a:pt x="16" y="25"/>
                    <a:pt x="16" y="25"/>
                  </a:cubicBezTo>
                  <a:cubicBezTo>
                    <a:pt x="16" y="25"/>
                    <a:pt x="16" y="25"/>
                    <a:pt x="17" y="24"/>
                  </a:cubicBezTo>
                  <a:cubicBezTo>
                    <a:pt x="17" y="24"/>
                    <a:pt x="18" y="24"/>
                    <a:pt x="18" y="25"/>
                  </a:cubicBezTo>
                  <a:cubicBezTo>
                    <a:pt x="18" y="25"/>
                    <a:pt x="19" y="25"/>
                    <a:pt x="19" y="25"/>
                  </a:cubicBezTo>
                  <a:cubicBezTo>
                    <a:pt x="19" y="25"/>
                    <a:pt x="18" y="26"/>
                    <a:pt x="18" y="26"/>
                  </a:cubicBezTo>
                  <a:cubicBezTo>
                    <a:pt x="18" y="26"/>
                    <a:pt x="18" y="26"/>
                    <a:pt x="18" y="26"/>
                  </a:cubicBezTo>
                  <a:cubicBezTo>
                    <a:pt x="17" y="26"/>
                    <a:pt x="17" y="26"/>
                    <a:pt x="17" y="26"/>
                  </a:cubicBezTo>
                  <a:cubicBezTo>
                    <a:pt x="17" y="26"/>
                    <a:pt x="18" y="26"/>
                    <a:pt x="18" y="26"/>
                  </a:cubicBezTo>
                  <a:cubicBezTo>
                    <a:pt x="18" y="27"/>
                    <a:pt x="18" y="27"/>
                    <a:pt x="18" y="27"/>
                  </a:cubicBezTo>
                  <a:cubicBezTo>
                    <a:pt x="18" y="27"/>
                    <a:pt x="18" y="27"/>
                    <a:pt x="18" y="27"/>
                  </a:cubicBezTo>
                  <a:cubicBezTo>
                    <a:pt x="19" y="27"/>
                    <a:pt x="19" y="28"/>
                    <a:pt x="19" y="28"/>
                  </a:cubicBezTo>
                  <a:cubicBezTo>
                    <a:pt x="19" y="28"/>
                    <a:pt x="19" y="28"/>
                    <a:pt x="19" y="29"/>
                  </a:cubicBezTo>
                  <a:cubicBezTo>
                    <a:pt x="19" y="29"/>
                    <a:pt x="19" y="29"/>
                    <a:pt x="20" y="29"/>
                  </a:cubicBezTo>
                  <a:cubicBezTo>
                    <a:pt x="20" y="29"/>
                    <a:pt x="20" y="29"/>
                    <a:pt x="20" y="29"/>
                  </a:cubicBezTo>
                  <a:cubicBezTo>
                    <a:pt x="20" y="29"/>
                    <a:pt x="20" y="29"/>
                    <a:pt x="20" y="30"/>
                  </a:cubicBezTo>
                  <a:cubicBezTo>
                    <a:pt x="20" y="30"/>
                    <a:pt x="20" y="30"/>
                    <a:pt x="20" y="31"/>
                  </a:cubicBezTo>
                  <a:cubicBezTo>
                    <a:pt x="20" y="31"/>
                    <a:pt x="20" y="31"/>
                    <a:pt x="20" y="31"/>
                  </a:cubicBezTo>
                  <a:cubicBezTo>
                    <a:pt x="20" y="31"/>
                    <a:pt x="20" y="31"/>
                    <a:pt x="20" y="31"/>
                  </a:cubicBezTo>
                  <a:cubicBezTo>
                    <a:pt x="19" y="31"/>
                    <a:pt x="19" y="31"/>
                    <a:pt x="19" y="31"/>
                  </a:cubicBezTo>
                  <a:cubicBezTo>
                    <a:pt x="19" y="31"/>
                    <a:pt x="19" y="30"/>
                    <a:pt x="19" y="30"/>
                  </a:cubicBezTo>
                  <a:cubicBezTo>
                    <a:pt x="19" y="30"/>
                    <a:pt x="19" y="30"/>
                    <a:pt x="19" y="30"/>
                  </a:cubicBezTo>
                  <a:cubicBezTo>
                    <a:pt x="19" y="30"/>
                    <a:pt x="19" y="30"/>
                    <a:pt x="19" y="30"/>
                  </a:cubicBezTo>
                  <a:cubicBezTo>
                    <a:pt x="19" y="30"/>
                    <a:pt x="18" y="29"/>
                    <a:pt x="18" y="29"/>
                  </a:cubicBezTo>
                  <a:cubicBezTo>
                    <a:pt x="18" y="29"/>
                    <a:pt x="18" y="29"/>
                    <a:pt x="18" y="29"/>
                  </a:cubicBezTo>
                  <a:cubicBezTo>
                    <a:pt x="17" y="29"/>
                    <a:pt x="17" y="29"/>
                    <a:pt x="17" y="29"/>
                  </a:cubicBezTo>
                  <a:cubicBezTo>
                    <a:pt x="17" y="28"/>
                    <a:pt x="17" y="28"/>
                    <a:pt x="17" y="28"/>
                  </a:cubicBezTo>
                  <a:cubicBezTo>
                    <a:pt x="17" y="28"/>
                    <a:pt x="16" y="28"/>
                    <a:pt x="16" y="28"/>
                  </a:cubicBezTo>
                  <a:cubicBezTo>
                    <a:pt x="16" y="28"/>
                    <a:pt x="16" y="27"/>
                    <a:pt x="16" y="27"/>
                  </a:cubicBezTo>
                  <a:cubicBezTo>
                    <a:pt x="16" y="27"/>
                    <a:pt x="15" y="27"/>
                    <a:pt x="15" y="27"/>
                  </a:cubicBezTo>
                  <a:cubicBezTo>
                    <a:pt x="15" y="27"/>
                    <a:pt x="15" y="27"/>
                    <a:pt x="15" y="27"/>
                  </a:cubicBezTo>
                  <a:cubicBezTo>
                    <a:pt x="15" y="26"/>
                    <a:pt x="15" y="26"/>
                    <a:pt x="15" y="26"/>
                  </a:cubicBezTo>
                  <a:cubicBezTo>
                    <a:pt x="15" y="26"/>
                    <a:pt x="14" y="26"/>
                    <a:pt x="14" y="26"/>
                  </a:cubicBezTo>
                  <a:cubicBezTo>
                    <a:pt x="14" y="26"/>
                    <a:pt x="14" y="25"/>
                    <a:pt x="14" y="25"/>
                  </a:cubicBezTo>
                  <a:cubicBezTo>
                    <a:pt x="14" y="25"/>
                    <a:pt x="14" y="25"/>
                    <a:pt x="14" y="25"/>
                  </a:cubicBezTo>
                  <a:cubicBezTo>
                    <a:pt x="13" y="25"/>
                    <a:pt x="13" y="25"/>
                    <a:pt x="13" y="25"/>
                  </a:cubicBezTo>
                  <a:cubicBezTo>
                    <a:pt x="13" y="25"/>
                    <a:pt x="13" y="26"/>
                    <a:pt x="13" y="26"/>
                  </a:cubicBezTo>
                  <a:cubicBezTo>
                    <a:pt x="13" y="26"/>
                    <a:pt x="14" y="26"/>
                    <a:pt x="14" y="26"/>
                  </a:cubicBezTo>
                  <a:cubicBezTo>
                    <a:pt x="14" y="27"/>
                    <a:pt x="14" y="27"/>
                    <a:pt x="14" y="27"/>
                  </a:cubicBezTo>
                  <a:cubicBezTo>
                    <a:pt x="14" y="27"/>
                    <a:pt x="14" y="27"/>
                    <a:pt x="14" y="28"/>
                  </a:cubicBezTo>
                  <a:cubicBezTo>
                    <a:pt x="14" y="28"/>
                    <a:pt x="14" y="28"/>
                    <a:pt x="14" y="28"/>
                  </a:cubicBezTo>
                  <a:cubicBezTo>
                    <a:pt x="14" y="28"/>
                    <a:pt x="14" y="29"/>
                    <a:pt x="14" y="29"/>
                  </a:cubicBezTo>
                  <a:cubicBezTo>
                    <a:pt x="14" y="29"/>
                    <a:pt x="14" y="29"/>
                    <a:pt x="14" y="29"/>
                  </a:cubicBezTo>
                  <a:cubicBezTo>
                    <a:pt x="14" y="29"/>
                    <a:pt x="14" y="29"/>
                    <a:pt x="14" y="28"/>
                  </a:cubicBezTo>
                  <a:cubicBezTo>
                    <a:pt x="14" y="28"/>
                    <a:pt x="14" y="28"/>
                    <a:pt x="14" y="28"/>
                  </a:cubicBezTo>
                  <a:cubicBezTo>
                    <a:pt x="13" y="28"/>
                    <a:pt x="13" y="27"/>
                    <a:pt x="13" y="27"/>
                  </a:cubicBezTo>
                  <a:cubicBezTo>
                    <a:pt x="13" y="27"/>
                    <a:pt x="13" y="27"/>
                    <a:pt x="13" y="27"/>
                  </a:cubicBezTo>
                  <a:cubicBezTo>
                    <a:pt x="12" y="26"/>
                    <a:pt x="12" y="26"/>
                    <a:pt x="12" y="26"/>
                  </a:cubicBezTo>
                  <a:cubicBezTo>
                    <a:pt x="12" y="26"/>
                    <a:pt x="12" y="26"/>
                    <a:pt x="12" y="25"/>
                  </a:cubicBezTo>
                  <a:cubicBezTo>
                    <a:pt x="11" y="25"/>
                    <a:pt x="11" y="26"/>
                    <a:pt x="11" y="26"/>
                  </a:cubicBezTo>
                  <a:cubicBezTo>
                    <a:pt x="11" y="25"/>
                    <a:pt x="10" y="25"/>
                    <a:pt x="10" y="25"/>
                  </a:cubicBezTo>
                  <a:cubicBezTo>
                    <a:pt x="10" y="25"/>
                    <a:pt x="10" y="25"/>
                    <a:pt x="10" y="25"/>
                  </a:cubicBezTo>
                  <a:cubicBezTo>
                    <a:pt x="10" y="25"/>
                    <a:pt x="10" y="26"/>
                    <a:pt x="10" y="26"/>
                  </a:cubicBezTo>
                  <a:cubicBezTo>
                    <a:pt x="9" y="26"/>
                    <a:pt x="9" y="26"/>
                    <a:pt x="9" y="26"/>
                  </a:cubicBezTo>
                  <a:cubicBezTo>
                    <a:pt x="8" y="26"/>
                    <a:pt x="8" y="26"/>
                    <a:pt x="8" y="26"/>
                  </a:cubicBezTo>
                  <a:cubicBezTo>
                    <a:pt x="7" y="26"/>
                    <a:pt x="7" y="26"/>
                    <a:pt x="7" y="26"/>
                  </a:cubicBezTo>
                  <a:cubicBezTo>
                    <a:pt x="7" y="26"/>
                    <a:pt x="7" y="26"/>
                    <a:pt x="7" y="26"/>
                  </a:cubicBezTo>
                  <a:cubicBezTo>
                    <a:pt x="7" y="25"/>
                    <a:pt x="7" y="25"/>
                    <a:pt x="7" y="25"/>
                  </a:cubicBezTo>
                  <a:cubicBezTo>
                    <a:pt x="7" y="25"/>
                    <a:pt x="7" y="25"/>
                    <a:pt x="6" y="25"/>
                  </a:cubicBezTo>
                  <a:cubicBezTo>
                    <a:pt x="6" y="25"/>
                    <a:pt x="6" y="25"/>
                    <a:pt x="6" y="25"/>
                  </a:cubicBezTo>
                  <a:cubicBezTo>
                    <a:pt x="6" y="25"/>
                    <a:pt x="6" y="25"/>
                    <a:pt x="6" y="25"/>
                  </a:cubicBezTo>
                  <a:cubicBezTo>
                    <a:pt x="6" y="25"/>
                    <a:pt x="5" y="25"/>
                    <a:pt x="5" y="25"/>
                  </a:cubicBezTo>
                  <a:cubicBezTo>
                    <a:pt x="5" y="25"/>
                    <a:pt x="5" y="25"/>
                    <a:pt x="5" y="24"/>
                  </a:cubicBezTo>
                  <a:cubicBezTo>
                    <a:pt x="5" y="24"/>
                    <a:pt x="5" y="24"/>
                    <a:pt x="5" y="24"/>
                  </a:cubicBezTo>
                  <a:cubicBezTo>
                    <a:pt x="5" y="24"/>
                    <a:pt x="5" y="24"/>
                    <a:pt x="5" y="23"/>
                  </a:cubicBezTo>
                  <a:cubicBezTo>
                    <a:pt x="5" y="23"/>
                    <a:pt x="5" y="23"/>
                    <a:pt x="5" y="23"/>
                  </a:cubicBezTo>
                  <a:cubicBezTo>
                    <a:pt x="5" y="22"/>
                    <a:pt x="5" y="22"/>
                    <a:pt x="5" y="22"/>
                  </a:cubicBezTo>
                  <a:cubicBezTo>
                    <a:pt x="5" y="22"/>
                    <a:pt x="5" y="21"/>
                    <a:pt x="5" y="21"/>
                  </a:cubicBezTo>
                  <a:cubicBezTo>
                    <a:pt x="5" y="21"/>
                    <a:pt x="4" y="20"/>
                    <a:pt x="4" y="20"/>
                  </a:cubicBezTo>
                  <a:cubicBezTo>
                    <a:pt x="4" y="20"/>
                    <a:pt x="4" y="20"/>
                    <a:pt x="4" y="20"/>
                  </a:cubicBezTo>
                  <a:cubicBezTo>
                    <a:pt x="3" y="20"/>
                    <a:pt x="3" y="20"/>
                    <a:pt x="3" y="20"/>
                  </a:cubicBezTo>
                  <a:cubicBezTo>
                    <a:pt x="3" y="20"/>
                    <a:pt x="3" y="19"/>
                    <a:pt x="3" y="19"/>
                  </a:cubicBezTo>
                  <a:cubicBezTo>
                    <a:pt x="3" y="19"/>
                    <a:pt x="3" y="19"/>
                    <a:pt x="3" y="18"/>
                  </a:cubicBezTo>
                  <a:cubicBezTo>
                    <a:pt x="3" y="18"/>
                    <a:pt x="2" y="18"/>
                    <a:pt x="2" y="18"/>
                  </a:cubicBezTo>
                  <a:cubicBezTo>
                    <a:pt x="2" y="18"/>
                    <a:pt x="2" y="17"/>
                    <a:pt x="2" y="17"/>
                  </a:cubicBezTo>
                  <a:cubicBezTo>
                    <a:pt x="2" y="17"/>
                    <a:pt x="2" y="16"/>
                    <a:pt x="2" y="16"/>
                  </a:cubicBezTo>
                  <a:cubicBezTo>
                    <a:pt x="2" y="16"/>
                    <a:pt x="2" y="16"/>
                    <a:pt x="1" y="15"/>
                  </a:cubicBezTo>
                  <a:cubicBezTo>
                    <a:pt x="1" y="15"/>
                    <a:pt x="1" y="15"/>
                    <a:pt x="1" y="15"/>
                  </a:cubicBezTo>
                  <a:cubicBezTo>
                    <a:pt x="1" y="15"/>
                    <a:pt x="1" y="15"/>
                    <a:pt x="0" y="15"/>
                  </a:cubicBezTo>
                  <a:cubicBezTo>
                    <a:pt x="0" y="15"/>
                    <a:pt x="0" y="14"/>
                    <a:pt x="0" y="14"/>
                  </a:cubicBezTo>
                  <a:cubicBezTo>
                    <a:pt x="0" y="14"/>
                    <a:pt x="0" y="13"/>
                    <a:pt x="0" y="13"/>
                  </a:cubicBezTo>
                  <a:cubicBezTo>
                    <a:pt x="0" y="13"/>
                    <a:pt x="0" y="12"/>
                    <a:pt x="0" y="12"/>
                  </a:cubicBezTo>
                  <a:cubicBezTo>
                    <a:pt x="1" y="12"/>
                    <a:pt x="1" y="12"/>
                    <a:pt x="1" y="12"/>
                  </a:cubicBezTo>
                  <a:cubicBezTo>
                    <a:pt x="1" y="12"/>
                    <a:pt x="1" y="13"/>
                    <a:pt x="1" y="13"/>
                  </a:cubicBezTo>
                  <a:cubicBezTo>
                    <a:pt x="1" y="13"/>
                    <a:pt x="1" y="13"/>
                    <a:pt x="1" y="13"/>
                  </a:cubicBezTo>
                  <a:cubicBezTo>
                    <a:pt x="2" y="13"/>
                    <a:pt x="2" y="13"/>
                    <a:pt x="2" y="13"/>
                  </a:cubicBezTo>
                  <a:cubicBezTo>
                    <a:pt x="2" y="13"/>
                    <a:pt x="3" y="13"/>
                    <a:pt x="3" y="13"/>
                  </a:cubicBezTo>
                  <a:cubicBezTo>
                    <a:pt x="3" y="13"/>
                    <a:pt x="3" y="13"/>
                    <a:pt x="3" y="13"/>
                  </a:cubicBezTo>
                  <a:cubicBezTo>
                    <a:pt x="3" y="12"/>
                    <a:pt x="2" y="12"/>
                    <a:pt x="2" y="12"/>
                  </a:cubicBezTo>
                  <a:cubicBezTo>
                    <a:pt x="2" y="12"/>
                    <a:pt x="2" y="11"/>
                    <a:pt x="2" y="11"/>
                  </a:cubicBezTo>
                  <a:cubicBezTo>
                    <a:pt x="2" y="10"/>
                    <a:pt x="2" y="10"/>
                    <a:pt x="2" y="10"/>
                  </a:cubicBezTo>
                  <a:cubicBezTo>
                    <a:pt x="2" y="9"/>
                    <a:pt x="2" y="9"/>
                    <a:pt x="2" y="9"/>
                  </a:cubicBezTo>
                  <a:cubicBezTo>
                    <a:pt x="2" y="8"/>
                    <a:pt x="3" y="8"/>
                    <a:pt x="3" y="7"/>
                  </a:cubicBezTo>
                  <a:cubicBezTo>
                    <a:pt x="2" y="7"/>
                    <a:pt x="2" y="7"/>
                    <a:pt x="2" y="6"/>
                  </a:cubicBezTo>
                  <a:cubicBezTo>
                    <a:pt x="2" y="6"/>
                    <a:pt x="2" y="6"/>
                    <a:pt x="2" y="6"/>
                  </a:cubicBezTo>
                  <a:cubicBezTo>
                    <a:pt x="2" y="5"/>
                    <a:pt x="2" y="5"/>
                    <a:pt x="2" y="4"/>
                  </a:cubicBezTo>
                  <a:cubicBezTo>
                    <a:pt x="2" y="4"/>
                    <a:pt x="2" y="4"/>
                    <a:pt x="2" y="4"/>
                  </a:cubicBezTo>
                  <a:cubicBezTo>
                    <a:pt x="2" y="3"/>
                    <a:pt x="2" y="3"/>
                    <a:pt x="2" y="3"/>
                  </a:cubicBezTo>
                  <a:cubicBezTo>
                    <a:pt x="2" y="2"/>
                    <a:pt x="2" y="2"/>
                    <a:pt x="2" y="1"/>
                  </a:cubicBezTo>
                  <a:cubicBezTo>
                    <a:pt x="2" y="1"/>
                    <a:pt x="2" y="1"/>
                    <a:pt x="2" y="1"/>
                  </a:cubicBezTo>
                  <a:cubicBezTo>
                    <a:pt x="2" y="1"/>
                    <a:pt x="3" y="0"/>
                    <a:pt x="3" y="0"/>
                  </a:cubicBezTo>
                  <a:cubicBezTo>
                    <a:pt x="3" y="0"/>
                    <a:pt x="4" y="0"/>
                    <a:pt x="4" y="0"/>
                  </a:cubicBezTo>
                  <a:cubicBezTo>
                    <a:pt x="4" y="1"/>
                    <a:pt x="4" y="1"/>
                    <a:pt x="4" y="1"/>
                  </a:cubicBezTo>
                  <a:cubicBezTo>
                    <a:pt x="4" y="1"/>
                    <a:pt x="4" y="1"/>
                    <a:pt x="4" y="1"/>
                  </a:cubicBezTo>
                  <a:cubicBezTo>
                    <a:pt x="5" y="1"/>
                    <a:pt x="5" y="1"/>
                    <a:pt x="5" y="1"/>
                  </a:cubicBezTo>
                  <a:cubicBezTo>
                    <a:pt x="5" y="1"/>
                    <a:pt x="5" y="1"/>
                    <a:pt x="6" y="1"/>
                  </a:cubicBezTo>
                  <a:cubicBezTo>
                    <a:pt x="6" y="1"/>
                    <a:pt x="6" y="1"/>
                    <a:pt x="6" y="1"/>
                  </a:cubicBezTo>
                  <a:cubicBezTo>
                    <a:pt x="6" y="1"/>
                    <a:pt x="7" y="1"/>
                    <a:pt x="7" y="2"/>
                  </a:cubicBezTo>
                  <a:cubicBezTo>
                    <a:pt x="7" y="2"/>
                    <a:pt x="7" y="2"/>
                    <a:pt x="7" y="2"/>
                  </a:cubicBezTo>
                  <a:cubicBezTo>
                    <a:pt x="7" y="2"/>
                    <a:pt x="8" y="2"/>
                    <a:pt x="8" y="2"/>
                  </a:cubicBezTo>
                  <a:cubicBezTo>
                    <a:pt x="8" y="2"/>
                    <a:pt x="8" y="2"/>
                    <a:pt x="9" y="2"/>
                  </a:cubicBezTo>
                  <a:cubicBezTo>
                    <a:pt x="9" y="2"/>
                    <a:pt x="9" y="2"/>
                    <a:pt x="9" y="2"/>
                  </a:cubicBezTo>
                  <a:cubicBezTo>
                    <a:pt x="9" y="2"/>
                    <a:pt x="9" y="3"/>
                    <a:pt x="9" y="3"/>
                  </a:cubicBezTo>
                  <a:cubicBezTo>
                    <a:pt x="9" y="3"/>
                    <a:pt x="9" y="3"/>
                    <a:pt x="9" y="3"/>
                  </a:cubicBezTo>
                  <a:cubicBezTo>
                    <a:pt x="9" y="4"/>
                    <a:pt x="9" y="4"/>
                    <a:pt x="9" y="4"/>
                  </a:cubicBezTo>
                  <a:cubicBezTo>
                    <a:pt x="9" y="4"/>
                    <a:pt x="9" y="5"/>
                    <a:pt x="9" y="5"/>
                  </a:cubicBezTo>
                  <a:cubicBezTo>
                    <a:pt x="9" y="5"/>
                    <a:pt x="9" y="5"/>
                    <a:pt x="9" y="6"/>
                  </a:cubicBezTo>
                  <a:cubicBezTo>
                    <a:pt x="9" y="6"/>
                    <a:pt x="10" y="6"/>
                    <a:pt x="10" y="6"/>
                  </a:cubicBezTo>
                  <a:cubicBezTo>
                    <a:pt x="10" y="6"/>
                    <a:pt x="10" y="6"/>
                    <a:pt x="10" y="7"/>
                  </a:cubicBezTo>
                  <a:cubicBezTo>
                    <a:pt x="10" y="7"/>
                    <a:pt x="10" y="7"/>
                    <a:pt x="10" y="7"/>
                  </a:cubicBezTo>
                  <a:cubicBezTo>
                    <a:pt x="10" y="7"/>
                    <a:pt x="10" y="7"/>
                    <a:pt x="10" y="8"/>
                  </a:cubicBezTo>
                  <a:cubicBezTo>
                    <a:pt x="11" y="8"/>
                    <a:pt x="11" y="8"/>
                    <a:pt x="11" y="9"/>
                  </a:cubicBezTo>
                  <a:cubicBezTo>
                    <a:pt x="11" y="9"/>
                    <a:pt x="11" y="9"/>
                    <a:pt x="11" y="9"/>
                  </a:cubicBezTo>
                  <a:cubicBezTo>
                    <a:pt x="11" y="10"/>
                    <a:pt x="10" y="10"/>
                    <a:pt x="10" y="10"/>
                  </a:cubicBezTo>
                  <a:cubicBezTo>
                    <a:pt x="10" y="10"/>
                    <a:pt x="10" y="10"/>
                    <a:pt x="10" y="11"/>
                  </a:cubicBezTo>
                  <a:cubicBezTo>
                    <a:pt x="10" y="11"/>
                    <a:pt x="10" y="11"/>
                    <a:pt x="10" y="11"/>
                  </a:cubicBezTo>
                  <a:cubicBezTo>
                    <a:pt x="10" y="12"/>
                    <a:pt x="11" y="12"/>
                    <a:pt x="11" y="12"/>
                  </a:cubicBezTo>
                  <a:cubicBezTo>
                    <a:pt x="11" y="12"/>
                    <a:pt x="11" y="12"/>
                    <a:pt x="11" y="13"/>
                  </a:cubicBezTo>
                  <a:cubicBezTo>
                    <a:pt x="11" y="13"/>
                    <a:pt x="10" y="13"/>
                    <a:pt x="10" y="13"/>
                  </a:cubicBezTo>
                  <a:cubicBezTo>
                    <a:pt x="10" y="13"/>
                    <a:pt x="10" y="13"/>
                    <a:pt x="10" y="13"/>
                  </a:cubicBezTo>
                  <a:cubicBezTo>
                    <a:pt x="9" y="13"/>
                    <a:pt x="9" y="13"/>
                    <a:pt x="9" y="13"/>
                  </a:cubicBezTo>
                  <a:cubicBezTo>
                    <a:pt x="9" y="13"/>
                    <a:pt x="9" y="13"/>
                    <a:pt x="9" y="13"/>
                  </a:cubicBezTo>
                  <a:cubicBezTo>
                    <a:pt x="9" y="13"/>
                    <a:pt x="8" y="14"/>
                    <a:pt x="8" y="14"/>
                  </a:cubicBezTo>
                  <a:cubicBezTo>
                    <a:pt x="8" y="14"/>
                    <a:pt x="8" y="14"/>
                    <a:pt x="8" y="14"/>
                  </a:cubicBezTo>
                  <a:cubicBezTo>
                    <a:pt x="8" y="14"/>
                    <a:pt x="8" y="14"/>
                    <a:pt x="8" y="15"/>
                  </a:cubicBezTo>
                  <a:cubicBezTo>
                    <a:pt x="8" y="15"/>
                    <a:pt x="8" y="15"/>
                    <a:pt x="8" y="15"/>
                  </a:cubicBezTo>
                  <a:cubicBezTo>
                    <a:pt x="8" y="15"/>
                    <a:pt x="8" y="16"/>
                    <a:pt x="8" y="16"/>
                  </a:cubicBezTo>
                  <a:cubicBezTo>
                    <a:pt x="8" y="16"/>
                    <a:pt x="8" y="16"/>
                    <a:pt x="8" y="17"/>
                  </a:cubicBezTo>
                  <a:cubicBezTo>
                    <a:pt x="8" y="17"/>
                    <a:pt x="8" y="17"/>
                    <a:pt x="8" y="17"/>
                  </a:cubicBezTo>
                  <a:cubicBezTo>
                    <a:pt x="8" y="17"/>
                    <a:pt x="8" y="17"/>
                    <a:pt x="8" y="17"/>
                  </a:cubicBezTo>
                  <a:cubicBezTo>
                    <a:pt x="8" y="18"/>
                    <a:pt x="8" y="18"/>
                    <a:pt x="8" y="18"/>
                  </a:cubicBezTo>
                  <a:cubicBezTo>
                    <a:pt x="8" y="18"/>
                    <a:pt x="8" y="18"/>
                    <a:pt x="8" y="18"/>
                  </a:cubicBezTo>
                  <a:cubicBezTo>
                    <a:pt x="8" y="18"/>
                    <a:pt x="9" y="18"/>
                    <a:pt x="9" y="18"/>
                  </a:cubicBezTo>
                  <a:cubicBezTo>
                    <a:pt x="9" y="18"/>
                    <a:pt x="9" y="19"/>
                    <a:pt x="9" y="19"/>
                  </a:cubicBezTo>
                  <a:cubicBezTo>
                    <a:pt x="9" y="19"/>
                    <a:pt x="9" y="19"/>
                    <a:pt x="9" y="19"/>
                  </a:cubicBezTo>
                  <a:cubicBezTo>
                    <a:pt x="9" y="19"/>
                    <a:pt x="9" y="20"/>
                    <a:pt x="9" y="20"/>
                  </a:cubicBezTo>
                  <a:cubicBezTo>
                    <a:pt x="9" y="20"/>
                    <a:pt x="9" y="20"/>
                    <a:pt x="9" y="20"/>
                  </a:cubicBezTo>
                  <a:cubicBezTo>
                    <a:pt x="9" y="20"/>
                    <a:pt x="9" y="21"/>
                    <a:pt x="9" y="21"/>
                  </a:cubicBezTo>
                  <a:cubicBezTo>
                    <a:pt x="9" y="21"/>
                    <a:pt x="9" y="21"/>
                    <a:pt x="10" y="21"/>
                  </a:cubicBezTo>
                  <a:cubicBezTo>
                    <a:pt x="10" y="22"/>
                    <a:pt x="10" y="22"/>
                    <a:pt x="10"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3" name="Freeform 1042"/>
            <p:cNvSpPr>
              <a:spLocks/>
            </p:cNvSpPr>
            <p:nvPr/>
          </p:nvSpPr>
          <p:spPr bwMode="auto">
            <a:xfrm>
              <a:off x="9242734" y="4597713"/>
              <a:ext cx="0" cy="19781"/>
            </a:xfrm>
            <a:custGeom>
              <a:avLst/>
              <a:gdLst>
                <a:gd name="T0" fmla="*/ 1 h 2"/>
                <a:gd name="T1" fmla="*/ 1 h 2"/>
                <a:gd name="T2" fmla="*/ 1 h 2"/>
                <a:gd name="T3" fmla="*/ 0 h 2"/>
                <a:gd name="T4" fmla="*/ 1 h 2"/>
                <a:gd name="T5" fmla="*/ 1 h 2"/>
                <a:gd name="T6" fmla="*/ 1 h 2"/>
                <a:gd name="T7" fmla="*/ 2 h 2"/>
                <a:gd name="T8" fmla="*/ 1 h 2"/>
              </a:gdLst>
              <a:ahLst/>
              <a:cxnLst>
                <a:cxn ang="0">
                  <a:pos x="0" y="T0"/>
                </a:cxn>
                <a:cxn ang="0">
                  <a:pos x="0" y="T1"/>
                </a:cxn>
                <a:cxn ang="0">
                  <a:pos x="0" y="T2"/>
                </a:cxn>
                <a:cxn ang="0">
                  <a:pos x="0" y="T3"/>
                </a:cxn>
                <a:cxn ang="0">
                  <a:pos x="0" y="T4"/>
                </a:cxn>
                <a:cxn ang="0">
                  <a:pos x="0" y="T5"/>
                </a:cxn>
                <a:cxn ang="0">
                  <a:pos x="0" y="T6"/>
                </a:cxn>
                <a:cxn ang="0">
                  <a:pos x="0" y="T7"/>
                </a:cxn>
                <a:cxn ang="0">
                  <a:pos x="0" y="T8"/>
                </a:cxn>
              </a:cxnLst>
              <a:rect l="0" t="0" r="r" b="b"/>
              <a:pathLst>
                <a:path h="2">
                  <a:moveTo>
                    <a:pt x="0" y="1"/>
                  </a:moveTo>
                  <a:cubicBezTo>
                    <a:pt x="0" y="1"/>
                    <a:pt x="0" y="1"/>
                    <a:pt x="0" y="1"/>
                  </a:cubicBezTo>
                  <a:cubicBezTo>
                    <a:pt x="0" y="1"/>
                    <a:pt x="0" y="1"/>
                    <a:pt x="0" y="1"/>
                  </a:cubicBezTo>
                  <a:cubicBezTo>
                    <a:pt x="0" y="0"/>
                    <a:pt x="0" y="0"/>
                    <a:pt x="0" y="0"/>
                  </a:cubicBezTo>
                  <a:cubicBezTo>
                    <a:pt x="0" y="1"/>
                    <a:pt x="0" y="1"/>
                    <a:pt x="0" y="1"/>
                  </a:cubicBezTo>
                  <a:cubicBezTo>
                    <a:pt x="0" y="1"/>
                    <a:pt x="0" y="1"/>
                    <a:pt x="0" y="1"/>
                  </a:cubicBezTo>
                  <a:cubicBezTo>
                    <a:pt x="0" y="1"/>
                    <a:pt x="0" y="1"/>
                    <a:pt x="0" y="1"/>
                  </a:cubicBezTo>
                  <a:cubicBezTo>
                    <a:pt x="0" y="1"/>
                    <a:pt x="0" y="2"/>
                    <a:pt x="0" y="2"/>
                  </a:cubicBezTo>
                  <a:cubicBezTo>
                    <a:pt x="0" y="2"/>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4" name="Freeform 1043"/>
            <p:cNvSpPr>
              <a:spLocks/>
            </p:cNvSpPr>
            <p:nvPr/>
          </p:nvSpPr>
          <p:spPr bwMode="auto">
            <a:xfrm>
              <a:off x="9225151" y="4606504"/>
              <a:ext cx="8791" cy="10989"/>
            </a:xfrm>
            <a:custGeom>
              <a:avLst/>
              <a:gdLst>
                <a:gd name="T0" fmla="*/ 1 w 1"/>
                <a:gd name="T1" fmla="*/ 1 h 1"/>
                <a:gd name="T2" fmla="*/ 0 w 1"/>
                <a:gd name="T3" fmla="*/ 1 h 1"/>
                <a:gd name="T4" fmla="*/ 0 w 1"/>
                <a:gd name="T5" fmla="*/ 1 h 1"/>
                <a:gd name="T6" fmla="*/ 0 w 1"/>
                <a:gd name="T7" fmla="*/ 0 h 1"/>
                <a:gd name="T8" fmla="*/ 0 w 1"/>
                <a:gd name="T9" fmla="*/ 0 h 1"/>
                <a:gd name="T10" fmla="*/ 1 w 1"/>
                <a:gd name="T11" fmla="*/ 0 h 1"/>
                <a:gd name="T12" fmla="*/ 1 w 1"/>
                <a:gd name="T13" fmla="*/ 0 h 1"/>
                <a:gd name="T14" fmla="*/ 1 w 1"/>
                <a:gd name="T15" fmla="*/ 1 h 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 h="1">
                  <a:moveTo>
                    <a:pt x="1" y="1"/>
                  </a:moveTo>
                  <a:cubicBezTo>
                    <a:pt x="1" y="1"/>
                    <a:pt x="0" y="1"/>
                    <a:pt x="0" y="1"/>
                  </a:cubicBezTo>
                  <a:cubicBezTo>
                    <a:pt x="0" y="1"/>
                    <a:pt x="0" y="1"/>
                    <a:pt x="0" y="1"/>
                  </a:cubicBezTo>
                  <a:cubicBezTo>
                    <a:pt x="0" y="0"/>
                    <a:pt x="0" y="0"/>
                    <a:pt x="0" y="0"/>
                  </a:cubicBezTo>
                  <a:cubicBezTo>
                    <a:pt x="0" y="0"/>
                    <a:pt x="0" y="0"/>
                    <a:pt x="0" y="0"/>
                  </a:cubicBezTo>
                  <a:cubicBezTo>
                    <a:pt x="0" y="0"/>
                    <a:pt x="1" y="0"/>
                    <a:pt x="1"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5" name="Freeform 1044"/>
            <p:cNvSpPr>
              <a:spLocks/>
            </p:cNvSpPr>
            <p:nvPr/>
          </p:nvSpPr>
          <p:spPr bwMode="auto">
            <a:xfrm>
              <a:off x="9216359" y="4588921"/>
              <a:ext cx="8791" cy="17583"/>
            </a:xfrm>
            <a:custGeom>
              <a:avLst/>
              <a:gdLst>
                <a:gd name="T0" fmla="*/ 1 w 1"/>
                <a:gd name="T1" fmla="*/ 2 h 2"/>
                <a:gd name="T2" fmla="*/ 0 w 1"/>
                <a:gd name="T3" fmla="*/ 1 h 2"/>
                <a:gd name="T4" fmla="*/ 0 w 1"/>
                <a:gd name="T5" fmla="*/ 1 h 2"/>
                <a:gd name="T6" fmla="*/ 0 w 1"/>
                <a:gd name="T7" fmla="*/ 0 h 2"/>
                <a:gd name="T8" fmla="*/ 0 w 1"/>
                <a:gd name="T9" fmla="*/ 0 h 2"/>
                <a:gd name="T10" fmla="*/ 0 w 1"/>
                <a:gd name="T11" fmla="*/ 0 h 2"/>
                <a:gd name="T12" fmla="*/ 1 w 1"/>
                <a:gd name="T13" fmla="*/ 1 h 2"/>
                <a:gd name="T14" fmla="*/ 1 w 1"/>
                <a:gd name="T15" fmla="*/ 1 h 2"/>
                <a:gd name="T16" fmla="*/ 1 w 1"/>
                <a:gd name="T17" fmla="*/ 2 h 2"/>
                <a:gd name="T18" fmla="*/ 1 w 1"/>
                <a:gd name="T19" fmla="*/ 2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 h="2">
                  <a:moveTo>
                    <a:pt x="1" y="2"/>
                  </a:moveTo>
                  <a:cubicBezTo>
                    <a:pt x="1" y="2"/>
                    <a:pt x="0" y="1"/>
                    <a:pt x="0" y="1"/>
                  </a:cubicBezTo>
                  <a:cubicBezTo>
                    <a:pt x="0" y="1"/>
                    <a:pt x="0" y="1"/>
                    <a:pt x="0" y="1"/>
                  </a:cubicBezTo>
                  <a:cubicBezTo>
                    <a:pt x="0" y="1"/>
                    <a:pt x="0" y="0"/>
                    <a:pt x="0" y="0"/>
                  </a:cubicBezTo>
                  <a:cubicBezTo>
                    <a:pt x="0" y="0"/>
                    <a:pt x="0" y="0"/>
                    <a:pt x="0" y="0"/>
                  </a:cubicBezTo>
                  <a:cubicBezTo>
                    <a:pt x="0" y="0"/>
                    <a:pt x="0" y="0"/>
                    <a:pt x="0" y="0"/>
                  </a:cubicBezTo>
                  <a:cubicBezTo>
                    <a:pt x="0" y="1"/>
                    <a:pt x="0" y="1"/>
                    <a:pt x="1" y="1"/>
                  </a:cubicBezTo>
                  <a:cubicBezTo>
                    <a:pt x="1" y="1"/>
                    <a:pt x="1" y="1"/>
                    <a:pt x="1" y="1"/>
                  </a:cubicBezTo>
                  <a:cubicBezTo>
                    <a:pt x="1" y="1"/>
                    <a:pt x="1" y="1"/>
                    <a:pt x="1" y="2"/>
                  </a:cubicBezTo>
                  <a:cubicBezTo>
                    <a:pt x="1" y="2"/>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6" name="Freeform 1047"/>
            <p:cNvSpPr>
              <a:spLocks/>
            </p:cNvSpPr>
            <p:nvPr/>
          </p:nvSpPr>
          <p:spPr bwMode="auto">
            <a:xfrm>
              <a:off x="8433919" y="5138388"/>
              <a:ext cx="8791" cy="8791"/>
            </a:xfrm>
            <a:custGeom>
              <a:avLst/>
              <a:gdLst>
                <a:gd name="T0" fmla="*/ 1 w 1"/>
                <a:gd name="T1" fmla="*/ 0 h 1"/>
                <a:gd name="T2" fmla="*/ 1 w 1"/>
                <a:gd name="T3" fmla="*/ 0 h 1"/>
                <a:gd name="T4" fmla="*/ 1 w 1"/>
                <a:gd name="T5" fmla="*/ 0 h 1"/>
                <a:gd name="T6" fmla="*/ 0 w 1"/>
                <a:gd name="T7" fmla="*/ 0 h 1"/>
                <a:gd name="T8" fmla="*/ 0 w 1"/>
                <a:gd name="T9" fmla="*/ 0 h 1"/>
                <a:gd name="T10" fmla="*/ 0 w 1"/>
                <a:gd name="T11" fmla="*/ 1 h 1"/>
                <a:gd name="T12" fmla="*/ 0 w 1"/>
                <a:gd name="T13" fmla="*/ 1 h 1"/>
                <a:gd name="T14" fmla="*/ 0 w 1"/>
                <a:gd name="T15" fmla="*/ 1 h 1"/>
                <a:gd name="T16" fmla="*/ 1 w 1"/>
                <a:gd name="T17" fmla="*/ 1 h 1"/>
                <a:gd name="T18" fmla="*/ 1 w 1"/>
                <a:gd name="T19" fmla="*/ 1 h 1"/>
                <a:gd name="T20" fmla="*/ 1 w 1"/>
                <a:gd name="T21" fmla="*/ 0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 h="1">
                  <a:moveTo>
                    <a:pt x="1" y="0"/>
                  </a:moveTo>
                  <a:cubicBezTo>
                    <a:pt x="1" y="0"/>
                    <a:pt x="1" y="0"/>
                    <a:pt x="1" y="0"/>
                  </a:cubicBezTo>
                  <a:cubicBezTo>
                    <a:pt x="1" y="0"/>
                    <a:pt x="1" y="0"/>
                    <a:pt x="1" y="0"/>
                  </a:cubicBezTo>
                  <a:cubicBezTo>
                    <a:pt x="1" y="0"/>
                    <a:pt x="0" y="0"/>
                    <a:pt x="0" y="0"/>
                  </a:cubicBezTo>
                  <a:cubicBezTo>
                    <a:pt x="0" y="0"/>
                    <a:pt x="0" y="0"/>
                    <a:pt x="0" y="0"/>
                  </a:cubicBezTo>
                  <a:cubicBezTo>
                    <a:pt x="0" y="0"/>
                    <a:pt x="0" y="0"/>
                    <a:pt x="0" y="1"/>
                  </a:cubicBezTo>
                  <a:cubicBezTo>
                    <a:pt x="0" y="1"/>
                    <a:pt x="0" y="1"/>
                    <a:pt x="0" y="1"/>
                  </a:cubicBezTo>
                  <a:cubicBezTo>
                    <a:pt x="0" y="1"/>
                    <a:pt x="0" y="1"/>
                    <a:pt x="0" y="1"/>
                  </a:cubicBezTo>
                  <a:cubicBezTo>
                    <a:pt x="0" y="1"/>
                    <a:pt x="1" y="1"/>
                    <a:pt x="1" y="1"/>
                  </a:cubicBezTo>
                  <a:cubicBezTo>
                    <a:pt x="1" y="1"/>
                    <a:pt x="1" y="1"/>
                    <a:pt x="1" y="1"/>
                  </a:cubicBezTo>
                  <a:cubicBezTo>
                    <a:pt x="1"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7" name="Freeform 1048"/>
            <p:cNvSpPr>
              <a:spLocks/>
            </p:cNvSpPr>
            <p:nvPr/>
          </p:nvSpPr>
          <p:spPr bwMode="auto">
            <a:xfrm>
              <a:off x="8488866" y="5063660"/>
              <a:ext cx="8791" cy="8791"/>
            </a:xfrm>
            <a:custGeom>
              <a:avLst/>
              <a:gdLst>
                <a:gd name="T0" fmla="*/ 1 w 1"/>
                <a:gd name="T1" fmla="*/ 1 h 1"/>
                <a:gd name="T2" fmla="*/ 1 w 1"/>
                <a:gd name="T3" fmla="*/ 1 h 1"/>
                <a:gd name="T4" fmla="*/ 0 w 1"/>
                <a:gd name="T5" fmla="*/ 1 h 1"/>
                <a:gd name="T6" fmla="*/ 0 w 1"/>
                <a:gd name="T7" fmla="*/ 1 h 1"/>
                <a:gd name="T8" fmla="*/ 0 w 1"/>
                <a:gd name="T9" fmla="*/ 0 h 1"/>
                <a:gd name="T10" fmla="*/ 0 w 1"/>
                <a:gd name="T11" fmla="*/ 0 h 1"/>
                <a:gd name="T12" fmla="*/ 0 w 1"/>
                <a:gd name="T13" fmla="*/ 0 h 1"/>
                <a:gd name="T14" fmla="*/ 1 w 1"/>
                <a:gd name="T15" fmla="*/ 0 h 1"/>
                <a:gd name="T16" fmla="*/ 1 w 1"/>
                <a:gd name="T17" fmla="*/ 1 h 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 h="1">
                  <a:moveTo>
                    <a:pt x="1" y="1"/>
                  </a:moveTo>
                  <a:cubicBezTo>
                    <a:pt x="1" y="1"/>
                    <a:pt x="1" y="1"/>
                    <a:pt x="1" y="1"/>
                  </a:cubicBezTo>
                  <a:cubicBezTo>
                    <a:pt x="0" y="1"/>
                    <a:pt x="0" y="1"/>
                    <a:pt x="0" y="1"/>
                  </a:cubicBezTo>
                  <a:cubicBezTo>
                    <a:pt x="0" y="1"/>
                    <a:pt x="0" y="1"/>
                    <a:pt x="0" y="1"/>
                  </a:cubicBezTo>
                  <a:cubicBezTo>
                    <a:pt x="0" y="0"/>
                    <a:pt x="0" y="0"/>
                    <a:pt x="0" y="0"/>
                  </a:cubicBezTo>
                  <a:cubicBezTo>
                    <a:pt x="0" y="0"/>
                    <a:pt x="0" y="0"/>
                    <a:pt x="0" y="0"/>
                  </a:cubicBezTo>
                  <a:cubicBezTo>
                    <a:pt x="0" y="0"/>
                    <a:pt x="0" y="0"/>
                    <a:pt x="0" y="0"/>
                  </a:cubicBezTo>
                  <a:cubicBezTo>
                    <a:pt x="1" y="0"/>
                    <a:pt x="1" y="0"/>
                    <a:pt x="1" y="0"/>
                  </a:cubicBezTo>
                  <a:cubicBezTo>
                    <a:pt x="1"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8" name="Freeform 1049"/>
            <p:cNvSpPr>
              <a:spLocks/>
            </p:cNvSpPr>
            <p:nvPr/>
          </p:nvSpPr>
          <p:spPr bwMode="auto">
            <a:xfrm>
              <a:off x="8469085" y="5054869"/>
              <a:ext cx="10989" cy="8791"/>
            </a:xfrm>
            <a:custGeom>
              <a:avLst/>
              <a:gdLst>
                <a:gd name="T0" fmla="*/ 1 w 1"/>
                <a:gd name="T1" fmla="*/ 1 h 1"/>
                <a:gd name="T2" fmla="*/ 1 w 1"/>
                <a:gd name="T3" fmla="*/ 1 h 1"/>
                <a:gd name="T4" fmla="*/ 0 w 1"/>
                <a:gd name="T5" fmla="*/ 1 h 1"/>
                <a:gd name="T6" fmla="*/ 1 w 1"/>
                <a:gd name="T7" fmla="*/ 1 h 1"/>
                <a:gd name="T8" fmla="*/ 1 w 1"/>
                <a:gd name="T9" fmla="*/ 1 h 1"/>
                <a:gd name="T10" fmla="*/ 1 w 1"/>
                <a:gd name="T11" fmla="*/ 1 h 1"/>
                <a:gd name="T12" fmla="*/ 1 w 1"/>
                <a:gd name="T13" fmla="*/ 1 h 1"/>
              </a:gdLst>
              <a:ahLst/>
              <a:cxnLst>
                <a:cxn ang="0">
                  <a:pos x="T0" y="T1"/>
                </a:cxn>
                <a:cxn ang="0">
                  <a:pos x="T2" y="T3"/>
                </a:cxn>
                <a:cxn ang="0">
                  <a:pos x="T4" y="T5"/>
                </a:cxn>
                <a:cxn ang="0">
                  <a:pos x="T6" y="T7"/>
                </a:cxn>
                <a:cxn ang="0">
                  <a:pos x="T8" y="T9"/>
                </a:cxn>
                <a:cxn ang="0">
                  <a:pos x="T10" y="T11"/>
                </a:cxn>
                <a:cxn ang="0">
                  <a:pos x="T12" y="T13"/>
                </a:cxn>
              </a:cxnLst>
              <a:rect l="0" t="0" r="r" b="b"/>
              <a:pathLst>
                <a:path w="1" h="1">
                  <a:moveTo>
                    <a:pt x="1" y="1"/>
                  </a:moveTo>
                  <a:cubicBezTo>
                    <a:pt x="1" y="1"/>
                    <a:pt x="1" y="1"/>
                    <a:pt x="1" y="1"/>
                  </a:cubicBezTo>
                  <a:cubicBezTo>
                    <a:pt x="1" y="1"/>
                    <a:pt x="0" y="1"/>
                    <a:pt x="0" y="1"/>
                  </a:cubicBezTo>
                  <a:cubicBezTo>
                    <a:pt x="0" y="1"/>
                    <a:pt x="1" y="1"/>
                    <a:pt x="1" y="1"/>
                  </a:cubicBezTo>
                  <a:cubicBezTo>
                    <a:pt x="1" y="0"/>
                    <a:pt x="1" y="1"/>
                    <a:pt x="1" y="1"/>
                  </a:cubicBezTo>
                  <a:cubicBezTo>
                    <a:pt x="1" y="1"/>
                    <a:pt x="1" y="1"/>
                    <a:pt x="1" y="1"/>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09" name="Freeform 1050"/>
            <p:cNvSpPr>
              <a:spLocks/>
            </p:cNvSpPr>
            <p:nvPr/>
          </p:nvSpPr>
          <p:spPr bwMode="auto">
            <a:xfrm>
              <a:off x="8348203" y="4560349"/>
              <a:ext cx="316493" cy="690130"/>
            </a:xfrm>
            <a:custGeom>
              <a:avLst/>
              <a:gdLst>
                <a:gd name="T0" fmla="*/ 11 w 34"/>
                <a:gd name="T1" fmla="*/ 2 h 74"/>
                <a:gd name="T2" fmla="*/ 15 w 34"/>
                <a:gd name="T3" fmla="*/ 4 h 74"/>
                <a:gd name="T4" fmla="*/ 16 w 34"/>
                <a:gd name="T5" fmla="*/ 9 h 74"/>
                <a:gd name="T6" fmla="*/ 16 w 34"/>
                <a:gd name="T7" fmla="*/ 14 h 74"/>
                <a:gd name="T8" fmla="*/ 19 w 34"/>
                <a:gd name="T9" fmla="*/ 11 h 74"/>
                <a:gd name="T10" fmla="*/ 21 w 34"/>
                <a:gd name="T11" fmla="*/ 13 h 74"/>
                <a:gd name="T12" fmla="*/ 24 w 34"/>
                <a:gd name="T13" fmla="*/ 10 h 74"/>
                <a:gd name="T14" fmla="*/ 28 w 34"/>
                <a:gd name="T15" fmla="*/ 11 h 74"/>
                <a:gd name="T16" fmla="*/ 31 w 34"/>
                <a:gd name="T17" fmla="*/ 17 h 74"/>
                <a:gd name="T18" fmla="*/ 33 w 34"/>
                <a:gd name="T19" fmla="*/ 21 h 74"/>
                <a:gd name="T20" fmla="*/ 34 w 34"/>
                <a:gd name="T21" fmla="*/ 27 h 74"/>
                <a:gd name="T22" fmla="*/ 33 w 34"/>
                <a:gd name="T23" fmla="*/ 30 h 74"/>
                <a:gd name="T24" fmla="*/ 29 w 34"/>
                <a:gd name="T25" fmla="*/ 30 h 74"/>
                <a:gd name="T26" fmla="*/ 24 w 34"/>
                <a:gd name="T27" fmla="*/ 33 h 74"/>
                <a:gd name="T28" fmla="*/ 23 w 34"/>
                <a:gd name="T29" fmla="*/ 39 h 74"/>
                <a:gd name="T30" fmla="*/ 26 w 34"/>
                <a:gd name="T31" fmla="*/ 44 h 74"/>
                <a:gd name="T32" fmla="*/ 24 w 34"/>
                <a:gd name="T33" fmla="*/ 41 h 74"/>
                <a:gd name="T34" fmla="*/ 23 w 34"/>
                <a:gd name="T35" fmla="*/ 41 h 74"/>
                <a:gd name="T36" fmla="*/ 21 w 34"/>
                <a:gd name="T37" fmla="*/ 39 h 74"/>
                <a:gd name="T38" fmla="*/ 18 w 34"/>
                <a:gd name="T39" fmla="*/ 39 h 74"/>
                <a:gd name="T40" fmla="*/ 17 w 34"/>
                <a:gd name="T41" fmla="*/ 38 h 74"/>
                <a:gd name="T42" fmla="*/ 17 w 34"/>
                <a:gd name="T43" fmla="*/ 36 h 74"/>
                <a:gd name="T44" fmla="*/ 15 w 34"/>
                <a:gd name="T45" fmla="*/ 34 h 74"/>
                <a:gd name="T46" fmla="*/ 13 w 34"/>
                <a:gd name="T47" fmla="*/ 36 h 74"/>
                <a:gd name="T48" fmla="*/ 14 w 34"/>
                <a:gd name="T49" fmla="*/ 40 h 74"/>
                <a:gd name="T50" fmla="*/ 13 w 34"/>
                <a:gd name="T51" fmla="*/ 43 h 74"/>
                <a:gd name="T52" fmla="*/ 13 w 34"/>
                <a:gd name="T53" fmla="*/ 48 h 74"/>
                <a:gd name="T54" fmla="*/ 12 w 34"/>
                <a:gd name="T55" fmla="*/ 51 h 74"/>
                <a:gd name="T56" fmla="*/ 12 w 34"/>
                <a:gd name="T57" fmla="*/ 55 h 74"/>
                <a:gd name="T58" fmla="*/ 15 w 34"/>
                <a:gd name="T59" fmla="*/ 58 h 74"/>
                <a:gd name="T60" fmla="*/ 19 w 34"/>
                <a:gd name="T61" fmla="*/ 66 h 74"/>
                <a:gd name="T62" fmla="*/ 22 w 34"/>
                <a:gd name="T63" fmla="*/ 67 h 74"/>
                <a:gd name="T64" fmla="*/ 25 w 34"/>
                <a:gd name="T65" fmla="*/ 70 h 74"/>
                <a:gd name="T66" fmla="*/ 22 w 34"/>
                <a:gd name="T67" fmla="*/ 72 h 74"/>
                <a:gd name="T68" fmla="*/ 20 w 34"/>
                <a:gd name="T69" fmla="*/ 72 h 74"/>
                <a:gd name="T70" fmla="*/ 19 w 34"/>
                <a:gd name="T71" fmla="*/ 70 h 74"/>
                <a:gd name="T72" fmla="*/ 17 w 34"/>
                <a:gd name="T73" fmla="*/ 69 h 74"/>
                <a:gd name="T74" fmla="*/ 15 w 34"/>
                <a:gd name="T75" fmla="*/ 67 h 74"/>
                <a:gd name="T76" fmla="*/ 13 w 34"/>
                <a:gd name="T77" fmla="*/ 65 h 74"/>
                <a:gd name="T78" fmla="*/ 12 w 34"/>
                <a:gd name="T79" fmla="*/ 63 h 74"/>
                <a:gd name="T80" fmla="*/ 11 w 34"/>
                <a:gd name="T81" fmla="*/ 61 h 74"/>
                <a:gd name="T82" fmla="*/ 10 w 34"/>
                <a:gd name="T83" fmla="*/ 60 h 74"/>
                <a:gd name="T84" fmla="*/ 9 w 34"/>
                <a:gd name="T85" fmla="*/ 60 h 74"/>
                <a:gd name="T86" fmla="*/ 9 w 34"/>
                <a:gd name="T87" fmla="*/ 57 h 74"/>
                <a:gd name="T88" fmla="*/ 10 w 34"/>
                <a:gd name="T89" fmla="*/ 53 h 74"/>
                <a:gd name="T90" fmla="*/ 10 w 34"/>
                <a:gd name="T91" fmla="*/ 49 h 74"/>
                <a:gd name="T92" fmla="*/ 12 w 34"/>
                <a:gd name="T93" fmla="*/ 44 h 74"/>
                <a:gd name="T94" fmla="*/ 11 w 34"/>
                <a:gd name="T95" fmla="*/ 38 h 74"/>
                <a:gd name="T96" fmla="*/ 10 w 34"/>
                <a:gd name="T97" fmla="*/ 33 h 74"/>
                <a:gd name="T98" fmla="*/ 7 w 34"/>
                <a:gd name="T99" fmla="*/ 29 h 74"/>
                <a:gd name="T100" fmla="*/ 7 w 34"/>
                <a:gd name="T101" fmla="*/ 25 h 74"/>
                <a:gd name="T102" fmla="*/ 7 w 34"/>
                <a:gd name="T103" fmla="*/ 21 h 74"/>
                <a:gd name="T104" fmla="*/ 4 w 34"/>
                <a:gd name="T105" fmla="*/ 16 h 74"/>
                <a:gd name="T106" fmla="*/ 1 w 34"/>
                <a:gd name="T107" fmla="*/ 11 h 74"/>
                <a:gd name="T108" fmla="*/ 2 w 34"/>
                <a:gd name="T109" fmla="*/ 8 h 74"/>
                <a:gd name="T110" fmla="*/ 4 w 34"/>
                <a:gd name="T111" fmla="*/ 4 h 74"/>
                <a:gd name="T112" fmla="*/ 9 w 34"/>
                <a:gd name="T113"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4" h="74">
                  <a:moveTo>
                    <a:pt x="10" y="0"/>
                  </a:moveTo>
                  <a:cubicBezTo>
                    <a:pt x="11" y="0"/>
                    <a:pt x="11" y="0"/>
                    <a:pt x="11" y="0"/>
                  </a:cubicBezTo>
                  <a:cubicBezTo>
                    <a:pt x="11" y="0"/>
                    <a:pt x="12" y="0"/>
                    <a:pt x="12" y="0"/>
                  </a:cubicBezTo>
                  <a:cubicBezTo>
                    <a:pt x="12" y="1"/>
                    <a:pt x="12" y="1"/>
                    <a:pt x="12" y="1"/>
                  </a:cubicBezTo>
                  <a:cubicBezTo>
                    <a:pt x="12" y="1"/>
                    <a:pt x="11" y="2"/>
                    <a:pt x="11" y="2"/>
                  </a:cubicBezTo>
                  <a:cubicBezTo>
                    <a:pt x="11" y="2"/>
                    <a:pt x="11" y="3"/>
                    <a:pt x="11" y="3"/>
                  </a:cubicBezTo>
                  <a:cubicBezTo>
                    <a:pt x="11" y="3"/>
                    <a:pt x="11" y="4"/>
                    <a:pt x="12" y="4"/>
                  </a:cubicBezTo>
                  <a:cubicBezTo>
                    <a:pt x="12" y="4"/>
                    <a:pt x="12" y="4"/>
                    <a:pt x="13" y="4"/>
                  </a:cubicBezTo>
                  <a:cubicBezTo>
                    <a:pt x="13" y="4"/>
                    <a:pt x="13" y="4"/>
                    <a:pt x="14" y="4"/>
                  </a:cubicBezTo>
                  <a:cubicBezTo>
                    <a:pt x="14" y="4"/>
                    <a:pt x="15" y="4"/>
                    <a:pt x="15" y="4"/>
                  </a:cubicBezTo>
                  <a:cubicBezTo>
                    <a:pt x="15" y="4"/>
                    <a:pt x="16" y="5"/>
                    <a:pt x="16" y="5"/>
                  </a:cubicBezTo>
                  <a:cubicBezTo>
                    <a:pt x="16" y="5"/>
                    <a:pt x="16" y="6"/>
                    <a:pt x="16" y="6"/>
                  </a:cubicBezTo>
                  <a:cubicBezTo>
                    <a:pt x="16" y="6"/>
                    <a:pt x="16" y="7"/>
                    <a:pt x="16" y="8"/>
                  </a:cubicBezTo>
                  <a:cubicBezTo>
                    <a:pt x="16" y="8"/>
                    <a:pt x="16" y="8"/>
                    <a:pt x="16" y="8"/>
                  </a:cubicBezTo>
                  <a:cubicBezTo>
                    <a:pt x="16" y="9"/>
                    <a:pt x="16" y="9"/>
                    <a:pt x="16" y="9"/>
                  </a:cubicBezTo>
                  <a:cubicBezTo>
                    <a:pt x="16" y="10"/>
                    <a:pt x="16" y="10"/>
                    <a:pt x="16" y="10"/>
                  </a:cubicBezTo>
                  <a:cubicBezTo>
                    <a:pt x="16" y="11"/>
                    <a:pt x="16" y="11"/>
                    <a:pt x="15" y="12"/>
                  </a:cubicBezTo>
                  <a:cubicBezTo>
                    <a:pt x="15" y="12"/>
                    <a:pt x="15" y="12"/>
                    <a:pt x="15" y="12"/>
                  </a:cubicBezTo>
                  <a:cubicBezTo>
                    <a:pt x="15" y="13"/>
                    <a:pt x="15" y="13"/>
                    <a:pt x="15" y="13"/>
                  </a:cubicBezTo>
                  <a:cubicBezTo>
                    <a:pt x="15" y="14"/>
                    <a:pt x="16" y="14"/>
                    <a:pt x="16" y="14"/>
                  </a:cubicBezTo>
                  <a:cubicBezTo>
                    <a:pt x="16" y="14"/>
                    <a:pt x="17" y="14"/>
                    <a:pt x="17" y="14"/>
                  </a:cubicBezTo>
                  <a:cubicBezTo>
                    <a:pt x="17" y="13"/>
                    <a:pt x="17" y="13"/>
                    <a:pt x="17" y="13"/>
                  </a:cubicBezTo>
                  <a:cubicBezTo>
                    <a:pt x="17" y="13"/>
                    <a:pt x="17" y="12"/>
                    <a:pt x="17" y="12"/>
                  </a:cubicBezTo>
                  <a:cubicBezTo>
                    <a:pt x="18" y="12"/>
                    <a:pt x="18" y="12"/>
                    <a:pt x="18" y="12"/>
                  </a:cubicBezTo>
                  <a:cubicBezTo>
                    <a:pt x="19" y="12"/>
                    <a:pt x="19" y="11"/>
                    <a:pt x="19" y="11"/>
                  </a:cubicBezTo>
                  <a:cubicBezTo>
                    <a:pt x="19" y="11"/>
                    <a:pt x="19" y="11"/>
                    <a:pt x="19" y="11"/>
                  </a:cubicBezTo>
                  <a:cubicBezTo>
                    <a:pt x="20" y="10"/>
                    <a:pt x="20" y="11"/>
                    <a:pt x="20" y="11"/>
                  </a:cubicBezTo>
                  <a:cubicBezTo>
                    <a:pt x="21" y="11"/>
                    <a:pt x="21" y="12"/>
                    <a:pt x="21" y="12"/>
                  </a:cubicBezTo>
                  <a:cubicBezTo>
                    <a:pt x="21" y="12"/>
                    <a:pt x="21" y="12"/>
                    <a:pt x="21" y="12"/>
                  </a:cubicBezTo>
                  <a:cubicBezTo>
                    <a:pt x="21" y="13"/>
                    <a:pt x="21" y="13"/>
                    <a:pt x="21" y="13"/>
                  </a:cubicBezTo>
                  <a:cubicBezTo>
                    <a:pt x="22" y="13"/>
                    <a:pt x="22" y="13"/>
                    <a:pt x="22" y="13"/>
                  </a:cubicBezTo>
                  <a:cubicBezTo>
                    <a:pt x="22" y="13"/>
                    <a:pt x="23" y="13"/>
                    <a:pt x="23" y="13"/>
                  </a:cubicBezTo>
                  <a:cubicBezTo>
                    <a:pt x="23" y="12"/>
                    <a:pt x="23" y="12"/>
                    <a:pt x="23" y="12"/>
                  </a:cubicBezTo>
                  <a:cubicBezTo>
                    <a:pt x="23" y="11"/>
                    <a:pt x="24" y="11"/>
                    <a:pt x="24" y="11"/>
                  </a:cubicBezTo>
                  <a:cubicBezTo>
                    <a:pt x="24" y="10"/>
                    <a:pt x="24" y="10"/>
                    <a:pt x="24" y="10"/>
                  </a:cubicBezTo>
                  <a:cubicBezTo>
                    <a:pt x="25" y="10"/>
                    <a:pt x="25" y="9"/>
                    <a:pt x="25" y="9"/>
                  </a:cubicBezTo>
                  <a:cubicBezTo>
                    <a:pt x="25" y="9"/>
                    <a:pt x="26" y="9"/>
                    <a:pt x="26" y="9"/>
                  </a:cubicBezTo>
                  <a:cubicBezTo>
                    <a:pt x="26" y="10"/>
                    <a:pt x="27" y="10"/>
                    <a:pt x="27" y="10"/>
                  </a:cubicBezTo>
                  <a:cubicBezTo>
                    <a:pt x="27" y="10"/>
                    <a:pt x="27" y="10"/>
                    <a:pt x="28" y="10"/>
                  </a:cubicBezTo>
                  <a:cubicBezTo>
                    <a:pt x="28" y="11"/>
                    <a:pt x="28" y="11"/>
                    <a:pt x="28" y="11"/>
                  </a:cubicBezTo>
                  <a:cubicBezTo>
                    <a:pt x="29" y="12"/>
                    <a:pt x="29" y="12"/>
                    <a:pt x="29" y="13"/>
                  </a:cubicBezTo>
                  <a:cubicBezTo>
                    <a:pt x="29" y="13"/>
                    <a:pt x="29" y="13"/>
                    <a:pt x="30" y="13"/>
                  </a:cubicBezTo>
                  <a:cubicBezTo>
                    <a:pt x="30" y="13"/>
                    <a:pt x="30" y="14"/>
                    <a:pt x="30" y="14"/>
                  </a:cubicBezTo>
                  <a:cubicBezTo>
                    <a:pt x="30" y="14"/>
                    <a:pt x="30" y="15"/>
                    <a:pt x="30" y="16"/>
                  </a:cubicBezTo>
                  <a:cubicBezTo>
                    <a:pt x="30" y="16"/>
                    <a:pt x="31" y="16"/>
                    <a:pt x="31" y="17"/>
                  </a:cubicBezTo>
                  <a:cubicBezTo>
                    <a:pt x="31" y="17"/>
                    <a:pt x="31" y="18"/>
                    <a:pt x="31" y="18"/>
                  </a:cubicBezTo>
                  <a:cubicBezTo>
                    <a:pt x="31" y="19"/>
                    <a:pt x="31" y="19"/>
                    <a:pt x="31" y="19"/>
                  </a:cubicBezTo>
                  <a:cubicBezTo>
                    <a:pt x="31" y="20"/>
                    <a:pt x="31" y="20"/>
                    <a:pt x="32" y="20"/>
                  </a:cubicBezTo>
                  <a:cubicBezTo>
                    <a:pt x="32" y="21"/>
                    <a:pt x="32" y="21"/>
                    <a:pt x="33" y="21"/>
                  </a:cubicBezTo>
                  <a:cubicBezTo>
                    <a:pt x="33" y="21"/>
                    <a:pt x="33" y="21"/>
                    <a:pt x="33" y="21"/>
                  </a:cubicBezTo>
                  <a:cubicBezTo>
                    <a:pt x="33" y="21"/>
                    <a:pt x="33" y="22"/>
                    <a:pt x="33" y="22"/>
                  </a:cubicBezTo>
                  <a:cubicBezTo>
                    <a:pt x="33" y="23"/>
                    <a:pt x="33" y="23"/>
                    <a:pt x="33" y="24"/>
                  </a:cubicBezTo>
                  <a:cubicBezTo>
                    <a:pt x="34" y="24"/>
                    <a:pt x="34" y="25"/>
                    <a:pt x="34" y="25"/>
                  </a:cubicBezTo>
                  <a:cubicBezTo>
                    <a:pt x="34" y="25"/>
                    <a:pt x="34" y="26"/>
                    <a:pt x="34" y="26"/>
                  </a:cubicBezTo>
                  <a:cubicBezTo>
                    <a:pt x="34" y="26"/>
                    <a:pt x="34" y="27"/>
                    <a:pt x="34" y="27"/>
                  </a:cubicBezTo>
                  <a:cubicBezTo>
                    <a:pt x="34" y="27"/>
                    <a:pt x="34" y="28"/>
                    <a:pt x="34" y="28"/>
                  </a:cubicBezTo>
                  <a:cubicBezTo>
                    <a:pt x="34" y="28"/>
                    <a:pt x="34" y="29"/>
                    <a:pt x="34" y="29"/>
                  </a:cubicBezTo>
                  <a:cubicBezTo>
                    <a:pt x="34" y="29"/>
                    <a:pt x="34" y="30"/>
                    <a:pt x="34" y="30"/>
                  </a:cubicBezTo>
                  <a:cubicBezTo>
                    <a:pt x="34" y="30"/>
                    <a:pt x="33" y="30"/>
                    <a:pt x="33" y="30"/>
                  </a:cubicBezTo>
                  <a:cubicBezTo>
                    <a:pt x="33" y="30"/>
                    <a:pt x="33" y="30"/>
                    <a:pt x="33" y="30"/>
                  </a:cubicBezTo>
                  <a:cubicBezTo>
                    <a:pt x="33" y="30"/>
                    <a:pt x="32" y="30"/>
                    <a:pt x="32" y="30"/>
                  </a:cubicBezTo>
                  <a:cubicBezTo>
                    <a:pt x="32" y="30"/>
                    <a:pt x="32" y="30"/>
                    <a:pt x="32" y="30"/>
                  </a:cubicBezTo>
                  <a:cubicBezTo>
                    <a:pt x="32" y="30"/>
                    <a:pt x="32" y="30"/>
                    <a:pt x="31" y="30"/>
                  </a:cubicBezTo>
                  <a:cubicBezTo>
                    <a:pt x="31" y="30"/>
                    <a:pt x="30" y="30"/>
                    <a:pt x="30" y="30"/>
                  </a:cubicBezTo>
                  <a:cubicBezTo>
                    <a:pt x="30" y="30"/>
                    <a:pt x="29" y="30"/>
                    <a:pt x="29" y="30"/>
                  </a:cubicBezTo>
                  <a:cubicBezTo>
                    <a:pt x="29" y="30"/>
                    <a:pt x="28" y="30"/>
                    <a:pt x="28" y="30"/>
                  </a:cubicBezTo>
                  <a:cubicBezTo>
                    <a:pt x="27" y="30"/>
                    <a:pt x="26" y="30"/>
                    <a:pt x="26" y="30"/>
                  </a:cubicBezTo>
                  <a:cubicBezTo>
                    <a:pt x="26" y="30"/>
                    <a:pt x="25" y="31"/>
                    <a:pt x="25" y="31"/>
                  </a:cubicBezTo>
                  <a:cubicBezTo>
                    <a:pt x="25" y="31"/>
                    <a:pt x="25" y="31"/>
                    <a:pt x="24" y="32"/>
                  </a:cubicBezTo>
                  <a:cubicBezTo>
                    <a:pt x="24" y="32"/>
                    <a:pt x="24" y="32"/>
                    <a:pt x="24" y="33"/>
                  </a:cubicBezTo>
                  <a:cubicBezTo>
                    <a:pt x="24" y="33"/>
                    <a:pt x="23" y="33"/>
                    <a:pt x="23" y="34"/>
                  </a:cubicBezTo>
                  <a:cubicBezTo>
                    <a:pt x="23" y="34"/>
                    <a:pt x="23" y="34"/>
                    <a:pt x="23" y="34"/>
                  </a:cubicBezTo>
                  <a:cubicBezTo>
                    <a:pt x="23" y="35"/>
                    <a:pt x="23" y="36"/>
                    <a:pt x="23" y="36"/>
                  </a:cubicBezTo>
                  <a:cubicBezTo>
                    <a:pt x="23" y="37"/>
                    <a:pt x="23" y="37"/>
                    <a:pt x="23" y="38"/>
                  </a:cubicBezTo>
                  <a:cubicBezTo>
                    <a:pt x="23" y="38"/>
                    <a:pt x="23" y="39"/>
                    <a:pt x="23" y="39"/>
                  </a:cubicBezTo>
                  <a:cubicBezTo>
                    <a:pt x="24" y="39"/>
                    <a:pt x="24" y="39"/>
                    <a:pt x="24" y="40"/>
                  </a:cubicBezTo>
                  <a:cubicBezTo>
                    <a:pt x="25" y="40"/>
                    <a:pt x="25" y="40"/>
                    <a:pt x="25" y="40"/>
                  </a:cubicBezTo>
                  <a:cubicBezTo>
                    <a:pt x="25" y="41"/>
                    <a:pt x="26" y="41"/>
                    <a:pt x="26" y="42"/>
                  </a:cubicBezTo>
                  <a:cubicBezTo>
                    <a:pt x="26" y="42"/>
                    <a:pt x="26" y="42"/>
                    <a:pt x="26" y="43"/>
                  </a:cubicBezTo>
                  <a:cubicBezTo>
                    <a:pt x="26" y="43"/>
                    <a:pt x="26" y="43"/>
                    <a:pt x="26" y="44"/>
                  </a:cubicBezTo>
                  <a:cubicBezTo>
                    <a:pt x="26" y="43"/>
                    <a:pt x="25" y="43"/>
                    <a:pt x="25" y="43"/>
                  </a:cubicBezTo>
                  <a:cubicBezTo>
                    <a:pt x="25" y="43"/>
                    <a:pt x="25" y="42"/>
                    <a:pt x="25" y="42"/>
                  </a:cubicBezTo>
                  <a:cubicBezTo>
                    <a:pt x="25" y="42"/>
                    <a:pt x="25" y="42"/>
                    <a:pt x="25" y="42"/>
                  </a:cubicBezTo>
                  <a:cubicBezTo>
                    <a:pt x="25" y="41"/>
                    <a:pt x="25" y="41"/>
                    <a:pt x="25" y="41"/>
                  </a:cubicBezTo>
                  <a:cubicBezTo>
                    <a:pt x="24" y="41"/>
                    <a:pt x="24" y="41"/>
                    <a:pt x="24" y="41"/>
                  </a:cubicBezTo>
                  <a:cubicBezTo>
                    <a:pt x="24" y="41"/>
                    <a:pt x="24" y="41"/>
                    <a:pt x="24" y="41"/>
                  </a:cubicBezTo>
                  <a:cubicBezTo>
                    <a:pt x="24" y="41"/>
                    <a:pt x="24" y="40"/>
                    <a:pt x="23" y="40"/>
                  </a:cubicBezTo>
                  <a:cubicBezTo>
                    <a:pt x="23" y="40"/>
                    <a:pt x="23" y="40"/>
                    <a:pt x="23" y="40"/>
                  </a:cubicBezTo>
                  <a:cubicBezTo>
                    <a:pt x="23" y="40"/>
                    <a:pt x="23" y="41"/>
                    <a:pt x="23" y="41"/>
                  </a:cubicBezTo>
                  <a:cubicBezTo>
                    <a:pt x="23" y="41"/>
                    <a:pt x="23" y="41"/>
                    <a:pt x="23" y="41"/>
                  </a:cubicBezTo>
                  <a:cubicBezTo>
                    <a:pt x="23" y="41"/>
                    <a:pt x="23" y="41"/>
                    <a:pt x="23" y="41"/>
                  </a:cubicBezTo>
                  <a:cubicBezTo>
                    <a:pt x="22" y="41"/>
                    <a:pt x="22" y="40"/>
                    <a:pt x="22" y="40"/>
                  </a:cubicBezTo>
                  <a:cubicBezTo>
                    <a:pt x="22" y="40"/>
                    <a:pt x="22" y="40"/>
                    <a:pt x="22" y="40"/>
                  </a:cubicBezTo>
                  <a:cubicBezTo>
                    <a:pt x="22" y="40"/>
                    <a:pt x="22" y="40"/>
                    <a:pt x="22" y="39"/>
                  </a:cubicBezTo>
                  <a:cubicBezTo>
                    <a:pt x="22" y="39"/>
                    <a:pt x="21" y="39"/>
                    <a:pt x="21" y="39"/>
                  </a:cubicBezTo>
                  <a:cubicBezTo>
                    <a:pt x="21" y="39"/>
                    <a:pt x="21" y="39"/>
                    <a:pt x="21" y="39"/>
                  </a:cubicBezTo>
                  <a:cubicBezTo>
                    <a:pt x="21" y="39"/>
                    <a:pt x="20" y="39"/>
                    <a:pt x="20" y="39"/>
                  </a:cubicBezTo>
                  <a:cubicBezTo>
                    <a:pt x="20" y="39"/>
                    <a:pt x="20" y="39"/>
                    <a:pt x="20" y="39"/>
                  </a:cubicBezTo>
                  <a:cubicBezTo>
                    <a:pt x="19" y="39"/>
                    <a:pt x="19" y="39"/>
                    <a:pt x="19" y="39"/>
                  </a:cubicBezTo>
                  <a:cubicBezTo>
                    <a:pt x="19" y="39"/>
                    <a:pt x="19" y="39"/>
                    <a:pt x="18" y="39"/>
                  </a:cubicBezTo>
                  <a:cubicBezTo>
                    <a:pt x="18" y="39"/>
                    <a:pt x="18" y="39"/>
                    <a:pt x="18" y="39"/>
                  </a:cubicBezTo>
                  <a:cubicBezTo>
                    <a:pt x="18" y="39"/>
                    <a:pt x="18" y="39"/>
                    <a:pt x="17" y="39"/>
                  </a:cubicBezTo>
                  <a:cubicBezTo>
                    <a:pt x="17" y="39"/>
                    <a:pt x="17" y="39"/>
                    <a:pt x="17" y="39"/>
                  </a:cubicBezTo>
                  <a:cubicBezTo>
                    <a:pt x="17" y="39"/>
                    <a:pt x="17" y="38"/>
                    <a:pt x="17" y="38"/>
                  </a:cubicBezTo>
                  <a:cubicBezTo>
                    <a:pt x="17" y="38"/>
                    <a:pt x="17" y="38"/>
                    <a:pt x="17" y="38"/>
                  </a:cubicBezTo>
                  <a:cubicBezTo>
                    <a:pt x="17" y="37"/>
                    <a:pt x="17" y="37"/>
                    <a:pt x="17" y="37"/>
                  </a:cubicBezTo>
                  <a:cubicBezTo>
                    <a:pt x="17" y="37"/>
                    <a:pt x="17" y="37"/>
                    <a:pt x="17" y="37"/>
                  </a:cubicBezTo>
                  <a:cubicBezTo>
                    <a:pt x="17" y="36"/>
                    <a:pt x="17" y="37"/>
                    <a:pt x="17" y="36"/>
                  </a:cubicBezTo>
                  <a:cubicBezTo>
                    <a:pt x="18" y="36"/>
                    <a:pt x="18" y="36"/>
                    <a:pt x="18" y="36"/>
                  </a:cubicBezTo>
                  <a:cubicBezTo>
                    <a:pt x="18" y="36"/>
                    <a:pt x="17" y="36"/>
                    <a:pt x="17" y="36"/>
                  </a:cubicBezTo>
                  <a:cubicBezTo>
                    <a:pt x="17" y="36"/>
                    <a:pt x="17" y="35"/>
                    <a:pt x="17" y="35"/>
                  </a:cubicBezTo>
                  <a:cubicBezTo>
                    <a:pt x="17" y="35"/>
                    <a:pt x="17" y="35"/>
                    <a:pt x="17" y="35"/>
                  </a:cubicBezTo>
                  <a:cubicBezTo>
                    <a:pt x="17" y="35"/>
                    <a:pt x="17" y="35"/>
                    <a:pt x="17" y="34"/>
                  </a:cubicBezTo>
                  <a:cubicBezTo>
                    <a:pt x="16" y="34"/>
                    <a:pt x="16" y="34"/>
                    <a:pt x="16" y="34"/>
                  </a:cubicBezTo>
                  <a:cubicBezTo>
                    <a:pt x="15" y="34"/>
                    <a:pt x="15" y="34"/>
                    <a:pt x="15" y="34"/>
                  </a:cubicBezTo>
                  <a:cubicBezTo>
                    <a:pt x="15" y="34"/>
                    <a:pt x="15" y="34"/>
                    <a:pt x="15" y="34"/>
                  </a:cubicBezTo>
                  <a:cubicBezTo>
                    <a:pt x="14" y="35"/>
                    <a:pt x="14" y="35"/>
                    <a:pt x="14" y="35"/>
                  </a:cubicBezTo>
                  <a:cubicBezTo>
                    <a:pt x="14" y="35"/>
                    <a:pt x="14" y="35"/>
                    <a:pt x="14" y="35"/>
                  </a:cubicBezTo>
                  <a:cubicBezTo>
                    <a:pt x="14" y="35"/>
                    <a:pt x="13" y="35"/>
                    <a:pt x="13" y="36"/>
                  </a:cubicBezTo>
                  <a:cubicBezTo>
                    <a:pt x="13" y="36"/>
                    <a:pt x="13" y="36"/>
                    <a:pt x="13" y="36"/>
                  </a:cubicBezTo>
                  <a:cubicBezTo>
                    <a:pt x="14" y="36"/>
                    <a:pt x="14" y="36"/>
                    <a:pt x="14" y="36"/>
                  </a:cubicBezTo>
                  <a:cubicBezTo>
                    <a:pt x="14" y="36"/>
                    <a:pt x="14" y="37"/>
                    <a:pt x="14" y="37"/>
                  </a:cubicBezTo>
                  <a:cubicBezTo>
                    <a:pt x="14" y="37"/>
                    <a:pt x="14" y="38"/>
                    <a:pt x="14" y="38"/>
                  </a:cubicBezTo>
                  <a:cubicBezTo>
                    <a:pt x="14" y="38"/>
                    <a:pt x="14" y="38"/>
                    <a:pt x="14" y="39"/>
                  </a:cubicBezTo>
                  <a:cubicBezTo>
                    <a:pt x="14" y="39"/>
                    <a:pt x="14" y="40"/>
                    <a:pt x="14" y="40"/>
                  </a:cubicBezTo>
                  <a:cubicBezTo>
                    <a:pt x="14" y="40"/>
                    <a:pt x="14" y="41"/>
                    <a:pt x="14" y="41"/>
                  </a:cubicBezTo>
                  <a:cubicBezTo>
                    <a:pt x="14" y="41"/>
                    <a:pt x="14" y="41"/>
                    <a:pt x="14" y="42"/>
                  </a:cubicBezTo>
                  <a:cubicBezTo>
                    <a:pt x="14" y="42"/>
                    <a:pt x="14" y="42"/>
                    <a:pt x="14" y="42"/>
                  </a:cubicBezTo>
                  <a:cubicBezTo>
                    <a:pt x="14" y="42"/>
                    <a:pt x="13" y="43"/>
                    <a:pt x="13" y="43"/>
                  </a:cubicBezTo>
                  <a:cubicBezTo>
                    <a:pt x="13" y="43"/>
                    <a:pt x="13" y="43"/>
                    <a:pt x="13" y="43"/>
                  </a:cubicBezTo>
                  <a:cubicBezTo>
                    <a:pt x="13" y="44"/>
                    <a:pt x="13" y="44"/>
                    <a:pt x="13" y="44"/>
                  </a:cubicBezTo>
                  <a:cubicBezTo>
                    <a:pt x="13" y="44"/>
                    <a:pt x="13" y="45"/>
                    <a:pt x="13" y="45"/>
                  </a:cubicBezTo>
                  <a:cubicBezTo>
                    <a:pt x="13" y="45"/>
                    <a:pt x="13" y="46"/>
                    <a:pt x="13" y="46"/>
                  </a:cubicBezTo>
                  <a:cubicBezTo>
                    <a:pt x="13" y="46"/>
                    <a:pt x="13" y="47"/>
                    <a:pt x="13" y="47"/>
                  </a:cubicBezTo>
                  <a:cubicBezTo>
                    <a:pt x="13" y="47"/>
                    <a:pt x="13" y="48"/>
                    <a:pt x="13" y="48"/>
                  </a:cubicBezTo>
                  <a:cubicBezTo>
                    <a:pt x="13" y="48"/>
                    <a:pt x="13" y="48"/>
                    <a:pt x="13" y="48"/>
                  </a:cubicBezTo>
                  <a:cubicBezTo>
                    <a:pt x="12" y="48"/>
                    <a:pt x="12" y="49"/>
                    <a:pt x="12" y="49"/>
                  </a:cubicBezTo>
                  <a:cubicBezTo>
                    <a:pt x="12" y="49"/>
                    <a:pt x="12" y="50"/>
                    <a:pt x="12" y="50"/>
                  </a:cubicBezTo>
                  <a:cubicBezTo>
                    <a:pt x="12" y="50"/>
                    <a:pt x="12" y="50"/>
                    <a:pt x="12" y="50"/>
                  </a:cubicBezTo>
                  <a:cubicBezTo>
                    <a:pt x="12" y="51"/>
                    <a:pt x="12" y="51"/>
                    <a:pt x="12" y="51"/>
                  </a:cubicBezTo>
                  <a:cubicBezTo>
                    <a:pt x="12" y="51"/>
                    <a:pt x="12" y="52"/>
                    <a:pt x="12" y="52"/>
                  </a:cubicBezTo>
                  <a:cubicBezTo>
                    <a:pt x="12" y="52"/>
                    <a:pt x="12" y="53"/>
                    <a:pt x="12" y="53"/>
                  </a:cubicBezTo>
                  <a:cubicBezTo>
                    <a:pt x="12" y="53"/>
                    <a:pt x="12" y="54"/>
                    <a:pt x="12" y="54"/>
                  </a:cubicBezTo>
                  <a:cubicBezTo>
                    <a:pt x="12" y="54"/>
                    <a:pt x="12" y="55"/>
                    <a:pt x="12" y="55"/>
                  </a:cubicBezTo>
                  <a:cubicBezTo>
                    <a:pt x="12" y="55"/>
                    <a:pt x="12" y="55"/>
                    <a:pt x="12" y="55"/>
                  </a:cubicBezTo>
                  <a:cubicBezTo>
                    <a:pt x="13" y="56"/>
                    <a:pt x="13" y="56"/>
                    <a:pt x="13" y="56"/>
                  </a:cubicBezTo>
                  <a:cubicBezTo>
                    <a:pt x="13" y="56"/>
                    <a:pt x="14" y="55"/>
                    <a:pt x="14" y="55"/>
                  </a:cubicBezTo>
                  <a:cubicBezTo>
                    <a:pt x="14" y="55"/>
                    <a:pt x="14" y="56"/>
                    <a:pt x="14" y="56"/>
                  </a:cubicBezTo>
                  <a:cubicBezTo>
                    <a:pt x="15" y="56"/>
                    <a:pt x="15" y="57"/>
                    <a:pt x="15" y="57"/>
                  </a:cubicBezTo>
                  <a:cubicBezTo>
                    <a:pt x="15" y="58"/>
                    <a:pt x="15" y="58"/>
                    <a:pt x="15" y="58"/>
                  </a:cubicBezTo>
                  <a:cubicBezTo>
                    <a:pt x="16" y="59"/>
                    <a:pt x="16" y="59"/>
                    <a:pt x="16" y="60"/>
                  </a:cubicBezTo>
                  <a:cubicBezTo>
                    <a:pt x="16" y="60"/>
                    <a:pt x="17" y="61"/>
                    <a:pt x="17" y="61"/>
                  </a:cubicBezTo>
                  <a:cubicBezTo>
                    <a:pt x="17" y="61"/>
                    <a:pt x="17" y="62"/>
                    <a:pt x="17" y="63"/>
                  </a:cubicBezTo>
                  <a:cubicBezTo>
                    <a:pt x="17" y="63"/>
                    <a:pt x="18" y="64"/>
                    <a:pt x="18" y="65"/>
                  </a:cubicBezTo>
                  <a:cubicBezTo>
                    <a:pt x="18" y="65"/>
                    <a:pt x="18" y="65"/>
                    <a:pt x="19" y="66"/>
                  </a:cubicBezTo>
                  <a:cubicBezTo>
                    <a:pt x="19" y="66"/>
                    <a:pt x="19" y="66"/>
                    <a:pt x="19" y="66"/>
                  </a:cubicBezTo>
                  <a:cubicBezTo>
                    <a:pt x="19" y="66"/>
                    <a:pt x="20" y="67"/>
                    <a:pt x="20" y="67"/>
                  </a:cubicBezTo>
                  <a:cubicBezTo>
                    <a:pt x="20" y="67"/>
                    <a:pt x="20" y="67"/>
                    <a:pt x="21" y="67"/>
                  </a:cubicBezTo>
                  <a:cubicBezTo>
                    <a:pt x="21" y="67"/>
                    <a:pt x="21" y="67"/>
                    <a:pt x="21" y="67"/>
                  </a:cubicBezTo>
                  <a:cubicBezTo>
                    <a:pt x="21" y="67"/>
                    <a:pt x="22" y="67"/>
                    <a:pt x="22" y="67"/>
                  </a:cubicBezTo>
                  <a:cubicBezTo>
                    <a:pt x="22" y="68"/>
                    <a:pt x="22" y="68"/>
                    <a:pt x="22" y="68"/>
                  </a:cubicBezTo>
                  <a:cubicBezTo>
                    <a:pt x="22" y="68"/>
                    <a:pt x="23" y="68"/>
                    <a:pt x="23" y="68"/>
                  </a:cubicBezTo>
                  <a:cubicBezTo>
                    <a:pt x="23" y="69"/>
                    <a:pt x="24" y="69"/>
                    <a:pt x="24" y="69"/>
                  </a:cubicBezTo>
                  <a:cubicBezTo>
                    <a:pt x="24" y="69"/>
                    <a:pt x="24" y="70"/>
                    <a:pt x="25" y="70"/>
                  </a:cubicBezTo>
                  <a:cubicBezTo>
                    <a:pt x="25" y="70"/>
                    <a:pt x="25" y="70"/>
                    <a:pt x="25" y="70"/>
                  </a:cubicBezTo>
                  <a:cubicBezTo>
                    <a:pt x="25" y="70"/>
                    <a:pt x="25" y="71"/>
                    <a:pt x="25" y="71"/>
                  </a:cubicBezTo>
                  <a:cubicBezTo>
                    <a:pt x="25" y="71"/>
                    <a:pt x="25" y="71"/>
                    <a:pt x="24" y="71"/>
                  </a:cubicBezTo>
                  <a:cubicBezTo>
                    <a:pt x="24" y="72"/>
                    <a:pt x="24" y="72"/>
                    <a:pt x="24" y="72"/>
                  </a:cubicBezTo>
                  <a:cubicBezTo>
                    <a:pt x="24" y="72"/>
                    <a:pt x="23" y="72"/>
                    <a:pt x="23" y="72"/>
                  </a:cubicBezTo>
                  <a:cubicBezTo>
                    <a:pt x="23" y="72"/>
                    <a:pt x="22" y="72"/>
                    <a:pt x="22" y="72"/>
                  </a:cubicBezTo>
                  <a:cubicBezTo>
                    <a:pt x="22" y="72"/>
                    <a:pt x="22" y="73"/>
                    <a:pt x="22" y="73"/>
                  </a:cubicBezTo>
                  <a:cubicBezTo>
                    <a:pt x="22" y="73"/>
                    <a:pt x="22" y="73"/>
                    <a:pt x="21" y="73"/>
                  </a:cubicBezTo>
                  <a:cubicBezTo>
                    <a:pt x="21" y="74"/>
                    <a:pt x="21" y="74"/>
                    <a:pt x="21" y="74"/>
                  </a:cubicBezTo>
                  <a:cubicBezTo>
                    <a:pt x="20" y="74"/>
                    <a:pt x="20" y="73"/>
                    <a:pt x="20" y="73"/>
                  </a:cubicBezTo>
                  <a:cubicBezTo>
                    <a:pt x="20" y="73"/>
                    <a:pt x="20" y="73"/>
                    <a:pt x="20" y="72"/>
                  </a:cubicBezTo>
                  <a:cubicBezTo>
                    <a:pt x="20" y="72"/>
                    <a:pt x="20" y="72"/>
                    <a:pt x="20" y="72"/>
                  </a:cubicBezTo>
                  <a:cubicBezTo>
                    <a:pt x="20" y="72"/>
                    <a:pt x="20" y="71"/>
                    <a:pt x="20" y="71"/>
                  </a:cubicBezTo>
                  <a:cubicBezTo>
                    <a:pt x="20" y="71"/>
                    <a:pt x="20" y="71"/>
                    <a:pt x="20" y="71"/>
                  </a:cubicBezTo>
                  <a:cubicBezTo>
                    <a:pt x="20" y="71"/>
                    <a:pt x="20" y="70"/>
                    <a:pt x="20" y="70"/>
                  </a:cubicBezTo>
                  <a:cubicBezTo>
                    <a:pt x="20" y="70"/>
                    <a:pt x="19" y="70"/>
                    <a:pt x="19" y="70"/>
                  </a:cubicBezTo>
                  <a:cubicBezTo>
                    <a:pt x="19" y="69"/>
                    <a:pt x="19" y="69"/>
                    <a:pt x="19" y="69"/>
                  </a:cubicBezTo>
                  <a:cubicBezTo>
                    <a:pt x="19" y="69"/>
                    <a:pt x="19" y="69"/>
                    <a:pt x="18" y="69"/>
                  </a:cubicBezTo>
                  <a:cubicBezTo>
                    <a:pt x="18" y="69"/>
                    <a:pt x="18" y="69"/>
                    <a:pt x="18" y="69"/>
                  </a:cubicBezTo>
                  <a:cubicBezTo>
                    <a:pt x="18" y="69"/>
                    <a:pt x="17" y="68"/>
                    <a:pt x="17" y="68"/>
                  </a:cubicBezTo>
                  <a:cubicBezTo>
                    <a:pt x="17" y="68"/>
                    <a:pt x="17" y="69"/>
                    <a:pt x="17" y="69"/>
                  </a:cubicBezTo>
                  <a:cubicBezTo>
                    <a:pt x="17" y="69"/>
                    <a:pt x="16" y="69"/>
                    <a:pt x="16" y="69"/>
                  </a:cubicBezTo>
                  <a:cubicBezTo>
                    <a:pt x="16" y="69"/>
                    <a:pt x="16" y="69"/>
                    <a:pt x="16" y="68"/>
                  </a:cubicBezTo>
                  <a:cubicBezTo>
                    <a:pt x="16" y="68"/>
                    <a:pt x="16" y="68"/>
                    <a:pt x="16" y="68"/>
                  </a:cubicBezTo>
                  <a:cubicBezTo>
                    <a:pt x="16" y="68"/>
                    <a:pt x="15" y="68"/>
                    <a:pt x="15" y="68"/>
                  </a:cubicBezTo>
                  <a:cubicBezTo>
                    <a:pt x="15" y="68"/>
                    <a:pt x="15" y="67"/>
                    <a:pt x="15" y="67"/>
                  </a:cubicBezTo>
                  <a:cubicBezTo>
                    <a:pt x="15" y="67"/>
                    <a:pt x="15" y="67"/>
                    <a:pt x="15" y="67"/>
                  </a:cubicBezTo>
                  <a:cubicBezTo>
                    <a:pt x="14" y="67"/>
                    <a:pt x="14" y="66"/>
                    <a:pt x="14" y="66"/>
                  </a:cubicBezTo>
                  <a:cubicBezTo>
                    <a:pt x="14" y="66"/>
                    <a:pt x="14" y="65"/>
                    <a:pt x="14" y="65"/>
                  </a:cubicBezTo>
                  <a:cubicBezTo>
                    <a:pt x="14" y="65"/>
                    <a:pt x="14" y="65"/>
                    <a:pt x="14" y="65"/>
                  </a:cubicBezTo>
                  <a:cubicBezTo>
                    <a:pt x="14" y="65"/>
                    <a:pt x="13" y="65"/>
                    <a:pt x="13" y="65"/>
                  </a:cubicBezTo>
                  <a:cubicBezTo>
                    <a:pt x="13" y="65"/>
                    <a:pt x="13" y="65"/>
                    <a:pt x="13" y="65"/>
                  </a:cubicBezTo>
                  <a:cubicBezTo>
                    <a:pt x="13" y="64"/>
                    <a:pt x="13" y="65"/>
                    <a:pt x="13" y="64"/>
                  </a:cubicBezTo>
                  <a:cubicBezTo>
                    <a:pt x="13" y="64"/>
                    <a:pt x="13" y="64"/>
                    <a:pt x="13" y="64"/>
                  </a:cubicBezTo>
                  <a:cubicBezTo>
                    <a:pt x="13" y="64"/>
                    <a:pt x="13" y="64"/>
                    <a:pt x="13" y="63"/>
                  </a:cubicBezTo>
                  <a:cubicBezTo>
                    <a:pt x="12" y="63"/>
                    <a:pt x="12" y="63"/>
                    <a:pt x="12" y="63"/>
                  </a:cubicBezTo>
                  <a:cubicBezTo>
                    <a:pt x="12" y="63"/>
                    <a:pt x="12" y="63"/>
                    <a:pt x="12" y="63"/>
                  </a:cubicBezTo>
                  <a:cubicBezTo>
                    <a:pt x="12" y="63"/>
                    <a:pt x="12" y="63"/>
                    <a:pt x="12" y="63"/>
                  </a:cubicBezTo>
                  <a:cubicBezTo>
                    <a:pt x="12" y="62"/>
                    <a:pt x="12" y="62"/>
                    <a:pt x="12" y="62"/>
                  </a:cubicBezTo>
                  <a:cubicBezTo>
                    <a:pt x="12" y="62"/>
                    <a:pt x="11" y="62"/>
                    <a:pt x="11" y="62"/>
                  </a:cubicBezTo>
                  <a:cubicBezTo>
                    <a:pt x="11" y="62"/>
                    <a:pt x="11" y="62"/>
                    <a:pt x="11" y="61"/>
                  </a:cubicBezTo>
                  <a:cubicBezTo>
                    <a:pt x="11" y="61"/>
                    <a:pt x="11" y="61"/>
                    <a:pt x="10" y="61"/>
                  </a:cubicBezTo>
                  <a:cubicBezTo>
                    <a:pt x="10" y="61"/>
                    <a:pt x="10" y="61"/>
                    <a:pt x="10" y="61"/>
                  </a:cubicBezTo>
                  <a:cubicBezTo>
                    <a:pt x="10" y="61"/>
                    <a:pt x="10" y="60"/>
                    <a:pt x="10" y="60"/>
                  </a:cubicBezTo>
                  <a:cubicBezTo>
                    <a:pt x="10" y="60"/>
                    <a:pt x="10" y="60"/>
                    <a:pt x="10" y="60"/>
                  </a:cubicBezTo>
                  <a:cubicBezTo>
                    <a:pt x="10" y="60"/>
                    <a:pt x="10" y="60"/>
                    <a:pt x="10" y="60"/>
                  </a:cubicBezTo>
                  <a:cubicBezTo>
                    <a:pt x="10" y="60"/>
                    <a:pt x="10" y="60"/>
                    <a:pt x="10" y="61"/>
                  </a:cubicBezTo>
                  <a:cubicBezTo>
                    <a:pt x="10" y="61"/>
                    <a:pt x="9" y="61"/>
                    <a:pt x="9" y="61"/>
                  </a:cubicBezTo>
                  <a:cubicBezTo>
                    <a:pt x="9" y="61"/>
                    <a:pt x="9" y="61"/>
                    <a:pt x="9" y="61"/>
                  </a:cubicBezTo>
                  <a:cubicBezTo>
                    <a:pt x="9" y="61"/>
                    <a:pt x="9" y="60"/>
                    <a:pt x="9" y="60"/>
                  </a:cubicBezTo>
                  <a:cubicBezTo>
                    <a:pt x="9" y="60"/>
                    <a:pt x="9" y="60"/>
                    <a:pt x="9" y="60"/>
                  </a:cubicBezTo>
                  <a:cubicBezTo>
                    <a:pt x="9" y="60"/>
                    <a:pt x="8" y="59"/>
                    <a:pt x="8" y="59"/>
                  </a:cubicBezTo>
                  <a:cubicBezTo>
                    <a:pt x="8" y="59"/>
                    <a:pt x="8" y="59"/>
                    <a:pt x="8" y="59"/>
                  </a:cubicBezTo>
                  <a:cubicBezTo>
                    <a:pt x="9" y="59"/>
                    <a:pt x="9" y="58"/>
                    <a:pt x="9" y="58"/>
                  </a:cubicBezTo>
                  <a:cubicBezTo>
                    <a:pt x="9" y="58"/>
                    <a:pt x="9" y="58"/>
                    <a:pt x="9" y="58"/>
                  </a:cubicBezTo>
                  <a:cubicBezTo>
                    <a:pt x="9" y="57"/>
                    <a:pt x="9" y="57"/>
                    <a:pt x="9" y="57"/>
                  </a:cubicBezTo>
                  <a:cubicBezTo>
                    <a:pt x="9" y="57"/>
                    <a:pt x="9" y="57"/>
                    <a:pt x="9" y="56"/>
                  </a:cubicBezTo>
                  <a:cubicBezTo>
                    <a:pt x="9" y="56"/>
                    <a:pt x="9" y="56"/>
                    <a:pt x="9" y="56"/>
                  </a:cubicBezTo>
                  <a:cubicBezTo>
                    <a:pt x="9" y="56"/>
                    <a:pt x="9" y="55"/>
                    <a:pt x="9" y="55"/>
                  </a:cubicBezTo>
                  <a:cubicBezTo>
                    <a:pt x="9" y="55"/>
                    <a:pt x="9" y="54"/>
                    <a:pt x="9" y="54"/>
                  </a:cubicBezTo>
                  <a:cubicBezTo>
                    <a:pt x="10" y="54"/>
                    <a:pt x="10" y="53"/>
                    <a:pt x="10" y="53"/>
                  </a:cubicBezTo>
                  <a:cubicBezTo>
                    <a:pt x="10" y="53"/>
                    <a:pt x="10" y="52"/>
                    <a:pt x="10" y="52"/>
                  </a:cubicBezTo>
                  <a:cubicBezTo>
                    <a:pt x="10" y="52"/>
                    <a:pt x="10" y="51"/>
                    <a:pt x="10" y="51"/>
                  </a:cubicBezTo>
                  <a:cubicBezTo>
                    <a:pt x="10" y="51"/>
                    <a:pt x="10" y="51"/>
                    <a:pt x="10" y="50"/>
                  </a:cubicBezTo>
                  <a:cubicBezTo>
                    <a:pt x="10" y="50"/>
                    <a:pt x="10" y="50"/>
                    <a:pt x="10" y="50"/>
                  </a:cubicBezTo>
                  <a:cubicBezTo>
                    <a:pt x="10" y="50"/>
                    <a:pt x="10" y="49"/>
                    <a:pt x="10" y="49"/>
                  </a:cubicBezTo>
                  <a:cubicBezTo>
                    <a:pt x="10" y="49"/>
                    <a:pt x="10" y="48"/>
                    <a:pt x="10" y="48"/>
                  </a:cubicBezTo>
                  <a:cubicBezTo>
                    <a:pt x="10" y="48"/>
                    <a:pt x="11" y="47"/>
                    <a:pt x="11" y="47"/>
                  </a:cubicBezTo>
                  <a:cubicBezTo>
                    <a:pt x="11" y="47"/>
                    <a:pt x="11" y="46"/>
                    <a:pt x="11" y="46"/>
                  </a:cubicBezTo>
                  <a:cubicBezTo>
                    <a:pt x="11" y="45"/>
                    <a:pt x="12" y="45"/>
                    <a:pt x="12" y="45"/>
                  </a:cubicBezTo>
                  <a:cubicBezTo>
                    <a:pt x="12" y="45"/>
                    <a:pt x="12" y="44"/>
                    <a:pt x="12" y="44"/>
                  </a:cubicBezTo>
                  <a:cubicBezTo>
                    <a:pt x="12" y="43"/>
                    <a:pt x="12" y="43"/>
                    <a:pt x="12" y="42"/>
                  </a:cubicBezTo>
                  <a:cubicBezTo>
                    <a:pt x="12" y="42"/>
                    <a:pt x="12" y="41"/>
                    <a:pt x="12" y="41"/>
                  </a:cubicBezTo>
                  <a:cubicBezTo>
                    <a:pt x="12" y="40"/>
                    <a:pt x="12" y="39"/>
                    <a:pt x="12" y="39"/>
                  </a:cubicBezTo>
                  <a:cubicBezTo>
                    <a:pt x="12" y="39"/>
                    <a:pt x="11" y="38"/>
                    <a:pt x="11" y="38"/>
                  </a:cubicBezTo>
                  <a:cubicBezTo>
                    <a:pt x="11" y="38"/>
                    <a:pt x="11" y="38"/>
                    <a:pt x="11" y="38"/>
                  </a:cubicBezTo>
                  <a:cubicBezTo>
                    <a:pt x="11" y="37"/>
                    <a:pt x="10" y="37"/>
                    <a:pt x="10" y="37"/>
                  </a:cubicBezTo>
                  <a:cubicBezTo>
                    <a:pt x="10" y="37"/>
                    <a:pt x="10" y="36"/>
                    <a:pt x="10" y="36"/>
                  </a:cubicBezTo>
                  <a:cubicBezTo>
                    <a:pt x="10" y="36"/>
                    <a:pt x="10" y="36"/>
                    <a:pt x="11" y="36"/>
                  </a:cubicBezTo>
                  <a:cubicBezTo>
                    <a:pt x="11" y="35"/>
                    <a:pt x="11" y="35"/>
                    <a:pt x="11" y="35"/>
                  </a:cubicBezTo>
                  <a:cubicBezTo>
                    <a:pt x="11" y="34"/>
                    <a:pt x="10" y="34"/>
                    <a:pt x="10" y="33"/>
                  </a:cubicBezTo>
                  <a:cubicBezTo>
                    <a:pt x="10" y="33"/>
                    <a:pt x="10" y="32"/>
                    <a:pt x="10" y="32"/>
                  </a:cubicBezTo>
                  <a:cubicBezTo>
                    <a:pt x="9" y="32"/>
                    <a:pt x="9" y="31"/>
                    <a:pt x="9" y="31"/>
                  </a:cubicBezTo>
                  <a:cubicBezTo>
                    <a:pt x="9" y="31"/>
                    <a:pt x="8" y="31"/>
                    <a:pt x="8" y="30"/>
                  </a:cubicBezTo>
                  <a:cubicBezTo>
                    <a:pt x="8" y="30"/>
                    <a:pt x="7" y="30"/>
                    <a:pt x="7" y="29"/>
                  </a:cubicBezTo>
                  <a:cubicBezTo>
                    <a:pt x="7" y="29"/>
                    <a:pt x="7" y="29"/>
                    <a:pt x="7" y="29"/>
                  </a:cubicBezTo>
                  <a:cubicBezTo>
                    <a:pt x="7" y="29"/>
                    <a:pt x="6" y="28"/>
                    <a:pt x="6" y="28"/>
                  </a:cubicBezTo>
                  <a:cubicBezTo>
                    <a:pt x="6" y="27"/>
                    <a:pt x="6" y="27"/>
                    <a:pt x="6" y="26"/>
                  </a:cubicBezTo>
                  <a:cubicBezTo>
                    <a:pt x="6" y="26"/>
                    <a:pt x="6" y="26"/>
                    <a:pt x="6" y="26"/>
                  </a:cubicBezTo>
                  <a:cubicBezTo>
                    <a:pt x="6" y="26"/>
                    <a:pt x="7" y="26"/>
                    <a:pt x="7" y="25"/>
                  </a:cubicBezTo>
                  <a:cubicBezTo>
                    <a:pt x="7" y="25"/>
                    <a:pt x="7" y="25"/>
                    <a:pt x="7" y="25"/>
                  </a:cubicBezTo>
                  <a:cubicBezTo>
                    <a:pt x="7" y="24"/>
                    <a:pt x="7" y="24"/>
                    <a:pt x="7" y="24"/>
                  </a:cubicBezTo>
                  <a:cubicBezTo>
                    <a:pt x="7" y="24"/>
                    <a:pt x="7" y="23"/>
                    <a:pt x="7" y="23"/>
                  </a:cubicBezTo>
                  <a:cubicBezTo>
                    <a:pt x="7" y="23"/>
                    <a:pt x="7" y="22"/>
                    <a:pt x="7" y="22"/>
                  </a:cubicBezTo>
                  <a:cubicBezTo>
                    <a:pt x="7" y="22"/>
                    <a:pt x="8" y="22"/>
                    <a:pt x="8" y="22"/>
                  </a:cubicBezTo>
                  <a:cubicBezTo>
                    <a:pt x="8" y="21"/>
                    <a:pt x="7" y="21"/>
                    <a:pt x="7" y="21"/>
                  </a:cubicBezTo>
                  <a:cubicBezTo>
                    <a:pt x="7" y="20"/>
                    <a:pt x="7" y="20"/>
                    <a:pt x="7" y="20"/>
                  </a:cubicBezTo>
                  <a:cubicBezTo>
                    <a:pt x="6" y="20"/>
                    <a:pt x="6" y="20"/>
                    <a:pt x="6" y="20"/>
                  </a:cubicBezTo>
                  <a:cubicBezTo>
                    <a:pt x="6" y="19"/>
                    <a:pt x="6" y="19"/>
                    <a:pt x="6" y="18"/>
                  </a:cubicBezTo>
                  <a:cubicBezTo>
                    <a:pt x="6" y="18"/>
                    <a:pt x="5" y="17"/>
                    <a:pt x="5" y="17"/>
                  </a:cubicBezTo>
                  <a:cubicBezTo>
                    <a:pt x="5" y="17"/>
                    <a:pt x="4" y="16"/>
                    <a:pt x="4" y="16"/>
                  </a:cubicBezTo>
                  <a:cubicBezTo>
                    <a:pt x="4" y="15"/>
                    <a:pt x="3" y="14"/>
                    <a:pt x="3" y="14"/>
                  </a:cubicBezTo>
                  <a:cubicBezTo>
                    <a:pt x="3" y="14"/>
                    <a:pt x="2" y="14"/>
                    <a:pt x="2" y="13"/>
                  </a:cubicBezTo>
                  <a:cubicBezTo>
                    <a:pt x="2" y="13"/>
                    <a:pt x="2" y="13"/>
                    <a:pt x="2" y="13"/>
                  </a:cubicBezTo>
                  <a:cubicBezTo>
                    <a:pt x="2" y="13"/>
                    <a:pt x="2" y="12"/>
                    <a:pt x="2" y="12"/>
                  </a:cubicBezTo>
                  <a:cubicBezTo>
                    <a:pt x="2" y="11"/>
                    <a:pt x="1" y="11"/>
                    <a:pt x="1" y="11"/>
                  </a:cubicBezTo>
                  <a:cubicBezTo>
                    <a:pt x="1" y="11"/>
                    <a:pt x="1" y="10"/>
                    <a:pt x="0" y="10"/>
                  </a:cubicBezTo>
                  <a:cubicBezTo>
                    <a:pt x="0" y="10"/>
                    <a:pt x="0" y="10"/>
                    <a:pt x="0" y="10"/>
                  </a:cubicBezTo>
                  <a:cubicBezTo>
                    <a:pt x="1" y="9"/>
                    <a:pt x="1" y="10"/>
                    <a:pt x="2" y="10"/>
                  </a:cubicBezTo>
                  <a:cubicBezTo>
                    <a:pt x="2" y="10"/>
                    <a:pt x="2" y="9"/>
                    <a:pt x="2" y="9"/>
                  </a:cubicBezTo>
                  <a:cubicBezTo>
                    <a:pt x="2" y="9"/>
                    <a:pt x="2" y="9"/>
                    <a:pt x="2" y="8"/>
                  </a:cubicBezTo>
                  <a:cubicBezTo>
                    <a:pt x="2" y="8"/>
                    <a:pt x="2" y="8"/>
                    <a:pt x="2" y="7"/>
                  </a:cubicBezTo>
                  <a:cubicBezTo>
                    <a:pt x="2" y="7"/>
                    <a:pt x="2" y="7"/>
                    <a:pt x="2" y="6"/>
                  </a:cubicBezTo>
                  <a:cubicBezTo>
                    <a:pt x="2" y="6"/>
                    <a:pt x="2" y="5"/>
                    <a:pt x="2" y="5"/>
                  </a:cubicBezTo>
                  <a:cubicBezTo>
                    <a:pt x="2" y="5"/>
                    <a:pt x="3" y="4"/>
                    <a:pt x="3" y="4"/>
                  </a:cubicBezTo>
                  <a:cubicBezTo>
                    <a:pt x="3" y="4"/>
                    <a:pt x="4" y="4"/>
                    <a:pt x="4" y="4"/>
                  </a:cubicBezTo>
                  <a:cubicBezTo>
                    <a:pt x="4" y="4"/>
                    <a:pt x="5" y="4"/>
                    <a:pt x="5" y="4"/>
                  </a:cubicBezTo>
                  <a:cubicBezTo>
                    <a:pt x="6" y="3"/>
                    <a:pt x="6" y="3"/>
                    <a:pt x="7" y="3"/>
                  </a:cubicBezTo>
                  <a:cubicBezTo>
                    <a:pt x="7" y="2"/>
                    <a:pt x="8" y="2"/>
                    <a:pt x="8" y="1"/>
                  </a:cubicBezTo>
                  <a:cubicBezTo>
                    <a:pt x="8" y="1"/>
                    <a:pt x="8" y="1"/>
                    <a:pt x="8" y="1"/>
                  </a:cubicBezTo>
                  <a:cubicBezTo>
                    <a:pt x="8" y="0"/>
                    <a:pt x="9" y="0"/>
                    <a:pt x="9" y="0"/>
                  </a:cubicBezTo>
                  <a:cubicBezTo>
                    <a:pt x="9" y="0"/>
                    <a:pt x="10" y="0"/>
                    <a:pt x="10" y="0"/>
                  </a:cubicBezTo>
                  <a:cubicBezTo>
                    <a:pt x="10" y="0"/>
                    <a:pt x="10" y="0"/>
                    <a:pt x="1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0" name="Freeform 1051"/>
            <p:cNvSpPr>
              <a:spLocks/>
            </p:cNvSpPr>
            <p:nvPr/>
          </p:nvSpPr>
          <p:spPr bwMode="auto">
            <a:xfrm>
              <a:off x="7743790" y="5054869"/>
              <a:ext cx="83519" cy="175829"/>
            </a:xfrm>
            <a:custGeom>
              <a:avLst/>
              <a:gdLst>
                <a:gd name="T0" fmla="*/ 4 w 9"/>
                <a:gd name="T1" fmla="*/ 19 h 19"/>
                <a:gd name="T2" fmla="*/ 6 w 9"/>
                <a:gd name="T3" fmla="*/ 18 h 19"/>
                <a:gd name="T4" fmla="*/ 7 w 9"/>
                <a:gd name="T5" fmla="*/ 17 h 19"/>
                <a:gd name="T6" fmla="*/ 8 w 9"/>
                <a:gd name="T7" fmla="*/ 16 h 19"/>
                <a:gd name="T8" fmla="*/ 9 w 9"/>
                <a:gd name="T9" fmla="*/ 14 h 19"/>
                <a:gd name="T10" fmla="*/ 8 w 9"/>
                <a:gd name="T11" fmla="*/ 12 h 19"/>
                <a:gd name="T12" fmla="*/ 8 w 9"/>
                <a:gd name="T13" fmla="*/ 12 h 19"/>
                <a:gd name="T14" fmla="*/ 8 w 9"/>
                <a:gd name="T15" fmla="*/ 11 h 19"/>
                <a:gd name="T16" fmla="*/ 8 w 9"/>
                <a:gd name="T17" fmla="*/ 10 h 19"/>
                <a:gd name="T18" fmla="*/ 8 w 9"/>
                <a:gd name="T19" fmla="*/ 10 h 19"/>
                <a:gd name="T20" fmla="*/ 7 w 9"/>
                <a:gd name="T21" fmla="*/ 9 h 19"/>
                <a:gd name="T22" fmla="*/ 7 w 9"/>
                <a:gd name="T23" fmla="*/ 8 h 19"/>
                <a:gd name="T24" fmla="*/ 6 w 9"/>
                <a:gd name="T25" fmla="*/ 7 h 19"/>
                <a:gd name="T26" fmla="*/ 6 w 9"/>
                <a:gd name="T27" fmla="*/ 6 h 19"/>
                <a:gd name="T28" fmla="*/ 5 w 9"/>
                <a:gd name="T29" fmla="*/ 6 h 19"/>
                <a:gd name="T30" fmla="*/ 5 w 9"/>
                <a:gd name="T31" fmla="*/ 5 h 19"/>
                <a:gd name="T32" fmla="*/ 5 w 9"/>
                <a:gd name="T33" fmla="*/ 4 h 19"/>
                <a:gd name="T34" fmla="*/ 4 w 9"/>
                <a:gd name="T35" fmla="*/ 3 h 19"/>
                <a:gd name="T36" fmla="*/ 3 w 9"/>
                <a:gd name="T37" fmla="*/ 2 h 19"/>
                <a:gd name="T38" fmla="*/ 3 w 9"/>
                <a:gd name="T39" fmla="*/ 1 h 19"/>
                <a:gd name="T40" fmla="*/ 2 w 9"/>
                <a:gd name="T41" fmla="*/ 1 h 19"/>
                <a:gd name="T42" fmla="*/ 1 w 9"/>
                <a:gd name="T43" fmla="*/ 0 h 19"/>
                <a:gd name="T44" fmla="*/ 1 w 9"/>
                <a:gd name="T45" fmla="*/ 1 h 19"/>
                <a:gd name="T46" fmla="*/ 1 w 9"/>
                <a:gd name="T47" fmla="*/ 2 h 19"/>
                <a:gd name="T48" fmla="*/ 1 w 9"/>
                <a:gd name="T49" fmla="*/ 3 h 19"/>
                <a:gd name="T50" fmla="*/ 1 w 9"/>
                <a:gd name="T51" fmla="*/ 4 h 19"/>
                <a:gd name="T52" fmla="*/ 1 w 9"/>
                <a:gd name="T53" fmla="*/ 5 h 19"/>
                <a:gd name="T54" fmla="*/ 1 w 9"/>
                <a:gd name="T55" fmla="*/ 6 h 19"/>
                <a:gd name="T56" fmla="*/ 1 w 9"/>
                <a:gd name="T57" fmla="*/ 7 h 19"/>
                <a:gd name="T58" fmla="*/ 1 w 9"/>
                <a:gd name="T59" fmla="*/ 8 h 19"/>
                <a:gd name="T60" fmla="*/ 0 w 9"/>
                <a:gd name="T61" fmla="*/ 8 h 19"/>
                <a:gd name="T62" fmla="*/ 0 w 9"/>
                <a:gd name="T63" fmla="*/ 9 h 19"/>
                <a:gd name="T64" fmla="*/ 0 w 9"/>
                <a:gd name="T65" fmla="*/ 10 h 19"/>
                <a:gd name="T66" fmla="*/ 0 w 9"/>
                <a:gd name="T67" fmla="*/ 11 h 19"/>
                <a:gd name="T68" fmla="*/ 1 w 9"/>
                <a:gd name="T69" fmla="*/ 11 h 19"/>
                <a:gd name="T70" fmla="*/ 1 w 9"/>
                <a:gd name="T71" fmla="*/ 12 h 19"/>
                <a:gd name="T72" fmla="*/ 1 w 9"/>
                <a:gd name="T73" fmla="*/ 13 h 19"/>
                <a:gd name="T74" fmla="*/ 1 w 9"/>
                <a:gd name="T75" fmla="*/ 14 h 19"/>
                <a:gd name="T76" fmla="*/ 1 w 9"/>
                <a:gd name="T77" fmla="*/ 15 h 19"/>
                <a:gd name="T78" fmla="*/ 1 w 9"/>
                <a:gd name="T79" fmla="*/ 17 h 19"/>
                <a:gd name="T80" fmla="*/ 2 w 9"/>
                <a:gd name="T81" fmla="*/ 18 h 19"/>
                <a:gd name="T82" fmla="*/ 2 w 9"/>
                <a:gd name="T83" fmla="*/ 19 h 19"/>
                <a:gd name="T84" fmla="*/ 3 w 9"/>
                <a:gd name="T85" fmla="*/ 19 h 19"/>
                <a:gd name="T86" fmla="*/ 4 w 9"/>
                <a:gd name="T8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 h="19">
                  <a:moveTo>
                    <a:pt x="4" y="19"/>
                  </a:moveTo>
                  <a:cubicBezTo>
                    <a:pt x="5" y="19"/>
                    <a:pt x="6" y="18"/>
                    <a:pt x="6" y="18"/>
                  </a:cubicBezTo>
                  <a:cubicBezTo>
                    <a:pt x="6" y="18"/>
                    <a:pt x="7" y="17"/>
                    <a:pt x="7" y="17"/>
                  </a:cubicBezTo>
                  <a:cubicBezTo>
                    <a:pt x="8" y="17"/>
                    <a:pt x="8" y="16"/>
                    <a:pt x="8" y="16"/>
                  </a:cubicBezTo>
                  <a:cubicBezTo>
                    <a:pt x="8" y="15"/>
                    <a:pt x="9" y="14"/>
                    <a:pt x="9" y="14"/>
                  </a:cubicBezTo>
                  <a:cubicBezTo>
                    <a:pt x="9" y="13"/>
                    <a:pt x="8" y="13"/>
                    <a:pt x="8" y="12"/>
                  </a:cubicBezTo>
                  <a:cubicBezTo>
                    <a:pt x="8" y="12"/>
                    <a:pt x="8" y="12"/>
                    <a:pt x="8" y="12"/>
                  </a:cubicBezTo>
                  <a:cubicBezTo>
                    <a:pt x="8" y="11"/>
                    <a:pt x="8" y="11"/>
                    <a:pt x="8" y="11"/>
                  </a:cubicBezTo>
                  <a:cubicBezTo>
                    <a:pt x="8" y="11"/>
                    <a:pt x="8" y="10"/>
                    <a:pt x="8" y="10"/>
                  </a:cubicBezTo>
                  <a:cubicBezTo>
                    <a:pt x="8" y="10"/>
                    <a:pt x="8" y="10"/>
                    <a:pt x="8" y="10"/>
                  </a:cubicBezTo>
                  <a:cubicBezTo>
                    <a:pt x="7" y="10"/>
                    <a:pt x="7" y="9"/>
                    <a:pt x="7" y="9"/>
                  </a:cubicBezTo>
                  <a:cubicBezTo>
                    <a:pt x="7" y="9"/>
                    <a:pt x="7" y="8"/>
                    <a:pt x="7" y="8"/>
                  </a:cubicBezTo>
                  <a:cubicBezTo>
                    <a:pt x="6" y="8"/>
                    <a:pt x="6" y="7"/>
                    <a:pt x="6" y="7"/>
                  </a:cubicBezTo>
                  <a:cubicBezTo>
                    <a:pt x="6" y="7"/>
                    <a:pt x="6" y="6"/>
                    <a:pt x="6" y="6"/>
                  </a:cubicBezTo>
                  <a:cubicBezTo>
                    <a:pt x="6" y="6"/>
                    <a:pt x="6" y="6"/>
                    <a:pt x="5" y="6"/>
                  </a:cubicBezTo>
                  <a:cubicBezTo>
                    <a:pt x="5" y="5"/>
                    <a:pt x="5" y="5"/>
                    <a:pt x="5" y="5"/>
                  </a:cubicBezTo>
                  <a:cubicBezTo>
                    <a:pt x="5" y="5"/>
                    <a:pt x="5" y="4"/>
                    <a:pt x="5" y="4"/>
                  </a:cubicBezTo>
                  <a:cubicBezTo>
                    <a:pt x="5" y="4"/>
                    <a:pt x="4" y="3"/>
                    <a:pt x="4" y="3"/>
                  </a:cubicBezTo>
                  <a:cubicBezTo>
                    <a:pt x="4" y="3"/>
                    <a:pt x="3" y="2"/>
                    <a:pt x="3" y="2"/>
                  </a:cubicBezTo>
                  <a:cubicBezTo>
                    <a:pt x="3" y="2"/>
                    <a:pt x="3" y="1"/>
                    <a:pt x="3" y="1"/>
                  </a:cubicBezTo>
                  <a:cubicBezTo>
                    <a:pt x="2" y="1"/>
                    <a:pt x="2" y="1"/>
                    <a:pt x="2" y="1"/>
                  </a:cubicBezTo>
                  <a:cubicBezTo>
                    <a:pt x="2" y="0"/>
                    <a:pt x="1" y="0"/>
                    <a:pt x="1" y="0"/>
                  </a:cubicBezTo>
                  <a:cubicBezTo>
                    <a:pt x="1" y="0"/>
                    <a:pt x="1" y="1"/>
                    <a:pt x="1" y="1"/>
                  </a:cubicBezTo>
                  <a:cubicBezTo>
                    <a:pt x="1" y="1"/>
                    <a:pt x="1" y="2"/>
                    <a:pt x="1" y="2"/>
                  </a:cubicBezTo>
                  <a:cubicBezTo>
                    <a:pt x="1" y="2"/>
                    <a:pt x="1" y="3"/>
                    <a:pt x="1" y="3"/>
                  </a:cubicBezTo>
                  <a:cubicBezTo>
                    <a:pt x="1" y="3"/>
                    <a:pt x="1" y="4"/>
                    <a:pt x="1" y="4"/>
                  </a:cubicBezTo>
                  <a:cubicBezTo>
                    <a:pt x="1" y="4"/>
                    <a:pt x="1" y="4"/>
                    <a:pt x="1" y="5"/>
                  </a:cubicBezTo>
                  <a:cubicBezTo>
                    <a:pt x="1" y="5"/>
                    <a:pt x="1" y="5"/>
                    <a:pt x="1" y="6"/>
                  </a:cubicBezTo>
                  <a:cubicBezTo>
                    <a:pt x="1" y="6"/>
                    <a:pt x="1" y="7"/>
                    <a:pt x="1" y="7"/>
                  </a:cubicBezTo>
                  <a:cubicBezTo>
                    <a:pt x="1" y="7"/>
                    <a:pt x="1" y="8"/>
                    <a:pt x="1" y="8"/>
                  </a:cubicBezTo>
                  <a:cubicBezTo>
                    <a:pt x="1" y="8"/>
                    <a:pt x="0" y="8"/>
                    <a:pt x="0" y="8"/>
                  </a:cubicBezTo>
                  <a:cubicBezTo>
                    <a:pt x="0" y="8"/>
                    <a:pt x="0" y="9"/>
                    <a:pt x="0" y="9"/>
                  </a:cubicBezTo>
                  <a:cubicBezTo>
                    <a:pt x="0" y="9"/>
                    <a:pt x="0" y="9"/>
                    <a:pt x="0" y="10"/>
                  </a:cubicBezTo>
                  <a:cubicBezTo>
                    <a:pt x="0" y="10"/>
                    <a:pt x="0" y="10"/>
                    <a:pt x="0" y="11"/>
                  </a:cubicBezTo>
                  <a:cubicBezTo>
                    <a:pt x="0" y="11"/>
                    <a:pt x="1" y="11"/>
                    <a:pt x="1" y="11"/>
                  </a:cubicBezTo>
                  <a:cubicBezTo>
                    <a:pt x="1" y="12"/>
                    <a:pt x="1" y="12"/>
                    <a:pt x="1" y="12"/>
                  </a:cubicBezTo>
                  <a:cubicBezTo>
                    <a:pt x="1" y="13"/>
                    <a:pt x="1" y="13"/>
                    <a:pt x="1" y="13"/>
                  </a:cubicBezTo>
                  <a:cubicBezTo>
                    <a:pt x="1" y="14"/>
                    <a:pt x="1" y="14"/>
                    <a:pt x="1" y="14"/>
                  </a:cubicBezTo>
                  <a:cubicBezTo>
                    <a:pt x="1" y="15"/>
                    <a:pt x="1" y="15"/>
                    <a:pt x="1" y="15"/>
                  </a:cubicBezTo>
                  <a:cubicBezTo>
                    <a:pt x="1" y="16"/>
                    <a:pt x="1" y="16"/>
                    <a:pt x="1" y="17"/>
                  </a:cubicBezTo>
                  <a:cubicBezTo>
                    <a:pt x="1" y="17"/>
                    <a:pt x="2" y="18"/>
                    <a:pt x="2" y="18"/>
                  </a:cubicBezTo>
                  <a:cubicBezTo>
                    <a:pt x="2" y="18"/>
                    <a:pt x="2" y="18"/>
                    <a:pt x="2" y="19"/>
                  </a:cubicBezTo>
                  <a:cubicBezTo>
                    <a:pt x="3" y="19"/>
                    <a:pt x="3" y="19"/>
                    <a:pt x="3" y="19"/>
                  </a:cubicBezTo>
                  <a:cubicBezTo>
                    <a:pt x="4" y="19"/>
                    <a:pt x="4" y="19"/>
                    <a:pt x="4"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1" name="Freeform 1052"/>
            <p:cNvSpPr>
              <a:spLocks/>
            </p:cNvSpPr>
            <p:nvPr/>
          </p:nvSpPr>
          <p:spPr bwMode="auto">
            <a:xfrm>
              <a:off x="7761373" y="3043822"/>
              <a:ext cx="997831" cy="483530"/>
            </a:xfrm>
            <a:custGeom>
              <a:avLst/>
              <a:gdLst>
                <a:gd name="T0" fmla="*/ 2 w 107"/>
                <a:gd name="T1" fmla="*/ 20 h 52"/>
                <a:gd name="T2" fmla="*/ 6 w 107"/>
                <a:gd name="T3" fmla="*/ 21 h 52"/>
                <a:gd name="T4" fmla="*/ 10 w 107"/>
                <a:gd name="T5" fmla="*/ 22 h 52"/>
                <a:gd name="T6" fmla="*/ 12 w 107"/>
                <a:gd name="T7" fmla="*/ 26 h 52"/>
                <a:gd name="T8" fmla="*/ 14 w 107"/>
                <a:gd name="T9" fmla="*/ 33 h 52"/>
                <a:gd name="T10" fmla="*/ 20 w 107"/>
                <a:gd name="T11" fmla="*/ 35 h 52"/>
                <a:gd name="T12" fmla="*/ 26 w 107"/>
                <a:gd name="T13" fmla="*/ 36 h 52"/>
                <a:gd name="T14" fmla="*/ 30 w 107"/>
                <a:gd name="T15" fmla="*/ 38 h 52"/>
                <a:gd name="T16" fmla="*/ 33 w 107"/>
                <a:gd name="T17" fmla="*/ 44 h 52"/>
                <a:gd name="T18" fmla="*/ 37 w 107"/>
                <a:gd name="T19" fmla="*/ 48 h 52"/>
                <a:gd name="T20" fmla="*/ 44 w 107"/>
                <a:gd name="T21" fmla="*/ 48 h 52"/>
                <a:gd name="T22" fmla="*/ 52 w 107"/>
                <a:gd name="T23" fmla="*/ 47 h 52"/>
                <a:gd name="T24" fmla="*/ 60 w 107"/>
                <a:gd name="T25" fmla="*/ 50 h 52"/>
                <a:gd name="T26" fmla="*/ 66 w 107"/>
                <a:gd name="T27" fmla="*/ 51 h 52"/>
                <a:gd name="T28" fmla="*/ 70 w 107"/>
                <a:gd name="T29" fmla="*/ 49 h 52"/>
                <a:gd name="T30" fmla="*/ 77 w 107"/>
                <a:gd name="T31" fmla="*/ 47 h 52"/>
                <a:gd name="T32" fmla="*/ 82 w 107"/>
                <a:gd name="T33" fmla="*/ 46 h 52"/>
                <a:gd name="T34" fmla="*/ 85 w 107"/>
                <a:gd name="T35" fmla="*/ 44 h 52"/>
                <a:gd name="T36" fmla="*/ 87 w 107"/>
                <a:gd name="T37" fmla="*/ 40 h 52"/>
                <a:gd name="T38" fmla="*/ 85 w 107"/>
                <a:gd name="T39" fmla="*/ 34 h 52"/>
                <a:gd name="T40" fmla="*/ 88 w 107"/>
                <a:gd name="T41" fmla="*/ 32 h 52"/>
                <a:gd name="T42" fmla="*/ 91 w 107"/>
                <a:gd name="T43" fmla="*/ 33 h 52"/>
                <a:gd name="T44" fmla="*/ 93 w 107"/>
                <a:gd name="T45" fmla="*/ 31 h 52"/>
                <a:gd name="T46" fmla="*/ 95 w 107"/>
                <a:gd name="T47" fmla="*/ 29 h 52"/>
                <a:gd name="T48" fmla="*/ 97 w 107"/>
                <a:gd name="T49" fmla="*/ 28 h 52"/>
                <a:gd name="T50" fmla="*/ 97 w 107"/>
                <a:gd name="T51" fmla="*/ 25 h 52"/>
                <a:gd name="T52" fmla="*/ 100 w 107"/>
                <a:gd name="T53" fmla="*/ 23 h 52"/>
                <a:gd name="T54" fmla="*/ 103 w 107"/>
                <a:gd name="T55" fmla="*/ 21 h 52"/>
                <a:gd name="T56" fmla="*/ 106 w 107"/>
                <a:gd name="T57" fmla="*/ 21 h 52"/>
                <a:gd name="T58" fmla="*/ 106 w 107"/>
                <a:gd name="T59" fmla="*/ 19 h 52"/>
                <a:gd name="T60" fmla="*/ 103 w 107"/>
                <a:gd name="T61" fmla="*/ 17 h 52"/>
                <a:gd name="T62" fmla="*/ 99 w 107"/>
                <a:gd name="T63" fmla="*/ 16 h 52"/>
                <a:gd name="T64" fmla="*/ 97 w 107"/>
                <a:gd name="T65" fmla="*/ 17 h 52"/>
                <a:gd name="T66" fmla="*/ 94 w 107"/>
                <a:gd name="T67" fmla="*/ 19 h 52"/>
                <a:gd name="T68" fmla="*/ 91 w 107"/>
                <a:gd name="T69" fmla="*/ 16 h 52"/>
                <a:gd name="T70" fmla="*/ 90 w 107"/>
                <a:gd name="T71" fmla="*/ 10 h 52"/>
                <a:gd name="T72" fmla="*/ 91 w 107"/>
                <a:gd name="T73" fmla="*/ 7 h 52"/>
                <a:gd name="T74" fmla="*/ 89 w 107"/>
                <a:gd name="T75" fmla="*/ 6 h 52"/>
                <a:gd name="T76" fmla="*/ 84 w 107"/>
                <a:gd name="T77" fmla="*/ 4 h 52"/>
                <a:gd name="T78" fmla="*/ 81 w 107"/>
                <a:gd name="T79" fmla="*/ 8 h 52"/>
                <a:gd name="T80" fmla="*/ 76 w 107"/>
                <a:gd name="T81" fmla="*/ 10 h 52"/>
                <a:gd name="T82" fmla="*/ 70 w 107"/>
                <a:gd name="T83" fmla="*/ 11 h 52"/>
                <a:gd name="T84" fmla="*/ 65 w 107"/>
                <a:gd name="T85" fmla="*/ 10 h 52"/>
                <a:gd name="T86" fmla="*/ 62 w 107"/>
                <a:gd name="T87" fmla="*/ 8 h 52"/>
                <a:gd name="T88" fmla="*/ 57 w 107"/>
                <a:gd name="T89" fmla="*/ 6 h 52"/>
                <a:gd name="T90" fmla="*/ 54 w 107"/>
                <a:gd name="T91" fmla="*/ 6 h 52"/>
                <a:gd name="T92" fmla="*/ 50 w 107"/>
                <a:gd name="T93" fmla="*/ 8 h 52"/>
                <a:gd name="T94" fmla="*/ 46 w 107"/>
                <a:gd name="T95" fmla="*/ 7 h 52"/>
                <a:gd name="T96" fmla="*/ 41 w 107"/>
                <a:gd name="T97" fmla="*/ 2 h 52"/>
                <a:gd name="T98" fmla="*/ 37 w 107"/>
                <a:gd name="T99" fmla="*/ 1 h 52"/>
                <a:gd name="T100" fmla="*/ 32 w 107"/>
                <a:gd name="T101" fmla="*/ 0 h 52"/>
                <a:gd name="T102" fmla="*/ 30 w 107"/>
                <a:gd name="T103" fmla="*/ 2 h 52"/>
                <a:gd name="T104" fmla="*/ 30 w 107"/>
                <a:gd name="T105" fmla="*/ 5 h 52"/>
                <a:gd name="T106" fmla="*/ 32 w 107"/>
                <a:gd name="T107" fmla="*/ 8 h 52"/>
                <a:gd name="T108" fmla="*/ 28 w 107"/>
                <a:gd name="T109" fmla="*/ 11 h 52"/>
                <a:gd name="T110" fmla="*/ 25 w 107"/>
                <a:gd name="T111" fmla="*/ 11 h 52"/>
                <a:gd name="T112" fmla="*/ 18 w 107"/>
                <a:gd name="T113" fmla="*/ 8 h 52"/>
                <a:gd name="T114" fmla="*/ 13 w 107"/>
                <a:gd name="T115" fmla="*/ 8 h 52"/>
                <a:gd name="T116" fmla="*/ 9 w 107"/>
                <a:gd name="T117" fmla="*/ 8 h 52"/>
                <a:gd name="T118" fmla="*/ 7 w 107"/>
                <a:gd name="T119" fmla="*/ 10 h 52"/>
                <a:gd name="T120" fmla="*/ 4 w 107"/>
                <a:gd name="T121" fmla="*/ 14 h 52"/>
                <a:gd name="T122" fmla="*/ 1 w 107"/>
                <a:gd name="T123" fmla="*/ 15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07" h="52">
                  <a:moveTo>
                    <a:pt x="0" y="17"/>
                  </a:moveTo>
                  <a:cubicBezTo>
                    <a:pt x="0" y="17"/>
                    <a:pt x="0" y="17"/>
                    <a:pt x="0" y="17"/>
                  </a:cubicBezTo>
                  <a:cubicBezTo>
                    <a:pt x="0" y="17"/>
                    <a:pt x="0" y="17"/>
                    <a:pt x="1" y="18"/>
                  </a:cubicBezTo>
                  <a:cubicBezTo>
                    <a:pt x="1" y="18"/>
                    <a:pt x="0" y="18"/>
                    <a:pt x="0" y="18"/>
                  </a:cubicBezTo>
                  <a:cubicBezTo>
                    <a:pt x="0" y="18"/>
                    <a:pt x="0" y="18"/>
                    <a:pt x="0" y="18"/>
                  </a:cubicBezTo>
                  <a:cubicBezTo>
                    <a:pt x="0" y="19"/>
                    <a:pt x="1" y="19"/>
                    <a:pt x="1" y="19"/>
                  </a:cubicBezTo>
                  <a:cubicBezTo>
                    <a:pt x="1" y="19"/>
                    <a:pt x="1" y="19"/>
                    <a:pt x="2" y="19"/>
                  </a:cubicBezTo>
                  <a:cubicBezTo>
                    <a:pt x="2" y="19"/>
                    <a:pt x="2" y="19"/>
                    <a:pt x="2" y="20"/>
                  </a:cubicBezTo>
                  <a:cubicBezTo>
                    <a:pt x="2" y="20"/>
                    <a:pt x="2" y="20"/>
                    <a:pt x="2" y="20"/>
                  </a:cubicBezTo>
                  <a:cubicBezTo>
                    <a:pt x="3" y="20"/>
                    <a:pt x="3" y="20"/>
                    <a:pt x="3" y="20"/>
                  </a:cubicBezTo>
                  <a:cubicBezTo>
                    <a:pt x="3" y="20"/>
                    <a:pt x="4" y="20"/>
                    <a:pt x="4" y="20"/>
                  </a:cubicBezTo>
                  <a:cubicBezTo>
                    <a:pt x="4" y="21"/>
                    <a:pt x="4" y="21"/>
                    <a:pt x="4" y="21"/>
                  </a:cubicBezTo>
                  <a:cubicBezTo>
                    <a:pt x="4" y="21"/>
                    <a:pt x="5" y="21"/>
                    <a:pt x="5" y="21"/>
                  </a:cubicBezTo>
                  <a:cubicBezTo>
                    <a:pt x="5" y="21"/>
                    <a:pt x="5" y="21"/>
                    <a:pt x="5" y="21"/>
                  </a:cubicBezTo>
                  <a:cubicBezTo>
                    <a:pt x="6" y="21"/>
                    <a:pt x="6" y="21"/>
                    <a:pt x="6" y="21"/>
                  </a:cubicBezTo>
                  <a:cubicBezTo>
                    <a:pt x="6" y="21"/>
                    <a:pt x="6" y="21"/>
                    <a:pt x="6" y="21"/>
                  </a:cubicBezTo>
                  <a:cubicBezTo>
                    <a:pt x="6" y="21"/>
                    <a:pt x="7" y="21"/>
                    <a:pt x="7" y="21"/>
                  </a:cubicBezTo>
                  <a:cubicBezTo>
                    <a:pt x="7" y="21"/>
                    <a:pt x="7" y="21"/>
                    <a:pt x="8" y="21"/>
                  </a:cubicBezTo>
                  <a:cubicBezTo>
                    <a:pt x="8" y="21"/>
                    <a:pt x="8" y="21"/>
                    <a:pt x="8" y="21"/>
                  </a:cubicBezTo>
                  <a:cubicBezTo>
                    <a:pt x="8" y="22"/>
                    <a:pt x="8" y="22"/>
                    <a:pt x="8" y="22"/>
                  </a:cubicBezTo>
                  <a:cubicBezTo>
                    <a:pt x="8" y="22"/>
                    <a:pt x="9" y="22"/>
                    <a:pt x="9" y="22"/>
                  </a:cubicBezTo>
                  <a:cubicBezTo>
                    <a:pt x="9" y="22"/>
                    <a:pt x="9" y="22"/>
                    <a:pt x="9" y="22"/>
                  </a:cubicBezTo>
                  <a:cubicBezTo>
                    <a:pt x="9" y="22"/>
                    <a:pt x="9" y="22"/>
                    <a:pt x="9" y="22"/>
                  </a:cubicBezTo>
                  <a:cubicBezTo>
                    <a:pt x="9" y="22"/>
                    <a:pt x="9" y="22"/>
                    <a:pt x="10" y="22"/>
                  </a:cubicBezTo>
                  <a:cubicBezTo>
                    <a:pt x="10" y="22"/>
                    <a:pt x="10" y="22"/>
                    <a:pt x="11" y="22"/>
                  </a:cubicBezTo>
                  <a:cubicBezTo>
                    <a:pt x="11" y="23"/>
                    <a:pt x="11" y="23"/>
                    <a:pt x="11" y="24"/>
                  </a:cubicBezTo>
                  <a:cubicBezTo>
                    <a:pt x="11" y="24"/>
                    <a:pt x="11" y="24"/>
                    <a:pt x="11" y="24"/>
                  </a:cubicBezTo>
                  <a:cubicBezTo>
                    <a:pt x="11" y="24"/>
                    <a:pt x="11" y="24"/>
                    <a:pt x="11" y="24"/>
                  </a:cubicBezTo>
                  <a:cubicBezTo>
                    <a:pt x="11" y="25"/>
                    <a:pt x="11" y="25"/>
                    <a:pt x="11" y="25"/>
                  </a:cubicBezTo>
                  <a:cubicBezTo>
                    <a:pt x="11" y="25"/>
                    <a:pt x="11" y="25"/>
                    <a:pt x="11" y="25"/>
                  </a:cubicBezTo>
                  <a:cubicBezTo>
                    <a:pt x="11" y="26"/>
                    <a:pt x="11" y="26"/>
                    <a:pt x="11" y="26"/>
                  </a:cubicBezTo>
                  <a:cubicBezTo>
                    <a:pt x="12" y="26"/>
                    <a:pt x="12" y="26"/>
                    <a:pt x="12" y="26"/>
                  </a:cubicBezTo>
                  <a:cubicBezTo>
                    <a:pt x="12" y="26"/>
                    <a:pt x="12" y="27"/>
                    <a:pt x="12" y="27"/>
                  </a:cubicBezTo>
                  <a:cubicBezTo>
                    <a:pt x="13" y="27"/>
                    <a:pt x="14" y="28"/>
                    <a:pt x="14" y="28"/>
                  </a:cubicBezTo>
                  <a:cubicBezTo>
                    <a:pt x="14" y="29"/>
                    <a:pt x="14" y="29"/>
                    <a:pt x="14" y="30"/>
                  </a:cubicBezTo>
                  <a:cubicBezTo>
                    <a:pt x="14" y="30"/>
                    <a:pt x="14" y="30"/>
                    <a:pt x="14" y="30"/>
                  </a:cubicBezTo>
                  <a:cubicBezTo>
                    <a:pt x="14" y="30"/>
                    <a:pt x="14" y="30"/>
                    <a:pt x="14" y="31"/>
                  </a:cubicBezTo>
                  <a:cubicBezTo>
                    <a:pt x="14" y="31"/>
                    <a:pt x="14" y="32"/>
                    <a:pt x="14" y="32"/>
                  </a:cubicBezTo>
                  <a:cubicBezTo>
                    <a:pt x="14" y="32"/>
                    <a:pt x="14" y="32"/>
                    <a:pt x="14" y="33"/>
                  </a:cubicBezTo>
                  <a:cubicBezTo>
                    <a:pt x="14" y="33"/>
                    <a:pt x="14" y="33"/>
                    <a:pt x="14" y="33"/>
                  </a:cubicBezTo>
                  <a:cubicBezTo>
                    <a:pt x="14" y="33"/>
                    <a:pt x="14" y="34"/>
                    <a:pt x="14" y="34"/>
                  </a:cubicBezTo>
                  <a:cubicBezTo>
                    <a:pt x="14" y="34"/>
                    <a:pt x="14" y="34"/>
                    <a:pt x="14" y="34"/>
                  </a:cubicBezTo>
                  <a:cubicBezTo>
                    <a:pt x="14" y="34"/>
                    <a:pt x="15" y="35"/>
                    <a:pt x="15" y="35"/>
                  </a:cubicBezTo>
                  <a:cubicBezTo>
                    <a:pt x="15" y="35"/>
                    <a:pt x="16" y="35"/>
                    <a:pt x="17" y="35"/>
                  </a:cubicBezTo>
                  <a:cubicBezTo>
                    <a:pt x="17" y="35"/>
                    <a:pt x="17" y="35"/>
                    <a:pt x="17" y="35"/>
                  </a:cubicBezTo>
                  <a:cubicBezTo>
                    <a:pt x="17" y="35"/>
                    <a:pt x="18" y="35"/>
                    <a:pt x="19" y="35"/>
                  </a:cubicBezTo>
                  <a:cubicBezTo>
                    <a:pt x="19" y="35"/>
                    <a:pt x="19" y="35"/>
                    <a:pt x="19" y="35"/>
                  </a:cubicBezTo>
                  <a:cubicBezTo>
                    <a:pt x="20" y="35"/>
                    <a:pt x="20" y="35"/>
                    <a:pt x="20" y="35"/>
                  </a:cubicBezTo>
                  <a:cubicBezTo>
                    <a:pt x="21" y="35"/>
                    <a:pt x="21" y="34"/>
                    <a:pt x="22" y="34"/>
                  </a:cubicBezTo>
                  <a:cubicBezTo>
                    <a:pt x="22" y="34"/>
                    <a:pt x="22" y="34"/>
                    <a:pt x="22" y="35"/>
                  </a:cubicBezTo>
                  <a:cubicBezTo>
                    <a:pt x="23" y="35"/>
                    <a:pt x="23" y="35"/>
                    <a:pt x="23" y="35"/>
                  </a:cubicBezTo>
                  <a:cubicBezTo>
                    <a:pt x="24" y="35"/>
                    <a:pt x="24" y="35"/>
                    <a:pt x="24" y="35"/>
                  </a:cubicBezTo>
                  <a:cubicBezTo>
                    <a:pt x="24" y="35"/>
                    <a:pt x="24" y="35"/>
                    <a:pt x="24" y="36"/>
                  </a:cubicBezTo>
                  <a:cubicBezTo>
                    <a:pt x="25" y="36"/>
                    <a:pt x="25" y="36"/>
                    <a:pt x="25" y="36"/>
                  </a:cubicBezTo>
                  <a:cubicBezTo>
                    <a:pt x="25" y="36"/>
                    <a:pt x="25" y="36"/>
                    <a:pt x="25" y="36"/>
                  </a:cubicBezTo>
                  <a:cubicBezTo>
                    <a:pt x="26" y="36"/>
                    <a:pt x="26" y="36"/>
                    <a:pt x="26" y="36"/>
                  </a:cubicBezTo>
                  <a:cubicBezTo>
                    <a:pt x="26" y="36"/>
                    <a:pt x="26" y="36"/>
                    <a:pt x="26" y="36"/>
                  </a:cubicBezTo>
                  <a:cubicBezTo>
                    <a:pt x="26" y="36"/>
                    <a:pt x="27" y="36"/>
                    <a:pt x="27" y="36"/>
                  </a:cubicBezTo>
                  <a:cubicBezTo>
                    <a:pt x="27" y="37"/>
                    <a:pt x="28" y="37"/>
                    <a:pt x="28" y="38"/>
                  </a:cubicBezTo>
                  <a:cubicBezTo>
                    <a:pt x="28" y="38"/>
                    <a:pt x="28" y="38"/>
                    <a:pt x="28" y="38"/>
                  </a:cubicBezTo>
                  <a:cubicBezTo>
                    <a:pt x="28" y="38"/>
                    <a:pt x="28" y="38"/>
                    <a:pt x="28" y="38"/>
                  </a:cubicBezTo>
                  <a:cubicBezTo>
                    <a:pt x="29" y="38"/>
                    <a:pt x="29" y="38"/>
                    <a:pt x="29" y="38"/>
                  </a:cubicBezTo>
                  <a:cubicBezTo>
                    <a:pt x="29" y="38"/>
                    <a:pt x="29" y="38"/>
                    <a:pt x="29" y="38"/>
                  </a:cubicBezTo>
                  <a:cubicBezTo>
                    <a:pt x="30" y="38"/>
                    <a:pt x="30" y="38"/>
                    <a:pt x="30" y="38"/>
                  </a:cubicBezTo>
                  <a:cubicBezTo>
                    <a:pt x="30" y="39"/>
                    <a:pt x="30" y="39"/>
                    <a:pt x="30" y="39"/>
                  </a:cubicBezTo>
                  <a:cubicBezTo>
                    <a:pt x="31" y="39"/>
                    <a:pt x="31" y="39"/>
                    <a:pt x="31" y="39"/>
                  </a:cubicBezTo>
                  <a:cubicBezTo>
                    <a:pt x="31" y="39"/>
                    <a:pt x="31" y="39"/>
                    <a:pt x="31" y="40"/>
                  </a:cubicBezTo>
                  <a:cubicBezTo>
                    <a:pt x="31" y="40"/>
                    <a:pt x="31" y="40"/>
                    <a:pt x="31" y="40"/>
                  </a:cubicBezTo>
                  <a:cubicBezTo>
                    <a:pt x="32" y="40"/>
                    <a:pt x="32" y="40"/>
                    <a:pt x="32" y="41"/>
                  </a:cubicBezTo>
                  <a:cubicBezTo>
                    <a:pt x="32" y="41"/>
                    <a:pt x="32" y="41"/>
                    <a:pt x="32" y="42"/>
                  </a:cubicBezTo>
                  <a:cubicBezTo>
                    <a:pt x="33" y="42"/>
                    <a:pt x="33" y="42"/>
                    <a:pt x="33" y="42"/>
                  </a:cubicBezTo>
                  <a:cubicBezTo>
                    <a:pt x="33" y="43"/>
                    <a:pt x="33" y="43"/>
                    <a:pt x="33" y="44"/>
                  </a:cubicBezTo>
                  <a:cubicBezTo>
                    <a:pt x="33" y="44"/>
                    <a:pt x="34" y="44"/>
                    <a:pt x="34" y="44"/>
                  </a:cubicBezTo>
                  <a:cubicBezTo>
                    <a:pt x="34" y="44"/>
                    <a:pt x="34" y="45"/>
                    <a:pt x="34" y="45"/>
                  </a:cubicBezTo>
                  <a:cubicBezTo>
                    <a:pt x="34" y="45"/>
                    <a:pt x="34" y="45"/>
                    <a:pt x="34" y="46"/>
                  </a:cubicBezTo>
                  <a:cubicBezTo>
                    <a:pt x="35" y="46"/>
                    <a:pt x="35" y="46"/>
                    <a:pt x="35" y="46"/>
                  </a:cubicBezTo>
                  <a:cubicBezTo>
                    <a:pt x="35" y="46"/>
                    <a:pt x="35" y="46"/>
                    <a:pt x="35" y="46"/>
                  </a:cubicBezTo>
                  <a:cubicBezTo>
                    <a:pt x="36" y="46"/>
                    <a:pt x="36" y="47"/>
                    <a:pt x="36" y="47"/>
                  </a:cubicBezTo>
                  <a:cubicBezTo>
                    <a:pt x="36" y="47"/>
                    <a:pt x="36" y="47"/>
                    <a:pt x="36" y="47"/>
                  </a:cubicBezTo>
                  <a:cubicBezTo>
                    <a:pt x="37" y="47"/>
                    <a:pt x="37" y="48"/>
                    <a:pt x="37" y="48"/>
                  </a:cubicBezTo>
                  <a:cubicBezTo>
                    <a:pt x="37" y="48"/>
                    <a:pt x="37" y="48"/>
                    <a:pt x="38" y="48"/>
                  </a:cubicBezTo>
                  <a:cubicBezTo>
                    <a:pt x="38" y="48"/>
                    <a:pt x="38" y="48"/>
                    <a:pt x="38" y="48"/>
                  </a:cubicBezTo>
                  <a:cubicBezTo>
                    <a:pt x="38" y="48"/>
                    <a:pt x="38" y="47"/>
                    <a:pt x="39" y="47"/>
                  </a:cubicBezTo>
                  <a:cubicBezTo>
                    <a:pt x="39" y="47"/>
                    <a:pt x="39" y="47"/>
                    <a:pt x="39" y="47"/>
                  </a:cubicBezTo>
                  <a:cubicBezTo>
                    <a:pt x="39" y="47"/>
                    <a:pt x="40" y="47"/>
                    <a:pt x="40" y="47"/>
                  </a:cubicBezTo>
                  <a:cubicBezTo>
                    <a:pt x="40" y="47"/>
                    <a:pt x="40" y="47"/>
                    <a:pt x="40" y="47"/>
                  </a:cubicBezTo>
                  <a:cubicBezTo>
                    <a:pt x="41" y="47"/>
                    <a:pt x="42" y="48"/>
                    <a:pt x="42" y="48"/>
                  </a:cubicBezTo>
                  <a:cubicBezTo>
                    <a:pt x="43" y="48"/>
                    <a:pt x="43" y="48"/>
                    <a:pt x="44" y="48"/>
                  </a:cubicBezTo>
                  <a:cubicBezTo>
                    <a:pt x="44" y="48"/>
                    <a:pt x="44" y="48"/>
                    <a:pt x="45" y="48"/>
                  </a:cubicBezTo>
                  <a:cubicBezTo>
                    <a:pt x="45" y="48"/>
                    <a:pt x="45" y="48"/>
                    <a:pt x="45" y="48"/>
                  </a:cubicBezTo>
                  <a:cubicBezTo>
                    <a:pt x="45" y="48"/>
                    <a:pt x="46" y="48"/>
                    <a:pt x="46" y="48"/>
                  </a:cubicBezTo>
                  <a:cubicBezTo>
                    <a:pt x="46" y="48"/>
                    <a:pt x="47" y="48"/>
                    <a:pt x="47" y="48"/>
                  </a:cubicBezTo>
                  <a:cubicBezTo>
                    <a:pt x="47" y="48"/>
                    <a:pt x="47" y="48"/>
                    <a:pt x="48" y="48"/>
                  </a:cubicBezTo>
                  <a:cubicBezTo>
                    <a:pt x="48" y="48"/>
                    <a:pt x="49" y="47"/>
                    <a:pt x="49" y="47"/>
                  </a:cubicBezTo>
                  <a:cubicBezTo>
                    <a:pt x="50" y="47"/>
                    <a:pt x="50" y="47"/>
                    <a:pt x="50" y="47"/>
                  </a:cubicBezTo>
                  <a:cubicBezTo>
                    <a:pt x="51" y="47"/>
                    <a:pt x="51" y="47"/>
                    <a:pt x="52" y="47"/>
                  </a:cubicBezTo>
                  <a:cubicBezTo>
                    <a:pt x="52" y="47"/>
                    <a:pt x="53" y="48"/>
                    <a:pt x="54" y="48"/>
                  </a:cubicBezTo>
                  <a:cubicBezTo>
                    <a:pt x="54" y="48"/>
                    <a:pt x="54" y="48"/>
                    <a:pt x="54" y="48"/>
                  </a:cubicBezTo>
                  <a:cubicBezTo>
                    <a:pt x="55" y="48"/>
                    <a:pt x="55" y="48"/>
                    <a:pt x="55" y="48"/>
                  </a:cubicBezTo>
                  <a:cubicBezTo>
                    <a:pt x="56" y="48"/>
                    <a:pt x="56" y="48"/>
                    <a:pt x="57" y="49"/>
                  </a:cubicBezTo>
                  <a:cubicBezTo>
                    <a:pt x="57" y="49"/>
                    <a:pt x="57" y="49"/>
                    <a:pt x="57" y="49"/>
                  </a:cubicBezTo>
                  <a:cubicBezTo>
                    <a:pt x="57" y="49"/>
                    <a:pt x="58" y="49"/>
                    <a:pt x="58" y="49"/>
                  </a:cubicBezTo>
                  <a:cubicBezTo>
                    <a:pt x="58" y="49"/>
                    <a:pt x="59" y="49"/>
                    <a:pt x="59" y="50"/>
                  </a:cubicBezTo>
                  <a:cubicBezTo>
                    <a:pt x="59" y="50"/>
                    <a:pt x="60" y="50"/>
                    <a:pt x="60" y="50"/>
                  </a:cubicBezTo>
                  <a:cubicBezTo>
                    <a:pt x="60" y="50"/>
                    <a:pt x="60" y="50"/>
                    <a:pt x="60" y="50"/>
                  </a:cubicBezTo>
                  <a:cubicBezTo>
                    <a:pt x="61" y="50"/>
                    <a:pt x="61" y="51"/>
                    <a:pt x="61" y="51"/>
                  </a:cubicBezTo>
                  <a:cubicBezTo>
                    <a:pt x="62" y="51"/>
                    <a:pt x="63" y="51"/>
                    <a:pt x="63" y="51"/>
                  </a:cubicBezTo>
                  <a:cubicBezTo>
                    <a:pt x="63" y="51"/>
                    <a:pt x="63" y="51"/>
                    <a:pt x="63" y="51"/>
                  </a:cubicBezTo>
                  <a:cubicBezTo>
                    <a:pt x="63" y="51"/>
                    <a:pt x="64" y="51"/>
                    <a:pt x="64" y="51"/>
                  </a:cubicBezTo>
                  <a:cubicBezTo>
                    <a:pt x="64" y="51"/>
                    <a:pt x="64" y="51"/>
                    <a:pt x="65" y="51"/>
                  </a:cubicBezTo>
                  <a:cubicBezTo>
                    <a:pt x="65" y="51"/>
                    <a:pt x="65" y="51"/>
                    <a:pt x="65" y="51"/>
                  </a:cubicBezTo>
                  <a:cubicBezTo>
                    <a:pt x="66" y="51"/>
                    <a:pt x="66" y="51"/>
                    <a:pt x="66" y="51"/>
                  </a:cubicBezTo>
                  <a:cubicBezTo>
                    <a:pt x="66" y="51"/>
                    <a:pt x="66" y="51"/>
                    <a:pt x="67" y="51"/>
                  </a:cubicBezTo>
                  <a:cubicBezTo>
                    <a:pt x="67" y="51"/>
                    <a:pt x="67" y="51"/>
                    <a:pt x="67" y="51"/>
                  </a:cubicBezTo>
                  <a:cubicBezTo>
                    <a:pt x="67" y="51"/>
                    <a:pt x="67" y="52"/>
                    <a:pt x="67" y="52"/>
                  </a:cubicBezTo>
                  <a:cubicBezTo>
                    <a:pt x="67" y="52"/>
                    <a:pt x="68" y="51"/>
                    <a:pt x="68" y="51"/>
                  </a:cubicBezTo>
                  <a:cubicBezTo>
                    <a:pt x="68" y="51"/>
                    <a:pt x="68" y="51"/>
                    <a:pt x="68" y="51"/>
                  </a:cubicBezTo>
                  <a:cubicBezTo>
                    <a:pt x="68" y="51"/>
                    <a:pt x="68" y="51"/>
                    <a:pt x="68" y="51"/>
                  </a:cubicBezTo>
                  <a:cubicBezTo>
                    <a:pt x="69" y="50"/>
                    <a:pt x="70" y="50"/>
                    <a:pt x="70" y="49"/>
                  </a:cubicBezTo>
                  <a:cubicBezTo>
                    <a:pt x="70" y="49"/>
                    <a:pt x="70" y="49"/>
                    <a:pt x="70" y="49"/>
                  </a:cubicBezTo>
                  <a:cubicBezTo>
                    <a:pt x="71" y="49"/>
                    <a:pt x="71" y="49"/>
                    <a:pt x="72" y="48"/>
                  </a:cubicBezTo>
                  <a:cubicBezTo>
                    <a:pt x="72" y="48"/>
                    <a:pt x="73" y="48"/>
                    <a:pt x="74" y="48"/>
                  </a:cubicBezTo>
                  <a:cubicBezTo>
                    <a:pt x="74" y="47"/>
                    <a:pt x="74" y="47"/>
                    <a:pt x="74" y="47"/>
                  </a:cubicBezTo>
                  <a:cubicBezTo>
                    <a:pt x="75" y="47"/>
                    <a:pt x="75" y="47"/>
                    <a:pt x="75" y="47"/>
                  </a:cubicBezTo>
                  <a:cubicBezTo>
                    <a:pt x="75" y="47"/>
                    <a:pt x="75" y="47"/>
                    <a:pt x="75" y="47"/>
                  </a:cubicBezTo>
                  <a:cubicBezTo>
                    <a:pt x="76" y="47"/>
                    <a:pt x="76" y="47"/>
                    <a:pt x="76" y="47"/>
                  </a:cubicBezTo>
                  <a:cubicBezTo>
                    <a:pt x="76" y="47"/>
                    <a:pt x="77" y="47"/>
                    <a:pt x="77" y="47"/>
                  </a:cubicBezTo>
                  <a:cubicBezTo>
                    <a:pt x="77" y="47"/>
                    <a:pt x="77" y="47"/>
                    <a:pt x="77" y="47"/>
                  </a:cubicBezTo>
                  <a:cubicBezTo>
                    <a:pt x="78" y="47"/>
                    <a:pt x="78" y="47"/>
                    <a:pt x="78" y="47"/>
                  </a:cubicBezTo>
                  <a:cubicBezTo>
                    <a:pt x="79" y="47"/>
                    <a:pt x="79" y="47"/>
                    <a:pt x="79" y="47"/>
                  </a:cubicBezTo>
                  <a:cubicBezTo>
                    <a:pt x="79" y="47"/>
                    <a:pt x="79" y="47"/>
                    <a:pt x="79" y="47"/>
                  </a:cubicBezTo>
                  <a:cubicBezTo>
                    <a:pt x="79" y="47"/>
                    <a:pt x="80" y="47"/>
                    <a:pt x="80" y="47"/>
                  </a:cubicBezTo>
                  <a:cubicBezTo>
                    <a:pt x="80" y="47"/>
                    <a:pt x="80" y="47"/>
                    <a:pt x="80" y="47"/>
                  </a:cubicBezTo>
                  <a:cubicBezTo>
                    <a:pt x="80" y="47"/>
                    <a:pt x="81" y="47"/>
                    <a:pt x="81" y="47"/>
                  </a:cubicBezTo>
                  <a:cubicBezTo>
                    <a:pt x="81" y="47"/>
                    <a:pt x="81" y="47"/>
                    <a:pt x="82" y="46"/>
                  </a:cubicBezTo>
                  <a:cubicBezTo>
                    <a:pt x="82" y="46"/>
                    <a:pt x="82" y="46"/>
                    <a:pt x="82" y="46"/>
                  </a:cubicBezTo>
                  <a:cubicBezTo>
                    <a:pt x="82" y="46"/>
                    <a:pt x="83" y="46"/>
                    <a:pt x="83" y="46"/>
                  </a:cubicBezTo>
                  <a:cubicBezTo>
                    <a:pt x="83" y="45"/>
                    <a:pt x="83" y="45"/>
                    <a:pt x="84" y="45"/>
                  </a:cubicBezTo>
                  <a:cubicBezTo>
                    <a:pt x="84" y="45"/>
                    <a:pt x="84" y="45"/>
                    <a:pt x="84" y="45"/>
                  </a:cubicBezTo>
                  <a:cubicBezTo>
                    <a:pt x="84" y="45"/>
                    <a:pt x="84" y="45"/>
                    <a:pt x="84" y="45"/>
                  </a:cubicBezTo>
                  <a:cubicBezTo>
                    <a:pt x="84" y="45"/>
                    <a:pt x="84" y="45"/>
                    <a:pt x="85" y="45"/>
                  </a:cubicBezTo>
                  <a:cubicBezTo>
                    <a:pt x="85" y="45"/>
                    <a:pt x="85" y="45"/>
                    <a:pt x="85" y="45"/>
                  </a:cubicBezTo>
                  <a:cubicBezTo>
                    <a:pt x="84" y="45"/>
                    <a:pt x="85" y="45"/>
                    <a:pt x="85" y="45"/>
                  </a:cubicBezTo>
                  <a:cubicBezTo>
                    <a:pt x="85" y="44"/>
                    <a:pt x="85" y="44"/>
                    <a:pt x="85" y="44"/>
                  </a:cubicBezTo>
                  <a:cubicBezTo>
                    <a:pt x="84" y="44"/>
                    <a:pt x="84" y="43"/>
                    <a:pt x="85" y="43"/>
                  </a:cubicBezTo>
                  <a:cubicBezTo>
                    <a:pt x="85" y="43"/>
                    <a:pt x="85" y="42"/>
                    <a:pt x="85" y="42"/>
                  </a:cubicBezTo>
                  <a:cubicBezTo>
                    <a:pt x="86" y="42"/>
                    <a:pt x="86" y="41"/>
                    <a:pt x="86" y="41"/>
                  </a:cubicBezTo>
                  <a:cubicBezTo>
                    <a:pt x="86" y="41"/>
                    <a:pt x="86" y="41"/>
                    <a:pt x="87" y="41"/>
                  </a:cubicBezTo>
                  <a:cubicBezTo>
                    <a:pt x="87" y="41"/>
                    <a:pt x="87" y="41"/>
                    <a:pt x="87" y="41"/>
                  </a:cubicBezTo>
                  <a:cubicBezTo>
                    <a:pt x="87" y="41"/>
                    <a:pt x="87" y="40"/>
                    <a:pt x="87" y="40"/>
                  </a:cubicBezTo>
                  <a:cubicBezTo>
                    <a:pt x="87" y="40"/>
                    <a:pt x="87" y="40"/>
                    <a:pt x="87" y="40"/>
                  </a:cubicBezTo>
                  <a:cubicBezTo>
                    <a:pt x="87" y="40"/>
                    <a:pt x="87" y="40"/>
                    <a:pt x="87" y="40"/>
                  </a:cubicBezTo>
                  <a:cubicBezTo>
                    <a:pt x="87" y="39"/>
                    <a:pt x="87" y="39"/>
                    <a:pt x="87" y="39"/>
                  </a:cubicBezTo>
                  <a:cubicBezTo>
                    <a:pt x="87" y="39"/>
                    <a:pt x="87" y="39"/>
                    <a:pt x="86" y="39"/>
                  </a:cubicBezTo>
                  <a:cubicBezTo>
                    <a:pt x="86" y="39"/>
                    <a:pt x="86" y="39"/>
                    <a:pt x="86" y="39"/>
                  </a:cubicBezTo>
                  <a:cubicBezTo>
                    <a:pt x="86" y="39"/>
                    <a:pt x="86" y="38"/>
                    <a:pt x="86" y="38"/>
                  </a:cubicBezTo>
                  <a:cubicBezTo>
                    <a:pt x="85" y="38"/>
                    <a:pt x="85" y="38"/>
                    <a:pt x="85" y="37"/>
                  </a:cubicBezTo>
                  <a:cubicBezTo>
                    <a:pt x="85" y="37"/>
                    <a:pt x="85" y="36"/>
                    <a:pt x="85" y="36"/>
                  </a:cubicBezTo>
                  <a:cubicBezTo>
                    <a:pt x="85" y="35"/>
                    <a:pt x="85" y="35"/>
                    <a:pt x="85" y="35"/>
                  </a:cubicBezTo>
                  <a:cubicBezTo>
                    <a:pt x="85" y="34"/>
                    <a:pt x="85" y="34"/>
                    <a:pt x="85" y="34"/>
                  </a:cubicBezTo>
                  <a:cubicBezTo>
                    <a:pt x="85" y="34"/>
                    <a:pt x="85" y="34"/>
                    <a:pt x="85" y="33"/>
                  </a:cubicBezTo>
                  <a:cubicBezTo>
                    <a:pt x="85" y="33"/>
                    <a:pt x="85" y="33"/>
                    <a:pt x="85" y="32"/>
                  </a:cubicBezTo>
                  <a:cubicBezTo>
                    <a:pt x="85" y="32"/>
                    <a:pt x="85" y="31"/>
                    <a:pt x="86" y="31"/>
                  </a:cubicBezTo>
                  <a:cubicBezTo>
                    <a:pt x="86" y="31"/>
                    <a:pt x="87" y="31"/>
                    <a:pt x="87" y="31"/>
                  </a:cubicBezTo>
                  <a:cubicBezTo>
                    <a:pt x="87" y="31"/>
                    <a:pt x="87" y="31"/>
                    <a:pt x="87" y="31"/>
                  </a:cubicBezTo>
                  <a:cubicBezTo>
                    <a:pt x="87" y="31"/>
                    <a:pt x="88" y="31"/>
                    <a:pt x="88" y="31"/>
                  </a:cubicBezTo>
                  <a:cubicBezTo>
                    <a:pt x="89" y="32"/>
                    <a:pt x="89" y="32"/>
                    <a:pt x="88" y="32"/>
                  </a:cubicBezTo>
                  <a:cubicBezTo>
                    <a:pt x="88" y="32"/>
                    <a:pt x="88" y="32"/>
                    <a:pt x="88" y="32"/>
                  </a:cubicBezTo>
                  <a:cubicBezTo>
                    <a:pt x="89" y="33"/>
                    <a:pt x="89" y="33"/>
                    <a:pt x="89" y="33"/>
                  </a:cubicBezTo>
                  <a:cubicBezTo>
                    <a:pt x="89" y="33"/>
                    <a:pt x="89" y="33"/>
                    <a:pt x="89" y="33"/>
                  </a:cubicBezTo>
                  <a:cubicBezTo>
                    <a:pt x="90" y="33"/>
                    <a:pt x="90" y="33"/>
                    <a:pt x="90" y="33"/>
                  </a:cubicBezTo>
                  <a:cubicBezTo>
                    <a:pt x="90" y="33"/>
                    <a:pt x="90" y="33"/>
                    <a:pt x="90" y="33"/>
                  </a:cubicBezTo>
                  <a:cubicBezTo>
                    <a:pt x="90" y="33"/>
                    <a:pt x="90" y="33"/>
                    <a:pt x="91" y="33"/>
                  </a:cubicBezTo>
                  <a:cubicBezTo>
                    <a:pt x="91" y="33"/>
                    <a:pt x="91" y="33"/>
                    <a:pt x="91" y="33"/>
                  </a:cubicBezTo>
                  <a:cubicBezTo>
                    <a:pt x="91" y="33"/>
                    <a:pt x="91" y="33"/>
                    <a:pt x="91" y="33"/>
                  </a:cubicBezTo>
                  <a:cubicBezTo>
                    <a:pt x="91" y="33"/>
                    <a:pt x="91" y="33"/>
                    <a:pt x="91" y="33"/>
                  </a:cubicBezTo>
                  <a:cubicBezTo>
                    <a:pt x="91" y="33"/>
                    <a:pt x="91" y="33"/>
                    <a:pt x="91" y="33"/>
                  </a:cubicBezTo>
                  <a:cubicBezTo>
                    <a:pt x="91" y="33"/>
                    <a:pt x="92" y="33"/>
                    <a:pt x="92" y="33"/>
                  </a:cubicBezTo>
                  <a:cubicBezTo>
                    <a:pt x="92" y="33"/>
                    <a:pt x="92" y="33"/>
                    <a:pt x="92" y="32"/>
                  </a:cubicBezTo>
                  <a:cubicBezTo>
                    <a:pt x="92" y="32"/>
                    <a:pt x="92" y="32"/>
                    <a:pt x="92" y="32"/>
                  </a:cubicBezTo>
                  <a:cubicBezTo>
                    <a:pt x="92" y="32"/>
                    <a:pt x="92" y="32"/>
                    <a:pt x="92" y="32"/>
                  </a:cubicBezTo>
                  <a:cubicBezTo>
                    <a:pt x="92" y="32"/>
                    <a:pt x="92" y="32"/>
                    <a:pt x="92" y="32"/>
                  </a:cubicBezTo>
                  <a:cubicBezTo>
                    <a:pt x="92" y="32"/>
                    <a:pt x="92" y="32"/>
                    <a:pt x="93" y="31"/>
                  </a:cubicBezTo>
                  <a:cubicBezTo>
                    <a:pt x="93" y="31"/>
                    <a:pt x="93" y="31"/>
                    <a:pt x="93" y="31"/>
                  </a:cubicBezTo>
                  <a:cubicBezTo>
                    <a:pt x="93" y="31"/>
                    <a:pt x="93" y="31"/>
                    <a:pt x="93" y="31"/>
                  </a:cubicBezTo>
                  <a:cubicBezTo>
                    <a:pt x="93" y="31"/>
                    <a:pt x="93" y="31"/>
                    <a:pt x="93" y="31"/>
                  </a:cubicBezTo>
                  <a:cubicBezTo>
                    <a:pt x="93" y="31"/>
                    <a:pt x="93" y="31"/>
                    <a:pt x="93" y="31"/>
                  </a:cubicBezTo>
                  <a:cubicBezTo>
                    <a:pt x="93" y="31"/>
                    <a:pt x="93" y="31"/>
                    <a:pt x="93" y="31"/>
                  </a:cubicBezTo>
                  <a:cubicBezTo>
                    <a:pt x="93" y="31"/>
                    <a:pt x="93" y="31"/>
                    <a:pt x="93" y="30"/>
                  </a:cubicBezTo>
                  <a:cubicBezTo>
                    <a:pt x="93" y="30"/>
                    <a:pt x="93" y="30"/>
                    <a:pt x="94" y="29"/>
                  </a:cubicBezTo>
                  <a:cubicBezTo>
                    <a:pt x="94" y="29"/>
                    <a:pt x="94" y="29"/>
                    <a:pt x="94" y="29"/>
                  </a:cubicBezTo>
                  <a:cubicBezTo>
                    <a:pt x="95" y="29"/>
                    <a:pt x="95" y="29"/>
                    <a:pt x="95" y="29"/>
                  </a:cubicBezTo>
                  <a:cubicBezTo>
                    <a:pt x="95" y="29"/>
                    <a:pt x="95" y="29"/>
                    <a:pt x="95" y="29"/>
                  </a:cubicBezTo>
                  <a:cubicBezTo>
                    <a:pt x="95" y="29"/>
                    <a:pt x="95" y="29"/>
                    <a:pt x="95" y="29"/>
                  </a:cubicBezTo>
                  <a:cubicBezTo>
                    <a:pt x="95" y="29"/>
                    <a:pt x="95" y="29"/>
                    <a:pt x="96" y="29"/>
                  </a:cubicBezTo>
                  <a:cubicBezTo>
                    <a:pt x="96" y="29"/>
                    <a:pt x="96" y="29"/>
                    <a:pt x="96" y="29"/>
                  </a:cubicBezTo>
                  <a:cubicBezTo>
                    <a:pt x="96" y="29"/>
                    <a:pt x="96" y="29"/>
                    <a:pt x="96" y="29"/>
                  </a:cubicBezTo>
                  <a:cubicBezTo>
                    <a:pt x="96" y="29"/>
                    <a:pt x="96" y="29"/>
                    <a:pt x="96" y="29"/>
                  </a:cubicBezTo>
                  <a:cubicBezTo>
                    <a:pt x="96" y="29"/>
                    <a:pt x="96" y="28"/>
                    <a:pt x="96" y="28"/>
                  </a:cubicBezTo>
                  <a:cubicBezTo>
                    <a:pt x="97" y="28"/>
                    <a:pt x="97" y="28"/>
                    <a:pt x="97" y="28"/>
                  </a:cubicBezTo>
                  <a:cubicBezTo>
                    <a:pt x="97" y="28"/>
                    <a:pt x="97" y="28"/>
                    <a:pt x="97" y="28"/>
                  </a:cubicBezTo>
                  <a:cubicBezTo>
                    <a:pt x="97" y="28"/>
                    <a:pt x="97" y="28"/>
                    <a:pt x="97" y="28"/>
                  </a:cubicBezTo>
                  <a:cubicBezTo>
                    <a:pt x="97" y="27"/>
                    <a:pt x="97" y="27"/>
                    <a:pt x="97" y="27"/>
                  </a:cubicBezTo>
                  <a:cubicBezTo>
                    <a:pt x="97" y="27"/>
                    <a:pt x="97" y="27"/>
                    <a:pt x="97" y="27"/>
                  </a:cubicBezTo>
                  <a:cubicBezTo>
                    <a:pt x="97" y="27"/>
                    <a:pt x="97" y="27"/>
                    <a:pt x="97" y="26"/>
                  </a:cubicBezTo>
                  <a:cubicBezTo>
                    <a:pt x="97" y="26"/>
                    <a:pt x="97" y="26"/>
                    <a:pt x="97" y="25"/>
                  </a:cubicBezTo>
                  <a:cubicBezTo>
                    <a:pt x="97" y="25"/>
                    <a:pt x="97" y="25"/>
                    <a:pt x="97" y="25"/>
                  </a:cubicBezTo>
                  <a:cubicBezTo>
                    <a:pt x="97" y="25"/>
                    <a:pt x="97" y="25"/>
                    <a:pt x="97" y="25"/>
                  </a:cubicBezTo>
                  <a:cubicBezTo>
                    <a:pt x="97" y="24"/>
                    <a:pt x="98" y="24"/>
                    <a:pt x="98" y="23"/>
                  </a:cubicBezTo>
                  <a:cubicBezTo>
                    <a:pt x="98" y="23"/>
                    <a:pt x="99" y="23"/>
                    <a:pt x="99" y="23"/>
                  </a:cubicBezTo>
                  <a:cubicBezTo>
                    <a:pt x="99" y="23"/>
                    <a:pt x="99" y="23"/>
                    <a:pt x="99" y="23"/>
                  </a:cubicBezTo>
                  <a:cubicBezTo>
                    <a:pt x="99" y="23"/>
                    <a:pt x="99" y="23"/>
                    <a:pt x="99" y="23"/>
                  </a:cubicBezTo>
                  <a:cubicBezTo>
                    <a:pt x="99" y="23"/>
                    <a:pt x="100" y="23"/>
                    <a:pt x="100" y="23"/>
                  </a:cubicBezTo>
                  <a:cubicBezTo>
                    <a:pt x="100" y="23"/>
                    <a:pt x="100" y="23"/>
                    <a:pt x="100" y="23"/>
                  </a:cubicBezTo>
                  <a:cubicBezTo>
                    <a:pt x="100" y="23"/>
                    <a:pt x="100" y="23"/>
                    <a:pt x="100" y="23"/>
                  </a:cubicBezTo>
                  <a:cubicBezTo>
                    <a:pt x="100" y="23"/>
                    <a:pt x="100" y="23"/>
                    <a:pt x="100" y="23"/>
                  </a:cubicBezTo>
                  <a:cubicBezTo>
                    <a:pt x="100" y="23"/>
                    <a:pt x="100" y="23"/>
                    <a:pt x="100" y="23"/>
                  </a:cubicBezTo>
                  <a:cubicBezTo>
                    <a:pt x="100" y="22"/>
                    <a:pt x="100" y="22"/>
                    <a:pt x="100" y="22"/>
                  </a:cubicBezTo>
                  <a:cubicBezTo>
                    <a:pt x="100" y="21"/>
                    <a:pt x="100" y="21"/>
                    <a:pt x="101" y="21"/>
                  </a:cubicBezTo>
                  <a:cubicBezTo>
                    <a:pt x="101" y="21"/>
                    <a:pt x="101" y="22"/>
                    <a:pt x="101" y="22"/>
                  </a:cubicBezTo>
                  <a:cubicBezTo>
                    <a:pt x="102" y="22"/>
                    <a:pt x="102" y="22"/>
                    <a:pt x="102" y="22"/>
                  </a:cubicBezTo>
                  <a:cubicBezTo>
                    <a:pt x="102" y="22"/>
                    <a:pt x="102" y="22"/>
                    <a:pt x="102" y="22"/>
                  </a:cubicBezTo>
                  <a:cubicBezTo>
                    <a:pt x="102" y="22"/>
                    <a:pt x="102" y="21"/>
                    <a:pt x="102" y="21"/>
                  </a:cubicBezTo>
                  <a:cubicBezTo>
                    <a:pt x="102" y="21"/>
                    <a:pt x="103" y="21"/>
                    <a:pt x="103" y="21"/>
                  </a:cubicBezTo>
                  <a:cubicBezTo>
                    <a:pt x="103" y="21"/>
                    <a:pt x="103" y="21"/>
                    <a:pt x="103" y="21"/>
                  </a:cubicBezTo>
                  <a:cubicBezTo>
                    <a:pt x="103" y="21"/>
                    <a:pt x="103" y="21"/>
                    <a:pt x="103" y="21"/>
                  </a:cubicBezTo>
                  <a:cubicBezTo>
                    <a:pt x="103" y="21"/>
                    <a:pt x="103" y="20"/>
                    <a:pt x="104" y="20"/>
                  </a:cubicBezTo>
                  <a:cubicBezTo>
                    <a:pt x="104" y="20"/>
                    <a:pt x="104" y="20"/>
                    <a:pt x="104" y="20"/>
                  </a:cubicBezTo>
                  <a:cubicBezTo>
                    <a:pt x="104" y="20"/>
                    <a:pt x="105" y="20"/>
                    <a:pt x="105" y="20"/>
                  </a:cubicBezTo>
                  <a:cubicBezTo>
                    <a:pt x="105" y="20"/>
                    <a:pt x="105" y="20"/>
                    <a:pt x="106" y="21"/>
                  </a:cubicBezTo>
                  <a:cubicBezTo>
                    <a:pt x="106" y="21"/>
                    <a:pt x="106" y="21"/>
                    <a:pt x="106" y="21"/>
                  </a:cubicBezTo>
                  <a:cubicBezTo>
                    <a:pt x="106" y="21"/>
                    <a:pt x="106" y="21"/>
                    <a:pt x="106" y="21"/>
                  </a:cubicBezTo>
                  <a:cubicBezTo>
                    <a:pt x="106" y="21"/>
                    <a:pt x="107" y="21"/>
                    <a:pt x="107" y="21"/>
                  </a:cubicBezTo>
                  <a:cubicBezTo>
                    <a:pt x="107" y="21"/>
                    <a:pt x="107" y="21"/>
                    <a:pt x="107" y="21"/>
                  </a:cubicBezTo>
                  <a:cubicBezTo>
                    <a:pt x="107" y="21"/>
                    <a:pt x="107" y="21"/>
                    <a:pt x="107" y="21"/>
                  </a:cubicBezTo>
                  <a:cubicBezTo>
                    <a:pt x="107" y="21"/>
                    <a:pt x="107" y="20"/>
                    <a:pt x="107" y="20"/>
                  </a:cubicBezTo>
                  <a:cubicBezTo>
                    <a:pt x="107" y="20"/>
                    <a:pt x="107" y="20"/>
                    <a:pt x="107" y="20"/>
                  </a:cubicBezTo>
                  <a:cubicBezTo>
                    <a:pt x="107" y="20"/>
                    <a:pt x="106" y="20"/>
                    <a:pt x="106" y="20"/>
                  </a:cubicBezTo>
                  <a:cubicBezTo>
                    <a:pt x="106" y="20"/>
                    <a:pt x="106" y="20"/>
                    <a:pt x="106" y="19"/>
                  </a:cubicBezTo>
                  <a:cubicBezTo>
                    <a:pt x="106" y="19"/>
                    <a:pt x="106" y="19"/>
                    <a:pt x="106" y="19"/>
                  </a:cubicBezTo>
                  <a:cubicBezTo>
                    <a:pt x="106" y="19"/>
                    <a:pt x="106" y="19"/>
                    <a:pt x="105" y="19"/>
                  </a:cubicBezTo>
                  <a:cubicBezTo>
                    <a:pt x="105" y="19"/>
                    <a:pt x="105" y="18"/>
                    <a:pt x="105" y="18"/>
                  </a:cubicBezTo>
                  <a:cubicBezTo>
                    <a:pt x="104" y="18"/>
                    <a:pt x="104" y="18"/>
                    <a:pt x="104" y="18"/>
                  </a:cubicBezTo>
                  <a:cubicBezTo>
                    <a:pt x="104" y="17"/>
                    <a:pt x="104" y="17"/>
                    <a:pt x="104" y="17"/>
                  </a:cubicBezTo>
                  <a:cubicBezTo>
                    <a:pt x="104" y="17"/>
                    <a:pt x="104" y="17"/>
                    <a:pt x="104" y="17"/>
                  </a:cubicBezTo>
                  <a:cubicBezTo>
                    <a:pt x="104" y="17"/>
                    <a:pt x="104" y="17"/>
                    <a:pt x="103" y="17"/>
                  </a:cubicBezTo>
                  <a:cubicBezTo>
                    <a:pt x="103" y="17"/>
                    <a:pt x="103" y="17"/>
                    <a:pt x="103" y="17"/>
                  </a:cubicBezTo>
                  <a:cubicBezTo>
                    <a:pt x="103" y="17"/>
                    <a:pt x="103" y="17"/>
                    <a:pt x="103" y="17"/>
                  </a:cubicBezTo>
                  <a:cubicBezTo>
                    <a:pt x="102" y="17"/>
                    <a:pt x="102" y="17"/>
                    <a:pt x="102" y="17"/>
                  </a:cubicBezTo>
                  <a:cubicBezTo>
                    <a:pt x="102" y="16"/>
                    <a:pt x="102" y="16"/>
                    <a:pt x="102" y="16"/>
                  </a:cubicBezTo>
                  <a:cubicBezTo>
                    <a:pt x="102" y="16"/>
                    <a:pt x="101" y="16"/>
                    <a:pt x="101" y="16"/>
                  </a:cubicBezTo>
                  <a:cubicBezTo>
                    <a:pt x="101" y="16"/>
                    <a:pt x="101" y="16"/>
                    <a:pt x="101" y="16"/>
                  </a:cubicBezTo>
                  <a:cubicBezTo>
                    <a:pt x="101" y="15"/>
                    <a:pt x="101" y="15"/>
                    <a:pt x="101" y="15"/>
                  </a:cubicBezTo>
                  <a:cubicBezTo>
                    <a:pt x="101" y="15"/>
                    <a:pt x="100" y="15"/>
                    <a:pt x="100" y="15"/>
                  </a:cubicBezTo>
                  <a:cubicBezTo>
                    <a:pt x="100" y="15"/>
                    <a:pt x="100" y="15"/>
                    <a:pt x="100" y="15"/>
                  </a:cubicBezTo>
                  <a:cubicBezTo>
                    <a:pt x="100" y="15"/>
                    <a:pt x="99" y="15"/>
                    <a:pt x="99" y="16"/>
                  </a:cubicBezTo>
                  <a:cubicBezTo>
                    <a:pt x="99" y="16"/>
                    <a:pt x="99" y="16"/>
                    <a:pt x="99" y="16"/>
                  </a:cubicBezTo>
                  <a:cubicBezTo>
                    <a:pt x="99" y="16"/>
                    <a:pt x="99" y="16"/>
                    <a:pt x="99" y="16"/>
                  </a:cubicBezTo>
                  <a:cubicBezTo>
                    <a:pt x="99" y="16"/>
                    <a:pt x="99" y="16"/>
                    <a:pt x="99" y="17"/>
                  </a:cubicBezTo>
                  <a:cubicBezTo>
                    <a:pt x="99" y="17"/>
                    <a:pt x="99" y="17"/>
                    <a:pt x="99" y="18"/>
                  </a:cubicBezTo>
                  <a:cubicBezTo>
                    <a:pt x="98" y="18"/>
                    <a:pt x="98" y="18"/>
                    <a:pt x="98" y="18"/>
                  </a:cubicBezTo>
                  <a:cubicBezTo>
                    <a:pt x="98" y="18"/>
                    <a:pt x="97" y="18"/>
                    <a:pt x="97" y="18"/>
                  </a:cubicBezTo>
                  <a:cubicBezTo>
                    <a:pt x="97" y="17"/>
                    <a:pt x="97" y="17"/>
                    <a:pt x="97" y="17"/>
                  </a:cubicBezTo>
                  <a:cubicBezTo>
                    <a:pt x="97" y="17"/>
                    <a:pt x="97" y="17"/>
                    <a:pt x="97" y="17"/>
                  </a:cubicBezTo>
                  <a:cubicBezTo>
                    <a:pt x="97" y="17"/>
                    <a:pt x="96" y="17"/>
                    <a:pt x="96" y="17"/>
                  </a:cubicBezTo>
                  <a:cubicBezTo>
                    <a:pt x="96" y="17"/>
                    <a:pt x="96" y="17"/>
                    <a:pt x="96" y="17"/>
                  </a:cubicBezTo>
                  <a:cubicBezTo>
                    <a:pt x="96" y="17"/>
                    <a:pt x="96" y="17"/>
                    <a:pt x="96" y="17"/>
                  </a:cubicBezTo>
                  <a:cubicBezTo>
                    <a:pt x="96" y="17"/>
                    <a:pt x="96" y="17"/>
                    <a:pt x="96" y="17"/>
                  </a:cubicBezTo>
                  <a:cubicBezTo>
                    <a:pt x="96" y="17"/>
                    <a:pt x="95" y="17"/>
                    <a:pt x="95" y="17"/>
                  </a:cubicBezTo>
                  <a:cubicBezTo>
                    <a:pt x="95" y="17"/>
                    <a:pt x="95" y="17"/>
                    <a:pt x="95" y="17"/>
                  </a:cubicBezTo>
                  <a:cubicBezTo>
                    <a:pt x="95" y="17"/>
                    <a:pt x="95" y="18"/>
                    <a:pt x="95" y="18"/>
                  </a:cubicBezTo>
                  <a:cubicBezTo>
                    <a:pt x="95" y="18"/>
                    <a:pt x="94" y="18"/>
                    <a:pt x="94" y="19"/>
                  </a:cubicBezTo>
                  <a:cubicBezTo>
                    <a:pt x="94" y="19"/>
                    <a:pt x="94" y="19"/>
                    <a:pt x="94" y="19"/>
                  </a:cubicBezTo>
                  <a:cubicBezTo>
                    <a:pt x="93" y="19"/>
                    <a:pt x="93" y="19"/>
                    <a:pt x="93" y="19"/>
                  </a:cubicBezTo>
                  <a:cubicBezTo>
                    <a:pt x="93" y="19"/>
                    <a:pt x="93" y="18"/>
                    <a:pt x="93" y="18"/>
                  </a:cubicBezTo>
                  <a:cubicBezTo>
                    <a:pt x="92" y="18"/>
                    <a:pt x="92" y="18"/>
                    <a:pt x="92" y="18"/>
                  </a:cubicBezTo>
                  <a:cubicBezTo>
                    <a:pt x="92" y="18"/>
                    <a:pt x="92" y="18"/>
                    <a:pt x="92" y="18"/>
                  </a:cubicBezTo>
                  <a:cubicBezTo>
                    <a:pt x="92" y="18"/>
                    <a:pt x="92" y="18"/>
                    <a:pt x="92" y="18"/>
                  </a:cubicBezTo>
                  <a:cubicBezTo>
                    <a:pt x="92" y="18"/>
                    <a:pt x="91" y="17"/>
                    <a:pt x="91" y="17"/>
                  </a:cubicBezTo>
                  <a:cubicBezTo>
                    <a:pt x="91" y="17"/>
                    <a:pt x="91" y="16"/>
                    <a:pt x="91" y="16"/>
                  </a:cubicBezTo>
                  <a:cubicBezTo>
                    <a:pt x="91" y="16"/>
                    <a:pt x="91" y="15"/>
                    <a:pt x="91" y="15"/>
                  </a:cubicBezTo>
                  <a:cubicBezTo>
                    <a:pt x="91" y="15"/>
                    <a:pt x="91" y="15"/>
                    <a:pt x="91" y="14"/>
                  </a:cubicBezTo>
                  <a:cubicBezTo>
                    <a:pt x="91" y="14"/>
                    <a:pt x="90" y="14"/>
                    <a:pt x="90" y="14"/>
                  </a:cubicBezTo>
                  <a:cubicBezTo>
                    <a:pt x="90" y="14"/>
                    <a:pt x="90" y="14"/>
                    <a:pt x="90" y="13"/>
                  </a:cubicBezTo>
                  <a:cubicBezTo>
                    <a:pt x="90" y="13"/>
                    <a:pt x="90" y="12"/>
                    <a:pt x="91" y="12"/>
                  </a:cubicBezTo>
                  <a:cubicBezTo>
                    <a:pt x="91" y="12"/>
                    <a:pt x="91" y="12"/>
                    <a:pt x="91" y="12"/>
                  </a:cubicBezTo>
                  <a:cubicBezTo>
                    <a:pt x="91" y="12"/>
                    <a:pt x="91" y="11"/>
                    <a:pt x="90" y="11"/>
                  </a:cubicBezTo>
                  <a:cubicBezTo>
                    <a:pt x="90" y="11"/>
                    <a:pt x="90" y="11"/>
                    <a:pt x="90" y="10"/>
                  </a:cubicBezTo>
                  <a:cubicBezTo>
                    <a:pt x="90" y="10"/>
                    <a:pt x="90" y="10"/>
                    <a:pt x="90" y="10"/>
                  </a:cubicBezTo>
                  <a:cubicBezTo>
                    <a:pt x="90" y="10"/>
                    <a:pt x="90" y="10"/>
                    <a:pt x="90" y="10"/>
                  </a:cubicBezTo>
                  <a:cubicBezTo>
                    <a:pt x="90" y="9"/>
                    <a:pt x="90" y="9"/>
                    <a:pt x="90" y="9"/>
                  </a:cubicBezTo>
                  <a:cubicBezTo>
                    <a:pt x="90" y="9"/>
                    <a:pt x="90" y="9"/>
                    <a:pt x="90" y="9"/>
                  </a:cubicBezTo>
                  <a:cubicBezTo>
                    <a:pt x="90" y="8"/>
                    <a:pt x="90" y="8"/>
                    <a:pt x="90" y="8"/>
                  </a:cubicBezTo>
                  <a:cubicBezTo>
                    <a:pt x="91" y="8"/>
                    <a:pt x="91" y="8"/>
                    <a:pt x="91" y="7"/>
                  </a:cubicBezTo>
                  <a:cubicBezTo>
                    <a:pt x="91" y="7"/>
                    <a:pt x="91" y="7"/>
                    <a:pt x="91" y="7"/>
                  </a:cubicBezTo>
                  <a:cubicBezTo>
                    <a:pt x="91" y="7"/>
                    <a:pt x="91" y="7"/>
                    <a:pt x="91" y="7"/>
                  </a:cubicBezTo>
                  <a:cubicBezTo>
                    <a:pt x="91" y="6"/>
                    <a:pt x="91" y="6"/>
                    <a:pt x="91" y="6"/>
                  </a:cubicBezTo>
                  <a:cubicBezTo>
                    <a:pt x="91" y="6"/>
                    <a:pt x="91" y="6"/>
                    <a:pt x="91" y="6"/>
                  </a:cubicBezTo>
                  <a:cubicBezTo>
                    <a:pt x="90" y="6"/>
                    <a:pt x="90" y="6"/>
                    <a:pt x="90" y="6"/>
                  </a:cubicBezTo>
                  <a:cubicBezTo>
                    <a:pt x="90" y="6"/>
                    <a:pt x="90" y="6"/>
                    <a:pt x="90" y="6"/>
                  </a:cubicBezTo>
                  <a:cubicBezTo>
                    <a:pt x="90" y="5"/>
                    <a:pt x="90" y="5"/>
                    <a:pt x="90" y="5"/>
                  </a:cubicBezTo>
                  <a:cubicBezTo>
                    <a:pt x="90" y="5"/>
                    <a:pt x="90" y="5"/>
                    <a:pt x="90" y="5"/>
                  </a:cubicBezTo>
                  <a:cubicBezTo>
                    <a:pt x="90" y="5"/>
                    <a:pt x="89" y="6"/>
                    <a:pt x="89" y="6"/>
                  </a:cubicBezTo>
                  <a:cubicBezTo>
                    <a:pt x="89" y="6"/>
                    <a:pt x="89" y="6"/>
                    <a:pt x="89" y="6"/>
                  </a:cubicBezTo>
                  <a:cubicBezTo>
                    <a:pt x="89" y="6"/>
                    <a:pt x="89" y="6"/>
                    <a:pt x="89" y="6"/>
                  </a:cubicBezTo>
                  <a:cubicBezTo>
                    <a:pt x="89" y="6"/>
                    <a:pt x="89" y="6"/>
                    <a:pt x="88" y="6"/>
                  </a:cubicBezTo>
                  <a:cubicBezTo>
                    <a:pt x="88" y="6"/>
                    <a:pt x="88" y="6"/>
                    <a:pt x="88" y="6"/>
                  </a:cubicBezTo>
                  <a:cubicBezTo>
                    <a:pt x="88" y="6"/>
                    <a:pt x="87" y="6"/>
                    <a:pt x="87" y="6"/>
                  </a:cubicBezTo>
                  <a:cubicBezTo>
                    <a:pt x="87" y="6"/>
                    <a:pt x="86" y="6"/>
                    <a:pt x="86" y="6"/>
                  </a:cubicBezTo>
                  <a:cubicBezTo>
                    <a:pt x="85" y="6"/>
                    <a:pt x="85" y="5"/>
                    <a:pt x="85" y="5"/>
                  </a:cubicBezTo>
                  <a:cubicBezTo>
                    <a:pt x="85" y="5"/>
                    <a:pt x="85" y="5"/>
                    <a:pt x="85" y="4"/>
                  </a:cubicBezTo>
                  <a:cubicBezTo>
                    <a:pt x="84" y="4"/>
                    <a:pt x="84" y="4"/>
                    <a:pt x="84" y="4"/>
                  </a:cubicBezTo>
                  <a:cubicBezTo>
                    <a:pt x="84" y="4"/>
                    <a:pt x="84" y="4"/>
                    <a:pt x="84" y="5"/>
                  </a:cubicBezTo>
                  <a:cubicBezTo>
                    <a:pt x="83" y="5"/>
                    <a:pt x="83" y="5"/>
                    <a:pt x="83" y="5"/>
                  </a:cubicBezTo>
                  <a:cubicBezTo>
                    <a:pt x="82" y="5"/>
                    <a:pt x="82" y="6"/>
                    <a:pt x="82" y="6"/>
                  </a:cubicBezTo>
                  <a:cubicBezTo>
                    <a:pt x="82" y="6"/>
                    <a:pt x="82" y="6"/>
                    <a:pt x="82" y="6"/>
                  </a:cubicBezTo>
                  <a:cubicBezTo>
                    <a:pt x="82" y="6"/>
                    <a:pt x="82" y="6"/>
                    <a:pt x="82" y="6"/>
                  </a:cubicBezTo>
                  <a:cubicBezTo>
                    <a:pt x="82" y="7"/>
                    <a:pt x="82" y="7"/>
                    <a:pt x="82" y="7"/>
                  </a:cubicBezTo>
                  <a:cubicBezTo>
                    <a:pt x="82" y="7"/>
                    <a:pt x="82" y="7"/>
                    <a:pt x="82" y="7"/>
                  </a:cubicBezTo>
                  <a:cubicBezTo>
                    <a:pt x="82" y="7"/>
                    <a:pt x="82" y="8"/>
                    <a:pt x="81" y="8"/>
                  </a:cubicBezTo>
                  <a:cubicBezTo>
                    <a:pt x="81" y="9"/>
                    <a:pt x="80" y="9"/>
                    <a:pt x="80" y="9"/>
                  </a:cubicBezTo>
                  <a:cubicBezTo>
                    <a:pt x="80" y="9"/>
                    <a:pt x="80" y="9"/>
                    <a:pt x="80" y="9"/>
                  </a:cubicBezTo>
                  <a:cubicBezTo>
                    <a:pt x="80" y="9"/>
                    <a:pt x="79" y="9"/>
                    <a:pt x="79" y="8"/>
                  </a:cubicBezTo>
                  <a:cubicBezTo>
                    <a:pt x="79" y="8"/>
                    <a:pt x="79" y="8"/>
                    <a:pt x="79" y="8"/>
                  </a:cubicBezTo>
                  <a:cubicBezTo>
                    <a:pt x="79" y="9"/>
                    <a:pt x="78" y="9"/>
                    <a:pt x="78" y="9"/>
                  </a:cubicBezTo>
                  <a:cubicBezTo>
                    <a:pt x="78" y="10"/>
                    <a:pt x="77" y="10"/>
                    <a:pt x="77" y="10"/>
                  </a:cubicBezTo>
                  <a:cubicBezTo>
                    <a:pt x="77" y="10"/>
                    <a:pt x="76" y="10"/>
                    <a:pt x="76" y="10"/>
                  </a:cubicBezTo>
                  <a:cubicBezTo>
                    <a:pt x="76" y="10"/>
                    <a:pt x="76" y="10"/>
                    <a:pt x="76" y="10"/>
                  </a:cubicBezTo>
                  <a:cubicBezTo>
                    <a:pt x="76" y="10"/>
                    <a:pt x="76" y="10"/>
                    <a:pt x="76" y="10"/>
                  </a:cubicBezTo>
                  <a:cubicBezTo>
                    <a:pt x="76" y="10"/>
                    <a:pt x="75" y="10"/>
                    <a:pt x="75" y="10"/>
                  </a:cubicBezTo>
                  <a:cubicBezTo>
                    <a:pt x="75" y="10"/>
                    <a:pt x="75" y="10"/>
                    <a:pt x="75" y="10"/>
                  </a:cubicBezTo>
                  <a:cubicBezTo>
                    <a:pt x="75" y="10"/>
                    <a:pt x="75" y="11"/>
                    <a:pt x="75" y="11"/>
                  </a:cubicBezTo>
                  <a:cubicBezTo>
                    <a:pt x="75" y="11"/>
                    <a:pt x="74" y="11"/>
                    <a:pt x="73" y="11"/>
                  </a:cubicBezTo>
                  <a:cubicBezTo>
                    <a:pt x="73" y="12"/>
                    <a:pt x="72" y="12"/>
                    <a:pt x="72" y="12"/>
                  </a:cubicBezTo>
                  <a:cubicBezTo>
                    <a:pt x="71" y="12"/>
                    <a:pt x="71" y="12"/>
                    <a:pt x="71" y="12"/>
                  </a:cubicBezTo>
                  <a:cubicBezTo>
                    <a:pt x="71" y="12"/>
                    <a:pt x="70" y="11"/>
                    <a:pt x="70" y="11"/>
                  </a:cubicBezTo>
                  <a:cubicBezTo>
                    <a:pt x="69" y="11"/>
                    <a:pt x="69" y="11"/>
                    <a:pt x="69" y="11"/>
                  </a:cubicBezTo>
                  <a:cubicBezTo>
                    <a:pt x="69" y="11"/>
                    <a:pt x="69" y="11"/>
                    <a:pt x="69" y="11"/>
                  </a:cubicBezTo>
                  <a:cubicBezTo>
                    <a:pt x="69" y="11"/>
                    <a:pt x="69" y="11"/>
                    <a:pt x="68" y="11"/>
                  </a:cubicBezTo>
                  <a:cubicBezTo>
                    <a:pt x="68" y="11"/>
                    <a:pt x="68" y="11"/>
                    <a:pt x="68" y="11"/>
                  </a:cubicBezTo>
                  <a:cubicBezTo>
                    <a:pt x="68" y="11"/>
                    <a:pt x="68" y="11"/>
                    <a:pt x="67" y="11"/>
                  </a:cubicBezTo>
                  <a:cubicBezTo>
                    <a:pt x="67" y="11"/>
                    <a:pt x="67" y="11"/>
                    <a:pt x="67" y="11"/>
                  </a:cubicBezTo>
                  <a:cubicBezTo>
                    <a:pt x="67" y="11"/>
                    <a:pt x="66" y="11"/>
                    <a:pt x="65" y="11"/>
                  </a:cubicBezTo>
                  <a:cubicBezTo>
                    <a:pt x="65" y="10"/>
                    <a:pt x="65" y="10"/>
                    <a:pt x="65" y="10"/>
                  </a:cubicBezTo>
                  <a:cubicBezTo>
                    <a:pt x="65" y="10"/>
                    <a:pt x="64" y="10"/>
                    <a:pt x="64" y="10"/>
                  </a:cubicBezTo>
                  <a:cubicBezTo>
                    <a:pt x="64" y="10"/>
                    <a:pt x="64" y="10"/>
                    <a:pt x="64" y="10"/>
                  </a:cubicBezTo>
                  <a:cubicBezTo>
                    <a:pt x="64" y="10"/>
                    <a:pt x="64" y="10"/>
                    <a:pt x="64" y="10"/>
                  </a:cubicBezTo>
                  <a:cubicBezTo>
                    <a:pt x="64" y="10"/>
                    <a:pt x="64" y="10"/>
                    <a:pt x="63" y="10"/>
                  </a:cubicBezTo>
                  <a:cubicBezTo>
                    <a:pt x="63" y="9"/>
                    <a:pt x="63" y="9"/>
                    <a:pt x="63" y="9"/>
                  </a:cubicBezTo>
                  <a:cubicBezTo>
                    <a:pt x="63" y="9"/>
                    <a:pt x="63" y="9"/>
                    <a:pt x="63" y="9"/>
                  </a:cubicBezTo>
                  <a:cubicBezTo>
                    <a:pt x="63" y="8"/>
                    <a:pt x="62" y="8"/>
                    <a:pt x="62" y="8"/>
                  </a:cubicBezTo>
                  <a:cubicBezTo>
                    <a:pt x="62" y="8"/>
                    <a:pt x="62" y="8"/>
                    <a:pt x="62" y="8"/>
                  </a:cubicBezTo>
                  <a:cubicBezTo>
                    <a:pt x="62" y="8"/>
                    <a:pt x="62" y="8"/>
                    <a:pt x="61" y="8"/>
                  </a:cubicBezTo>
                  <a:cubicBezTo>
                    <a:pt x="61" y="8"/>
                    <a:pt x="61" y="8"/>
                    <a:pt x="61" y="8"/>
                  </a:cubicBezTo>
                  <a:cubicBezTo>
                    <a:pt x="60" y="8"/>
                    <a:pt x="60" y="7"/>
                    <a:pt x="60" y="7"/>
                  </a:cubicBezTo>
                  <a:cubicBezTo>
                    <a:pt x="60" y="7"/>
                    <a:pt x="60" y="7"/>
                    <a:pt x="60" y="7"/>
                  </a:cubicBezTo>
                  <a:cubicBezTo>
                    <a:pt x="60" y="7"/>
                    <a:pt x="60" y="7"/>
                    <a:pt x="60" y="7"/>
                  </a:cubicBezTo>
                  <a:cubicBezTo>
                    <a:pt x="59" y="7"/>
                    <a:pt x="59" y="7"/>
                    <a:pt x="59" y="7"/>
                  </a:cubicBezTo>
                  <a:cubicBezTo>
                    <a:pt x="58" y="7"/>
                    <a:pt x="58" y="7"/>
                    <a:pt x="58" y="7"/>
                  </a:cubicBezTo>
                  <a:cubicBezTo>
                    <a:pt x="57" y="7"/>
                    <a:pt x="57" y="7"/>
                    <a:pt x="57" y="6"/>
                  </a:cubicBezTo>
                  <a:cubicBezTo>
                    <a:pt x="57" y="6"/>
                    <a:pt x="57" y="6"/>
                    <a:pt x="57" y="6"/>
                  </a:cubicBezTo>
                  <a:cubicBezTo>
                    <a:pt x="57" y="6"/>
                    <a:pt x="56" y="6"/>
                    <a:pt x="56" y="6"/>
                  </a:cubicBezTo>
                  <a:cubicBezTo>
                    <a:pt x="56" y="6"/>
                    <a:pt x="56" y="6"/>
                    <a:pt x="56" y="6"/>
                  </a:cubicBezTo>
                  <a:cubicBezTo>
                    <a:pt x="56" y="6"/>
                    <a:pt x="55" y="6"/>
                    <a:pt x="55" y="6"/>
                  </a:cubicBezTo>
                  <a:cubicBezTo>
                    <a:pt x="55" y="6"/>
                    <a:pt x="55" y="6"/>
                    <a:pt x="55" y="6"/>
                  </a:cubicBezTo>
                  <a:cubicBezTo>
                    <a:pt x="54" y="6"/>
                    <a:pt x="54" y="6"/>
                    <a:pt x="54" y="6"/>
                  </a:cubicBezTo>
                  <a:cubicBezTo>
                    <a:pt x="54" y="6"/>
                    <a:pt x="54" y="6"/>
                    <a:pt x="54" y="6"/>
                  </a:cubicBezTo>
                  <a:cubicBezTo>
                    <a:pt x="54" y="6"/>
                    <a:pt x="54" y="6"/>
                    <a:pt x="54" y="6"/>
                  </a:cubicBezTo>
                  <a:cubicBezTo>
                    <a:pt x="54" y="6"/>
                    <a:pt x="53" y="7"/>
                    <a:pt x="53" y="7"/>
                  </a:cubicBezTo>
                  <a:cubicBezTo>
                    <a:pt x="52" y="7"/>
                    <a:pt x="52" y="7"/>
                    <a:pt x="52" y="7"/>
                  </a:cubicBezTo>
                  <a:cubicBezTo>
                    <a:pt x="52" y="7"/>
                    <a:pt x="52" y="7"/>
                    <a:pt x="52" y="7"/>
                  </a:cubicBezTo>
                  <a:cubicBezTo>
                    <a:pt x="52" y="7"/>
                    <a:pt x="52" y="7"/>
                    <a:pt x="52" y="7"/>
                  </a:cubicBezTo>
                  <a:cubicBezTo>
                    <a:pt x="52" y="7"/>
                    <a:pt x="52" y="7"/>
                    <a:pt x="52" y="7"/>
                  </a:cubicBezTo>
                  <a:cubicBezTo>
                    <a:pt x="52" y="7"/>
                    <a:pt x="51" y="8"/>
                    <a:pt x="51" y="8"/>
                  </a:cubicBezTo>
                  <a:cubicBezTo>
                    <a:pt x="51" y="8"/>
                    <a:pt x="51" y="8"/>
                    <a:pt x="50" y="8"/>
                  </a:cubicBezTo>
                  <a:cubicBezTo>
                    <a:pt x="50" y="8"/>
                    <a:pt x="50" y="8"/>
                    <a:pt x="50" y="8"/>
                  </a:cubicBezTo>
                  <a:cubicBezTo>
                    <a:pt x="50" y="8"/>
                    <a:pt x="50" y="8"/>
                    <a:pt x="49" y="8"/>
                  </a:cubicBezTo>
                  <a:cubicBezTo>
                    <a:pt x="49" y="8"/>
                    <a:pt x="49" y="8"/>
                    <a:pt x="48" y="8"/>
                  </a:cubicBezTo>
                  <a:cubicBezTo>
                    <a:pt x="48" y="8"/>
                    <a:pt x="48" y="8"/>
                    <a:pt x="48" y="8"/>
                  </a:cubicBezTo>
                  <a:cubicBezTo>
                    <a:pt x="47" y="7"/>
                    <a:pt x="47" y="7"/>
                    <a:pt x="47" y="7"/>
                  </a:cubicBezTo>
                  <a:cubicBezTo>
                    <a:pt x="47" y="7"/>
                    <a:pt x="47" y="7"/>
                    <a:pt x="47" y="7"/>
                  </a:cubicBezTo>
                  <a:cubicBezTo>
                    <a:pt x="47" y="7"/>
                    <a:pt x="46" y="7"/>
                    <a:pt x="46" y="7"/>
                  </a:cubicBezTo>
                  <a:cubicBezTo>
                    <a:pt x="46" y="7"/>
                    <a:pt x="46" y="7"/>
                    <a:pt x="46" y="7"/>
                  </a:cubicBezTo>
                  <a:cubicBezTo>
                    <a:pt x="46" y="7"/>
                    <a:pt x="46" y="7"/>
                    <a:pt x="46" y="7"/>
                  </a:cubicBezTo>
                  <a:cubicBezTo>
                    <a:pt x="45" y="7"/>
                    <a:pt x="45" y="7"/>
                    <a:pt x="44" y="7"/>
                  </a:cubicBezTo>
                  <a:cubicBezTo>
                    <a:pt x="44" y="7"/>
                    <a:pt x="43" y="6"/>
                    <a:pt x="43" y="6"/>
                  </a:cubicBezTo>
                  <a:cubicBezTo>
                    <a:pt x="43" y="5"/>
                    <a:pt x="42" y="5"/>
                    <a:pt x="42" y="5"/>
                  </a:cubicBezTo>
                  <a:cubicBezTo>
                    <a:pt x="42" y="5"/>
                    <a:pt x="42" y="4"/>
                    <a:pt x="42" y="4"/>
                  </a:cubicBezTo>
                  <a:cubicBezTo>
                    <a:pt x="42" y="4"/>
                    <a:pt x="42" y="4"/>
                    <a:pt x="42" y="4"/>
                  </a:cubicBezTo>
                  <a:cubicBezTo>
                    <a:pt x="42" y="4"/>
                    <a:pt x="41" y="4"/>
                    <a:pt x="41" y="3"/>
                  </a:cubicBezTo>
                  <a:cubicBezTo>
                    <a:pt x="41" y="3"/>
                    <a:pt x="41" y="3"/>
                    <a:pt x="41" y="2"/>
                  </a:cubicBezTo>
                  <a:cubicBezTo>
                    <a:pt x="41" y="2"/>
                    <a:pt x="41" y="2"/>
                    <a:pt x="41" y="2"/>
                  </a:cubicBezTo>
                  <a:cubicBezTo>
                    <a:pt x="41" y="2"/>
                    <a:pt x="41" y="2"/>
                    <a:pt x="41" y="2"/>
                  </a:cubicBezTo>
                  <a:cubicBezTo>
                    <a:pt x="41" y="2"/>
                    <a:pt x="40" y="2"/>
                    <a:pt x="40" y="2"/>
                  </a:cubicBezTo>
                  <a:cubicBezTo>
                    <a:pt x="40" y="2"/>
                    <a:pt x="40" y="2"/>
                    <a:pt x="40" y="2"/>
                  </a:cubicBezTo>
                  <a:cubicBezTo>
                    <a:pt x="39" y="2"/>
                    <a:pt x="39" y="2"/>
                    <a:pt x="39" y="2"/>
                  </a:cubicBezTo>
                  <a:cubicBezTo>
                    <a:pt x="39" y="2"/>
                    <a:pt x="39" y="2"/>
                    <a:pt x="39" y="2"/>
                  </a:cubicBezTo>
                  <a:cubicBezTo>
                    <a:pt x="38" y="1"/>
                    <a:pt x="38" y="1"/>
                    <a:pt x="37" y="1"/>
                  </a:cubicBezTo>
                  <a:cubicBezTo>
                    <a:pt x="37" y="1"/>
                    <a:pt x="37" y="1"/>
                    <a:pt x="37" y="1"/>
                  </a:cubicBezTo>
                  <a:cubicBezTo>
                    <a:pt x="37" y="1"/>
                    <a:pt x="37" y="1"/>
                    <a:pt x="37" y="1"/>
                  </a:cubicBezTo>
                  <a:cubicBezTo>
                    <a:pt x="37" y="1"/>
                    <a:pt x="36" y="1"/>
                    <a:pt x="36" y="1"/>
                  </a:cubicBezTo>
                  <a:cubicBezTo>
                    <a:pt x="36" y="1"/>
                    <a:pt x="36" y="1"/>
                    <a:pt x="36" y="1"/>
                  </a:cubicBezTo>
                  <a:cubicBezTo>
                    <a:pt x="36" y="1"/>
                    <a:pt x="35" y="1"/>
                    <a:pt x="35" y="1"/>
                  </a:cubicBezTo>
                  <a:cubicBezTo>
                    <a:pt x="35" y="1"/>
                    <a:pt x="35" y="1"/>
                    <a:pt x="35" y="1"/>
                  </a:cubicBezTo>
                  <a:cubicBezTo>
                    <a:pt x="35" y="1"/>
                    <a:pt x="35" y="1"/>
                    <a:pt x="34" y="1"/>
                  </a:cubicBezTo>
                  <a:cubicBezTo>
                    <a:pt x="34" y="1"/>
                    <a:pt x="34" y="1"/>
                    <a:pt x="34" y="1"/>
                  </a:cubicBezTo>
                  <a:cubicBezTo>
                    <a:pt x="34" y="1"/>
                    <a:pt x="33" y="1"/>
                    <a:pt x="33" y="1"/>
                  </a:cubicBezTo>
                  <a:cubicBezTo>
                    <a:pt x="33" y="1"/>
                    <a:pt x="33" y="1"/>
                    <a:pt x="32" y="0"/>
                  </a:cubicBezTo>
                  <a:cubicBezTo>
                    <a:pt x="32" y="0"/>
                    <a:pt x="32" y="0"/>
                    <a:pt x="32" y="0"/>
                  </a:cubicBezTo>
                  <a:cubicBezTo>
                    <a:pt x="32" y="0"/>
                    <a:pt x="31" y="0"/>
                    <a:pt x="31" y="0"/>
                  </a:cubicBezTo>
                  <a:cubicBezTo>
                    <a:pt x="31" y="0"/>
                    <a:pt x="31" y="0"/>
                    <a:pt x="30" y="0"/>
                  </a:cubicBezTo>
                  <a:cubicBezTo>
                    <a:pt x="30" y="0"/>
                    <a:pt x="30" y="0"/>
                    <a:pt x="30" y="1"/>
                  </a:cubicBezTo>
                  <a:cubicBezTo>
                    <a:pt x="30" y="1"/>
                    <a:pt x="30" y="1"/>
                    <a:pt x="30" y="1"/>
                  </a:cubicBezTo>
                  <a:cubicBezTo>
                    <a:pt x="30" y="1"/>
                    <a:pt x="30" y="1"/>
                    <a:pt x="30" y="1"/>
                  </a:cubicBezTo>
                  <a:cubicBezTo>
                    <a:pt x="30" y="1"/>
                    <a:pt x="30" y="1"/>
                    <a:pt x="30" y="1"/>
                  </a:cubicBezTo>
                  <a:cubicBezTo>
                    <a:pt x="30" y="2"/>
                    <a:pt x="30" y="2"/>
                    <a:pt x="30" y="2"/>
                  </a:cubicBezTo>
                  <a:cubicBezTo>
                    <a:pt x="29" y="2"/>
                    <a:pt x="29" y="2"/>
                    <a:pt x="29" y="2"/>
                  </a:cubicBezTo>
                  <a:cubicBezTo>
                    <a:pt x="29" y="2"/>
                    <a:pt x="29" y="2"/>
                    <a:pt x="29" y="2"/>
                  </a:cubicBezTo>
                  <a:cubicBezTo>
                    <a:pt x="29" y="2"/>
                    <a:pt x="29" y="3"/>
                    <a:pt x="29" y="3"/>
                  </a:cubicBezTo>
                  <a:cubicBezTo>
                    <a:pt x="29" y="3"/>
                    <a:pt x="29" y="3"/>
                    <a:pt x="29" y="3"/>
                  </a:cubicBezTo>
                  <a:cubicBezTo>
                    <a:pt x="30" y="3"/>
                    <a:pt x="30" y="3"/>
                    <a:pt x="30" y="4"/>
                  </a:cubicBezTo>
                  <a:cubicBezTo>
                    <a:pt x="30" y="4"/>
                    <a:pt x="30" y="4"/>
                    <a:pt x="30" y="4"/>
                  </a:cubicBezTo>
                  <a:cubicBezTo>
                    <a:pt x="30" y="4"/>
                    <a:pt x="30" y="4"/>
                    <a:pt x="30" y="4"/>
                  </a:cubicBezTo>
                  <a:cubicBezTo>
                    <a:pt x="30" y="5"/>
                    <a:pt x="30" y="5"/>
                    <a:pt x="30" y="5"/>
                  </a:cubicBezTo>
                  <a:cubicBezTo>
                    <a:pt x="30" y="5"/>
                    <a:pt x="30" y="5"/>
                    <a:pt x="31" y="5"/>
                  </a:cubicBezTo>
                  <a:cubicBezTo>
                    <a:pt x="31" y="5"/>
                    <a:pt x="31" y="6"/>
                    <a:pt x="31" y="6"/>
                  </a:cubicBezTo>
                  <a:cubicBezTo>
                    <a:pt x="31" y="6"/>
                    <a:pt x="31" y="6"/>
                    <a:pt x="31" y="6"/>
                  </a:cubicBezTo>
                  <a:cubicBezTo>
                    <a:pt x="31" y="6"/>
                    <a:pt x="31" y="6"/>
                    <a:pt x="31" y="7"/>
                  </a:cubicBezTo>
                  <a:cubicBezTo>
                    <a:pt x="32" y="7"/>
                    <a:pt x="32" y="7"/>
                    <a:pt x="32" y="7"/>
                  </a:cubicBezTo>
                  <a:cubicBezTo>
                    <a:pt x="32" y="7"/>
                    <a:pt x="32" y="7"/>
                    <a:pt x="32" y="7"/>
                  </a:cubicBezTo>
                  <a:cubicBezTo>
                    <a:pt x="32" y="7"/>
                    <a:pt x="32" y="8"/>
                    <a:pt x="32" y="8"/>
                  </a:cubicBezTo>
                  <a:cubicBezTo>
                    <a:pt x="32" y="8"/>
                    <a:pt x="32" y="8"/>
                    <a:pt x="32" y="8"/>
                  </a:cubicBezTo>
                  <a:cubicBezTo>
                    <a:pt x="32" y="8"/>
                    <a:pt x="32" y="9"/>
                    <a:pt x="32" y="9"/>
                  </a:cubicBezTo>
                  <a:cubicBezTo>
                    <a:pt x="32" y="10"/>
                    <a:pt x="31" y="10"/>
                    <a:pt x="31" y="10"/>
                  </a:cubicBezTo>
                  <a:cubicBezTo>
                    <a:pt x="31" y="10"/>
                    <a:pt x="31" y="10"/>
                    <a:pt x="30" y="11"/>
                  </a:cubicBezTo>
                  <a:cubicBezTo>
                    <a:pt x="30" y="11"/>
                    <a:pt x="30" y="11"/>
                    <a:pt x="30" y="11"/>
                  </a:cubicBezTo>
                  <a:cubicBezTo>
                    <a:pt x="30" y="11"/>
                    <a:pt x="30" y="11"/>
                    <a:pt x="30" y="11"/>
                  </a:cubicBezTo>
                  <a:cubicBezTo>
                    <a:pt x="30" y="11"/>
                    <a:pt x="29" y="11"/>
                    <a:pt x="29" y="11"/>
                  </a:cubicBezTo>
                  <a:cubicBezTo>
                    <a:pt x="29" y="11"/>
                    <a:pt x="29" y="11"/>
                    <a:pt x="28" y="11"/>
                  </a:cubicBezTo>
                  <a:cubicBezTo>
                    <a:pt x="28" y="11"/>
                    <a:pt x="28" y="11"/>
                    <a:pt x="28" y="11"/>
                  </a:cubicBezTo>
                  <a:cubicBezTo>
                    <a:pt x="28" y="11"/>
                    <a:pt x="27" y="11"/>
                    <a:pt x="27" y="11"/>
                  </a:cubicBezTo>
                  <a:cubicBezTo>
                    <a:pt x="27" y="11"/>
                    <a:pt x="27" y="11"/>
                    <a:pt x="27" y="11"/>
                  </a:cubicBezTo>
                  <a:cubicBezTo>
                    <a:pt x="27" y="11"/>
                    <a:pt x="26" y="11"/>
                    <a:pt x="26" y="11"/>
                  </a:cubicBezTo>
                  <a:cubicBezTo>
                    <a:pt x="26" y="11"/>
                    <a:pt x="26" y="10"/>
                    <a:pt x="26" y="10"/>
                  </a:cubicBezTo>
                  <a:cubicBezTo>
                    <a:pt x="26" y="10"/>
                    <a:pt x="26" y="10"/>
                    <a:pt x="26" y="10"/>
                  </a:cubicBezTo>
                  <a:cubicBezTo>
                    <a:pt x="26" y="10"/>
                    <a:pt x="25" y="10"/>
                    <a:pt x="25" y="11"/>
                  </a:cubicBezTo>
                  <a:cubicBezTo>
                    <a:pt x="25" y="11"/>
                    <a:pt x="25" y="11"/>
                    <a:pt x="25" y="11"/>
                  </a:cubicBezTo>
                  <a:cubicBezTo>
                    <a:pt x="25" y="11"/>
                    <a:pt x="25" y="11"/>
                    <a:pt x="25" y="11"/>
                  </a:cubicBezTo>
                  <a:cubicBezTo>
                    <a:pt x="24" y="11"/>
                    <a:pt x="24" y="11"/>
                    <a:pt x="24" y="12"/>
                  </a:cubicBezTo>
                  <a:cubicBezTo>
                    <a:pt x="23" y="12"/>
                    <a:pt x="23" y="12"/>
                    <a:pt x="23" y="12"/>
                  </a:cubicBezTo>
                  <a:cubicBezTo>
                    <a:pt x="23" y="12"/>
                    <a:pt x="23" y="12"/>
                    <a:pt x="22" y="12"/>
                  </a:cubicBezTo>
                  <a:cubicBezTo>
                    <a:pt x="22" y="12"/>
                    <a:pt x="22" y="12"/>
                    <a:pt x="22" y="11"/>
                  </a:cubicBezTo>
                  <a:cubicBezTo>
                    <a:pt x="21" y="11"/>
                    <a:pt x="20" y="11"/>
                    <a:pt x="20" y="11"/>
                  </a:cubicBezTo>
                  <a:cubicBezTo>
                    <a:pt x="20" y="11"/>
                    <a:pt x="19" y="10"/>
                    <a:pt x="19" y="10"/>
                  </a:cubicBezTo>
                  <a:cubicBezTo>
                    <a:pt x="18" y="9"/>
                    <a:pt x="18" y="9"/>
                    <a:pt x="18" y="9"/>
                  </a:cubicBezTo>
                  <a:cubicBezTo>
                    <a:pt x="18" y="9"/>
                    <a:pt x="18" y="8"/>
                    <a:pt x="18" y="8"/>
                  </a:cubicBezTo>
                  <a:cubicBezTo>
                    <a:pt x="18" y="8"/>
                    <a:pt x="17" y="8"/>
                    <a:pt x="17" y="8"/>
                  </a:cubicBezTo>
                  <a:cubicBezTo>
                    <a:pt x="17" y="8"/>
                    <a:pt x="17" y="8"/>
                    <a:pt x="17" y="8"/>
                  </a:cubicBezTo>
                  <a:cubicBezTo>
                    <a:pt x="17" y="8"/>
                    <a:pt x="17" y="8"/>
                    <a:pt x="17" y="8"/>
                  </a:cubicBezTo>
                  <a:cubicBezTo>
                    <a:pt x="17" y="8"/>
                    <a:pt x="17" y="8"/>
                    <a:pt x="16" y="8"/>
                  </a:cubicBezTo>
                  <a:cubicBezTo>
                    <a:pt x="16" y="8"/>
                    <a:pt x="16" y="8"/>
                    <a:pt x="16" y="8"/>
                  </a:cubicBezTo>
                  <a:cubicBezTo>
                    <a:pt x="16" y="8"/>
                    <a:pt x="15" y="8"/>
                    <a:pt x="15" y="8"/>
                  </a:cubicBezTo>
                  <a:cubicBezTo>
                    <a:pt x="15" y="8"/>
                    <a:pt x="15" y="8"/>
                    <a:pt x="15" y="8"/>
                  </a:cubicBezTo>
                  <a:cubicBezTo>
                    <a:pt x="14" y="8"/>
                    <a:pt x="14" y="8"/>
                    <a:pt x="13" y="8"/>
                  </a:cubicBezTo>
                  <a:cubicBezTo>
                    <a:pt x="13" y="8"/>
                    <a:pt x="13" y="7"/>
                    <a:pt x="13" y="7"/>
                  </a:cubicBezTo>
                  <a:cubicBezTo>
                    <a:pt x="13" y="7"/>
                    <a:pt x="13" y="7"/>
                    <a:pt x="13" y="7"/>
                  </a:cubicBezTo>
                  <a:cubicBezTo>
                    <a:pt x="13" y="7"/>
                    <a:pt x="13" y="7"/>
                    <a:pt x="13" y="7"/>
                  </a:cubicBezTo>
                  <a:cubicBezTo>
                    <a:pt x="13" y="7"/>
                    <a:pt x="13" y="7"/>
                    <a:pt x="13" y="7"/>
                  </a:cubicBezTo>
                  <a:cubicBezTo>
                    <a:pt x="12" y="8"/>
                    <a:pt x="12" y="8"/>
                    <a:pt x="11" y="8"/>
                  </a:cubicBezTo>
                  <a:cubicBezTo>
                    <a:pt x="11" y="8"/>
                    <a:pt x="11" y="8"/>
                    <a:pt x="10" y="8"/>
                  </a:cubicBezTo>
                  <a:cubicBezTo>
                    <a:pt x="10" y="8"/>
                    <a:pt x="10" y="8"/>
                    <a:pt x="10" y="8"/>
                  </a:cubicBezTo>
                  <a:cubicBezTo>
                    <a:pt x="10" y="8"/>
                    <a:pt x="10" y="8"/>
                    <a:pt x="9" y="8"/>
                  </a:cubicBezTo>
                  <a:cubicBezTo>
                    <a:pt x="9" y="8"/>
                    <a:pt x="9" y="8"/>
                    <a:pt x="9" y="8"/>
                  </a:cubicBezTo>
                  <a:cubicBezTo>
                    <a:pt x="9" y="8"/>
                    <a:pt x="9" y="9"/>
                    <a:pt x="9" y="9"/>
                  </a:cubicBezTo>
                  <a:cubicBezTo>
                    <a:pt x="9" y="9"/>
                    <a:pt x="8" y="9"/>
                    <a:pt x="8" y="9"/>
                  </a:cubicBezTo>
                  <a:cubicBezTo>
                    <a:pt x="8" y="9"/>
                    <a:pt x="8" y="9"/>
                    <a:pt x="8" y="9"/>
                  </a:cubicBezTo>
                  <a:cubicBezTo>
                    <a:pt x="8" y="9"/>
                    <a:pt x="7" y="9"/>
                    <a:pt x="7" y="9"/>
                  </a:cubicBezTo>
                  <a:cubicBezTo>
                    <a:pt x="7" y="9"/>
                    <a:pt x="7" y="9"/>
                    <a:pt x="7" y="9"/>
                  </a:cubicBezTo>
                  <a:cubicBezTo>
                    <a:pt x="7" y="9"/>
                    <a:pt x="7" y="9"/>
                    <a:pt x="7" y="9"/>
                  </a:cubicBezTo>
                  <a:cubicBezTo>
                    <a:pt x="7" y="9"/>
                    <a:pt x="7" y="10"/>
                    <a:pt x="7" y="10"/>
                  </a:cubicBezTo>
                  <a:cubicBezTo>
                    <a:pt x="7" y="10"/>
                    <a:pt x="7" y="11"/>
                    <a:pt x="7" y="11"/>
                  </a:cubicBezTo>
                  <a:cubicBezTo>
                    <a:pt x="7" y="12"/>
                    <a:pt x="6" y="12"/>
                    <a:pt x="6" y="12"/>
                  </a:cubicBezTo>
                  <a:cubicBezTo>
                    <a:pt x="6" y="12"/>
                    <a:pt x="6" y="12"/>
                    <a:pt x="5" y="12"/>
                  </a:cubicBezTo>
                  <a:cubicBezTo>
                    <a:pt x="5" y="12"/>
                    <a:pt x="5" y="12"/>
                    <a:pt x="5" y="12"/>
                  </a:cubicBezTo>
                  <a:cubicBezTo>
                    <a:pt x="5" y="12"/>
                    <a:pt x="5" y="12"/>
                    <a:pt x="5" y="12"/>
                  </a:cubicBezTo>
                  <a:cubicBezTo>
                    <a:pt x="5" y="12"/>
                    <a:pt x="5" y="13"/>
                    <a:pt x="5" y="13"/>
                  </a:cubicBezTo>
                  <a:cubicBezTo>
                    <a:pt x="5" y="13"/>
                    <a:pt x="4" y="14"/>
                    <a:pt x="4" y="14"/>
                  </a:cubicBezTo>
                  <a:cubicBezTo>
                    <a:pt x="4" y="14"/>
                    <a:pt x="4" y="14"/>
                    <a:pt x="4" y="14"/>
                  </a:cubicBezTo>
                  <a:cubicBezTo>
                    <a:pt x="4" y="14"/>
                    <a:pt x="4" y="14"/>
                    <a:pt x="3" y="14"/>
                  </a:cubicBezTo>
                  <a:cubicBezTo>
                    <a:pt x="3" y="14"/>
                    <a:pt x="3" y="14"/>
                    <a:pt x="3" y="14"/>
                  </a:cubicBezTo>
                  <a:cubicBezTo>
                    <a:pt x="3" y="14"/>
                    <a:pt x="3" y="14"/>
                    <a:pt x="3" y="14"/>
                  </a:cubicBezTo>
                  <a:cubicBezTo>
                    <a:pt x="3" y="14"/>
                    <a:pt x="3" y="14"/>
                    <a:pt x="3" y="15"/>
                  </a:cubicBezTo>
                  <a:cubicBezTo>
                    <a:pt x="2" y="15"/>
                    <a:pt x="2" y="15"/>
                    <a:pt x="2" y="15"/>
                  </a:cubicBezTo>
                  <a:cubicBezTo>
                    <a:pt x="2" y="15"/>
                    <a:pt x="2" y="15"/>
                    <a:pt x="2" y="15"/>
                  </a:cubicBezTo>
                  <a:cubicBezTo>
                    <a:pt x="1" y="15"/>
                    <a:pt x="1" y="15"/>
                    <a:pt x="1" y="15"/>
                  </a:cubicBezTo>
                  <a:cubicBezTo>
                    <a:pt x="1" y="15"/>
                    <a:pt x="1" y="15"/>
                    <a:pt x="1" y="15"/>
                  </a:cubicBezTo>
                  <a:cubicBezTo>
                    <a:pt x="1" y="15"/>
                    <a:pt x="1" y="15"/>
                    <a:pt x="0" y="15"/>
                  </a:cubicBezTo>
                  <a:cubicBezTo>
                    <a:pt x="0" y="15"/>
                    <a:pt x="0" y="15"/>
                    <a:pt x="0" y="15"/>
                  </a:cubicBezTo>
                  <a:cubicBezTo>
                    <a:pt x="0" y="15"/>
                    <a:pt x="0" y="15"/>
                    <a:pt x="0" y="15"/>
                  </a:cubicBezTo>
                  <a:cubicBezTo>
                    <a:pt x="0" y="16"/>
                    <a:pt x="0" y="16"/>
                    <a:pt x="0" y="16"/>
                  </a:cubicBezTo>
                  <a:cubicBezTo>
                    <a:pt x="0" y="16"/>
                    <a:pt x="0" y="16"/>
                    <a:pt x="0" y="16"/>
                  </a:cubicBezTo>
                  <a:cubicBezTo>
                    <a:pt x="0" y="16"/>
                    <a:pt x="0" y="16"/>
                    <a:pt x="0" y="16"/>
                  </a:cubicBezTo>
                  <a:cubicBezTo>
                    <a:pt x="0" y="17"/>
                    <a:pt x="0" y="17"/>
                    <a:pt x="0"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2" name="Freeform 1053"/>
            <p:cNvSpPr>
              <a:spLocks/>
            </p:cNvSpPr>
            <p:nvPr/>
          </p:nvSpPr>
          <p:spPr bwMode="auto">
            <a:xfrm>
              <a:off x="6495402" y="2922939"/>
              <a:ext cx="1219815" cy="687932"/>
            </a:xfrm>
            <a:custGeom>
              <a:avLst/>
              <a:gdLst>
                <a:gd name="T0" fmla="*/ 107 w 131"/>
                <a:gd name="T1" fmla="*/ 63 h 74"/>
                <a:gd name="T2" fmla="*/ 116 w 131"/>
                <a:gd name="T3" fmla="*/ 66 h 74"/>
                <a:gd name="T4" fmla="*/ 116 w 131"/>
                <a:gd name="T5" fmla="*/ 61 h 74"/>
                <a:gd name="T6" fmla="*/ 114 w 131"/>
                <a:gd name="T7" fmla="*/ 53 h 74"/>
                <a:gd name="T8" fmla="*/ 117 w 131"/>
                <a:gd name="T9" fmla="*/ 50 h 74"/>
                <a:gd name="T10" fmla="*/ 122 w 131"/>
                <a:gd name="T11" fmla="*/ 50 h 74"/>
                <a:gd name="T12" fmla="*/ 120 w 131"/>
                <a:gd name="T13" fmla="*/ 41 h 74"/>
                <a:gd name="T14" fmla="*/ 128 w 131"/>
                <a:gd name="T15" fmla="*/ 40 h 74"/>
                <a:gd name="T16" fmla="*/ 129 w 131"/>
                <a:gd name="T17" fmla="*/ 32 h 74"/>
                <a:gd name="T18" fmla="*/ 130 w 131"/>
                <a:gd name="T19" fmla="*/ 28 h 74"/>
                <a:gd name="T20" fmla="*/ 127 w 131"/>
                <a:gd name="T21" fmla="*/ 28 h 74"/>
                <a:gd name="T22" fmla="*/ 119 w 131"/>
                <a:gd name="T23" fmla="*/ 21 h 74"/>
                <a:gd name="T24" fmla="*/ 111 w 131"/>
                <a:gd name="T25" fmla="*/ 22 h 74"/>
                <a:gd name="T26" fmla="*/ 108 w 131"/>
                <a:gd name="T27" fmla="*/ 22 h 74"/>
                <a:gd name="T28" fmla="*/ 98 w 131"/>
                <a:gd name="T29" fmla="*/ 12 h 74"/>
                <a:gd name="T30" fmla="*/ 92 w 131"/>
                <a:gd name="T31" fmla="*/ 6 h 74"/>
                <a:gd name="T32" fmla="*/ 90 w 131"/>
                <a:gd name="T33" fmla="*/ 5 h 74"/>
                <a:gd name="T34" fmla="*/ 86 w 131"/>
                <a:gd name="T35" fmla="*/ 9 h 74"/>
                <a:gd name="T36" fmla="*/ 82 w 131"/>
                <a:gd name="T37" fmla="*/ 8 h 74"/>
                <a:gd name="T38" fmla="*/ 79 w 131"/>
                <a:gd name="T39" fmla="*/ 6 h 74"/>
                <a:gd name="T40" fmla="*/ 74 w 131"/>
                <a:gd name="T41" fmla="*/ 5 h 74"/>
                <a:gd name="T42" fmla="*/ 73 w 131"/>
                <a:gd name="T43" fmla="*/ 0 h 74"/>
                <a:gd name="T44" fmla="*/ 68 w 131"/>
                <a:gd name="T45" fmla="*/ 0 h 74"/>
                <a:gd name="T46" fmla="*/ 63 w 131"/>
                <a:gd name="T47" fmla="*/ 3 h 74"/>
                <a:gd name="T48" fmla="*/ 57 w 131"/>
                <a:gd name="T49" fmla="*/ 6 h 74"/>
                <a:gd name="T50" fmla="*/ 51 w 131"/>
                <a:gd name="T51" fmla="*/ 7 h 74"/>
                <a:gd name="T52" fmla="*/ 47 w 131"/>
                <a:gd name="T53" fmla="*/ 8 h 74"/>
                <a:gd name="T54" fmla="*/ 45 w 131"/>
                <a:gd name="T55" fmla="*/ 9 h 74"/>
                <a:gd name="T56" fmla="*/ 46 w 131"/>
                <a:gd name="T57" fmla="*/ 14 h 74"/>
                <a:gd name="T58" fmla="*/ 44 w 131"/>
                <a:gd name="T59" fmla="*/ 18 h 74"/>
                <a:gd name="T60" fmla="*/ 48 w 131"/>
                <a:gd name="T61" fmla="*/ 22 h 74"/>
                <a:gd name="T62" fmla="*/ 42 w 131"/>
                <a:gd name="T63" fmla="*/ 27 h 74"/>
                <a:gd name="T64" fmla="*/ 36 w 131"/>
                <a:gd name="T65" fmla="*/ 24 h 74"/>
                <a:gd name="T66" fmla="*/ 33 w 131"/>
                <a:gd name="T67" fmla="*/ 24 h 74"/>
                <a:gd name="T68" fmla="*/ 27 w 131"/>
                <a:gd name="T69" fmla="*/ 26 h 74"/>
                <a:gd name="T70" fmla="*/ 23 w 131"/>
                <a:gd name="T71" fmla="*/ 25 h 74"/>
                <a:gd name="T72" fmla="*/ 19 w 131"/>
                <a:gd name="T73" fmla="*/ 22 h 74"/>
                <a:gd name="T74" fmla="*/ 14 w 131"/>
                <a:gd name="T75" fmla="*/ 22 h 74"/>
                <a:gd name="T76" fmla="*/ 11 w 131"/>
                <a:gd name="T77" fmla="*/ 24 h 74"/>
                <a:gd name="T78" fmla="*/ 7 w 131"/>
                <a:gd name="T79" fmla="*/ 27 h 74"/>
                <a:gd name="T80" fmla="*/ 4 w 131"/>
                <a:gd name="T81" fmla="*/ 30 h 74"/>
                <a:gd name="T82" fmla="*/ 2 w 131"/>
                <a:gd name="T83" fmla="*/ 31 h 74"/>
                <a:gd name="T84" fmla="*/ 0 w 131"/>
                <a:gd name="T85" fmla="*/ 35 h 74"/>
                <a:gd name="T86" fmla="*/ 2 w 131"/>
                <a:gd name="T87" fmla="*/ 40 h 74"/>
                <a:gd name="T88" fmla="*/ 6 w 131"/>
                <a:gd name="T89" fmla="*/ 41 h 74"/>
                <a:gd name="T90" fmla="*/ 9 w 131"/>
                <a:gd name="T91" fmla="*/ 48 h 74"/>
                <a:gd name="T92" fmla="*/ 17 w 131"/>
                <a:gd name="T93" fmla="*/ 46 h 74"/>
                <a:gd name="T94" fmla="*/ 21 w 131"/>
                <a:gd name="T95" fmla="*/ 51 h 74"/>
                <a:gd name="T96" fmla="*/ 24 w 131"/>
                <a:gd name="T97" fmla="*/ 55 h 74"/>
                <a:gd name="T98" fmla="*/ 15 w 131"/>
                <a:gd name="T99" fmla="*/ 57 h 74"/>
                <a:gd name="T100" fmla="*/ 13 w 131"/>
                <a:gd name="T101" fmla="*/ 59 h 74"/>
                <a:gd name="T102" fmla="*/ 20 w 131"/>
                <a:gd name="T103" fmla="*/ 67 h 74"/>
                <a:gd name="T104" fmla="*/ 24 w 131"/>
                <a:gd name="T105" fmla="*/ 70 h 74"/>
                <a:gd name="T106" fmla="*/ 32 w 131"/>
                <a:gd name="T107" fmla="*/ 66 h 74"/>
                <a:gd name="T108" fmla="*/ 46 w 131"/>
                <a:gd name="T109" fmla="*/ 49 h 74"/>
                <a:gd name="T110" fmla="*/ 48 w 131"/>
                <a:gd name="T111" fmla="*/ 46 h 74"/>
                <a:gd name="T112" fmla="*/ 48 w 131"/>
                <a:gd name="T113" fmla="*/ 51 h 74"/>
                <a:gd name="T114" fmla="*/ 51 w 131"/>
                <a:gd name="T115" fmla="*/ 61 h 74"/>
                <a:gd name="T116" fmla="*/ 63 w 131"/>
                <a:gd name="T117" fmla="*/ 62 h 74"/>
                <a:gd name="T118" fmla="*/ 70 w 131"/>
                <a:gd name="T119" fmla="*/ 73 h 74"/>
                <a:gd name="T120" fmla="*/ 82 w 131"/>
                <a:gd name="T121" fmla="*/ 70 h 74"/>
                <a:gd name="T122" fmla="*/ 91 w 131"/>
                <a:gd name="T123" fmla="*/ 66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31" h="74">
                  <a:moveTo>
                    <a:pt x="96" y="63"/>
                  </a:moveTo>
                  <a:cubicBezTo>
                    <a:pt x="97" y="63"/>
                    <a:pt x="97" y="63"/>
                    <a:pt x="97" y="63"/>
                  </a:cubicBezTo>
                  <a:cubicBezTo>
                    <a:pt x="97" y="64"/>
                    <a:pt x="97" y="64"/>
                    <a:pt x="98" y="64"/>
                  </a:cubicBezTo>
                  <a:cubicBezTo>
                    <a:pt x="98" y="64"/>
                    <a:pt x="99" y="64"/>
                    <a:pt x="99" y="64"/>
                  </a:cubicBezTo>
                  <a:cubicBezTo>
                    <a:pt x="99" y="64"/>
                    <a:pt x="100" y="65"/>
                    <a:pt x="101" y="65"/>
                  </a:cubicBezTo>
                  <a:cubicBezTo>
                    <a:pt x="101" y="65"/>
                    <a:pt x="101" y="64"/>
                    <a:pt x="102" y="64"/>
                  </a:cubicBezTo>
                  <a:cubicBezTo>
                    <a:pt x="102" y="64"/>
                    <a:pt x="103" y="64"/>
                    <a:pt x="103" y="64"/>
                  </a:cubicBezTo>
                  <a:cubicBezTo>
                    <a:pt x="103" y="64"/>
                    <a:pt x="104" y="64"/>
                    <a:pt x="104" y="64"/>
                  </a:cubicBezTo>
                  <a:cubicBezTo>
                    <a:pt x="104" y="64"/>
                    <a:pt x="105" y="63"/>
                    <a:pt x="105" y="63"/>
                  </a:cubicBezTo>
                  <a:cubicBezTo>
                    <a:pt x="106" y="63"/>
                    <a:pt x="106" y="63"/>
                    <a:pt x="107" y="63"/>
                  </a:cubicBezTo>
                  <a:cubicBezTo>
                    <a:pt x="107" y="63"/>
                    <a:pt x="108" y="63"/>
                    <a:pt x="108" y="64"/>
                  </a:cubicBezTo>
                  <a:cubicBezTo>
                    <a:pt x="108" y="64"/>
                    <a:pt x="108" y="64"/>
                    <a:pt x="109" y="64"/>
                  </a:cubicBezTo>
                  <a:cubicBezTo>
                    <a:pt x="109" y="64"/>
                    <a:pt x="110" y="64"/>
                    <a:pt x="110" y="64"/>
                  </a:cubicBezTo>
                  <a:cubicBezTo>
                    <a:pt x="111" y="64"/>
                    <a:pt x="112" y="65"/>
                    <a:pt x="112" y="65"/>
                  </a:cubicBezTo>
                  <a:cubicBezTo>
                    <a:pt x="113" y="65"/>
                    <a:pt x="113" y="64"/>
                    <a:pt x="114" y="64"/>
                  </a:cubicBezTo>
                  <a:cubicBezTo>
                    <a:pt x="114" y="65"/>
                    <a:pt x="114" y="65"/>
                    <a:pt x="114" y="65"/>
                  </a:cubicBezTo>
                  <a:cubicBezTo>
                    <a:pt x="114" y="65"/>
                    <a:pt x="114" y="66"/>
                    <a:pt x="114" y="66"/>
                  </a:cubicBezTo>
                  <a:cubicBezTo>
                    <a:pt x="115" y="66"/>
                    <a:pt x="115" y="66"/>
                    <a:pt x="115" y="66"/>
                  </a:cubicBezTo>
                  <a:cubicBezTo>
                    <a:pt x="116" y="66"/>
                    <a:pt x="116" y="66"/>
                    <a:pt x="116" y="66"/>
                  </a:cubicBezTo>
                  <a:cubicBezTo>
                    <a:pt x="116" y="66"/>
                    <a:pt x="116" y="66"/>
                    <a:pt x="116" y="66"/>
                  </a:cubicBezTo>
                  <a:cubicBezTo>
                    <a:pt x="116" y="65"/>
                    <a:pt x="116" y="65"/>
                    <a:pt x="116" y="64"/>
                  </a:cubicBezTo>
                  <a:cubicBezTo>
                    <a:pt x="116" y="64"/>
                    <a:pt x="116" y="64"/>
                    <a:pt x="116" y="64"/>
                  </a:cubicBezTo>
                  <a:cubicBezTo>
                    <a:pt x="116" y="64"/>
                    <a:pt x="116" y="64"/>
                    <a:pt x="116" y="64"/>
                  </a:cubicBezTo>
                  <a:cubicBezTo>
                    <a:pt x="116" y="64"/>
                    <a:pt x="116" y="64"/>
                    <a:pt x="116" y="64"/>
                  </a:cubicBezTo>
                  <a:cubicBezTo>
                    <a:pt x="116" y="64"/>
                    <a:pt x="115" y="63"/>
                    <a:pt x="116" y="63"/>
                  </a:cubicBezTo>
                  <a:cubicBezTo>
                    <a:pt x="116" y="62"/>
                    <a:pt x="116" y="62"/>
                    <a:pt x="117" y="62"/>
                  </a:cubicBezTo>
                  <a:cubicBezTo>
                    <a:pt x="117" y="62"/>
                    <a:pt x="117" y="62"/>
                    <a:pt x="117" y="62"/>
                  </a:cubicBezTo>
                  <a:cubicBezTo>
                    <a:pt x="117" y="62"/>
                    <a:pt x="117" y="62"/>
                    <a:pt x="117" y="62"/>
                  </a:cubicBezTo>
                  <a:cubicBezTo>
                    <a:pt x="117" y="62"/>
                    <a:pt x="117" y="62"/>
                    <a:pt x="117" y="62"/>
                  </a:cubicBezTo>
                  <a:cubicBezTo>
                    <a:pt x="117" y="62"/>
                    <a:pt x="117" y="61"/>
                    <a:pt x="116" y="61"/>
                  </a:cubicBezTo>
                  <a:cubicBezTo>
                    <a:pt x="116" y="61"/>
                    <a:pt x="116" y="60"/>
                    <a:pt x="116" y="60"/>
                  </a:cubicBezTo>
                  <a:cubicBezTo>
                    <a:pt x="116" y="60"/>
                    <a:pt x="115" y="59"/>
                    <a:pt x="115" y="58"/>
                  </a:cubicBezTo>
                  <a:cubicBezTo>
                    <a:pt x="115" y="58"/>
                    <a:pt x="116" y="58"/>
                    <a:pt x="116" y="58"/>
                  </a:cubicBezTo>
                  <a:cubicBezTo>
                    <a:pt x="116" y="58"/>
                    <a:pt x="116" y="58"/>
                    <a:pt x="116" y="58"/>
                  </a:cubicBezTo>
                  <a:cubicBezTo>
                    <a:pt x="116" y="58"/>
                    <a:pt x="115" y="57"/>
                    <a:pt x="115" y="57"/>
                  </a:cubicBezTo>
                  <a:cubicBezTo>
                    <a:pt x="115" y="57"/>
                    <a:pt x="115" y="56"/>
                    <a:pt x="114" y="56"/>
                  </a:cubicBezTo>
                  <a:cubicBezTo>
                    <a:pt x="114" y="55"/>
                    <a:pt x="114" y="55"/>
                    <a:pt x="114" y="54"/>
                  </a:cubicBezTo>
                  <a:cubicBezTo>
                    <a:pt x="114" y="54"/>
                    <a:pt x="114" y="54"/>
                    <a:pt x="114" y="54"/>
                  </a:cubicBezTo>
                  <a:cubicBezTo>
                    <a:pt x="114" y="54"/>
                    <a:pt x="114" y="53"/>
                    <a:pt x="114" y="53"/>
                  </a:cubicBezTo>
                  <a:cubicBezTo>
                    <a:pt x="114" y="53"/>
                    <a:pt x="114" y="53"/>
                    <a:pt x="114" y="53"/>
                  </a:cubicBezTo>
                  <a:cubicBezTo>
                    <a:pt x="114" y="53"/>
                    <a:pt x="114" y="53"/>
                    <a:pt x="114" y="53"/>
                  </a:cubicBezTo>
                  <a:cubicBezTo>
                    <a:pt x="113" y="53"/>
                    <a:pt x="113" y="53"/>
                    <a:pt x="113" y="53"/>
                  </a:cubicBezTo>
                  <a:cubicBezTo>
                    <a:pt x="113" y="53"/>
                    <a:pt x="112" y="53"/>
                    <a:pt x="112" y="52"/>
                  </a:cubicBezTo>
                  <a:cubicBezTo>
                    <a:pt x="112" y="52"/>
                    <a:pt x="112" y="51"/>
                    <a:pt x="112" y="51"/>
                  </a:cubicBezTo>
                  <a:cubicBezTo>
                    <a:pt x="112" y="51"/>
                    <a:pt x="112" y="50"/>
                    <a:pt x="113" y="50"/>
                  </a:cubicBezTo>
                  <a:cubicBezTo>
                    <a:pt x="113" y="50"/>
                    <a:pt x="113" y="49"/>
                    <a:pt x="114" y="49"/>
                  </a:cubicBezTo>
                  <a:cubicBezTo>
                    <a:pt x="114" y="49"/>
                    <a:pt x="114" y="49"/>
                    <a:pt x="115" y="49"/>
                  </a:cubicBezTo>
                  <a:cubicBezTo>
                    <a:pt x="115" y="49"/>
                    <a:pt x="115" y="49"/>
                    <a:pt x="115" y="49"/>
                  </a:cubicBezTo>
                  <a:cubicBezTo>
                    <a:pt x="116" y="49"/>
                    <a:pt x="116" y="49"/>
                    <a:pt x="116" y="50"/>
                  </a:cubicBezTo>
                  <a:cubicBezTo>
                    <a:pt x="116" y="50"/>
                    <a:pt x="117" y="50"/>
                    <a:pt x="117" y="50"/>
                  </a:cubicBezTo>
                  <a:cubicBezTo>
                    <a:pt x="117" y="50"/>
                    <a:pt x="117" y="50"/>
                    <a:pt x="117" y="50"/>
                  </a:cubicBezTo>
                  <a:cubicBezTo>
                    <a:pt x="117" y="50"/>
                    <a:pt x="117" y="50"/>
                    <a:pt x="118" y="50"/>
                  </a:cubicBezTo>
                  <a:cubicBezTo>
                    <a:pt x="118" y="50"/>
                    <a:pt x="118" y="50"/>
                    <a:pt x="118" y="50"/>
                  </a:cubicBezTo>
                  <a:cubicBezTo>
                    <a:pt x="118" y="50"/>
                    <a:pt x="118" y="49"/>
                    <a:pt x="119" y="49"/>
                  </a:cubicBezTo>
                  <a:cubicBezTo>
                    <a:pt x="119" y="49"/>
                    <a:pt x="120" y="50"/>
                    <a:pt x="120" y="50"/>
                  </a:cubicBezTo>
                  <a:cubicBezTo>
                    <a:pt x="120" y="50"/>
                    <a:pt x="120" y="50"/>
                    <a:pt x="120" y="50"/>
                  </a:cubicBezTo>
                  <a:cubicBezTo>
                    <a:pt x="120" y="50"/>
                    <a:pt x="120" y="50"/>
                    <a:pt x="121" y="50"/>
                  </a:cubicBezTo>
                  <a:cubicBezTo>
                    <a:pt x="121" y="50"/>
                    <a:pt x="121" y="50"/>
                    <a:pt x="121" y="50"/>
                  </a:cubicBezTo>
                  <a:cubicBezTo>
                    <a:pt x="122" y="50"/>
                    <a:pt x="122" y="50"/>
                    <a:pt x="122" y="50"/>
                  </a:cubicBezTo>
                  <a:cubicBezTo>
                    <a:pt x="122" y="50"/>
                    <a:pt x="122" y="50"/>
                    <a:pt x="122" y="50"/>
                  </a:cubicBezTo>
                  <a:cubicBezTo>
                    <a:pt x="122" y="50"/>
                    <a:pt x="122" y="50"/>
                    <a:pt x="122" y="50"/>
                  </a:cubicBezTo>
                  <a:cubicBezTo>
                    <a:pt x="122" y="50"/>
                    <a:pt x="122" y="50"/>
                    <a:pt x="122" y="50"/>
                  </a:cubicBezTo>
                  <a:cubicBezTo>
                    <a:pt x="122" y="50"/>
                    <a:pt x="122" y="49"/>
                    <a:pt x="121" y="49"/>
                  </a:cubicBezTo>
                  <a:cubicBezTo>
                    <a:pt x="121" y="49"/>
                    <a:pt x="121" y="48"/>
                    <a:pt x="121" y="48"/>
                  </a:cubicBezTo>
                  <a:cubicBezTo>
                    <a:pt x="120" y="48"/>
                    <a:pt x="120" y="47"/>
                    <a:pt x="120" y="46"/>
                  </a:cubicBezTo>
                  <a:cubicBezTo>
                    <a:pt x="120" y="46"/>
                    <a:pt x="120" y="45"/>
                    <a:pt x="120" y="45"/>
                  </a:cubicBezTo>
                  <a:cubicBezTo>
                    <a:pt x="120" y="45"/>
                    <a:pt x="120" y="44"/>
                    <a:pt x="120" y="44"/>
                  </a:cubicBezTo>
                  <a:cubicBezTo>
                    <a:pt x="120" y="44"/>
                    <a:pt x="120" y="44"/>
                    <a:pt x="120" y="43"/>
                  </a:cubicBezTo>
                  <a:cubicBezTo>
                    <a:pt x="120" y="43"/>
                    <a:pt x="120" y="43"/>
                    <a:pt x="120" y="43"/>
                  </a:cubicBezTo>
                  <a:cubicBezTo>
                    <a:pt x="120" y="42"/>
                    <a:pt x="120" y="42"/>
                    <a:pt x="120" y="41"/>
                  </a:cubicBezTo>
                  <a:cubicBezTo>
                    <a:pt x="120" y="41"/>
                    <a:pt x="121" y="41"/>
                    <a:pt x="121" y="40"/>
                  </a:cubicBezTo>
                  <a:cubicBezTo>
                    <a:pt x="121" y="40"/>
                    <a:pt x="121" y="40"/>
                    <a:pt x="122" y="40"/>
                  </a:cubicBezTo>
                  <a:cubicBezTo>
                    <a:pt x="122" y="40"/>
                    <a:pt x="122" y="40"/>
                    <a:pt x="122" y="40"/>
                  </a:cubicBezTo>
                  <a:cubicBezTo>
                    <a:pt x="123" y="40"/>
                    <a:pt x="123" y="40"/>
                    <a:pt x="123" y="40"/>
                  </a:cubicBezTo>
                  <a:cubicBezTo>
                    <a:pt x="123" y="40"/>
                    <a:pt x="124" y="40"/>
                    <a:pt x="124" y="40"/>
                  </a:cubicBezTo>
                  <a:cubicBezTo>
                    <a:pt x="124" y="40"/>
                    <a:pt x="125" y="40"/>
                    <a:pt x="125" y="40"/>
                  </a:cubicBezTo>
                  <a:cubicBezTo>
                    <a:pt x="125" y="40"/>
                    <a:pt x="125" y="40"/>
                    <a:pt x="126" y="40"/>
                  </a:cubicBezTo>
                  <a:cubicBezTo>
                    <a:pt x="126" y="41"/>
                    <a:pt x="126" y="41"/>
                    <a:pt x="127" y="41"/>
                  </a:cubicBezTo>
                  <a:cubicBezTo>
                    <a:pt x="127" y="41"/>
                    <a:pt x="127" y="41"/>
                    <a:pt x="127" y="41"/>
                  </a:cubicBezTo>
                  <a:cubicBezTo>
                    <a:pt x="127" y="40"/>
                    <a:pt x="128" y="40"/>
                    <a:pt x="128" y="40"/>
                  </a:cubicBezTo>
                  <a:cubicBezTo>
                    <a:pt x="129" y="40"/>
                    <a:pt x="129" y="40"/>
                    <a:pt x="129" y="40"/>
                  </a:cubicBezTo>
                  <a:cubicBezTo>
                    <a:pt x="129" y="39"/>
                    <a:pt x="129" y="39"/>
                    <a:pt x="129" y="39"/>
                  </a:cubicBezTo>
                  <a:cubicBezTo>
                    <a:pt x="129" y="39"/>
                    <a:pt x="129" y="38"/>
                    <a:pt x="129" y="38"/>
                  </a:cubicBezTo>
                  <a:cubicBezTo>
                    <a:pt x="129" y="38"/>
                    <a:pt x="129" y="38"/>
                    <a:pt x="129" y="38"/>
                  </a:cubicBezTo>
                  <a:cubicBezTo>
                    <a:pt x="129" y="38"/>
                    <a:pt x="129" y="38"/>
                    <a:pt x="128" y="37"/>
                  </a:cubicBezTo>
                  <a:cubicBezTo>
                    <a:pt x="128" y="37"/>
                    <a:pt x="128" y="36"/>
                    <a:pt x="128" y="36"/>
                  </a:cubicBezTo>
                  <a:cubicBezTo>
                    <a:pt x="128" y="36"/>
                    <a:pt x="128" y="35"/>
                    <a:pt x="128" y="35"/>
                  </a:cubicBezTo>
                  <a:cubicBezTo>
                    <a:pt x="128" y="34"/>
                    <a:pt x="128" y="34"/>
                    <a:pt x="128" y="33"/>
                  </a:cubicBezTo>
                  <a:cubicBezTo>
                    <a:pt x="128" y="33"/>
                    <a:pt x="128" y="33"/>
                    <a:pt x="129" y="33"/>
                  </a:cubicBezTo>
                  <a:cubicBezTo>
                    <a:pt x="129" y="32"/>
                    <a:pt x="129" y="32"/>
                    <a:pt x="129" y="32"/>
                  </a:cubicBezTo>
                  <a:cubicBezTo>
                    <a:pt x="129" y="32"/>
                    <a:pt x="129" y="32"/>
                    <a:pt x="130" y="32"/>
                  </a:cubicBezTo>
                  <a:cubicBezTo>
                    <a:pt x="130" y="32"/>
                    <a:pt x="130" y="32"/>
                    <a:pt x="130" y="32"/>
                  </a:cubicBezTo>
                  <a:cubicBezTo>
                    <a:pt x="131" y="32"/>
                    <a:pt x="131" y="32"/>
                    <a:pt x="131" y="32"/>
                  </a:cubicBezTo>
                  <a:cubicBezTo>
                    <a:pt x="131" y="32"/>
                    <a:pt x="131" y="31"/>
                    <a:pt x="131" y="31"/>
                  </a:cubicBezTo>
                  <a:cubicBezTo>
                    <a:pt x="131" y="31"/>
                    <a:pt x="131" y="31"/>
                    <a:pt x="131" y="31"/>
                  </a:cubicBezTo>
                  <a:cubicBezTo>
                    <a:pt x="131" y="31"/>
                    <a:pt x="131" y="30"/>
                    <a:pt x="131" y="30"/>
                  </a:cubicBezTo>
                  <a:cubicBezTo>
                    <a:pt x="131" y="30"/>
                    <a:pt x="131" y="29"/>
                    <a:pt x="131" y="29"/>
                  </a:cubicBezTo>
                  <a:cubicBezTo>
                    <a:pt x="131" y="29"/>
                    <a:pt x="131" y="29"/>
                    <a:pt x="131" y="29"/>
                  </a:cubicBezTo>
                  <a:cubicBezTo>
                    <a:pt x="131" y="29"/>
                    <a:pt x="131" y="29"/>
                    <a:pt x="131" y="29"/>
                  </a:cubicBezTo>
                  <a:cubicBezTo>
                    <a:pt x="131" y="29"/>
                    <a:pt x="131" y="29"/>
                    <a:pt x="130" y="28"/>
                  </a:cubicBezTo>
                  <a:cubicBezTo>
                    <a:pt x="130" y="28"/>
                    <a:pt x="130" y="28"/>
                    <a:pt x="130" y="28"/>
                  </a:cubicBezTo>
                  <a:cubicBezTo>
                    <a:pt x="130" y="28"/>
                    <a:pt x="130" y="28"/>
                    <a:pt x="130" y="28"/>
                  </a:cubicBezTo>
                  <a:cubicBezTo>
                    <a:pt x="130" y="28"/>
                    <a:pt x="130" y="28"/>
                    <a:pt x="130" y="28"/>
                  </a:cubicBezTo>
                  <a:cubicBezTo>
                    <a:pt x="130" y="28"/>
                    <a:pt x="130" y="28"/>
                    <a:pt x="130" y="27"/>
                  </a:cubicBezTo>
                  <a:cubicBezTo>
                    <a:pt x="130" y="27"/>
                    <a:pt x="130" y="28"/>
                    <a:pt x="130" y="28"/>
                  </a:cubicBezTo>
                  <a:cubicBezTo>
                    <a:pt x="130" y="28"/>
                    <a:pt x="130" y="28"/>
                    <a:pt x="130" y="28"/>
                  </a:cubicBezTo>
                  <a:cubicBezTo>
                    <a:pt x="130" y="28"/>
                    <a:pt x="129" y="28"/>
                    <a:pt x="129" y="28"/>
                  </a:cubicBezTo>
                  <a:cubicBezTo>
                    <a:pt x="129" y="28"/>
                    <a:pt x="129" y="28"/>
                    <a:pt x="129" y="28"/>
                  </a:cubicBezTo>
                  <a:cubicBezTo>
                    <a:pt x="128" y="28"/>
                    <a:pt x="128" y="28"/>
                    <a:pt x="128" y="28"/>
                  </a:cubicBezTo>
                  <a:cubicBezTo>
                    <a:pt x="128" y="28"/>
                    <a:pt x="127" y="28"/>
                    <a:pt x="127" y="28"/>
                  </a:cubicBezTo>
                  <a:cubicBezTo>
                    <a:pt x="126" y="28"/>
                    <a:pt x="126" y="28"/>
                    <a:pt x="125" y="27"/>
                  </a:cubicBezTo>
                  <a:cubicBezTo>
                    <a:pt x="125" y="27"/>
                    <a:pt x="125" y="27"/>
                    <a:pt x="124" y="26"/>
                  </a:cubicBezTo>
                  <a:cubicBezTo>
                    <a:pt x="124" y="26"/>
                    <a:pt x="124" y="26"/>
                    <a:pt x="124" y="26"/>
                  </a:cubicBezTo>
                  <a:cubicBezTo>
                    <a:pt x="124" y="26"/>
                    <a:pt x="123" y="25"/>
                    <a:pt x="123" y="25"/>
                  </a:cubicBezTo>
                  <a:cubicBezTo>
                    <a:pt x="123" y="25"/>
                    <a:pt x="123" y="25"/>
                    <a:pt x="123" y="25"/>
                  </a:cubicBezTo>
                  <a:cubicBezTo>
                    <a:pt x="123" y="25"/>
                    <a:pt x="123" y="25"/>
                    <a:pt x="122" y="25"/>
                  </a:cubicBezTo>
                  <a:cubicBezTo>
                    <a:pt x="122" y="25"/>
                    <a:pt x="122" y="24"/>
                    <a:pt x="121" y="24"/>
                  </a:cubicBezTo>
                  <a:cubicBezTo>
                    <a:pt x="121" y="24"/>
                    <a:pt x="121" y="23"/>
                    <a:pt x="121" y="23"/>
                  </a:cubicBezTo>
                  <a:cubicBezTo>
                    <a:pt x="120" y="23"/>
                    <a:pt x="120" y="22"/>
                    <a:pt x="120" y="22"/>
                  </a:cubicBezTo>
                  <a:cubicBezTo>
                    <a:pt x="120" y="22"/>
                    <a:pt x="119" y="22"/>
                    <a:pt x="119" y="21"/>
                  </a:cubicBezTo>
                  <a:cubicBezTo>
                    <a:pt x="119" y="21"/>
                    <a:pt x="118" y="21"/>
                    <a:pt x="118" y="21"/>
                  </a:cubicBezTo>
                  <a:cubicBezTo>
                    <a:pt x="118" y="21"/>
                    <a:pt x="118" y="21"/>
                    <a:pt x="117" y="21"/>
                  </a:cubicBezTo>
                  <a:cubicBezTo>
                    <a:pt x="117" y="21"/>
                    <a:pt x="117" y="21"/>
                    <a:pt x="117" y="21"/>
                  </a:cubicBezTo>
                  <a:cubicBezTo>
                    <a:pt x="117" y="21"/>
                    <a:pt x="117" y="21"/>
                    <a:pt x="117" y="21"/>
                  </a:cubicBezTo>
                  <a:cubicBezTo>
                    <a:pt x="117" y="21"/>
                    <a:pt x="117" y="21"/>
                    <a:pt x="117" y="22"/>
                  </a:cubicBezTo>
                  <a:cubicBezTo>
                    <a:pt x="116" y="22"/>
                    <a:pt x="116" y="22"/>
                    <a:pt x="115" y="22"/>
                  </a:cubicBezTo>
                  <a:cubicBezTo>
                    <a:pt x="115" y="22"/>
                    <a:pt x="114" y="22"/>
                    <a:pt x="114" y="22"/>
                  </a:cubicBezTo>
                  <a:cubicBezTo>
                    <a:pt x="113" y="22"/>
                    <a:pt x="113" y="22"/>
                    <a:pt x="113" y="22"/>
                  </a:cubicBezTo>
                  <a:cubicBezTo>
                    <a:pt x="113" y="22"/>
                    <a:pt x="113" y="22"/>
                    <a:pt x="113" y="22"/>
                  </a:cubicBezTo>
                  <a:cubicBezTo>
                    <a:pt x="112" y="22"/>
                    <a:pt x="112" y="22"/>
                    <a:pt x="111" y="22"/>
                  </a:cubicBezTo>
                  <a:cubicBezTo>
                    <a:pt x="111" y="22"/>
                    <a:pt x="111" y="21"/>
                    <a:pt x="111" y="21"/>
                  </a:cubicBezTo>
                  <a:cubicBezTo>
                    <a:pt x="111" y="21"/>
                    <a:pt x="110" y="21"/>
                    <a:pt x="110" y="21"/>
                  </a:cubicBezTo>
                  <a:cubicBezTo>
                    <a:pt x="110" y="21"/>
                    <a:pt x="110" y="20"/>
                    <a:pt x="109" y="20"/>
                  </a:cubicBezTo>
                  <a:cubicBezTo>
                    <a:pt x="109" y="20"/>
                    <a:pt x="109" y="20"/>
                    <a:pt x="109" y="20"/>
                  </a:cubicBezTo>
                  <a:cubicBezTo>
                    <a:pt x="109" y="20"/>
                    <a:pt x="109" y="20"/>
                    <a:pt x="109" y="20"/>
                  </a:cubicBezTo>
                  <a:cubicBezTo>
                    <a:pt x="109" y="20"/>
                    <a:pt x="109" y="20"/>
                    <a:pt x="109" y="20"/>
                  </a:cubicBezTo>
                  <a:cubicBezTo>
                    <a:pt x="109" y="20"/>
                    <a:pt x="109" y="20"/>
                    <a:pt x="109" y="20"/>
                  </a:cubicBezTo>
                  <a:cubicBezTo>
                    <a:pt x="109" y="20"/>
                    <a:pt x="109" y="20"/>
                    <a:pt x="109" y="21"/>
                  </a:cubicBezTo>
                  <a:cubicBezTo>
                    <a:pt x="109" y="21"/>
                    <a:pt x="109" y="22"/>
                    <a:pt x="109" y="22"/>
                  </a:cubicBezTo>
                  <a:cubicBezTo>
                    <a:pt x="108" y="22"/>
                    <a:pt x="108" y="22"/>
                    <a:pt x="108" y="22"/>
                  </a:cubicBezTo>
                  <a:cubicBezTo>
                    <a:pt x="107" y="22"/>
                    <a:pt x="107" y="22"/>
                    <a:pt x="107" y="22"/>
                  </a:cubicBezTo>
                  <a:cubicBezTo>
                    <a:pt x="107" y="22"/>
                    <a:pt x="107" y="22"/>
                    <a:pt x="106" y="22"/>
                  </a:cubicBezTo>
                  <a:cubicBezTo>
                    <a:pt x="106" y="21"/>
                    <a:pt x="106" y="21"/>
                    <a:pt x="106" y="21"/>
                  </a:cubicBezTo>
                  <a:cubicBezTo>
                    <a:pt x="106" y="21"/>
                    <a:pt x="105" y="20"/>
                    <a:pt x="105" y="20"/>
                  </a:cubicBezTo>
                  <a:cubicBezTo>
                    <a:pt x="105" y="20"/>
                    <a:pt x="105" y="19"/>
                    <a:pt x="104" y="19"/>
                  </a:cubicBezTo>
                  <a:cubicBezTo>
                    <a:pt x="104" y="19"/>
                    <a:pt x="104" y="18"/>
                    <a:pt x="104" y="18"/>
                  </a:cubicBezTo>
                  <a:cubicBezTo>
                    <a:pt x="103" y="18"/>
                    <a:pt x="103" y="17"/>
                    <a:pt x="103" y="17"/>
                  </a:cubicBezTo>
                  <a:cubicBezTo>
                    <a:pt x="102" y="16"/>
                    <a:pt x="102" y="15"/>
                    <a:pt x="101" y="15"/>
                  </a:cubicBezTo>
                  <a:cubicBezTo>
                    <a:pt x="101" y="14"/>
                    <a:pt x="100" y="14"/>
                    <a:pt x="100" y="13"/>
                  </a:cubicBezTo>
                  <a:cubicBezTo>
                    <a:pt x="100" y="13"/>
                    <a:pt x="99" y="12"/>
                    <a:pt x="98" y="12"/>
                  </a:cubicBezTo>
                  <a:cubicBezTo>
                    <a:pt x="98" y="11"/>
                    <a:pt x="98" y="11"/>
                    <a:pt x="98" y="11"/>
                  </a:cubicBezTo>
                  <a:cubicBezTo>
                    <a:pt x="98" y="11"/>
                    <a:pt x="98" y="11"/>
                    <a:pt x="98" y="10"/>
                  </a:cubicBezTo>
                  <a:cubicBezTo>
                    <a:pt x="97" y="10"/>
                    <a:pt x="97" y="9"/>
                    <a:pt x="97" y="9"/>
                  </a:cubicBezTo>
                  <a:cubicBezTo>
                    <a:pt x="97" y="9"/>
                    <a:pt x="96" y="9"/>
                    <a:pt x="96" y="9"/>
                  </a:cubicBezTo>
                  <a:cubicBezTo>
                    <a:pt x="96" y="9"/>
                    <a:pt x="95" y="9"/>
                    <a:pt x="95" y="9"/>
                  </a:cubicBezTo>
                  <a:cubicBezTo>
                    <a:pt x="95" y="8"/>
                    <a:pt x="95" y="8"/>
                    <a:pt x="95" y="8"/>
                  </a:cubicBezTo>
                  <a:cubicBezTo>
                    <a:pt x="94" y="8"/>
                    <a:pt x="94" y="8"/>
                    <a:pt x="94" y="8"/>
                  </a:cubicBezTo>
                  <a:cubicBezTo>
                    <a:pt x="94" y="8"/>
                    <a:pt x="94" y="8"/>
                    <a:pt x="94" y="8"/>
                  </a:cubicBezTo>
                  <a:cubicBezTo>
                    <a:pt x="94" y="8"/>
                    <a:pt x="93" y="7"/>
                    <a:pt x="93" y="7"/>
                  </a:cubicBezTo>
                  <a:cubicBezTo>
                    <a:pt x="93" y="7"/>
                    <a:pt x="92" y="7"/>
                    <a:pt x="92" y="6"/>
                  </a:cubicBezTo>
                  <a:cubicBezTo>
                    <a:pt x="92" y="6"/>
                    <a:pt x="92" y="5"/>
                    <a:pt x="92" y="5"/>
                  </a:cubicBezTo>
                  <a:cubicBezTo>
                    <a:pt x="92" y="5"/>
                    <a:pt x="92" y="4"/>
                    <a:pt x="92" y="4"/>
                  </a:cubicBezTo>
                  <a:cubicBezTo>
                    <a:pt x="92" y="4"/>
                    <a:pt x="92" y="4"/>
                    <a:pt x="92" y="4"/>
                  </a:cubicBezTo>
                  <a:cubicBezTo>
                    <a:pt x="92" y="4"/>
                    <a:pt x="92" y="4"/>
                    <a:pt x="92" y="4"/>
                  </a:cubicBezTo>
                  <a:cubicBezTo>
                    <a:pt x="92" y="4"/>
                    <a:pt x="92" y="4"/>
                    <a:pt x="92" y="4"/>
                  </a:cubicBezTo>
                  <a:cubicBezTo>
                    <a:pt x="92" y="4"/>
                    <a:pt x="92" y="4"/>
                    <a:pt x="92" y="4"/>
                  </a:cubicBezTo>
                  <a:cubicBezTo>
                    <a:pt x="92" y="4"/>
                    <a:pt x="91" y="4"/>
                    <a:pt x="91" y="4"/>
                  </a:cubicBezTo>
                  <a:cubicBezTo>
                    <a:pt x="91" y="5"/>
                    <a:pt x="91" y="5"/>
                    <a:pt x="90" y="5"/>
                  </a:cubicBezTo>
                  <a:cubicBezTo>
                    <a:pt x="90" y="5"/>
                    <a:pt x="90" y="5"/>
                    <a:pt x="90" y="5"/>
                  </a:cubicBezTo>
                  <a:cubicBezTo>
                    <a:pt x="90" y="5"/>
                    <a:pt x="90" y="5"/>
                    <a:pt x="90" y="5"/>
                  </a:cubicBezTo>
                  <a:cubicBezTo>
                    <a:pt x="90" y="5"/>
                    <a:pt x="90" y="6"/>
                    <a:pt x="90" y="6"/>
                  </a:cubicBezTo>
                  <a:cubicBezTo>
                    <a:pt x="89" y="6"/>
                    <a:pt x="89" y="6"/>
                    <a:pt x="89" y="7"/>
                  </a:cubicBezTo>
                  <a:cubicBezTo>
                    <a:pt x="89" y="7"/>
                    <a:pt x="88" y="7"/>
                    <a:pt x="88" y="7"/>
                  </a:cubicBezTo>
                  <a:cubicBezTo>
                    <a:pt x="88" y="7"/>
                    <a:pt x="88" y="7"/>
                    <a:pt x="88" y="7"/>
                  </a:cubicBezTo>
                  <a:cubicBezTo>
                    <a:pt x="88" y="7"/>
                    <a:pt x="88" y="7"/>
                    <a:pt x="88" y="7"/>
                  </a:cubicBezTo>
                  <a:cubicBezTo>
                    <a:pt x="88" y="7"/>
                    <a:pt x="88" y="7"/>
                    <a:pt x="88" y="7"/>
                  </a:cubicBezTo>
                  <a:cubicBezTo>
                    <a:pt x="88" y="7"/>
                    <a:pt x="88" y="7"/>
                    <a:pt x="88" y="7"/>
                  </a:cubicBezTo>
                  <a:cubicBezTo>
                    <a:pt x="88" y="8"/>
                    <a:pt x="88" y="8"/>
                    <a:pt x="88" y="8"/>
                  </a:cubicBezTo>
                  <a:cubicBezTo>
                    <a:pt x="88" y="8"/>
                    <a:pt x="87" y="9"/>
                    <a:pt x="87" y="9"/>
                  </a:cubicBezTo>
                  <a:cubicBezTo>
                    <a:pt x="86" y="9"/>
                    <a:pt x="86" y="9"/>
                    <a:pt x="86" y="9"/>
                  </a:cubicBezTo>
                  <a:cubicBezTo>
                    <a:pt x="86" y="9"/>
                    <a:pt x="86" y="9"/>
                    <a:pt x="86" y="9"/>
                  </a:cubicBezTo>
                  <a:cubicBezTo>
                    <a:pt x="86" y="9"/>
                    <a:pt x="86" y="9"/>
                    <a:pt x="85" y="9"/>
                  </a:cubicBezTo>
                  <a:cubicBezTo>
                    <a:pt x="85" y="9"/>
                    <a:pt x="85" y="9"/>
                    <a:pt x="85" y="9"/>
                  </a:cubicBezTo>
                  <a:cubicBezTo>
                    <a:pt x="85" y="9"/>
                    <a:pt x="85" y="9"/>
                    <a:pt x="85" y="9"/>
                  </a:cubicBezTo>
                  <a:cubicBezTo>
                    <a:pt x="85" y="8"/>
                    <a:pt x="85" y="8"/>
                    <a:pt x="85" y="8"/>
                  </a:cubicBezTo>
                  <a:cubicBezTo>
                    <a:pt x="85" y="8"/>
                    <a:pt x="84" y="8"/>
                    <a:pt x="84" y="8"/>
                  </a:cubicBezTo>
                  <a:cubicBezTo>
                    <a:pt x="84" y="8"/>
                    <a:pt x="84" y="9"/>
                    <a:pt x="84" y="9"/>
                  </a:cubicBezTo>
                  <a:cubicBezTo>
                    <a:pt x="84" y="9"/>
                    <a:pt x="83" y="9"/>
                    <a:pt x="83" y="9"/>
                  </a:cubicBezTo>
                  <a:cubicBezTo>
                    <a:pt x="83" y="9"/>
                    <a:pt x="83" y="9"/>
                    <a:pt x="83" y="9"/>
                  </a:cubicBezTo>
                  <a:cubicBezTo>
                    <a:pt x="83" y="9"/>
                    <a:pt x="82" y="9"/>
                    <a:pt x="82" y="8"/>
                  </a:cubicBezTo>
                  <a:cubicBezTo>
                    <a:pt x="82" y="8"/>
                    <a:pt x="82" y="8"/>
                    <a:pt x="82" y="7"/>
                  </a:cubicBezTo>
                  <a:cubicBezTo>
                    <a:pt x="82" y="7"/>
                    <a:pt x="82" y="7"/>
                    <a:pt x="82" y="7"/>
                  </a:cubicBezTo>
                  <a:cubicBezTo>
                    <a:pt x="82" y="7"/>
                    <a:pt x="82" y="7"/>
                    <a:pt x="82" y="7"/>
                  </a:cubicBezTo>
                  <a:cubicBezTo>
                    <a:pt x="82" y="7"/>
                    <a:pt x="81" y="7"/>
                    <a:pt x="81" y="7"/>
                  </a:cubicBezTo>
                  <a:cubicBezTo>
                    <a:pt x="81" y="7"/>
                    <a:pt x="81" y="6"/>
                    <a:pt x="81" y="6"/>
                  </a:cubicBezTo>
                  <a:cubicBezTo>
                    <a:pt x="81" y="6"/>
                    <a:pt x="81" y="6"/>
                    <a:pt x="81" y="6"/>
                  </a:cubicBezTo>
                  <a:cubicBezTo>
                    <a:pt x="80" y="6"/>
                    <a:pt x="80" y="6"/>
                    <a:pt x="80" y="6"/>
                  </a:cubicBezTo>
                  <a:cubicBezTo>
                    <a:pt x="80" y="6"/>
                    <a:pt x="80" y="6"/>
                    <a:pt x="79" y="6"/>
                  </a:cubicBezTo>
                  <a:cubicBezTo>
                    <a:pt x="79" y="6"/>
                    <a:pt x="79" y="6"/>
                    <a:pt x="79" y="6"/>
                  </a:cubicBezTo>
                  <a:cubicBezTo>
                    <a:pt x="79" y="6"/>
                    <a:pt x="79" y="6"/>
                    <a:pt x="79" y="6"/>
                  </a:cubicBezTo>
                  <a:cubicBezTo>
                    <a:pt x="79" y="6"/>
                    <a:pt x="79" y="6"/>
                    <a:pt x="78" y="6"/>
                  </a:cubicBezTo>
                  <a:cubicBezTo>
                    <a:pt x="78" y="6"/>
                    <a:pt x="78" y="5"/>
                    <a:pt x="78" y="5"/>
                  </a:cubicBezTo>
                  <a:cubicBezTo>
                    <a:pt x="78" y="5"/>
                    <a:pt x="78" y="5"/>
                    <a:pt x="78" y="5"/>
                  </a:cubicBezTo>
                  <a:cubicBezTo>
                    <a:pt x="78" y="5"/>
                    <a:pt x="78" y="5"/>
                    <a:pt x="78" y="5"/>
                  </a:cubicBezTo>
                  <a:cubicBezTo>
                    <a:pt x="78" y="5"/>
                    <a:pt x="77" y="5"/>
                    <a:pt x="77" y="5"/>
                  </a:cubicBezTo>
                  <a:cubicBezTo>
                    <a:pt x="77" y="5"/>
                    <a:pt x="77" y="6"/>
                    <a:pt x="77" y="6"/>
                  </a:cubicBezTo>
                  <a:cubicBezTo>
                    <a:pt x="77" y="6"/>
                    <a:pt x="77" y="6"/>
                    <a:pt x="76" y="6"/>
                  </a:cubicBezTo>
                  <a:cubicBezTo>
                    <a:pt x="76" y="6"/>
                    <a:pt x="76" y="6"/>
                    <a:pt x="76" y="6"/>
                  </a:cubicBezTo>
                  <a:cubicBezTo>
                    <a:pt x="75" y="6"/>
                    <a:pt x="75" y="6"/>
                    <a:pt x="75" y="6"/>
                  </a:cubicBezTo>
                  <a:cubicBezTo>
                    <a:pt x="75" y="5"/>
                    <a:pt x="74" y="5"/>
                    <a:pt x="74" y="5"/>
                  </a:cubicBezTo>
                  <a:cubicBezTo>
                    <a:pt x="74" y="4"/>
                    <a:pt x="74" y="4"/>
                    <a:pt x="74" y="3"/>
                  </a:cubicBezTo>
                  <a:cubicBezTo>
                    <a:pt x="74" y="3"/>
                    <a:pt x="74" y="3"/>
                    <a:pt x="74" y="3"/>
                  </a:cubicBezTo>
                  <a:cubicBezTo>
                    <a:pt x="74" y="3"/>
                    <a:pt x="74" y="3"/>
                    <a:pt x="74" y="3"/>
                  </a:cubicBezTo>
                  <a:cubicBezTo>
                    <a:pt x="74" y="3"/>
                    <a:pt x="73" y="2"/>
                    <a:pt x="73" y="2"/>
                  </a:cubicBezTo>
                  <a:cubicBezTo>
                    <a:pt x="73" y="2"/>
                    <a:pt x="73" y="1"/>
                    <a:pt x="73" y="1"/>
                  </a:cubicBezTo>
                  <a:cubicBezTo>
                    <a:pt x="73" y="1"/>
                    <a:pt x="73" y="1"/>
                    <a:pt x="73" y="1"/>
                  </a:cubicBezTo>
                  <a:cubicBezTo>
                    <a:pt x="73" y="1"/>
                    <a:pt x="73" y="1"/>
                    <a:pt x="73" y="1"/>
                  </a:cubicBezTo>
                  <a:cubicBezTo>
                    <a:pt x="73" y="0"/>
                    <a:pt x="73" y="0"/>
                    <a:pt x="73" y="0"/>
                  </a:cubicBezTo>
                  <a:cubicBezTo>
                    <a:pt x="73" y="0"/>
                    <a:pt x="73" y="0"/>
                    <a:pt x="73" y="0"/>
                  </a:cubicBezTo>
                  <a:cubicBezTo>
                    <a:pt x="73" y="0"/>
                    <a:pt x="73" y="0"/>
                    <a:pt x="73" y="0"/>
                  </a:cubicBezTo>
                  <a:cubicBezTo>
                    <a:pt x="73" y="0"/>
                    <a:pt x="73" y="0"/>
                    <a:pt x="73" y="0"/>
                  </a:cubicBezTo>
                  <a:cubicBezTo>
                    <a:pt x="72" y="0"/>
                    <a:pt x="72" y="0"/>
                    <a:pt x="72" y="0"/>
                  </a:cubicBezTo>
                  <a:cubicBezTo>
                    <a:pt x="72" y="0"/>
                    <a:pt x="72" y="1"/>
                    <a:pt x="71" y="1"/>
                  </a:cubicBezTo>
                  <a:cubicBezTo>
                    <a:pt x="71" y="1"/>
                    <a:pt x="70" y="0"/>
                    <a:pt x="70" y="0"/>
                  </a:cubicBezTo>
                  <a:cubicBezTo>
                    <a:pt x="70" y="0"/>
                    <a:pt x="70" y="0"/>
                    <a:pt x="70" y="0"/>
                  </a:cubicBezTo>
                  <a:cubicBezTo>
                    <a:pt x="70" y="0"/>
                    <a:pt x="70" y="0"/>
                    <a:pt x="70" y="0"/>
                  </a:cubicBezTo>
                  <a:cubicBezTo>
                    <a:pt x="70" y="0"/>
                    <a:pt x="70" y="0"/>
                    <a:pt x="70" y="0"/>
                  </a:cubicBezTo>
                  <a:cubicBezTo>
                    <a:pt x="69" y="0"/>
                    <a:pt x="69" y="0"/>
                    <a:pt x="69" y="0"/>
                  </a:cubicBezTo>
                  <a:cubicBezTo>
                    <a:pt x="69" y="0"/>
                    <a:pt x="69" y="0"/>
                    <a:pt x="69" y="0"/>
                  </a:cubicBezTo>
                  <a:cubicBezTo>
                    <a:pt x="69" y="0"/>
                    <a:pt x="68" y="0"/>
                    <a:pt x="68" y="0"/>
                  </a:cubicBezTo>
                  <a:cubicBezTo>
                    <a:pt x="68" y="0"/>
                    <a:pt x="68" y="0"/>
                    <a:pt x="68" y="0"/>
                  </a:cubicBezTo>
                  <a:cubicBezTo>
                    <a:pt x="67" y="1"/>
                    <a:pt x="67" y="1"/>
                    <a:pt x="67" y="1"/>
                  </a:cubicBezTo>
                  <a:cubicBezTo>
                    <a:pt x="67" y="1"/>
                    <a:pt x="66" y="1"/>
                    <a:pt x="66" y="1"/>
                  </a:cubicBezTo>
                  <a:cubicBezTo>
                    <a:pt x="66" y="1"/>
                    <a:pt x="66" y="1"/>
                    <a:pt x="66" y="1"/>
                  </a:cubicBezTo>
                  <a:cubicBezTo>
                    <a:pt x="66" y="1"/>
                    <a:pt x="66" y="1"/>
                    <a:pt x="66" y="1"/>
                  </a:cubicBezTo>
                  <a:cubicBezTo>
                    <a:pt x="66" y="2"/>
                    <a:pt x="66" y="2"/>
                    <a:pt x="66" y="2"/>
                  </a:cubicBezTo>
                  <a:cubicBezTo>
                    <a:pt x="66" y="2"/>
                    <a:pt x="65" y="3"/>
                    <a:pt x="65" y="3"/>
                  </a:cubicBezTo>
                  <a:cubicBezTo>
                    <a:pt x="65" y="3"/>
                    <a:pt x="65" y="3"/>
                    <a:pt x="65" y="3"/>
                  </a:cubicBezTo>
                  <a:cubicBezTo>
                    <a:pt x="64" y="3"/>
                    <a:pt x="64" y="3"/>
                    <a:pt x="64" y="3"/>
                  </a:cubicBezTo>
                  <a:cubicBezTo>
                    <a:pt x="63" y="3"/>
                    <a:pt x="63" y="3"/>
                    <a:pt x="63" y="3"/>
                  </a:cubicBezTo>
                  <a:cubicBezTo>
                    <a:pt x="63" y="3"/>
                    <a:pt x="62" y="4"/>
                    <a:pt x="62" y="4"/>
                  </a:cubicBezTo>
                  <a:cubicBezTo>
                    <a:pt x="62" y="4"/>
                    <a:pt x="61" y="4"/>
                    <a:pt x="61" y="4"/>
                  </a:cubicBezTo>
                  <a:cubicBezTo>
                    <a:pt x="61" y="4"/>
                    <a:pt x="61" y="4"/>
                    <a:pt x="61" y="4"/>
                  </a:cubicBezTo>
                  <a:cubicBezTo>
                    <a:pt x="60" y="4"/>
                    <a:pt x="60" y="5"/>
                    <a:pt x="59" y="5"/>
                  </a:cubicBezTo>
                  <a:cubicBezTo>
                    <a:pt x="59" y="5"/>
                    <a:pt x="59" y="4"/>
                    <a:pt x="58" y="4"/>
                  </a:cubicBezTo>
                  <a:cubicBezTo>
                    <a:pt x="58" y="4"/>
                    <a:pt x="58" y="4"/>
                    <a:pt x="58" y="4"/>
                  </a:cubicBezTo>
                  <a:cubicBezTo>
                    <a:pt x="58" y="4"/>
                    <a:pt x="58" y="4"/>
                    <a:pt x="58" y="5"/>
                  </a:cubicBezTo>
                  <a:cubicBezTo>
                    <a:pt x="58" y="5"/>
                    <a:pt x="57" y="5"/>
                    <a:pt x="57" y="5"/>
                  </a:cubicBezTo>
                  <a:cubicBezTo>
                    <a:pt x="57" y="5"/>
                    <a:pt x="57" y="5"/>
                    <a:pt x="57" y="5"/>
                  </a:cubicBezTo>
                  <a:cubicBezTo>
                    <a:pt x="57" y="5"/>
                    <a:pt x="57" y="6"/>
                    <a:pt x="57" y="6"/>
                  </a:cubicBezTo>
                  <a:cubicBezTo>
                    <a:pt x="57" y="6"/>
                    <a:pt x="56" y="6"/>
                    <a:pt x="56" y="6"/>
                  </a:cubicBezTo>
                  <a:cubicBezTo>
                    <a:pt x="56" y="6"/>
                    <a:pt x="56" y="6"/>
                    <a:pt x="56" y="6"/>
                  </a:cubicBezTo>
                  <a:cubicBezTo>
                    <a:pt x="56" y="6"/>
                    <a:pt x="55" y="6"/>
                    <a:pt x="55" y="6"/>
                  </a:cubicBezTo>
                  <a:cubicBezTo>
                    <a:pt x="55" y="6"/>
                    <a:pt x="55" y="6"/>
                    <a:pt x="55" y="6"/>
                  </a:cubicBezTo>
                  <a:cubicBezTo>
                    <a:pt x="55" y="6"/>
                    <a:pt x="55" y="6"/>
                    <a:pt x="55" y="6"/>
                  </a:cubicBezTo>
                  <a:cubicBezTo>
                    <a:pt x="54" y="6"/>
                    <a:pt x="54" y="7"/>
                    <a:pt x="54" y="7"/>
                  </a:cubicBezTo>
                  <a:cubicBezTo>
                    <a:pt x="54" y="7"/>
                    <a:pt x="53" y="7"/>
                    <a:pt x="53" y="7"/>
                  </a:cubicBezTo>
                  <a:cubicBezTo>
                    <a:pt x="53" y="7"/>
                    <a:pt x="52" y="7"/>
                    <a:pt x="52" y="7"/>
                  </a:cubicBezTo>
                  <a:cubicBezTo>
                    <a:pt x="52" y="7"/>
                    <a:pt x="52" y="7"/>
                    <a:pt x="52" y="7"/>
                  </a:cubicBezTo>
                  <a:cubicBezTo>
                    <a:pt x="51" y="7"/>
                    <a:pt x="51" y="7"/>
                    <a:pt x="51" y="7"/>
                  </a:cubicBezTo>
                  <a:cubicBezTo>
                    <a:pt x="51" y="7"/>
                    <a:pt x="51" y="7"/>
                    <a:pt x="51" y="7"/>
                  </a:cubicBezTo>
                  <a:cubicBezTo>
                    <a:pt x="51" y="7"/>
                    <a:pt x="50" y="7"/>
                    <a:pt x="50" y="7"/>
                  </a:cubicBezTo>
                  <a:cubicBezTo>
                    <a:pt x="50" y="8"/>
                    <a:pt x="50" y="8"/>
                    <a:pt x="50" y="8"/>
                  </a:cubicBezTo>
                  <a:cubicBezTo>
                    <a:pt x="50" y="8"/>
                    <a:pt x="50" y="8"/>
                    <a:pt x="50" y="8"/>
                  </a:cubicBezTo>
                  <a:cubicBezTo>
                    <a:pt x="50" y="8"/>
                    <a:pt x="50" y="8"/>
                    <a:pt x="50" y="8"/>
                  </a:cubicBezTo>
                  <a:cubicBezTo>
                    <a:pt x="50" y="8"/>
                    <a:pt x="50" y="9"/>
                    <a:pt x="49" y="9"/>
                  </a:cubicBezTo>
                  <a:cubicBezTo>
                    <a:pt x="49" y="9"/>
                    <a:pt x="49" y="9"/>
                    <a:pt x="49" y="9"/>
                  </a:cubicBezTo>
                  <a:cubicBezTo>
                    <a:pt x="48" y="9"/>
                    <a:pt x="48" y="9"/>
                    <a:pt x="48" y="9"/>
                  </a:cubicBezTo>
                  <a:cubicBezTo>
                    <a:pt x="47" y="9"/>
                    <a:pt x="47" y="8"/>
                    <a:pt x="47" y="8"/>
                  </a:cubicBezTo>
                  <a:cubicBezTo>
                    <a:pt x="47" y="8"/>
                    <a:pt x="47" y="8"/>
                    <a:pt x="47" y="8"/>
                  </a:cubicBezTo>
                  <a:cubicBezTo>
                    <a:pt x="47" y="8"/>
                    <a:pt x="47" y="8"/>
                    <a:pt x="46" y="8"/>
                  </a:cubicBezTo>
                  <a:cubicBezTo>
                    <a:pt x="46" y="8"/>
                    <a:pt x="46" y="8"/>
                    <a:pt x="46" y="8"/>
                  </a:cubicBezTo>
                  <a:cubicBezTo>
                    <a:pt x="46" y="8"/>
                    <a:pt x="46" y="8"/>
                    <a:pt x="46" y="8"/>
                  </a:cubicBezTo>
                  <a:cubicBezTo>
                    <a:pt x="45" y="8"/>
                    <a:pt x="45" y="8"/>
                    <a:pt x="45" y="8"/>
                  </a:cubicBezTo>
                  <a:cubicBezTo>
                    <a:pt x="45" y="8"/>
                    <a:pt x="45" y="8"/>
                    <a:pt x="45" y="8"/>
                  </a:cubicBezTo>
                  <a:cubicBezTo>
                    <a:pt x="45" y="8"/>
                    <a:pt x="45" y="8"/>
                    <a:pt x="45" y="8"/>
                  </a:cubicBezTo>
                  <a:cubicBezTo>
                    <a:pt x="45" y="8"/>
                    <a:pt x="45" y="8"/>
                    <a:pt x="45" y="8"/>
                  </a:cubicBezTo>
                  <a:cubicBezTo>
                    <a:pt x="45" y="8"/>
                    <a:pt x="45" y="8"/>
                    <a:pt x="45" y="8"/>
                  </a:cubicBezTo>
                  <a:cubicBezTo>
                    <a:pt x="45" y="9"/>
                    <a:pt x="45" y="9"/>
                    <a:pt x="45" y="9"/>
                  </a:cubicBezTo>
                  <a:cubicBezTo>
                    <a:pt x="45" y="9"/>
                    <a:pt x="45" y="9"/>
                    <a:pt x="45" y="9"/>
                  </a:cubicBezTo>
                  <a:cubicBezTo>
                    <a:pt x="45" y="9"/>
                    <a:pt x="46" y="9"/>
                    <a:pt x="46" y="10"/>
                  </a:cubicBezTo>
                  <a:cubicBezTo>
                    <a:pt x="46" y="10"/>
                    <a:pt x="46" y="10"/>
                    <a:pt x="46" y="11"/>
                  </a:cubicBezTo>
                  <a:cubicBezTo>
                    <a:pt x="46" y="11"/>
                    <a:pt x="46" y="11"/>
                    <a:pt x="46" y="11"/>
                  </a:cubicBezTo>
                  <a:cubicBezTo>
                    <a:pt x="46" y="11"/>
                    <a:pt x="46" y="11"/>
                    <a:pt x="46" y="11"/>
                  </a:cubicBezTo>
                  <a:cubicBezTo>
                    <a:pt x="46" y="11"/>
                    <a:pt x="47" y="11"/>
                    <a:pt x="47" y="11"/>
                  </a:cubicBezTo>
                  <a:cubicBezTo>
                    <a:pt x="47" y="11"/>
                    <a:pt x="47" y="11"/>
                    <a:pt x="48" y="11"/>
                  </a:cubicBezTo>
                  <a:cubicBezTo>
                    <a:pt x="48" y="12"/>
                    <a:pt x="48" y="12"/>
                    <a:pt x="48" y="13"/>
                  </a:cubicBezTo>
                  <a:cubicBezTo>
                    <a:pt x="48" y="13"/>
                    <a:pt x="48" y="14"/>
                    <a:pt x="47" y="14"/>
                  </a:cubicBezTo>
                  <a:cubicBezTo>
                    <a:pt x="47" y="14"/>
                    <a:pt x="47" y="14"/>
                    <a:pt x="46" y="14"/>
                  </a:cubicBezTo>
                  <a:cubicBezTo>
                    <a:pt x="46" y="14"/>
                    <a:pt x="46" y="14"/>
                    <a:pt x="46" y="14"/>
                  </a:cubicBezTo>
                  <a:cubicBezTo>
                    <a:pt x="46" y="14"/>
                    <a:pt x="46" y="14"/>
                    <a:pt x="46" y="14"/>
                  </a:cubicBezTo>
                  <a:cubicBezTo>
                    <a:pt x="46" y="14"/>
                    <a:pt x="45" y="14"/>
                    <a:pt x="45" y="14"/>
                  </a:cubicBezTo>
                  <a:cubicBezTo>
                    <a:pt x="45" y="14"/>
                    <a:pt x="45" y="14"/>
                    <a:pt x="45" y="14"/>
                  </a:cubicBezTo>
                  <a:cubicBezTo>
                    <a:pt x="45" y="14"/>
                    <a:pt x="45" y="14"/>
                    <a:pt x="45" y="14"/>
                  </a:cubicBezTo>
                  <a:cubicBezTo>
                    <a:pt x="45" y="14"/>
                    <a:pt x="45" y="15"/>
                    <a:pt x="45" y="15"/>
                  </a:cubicBezTo>
                  <a:cubicBezTo>
                    <a:pt x="45" y="15"/>
                    <a:pt x="45" y="15"/>
                    <a:pt x="45" y="15"/>
                  </a:cubicBezTo>
                  <a:cubicBezTo>
                    <a:pt x="45" y="16"/>
                    <a:pt x="45" y="16"/>
                    <a:pt x="45" y="16"/>
                  </a:cubicBezTo>
                  <a:cubicBezTo>
                    <a:pt x="45" y="16"/>
                    <a:pt x="45" y="16"/>
                    <a:pt x="45" y="16"/>
                  </a:cubicBezTo>
                  <a:cubicBezTo>
                    <a:pt x="45" y="16"/>
                    <a:pt x="45" y="17"/>
                    <a:pt x="45" y="17"/>
                  </a:cubicBezTo>
                  <a:cubicBezTo>
                    <a:pt x="45" y="17"/>
                    <a:pt x="45" y="18"/>
                    <a:pt x="44" y="18"/>
                  </a:cubicBezTo>
                  <a:cubicBezTo>
                    <a:pt x="44" y="18"/>
                    <a:pt x="44" y="18"/>
                    <a:pt x="43" y="18"/>
                  </a:cubicBezTo>
                  <a:cubicBezTo>
                    <a:pt x="43" y="18"/>
                    <a:pt x="43" y="18"/>
                    <a:pt x="43" y="18"/>
                  </a:cubicBezTo>
                  <a:cubicBezTo>
                    <a:pt x="44" y="19"/>
                    <a:pt x="45" y="19"/>
                    <a:pt x="45" y="20"/>
                  </a:cubicBezTo>
                  <a:cubicBezTo>
                    <a:pt x="45" y="20"/>
                    <a:pt x="45" y="20"/>
                    <a:pt x="45" y="20"/>
                  </a:cubicBezTo>
                  <a:cubicBezTo>
                    <a:pt x="45" y="20"/>
                    <a:pt x="45" y="20"/>
                    <a:pt x="45" y="20"/>
                  </a:cubicBezTo>
                  <a:cubicBezTo>
                    <a:pt x="46" y="20"/>
                    <a:pt x="46" y="20"/>
                    <a:pt x="46" y="20"/>
                  </a:cubicBezTo>
                  <a:cubicBezTo>
                    <a:pt x="46" y="20"/>
                    <a:pt x="46" y="20"/>
                    <a:pt x="46" y="20"/>
                  </a:cubicBezTo>
                  <a:cubicBezTo>
                    <a:pt x="46" y="20"/>
                    <a:pt x="46" y="20"/>
                    <a:pt x="46" y="20"/>
                  </a:cubicBezTo>
                  <a:cubicBezTo>
                    <a:pt x="47" y="20"/>
                    <a:pt x="47" y="20"/>
                    <a:pt x="47" y="20"/>
                  </a:cubicBezTo>
                  <a:cubicBezTo>
                    <a:pt x="47" y="21"/>
                    <a:pt x="48" y="21"/>
                    <a:pt x="48" y="22"/>
                  </a:cubicBezTo>
                  <a:cubicBezTo>
                    <a:pt x="48" y="22"/>
                    <a:pt x="48" y="23"/>
                    <a:pt x="48" y="24"/>
                  </a:cubicBezTo>
                  <a:cubicBezTo>
                    <a:pt x="47" y="24"/>
                    <a:pt x="47" y="25"/>
                    <a:pt x="47" y="25"/>
                  </a:cubicBezTo>
                  <a:cubicBezTo>
                    <a:pt x="46" y="25"/>
                    <a:pt x="45" y="26"/>
                    <a:pt x="45" y="26"/>
                  </a:cubicBezTo>
                  <a:cubicBezTo>
                    <a:pt x="45" y="26"/>
                    <a:pt x="45" y="26"/>
                    <a:pt x="44" y="26"/>
                  </a:cubicBezTo>
                  <a:cubicBezTo>
                    <a:pt x="44" y="26"/>
                    <a:pt x="44" y="26"/>
                    <a:pt x="44" y="26"/>
                  </a:cubicBezTo>
                  <a:cubicBezTo>
                    <a:pt x="43" y="26"/>
                    <a:pt x="43" y="25"/>
                    <a:pt x="43" y="25"/>
                  </a:cubicBezTo>
                  <a:cubicBezTo>
                    <a:pt x="43" y="25"/>
                    <a:pt x="43" y="25"/>
                    <a:pt x="43" y="26"/>
                  </a:cubicBezTo>
                  <a:cubicBezTo>
                    <a:pt x="43" y="26"/>
                    <a:pt x="43" y="26"/>
                    <a:pt x="42" y="27"/>
                  </a:cubicBezTo>
                  <a:cubicBezTo>
                    <a:pt x="42" y="27"/>
                    <a:pt x="42" y="27"/>
                    <a:pt x="42" y="27"/>
                  </a:cubicBezTo>
                  <a:cubicBezTo>
                    <a:pt x="42" y="27"/>
                    <a:pt x="42" y="27"/>
                    <a:pt x="42" y="27"/>
                  </a:cubicBezTo>
                  <a:cubicBezTo>
                    <a:pt x="41" y="27"/>
                    <a:pt x="41" y="26"/>
                    <a:pt x="41" y="26"/>
                  </a:cubicBezTo>
                  <a:cubicBezTo>
                    <a:pt x="41" y="26"/>
                    <a:pt x="41" y="26"/>
                    <a:pt x="40" y="26"/>
                  </a:cubicBezTo>
                  <a:cubicBezTo>
                    <a:pt x="40" y="26"/>
                    <a:pt x="40" y="26"/>
                    <a:pt x="40" y="26"/>
                  </a:cubicBezTo>
                  <a:cubicBezTo>
                    <a:pt x="40" y="26"/>
                    <a:pt x="40" y="26"/>
                    <a:pt x="39" y="26"/>
                  </a:cubicBezTo>
                  <a:cubicBezTo>
                    <a:pt x="39" y="26"/>
                    <a:pt x="38" y="25"/>
                    <a:pt x="38" y="25"/>
                  </a:cubicBezTo>
                  <a:cubicBezTo>
                    <a:pt x="38" y="25"/>
                    <a:pt x="38" y="25"/>
                    <a:pt x="38" y="25"/>
                  </a:cubicBezTo>
                  <a:cubicBezTo>
                    <a:pt x="37" y="25"/>
                    <a:pt x="37" y="25"/>
                    <a:pt x="37" y="25"/>
                  </a:cubicBezTo>
                  <a:cubicBezTo>
                    <a:pt x="37" y="24"/>
                    <a:pt x="37" y="24"/>
                    <a:pt x="37" y="24"/>
                  </a:cubicBezTo>
                  <a:cubicBezTo>
                    <a:pt x="37" y="24"/>
                    <a:pt x="37" y="24"/>
                    <a:pt x="37" y="24"/>
                  </a:cubicBezTo>
                  <a:cubicBezTo>
                    <a:pt x="37" y="24"/>
                    <a:pt x="37" y="24"/>
                    <a:pt x="36" y="24"/>
                  </a:cubicBezTo>
                  <a:cubicBezTo>
                    <a:pt x="36" y="24"/>
                    <a:pt x="36" y="24"/>
                    <a:pt x="36" y="24"/>
                  </a:cubicBezTo>
                  <a:cubicBezTo>
                    <a:pt x="36" y="24"/>
                    <a:pt x="36" y="24"/>
                    <a:pt x="36" y="24"/>
                  </a:cubicBezTo>
                  <a:cubicBezTo>
                    <a:pt x="36" y="25"/>
                    <a:pt x="36" y="25"/>
                    <a:pt x="35" y="25"/>
                  </a:cubicBezTo>
                  <a:cubicBezTo>
                    <a:pt x="35" y="25"/>
                    <a:pt x="35" y="25"/>
                    <a:pt x="35" y="25"/>
                  </a:cubicBezTo>
                  <a:cubicBezTo>
                    <a:pt x="34" y="25"/>
                    <a:pt x="34" y="25"/>
                    <a:pt x="33" y="25"/>
                  </a:cubicBezTo>
                  <a:cubicBezTo>
                    <a:pt x="33" y="25"/>
                    <a:pt x="33" y="24"/>
                    <a:pt x="33" y="24"/>
                  </a:cubicBezTo>
                  <a:cubicBezTo>
                    <a:pt x="33" y="24"/>
                    <a:pt x="33" y="24"/>
                    <a:pt x="33" y="24"/>
                  </a:cubicBezTo>
                  <a:cubicBezTo>
                    <a:pt x="33" y="24"/>
                    <a:pt x="33" y="24"/>
                    <a:pt x="33" y="24"/>
                  </a:cubicBezTo>
                  <a:cubicBezTo>
                    <a:pt x="33" y="24"/>
                    <a:pt x="33" y="24"/>
                    <a:pt x="33" y="24"/>
                  </a:cubicBezTo>
                  <a:cubicBezTo>
                    <a:pt x="33" y="24"/>
                    <a:pt x="33" y="24"/>
                    <a:pt x="33" y="24"/>
                  </a:cubicBezTo>
                  <a:cubicBezTo>
                    <a:pt x="33" y="24"/>
                    <a:pt x="32" y="24"/>
                    <a:pt x="32" y="24"/>
                  </a:cubicBezTo>
                  <a:cubicBezTo>
                    <a:pt x="32" y="24"/>
                    <a:pt x="31" y="24"/>
                    <a:pt x="31" y="24"/>
                  </a:cubicBezTo>
                  <a:cubicBezTo>
                    <a:pt x="31" y="24"/>
                    <a:pt x="31" y="25"/>
                    <a:pt x="31" y="25"/>
                  </a:cubicBezTo>
                  <a:cubicBezTo>
                    <a:pt x="31" y="25"/>
                    <a:pt x="31" y="25"/>
                    <a:pt x="31" y="25"/>
                  </a:cubicBezTo>
                  <a:cubicBezTo>
                    <a:pt x="31" y="25"/>
                    <a:pt x="31" y="25"/>
                    <a:pt x="31" y="25"/>
                  </a:cubicBezTo>
                  <a:cubicBezTo>
                    <a:pt x="31" y="25"/>
                    <a:pt x="31" y="26"/>
                    <a:pt x="31" y="26"/>
                  </a:cubicBezTo>
                  <a:cubicBezTo>
                    <a:pt x="30" y="27"/>
                    <a:pt x="30" y="27"/>
                    <a:pt x="29" y="27"/>
                  </a:cubicBezTo>
                  <a:cubicBezTo>
                    <a:pt x="29" y="27"/>
                    <a:pt x="29" y="27"/>
                    <a:pt x="29" y="27"/>
                  </a:cubicBezTo>
                  <a:cubicBezTo>
                    <a:pt x="29" y="27"/>
                    <a:pt x="28" y="27"/>
                    <a:pt x="28" y="27"/>
                  </a:cubicBezTo>
                  <a:cubicBezTo>
                    <a:pt x="28" y="27"/>
                    <a:pt x="27" y="26"/>
                    <a:pt x="27" y="26"/>
                  </a:cubicBezTo>
                  <a:cubicBezTo>
                    <a:pt x="27" y="26"/>
                    <a:pt x="26" y="26"/>
                    <a:pt x="26" y="26"/>
                  </a:cubicBezTo>
                  <a:cubicBezTo>
                    <a:pt x="26" y="26"/>
                    <a:pt x="26" y="26"/>
                    <a:pt x="26" y="26"/>
                  </a:cubicBezTo>
                  <a:cubicBezTo>
                    <a:pt x="26" y="26"/>
                    <a:pt x="26" y="26"/>
                    <a:pt x="26" y="26"/>
                  </a:cubicBezTo>
                  <a:cubicBezTo>
                    <a:pt x="26" y="27"/>
                    <a:pt x="25" y="27"/>
                    <a:pt x="25" y="27"/>
                  </a:cubicBezTo>
                  <a:cubicBezTo>
                    <a:pt x="25" y="27"/>
                    <a:pt x="25" y="27"/>
                    <a:pt x="25" y="27"/>
                  </a:cubicBezTo>
                  <a:cubicBezTo>
                    <a:pt x="25" y="27"/>
                    <a:pt x="24" y="27"/>
                    <a:pt x="24" y="27"/>
                  </a:cubicBezTo>
                  <a:cubicBezTo>
                    <a:pt x="24" y="26"/>
                    <a:pt x="24" y="26"/>
                    <a:pt x="24" y="26"/>
                  </a:cubicBezTo>
                  <a:cubicBezTo>
                    <a:pt x="24" y="26"/>
                    <a:pt x="24" y="25"/>
                    <a:pt x="24" y="25"/>
                  </a:cubicBezTo>
                  <a:cubicBezTo>
                    <a:pt x="24" y="25"/>
                    <a:pt x="24" y="25"/>
                    <a:pt x="24" y="25"/>
                  </a:cubicBezTo>
                  <a:cubicBezTo>
                    <a:pt x="24" y="25"/>
                    <a:pt x="23" y="25"/>
                    <a:pt x="23" y="25"/>
                  </a:cubicBezTo>
                  <a:cubicBezTo>
                    <a:pt x="23" y="25"/>
                    <a:pt x="23" y="25"/>
                    <a:pt x="23" y="24"/>
                  </a:cubicBezTo>
                  <a:cubicBezTo>
                    <a:pt x="22" y="24"/>
                    <a:pt x="22" y="24"/>
                    <a:pt x="22" y="24"/>
                  </a:cubicBezTo>
                  <a:cubicBezTo>
                    <a:pt x="22" y="24"/>
                    <a:pt x="22" y="24"/>
                    <a:pt x="22" y="24"/>
                  </a:cubicBezTo>
                  <a:cubicBezTo>
                    <a:pt x="22" y="24"/>
                    <a:pt x="22" y="24"/>
                    <a:pt x="22" y="24"/>
                  </a:cubicBezTo>
                  <a:cubicBezTo>
                    <a:pt x="22" y="24"/>
                    <a:pt x="21" y="23"/>
                    <a:pt x="21" y="23"/>
                  </a:cubicBezTo>
                  <a:cubicBezTo>
                    <a:pt x="21" y="23"/>
                    <a:pt x="21" y="23"/>
                    <a:pt x="21" y="23"/>
                  </a:cubicBezTo>
                  <a:cubicBezTo>
                    <a:pt x="21" y="22"/>
                    <a:pt x="20" y="22"/>
                    <a:pt x="20" y="22"/>
                  </a:cubicBezTo>
                  <a:cubicBezTo>
                    <a:pt x="20" y="22"/>
                    <a:pt x="20" y="22"/>
                    <a:pt x="20" y="22"/>
                  </a:cubicBezTo>
                  <a:cubicBezTo>
                    <a:pt x="20" y="22"/>
                    <a:pt x="19" y="22"/>
                    <a:pt x="19" y="22"/>
                  </a:cubicBezTo>
                  <a:cubicBezTo>
                    <a:pt x="19" y="22"/>
                    <a:pt x="19" y="22"/>
                    <a:pt x="19" y="22"/>
                  </a:cubicBezTo>
                  <a:cubicBezTo>
                    <a:pt x="19" y="22"/>
                    <a:pt x="19" y="22"/>
                    <a:pt x="18" y="22"/>
                  </a:cubicBezTo>
                  <a:cubicBezTo>
                    <a:pt x="18" y="22"/>
                    <a:pt x="18" y="22"/>
                    <a:pt x="18" y="22"/>
                  </a:cubicBezTo>
                  <a:cubicBezTo>
                    <a:pt x="18" y="22"/>
                    <a:pt x="18" y="21"/>
                    <a:pt x="18" y="21"/>
                  </a:cubicBezTo>
                  <a:cubicBezTo>
                    <a:pt x="18" y="21"/>
                    <a:pt x="17" y="21"/>
                    <a:pt x="17" y="21"/>
                  </a:cubicBezTo>
                  <a:cubicBezTo>
                    <a:pt x="17" y="21"/>
                    <a:pt x="17" y="21"/>
                    <a:pt x="17" y="21"/>
                  </a:cubicBezTo>
                  <a:cubicBezTo>
                    <a:pt x="17" y="21"/>
                    <a:pt x="17" y="21"/>
                    <a:pt x="17" y="21"/>
                  </a:cubicBezTo>
                  <a:cubicBezTo>
                    <a:pt x="17" y="22"/>
                    <a:pt x="17" y="22"/>
                    <a:pt x="16" y="22"/>
                  </a:cubicBezTo>
                  <a:cubicBezTo>
                    <a:pt x="16" y="22"/>
                    <a:pt x="15" y="22"/>
                    <a:pt x="15" y="22"/>
                  </a:cubicBezTo>
                  <a:cubicBezTo>
                    <a:pt x="15" y="22"/>
                    <a:pt x="15" y="22"/>
                    <a:pt x="15" y="22"/>
                  </a:cubicBezTo>
                  <a:cubicBezTo>
                    <a:pt x="15" y="22"/>
                    <a:pt x="14" y="22"/>
                    <a:pt x="14" y="22"/>
                  </a:cubicBezTo>
                  <a:cubicBezTo>
                    <a:pt x="14" y="22"/>
                    <a:pt x="14" y="21"/>
                    <a:pt x="14" y="21"/>
                  </a:cubicBezTo>
                  <a:cubicBezTo>
                    <a:pt x="14" y="21"/>
                    <a:pt x="14" y="21"/>
                    <a:pt x="13" y="21"/>
                  </a:cubicBezTo>
                  <a:cubicBezTo>
                    <a:pt x="13" y="21"/>
                    <a:pt x="13" y="21"/>
                    <a:pt x="13" y="21"/>
                  </a:cubicBezTo>
                  <a:cubicBezTo>
                    <a:pt x="13" y="21"/>
                    <a:pt x="13" y="21"/>
                    <a:pt x="13" y="22"/>
                  </a:cubicBezTo>
                  <a:cubicBezTo>
                    <a:pt x="13" y="22"/>
                    <a:pt x="13" y="22"/>
                    <a:pt x="13" y="22"/>
                  </a:cubicBezTo>
                  <a:cubicBezTo>
                    <a:pt x="13" y="22"/>
                    <a:pt x="13" y="22"/>
                    <a:pt x="13" y="22"/>
                  </a:cubicBezTo>
                  <a:cubicBezTo>
                    <a:pt x="13" y="22"/>
                    <a:pt x="12" y="23"/>
                    <a:pt x="12" y="23"/>
                  </a:cubicBezTo>
                  <a:cubicBezTo>
                    <a:pt x="12" y="23"/>
                    <a:pt x="12" y="23"/>
                    <a:pt x="11" y="23"/>
                  </a:cubicBezTo>
                  <a:cubicBezTo>
                    <a:pt x="11" y="23"/>
                    <a:pt x="11" y="23"/>
                    <a:pt x="11" y="23"/>
                  </a:cubicBezTo>
                  <a:cubicBezTo>
                    <a:pt x="11" y="23"/>
                    <a:pt x="11" y="23"/>
                    <a:pt x="11" y="24"/>
                  </a:cubicBezTo>
                  <a:cubicBezTo>
                    <a:pt x="10" y="24"/>
                    <a:pt x="10" y="24"/>
                    <a:pt x="10" y="24"/>
                  </a:cubicBezTo>
                  <a:cubicBezTo>
                    <a:pt x="10" y="24"/>
                    <a:pt x="10" y="24"/>
                    <a:pt x="10" y="24"/>
                  </a:cubicBezTo>
                  <a:cubicBezTo>
                    <a:pt x="10" y="24"/>
                    <a:pt x="10" y="24"/>
                    <a:pt x="10" y="24"/>
                  </a:cubicBezTo>
                  <a:cubicBezTo>
                    <a:pt x="10" y="25"/>
                    <a:pt x="9" y="25"/>
                    <a:pt x="9" y="25"/>
                  </a:cubicBezTo>
                  <a:cubicBezTo>
                    <a:pt x="9" y="25"/>
                    <a:pt x="9" y="26"/>
                    <a:pt x="9" y="26"/>
                  </a:cubicBezTo>
                  <a:cubicBezTo>
                    <a:pt x="8" y="26"/>
                    <a:pt x="8" y="26"/>
                    <a:pt x="8" y="26"/>
                  </a:cubicBezTo>
                  <a:cubicBezTo>
                    <a:pt x="8" y="26"/>
                    <a:pt x="8" y="26"/>
                    <a:pt x="8" y="26"/>
                  </a:cubicBezTo>
                  <a:cubicBezTo>
                    <a:pt x="8" y="26"/>
                    <a:pt x="8" y="27"/>
                    <a:pt x="7" y="27"/>
                  </a:cubicBezTo>
                  <a:cubicBezTo>
                    <a:pt x="7" y="27"/>
                    <a:pt x="7" y="27"/>
                    <a:pt x="7" y="27"/>
                  </a:cubicBezTo>
                  <a:cubicBezTo>
                    <a:pt x="7" y="27"/>
                    <a:pt x="7" y="27"/>
                    <a:pt x="7" y="27"/>
                  </a:cubicBezTo>
                  <a:cubicBezTo>
                    <a:pt x="7" y="27"/>
                    <a:pt x="7" y="27"/>
                    <a:pt x="7" y="27"/>
                  </a:cubicBezTo>
                  <a:cubicBezTo>
                    <a:pt x="7" y="27"/>
                    <a:pt x="7" y="27"/>
                    <a:pt x="7" y="28"/>
                  </a:cubicBezTo>
                  <a:cubicBezTo>
                    <a:pt x="7" y="28"/>
                    <a:pt x="7" y="28"/>
                    <a:pt x="7" y="28"/>
                  </a:cubicBezTo>
                  <a:cubicBezTo>
                    <a:pt x="7" y="29"/>
                    <a:pt x="7" y="29"/>
                    <a:pt x="7" y="29"/>
                  </a:cubicBezTo>
                  <a:cubicBezTo>
                    <a:pt x="7" y="30"/>
                    <a:pt x="7" y="30"/>
                    <a:pt x="7" y="31"/>
                  </a:cubicBezTo>
                  <a:cubicBezTo>
                    <a:pt x="6" y="31"/>
                    <a:pt x="6" y="31"/>
                    <a:pt x="6" y="31"/>
                  </a:cubicBezTo>
                  <a:cubicBezTo>
                    <a:pt x="6" y="31"/>
                    <a:pt x="5" y="31"/>
                    <a:pt x="5" y="31"/>
                  </a:cubicBezTo>
                  <a:cubicBezTo>
                    <a:pt x="5" y="31"/>
                    <a:pt x="4" y="30"/>
                    <a:pt x="4" y="30"/>
                  </a:cubicBezTo>
                  <a:cubicBezTo>
                    <a:pt x="4" y="30"/>
                    <a:pt x="4" y="30"/>
                    <a:pt x="4" y="30"/>
                  </a:cubicBezTo>
                  <a:cubicBezTo>
                    <a:pt x="4" y="30"/>
                    <a:pt x="4" y="30"/>
                    <a:pt x="4" y="30"/>
                  </a:cubicBezTo>
                  <a:cubicBezTo>
                    <a:pt x="4" y="30"/>
                    <a:pt x="4" y="30"/>
                    <a:pt x="4" y="30"/>
                  </a:cubicBezTo>
                  <a:cubicBezTo>
                    <a:pt x="4" y="30"/>
                    <a:pt x="3" y="30"/>
                    <a:pt x="3" y="29"/>
                  </a:cubicBezTo>
                  <a:cubicBezTo>
                    <a:pt x="3" y="29"/>
                    <a:pt x="3" y="29"/>
                    <a:pt x="3" y="28"/>
                  </a:cubicBezTo>
                  <a:cubicBezTo>
                    <a:pt x="3" y="28"/>
                    <a:pt x="3" y="28"/>
                    <a:pt x="3" y="28"/>
                  </a:cubicBezTo>
                  <a:cubicBezTo>
                    <a:pt x="3" y="28"/>
                    <a:pt x="3" y="28"/>
                    <a:pt x="3" y="28"/>
                  </a:cubicBezTo>
                  <a:cubicBezTo>
                    <a:pt x="3" y="28"/>
                    <a:pt x="3" y="28"/>
                    <a:pt x="3" y="28"/>
                  </a:cubicBezTo>
                  <a:cubicBezTo>
                    <a:pt x="3" y="28"/>
                    <a:pt x="3" y="28"/>
                    <a:pt x="3" y="29"/>
                  </a:cubicBezTo>
                  <a:cubicBezTo>
                    <a:pt x="3" y="29"/>
                    <a:pt x="3" y="29"/>
                    <a:pt x="3" y="29"/>
                  </a:cubicBezTo>
                  <a:cubicBezTo>
                    <a:pt x="3" y="29"/>
                    <a:pt x="2" y="30"/>
                    <a:pt x="2" y="30"/>
                  </a:cubicBezTo>
                  <a:cubicBezTo>
                    <a:pt x="2" y="30"/>
                    <a:pt x="2" y="30"/>
                    <a:pt x="2" y="31"/>
                  </a:cubicBezTo>
                  <a:cubicBezTo>
                    <a:pt x="2" y="31"/>
                    <a:pt x="1" y="31"/>
                    <a:pt x="1" y="31"/>
                  </a:cubicBezTo>
                  <a:cubicBezTo>
                    <a:pt x="1" y="31"/>
                    <a:pt x="1" y="31"/>
                    <a:pt x="1" y="31"/>
                  </a:cubicBezTo>
                  <a:cubicBezTo>
                    <a:pt x="1" y="31"/>
                    <a:pt x="1" y="31"/>
                    <a:pt x="1" y="31"/>
                  </a:cubicBezTo>
                  <a:cubicBezTo>
                    <a:pt x="1" y="31"/>
                    <a:pt x="1" y="31"/>
                    <a:pt x="1" y="31"/>
                  </a:cubicBezTo>
                  <a:cubicBezTo>
                    <a:pt x="1" y="32"/>
                    <a:pt x="1" y="32"/>
                    <a:pt x="1" y="32"/>
                  </a:cubicBezTo>
                  <a:cubicBezTo>
                    <a:pt x="1" y="32"/>
                    <a:pt x="1" y="32"/>
                    <a:pt x="1" y="32"/>
                  </a:cubicBezTo>
                  <a:cubicBezTo>
                    <a:pt x="1" y="33"/>
                    <a:pt x="1" y="33"/>
                    <a:pt x="1" y="33"/>
                  </a:cubicBezTo>
                  <a:cubicBezTo>
                    <a:pt x="1" y="33"/>
                    <a:pt x="1" y="33"/>
                    <a:pt x="1" y="33"/>
                  </a:cubicBezTo>
                  <a:cubicBezTo>
                    <a:pt x="1" y="34"/>
                    <a:pt x="1" y="34"/>
                    <a:pt x="1" y="35"/>
                  </a:cubicBezTo>
                  <a:cubicBezTo>
                    <a:pt x="1" y="35"/>
                    <a:pt x="1" y="35"/>
                    <a:pt x="0" y="35"/>
                  </a:cubicBezTo>
                  <a:cubicBezTo>
                    <a:pt x="0" y="36"/>
                    <a:pt x="0" y="36"/>
                    <a:pt x="0" y="36"/>
                  </a:cubicBezTo>
                  <a:cubicBezTo>
                    <a:pt x="0" y="36"/>
                    <a:pt x="0" y="36"/>
                    <a:pt x="0" y="36"/>
                  </a:cubicBezTo>
                  <a:cubicBezTo>
                    <a:pt x="0" y="37"/>
                    <a:pt x="0" y="37"/>
                    <a:pt x="0" y="37"/>
                  </a:cubicBezTo>
                  <a:cubicBezTo>
                    <a:pt x="0" y="37"/>
                    <a:pt x="0" y="37"/>
                    <a:pt x="1" y="37"/>
                  </a:cubicBezTo>
                  <a:cubicBezTo>
                    <a:pt x="1" y="37"/>
                    <a:pt x="1" y="37"/>
                    <a:pt x="1" y="37"/>
                  </a:cubicBezTo>
                  <a:cubicBezTo>
                    <a:pt x="1" y="37"/>
                    <a:pt x="2" y="38"/>
                    <a:pt x="2" y="38"/>
                  </a:cubicBezTo>
                  <a:cubicBezTo>
                    <a:pt x="2" y="38"/>
                    <a:pt x="2" y="39"/>
                    <a:pt x="2" y="39"/>
                  </a:cubicBezTo>
                  <a:cubicBezTo>
                    <a:pt x="2" y="39"/>
                    <a:pt x="2" y="39"/>
                    <a:pt x="2" y="39"/>
                  </a:cubicBezTo>
                  <a:cubicBezTo>
                    <a:pt x="2" y="39"/>
                    <a:pt x="2" y="39"/>
                    <a:pt x="2" y="40"/>
                  </a:cubicBezTo>
                  <a:cubicBezTo>
                    <a:pt x="2" y="40"/>
                    <a:pt x="2" y="40"/>
                    <a:pt x="2" y="40"/>
                  </a:cubicBezTo>
                  <a:cubicBezTo>
                    <a:pt x="2" y="40"/>
                    <a:pt x="2" y="40"/>
                    <a:pt x="2" y="40"/>
                  </a:cubicBezTo>
                  <a:cubicBezTo>
                    <a:pt x="2" y="40"/>
                    <a:pt x="2" y="40"/>
                    <a:pt x="2" y="40"/>
                  </a:cubicBezTo>
                  <a:cubicBezTo>
                    <a:pt x="3" y="40"/>
                    <a:pt x="3" y="40"/>
                    <a:pt x="3" y="40"/>
                  </a:cubicBezTo>
                  <a:cubicBezTo>
                    <a:pt x="3" y="40"/>
                    <a:pt x="3" y="40"/>
                    <a:pt x="3" y="40"/>
                  </a:cubicBezTo>
                  <a:cubicBezTo>
                    <a:pt x="3" y="40"/>
                    <a:pt x="3" y="40"/>
                    <a:pt x="4" y="40"/>
                  </a:cubicBezTo>
                  <a:cubicBezTo>
                    <a:pt x="4" y="40"/>
                    <a:pt x="4" y="40"/>
                    <a:pt x="4" y="40"/>
                  </a:cubicBezTo>
                  <a:cubicBezTo>
                    <a:pt x="4" y="40"/>
                    <a:pt x="4" y="40"/>
                    <a:pt x="4" y="40"/>
                  </a:cubicBezTo>
                  <a:cubicBezTo>
                    <a:pt x="4" y="40"/>
                    <a:pt x="4" y="40"/>
                    <a:pt x="5" y="40"/>
                  </a:cubicBezTo>
                  <a:cubicBezTo>
                    <a:pt x="5" y="40"/>
                    <a:pt x="5" y="40"/>
                    <a:pt x="5" y="40"/>
                  </a:cubicBezTo>
                  <a:cubicBezTo>
                    <a:pt x="5" y="40"/>
                    <a:pt x="6" y="41"/>
                    <a:pt x="6" y="41"/>
                  </a:cubicBezTo>
                  <a:cubicBezTo>
                    <a:pt x="6" y="41"/>
                    <a:pt x="6" y="41"/>
                    <a:pt x="6" y="41"/>
                  </a:cubicBezTo>
                  <a:cubicBezTo>
                    <a:pt x="6" y="41"/>
                    <a:pt x="6" y="41"/>
                    <a:pt x="6" y="42"/>
                  </a:cubicBezTo>
                  <a:cubicBezTo>
                    <a:pt x="6" y="42"/>
                    <a:pt x="6" y="42"/>
                    <a:pt x="7" y="42"/>
                  </a:cubicBezTo>
                  <a:cubicBezTo>
                    <a:pt x="7" y="42"/>
                    <a:pt x="7" y="43"/>
                    <a:pt x="7" y="43"/>
                  </a:cubicBezTo>
                  <a:cubicBezTo>
                    <a:pt x="7" y="43"/>
                    <a:pt x="8" y="43"/>
                    <a:pt x="8" y="44"/>
                  </a:cubicBezTo>
                  <a:cubicBezTo>
                    <a:pt x="8" y="44"/>
                    <a:pt x="8" y="44"/>
                    <a:pt x="8" y="45"/>
                  </a:cubicBezTo>
                  <a:cubicBezTo>
                    <a:pt x="8" y="45"/>
                    <a:pt x="9" y="45"/>
                    <a:pt x="9" y="46"/>
                  </a:cubicBezTo>
                  <a:cubicBezTo>
                    <a:pt x="9" y="46"/>
                    <a:pt x="9" y="46"/>
                    <a:pt x="9" y="47"/>
                  </a:cubicBezTo>
                  <a:cubicBezTo>
                    <a:pt x="9" y="47"/>
                    <a:pt x="9" y="47"/>
                    <a:pt x="9" y="47"/>
                  </a:cubicBezTo>
                  <a:cubicBezTo>
                    <a:pt x="9" y="48"/>
                    <a:pt x="9" y="48"/>
                    <a:pt x="9" y="48"/>
                  </a:cubicBezTo>
                  <a:cubicBezTo>
                    <a:pt x="9" y="48"/>
                    <a:pt x="10" y="48"/>
                    <a:pt x="10" y="48"/>
                  </a:cubicBezTo>
                  <a:cubicBezTo>
                    <a:pt x="10" y="48"/>
                    <a:pt x="10" y="48"/>
                    <a:pt x="10" y="48"/>
                  </a:cubicBezTo>
                  <a:cubicBezTo>
                    <a:pt x="11" y="48"/>
                    <a:pt x="11" y="47"/>
                    <a:pt x="11" y="47"/>
                  </a:cubicBezTo>
                  <a:cubicBezTo>
                    <a:pt x="11" y="47"/>
                    <a:pt x="12" y="46"/>
                    <a:pt x="12" y="46"/>
                  </a:cubicBezTo>
                  <a:cubicBezTo>
                    <a:pt x="12" y="46"/>
                    <a:pt x="13" y="46"/>
                    <a:pt x="13" y="46"/>
                  </a:cubicBezTo>
                  <a:cubicBezTo>
                    <a:pt x="13" y="46"/>
                    <a:pt x="14" y="45"/>
                    <a:pt x="14" y="45"/>
                  </a:cubicBezTo>
                  <a:cubicBezTo>
                    <a:pt x="14" y="45"/>
                    <a:pt x="15" y="45"/>
                    <a:pt x="15" y="45"/>
                  </a:cubicBezTo>
                  <a:cubicBezTo>
                    <a:pt x="15" y="45"/>
                    <a:pt x="15" y="45"/>
                    <a:pt x="15" y="46"/>
                  </a:cubicBezTo>
                  <a:cubicBezTo>
                    <a:pt x="16" y="46"/>
                    <a:pt x="16" y="46"/>
                    <a:pt x="16" y="46"/>
                  </a:cubicBezTo>
                  <a:cubicBezTo>
                    <a:pt x="16" y="46"/>
                    <a:pt x="17" y="46"/>
                    <a:pt x="17" y="46"/>
                  </a:cubicBezTo>
                  <a:cubicBezTo>
                    <a:pt x="17" y="46"/>
                    <a:pt x="18" y="46"/>
                    <a:pt x="18" y="46"/>
                  </a:cubicBezTo>
                  <a:cubicBezTo>
                    <a:pt x="18" y="46"/>
                    <a:pt x="18" y="46"/>
                    <a:pt x="19" y="46"/>
                  </a:cubicBezTo>
                  <a:cubicBezTo>
                    <a:pt x="19" y="46"/>
                    <a:pt x="19" y="45"/>
                    <a:pt x="20" y="45"/>
                  </a:cubicBezTo>
                  <a:cubicBezTo>
                    <a:pt x="20" y="45"/>
                    <a:pt x="20" y="45"/>
                    <a:pt x="21" y="45"/>
                  </a:cubicBezTo>
                  <a:cubicBezTo>
                    <a:pt x="21" y="45"/>
                    <a:pt x="21" y="46"/>
                    <a:pt x="21" y="46"/>
                  </a:cubicBezTo>
                  <a:cubicBezTo>
                    <a:pt x="21" y="46"/>
                    <a:pt x="21" y="47"/>
                    <a:pt x="21" y="47"/>
                  </a:cubicBezTo>
                  <a:cubicBezTo>
                    <a:pt x="21" y="47"/>
                    <a:pt x="21" y="48"/>
                    <a:pt x="21" y="48"/>
                  </a:cubicBezTo>
                  <a:cubicBezTo>
                    <a:pt x="21" y="49"/>
                    <a:pt x="22" y="49"/>
                    <a:pt x="22" y="50"/>
                  </a:cubicBezTo>
                  <a:cubicBezTo>
                    <a:pt x="22" y="50"/>
                    <a:pt x="22" y="50"/>
                    <a:pt x="22" y="51"/>
                  </a:cubicBezTo>
                  <a:cubicBezTo>
                    <a:pt x="21" y="51"/>
                    <a:pt x="21" y="51"/>
                    <a:pt x="21" y="51"/>
                  </a:cubicBezTo>
                  <a:cubicBezTo>
                    <a:pt x="21" y="51"/>
                    <a:pt x="21" y="51"/>
                    <a:pt x="21" y="52"/>
                  </a:cubicBezTo>
                  <a:cubicBezTo>
                    <a:pt x="21" y="52"/>
                    <a:pt x="21" y="52"/>
                    <a:pt x="21" y="52"/>
                  </a:cubicBezTo>
                  <a:cubicBezTo>
                    <a:pt x="21" y="53"/>
                    <a:pt x="22" y="53"/>
                    <a:pt x="22" y="53"/>
                  </a:cubicBezTo>
                  <a:cubicBezTo>
                    <a:pt x="22" y="53"/>
                    <a:pt x="23" y="53"/>
                    <a:pt x="23" y="53"/>
                  </a:cubicBezTo>
                  <a:cubicBezTo>
                    <a:pt x="23" y="53"/>
                    <a:pt x="23" y="53"/>
                    <a:pt x="23" y="53"/>
                  </a:cubicBezTo>
                  <a:cubicBezTo>
                    <a:pt x="24" y="53"/>
                    <a:pt x="24" y="53"/>
                    <a:pt x="24" y="53"/>
                  </a:cubicBezTo>
                  <a:cubicBezTo>
                    <a:pt x="24" y="53"/>
                    <a:pt x="25" y="53"/>
                    <a:pt x="25" y="54"/>
                  </a:cubicBezTo>
                  <a:cubicBezTo>
                    <a:pt x="25" y="54"/>
                    <a:pt x="25" y="54"/>
                    <a:pt x="25" y="54"/>
                  </a:cubicBezTo>
                  <a:cubicBezTo>
                    <a:pt x="25" y="54"/>
                    <a:pt x="25" y="55"/>
                    <a:pt x="25" y="55"/>
                  </a:cubicBezTo>
                  <a:cubicBezTo>
                    <a:pt x="25" y="55"/>
                    <a:pt x="24" y="55"/>
                    <a:pt x="24" y="55"/>
                  </a:cubicBezTo>
                  <a:cubicBezTo>
                    <a:pt x="24" y="55"/>
                    <a:pt x="24" y="54"/>
                    <a:pt x="23" y="54"/>
                  </a:cubicBezTo>
                  <a:cubicBezTo>
                    <a:pt x="23" y="54"/>
                    <a:pt x="23" y="54"/>
                    <a:pt x="23" y="55"/>
                  </a:cubicBezTo>
                  <a:cubicBezTo>
                    <a:pt x="22" y="55"/>
                    <a:pt x="22" y="54"/>
                    <a:pt x="22" y="54"/>
                  </a:cubicBezTo>
                  <a:cubicBezTo>
                    <a:pt x="21" y="54"/>
                    <a:pt x="20" y="55"/>
                    <a:pt x="20" y="54"/>
                  </a:cubicBezTo>
                  <a:cubicBezTo>
                    <a:pt x="20" y="54"/>
                    <a:pt x="19" y="54"/>
                    <a:pt x="19" y="54"/>
                  </a:cubicBezTo>
                  <a:cubicBezTo>
                    <a:pt x="19" y="54"/>
                    <a:pt x="18" y="54"/>
                    <a:pt x="17" y="54"/>
                  </a:cubicBezTo>
                  <a:cubicBezTo>
                    <a:pt x="17" y="54"/>
                    <a:pt x="17" y="54"/>
                    <a:pt x="16" y="54"/>
                  </a:cubicBezTo>
                  <a:cubicBezTo>
                    <a:pt x="16" y="55"/>
                    <a:pt x="15" y="55"/>
                    <a:pt x="14" y="56"/>
                  </a:cubicBezTo>
                  <a:cubicBezTo>
                    <a:pt x="14" y="56"/>
                    <a:pt x="14" y="56"/>
                    <a:pt x="14" y="56"/>
                  </a:cubicBezTo>
                  <a:cubicBezTo>
                    <a:pt x="14" y="56"/>
                    <a:pt x="14" y="57"/>
                    <a:pt x="15" y="57"/>
                  </a:cubicBezTo>
                  <a:cubicBezTo>
                    <a:pt x="15" y="57"/>
                    <a:pt x="15" y="57"/>
                    <a:pt x="15" y="57"/>
                  </a:cubicBezTo>
                  <a:cubicBezTo>
                    <a:pt x="16" y="57"/>
                    <a:pt x="16" y="57"/>
                    <a:pt x="16" y="57"/>
                  </a:cubicBezTo>
                  <a:cubicBezTo>
                    <a:pt x="16" y="57"/>
                    <a:pt x="16" y="57"/>
                    <a:pt x="16" y="57"/>
                  </a:cubicBezTo>
                  <a:cubicBezTo>
                    <a:pt x="17" y="58"/>
                    <a:pt x="17" y="58"/>
                    <a:pt x="16" y="58"/>
                  </a:cubicBezTo>
                  <a:cubicBezTo>
                    <a:pt x="16" y="58"/>
                    <a:pt x="16" y="58"/>
                    <a:pt x="16" y="59"/>
                  </a:cubicBezTo>
                  <a:cubicBezTo>
                    <a:pt x="15" y="59"/>
                    <a:pt x="15" y="59"/>
                    <a:pt x="15" y="58"/>
                  </a:cubicBezTo>
                  <a:cubicBezTo>
                    <a:pt x="14" y="58"/>
                    <a:pt x="14" y="58"/>
                    <a:pt x="14" y="58"/>
                  </a:cubicBezTo>
                  <a:cubicBezTo>
                    <a:pt x="14" y="58"/>
                    <a:pt x="13" y="58"/>
                    <a:pt x="13" y="58"/>
                  </a:cubicBezTo>
                  <a:cubicBezTo>
                    <a:pt x="13" y="58"/>
                    <a:pt x="13" y="58"/>
                    <a:pt x="13" y="58"/>
                  </a:cubicBezTo>
                  <a:cubicBezTo>
                    <a:pt x="12" y="58"/>
                    <a:pt x="13" y="59"/>
                    <a:pt x="13" y="59"/>
                  </a:cubicBezTo>
                  <a:cubicBezTo>
                    <a:pt x="13" y="59"/>
                    <a:pt x="13" y="59"/>
                    <a:pt x="14" y="59"/>
                  </a:cubicBezTo>
                  <a:cubicBezTo>
                    <a:pt x="14" y="60"/>
                    <a:pt x="14" y="60"/>
                    <a:pt x="14" y="60"/>
                  </a:cubicBezTo>
                  <a:cubicBezTo>
                    <a:pt x="15" y="60"/>
                    <a:pt x="15" y="61"/>
                    <a:pt x="15" y="62"/>
                  </a:cubicBezTo>
                  <a:cubicBezTo>
                    <a:pt x="15" y="62"/>
                    <a:pt x="15" y="63"/>
                    <a:pt x="15" y="63"/>
                  </a:cubicBezTo>
                  <a:cubicBezTo>
                    <a:pt x="15" y="64"/>
                    <a:pt x="16" y="65"/>
                    <a:pt x="16" y="65"/>
                  </a:cubicBezTo>
                  <a:cubicBezTo>
                    <a:pt x="16" y="65"/>
                    <a:pt x="17" y="65"/>
                    <a:pt x="17" y="66"/>
                  </a:cubicBezTo>
                  <a:cubicBezTo>
                    <a:pt x="17" y="66"/>
                    <a:pt x="18" y="67"/>
                    <a:pt x="18" y="67"/>
                  </a:cubicBezTo>
                  <a:cubicBezTo>
                    <a:pt x="18" y="67"/>
                    <a:pt x="19" y="67"/>
                    <a:pt x="19" y="67"/>
                  </a:cubicBezTo>
                  <a:cubicBezTo>
                    <a:pt x="19" y="67"/>
                    <a:pt x="19" y="67"/>
                    <a:pt x="19" y="67"/>
                  </a:cubicBezTo>
                  <a:cubicBezTo>
                    <a:pt x="20" y="67"/>
                    <a:pt x="20" y="67"/>
                    <a:pt x="20" y="67"/>
                  </a:cubicBezTo>
                  <a:cubicBezTo>
                    <a:pt x="21" y="68"/>
                    <a:pt x="20" y="68"/>
                    <a:pt x="20" y="68"/>
                  </a:cubicBezTo>
                  <a:cubicBezTo>
                    <a:pt x="20" y="69"/>
                    <a:pt x="20" y="69"/>
                    <a:pt x="20" y="69"/>
                  </a:cubicBezTo>
                  <a:cubicBezTo>
                    <a:pt x="20" y="70"/>
                    <a:pt x="20" y="70"/>
                    <a:pt x="20" y="71"/>
                  </a:cubicBezTo>
                  <a:cubicBezTo>
                    <a:pt x="20" y="71"/>
                    <a:pt x="20" y="72"/>
                    <a:pt x="20" y="72"/>
                  </a:cubicBezTo>
                  <a:cubicBezTo>
                    <a:pt x="20" y="72"/>
                    <a:pt x="20" y="73"/>
                    <a:pt x="20" y="73"/>
                  </a:cubicBezTo>
                  <a:cubicBezTo>
                    <a:pt x="20" y="73"/>
                    <a:pt x="20" y="72"/>
                    <a:pt x="20" y="72"/>
                  </a:cubicBezTo>
                  <a:cubicBezTo>
                    <a:pt x="20" y="72"/>
                    <a:pt x="21" y="71"/>
                    <a:pt x="21" y="71"/>
                  </a:cubicBezTo>
                  <a:cubicBezTo>
                    <a:pt x="21" y="71"/>
                    <a:pt x="21" y="71"/>
                    <a:pt x="22" y="70"/>
                  </a:cubicBezTo>
                  <a:cubicBezTo>
                    <a:pt x="22" y="70"/>
                    <a:pt x="22" y="70"/>
                    <a:pt x="22" y="70"/>
                  </a:cubicBezTo>
                  <a:cubicBezTo>
                    <a:pt x="23" y="70"/>
                    <a:pt x="23" y="70"/>
                    <a:pt x="24" y="70"/>
                  </a:cubicBezTo>
                  <a:cubicBezTo>
                    <a:pt x="24" y="70"/>
                    <a:pt x="24" y="69"/>
                    <a:pt x="24" y="69"/>
                  </a:cubicBezTo>
                  <a:cubicBezTo>
                    <a:pt x="25" y="69"/>
                    <a:pt x="25" y="69"/>
                    <a:pt x="26" y="69"/>
                  </a:cubicBezTo>
                  <a:cubicBezTo>
                    <a:pt x="26" y="69"/>
                    <a:pt x="27" y="69"/>
                    <a:pt x="27" y="69"/>
                  </a:cubicBezTo>
                  <a:cubicBezTo>
                    <a:pt x="27" y="69"/>
                    <a:pt x="28" y="70"/>
                    <a:pt x="28" y="70"/>
                  </a:cubicBezTo>
                  <a:cubicBezTo>
                    <a:pt x="28" y="71"/>
                    <a:pt x="29" y="71"/>
                    <a:pt x="29" y="72"/>
                  </a:cubicBezTo>
                  <a:cubicBezTo>
                    <a:pt x="29" y="72"/>
                    <a:pt x="30" y="73"/>
                    <a:pt x="30" y="74"/>
                  </a:cubicBezTo>
                  <a:cubicBezTo>
                    <a:pt x="30" y="74"/>
                    <a:pt x="31" y="74"/>
                    <a:pt x="31" y="74"/>
                  </a:cubicBezTo>
                  <a:cubicBezTo>
                    <a:pt x="31" y="74"/>
                    <a:pt x="32" y="74"/>
                    <a:pt x="32" y="74"/>
                  </a:cubicBezTo>
                  <a:cubicBezTo>
                    <a:pt x="32" y="74"/>
                    <a:pt x="32" y="74"/>
                    <a:pt x="33" y="74"/>
                  </a:cubicBezTo>
                  <a:cubicBezTo>
                    <a:pt x="32" y="66"/>
                    <a:pt x="32" y="66"/>
                    <a:pt x="32" y="66"/>
                  </a:cubicBezTo>
                  <a:cubicBezTo>
                    <a:pt x="31" y="56"/>
                    <a:pt x="31" y="56"/>
                    <a:pt x="31" y="56"/>
                  </a:cubicBezTo>
                  <a:cubicBezTo>
                    <a:pt x="41" y="52"/>
                    <a:pt x="41" y="52"/>
                    <a:pt x="41" y="52"/>
                  </a:cubicBezTo>
                  <a:cubicBezTo>
                    <a:pt x="41" y="51"/>
                    <a:pt x="40" y="51"/>
                    <a:pt x="41" y="51"/>
                  </a:cubicBezTo>
                  <a:cubicBezTo>
                    <a:pt x="41" y="51"/>
                    <a:pt x="41" y="51"/>
                    <a:pt x="41" y="51"/>
                  </a:cubicBezTo>
                  <a:cubicBezTo>
                    <a:pt x="42" y="50"/>
                    <a:pt x="41" y="50"/>
                    <a:pt x="42" y="50"/>
                  </a:cubicBezTo>
                  <a:cubicBezTo>
                    <a:pt x="42" y="49"/>
                    <a:pt x="43" y="49"/>
                    <a:pt x="43" y="49"/>
                  </a:cubicBezTo>
                  <a:cubicBezTo>
                    <a:pt x="43" y="49"/>
                    <a:pt x="43" y="49"/>
                    <a:pt x="44" y="49"/>
                  </a:cubicBezTo>
                  <a:cubicBezTo>
                    <a:pt x="44" y="49"/>
                    <a:pt x="44" y="48"/>
                    <a:pt x="44" y="48"/>
                  </a:cubicBezTo>
                  <a:cubicBezTo>
                    <a:pt x="44" y="48"/>
                    <a:pt x="45" y="49"/>
                    <a:pt x="45" y="49"/>
                  </a:cubicBezTo>
                  <a:cubicBezTo>
                    <a:pt x="45" y="49"/>
                    <a:pt x="45" y="49"/>
                    <a:pt x="46" y="49"/>
                  </a:cubicBezTo>
                  <a:cubicBezTo>
                    <a:pt x="46" y="49"/>
                    <a:pt x="46" y="48"/>
                    <a:pt x="46" y="48"/>
                  </a:cubicBezTo>
                  <a:cubicBezTo>
                    <a:pt x="46" y="48"/>
                    <a:pt x="47" y="48"/>
                    <a:pt x="47" y="48"/>
                  </a:cubicBezTo>
                  <a:cubicBezTo>
                    <a:pt x="47" y="48"/>
                    <a:pt x="47" y="48"/>
                    <a:pt x="47" y="48"/>
                  </a:cubicBezTo>
                  <a:cubicBezTo>
                    <a:pt x="47" y="48"/>
                    <a:pt x="46" y="47"/>
                    <a:pt x="46" y="47"/>
                  </a:cubicBezTo>
                  <a:cubicBezTo>
                    <a:pt x="46" y="47"/>
                    <a:pt x="46" y="47"/>
                    <a:pt x="46" y="47"/>
                  </a:cubicBezTo>
                  <a:cubicBezTo>
                    <a:pt x="45" y="47"/>
                    <a:pt x="45" y="47"/>
                    <a:pt x="45" y="47"/>
                  </a:cubicBezTo>
                  <a:cubicBezTo>
                    <a:pt x="45" y="47"/>
                    <a:pt x="45" y="47"/>
                    <a:pt x="45" y="46"/>
                  </a:cubicBezTo>
                  <a:cubicBezTo>
                    <a:pt x="45" y="46"/>
                    <a:pt x="45" y="46"/>
                    <a:pt x="45" y="46"/>
                  </a:cubicBezTo>
                  <a:cubicBezTo>
                    <a:pt x="46" y="46"/>
                    <a:pt x="46" y="46"/>
                    <a:pt x="47" y="46"/>
                  </a:cubicBezTo>
                  <a:cubicBezTo>
                    <a:pt x="47" y="46"/>
                    <a:pt x="47" y="46"/>
                    <a:pt x="48" y="46"/>
                  </a:cubicBezTo>
                  <a:cubicBezTo>
                    <a:pt x="48" y="46"/>
                    <a:pt x="48" y="46"/>
                    <a:pt x="48" y="46"/>
                  </a:cubicBezTo>
                  <a:cubicBezTo>
                    <a:pt x="49" y="47"/>
                    <a:pt x="49" y="46"/>
                    <a:pt x="49" y="46"/>
                  </a:cubicBezTo>
                  <a:cubicBezTo>
                    <a:pt x="50" y="46"/>
                    <a:pt x="50" y="47"/>
                    <a:pt x="50" y="47"/>
                  </a:cubicBezTo>
                  <a:cubicBezTo>
                    <a:pt x="50" y="47"/>
                    <a:pt x="50" y="47"/>
                    <a:pt x="50" y="48"/>
                  </a:cubicBezTo>
                  <a:cubicBezTo>
                    <a:pt x="50" y="48"/>
                    <a:pt x="49" y="48"/>
                    <a:pt x="49" y="48"/>
                  </a:cubicBezTo>
                  <a:cubicBezTo>
                    <a:pt x="49" y="48"/>
                    <a:pt x="49" y="48"/>
                    <a:pt x="49" y="48"/>
                  </a:cubicBezTo>
                  <a:cubicBezTo>
                    <a:pt x="49" y="48"/>
                    <a:pt x="49" y="48"/>
                    <a:pt x="49" y="49"/>
                  </a:cubicBezTo>
                  <a:cubicBezTo>
                    <a:pt x="49" y="49"/>
                    <a:pt x="48" y="48"/>
                    <a:pt x="48" y="49"/>
                  </a:cubicBezTo>
                  <a:cubicBezTo>
                    <a:pt x="48" y="49"/>
                    <a:pt x="48" y="49"/>
                    <a:pt x="48" y="50"/>
                  </a:cubicBezTo>
                  <a:cubicBezTo>
                    <a:pt x="48" y="50"/>
                    <a:pt x="48" y="50"/>
                    <a:pt x="48" y="51"/>
                  </a:cubicBezTo>
                  <a:cubicBezTo>
                    <a:pt x="48" y="51"/>
                    <a:pt x="48" y="52"/>
                    <a:pt x="48" y="52"/>
                  </a:cubicBezTo>
                  <a:cubicBezTo>
                    <a:pt x="48" y="52"/>
                    <a:pt x="48" y="53"/>
                    <a:pt x="48" y="53"/>
                  </a:cubicBezTo>
                  <a:cubicBezTo>
                    <a:pt x="48" y="54"/>
                    <a:pt x="48" y="55"/>
                    <a:pt x="48" y="55"/>
                  </a:cubicBezTo>
                  <a:cubicBezTo>
                    <a:pt x="48" y="55"/>
                    <a:pt x="48" y="56"/>
                    <a:pt x="48" y="56"/>
                  </a:cubicBezTo>
                  <a:cubicBezTo>
                    <a:pt x="48" y="57"/>
                    <a:pt x="48" y="57"/>
                    <a:pt x="48" y="57"/>
                  </a:cubicBezTo>
                  <a:cubicBezTo>
                    <a:pt x="48" y="57"/>
                    <a:pt x="48" y="57"/>
                    <a:pt x="48" y="57"/>
                  </a:cubicBezTo>
                  <a:cubicBezTo>
                    <a:pt x="48" y="57"/>
                    <a:pt x="49" y="58"/>
                    <a:pt x="49" y="59"/>
                  </a:cubicBezTo>
                  <a:cubicBezTo>
                    <a:pt x="49" y="59"/>
                    <a:pt x="50" y="59"/>
                    <a:pt x="50" y="60"/>
                  </a:cubicBezTo>
                  <a:cubicBezTo>
                    <a:pt x="50" y="60"/>
                    <a:pt x="50" y="60"/>
                    <a:pt x="51" y="61"/>
                  </a:cubicBezTo>
                  <a:cubicBezTo>
                    <a:pt x="51" y="61"/>
                    <a:pt x="51" y="61"/>
                    <a:pt x="51" y="61"/>
                  </a:cubicBezTo>
                  <a:cubicBezTo>
                    <a:pt x="51" y="62"/>
                    <a:pt x="52" y="62"/>
                    <a:pt x="52" y="62"/>
                  </a:cubicBezTo>
                  <a:cubicBezTo>
                    <a:pt x="52" y="62"/>
                    <a:pt x="53" y="62"/>
                    <a:pt x="53" y="62"/>
                  </a:cubicBezTo>
                  <a:cubicBezTo>
                    <a:pt x="53" y="62"/>
                    <a:pt x="54" y="62"/>
                    <a:pt x="54" y="62"/>
                  </a:cubicBezTo>
                  <a:cubicBezTo>
                    <a:pt x="55" y="62"/>
                    <a:pt x="56" y="62"/>
                    <a:pt x="56" y="62"/>
                  </a:cubicBezTo>
                  <a:cubicBezTo>
                    <a:pt x="57" y="62"/>
                    <a:pt x="57" y="61"/>
                    <a:pt x="58" y="61"/>
                  </a:cubicBezTo>
                  <a:cubicBezTo>
                    <a:pt x="58" y="61"/>
                    <a:pt x="59" y="61"/>
                    <a:pt x="59" y="61"/>
                  </a:cubicBezTo>
                  <a:cubicBezTo>
                    <a:pt x="60" y="61"/>
                    <a:pt x="60" y="62"/>
                    <a:pt x="60" y="62"/>
                  </a:cubicBezTo>
                  <a:cubicBezTo>
                    <a:pt x="61" y="62"/>
                    <a:pt x="61" y="62"/>
                    <a:pt x="62" y="62"/>
                  </a:cubicBezTo>
                  <a:cubicBezTo>
                    <a:pt x="62" y="62"/>
                    <a:pt x="62" y="61"/>
                    <a:pt x="62" y="61"/>
                  </a:cubicBezTo>
                  <a:cubicBezTo>
                    <a:pt x="63" y="61"/>
                    <a:pt x="63" y="61"/>
                    <a:pt x="63" y="62"/>
                  </a:cubicBezTo>
                  <a:cubicBezTo>
                    <a:pt x="64" y="62"/>
                    <a:pt x="64" y="62"/>
                    <a:pt x="64" y="63"/>
                  </a:cubicBezTo>
                  <a:cubicBezTo>
                    <a:pt x="65" y="63"/>
                    <a:pt x="65" y="63"/>
                    <a:pt x="65" y="64"/>
                  </a:cubicBezTo>
                  <a:cubicBezTo>
                    <a:pt x="66" y="64"/>
                    <a:pt x="66" y="65"/>
                    <a:pt x="66" y="65"/>
                  </a:cubicBezTo>
                  <a:cubicBezTo>
                    <a:pt x="66" y="65"/>
                    <a:pt x="66" y="65"/>
                    <a:pt x="66" y="65"/>
                  </a:cubicBezTo>
                  <a:cubicBezTo>
                    <a:pt x="67" y="66"/>
                    <a:pt x="67" y="66"/>
                    <a:pt x="68" y="67"/>
                  </a:cubicBezTo>
                  <a:cubicBezTo>
                    <a:pt x="68" y="67"/>
                    <a:pt x="68" y="68"/>
                    <a:pt x="68" y="68"/>
                  </a:cubicBezTo>
                  <a:cubicBezTo>
                    <a:pt x="69" y="69"/>
                    <a:pt x="70" y="69"/>
                    <a:pt x="70" y="69"/>
                  </a:cubicBezTo>
                  <a:cubicBezTo>
                    <a:pt x="70" y="69"/>
                    <a:pt x="70" y="70"/>
                    <a:pt x="70" y="71"/>
                  </a:cubicBezTo>
                  <a:cubicBezTo>
                    <a:pt x="70" y="71"/>
                    <a:pt x="70" y="71"/>
                    <a:pt x="70" y="72"/>
                  </a:cubicBezTo>
                  <a:cubicBezTo>
                    <a:pt x="70" y="72"/>
                    <a:pt x="70" y="72"/>
                    <a:pt x="70" y="73"/>
                  </a:cubicBezTo>
                  <a:cubicBezTo>
                    <a:pt x="70" y="73"/>
                    <a:pt x="70" y="73"/>
                    <a:pt x="70" y="73"/>
                  </a:cubicBezTo>
                  <a:cubicBezTo>
                    <a:pt x="71" y="74"/>
                    <a:pt x="71" y="73"/>
                    <a:pt x="72" y="73"/>
                  </a:cubicBezTo>
                  <a:cubicBezTo>
                    <a:pt x="72" y="73"/>
                    <a:pt x="73" y="73"/>
                    <a:pt x="74" y="73"/>
                  </a:cubicBezTo>
                  <a:cubicBezTo>
                    <a:pt x="74" y="73"/>
                    <a:pt x="75" y="73"/>
                    <a:pt x="76" y="73"/>
                  </a:cubicBezTo>
                  <a:cubicBezTo>
                    <a:pt x="76" y="73"/>
                    <a:pt x="77" y="73"/>
                    <a:pt x="77" y="73"/>
                  </a:cubicBezTo>
                  <a:cubicBezTo>
                    <a:pt x="78" y="73"/>
                    <a:pt x="78" y="73"/>
                    <a:pt x="78" y="73"/>
                  </a:cubicBezTo>
                  <a:cubicBezTo>
                    <a:pt x="79" y="73"/>
                    <a:pt x="79" y="72"/>
                    <a:pt x="79" y="72"/>
                  </a:cubicBezTo>
                  <a:cubicBezTo>
                    <a:pt x="79" y="72"/>
                    <a:pt x="80" y="72"/>
                    <a:pt x="80" y="72"/>
                  </a:cubicBezTo>
                  <a:cubicBezTo>
                    <a:pt x="80" y="71"/>
                    <a:pt x="81" y="71"/>
                    <a:pt x="81" y="71"/>
                  </a:cubicBezTo>
                  <a:cubicBezTo>
                    <a:pt x="81" y="71"/>
                    <a:pt x="82" y="70"/>
                    <a:pt x="82" y="70"/>
                  </a:cubicBezTo>
                  <a:cubicBezTo>
                    <a:pt x="82" y="70"/>
                    <a:pt x="82" y="70"/>
                    <a:pt x="83" y="69"/>
                  </a:cubicBezTo>
                  <a:cubicBezTo>
                    <a:pt x="83" y="69"/>
                    <a:pt x="83" y="68"/>
                    <a:pt x="84" y="68"/>
                  </a:cubicBezTo>
                  <a:cubicBezTo>
                    <a:pt x="84" y="68"/>
                    <a:pt x="84" y="68"/>
                    <a:pt x="84" y="67"/>
                  </a:cubicBezTo>
                  <a:cubicBezTo>
                    <a:pt x="84" y="67"/>
                    <a:pt x="84" y="67"/>
                    <a:pt x="84" y="67"/>
                  </a:cubicBezTo>
                  <a:cubicBezTo>
                    <a:pt x="84" y="67"/>
                    <a:pt x="84" y="67"/>
                    <a:pt x="85" y="67"/>
                  </a:cubicBezTo>
                  <a:cubicBezTo>
                    <a:pt x="85" y="67"/>
                    <a:pt x="85" y="66"/>
                    <a:pt x="86" y="66"/>
                  </a:cubicBezTo>
                  <a:cubicBezTo>
                    <a:pt x="86" y="65"/>
                    <a:pt x="87" y="65"/>
                    <a:pt x="87" y="65"/>
                  </a:cubicBezTo>
                  <a:cubicBezTo>
                    <a:pt x="88" y="65"/>
                    <a:pt x="89" y="65"/>
                    <a:pt x="89" y="65"/>
                  </a:cubicBezTo>
                  <a:cubicBezTo>
                    <a:pt x="89" y="65"/>
                    <a:pt x="90" y="65"/>
                    <a:pt x="90" y="65"/>
                  </a:cubicBezTo>
                  <a:cubicBezTo>
                    <a:pt x="91" y="65"/>
                    <a:pt x="91" y="66"/>
                    <a:pt x="91" y="66"/>
                  </a:cubicBezTo>
                  <a:cubicBezTo>
                    <a:pt x="92" y="66"/>
                    <a:pt x="92" y="67"/>
                    <a:pt x="92" y="67"/>
                  </a:cubicBezTo>
                  <a:cubicBezTo>
                    <a:pt x="92" y="67"/>
                    <a:pt x="93" y="66"/>
                    <a:pt x="93" y="66"/>
                  </a:cubicBezTo>
                  <a:cubicBezTo>
                    <a:pt x="93" y="66"/>
                    <a:pt x="93" y="65"/>
                    <a:pt x="94" y="65"/>
                  </a:cubicBezTo>
                  <a:cubicBezTo>
                    <a:pt x="94" y="65"/>
                    <a:pt x="93" y="64"/>
                    <a:pt x="94" y="64"/>
                  </a:cubicBezTo>
                  <a:cubicBezTo>
                    <a:pt x="94" y="64"/>
                    <a:pt x="94" y="63"/>
                    <a:pt x="94" y="63"/>
                  </a:cubicBezTo>
                  <a:cubicBezTo>
                    <a:pt x="94" y="63"/>
                    <a:pt x="95" y="63"/>
                    <a:pt x="95" y="63"/>
                  </a:cubicBezTo>
                  <a:cubicBezTo>
                    <a:pt x="95" y="63"/>
                    <a:pt x="96" y="63"/>
                    <a:pt x="96"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3" name="Freeform 1054"/>
            <p:cNvSpPr>
              <a:spLocks/>
            </p:cNvSpPr>
            <p:nvPr/>
          </p:nvSpPr>
          <p:spPr bwMode="auto">
            <a:xfrm>
              <a:off x="7277842" y="3806481"/>
              <a:ext cx="1015414" cy="1331907"/>
            </a:xfrm>
            <a:custGeom>
              <a:avLst/>
              <a:gdLst>
                <a:gd name="T0" fmla="*/ 106 w 109"/>
                <a:gd name="T1" fmla="*/ 41 h 143"/>
                <a:gd name="T2" fmla="*/ 103 w 109"/>
                <a:gd name="T3" fmla="*/ 37 h 143"/>
                <a:gd name="T4" fmla="*/ 96 w 109"/>
                <a:gd name="T5" fmla="*/ 39 h 143"/>
                <a:gd name="T6" fmla="*/ 90 w 109"/>
                <a:gd name="T7" fmla="*/ 44 h 143"/>
                <a:gd name="T8" fmla="*/ 89 w 109"/>
                <a:gd name="T9" fmla="*/ 47 h 143"/>
                <a:gd name="T10" fmla="*/ 77 w 109"/>
                <a:gd name="T11" fmla="*/ 48 h 143"/>
                <a:gd name="T12" fmla="*/ 74 w 109"/>
                <a:gd name="T13" fmla="*/ 46 h 143"/>
                <a:gd name="T14" fmla="*/ 64 w 109"/>
                <a:gd name="T15" fmla="*/ 49 h 143"/>
                <a:gd name="T16" fmla="*/ 49 w 109"/>
                <a:gd name="T17" fmla="*/ 44 h 143"/>
                <a:gd name="T18" fmla="*/ 45 w 109"/>
                <a:gd name="T19" fmla="*/ 34 h 143"/>
                <a:gd name="T20" fmla="*/ 41 w 109"/>
                <a:gd name="T21" fmla="*/ 31 h 143"/>
                <a:gd name="T22" fmla="*/ 37 w 109"/>
                <a:gd name="T23" fmla="*/ 29 h 143"/>
                <a:gd name="T24" fmla="*/ 35 w 109"/>
                <a:gd name="T25" fmla="*/ 21 h 143"/>
                <a:gd name="T26" fmla="*/ 36 w 109"/>
                <a:gd name="T27" fmla="*/ 19 h 143"/>
                <a:gd name="T28" fmla="*/ 35 w 109"/>
                <a:gd name="T29" fmla="*/ 13 h 143"/>
                <a:gd name="T30" fmla="*/ 29 w 109"/>
                <a:gd name="T31" fmla="*/ 8 h 143"/>
                <a:gd name="T32" fmla="*/ 23 w 109"/>
                <a:gd name="T33" fmla="*/ 6 h 143"/>
                <a:gd name="T34" fmla="*/ 20 w 109"/>
                <a:gd name="T35" fmla="*/ 0 h 143"/>
                <a:gd name="T36" fmla="*/ 11 w 109"/>
                <a:gd name="T37" fmla="*/ 3 h 143"/>
                <a:gd name="T38" fmla="*/ 16 w 109"/>
                <a:gd name="T39" fmla="*/ 10 h 143"/>
                <a:gd name="T40" fmla="*/ 23 w 109"/>
                <a:gd name="T41" fmla="*/ 24 h 143"/>
                <a:gd name="T42" fmla="*/ 18 w 109"/>
                <a:gd name="T43" fmla="*/ 35 h 143"/>
                <a:gd name="T44" fmla="*/ 12 w 109"/>
                <a:gd name="T45" fmla="*/ 45 h 143"/>
                <a:gd name="T46" fmla="*/ 5 w 109"/>
                <a:gd name="T47" fmla="*/ 49 h 143"/>
                <a:gd name="T48" fmla="*/ 8 w 109"/>
                <a:gd name="T49" fmla="*/ 57 h 143"/>
                <a:gd name="T50" fmla="*/ 8 w 109"/>
                <a:gd name="T51" fmla="*/ 64 h 143"/>
                <a:gd name="T52" fmla="*/ 0 w 109"/>
                <a:gd name="T53" fmla="*/ 66 h 143"/>
                <a:gd name="T54" fmla="*/ 3 w 109"/>
                <a:gd name="T55" fmla="*/ 70 h 143"/>
                <a:gd name="T56" fmla="*/ 8 w 109"/>
                <a:gd name="T57" fmla="*/ 72 h 143"/>
                <a:gd name="T58" fmla="*/ 4 w 109"/>
                <a:gd name="T59" fmla="*/ 75 h 143"/>
                <a:gd name="T60" fmla="*/ 11 w 109"/>
                <a:gd name="T61" fmla="*/ 82 h 143"/>
                <a:gd name="T62" fmla="*/ 17 w 109"/>
                <a:gd name="T63" fmla="*/ 74 h 143"/>
                <a:gd name="T64" fmla="*/ 18 w 109"/>
                <a:gd name="T65" fmla="*/ 76 h 143"/>
                <a:gd name="T66" fmla="*/ 20 w 109"/>
                <a:gd name="T67" fmla="*/ 78 h 143"/>
                <a:gd name="T68" fmla="*/ 19 w 109"/>
                <a:gd name="T69" fmla="*/ 85 h 143"/>
                <a:gd name="T70" fmla="*/ 21 w 109"/>
                <a:gd name="T71" fmla="*/ 93 h 143"/>
                <a:gd name="T72" fmla="*/ 22 w 109"/>
                <a:gd name="T73" fmla="*/ 102 h 143"/>
                <a:gd name="T74" fmla="*/ 25 w 109"/>
                <a:gd name="T75" fmla="*/ 108 h 143"/>
                <a:gd name="T76" fmla="*/ 29 w 109"/>
                <a:gd name="T77" fmla="*/ 116 h 143"/>
                <a:gd name="T78" fmla="*/ 33 w 109"/>
                <a:gd name="T79" fmla="*/ 127 h 143"/>
                <a:gd name="T80" fmla="*/ 37 w 109"/>
                <a:gd name="T81" fmla="*/ 138 h 143"/>
                <a:gd name="T82" fmla="*/ 41 w 109"/>
                <a:gd name="T83" fmla="*/ 143 h 143"/>
                <a:gd name="T84" fmla="*/ 47 w 109"/>
                <a:gd name="T85" fmla="*/ 138 h 143"/>
                <a:gd name="T86" fmla="*/ 50 w 109"/>
                <a:gd name="T87" fmla="*/ 132 h 143"/>
                <a:gd name="T88" fmla="*/ 51 w 109"/>
                <a:gd name="T89" fmla="*/ 117 h 143"/>
                <a:gd name="T90" fmla="*/ 50 w 109"/>
                <a:gd name="T91" fmla="*/ 107 h 143"/>
                <a:gd name="T92" fmla="*/ 54 w 109"/>
                <a:gd name="T93" fmla="*/ 102 h 143"/>
                <a:gd name="T94" fmla="*/ 64 w 109"/>
                <a:gd name="T95" fmla="*/ 93 h 143"/>
                <a:gd name="T96" fmla="*/ 67 w 109"/>
                <a:gd name="T97" fmla="*/ 86 h 143"/>
                <a:gd name="T98" fmla="*/ 72 w 109"/>
                <a:gd name="T99" fmla="*/ 84 h 143"/>
                <a:gd name="T100" fmla="*/ 77 w 109"/>
                <a:gd name="T101" fmla="*/ 76 h 143"/>
                <a:gd name="T102" fmla="*/ 81 w 109"/>
                <a:gd name="T103" fmla="*/ 76 h 143"/>
                <a:gd name="T104" fmla="*/ 80 w 109"/>
                <a:gd name="T105" fmla="*/ 70 h 143"/>
                <a:gd name="T106" fmla="*/ 77 w 109"/>
                <a:gd name="T107" fmla="*/ 62 h 143"/>
                <a:gd name="T108" fmla="*/ 75 w 109"/>
                <a:gd name="T109" fmla="*/ 55 h 143"/>
                <a:gd name="T110" fmla="*/ 78 w 109"/>
                <a:gd name="T111" fmla="*/ 51 h 143"/>
                <a:gd name="T112" fmla="*/ 90 w 109"/>
                <a:gd name="T113" fmla="*/ 57 h 143"/>
                <a:gd name="T114" fmla="*/ 87 w 109"/>
                <a:gd name="T115" fmla="*/ 65 h 143"/>
                <a:gd name="T116" fmla="*/ 93 w 109"/>
                <a:gd name="T117" fmla="*/ 63 h 143"/>
                <a:gd name="T118" fmla="*/ 96 w 109"/>
                <a:gd name="T119" fmla="*/ 73 h 143"/>
                <a:gd name="T120" fmla="*/ 97 w 109"/>
                <a:gd name="T121" fmla="*/ 64 h 143"/>
                <a:gd name="T122" fmla="*/ 101 w 109"/>
                <a:gd name="T123" fmla="*/ 55 h 143"/>
                <a:gd name="T124" fmla="*/ 107 w 109"/>
                <a:gd name="T125" fmla="*/ 46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9" h="143">
                  <a:moveTo>
                    <a:pt x="109" y="45"/>
                  </a:moveTo>
                  <a:cubicBezTo>
                    <a:pt x="108" y="45"/>
                    <a:pt x="108" y="45"/>
                    <a:pt x="108" y="45"/>
                  </a:cubicBezTo>
                  <a:cubicBezTo>
                    <a:pt x="108" y="45"/>
                    <a:pt x="108" y="45"/>
                    <a:pt x="108" y="44"/>
                  </a:cubicBezTo>
                  <a:cubicBezTo>
                    <a:pt x="108" y="44"/>
                    <a:pt x="107" y="44"/>
                    <a:pt x="108" y="44"/>
                  </a:cubicBezTo>
                  <a:cubicBezTo>
                    <a:pt x="108" y="43"/>
                    <a:pt x="108" y="43"/>
                    <a:pt x="108" y="43"/>
                  </a:cubicBezTo>
                  <a:cubicBezTo>
                    <a:pt x="108" y="43"/>
                    <a:pt x="109" y="43"/>
                    <a:pt x="109" y="43"/>
                  </a:cubicBezTo>
                  <a:cubicBezTo>
                    <a:pt x="109" y="43"/>
                    <a:pt x="109" y="42"/>
                    <a:pt x="109" y="42"/>
                  </a:cubicBezTo>
                  <a:cubicBezTo>
                    <a:pt x="109" y="42"/>
                    <a:pt x="109" y="42"/>
                    <a:pt x="109" y="42"/>
                  </a:cubicBezTo>
                  <a:cubicBezTo>
                    <a:pt x="109" y="42"/>
                    <a:pt x="109" y="42"/>
                    <a:pt x="109" y="42"/>
                  </a:cubicBezTo>
                  <a:cubicBezTo>
                    <a:pt x="108" y="42"/>
                    <a:pt x="108" y="42"/>
                    <a:pt x="108" y="42"/>
                  </a:cubicBezTo>
                  <a:cubicBezTo>
                    <a:pt x="108" y="42"/>
                    <a:pt x="107" y="42"/>
                    <a:pt x="107" y="42"/>
                  </a:cubicBezTo>
                  <a:cubicBezTo>
                    <a:pt x="107" y="42"/>
                    <a:pt x="107" y="42"/>
                    <a:pt x="106" y="41"/>
                  </a:cubicBezTo>
                  <a:cubicBezTo>
                    <a:pt x="106" y="41"/>
                    <a:pt x="106" y="41"/>
                    <a:pt x="106" y="41"/>
                  </a:cubicBezTo>
                  <a:cubicBezTo>
                    <a:pt x="106" y="41"/>
                    <a:pt x="106" y="41"/>
                    <a:pt x="106" y="41"/>
                  </a:cubicBezTo>
                  <a:cubicBezTo>
                    <a:pt x="106" y="41"/>
                    <a:pt x="106" y="41"/>
                    <a:pt x="106" y="41"/>
                  </a:cubicBezTo>
                  <a:cubicBezTo>
                    <a:pt x="106" y="41"/>
                    <a:pt x="106" y="41"/>
                    <a:pt x="106" y="41"/>
                  </a:cubicBezTo>
                  <a:cubicBezTo>
                    <a:pt x="105" y="41"/>
                    <a:pt x="104" y="41"/>
                    <a:pt x="104" y="40"/>
                  </a:cubicBezTo>
                  <a:cubicBezTo>
                    <a:pt x="104" y="40"/>
                    <a:pt x="104" y="39"/>
                    <a:pt x="104" y="39"/>
                  </a:cubicBezTo>
                  <a:cubicBezTo>
                    <a:pt x="104" y="39"/>
                    <a:pt x="105" y="39"/>
                    <a:pt x="105" y="39"/>
                  </a:cubicBezTo>
                  <a:cubicBezTo>
                    <a:pt x="105" y="39"/>
                    <a:pt x="105" y="39"/>
                    <a:pt x="105" y="39"/>
                  </a:cubicBezTo>
                  <a:cubicBezTo>
                    <a:pt x="105" y="39"/>
                    <a:pt x="105" y="39"/>
                    <a:pt x="105" y="39"/>
                  </a:cubicBezTo>
                  <a:cubicBezTo>
                    <a:pt x="105" y="39"/>
                    <a:pt x="104" y="39"/>
                    <a:pt x="104" y="39"/>
                  </a:cubicBezTo>
                  <a:cubicBezTo>
                    <a:pt x="104" y="39"/>
                    <a:pt x="104" y="39"/>
                    <a:pt x="104" y="39"/>
                  </a:cubicBezTo>
                  <a:cubicBezTo>
                    <a:pt x="104" y="39"/>
                    <a:pt x="104" y="39"/>
                    <a:pt x="104" y="39"/>
                  </a:cubicBezTo>
                  <a:cubicBezTo>
                    <a:pt x="103" y="39"/>
                    <a:pt x="103" y="38"/>
                    <a:pt x="103" y="38"/>
                  </a:cubicBezTo>
                  <a:cubicBezTo>
                    <a:pt x="103" y="38"/>
                    <a:pt x="103" y="37"/>
                    <a:pt x="103" y="37"/>
                  </a:cubicBezTo>
                  <a:cubicBezTo>
                    <a:pt x="103" y="37"/>
                    <a:pt x="103" y="37"/>
                    <a:pt x="103" y="37"/>
                  </a:cubicBezTo>
                  <a:cubicBezTo>
                    <a:pt x="103" y="37"/>
                    <a:pt x="103" y="37"/>
                    <a:pt x="103" y="37"/>
                  </a:cubicBezTo>
                  <a:cubicBezTo>
                    <a:pt x="103" y="37"/>
                    <a:pt x="103" y="37"/>
                    <a:pt x="103" y="37"/>
                  </a:cubicBezTo>
                  <a:cubicBezTo>
                    <a:pt x="102" y="37"/>
                    <a:pt x="102" y="37"/>
                    <a:pt x="102" y="37"/>
                  </a:cubicBezTo>
                  <a:cubicBezTo>
                    <a:pt x="102" y="37"/>
                    <a:pt x="102" y="37"/>
                    <a:pt x="102" y="37"/>
                  </a:cubicBezTo>
                  <a:cubicBezTo>
                    <a:pt x="102" y="37"/>
                    <a:pt x="102" y="37"/>
                    <a:pt x="102" y="37"/>
                  </a:cubicBezTo>
                  <a:cubicBezTo>
                    <a:pt x="102" y="37"/>
                    <a:pt x="101" y="38"/>
                    <a:pt x="101" y="38"/>
                  </a:cubicBezTo>
                  <a:cubicBezTo>
                    <a:pt x="101" y="38"/>
                    <a:pt x="100" y="38"/>
                    <a:pt x="100" y="38"/>
                  </a:cubicBezTo>
                  <a:cubicBezTo>
                    <a:pt x="100" y="38"/>
                    <a:pt x="100" y="38"/>
                    <a:pt x="100" y="38"/>
                  </a:cubicBezTo>
                  <a:cubicBezTo>
                    <a:pt x="100" y="38"/>
                    <a:pt x="99" y="38"/>
                    <a:pt x="99" y="38"/>
                  </a:cubicBezTo>
                  <a:cubicBezTo>
                    <a:pt x="99" y="38"/>
                    <a:pt x="98" y="38"/>
                    <a:pt x="98" y="38"/>
                  </a:cubicBezTo>
                  <a:cubicBezTo>
                    <a:pt x="98" y="38"/>
                    <a:pt x="98" y="37"/>
                    <a:pt x="98" y="37"/>
                  </a:cubicBezTo>
                  <a:cubicBezTo>
                    <a:pt x="98" y="37"/>
                    <a:pt x="97" y="37"/>
                    <a:pt x="97" y="38"/>
                  </a:cubicBezTo>
                  <a:cubicBezTo>
                    <a:pt x="97" y="38"/>
                    <a:pt x="97" y="38"/>
                    <a:pt x="97" y="38"/>
                  </a:cubicBezTo>
                  <a:cubicBezTo>
                    <a:pt x="96" y="38"/>
                    <a:pt x="96" y="38"/>
                    <a:pt x="96" y="38"/>
                  </a:cubicBezTo>
                  <a:cubicBezTo>
                    <a:pt x="96" y="38"/>
                    <a:pt x="96" y="38"/>
                    <a:pt x="96" y="39"/>
                  </a:cubicBezTo>
                  <a:cubicBezTo>
                    <a:pt x="96" y="39"/>
                    <a:pt x="95" y="39"/>
                    <a:pt x="95" y="39"/>
                  </a:cubicBezTo>
                  <a:cubicBezTo>
                    <a:pt x="95" y="39"/>
                    <a:pt x="95" y="39"/>
                    <a:pt x="95" y="39"/>
                  </a:cubicBezTo>
                  <a:cubicBezTo>
                    <a:pt x="95" y="39"/>
                    <a:pt x="94" y="39"/>
                    <a:pt x="94" y="39"/>
                  </a:cubicBezTo>
                  <a:cubicBezTo>
                    <a:pt x="94" y="40"/>
                    <a:pt x="94" y="40"/>
                    <a:pt x="94" y="40"/>
                  </a:cubicBezTo>
                  <a:cubicBezTo>
                    <a:pt x="94" y="40"/>
                    <a:pt x="94" y="40"/>
                    <a:pt x="94" y="40"/>
                  </a:cubicBezTo>
                  <a:cubicBezTo>
                    <a:pt x="94" y="40"/>
                    <a:pt x="94" y="40"/>
                    <a:pt x="94" y="41"/>
                  </a:cubicBezTo>
                  <a:cubicBezTo>
                    <a:pt x="94" y="41"/>
                    <a:pt x="93" y="41"/>
                    <a:pt x="93" y="41"/>
                  </a:cubicBezTo>
                  <a:cubicBezTo>
                    <a:pt x="93" y="41"/>
                    <a:pt x="93" y="41"/>
                    <a:pt x="93" y="41"/>
                  </a:cubicBezTo>
                  <a:cubicBezTo>
                    <a:pt x="93" y="41"/>
                    <a:pt x="93" y="41"/>
                    <a:pt x="93" y="42"/>
                  </a:cubicBezTo>
                  <a:cubicBezTo>
                    <a:pt x="93" y="42"/>
                    <a:pt x="92" y="42"/>
                    <a:pt x="92" y="42"/>
                  </a:cubicBezTo>
                  <a:cubicBezTo>
                    <a:pt x="92" y="42"/>
                    <a:pt x="92" y="42"/>
                    <a:pt x="92" y="42"/>
                  </a:cubicBezTo>
                  <a:cubicBezTo>
                    <a:pt x="92" y="42"/>
                    <a:pt x="92" y="43"/>
                    <a:pt x="92" y="43"/>
                  </a:cubicBezTo>
                  <a:cubicBezTo>
                    <a:pt x="91" y="43"/>
                    <a:pt x="91" y="43"/>
                    <a:pt x="91" y="43"/>
                  </a:cubicBezTo>
                  <a:cubicBezTo>
                    <a:pt x="91" y="44"/>
                    <a:pt x="90" y="44"/>
                    <a:pt x="90" y="44"/>
                  </a:cubicBezTo>
                  <a:cubicBezTo>
                    <a:pt x="90" y="44"/>
                    <a:pt x="90" y="44"/>
                    <a:pt x="90" y="44"/>
                  </a:cubicBezTo>
                  <a:cubicBezTo>
                    <a:pt x="90" y="44"/>
                    <a:pt x="90" y="44"/>
                    <a:pt x="90" y="44"/>
                  </a:cubicBezTo>
                  <a:cubicBezTo>
                    <a:pt x="90" y="44"/>
                    <a:pt x="89" y="44"/>
                    <a:pt x="89" y="44"/>
                  </a:cubicBezTo>
                  <a:cubicBezTo>
                    <a:pt x="89" y="44"/>
                    <a:pt x="89" y="44"/>
                    <a:pt x="89" y="44"/>
                  </a:cubicBezTo>
                  <a:cubicBezTo>
                    <a:pt x="89" y="44"/>
                    <a:pt x="89" y="44"/>
                    <a:pt x="89" y="44"/>
                  </a:cubicBezTo>
                  <a:cubicBezTo>
                    <a:pt x="89" y="44"/>
                    <a:pt x="89" y="45"/>
                    <a:pt x="89" y="45"/>
                  </a:cubicBezTo>
                  <a:cubicBezTo>
                    <a:pt x="89" y="45"/>
                    <a:pt x="88" y="45"/>
                    <a:pt x="88" y="45"/>
                  </a:cubicBezTo>
                  <a:cubicBezTo>
                    <a:pt x="88" y="45"/>
                    <a:pt x="88" y="44"/>
                    <a:pt x="88" y="44"/>
                  </a:cubicBezTo>
                  <a:cubicBezTo>
                    <a:pt x="87" y="44"/>
                    <a:pt x="87" y="45"/>
                    <a:pt x="87" y="45"/>
                  </a:cubicBezTo>
                  <a:cubicBezTo>
                    <a:pt x="87" y="45"/>
                    <a:pt x="87" y="46"/>
                    <a:pt x="87" y="46"/>
                  </a:cubicBezTo>
                  <a:cubicBezTo>
                    <a:pt x="87" y="46"/>
                    <a:pt x="88" y="46"/>
                    <a:pt x="88" y="46"/>
                  </a:cubicBezTo>
                  <a:cubicBezTo>
                    <a:pt x="88" y="46"/>
                    <a:pt x="88" y="46"/>
                    <a:pt x="88" y="46"/>
                  </a:cubicBezTo>
                  <a:cubicBezTo>
                    <a:pt x="89" y="46"/>
                    <a:pt x="89" y="47"/>
                    <a:pt x="89" y="47"/>
                  </a:cubicBezTo>
                  <a:cubicBezTo>
                    <a:pt x="89" y="47"/>
                    <a:pt x="89" y="47"/>
                    <a:pt x="89" y="47"/>
                  </a:cubicBezTo>
                  <a:cubicBezTo>
                    <a:pt x="89" y="48"/>
                    <a:pt x="90" y="48"/>
                    <a:pt x="89" y="48"/>
                  </a:cubicBezTo>
                  <a:cubicBezTo>
                    <a:pt x="89" y="48"/>
                    <a:pt x="89" y="49"/>
                    <a:pt x="89" y="49"/>
                  </a:cubicBezTo>
                  <a:cubicBezTo>
                    <a:pt x="89" y="49"/>
                    <a:pt x="88" y="49"/>
                    <a:pt x="88" y="49"/>
                  </a:cubicBezTo>
                  <a:cubicBezTo>
                    <a:pt x="88" y="49"/>
                    <a:pt x="87" y="49"/>
                    <a:pt x="87" y="49"/>
                  </a:cubicBezTo>
                  <a:cubicBezTo>
                    <a:pt x="87" y="49"/>
                    <a:pt x="86" y="49"/>
                    <a:pt x="86" y="49"/>
                  </a:cubicBezTo>
                  <a:cubicBezTo>
                    <a:pt x="86" y="49"/>
                    <a:pt x="85" y="49"/>
                    <a:pt x="85" y="49"/>
                  </a:cubicBezTo>
                  <a:cubicBezTo>
                    <a:pt x="85" y="49"/>
                    <a:pt x="85" y="50"/>
                    <a:pt x="85" y="50"/>
                  </a:cubicBezTo>
                  <a:cubicBezTo>
                    <a:pt x="84" y="50"/>
                    <a:pt x="84" y="49"/>
                    <a:pt x="84" y="49"/>
                  </a:cubicBezTo>
                  <a:cubicBezTo>
                    <a:pt x="83" y="49"/>
                    <a:pt x="83" y="49"/>
                    <a:pt x="82" y="49"/>
                  </a:cubicBezTo>
                  <a:cubicBezTo>
                    <a:pt x="82" y="50"/>
                    <a:pt x="81" y="49"/>
                    <a:pt x="81" y="49"/>
                  </a:cubicBezTo>
                  <a:cubicBezTo>
                    <a:pt x="81" y="50"/>
                    <a:pt x="81" y="50"/>
                    <a:pt x="80" y="50"/>
                  </a:cubicBezTo>
                  <a:cubicBezTo>
                    <a:pt x="80" y="50"/>
                    <a:pt x="79" y="50"/>
                    <a:pt x="79" y="49"/>
                  </a:cubicBezTo>
                  <a:cubicBezTo>
                    <a:pt x="78" y="49"/>
                    <a:pt x="78" y="49"/>
                    <a:pt x="78" y="49"/>
                  </a:cubicBezTo>
                  <a:cubicBezTo>
                    <a:pt x="78" y="48"/>
                    <a:pt x="77" y="48"/>
                    <a:pt x="77" y="48"/>
                  </a:cubicBezTo>
                  <a:cubicBezTo>
                    <a:pt x="77" y="48"/>
                    <a:pt x="77" y="47"/>
                    <a:pt x="77" y="47"/>
                  </a:cubicBezTo>
                  <a:cubicBezTo>
                    <a:pt x="77" y="47"/>
                    <a:pt x="77" y="47"/>
                    <a:pt x="77" y="47"/>
                  </a:cubicBezTo>
                  <a:cubicBezTo>
                    <a:pt x="77" y="47"/>
                    <a:pt x="77" y="47"/>
                    <a:pt x="76" y="46"/>
                  </a:cubicBezTo>
                  <a:cubicBezTo>
                    <a:pt x="76" y="46"/>
                    <a:pt x="76" y="46"/>
                    <a:pt x="76" y="45"/>
                  </a:cubicBezTo>
                  <a:cubicBezTo>
                    <a:pt x="76" y="45"/>
                    <a:pt x="76" y="45"/>
                    <a:pt x="76" y="45"/>
                  </a:cubicBezTo>
                  <a:cubicBezTo>
                    <a:pt x="76" y="45"/>
                    <a:pt x="76" y="45"/>
                    <a:pt x="76" y="44"/>
                  </a:cubicBezTo>
                  <a:cubicBezTo>
                    <a:pt x="76" y="44"/>
                    <a:pt x="76" y="44"/>
                    <a:pt x="76" y="44"/>
                  </a:cubicBezTo>
                  <a:cubicBezTo>
                    <a:pt x="76" y="44"/>
                    <a:pt x="76" y="44"/>
                    <a:pt x="76" y="44"/>
                  </a:cubicBezTo>
                  <a:cubicBezTo>
                    <a:pt x="76" y="44"/>
                    <a:pt x="76" y="44"/>
                    <a:pt x="75" y="44"/>
                  </a:cubicBezTo>
                  <a:cubicBezTo>
                    <a:pt x="75" y="44"/>
                    <a:pt x="75" y="44"/>
                    <a:pt x="75" y="44"/>
                  </a:cubicBezTo>
                  <a:cubicBezTo>
                    <a:pt x="75" y="44"/>
                    <a:pt x="74" y="44"/>
                    <a:pt x="74" y="44"/>
                  </a:cubicBezTo>
                  <a:cubicBezTo>
                    <a:pt x="74" y="44"/>
                    <a:pt x="74" y="44"/>
                    <a:pt x="74" y="44"/>
                  </a:cubicBezTo>
                  <a:cubicBezTo>
                    <a:pt x="74" y="44"/>
                    <a:pt x="74" y="45"/>
                    <a:pt x="74" y="45"/>
                  </a:cubicBezTo>
                  <a:cubicBezTo>
                    <a:pt x="74" y="45"/>
                    <a:pt x="74" y="46"/>
                    <a:pt x="74" y="46"/>
                  </a:cubicBezTo>
                  <a:cubicBezTo>
                    <a:pt x="74" y="46"/>
                    <a:pt x="74" y="47"/>
                    <a:pt x="74" y="47"/>
                  </a:cubicBezTo>
                  <a:cubicBezTo>
                    <a:pt x="74" y="48"/>
                    <a:pt x="74" y="48"/>
                    <a:pt x="74" y="49"/>
                  </a:cubicBezTo>
                  <a:cubicBezTo>
                    <a:pt x="74" y="49"/>
                    <a:pt x="74" y="49"/>
                    <a:pt x="74" y="50"/>
                  </a:cubicBezTo>
                  <a:cubicBezTo>
                    <a:pt x="74" y="50"/>
                    <a:pt x="75" y="50"/>
                    <a:pt x="75" y="51"/>
                  </a:cubicBezTo>
                  <a:cubicBezTo>
                    <a:pt x="75" y="51"/>
                    <a:pt x="74" y="51"/>
                    <a:pt x="74" y="51"/>
                  </a:cubicBezTo>
                  <a:cubicBezTo>
                    <a:pt x="74" y="51"/>
                    <a:pt x="74" y="51"/>
                    <a:pt x="74" y="51"/>
                  </a:cubicBezTo>
                  <a:cubicBezTo>
                    <a:pt x="73" y="52"/>
                    <a:pt x="73" y="52"/>
                    <a:pt x="73" y="52"/>
                  </a:cubicBezTo>
                  <a:cubicBezTo>
                    <a:pt x="72" y="52"/>
                    <a:pt x="71" y="51"/>
                    <a:pt x="71" y="51"/>
                  </a:cubicBezTo>
                  <a:cubicBezTo>
                    <a:pt x="70" y="51"/>
                    <a:pt x="70" y="51"/>
                    <a:pt x="69" y="51"/>
                  </a:cubicBezTo>
                  <a:cubicBezTo>
                    <a:pt x="69" y="51"/>
                    <a:pt x="68" y="51"/>
                    <a:pt x="68" y="51"/>
                  </a:cubicBezTo>
                  <a:cubicBezTo>
                    <a:pt x="68" y="51"/>
                    <a:pt x="67" y="51"/>
                    <a:pt x="67" y="51"/>
                  </a:cubicBezTo>
                  <a:cubicBezTo>
                    <a:pt x="67" y="51"/>
                    <a:pt x="66" y="51"/>
                    <a:pt x="66" y="51"/>
                  </a:cubicBezTo>
                  <a:cubicBezTo>
                    <a:pt x="66" y="50"/>
                    <a:pt x="66" y="50"/>
                    <a:pt x="66" y="50"/>
                  </a:cubicBezTo>
                  <a:cubicBezTo>
                    <a:pt x="65" y="49"/>
                    <a:pt x="64" y="49"/>
                    <a:pt x="64" y="49"/>
                  </a:cubicBezTo>
                  <a:cubicBezTo>
                    <a:pt x="64" y="49"/>
                    <a:pt x="63" y="49"/>
                    <a:pt x="63" y="48"/>
                  </a:cubicBezTo>
                  <a:cubicBezTo>
                    <a:pt x="63" y="48"/>
                    <a:pt x="62" y="48"/>
                    <a:pt x="62" y="48"/>
                  </a:cubicBezTo>
                  <a:cubicBezTo>
                    <a:pt x="61" y="47"/>
                    <a:pt x="61" y="46"/>
                    <a:pt x="60" y="46"/>
                  </a:cubicBezTo>
                  <a:cubicBezTo>
                    <a:pt x="60" y="46"/>
                    <a:pt x="59" y="46"/>
                    <a:pt x="59" y="46"/>
                  </a:cubicBezTo>
                  <a:cubicBezTo>
                    <a:pt x="58" y="46"/>
                    <a:pt x="58" y="46"/>
                    <a:pt x="58" y="46"/>
                  </a:cubicBezTo>
                  <a:cubicBezTo>
                    <a:pt x="57" y="46"/>
                    <a:pt x="57" y="46"/>
                    <a:pt x="57" y="46"/>
                  </a:cubicBezTo>
                  <a:cubicBezTo>
                    <a:pt x="56" y="46"/>
                    <a:pt x="56" y="47"/>
                    <a:pt x="56" y="47"/>
                  </a:cubicBezTo>
                  <a:cubicBezTo>
                    <a:pt x="56" y="47"/>
                    <a:pt x="55" y="46"/>
                    <a:pt x="55" y="46"/>
                  </a:cubicBezTo>
                  <a:cubicBezTo>
                    <a:pt x="55" y="46"/>
                    <a:pt x="54" y="45"/>
                    <a:pt x="54" y="45"/>
                  </a:cubicBezTo>
                  <a:cubicBezTo>
                    <a:pt x="54" y="45"/>
                    <a:pt x="53" y="45"/>
                    <a:pt x="53" y="45"/>
                  </a:cubicBezTo>
                  <a:cubicBezTo>
                    <a:pt x="52" y="45"/>
                    <a:pt x="52" y="45"/>
                    <a:pt x="51" y="45"/>
                  </a:cubicBezTo>
                  <a:cubicBezTo>
                    <a:pt x="51" y="45"/>
                    <a:pt x="51" y="45"/>
                    <a:pt x="50" y="45"/>
                  </a:cubicBezTo>
                  <a:cubicBezTo>
                    <a:pt x="50" y="45"/>
                    <a:pt x="49" y="45"/>
                    <a:pt x="49" y="45"/>
                  </a:cubicBezTo>
                  <a:cubicBezTo>
                    <a:pt x="49" y="44"/>
                    <a:pt x="49" y="44"/>
                    <a:pt x="49" y="44"/>
                  </a:cubicBezTo>
                  <a:cubicBezTo>
                    <a:pt x="48" y="43"/>
                    <a:pt x="48" y="43"/>
                    <a:pt x="48" y="43"/>
                  </a:cubicBezTo>
                  <a:cubicBezTo>
                    <a:pt x="48" y="43"/>
                    <a:pt x="48" y="43"/>
                    <a:pt x="48" y="42"/>
                  </a:cubicBezTo>
                  <a:cubicBezTo>
                    <a:pt x="47" y="42"/>
                    <a:pt x="46" y="42"/>
                    <a:pt x="46" y="42"/>
                  </a:cubicBezTo>
                  <a:cubicBezTo>
                    <a:pt x="46" y="41"/>
                    <a:pt x="45" y="41"/>
                    <a:pt x="45" y="41"/>
                  </a:cubicBezTo>
                  <a:cubicBezTo>
                    <a:pt x="45" y="41"/>
                    <a:pt x="44" y="41"/>
                    <a:pt x="44" y="41"/>
                  </a:cubicBezTo>
                  <a:cubicBezTo>
                    <a:pt x="44" y="41"/>
                    <a:pt x="43" y="40"/>
                    <a:pt x="43" y="40"/>
                  </a:cubicBezTo>
                  <a:cubicBezTo>
                    <a:pt x="43" y="40"/>
                    <a:pt x="43" y="39"/>
                    <a:pt x="43" y="39"/>
                  </a:cubicBezTo>
                  <a:cubicBezTo>
                    <a:pt x="43" y="39"/>
                    <a:pt x="43" y="39"/>
                    <a:pt x="43" y="39"/>
                  </a:cubicBezTo>
                  <a:cubicBezTo>
                    <a:pt x="43" y="39"/>
                    <a:pt x="44" y="38"/>
                    <a:pt x="44" y="38"/>
                  </a:cubicBezTo>
                  <a:cubicBezTo>
                    <a:pt x="44" y="38"/>
                    <a:pt x="44" y="37"/>
                    <a:pt x="44" y="37"/>
                  </a:cubicBezTo>
                  <a:cubicBezTo>
                    <a:pt x="44" y="37"/>
                    <a:pt x="44" y="36"/>
                    <a:pt x="44" y="36"/>
                  </a:cubicBezTo>
                  <a:cubicBezTo>
                    <a:pt x="44" y="36"/>
                    <a:pt x="44" y="36"/>
                    <a:pt x="44" y="35"/>
                  </a:cubicBezTo>
                  <a:cubicBezTo>
                    <a:pt x="44" y="35"/>
                    <a:pt x="44" y="35"/>
                    <a:pt x="44" y="35"/>
                  </a:cubicBezTo>
                  <a:cubicBezTo>
                    <a:pt x="44" y="34"/>
                    <a:pt x="44" y="34"/>
                    <a:pt x="45" y="34"/>
                  </a:cubicBezTo>
                  <a:cubicBezTo>
                    <a:pt x="45" y="34"/>
                    <a:pt x="44" y="34"/>
                    <a:pt x="44" y="34"/>
                  </a:cubicBezTo>
                  <a:cubicBezTo>
                    <a:pt x="44" y="34"/>
                    <a:pt x="44" y="34"/>
                    <a:pt x="44" y="34"/>
                  </a:cubicBezTo>
                  <a:cubicBezTo>
                    <a:pt x="44" y="34"/>
                    <a:pt x="44" y="34"/>
                    <a:pt x="44" y="34"/>
                  </a:cubicBezTo>
                  <a:cubicBezTo>
                    <a:pt x="44" y="34"/>
                    <a:pt x="44" y="34"/>
                    <a:pt x="44" y="33"/>
                  </a:cubicBezTo>
                  <a:cubicBezTo>
                    <a:pt x="44" y="33"/>
                    <a:pt x="44" y="33"/>
                    <a:pt x="44" y="33"/>
                  </a:cubicBezTo>
                  <a:cubicBezTo>
                    <a:pt x="44" y="33"/>
                    <a:pt x="44" y="33"/>
                    <a:pt x="44" y="33"/>
                  </a:cubicBezTo>
                  <a:cubicBezTo>
                    <a:pt x="44" y="33"/>
                    <a:pt x="44" y="33"/>
                    <a:pt x="44" y="33"/>
                  </a:cubicBezTo>
                  <a:cubicBezTo>
                    <a:pt x="44" y="33"/>
                    <a:pt x="43" y="33"/>
                    <a:pt x="43" y="33"/>
                  </a:cubicBezTo>
                  <a:cubicBezTo>
                    <a:pt x="43" y="33"/>
                    <a:pt x="43" y="33"/>
                    <a:pt x="43" y="33"/>
                  </a:cubicBezTo>
                  <a:cubicBezTo>
                    <a:pt x="43" y="32"/>
                    <a:pt x="43" y="32"/>
                    <a:pt x="43" y="32"/>
                  </a:cubicBezTo>
                  <a:cubicBezTo>
                    <a:pt x="43" y="32"/>
                    <a:pt x="43" y="32"/>
                    <a:pt x="43" y="32"/>
                  </a:cubicBezTo>
                  <a:cubicBezTo>
                    <a:pt x="42" y="32"/>
                    <a:pt x="42" y="32"/>
                    <a:pt x="42" y="32"/>
                  </a:cubicBezTo>
                  <a:cubicBezTo>
                    <a:pt x="42" y="32"/>
                    <a:pt x="42" y="32"/>
                    <a:pt x="41" y="31"/>
                  </a:cubicBezTo>
                  <a:cubicBezTo>
                    <a:pt x="41" y="31"/>
                    <a:pt x="41" y="31"/>
                    <a:pt x="41" y="31"/>
                  </a:cubicBezTo>
                  <a:cubicBezTo>
                    <a:pt x="41" y="31"/>
                    <a:pt x="41" y="31"/>
                    <a:pt x="41" y="31"/>
                  </a:cubicBezTo>
                  <a:cubicBezTo>
                    <a:pt x="41" y="31"/>
                    <a:pt x="41" y="31"/>
                    <a:pt x="41" y="30"/>
                  </a:cubicBezTo>
                  <a:cubicBezTo>
                    <a:pt x="41" y="30"/>
                    <a:pt x="41" y="30"/>
                    <a:pt x="41" y="30"/>
                  </a:cubicBezTo>
                  <a:cubicBezTo>
                    <a:pt x="40" y="30"/>
                    <a:pt x="40" y="30"/>
                    <a:pt x="40" y="30"/>
                  </a:cubicBezTo>
                  <a:cubicBezTo>
                    <a:pt x="40" y="30"/>
                    <a:pt x="40" y="30"/>
                    <a:pt x="39" y="30"/>
                  </a:cubicBezTo>
                  <a:cubicBezTo>
                    <a:pt x="39" y="30"/>
                    <a:pt x="39" y="30"/>
                    <a:pt x="39" y="30"/>
                  </a:cubicBezTo>
                  <a:cubicBezTo>
                    <a:pt x="39" y="30"/>
                    <a:pt x="39" y="30"/>
                    <a:pt x="39" y="30"/>
                  </a:cubicBezTo>
                  <a:cubicBezTo>
                    <a:pt x="39" y="30"/>
                    <a:pt x="39" y="30"/>
                    <a:pt x="39" y="30"/>
                  </a:cubicBezTo>
                  <a:cubicBezTo>
                    <a:pt x="39" y="30"/>
                    <a:pt x="39" y="30"/>
                    <a:pt x="39" y="29"/>
                  </a:cubicBezTo>
                  <a:cubicBezTo>
                    <a:pt x="38" y="29"/>
                    <a:pt x="38" y="29"/>
                    <a:pt x="38" y="29"/>
                  </a:cubicBezTo>
                  <a:cubicBezTo>
                    <a:pt x="38" y="29"/>
                    <a:pt x="38" y="29"/>
                    <a:pt x="38" y="29"/>
                  </a:cubicBezTo>
                  <a:cubicBezTo>
                    <a:pt x="38" y="29"/>
                    <a:pt x="38" y="29"/>
                    <a:pt x="38" y="29"/>
                  </a:cubicBezTo>
                  <a:cubicBezTo>
                    <a:pt x="38" y="29"/>
                    <a:pt x="38" y="29"/>
                    <a:pt x="38" y="29"/>
                  </a:cubicBezTo>
                  <a:cubicBezTo>
                    <a:pt x="38" y="29"/>
                    <a:pt x="37" y="29"/>
                    <a:pt x="37" y="29"/>
                  </a:cubicBezTo>
                  <a:cubicBezTo>
                    <a:pt x="37" y="29"/>
                    <a:pt x="37" y="29"/>
                    <a:pt x="37" y="29"/>
                  </a:cubicBezTo>
                  <a:cubicBezTo>
                    <a:pt x="36" y="28"/>
                    <a:pt x="36" y="28"/>
                    <a:pt x="36" y="28"/>
                  </a:cubicBezTo>
                  <a:cubicBezTo>
                    <a:pt x="36" y="28"/>
                    <a:pt x="36" y="28"/>
                    <a:pt x="36" y="28"/>
                  </a:cubicBezTo>
                  <a:cubicBezTo>
                    <a:pt x="36" y="28"/>
                    <a:pt x="36" y="28"/>
                    <a:pt x="36" y="27"/>
                  </a:cubicBezTo>
                  <a:cubicBezTo>
                    <a:pt x="36" y="27"/>
                    <a:pt x="35" y="27"/>
                    <a:pt x="35" y="26"/>
                  </a:cubicBezTo>
                  <a:cubicBezTo>
                    <a:pt x="35" y="26"/>
                    <a:pt x="35" y="26"/>
                    <a:pt x="36" y="25"/>
                  </a:cubicBezTo>
                  <a:cubicBezTo>
                    <a:pt x="36" y="25"/>
                    <a:pt x="36" y="25"/>
                    <a:pt x="36" y="25"/>
                  </a:cubicBezTo>
                  <a:cubicBezTo>
                    <a:pt x="36" y="25"/>
                    <a:pt x="36" y="25"/>
                    <a:pt x="36" y="25"/>
                  </a:cubicBezTo>
                  <a:cubicBezTo>
                    <a:pt x="35" y="25"/>
                    <a:pt x="35" y="24"/>
                    <a:pt x="35" y="24"/>
                  </a:cubicBezTo>
                  <a:cubicBezTo>
                    <a:pt x="35" y="24"/>
                    <a:pt x="35" y="24"/>
                    <a:pt x="35" y="24"/>
                  </a:cubicBezTo>
                  <a:cubicBezTo>
                    <a:pt x="35" y="24"/>
                    <a:pt x="34" y="24"/>
                    <a:pt x="34" y="24"/>
                  </a:cubicBezTo>
                  <a:cubicBezTo>
                    <a:pt x="34" y="24"/>
                    <a:pt x="34" y="23"/>
                    <a:pt x="34" y="23"/>
                  </a:cubicBezTo>
                  <a:cubicBezTo>
                    <a:pt x="34" y="23"/>
                    <a:pt x="34" y="22"/>
                    <a:pt x="34" y="22"/>
                  </a:cubicBezTo>
                  <a:cubicBezTo>
                    <a:pt x="34" y="22"/>
                    <a:pt x="34" y="21"/>
                    <a:pt x="35" y="21"/>
                  </a:cubicBezTo>
                  <a:cubicBezTo>
                    <a:pt x="35" y="21"/>
                    <a:pt x="35" y="21"/>
                    <a:pt x="35" y="21"/>
                  </a:cubicBezTo>
                  <a:cubicBezTo>
                    <a:pt x="35" y="21"/>
                    <a:pt x="35" y="21"/>
                    <a:pt x="35" y="21"/>
                  </a:cubicBezTo>
                  <a:cubicBezTo>
                    <a:pt x="35" y="21"/>
                    <a:pt x="35" y="21"/>
                    <a:pt x="36" y="21"/>
                  </a:cubicBezTo>
                  <a:cubicBezTo>
                    <a:pt x="36" y="21"/>
                    <a:pt x="36" y="22"/>
                    <a:pt x="36" y="22"/>
                  </a:cubicBezTo>
                  <a:cubicBezTo>
                    <a:pt x="36" y="22"/>
                    <a:pt x="36" y="22"/>
                    <a:pt x="36" y="22"/>
                  </a:cubicBezTo>
                  <a:cubicBezTo>
                    <a:pt x="36" y="22"/>
                    <a:pt x="37" y="22"/>
                    <a:pt x="37" y="22"/>
                  </a:cubicBezTo>
                  <a:cubicBezTo>
                    <a:pt x="37" y="22"/>
                    <a:pt x="37" y="22"/>
                    <a:pt x="37" y="22"/>
                  </a:cubicBezTo>
                  <a:cubicBezTo>
                    <a:pt x="37" y="22"/>
                    <a:pt x="37" y="22"/>
                    <a:pt x="37" y="22"/>
                  </a:cubicBezTo>
                  <a:cubicBezTo>
                    <a:pt x="37" y="22"/>
                    <a:pt x="37" y="22"/>
                    <a:pt x="37" y="21"/>
                  </a:cubicBezTo>
                  <a:cubicBezTo>
                    <a:pt x="37" y="21"/>
                    <a:pt x="37" y="21"/>
                    <a:pt x="37" y="21"/>
                  </a:cubicBezTo>
                  <a:cubicBezTo>
                    <a:pt x="37" y="21"/>
                    <a:pt x="37" y="21"/>
                    <a:pt x="37" y="21"/>
                  </a:cubicBezTo>
                  <a:cubicBezTo>
                    <a:pt x="37" y="21"/>
                    <a:pt x="36" y="21"/>
                    <a:pt x="36" y="20"/>
                  </a:cubicBezTo>
                  <a:cubicBezTo>
                    <a:pt x="36" y="20"/>
                    <a:pt x="36" y="20"/>
                    <a:pt x="36" y="20"/>
                  </a:cubicBezTo>
                  <a:cubicBezTo>
                    <a:pt x="36" y="20"/>
                    <a:pt x="36" y="19"/>
                    <a:pt x="36" y="19"/>
                  </a:cubicBezTo>
                  <a:cubicBezTo>
                    <a:pt x="36" y="19"/>
                    <a:pt x="36" y="19"/>
                    <a:pt x="36" y="19"/>
                  </a:cubicBezTo>
                  <a:cubicBezTo>
                    <a:pt x="36" y="19"/>
                    <a:pt x="36" y="19"/>
                    <a:pt x="36" y="19"/>
                  </a:cubicBezTo>
                  <a:cubicBezTo>
                    <a:pt x="35" y="19"/>
                    <a:pt x="35" y="19"/>
                    <a:pt x="35" y="19"/>
                  </a:cubicBezTo>
                  <a:cubicBezTo>
                    <a:pt x="35" y="18"/>
                    <a:pt x="35" y="18"/>
                    <a:pt x="35" y="17"/>
                  </a:cubicBezTo>
                  <a:cubicBezTo>
                    <a:pt x="35" y="17"/>
                    <a:pt x="35" y="17"/>
                    <a:pt x="35" y="17"/>
                  </a:cubicBezTo>
                  <a:cubicBezTo>
                    <a:pt x="35" y="17"/>
                    <a:pt x="35" y="17"/>
                    <a:pt x="35" y="17"/>
                  </a:cubicBezTo>
                  <a:cubicBezTo>
                    <a:pt x="35" y="17"/>
                    <a:pt x="35" y="16"/>
                    <a:pt x="35" y="16"/>
                  </a:cubicBezTo>
                  <a:cubicBezTo>
                    <a:pt x="35" y="16"/>
                    <a:pt x="35" y="16"/>
                    <a:pt x="35" y="16"/>
                  </a:cubicBezTo>
                  <a:cubicBezTo>
                    <a:pt x="34" y="16"/>
                    <a:pt x="34" y="16"/>
                    <a:pt x="34" y="16"/>
                  </a:cubicBezTo>
                  <a:cubicBezTo>
                    <a:pt x="34" y="15"/>
                    <a:pt x="33" y="15"/>
                    <a:pt x="33" y="14"/>
                  </a:cubicBezTo>
                  <a:cubicBezTo>
                    <a:pt x="34" y="14"/>
                    <a:pt x="34" y="14"/>
                    <a:pt x="34" y="13"/>
                  </a:cubicBezTo>
                  <a:cubicBezTo>
                    <a:pt x="35" y="13"/>
                    <a:pt x="35" y="13"/>
                    <a:pt x="35" y="13"/>
                  </a:cubicBezTo>
                  <a:cubicBezTo>
                    <a:pt x="35" y="13"/>
                    <a:pt x="35" y="13"/>
                    <a:pt x="36" y="13"/>
                  </a:cubicBezTo>
                  <a:cubicBezTo>
                    <a:pt x="36" y="13"/>
                    <a:pt x="35" y="13"/>
                    <a:pt x="35" y="13"/>
                  </a:cubicBezTo>
                  <a:cubicBezTo>
                    <a:pt x="35" y="13"/>
                    <a:pt x="35" y="13"/>
                    <a:pt x="35" y="13"/>
                  </a:cubicBezTo>
                  <a:cubicBezTo>
                    <a:pt x="35" y="13"/>
                    <a:pt x="34" y="13"/>
                    <a:pt x="34" y="12"/>
                  </a:cubicBezTo>
                  <a:cubicBezTo>
                    <a:pt x="34" y="12"/>
                    <a:pt x="33" y="11"/>
                    <a:pt x="33" y="11"/>
                  </a:cubicBezTo>
                  <a:cubicBezTo>
                    <a:pt x="32" y="11"/>
                    <a:pt x="32" y="10"/>
                    <a:pt x="32" y="10"/>
                  </a:cubicBezTo>
                  <a:cubicBezTo>
                    <a:pt x="32" y="10"/>
                    <a:pt x="32" y="10"/>
                    <a:pt x="32" y="10"/>
                  </a:cubicBezTo>
                  <a:cubicBezTo>
                    <a:pt x="32" y="10"/>
                    <a:pt x="32" y="9"/>
                    <a:pt x="32" y="9"/>
                  </a:cubicBezTo>
                  <a:cubicBezTo>
                    <a:pt x="32" y="9"/>
                    <a:pt x="32" y="9"/>
                    <a:pt x="32" y="9"/>
                  </a:cubicBezTo>
                  <a:cubicBezTo>
                    <a:pt x="32" y="9"/>
                    <a:pt x="32" y="9"/>
                    <a:pt x="32" y="9"/>
                  </a:cubicBezTo>
                  <a:cubicBezTo>
                    <a:pt x="32" y="9"/>
                    <a:pt x="31" y="8"/>
                    <a:pt x="31" y="8"/>
                  </a:cubicBezTo>
                  <a:cubicBezTo>
                    <a:pt x="31" y="8"/>
                    <a:pt x="31" y="8"/>
                    <a:pt x="31" y="8"/>
                  </a:cubicBezTo>
                  <a:cubicBezTo>
                    <a:pt x="31" y="8"/>
                    <a:pt x="31" y="8"/>
                    <a:pt x="31" y="8"/>
                  </a:cubicBezTo>
                  <a:cubicBezTo>
                    <a:pt x="30" y="8"/>
                    <a:pt x="30" y="8"/>
                    <a:pt x="30" y="8"/>
                  </a:cubicBezTo>
                  <a:cubicBezTo>
                    <a:pt x="30" y="8"/>
                    <a:pt x="30" y="8"/>
                    <a:pt x="30" y="8"/>
                  </a:cubicBezTo>
                  <a:cubicBezTo>
                    <a:pt x="30" y="8"/>
                    <a:pt x="30" y="8"/>
                    <a:pt x="29" y="8"/>
                  </a:cubicBezTo>
                  <a:cubicBezTo>
                    <a:pt x="29" y="8"/>
                    <a:pt x="29" y="8"/>
                    <a:pt x="29" y="8"/>
                  </a:cubicBezTo>
                  <a:cubicBezTo>
                    <a:pt x="29" y="8"/>
                    <a:pt x="29" y="8"/>
                    <a:pt x="29" y="8"/>
                  </a:cubicBezTo>
                  <a:cubicBezTo>
                    <a:pt x="29" y="8"/>
                    <a:pt x="29" y="8"/>
                    <a:pt x="28" y="8"/>
                  </a:cubicBezTo>
                  <a:cubicBezTo>
                    <a:pt x="28" y="9"/>
                    <a:pt x="28" y="9"/>
                    <a:pt x="28" y="9"/>
                  </a:cubicBezTo>
                  <a:cubicBezTo>
                    <a:pt x="28" y="9"/>
                    <a:pt x="27" y="9"/>
                    <a:pt x="27" y="8"/>
                  </a:cubicBezTo>
                  <a:cubicBezTo>
                    <a:pt x="26" y="8"/>
                    <a:pt x="26" y="8"/>
                    <a:pt x="26" y="8"/>
                  </a:cubicBezTo>
                  <a:cubicBezTo>
                    <a:pt x="26" y="7"/>
                    <a:pt x="26" y="7"/>
                    <a:pt x="26" y="7"/>
                  </a:cubicBezTo>
                  <a:cubicBezTo>
                    <a:pt x="26" y="7"/>
                    <a:pt x="26" y="7"/>
                    <a:pt x="26" y="7"/>
                  </a:cubicBezTo>
                  <a:cubicBezTo>
                    <a:pt x="25" y="7"/>
                    <a:pt x="25" y="7"/>
                    <a:pt x="25" y="6"/>
                  </a:cubicBezTo>
                  <a:cubicBezTo>
                    <a:pt x="25" y="6"/>
                    <a:pt x="25" y="6"/>
                    <a:pt x="25" y="6"/>
                  </a:cubicBezTo>
                  <a:cubicBezTo>
                    <a:pt x="25" y="6"/>
                    <a:pt x="24" y="6"/>
                    <a:pt x="24" y="6"/>
                  </a:cubicBezTo>
                  <a:cubicBezTo>
                    <a:pt x="24" y="6"/>
                    <a:pt x="24" y="6"/>
                    <a:pt x="24" y="6"/>
                  </a:cubicBezTo>
                  <a:cubicBezTo>
                    <a:pt x="24" y="6"/>
                    <a:pt x="24" y="6"/>
                    <a:pt x="24" y="6"/>
                  </a:cubicBezTo>
                  <a:cubicBezTo>
                    <a:pt x="23" y="6"/>
                    <a:pt x="23" y="6"/>
                    <a:pt x="23" y="6"/>
                  </a:cubicBezTo>
                  <a:cubicBezTo>
                    <a:pt x="23" y="6"/>
                    <a:pt x="23" y="6"/>
                    <a:pt x="22" y="6"/>
                  </a:cubicBezTo>
                  <a:cubicBezTo>
                    <a:pt x="22" y="6"/>
                    <a:pt x="22" y="6"/>
                    <a:pt x="22" y="6"/>
                  </a:cubicBezTo>
                  <a:cubicBezTo>
                    <a:pt x="22" y="6"/>
                    <a:pt x="21" y="5"/>
                    <a:pt x="21" y="5"/>
                  </a:cubicBezTo>
                  <a:cubicBezTo>
                    <a:pt x="21" y="5"/>
                    <a:pt x="21" y="4"/>
                    <a:pt x="21" y="4"/>
                  </a:cubicBezTo>
                  <a:cubicBezTo>
                    <a:pt x="21" y="4"/>
                    <a:pt x="21" y="4"/>
                    <a:pt x="21" y="3"/>
                  </a:cubicBezTo>
                  <a:cubicBezTo>
                    <a:pt x="21" y="3"/>
                    <a:pt x="22" y="3"/>
                    <a:pt x="22" y="3"/>
                  </a:cubicBezTo>
                  <a:cubicBezTo>
                    <a:pt x="22" y="3"/>
                    <a:pt x="22" y="3"/>
                    <a:pt x="22" y="3"/>
                  </a:cubicBezTo>
                  <a:cubicBezTo>
                    <a:pt x="22" y="3"/>
                    <a:pt x="21" y="2"/>
                    <a:pt x="21" y="2"/>
                  </a:cubicBezTo>
                  <a:cubicBezTo>
                    <a:pt x="21" y="2"/>
                    <a:pt x="21" y="2"/>
                    <a:pt x="21" y="2"/>
                  </a:cubicBezTo>
                  <a:cubicBezTo>
                    <a:pt x="21" y="2"/>
                    <a:pt x="21" y="1"/>
                    <a:pt x="21" y="1"/>
                  </a:cubicBezTo>
                  <a:cubicBezTo>
                    <a:pt x="21" y="1"/>
                    <a:pt x="20" y="1"/>
                    <a:pt x="20" y="1"/>
                  </a:cubicBezTo>
                  <a:cubicBezTo>
                    <a:pt x="20" y="1"/>
                    <a:pt x="20" y="1"/>
                    <a:pt x="20" y="1"/>
                  </a:cubicBezTo>
                  <a:cubicBezTo>
                    <a:pt x="20" y="0"/>
                    <a:pt x="20" y="0"/>
                    <a:pt x="20" y="0"/>
                  </a:cubicBezTo>
                  <a:cubicBezTo>
                    <a:pt x="20" y="0"/>
                    <a:pt x="20" y="0"/>
                    <a:pt x="20" y="0"/>
                  </a:cubicBezTo>
                  <a:cubicBezTo>
                    <a:pt x="20" y="0"/>
                    <a:pt x="20" y="0"/>
                    <a:pt x="19" y="0"/>
                  </a:cubicBezTo>
                  <a:cubicBezTo>
                    <a:pt x="19" y="0"/>
                    <a:pt x="19" y="0"/>
                    <a:pt x="19" y="0"/>
                  </a:cubicBezTo>
                  <a:cubicBezTo>
                    <a:pt x="19" y="0"/>
                    <a:pt x="19" y="0"/>
                    <a:pt x="18" y="0"/>
                  </a:cubicBezTo>
                  <a:cubicBezTo>
                    <a:pt x="18" y="0"/>
                    <a:pt x="18" y="0"/>
                    <a:pt x="18" y="0"/>
                  </a:cubicBezTo>
                  <a:cubicBezTo>
                    <a:pt x="18" y="0"/>
                    <a:pt x="18" y="0"/>
                    <a:pt x="17" y="0"/>
                  </a:cubicBezTo>
                  <a:cubicBezTo>
                    <a:pt x="17" y="0"/>
                    <a:pt x="17" y="0"/>
                    <a:pt x="17" y="0"/>
                  </a:cubicBezTo>
                  <a:cubicBezTo>
                    <a:pt x="17" y="0"/>
                    <a:pt x="17" y="0"/>
                    <a:pt x="17" y="0"/>
                  </a:cubicBezTo>
                  <a:cubicBezTo>
                    <a:pt x="17" y="0"/>
                    <a:pt x="17" y="0"/>
                    <a:pt x="17" y="0"/>
                  </a:cubicBezTo>
                  <a:cubicBezTo>
                    <a:pt x="17" y="0"/>
                    <a:pt x="16" y="1"/>
                    <a:pt x="16" y="1"/>
                  </a:cubicBezTo>
                  <a:cubicBezTo>
                    <a:pt x="16" y="1"/>
                    <a:pt x="16" y="1"/>
                    <a:pt x="16" y="1"/>
                  </a:cubicBezTo>
                  <a:cubicBezTo>
                    <a:pt x="16" y="1"/>
                    <a:pt x="15" y="2"/>
                    <a:pt x="15" y="2"/>
                  </a:cubicBezTo>
                  <a:cubicBezTo>
                    <a:pt x="15" y="2"/>
                    <a:pt x="14" y="2"/>
                    <a:pt x="14" y="2"/>
                  </a:cubicBezTo>
                  <a:cubicBezTo>
                    <a:pt x="13" y="2"/>
                    <a:pt x="12" y="2"/>
                    <a:pt x="12" y="2"/>
                  </a:cubicBezTo>
                  <a:cubicBezTo>
                    <a:pt x="12" y="2"/>
                    <a:pt x="11" y="3"/>
                    <a:pt x="11" y="3"/>
                  </a:cubicBezTo>
                  <a:cubicBezTo>
                    <a:pt x="11" y="3"/>
                    <a:pt x="11" y="3"/>
                    <a:pt x="11" y="3"/>
                  </a:cubicBezTo>
                  <a:cubicBezTo>
                    <a:pt x="11" y="4"/>
                    <a:pt x="10" y="4"/>
                    <a:pt x="10" y="4"/>
                  </a:cubicBezTo>
                  <a:cubicBezTo>
                    <a:pt x="10" y="4"/>
                    <a:pt x="10" y="5"/>
                    <a:pt x="10" y="5"/>
                  </a:cubicBezTo>
                  <a:cubicBezTo>
                    <a:pt x="10" y="5"/>
                    <a:pt x="10" y="6"/>
                    <a:pt x="10" y="6"/>
                  </a:cubicBezTo>
                  <a:cubicBezTo>
                    <a:pt x="10" y="6"/>
                    <a:pt x="11" y="6"/>
                    <a:pt x="11" y="6"/>
                  </a:cubicBezTo>
                  <a:cubicBezTo>
                    <a:pt x="11" y="6"/>
                    <a:pt x="11" y="6"/>
                    <a:pt x="12" y="6"/>
                  </a:cubicBezTo>
                  <a:cubicBezTo>
                    <a:pt x="12" y="6"/>
                    <a:pt x="12" y="6"/>
                    <a:pt x="13" y="6"/>
                  </a:cubicBezTo>
                  <a:cubicBezTo>
                    <a:pt x="13" y="7"/>
                    <a:pt x="13" y="7"/>
                    <a:pt x="13" y="7"/>
                  </a:cubicBezTo>
                  <a:cubicBezTo>
                    <a:pt x="13" y="7"/>
                    <a:pt x="14" y="7"/>
                    <a:pt x="14" y="7"/>
                  </a:cubicBezTo>
                  <a:cubicBezTo>
                    <a:pt x="14" y="8"/>
                    <a:pt x="14" y="8"/>
                    <a:pt x="14" y="8"/>
                  </a:cubicBezTo>
                  <a:cubicBezTo>
                    <a:pt x="14" y="8"/>
                    <a:pt x="14" y="9"/>
                    <a:pt x="14" y="9"/>
                  </a:cubicBezTo>
                  <a:cubicBezTo>
                    <a:pt x="14" y="9"/>
                    <a:pt x="15" y="9"/>
                    <a:pt x="15" y="9"/>
                  </a:cubicBezTo>
                  <a:cubicBezTo>
                    <a:pt x="15" y="9"/>
                    <a:pt x="16" y="9"/>
                    <a:pt x="16" y="9"/>
                  </a:cubicBezTo>
                  <a:cubicBezTo>
                    <a:pt x="16" y="10"/>
                    <a:pt x="16" y="10"/>
                    <a:pt x="16" y="10"/>
                  </a:cubicBezTo>
                  <a:cubicBezTo>
                    <a:pt x="16" y="10"/>
                    <a:pt x="16" y="10"/>
                    <a:pt x="16" y="11"/>
                  </a:cubicBezTo>
                  <a:cubicBezTo>
                    <a:pt x="15" y="11"/>
                    <a:pt x="14" y="11"/>
                    <a:pt x="14" y="12"/>
                  </a:cubicBezTo>
                  <a:cubicBezTo>
                    <a:pt x="14" y="12"/>
                    <a:pt x="14" y="13"/>
                    <a:pt x="14" y="13"/>
                  </a:cubicBezTo>
                  <a:cubicBezTo>
                    <a:pt x="14" y="13"/>
                    <a:pt x="14" y="14"/>
                    <a:pt x="14" y="14"/>
                  </a:cubicBezTo>
                  <a:cubicBezTo>
                    <a:pt x="14" y="15"/>
                    <a:pt x="13" y="15"/>
                    <a:pt x="13" y="15"/>
                  </a:cubicBezTo>
                  <a:cubicBezTo>
                    <a:pt x="13" y="16"/>
                    <a:pt x="14" y="16"/>
                    <a:pt x="14" y="16"/>
                  </a:cubicBezTo>
                  <a:cubicBezTo>
                    <a:pt x="14" y="16"/>
                    <a:pt x="14" y="17"/>
                    <a:pt x="15" y="17"/>
                  </a:cubicBezTo>
                  <a:cubicBezTo>
                    <a:pt x="15" y="18"/>
                    <a:pt x="15" y="18"/>
                    <a:pt x="15" y="19"/>
                  </a:cubicBezTo>
                  <a:cubicBezTo>
                    <a:pt x="15" y="19"/>
                    <a:pt x="16" y="20"/>
                    <a:pt x="16" y="20"/>
                  </a:cubicBezTo>
                  <a:cubicBezTo>
                    <a:pt x="17" y="20"/>
                    <a:pt x="18" y="20"/>
                    <a:pt x="18" y="20"/>
                  </a:cubicBezTo>
                  <a:cubicBezTo>
                    <a:pt x="19" y="21"/>
                    <a:pt x="19" y="21"/>
                    <a:pt x="20" y="21"/>
                  </a:cubicBezTo>
                  <a:cubicBezTo>
                    <a:pt x="20" y="22"/>
                    <a:pt x="20" y="22"/>
                    <a:pt x="21" y="22"/>
                  </a:cubicBezTo>
                  <a:cubicBezTo>
                    <a:pt x="21" y="23"/>
                    <a:pt x="21" y="23"/>
                    <a:pt x="22" y="23"/>
                  </a:cubicBezTo>
                  <a:cubicBezTo>
                    <a:pt x="22" y="23"/>
                    <a:pt x="23" y="23"/>
                    <a:pt x="23" y="24"/>
                  </a:cubicBezTo>
                  <a:cubicBezTo>
                    <a:pt x="23" y="24"/>
                    <a:pt x="23" y="24"/>
                    <a:pt x="23" y="24"/>
                  </a:cubicBezTo>
                  <a:cubicBezTo>
                    <a:pt x="23" y="24"/>
                    <a:pt x="23" y="25"/>
                    <a:pt x="23" y="25"/>
                  </a:cubicBezTo>
                  <a:cubicBezTo>
                    <a:pt x="23" y="25"/>
                    <a:pt x="22" y="25"/>
                    <a:pt x="22" y="25"/>
                  </a:cubicBezTo>
                  <a:cubicBezTo>
                    <a:pt x="22" y="25"/>
                    <a:pt x="22" y="25"/>
                    <a:pt x="22" y="26"/>
                  </a:cubicBezTo>
                  <a:cubicBezTo>
                    <a:pt x="21" y="26"/>
                    <a:pt x="21" y="26"/>
                    <a:pt x="21" y="26"/>
                  </a:cubicBezTo>
                  <a:cubicBezTo>
                    <a:pt x="21" y="26"/>
                    <a:pt x="21" y="27"/>
                    <a:pt x="21" y="27"/>
                  </a:cubicBezTo>
                  <a:cubicBezTo>
                    <a:pt x="21" y="27"/>
                    <a:pt x="21" y="28"/>
                    <a:pt x="21" y="28"/>
                  </a:cubicBezTo>
                  <a:cubicBezTo>
                    <a:pt x="21" y="28"/>
                    <a:pt x="21" y="29"/>
                    <a:pt x="21" y="29"/>
                  </a:cubicBezTo>
                  <a:cubicBezTo>
                    <a:pt x="21" y="29"/>
                    <a:pt x="22" y="29"/>
                    <a:pt x="22" y="29"/>
                  </a:cubicBezTo>
                  <a:cubicBezTo>
                    <a:pt x="22" y="30"/>
                    <a:pt x="22" y="30"/>
                    <a:pt x="22" y="30"/>
                  </a:cubicBezTo>
                  <a:cubicBezTo>
                    <a:pt x="21" y="31"/>
                    <a:pt x="21" y="31"/>
                    <a:pt x="21" y="32"/>
                  </a:cubicBezTo>
                  <a:cubicBezTo>
                    <a:pt x="20" y="32"/>
                    <a:pt x="20" y="32"/>
                    <a:pt x="19" y="33"/>
                  </a:cubicBezTo>
                  <a:cubicBezTo>
                    <a:pt x="19" y="33"/>
                    <a:pt x="19" y="34"/>
                    <a:pt x="19" y="34"/>
                  </a:cubicBezTo>
                  <a:cubicBezTo>
                    <a:pt x="18" y="35"/>
                    <a:pt x="18" y="35"/>
                    <a:pt x="18" y="35"/>
                  </a:cubicBezTo>
                  <a:cubicBezTo>
                    <a:pt x="18" y="35"/>
                    <a:pt x="18" y="36"/>
                    <a:pt x="18" y="36"/>
                  </a:cubicBezTo>
                  <a:cubicBezTo>
                    <a:pt x="17" y="36"/>
                    <a:pt x="17" y="37"/>
                    <a:pt x="17" y="37"/>
                  </a:cubicBezTo>
                  <a:cubicBezTo>
                    <a:pt x="17" y="37"/>
                    <a:pt x="17" y="38"/>
                    <a:pt x="16" y="38"/>
                  </a:cubicBezTo>
                  <a:cubicBezTo>
                    <a:pt x="16" y="38"/>
                    <a:pt x="16" y="38"/>
                    <a:pt x="16" y="39"/>
                  </a:cubicBezTo>
                  <a:cubicBezTo>
                    <a:pt x="16" y="39"/>
                    <a:pt x="16" y="39"/>
                    <a:pt x="16" y="39"/>
                  </a:cubicBezTo>
                  <a:cubicBezTo>
                    <a:pt x="16" y="40"/>
                    <a:pt x="16" y="40"/>
                    <a:pt x="16" y="40"/>
                  </a:cubicBezTo>
                  <a:cubicBezTo>
                    <a:pt x="16" y="40"/>
                    <a:pt x="15" y="41"/>
                    <a:pt x="15" y="41"/>
                  </a:cubicBezTo>
                  <a:cubicBezTo>
                    <a:pt x="15" y="41"/>
                    <a:pt x="15" y="41"/>
                    <a:pt x="15" y="41"/>
                  </a:cubicBezTo>
                  <a:cubicBezTo>
                    <a:pt x="15" y="41"/>
                    <a:pt x="14" y="41"/>
                    <a:pt x="14" y="41"/>
                  </a:cubicBezTo>
                  <a:cubicBezTo>
                    <a:pt x="14" y="41"/>
                    <a:pt x="13" y="42"/>
                    <a:pt x="13" y="42"/>
                  </a:cubicBezTo>
                  <a:cubicBezTo>
                    <a:pt x="13" y="42"/>
                    <a:pt x="13" y="43"/>
                    <a:pt x="13" y="43"/>
                  </a:cubicBezTo>
                  <a:cubicBezTo>
                    <a:pt x="13" y="43"/>
                    <a:pt x="13" y="44"/>
                    <a:pt x="13" y="44"/>
                  </a:cubicBezTo>
                  <a:cubicBezTo>
                    <a:pt x="13" y="44"/>
                    <a:pt x="13" y="44"/>
                    <a:pt x="13" y="44"/>
                  </a:cubicBezTo>
                  <a:cubicBezTo>
                    <a:pt x="12" y="45"/>
                    <a:pt x="12" y="45"/>
                    <a:pt x="12" y="45"/>
                  </a:cubicBezTo>
                  <a:cubicBezTo>
                    <a:pt x="12" y="45"/>
                    <a:pt x="12" y="46"/>
                    <a:pt x="12" y="46"/>
                  </a:cubicBezTo>
                  <a:cubicBezTo>
                    <a:pt x="12" y="46"/>
                    <a:pt x="12" y="46"/>
                    <a:pt x="11" y="46"/>
                  </a:cubicBezTo>
                  <a:cubicBezTo>
                    <a:pt x="11" y="46"/>
                    <a:pt x="11" y="46"/>
                    <a:pt x="11" y="46"/>
                  </a:cubicBezTo>
                  <a:cubicBezTo>
                    <a:pt x="10" y="46"/>
                    <a:pt x="10" y="46"/>
                    <a:pt x="10" y="46"/>
                  </a:cubicBezTo>
                  <a:cubicBezTo>
                    <a:pt x="10" y="46"/>
                    <a:pt x="10" y="47"/>
                    <a:pt x="9" y="47"/>
                  </a:cubicBezTo>
                  <a:cubicBezTo>
                    <a:pt x="9" y="47"/>
                    <a:pt x="9" y="47"/>
                    <a:pt x="9" y="47"/>
                  </a:cubicBezTo>
                  <a:cubicBezTo>
                    <a:pt x="8" y="47"/>
                    <a:pt x="8" y="46"/>
                    <a:pt x="8" y="46"/>
                  </a:cubicBezTo>
                  <a:cubicBezTo>
                    <a:pt x="8" y="46"/>
                    <a:pt x="8" y="45"/>
                    <a:pt x="8" y="45"/>
                  </a:cubicBezTo>
                  <a:cubicBezTo>
                    <a:pt x="8" y="45"/>
                    <a:pt x="8" y="45"/>
                    <a:pt x="7" y="45"/>
                  </a:cubicBezTo>
                  <a:cubicBezTo>
                    <a:pt x="7" y="45"/>
                    <a:pt x="7" y="45"/>
                    <a:pt x="6" y="45"/>
                  </a:cubicBezTo>
                  <a:cubicBezTo>
                    <a:pt x="6" y="45"/>
                    <a:pt x="6" y="46"/>
                    <a:pt x="6" y="46"/>
                  </a:cubicBezTo>
                  <a:cubicBezTo>
                    <a:pt x="6" y="46"/>
                    <a:pt x="6" y="47"/>
                    <a:pt x="6" y="47"/>
                  </a:cubicBezTo>
                  <a:cubicBezTo>
                    <a:pt x="6" y="47"/>
                    <a:pt x="6" y="48"/>
                    <a:pt x="6" y="48"/>
                  </a:cubicBezTo>
                  <a:cubicBezTo>
                    <a:pt x="5" y="48"/>
                    <a:pt x="5" y="48"/>
                    <a:pt x="5" y="49"/>
                  </a:cubicBezTo>
                  <a:cubicBezTo>
                    <a:pt x="5" y="49"/>
                    <a:pt x="5" y="49"/>
                    <a:pt x="4" y="49"/>
                  </a:cubicBezTo>
                  <a:cubicBezTo>
                    <a:pt x="4" y="50"/>
                    <a:pt x="4" y="50"/>
                    <a:pt x="4" y="50"/>
                  </a:cubicBezTo>
                  <a:cubicBezTo>
                    <a:pt x="4" y="50"/>
                    <a:pt x="4" y="51"/>
                    <a:pt x="4" y="51"/>
                  </a:cubicBezTo>
                  <a:cubicBezTo>
                    <a:pt x="4" y="51"/>
                    <a:pt x="4" y="51"/>
                    <a:pt x="4" y="52"/>
                  </a:cubicBezTo>
                  <a:cubicBezTo>
                    <a:pt x="4" y="52"/>
                    <a:pt x="4" y="52"/>
                    <a:pt x="4" y="53"/>
                  </a:cubicBezTo>
                  <a:cubicBezTo>
                    <a:pt x="5" y="53"/>
                    <a:pt x="5" y="53"/>
                    <a:pt x="5" y="53"/>
                  </a:cubicBezTo>
                  <a:cubicBezTo>
                    <a:pt x="5" y="53"/>
                    <a:pt x="6" y="53"/>
                    <a:pt x="6" y="53"/>
                  </a:cubicBezTo>
                  <a:cubicBezTo>
                    <a:pt x="6" y="53"/>
                    <a:pt x="6" y="54"/>
                    <a:pt x="6" y="54"/>
                  </a:cubicBezTo>
                  <a:cubicBezTo>
                    <a:pt x="6" y="54"/>
                    <a:pt x="6" y="54"/>
                    <a:pt x="6" y="55"/>
                  </a:cubicBezTo>
                  <a:cubicBezTo>
                    <a:pt x="6" y="55"/>
                    <a:pt x="6" y="55"/>
                    <a:pt x="6" y="55"/>
                  </a:cubicBezTo>
                  <a:cubicBezTo>
                    <a:pt x="7" y="56"/>
                    <a:pt x="7" y="56"/>
                    <a:pt x="7" y="56"/>
                  </a:cubicBezTo>
                  <a:cubicBezTo>
                    <a:pt x="7" y="56"/>
                    <a:pt x="7" y="56"/>
                    <a:pt x="7" y="56"/>
                  </a:cubicBezTo>
                  <a:cubicBezTo>
                    <a:pt x="7" y="56"/>
                    <a:pt x="7" y="57"/>
                    <a:pt x="7" y="57"/>
                  </a:cubicBezTo>
                  <a:cubicBezTo>
                    <a:pt x="7" y="57"/>
                    <a:pt x="8" y="57"/>
                    <a:pt x="8" y="57"/>
                  </a:cubicBezTo>
                  <a:cubicBezTo>
                    <a:pt x="8" y="57"/>
                    <a:pt x="8" y="57"/>
                    <a:pt x="8" y="57"/>
                  </a:cubicBezTo>
                  <a:cubicBezTo>
                    <a:pt x="8" y="57"/>
                    <a:pt x="9" y="57"/>
                    <a:pt x="9" y="58"/>
                  </a:cubicBezTo>
                  <a:cubicBezTo>
                    <a:pt x="9" y="58"/>
                    <a:pt x="9" y="58"/>
                    <a:pt x="9" y="58"/>
                  </a:cubicBezTo>
                  <a:cubicBezTo>
                    <a:pt x="9" y="59"/>
                    <a:pt x="9" y="59"/>
                    <a:pt x="9" y="59"/>
                  </a:cubicBezTo>
                  <a:cubicBezTo>
                    <a:pt x="9" y="60"/>
                    <a:pt x="10" y="60"/>
                    <a:pt x="10" y="60"/>
                  </a:cubicBezTo>
                  <a:cubicBezTo>
                    <a:pt x="10" y="61"/>
                    <a:pt x="10" y="61"/>
                    <a:pt x="10" y="61"/>
                  </a:cubicBezTo>
                  <a:cubicBezTo>
                    <a:pt x="10" y="62"/>
                    <a:pt x="10" y="62"/>
                    <a:pt x="10" y="62"/>
                  </a:cubicBezTo>
                  <a:cubicBezTo>
                    <a:pt x="10" y="63"/>
                    <a:pt x="10" y="63"/>
                    <a:pt x="10" y="64"/>
                  </a:cubicBezTo>
                  <a:cubicBezTo>
                    <a:pt x="10" y="64"/>
                    <a:pt x="10" y="64"/>
                    <a:pt x="10" y="64"/>
                  </a:cubicBezTo>
                  <a:cubicBezTo>
                    <a:pt x="10" y="64"/>
                    <a:pt x="10" y="65"/>
                    <a:pt x="10" y="65"/>
                  </a:cubicBezTo>
                  <a:cubicBezTo>
                    <a:pt x="10" y="65"/>
                    <a:pt x="9" y="64"/>
                    <a:pt x="9" y="64"/>
                  </a:cubicBezTo>
                  <a:cubicBezTo>
                    <a:pt x="9" y="64"/>
                    <a:pt x="9" y="64"/>
                    <a:pt x="9" y="64"/>
                  </a:cubicBezTo>
                  <a:cubicBezTo>
                    <a:pt x="9" y="64"/>
                    <a:pt x="9" y="64"/>
                    <a:pt x="9" y="64"/>
                  </a:cubicBezTo>
                  <a:cubicBezTo>
                    <a:pt x="9" y="64"/>
                    <a:pt x="9" y="64"/>
                    <a:pt x="8" y="64"/>
                  </a:cubicBezTo>
                  <a:cubicBezTo>
                    <a:pt x="8" y="64"/>
                    <a:pt x="8" y="64"/>
                    <a:pt x="8" y="64"/>
                  </a:cubicBezTo>
                  <a:cubicBezTo>
                    <a:pt x="8" y="64"/>
                    <a:pt x="8" y="64"/>
                    <a:pt x="7" y="65"/>
                  </a:cubicBezTo>
                  <a:cubicBezTo>
                    <a:pt x="7" y="65"/>
                    <a:pt x="7" y="65"/>
                    <a:pt x="7" y="65"/>
                  </a:cubicBezTo>
                  <a:cubicBezTo>
                    <a:pt x="7" y="65"/>
                    <a:pt x="6" y="65"/>
                    <a:pt x="6" y="65"/>
                  </a:cubicBezTo>
                  <a:cubicBezTo>
                    <a:pt x="6" y="65"/>
                    <a:pt x="5" y="65"/>
                    <a:pt x="5" y="65"/>
                  </a:cubicBezTo>
                  <a:cubicBezTo>
                    <a:pt x="5" y="65"/>
                    <a:pt x="5" y="64"/>
                    <a:pt x="5" y="64"/>
                  </a:cubicBezTo>
                  <a:cubicBezTo>
                    <a:pt x="4" y="64"/>
                    <a:pt x="4" y="64"/>
                    <a:pt x="4" y="64"/>
                  </a:cubicBezTo>
                  <a:cubicBezTo>
                    <a:pt x="4" y="64"/>
                    <a:pt x="3" y="64"/>
                    <a:pt x="3" y="64"/>
                  </a:cubicBezTo>
                  <a:cubicBezTo>
                    <a:pt x="3" y="64"/>
                    <a:pt x="3" y="65"/>
                    <a:pt x="2" y="65"/>
                  </a:cubicBezTo>
                  <a:cubicBezTo>
                    <a:pt x="2" y="65"/>
                    <a:pt x="2" y="65"/>
                    <a:pt x="2" y="65"/>
                  </a:cubicBezTo>
                  <a:cubicBezTo>
                    <a:pt x="2" y="65"/>
                    <a:pt x="1" y="66"/>
                    <a:pt x="1" y="66"/>
                  </a:cubicBezTo>
                  <a:cubicBezTo>
                    <a:pt x="1" y="66"/>
                    <a:pt x="1" y="66"/>
                    <a:pt x="1" y="66"/>
                  </a:cubicBezTo>
                  <a:cubicBezTo>
                    <a:pt x="1" y="66"/>
                    <a:pt x="1" y="66"/>
                    <a:pt x="1" y="66"/>
                  </a:cubicBezTo>
                  <a:cubicBezTo>
                    <a:pt x="1" y="66"/>
                    <a:pt x="0" y="66"/>
                    <a:pt x="0" y="66"/>
                  </a:cubicBezTo>
                  <a:cubicBezTo>
                    <a:pt x="0" y="66"/>
                    <a:pt x="0" y="67"/>
                    <a:pt x="0" y="67"/>
                  </a:cubicBezTo>
                  <a:cubicBezTo>
                    <a:pt x="0" y="67"/>
                    <a:pt x="0" y="67"/>
                    <a:pt x="0" y="67"/>
                  </a:cubicBezTo>
                  <a:cubicBezTo>
                    <a:pt x="0" y="67"/>
                    <a:pt x="0" y="67"/>
                    <a:pt x="1" y="67"/>
                  </a:cubicBezTo>
                  <a:cubicBezTo>
                    <a:pt x="1" y="67"/>
                    <a:pt x="1" y="67"/>
                    <a:pt x="1" y="67"/>
                  </a:cubicBezTo>
                  <a:cubicBezTo>
                    <a:pt x="1" y="67"/>
                    <a:pt x="1" y="67"/>
                    <a:pt x="1" y="67"/>
                  </a:cubicBezTo>
                  <a:cubicBezTo>
                    <a:pt x="2" y="67"/>
                    <a:pt x="2" y="67"/>
                    <a:pt x="2" y="67"/>
                  </a:cubicBezTo>
                  <a:cubicBezTo>
                    <a:pt x="2" y="67"/>
                    <a:pt x="2" y="67"/>
                    <a:pt x="2" y="67"/>
                  </a:cubicBezTo>
                  <a:cubicBezTo>
                    <a:pt x="2" y="67"/>
                    <a:pt x="2" y="67"/>
                    <a:pt x="2" y="67"/>
                  </a:cubicBezTo>
                  <a:cubicBezTo>
                    <a:pt x="2" y="67"/>
                    <a:pt x="2" y="67"/>
                    <a:pt x="1" y="68"/>
                  </a:cubicBezTo>
                  <a:cubicBezTo>
                    <a:pt x="1" y="68"/>
                    <a:pt x="1" y="68"/>
                    <a:pt x="1" y="68"/>
                  </a:cubicBezTo>
                  <a:cubicBezTo>
                    <a:pt x="1" y="68"/>
                    <a:pt x="1" y="69"/>
                    <a:pt x="1" y="69"/>
                  </a:cubicBezTo>
                  <a:cubicBezTo>
                    <a:pt x="1" y="69"/>
                    <a:pt x="2" y="69"/>
                    <a:pt x="2" y="69"/>
                  </a:cubicBezTo>
                  <a:cubicBezTo>
                    <a:pt x="2" y="69"/>
                    <a:pt x="2" y="70"/>
                    <a:pt x="2" y="70"/>
                  </a:cubicBezTo>
                  <a:cubicBezTo>
                    <a:pt x="2" y="70"/>
                    <a:pt x="2" y="70"/>
                    <a:pt x="3" y="70"/>
                  </a:cubicBezTo>
                  <a:cubicBezTo>
                    <a:pt x="3" y="71"/>
                    <a:pt x="3" y="71"/>
                    <a:pt x="3" y="71"/>
                  </a:cubicBezTo>
                  <a:cubicBezTo>
                    <a:pt x="4" y="71"/>
                    <a:pt x="4" y="71"/>
                    <a:pt x="4" y="72"/>
                  </a:cubicBezTo>
                  <a:cubicBezTo>
                    <a:pt x="4" y="72"/>
                    <a:pt x="4" y="72"/>
                    <a:pt x="4" y="72"/>
                  </a:cubicBezTo>
                  <a:cubicBezTo>
                    <a:pt x="5" y="72"/>
                    <a:pt x="5" y="72"/>
                    <a:pt x="6" y="71"/>
                  </a:cubicBezTo>
                  <a:cubicBezTo>
                    <a:pt x="6" y="71"/>
                    <a:pt x="6" y="71"/>
                    <a:pt x="6" y="71"/>
                  </a:cubicBezTo>
                  <a:cubicBezTo>
                    <a:pt x="7" y="71"/>
                    <a:pt x="7" y="71"/>
                    <a:pt x="7" y="71"/>
                  </a:cubicBezTo>
                  <a:cubicBezTo>
                    <a:pt x="7" y="71"/>
                    <a:pt x="8" y="71"/>
                    <a:pt x="8" y="71"/>
                  </a:cubicBezTo>
                  <a:cubicBezTo>
                    <a:pt x="8" y="70"/>
                    <a:pt x="8" y="70"/>
                    <a:pt x="8" y="70"/>
                  </a:cubicBezTo>
                  <a:cubicBezTo>
                    <a:pt x="8" y="70"/>
                    <a:pt x="9" y="70"/>
                    <a:pt x="9" y="70"/>
                  </a:cubicBezTo>
                  <a:cubicBezTo>
                    <a:pt x="9" y="70"/>
                    <a:pt x="9" y="70"/>
                    <a:pt x="9" y="71"/>
                  </a:cubicBezTo>
                  <a:cubicBezTo>
                    <a:pt x="9" y="71"/>
                    <a:pt x="9" y="71"/>
                    <a:pt x="9" y="71"/>
                  </a:cubicBezTo>
                  <a:cubicBezTo>
                    <a:pt x="9" y="71"/>
                    <a:pt x="8" y="71"/>
                    <a:pt x="8" y="72"/>
                  </a:cubicBezTo>
                  <a:cubicBezTo>
                    <a:pt x="8" y="72"/>
                    <a:pt x="8" y="72"/>
                    <a:pt x="8" y="72"/>
                  </a:cubicBezTo>
                  <a:cubicBezTo>
                    <a:pt x="8" y="72"/>
                    <a:pt x="8" y="72"/>
                    <a:pt x="8" y="72"/>
                  </a:cubicBezTo>
                  <a:cubicBezTo>
                    <a:pt x="8" y="73"/>
                    <a:pt x="7" y="73"/>
                    <a:pt x="7" y="73"/>
                  </a:cubicBezTo>
                  <a:cubicBezTo>
                    <a:pt x="7" y="73"/>
                    <a:pt x="7" y="73"/>
                    <a:pt x="7" y="73"/>
                  </a:cubicBezTo>
                  <a:cubicBezTo>
                    <a:pt x="7" y="74"/>
                    <a:pt x="7" y="74"/>
                    <a:pt x="7" y="74"/>
                  </a:cubicBezTo>
                  <a:cubicBezTo>
                    <a:pt x="6" y="74"/>
                    <a:pt x="6" y="74"/>
                    <a:pt x="6" y="74"/>
                  </a:cubicBezTo>
                  <a:cubicBezTo>
                    <a:pt x="6" y="74"/>
                    <a:pt x="6" y="74"/>
                    <a:pt x="5" y="74"/>
                  </a:cubicBezTo>
                  <a:cubicBezTo>
                    <a:pt x="5" y="74"/>
                    <a:pt x="5" y="74"/>
                    <a:pt x="5" y="74"/>
                  </a:cubicBezTo>
                  <a:cubicBezTo>
                    <a:pt x="5" y="74"/>
                    <a:pt x="5" y="74"/>
                    <a:pt x="5" y="74"/>
                  </a:cubicBezTo>
                  <a:cubicBezTo>
                    <a:pt x="4" y="74"/>
                    <a:pt x="4" y="74"/>
                    <a:pt x="4" y="74"/>
                  </a:cubicBezTo>
                  <a:cubicBezTo>
                    <a:pt x="4" y="74"/>
                    <a:pt x="4" y="73"/>
                    <a:pt x="4" y="73"/>
                  </a:cubicBezTo>
                  <a:cubicBezTo>
                    <a:pt x="4" y="73"/>
                    <a:pt x="4" y="73"/>
                    <a:pt x="4" y="73"/>
                  </a:cubicBezTo>
                  <a:cubicBezTo>
                    <a:pt x="4" y="73"/>
                    <a:pt x="4" y="73"/>
                    <a:pt x="4" y="73"/>
                  </a:cubicBezTo>
                  <a:cubicBezTo>
                    <a:pt x="3" y="73"/>
                    <a:pt x="3" y="74"/>
                    <a:pt x="3" y="74"/>
                  </a:cubicBezTo>
                  <a:cubicBezTo>
                    <a:pt x="3" y="74"/>
                    <a:pt x="3" y="74"/>
                    <a:pt x="3" y="74"/>
                  </a:cubicBezTo>
                  <a:cubicBezTo>
                    <a:pt x="3" y="75"/>
                    <a:pt x="4" y="75"/>
                    <a:pt x="4" y="75"/>
                  </a:cubicBezTo>
                  <a:cubicBezTo>
                    <a:pt x="4" y="75"/>
                    <a:pt x="4" y="75"/>
                    <a:pt x="4" y="75"/>
                  </a:cubicBezTo>
                  <a:cubicBezTo>
                    <a:pt x="4" y="75"/>
                    <a:pt x="4" y="76"/>
                    <a:pt x="4" y="76"/>
                  </a:cubicBezTo>
                  <a:cubicBezTo>
                    <a:pt x="5" y="76"/>
                    <a:pt x="5" y="76"/>
                    <a:pt x="5" y="76"/>
                  </a:cubicBezTo>
                  <a:cubicBezTo>
                    <a:pt x="5" y="76"/>
                    <a:pt x="5" y="77"/>
                    <a:pt x="6" y="77"/>
                  </a:cubicBezTo>
                  <a:cubicBezTo>
                    <a:pt x="6" y="77"/>
                    <a:pt x="6" y="77"/>
                    <a:pt x="6" y="77"/>
                  </a:cubicBezTo>
                  <a:cubicBezTo>
                    <a:pt x="6" y="78"/>
                    <a:pt x="6" y="78"/>
                    <a:pt x="7" y="78"/>
                  </a:cubicBezTo>
                  <a:cubicBezTo>
                    <a:pt x="7" y="78"/>
                    <a:pt x="7" y="78"/>
                    <a:pt x="7" y="78"/>
                  </a:cubicBezTo>
                  <a:cubicBezTo>
                    <a:pt x="7" y="79"/>
                    <a:pt x="7" y="79"/>
                    <a:pt x="7" y="79"/>
                  </a:cubicBezTo>
                  <a:cubicBezTo>
                    <a:pt x="8" y="79"/>
                    <a:pt x="8" y="80"/>
                    <a:pt x="8" y="80"/>
                  </a:cubicBezTo>
                  <a:cubicBezTo>
                    <a:pt x="8" y="80"/>
                    <a:pt x="9" y="80"/>
                    <a:pt x="9" y="80"/>
                  </a:cubicBezTo>
                  <a:cubicBezTo>
                    <a:pt x="9" y="80"/>
                    <a:pt x="9" y="80"/>
                    <a:pt x="9" y="81"/>
                  </a:cubicBezTo>
                  <a:cubicBezTo>
                    <a:pt x="9" y="81"/>
                    <a:pt x="9" y="81"/>
                    <a:pt x="10" y="81"/>
                  </a:cubicBezTo>
                  <a:cubicBezTo>
                    <a:pt x="10" y="81"/>
                    <a:pt x="10" y="81"/>
                    <a:pt x="10" y="82"/>
                  </a:cubicBezTo>
                  <a:cubicBezTo>
                    <a:pt x="10" y="82"/>
                    <a:pt x="11" y="82"/>
                    <a:pt x="11" y="82"/>
                  </a:cubicBezTo>
                  <a:cubicBezTo>
                    <a:pt x="11" y="82"/>
                    <a:pt x="12" y="82"/>
                    <a:pt x="12" y="82"/>
                  </a:cubicBezTo>
                  <a:cubicBezTo>
                    <a:pt x="12" y="82"/>
                    <a:pt x="12" y="82"/>
                    <a:pt x="13" y="81"/>
                  </a:cubicBezTo>
                  <a:cubicBezTo>
                    <a:pt x="13" y="81"/>
                    <a:pt x="13" y="81"/>
                    <a:pt x="14" y="80"/>
                  </a:cubicBezTo>
                  <a:cubicBezTo>
                    <a:pt x="14" y="80"/>
                    <a:pt x="14" y="80"/>
                    <a:pt x="15" y="80"/>
                  </a:cubicBezTo>
                  <a:cubicBezTo>
                    <a:pt x="15" y="80"/>
                    <a:pt x="15" y="80"/>
                    <a:pt x="15" y="80"/>
                  </a:cubicBezTo>
                  <a:cubicBezTo>
                    <a:pt x="16" y="79"/>
                    <a:pt x="16" y="79"/>
                    <a:pt x="16" y="79"/>
                  </a:cubicBezTo>
                  <a:cubicBezTo>
                    <a:pt x="16" y="79"/>
                    <a:pt x="16" y="79"/>
                    <a:pt x="16" y="79"/>
                  </a:cubicBezTo>
                  <a:cubicBezTo>
                    <a:pt x="16" y="79"/>
                    <a:pt x="16" y="78"/>
                    <a:pt x="16" y="78"/>
                  </a:cubicBezTo>
                  <a:cubicBezTo>
                    <a:pt x="16" y="78"/>
                    <a:pt x="16" y="78"/>
                    <a:pt x="16" y="77"/>
                  </a:cubicBezTo>
                  <a:cubicBezTo>
                    <a:pt x="17" y="77"/>
                    <a:pt x="17" y="77"/>
                    <a:pt x="17" y="77"/>
                  </a:cubicBezTo>
                  <a:cubicBezTo>
                    <a:pt x="17" y="77"/>
                    <a:pt x="16" y="76"/>
                    <a:pt x="16" y="76"/>
                  </a:cubicBezTo>
                  <a:cubicBezTo>
                    <a:pt x="16" y="76"/>
                    <a:pt x="16" y="76"/>
                    <a:pt x="16" y="75"/>
                  </a:cubicBezTo>
                  <a:cubicBezTo>
                    <a:pt x="17" y="75"/>
                    <a:pt x="17" y="75"/>
                    <a:pt x="17" y="75"/>
                  </a:cubicBezTo>
                  <a:cubicBezTo>
                    <a:pt x="17" y="75"/>
                    <a:pt x="17" y="74"/>
                    <a:pt x="17" y="74"/>
                  </a:cubicBezTo>
                  <a:cubicBezTo>
                    <a:pt x="17" y="74"/>
                    <a:pt x="16" y="74"/>
                    <a:pt x="17" y="74"/>
                  </a:cubicBezTo>
                  <a:cubicBezTo>
                    <a:pt x="17" y="74"/>
                    <a:pt x="17" y="74"/>
                    <a:pt x="17" y="74"/>
                  </a:cubicBezTo>
                  <a:cubicBezTo>
                    <a:pt x="17" y="74"/>
                    <a:pt x="18" y="74"/>
                    <a:pt x="18" y="74"/>
                  </a:cubicBezTo>
                  <a:cubicBezTo>
                    <a:pt x="18" y="74"/>
                    <a:pt x="18" y="74"/>
                    <a:pt x="18" y="74"/>
                  </a:cubicBezTo>
                  <a:cubicBezTo>
                    <a:pt x="18" y="74"/>
                    <a:pt x="19" y="74"/>
                    <a:pt x="19" y="74"/>
                  </a:cubicBezTo>
                  <a:cubicBezTo>
                    <a:pt x="19" y="74"/>
                    <a:pt x="19" y="74"/>
                    <a:pt x="18" y="74"/>
                  </a:cubicBezTo>
                  <a:cubicBezTo>
                    <a:pt x="18" y="74"/>
                    <a:pt x="18" y="74"/>
                    <a:pt x="18" y="74"/>
                  </a:cubicBezTo>
                  <a:cubicBezTo>
                    <a:pt x="18" y="74"/>
                    <a:pt x="18" y="74"/>
                    <a:pt x="18" y="74"/>
                  </a:cubicBezTo>
                  <a:cubicBezTo>
                    <a:pt x="18" y="74"/>
                    <a:pt x="18" y="74"/>
                    <a:pt x="18" y="74"/>
                  </a:cubicBezTo>
                  <a:cubicBezTo>
                    <a:pt x="17" y="74"/>
                    <a:pt x="17" y="75"/>
                    <a:pt x="17" y="75"/>
                  </a:cubicBezTo>
                  <a:cubicBezTo>
                    <a:pt x="17" y="75"/>
                    <a:pt x="18" y="75"/>
                    <a:pt x="18" y="75"/>
                  </a:cubicBezTo>
                  <a:cubicBezTo>
                    <a:pt x="18" y="75"/>
                    <a:pt x="18" y="75"/>
                    <a:pt x="18" y="75"/>
                  </a:cubicBezTo>
                  <a:cubicBezTo>
                    <a:pt x="18" y="76"/>
                    <a:pt x="18" y="76"/>
                    <a:pt x="18" y="76"/>
                  </a:cubicBezTo>
                  <a:cubicBezTo>
                    <a:pt x="18" y="76"/>
                    <a:pt x="18" y="76"/>
                    <a:pt x="18" y="76"/>
                  </a:cubicBezTo>
                  <a:cubicBezTo>
                    <a:pt x="18" y="76"/>
                    <a:pt x="18" y="76"/>
                    <a:pt x="18" y="76"/>
                  </a:cubicBezTo>
                  <a:cubicBezTo>
                    <a:pt x="19" y="76"/>
                    <a:pt x="19" y="76"/>
                    <a:pt x="19" y="76"/>
                  </a:cubicBezTo>
                  <a:cubicBezTo>
                    <a:pt x="19" y="76"/>
                    <a:pt x="19" y="76"/>
                    <a:pt x="19" y="76"/>
                  </a:cubicBezTo>
                  <a:cubicBezTo>
                    <a:pt x="19" y="76"/>
                    <a:pt x="19" y="76"/>
                    <a:pt x="19" y="77"/>
                  </a:cubicBezTo>
                  <a:cubicBezTo>
                    <a:pt x="19" y="77"/>
                    <a:pt x="19" y="77"/>
                    <a:pt x="19" y="77"/>
                  </a:cubicBezTo>
                  <a:cubicBezTo>
                    <a:pt x="19" y="77"/>
                    <a:pt x="18" y="77"/>
                    <a:pt x="18" y="77"/>
                  </a:cubicBezTo>
                  <a:cubicBezTo>
                    <a:pt x="18" y="77"/>
                    <a:pt x="18" y="77"/>
                    <a:pt x="18" y="78"/>
                  </a:cubicBezTo>
                  <a:cubicBezTo>
                    <a:pt x="18" y="78"/>
                    <a:pt x="18" y="78"/>
                    <a:pt x="18" y="78"/>
                  </a:cubicBezTo>
                  <a:cubicBezTo>
                    <a:pt x="18" y="78"/>
                    <a:pt x="18" y="79"/>
                    <a:pt x="18" y="79"/>
                  </a:cubicBezTo>
                  <a:cubicBezTo>
                    <a:pt x="18" y="79"/>
                    <a:pt x="18" y="79"/>
                    <a:pt x="18" y="79"/>
                  </a:cubicBezTo>
                  <a:cubicBezTo>
                    <a:pt x="19" y="79"/>
                    <a:pt x="19" y="79"/>
                    <a:pt x="19" y="79"/>
                  </a:cubicBezTo>
                  <a:cubicBezTo>
                    <a:pt x="19" y="79"/>
                    <a:pt x="19" y="79"/>
                    <a:pt x="19" y="79"/>
                  </a:cubicBezTo>
                  <a:cubicBezTo>
                    <a:pt x="19" y="78"/>
                    <a:pt x="20" y="78"/>
                    <a:pt x="20" y="78"/>
                  </a:cubicBezTo>
                  <a:cubicBezTo>
                    <a:pt x="20" y="78"/>
                    <a:pt x="20" y="78"/>
                    <a:pt x="20" y="78"/>
                  </a:cubicBezTo>
                  <a:cubicBezTo>
                    <a:pt x="20" y="78"/>
                    <a:pt x="21" y="78"/>
                    <a:pt x="21" y="78"/>
                  </a:cubicBezTo>
                  <a:cubicBezTo>
                    <a:pt x="21" y="78"/>
                    <a:pt x="21" y="78"/>
                    <a:pt x="21" y="78"/>
                  </a:cubicBezTo>
                  <a:cubicBezTo>
                    <a:pt x="21" y="78"/>
                    <a:pt x="21" y="78"/>
                    <a:pt x="21" y="78"/>
                  </a:cubicBezTo>
                  <a:cubicBezTo>
                    <a:pt x="21" y="78"/>
                    <a:pt x="21" y="79"/>
                    <a:pt x="21" y="79"/>
                  </a:cubicBezTo>
                  <a:cubicBezTo>
                    <a:pt x="21" y="79"/>
                    <a:pt x="20" y="79"/>
                    <a:pt x="20" y="79"/>
                  </a:cubicBezTo>
                  <a:cubicBezTo>
                    <a:pt x="20" y="79"/>
                    <a:pt x="20" y="79"/>
                    <a:pt x="20" y="79"/>
                  </a:cubicBezTo>
                  <a:cubicBezTo>
                    <a:pt x="20" y="79"/>
                    <a:pt x="19" y="79"/>
                    <a:pt x="19" y="79"/>
                  </a:cubicBezTo>
                  <a:cubicBezTo>
                    <a:pt x="19" y="79"/>
                    <a:pt x="19" y="80"/>
                    <a:pt x="19" y="80"/>
                  </a:cubicBezTo>
                  <a:cubicBezTo>
                    <a:pt x="19" y="80"/>
                    <a:pt x="19" y="80"/>
                    <a:pt x="19" y="80"/>
                  </a:cubicBezTo>
                  <a:cubicBezTo>
                    <a:pt x="19" y="80"/>
                    <a:pt x="19" y="81"/>
                    <a:pt x="19" y="81"/>
                  </a:cubicBezTo>
                  <a:cubicBezTo>
                    <a:pt x="19" y="82"/>
                    <a:pt x="19" y="82"/>
                    <a:pt x="19" y="83"/>
                  </a:cubicBezTo>
                  <a:cubicBezTo>
                    <a:pt x="19" y="83"/>
                    <a:pt x="19" y="84"/>
                    <a:pt x="19" y="85"/>
                  </a:cubicBezTo>
                  <a:cubicBezTo>
                    <a:pt x="19" y="85"/>
                    <a:pt x="19" y="85"/>
                    <a:pt x="19" y="85"/>
                  </a:cubicBezTo>
                  <a:cubicBezTo>
                    <a:pt x="19" y="85"/>
                    <a:pt x="19" y="85"/>
                    <a:pt x="19" y="85"/>
                  </a:cubicBezTo>
                  <a:cubicBezTo>
                    <a:pt x="19" y="85"/>
                    <a:pt x="19" y="86"/>
                    <a:pt x="19" y="86"/>
                  </a:cubicBezTo>
                  <a:cubicBezTo>
                    <a:pt x="19" y="86"/>
                    <a:pt x="19" y="86"/>
                    <a:pt x="19" y="86"/>
                  </a:cubicBezTo>
                  <a:cubicBezTo>
                    <a:pt x="19" y="86"/>
                    <a:pt x="19" y="86"/>
                    <a:pt x="19" y="87"/>
                  </a:cubicBezTo>
                  <a:cubicBezTo>
                    <a:pt x="19" y="87"/>
                    <a:pt x="19" y="87"/>
                    <a:pt x="19" y="88"/>
                  </a:cubicBezTo>
                  <a:cubicBezTo>
                    <a:pt x="19" y="88"/>
                    <a:pt x="19" y="89"/>
                    <a:pt x="19" y="89"/>
                  </a:cubicBezTo>
                  <a:cubicBezTo>
                    <a:pt x="19" y="89"/>
                    <a:pt x="19" y="89"/>
                    <a:pt x="19" y="89"/>
                  </a:cubicBezTo>
                  <a:cubicBezTo>
                    <a:pt x="20" y="89"/>
                    <a:pt x="20" y="89"/>
                    <a:pt x="20" y="89"/>
                  </a:cubicBezTo>
                  <a:cubicBezTo>
                    <a:pt x="20" y="90"/>
                    <a:pt x="20" y="90"/>
                    <a:pt x="20" y="90"/>
                  </a:cubicBezTo>
                  <a:cubicBezTo>
                    <a:pt x="21" y="90"/>
                    <a:pt x="20" y="90"/>
                    <a:pt x="20" y="90"/>
                  </a:cubicBezTo>
                  <a:cubicBezTo>
                    <a:pt x="20" y="90"/>
                    <a:pt x="21" y="91"/>
                    <a:pt x="21" y="91"/>
                  </a:cubicBezTo>
                  <a:cubicBezTo>
                    <a:pt x="20" y="91"/>
                    <a:pt x="20" y="91"/>
                    <a:pt x="20" y="91"/>
                  </a:cubicBezTo>
                  <a:cubicBezTo>
                    <a:pt x="20" y="92"/>
                    <a:pt x="20" y="92"/>
                    <a:pt x="20" y="92"/>
                  </a:cubicBezTo>
                  <a:cubicBezTo>
                    <a:pt x="20" y="92"/>
                    <a:pt x="20" y="92"/>
                    <a:pt x="21" y="93"/>
                  </a:cubicBezTo>
                  <a:cubicBezTo>
                    <a:pt x="21" y="93"/>
                    <a:pt x="21" y="93"/>
                    <a:pt x="21" y="93"/>
                  </a:cubicBezTo>
                  <a:cubicBezTo>
                    <a:pt x="21" y="93"/>
                    <a:pt x="21" y="93"/>
                    <a:pt x="21" y="93"/>
                  </a:cubicBezTo>
                  <a:cubicBezTo>
                    <a:pt x="21" y="93"/>
                    <a:pt x="21" y="94"/>
                    <a:pt x="21" y="94"/>
                  </a:cubicBezTo>
                  <a:cubicBezTo>
                    <a:pt x="21" y="94"/>
                    <a:pt x="21" y="94"/>
                    <a:pt x="20" y="94"/>
                  </a:cubicBezTo>
                  <a:cubicBezTo>
                    <a:pt x="20" y="94"/>
                    <a:pt x="20" y="94"/>
                    <a:pt x="20" y="94"/>
                  </a:cubicBezTo>
                  <a:cubicBezTo>
                    <a:pt x="21" y="94"/>
                    <a:pt x="21" y="94"/>
                    <a:pt x="21" y="94"/>
                  </a:cubicBezTo>
                  <a:cubicBezTo>
                    <a:pt x="21" y="95"/>
                    <a:pt x="21" y="95"/>
                    <a:pt x="21" y="95"/>
                  </a:cubicBezTo>
                  <a:cubicBezTo>
                    <a:pt x="21" y="95"/>
                    <a:pt x="21" y="96"/>
                    <a:pt x="21" y="96"/>
                  </a:cubicBezTo>
                  <a:cubicBezTo>
                    <a:pt x="21" y="97"/>
                    <a:pt x="21" y="97"/>
                    <a:pt x="22" y="97"/>
                  </a:cubicBezTo>
                  <a:cubicBezTo>
                    <a:pt x="22" y="97"/>
                    <a:pt x="22" y="97"/>
                    <a:pt x="22" y="97"/>
                  </a:cubicBezTo>
                  <a:cubicBezTo>
                    <a:pt x="22" y="98"/>
                    <a:pt x="22" y="98"/>
                    <a:pt x="22" y="98"/>
                  </a:cubicBezTo>
                  <a:cubicBezTo>
                    <a:pt x="22" y="98"/>
                    <a:pt x="22" y="99"/>
                    <a:pt x="22" y="99"/>
                  </a:cubicBezTo>
                  <a:cubicBezTo>
                    <a:pt x="22" y="99"/>
                    <a:pt x="22" y="99"/>
                    <a:pt x="22" y="99"/>
                  </a:cubicBezTo>
                  <a:cubicBezTo>
                    <a:pt x="22" y="100"/>
                    <a:pt x="22" y="100"/>
                    <a:pt x="22" y="101"/>
                  </a:cubicBezTo>
                  <a:cubicBezTo>
                    <a:pt x="22" y="101"/>
                    <a:pt x="22" y="101"/>
                    <a:pt x="22" y="102"/>
                  </a:cubicBezTo>
                  <a:cubicBezTo>
                    <a:pt x="22" y="102"/>
                    <a:pt x="22" y="102"/>
                    <a:pt x="22" y="103"/>
                  </a:cubicBezTo>
                  <a:cubicBezTo>
                    <a:pt x="22" y="103"/>
                    <a:pt x="22" y="103"/>
                    <a:pt x="22" y="103"/>
                  </a:cubicBezTo>
                  <a:cubicBezTo>
                    <a:pt x="23" y="103"/>
                    <a:pt x="23" y="103"/>
                    <a:pt x="23" y="104"/>
                  </a:cubicBezTo>
                  <a:cubicBezTo>
                    <a:pt x="23" y="104"/>
                    <a:pt x="23" y="104"/>
                    <a:pt x="23" y="104"/>
                  </a:cubicBezTo>
                  <a:cubicBezTo>
                    <a:pt x="23" y="104"/>
                    <a:pt x="23" y="104"/>
                    <a:pt x="23" y="104"/>
                  </a:cubicBezTo>
                  <a:cubicBezTo>
                    <a:pt x="24" y="104"/>
                    <a:pt x="24" y="104"/>
                    <a:pt x="24" y="104"/>
                  </a:cubicBezTo>
                  <a:cubicBezTo>
                    <a:pt x="24" y="105"/>
                    <a:pt x="24" y="105"/>
                    <a:pt x="24" y="105"/>
                  </a:cubicBezTo>
                  <a:cubicBezTo>
                    <a:pt x="24" y="105"/>
                    <a:pt x="24" y="106"/>
                    <a:pt x="24" y="106"/>
                  </a:cubicBezTo>
                  <a:cubicBezTo>
                    <a:pt x="24" y="106"/>
                    <a:pt x="24" y="106"/>
                    <a:pt x="25" y="107"/>
                  </a:cubicBezTo>
                  <a:cubicBezTo>
                    <a:pt x="25" y="107"/>
                    <a:pt x="25" y="107"/>
                    <a:pt x="25" y="107"/>
                  </a:cubicBezTo>
                  <a:cubicBezTo>
                    <a:pt x="25" y="107"/>
                    <a:pt x="24" y="107"/>
                    <a:pt x="24" y="107"/>
                  </a:cubicBezTo>
                  <a:cubicBezTo>
                    <a:pt x="24" y="107"/>
                    <a:pt x="24" y="108"/>
                    <a:pt x="25" y="108"/>
                  </a:cubicBezTo>
                  <a:cubicBezTo>
                    <a:pt x="25" y="108"/>
                    <a:pt x="25" y="108"/>
                    <a:pt x="25" y="108"/>
                  </a:cubicBezTo>
                  <a:cubicBezTo>
                    <a:pt x="25" y="108"/>
                    <a:pt x="25" y="108"/>
                    <a:pt x="25" y="108"/>
                  </a:cubicBezTo>
                  <a:cubicBezTo>
                    <a:pt x="25" y="108"/>
                    <a:pt x="26" y="108"/>
                    <a:pt x="26" y="108"/>
                  </a:cubicBezTo>
                  <a:cubicBezTo>
                    <a:pt x="26" y="109"/>
                    <a:pt x="26" y="109"/>
                    <a:pt x="26" y="109"/>
                  </a:cubicBezTo>
                  <a:cubicBezTo>
                    <a:pt x="26" y="109"/>
                    <a:pt x="26" y="110"/>
                    <a:pt x="26" y="110"/>
                  </a:cubicBezTo>
                  <a:cubicBezTo>
                    <a:pt x="26" y="110"/>
                    <a:pt x="26" y="110"/>
                    <a:pt x="26" y="110"/>
                  </a:cubicBezTo>
                  <a:cubicBezTo>
                    <a:pt x="26" y="110"/>
                    <a:pt x="26" y="110"/>
                    <a:pt x="27" y="110"/>
                  </a:cubicBezTo>
                  <a:cubicBezTo>
                    <a:pt x="27" y="111"/>
                    <a:pt x="27" y="111"/>
                    <a:pt x="27" y="111"/>
                  </a:cubicBezTo>
                  <a:cubicBezTo>
                    <a:pt x="27" y="111"/>
                    <a:pt x="27" y="111"/>
                    <a:pt x="27" y="112"/>
                  </a:cubicBezTo>
                  <a:cubicBezTo>
                    <a:pt x="27" y="112"/>
                    <a:pt x="27" y="112"/>
                    <a:pt x="27" y="112"/>
                  </a:cubicBezTo>
                  <a:cubicBezTo>
                    <a:pt x="27" y="112"/>
                    <a:pt x="27" y="113"/>
                    <a:pt x="27" y="113"/>
                  </a:cubicBezTo>
                  <a:cubicBezTo>
                    <a:pt x="27" y="113"/>
                    <a:pt x="27" y="113"/>
                    <a:pt x="27" y="113"/>
                  </a:cubicBezTo>
                  <a:cubicBezTo>
                    <a:pt x="27" y="114"/>
                    <a:pt x="28" y="114"/>
                    <a:pt x="28" y="114"/>
                  </a:cubicBezTo>
                  <a:cubicBezTo>
                    <a:pt x="28" y="114"/>
                    <a:pt x="28" y="115"/>
                    <a:pt x="28" y="115"/>
                  </a:cubicBezTo>
                  <a:cubicBezTo>
                    <a:pt x="28" y="115"/>
                    <a:pt x="28" y="115"/>
                    <a:pt x="28" y="115"/>
                  </a:cubicBezTo>
                  <a:cubicBezTo>
                    <a:pt x="28" y="115"/>
                    <a:pt x="29" y="116"/>
                    <a:pt x="29" y="116"/>
                  </a:cubicBezTo>
                  <a:cubicBezTo>
                    <a:pt x="29" y="116"/>
                    <a:pt x="29" y="116"/>
                    <a:pt x="29" y="116"/>
                  </a:cubicBezTo>
                  <a:cubicBezTo>
                    <a:pt x="29" y="117"/>
                    <a:pt x="28" y="117"/>
                    <a:pt x="28" y="117"/>
                  </a:cubicBezTo>
                  <a:cubicBezTo>
                    <a:pt x="29" y="118"/>
                    <a:pt x="29" y="118"/>
                    <a:pt x="29" y="118"/>
                  </a:cubicBezTo>
                  <a:cubicBezTo>
                    <a:pt x="29" y="118"/>
                    <a:pt x="29" y="119"/>
                    <a:pt x="29" y="119"/>
                  </a:cubicBezTo>
                  <a:cubicBezTo>
                    <a:pt x="29" y="120"/>
                    <a:pt x="29" y="120"/>
                    <a:pt x="29" y="121"/>
                  </a:cubicBezTo>
                  <a:cubicBezTo>
                    <a:pt x="30" y="121"/>
                    <a:pt x="30" y="122"/>
                    <a:pt x="30" y="122"/>
                  </a:cubicBezTo>
                  <a:cubicBezTo>
                    <a:pt x="30" y="122"/>
                    <a:pt x="30" y="123"/>
                    <a:pt x="30" y="123"/>
                  </a:cubicBezTo>
                  <a:cubicBezTo>
                    <a:pt x="30" y="123"/>
                    <a:pt x="31" y="124"/>
                    <a:pt x="31" y="124"/>
                  </a:cubicBezTo>
                  <a:cubicBezTo>
                    <a:pt x="31" y="124"/>
                    <a:pt x="31" y="124"/>
                    <a:pt x="31" y="124"/>
                  </a:cubicBezTo>
                  <a:cubicBezTo>
                    <a:pt x="31" y="124"/>
                    <a:pt x="32" y="124"/>
                    <a:pt x="32" y="124"/>
                  </a:cubicBezTo>
                  <a:cubicBezTo>
                    <a:pt x="32" y="125"/>
                    <a:pt x="32" y="125"/>
                    <a:pt x="32" y="125"/>
                  </a:cubicBezTo>
                  <a:cubicBezTo>
                    <a:pt x="32" y="125"/>
                    <a:pt x="32" y="125"/>
                    <a:pt x="32" y="126"/>
                  </a:cubicBezTo>
                  <a:cubicBezTo>
                    <a:pt x="32" y="126"/>
                    <a:pt x="33" y="126"/>
                    <a:pt x="33" y="126"/>
                  </a:cubicBezTo>
                  <a:cubicBezTo>
                    <a:pt x="33" y="126"/>
                    <a:pt x="33" y="127"/>
                    <a:pt x="33" y="127"/>
                  </a:cubicBezTo>
                  <a:cubicBezTo>
                    <a:pt x="33" y="127"/>
                    <a:pt x="33" y="127"/>
                    <a:pt x="33" y="127"/>
                  </a:cubicBezTo>
                  <a:cubicBezTo>
                    <a:pt x="33" y="128"/>
                    <a:pt x="33" y="128"/>
                    <a:pt x="34" y="128"/>
                  </a:cubicBezTo>
                  <a:cubicBezTo>
                    <a:pt x="34" y="128"/>
                    <a:pt x="34" y="128"/>
                    <a:pt x="34" y="128"/>
                  </a:cubicBezTo>
                  <a:cubicBezTo>
                    <a:pt x="34" y="129"/>
                    <a:pt x="34" y="129"/>
                    <a:pt x="34" y="129"/>
                  </a:cubicBezTo>
                  <a:cubicBezTo>
                    <a:pt x="34" y="129"/>
                    <a:pt x="34" y="130"/>
                    <a:pt x="34" y="130"/>
                  </a:cubicBezTo>
                  <a:cubicBezTo>
                    <a:pt x="34" y="130"/>
                    <a:pt x="35" y="130"/>
                    <a:pt x="35" y="131"/>
                  </a:cubicBezTo>
                  <a:cubicBezTo>
                    <a:pt x="35" y="131"/>
                    <a:pt x="35" y="132"/>
                    <a:pt x="35" y="132"/>
                  </a:cubicBezTo>
                  <a:cubicBezTo>
                    <a:pt x="35" y="132"/>
                    <a:pt x="35" y="133"/>
                    <a:pt x="35" y="133"/>
                  </a:cubicBezTo>
                  <a:cubicBezTo>
                    <a:pt x="35" y="134"/>
                    <a:pt x="35" y="135"/>
                    <a:pt x="35" y="135"/>
                  </a:cubicBezTo>
                  <a:cubicBezTo>
                    <a:pt x="35" y="135"/>
                    <a:pt x="36" y="136"/>
                    <a:pt x="36" y="136"/>
                  </a:cubicBezTo>
                  <a:cubicBezTo>
                    <a:pt x="36" y="137"/>
                    <a:pt x="36" y="137"/>
                    <a:pt x="36" y="137"/>
                  </a:cubicBezTo>
                  <a:cubicBezTo>
                    <a:pt x="36" y="138"/>
                    <a:pt x="36" y="138"/>
                    <a:pt x="36" y="138"/>
                  </a:cubicBezTo>
                  <a:cubicBezTo>
                    <a:pt x="36" y="138"/>
                    <a:pt x="36" y="138"/>
                    <a:pt x="37" y="138"/>
                  </a:cubicBezTo>
                  <a:cubicBezTo>
                    <a:pt x="37" y="138"/>
                    <a:pt x="37" y="138"/>
                    <a:pt x="37" y="138"/>
                  </a:cubicBezTo>
                  <a:cubicBezTo>
                    <a:pt x="37" y="138"/>
                    <a:pt x="37" y="138"/>
                    <a:pt x="38" y="138"/>
                  </a:cubicBezTo>
                  <a:cubicBezTo>
                    <a:pt x="38" y="139"/>
                    <a:pt x="38" y="139"/>
                    <a:pt x="38" y="139"/>
                  </a:cubicBezTo>
                  <a:cubicBezTo>
                    <a:pt x="37" y="139"/>
                    <a:pt x="37" y="139"/>
                    <a:pt x="37" y="139"/>
                  </a:cubicBezTo>
                  <a:cubicBezTo>
                    <a:pt x="37" y="139"/>
                    <a:pt x="37" y="139"/>
                    <a:pt x="37" y="140"/>
                  </a:cubicBezTo>
                  <a:cubicBezTo>
                    <a:pt x="37" y="140"/>
                    <a:pt x="37" y="140"/>
                    <a:pt x="37" y="140"/>
                  </a:cubicBezTo>
                  <a:cubicBezTo>
                    <a:pt x="37" y="140"/>
                    <a:pt x="37" y="140"/>
                    <a:pt x="38" y="140"/>
                  </a:cubicBezTo>
                  <a:cubicBezTo>
                    <a:pt x="38" y="140"/>
                    <a:pt x="38" y="141"/>
                    <a:pt x="38" y="141"/>
                  </a:cubicBezTo>
                  <a:cubicBezTo>
                    <a:pt x="38" y="141"/>
                    <a:pt x="38" y="141"/>
                    <a:pt x="39" y="141"/>
                  </a:cubicBezTo>
                  <a:cubicBezTo>
                    <a:pt x="39" y="141"/>
                    <a:pt x="39" y="142"/>
                    <a:pt x="39" y="142"/>
                  </a:cubicBezTo>
                  <a:cubicBezTo>
                    <a:pt x="39" y="142"/>
                    <a:pt x="39" y="142"/>
                    <a:pt x="39" y="143"/>
                  </a:cubicBezTo>
                  <a:cubicBezTo>
                    <a:pt x="39" y="143"/>
                    <a:pt x="40" y="143"/>
                    <a:pt x="40" y="143"/>
                  </a:cubicBezTo>
                  <a:cubicBezTo>
                    <a:pt x="40" y="143"/>
                    <a:pt x="41" y="143"/>
                    <a:pt x="41" y="143"/>
                  </a:cubicBezTo>
                  <a:cubicBezTo>
                    <a:pt x="41" y="143"/>
                    <a:pt x="41" y="143"/>
                    <a:pt x="41" y="143"/>
                  </a:cubicBezTo>
                  <a:cubicBezTo>
                    <a:pt x="41" y="143"/>
                    <a:pt x="41" y="143"/>
                    <a:pt x="41" y="143"/>
                  </a:cubicBezTo>
                  <a:cubicBezTo>
                    <a:pt x="41" y="143"/>
                    <a:pt x="41" y="143"/>
                    <a:pt x="41" y="143"/>
                  </a:cubicBezTo>
                  <a:cubicBezTo>
                    <a:pt x="41" y="143"/>
                    <a:pt x="41" y="143"/>
                    <a:pt x="41" y="143"/>
                  </a:cubicBezTo>
                  <a:cubicBezTo>
                    <a:pt x="41" y="143"/>
                    <a:pt x="42" y="143"/>
                    <a:pt x="42" y="143"/>
                  </a:cubicBezTo>
                  <a:cubicBezTo>
                    <a:pt x="42" y="143"/>
                    <a:pt x="42" y="143"/>
                    <a:pt x="42" y="143"/>
                  </a:cubicBezTo>
                  <a:cubicBezTo>
                    <a:pt x="42" y="142"/>
                    <a:pt x="42" y="142"/>
                    <a:pt x="42" y="142"/>
                  </a:cubicBezTo>
                  <a:cubicBezTo>
                    <a:pt x="43" y="142"/>
                    <a:pt x="43" y="142"/>
                    <a:pt x="43" y="141"/>
                  </a:cubicBezTo>
                  <a:cubicBezTo>
                    <a:pt x="43" y="141"/>
                    <a:pt x="43" y="141"/>
                    <a:pt x="44" y="141"/>
                  </a:cubicBezTo>
                  <a:cubicBezTo>
                    <a:pt x="44" y="141"/>
                    <a:pt x="44" y="141"/>
                    <a:pt x="44" y="140"/>
                  </a:cubicBezTo>
                  <a:cubicBezTo>
                    <a:pt x="44" y="140"/>
                    <a:pt x="44" y="140"/>
                    <a:pt x="44" y="139"/>
                  </a:cubicBezTo>
                  <a:cubicBezTo>
                    <a:pt x="44" y="139"/>
                    <a:pt x="44" y="139"/>
                    <a:pt x="44" y="138"/>
                  </a:cubicBezTo>
                  <a:cubicBezTo>
                    <a:pt x="44" y="138"/>
                    <a:pt x="45" y="138"/>
                    <a:pt x="45" y="138"/>
                  </a:cubicBezTo>
                  <a:cubicBezTo>
                    <a:pt x="45" y="138"/>
                    <a:pt x="45" y="138"/>
                    <a:pt x="45" y="138"/>
                  </a:cubicBezTo>
                  <a:cubicBezTo>
                    <a:pt x="46" y="138"/>
                    <a:pt x="46" y="138"/>
                    <a:pt x="46" y="138"/>
                  </a:cubicBezTo>
                  <a:cubicBezTo>
                    <a:pt x="46" y="138"/>
                    <a:pt x="47" y="138"/>
                    <a:pt x="47" y="138"/>
                  </a:cubicBezTo>
                  <a:cubicBezTo>
                    <a:pt x="47" y="138"/>
                    <a:pt x="48" y="138"/>
                    <a:pt x="48" y="138"/>
                  </a:cubicBezTo>
                  <a:cubicBezTo>
                    <a:pt x="48" y="138"/>
                    <a:pt x="48" y="138"/>
                    <a:pt x="48" y="138"/>
                  </a:cubicBezTo>
                  <a:cubicBezTo>
                    <a:pt x="48" y="137"/>
                    <a:pt x="48" y="137"/>
                    <a:pt x="48" y="137"/>
                  </a:cubicBezTo>
                  <a:cubicBezTo>
                    <a:pt x="48" y="137"/>
                    <a:pt x="48" y="137"/>
                    <a:pt x="47" y="137"/>
                  </a:cubicBezTo>
                  <a:cubicBezTo>
                    <a:pt x="47" y="137"/>
                    <a:pt x="47" y="137"/>
                    <a:pt x="47" y="137"/>
                  </a:cubicBezTo>
                  <a:cubicBezTo>
                    <a:pt x="47" y="137"/>
                    <a:pt x="47" y="136"/>
                    <a:pt x="47" y="136"/>
                  </a:cubicBezTo>
                  <a:cubicBezTo>
                    <a:pt x="47" y="136"/>
                    <a:pt x="47" y="135"/>
                    <a:pt x="47" y="135"/>
                  </a:cubicBezTo>
                  <a:cubicBezTo>
                    <a:pt x="47" y="135"/>
                    <a:pt x="47" y="135"/>
                    <a:pt x="47" y="135"/>
                  </a:cubicBezTo>
                  <a:cubicBezTo>
                    <a:pt x="47" y="135"/>
                    <a:pt x="48" y="134"/>
                    <a:pt x="48" y="134"/>
                  </a:cubicBezTo>
                  <a:cubicBezTo>
                    <a:pt x="48" y="134"/>
                    <a:pt x="48" y="134"/>
                    <a:pt x="48" y="133"/>
                  </a:cubicBezTo>
                  <a:cubicBezTo>
                    <a:pt x="48" y="133"/>
                    <a:pt x="48" y="133"/>
                    <a:pt x="48" y="133"/>
                  </a:cubicBezTo>
                  <a:cubicBezTo>
                    <a:pt x="48" y="133"/>
                    <a:pt x="49" y="133"/>
                    <a:pt x="49" y="133"/>
                  </a:cubicBezTo>
                  <a:cubicBezTo>
                    <a:pt x="49" y="133"/>
                    <a:pt x="50" y="133"/>
                    <a:pt x="50" y="133"/>
                  </a:cubicBezTo>
                  <a:cubicBezTo>
                    <a:pt x="50" y="132"/>
                    <a:pt x="50" y="132"/>
                    <a:pt x="50" y="132"/>
                  </a:cubicBezTo>
                  <a:cubicBezTo>
                    <a:pt x="50" y="132"/>
                    <a:pt x="50" y="131"/>
                    <a:pt x="50" y="131"/>
                  </a:cubicBezTo>
                  <a:cubicBezTo>
                    <a:pt x="50" y="131"/>
                    <a:pt x="50" y="131"/>
                    <a:pt x="50" y="131"/>
                  </a:cubicBezTo>
                  <a:cubicBezTo>
                    <a:pt x="50" y="130"/>
                    <a:pt x="50" y="130"/>
                    <a:pt x="50" y="129"/>
                  </a:cubicBezTo>
                  <a:cubicBezTo>
                    <a:pt x="50" y="129"/>
                    <a:pt x="50" y="128"/>
                    <a:pt x="50" y="127"/>
                  </a:cubicBezTo>
                  <a:cubicBezTo>
                    <a:pt x="50" y="127"/>
                    <a:pt x="50" y="126"/>
                    <a:pt x="50" y="126"/>
                  </a:cubicBezTo>
                  <a:cubicBezTo>
                    <a:pt x="50" y="125"/>
                    <a:pt x="50" y="125"/>
                    <a:pt x="50" y="124"/>
                  </a:cubicBezTo>
                  <a:cubicBezTo>
                    <a:pt x="50" y="124"/>
                    <a:pt x="50" y="124"/>
                    <a:pt x="50" y="123"/>
                  </a:cubicBezTo>
                  <a:cubicBezTo>
                    <a:pt x="50" y="123"/>
                    <a:pt x="50" y="123"/>
                    <a:pt x="50" y="123"/>
                  </a:cubicBezTo>
                  <a:cubicBezTo>
                    <a:pt x="51" y="122"/>
                    <a:pt x="51" y="122"/>
                    <a:pt x="51" y="122"/>
                  </a:cubicBezTo>
                  <a:cubicBezTo>
                    <a:pt x="51" y="122"/>
                    <a:pt x="50" y="121"/>
                    <a:pt x="50" y="121"/>
                  </a:cubicBezTo>
                  <a:cubicBezTo>
                    <a:pt x="50" y="121"/>
                    <a:pt x="51" y="121"/>
                    <a:pt x="51" y="120"/>
                  </a:cubicBezTo>
                  <a:cubicBezTo>
                    <a:pt x="51" y="120"/>
                    <a:pt x="51" y="120"/>
                    <a:pt x="51" y="119"/>
                  </a:cubicBezTo>
                  <a:cubicBezTo>
                    <a:pt x="51" y="119"/>
                    <a:pt x="51" y="119"/>
                    <a:pt x="51" y="118"/>
                  </a:cubicBezTo>
                  <a:cubicBezTo>
                    <a:pt x="51" y="118"/>
                    <a:pt x="51" y="117"/>
                    <a:pt x="51" y="117"/>
                  </a:cubicBezTo>
                  <a:cubicBezTo>
                    <a:pt x="51" y="117"/>
                    <a:pt x="51" y="116"/>
                    <a:pt x="50" y="116"/>
                  </a:cubicBezTo>
                  <a:cubicBezTo>
                    <a:pt x="50" y="116"/>
                    <a:pt x="50" y="116"/>
                    <a:pt x="50" y="116"/>
                  </a:cubicBezTo>
                  <a:cubicBezTo>
                    <a:pt x="50" y="116"/>
                    <a:pt x="50" y="115"/>
                    <a:pt x="50" y="115"/>
                  </a:cubicBezTo>
                  <a:cubicBezTo>
                    <a:pt x="50" y="115"/>
                    <a:pt x="50" y="115"/>
                    <a:pt x="50" y="115"/>
                  </a:cubicBezTo>
                  <a:cubicBezTo>
                    <a:pt x="50" y="115"/>
                    <a:pt x="50" y="115"/>
                    <a:pt x="50" y="115"/>
                  </a:cubicBezTo>
                  <a:cubicBezTo>
                    <a:pt x="51" y="114"/>
                    <a:pt x="51" y="114"/>
                    <a:pt x="51" y="114"/>
                  </a:cubicBezTo>
                  <a:cubicBezTo>
                    <a:pt x="51" y="114"/>
                    <a:pt x="51" y="114"/>
                    <a:pt x="51" y="114"/>
                  </a:cubicBezTo>
                  <a:cubicBezTo>
                    <a:pt x="50" y="113"/>
                    <a:pt x="50" y="113"/>
                    <a:pt x="50" y="113"/>
                  </a:cubicBezTo>
                  <a:cubicBezTo>
                    <a:pt x="50" y="113"/>
                    <a:pt x="50" y="113"/>
                    <a:pt x="50" y="113"/>
                  </a:cubicBezTo>
                  <a:cubicBezTo>
                    <a:pt x="50" y="113"/>
                    <a:pt x="50" y="112"/>
                    <a:pt x="50" y="112"/>
                  </a:cubicBezTo>
                  <a:cubicBezTo>
                    <a:pt x="50" y="112"/>
                    <a:pt x="50" y="111"/>
                    <a:pt x="50" y="111"/>
                  </a:cubicBezTo>
                  <a:cubicBezTo>
                    <a:pt x="50" y="111"/>
                    <a:pt x="50" y="110"/>
                    <a:pt x="50" y="109"/>
                  </a:cubicBezTo>
                  <a:cubicBezTo>
                    <a:pt x="50" y="109"/>
                    <a:pt x="50" y="108"/>
                    <a:pt x="50" y="108"/>
                  </a:cubicBezTo>
                  <a:cubicBezTo>
                    <a:pt x="50" y="108"/>
                    <a:pt x="50" y="107"/>
                    <a:pt x="50" y="107"/>
                  </a:cubicBezTo>
                  <a:cubicBezTo>
                    <a:pt x="50" y="107"/>
                    <a:pt x="50" y="106"/>
                    <a:pt x="50" y="106"/>
                  </a:cubicBezTo>
                  <a:cubicBezTo>
                    <a:pt x="50" y="106"/>
                    <a:pt x="50" y="106"/>
                    <a:pt x="51" y="105"/>
                  </a:cubicBezTo>
                  <a:cubicBezTo>
                    <a:pt x="51" y="105"/>
                    <a:pt x="51" y="105"/>
                    <a:pt x="51" y="105"/>
                  </a:cubicBezTo>
                  <a:cubicBezTo>
                    <a:pt x="51" y="105"/>
                    <a:pt x="51" y="105"/>
                    <a:pt x="51" y="105"/>
                  </a:cubicBezTo>
                  <a:cubicBezTo>
                    <a:pt x="52" y="104"/>
                    <a:pt x="52" y="104"/>
                    <a:pt x="52" y="104"/>
                  </a:cubicBezTo>
                  <a:cubicBezTo>
                    <a:pt x="52" y="104"/>
                    <a:pt x="52" y="104"/>
                    <a:pt x="52" y="105"/>
                  </a:cubicBezTo>
                  <a:cubicBezTo>
                    <a:pt x="52" y="105"/>
                    <a:pt x="52" y="105"/>
                    <a:pt x="52" y="105"/>
                  </a:cubicBezTo>
                  <a:cubicBezTo>
                    <a:pt x="52" y="105"/>
                    <a:pt x="52" y="105"/>
                    <a:pt x="52" y="105"/>
                  </a:cubicBezTo>
                  <a:cubicBezTo>
                    <a:pt x="52" y="106"/>
                    <a:pt x="52" y="106"/>
                    <a:pt x="53" y="106"/>
                  </a:cubicBezTo>
                  <a:cubicBezTo>
                    <a:pt x="53" y="105"/>
                    <a:pt x="53" y="105"/>
                    <a:pt x="53" y="105"/>
                  </a:cubicBezTo>
                  <a:cubicBezTo>
                    <a:pt x="53" y="105"/>
                    <a:pt x="53" y="105"/>
                    <a:pt x="53" y="104"/>
                  </a:cubicBezTo>
                  <a:cubicBezTo>
                    <a:pt x="53" y="104"/>
                    <a:pt x="54" y="104"/>
                    <a:pt x="54" y="103"/>
                  </a:cubicBezTo>
                  <a:cubicBezTo>
                    <a:pt x="54" y="103"/>
                    <a:pt x="54" y="103"/>
                    <a:pt x="54" y="103"/>
                  </a:cubicBezTo>
                  <a:cubicBezTo>
                    <a:pt x="54" y="103"/>
                    <a:pt x="54" y="102"/>
                    <a:pt x="54" y="102"/>
                  </a:cubicBezTo>
                  <a:cubicBezTo>
                    <a:pt x="54" y="102"/>
                    <a:pt x="54" y="102"/>
                    <a:pt x="55" y="102"/>
                  </a:cubicBezTo>
                  <a:cubicBezTo>
                    <a:pt x="55" y="102"/>
                    <a:pt x="55" y="102"/>
                    <a:pt x="56" y="102"/>
                  </a:cubicBezTo>
                  <a:cubicBezTo>
                    <a:pt x="56" y="102"/>
                    <a:pt x="56" y="102"/>
                    <a:pt x="57" y="102"/>
                  </a:cubicBezTo>
                  <a:cubicBezTo>
                    <a:pt x="57" y="102"/>
                    <a:pt x="57" y="102"/>
                    <a:pt x="57" y="101"/>
                  </a:cubicBezTo>
                  <a:cubicBezTo>
                    <a:pt x="57" y="101"/>
                    <a:pt x="58" y="101"/>
                    <a:pt x="58" y="100"/>
                  </a:cubicBezTo>
                  <a:cubicBezTo>
                    <a:pt x="58" y="100"/>
                    <a:pt x="58" y="100"/>
                    <a:pt x="58" y="99"/>
                  </a:cubicBezTo>
                  <a:cubicBezTo>
                    <a:pt x="58" y="99"/>
                    <a:pt x="58" y="99"/>
                    <a:pt x="59" y="99"/>
                  </a:cubicBezTo>
                  <a:cubicBezTo>
                    <a:pt x="59" y="99"/>
                    <a:pt x="59" y="98"/>
                    <a:pt x="59" y="98"/>
                  </a:cubicBezTo>
                  <a:cubicBezTo>
                    <a:pt x="59" y="98"/>
                    <a:pt x="60" y="98"/>
                    <a:pt x="60" y="97"/>
                  </a:cubicBezTo>
                  <a:cubicBezTo>
                    <a:pt x="60" y="97"/>
                    <a:pt x="60" y="97"/>
                    <a:pt x="61" y="96"/>
                  </a:cubicBezTo>
                  <a:cubicBezTo>
                    <a:pt x="61" y="96"/>
                    <a:pt x="61" y="95"/>
                    <a:pt x="62" y="95"/>
                  </a:cubicBezTo>
                  <a:cubicBezTo>
                    <a:pt x="62" y="95"/>
                    <a:pt x="62" y="94"/>
                    <a:pt x="63" y="94"/>
                  </a:cubicBezTo>
                  <a:cubicBezTo>
                    <a:pt x="63" y="94"/>
                    <a:pt x="63" y="93"/>
                    <a:pt x="63" y="93"/>
                  </a:cubicBezTo>
                  <a:cubicBezTo>
                    <a:pt x="63" y="93"/>
                    <a:pt x="63" y="93"/>
                    <a:pt x="64" y="93"/>
                  </a:cubicBezTo>
                  <a:cubicBezTo>
                    <a:pt x="64" y="93"/>
                    <a:pt x="64" y="93"/>
                    <a:pt x="64" y="93"/>
                  </a:cubicBezTo>
                  <a:cubicBezTo>
                    <a:pt x="65" y="93"/>
                    <a:pt x="65" y="92"/>
                    <a:pt x="65" y="92"/>
                  </a:cubicBezTo>
                  <a:cubicBezTo>
                    <a:pt x="65" y="92"/>
                    <a:pt x="65" y="92"/>
                    <a:pt x="65" y="92"/>
                  </a:cubicBezTo>
                  <a:cubicBezTo>
                    <a:pt x="65" y="91"/>
                    <a:pt x="65" y="91"/>
                    <a:pt x="65" y="91"/>
                  </a:cubicBezTo>
                  <a:cubicBezTo>
                    <a:pt x="65" y="91"/>
                    <a:pt x="64" y="91"/>
                    <a:pt x="64" y="91"/>
                  </a:cubicBezTo>
                  <a:cubicBezTo>
                    <a:pt x="64" y="91"/>
                    <a:pt x="65" y="91"/>
                    <a:pt x="65" y="91"/>
                  </a:cubicBezTo>
                  <a:cubicBezTo>
                    <a:pt x="65" y="91"/>
                    <a:pt x="65" y="91"/>
                    <a:pt x="65" y="90"/>
                  </a:cubicBezTo>
                  <a:cubicBezTo>
                    <a:pt x="65" y="90"/>
                    <a:pt x="66" y="90"/>
                    <a:pt x="66" y="90"/>
                  </a:cubicBezTo>
                  <a:cubicBezTo>
                    <a:pt x="66" y="90"/>
                    <a:pt x="66" y="89"/>
                    <a:pt x="67" y="88"/>
                  </a:cubicBezTo>
                  <a:cubicBezTo>
                    <a:pt x="67" y="88"/>
                    <a:pt x="67" y="87"/>
                    <a:pt x="68" y="87"/>
                  </a:cubicBezTo>
                  <a:cubicBezTo>
                    <a:pt x="68" y="87"/>
                    <a:pt x="68" y="87"/>
                    <a:pt x="68" y="86"/>
                  </a:cubicBezTo>
                  <a:cubicBezTo>
                    <a:pt x="68" y="86"/>
                    <a:pt x="68" y="86"/>
                    <a:pt x="68" y="86"/>
                  </a:cubicBezTo>
                  <a:cubicBezTo>
                    <a:pt x="68" y="86"/>
                    <a:pt x="67" y="86"/>
                    <a:pt x="67" y="86"/>
                  </a:cubicBezTo>
                  <a:cubicBezTo>
                    <a:pt x="67" y="86"/>
                    <a:pt x="67" y="86"/>
                    <a:pt x="67" y="86"/>
                  </a:cubicBezTo>
                  <a:cubicBezTo>
                    <a:pt x="67" y="85"/>
                    <a:pt x="67" y="85"/>
                    <a:pt x="67" y="85"/>
                  </a:cubicBezTo>
                  <a:cubicBezTo>
                    <a:pt x="68" y="85"/>
                    <a:pt x="68" y="85"/>
                    <a:pt x="68" y="85"/>
                  </a:cubicBezTo>
                  <a:cubicBezTo>
                    <a:pt x="68" y="85"/>
                    <a:pt x="68" y="85"/>
                    <a:pt x="68" y="85"/>
                  </a:cubicBezTo>
                  <a:cubicBezTo>
                    <a:pt x="68" y="85"/>
                    <a:pt x="68" y="84"/>
                    <a:pt x="68" y="84"/>
                  </a:cubicBezTo>
                  <a:cubicBezTo>
                    <a:pt x="68" y="84"/>
                    <a:pt x="68" y="84"/>
                    <a:pt x="69" y="84"/>
                  </a:cubicBezTo>
                  <a:cubicBezTo>
                    <a:pt x="69" y="84"/>
                    <a:pt x="69" y="85"/>
                    <a:pt x="69" y="85"/>
                  </a:cubicBezTo>
                  <a:cubicBezTo>
                    <a:pt x="69" y="85"/>
                    <a:pt x="69" y="85"/>
                    <a:pt x="69" y="85"/>
                  </a:cubicBezTo>
                  <a:cubicBezTo>
                    <a:pt x="69" y="85"/>
                    <a:pt x="69" y="86"/>
                    <a:pt x="69" y="86"/>
                  </a:cubicBezTo>
                  <a:cubicBezTo>
                    <a:pt x="69" y="86"/>
                    <a:pt x="69" y="86"/>
                    <a:pt x="69" y="86"/>
                  </a:cubicBezTo>
                  <a:cubicBezTo>
                    <a:pt x="69" y="86"/>
                    <a:pt x="69" y="85"/>
                    <a:pt x="70" y="85"/>
                  </a:cubicBezTo>
                  <a:cubicBezTo>
                    <a:pt x="70" y="85"/>
                    <a:pt x="70" y="85"/>
                    <a:pt x="70" y="85"/>
                  </a:cubicBezTo>
                  <a:cubicBezTo>
                    <a:pt x="70" y="85"/>
                    <a:pt x="71" y="85"/>
                    <a:pt x="71" y="85"/>
                  </a:cubicBezTo>
                  <a:cubicBezTo>
                    <a:pt x="71" y="85"/>
                    <a:pt x="71" y="85"/>
                    <a:pt x="72" y="84"/>
                  </a:cubicBezTo>
                  <a:cubicBezTo>
                    <a:pt x="72" y="84"/>
                    <a:pt x="72" y="84"/>
                    <a:pt x="72" y="84"/>
                  </a:cubicBezTo>
                  <a:cubicBezTo>
                    <a:pt x="73" y="84"/>
                    <a:pt x="73" y="83"/>
                    <a:pt x="73" y="83"/>
                  </a:cubicBezTo>
                  <a:cubicBezTo>
                    <a:pt x="73" y="83"/>
                    <a:pt x="73" y="83"/>
                    <a:pt x="73" y="83"/>
                  </a:cubicBezTo>
                  <a:cubicBezTo>
                    <a:pt x="73" y="83"/>
                    <a:pt x="73" y="83"/>
                    <a:pt x="73" y="82"/>
                  </a:cubicBezTo>
                  <a:cubicBezTo>
                    <a:pt x="73" y="82"/>
                    <a:pt x="73" y="82"/>
                    <a:pt x="73" y="82"/>
                  </a:cubicBezTo>
                  <a:cubicBezTo>
                    <a:pt x="73" y="82"/>
                    <a:pt x="73" y="82"/>
                    <a:pt x="73" y="81"/>
                  </a:cubicBezTo>
                  <a:cubicBezTo>
                    <a:pt x="73" y="81"/>
                    <a:pt x="74" y="81"/>
                    <a:pt x="74" y="81"/>
                  </a:cubicBezTo>
                  <a:cubicBezTo>
                    <a:pt x="74" y="81"/>
                    <a:pt x="74" y="81"/>
                    <a:pt x="74" y="81"/>
                  </a:cubicBezTo>
                  <a:cubicBezTo>
                    <a:pt x="74" y="80"/>
                    <a:pt x="74" y="80"/>
                    <a:pt x="74" y="80"/>
                  </a:cubicBezTo>
                  <a:cubicBezTo>
                    <a:pt x="74" y="80"/>
                    <a:pt x="73" y="79"/>
                    <a:pt x="73" y="79"/>
                  </a:cubicBezTo>
                  <a:cubicBezTo>
                    <a:pt x="73" y="79"/>
                    <a:pt x="73" y="78"/>
                    <a:pt x="73" y="78"/>
                  </a:cubicBezTo>
                  <a:cubicBezTo>
                    <a:pt x="74" y="78"/>
                    <a:pt x="74" y="77"/>
                    <a:pt x="74" y="77"/>
                  </a:cubicBezTo>
                  <a:cubicBezTo>
                    <a:pt x="74" y="77"/>
                    <a:pt x="75" y="76"/>
                    <a:pt x="75" y="76"/>
                  </a:cubicBezTo>
                  <a:cubicBezTo>
                    <a:pt x="75" y="76"/>
                    <a:pt x="75" y="76"/>
                    <a:pt x="76" y="76"/>
                  </a:cubicBezTo>
                  <a:cubicBezTo>
                    <a:pt x="76" y="76"/>
                    <a:pt x="76" y="76"/>
                    <a:pt x="77" y="76"/>
                  </a:cubicBezTo>
                  <a:cubicBezTo>
                    <a:pt x="77" y="76"/>
                    <a:pt x="77" y="75"/>
                    <a:pt x="77" y="75"/>
                  </a:cubicBezTo>
                  <a:cubicBezTo>
                    <a:pt x="77" y="75"/>
                    <a:pt x="77" y="75"/>
                    <a:pt x="78" y="75"/>
                  </a:cubicBezTo>
                  <a:cubicBezTo>
                    <a:pt x="78" y="75"/>
                    <a:pt x="78" y="75"/>
                    <a:pt x="78" y="75"/>
                  </a:cubicBezTo>
                  <a:cubicBezTo>
                    <a:pt x="78" y="75"/>
                    <a:pt x="78" y="75"/>
                    <a:pt x="78" y="75"/>
                  </a:cubicBezTo>
                  <a:cubicBezTo>
                    <a:pt x="78" y="75"/>
                    <a:pt x="78" y="75"/>
                    <a:pt x="78" y="75"/>
                  </a:cubicBezTo>
                  <a:cubicBezTo>
                    <a:pt x="78" y="76"/>
                    <a:pt x="78" y="76"/>
                    <a:pt x="78" y="76"/>
                  </a:cubicBezTo>
                  <a:cubicBezTo>
                    <a:pt x="78" y="76"/>
                    <a:pt x="78" y="76"/>
                    <a:pt x="79" y="76"/>
                  </a:cubicBezTo>
                  <a:cubicBezTo>
                    <a:pt x="79" y="76"/>
                    <a:pt x="79" y="76"/>
                    <a:pt x="79" y="76"/>
                  </a:cubicBezTo>
                  <a:cubicBezTo>
                    <a:pt x="79" y="76"/>
                    <a:pt x="79" y="76"/>
                    <a:pt x="79" y="75"/>
                  </a:cubicBezTo>
                  <a:cubicBezTo>
                    <a:pt x="79" y="75"/>
                    <a:pt x="79" y="75"/>
                    <a:pt x="79" y="75"/>
                  </a:cubicBezTo>
                  <a:cubicBezTo>
                    <a:pt x="79" y="75"/>
                    <a:pt x="79" y="75"/>
                    <a:pt x="79" y="75"/>
                  </a:cubicBezTo>
                  <a:cubicBezTo>
                    <a:pt x="80" y="75"/>
                    <a:pt x="80" y="75"/>
                    <a:pt x="80" y="75"/>
                  </a:cubicBezTo>
                  <a:cubicBezTo>
                    <a:pt x="80" y="75"/>
                    <a:pt x="80" y="75"/>
                    <a:pt x="80" y="75"/>
                  </a:cubicBezTo>
                  <a:cubicBezTo>
                    <a:pt x="81" y="76"/>
                    <a:pt x="81" y="76"/>
                    <a:pt x="81" y="76"/>
                  </a:cubicBezTo>
                  <a:cubicBezTo>
                    <a:pt x="81" y="76"/>
                    <a:pt x="81" y="76"/>
                    <a:pt x="81" y="76"/>
                  </a:cubicBezTo>
                  <a:cubicBezTo>
                    <a:pt x="81" y="76"/>
                    <a:pt x="81" y="76"/>
                    <a:pt x="81" y="76"/>
                  </a:cubicBezTo>
                  <a:cubicBezTo>
                    <a:pt x="81" y="75"/>
                    <a:pt x="81" y="75"/>
                    <a:pt x="81" y="75"/>
                  </a:cubicBezTo>
                  <a:cubicBezTo>
                    <a:pt x="81" y="75"/>
                    <a:pt x="81" y="75"/>
                    <a:pt x="82" y="75"/>
                  </a:cubicBezTo>
                  <a:cubicBezTo>
                    <a:pt x="82" y="75"/>
                    <a:pt x="82" y="75"/>
                    <a:pt x="82" y="75"/>
                  </a:cubicBezTo>
                  <a:cubicBezTo>
                    <a:pt x="82" y="75"/>
                    <a:pt x="82" y="76"/>
                    <a:pt x="82" y="76"/>
                  </a:cubicBezTo>
                  <a:cubicBezTo>
                    <a:pt x="82" y="76"/>
                    <a:pt x="82" y="75"/>
                    <a:pt x="83" y="75"/>
                  </a:cubicBezTo>
                  <a:cubicBezTo>
                    <a:pt x="83" y="75"/>
                    <a:pt x="83" y="75"/>
                    <a:pt x="83" y="75"/>
                  </a:cubicBezTo>
                  <a:cubicBezTo>
                    <a:pt x="83" y="75"/>
                    <a:pt x="83" y="75"/>
                    <a:pt x="83" y="75"/>
                  </a:cubicBezTo>
                  <a:cubicBezTo>
                    <a:pt x="83" y="74"/>
                    <a:pt x="82" y="74"/>
                    <a:pt x="82" y="74"/>
                  </a:cubicBezTo>
                  <a:cubicBezTo>
                    <a:pt x="82" y="74"/>
                    <a:pt x="81" y="73"/>
                    <a:pt x="81" y="72"/>
                  </a:cubicBezTo>
                  <a:cubicBezTo>
                    <a:pt x="81" y="72"/>
                    <a:pt x="81" y="71"/>
                    <a:pt x="81" y="71"/>
                  </a:cubicBezTo>
                  <a:cubicBezTo>
                    <a:pt x="81" y="71"/>
                    <a:pt x="81" y="70"/>
                    <a:pt x="81" y="70"/>
                  </a:cubicBezTo>
                  <a:cubicBezTo>
                    <a:pt x="81" y="70"/>
                    <a:pt x="80" y="70"/>
                    <a:pt x="80" y="70"/>
                  </a:cubicBezTo>
                  <a:cubicBezTo>
                    <a:pt x="80" y="69"/>
                    <a:pt x="80" y="69"/>
                    <a:pt x="80" y="69"/>
                  </a:cubicBezTo>
                  <a:cubicBezTo>
                    <a:pt x="80" y="69"/>
                    <a:pt x="80" y="68"/>
                    <a:pt x="80" y="68"/>
                  </a:cubicBezTo>
                  <a:cubicBezTo>
                    <a:pt x="80" y="68"/>
                    <a:pt x="80" y="68"/>
                    <a:pt x="80" y="67"/>
                  </a:cubicBezTo>
                  <a:cubicBezTo>
                    <a:pt x="80" y="67"/>
                    <a:pt x="80" y="67"/>
                    <a:pt x="79" y="67"/>
                  </a:cubicBezTo>
                  <a:cubicBezTo>
                    <a:pt x="79" y="67"/>
                    <a:pt x="79" y="67"/>
                    <a:pt x="79" y="67"/>
                  </a:cubicBezTo>
                  <a:cubicBezTo>
                    <a:pt x="79" y="66"/>
                    <a:pt x="79" y="66"/>
                    <a:pt x="79" y="66"/>
                  </a:cubicBezTo>
                  <a:cubicBezTo>
                    <a:pt x="79" y="66"/>
                    <a:pt x="79" y="65"/>
                    <a:pt x="79" y="65"/>
                  </a:cubicBezTo>
                  <a:cubicBezTo>
                    <a:pt x="79" y="65"/>
                    <a:pt x="79" y="65"/>
                    <a:pt x="79" y="65"/>
                  </a:cubicBezTo>
                  <a:cubicBezTo>
                    <a:pt x="79" y="65"/>
                    <a:pt x="79" y="65"/>
                    <a:pt x="79" y="65"/>
                  </a:cubicBezTo>
                  <a:cubicBezTo>
                    <a:pt x="80" y="65"/>
                    <a:pt x="80" y="64"/>
                    <a:pt x="80" y="64"/>
                  </a:cubicBezTo>
                  <a:cubicBezTo>
                    <a:pt x="80" y="64"/>
                    <a:pt x="80" y="64"/>
                    <a:pt x="80" y="64"/>
                  </a:cubicBezTo>
                  <a:cubicBezTo>
                    <a:pt x="79" y="63"/>
                    <a:pt x="79" y="63"/>
                    <a:pt x="79" y="63"/>
                  </a:cubicBezTo>
                  <a:cubicBezTo>
                    <a:pt x="79" y="63"/>
                    <a:pt x="79" y="63"/>
                    <a:pt x="78" y="62"/>
                  </a:cubicBezTo>
                  <a:cubicBezTo>
                    <a:pt x="78" y="62"/>
                    <a:pt x="78" y="62"/>
                    <a:pt x="77" y="62"/>
                  </a:cubicBezTo>
                  <a:cubicBezTo>
                    <a:pt x="77" y="62"/>
                    <a:pt x="77" y="61"/>
                    <a:pt x="76" y="61"/>
                  </a:cubicBezTo>
                  <a:cubicBezTo>
                    <a:pt x="76" y="61"/>
                    <a:pt x="76" y="61"/>
                    <a:pt x="76" y="61"/>
                  </a:cubicBezTo>
                  <a:cubicBezTo>
                    <a:pt x="76" y="60"/>
                    <a:pt x="76" y="60"/>
                    <a:pt x="76" y="60"/>
                  </a:cubicBezTo>
                  <a:cubicBezTo>
                    <a:pt x="76" y="59"/>
                    <a:pt x="76" y="59"/>
                    <a:pt x="76" y="59"/>
                  </a:cubicBezTo>
                  <a:cubicBezTo>
                    <a:pt x="76" y="59"/>
                    <a:pt x="77" y="59"/>
                    <a:pt x="77" y="59"/>
                  </a:cubicBezTo>
                  <a:cubicBezTo>
                    <a:pt x="77" y="59"/>
                    <a:pt x="77" y="58"/>
                    <a:pt x="77" y="58"/>
                  </a:cubicBezTo>
                  <a:cubicBezTo>
                    <a:pt x="77" y="58"/>
                    <a:pt x="78" y="58"/>
                    <a:pt x="78" y="58"/>
                  </a:cubicBezTo>
                  <a:cubicBezTo>
                    <a:pt x="78" y="58"/>
                    <a:pt x="78" y="57"/>
                    <a:pt x="78" y="57"/>
                  </a:cubicBezTo>
                  <a:cubicBezTo>
                    <a:pt x="78" y="57"/>
                    <a:pt x="79" y="57"/>
                    <a:pt x="79" y="57"/>
                  </a:cubicBezTo>
                  <a:cubicBezTo>
                    <a:pt x="79" y="56"/>
                    <a:pt x="78" y="56"/>
                    <a:pt x="78" y="56"/>
                  </a:cubicBezTo>
                  <a:cubicBezTo>
                    <a:pt x="78" y="56"/>
                    <a:pt x="78" y="56"/>
                    <a:pt x="78" y="56"/>
                  </a:cubicBezTo>
                  <a:cubicBezTo>
                    <a:pt x="78" y="56"/>
                    <a:pt x="77" y="56"/>
                    <a:pt x="77" y="56"/>
                  </a:cubicBezTo>
                  <a:cubicBezTo>
                    <a:pt x="77" y="55"/>
                    <a:pt x="76" y="55"/>
                    <a:pt x="76" y="55"/>
                  </a:cubicBezTo>
                  <a:cubicBezTo>
                    <a:pt x="76" y="55"/>
                    <a:pt x="76" y="55"/>
                    <a:pt x="75" y="55"/>
                  </a:cubicBezTo>
                  <a:cubicBezTo>
                    <a:pt x="75" y="54"/>
                    <a:pt x="75" y="54"/>
                    <a:pt x="75" y="54"/>
                  </a:cubicBezTo>
                  <a:cubicBezTo>
                    <a:pt x="75" y="54"/>
                    <a:pt x="75" y="53"/>
                    <a:pt x="75" y="53"/>
                  </a:cubicBezTo>
                  <a:cubicBezTo>
                    <a:pt x="75" y="53"/>
                    <a:pt x="76" y="52"/>
                    <a:pt x="76" y="52"/>
                  </a:cubicBezTo>
                  <a:cubicBezTo>
                    <a:pt x="76" y="52"/>
                    <a:pt x="75" y="51"/>
                    <a:pt x="76" y="51"/>
                  </a:cubicBezTo>
                  <a:cubicBezTo>
                    <a:pt x="76" y="51"/>
                    <a:pt x="76" y="51"/>
                    <a:pt x="76" y="51"/>
                  </a:cubicBezTo>
                  <a:cubicBezTo>
                    <a:pt x="76" y="51"/>
                    <a:pt x="77" y="52"/>
                    <a:pt x="77" y="52"/>
                  </a:cubicBezTo>
                  <a:cubicBezTo>
                    <a:pt x="77" y="52"/>
                    <a:pt x="77" y="52"/>
                    <a:pt x="77" y="52"/>
                  </a:cubicBezTo>
                  <a:cubicBezTo>
                    <a:pt x="77" y="52"/>
                    <a:pt x="77" y="53"/>
                    <a:pt x="77" y="53"/>
                  </a:cubicBezTo>
                  <a:cubicBezTo>
                    <a:pt x="77" y="53"/>
                    <a:pt x="78" y="53"/>
                    <a:pt x="78" y="53"/>
                  </a:cubicBezTo>
                  <a:cubicBezTo>
                    <a:pt x="78" y="53"/>
                    <a:pt x="78" y="53"/>
                    <a:pt x="78" y="53"/>
                  </a:cubicBezTo>
                  <a:cubicBezTo>
                    <a:pt x="78" y="53"/>
                    <a:pt x="78" y="52"/>
                    <a:pt x="78" y="52"/>
                  </a:cubicBezTo>
                  <a:cubicBezTo>
                    <a:pt x="78" y="52"/>
                    <a:pt x="78" y="52"/>
                    <a:pt x="78" y="52"/>
                  </a:cubicBezTo>
                  <a:cubicBezTo>
                    <a:pt x="78" y="52"/>
                    <a:pt x="78" y="52"/>
                    <a:pt x="78" y="52"/>
                  </a:cubicBezTo>
                  <a:cubicBezTo>
                    <a:pt x="78" y="52"/>
                    <a:pt x="78" y="51"/>
                    <a:pt x="78" y="51"/>
                  </a:cubicBezTo>
                  <a:cubicBezTo>
                    <a:pt x="78" y="51"/>
                    <a:pt x="79" y="52"/>
                    <a:pt x="79" y="52"/>
                  </a:cubicBezTo>
                  <a:cubicBezTo>
                    <a:pt x="79" y="52"/>
                    <a:pt x="79" y="52"/>
                    <a:pt x="79" y="53"/>
                  </a:cubicBezTo>
                  <a:cubicBezTo>
                    <a:pt x="79" y="53"/>
                    <a:pt x="79" y="53"/>
                    <a:pt x="80" y="53"/>
                  </a:cubicBezTo>
                  <a:cubicBezTo>
                    <a:pt x="80" y="53"/>
                    <a:pt x="80" y="53"/>
                    <a:pt x="80" y="54"/>
                  </a:cubicBezTo>
                  <a:cubicBezTo>
                    <a:pt x="80" y="54"/>
                    <a:pt x="81" y="53"/>
                    <a:pt x="81" y="53"/>
                  </a:cubicBezTo>
                  <a:cubicBezTo>
                    <a:pt x="81" y="53"/>
                    <a:pt x="82" y="53"/>
                    <a:pt x="82" y="54"/>
                  </a:cubicBezTo>
                  <a:cubicBezTo>
                    <a:pt x="82" y="54"/>
                    <a:pt x="83" y="54"/>
                    <a:pt x="83" y="55"/>
                  </a:cubicBezTo>
                  <a:cubicBezTo>
                    <a:pt x="83" y="55"/>
                    <a:pt x="83" y="55"/>
                    <a:pt x="83" y="56"/>
                  </a:cubicBezTo>
                  <a:cubicBezTo>
                    <a:pt x="83" y="56"/>
                    <a:pt x="83" y="57"/>
                    <a:pt x="83" y="57"/>
                  </a:cubicBezTo>
                  <a:cubicBezTo>
                    <a:pt x="83" y="57"/>
                    <a:pt x="84" y="58"/>
                    <a:pt x="84" y="58"/>
                  </a:cubicBezTo>
                  <a:cubicBezTo>
                    <a:pt x="84" y="58"/>
                    <a:pt x="85" y="58"/>
                    <a:pt x="85" y="58"/>
                  </a:cubicBezTo>
                  <a:cubicBezTo>
                    <a:pt x="85" y="58"/>
                    <a:pt x="86" y="58"/>
                    <a:pt x="86" y="58"/>
                  </a:cubicBezTo>
                  <a:cubicBezTo>
                    <a:pt x="86" y="57"/>
                    <a:pt x="87" y="58"/>
                    <a:pt x="87" y="57"/>
                  </a:cubicBezTo>
                  <a:cubicBezTo>
                    <a:pt x="88" y="57"/>
                    <a:pt x="89" y="57"/>
                    <a:pt x="90" y="57"/>
                  </a:cubicBezTo>
                  <a:cubicBezTo>
                    <a:pt x="90" y="57"/>
                    <a:pt x="91" y="57"/>
                    <a:pt x="92" y="57"/>
                  </a:cubicBezTo>
                  <a:cubicBezTo>
                    <a:pt x="92" y="57"/>
                    <a:pt x="92" y="58"/>
                    <a:pt x="92" y="58"/>
                  </a:cubicBezTo>
                  <a:cubicBezTo>
                    <a:pt x="92" y="58"/>
                    <a:pt x="93" y="58"/>
                    <a:pt x="93" y="59"/>
                  </a:cubicBezTo>
                  <a:cubicBezTo>
                    <a:pt x="93" y="59"/>
                    <a:pt x="93" y="59"/>
                    <a:pt x="93" y="59"/>
                  </a:cubicBezTo>
                  <a:cubicBezTo>
                    <a:pt x="93" y="59"/>
                    <a:pt x="92" y="59"/>
                    <a:pt x="92" y="59"/>
                  </a:cubicBezTo>
                  <a:cubicBezTo>
                    <a:pt x="92" y="60"/>
                    <a:pt x="92" y="60"/>
                    <a:pt x="92" y="60"/>
                  </a:cubicBezTo>
                  <a:cubicBezTo>
                    <a:pt x="92" y="61"/>
                    <a:pt x="92" y="61"/>
                    <a:pt x="92" y="61"/>
                  </a:cubicBezTo>
                  <a:cubicBezTo>
                    <a:pt x="92" y="61"/>
                    <a:pt x="92" y="62"/>
                    <a:pt x="92" y="62"/>
                  </a:cubicBezTo>
                  <a:cubicBezTo>
                    <a:pt x="91" y="62"/>
                    <a:pt x="91" y="62"/>
                    <a:pt x="90" y="62"/>
                  </a:cubicBezTo>
                  <a:cubicBezTo>
                    <a:pt x="90" y="62"/>
                    <a:pt x="90" y="62"/>
                    <a:pt x="90" y="62"/>
                  </a:cubicBezTo>
                  <a:cubicBezTo>
                    <a:pt x="89" y="62"/>
                    <a:pt x="89" y="63"/>
                    <a:pt x="89" y="64"/>
                  </a:cubicBezTo>
                  <a:cubicBezTo>
                    <a:pt x="89" y="64"/>
                    <a:pt x="89" y="64"/>
                    <a:pt x="89" y="64"/>
                  </a:cubicBezTo>
                  <a:cubicBezTo>
                    <a:pt x="88" y="65"/>
                    <a:pt x="88" y="65"/>
                    <a:pt x="88" y="65"/>
                  </a:cubicBezTo>
                  <a:cubicBezTo>
                    <a:pt x="88" y="65"/>
                    <a:pt x="87" y="65"/>
                    <a:pt x="87" y="65"/>
                  </a:cubicBezTo>
                  <a:cubicBezTo>
                    <a:pt x="87" y="65"/>
                    <a:pt x="87" y="66"/>
                    <a:pt x="87" y="66"/>
                  </a:cubicBezTo>
                  <a:cubicBezTo>
                    <a:pt x="87" y="66"/>
                    <a:pt x="87" y="66"/>
                    <a:pt x="87" y="66"/>
                  </a:cubicBezTo>
                  <a:cubicBezTo>
                    <a:pt x="88" y="67"/>
                    <a:pt x="88" y="67"/>
                    <a:pt x="88" y="67"/>
                  </a:cubicBezTo>
                  <a:cubicBezTo>
                    <a:pt x="88" y="67"/>
                    <a:pt x="89" y="67"/>
                    <a:pt x="89" y="67"/>
                  </a:cubicBezTo>
                  <a:cubicBezTo>
                    <a:pt x="89" y="67"/>
                    <a:pt x="89" y="68"/>
                    <a:pt x="89" y="68"/>
                  </a:cubicBezTo>
                  <a:cubicBezTo>
                    <a:pt x="90" y="68"/>
                    <a:pt x="90" y="68"/>
                    <a:pt x="90" y="68"/>
                  </a:cubicBezTo>
                  <a:cubicBezTo>
                    <a:pt x="91" y="68"/>
                    <a:pt x="91" y="67"/>
                    <a:pt x="91" y="67"/>
                  </a:cubicBezTo>
                  <a:cubicBezTo>
                    <a:pt x="91" y="67"/>
                    <a:pt x="92" y="67"/>
                    <a:pt x="92" y="67"/>
                  </a:cubicBezTo>
                  <a:cubicBezTo>
                    <a:pt x="92" y="66"/>
                    <a:pt x="92" y="66"/>
                    <a:pt x="92" y="66"/>
                  </a:cubicBezTo>
                  <a:cubicBezTo>
                    <a:pt x="92" y="66"/>
                    <a:pt x="92" y="65"/>
                    <a:pt x="92" y="65"/>
                  </a:cubicBezTo>
                  <a:cubicBezTo>
                    <a:pt x="92" y="65"/>
                    <a:pt x="92" y="65"/>
                    <a:pt x="92" y="65"/>
                  </a:cubicBezTo>
                  <a:cubicBezTo>
                    <a:pt x="92" y="65"/>
                    <a:pt x="92" y="64"/>
                    <a:pt x="92" y="64"/>
                  </a:cubicBezTo>
                  <a:cubicBezTo>
                    <a:pt x="92" y="64"/>
                    <a:pt x="92" y="64"/>
                    <a:pt x="92" y="63"/>
                  </a:cubicBezTo>
                  <a:cubicBezTo>
                    <a:pt x="92" y="63"/>
                    <a:pt x="93" y="63"/>
                    <a:pt x="93" y="63"/>
                  </a:cubicBezTo>
                  <a:cubicBezTo>
                    <a:pt x="93" y="63"/>
                    <a:pt x="93" y="63"/>
                    <a:pt x="93" y="63"/>
                  </a:cubicBezTo>
                  <a:cubicBezTo>
                    <a:pt x="93" y="63"/>
                    <a:pt x="93" y="64"/>
                    <a:pt x="93" y="64"/>
                  </a:cubicBezTo>
                  <a:cubicBezTo>
                    <a:pt x="94" y="64"/>
                    <a:pt x="94" y="65"/>
                    <a:pt x="94" y="65"/>
                  </a:cubicBezTo>
                  <a:cubicBezTo>
                    <a:pt x="94" y="65"/>
                    <a:pt x="94" y="65"/>
                    <a:pt x="94" y="65"/>
                  </a:cubicBezTo>
                  <a:cubicBezTo>
                    <a:pt x="94" y="66"/>
                    <a:pt x="93" y="66"/>
                    <a:pt x="94" y="67"/>
                  </a:cubicBezTo>
                  <a:cubicBezTo>
                    <a:pt x="94" y="67"/>
                    <a:pt x="94" y="67"/>
                    <a:pt x="94" y="67"/>
                  </a:cubicBezTo>
                  <a:cubicBezTo>
                    <a:pt x="94" y="68"/>
                    <a:pt x="94" y="68"/>
                    <a:pt x="94" y="68"/>
                  </a:cubicBezTo>
                  <a:cubicBezTo>
                    <a:pt x="94" y="68"/>
                    <a:pt x="94" y="69"/>
                    <a:pt x="94" y="69"/>
                  </a:cubicBezTo>
                  <a:cubicBezTo>
                    <a:pt x="94" y="69"/>
                    <a:pt x="94" y="70"/>
                    <a:pt x="94" y="70"/>
                  </a:cubicBezTo>
                  <a:cubicBezTo>
                    <a:pt x="94" y="71"/>
                    <a:pt x="94" y="71"/>
                    <a:pt x="94" y="72"/>
                  </a:cubicBezTo>
                  <a:cubicBezTo>
                    <a:pt x="94" y="72"/>
                    <a:pt x="95" y="72"/>
                    <a:pt x="95" y="72"/>
                  </a:cubicBezTo>
                  <a:cubicBezTo>
                    <a:pt x="95" y="73"/>
                    <a:pt x="95" y="73"/>
                    <a:pt x="95" y="73"/>
                  </a:cubicBezTo>
                  <a:cubicBezTo>
                    <a:pt x="95" y="73"/>
                    <a:pt x="95" y="73"/>
                    <a:pt x="95" y="73"/>
                  </a:cubicBezTo>
                  <a:cubicBezTo>
                    <a:pt x="95" y="73"/>
                    <a:pt x="96" y="73"/>
                    <a:pt x="96" y="73"/>
                  </a:cubicBezTo>
                  <a:cubicBezTo>
                    <a:pt x="96" y="73"/>
                    <a:pt x="96" y="73"/>
                    <a:pt x="96" y="73"/>
                  </a:cubicBezTo>
                  <a:cubicBezTo>
                    <a:pt x="96" y="73"/>
                    <a:pt x="96" y="73"/>
                    <a:pt x="97" y="73"/>
                  </a:cubicBezTo>
                  <a:cubicBezTo>
                    <a:pt x="97" y="73"/>
                    <a:pt x="97" y="73"/>
                    <a:pt x="97" y="73"/>
                  </a:cubicBezTo>
                  <a:cubicBezTo>
                    <a:pt x="97" y="73"/>
                    <a:pt x="97" y="72"/>
                    <a:pt x="97" y="72"/>
                  </a:cubicBezTo>
                  <a:cubicBezTo>
                    <a:pt x="97" y="72"/>
                    <a:pt x="97" y="71"/>
                    <a:pt x="97" y="71"/>
                  </a:cubicBezTo>
                  <a:cubicBezTo>
                    <a:pt x="97" y="71"/>
                    <a:pt x="97" y="70"/>
                    <a:pt x="97" y="70"/>
                  </a:cubicBezTo>
                  <a:cubicBezTo>
                    <a:pt x="97" y="70"/>
                    <a:pt x="97" y="70"/>
                    <a:pt x="97" y="69"/>
                  </a:cubicBezTo>
                  <a:cubicBezTo>
                    <a:pt x="97" y="69"/>
                    <a:pt x="97" y="69"/>
                    <a:pt x="97" y="69"/>
                  </a:cubicBezTo>
                  <a:cubicBezTo>
                    <a:pt x="97" y="69"/>
                    <a:pt x="97" y="69"/>
                    <a:pt x="97" y="68"/>
                  </a:cubicBezTo>
                  <a:cubicBezTo>
                    <a:pt x="97" y="68"/>
                    <a:pt x="98" y="68"/>
                    <a:pt x="98" y="68"/>
                  </a:cubicBezTo>
                  <a:cubicBezTo>
                    <a:pt x="98" y="67"/>
                    <a:pt x="98" y="67"/>
                    <a:pt x="97" y="67"/>
                  </a:cubicBezTo>
                  <a:cubicBezTo>
                    <a:pt x="97" y="66"/>
                    <a:pt x="97" y="66"/>
                    <a:pt x="97" y="66"/>
                  </a:cubicBezTo>
                  <a:cubicBezTo>
                    <a:pt x="97" y="66"/>
                    <a:pt x="97" y="65"/>
                    <a:pt x="97" y="65"/>
                  </a:cubicBezTo>
                  <a:cubicBezTo>
                    <a:pt x="98" y="65"/>
                    <a:pt x="98" y="65"/>
                    <a:pt x="97" y="64"/>
                  </a:cubicBezTo>
                  <a:cubicBezTo>
                    <a:pt x="97" y="64"/>
                    <a:pt x="97" y="64"/>
                    <a:pt x="97" y="64"/>
                  </a:cubicBezTo>
                  <a:cubicBezTo>
                    <a:pt x="97" y="64"/>
                    <a:pt x="97" y="64"/>
                    <a:pt x="97" y="64"/>
                  </a:cubicBezTo>
                  <a:cubicBezTo>
                    <a:pt x="97" y="63"/>
                    <a:pt x="97" y="63"/>
                    <a:pt x="97" y="63"/>
                  </a:cubicBezTo>
                  <a:cubicBezTo>
                    <a:pt x="98" y="63"/>
                    <a:pt x="98" y="63"/>
                    <a:pt x="98" y="63"/>
                  </a:cubicBezTo>
                  <a:cubicBezTo>
                    <a:pt x="98" y="63"/>
                    <a:pt x="99" y="64"/>
                    <a:pt x="99" y="64"/>
                  </a:cubicBezTo>
                  <a:cubicBezTo>
                    <a:pt x="99" y="64"/>
                    <a:pt x="99" y="64"/>
                    <a:pt x="99" y="64"/>
                  </a:cubicBezTo>
                  <a:cubicBezTo>
                    <a:pt x="100" y="64"/>
                    <a:pt x="100" y="63"/>
                    <a:pt x="100" y="63"/>
                  </a:cubicBezTo>
                  <a:cubicBezTo>
                    <a:pt x="100" y="62"/>
                    <a:pt x="100" y="62"/>
                    <a:pt x="100" y="61"/>
                  </a:cubicBezTo>
                  <a:cubicBezTo>
                    <a:pt x="100" y="61"/>
                    <a:pt x="100" y="60"/>
                    <a:pt x="100" y="60"/>
                  </a:cubicBezTo>
                  <a:cubicBezTo>
                    <a:pt x="100" y="60"/>
                    <a:pt x="101" y="59"/>
                    <a:pt x="101" y="59"/>
                  </a:cubicBezTo>
                  <a:cubicBezTo>
                    <a:pt x="101" y="59"/>
                    <a:pt x="101" y="58"/>
                    <a:pt x="101" y="58"/>
                  </a:cubicBezTo>
                  <a:cubicBezTo>
                    <a:pt x="101" y="58"/>
                    <a:pt x="102" y="57"/>
                    <a:pt x="101" y="57"/>
                  </a:cubicBezTo>
                  <a:cubicBezTo>
                    <a:pt x="101" y="57"/>
                    <a:pt x="101" y="56"/>
                    <a:pt x="101" y="56"/>
                  </a:cubicBezTo>
                  <a:cubicBezTo>
                    <a:pt x="101" y="56"/>
                    <a:pt x="101" y="55"/>
                    <a:pt x="101" y="55"/>
                  </a:cubicBezTo>
                  <a:cubicBezTo>
                    <a:pt x="101" y="55"/>
                    <a:pt x="102" y="55"/>
                    <a:pt x="102" y="54"/>
                  </a:cubicBezTo>
                  <a:cubicBezTo>
                    <a:pt x="102" y="54"/>
                    <a:pt x="102" y="54"/>
                    <a:pt x="102" y="53"/>
                  </a:cubicBezTo>
                  <a:cubicBezTo>
                    <a:pt x="102" y="53"/>
                    <a:pt x="102" y="53"/>
                    <a:pt x="102" y="52"/>
                  </a:cubicBezTo>
                  <a:cubicBezTo>
                    <a:pt x="102" y="52"/>
                    <a:pt x="101" y="52"/>
                    <a:pt x="101" y="51"/>
                  </a:cubicBezTo>
                  <a:cubicBezTo>
                    <a:pt x="101" y="51"/>
                    <a:pt x="101" y="51"/>
                    <a:pt x="101" y="51"/>
                  </a:cubicBezTo>
                  <a:cubicBezTo>
                    <a:pt x="102" y="50"/>
                    <a:pt x="102" y="51"/>
                    <a:pt x="102" y="50"/>
                  </a:cubicBezTo>
                  <a:cubicBezTo>
                    <a:pt x="102" y="50"/>
                    <a:pt x="102" y="50"/>
                    <a:pt x="102" y="49"/>
                  </a:cubicBezTo>
                  <a:cubicBezTo>
                    <a:pt x="102" y="49"/>
                    <a:pt x="103" y="49"/>
                    <a:pt x="103" y="49"/>
                  </a:cubicBezTo>
                  <a:cubicBezTo>
                    <a:pt x="103" y="49"/>
                    <a:pt x="104" y="48"/>
                    <a:pt x="104" y="48"/>
                  </a:cubicBezTo>
                  <a:cubicBezTo>
                    <a:pt x="104" y="48"/>
                    <a:pt x="104" y="47"/>
                    <a:pt x="104" y="47"/>
                  </a:cubicBezTo>
                  <a:cubicBezTo>
                    <a:pt x="104" y="47"/>
                    <a:pt x="105" y="47"/>
                    <a:pt x="105" y="46"/>
                  </a:cubicBezTo>
                  <a:cubicBezTo>
                    <a:pt x="105" y="46"/>
                    <a:pt x="105" y="46"/>
                    <a:pt x="106" y="46"/>
                  </a:cubicBezTo>
                  <a:cubicBezTo>
                    <a:pt x="106" y="46"/>
                    <a:pt x="106" y="46"/>
                    <a:pt x="106" y="46"/>
                  </a:cubicBezTo>
                  <a:cubicBezTo>
                    <a:pt x="107" y="46"/>
                    <a:pt x="107" y="46"/>
                    <a:pt x="107" y="46"/>
                  </a:cubicBezTo>
                  <a:cubicBezTo>
                    <a:pt x="108" y="46"/>
                    <a:pt x="108" y="46"/>
                    <a:pt x="108" y="46"/>
                  </a:cubicBezTo>
                  <a:cubicBezTo>
                    <a:pt x="108" y="46"/>
                    <a:pt x="108" y="47"/>
                    <a:pt x="108" y="47"/>
                  </a:cubicBezTo>
                  <a:cubicBezTo>
                    <a:pt x="108" y="47"/>
                    <a:pt x="108" y="47"/>
                    <a:pt x="109" y="47"/>
                  </a:cubicBezTo>
                  <a:cubicBezTo>
                    <a:pt x="109" y="47"/>
                    <a:pt x="109" y="46"/>
                    <a:pt x="109" y="46"/>
                  </a:cubicBezTo>
                  <a:cubicBezTo>
                    <a:pt x="109" y="46"/>
                    <a:pt x="109" y="46"/>
                    <a:pt x="109" y="46"/>
                  </a:cubicBezTo>
                  <a:cubicBezTo>
                    <a:pt x="109" y="45"/>
                    <a:pt x="109" y="45"/>
                    <a:pt x="109" y="4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4" name="Freeform 1055"/>
            <p:cNvSpPr>
              <a:spLocks/>
            </p:cNvSpPr>
            <p:nvPr/>
          </p:nvSpPr>
          <p:spPr bwMode="auto">
            <a:xfrm>
              <a:off x="9055915" y="3406469"/>
              <a:ext cx="160444" cy="270337"/>
            </a:xfrm>
            <a:custGeom>
              <a:avLst/>
              <a:gdLst>
                <a:gd name="T0" fmla="*/ 16 w 17"/>
                <a:gd name="T1" fmla="*/ 1 h 29"/>
                <a:gd name="T2" fmla="*/ 16 w 17"/>
                <a:gd name="T3" fmla="*/ 0 h 29"/>
                <a:gd name="T4" fmla="*/ 15 w 17"/>
                <a:gd name="T5" fmla="*/ 1 h 29"/>
                <a:gd name="T6" fmla="*/ 14 w 17"/>
                <a:gd name="T7" fmla="*/ 1 h 29"/>
                <a:gd name="T8" fmla="*/ 13 w 17"/>
                <a:gd name="T9" fmla="*/ 3 h 29"/>
                <a:gd name="T10" fmla="*/ 12 w 17"/>
                <a:gd name="T11" fmla="*/ 5 h 29"/>
                <a:gd name="T12" fmla="*/ 10 w 17"/>
                <a:gd name="T13" fmla="*/ 5 h 29"/>
                <a:gd name="T14" fmla="*/ 10 w 17"/>
                <a:gd name="T15" fmla="*/ 5 h 29"/>
                <a:gd name="T16" fmla="*/ 9 w 17"/>
                <a:gd name="T17" fmla="*/ 8 h 29"/>
                <a:gd name="T18" fmla="*/ 7 w 17"/>
                <a:gd name="T19" fmla="*/ 9 h 29"/>
                <a:gd name="T20" fmla="*/ 7 w 17"/>
                <a:gd name="T21" fmla="*/ 9 h 29"/>
                <a:gd name="T22" fmla="*/ 5 w 17"/>
                <a:gd name="T23" fmla="*/ 8 h 29"/>
                <a:gd name="T24" fmla="*/ 5 w 17"/>
                <a:gd name="T25" fmla="*/ 9 h 29"/>
                <a:gd name="T26" fmla="*/ 4 w 17"/>
                <a:gd name="T27" fmla="*/ 10 h 29"/>
                <a:gd name="T28" fmla="*/ 4 w 17"/>
                <a:gd name="T29" fmla="*/ 11 h 29"/>
                <a:gd name="T30" fmla="*/ 3 w 17"/>
                <a:gd name="T31" fmla="*/ 13 h 29"/>
                <a:gd name="T32" fmla="*/ 2 w 17"/>
                <a:gd name="T33" fmla="*/ 14 h 29"/>
                <a:gd name="T34" fmla="*/ 1 w 17"/>
                <a:gd name="T35" fmla="*/ 15 h 29"/>
                <a:gd name="T36" fmla="*/ 0 w 17"/>
                <a:gd name="T37" fmla="*/ 17 h 29"/>
                <a:gd name="T38" fmla="*/ 0 w 17"/>
                <a:gd name="T39" fmla="*/ 18 h 29"/>
                <a:gd name="T40" fmla="*/ 1 w 17"/>
                <a:gd name="T41" fmla="*/ 19 h 29"/>
                <a:gd name="T42" fmla="*/ 2 w 17"/>
                <a:gd name="T43" fmla="*/ 18 h 29"/>
                <a:gd name="T44" fmla="*/ 3 w 17"/>
                <a:gd name="T45" fmla="*/ 19 h 29"/>
                <a:gd name="T46" fmla="*/ 4 w 17"/>
                <a:gd name="T47" fmla="*/ 19 h 29"/>
                <a:gd name="T48" fmla="*/ 4 w 17"/>
                <a:gd name="T49" fmla="*/ 21 h 29"/>
                <a:gd name="T50" fmla="*/ 4 w 17"/>
                <a:gd name="T51" fmla="*/ 23 h 29"/>
                <a:gd name="T52" fmla="*/ 5 w 17"/>
                <a:gd name="T53" fmla="*/ 24 h 29"/>
                <a:gd name="T54" fmla="*/ 5 w 17"/>
                <a:gd name="T55" fmla="*/ 26 h 29"/>
                <a:gd name="T56" fmla="*/ 4 w 17"/>
                <a:gd name="T57" fmla="*/ 27 h 29"/>
                <a:gd name="T58" fmla="*/ 5 w 17"/>
                <a:gd name="T59" fmla="*/ 27 h 29"/>
                <a:gd name="T60" fmla="*/ 6 w 17"/>
                <a:gd name="T61" fmla="*/ 28 h 29"/>
                <a:gd name="T62" fmla="*/ 7 w 17"/>
                <a:gd name="T63" fmla="*/ 28 h 29"/>
                <a:gd name="T64" fmla="*/ 8 w 17"/>
                <a:gd name="T65" fmla="*/ 28 h 29"/>
                <a:gd name="T66" fmla="*/ 9 w 17"/>
                <a:gd name="T67" fmla="*/ 28 h 29"/>
                <a:gd name="T68" fmla="*/ 11 w 17"/>
                <a:gd name="T69" fmla="*/ 28 h 29"/>
                <a:gd name="T70" fmla="*/ 12 w 17"/>
                <a:gd name="T71" fmla="*/ 27 h 29"/>
                <a:gd name="T72" fmla="*/ 13 w 17"/>
                <a:gd name="T73" fmla="*/ 25 h 29"/>
                <a:gd name="T74" fmla="*/ 15 w 17"/>
                <a:gd name="T75" fmla="*/ 25 h 29"/>
                <a:gd name="T76" fmla="*/ 16 w 17"/>
                <a:gd name="T77" fmla="*/ 25 h 29"/>
                <a:gd name="T78" fmla="*/ 17 w 17"/>
                <a:gd name="T79" fmla="*/ 23 h 29"/>
                <a:gd name="T80" fmla="*/ 14 w 17"/>
                <a:gd name="T81" fmla="*/ 21 h 29"/>
                <a:gd name="T82" fmla="*/ 12 w 17"/>
                <a:gd name="T83" fmla="*/ 20 h 29"/>
                <a:gd name="T84" fmla="*/ 11 w 17"/>
                <a:gd name="T85" fmla="*/ 20 h 29"/>
                <a:gd name="T86" fmla="*/ 12 w 17"/>
                <a:gd name="T87" fmla="*/ 20 h 29"/>
                <a:gd name="T88" fmla="*/ 12 w 17"/>
                <a:gd name="T89" fmla="*/ 18 h 29"/>
                <a:gd name="T90" fmla="*/ 11 w 17"/>
                <a:gd name="T91" fmla="*/ 17 h 29"/>
                <a:gd name="T92" fmla="*/ 11 w 17"/>
                <a:gd name="T93" fmla="*/ 16 h 29"/>
                <a:gd name="T94" fmla="*/ 12 w 17"/>
                <a:gd name="T95" fmla="*/ 16 h 29"/>
                <a:gd name="T96" fmla="*/ 13 w 17"/>
                <a:gd name="T97" fmla="*/ 15 h 29"/>
                <a:gd name="T98" fmla="*/ 15 w 17"/>
                <a:gd name="T99" fmla="*/ 14 h 29"/>
                <a:gd name="T100" fmla="*/ 16 w 17"/>
                <a:gd name="T101" fmla="*/ 12 h 29"/>
                <a:gd name="T102" fmla="*/ 17 w 17"/>
                <a:gd name="T103" fmla="*/ 9 h 29"/>
                <a:gd name="T104" fmla="*/ 15 w 17"/>
                <a:gd name="T105" fmla="*/ 6 h 29"/>
                <a:gd name="T106" fmla="*/ 15 w 17"/>
                <a:gd name="T107" fmla="*/ 3 h 29"/>
                <a:gd name="T108" fmla="*/ 17 w 17"/>
                <a:gd name="T109" fmla="*/ 2 h 29"/>
                <a:gd name="T110" fmla="*/ 16 w 17"/>
                <a:gd name="T111" fmla="*/ 1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 h="29">
                  <a:moveTo>
                    <a:pt x="16" y="1"/>
                  </a:moveTo>
                  <a:cubicBezTo>
                    <a:pt x="16" y="1"/>
                    <a:pt x="16" y="1"/>
                    <a:pt x="16" y="1"/>
                  </a:cubicBezTo>
                  <a:cubicBezTo>
                    <a:pt x="16" y="1"/>
                    <a:pt x="16" y="1"/>
                    <a:pt x="16" y="1"/>
                  </a:cubicBezTo>
                  <a:cubicBezTo>
                    <a:pt x="16" y="1"/>
                    <a:pt x="16" y="1"/>
                    <a:pt x="16" y="1"/>
                  </a:cubicBezTo>
                  <a:cubicBezTo>
                    <a:pt x="16" y="1"/>
                    <a:pt x="16" y="1"/>
                    <a:pt x="16" y="1"/>
                  </a:cubicBezTo>
                  <a:cubicBezTo>
                    <a:pt x="16" y="0"/>
                    <a:pt x="16" y="0"/>
                    <a:pt x="16" y="0"/>
                  </a:cubicBezTo>
                  <a:cubicBezTo>
                    <a:pt x="16" y="1"/>
                    <a:pt x="16" y="1"/>
                    <a:pt x="16" y="1"/>
                  </a:cubicBezTo>
                  <a:cubicBezTo>
                    <a:pt x="15" y="1"/>
                    <a:pt x="15" y="1"/>
                    <a:pt x="15" y="1"/>
                  </a:cubicBezTo>
                  <a:cubicBezTo>
                    <a:pt x="15" y="1"/>
                    <a:pt x="15" y="1"/>
                    <a:pt x="15" y="1"/>
                  </a:cubicBezTo>
                  <a:cubicBezTo>
                    <a:pt x="15" y="1"/>
                    <a:pt x="15" y="1"/>
                    <a:pt x="15" y="1"/>
                  </a:cubicBezTo>
                  <a:cubicBezTo>
                    <a:pt x="14" y="1"/>
                    <a:pt x="14" y="1"/>
                    <a:pt x="14" y="1"/>
                  </a:cubicBezTo>
                  <a:cubicBezTo>
                    <a:pt x="14" y="1"/>
                    <a:pt x="14" y="1"/>
                    <a:pt x="14" y="1"/>
                  </a:cubicBezTo>
                  <a:cubicBezTo>
                    <a:pt x="14" y="1"/>
                    <a:pt x="14" y="1"/>
                    <a:pt x="14" y="2"/>
                  </a:cubicBezTo>
                  <a:cubicBezTo>
                    <a:pt x="14" y="2"/>
                    <a:pt x="13" y="2"/>
                    <a:pt x="13" y="3"/>
                  </a:cubicBezTo>
                  <a:cubicBezTo>
                    <a:pt x="13" y="3"/>
                    <a:pt x="13" y="3"/>
                    <a:pt x="13" y="3"/>
                  </a:cubicBezTo>
                  <a:cubicBezTo>
                    <a:pt x="13" y="3"/>
                    <a:pt x="13" y="3"/>
                    <a:pt x="13" y="3"/>
                  </a:cubicBezTo>
                  <a:cubicBezTo>
                    <a:pt x="13" y="3"/>
                    <a:pt x="12" y="4"/>
                    <a:pt x="12" y="4"/>
                  </a:cubicBezTo>
                  <a:cubicBezTo>
                    <a:pt x="12" y="4"/>
                    <a:pt x="12" y="4"/>
                    <a:pt x="12" y="5"/>
                  </a:cubicBezTo>
                  <a:cubicBezTo>
                    <a:pt x="12" y="5"/>
                    <a:pt x="12" y="5"/>
                    <a:pt x="12" y="5"/>
                  </a:cubicBezTo>
                  <a:cubicBezTo>
                    <a:pt x="11" y="5"/>
                    <a:pt x="11" y="5"/>
                    <a:pt x="11" y="5"/>
                  </a:cubicBezTo>
                  <a:cubicBezTo>
                    <a:pt x="11" y="5"/>
                    <a:pt x="10" y="5"/>
                    <a:pt x="10" y="5"/>
                  </a:cubicBezTo>
                  <a:cubicBezTo>
                    <a:pt x="10" y="5"/>
                    <a:pt x="10" y="5"/>
                    <a:pt x="10" y="5"/>
                  </a:cubicBezTo>
                  <a:cubicBezTo>
                    <a:pt x="10" y="5"/>
                    <a:pt x="10" y="5"/>
                    <a:pt x="10" y="5"/>
                  </a:cubicBezTo>
                  <a:cubicBezTo>
                    <a:pt x="10" y="5"/>
                    <a:pt x="10" y="5"/>
                    <a:pt x="10" y="5"/>
                  </a:cubicBezTo>
                  <a:cubicBezTo>
                    <a:pt x="10" y="6"/>
                    <a:pt x="10" y="6"/>
                    <a:pt x="10" y="7"/>
                  </a:cubicBezTo>
                  <a:cubicBezTo>
                    <a:pt x="11" y="7"/>
                    <a:pt x="10" y="7"/>
                    <a:pt x="10" y="8"/>
                  </a:cubicBezTo>
                  <a:cubicBezTo>
                    <a:pt x="10" y="8"/>
                    <a:pt x="10" y="8"/>
                    <a:pt x="9" y="8"/>
                  </a:cubicBezTo>
                  <a:cubicBezTo>
                    <a:pt x="9" y="9"/>
                    <a:pt x="8" y="9"/>
                    <a:pt x="8" y="9"/>
                  </a:cubicBezTo>
                  <a:cubicBezTo>
                    <a:pt x="8" y="9"/>
                    <a:pt x="8" y="9"/>
                    <a:pt x="8" y="9"/>
                  </a:cubicBezTo>
                  <a:cubicBezTo>
                    <a:pt x="8" y="9"/>
                    <a:pt x="7" y="9"/>
                    <a:pt x="7" y="9"/>
                  </a:cubicBezTo>
                  <a:cubicBezTo>
                    <a:pt x="7" y="9"/>
                    <a:pt x="7" y="9"/>
                    <a:pt x="7" y="9"/>
                  </a:cubicBezTo>
                  <a:cubicBezTo>
                    <a:pt x="7" y="9"/>
                    <a:pt x="7" y="9"/>
                    <a:pt x="7" y="9"/>
                  </a:cubicBezTo>
                  <a:cubicBezTo>
                    <a:pt x="7" y="9"/>
                    <a:pt x="7" y="9"/>
                    <a:pt x="7" y="9"/>
                  </a:cubicBezTo>
                  <a:cubicBezTo>
                    <a:pt x="6" y="9"/>
                    <a:pt x="6" y="9"/>
                    <a:pt x="6" y="9"/>
                  </a:cubicBezTo>
                  <a:cubicBezTo>
                    <a:pt x="6" y="9"/>
                    <a:pt x="6" y="9"/>
                    <a:pt x="6" y="9"/>
                  </a:cubicBezTo>
                  <a:cubicBezTo>
                    <a:pt x="5" y="9"/>
                    <a:pt x="5" y="9"/>
                    <a:pt x="5" y="8"/>
                  </a:cubicBezTo>
                  <a:cubicBezTo>
                    <a:pt x="5" y="8"/>
                    <a:pt x="5" y="8"/>
                    <a:pt x="5" y="8"/>
                  </a:cubicBezTo>
                  <a:cubicBezTo>
                    <a:pt x="5" y="8"/>
                    <a:pt x="5" y="8"/>
                    <a:pt x="5" y="8"/>
                  </a:cubicBezTo>
                  <a:cubicBezTo>
                    <a:pt x="5" y="8"/>
                    <a:pt x="5" y="9"/>
                    <a:pt x="5" y="9"/>
                  </a:cubicBezTo>
                  <a:cubicBezTo>
                    <a:pt x="5" y="9"/>
                    <a:pt x="5" y="9"/>
                    <a:pt x="4" y="9"/>
                  </a:cubicBezTo>
                  <a:cubicBezTo>
                    <a:pt x="4" y="10"/>
                    <a:pt x="4" y="10"/>
                    <a:pt x="4" y="10"/>
                  </a:cubicBezTo>
                  <a:cubicBezTo>
                    <a:pt x="4" y="10"/>
                    <a:pt x="4" y="10"/>
                    <a:pt x="4" y="10"/>
                  </a:cubicBezTo>
                  <a:cubicBezTo>
                    <a:pt x="4" y="10"/>
                    <a:pt x="4" y="10"/>
                    <a:pt x="4" y="10"/>
                  </a:cubicBezTo>
                  <a:cubicBezTo>
                    <a:pt x="4" y="10"/>
                    <a:pt x="4" y="10"/>
                    <a:pt x="4" y="10"/>
                  </a:cubicBezTo>
                  <a:cubicBezTo>
                    <a:pt x="4" y="10"/>
                    <a:pt x="4" y="11"/>
                    <a:pt x="4" y="11"/>
                  </a:cubicBezTo>
                  <a:cubicBezTo>
                    <a:pt x="4" y="11"/>
                    <a:pt x="4" y="12"/>
                    <a:pt x="4" y="12"/>
                  </a:cubicBezTo>
                  <a:cubicBezTo>
                    <a:pt x="3" y="12"/>
                    <a:pt x="3" y="13"/>
                    <a:pt x="3" y="13"/>
                  </a:cubicBezTo>
                  <a:cubicBezTo>
                    <a:pt x="3" y="13"/>
                    <a:pt x="3" y="13"/>
                    <a:pt x="3" y="13"/>
                  </a:cubicBezTo>
                  <a:cubicBezTo>
                    <a:pt x="2" y="13"/>
                    <a:pt x="2" y="13"/>
                    <a:pt x="2" y="13"/>
                  </a:cubicBezTo>
                  <a:cubicBezTo>
                    <a:pt x="2" y="14"/>
                    <a:pt x="2" y="14"/>
                    <a:pt x="2" y="14"/>
                  </a:cubicBezTo>
                  <a:cubicBezTo>
                    <a:pt x="2" y="14"/>
                    <a:pt x="2" y="14"/>
                    <a:pt x="2" y="14"/>
                  </a:cubicBezTo>
                  <a:cubicBezTo>
                    <a:pt x="1" y="14"/>
                    <a:pt x="1" y="14"/>
                    <a:pt x="1" y="14"/>
                  </a:cubicBezTo>
                  <a:cubicBezTo>
                    <a:pt x="1" y="14"/>
                    <a:pt x="1" y="14"/>
                    <a:pt x="1" y="14"/>
                  </a:cubicBezTo>
                  <a:cubicBezTo>
                    <a:pt x="1" y="14"/>
                    <a:pt x="1" y="15"/>
                    <a:pt x="1" y="15"/>
                  </a:cubicBezTo>
                  <a:cubicBezTo>
                    <a:pt x="1" y="15"/>
                    <a:pt x="1" y="16"/>
                    <a:pt x="1" y="16"/>
                  </a:cubicBezTo>
                  <a:cubicBezTo>
                    <a:pt x="0" y="16"/>
                    <a:pt x="0" y="16"/>
                    <a:pt x="0" y="16"/>
                  </a:cubicBezTo>
                  <a:cubicBezTo>
                    <a:pt x="0" y="16"/>
                    <a:pt x="0" y="17"/>
                    <a:pt x="0" y="17"/>
                  </a:cubicBezTo>
                  <a:cubicBezTo>
                    <a:pt x="0" y="17"/>
                    <a:pt x="0" y="17"/>
                    <a:pt x="0" y="17"/>
                  </a:cubicBezTo>
                  <a:cubicBezTo>
                    <a:pt x="0" y="17"/>
                    <a:pt x="0" y="18"/>
                    <a:pt x="0" y="18"/>
                  </a:cubicBezTo>
                  <a:cubicBezTo>
                    <a:pt x="0" y="18"/>
                    <a:pt x="0" y="18"/>
                    <a:pt x="0" y="18"/>
                  </a:cubicBezTo>
                  <a:cubicBezTo>
                    <a:pt x="0" y="18"/>
                    <a:pt x="0" y="18"/>
                    <a:pt x="1" y="18"/>
                  </a:cubicBezTo>
                  <a:cubicBezTo>
                    <a:pt x="1" y="18"/>
                    <a:pt x="1" y="19"/>
                    <a:pt x="1" y="19"/>
                  </a:cubicBezTo>
                  <a:cubicBezTo>
                    <a:pt x="1" y="19"/>
                    <a:pt x="1" y="19"/>
                    <a:pt x="1" y="19"/>
                  </a:cubicBezTo>
                  <a:cubicBezTo>
                    <a:pt x="1" y="19"/>
                    <a:pt x="2" y="18"/>
                    <a:pt x="2" y="18"/>
                  </a:cubicBezTo>
                  <a:cubicBezTo>
                    <a:pt x="2" y="18"/>
                    <a:pt x="1" y="18"/>
                    <a:pt x="1" y="18"/>
                  </a:cubicBezTo>
                  <a:cubicBezTo>
                    <a:pt x="1" y="18"/>
                    <a:pt x="2" y="18"/>
                    <a:pt x="2" y="18"/>
                  </a:cubicBezTo>
                  <a:cubicBezTo>
                    <a:pt x="2" y="18"/>
                    <a:pt x="2" y="18"/>
                    <a:pt x="2" y="18"/>
                  </a:cubicBezTo>
                  <a:cubicBezTo>
                    <a:pt x="2" y="18"/>
                    <a:pt x="2" y="18"/>
                    <a:pt x="2" y="18"/>
                  </a:cubicBezTo>
                  <a:cubicBezTo>
                    <a:pt x="3" y="19"/>
                    <a:pt x="2" y="19"/>
                    <a:pt x="3" y="19"/>
                  </a:cubicBezTo>
                  <a:cubicBezTo>
                    <a:pt x="3" y="19"/>
                    <a:pt x="3" y="19"/>
                    <a:pt x="3" y="19"/>
                  </a:cubicBezTo>
                  <a:cubicBezTo>
                    <a:pt x="3" y="19"/>
                    <a:pt x="3" y="19"/>
                    <a:pt x="3" y="19"/>
                  </a:cubicBezTo>
                  <a:cubicBezTo>
                    <a:pt x="4" y="19"/>
                    <a:pt x="4" y="19"/>
                    <a:pt x="4" y="19"/>
                  </a:cubicBezTo>
                  <a:cubicBezTo>
                    <a:pt x="4" y="19"/>
                    <a:pt x="4" y="20"/>
                    <a:pt x="4" y="20"/>
                  </a:cubicBezTo>
                  <a:cubicBezTo>
                    <a:pt x="4" y="20"/>
                    <a:pt x="4" y="20"/>
                    <a:pt x="4" y="20"/>
                  </a:cubicBezTo>
                  <a:cubicBezTo>
                    <a:pt x="4" y="20"/>
                    <a:pt x="4" y="20"/>
                    <a:pt x="4" y="21"/>
                  </a:cubicBezTo>
                  <a:cubicBezTo>
                    <a:pt x="4" y="21"/>
                    <a:pt x="4" y="21"/>
                    <a:pt x="4" y="21"/>
                  </a:cubicBezTo>
                  <a:cubicBezTo>
                    <a:pt x="4" y="22"/>
                    <a:pt x="4" y="22"/>
                    <a:pt x="4" y="22"/>
                  </a:cubicBezTo>
                  <a:cubicBezTo>
                    <a:pt x="4" y="22"/>
                    <a:pt x="4" y="23"/>
                    <a:pt x="4" y="23"/>
                  </a:cubicBezTo>
                  <a:cubicBezTo>
                    <a:pt x="4" y="23"/>
                    <a:pt x="5" y="23"/>
                    <a:pt x="5" y="23"/>
                  </a:cubicBezTo>
                  <a:cubicBezTo>
                    <a:pt x="5" y="23"/>
                    <a:pt x="5" y="23"/>
                    <a:pt x="5" y="24"/>
                  </a:cubicBezTo>
                  <a:cubicBezTo>
                    <a:pt x="5" y="24"/>
                    <a:pt x="5" y="24"/>
                    <a:pt x="5" y="24"/>
                  </a:cubicBezTo>
                  <a:cubicBezTo>
                    <a:pt x="5" y="24"/>
                    <a:pt x="4" y="24"/>
                    <a:pt x="4" y="24"/>
                  </a:cubicBezTo>
                  <a:cubicBezTo>
                    <a:pt x="4" y="25"/>
                    <a:pt x="4" y="25"/>
                    <a:pt x="4" y="25"/>
                  </a:cubicBezTo>
                  <a:cubicBezTo>
                    <a:pt x="4" y="25"/>
                    <a:pt x="5" y="25"/>
                    <a:pt x="5" y="26"/>
                  </a:cubicBezTo>
                  <a:cubicBezTo>
                    <a:pt x="5" y="26"/>
                    <a:pt x="5" y="26"/>
                    <a:pt x="5" y="26"/>
                  </a:cubicBezTo>
                  <a:cubicBezTo>
                    <a:pt x="5" y="26"/>
                    <a:pt x="5" y="26"/>
                    <a:pt x="4" y="27"/>
                  </a:cubicBezTo>
                  <a:cubicBezTo>
                    <a:pt x="4" y="27"/>
                    <a:pt x="4" y="27"/>
                    <a:pt x="4" y="27"/>
                  </a:cubicBezTo>
                  <a:cubicBezTo>
                    <a:pt x="4" y="27"/>
                    <a:pt x="4" y="28"/>
                    <a:pt x="4" y="28"/>
                  </a:cubicBezTo>
                  <a:cubicBezTo>
                    <a:pt x="4" y="28"/>
                    <a:pt x="5" y="28"/>
                    <a:pt x="5" y="28"/>
                  </a:cubicBezTo>
                  <a:cubicBezTo>
                    <a:pt x="5" y="28"/>
                    <a:pt x="5" y="27"/>
                    <a:pt x="5" y="27"/>
                  </a:cubicBezTo>
                  <a:cubicBezTo>
                    <a:pt x="5" y="27"/>
                    <a:pt x="5" y="27"/>
                    <a:pt x="6" y="27"/>
                  </a:cubicBezTo>
                  <a:cubicBezTo>
                    <a:pt x="6" y="27"/>
                    <a:pt x="6" y="28"/>
                    <a:pt x="6" y="28"/>
                  </a:cubicBezTo>
                  <a:cubicBezTo>
                    <a:pt x="6" y="28"/>
                    <a:pt x="6" y="28"/>
                    <a:pt x="6" y="28"/>
                  </a:cubicBezTo>
                  <a:cubicBezTo>
                    <a:pt x="6" y="28"/>
                    <a:pt x="6" y="28"/>
                    <a:pt x="6" y="28"/>
                  </a:cubicBezTo>
                  <a:cubicBezTo>
                    <a:pt x="6" y="28"/>
                    <a:pt x="7" y="28"/>
                    <a:pt x="7" y="28"/>
                  </a:cubicBezTo>
                  <a:cubicBezTo>
                    <a:pt x="7" y="28"/>
                    <a:pt x="7" y="28"/>
                    <a:pt x="7" y="28"/>
                  </a:cubicBezTo>
                  <a:cubicBezTo>
                    <a:pt x="7" y="28"/>
                    <a:pt x="7" y="29"/>
                    <a:pt x="7" y="29"/>
                  </a:cubicBezTo>
                  <a:cubicBezTo>
                    <a:pt x="7" y="29"/>
                    <a:pt x="8" y="29"/>
                    <a:pt x="8" y="28"/>
                  </a:cubicBezTo>
                  <a:cubicBezTo>
                    <a:pt x="8" y="28"/>
                    <a:pt x="8" y="28"/>
                    <a:pt x="8" y="28"/>
                  </a:cubicBezTo>
                  <a:cubicBezTo>
                    <a:pt x="8" y="28"/>
                    <a:pt x="8" y="28"/>
                    <a:pt x="8" y="28"/>
                  </a:cubicBezTo>
                  <a:cubicBezTo>
                    <a:pt x="8" y="28"/>
                    <a:pt x="9" y="28"/>
                    <a:pt x="9" y="28"/>
                  </a:cubicBezTo>
                  <a:cubicBezTo>
                    <a:pt x="9" y="28"/>
                    <a:pt x="9" y="28"/>
                    <a:pt x="9" y="28"/>
                  </a:cubicBezTo>
                  <a:cubicBezTo>
                    <a:pt x="9" y="28"/>
                    <a:pt x="10" y="28"/>
                    <a:pt x="10" y="28"/>
                  </a:cubicBezTo>
                  <a:cubicBezTo>
                    <a:pt x="10" y="28"/>
                    <a:pt x="10" y="28"/>
                    <a:pt x="11" y="28"/>
                  </a:cubicBezTo>
                  <a:cubicBezTo>
                    <a:pt x="11" y="28"/>
                    <a:pt x="11" y="28"/>
                    <a:pt x="11" y="28"/>
                  </a:cubicBezTo>
                  <a:cubicBezTo>
                    <a:pt x="11" y="28"/>
                    <a:pt x="11" y="28"/>
                    <a:pt x="11" y="28"/>
                  </a:cubicBezTo>
                  <a:cubicBezTo>
                    <a:pt x="11" y="28"/>
                    <a:pt x="11" y="27"/>
                    <a:pt x="12" y="27"/>
                  </a:cubicBezTo>
                  <a:cubicBezTo>
                    <a:pt x="12" y="27"/>
                    <a:pt x="12" y="27"/>
                    <a:pt x="12" y="27"/>
                  </a:cubicBezTo>
                  <a:cubicBezTo>
                    <a:pt x="12" y="26"/>
                    <a:pt x="12" y="26"/>
                    <a:pt x="12" y="26"/>
                  </a:cubicBezTo>
                  <a:cubicBezTo>
                    <a:pt x="12" y="26"/>
                    <a:pt x="13" y="25"/>
                    <a:pt x="13" y="25"/>
                  </a:cubicBezTo>
                  <a:cubicBezTo>
                    <a:pt x="13" y="25"/>
                    <a:pt x="13" y="25"/>
                    <a:pt x="13" y="25"/>
                  </a:cubicBezTo>
                  <a:cubicBezTo>
                    <a:pt x="13" y="25"/>
                    <a:pt x="14" y="25"/>
                    <a:pt x="14" y="25"/>
                  </a:cubicBezTo>
                  <a:cubicBezTo>
                    <a:pt x="14" y="25"/>
                    <a:pt x="14" y="25"/>
                    <a:pt x="15" y="25"/>
                  </a:cubicBezTo>
                  <a:cubicBezTo>
                    <a:pt x="15" y="25"/>
                    <a:pt x="15" y="25"/>
                    <a:pt x="15" y="25"/>
                  </a:cubicBezTo>
                  <a:cubicBezTo>
                    <a:pt x="15" y="25"/>
                    <a:pt x="15" y="25"/>
                    <a:pt x="16" y="25"/>
                  </a:cubicBezTo>
                  <a:cubicBezTo>
                    <a:pt x="16" y="25"/>
                    <a:pt x="16" y="25"/>
                    <a:pt x="16" y="25"/>
                  </a:cubicBezTo>
                  <a:cubicBezTo>
                    <a:pt x="16" y="25"/>
                    <a:pt x="16" y="25"/>
                    <a:pt x="16" y="25"/>
                  </a:cubicBezTo>
                  <a:cubicBezTo>
                    <a:pt x="16" y="24"/>
                    <a:pt x="16" y="24"/>
                    <a:pt x="16" y="24"/>
                  </a:cubicBezTo>
                  <a:cubicBezTo>
                    <a:pt x="16" y="24"/>
                    <a:pt x="17" y="24"/>
                    <a:pt x="17" y="24"/>
                  </a:cubicBezTo>
                  <a:cubicBezTo>
                    <a:pt x="17" y="24"/>
                    <a:pt x="17" y="24"/>
                    <a:pt x="17" y="23"/>
                  </a:cubicBezTo>
                  <a:cubicBezTo>
                    <a:pt x="17" y="23"/>
                    <a:pt x="16" y="23"/>
                    <a:pt x="16" y="22"/>
                  </a:cubicBezTo>
                  <a:cubicBezTo>
                    <a:pt x="16" y="22"/>
                    <a:pt x="15" y="22"/>
                    <a:pt x="15" y="21"/>
                  </a:cubicBezTo>
                  <a:cubicBezTo>
                    <a:pt x="15" y="21"/>
                    <a:pt x="15" y="21"/>
                    <a:pt x="14" y="21"/>
                  </a:cubicBezTo>
                  <a:cubicBezTo>
                    <a:pt x="14" y="21"/>
                    <a:pt x="14" y="21"/>
                    <a:pt x="14" y="20"/>
                  </a:cubicBezTo>
                  <a:cubicBezTo>
                    <a:pt x="13" y="20"/>
                    <a:pt x="13" y="20"/>
                    <a:pt x="13" y="20"/>
                  </a:cubicBezTo>
                  <a:cubicBezTo>
                    <a:pt x="13" y="20"/>
                    <a:pt x="13" y="20"/>
                    <a:pt x="12" y="20"/>
                  </a:cubicBezTo>
                  <a:cubicBezTo>
                    <a:pt x="12" y="20"/>
                    <a:pt x="12" y="20"/>
                    <a:pt x="12" y="20"/>
                  </a:cubicBezTo>
                  <a:cubicBezTo>
                    <a:pt x="12" y="20"/>
                    <a:pt x="12" y="20"/>
                    <a:pt x="12" y="20"/>
                  </a:cubicBezTo>
                  <a:cubicBezTo>
                    <a:pt x="11" y="20"/>
                    <a:pt x="11" y="20"/>
                    <a:pt x="11" y="20"/>
                  </a:cubicBezTo>
                  <a:cubicBezTo>
                    <a:pt x="11" y="20"/>
                    <a:pt x="11" y="20"/>
                    <a:pt x="11" y="20"/>
                  </a:cubicBezTo>
                  <a:cubicBezTo>
                    <a:pt x="11" y="20"/>
                    <a:pt x="11" y="20"/>
                    <a:pt x="12" y="20"/>
                  </a:cubicBezTo>
                  <a:cubicBezTo>
                    <a:pt x="12" y="20"/>
                    <a:pt x="12" y="20"/>
                    <a:pt x="12" y="20"/>
                  </a:cubicBezTo>
                  <a:cubicBezTo>
                    <a:pt x="12" y="20"/>
                    <a:pt x="12" y="19"/>
                    <a:pt x="12" y="19"/>
                  </a:cubicBezTo>
                  <a:cubicBezTo>
                    <a:pt x="12" y="19"/>
                    <a:pt x="12" y="19"/>
                    <a:pt x="12" y="19"/>
                  </a:cubicBezTo>
                  <a:cubicBezTo>
                    <a:pt x="12" y="18"/>
                    <a:pt x="12" y="18"/>
                    <a:pt x="12" y="18"/>
                  </a:cubicBezTo>
                  <a:cubicBezTo>
                    <a:pt x="12" y="18"/>
                    <a:pt x="12" y="18"/>
                    <a:pt x="11" y="17"/>
                  </a:cubicBezTo>
                  <a:cubicBezTo>
                    <a:pt x="11" y="17"/>
                    <a:pt x="11" y="17"/>
                    <a:pt x="11" y="17"/>
                  </a:cubicBezTo>
                  <a:cubicBezTo>
                    <a:pt x="11" y="17"/>
                    <a:pt x="11" y="17"/>
                    <a:pt x="11" y="17"/>
                  </a:cubicBezTo>
                  <a:cubicBezTo>
                    <a:pt x="11" y="17"/>
                    <a:pt x="10" y="17"/>
                    <a:pt x="10" y="16"/>
                  </a:cubicBezTo>
                  <a:cubicBezTo>
                    <a:pt x="10" y="16"/>
                    <a:pt x="10" y="16"/>
                    <a:pt x="11" y="16"/>
                  </a:cubicBezTo>
                  <a:cubicBezTo>
                    <a:pt x="11" y="16"/>
                    <a:pt x="11" y="16"/>
                    <a:pt x="11" y="16"/>
                  </a:cubicBezTo>
                  <a:cubicBezTo>
                    <a:pt x="11" y="16"/>
                    <a:pt x="12" y="17"/>
                    <a:pt x="12" y="17"/>
                  </a:cubicBezTo>
                  <a:cubicBezTo>
                    <a:pt x="12" y="16"/>
                    <a:pt x="12" y="16"/>
                    <a:pt x="12" y="16"/>
                  </a:cubicBezTo>
                  <a:cubicBezTo>
                    <a:pt x="12" y="16"/>
                    <a:pt x="12" y="16"/>
                    <a:pt x="12" y="16"/>
                  </a:cubicBezTo>
                  <a:cubicBezTo>
                    <a:pt x="12" y="16"/>
                    <a:pt x="12" y="16"/>
                    <a:pt x="13" y="16"/>
                  </a:cubicBezTo>
                  <a:cubicBezTo>
                    <a:pt x="13" y="16"/>
                    <a:pt x="13" y="16"/>
                    <a:pt x="13" y="16"/>
                  </a:cubicBezTo>
                  <a:cubicBezTo>
                    <a:pt x="13" y="15"/>
                    <a:pt x="13" y="15"/>
                    <a:pt x="13" y="15"/>
                  </a:cubicBezTo>
                  <a:cubicBezTo>
                    <a:pt x="13" y="15"/>
                    <a:pt x="14" y="15"/>
                    <a:pt x="14" y="15"/>
                  </a:cubicBezTo>
                  <a:cubicBezTo>
                    <a:pt x="14" y="15"/>
                    <a:pt x="14" y="15"/>
                    <a:pt x="14" y="15"/>
                  </a:cubicBezTo>
                  <a:cubicBezTo>
                    <a:pt x="14" y="15"/>
                    <a:pt x="15" y="15"/>
                    <a:pt x="15" y="14"/>
                  </a:cubicBezTo>
                  <a:cubicBezTo>
                    <a:pt x="15" y="14"/>
                    <a:pt x="14" y="14"/>
                    <a:pt x="15" y="13"/>
                  </a:cubicBezTo>
                  <a:cubicBezTo>
                    <a:pt x="15" y="13"/>
                    <a:pt x="15" y="13"/>
                    <a:pt x="15" y="12"/>
                  </a:cubicBezTo>
                  <a:cubicBezTo>
                    <a:pt x="15" y="12"/>
                    <a:pt x="15" y="12"/>
                    <a:pt x="16" y="12"/>
                  </a:cubicBezTo>
                  <a:cubicBezTo>
                    <a:pt x="16" y="11"/>
                    <a:pt x="16" y="11"/>
                    <a:pt x="16" y="10"/>
                  </a:cubicBezTo>
                  <a:cubicBezTo>
                    <a:pt x="16" y="10"/>
                    <a:pt x="17" y="10"/>
                    <a:pt x="17" y="10"/>
                  </a:cubicBezTo>
                  <a:cubicBezTo>
                    <a:pt x="17" y="9"/>
                    <a:pt x="17" y="9"/>
                    <a:pt x="17" y="9"/>
                  </a:cubicBezTo>
                  <a:cubicBezTo>
                    <a:pt x="16" y="9"/>
                    <a:pt x="16" y="8"/>
                    <a:pt x="16" y="8"/>
                  </a:cubicBezTo>
                  <a:cubicBezTo>
                    <a:pt x="16" y="8"/>
                    <a:pt x="16" y="7"/>
                    <a:pt x="15" y="7"/>
                  </a:cubicBezTo>
                  <a:cubicBezTo>
                    <a:pt x="15" y="7"/>
                    <a:pt x="15" y="6"/>
                    <a:pt x="15" y="6"/>
                  </a:cubicBezTo>
                  <a:cubicBezTo>
                    <a:pt x="15" y="5"/>
                    <a:pt x="15" y="5"/>
                    <a:pt x="15" y="4"/>
                  </a:cubicBezTo>
                  <a:cubicBezTo>
                    <a:pt x="15" y="4"/>
                    <a:pt x="15" y="4"/>
                    <a:pt x="15" y="4"/>
                  </a:cubicBezTo>
                  <a:cubicBezTo>
                    <a:pt x="15" y="3"/>
                    <a:pt x="15" y="3"/>
                    <a:pt x="15" y="3"/>
                  </a:cubicBezTo>
                  <a:cubicBezTo>
                    <a:pt x="16" y="3"/>
                    <a:pt x="16" y="3"/>
                    <a:pt x="16" y="3"/>
                  </a:cubicBezTo>
                  <a:cubicBezTo>
                    <a:pt x="16" y="3"/>
                    <a:pt x="16" y="3"/>
                    <a:pt x="17" y="3"/>
                  </a:cubicBezTo>
                  <a:cubicBezTo>
                    <a:pt x="17" y="3"/>
                    <a:pt x="17" y="2"/>
                    <a:pt x="17" y="2"/>
                  </a:cubicBezTo>
                  <a:cubicBezTo>
                    <a:pt x="17" y="2"/>
                    <a:pt x="17" y="2"/>
                    <a:pt x="17" y="2"/>
                  </a:cubicBezTo>
                  <a:cubicBezTo>
                    <a:pt x="17" y="2"/>
                    <a:pt x="17" y="1"/>
                    <a:pt x="17" y="1"/>
                  </a:cubicBezTo>
                  <a:cubicBezTo>
                    <a:pt x="17" y="1"/>
                    <a:pt x="17" y="1"/>
                    <a:pt x="16"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5" name="Freeform 1057"/>
            <p:cNvSpPr>
              <a:spLocks/>
            </p:cNvSpPr>
            <p:nvPr/>
          </p:nvSpPr>
          <p:spPr bwMode="auto">
            <a:xfrm>
              <a:off x="9159215" y="3630651"/>
              <a:ext cx="149455" cy="213194"/>
            </a:xfrm>
            <a:custGeom>
              <a:avLst/>
              <a:gdLst>
                <a:gd name="T0" fmla="*/ 14 w 16"/>
                <a:gd name="T1" fmla="*/ 13 h 23"/>
                <a:gd name="T2" fmla="*/ 14 w 16"/>
                <a:gd name="T3" fmla="*/ 12 h 23"/>
                <a:gd name="T4" fmla="*/ 13 w 16"/>
                <a:gd name="T5" fmla="*/ 10 h 23"/>
                <a:gd name="T6" fmla="*/ 13 w 16"/>
                <a:gd name="T7" fmla="*/ 7 h 23"/>
                <a:gd name="T8" fmla="*/ 12 w 16"/>
                <a:gd name="T9" fmla="*/ 5 h 23"/>
                <a:gd name="T10" fmla="*/ 10 w 16"/>
                <a:gd name="T11" fmla="*/ 4 h 23"/>
                <a:gd name="T12" fmla="*/ 8 w 16"/>
                <a:gd name="T13" fmla="*/ 2 h 23"/>
                <a:gd name="T14" fmla="*/ 6 w 16"/>
                <a:gd name="T15" fmla="*/ 0 h 23"/>
                <a:gd name="T16" fmla="*/ 6 w 16"/>
                <a:gd name="T17" fmla="*/ 1 h 23"/>
                <a:gd name="T18" fmla="*/ 4 w 16"/>
                <a:gd name="T19" fmla="*/ 2 h 23"/>
                <a:gd name="T20" fmla="*/ 4 w 16"/>
                <a:gd name="T21" fmla="*/ 2 h 23"/>
                <a:gd name="T22" fmla="*/ 3 w 16"/>
                <a:gd name="T23" fmla="*/ 2 h 23"/>
                <a:gd name="T24" fmla="*/ 2 w 16"/>
                <a:gd name="T25" fmla="*/ 2 h 23"/>
                <a:gd name="T26" fmla="*/ 2 w 16"/>
                <a:gd name="T27" fmla="*/ 2 h 23"/>
                <a:gd name="T28" fmla="*/ 1 w 16"/>
                <a:gd name="T29" fmla="*/ 4 h 23"/>
                <a:gd name="T30" fmla="*/ 0 w 16"/>
                <a:gd name="T31" fmla="*/ 5 h 23"/>
                <a:gd name="T32" fmla="*/ 2 w 16"/>
                <a:gd name="T33" fmla="*/ 6 h 23"/>
                <a:gd name="T34" fmla="*/ 3 w 16"/>
                <a:gd name="T35" fmla="*/ 8 h 23"/>
                <a:gd name="T36" fmla="*/ 3 w 16"/>
                <a:gd name="T37" fmla="*/ 9 h 23"/>
                <a:gd name="T38" fmla="*/ 1 w 16"/>
                <a:gd name="T39" fmla="*/ 9 h 23"/>
                <a:gd name="T40" fmla="*/ 2 w 16"/>
                <a:gd name="T41" fmla="*/ 10 h 23"/>
                <a:gd name="T42" fmla="*/ 4 w 16"/>
                <a:gd name="T43" fmla="*/ 13 h 23"/>
                <a:gd name="T44" fmla="*/ 5 w 16"/>
                <a:gd name="T45" fmla="*/ 14 h 23"/>
                <a:gd name="T46" fmla="*/ 5 w 16"/>
                <a:gd name="T47" fmla="*/ 15 h 23"/>
                <a:gd name="T48" fmla="*/ 5 w 16"/>
                <a:gd name="T49" fmla="*/ 16 h 23"/>
                <a:gd name="T50" fmla="*/ 5 w 16"/>
                <a:gd name="T51" fmla="*/ 17 h 23"/>
                <a:gd name="T52" fmla="*/ 5 w 16"/>
                <a:gd name="T53" fmla="*/ 19 h 23"/>
                <a:gd name="T54" fmla="*/ 6 w 16"/>
                <a:gd name="T55" fmla="*/ 20 h 23"/>
                <a:gd name="T56" fmla="*/ 6 w 16"/>
                <a:gd name="T57" fmla="*/ 21 h 23"/>
                <a:gd name="T58" fmla="*/ 7 w 16"/>
                <a:gd name="T59" fmla="*/ 22 h 23"/>
                <a:gd name="T60" fmla="*/ 8 w 16"/>
                <a:gd name="T61" fmla="*/ 22 h 23"/>
                <a:gd name="T62" fmla="*/ 8 w 16"/>
                <a:gd name="T63" fmla="*/ 21 h 23"/>
                <a:gd name="T64" fmla="*/ 9 w 16"/>
                <a:gd name="T65" fmla="*/ 21 h 23"/>
                <a:gd name="T66" fmla="*/ 10 w 16"/>
                <a:gd name="T67" fmla="*/ 21 h 23"/>
                <a:gd name="T68" fmla="*/ 10 w 16"/>
                <a:gd name="T69" fmla="*/ 20 h 23"/>
                <a:gd name="T70" fmla="*/ 10 w 16"/>
                <a:gd name="T71" fmla="*/ 20 h 23"/>
                <a:gd name="T72" fmla="*/ 10 w 16"/>
                <a:gd name="T73" fmla="*/ 19 h 23"/>
                <a:gd name="T74" fmla="*/ 11 w 16"/>
                <a:gd name="T75" fmla="*/ 18 h 23"/>
                <a:gd name="T76" fmla="*/ 12 w 16"/>
                <a:gd name="T77" fmla="*/ 19 h 23"/>
                <a:gd name="T78" fmla="*/ 13 w 16"/>
                <a:gd name="T79" fmla="*/ 19 h 23"/>
                <a:gd name="T80" fmla="*/ 13 w 16"/>
                <a:gd name="T81" fmla="*/ 18 h 23"/>
                <a:gd name="T82" fmla="*/ 15 w 16"/>
                <a:gd name="T83" fmla="*/ 18 h 23"/>
                <a:gd name="T84" fmla="*/ 15 w 16"/>
                <a:gd name="T85" fmla="*/ 18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 h="23">
                  <a:moveTo>
                    <a:pt x="15" y="15"/>
                  </a:moveTo>
                  <a:cubicBezTo>
                    <a:pt x="15" y="15"/>
                    <a:pt x="15" y="14"/>
                    <a:pt x="15" y="14"/>
                  </a:cubicBezTo>
                  <a:cubicBezTo>
                    <a:pt x="15" y="14"/>
                    <a:pt x="14" y="13"/>
                    <a:pt x="14" y="13"/>
                  </a:cubicBezTo>
                  <a:cubicBezTo>
                    <a:pt x="14" y="13"/>
                    <a:pt x="14" y="12"/>
                    <a:pt x="14" y="12"/>
                  </a:cubicBezTo>
                  <a:cubicBezTo>
                    <a:pt x="14" y="12"/>
                    <a:pt x="14" y="12"/>
                    <a:pt x="13" y="12"/>
                  </a:cubicBezTo>
                  <a:cubicBezTo>
                    <a:pt x="13" y="12"/>
                    <a:pt x="14" y="12"/>
                    <a:pt x="14" y="12"/>
                  </a:cubicBezTo>
                  <a:cubicBezTo>
                    <a:pt x="14" y="11"/>
                    <a:pt x="14" y="11"/>
                    <a:pt x="14" y="11"/>
                  </a:cubicBezTo>
                  <a:cubicBezTo>
                    <a:pt x="14" y="11"/>
                    <a:pt x="13" y="10"/>
                    <a:pt x="13" y="10"/>
                  </a:cubicBezTo>
                  <a:cubicBezTo>
                    <a:pt x="13" y="10"/>
                    <a:pt x="13" y="10"/>
                    <a:pt x="13" y="10"/>
                  </a:cubicBezTo>
                  <a:cubicBezTo>
                    <a:pt x="13" y="10"/>
                    <a:pt x="13" y="10"/>
                    <a:pt x="13" y="9"/>
                  </a:cubicBezTo>
                  <a:cubicBezTo>
                    <a:pt x="12" y="9"/>
                    <a:pt x="13" y="8"/>
                    <a:pt x="13" y="8"/>
                  </a:cubicBezTo>
                  <a:cubicBezTo>
                    <a:pt x="13" y="8"/>
                    <a:pt x="13" y="8"/>
                    <a:pt x="13" y="7"/>
                  </a:cubicBezTo>
                  <a:cubicBezTo>
                    <a:pt x="13" y="7"/>
                    <a:pt x="13" y="7"/>
                    <a:pt x="13" y="7"/>
                  </a:cubicBezTo>
                  <a:cubicBezTo>
                    <a:pt x="13" y="7"/>
                    <a:pt x="12" y="6"/>
                    <a:pt x="12" y="6"/>
                  </a:cubicBezTo>
                  <a:cubicBezTo>
                    <a:pt x="12" y="6"/>
                    <a:pt x="12" y="6"/>
                    <a:pt x="12" y="5"/>
                  </a:cubicBezTo>
                  <a:cubicBezTo>
                    <a:pt x="12" y="5"/>
                    <a:pt x="12" y="5"/>
                    <a:pt x="11" y="5"/>
                  </a:cubicBezTo>
                  <a:cubicBezTo>
                    <a:pt x="11" y="5"/>
                    <a:pt x="11" y="5"/>
                    <a:pt x="11" y="5"/>
                  </a:cubicBezTo>
                  <a:cubicBezTo>
                    <a:pt x="11" y="5"/>
                    <a:pt x="11" y="4"/>
                    <a:pt x="10" y="4"/>
                  </a:cubicBezTo>
                  <a:cubicBezTo>
                    <a:pt x="10" y="4"/>
                    <a:pt x="10" y="3"/>
                    <a:pt x="10" y="3"/>
                  </a:cubicBezTo>
                  <a:cubicBezTo>
                    <a:pt x="9" y="3"/>
                    <a:pt x="9" y="3"/>
                    <a:pt x="9" y="3"/>
                  </a:cubicBezTo>
                  <a:cubicBezTo>
                    <a:pt x="8" y="2"/>
                    <a:pt x="8" y="2"/>
                    <a:pt x="8" y="2"/>
                  </a:cubicBezTo>
                  <a:cubicBezTo>
                    <a:pt x="8" y="2"/>
                    <a:pt x="7" y="1"/>
                    <a:pt x="7" y="1"/>
                  </a:cubicBezTo>
                  <a:cubicBezTo>
                    <a:pt x="7" y="1"/>
                    <a:pt x="7" y="1"/>
                    <a:pt x="7" y="0"/>
                  </a:cubicBezTo>
                  <a:cubicBezTo>
                    <a:pt x="7" y="0"/>
                    <a:pt x="7" y="0"/>
                    <a:pt x="6" y="0"/>
                  </a:cubicBezTo>
                  <a:cubicBezTo>
                    <a:pt x="6" y="0"/>
                    <a:pt x="6" y="0"/>
                    <a:pt x="6" y="0"/>
                  </a:cubicBezTo>
                  <a:cubicBezTo>
                    <a:pt x="6" y="0"/>
                    <a:pt x="6" y="0"/>
                    <a:pt x="6" y="0"/>
                  </a:cubicBezTo>
                  <a:cubicBezTo>
                    <a:pt x="6" y="1"/>
                    <a:pt x="6" y="1"/>
                    <a:pt x="6" y="1"/>
                  </a:cubicBezTo>
                  <a:cubicBezTo>
                    <a:pt x="6" y="1"/>
                    <a:pt x="6" y="1"/>
                    <a:pt x="5" y="1"/>
                  </a:cubicBezTo>
                  <a:cubicBezTo>
                    <a:pt x="5" y="1"/>
                    <a:pt x="5" y="2"/>
                    <a:pt x="5" y="2"/>
                  </a:cubicBezTo>
                  <a:cubicBezTo>
                    <a:pt x="5" y="2"/>
                    <a:pt x="5" y="2"/>
                    <a:pt x="4" y="2"/>
                  </a:cubicBezTo>
                  <a:cubicBezTo>
                    <a:pt x="4" y="2"/>
                    <a:pt x="4" y="2"/>
                    <a:pt x="4" y="2"/>
                  </a:cubicBezTo>
                  <a:cubicBezTo>
                    <a:pt x="4" y="2"/>
                    <a:pt x="4" y="2"/>
                    <a:pt x="4" y="2"/>
                  </a:cubicBezTo>
                  <a:cubicBezTo>
                    <a:pt x="4" y="2"/>
                    <a:pt x="4" y="2"/>
                    <a:pt x="4" y="2"/>
                  </a:cubicBezTo>
                  <a:cubicBezTo>
                    <a:pt x="4" y="2"/>
                    <a:pt x="3" y="2"/>
                    <a:pt x="3" y="2"/>
                  </a:cubicBezTo>
                  <a:cubicBezTo>
                    <a:pt x="3" y="2"/>
                    <a:pt x="3" y="2"/>
                    <a:pt x="3" y="2"/>
                  </a:cubicBezTo>
                  <a:cubicBezTo>
                    <a:pt x="3" y="2"/>
                    <a:pt x="3" y="2"/>
                    <a:pt x="3" y="2"/>
                  </a:cubicBezTo>
                  <a:cubicBezTo>
                    <a:pt x="3" y="2"/>
                    <a:pt x="2" y="2"/>
                    <a:pt x="2" y="2"/>
                  </a:cubicBezTo>
                  <a:cubicBezTo>
                    <a:pt x="2" y="2"/>
                    <a:pt x="2" y="2"/>
                    <a:pt x="2" y="2"/>
                  </a:cubicBezTo>
                  <a:cubicBezTo>
                    <a:pt x="2" y="2"/>
                    <a:pt x="2" y="2"/>
                    <a:pt x="2" y="2"/>
                  </a:cubicBezTo>
                  <a:cubicBezTo>
                    <a:pt x="2" y="2"/>
                    <a:pt x="2" y="2"/>
                    <a:pt x="2" y="2"/>
                  </a:cubicBezTo>
                  <a:cubicBezTo>
                    <a:pt x="2" y="2"/>
                    <a:pt x="2" y="2"/>
                    <a:pt x="2" y="2"/>
                  </a:cubicBezTo>
                  <a:cubicBezTo>
                    <a:pt x="2" y="2"/>
                    <a:pt x="2" y="2"/>
                    <a:pt x="2" y="2"/>
                  </a:cubicBezTo>
                  <a:cubicBezTo>
                    <a:pt x="2" y="3"/>
                    <a:pt x="2" y="3"/>
                    <a:pt x="2" y="3"/>
                  </a:cubicBezTo>
                  <a:cubicBezTo>
                    <a:pt x="2" y="3"/>
                    <a:pt x="2" y="3"/>
                    <a:pt x="1" y="3"/>
                  </a:cubicBezTo>
                  <a:cubicBezTo>
                    <a:pt x="1" y="3"/>
                    <a:pt x="1" y="4"/>
                    <a:pt x="1" y="4"/>
                  </a:cubicBezTo>
                  <a:cubicBezTo>
                    <a:pt x="1" y="4"/>
                    <a:pt x="1" y="4"/>
                    <a:pt x="1" y="4"/>
                  </a:cubicBezTo>
                  <a:cubicBezTo>
                    <a:pt x="1" y="5"/>
                    <a:pt x="1" y="5"/>
                    <a:pt x="1" y="5"/>
                  </a:cubicBezTo>
                  <a:cubicBezTo>
                    <a:pt x="0" y="5"/>
                    <a:pt x="0" y="5"/>
                    <a:pt x="0" y="5"/>
                  </a:cubicBezTo>
                  <a:cubicBezTo>
                    <a:pt x="0" y="5"/>
                    <a:pt x="0" y="5"/>
                    <a:pt x="0" y="5"/>
                  </a:cubicBezTo>
                  <a:cubicBezTo>
                    <a:pt x="0" y="5"/>
                    <a:pt x="1" y="5"/>
                    <a:pt x="1" y="6"/>
                  </a:cubicBezTo>
                  <a:cubicBezTo>
                    <a:pt x="1" y="6"/>
                    <a:pt x="2" y="6"/>
                    <a:pt x="2" y="6"/>
                  </a:cubicBezTo>
                  <a:cubicBezTo>
                    <a:pt x="2" y="7"/>
                    <a:pt x="2" y="7"/>
                    <a:pt x="2" y="7"/>
                  </a:cubicBezTo>
                  <a:cubicBezTo>
                    <a:pt x="2" y="7"/>
                    <a:pt x="3" y="7"/>
                    <a:pt x="3" y="7"/>
                  </a:cubicBezTo>
                  <a:cubicBezTo>
                    <a:pt x="3" y="7"/>
                    <a:pt x="3" y="8"/>
                    <a:pt x="3" y="8"/>
                  </a:cubicBezTo>
                  <a:cubicBezTo>
                    <a:pt x="3" y="8"/>
                    <a:pt x="3" y="8"/>
                    <a:pt x="3" y="8"/>
                  </a:cubicBezTo>
                  <a:cubicBezTo>
                    <a:pt x="4" y="8"/>
                    <a:pt x="4" y="9"/>
                    <a:pt x="3" y="9"/>
                  </a:cubicBezTo>
                  <a:cubicBezTo>
                    <a:pt x="3" y="9"/>
                    <a:pt x="3" y="9"/>
                    <a:pt x="3" y="9"/>
                  </a:cubicBezTo>
                  <a:cubicBezTo>
                    <a:pt x="3" y="9"/>
                    <a:pt x="2" y="9"/>
                    <a:pt x="2" y="9"/>
                  </a:cubicBezTo>
                  <a:cubicBezTo>
                    <a:pt x="2" y="8"/>
                    <a:pt x="2" y="8"/>
                    <a:pt x="1" y="8"/>
                  </a:cubicBezTo>
                  <a:cubicBezTo>
                    <a:pt x="1" y="9"/>
                    <a:pt x="1" y="9"/>
                    <a:pt x="1" y="9"/>
                  </a:cubicBezTo>
                  <a:cubicBezTo>
                    <a:pt x="1" y="9"/>
                    <a:pt x="1" y="9"/>
                    <a:pt x="1" y="9"/>
                  </a:cubicBezTo>
                  <a:cubicBezTo>
                    <a:pt x="1" y="10"/>
                    <a:pt x="1" y="10"/>
                    <a:pt x="2" y="10"/>
                  </a:cubicBezTo>
                  <a:cubicBezTo>
                    <a:pt x="2" y="10"/>
                    <a:pt x="2" y="10"/>
                    <a:pt x="2" y="10"/>
                  </a:cubicBezTo>
                  <a:cubicBezTo>
                    <a:pt x="3" y="10"/>
                    <a:pt x="3" y="11"/>
                    <a:pt x="3" y="11"/>
                  </a:cubicBezTo>
                  <a:cubicBezTo>
                    <a:pt x="3" y="11"/>
                    <a:pt x="3" y="12"/>
                    <a:pt x="3" y="12"/>
                  </a:cubicBezTo>
                  <a:cubicBezTo>
                    <a:pt x="3" y="12"/>
                    <a:pt x="3" y="13"/>
                    <a:pt x="4" y="13"/>
                  </a:cubicBezTo>
                  <a:cubicBezTo>
                    <a:pt x="4" y="13"/>
                    <a:pt x="4" y="13"/>
                    <a:pt x="4" y="14"/>
                  </a:cubicBezTo>
                  <a:cubicBezTo>
                    <a:pt x="4" y="14"/>
                    <a:pt x="5" y="14"/>
                    <a:pt x="5" y="14"/>
                  </a:cubicBezTo>
                  <a:cubicBezTo>
                    <a:pt x="5" y="14"/>
                    <a:pt x="5" y="14"/>
                    <a:pt x="5" y="14"/>
                  </a:cubicBezTo>
                  <a:cubicBezTo>
                    <a:pt x="6" y="14"/>
                    <a:pt x="6" y="14"/>
                    <a:pt x="6" y="14"/>
                  </a:cubicBezTo>
                  <a:cubicBezTo>
                    <a:pt x="6" y="14"/>
                    <a:pt x="6" y="15"/>
                    <a:pt x="6" y="15"/>
                  </a:cubicBezTo>
                  <a:cubicBezTo>
                    <a:pt x="6" y="15"/>
                    <a:pt x="5" y="15"/>
                    <a:pt x="5" y="15"/>
                  </a:cubicBezTo>
                  <a:cubicBezTo>
                    <a:pt x="5" y="15"/>
                    <a:pt x="5" y="15"/>
                    <a:pt x="5" y="15"/>
                  </a:cubicBezTo>
                  <a:cubicBezTo>
                    <a:pt x="5" y="15"/>
                    <a:pt x="5" y="15"/>
                    <a:pt x="5" y="15"/>
                  </a:cubicBezTo>
                  <a:cubicBezTo>
                    <a:pt x="5" y="15"/>
                    <a:pt x="5" y="16"/>
                    <a:pt x="5" y="16"/>
                  </a:cubicBezTo>
                  <a:cubicBezTo>
                    <a:pt x="5" y="16"/>
                    <a:pt x="5" y="16"/>
                    <a:pt x="5" y="16"/>
                  </a:cubicBezTo>
                  <a:cubicBezTo>
                    <a:pt x="5" y="17"/>
                    <a:pt x="5" y="17"/>
                    <a:pt x="5" y="17"/>
                  </a:cubicBezTo>
                  <a:cubicBezTo>
                    <a:pt x="5" y="17"/>
                    <a:pt x="5" y="17"/>
                    <a:pt x="5" y="17"/>
                  </a:cubicBezTo>
                  <a:cubicBezTo>
                    <a:pt x="5" y="17"/>
                    <a:pt x="4" y="18"/>
                    <a:pt x="4" y="18"/>
                  </a:cubicBezTo>
                  <a:cubicBezTo>
                    <a:pt x="4" y="18"/>
                    <a:pt x="4" y="18"/>
                    <a:pt x="4" y="18"/>
                  </a:cubicBezTo>
                  <a:cubicBezTo>
                    <a:pt x="4" y="18"/>
                    <a:pt x="5" y="19"/>
                    <a:pt x="5" y="19"/>
                  </a:cubicBezTo>
                  <a:cubicBezTo>
                    <a:pt x="5" y="19"/>
                    <a:pt x="5" y="19"/>
                    <a:pt x="5" y="19"/>
                  </a:cubicBezTo>
                  <a:cubicBezTo>
                    <a:pt x="5" y="19"/>
                    <a:pt x="6" y="19"/>
                    <a:pt x="6" y="20"/>
                  </a:cubicBezTo>
                  <a:cubicBezTo>
                    <a:pt x="6" y="20"/>
                    <a:pt x="6" y="20"/>
                    <a:pt x="6" y="20"/>
                  </a:cubicBezTo>
                  <a:cubicBezTo>
                    <a:pt x="6" y="20"/>
                    <a:pt x="6" y="20"/>
                    <a:pt x="6" y="20"/>
                  </a:cubicBezTo>
                  <a:cubicBezTo>
                    <a:pt x="6" y="21"/>
                    <a:pt x="6" y="21"/>
                    <a:pt x="6" y="21"/>
                  </a:cubicBezTo>
                  <a:cubicBezTo>
                    <a:pt x="6" y="21"/>
                    <a:pt x="6" y="21"/>
                    <a:pt x="6" y="21"/>
                  </a:cubicBezTo>
                  <a:cubicBezTo>
                    <a:pt x="6" y="21"/>
                    <a:pt x="6" y="21"/>
                    <a:pt x="6" y="21"/>
                  </a:cubicBezTo>
                  <a:cubicBezTo>
                    <a:pt x="6" y="21"/>
                    <a:pt x="6" y="21"/>
                    <a:pt x="6" y="21"/>
                  </a:cubicBezTo>
                  <a:cubicBezTo>
                    <a:pt x="6" y="22"/>
                    <a:pt x="6" y="22"/>
                    <a:pt x="7" y="22"/>
                  </a:cubicBezTo>
                  <a:cubicBezTo>
                    <a:pt x="7" y="22"/>
                    <a:pt x="7" y="23"/>
                    <a:pt x="7" y="23"/>
                  </a:cubicBezTo>
                  <a:cubicBezTo>
                    <a:pt x="7" y="23"/>
                    <a:pt x="7" y="22"/>
                    <a:pt x="7" y="22"/>
                  </a:cubicBezTo>
                  <a:cubicBezTo>
                    <a:pt x="7" y="22"/>
                    <a:pt x="7" y="22"/>
                    <a:pt x="8" y="22"/>
                  </a:cubicBezTo>
                  <a:cubicBezTo>
                    <a:pt x="8" y="22"/>
                    <a:pt x="8" y="21"/>
                    <a:pt x="8" y="21"/>
                  </a:cubicBezTo>
                  <a:cubicBezTo>
                    <a:pt x="8" y="21"/>
                    <a:pt x="8" y="21"/>
                    <a:pt x="8" y="21"/>
                  </a:cubicBezTo>
                  <a:cubicBezTo>
                    <a:pt x="8" y="21"/>
                    <a:pt x="8" y="21"/>
                    <a:pt x="8" y="21"/>
                  </a:cubicBezTo>
                  <a:cubicBezTo>
                    <a:pt x="8" y="20"/>
                    <a:pt x="8" y="20"/>
                    <a:pt x="8" y="20"/>
                  </a:cubicBezTo>
                  <a:cubicBezTo>
                    <a:pt x="8" y="20"/>
                    <a:pt x="9" y="20"/>
                    <a:pt x="9" y="20"/>
                  </a:cubicBezTo>
                  <a:cubicBezTo>
                    <a:pt x="9" y="20"/>
                    <a:pt x="9" y="20"/>
                    <a:pt x="9" y="21"/>
                  </a:cubicBezTo>
                  <a:cubicBezTo>
                    <a:pt x="9" y="21"/>
                    <a:pt x="9" y="21"/>
                    <a:pt x="9" y="21"/>
                  </a:cubicBezTo>
                  <a:cubicBezTo>
                    <a:pt x="9" y="21"/>
                    <a:pt x="9" y="21"/>
                    <a:pt x="9" y="21"/>
                  </a:cubicBezTo>
                  <a:cubicBezTo>
                    <a:pt x="9" y="21"/>
                    <a:pt x="10" y="21"/>
                    <a:pt x="10" y="21"/>
                  </a:cubicBezTo>
                  <a:cubicBezTo>
                    <a:pt x="10" y="21"/>
                    <a:pt x="10" y="21"/>
                    <a:pt x="10" y="21"/>
                  </a:cubicBezTo>
                  <a:cubicBezTo>
                    <a:pt x="10" y="20"/>
                    <a:pt x="10" y="20"/>
                    <a:pt x="10" y="20"/>
                  </a:cubicBezTo>
                  <a:cubicBezTo>
                    <a:pt x="10" y="20"/>
                    <a:pt x="9" y="20"/>
                    <a:pt x="10" y="20"/>
                  </a:cubicBezTo>
                  <a:cubicBezTo>
                    <a:pt x="10" y="20"/>
                    <a:pt x="10" y="20"/>
                    <a:pt x="10" y="20"/>
                  </a:cubicBezTo>
                  <a:cubicBezTo>
                    <a:pt x="10" y="20"/>
                    <a:pt x="10" y="20"/>
                    <a:pt x="10" y="20"/>
                  </a:cubicBezTo>
                  <a:cubicBezTo>
                    <a:pt x="10" y="20"/>
                    <a:pt x="10" y="20"/>
                    <a:pt x="10" y="20"/>
                  </a:cubicBezTo>
                  <a:cubicBezTo>
                    <a:pt x="10" y="20"/>
                    <a:pt x="10" y="20"/>
                    <a:pt x="10" y="20"/>
                  </a:cubicBezTo>
                  <a:cubicBezTo>
                    <a:pt x="10" y="19"/>
                    <a:pt x="10" y="19"/>
                    <a:pt x="10" y="19"/>
                  </a:cubicBezTo>
                  <a:cubicBezTo>
                    <a:pt x="10" y="19"/>
                    <a:pt x="10" y="19"/>
                    <a:pt x="10" y="19"/>
                  </a:cubicBezTo>
                  <a:cubicBezTo>
                    <a:pt x="10" y="19"/>
                    <a:pt x="10" y="19"/>
                    <a:pt x="10" y="19"/>
                  </a:cubicBezTo>
                  <a:cubicBezTo>
                    <a:pt x="10" y="19"/>
                    <a:pt x="10" y="19"/>
                    <a:pt x="11" y="18"/>
                  </a:cubicBezTo>
                  <a:cubicBezTo>
                    <a:pt x="11" y="18"/>
                    <a:pt x="11" y="18"/>
                    <a:pt x="11" y="18"/>
                  </a:cubicBezTo>
                  <a:cubicBezTo>
                    <a:pt x="11" y="18"/>
                    <a:pt x="11" y="18"/>
                    <a:pt x="11" y="18"/>
                  </a:cubicBezTo>
                  <a:cubicBezTo>
                    <a:pt x="11" y="18"/>
                    <a:pt x="12" y="19"/>
                    <a:pt x="12" y="19"/>
                  </a:cubicBezTo>
                  <a:cubicBezTo>
                    <a:pt x="12" y="19"/>
                    <a:pt x="12" y="19"/>
                    <a:pt x="12" y="19"/>
                  </a:cubicBezTo>
                  <a:cubicBezTo>
                    <a:pt x="12" y="19"/>
                    <a:pt x="12" y="19"/>
                    <a:pt x="12" y="19"/>
                  </a:cubicBezTo>
                  <a:cubicBezTo>
                    <a:pt x="12" y="20"/>
                    <a:pt x="13" y="20"/>
                    <a:pt x="13" y="19"/>
                  </a:cubicBezTo>
                  <a:cubicBezTo>
                    <a:pt x="13" y="19"/>
                    <a:pt x="13" y="19"/>
                    <a:pt x="13" y="19"/>
                  </a:cubicBezTo>
                  <a:cubicBezTo>
                    <a:pt x="13" y="19"/>
                    <a:pt x="13" y="19"/>
                    <a:pt x="13" y="18"/>
                  </a:cubicBezTo>
                  <a:cubicBezTo>
                    <a:pt x="13" y="18"/>
                    <a:pt x="13" y="18"/>
                    <a:pt x="13" y="18"/>
                  </a:cubicBezTo>
                  <a:cubicBezTo>
                    <a:pt x="13" y="18"/>
                    <a:pt x="13" y="18"/>
                    <a:pt x="13" y="18"/>
                  </a:cubicBezTo>
                  <a:cubicBezTo>
                    <a:pt x="13" y="18"/>
                    <a:pt x="13" y="18"/>
                    <a:pt x="14" y="18"/>
                  </a:cubicBezTo>
                  <a:cubicBezTo>
                    <a:pt x="14" y="18"/>
                    <a:pt x="14" y="18"/>
                    <a:pt x="14" y="18"/>
                  </a:cubicBezTo>
                  <a:cubicBezTo>
                    <a:pt x="14" y="18"/>
                    <a:pt x="15" y="18"/>
                    <a:pt x="15" y="18"/>
                  </a:cubicBezTo>
                  <a:cubicBezTo>
                    <a:pt x="15" y="18"/>
                    <a:pt x="15" y="18"/>
                    <a:pt x="15" y="18"/>
                  </a:cubicBezTo>
                  <a:cubicBezTo>
                    <a:pt x="15" y="18"/>
                    <a:pt x="15" y="18"/>
                    <a:pt x="15" y="18"/>
                  </a:cubicBezTo>
                  <a:cubicBezTo>
                    <a:pt x="15" y="18"/>
                    <a:pt x="15" y="18"/>
                    <a:pt x="15" y="18"/>
                  </a:cubicBezTo>
                  <a:cubicBezTo>
                    <a:pt x="15" y="18"/>
                    <a:pt x="15" y="17"/>
                    <a:pt x="15" y="17"/>
                  </a:cubicBezTo>
                  <a:cubicBezTo>
                    <a:pt x="16" y="17"/>
                    <a:pt x="15" y="16"/>
                    <a:pt x="15"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6" name="Freeform 1058"/>
            <p:cNvSpPr>
              <a:spLocks noEditPoints="1"/>
            </p:cNvSpPr>
            <p:nvPr/>
          </p:nvSpPr>
          <p:spPr bwMode="auto">
            <a:xfrm>
              <a:off x="7249271" y="3507571"/>
              <a:ext cx="327481" cy="186819"/>
            </a:xfrm>
            <a:custGeom>
              <a:avLst/>
              <a:gdLst>
                <a:gd name="T0" fmla="*/ 34 w 35"/>
                <a:gd name="T1" fmla="*/ 4 h 20"/>
                <a:gd name="T2" fmla="*/ 32 w 35"/>
                <a:gd name="T3" fmla="*/ 2 h 20"/>
                <a:gd name="T4" fmla="*/ 30 w 35"/>
                <a:gd name="T5" fmla="*/ 2 h 20"/>
                <a:gd name="T6" fmla="*/ 27 w 35"/>
                <a:gd name="T7" fmla="*/ 1 h 20"/>
                <a:gd name="T8" fmla="*/ 25 w 35"/>
                <a:gd name="T9" fmla="*/ 1 h 20"/>
                <a:gd name="T10" fmla="*/ 22 w 35"/>
                <a:gd name="T11" fmla="*/ 2 h 20"/>
                <a:gd name="T12" fmla="*/ 21 w 35"/>
                <a:gd name="T13" fmla="*/ 2 h 20"/>
                <a:gd name="T14" fmla="*/ 18 w 35"/>
                <a:gd name="T15" fmla="*/ 2 h 20"/>
                <a:gd name="T16" fmla="*/ 15 w 35"/>
                <a:gd name="T17" fmla="*/ 1 h 20"/>
                <a:gd name="T18" fmla="*/ 14 w 35"/>
                <a:gd name="T19" fmla="*/ 0 h 20"/>
                <a:gd name="T20" fmla="*/ 13 w 35"/>
                <a:gd name="T21" fmla="*/ 2 h 20"/>
                <a:gd name="T22" fmla="*/ 11 w 35"/>
                <a:gd name="T23" fmla="*/ 4 h 20"/>
                <a:gd name="T24" fmla="*/ 8 w 35"/>
                <a:gd name="T25" fmla="*/ 3 h 20"/>
                <a:gd name="T26" fmla="*/ 4 w 35"/>
                <a:gd name="T27" fmla="*/ 4 h 20"/>
                <a:gd name="T28" fmla="*/ 5 w 35"/>
                <a:gd name="T29" fmla="*/ 5 h 20"/>
                <a:gd name="T30" fmla="*/ 3 w 35"/>
                <a:gd name="T31" fmla="*/ 7 h 20"/>
                <a:gd name="T32" fmla="*/ 4 w 35"/>
                <a:gd name="T33" fmla="*/ 10 h 20"/>
                <a:gd name="T34" fmla="*/ 6 w 35"/>
                <a:gd name="T35" fmla="*/ 10 h 20"/>
                <a:gd name="T36" fmla="*/ 9 w 35"/>
                <a:gd name="T37" fmla="*/ 10 h 20"/>
                <a:gd name="T38" fmla="*/ 12 w 35"/>
                <a:gd name="T39" fmla="*/ 12 h 20"/>
                <a:gd name="T40" fmla="*/ 11 w 35"/>
                <a:gd name="T41" fmla="*/ 14 h 20"/>
                <a:gd name="T42" fmla="*/ 8 w 35"/>
                <a:gd name="T43" fmla="*/ 15 h 20"/>
                <a:gd name="T44" fmla="*/ 6 w 35"/>
                <a:gd name="T45" fmla="*/ 15 h 20"/>
                <a:gd name="T46" fmla="*/ 6 w 35"/>
                <a:gd name="T47" fmla="*/ 16 h 20"/>
                <a:gd name="T48" fmla="*/ 4 w 35"/>
                <a:gd name="T49" fmla="*/ 17 h 20"/>
                <a:gd name="T50" fmla="*/ 1 w 35"/>
                <a:gd name="T51" fmla="*/ 16 h 20"/>
                <a:gd name="T52" fmla="*/ 0 w 35"/>
                <a:gd name="T53" fmla="*/ 18 h 20"/>
                <a:gd name="T54" fmla="*/ 2 w 35"/>
                <a:gd name="T55" fmla="*/ 19 h 20"/>
                <a:gd name="T56" fmla="*/ 6 w 35"/>
                <a:gd name="T57" fmla="*/ 18 h 20"/>
                <a:gd name="T58" fmla="*/ 8 w 35"/>
                <a:gd name="T59" fmla="*/ 19 h 20"/>
                <a:gd name="T60" fmla="*/ 11 w 35"/>
                <a:gd name="T61" fmla="*/ 19 h 20"/>
                <a:gd name="T62" fmla="*/ 14 w 35"/>
                <a:gd name="T63" fmla="*/ 19 h 20"/>
                <a:gd name="T64" fmla="*/ 15 w 35"/>
                <a:gd name="T65" fmla="*/ 18 h 20"/>
                <a:gd name="T66" fmla="*/ 15 w 35"/>
                <a:gd name="T67" fmla="*/ 15 h 20"/>
                <a:gd name="T68" fmla="*/ 16 w 35"/>
                <a:gd name="T69" fmla="*/ 14 h 20"/>
                <a:gd name="T70" fmla="*/ 18 w 35"/>
                <a:gd name="T71" fmla="*/ 14 h 20"/>
                <a:gd name="T72" fmla="*/ 19 w 35"/>
                <a:gd name="T73" fmla="*/ 13 h 20"/>
                <a:gd name="T74" fmla="*/ 20 w 35"/>
                <a:gd name="T75" fmla="*/ 13 h 20"/>
                <a:gd name="T76" fmla="*/ 22 w 35"/>
                <a:gd name="T77" fmla="*/ 13 h 20"/>
                <a:gd name="T78" fmla="*/ 24 w 35"/>
                <a:gd name="T79" fmla="*/ 13 h 20"/>
                <a:gd name="T80" fmla="*/ 24 w 35"/>
                <a:gd name="T81" fmla="*/ 13 h 20"/>
                <a:gd name="T82" fmla="*/ 24 w 35"/>
                <a:gd name="T83" fmla="*/ 12 h 20"/>
                <a:gd name="T84" fmla="*/ 25 w 35"/>
                <a:gd name="T85" fmla="*/ 10 h 20"/>
                <a:gd name="T86" fmla="*/ 26 w 35"/>
                <a:gd name="T87" fmla="*/ 10 h 20"/>
                <a:gd name="T88" fmla="*/ 27 w 35"/>
                <a:gd name="T89" fmla="*/ 10 h 20"/>
                <a:gd name="T90" fmla="*/ 28 w 35"/>
                <a:gd name="T91" fmla="*/ 10 h 20"/>
                <a:gd name="T92" fmla="*/ 29 w 35"/>
                <a:gd name="T93" fmla="*/ 10 h 20"/>
                <a:gd name="T94" fmla="*/ 29 w 35"/>
                <a:gd name="T95" fmla="*/ 9 h 20"/>
                <a:gd name="T96" fmla="*/ 33 w 35"/>
                <a:gd name="T97" fmla="*/ 6 h 20"/>
                <a:gd name="T98" fmla="*/ 34 w 35"/>
                <a:gd name="T99" fmla="*/ 6 h 20"/>
                <a:gd name="T100" fmla="*/ 35 w 35"/>
                <a:gd name="T101" fmla="*/ 4 h 20"/>
                <a:gd name="T102" fmla="*/ 26 w 35"/>
                <a:gd name="T103" fmla="*/ 5 h 20"/>
                <a:gd name="T104" fmla="*/ 23 w 35"/>
                <a:gd name="T105" fmla="*/ 4 h 20"/>
                <a:gd name="T106" fmla="*/ 24 w 35"/>
                <a:gd name="T107" fmla="*/ 3 h 20"/>
                <a:gd name="T108" fmla="*/ 27 w 35"/>
                <a:gd name="T109" fmla="*/ 2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5" h="20">
                  <a:moveTo>
                    <a:pt x="35" y="4"/>
                  </a:moveTo>
                  <a:cubicBezTo>
                    <a:pt x="35" y="4"/>
                    <a:pt x="35" y="4"/>
                    <a:pt x="35" y="4"/>
                  </a:cubicBezTo>
                  <a:cubicBezTo>
                    <a:pt x="35" y="4"/>
                    <a:pt x="34" y="4"/>
                    <a:pt x="34" y="4"/>
                  </a:cubicBezTo>
                  <a:cubicBezTo>
                    <a:pt x="34" y="4"/>
                    <a:pt x="34" y="4"/>
                    <a:pt x="34" y="4"/>
                  </a:cubicBezTo>
                  <a:cubicBezTo>
                    <a:pt x="34" y="4"/>
                    <a:pt x="34" y="4"/>
                    <a:pt x="34" y="4"/>
                  </a:cubicBezTo>
                  <a:cubicBezTo>
                    <a:pt x="34" y="4"/>
                    <a:pt x="33" y="4"/>
                    <a:pt x="33" y="3"/>
                  </a:cubicBezTo>
                  <a:cubicBezTo>
                    <a:pt x="33" y="3"/>
                    <a:pt x="33" y="3"/>
                    <a:pt x="32" y="3"/>
                  </a:cubicBezTo>
                  <a:cubicBezTo>
                    <a:pt x="32" y="2"/>
                    <a:pt x="32" y="2"/>
                    <a:pt x="32" y="2"/>
                  </a:cubicBezTo>
                  <a:cubicBezTo>
                    <a:pt x="32" y="2"/>
                    <a:pt x="32" y="2"/>
                    <a:pt x="32" y="2"/>
                  </a:cubicBezTo>
                  <a:cubicBezTo>
                    <a:pt x="32" y="2"/>
                    <a:pt x="32" y="2"/>
                    <a:pt x="32" y="2"/>
                  </a:cubicBezTo>
                  <a:cubicBezTo>
                    <a:pt x="32" y="2"/>
                    <a:pt x="31" y="2"/>
                    <a:pt x="31" y="2"/>
                  </a:cubicBezTo>
                  <a:cubicBezTo>
                    <a:pt x="31" y="2"/>
                    <a:pt x="30" y="2"/>
                    <a:pt x="30" y="2"/>
                  </a:cubicBezTo>
                  <a:cubicBezTo>
                    <a:pt x="30" y="2"/>
                    <a:pt x="30" y="2"/>
                    <a:pt x="29" y="2"/>
                  </a:cubicBezTo>
                  <a:cubicBezTo>
                    <a:pt x="29" y="2"/>
                    <a:pt x="29" y="2"/>
                    <a:pt x="29" y="2"/>
                  </a:cubicBezTo>
                  <a:cubicBezTo>
                    <a:pt x="28" y="2"/>
                    <a:pt x="28" y="2"/>
                    <a:pt x="27" y="2"/>
                  </a:cubicBezTo>
                  <a:cubicBezTo>
                    <a:pt x="27" y="2"/>
                    <a:pt x="27" y="2"/>
                    <a:pt x="27" y="1"/>
                  </a:cubicBezTo>
                  <a:cubicBezTo>
                    <a:pt x="27" y="1"/>
                    <a:pt x="27" y="1"/>
                    <a:pt x="26" y="1"/>
                  </a:cubicBezTo>
                  <a:cubicBezTo>
                    <a:pt x="26" y="1"/>
                    <a:pt x="26" y="1"/>
                    <a:pt x="26" y="1"/>
                  </a:cubicBezTo>
                  <a:cubicBezTo>
                    <a:pt x="26" y="1"/>
                    <a:pt x="26" y="1"/>
                    <a:pt x="26" y="1"/>
                  </a:cubicBezTo>
                  <a:cubicBezTo>
                    <a:pt x="25" y="1"/>
                    <a:pt x="25" y="1"/>
                    <a:pt x="25" y="1"/>
                  </a:cubicBezTo>
                  <a:cubicBezTo>
                    <a:pt x="24" y="1"/>
                    <a:pt x="24" y="1"/>
                    <a:pt x="23" y="1"/>
                  </a:cubicBezTo>
                  <a:cubicBezTo>
                    <a:pt x="23" y="1"/>
                    <a:pt x="23" y="1"/>
                    <a:pt x="23" y="1"/>
                  </a:cubicBezTo>
                  <a:cubicBezTo>
                    <a:pt x="23" y="2"/>
                    <a:pt x="22" y="2"/>
                    <a:pt x="22" y="2"/>
                  </a:cubicBezTo>
                  <a:cubicBezTo>
                    <a:pt x="22" y="2"/>
                    <a:pt x="22" y="2"/>
                    <a:pt x="22" y="2"/>
                  </a:cubicBezTo>
                  <a:cubicBezTo>
                    <a:pt x="22" y="2"/>
                    <a:pt x="22" y="2"/>
                    <a:pt x="21" y="2"/>
                  </a:cubicBezTo>
                  <a:cubicBezTo>
                    <a:pt x="21" y="2"/>
                    <a:pt x="21" y="2"/>
                    <a:pt x="21" y="2"/>
                  </a:cubicBezTo>
                  <a:cubicBezTo>
                    <a:pt x="21" y="2"/>
                    <a:pt x="21" y="2"/>
                    <a:pt x="21" y="2"/>
                  </a:cubicBezTo>
                  <a:cubicBezTo>
                    <a:pt x="21" y="2"/>
                    <a:pt x="21" y="2"/>
                    <a:pt x="21" y="2"/>
                  </a:cubicBezTo>
                  <a:cubicBezTo>
                    <a:pt x="21" y="2"/>
                    <a:pt x="21" y="2"/>
                    <a:pt x="21" y="2"/>
                  </a:cubicBezTo>
                  <a:cubicBezTo>
                    <a:pt x="20" y="2"/>
                    <a:pt x="20" y="2"/>
                    <a:pt x="20" y="2"/>
                  </a:cubicBezTo>
                  <a:cubicBezTo>
                    <a:pt x="19" y="2"/>
                    <a:pt x="19" y="2"/>
                    <a:pt x="19" y="2"/>
                  </a:cubicBezTo>
                  <a:cubicBezTo>
                    <a:pt x="19" y="2"/>
                    <a:pt x="18" y="2"/>
                    <a:pt x="18" y="2"/>
                  </a:cubicBezTo>
                  <a:cubicBezTo>
                    <a:pt x="18" y="2"/>
                    <a:pt x="18" y="2"/>
                    <a:pt x="18" y="2"/>
                  </a:cubicBezTo>
                  <a:cubicBezTo>
                    <a:pt x="18" y="2"/>
                    <a:pt x="18" y="2"/>
                    <a:pt x="18" y="2"/>
                  </a:cubicBezTo>
                  <a:cubicBezTo>
                    <a:pt x="17" y="2"/>
                    <a:pt x="17" y="2"/>
                    <a:pt x="16" y="1"/>
                  </a:cubicBezTo>
                  <a:cubicBezTo>
                    <a:pt x="16" y="1"/>
                    <a:pt x="15" y="1"/>
                    <a:pt x="15" y="1"/>
                  </a:cubicBezTo>
                  <a:cubicBezTo>
                    <a:pt x="15" y="1"/>
                    <a:pt x="15" y="1"/>
                    <a:pt x="15" y="0"/>
                  </a:cubicBezTo>
                  <a:cubicBezTo>
                    <a:pt x="15" y="0"/>
                    <a:pt x="15" y="0"/>
                    <a:pt x="15" y="0"/>
                  </a:cubicBezTo>
                  <a:cubicBezTo>
                    <a:pt x="14" y="0"/>
                    <a:pt x="14" y="0"/>
                    <a:pt x="14" y="0"/>
                  </a:cubicBezTo>
                  <a:cubicBezTo>
                    <a:pt x="14" y="0"/>
                    <a:pt x="14" y="0"/>
                    <a:pt x="14" y="0"/>
                  </a:cubicBezTo>
                  <a:cubicBezTo>
                    <a:pt x="14" y="0"/>
                    <a:pt x="14" y="0"/>
                    <a:pt x="13" y="0"/>
                  </a:cubicBezTo>
                  <a:cubicBezTo>
                    <a:pt x="13" y="0"/>
                    <a:pt x="13" y="1"/>
                    <a:pt x="13" y="1"/>
                  </a:cubicBezTo>
                  <a:cubicBezTo>
                    <a:pt x="13" y="1"/>
                    <a:pt x="13" y="1"/>
                    <a:pt x="13" y="1"/>
                  </a:cubicBezTo>
                  <a:cubicBezTo>
                    <a:pt x="13" y="2"/>
                    <a:pt x="13" y="2"/>
                    <a:pt x="13" y="2"/>
                  </a:cubicBezTo>
                  <a:cubicBezTo>
                    <a:pt x="13" y="2"/>
                    <a:pt x="13" y="3"/>
                    <a:pt x="13" y="4"/>
                  </a:cubicBezTo>
                  <a:cubicBezTo>
                    <a:pt x="13" y="4"/>
                    <a:pt x="12" y="4"/>
                    <a:pt x="11" y="4"/>
                  </a:cubicBezTo>
                  <a:cubicBezTo>
                    <a:pt x="11" y="4"/>
                    <a:pt x="11" y="4"/>
                    <a:pt x="11" y="4"/>
                  </a:cubicBezTo>
                  <a:cubicBezTo>
                    <a:pt x="11" y="4"/>
                    <a:pt x="11" y="4"/>
                    <a:pt x="11" y="4"/>
                  </a:cubicBezTo>
                  <a:cubicBezTo>
                    <a:pt x="11" y="4"/>
                    <a:pt x="10" y="4"/>
                    <a:pt x="10" y="4"/>
                  </a:cubicBezTo>
                  <a:cubicBezTo>
                    <a:pt x="10" y="3"/>
                    <a:pt x="10" y="3"/>
                    <a:pt x="10" y="3"/>
                  </a:cubicBezTo>
                  <a:cubicBezTo>
                    <a:pt x="10" y="3"/>
                    <a:pt x="9" y="3"/>
                    <a:pt x="9" y="3"/>
                  </a:cubicBezTo>
                  <a:cubicBezTo>
                    <a:pt x="9" y="3"/>
                    <a:pt x="8" y="3"/>
                    <a:pt x="8" y="3"/>
                  </a:cubicBezTo>
                  <a:cubicBezTo>
                    <a:pt x="8" y="3"/>
                    <a:pt x="8" y="3"/>
                    <a:pt x="7" y="3"/>
                  </a:cubicBezTo>
                  <a:cubicBezTo>
                    <a:pt x="7" y="3"/>
                    <a:pt x="7" y="3"/>
                    <a:pt x="7" y="3"/>
                  </a:cubicBezTo>
                  <a:cubicBezTo>
                    <a:pt x="6" y="3"/>
                    <a:pt x="6" y="3"/>
                    <a:pt x="5" y="3"/>
                  </a:cubicBezTo>
                  <a:cubicBezTo>
                    <a:pt x="5" y="3"/>
                    <a:pt x="5" y="4"/>
                    <a:pt x="4" y="4"/>
                  </a:cubicBezTo>
                  <a:cubicBezTo>
                    <a:pt x="4" y="4"/>
                    <a:pt x="4" y="4"/>
                    <a:pt x="4" y="4"/>
                  </a:cubicBezTo>
                  <a:cubicBezTo>
                    <a:pt x="4" y="4"/>
                    <a:pt x="4" y="4"/>
                    <a:pt x="4" y="4"/>
                  </a:cubicBezTo>
                  <a:cubicBezTo>
                    <a:pt x="5" y="4"/>
                    <a:pt x="5" y="4"/>
                    <a:pt x="5" y="4"/>
                  </a:cubicBezTo>
                  <a:cubicBezTo>
                    <a:pt x="5" y="5"/>
                    <a:pt x="5" y="5"/>
                    <a:pt x="5" y="5"/>
                  </a:cubicBezTo>
                  <a:cubicBezTo>
                    <a:pt x="5" y="5"/>
                    <a:pt x="5" y="5"/>
                    <a:pt x="5" y="6"/>
                  </a:cubicBezTo>
                  <a:cubicBezTo>
                    <a:pt x="5" y="6"/>
                    <a:pt x="5" y="6"/>
                    <a:pt x="4" y="6"/>
                  </a:cubicBezTo>
                  <a:cubicBezTo>
                    <a:pt x="4" y="6"/>
                    <a:pt x="4" y="6"/>
                    <a:pt x="4" y="6"/>
                  </a:cubicBezTo>
                  <a:cubicBezTo>
                    <a:pt x="3" y="6"/>
                    <a:pt x="3" y="7"/>
                    <a:pt x="3" y="7"/>
                  </a:cubicBezTo>
                  <a:cubicBezTo>
                    <a:pt x="3" y="7"/>
                    <a:pt x="2" y="8"/>
                    <a:pt x="2" y="8"/>
                  </a:cubicBezTo>
                  <a:cubicBezTo>
                    <a:pt x="2" y="8"/>
                    <a:pt x="2" y="9"/>
                    <a:pt x="3" y="9"/>
                  </a:cubicBezTo>
                  <a:cubicBezTo>
                    <a:pt x="3" y="9"/>
                    <a:pt x="3" y="9"/>
                    <a:pt x="4" y="9"/>
                  </a:cubicBezTo>
                  <a:cubicBezTo>
                    <a:pt x="4" y="9"/>
                    <a:pt x="4" y="10"/>
                    <a:pt x="4" y="10"/>
                  </a:cubicBezTo>
                  <a:cubicBezTo>
                    <a:pt x="4" y="10"/>
                    <a:pt x="4" y="10"/>
                    <a:pt x="5" y="10"/>
                  </a:cubicBezTo>
                  <a:cubicBezTo>
                    <a:pt x="5" y="11"/>
                    <a:pt x="5" y="11"/>
                    <a:pt x="5" y="11"/>
                  </a:cubicBezTo>
                  <a:cubicBezTo>
                    <a:pt x="6" y="10"/>
                    <a:pt x="6" y="10"/>
                    <a:pt x="6" y="10"/>
                  </a:cubicBezTo>
                  <a:cubicBezTo>
                    <a:pt x="6" y="10"/>
                    <a:pt x="6" y="10"/>
                    <a:pt x="6" y="10"/>
                  </a:cubicBezTo>
                  <a:cubicBezTo>
                    <a:pt x="7" y="10"/>
                    <a:pt x="7" y="9"/>
                    <a:pt x="7" y="9"/>
                  </a:cubicBezTo>
                  <a:cubicBezTo>
                    <a:pt x="7" y="9"/>
                    <a:pt x="7" y="9"/>
                    <a:pt x="7" y="9"/>
                  </a:cubicBezTo>
                  <a:cubicBezTo>
                    <a:pt x="8" y="9"/>
                    <a:pt x="8" y="10"/>
                    <a:pt x="8" y="10"/>
                  </a:cubicBezTo>
                  <a:cubicBezTo>
                    <a:pt x="8" y="10"/>
                    <a:pt x="9" y="10"/>
                    <a:pt x="9" y="10"/>
                  </a:cubicBezTo>
                  <a:cubicBezTo>
                    <a:pt x="9" y="11"/>
                    <a:pt x="9" y="11"/>
                    <a:pt x="10" y="11"/>
                  </a:cubicBezTo>
                  <a:cubicBezTo>
                    <a:pt x="10" y="11"/>
                    <a:pt x="11" y="11"/>
                    <a:pt x="11" y="11"/>
                  </a:cubicBezTo>
                  <a:cubicBezTo>
                    <a:pt x="11" y="11"/>
                    <a:pt x="11" y="11"/>
                    <a:pt x="12" y="11"/>
                  </a:cubicBezTo>
                  <a:cubicBezTo>
                    <a:pt x="12" y="11"/>
                    <a:pt x="12" y="12"/>
                    <a:pt x="12" y="12"/>
                  </a:cubicBezTo>
                  <a:cubicBezTo>
                    <a:pt x="12" y="12"/>
                    <a:pt x="12" y="12"/>
                    <a:pt x="12" y="12"/>
                  </a:cubicBezTo>
                  <a:cubicBezTo>
                    <a:pt x="12" y="13"/>
                    <a:pt x="11" y="13"/>
                    <a:pt x="11" y="13"/>
                  </a:cubicBezTo>
                  <a:cubicBezTo>
                    <a:pt x="11" y="13"/>
                    <a:pt x="11" y="13"/>
                    <a:pt x="11" y="14"/>
                  </a:cubicBezTo>
                  <a:cubicBezTo>
                    <a:pt x="11" y="14"/>
                    <a:pt x="11" y="14"/>
                    <a:pt x="11" y="14"/>
                  </a:cubicBezTo>
                  <a:cubicBezTo>
                    <a:pt x="11" y="14"/>
                    <a:pt x="11" y="14"/>
                    <a:pt x="10" y="14"/>
                  </a:cubicBezTo>
                  <a:cubicBezTo>
                    <a:pt x="10" y="14"/>
                    <a:pt x="10" y="14"/>
                    <a:pt x="9" y="14"/>
                  </a:cubicBezTo>
                  <a:cubicBezTo>
                    <a:pt x="9" y="14"/>
                    <a:pt x="9" y="15"/>
                    <a:pt x="9" y="15"/>
                  </a:cubicBezTo>
                  <a:cubicBezTo>
                    <a:pt x="9" y="15"/>
                    <a:pt x="8" y="15"/>
                    <a:pt x="8" y="15"/>
                  </a:cubicBezTo>
                  <a:cubicBezTo>
                    <a:pt x="8" y="15"/>
                    <a:pt x="8" y="15"/>
                    <a:pt x="7" y="15"/>
                  </a:cubicBezTo>
                  <a:cubicBezTo>
                    <a:pt x="7" y="15"/>
                    <a:pt x="7" y="15"/>
                    <a:pt x="7" y="15"/>
                  </a:cubicBezTo>
                  <a:cubicBezTo>
                    <a:pt x="7" y="15"/>
                    <a:pt x="6" y="15"/>
                    <a:pt x="6" y="15"/>
                  </a:cubicBezTo>
                  <a:cubicBezTo>
                    <a:pt x="6" y="15"/>
                    <a:pt x="6" y="15"/>
                    <a:pt x="6" y="15"/>
                  </a:cubicBezTo>
                  <a:cubicBezTo>
                    <a:pt x="6" y="15"/>
                    <a:pt x="5" y="15"/>
                    <a:pt x="5" y="15"/>
                  </a:cubicBezTo>
                  <a:cubicBezTo>
                    <a:pt x="5" y="15"/>
                    <a:pt x="5" y="15"/>
                    <a:pt x="5" y="15"/>
                  </a:cubicBezTo>
                  <a:cubicBezTo>
                    <a:pt x="5" y="16"/>
                    <a:pt x="6" y="16"/>
                    <a:pt x="6" y="16"/>
                  </a:cubicBezTo>
                  <a:cubicBezTo>
                    <a:pt x="6" y="16"/>
                    <a:pt x="6" y="16"/>
                    <a:pt x="6" y="16"/>
                  </a:cubicBezTo>
                  <a:cubicBezTo>
                    <a:pt x="6" y="16"/>
                    <a:pt x="6" y="17"/>
                    <a:pt x="6" y="17"/>
                  </a:cubicBezTo>
                  <a:cubicBezTo>
                    <a:pt x="6" y="17"/>
                    <a:pt x="5" y="17"/>
                    <a:pt x="5" y="17"/>
                  </a:cubicBezTo>
                  <a:cubicBezTo>
                    <a:pt x="5" y="17"/>
                    <a:pt x="5" y="16"/>
                    <a:pt x="5" y="16"/>
                  </a:cubicBezTo>
                  <a:cubicBezTo>
                    <a:pt x="4" y="16"/>
                    <a:pt x="4" y="17"/>
                    <a:pt x="4" y="17"/>
                  </a:cubicBezTo>
                  <a:cubicBezTo>
                    <a:pt x="4" y="17"/>
                    <a:pt x="4" y="17"/>
                    <a:pt x="4" y="17"/>
                  </a:cubicBezTo>
                  <a:cubicBezTo>
                    <a:pt x="3" y="17"/>
                    <a:pt x="3" y="16"/>
                    <a:pt x="3" y="16"/>
                  </a:cubicBezTo>
                  <a:cubicBezTo>
                    <a:pt x="3" y="16"/>
                    <a:pt x="3" y="16"/>
                    <a:pt x="3" y="16"/>
                  </a:cubicBezTo>
                  <a:cubicBezTo>
                    <a:pt x="2" y="16"/>
                    <a:pt x="2" y="16"/>
                    <a:pt x="1" y="16"/>
                  </a:cubicBezTo>
                  <a:cubicBezTo>
                    <a:pt x="1" y="16"/>
                    <a:pt x="1" y="16"/>
                    <a:pt x="1" y="16"/>
                  </a:cubicBezTo>
                  <a:cubicBezTo>
                    <a:pt x="0" y="16"/>
                    <a:pt x="0" y="17"/>
                    <a:pt x="0" y="17"/>
                  </a:cubicBezTo>
                  <a:cubicBezTo>
                    <a:pt x="0" y="17"/>
                    <a:pt x="0" y="17"/>
                    <a:pt x="0" y="17"/>
                  </a:cubicBezTo>
                  <a:cubicBezTo>
                    <a:pt x="0" y="18"/>
                    <a:pt x="0" y="18"/>
                    <a:pt x="0" y="18"/>
                  </a:cubicBezTo>
                  <a:cubicBezTo>
                    <a:pt x="0" y="18"/>
                    <a:pt x="0" y="18"/>
                    <a:pt x="0" y="19"/>
                  </a:cubicBezTo>
                  <a:cubicBezTo>
                    <a:pt x="0" y="19"/>
                    <a:pt x="1" y="19"/>
                    <a:pt x="1" y="19"/>
                  </a:cubicBezTo>
                  <a:cubicBezTo>
                    <a:pt x="1" y="19"/>
                    <a:pt x="1" y="19"/>
                    <a:pt x="2" y="19"/>
                  </a:cubicBezTo>
                  <a:cubicBezTo>
                    <a:pt x="2" y="19"/>
                    <a:pt x="2" y="19"/>
                    <a:pt x="2" y="19"/>
                  </a:cubicBezTo>
                  <a:cubicBezTo>
                    <a:pt x="2" y="19"/>
                    <a:pt x="3" y="19"/>
                    <a:pt x="3" y="19"/>
                  </a:cubicBezTo>
                  <a:cubicBezTo>
                    <a:pt x="3" y="19"/>
                    <a:pt x="4" y="19"/>
                    <a:pt x="4" y="19"/>
                  </a:cubicBezTo>
                  <a:cubicBezTo>
                    <a:pt x="4" y="19"/>
                    <a:pt x="5" y="19"/>
                    <a:pt x="5" y="19"/>
                  </a:cubicBezTo>
                  <a:cubicBezTo>
                    <a:pt x="5" y="19"/>
                    <a:pt x="5" y="18"/>
                    <a:pt x="6" y="18"/>
                  </a:cubicBezTo>
                  <a:cubicBezTo>
                    <a:pt x="6" y="18"/>
                    <a:pt x="6" y="18"/>
                    <a:pt x="7" y="18"/>
                  </a:cubicBezTo>
                  <a:cubicBezTo>
                    <a:pt x="7" y="18"/>
                    <a:pt x="7" y="18"/>
                    <a:pt x="7" y="18"/>
                  </a:cubicBezTo>
                  <a:cubicBezTo>
                    <a:pt x="8" y="18"/>
                    <a:pt x="8" y="19"/>
                    <a:pt x="8" y="19"/>
                  </a:cubicBezTo>
                  <a:cubicBezTo>
                    <a:pt x="8" y="19"/>
                    <a:pt x="8" y="19"/>
                    <a:pt x="8" y="19"/>
                  </a:cubicBezTo>
                  <a:cubicBezTo>
                    <a:pt x="8" y="19"/>
                    <a:pt x="8" y="20"/>
                    <a:pt x="9" y="20"/>
                  </a:cubicBezTo>
                  <a:cubicBezTo>
                    <a:pt x="9" y="20"/>
                    <a:pt x="9" y="20"/>
                    <a:pt x="9" y="20"/>
                  </a:cubicBezTo>
                  <a:cubicBezTo>
                    <a:pt x="10" y="20"/>
                    <a:pt x="10" y="19"/>
                    <a:pt x="10" y="19"/>
                  </a:cubicBezTo>
                  <a:cubicBezTo>
                    <a:pt x="10" y="19"/>
                    <a:pt x="11" y="19"/>
                    <a:pt x="11" y="19"/>
                  </a:cubicBezTo>
                  <a:cubicBezTo>
                    <a:pt x="12" y="19"/>
                    <a:pt x="12" y="19"/>
                    <a:pt x="12" y="19"/>
                  </a:cubicBezTo>
                  <a:cubicBezTo>
                    <a:pt x="12" y="19"/>
                    <a:pt x="12" y="19"/>
                    <a:pt x="13" y="19"/>
                  </a:cubicBezTo>
                  <a:cubicBezTo>
                    <a:pt x="13" y="19"/>
                    <a:pt x="13" y="19"/>
                    <a:pt x="13" y="19"/>
                  </a:cubicBezTo>
                  <a:cubicBezTo>
                    <a:pt x="14" y="19"/>
                    <a:pt x="14" y="19"/>
                    <a:pt x="14" y="19"/>
                  </a:cubicBezTo>
                  <a:cubicBezTo>
                    <a:pt x="14" y="19"/>
                    <a:pt x="14" y="19"/>
                    <a:pt x="14" y="19"/>
                  </a:cubicBezTo>
                  <a:cubicBezTo>
                    <a:pt x="14" y="19"/>
                    <a:pt x="14" y="19"/>
                    <a:pt x="14" y="18"/>
                  </a:cubicBezTo>
                  <a:cubicBezTo>
                    <a:pt x="14" y="18"/>
                    <a:pt x="15" y="18"/>
                    <a:pt x="15" y="18"/>
                  </a:cubicBezTo>
                  <a:cubicBezTo>
                    <a:pt x="15" y="18"/>
                    <a:pt x="15" y="18"/>
                    <a:pt x="15" y="18"/>
                  </a:cubicBezTo>
                  <a:cubicBezTo>
                    <a:pt x="15" y="18"/>
                    <a:pt x="15" y="18"/>
                    <a:pt x="14" y="17"/>
                  </a:cubicBezTo>
                  <a:cubicBezTo>
                    <a:pt x="14" y="17"/>
                    <a:pt x="14" y="17"/>
                    <a:pt x="14" y="16"/>
                  </a:cubicBezTo>
                  <a:cubicBezTo>
                    <a:pt x="15" y="16"/>
                    <a:pt x="15" y="16"/>
                    <a:pt x="15" y="15"/>
                  </a:cubicBezTo>
                  <a:cubicBezTo>
                    <a:pt x="15" y="15"/>
                    <a:pt x="15" y="15"/>
                    <a:pt x="15" y="15"/>
                  </a:cubicBezTo>
                  <a:cubicBezTo>
                    <a:pt x="15" y="15"/>
                    <a:pt x="15" y="15"/>
                    <a:pt x="16" y="15"/>
                  </a:cubicBezTo>
                  <a:cubicBezTo>
                    <a:pt x="16" y="15"/>
                    <a:pt x="16" y="15"/>
                    <a:pt x="16" y="15"/>
                  </a:cubicBezTo>
                  <a:cubicBezTo>
                    <a:pt x="16" y="15"/>
                    <a:pt x="16" y="15"/>
                    <a:pt x="16" y="15"/>
                  </a:cubicBezTo>
                  <a:cubicBezTo>
                    <a:pt x="16" y="15"/>
                    <a:pt x="16" y="15"/>
                    <a:pt x="16" y="14"/>
                  </a:cubicBezTo>
                  <a:cubicBezTo>
                    <a:pt x="17" y="14"/>
                    <a:pt x="17" y="14"/>
                    <a:pt x="17" y="14"/>
                  </a:cubicBezTo>
                  <a:cubicBezTo>
                    <a:pt x="17" y="14"/>
                    <a:pt x="17" y="14"/>
                    <a:pt x="17" y="14"/>
                  </a:cubicBezTo>
                  <a:cubicBezTo>
                    <a:pt x="17" y="14"/>
                    <a:pt x="17" y="14"/>
                    <a:pt x="17" y="14"/>
                  </a:cubicBezTo>
                  <a:cubicBezTo>
                    <a:pt x="18" y="14"/>
                    <a:pt x="18" y="14"/>
                    <a:pt x="18" y="14"/>
                  </a:cubicBezTo>
                  <a:cubicBezTo>
                    <a:pt x="18" y="14"/>
                    <a:pt x="18" y="14"/>
                    <a:pt x="18" y="14"/>
                  </a:cubicBezTo>
                  <a:cubicBezTo>
                    <a:pt x="18" y="14"/>
                    <a:pt x="18" y="14"/>
                    <a:pt x="18" y="13"/>
                  </a:cubicBezTo>
                  <a:cubicBezTo>
                    <a:pt x="18" y="13"/>
                    <a:pt x="19" y="13"/>
                    <a:pt x="19" y="13"/>
                  </a:cubicBezTo>
                  <a:cubicBezTo>
                    <a:pt x="19" y="13"/>
                    <a:pt x="19" y="13"/>
                    <a:pt x="19" y="13"/>
                  </a:cubicBezTo>
                  <a:cubicBezTo>
                    <a:pt x="19" y="13"/>
                    <a:pt x="20" y="13"/>
                    <a:pt x="20" y="13"/>
                  </a:cubicBezTo>
                  <a:cubicBezTo>
                    <a:pt x="20" y="13"/>
                    <a:pt x="20" y="13"/>
                    <a:pt x="20" y="13"/>
                  </a:cubicBezTo>
                  <a:cubicBezTo>
                    <a:pt x="20" y="13"/>
                    <a:pt x="20" y="13"/>
                    <a:pt x="20" y="13"/>
                  </a:cubicBezTo>
                  <a:cubicBezTo>
                    <a:pt x="20" y="13"/>
                    <a:pt x="20" y="13"/>
                    <a:pt x="20" y="13"/>
                  </a:cubicBezTo>
                  <a:cubicBezTo>
                    <a:pt x="20" y="13"/>
                    <a:pt x="20" y="13"/>
                    <a:pt x="20" y="13"/>
                  </a:cubicBezTo>
                  <a:cubicBezTo>
                    <a:pt x="20" y="13"/>
                    <a:pt x="21" y="12"/>
                    <a:pt x="21" y="12"/>
                  </a:cubicBezTo>
                  <a:cubicBezTo>
                    <a:pt x="21" y="12"/>
                    <a:pt x="21" y="12"/>
                    <a:pt x="21" y="12"/>
                  </a:cubicBezTo>
                  <a:cubicBezTo>
                    <a:pt x="22" y="12"/>
                    <a:pt x="22" y="12"/>
                    <a:pt x="22" y="13"/>
                  </a:cubicBezTo>
                  <a:cubicBezTo>
                    <a:pt x="22" y="13"/>
                    <a:pt x="22" y="13"/>
                    <a:pt x="22" y="13"/>
                  </a:cubicBezTo>
                  <a:cubicBezTo>
                    <a:pt x="23" y="14"/>
                    <a:pt x="23" y="14"/>
                    <a:pt x="23" y="14"/>
                  </a:cubicBezTo>
                  <a:cubicBezTo>
                    <a:pt x="23" y="13"/>
                    <a:pt x="23" y="13"/>
                    <a:pt x="23" y="13"/>
                  </a:cubicBezTo>
                  <a:cubicBezTo>
                    <a:pt x="23" y="13"/>
                    <a:pt x="23" y="13"/>
                    <a:pt x="24" y="13"/>
                  </a:cubicBezTo>
                  <a:cubicBezTo>
                    <a:pt x="24" y="13"/>
                    <a:pt x="24" y="13"/>
                    <a:pt x="24" y="13"/>
                  </a:cubicBezTo>
                  <a:cubicBezTo>
                    <a:pt x="24" y="13"/>
                    <a:pt x="24" y="13"/>
                    <a:pt x="24" y="13"/>
                  </a:cubicBezTo>
                  <a:cubicBezTo>
                    <a:pt x="24" y="13"/>
                    <a:pt x="24" y="13"/>
                    <a:pt x="24" y="13"/>
                  </a:cubicBezTo>
                  <a:cubicBezTo>
                    <a:pt x="24" y="13"/>
                    <a:pt x="24" y="13"/>
                    <a:pt x="24" y="13"/>
                  </a:cubicBezTo>
                  <a:cubicBezTo>
                    <a:pt x="24" y="13"/>
                    <a:pt x="24" y="12"/>
                    <a:pt x="24" y="12"/>
                  </a:cubicBezTo>
                  <a:cubicBezTo>
                    <a:pt x="24" y="12"/>
                    <a:pt x="24" y="12"/>
                    <a:pt x="24" y="12"/>
                  </a:cubicBezTo>
                  <a:cubicBezTo>
                    <a:pt x="24" y="12"/>
                    <a:pt x="24" y="12"/>
                    <a:pt x="24" y="12"/>
                  </a:cubicBezTo>
                  <a:cubicBezTo>
                    <a:pt x="24" y="12"/>
                    <a:pt x="24" y="12"/>
                    <a:pt x="24" y="12"/>
                  </a:cubicBezTo>
                  <a:cubicBezTo>
                    <a:pt x="24" y="11"/>
                    <a:pt x="24" y="11"/>
                    <a:pt x="24" y="11"/>
                  </a:cubicBezTo>
                  <a:cubicBezTo>
                    <a:pt x="24" y="10"/>
                    <a:pt x="24" y="10"/>
                    <a:pt x="25" y="10"/>
                  </a:cubicBezTo>
                  <a:cubicBezTo>
                    <a:pt x="25" y="10"/>
                    <a:pt x="25" y="10"/>
                    <a:pt x="25" y="10"/>
                  </a:cubicBezTo>
                  <a:cubicBezTo>
                    <a:pt x="25" y="10"/>
                    <a:pt x="25" y="10"/>
                    <a:pt x="25" y="10"/>
                  </a:cubicBezTo>
                  <a:cubicBezTo>
                    <a:pt x="25" y="10"/>
                    <a:pt x="25" y="10"/>
                    <a:pt x="25" y="10"/>
                  </a:cubicBezTo>
                  <a:cubicBezTo>
                    <a:pt x="25" y="10"/>
                    <a:pt x="25" y="10"/>
                    <a:pt x="26" y="10"/>
                  </a:cubicBezTo>
                  <a:cubicBezTo>
                    <a:pt x="26" y="10"/>
                    <a:pt x="26" y="10"/>
                    <a:pt x="26" y="10"/>
                  </a:cubicBezTo>
                  <a:cubicBezTo>
                    <a:pt x="26" y="10"/>
                    <a:pt x="26" y="10"/>
                    <a:pt x="26" y="10"/>
                  </a:cubicBezTo>
                  <a:cubicBezTo>
                    <a:pt x="26" y="10"/>
                    <a:pt x="26" y="10"/>
                    <a:pt x="26" y="10"/>
                  </a:cubicBezTo>
                  <a:cubicBezTo>
                    <a:pt x="26" y="10"/>
                    <a:pt x="26" y="10"/>
                    <a:pt x="27" y="10"/>
                  </a:cubicBezTo>
                  <a:cubicBezTo>
                    <a:pt x="27" y="10"/>
                    <a:pt x="27" y="10"/>
                    <a:pt x="27" y="10"/>
                  </a:cubicBezTo>
                  <a:cubicBezTo>
                    <a:pt x="27" y="10"/>
                    <a:pt x="27" y="10"/>
                    <a:pt x="27" y="10"/>
                  </a:cubicBezTo>
                  <a:cubicBezTo>
                    <a:pt x="27" y="10"/>
                    <a:pt x="27" y="10"/>
                    <a:pt x="27" y="10"/>
                  </a:cubicBezTo>
                  <a:cubicBezTo>
                    <a:pt x="27" y="10"/>
                    <a:pt x="27" y="10"/>
                    <a:pt x="27" y="10"/>
                  </a:cubicBezTo>
                  <a:cubicBezTo>
                    <a:pt x="27" y="10"/>
                    <a:pt x="27" y="10"/>
                    <a:pt x="27" y="10"/>
                  </a:cubicBezTo>
                  <a:cubicBezTo>
                    <a:pt x="27" y="10"/>
                    <a:pt x="27" y="10"/>
                    <a:pt x="28" y="10"/>
                  </a:cubicBezTo>
                  <a:cubicBezTo>
                    <a:pt x="28" y="9"/>
                    <a:pt x="28" y="9"/>
                    <a:pt x="28" y="9"/>
                  </a:cubicBezTo>
                  <a:cubicBezTo>
                    <a:pt x="28" y="9"/>
                    <a:pt x="28" y="9"/>
                    <a:pt x="28" y="9"/>
                  </a:cubicBezTo>
                  <a:cubicBezTo>
                    <a:pt x="29" y="9"/>
                    <a:pt x="29" y="9"/>
                    <a:pt x="29" y="9"/>
                  </a:cubicBezTo>
                  <a:cubicBezTo>
                    <a:pt x="29" y="10"/>
                    <a:pt x="29" y="10"/>
                    <a:pt x="29" y="10"/>
                  </a:cubicBezTo>
                  <a:cubicBezTo>
                    <a:pt x="29" y="10"/>
                    <a:pt x="30" y="10"/>
                    <a:pt x="30" y="10"/>
                  </a:cubicBezTo>
                  <a:cubicBezTo>
                    <a:pt x="30" y="10"/>
                    <a:pt x="30" y="10"/>
                    <a:pt x="30" y="9"/>
                  </a:cubicBezTo>
                  <a:cubicBezTo>
                    <a:pt x="30" y="9"/>
                    <a:pt x="29" y="9"/>
                    <a:pt x="29" y="9"/>
                  </a:cubicBezTo>
                  <a:cubicBezTo>
                    <a:pt x="29" y="9"/>
                    <a:pt x="29" y="9"/>
                    <a:pt x="29" y="9"/>
                  </a:cubicBezTo>
                  <a:cubicBezTo>
                    <a:pt x="29" y="8"/>
                    <a:pt x="29" y="8"/>
                    <a:pt x="29" y="8"/>
                  </a:cubicBezTo>
                  <a:cubicBezTo>
                    <a:pt x="30" y="7"/>
                    <a:pt x="30" y="7"/>
                    <a:pt x="31" y="7"/>
                  </a:cubicBezTo>
                  <a:cubicBezTo>
                    <a:pt x="31" y="7"/>
                    <a:pt x="31" y="6"/>
                    <a:pt x="31" y="6"/>
                  </a:cubicBezTo>
                  <a:cubicBezTo>
                    <a:pt x="32" y="6"/>
                    <a:pt x="32" y="6"/>
                    <a:pt x="33" y="6"/>
                  </a:cubicBezTo>
                  <a:cubicBezTo>
                    <a:pt x="33" y="6"/>
                    <a:pt x="33" y="6"/>
                    <a:pt x="33" y="6"/>
                  </a:cubicBezTo>
                  <a:cubicBezTo>
                    <a:pt x="33" y="6"/>
                    <a:pt x="33" y="6"/>
                    <a:pt x="33" y="6"/>
                  </a:cubicBezTo>
                  <a:cubicBezTo>
                    <a:pt x="33" y="6"/>
                    <a:pt x="33" y="6"/>
                    <a:pt x="33" y="6"/>
                  </a:cubicBezTo>
                  <a:cubicBezTo>
                    <a:pt x="34" y="6"/>
                    <a:pt x="34" y="6"/>
                    <a:pt x="34" y="6"/>
                  </a:cubicBezTo>
                  <a:cubicBezTo>
                    <a:pt x="34" y="6"/>
                    <a:pt x="34" y="6"/>
                    <a:pt x="34" y="5"/>
                  </a:cubicBezTo>
                  <a:cubicBezTo>
                    <a:pt x="34" y="5"/>
                    <a:pt x="34" y="5"/>
                    <a:pt x="35" y="5"/>
                  </a:cubicBezTo>
                  <a:cubicBezTo>
                    <a:pt x="35" y="5"/>
                    <a:pt x="35" y="5"/>
                    <a:pt x="35" y="4"/>
                  </a:cubicBezTo>
                  <a:cubicBezTo>
                    <a:pt x="35" y="4"/>
                    <a:pt x="35" y="4"/>
                    <a:pt x="35" y="4"/>
                  </a:cubicBezTo>
                  <a:cubicBezTo>
                    <a:pt x="35" y="4"/>
                    <a:pt x="35" y="4"/>
                    <a:pt x="35" y="4"/>
                  </a:cubicBezTo>
                  <a:close/>
                  <a:moveTo>
                    <a:pt x="28" y="3"/>
                  </a:moveTo>
                  <a:cubicBezTo>
                    <a:pt x="28" y="3"/>
                    <a:pt x="28" y="4"/>
                    <a:pt x="28" y="4"/>
                  </a:cubicBezTo>
                  <a:cubicBezTo>
                    <a:pt x="27" y="4"/>
                    <a:pt x="27" y="5"/>
                    <a:pt x="26" y="5"/>
                  </a:cubicBezTo>
                  <a:cubicBezTo>
                    <a:pt x="26" y="5"/>
                    <a:pt x="26" y="4"/>
                    <a:pt x="25" y="4"/>
                  </a:cubicBezTo>
                  <a:cubicBezTo>
                    <a:pt x="25" y="4"/>
                    <a:pt x="25" y="5"/>
                    <a:pt x="25" y="5"/>
                  </a:cubicBezTo>
                  <a:cubicBezTo>
                    <a:pt x="24" y="5"/>
                    <a:pt x="24" y="4"/>
                    <a:pt x="24" y="4"/>
                  </a:cubicBezTo>
                  <a:cubicBezTo>
                    <a:pt x="24" y="4"/>
                    <a:pt x="23" y="4"/>
                    <a:pt x="23" y="4"/>
                  </a:cubicBezTo>
                  <a:cubicBezTo>
                    <a:pt x="23" y="4"/>
                    <a:pt x="22" y="4"/>
                    <a:pt x="22" y="4"/>
                  </a:cubicBezTo>
                  <a:cubicBezTo>
                    <a:pt x="22" y="4"/>
                    <a:pt x="22" y="4"/>
                    <a:pt x="22" y="3"/>
                  </a:cubicBezTo>
                  <a:cubicBezTo>
                    <a:pt x="22" y="3"/>
                    <a:pt x="23" y="3"/>
                    <a:pt x="23" y="3"/>
                  </a:cubicBezTo>
                  <a:cubicBezTo>
                    <a:pt x="23" y="3"/>
                    <a:pt x="24" y="3"/>
                    <a:pt x="24" y="3"/>
                  </a:cubicBezTo>
                  <a:cubicBezTo>
                    <a:pt x="24" y="3"/>
                    <a:pt x="25" y="3"/>
                    <a:pt x="25" y="3"/>
                  </a:cubicBezTo>
                  <a:cubicBezTo>
                    <a:pt x="25" y="3"/>
                    <a:pt x="26" y="3"/>
                    <a:pt x="26" y="3"/>
                  </a:cubicBezTo>
                  <a:cubicBezTo>
                    <a:pt x="26" y="2"/>
                    <a:pt x="26" y="2"/>
                    <a:pt x="26" y="2"/>
                  </a:cubicBezTo>
                  <a:cubicBezTo>
                    <a:pt x="27" y="2"/>
                    <a:pt x="27" y="2"/>
                    <a:pt x="27" y="2"/>
                  </a:cubicBezTo>
                  <a:cubicBezTo>
                    <a:pt x="28" y="2"/>
                    <a:pt x="28" y="2"/>
                    <a:pt x="28" y="2"/>
                  </a:cubicBezTo>
                  <a:cubicBezTo>
                    <a:pt x="28" y="3"/>
                    <a:pt x="28" y="3"/>
                    <a:pt x="28"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7" name="Freeform 1059"/>
            <p:cNvSpPr>
              <a:spLocks/>
            </p:cNvSpPr>
            <p:nvPr/>
          </p:nvSpPr>
          <p:spPr bwMode="auto">
            <a:xfrm>
              <a:off x="7686645" y="4114182"/>
              <a:ext cx="281327" cy="167038"/>
            </a:xfrm>
            <a:custGeom>
              <a:avLst/>
              <a:gdLst>
                <a:gd name="T0" fmla="*/ 1 w 30"/>
                <a:gd name="T1" fmla="*/ 3 h 18"/>
                <a:gd name="T2" fmla="*/ 0 w 30"/>
                <a:gd name="T3" fmla="*/ 4 h 18"/>
                <a:gd name="T4" fmla="*/ 0 w 30"/>
                <a:gd name="T5" fmla="*/ 6 h 18"/>
                <a:gd name="T6" fmla="*/ 0 w 30"/>
                <a:gd name="T7" fmla="*/ 7 h 18"/>
                <a:gd name="T8" fmla="*/ 1 w 30"/>
                <a:gd name="T9" fmla="*/ 8 h 18"/>
                <a:gd name="T10" fmla="*/ 4 w 30"/>
                <a:gd name="T11" fmla="*/ 9 h 18"/>
                <a:gd name="T12" fmla="*/ 5 w 30"/>
                <a:gd name="T13" fmla="*/ 10 h 18"/>
                <a:gd name="T14" fmla="*/ 6 w 30"/>
                <a:gd name="T15" fmla="*/ 11 h 18"/>
                <a:gd name="T16" fmla="*/ 7 w 30"/>
                <a:gd name="T17" fmla="*/ 11 h 18"/>
                <a:gd name="T18" fmla="*/ 9 w 30"/>
                <a:gd name="T19" fmla="*/ 12 h 18"/>
                <a:gd name="T20" fmla="*/ 10 w 30"/>
                <a:gd name="T21" fmla="*/ 12 h 18"/>
                <a:gd name="T22" fmla="*/ 12 w 30"/>
                <a:gd name="T23" fmla="*/ 12 h 18"/>
                <a:gd name="T24" fmla="*/ 15 w 30"/>
                <a:gd name="T25" fmla="*/ 12 h 18"/>
                <a:gd name="T26" fmla="*/ 18 w 30"/>
                <a:gd name="T27" fmla="*/ 14 h 18"/>
                <a:gd name="T28" fmla="*/ 19 w 30"/>
                <a:gd name="T29" fmla="*/ 15 h 18"/>
                <a:gd name="T30" fmla="*/ 21 w 30"/>
                <a:gd name="T31" fmla="*/ 15 h 18"/>
                <a:gd name="T32" fmla="*/ 22 w 30"/>
                <a:gd name="T33" fmla="*/ 17 h 18"/>
                <a:gd name="T34" fmla="*/ 23 w 30"/>
                <a:gd name="T35" fmla="*/ 17 h 18"/>
                <a:gd name="T36" fmla="*/ 25 w 30"/>
                <a:gd name="T37" fmla="*/ 17 h 18"/>
                <a:gd name="T38" fmla="*/ 27 w 30"/>
                <a:gd name="T39" fmla="*/ 18 h 18"/>
                <a:gd name="T40" fmla="*/ 29 w 30"/>
                <a:gd name="T41" fmla="*/ 18 h 18"/>
                <a:gd name="T42" fmla="*/ 30 w 30"/>
                <a:gd name="T43" fmla="*/ 17 h 18"/>
                <a:gd name="T44" fmla="*/ 30 w 30"/>
                <a:gd name="T45" fmla="*/ 17 h 18"/>
                <a:gd name="T46" fmla="*/ 29 w 30"/>
                <a:gd name="T47" fmla="*/ 14 h 18"/>
                <a:gd name="T48" fmla="*/ 29 w 30"/>
                <a:gd name="T49" fmla="*/ 12 h 18"/>
                <a:gd name="T50" fmla="*/ 29 w 30"/>
                <a:gd name="T51" fmla="*/ 12 h 18"/>
                <a:gd name="T52" fmla="*/ 28 w 30"/>
                <a:gd name="T53" fmla="*/ 12 h 18"/>
                <a:gd name="T54" fmla="*/ 25 w 30"/>
                <a:gd name="T55" fmla="*/ 12 h 18"/>
                <a:gd name="T56" fmla="*/ 23 w 30"/>
                <a:gd name="T57" fmla="*/ 11 h 18"/>
                <a:gd name="T58" fmla="*/ 20 w 30"/>
                <a:gd name="T59" fmla="*/ 12 h 18"/>
                <a:gd name="T60" fmla="*/ 18 w 30"/>
                <a:gd name="T61" fmla="*/ 10 h 18"/>
                <a:gd name="T62" fmla="*/ 17 w 30"/>
                <a:gd name="T63" fmla="*/ 8 h 18"/>
                <a:gd name="T64" fmla="*/ 17 w 30"/>
                <a:gd name="T65" fmla="*/ 8 h 18"/>
                <a:gd name="T66" fmla="*/ 16 w 30"/>
                <a:gd name="T67" fmla="*/ 8 h 18"/>
                <a:gd name="T68" fmla="*/ 15 w 30"/>
                <a:gd name="T69" fmla="*/ 8 h 18"/>
                <a:gd name="T70" fmla="*/ 13 w 30"/>
                <a:gd name="T71" fmla="*/ 6 h 18"/>
                <a:gd name="T72" fmla="*/ 12 w 30"/>
                <a:gd name="T73" fmla="*/ 6 h 18"/>
                <a:gd name="T74" fmla="*/ 10 w 30"/>
                <a:gd name="T75" fmla="*/ 5 h 18"/>
                <a:gd name="T76" fmla="*/ 10 w 30"/>
                <a:gd name="T77" fmla="*/ 4 h 18"/>
                <a:gd name="T78" fmla="*/ 9 w 30"/>
                <a:gd name="T79" fmla="*/ 3 h 18"/>
                <a:gd name="T80" fmla="*/ 8 w 30"/>
                <a:gd name="T81" fmla="*/ 2 h 18"/>
                <a:gd name="T82" fmla="*/ 6 w 30"/>
                <a:gd name="T83" fmla="*/ 2 h 18"/>
                <a:gd name="T84" fmla="*/ 5 w 30"/>
                <a:gd name="T85" fmla="*/ 1 h 18"/>
                <a:gd name="T86" fmla="*/ 4 w 30"/>
                <a:gd name="T87" fmla="*/ 0 h 18"/>
                <a:gd name="T88" fmla="*/ 3 w 30"/>
                <a:gd name="T89" fmla="*/ 1 h 18"/>
                <a:gd name="T90" fmla="*/ 1 w 30"/>
                <a:gd name="T91"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0" h="18">
                  <a:moveTo>
                    <a:pt x="1" y="2"/>
                  </a:moveTo>
                  <a:cubicBezTo>
                    <a:pt x="1" y="2"/>
                    <a:pt x="1" y="2"/>
                    <a:pt x="1" y="2"/>
                  </a:cubicBezTo>
                  <a:cubicBezTo>
                    <a:pt x="1" y="2"/>
                    <a:pt x="1" y="2"/>
                    <a:pt x="1" y="3"/>
                  </a:cubicBezTo>
                  <a:cubicBezTo>
                    <a:pt x="1" y="3"/>
                    <a:pt x="1" y="3"/>
                    <a:pt x="1" y="3"/>
                  </a:cubicBezTo>
                  <a:cubicBezTo>
                    <a:pt x="1" y="3"/>
                    <a:pt x="1" y="3"/>
                    <a:pt x="1" y="4"/>
                  </a:cubicBezTo>
                  <a:cubicBezTo>
                    <a:pt x="1" y="4"/>
                    <a:pt x="0" y="4"/>
                    <a:pt x="0" y="4"/>
                  </a:cubicBezTo>
                  <a:cubicBezTo>
                    <a:pt x="0" y="4"/>
                    <a:pt x="0" y="4"/>
                    <a:pt x="0" y="4"/>
                  </a:cubicBezTo>
                  <a:cubicBezTo>
                    <a:pt x="0" y="4"/>
                    <a:pt x="0" y="5"/>
                    <a:pt x="0" y="5"/>
                  </a:cubicBezTo>
                  <a:cubicBezTo>
                    <a:pt x="0" y="5"/>
                    <a:pt x="0" y="5"/>
                    <a:pt x="0" y="6"/>
                  </a:cubicBezTo>
                  <a:cubicBezTo>
                    <a:pt x="0" y="6"/>
                    <a:pt x="0" y="6"/>
                    <a:pt x="0" y="6"/>
                  </a:cubicBezTo>
                  <a:cubicBezTo>
                    <a:pt x="0" y="6"/>
                    <a:pt x="0" y="6"/>
                    <a:pt x="0" y="6"/>
                  </a:cubicBezTo>
                  <a:cubicBezTo>
                    <a:pt x="0" y="6"/>
                    <a:pt x="0" y="7"/>
                    <a:pt x="0" y="7"/>
                  </a:cubicBezTo>
                  <a:cubicBezTo>
                    <a:pt x="0" y="7"/>
                    <a:pt x="0" y="7"/>
                    <a:pt x="1" y="7"/>
                  </a:cubicBezTo>
                  <a:cubicBezTo>
                    <a:pt x="1" y="7"/>
                    <a:pt x="1" y="7"/>
                    <a:pt x="1" y="7"/>
                  </a:cubicBezTo>
                  <a:cubicBezTo>
                    <a:pt x="1" y="8"/>
                    <a:pt x="1" y="8"/>
                    <a:pt x="1" y="8"/>
                  </a:cubicBezTo>
                  <a:cubicBezTo>
                    <a:pt x="1" y="8"/>
                    <a:pt x="1" y="8"/>
                    <a:pt x="2" y="8"/>
                  </a:cubicBezTo>
                  <a:cubicBezTo>
                    <a:pt x="2" y="8"/>
                    <a:pt x="2" y="8"/>
                    <a:pt x="2" y="8"/>
                  </a:cubicBezTo>
                  <a:cubicBezTo>
                    <a:pt x="3" y="8"/>
                    <a:pt x="4" y="9"/>
                    <a:pt x="4" y="9"/>
                  </a:cubicBezTo>
                  <a:cubicBezTo>
                    <a:pt x="4" y="9"/>
                    <a:pt x="4" y="9"/>
                    <a:pt x="4" y="9"/>
                  </a:cubicBezTo>
                  <a:cubicBezTo>
                    <a:pt x="4" y="9"/>
                    <a:pt x="5" y="9"/>
                    <a:pt x="5" y="10"/>
                  </a:cubicBezTo>
                  <a:cubicBezTo>
                    <a:pt x="5" y="10"/>
                    <a:pt x="5" y="10"/>
                    <a:pt x="5" y="10"/>
                  </a:cubicBezTo>
                  <a:cubicBezTo>
                    <a:pt x="5" y="10"/>
                    <a:pt x="5" y="10"/>
                    <a:pt x="5" y="10"/>
                  </a:cubicBezTo>
                  <a:cubicBezTo>
                    <a:pt x="5" y="10"/>
                    <a:pt x="5" y="10"/>
                    <a:pt x="5" y="11"/>
                  </a:cubicBezTo>
                  <a:cubicBezTo>
                    <a:pt x="5" y="11"/>
                    <a:pt x="6" y="11"/>
                    <a:pt x="6" y="11"/>
                  </a:cubicBezTo>
                  <a:cubicBezTo>
                    <a:pt x="6" y="11"/>
                    <a:pt x="6" y="11"/>
                    <a:pt x="6" y="11"/>
                  </a:cubicBezTo>
                  <a:cubicBezTo>
                    <a:pt x="6" y="11"/>
                    <a:pt x="6" y="11"/>
                    <a:pt x="7" y="11"/>
                  </a:cubicBezTo>
                  <a:cubicBezTo>
                    <a:pt x="7" y="11"/>
                    <a:pt x="7" y="11"/>
                    <a:pt x="7" y="11"/>
                  </a:cubicBezTo>
                  <a:cubicBezTo>
                    <a:pt x="7" y="11"/>
                    <a:pt x="7" y="12"/>
                    <a:pt x="8" y="12"/>
                  </a:cubicBezTo>
                  <a:cubicBezTo>
                    <a:pt x="8" y="12"/>
                    <a:pt x="9" y="12"/>
                    <a:pt x="9" y="12"/>
                  </a:cubicBezTo>
                  <a:cubicBezTo>
                    <a:pt x="9" y="12"/>
                    <a:pt x="9" y="12"/>
                    <a:pt x="9" y="12"/>
                  </a:cubicBezTo>
                  <a:cubicBezTo>
                    <a:pt x="9" y="12"/>
                    <a:pt x="9" y="12"/>
                    <a:pt x="9" y="12"/>
                  </a:cubicBezTo>
                  <a:cubicBezTo>
                    <a:pt x="9" y="12"/>
                    <a:pt x="10" y="12"/>
                    <a:pt x="10" y="12"/>
                  </a:cubicBezTo>
                  <a:cubicBezTo>
                    <a:pt x="10" y="12"/>
                    <a:pt x="10" y="12"/>
                    <a:pt x="10" y="12"/>
                  </a:cubicBezTo>
                  <a:cubicBezTo>
                    <a:pt x="10" y="12"/>
                    <a:pt x="11" y="12"/>
                    <a:pt x="12" y="12"/>
                  </a:cubicBezTo>
                  <a:cubicBezTo>
                    <a:pt x="12" y="12"/>
                    <a:pt x="12" y="12"/>
                    <a:pt x="12" y="13"/>
                  </a:cubicBezTo>
                  <a:cubicBezTo>
                    <a:pt x="12" y="13"/>
                    <a:pt x="12" y="12"/>
                    <a:pt x="12" y="12"/>
                  </a:cubicBezTo>
                  <a:cubicBezTo>
                    <a:pt x="13" y="12"/>
                    <a:pt x="13" y="12"/>
                    <a:pt x="14" y="12"/>
                  </a:cubicBezTo>
                  <a:cubicBezTo>
                    <a:pt x="14" y="12"/>
                    <a:pt x="14" y="12"/>
                    <a:pt x="14" y="12"/>
                  </a:cubicBezTo>
                  <a:cubicBezTo>
                    <a:pt x="14" y="12"/>
                    <a:pt x="15" y="12"/>
                    <a:pt x="15" y="12"/>
                  </a:cubicBezTo>
                  <a:cubicBezTo>
                    <a:pt x="15" y="12"/>
                    <a:pt x="15" y="12"/>
                    <a:pt x="15" y="12"/>
                  </a:cubicBezTo>
                  <a:cubicBezTo>
                    <a:pt x="16" y="12"/>
                    <a:pt x="16" y="12"/>
                    <a:pt x="17" y="13"/>
                  </a:cubicBezTo>
                  <a:cubicBezTo>
                    <a:pt x="17" y="13"/>
                    <a:pt x="17" y="13"/>
                    <a:pt x="18" y="14"/>
                  </a:cubicBezTo>
                  <a:cubicBezTo>
                    <a:pt x="18" y="14"/>
                    <a:pt x="18" y="14"/>
                    <a:pt x="18" y="14"/>
                  </a:cubicBezTo>
                  <a:cubicBezTo>
                    <a:pt x="18" y="14"/>
                    <a:pt x="19" y="14"/>
                    <a:pt x="19" y="15"/>
                  </a:cubicBezTo>
                  <a:cubicBezTo>
                    <a:pt x="19" y="15"/>
                    <a:pt x="19" y="15"/>
                    <a:pt x="19" y="15"/>
                  </a:cubicBezTo>
                  <a:cubicBezTo>
                    <a:pt x="19" y="15"/>
                    <a:pt x="19" y="15"/>
                    <a:pt x="19" y="15"/>
                  </a:cubicBezTo>
                  <a:cubicBezTo>
                    <a:pt x="20" y="15"/>
                    <a:pt x="20" y="15"/>
                    <a:pt x="20" y="15"/>
                  </a:cubicBezTo>
                  <a:cubicBezTo>
                    <a:pt x="20" y="15"/>
                    <a:pt x="21" y="15"/>
                    <a:pt x="21" y="15"/>
                  </a:cubicBezTo>
                  <a:cubicBezTo>
                    <a:pt x="21" y="16"/>
                    <a:pt x="22" y="16"/>
                    <a:pt x="22" y="16"/>
                  </a:cubicBezTo>
                  <a:cubicBezTo>
                    <a:pt x="22" y="16"/>
                    <a:pt x="22" y="17"/>
                    <a:pt x="22" y="17"/>
                  </a:cubicBezTo>
                  <a:cubicBezTo>
                    <a:pt x="22" y="17"/>
                    <a:pt x="22" y="17"/>
                    <a:pt x="22" y="17"/>
                  </a:cubicBezTo>
                  <a:cubicBezTo>
                    <a:pt x="23" y="17"/>
                    <a:pt x="23" y="17"/>
                    <a:pt x="23" y="17"/>
                  </a:cubicBezTo>
                  <a:cubicBezTo>
                    <a:pt x="23" y="17"/>
                    <a:pt x="23" y="17"/>
                    <a:pt x="23" y="17"/>
                  </a:cubicBezTo>
                  <a:cubicBezTo>
                    <a:pt x="23" y="17"/>
                    <a:pt x="23" y="17"/>
                    <a:pt x="23" y="17"/>
                  </a:cubicBezTo>
                  <a:cubicBezTo>
                    <a:pt x="24" y="17"/>
                    <a:pt x="24" y="17"/>
                    <a:pt x="24" y="17"/>
                  </a:cubicBezTo>
                  <a:cubicBezTo>
                    <a:pt x="24" y="17"/>
                    <a:pt x="24" y="17"/>
                    <a:pt x="24" y="17"/>
                  </a:cubicBezTo>
                  <a:cubicBezTo>
                    <a:pt x="24" y="17"/>
                    <a:pt x="25" y="17"/>
                    <a:pt x="25" y="17"/>
                  </a:cubicBezTo>
                  <a:cubicBezTo>
                    <a:pt x="25" y="17"/>
                    <a:pt x="25" y="17"/>
                    <a:pt x="25" y="17"/>
                  </a:cubicBezTo>
                  <a:cubicBezTo>
                    <a:pt x="25" y="17"/>
                    <a:pt x="26" y="18"/>
                    <a:pt x="26" y="18"/>
                  </a:cubicBezTo>
                  <a:cubicBezTo>
                    <a:pt x="26" y="18"/>
                    <a:pt x="27" y="18"/>
                    <a:pt x="27" y="18"/>
                  </a:cubicBezTo>
                  <a:cubicBezTo>
                    <a:pt x="27" y="18"/>
                    <a:pt x="27" y="18"/>
                    <a:pt x="27" y="18"/>
                  </a:cubicBezTo>
                  <a:cubicBezTo>
                    <a:pt x="28" y="18"/>
                    <a:pt x="28" y="18"/>
                    <a:pt x="29" y="18"/>
                  </a:cubicBezTo>
                  <a:cubicBezTo>
                    <a:pt x="29" y="18"/>
                    <a:pt x="29" y="18"/>
                    <a:pt x="29" y="18"/>
                  </a:cubicBezTo>
                  <a:cubicBezTo>
                    <a:pt x="29" y="18"/>
                    <a:pt x="29" y="18"/>
                    <a:pt x="29" y="18"/>
                  </a:cubicBezTo>
                  <a:cubicBezTo>
                    <a:pt x="29" y="18"/>
                    <a:pt x="29" y="18"/>
                    <a:pt x="29" y="18"/>
                  </a:cubicBezTo>
                  <a:cubicBezTo>
                    <a:pt x="29" y="18"/>
                    <a:pt x="29" y="17"/>
                    <a:pt x="30" y="17"/>
                  </a:cubicBezTo>
                  <a:cubicBezTo>
                    <a:pt x="30" y="17"/>
                    <a:pt x="30" y="17"/>
                    <a:pt x="30" y="17"/>
                  </a:cubicBezTo>
                  <a:cubicBezTo>
                    <a:pt x="30" y="17"/>
                    <a:pt x="30" y="17"/>
                    <a:pt x="30" y="17"/>
                  </a:cubicBezTo>
                  <a:cubicBezTo>
                    <a:pt x="30" y="17"/>
                    <a:pt x="30" y="17"/>
                    <a:pt x="30" y="17"/>
                  </a:cubicBezTo>
                  <a:cubicBezTo>
                    <a:pt x="29" y="16"/>
                    <a:pt x="29" y="16"/>
                    <a:pt x="29" y="16"/>
                  </a:cubicBezTo>
                  <a:cubicBezTo>
                    <a:pt x="29" y="16"/>
                    <a:pt x="29" y="15"/>
                    <a:pt x="29" y="14"/>
                  </a:cubicBezTo>
                  <a:cubicBezTo>
                    <a:pt x="29" y="14"/>
                    <a:pt x="29" y="14"/>
                    <a:pt x="29" y="14"/>
                  </a:cubicBezTo>
                  <a:cubicBezTo>
                    <a:pt x="29" y="13"/>
                    <a:pt x="29" y="13"/>
                    <a:pt x="29" y="13"/>
                  </a:cubicBezTo>
                  <a:cubicBezTo>
                    <a:pt x="29" y="13"/>
                    <a:pt x="29" y="13"/>
                    <a:pt x="29" y="13"/>
                  </a:cubicBezTo>
                  <a:cubicBezTo>
                    <a:pt x="29" y="12"/>
                    <a:pt x="29" y="12"/>
                    <a:pt x="29" y="12"/>
                  </a:cubicBezTo>
                  <a:cubicBezTo>
                    <a:pt x="29" y="12"/>
                    <a:pt x="29" y="12"/>
                    <a:pt x="29" y="11"/>
                  </a:cubicBezTo>
                  <a:cubicBezTo>
                    <a:pt x="29" y="11"/>
                    <a:pt x="29" y="12"/>
                    <a:pt x="29" y="12"/>
                  </a:cubicBezTo>
                  <a:cubicBezTo>
                    <a:pt x="29" y="12"/>
                    <a:pt x="29" y="12"/>
                    <a:pt x="29" y="12"/>
                  </a:cubicBezTo>
                  <a:cubicBezTo>
                    <a:pt x="29" y="12"/>
                    <a:pt x="29" y="12"/>
                    <a:pt x="29" y="12"/>
                  </a:cubicBezTo>
                  <a:cubicBezTo>
                    <a:pt x="29" y="12"/>
                    <a:pt x="29" y="12"/>
                    <a:pt x="29" y="12"/>
                  </a:cubicBezTo>
                  <a:cubicBezTo>
                    <a:pt x="29" y="12"/>
                    <a:pt x="29" y="12"/>
                    <a:pt x="28" y="12"/>
                  </a:cubicBezTo>
                  <a:cubicBezTo>
                    <a:pt x="28" y="12"/>
                    <a:pt x="28" y="12"/>
                    <a:pt x="28" y="12"/>
                  </a:cubicBezTo>
                  <a:cubicBezTo>
                    <a:pt x="28" y="12"/>
                    <a:pt x="27" y="12"/>
                    <a:pt x="27" y="12"/>
                  </a:cubicBezTo>
                  <a:cubicBezTo>
                    <a:pt x="26" y="12"/>
                    <a:pt x="26" y="12"/>
                    <a:pt x="25" y="12"/>
                  </a:cubicBezTo>
                  <a:cubicBezTo>
                    <a:pt x="25" y="12"/>
                    <a:pt x="25" y="12"/>
                    <a:pt x="25" y="12"/>
                  </a:cubicBezTo>
                  <a:cubicBezTo>
                    <a:pt x="24" y="12"/>
                    <a:pt x="24" y="11"/>
                    <a:pt x="24" y="11"/>
                  </a:cubicBezTo>
                  <a:cubicBezTo>
                    <a:pt x="24" y="11"/>
                    <a:pt x="23" y="11"/>
                    <a:pt x="23" y="11"/>
                  </a:cubicBezTo>
                  <a:cubicBezTo>
                    <a:pt x="23" y="11"/>
                    <a:pt x="22" y="11"/>
                    <a:pt x="22" y="11"/>
                  </a:cubicBezTo>
                  <a:cubicBezTo>
                    <a:pt x="22" y="11"/>
                    <a:pt x="21" y="12"/>
                    <a:pt x="21" y="12"/>
                  </a:cubicBezTo>
                  <a:cubicBezTo>
                    <a:pt x="20" y="12"/>
                    <a:pt x="20" y="12"/>
                    <a:pt x="20" y="12"/>
                  </a:cubicBezTo>
                  <a:cubicBezTo>
                    <a:pt x="19" y="12"/>
                    <a:pt x="19" y="12"/>
                    <a:pt x="18" y="11"/>
                  </a:cubicBezTo>
                  <a:cubicBezTo>
                    <a:pt x="18" y="11"/>
                    <a:pt x="18" y="10"/>
                    <a:pt x="18" y="10"/>
                  </a:cubicBezTo>
                  <a:cubicBezTo>
                    <a:pt x="18" y="10"/>
                    <a:pt x="18" y="10"/>
                    <a:pt x="18" y="10"/>
                  </a:cubicBezTo>
                  <a:cubicBezTo>
                    <a:pt x="18" y="10"/>
                    <a:pt x="18" y="10"/>
                    <a:pt x="18" y="10"/>
                  </a:cubicBezTo>
                  <a:cubicBezTo>
                    <a:pt x="18" y="9"/>
                    <a:pt x="17" y="9"/>
                    <a:pt x="17" y="9"/>
                  </a:cubicBezTo>
                  <a:cubicBezTo>
                    <a:pt x="17" y="9"/>
                    <a:pt x="17" y="9"/>
                    <a:pt x="17" y="8"/>
                  </a:cubicBezTo>
                  <a:cubicBezTo>
                    <a:pt x="17" y="8"/>
                    <a:pt x="17" y="8"/>
                    <a:pt x="17" y="8"/>
                  </a:cubicBezTo>
                  <a:cubicBezTo>
                    <a:pt x="17" y="8"/>
                    <a:pt x="17" y="8"/>
                    <a:pt x="17" y="8"/>
                  </a:cubicBezTo>
                  <a:cubicBezTo>
                    <a:pt x="17" y="8"/>
                    <a:pt x="17" y="8"/>
                    <a:pt x="17" y="8"/>
                  </a:cubicBezTo>
                  <a:cubicBezTo>
                    <a:pt x="17" y="8"/>
                    <a:pt x="16" y="8"/>
                    <a:pt x="16" y="8"/>
                  </a:cubicBezTo>
                  <a:cubicBezTo>
                    <a:pt x="16" y="8"/>
                    <a:pt x="16" y="8"/>
                    <a:pt x="16" y="8"/>
                  </a:cubicBezTo>
                  <a:cubicBezTo>
                    <a:pt x="16" y="8"/>
                    <a:pt x="16" y="8"/>
                    <a:pt x="16" y="8"/>
                  </a:cubicBezTo>
                  <a:cubicBezTo>
                    <a:pt x="15" y="8"/>
                    <a:pt x="15" y="8"/>
                    <a:pt x="15" y="8"/>
                  </a:cubicBezTo>
                  <a:cubicBezTo>
                    <a:pt x="15" y="8"/>
                    <a:pt x="15" y="8"/>
                    <a:pt x="15" y="8"/>
                  </a:cubicBezTo>
                  <a:cubicBezTo>
                    <a:pt x="15" y="8"/>
                    <a:pt x="15" y="8"/>
                    <a:pt x="15" y="8"/>
                  </a:cubicBezTo>
                  <a:cubicBezTo>
                    <a:pt x="14" y="8"/>
                    <a:pt x="14" y="8"/>
                    <a:pt x="14" y="7"/>
                  </a:cubicBezTo>
                  <a:cubicBezTo>
                    <a:pt x="14" y="7"/>
                    <a:pt x="13" y="6"/>
                    <a:pt x="13" y="6"/>
                  </a:cubicBezTo>
                  <a:cubicBezTo>
                    <a:pt x="13" y="6"/>
                    <a:pt x="13" y="6"/>
                    <a:pt x="13" y="6"/>
                  </a:cubicBezTo>
                  <a:cubicBezTo>
                    <a:pt x="13" y="6"/>
                    <a:pt x="13" y="6"/>
                    <a:pt x="13" y="6"/>
                  </a:cubicBezTo>
                  <a:cubicBezTo>
                    <a:pt x="13" y="6"/>
                    <a:pt x="13" y="6"/>
                    <a:pt x="13" y="6"/>
                  </a:cubicBezTo>
                  <a:cubicBezTo>
                    <a:pt x="13" y="6"/>
                    <a:pt x="13" y="6"/>
                    <a:pt x="12" y="6"/>
                  </a:cubicBezTo>
                  <a:cubicBezTo>
                    <a:pt x="12" y="6"/>
                    <a:pt x="12" y="6"/>
                    <a:pt x="12" y="6"/>
                  </a:cubicBezTo>
                  <a:cubicBezTo>
                    <a:pt x="12" y="6"/>
                    <a:pt x="11" y="6"/>
                    <a:pt x="11" y="6"/>
                  </a:cubicBezTo>
                  <a:cubicBezTo>
                    <a:pt x="11" y="6"/>
                    <a:pt x="11" y="5"/>
                    <a:pt x="10" y="5"/>
                  </a:cubicBezTo>
                  <a:cubicBezTo>
                    <a:pt x="10" y="5"/>
                    <a:pt x="10" y="4"/>
                    <a:pt x="11" y="4"/>
                  </a:cubicBezTo>
                  <a:cubicBezTo>
                    <a:pt x="11" y="4"/>
                    <a:pt x="10" y="4"/>
                    <a:pt x="10" y="4"/>
                  </a:cubicBezTo>
                  <a:cubicBezTo>
                    <a:pt x="10" y="4"/>
                    <a:pt x="10" y="4"/>
                    <a:pt x="10" y="4"/>
                  </a:cubicBezTo>
                  <a:cubicBezTo>
                    <a:pt x="10" y="4"/>
                    <a:pt x="10" y="4"/>
                    <a:pt x="10" y="4"/>
                  </a:cubicBezTo>
                  <a:cubicBezTo>
                    <a:pt x="10" y="4"/>
                    <a:pt x="9" y="3"/>
                    <a:pt x="9" y="3"/>
                  </a:cubicBezTo>
                  <a:cubicBezTo>
                    <a:pt x="9" y="3"/>
                    <a:pt x="9" y="3"/>
                    <a:pt x="9" y="3"/>
                  </a:cubicBezTo>
                  <a:cubicBezTo>
                    <a:pt x="9" y="3"/>
                    <a:pt x="9" y="3"/>
                    <a:pt x="9" y="3"/>
                  </a:cubicBezTo>
                  <a:cubicBezTo>
                    <a:pt x="8" y="3"/>
                    <a:pt x="8" y="3"/>
                    <a:pt x="8" y="3"/>
                  </a:cubicBezTo>
                  <a:cubicBezTo>
                    <a:pt x="8" y="2"/>
                    <a:pt x="8" y="2"/>
                    <a:pt x="8" y="2"/>
                  </a:cubicBezTo>
                  <a:cubicBezTo>
                    <a:pt x="8" y="2"/>
                    <a:pt x="8" y="2"/>
                    <a:pt x="8" y="2"/>
                  </a:cubicBezTo>
                  <a:cubicBezTo>
                    <a:pt x="7" y="2"/>
                    <a:pt x="7" y="2"/>
                    <a:pt x="6" y="2"/>
                  </a:cubicBezTo>
                  <a:cubicBezTo>
                    <a:pt x="6" y="2"/>
                    <a:pt x="6" y="2"/>
                    <a:pt x="6" y="2"/>
                  </a:cubicBezTo>
                  <a:cubicBezTo>
                    <a:pt x="6" y="2"/>
                    <a:pt x="6" y="1"/>
                    <a:pt x="6" y="1"/>
                  </a:cubicBezTo>
                  <a:cubicBezTo>
                    <a:pt x="6" y="1"/>
                    <a:pt x="6" y="1"/>
                    <a:pt x="5" y="1"/>
                  </a:cubicBezTo>
                  <a:cubicBezTo>
                    <a:pt x="5" y="1"/>
                    <a:pt x="5" y="1"/>
                    <a:pt x="5" y="1"/>
                  </a:cubicBezTo>
                  <a:cubicBezTo>
                    <a:pt x="5" y="1"/>
                    <a:pt x="4" y="1"/>
                    <a:pt x="4" y="1"/>
                  </a:cubicBezTo>
                  <a:cubicBezTo>
                    <a:pt x="4" y="1"/>
                    <a:pt x="4" y="1"/>
                    <a:pt x="4" y="0"/>
                  </a:cubicBezTo>
                  <a:cubicBezTo>
                    <a:pt x="4" y="0"/>
                    <a:pt x="4" y="0"/>
                    <a:pt x="4" y="0"/>
                  </a:cubicBezTo>
                  <a:cubicBezTo>
                    <a:pt x="4" y="0"/>
                    <a:pt x="4" y="0"/>
                    <a:pt x="4" y="0"/>
                  </a:cubicBezTo>
                  <a:cubicBezTo>
                    <a:pt x="4" y="0"/>
                    <a:pt x="4" y="0"/>
                    <a:pt x="4" y="1"/>
                  </a:cubicBezTo>
                  <a:cubicBezTo>
                    <a:pt x="4" y="1"/>
                    <a:pt x="4" y="1"/>
                    <a:pt x="3" y="1"/>
                  </a:cubicBezTo>
                  <a:cubicBezTo>
                    <a:pt x="3" y="2"/>
                    <a:pt x="2" y="2"/>
                    <a:pt x="2" y="2"/>
                  </a:cubicBezTo>
                  <a:cubicBezTo>
                    <a:pt x="2" y="2"/>
                    <a:pt x="2" y="2"/>
                    <a:pt x="2" y="2"/>
                  </a:cubicBezTo>
                  <a:cubicBezTo>
                    <a:pt x="1" y="2"/>
                    <a:pt x="1" y="1"/>
                    <a:pt x="1" y="1"/>
                  </a:cubicBezTo>
                  <a:cubicBezTo>
                    <a:pt x="1" y="1"/>
                    <a:pt x="1" y="2"/>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8" name="Freeform 1061"/>
            <p:cNvSpPr>
              <a:spLocks/>
            </p:cNvSpPr>
            <p:nvPr/>
          </p:nvSpPr>
          <p:spPr bwMode="auto">
            <a:xfrm>
              <a:off x="7985555" y="4290011"/>
              <a:ext cx="149455" cy="215391"/>
            </a:xfrm>
            <a:custGeom>
              <a:avLst/>
              <a:gdLst>
                <a:gd name="T0" fmla="*/ 11 w 16"/>
                <a:gd name="T1" fmla="*/ 18 h 23"/>
                <a:gd name="T2" fmla="*/ 10 w 16"/>
                <a:gd name="T3" fmla="*/ 16 h 23"/>
                <a:gd name="T4" fmla="*/ 10 w 16"/>
                <a:gd name="T5" fmla="*/ 15 h 23"/>
                <a:gd name="T6" fmla="*/ 10 w 16"/>
                <a:gd name="T7" fmla="*/ 13 h 23"/>
                <a:gd name="T8" fmla="*/ 10 w 16"/>
                <a:gd name="T9" fmla="*/ 13 h 23"/>
                <a:gd name="T10" fmla="*/ 12 w 16"/>
                <a:gd name="T11" fmla="*/ 12 h 23"/>
                <a:gd name="T12" fmla="*/ 12 w 16"/>
                <a:gd name="T13" fmla="*/ 12 h 23"/>
                <a:gd name="T14" fmla="*/ 12 w 16"/>
                <a:gd name="T15" fmla="*/ 11 h 23"/>
                <a:gd name="T16" fmla="*/ 14 w 16"/>
                <a:gd name="T17" fmla="*/ 10 h 23"/>
                <a:gd name="T18" fmla="*/ 14 w 16"/>
                <a:gd name="T19" fmla="*/ 10 h 23"/>
                <a:gd name="T20" fmla="*/ 15 w 16"/>
                <a:gd name="T21" fmla="*/ 9 h 23"/>
                <a:gd name="T22" fmla="*/ 15 w 16"/>
                <a:gd name="T23" fmla="*/ 8 h 23"/>
                <a:gd name="T24" fmla="*/ 16 w 16"/>
                <a:gd name="T25" fmla="*/ 7 h 23"/>
                <a:gd name="T26" fmla="*/ 16 w 16"/>
                <a:gd name="T27" fmla="*/ 7 h 23"/>
                <a:gd name="T28" fmla="*/ 15 w 16"/>
                <a:gd name="T29" fmla="*/ 6 h 23"/>
                <a:gd name="T30" fmla="*/ 15 w 16"/>
                <a:gd name="T31" fmla="*/ 6 h 23"/>
                <a:gd name="T32" fmla="*/ 14 w 16"/>
                <a:gd name="T33" fmla="*/ 6 h 23"/>
                <a:gd name="T34" fmla="*/ 12 w 16"/>
                <a:gd name="T35" fmla="*/ 6 h 23"/>
                <a:gd name="T36" fmla="*/ 10 w 16"/>
                <a:gd name="T37" fmla="*/ 6 h 23"/>
                <a:gd name="T38" fmla="*/ 9 w 16"/>
                <a:gd name="T39" fmla="*/ 7 h 23"/>
                <a:gd name="T40" fmla="*/ 8 w 16"/>
                <a:gd name="T41" fmla="*/ 7 h 23"/>
                <a:gd name="T42" fmla="*/ 6 w 16"/>
                <a:gd name="T43" fmla="*/ 4 h 23"/>
                <a:gd name="T44" fmla="*/ 6 w 16"/>
                <a:gd name="T45" fmla="*/ 3 h 23"/>
                <a:gd name="T46" fmla="*/ 5 w 16"/>
                <a:gd name="T47" fmla="*/ 2 h 23"/>
                <a:gd name="T48" fmla="*/ 4 w 16"/>
                <a:gd name="T49" fmla="*/ 2 h 23"/>
                <a:gd name="T50" fmla="*/ 3 w 16"/>
                <a:gd name="T51" fmla="*/ 2 h 23"/>
                <a:gd name="T52" fmla="*/ 2 w 16"/>
                <a:gd name="T53" fmla="*/ 2 h 23"/>
                <a:gd name="T54" fmla="*/ 1 w 16"/>
                <a:gd name="T55" fmla="*/ 1 h 23"/>
                <a:gd name="T56" fmla="*/ 1 w 16"/>
                <a:gd name="T57" fmla="*/ 0 h 23"/>
                <a:gd name="T58" fmla="*/ 0 w 16"/>
                <a:gd name="T59" fmla="*/ 0 h 23"/>
                <a:gd name="T60" fmla="*/ 0 w 16"/>
                <a:gd name="T61" fmla="*/ 1 h 23"/>
                <a:gd name="T62" fmla="*/ 0 w 16"/>
                <a:gd name="T63" fmla="*/ 2 h 23"/>
                <a:gd name="T64" fmla="*/ 1 w 16"/>
                <a:gd name="T65" fmla="*/ 3 h 23"/>
                <a:gd name="T66" fmla="*/ 1 w 16"/>
                <a:gd name="T67" fmla="*/ 3 h 23"/>
                <a:gd name="T68" fmla="*/ 2 w 16"/>
                <a:gd name="T69" fmla="*/ 3 h 23"/>
                <a:gd name="T70" fmla="*/ 3 w 16"/>
                <a:gd name="T71" fmla="*/ 3 h 23"/>
                <a:gd name="T72" fmla="*/ 3 w 16"/>
                <a:gd name="T73" fmla="*/ 6 h 23"/>
                <a:gd name="T74" fmla="*/ 2 w 16"/>
                <a:gd name="T75" fmla="*/ 7 h 23"/>
                <a:gd name="T76" fmla="*/ 1 w 16"/>
                <a:gd name="T77" fmla="*/ 8 h 23"/>
                <a:gd name="T78" fmla="*/ 0 w 16"/>
                <a:gd name="T79" fmla="*/ 8 h 23"/>
                <a:gd name="T80" fmla="*/ 1 w 16"/>
                <a:gd name="T81" fmla="*/ 8 h 23"/>
                <a:gd name="T82" fmla="*/ 1 w 16"/>
                <a:gd name="T83" fmla="*/ 9 h 23"/>
                <a:gd name="T84" fmla="*/ 2 w 16"/>
                <a:gd name="T85" fmla="*/ 9 h 23"/>
                <a:gd name="T86" fmla="*/ 3 w 16"/>
                <a:gd name="T87" fmla="*/ 11 h 23"/>
                <a:gd name="T88" fmla="*/ 3 w 16"/>
                <a:gd name="T89" fmla="*/ 11 h 23"/>
                <a:gd name="T90" fmla="*/ 4 w 16"/>
                <a:gd name="T91" fmla="*/ 12 h 23"/>
                <a:gd name="T92" fmla="*/ 4 w 16"/>
                <a:gd name="T93" fmla="*/ 14 h 23"/>
                <a:gd name="T94" fmla="*/ 4 w 16"/>
                <a:gd name="T95" fmla="*/ 14 h 23"/>
                <a:gd name="T96" fmla="*/ 5 w 16"/>
                <a:gd name="T97" fmla="*/ 15 h 23"/>
                <a:gd name="T98" fmla="*/ 5 w 16"/>
                <a:gd name="T99" fmla="*/ 17 h 23"/>
                <a:gd name="T100" fmla="*/ 5 w 16"/>
                <a:gd name="T101" fmla="*/ 17 h 23"/>
                <a:gd name="T102" fmla="*/ 6 w 16"/>
                <a:gd name="T103" fmla="*/ 19 h 23"/>
                <a:gd name="T104" fmla="*/ 6 w 16"/>
                <a:gd name="T105" fmla="*/ 20 h 23"/>
                <a:gd name="T106" fmla="*/ 7 w 16"/>
                <a:gd name="T107" fmla="*/ 22 h 23"/>
                <a:gd name="T108" fmla="*/ 8 w 16"/>
                <a:gd name="T109" fmla="*/ 23 h 23"/>
                <a:gd name="T110" fmla="*/ 9 w 16"/>
                <a:gd name="T111" fmla="*/ 22 h 23"/>
                <a:gd name="T112" fmla="*/ 11 w 16"/>
                <a:gd name="T113" fmla="*/ 21 h 23"/>
                <a:gd name="T114" fmla="*/ 11 w 16"/>
                <a:gd name="T115" fmla="*/ 20 h 23"/>
                <a:gd name="T116" fmla="*/ 11 w 16"/>
                <a:gd name="T117" fmla="*/ 19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6" h="23">
                  <a:moveTo>
                    <a:pt x="11" y="19"/>
                  </a:moveTo>
                  <a:cubicBezTo>
                    <a:pt x="11" y="18"/>
                    <a:pt x="11" y="18"/>
                    <a:pt x="11" y="18"/>
                  </a:cubicBezTo>
                  <a:cubicBezTo>
                    <a:pt x="11" y="18"/>
                    <a:pt x="11" y="17"/>
                    <a:pt x="11" y="17"/>
                  </a:cubicBezTo>
                  <a:cubicBezTo>
                    <a:pt x="11" y="17"/>
                    <a:pt x="10" y="17"/>
                    <a:pt x="10" y="16"/>
                  </a:cubicBezTo>
                  <a:cubicBezTo>
                    <a:pt x="10" y="16"/>
                    <a:pt x="10" y="16"/>
                    <a:pt x="10" y="15"/>
                  </a:cubicBezTo>
                  <a:cubicBezTo>
                    <a:pt x="10" y="15"/>
                    <a:pt x="10" y="15"/>
                    <a:pt x="10" y="15"/>
                  </a:cubicBezTo>
                  <a:cubicBezTo>
                    <a:pt x="10" y="15"/>
                    <a:pt x="10" y="14"/>
                    <a:pt x="10" y="14"/>
                  </a:cubicBezTo>
                  <a:cubicBezTo>
                    <a:pt x="10" y="14"/>
                    <a:pt x="10" y="14"/>
                    <a:pt x="10" y="13"/>
                  </a:cubicBezTo>
                  <a:cubicBezTo>
                    <a:pt x="10" y="13"/>
                    <a:pt x="10" y="13"/>
                    <a:pt x="10" y="13"/>
                  </a:cubicBezTo>
                  <a:cubicBezTo>
                    <a:pt x="10" y="13"/>
                    <a:pt x="10" y="13"/>
                    <a:pt x="10" y="13"/>
                  </a:cubicBezTo>
                  <a:cubicBezTo>
                    <a:pt x="11" y="13"/>
                    <a:pt x="11" y="13"/>
                    <a:pt x="11" y="13"/>
                  </a:cubicBezTo>
                  <a:cubicBezTo>
                    <a:pt x="11" y="13"/>
                    <a:pt x="12" y="12"/>
                    <a:pt x="12" y="12"/>
                  </a:cubicBezTo>
                  <a:cubicBezTo>
                    <a:pt x="12" y="12"/>
                    <a:pt x="12" y="12"/>
                    <a:pt x="12" y="12"/>
                  </a:cubicBezTo>
                  <a:cubicBezTo>
                    <a:pt x="12" y="12"/>
                    <a:pt x="12" y="12"/>
                    <a:pt x="12" y="12"/>
                  </a:cubicBezTo>
                  <a:cubicBezTo>
                    <a:pt x="12" y="12"/>
                    <a:pt x="12" y="11"/>
                    <a:pt x="12" y="11"/>
                  </a:cubicBezTo>
                  <a:cubicBezTo>
                    <a:pt x="12" y="11"/>
                    <a:pt x="12" y="11"/>
                    <a:pt x="12" y="11"/>
                  </a:cubicBezTo>
                  <a:cubicBezTo>
                    <a:pt x="13" y="10"/>
                    <a:pt x="13" y="10"/>
                    <a:pt x="13" y="10"/>
                  </a:cubicBezTo>
                  <a:cubicBezTo>
                    <a:pt x="14" y="10"/>
                    <a:pt x="14" y="10"/>
                    <a:pt x="14" y="10"/>
                  </a:cubicBezTo>
                  <a:cubicBezTo>
                    <a:pt x="14" y="10"/>
                    <a:pt x="14" y="10"/>
                    <a:pt x="14" y="10"/>
                  </a:cubicBezTo>
                  <a:cubicBezTo>
                    <a:pt x="14" y="10"/>
                    <a:pt x="14" y="10"/>
                    <a:pt x="14" y="10"/>
                  </a:cubicBezTo>
                  <a:cubicBezTo>
                    <a:pt x="15" y="10"/>
                    <a:pt x="15" y="9"/>
                    <a:pt x="15" y="9"/>
                  </a:cubicBezTo>
                  <a:cubicBezTo>
                    <a:pt x="15" y="9"/>
                    <a:pt x="15" y="9"/>
                    <a:pt x="15" y="9"/>
                  </a:cubicBezTo>
                  <a:cubicBezTo>
                    <a:pt x="15" y="9"/>
                    <a:pt x="15" y="9"/>
                    <a:pt x="15" y="9"/>
                  </a:cubicBezTo>
                  <a:cubicBezTo>
                    <a:pt x="15" y="9"/>
                    <a:pt x="15" y="8"/>
                    <a:pt x="15" y="8"/>
                  </a:cubicBezTo>
                  <a:cubicBezTo>
                    <a:pt x="15" y="8"/>
                    <a:pt x="15" y="8"/>
                    <a:pt x="15" y="8"/>
                  </a:cubicBezTo>
                  <a:cubicBezTo>
                    <a:pt x="15" y="8"/>
                    <a:pt x="15" y="7"/>
                    <a:pt x="16" y="7"/>
                  </a:cubicBezTo>
                  <a:cubicBezTo>
                    <a:pt x="16" y="7"/>
                    <a:pt x="16" y="7"/>
                    <a:pt x="16" y="7"/>
                  </a:cubicBezTo>
                  <a:cubicBezTo>
                    <a:pt x="16" y="7"/>
                    <a:pt x="16" y="7"/>
                    <a:pt x="16" y="7"/>
                  </a:cubicBezTo>
                  <a:cubicBezTo>
                    <a:pt x="16" y="6"/>
                    <a:pt x="16" y="6"/>
                    <a:pt x="16" y="6"/>
                  </a:cubicBezTo>
                  <a:cubicBezTo>
                    <a:pt x="15" y="6"/>
                    <a:pt x="15" y="6"/>
                    <a:pt x="15" y="6"/>
                  </a:cubicBezTo>
                  <a:cubicBezTo>
                    <a:pt x="15" y="6"/>
                    <a:pt x="15" y="6"/>
                    <a:pt x="15" y="6"/>
                  </a:cubicBezTo>
                  <a:cubicBezTo>
                    <a:pt x="15" y="6"/>
                    <a:pt x="15" y="6"/>
                    <a:pt x="15" y="6"/>
                  </a:cubicBezTo>
                  <a:cubicBezTo>
                    <a:pt x="15" y="6"/>
                    <a:pt x="14" y="6"/>
                    <a:pt x="14" y="6"/>
                  </a:cubicBezTo>
                  <a:cubicBezTo>
                    <a:pt x="14" y="6"/>
                    <a:pt x="14" y="6"/>
                    <a:pt x="14" y="6"/>
                  </a:cubicBezTo>
                  <a:cubicBezTo>
                    <a:pt x="14" y="6"/>
                    <a:pt x="13" y="6"/>
                    <a:pt x="12" y="6"/>
                  </a:cubicBezTo>
                  <a:cubicBezTo>
                    <a:pt x="12" y="6"/>
                    <a:pt x="12" y="6"/>
                    <a:pt x="12" y="6"/>
                  </a:cubicBezTo>
                  <a:cubicBezTo>
                    <a:pt x="11" y="6"/>
                    <a:pt x="11" y="6"/>
                    <a:pt x="11" y="6"/>
                  </a:cubicBezTo>
                  <a:cubicBezTo>
                    <a:pt x="11" y="6"/>
                    <a:pt x="10" y="6"/>
                    <a:pt x="10" y="6"/>
                  </a:cubicBezTo>
                  <a:cubicBezTo>
                    <a:pt x="10" y="6"/>
                    <a:pt x="10" y="6"/>
                    <a:pt x="10" y="6"/>
                  </a:cubicBezTo>
                  <a:cubicBezTo>
                    <a:pt x="10" y="7"/>
                    <a:pt x="9" y="7"/>
                    <a:pt x="9" y="7"/>
                  </a:cubicBezTo>
                  <a:cubicBezTo>
                    <a:pt x="9" y="7"/>
                    <a:pt x="9" y="7"/>
                    <a:pt x="8" y="7"/>
                  </a:cubicBezTo>
                  <a:cubicBezTo>
                    <a:pt x="8" y="7"/>
                    <a:pt x="8" y="7"/>
                    <a:pt x="8" y="7"/>
                  </a:cubicBezTo>
                  <a:cubicBezTo>
                    <a:pt x="7" y="6"/>
                    <a:pt x="7" y="6"/>
                    <a:pt x="7" y="5"/>
                  </a:cubicBezTo>
                  <a:cubicBezTo>
                    <a:pt x="6" y="5"/>
                    <a:pt x="6" y="5"/>
                    <a:pt x="6" y="4"/>
                  </a:cubicBezTo>
                  <a:cubicBezTo>
                    <a:pt x="6" y="4"/>
                    <a:pt x="7" y="4"/>
                    <a:pt x="6" y="4"/>
                  </a:cubicBezTo>
                  <a:cubicBezTo>
                    <a:pt x="6" y="4"/>
                    <a:pt x="6" y="3"/>
                    <a:pt x="6" y="3"/>
                  </a:cubicBezTo>
                  <a:cubicBezTo>
                    <a:pt x="6" y="3"/>
                    <a:pt x="6" y="2"/>
                    <a:pt x="6" y="2"/>
                  </a:cubicBezTo>
                  <a:cubicBezTo>
                    <a:pt x="5" y="2"/>
                    <a:pt x="5" y="2"/>
                    <a:pt x="5" y="2"/>
                  </a:cubicBezTo>
                  <a:cubicBezTo>
                    <a:pt x="5" y="2"/>
                    <a:pt x="5" y="2"/>
                    <a:pt x="5" y="2"/>
                  </a:cubicBezTo>
                  <a:cubicBezTo>
                    <a:pt x="5" y="2"/>
                    <a:pt x="4" y="2"/>
                    <a:pt x="4" y="2"/>
                  </a:cubicBezTo>
                  <a:cubicBezTo>
                    <a:pt x="4" y="2"/>
                    <a:pt x="4" y="2"/>
                    <a:pt x="4" y="2"/>
                  </a:cubicBezTo>
                  <a:cubicBezTo>
                    <a:pt x="4" y="2"/>
                    <a:pt x="3" y="2"/>
                    <a:pt x="3" y="2"/>
                  </a:cubicBezTo>
                  <a:cubicBezTo>
                    <a:pt x="3" y="2"/>
                    <a:pt x="3" y="2"/>
                    <a:pt x="3" y="1"/>
                  </a:cubicBezTo>
                  <a:cubicBezTo>
                    <a:pt x="2" y="2"/>
                    <a:pt x="2" y="2"/>
                    <a:pt x="2" y="2"/>
                  </a:cubicBezTo>
                  <a:cubicBezTo>
                    <a:pt x="1" y="2"/>
                    <a:pt x="1" y="2"/>
                    <a:pt x="1" y="1"/>
                  </a:cubicBezTo>
                  <a:cubicBezTo>
                    <a:pt x="1" y="1"/>
                    <a:pt x="1" y="1"/>
                    <a:pt x="1" y="1"/>
                  </a:cubicBezTo>
                  <a:cubicBezTo>
                    <a:pt x="1" y="1"/>
                    <a:pt x="1" y="1"/>
                    <a:pt x="1" y="0"/>
                  </a:cubicBezTo>
                  <a:cubicBezTo>
                    <a:pt x="1" y="0"/>
                    <a:pt x="1" y="0"/>
                    <a:pt x="1" y="0"/>
                  </a:cubicBezTo>
                  <a:cubicBezTo>
                    <a:pt x="1" y="0"/>
                    <a:pt x="0" y="0"/>
                    <a:pt x="0" y="0"/>
                  </a:cubicBezTo>
                  <a:cubicBezTo>
                    <a:pt x="0" y="0"/>
                    <a:pt x="0" y="0"/>
                    <a:pt x="0" y="0"/>
                  </a:cubicBezTo>
                  <a:cubicBezTo>
                    <a:pt x="0" y="0"/>
                    <a:pt x="0" y="0"/>
                    <a:pt x="0" y="1"/>
                  </a:cubicBezTo>
                  <a:cubicBezTo>
                    <a:pt x="0" y="1"/>
                    <a:pt x="0" y="1"/>
                    <a:pt x="0" y="1"/>
                  </a:cubicBezTo>
                  <a:cubicBezTo>
                    <a:pt x="0" y="1"/>
                    <a:pt x="0" y="2"/>
                    <a:pt x="0" y="2"/>
                  </a:cubicBezTo>
                  <a:cubicBezTo>
                    <a:pt x="0" y="2"/>
                    <a:pt x="0" y="2"/>
                    <a:pt x="0" y="2"/>
                  </a:cubicBezTo>
                  <a:cubicBezTo>
                    <a:pt x="0" y="2"/>
                    <a:pt x="0" y="2"/>
                    <a:pt x="1" y="2"/>
                  </a:cubicBezTo>
                  <a:cubicBezTo>
                    <a:pt x="1" y="3"/>
                    <a:pt x="1" y="3"/>
                    <a:pt x="1" y="3"/>
                  </a:cubicBezTo>
                  <a:cubicBezTo>
                    <a:pt x="1" y="3"/>
                    <a:pt x="1" y="3"/>
                    <a:pt x="1" y="3"/>
                  </a:cubicBezTo>
                  <a:cubicBezTo>
                    <a:pt x="1" y="3"/>
                    <a:pt x="1" y="3"/>
                    <a:pt x="1" y="3"/>
                  </a:cubicBezTo>
                  <a:cubicBezTo>
                    <a:pt x="1" y="3"/>
                    <a:pt x="2" y="3"/>
                    <a:pt x="2" y="3"/>
                  </a:cubicBezTo>
                  <a:cubicBezTo>
                    <a:pt x="2" y="3"/>
                    <a:pt x="2" y="3"/>
                    <a:pt x="2" y="3"/>
                  </a:cubicBezTo>
                  <a:cubicBezTo>
                    <a:pt x="2" y="3"/>
                    <a:pt x="2" y="3"/>
                    <a:pt x="2" y="3"/>
                  </a:cubicBezTo>
                  <a:cubicBezTo>
                    <a:pt x="2" y="3"/>
                    <a:pt x="3" y="3"/>
                    <a:pt x="3" y="3"/>
                  </a:cubicBezTo>
                  <a:cubicBezTo>
                    <a:pt x="3" y="4"/>
                    <a:pt x="3" y="5"/>
                    <a:pt x="3" y="5"/>
                  </a:cubicBezTo>
                  <a:cubicBezTo>
                    <a:pt x="3" y="5"/>
                    <a:pt x="3" y="5"/>
                    <a:pt x="3" y="6"/>
                  </a:cubicBezTo>
                  <a:cubicBezTo>
                    <a:pt x="3" y="6"/>
                    <a:pt x="3" y="6"/>
                    <a:pt x="2" y="6"/>
                  </a:cubicBezTo>
                  <a:cubicBezTo>
                    <a:pt x="2" y="6"/>
                    <a:pt x="2" y="6"/>
                    <a:pt x="2" y="7"/>
                  </a:cubicBezTo>
                  <a:cubicBezTo>
                    <a:pt x="2" y="7"/>
                    <a:pt x="2" y="7"/>
                    <a:pt x="1" y="7"/>
                  </a:cubicBezTo>
                  <a:cubicBezTo>
                    <a:pt x="1" y="7"/>
                    <a:pt x="1" y="8"/>
                    <a:pt x="1" y="8"/>
                  </a:cubicBezTo>
                  <a:cubicBezTo>
                    <a:pt x="1" y="8"/>
                    <a:pt x="1" y="8"/>
                    <a:pt x="0" y="8"/>
                  </a:cubicBezTo>
                  <a:cubicBezTo>
                    <a:pt x="0" y="8"/>
                    <a:pt x="0" y="8"/>
                    <a:pt x="0" y="8"/>
                  </a:cubicBezTo>
                  <a:cubicBezTo>
                    <a:pt x="0" y="8"/>
                    <a:pt x="1" y="8"/>
                    <a:pt x="1" y="8"/>
                  </a:cubicBezTo>
                  <a:cubicBezTo>
                    <a:pt x="1" y="8"/>
                    <a:pt x="1" y="8"/>
                    <a:pt x="1" y="8"/>
                  </a:cubicBezTo>
                  <a:cubicBezTo>
                    <a:pt x="1" y="8"/>
                    <a:pt x="1" y="9"/>
                    <a:pt x="1" y="9"/>
                  </a:cubicBezTo>
                  <a:cubicBezTo>
                    <a:pt x="1" y="9"/>
                    <a:pt x="1" y="9"/>
                    <a:pt x="1" y="9"/>
                  </a:cubicBezTo>
                  <a:cubicBezTo>
                    <a:pt x="2" y="9"/>
                    <a:pt x="2" y="9"/>
                    <a:pt x="2" y="9"/>
                  </a:cubicBezTo>
                  <a:cubicBezTo>
                    <a:pt x="2" y="9"/>
                    <a:pt x="2" y="9"/>
                    <a:pt x="2" y="9"/>
                  </a:cubicBezTo>
                  <a:cubicBezTo>
                    <a:pt x="2" y="9"/>
                    <a:pt x="3" y="10"/>
                    <a:pt x="3" y="10"/>
                  </a:cubicBezTo>
                  <a:cubicBezTo>
                    <a:pt x="3" y="10"/>
                    <a:pt x="3" y="10"/>
                    <a:pt x="3" y="11"/>
                  </a:cubicBezTo>
                  <a:cubicBezTo>
                    <a:pt x="3" y="11"/>
                    <a:pt x="3" y="11"/>
                    <a:pt x="3" y="11"/>
                  </a:cubicBezTo>
                  <a:cubicBezTo>
                    <a:pt x="3" y="11"/>
                    <a:pt x="3" y="11"/>
                    <a:pt x="3" y="11"/>
                  </a:cubicBezTo>
                  <a:cubicBezTo>
                    <a:pt x="4" y="11"/>
                    <a:pt x="4" y="11"/>
                    <a:pt x="4" y="11"/>
                  </a:cubicBezTo>
                  <a:cubicBezTo>
                    <a:pt x="4" y="11"/>
                    <a:pt x="5" y="12"/>
                    <a:pt x="4" y="12"/>
                  </a:cubicBezTo>
                  <a:cubicBezTo>
                    <a:pt x="4" y="12"/>
                    <a:pt x="4" y="13"/>
                    <a:pt x="4" y="14"/>
                  </a:cubicBezTo>
                  <a:cubicBezTo>
                    <a:pt x="4" y="14"/>
                    <a:pt x="4" y="14"/>
                    <a:pt x="4" y="14"/>
                  </a:cubicBezTo>
                  <a:cubicBezTo>
                    <a:pt x="4" y="14"/>
                    <a:pt x="4" y="14"/>
                    <a:pt x="4" y="14"/>
                  </a:cubicBezTo>
                  <a:cubicBezTo>
                    <a:pt x="4" y="14"/>
                    <a:pt x="4" y="14"/>
                    <a:pt x="4" y="14"/>
                  </a:cubicBezTo>
                  <a:cubicBezTo>
                    <a:pt x="4" y="14"/>
                    <a:pt x="4" y="14"/>
                    <a:pt x="4" y="14"/>
                  </a:cubicBezTo>
                  <a:cubicBezTo>
                    <a:pt x="4" y="14"/>
                    <a:pt x="4" y="15"/>
                    <a:pt x="5" y="15"/>
                  </a:cubicBezTo>
                  <a:cubicBezTo>
                    <a:pt x="5" y="15"/>
                    <a:pt x="5" y="16"/>
                    <a:pt x="5" y="16"/>
                  </a:cubicBezTo>
                  <a:cubicBezTo>
                    <a:pt x="5" y="16"/>
                    <a:pt x="5" y="17"/>
                    <a:pt x="5" y="17"/>
                  </a:cubicBezTo>
                  <a:cubicBezTo>
                    <a:pt x="5" y="17"/>
                    <a:pt x="5" y="17"/>
                    <a:pt x="5" y="17"/>
                  </a:cubicBezTo>
                  <a:cubicBezTo>
                    <a:pt x="5" y="17"/>
                    <a:pt x="5" y="17"/>
                    <a:pt x="5" y="17"/>
                  </a:cubicBezTo>
                  <a:cubicBezTo>
                    <a:pt x="5" y="17"/>
                    <a:pt x="5" y="17"/>
                    <a:pt x="5" y="17"/>
                  </a:cubicBezTo>
                  <a:cubicBezTo>
                    <a:pt x="6" y="18"/>
                    <a:pt x="6" y="19"/>
                    <a:pt x="6" y="19"/>
                  </a:cubicBezTo>
                  <a:cubicBezTo>
                    <a:pt x="6" y="19"/>
                    <a:pt x="6" y="20"/>
                    <a:pt x="6" y="20"/>
                  </a:cubicBezTo>
                  <a:cubicBezTo>
                    <a:pt x="6" y="20"/>
                    <a:pt x="6" y="20"/>
                    <a:pt x="6" y="20"/>
                  </a:cubicBezTo>
                  <a:cubicBezTo>
                    <a:pt x="6" y="21"/>
                    <a:pt x="6" y="21"/>
                    <a:pt x="6" y="21"/>
                  </a:cubicBezTo>
                  <a:cubicBezTo>
                    <a:pt x="6" y="21"/>
                    <a:pt x="7" y="22"/>
                    <a:pt x="7" y="22"/>
                  </a:cubicBezTo>
                  <a:cubicBezTo>
                    <a:pt x="7" y="22"/>
                    <a:pt x="7" y="22"/>
                    <a:pt x="7" y="22"/>
                  </a:cubicBezTo>
                  <a:cubicBezTo>
                    <a:pt x="7" y="22"/>
                    <a:pt x="8" y="23"/>
                    <a:pt x="8" y="23"/>
                  </a:cubicBezTo>
                  <a:cubicBezTo>
                    <a:pt x="8" y="23"/>
                    <a:pt x="8" y="23"/>
                    <a:pt x="8" y="23"/>
                  </a:cubicBezTo>
                  <a:cubicBezTo>
                    <a:pt x="8" y="23"/>
                    <a:pt x="9" y="22"/>
                    <a:pt x="9" y="22"/>
                  </a:cubicBezTo>
                  <a:cubicBezTo>
                    <a:pt x="9" y="22"/>
                    <a:pt x="10" y="22"/>
                    <a:pt x="10" y="22"/>
                  </a:cubicBezTo>
                  <a:cubicBezTo>
                    <a:pt x="10" y="22"/>
                    <a:pt x="10" y="22"/>
                    <a:pt x="11" y="21"/>
                  </a:cubicBezTo>
                  <a:cubicBezTo>
                    <a:pt x="11" y="21"/>
                    <a:pt x="11" y="21"/>
                    <a:pt x="11" y="21"/>
                  </a:cubicBezTo>
                  <a:cubicBezTo>
                    <a:pt x="11" y="21"/>
                    <a:pt x="11" y="20"/>
                    <a:pt x="11" y="20"/>
                  </a:cubicBezTo>
                  <a:cubicBezTo>
                    <a:pt x="11" y="20"/>
                    <a:pt x="11" y="20"/>
                    <a:pt x="11" y="20"/>
                  </a:cubicBezTo>
                  <a:cubicBezTo>
                    <a:pt x="11" y="19"/>
                    <a:pt x="11" y="19"/>
                    <a:pt x="11"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9" name="Freeform 1062"/>
            <p:cNvSpPr>
              <a:spLocks/>
            </p:cNvSpPr>
            <p:nvPr/>
          </p:nvSpPr>
          <p:spPr bwMode="auto">
            <a:xfrm>
              <a:off x="8005336" y="4206492"/>
              <a:ext cx="101102" cy="57145"/>
            </a:xfrm>
            <a:custGeom>
              <a:avLst/>
              <a:gdLst>
                <a:gd name="T0" fmla="*/ 0 w 11"/>
                <a:gd name="T1" fmla="*/ 4 h 6"/>
                <a:gd name="T2" fmla="*/ 0 w 11"/>
                <a:gd name="T3" fmla="*/ 5 h 6"/>
                <a:gd name="T4" fmla="*/ 1 w 11"/>
                <a:gd name="T5" fmla="*/ 6 h 6"/>
                <a:gd name="T6" fmla="*/ 2 w 11"/>
                <a:gd name="T7" fmla="*/ 6 h 6"/>
                <a:gd name="T8" fmla="*/ 3 w 11"/>
                <a:gd name="T9" fmla="*/ 6 h 6"/>
                <a:gd name="T10" fmla="*/ 3 w 11"/>
                <a:gd name="T11" fmla="*/ 6 h 6"/>
                <a:gd name="T12" fmla="*/ 4 w 11"/>
                <a:gd name="T13" fmla="*/ 6 h 6"/>
                <a:gd name="T14" fmla="*/ 6 w 11"/>
                <a:gd name="T15" fmla="*/ 5 h 6"/>
                <a:gd name="T16" fmla="*/ 6 w 11"/>
                <a:gd name="T17" fmla="*/ 6 h 6"/>
                <a:gd name="T18" fmla="*/ 7 w 11"/>
                <a:gd name="T19" fmla="*/ 5 h 6"/>
                <a:gd name="T20" fmla="*/ 8 w 11"/>
                <a:gd name="T21" fmla="*/ 6 h 6"/>
                <a:gd name="T22" fmla="*/ 9 w 11"/>
                <a:gd name="T23" fmla="*/ 5 h 6"/>
                <a:gd name="T24" fmla="*/ 9 w 11"/>
                <a:gd name="T25" fmla="*/ 5 h 6"/>
                <a:gd name="T26" fmla="*/ 10 w 11"/>
                <a:gd name="T27" fmla="*/ 5 h 6"/>
                <a:gd name="T28" fmla="*/ 10 w 11"/>
                <a:gd name="T29" fmla="*/ 5 h 6"/>
                <a:gd name="T30" fmla="*/ 11 w 11"/>
                <a:gd name="T31" fmla="*/ 5 h 6"/>
                <a:gd name="T32" fmla="*/ 11 w 11"/>
                <a:gd name="T33" fmla="*/ 4 h 6"/>
                <a:gd name="T34" fmla="*/ 10 w 11"/>
                <a:gd name="T35" fmla="*/ 4 h 6"/>
                <a:gd name="T36" fmla="*/ 9 w 11"/>
                <a:gd name="T37" fmla="*/ 4 h 6"/>
                <a:gd name="T38" fmla="*/ 8 w 11"/>
                <a:gd name="T39" fmla="*/ 2 h 6"/>
                <a:gd name="T40" fmla="*/ 10 w 11"/>
                <a:gd name="T41" fmla="*/ 1 h 6"/>
                <a:gd name="T42" fmla="*/ 10 w 11"/>
                <a:gd name="T43" fmla="*/ 1 h 6"/>
                <a:gd name="T44" fmla="*/ 10 w 11"/>
                <a:gd name="T45" fmla="*/ 0 h 6"/>
                <a:gd name="T46" fmla="*/ 8 w 11"/>
                <a:gd name="T47" fmla="*/ 0 h 6"/>
                <a:gd name="T48" fmla="*/ 7 w 11"/>
                <a:gd name="T49" fmla="*/ 0 h 6"/>
                <a:gd name="T50" fmla="*/ 6 w 11"/>
                <a:gd name="T51" fmla="*/ 1 h 6"/>
                <a:gd name="T52" fmla="*/ 5 w 11"/>
                <a:gd name="T53" fmla="*/ 1 h 6"/>
                <a:gd name="T54" fmla="*/ 4 w 11"/>
                <a:gd name="T55" fmla="*/ 1 h 6"/>
                <a:gd name="T56" fmla="*/ 3 w 11"/>
                <a:gd name="T57" fmla="*/ 0 h 6"/>
                <a:gd name="T58" fmla="*/ 3 w 11"/>
                <a:gd name="T59" fmla="*/ 0 h 6"/>
                <a:gd name="T60" fmla="*/ 2 w 11"/>
                <a:gd name="T61" fmla="*/ 0 h 6"/>
                <a:gd name="T62" fmla="*/ 1 w 11"/>
                <a:gd name="T63" fmla="*/ 1 h 6"/>
                <a:gd name="T64" fmla="*/ 1 w 11"/>
                <a:gd name="T65" fmla="*/ 2 h 6"/>
                <a:gd name="T66" fmla="*/ 1 w 11"/>
                <a:gd name="T67" fmla="*/ 2 h 6"/>
                <a:gd name="T68" fmla="*/ 1 w 11"/>
                <a:gd name="T69" fmla="*/ 3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 h="6">
                  <a:moveTo>
                    <a:pt x="1" y="3"/>
                  </a:moveTo>
                  <a:cubicBezTo>
                    <a:pt x="1" y="3"/>
                    <a:pt x="0" y="4"/>
                    <a:pt x="0" y="4"/>
                  </a:cubicBezTo>
                  <a:cubicBezTo>
                    <a:pt x="0" y="4"/>
                    <a:pt x="0" y="5"/>
                    <a:pt x="0" y="5"/>
                  </a:cubicBezTo>
                  <a:cubicBezTo>
                    <a:pt x="0" y="5"/>
                    <a:pt x="0" y="5"/>
                    <a:pt x="0" y="5"/>
                  </a:cubicBezTo>
                  <a:cubicBezTo>
                    <a:pt x="0" y="5"/>
                    <a:pt x="0" y="5"/>
                    <a:pt x="0" y="5"/>
                  </a:cubicBezTo>
                  <a:cubicBezTo>
                    <a:pt x="1" y="5"/>
                    <a:pt x="1" y="5"/>
                    <a:pt x="1" y="6"/>
                  </a:cubicBezTo>
                  <a:cubicBezTo>
                    <a:pt x="1" y="6"/>
                    <a:pt x="1" y="6"/>
                    <a:pt x="1" y="6"/>
                  </a:cubicBezTo>
                  <a:cubicBezTo>
                    <a:pt x="1" y="6"/>
                    <a:pt x="2" y="6"/>
                    <a:pt x="2" y="6"/>
                  </a:cubicBezTo>
                  <a:cubicBezTo>
                    <a:pt x="2" y="6"/>
                    <a:pt x="2" y="6"/>
                    <a:pt x="2" y="6"/>
                  </a:cubicBezTo>
                  <a:cubicBezTo>
                    <a:pt x="2" y="6"/>
                    <a:pt x="3" y="6"/>
                    <a:pt x="3" y="6"/>
                  </a:cubicBezTo>
                  <a:cubicBezTo>
                    <a:pt x="3" y="6"/>
                    <a:pt x="3" y="6"/>
                    <a:pt x="3" y="6"/>
                  </a:cubicBezTo>
                  <a:cubicBezTo>
                    <a:pt x="3" y="6"/>
                    <a:pt x="3" y="6"/>
                    <a:pt x="3" y="6"/>
                  </a:cubicBezTo>
                  <a:cubicBezTo>
                    <a:pt x="4" y="6"/>
                    <a:pt x="4" y="6"/>
                    <a:pt x="4" y="6"/>
                  </a:cubicBezTo>
                  <a:cubicBezTo>
                    <a:pt x="4" y="6"/>
                    <a:pt x="4" y="6"/>
                    <a:pt x="4" y="6"/>
                  </a:cubicBezTo>
                  <a:cubicBezTo>
                    <a:pt x="4" y="6"/>
                    <a:pt x="4" y="6"/>
                    <a:pt x="5" y="6"/>
                  </a:cubicBezTo>
                  <a:cubicBezTo>
                    <a:pt x="5" y="6"/>
                    <a:pt x="5" y="5"/>
                    <a:pt x="6" y="5"/>
                  </a:cubicBezTo>
                  <a:cubicBezTo>
                    <a:pt x="6" y="5"/>
                    <a:pt x="6" y="5"/>
                    <a:pt x="6" y="5"/>
                  </a:cubicBezTo>
                  <a:cubicBezTo>
                    <a:pt x="6" y="5"/>
                    <a:pt x="6" y="6"/>
                    <a:pt x="6" y="6"/>
                  </a:cubicBezTo>
                  <a:cubicBezTo>
                    <a:pt x="7" y="6"/>
                    <a:pt x="7" y="6"/>
                    <a:pt x="7" y="6"/>
                  </a:cubicBezTo>
                  <a:cubicBezTo>
                    <a:pt x="7" y="6"/>
                    <a:pt x="7" y="5"/>
                    <a:pt x="7" y="5"/>
                  </a:cubicBezTo>
                  <a:cubicBezTo>
                    <a:pt x="7" y="5"/>
                    <a:pt x="8" y="6"/>
                    <a:pt x="8" y="6"/>
                  </a:cubicBezTo>
                  <a:cubicBezTo>
                    <a:pt x="8" y="6"/>
                    <a:pt x="8" y="6"/>
                    <a:pt x="8" y="6"/>
                  </a:cubicBezTo>
                  <a:cubicBezTo>
                    <a:pt x="8" y="6"/>
                    <a:pt x="8" y="6"/>
                    <a:pt x="8" y="6"/>
                  </a:cubicBezTo>
                  <a:cubicBezTo>
                    <a:pt x="8" y="5"/>
                    <a:pt x="9" y="5"/>
                    <a:pt x="9" y="5"/>
                  </a:cubicBezTo>
                  <a:cubicBezTo>
                    <a:pt x="9" y="5"/>
                    <a:pt x="9" y="5"/>
                    <a:pt x="9" y="5"/>
                  </a:cubicBezTo>
                  <a:cubicBezTo>
                    <a:pt x="9" y="5"/>
                    <a:pt x="9" y="5"/>
                    <a:pt x="9" y="5"/>
                  </a:cubicBezTo>
                  <a:cubicBezTo>
                    <a:pt x="10" y="5"/>
                    <a:pt x="10" y="5"/>
                    <a:pt x="10" y="5"/>
                  </a:cubicBezTo>
                  <a:cubicBezTo>
                    <a:pt x="10" y="5"/>
                    <a:pt x="10" y="5"/>
                    <a:pt x="10" y="5"/>
                  </a:cubicBezTo>
                  <a:cubicBezTo>
                    <a:pt x="10" y="5"/>
                    <a:pt x="10" y="5"/>
                    <a:pt x="10" y="5"/>
                  </a:cubicBezTo>
                  <a:cubicBezTo>
                    <a:pt x="10" y="5"/>
                    <a:pt x="10" y="5"/>
                    <a:pt x="10" y="5"/>
                  </a:cubicBezTo>
                  <a:cubicBezTo>
                    <a:pt x="11" y="5"/>
                    <a:pt x="11" y="5"/>
                    <a:pt x="11" y="5"/>
                  </a:cubicBezTo>
                  <a:cubicBezTo>
                    <a:pt x="11" y="5"/>
                    <a:pt x="11" y="5"/>
                    <a:pt x="11" y="5"/>
                  </a:cubicBezTo>
                  <a:cubicBezTo>
                    <a:pt x="11" y="5"/>
                    <a:pt x="11" y="5"/>
                    <a:pt x="11" y="4"/>
                  </a:cubicBezTo>
                  <a:cubicBezTo>
                    <a:pt x="11" y="4"/>
                    <a:pt x="11" y="4"/>
                    <a:pt x="11" y="4"/>
                  </a:cubicBezTo>
                  <a:cubicBezTo>
                    <a:pt x="11" y="4"/>
                    <a:pt x="10" y="4"/>
                    <a:pt x="10" y="4"/>
                  </a:cubicBezTo>
                  <a:cubicBezTo>
                    <a:pt x="10" y="4"/>
                    <a:pt x="10" y="4"/>
                    <a:pt x="10" y="4"/>
                  </a:cubicBezTo>
                  <a:cubicBezTo>
                    <a:pt x="10" y="4"/>
                    <a:pt x="10" y="4"/>
                    <a:pt x="10" y="4"/>
                  </a:cubicBezTo>
                  <a:cubicBezTo>
                    <a:pt x="10" y="4"/>
                    <a:pt x="9" y="4"/>
                    <a:pt x="9" y="4"/>
                  </a:cubicBezTo>
                  <a:cubicBezTo>
                    <a:pt x="9" y="4"/>
                    <a:pt x="9" y="3"/>
                    <a:pt x="9" y="3"/>
                  </a:cubicBezTo>
                  <a:cubicBezTo>
                    <a:pt x="9" y="3"/>
                    <a:pt x="8" y="2"/>
                    <a:pt x="8" y="2"/>
                  </a:cubicBezTo>
                  <a:cubicBezTo>
                    <a:pt x="9" y="2"/>
                    <a:pt x="9" y="1"/>
                    <a:pt x="9" y="1"/>
                  </a:cubicBezTo>
                  <a:cubicBezTo>
                    <a:pt x="10" y="1"/>
                    <a:pt x="10" y="1"/>
                    <a:pt x="10" y="1"/>
                  </a:cubicBezTo>
                  <a:cubicBezTo>
                    <a:pt x="10" y="1"/>
                    <a:pt x="10" y="1"/>
                    <a:pt x="10" y="1"/>
                  </a:cubicBezTo>
                  <a:cubicBezTo>
                    <a:pt x="10" y="1"/>
                    <a:pt x="10" y="1"/>
                    <a:pt x="10" y="1"/>
                  </a:cubicBezTo>
                  <a:cubicBezTo>
                    <a:pt x="10" y="1"/>
                    <a:pt x="10" y="1"/>
                    <a:pt x="10" y="1"/>
                  </a:cubicBezTo>
                  <a:cubicBezTo>
                    <a:pt x="10" y="1"/>
                    <a:pt x="10" y="0"/>
                    <a:pt x="10" y="0"/>
                  </a:cubicBezTo>
                  <a:cubicBezTo>
                    <a:pt x="10" y="0"/>
                    <a:pt x="9" y="0"/>
                    <a:pt x="9" y="0"/>
                  </a:cubicBezTo>
                  <a:cubicBezTo>
                    <a:pt x="9" y="0"/>
                    <a:pt x="9" y="0"/>
                    <a:pt x="8" y="0"/>
                  </a:cubicBezTo>
                  <a:cubicBezTo>
                    <a:pt x="8" y="0"/>
                    <a:pt x="8" y="0"/>
                    <a:pt x="7" y="0"/>
                  </a:cubicBezTo>
                  <a:cubicBezTo>
                    <a:pt x="7" y="0"/>
                    <a:pt x="7" y="0"/>
                    <a:pt x="7" y="0"/>
                  </a:cubicBezTo>
                  <a:cubicBezTo>
                    <a:pt x="7" y="1"/>
                    <a:pt x="7" y="1"/>
                    <a:pt x="7" y="1"/>
                  </a:cubicBezTo>
                  <a:cubicBezTo>
                    <a:pt x="7" y="1"/>
                    <a:pt x="6" y="1"/>
                    <a:pt x="6" y="1"/>
                  </a:cubicBezTo>
                  <a:cubicBezTo>
                    <a:pt x="6" y="1"/>
                    <a:pt x="6" y="1"/>
                    <a:pt x="6" y="1"/>
                  </a:cubicBezTo>
                  <a:cubicBezTo>
                    <a:pt x="5" y="1"/>
                    <a:pt x="5" y="1"/>
                    <a:pt x="5" y="1"/>
                  </a:cubicBezTo>
                  <a:cubicBezTo>
                    <a:pt x="5" y="1"/>
                    <a:pt x="5" y="1"/>
                    <a:pt x="5" y="1"/>
                  </a:cubicBezTo>
                  <a:cubicBezTo>
                    <a:pt x="5" y="1"/>
                    <a:pt x="4" y="1"/>
                    <a:pt x="4" y="1"/>
                  </a:cubicBezTo>
                  <a:cubicBezTo>
                    <a:pt x="4" y="1"/>
                    <a:pt x="3" y="0"/>
                    <a:pt x="3" y="0"/>
                  </a:cubicBezTo>
                  <a:cubicBezTo>
                    <a:pt x="3" y="0"/>
                    <a:pt x="3" y="0"/>
                    <a:pt x="3" y="0"/>
                  </a:cubicBezTo>
                  <a:cubicBezTo>
                    <a:pt x="3" y="0"/>
                    <a:pt x="3" y="0"/>
                    <a:pt x="3" y="0"/>
                  </a:cubicBezTo>
                  <a:cubicBezTo>
                    <a:pt x="3" y="0"/>
                    <a:pt x="3" y="0"/>
                    <a:pt x="3" y="0"/>
                  </a:cubicBezTo>
                  <a:cubicBezTo>
                    <a:pt x="3" y="0"/>
                    <a:pt x="3" y="0"/>
                    <a:pt x="3" y="0"/>
                  </a:cubicBezTo>
                  <a:cubicBezTo>
                    <a:pt x="2" y="0"/>
                    <a:pt x="2" y="0"/>
                    <a:pt x="2" y="0"/>
                  </a:cubicBezTo>
                  <a:cubicBezTo>
                    <a:pt x="2" y="0"/>
                    <a:pt x="2" y="0"/>
                    <a:pt x="2" y="0"/>
                  </a:cubicBezTo>
                  <a:cubicBezTo>
                    <a:pt x="2" y="0"/>
                    <a:pt x="1" y="1"/>
                    <a:pt x="1" y="1"/>
                  </a:cubicBezTo>
                  <a:cubicBezTo>
                    <a:pt x="1" y="1"/>
                    <a:pt x="1" y="1"/>
                    <a:pt x="1" y="1"/>
                  </a:cubicBezTo>
                  <a:cubicBezTo>
                    <a:pt x="1" y="1"/>
                    <a:pt x="1" y="1"/>
                    <a:pt x="1" y="2"/>
                  </a:cubicBezTo>
                  <a:cubicBezTo>
                    <a:pt x="1" y="2"/>
                    <a:pt x="1" y="2"/>
                    <a:pt x="1" y="2"/>
                  </a:cubicBezTo>
                  <a:cubicBezTo>
                    <a:pt x="1" y="2"/>
                    <a:pt x="1" y="2"/>
                    <a:pt x="1" y="2"/>
                  </a:cubicBezTo>
                  <a:cubicBezTo>
                    <a:pt x="1" y="2"/>
                    <a:pt x="1" y="2"/>
                    <a:pt x="1"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0" name="Freeform 1063"/>
            <p:cNvSpPr>
              <a:spLocks/>
            </p:cNvSpPr>
            <p:nvPr/>
          </p:nvSpPr>
          <p:spPr bwMode="auto">
            <a:xfrm>
              <a:off x="6420675" y="3694389"/>
              <a:ext cx="679140" cy="681338"/>
            </a:xfrm>
            <a:custGeom>
              <a:avLst/>
              <a:gdLst>
                <a:gd name="T0" fmla="*/ 70 w 73"/>
                <a:gd name="T1" fmla="*/ 60 h 73"/>
                <a:gd name="T2" fmla="*/ 67 w 73"/>
                <a:gd name="T3" fmla="*/ 55 h 73"/>
                <a:gd name="T4" fmla="*/ 64 w 73"/>
                <a:gd name="T5" fmla="*/ 50 h 73"/>
                <a:gd name="T6" fmla="*/ 62 w 73"/>
                <a:gd name="T7" fmla="*/ 48 h 73"/>
                <a:gd name="T8" fmla="*/ 65 w 73"/>
                <a:gd name="T9" fmla="*/ 42 h 73"/>
                <a:gd name="T10" fmla="*/ 61 w 73"/>
                <a:gd name="T11" fmla="*/ 38 h 73"/>
                <a:gd name="T12" fmla="*/ 60 w 73"/>
                <a:gd name="T13" fmla="*/ 32 h 73"/>
                <a:gd name="T14" fmla="*/ 60 w 73"/>
                <a:gd name="T15" fmla="*/ 29 h 73"/>
                <a:gd name="T16" fmla="*/ 61 w 73"/>
                <a:gd name="T17" fmla="*/ 24 h 73"/>
                <a:gd name="T18" fmla="*/ 61 w 73"/>
                <a:gd name="T19" fmla="*/ 20 h 73"/>
                <a:gd name="T20" fmla="*/ 61 w 73"/>
                <a:gd name="T21" fmla="*/ 16 h 73"/>
                <a:gd name="T22" fmla="*/ 56 w 73"/>
                <a:gd name="T23" fmla="*/ 13 h 73"/>
                <a:gd name="T24" fmla="*/ 51 w 73"/>
                <a:gd name="T25" fmla="*/ 10 h 73"/>
                <a:gd name="T26" fmla="*/ 46 w 73"/>
                <a:gd name="T27" fmla="*/ 7 h 73"/>
                <a:gd name="T28" fmla="*/ 41 w 73"/>
                <a:gd name="T29" fmla="*/ 8 h 73"/>
                <a:gd name="T30" fmla="*/ 37 w 73"/>
                <a:gd name="T31" fmla="*/ 11 h 73"/>
                <a:gd name="T32" fmla="*/ 35 w 73"/>
                <a:gd name="T33" fmla="*/ 14 h 73"/>
                <a:gd name="T34" fmla="*/ 35 w 73"/>
                <a:gd name="T35" fmla="*/ 14 h 73"/>
                <a:gd name="T36" fmla="*/ 25 w 73"/>
                <a:gd name="T37" fmla="*/ 15 h 73"/>
                <a:gd name="T38" fmla="*/ 17 w 73"/>
                <a:gd name="T39" fmla="*/ 7 h 73"/>
                <a:gd name="T40" fmla="*/ 14 w 73"/>
                <a:gd name="T41" fmla="*/ 4 h 73"/>
                <a:gd name="T42" fmla="*/ 12 w 73"/>
                <a:gd name="T43" fmla="*/ 0 h 73"/>
                <a:gd name="T44" fmla="*/ 8 w 73"/>
                <a:gd name="T45" fmla="*/ 3 h 73"/>
                <a:gd name="T46" fmla="*/ 4 w 73"/>
                <a:gd name="T47" fmla="*/ 1 h 73"/>
                <a:gd name="T48" fmla="*/ 1 w 73"/>
                <a:gd name="T49" fmla="*/ 1 h 73"/>
                <a:gd name="T50" fmla="*/ 1 w 73"/>
                <a:gd name="T51" fmla="*/ 8 h 73"/>
                <a:gd name="T52" fmla="*/ 2 w 73"/>
                <a:gd name="T53" fmla="*/ 12 h 73"/>
                <a:gd name="T54" fmla="*/ 4 w 73"/>
                <a:gd name="T55" fmla="*/ 17 h 73"/>
                <a:gd name="T56" fmla="*/ 8 w 73"/>
                <a:gd name="T57" fmla="*/ 20 h 73"/>
                <a:gd name="T58" fmla="*/ 6 w 73"/>
                <a:gd name="T59" fmla="*/ 23 h 73"/>
                <a:gd name="T60" fmla="*/ 5 w 73"/>
                <a:gd name="T61" fmla="*/ 28 h 73"/>
                <a:gd name="T62" fmla="*/ 8 w 73"/>
                <a:gd name="T63" fmla="*/ 34 h 73"/>
                <a:gd name="T64" fmla="*/ 12 w 73"/>
                <a:gd name="T65" fmla="*/ 37 h 73"/>
                <a:gd name="T66" fmla="*/ 13 w 73"/>
                <a:gd name="T67" fmla="*/ 42 h 73"/>
                <a:gd name="T68" fmla="*/ 15 w 73"/>
                <a:gd name="T69" fmla="*/ 46 h 73"/>
                <a:gd name="T70" fmla="*/ 16 w 73"/>
                <a:gd name="T71" fmla="*/ 49 h 73"/>
                <a:gd name="T72" fmla="*/ 19 w 73"/>
                <a:gd name="T73" fmla="*/ 48 h 73"/>
                <a:gd name="T74" fmla="*/ 22 w 73"/>
                <a:gd name="T75" fmla="*/ 49 h 73"/>
                <a:gd name="T76" fmla="*/ 25 w 73"/>
                <a:gd name="T77" fmla="*/ 52 h 73"/>
                <a:gd name="T78" fmla="*/ 27 w 73"/>
                <a:gd name="T79" fmla="*/ 57 h 73"/>
                <a:gd name="T80" fmla="*/ 30 w 73"/>
                <a:gd name="T81" fmla="*/ 60 h 73"/>
                <a:gd name="T82" fmla="*/ 32 w 73"/>
                <a:gd name="T83" fmla="*/ 62 h 73"/>
                <a:gd name="T84" fmla="*/ 35 w 73"/>
                <a:gd name="T85" fmla="*/ 64 h 73"/>
                <a:gd name="T86" fmla="*/ 40 w 73"/>
                <a:gd name="T87" fmla="*/ 66 h 73"/>
                <a:gd name="T88" fmla="*/ 42 w 73"/>
                <a:gd name="T89" fmla="*/ 64 h 73"/>
                <a:gd name="T90" fmla="*/ 45 w 73"/>
                <a:gd name="T91" fmla="*/ 63 h 73"/>
                <a:gd name="T92" fmla="*/ 47 w 73"/>
                <a:gd name="T93" fmla="*/ 62 h 73"/>
                <a:gd name="T94" fmla="*/ 49 w 73"/>
                <a:gd name="T95" fmla="*/ 66 h 73"/>
                <a:gd name="T96" fmla="*/ 52 w 73"/>
                <a:gd name="T97" fmla="*/ 70 h 73"/>
                <a:gd name="T98" fmla="*/ 56 w 73"/>
                <a:gd name="T99" fmla="*/ 71 h 73"/>
                <a:gd name="T100" fmla="*/ 60 w 73"/>
                <a:gd name="T101" fmla="*/ 71 h 73"/>
                <a:gd name="T102" fmla="*/ 63 w 73"/>
                <a:gd name="T103" fmla="*/ 71 h 73"/>
                <a:gd name="T104" fmla="*/ 66 w 73"/>
                <a:gd name="T105" fmla="*/ 72 h 73"/>
                <a:gd name="T106" fmla="*/ 67 w 73"/>
                <a:gd name="T107" fmla="*/ 68 h 73"/>
                <a:gd name="T108" fmla="*/ 70 w 73"/>
                <a:gd name="T109" fmla="*/ 65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3" h="73">
                  <a:moveTo>
                    <a:pt x="72" y="63"/>
                  </a:moveTo>
                  <a:cubicBezTo>
                    <a:pt x="72" y="62"/>
                    <a:pt x="72" y="62"/>
                    <a:pt x="72" y="62"/>
                  </a:cubicBezTo>
                  <a:cubicBezTo>
                    <a:pt x="72" y="62"/>
                    <a:pt x="72" y="62"/>
                    <a:pt x="71" y="62"/>
                  </a:cubicBezTo>
                  <a:cubicBezTo>
                    <a:pt x="71" y="62"/>
                    <a:pt x="71" y="62"/>
                    <a:pt x="71" y="62"/>
                  </a:cubicBezTo>
                  <a:cubicBezTo>
                    <a:pt x="71" y="62"/>
                    <a:pt x="70" y="62"/>
                    <a:pt x="70" y="62"/>
                  </a:cubicBezTo>
                  <a:cubicBezTo>
                    <a:pt x="70" y="62"/>
                    <a:pt x="70" y="61"/>
                    <a:pt x="70" y="61"/>
                  </a:cubicBezTo>
                  <a:cubicBezTo>
                    <a:pt x="70" y="61"/>
                    <a:pt x="70" y="60"/>
                    <a:pt x="70" y="60"/>
                  </a:cubicBezTo>
                  <a:cubicBezTo>
                    <a:pt x="70" y="60"/>
                    <a:pt x="70" y="59"/>
                    <a:pt x="70" y="59"/>
                  </a:cubicBezTo>
                  <a:cubicBezTo>
                    <a:pt x="70" y="59"/>
                    <a:pt x="70" y="58"/>
                    <a:pt x="70" y="58"/>
                  </a:cubicBezTo>
                  <a:cubicBezTo>
                    <a:pt x="70" y="57"/>
                    <a:pt x="70" y="57"/>
                    <a:pt x="70" y="57"/>
                  </a:cubicBezTo>
                  <a:cubicBezTo>
                    <a:pt x="70" y="57"/>
                    <a:pt x="70" y="57"/>
                    <a:pt x="70" y="57"/>
                  </a:cubicBezTo>
                  <a:cubicBezTo>
                    <a:pt x="69" y="57"/>
                    <a:pt x="69" y="57"/>
                    <a:pt x="69" y="57"/>
                  </a:cubicBezTo>
                  <a:cubicBezTo>
                    <a:pt x="68" y="57"/>
                    <a:pt x="68" y="56"/>
                    <a:pt x="68" y="56"/>
                  </a:cubicBezTo>
                  <a:cubicBezTo>
                    <a:pt x="68" y="56"/>
                    <a:pt x="68" y="56"/>
                    <a:pt x="67" y="55"/>
                  </a:cubicBezTo>
                  <a:cubicBezTo>
                    <a:pt x="67" y="55"/>
                    <a:pt x="67" y="55"/>
                    <a:pt x="66" y="55"/>
                  </a:cubicBezTo>
                  <a:cubicBezTo>
                    <a:pt x="66" y="54"/>
                    <a:pt x="66" y="54"/>
                    <a:pt x="66" y="54"/>
                  </a:cubicBezTo>
                  <a:cubicBezTo>
                    <a:pt x="66" y="54"/>
                    <a:pt x="66" y="54"/>
                    <a:pt x="66" y="53"/>
                  </a:cubicBezTo>
                  <a:cubicBezTo>
                    <a:pt x="66" y="53"/>
                    <a:pt x="66" y="53"/>
                    <a:pt x="66" y="52"/>
                  </a:cubicBezTo>
                  <a:cubicBezTo>
                    <a:pt x="66" y="52"/>
                    <a:pt x="65" y="52"/>
                    <a:pt x="65" y="52"/>
                  </a:cubicBezTo>
                  <a:cubicBezTo>
                    <a:pt x="65" y="52"/>
                    <a:pt x="65" y="51"/>
                    <a:pt x="65" y="51"/>
                  </a:cubicBezTo>
                  <a:cubicBezTo>
                    <a:pt x="65" y="51"/>
                    <a:pt x="64" y="51"/>
                    <a:pt x="64" y="50"/>
                  </a:cubicBezTo>
                  <a:cubicBezTo>
                    <a:pt x="64" y="50"/>
                    <a:pt x="64" y="50"/>
                    <a:pt x="63" y="50"/>
                  </a:cubicBezTo>
                  <a:cubicBezTo>
                    <a:pt x="63" y="50"/>
                    <a:pt x="63" y="50"/>
                    <a:pt x="63" y="50"/>
                  </a:cubicBezTo>
                  <a:cubicBezTo>
                    <a:pt x="63" y="50"/>
                    <a:pt x="63" y="50"/>
                    <a:pt x="63" y="50"/>
                  </a:cubicBezTo>
                  <a:cubicBezTo>
                    <a:pt x="63" y="50"/>
                    <a:pt x="63" y="50"/>
                    <a:pt x="63" y="50"/>
                  </a:cubicBezTo>
                  <a:cubicBezTo>
                    <a:pt x="62" y="49"/>
                    <a:pt x="62" y="49"/>
                    <a:pt x="62" y="49"/>
                  </a:cubicBezTo>
                  <a:cubicBezTo>
                    <a:pt x="62" y="49"/>
                    <a:pt x="62" y="49"/>
                    <a:pt x="62" y="49"/>
                  </a:cubicBezTo>
                  <a:cubicBezTo>
                    <a:pt x="62" y="49"/>
                    <a:pt x="62" y="49"/>
                    <a:pt x="62" y="48"/>
                  </a:cubicBezTo>
                  <a:cubicBezTo>
                    <a:pt x="62" y="48"/>
                    <a:pt x="62" y="48"/>
                    <a:pt x="62" y="48"/>
                  </a:cubicBezTo>
                  <a:cubicBezTo>
                    <a:pt x="62" y="47"/>
                    <a:pt x="63" y="47"/>
                    <a:pt x="63" y="47"/>
                  </a:cubicBezTo>
                  <a:cubicBezTo>
                    <a:pt x="63" y="47"/>
                    <a:pt x="63" y="46"/>
                    <a:pt x="64" y="46"/>
                  </a:cubicBezTo>
                  <a:cubicBezTo>
                    <a:pt x="64" y="46"/>
                    <a:pt x="64" y="46"/>
                    <a:pt x="64" y="45"/>
                  </a:cubicBezTo>
                  <a:cubicBezTo>
                    <a:pt x="64" y="45"/>
                    <a:pt x="65" y="45"/>
                    <a:pt x="65" y="44"/>
                  </a:cubicBezTo>
                  <a:cubicBezTo>
                    <a:pt x="65" y="44"/>
                    <a:pt x="65" y="44"/>
                    <a:pt x="65" y="43"/>
                  </a:cubicBezTo>
                  <a:cubicBezTo>
                    <a:pt x="65" y="43"/>
                    <a:pt x="65" y="43"/>
                    <a:pt x="65" y="42"/>
                  </a:cubicBezTo>
                  <a:cubicBezTo>
                    <a:pt x="65" y="42"/>
                    <a:pt x="65" y="42"/>
                    <a:pt x="65" y="42"/>
                  </a:cubicBezTo>
                  <a:cubicBezTo>
                    <a:pt x="65" y="41"/>
                    <a:pt x="65" y="41"/>
                    <a:pt x="64" y="41"/>
                  </a:cubicBezTo>
                  <a:cubicBezTo>
                    <a:pt x="64" y="41"/>
                    <a:pt x="64" y="41"/>
                    <a:pt x="64" y="41"/>
                  </a:cubicBezTo>
                  <a:cubicBezTo>
                    <a:pt x="63" y="41"/>
                    <a:pt x="63" y="41"/>
                    <a:pt x="63" y="41"/>
                  </a:cubicBezTo>
                  <a:cubicBezTo>
                    <a:pt x="62" y="41"/>
                    <a:pt x="62" y="41"/>
                    <a:pt x="62" y="41"/>
                  </a:cubicBezTo>
                  <a:cubicBezTo>
                    <a:pt x="62" y="40"/>
                    <a:pt x="61" y="40"/>
                    <a:pt x="61" y="39"/>
                  </a:cubicBezTo>
                  <a:cubicBezTo>
                    <a:pt x="61" y="39"/>
                    <a:pt x="61" y="38"/>
                    <a:pt x="61" y="38"/>
                  </a:cubicBezTo>
                  <a:cubicBezTo>
                    <a:pt x="61" y="37"/>
                    <a:pt x="61" y="37"/>
                    <a:pt x="61" y="37"/>
                  </a:cubicBezTo>
                  <a:cubicBezTo>
                    <a:pt x="61" y="36"/>
                    <a:pt x="61" y="36"/>
                    <a:pt x="61" y="36"/>
                  </a:cubicBezTo>
                  <a:cubicBezTo>
                    <a:pt x="61" y="36"/>
                    <a:pt x="60" y="35"/>
                    <a:pt x="60" y="35"/>
                  </a:cubicBezTo>
                  <a:cubicBezTo>
                    <a:pt x="60" y="35"/>
                    <a:pt x="60" y="35"/>
                    <a:pt x="60" y="34"/>
                  </a:cubicBezTo>
                  <a:cubicBezTo>
                    <a:pt x="60" y="34"/>
                    <a:pt x="60" y="34"/>
                    <a:pt x="60" y="34"/>
                  </a:cubicBezTo>
                  <a:cubicBezTo>
                    <a:pt x="60" y="34"/>
                    <a:pt x="60" y="33"/>
                    <a:pt x="60" y="33"/>
                  </a:cubicBezTo>
                  <a:cubicBezTo>
                    <a:pt x="60" y="32"/>
                    <a:pt x="59" y="32"/>
                    <a:pt x="60" y="32"/>
                  </a:cubicBezTo>
                  <a:cubicBezTo>
                    <a:pt x="60" y="31"/>
                    <a:pt x="60" y="31"/>
                    <a:pt x="60" y="31"/>
                  </a:cubicBezTo>
                  <a:cubicBezTo>
                    <a:pt x="60" y="31"/>
                    <a:pt x="60" y="31"/>
                    <a:pt x="60" y="31"/>
                  </a:cubicBezTo>
                  <a:cubicBezTo>
                    <a:pt x="60" y="31"/>
                    <a:pt x="61" y="31"/>
                    <a:pt x="61" y="31"/>
                  </a:cubicBezTo>
                  <a:cubicBezTo>
                    <a:pt x="61" y="30"/>
                    <a:pt x="61" y="30"/>
                    <a:pt x="61" y="30"/>
                  </a:cubicBezTo>
                  <a:cubicBezTo>
                    <a:pt x="60" y="30"/>
                    <a:pt x="60" y="30"/>
                    <a:pt x="60" y="30"/>
                  </a:cubicBezTo>
                  <a:cubicBezTo>
                    <a:pt x="60" y="30"/>
                    <a:pt x="60" y="30"/>
                    <a:pt x="60" y="30"/>
                  </a:cubicBezTo>
                  <a:cubicBezTo>
                    <a:pt x="60" y="30"/>
                    <a:pt x="60" y="30"/>
                    <a:pt x="60" y="29"/>
                  </a:cubicBezTo>
                  <a:cubicBezTo>
                    <a:pt x="59" y="29"/>
                    <a:pt x="59" y="28"/>
                    <a:pt x="59" y="28"/>
                  </a:cubicBezTo>
                  <a:cubicBezTo>
                    <a:pt x="59" y="27"/>
                    <a:pt x="59" y="27"/>
                    <a:pt x="60" y="26"/>
                  </a:cubicBezTo>
                  <a:cubicBezTo>
                    <a:pt x="60" y="26"/>
                    <a:pt x="60" y="26"/>
                    <a:pt x="60" y="26"/>
                  </a:cubicBezTo>
                  <a:cubicBezTo>
                    <a:pt x="60" y="26"/>
                    <a:pt x="60" y="25"/>
                    <a:pt x="60" y="25"/>
                  </a:cubicBezTo>
                  <a:cubicBezTo>
                    <a:pt x="60" y="25"/>
                    <a:pt x="61" y="25"/>
                    <a:pt x="61" y="24"/>
                  </a:cubicBezTo>
                  <a:cubicBezTo>
                    <a:pt x="61" y="24"/>
                    <a:pt x="61" y="24"/>
                    <a:pt x="61" y="24"/>
                  </a:cubicBezTo>
                  <a:cubicBezTo>
                    <a:pt x="61" y="24"/>
                    <a:pt x="61" y="24"/>
                    <a:pt x="61" y="24"/>
                  </a:cubicBezTo>
                  <a:cubicBezTo>
                    <a:pt x="61" y="24"/>
                    <a:pt x="61" y="24"/>
                    <a:pt x="61" y="24"/>
                  </a:cubicBezTo>
                  <a:cubicBezTo>
                    <a:pt x="61" y="24"/>
                    <a:pt x="61" y="24"/>
                    <a:pt x="61" y="24"/>
                  </a:cubicBezTo>
                  <a:cubicBezTo>
                    <a:pt x="61" y="23"/>
                    <a:pt x="61" y="23"/>
                    <a:pt x="61" y="23"/>
                  </a:cubicBezTo>
                  <a:cubicBezTo>
                    <a:pt x="61" y="23"/>
                    <a:pt x="61" y="23"/>
                    <a:pt x="61" y="22"/>
                  </a:cubicBezTo>
                  <a:cubicBezTo>
                    <a:pt x="61" y="22"/>
                    <a:pt x="61" y="22"/>
                    <a:pt x="61" y="22"/>
                  </a:cubicBezTo>
                  <a:cubicBezTo>
                    <a:pt x="61" y="21"/>
                    <a:pt x="61" y="21"/>
                    <a:pt x="61" y="20"/>
                  </a:cubicBezTo>
                  <a:cubicBezTo>
                    <a:pt x="61" y="20"/>
                    <a:pt x="61" y="20"/>
                    <a:pt x="61" y="20"/>
                  </a:cubicBezTo>
                  <a:cubicBezTo>
                    <a:pt x="61" y="20"/>
                    <a:pt x="61" y="19"/>
                    <a:pt x="61" y="19"/>
                  </a:cubicBezTo>
                  <a:cubicBezTo>
                    <a:pt x="61" y="18"/>
                    <a:pt x="61" y="18"/>
                    <a:pt x="61" y="18"/>
                  </a:cubicBezTo>
                  <a:cubicBezTo>
                    <a:pt x="62" y="18"/>
                    <a:pt x="62" y="18"/>
                    <a:pt x="62" y="18"/>
                  </a:cubicBezTo>
                  <a:cubicBezTo>
                    <a:pt x="62" y="18"/>
                    <a:pt x="62" y="18"/>
                    <a:pt x="62" y="18"/>
                  </a:cubicBezTo>
                  <a:cubicBezTo>
                    <a:pt x="61" y="18"/>
                    <a:pt x="61" y="17"/>
                    <a:pt x="61" y="17"/>
                  </a:cubicBezTo>
                  <a:cubicBezTo>
                    <a:pt x="61" y="17"/>
                    <a:pt x="61" y="17"/>
                    <a:pt x="61" y="17"/>
                  </a:cubicBezTo>
                  <a:cubicBezTo>
                    <a:pt x="61" y="16"/>
                    <a:pt x="61" y="16"/>
                    <a:pt x="61" y="16"/>
                  </a:cubicBezTo>
                  <a:cubicBezTo>
                    <a:pt x="60" y="15"/>
                    <a:pt x="60" y="15"/>
                    <a:pt x="60" y="15"/>
                  </a:cubicBezTo>
                  <a:cubicBezTo>
                    <a:pt x="60" y="15"/>
                    <a:pt x="60" y="15"/>
                    <a:pt x="60" y="15"/>
                  </a:cubicBezTo>
                  <a:cubicBezTo>
                    <a:pt x="59" y="15"/>
                    <a:pt x="59" y="15"/>
                    <a:pt x="59" y="15"/>
                  </a:cubicBezTo>
                  <a:cubicBezTo>
                    <a:pt x="59" y="15"/>
                    <a:pt x="58" y="15"/>
                    <a:pt x="58" y="14"/>
                  </a:cubicBezTo>
                  <a:cubicBezTo>
                    <a:pt x="58" y="14"/>
                    <a:pt x="58" y="14"/>
                    <a:pt x="57" y="14"/>
                  </a:cubicBezTo>
                  <a:cubicBezTo>
                    <a:pt x="57" y="14"/>
                    <a:pt x="57" y="13"/>
                    <a:pt x="57" y="13"/>
                  </a:cubicBezTo>
                  <a:cubicBezTo>
                    <a:pt x="57" y="13"/>
                    <a:pt x="56" y="13"/>
                    <a:pt x="56" y="13"/>
                  </a:cubicBezTo>
                  <a:cubicBezTo>
                    <a:pt x="56" y="12"/>
                    <a:pt x="55" y="13"/>
                    <a:pt x="55" y="13"/>
                  </a:cubicBezTo>
                  <a:cubicBezTo>
                    <a:pt x="55" y="13"/>
                    <a:pt x="54" y="12"/>
                    <a:pt x="54" y="12"/>
                  </a:cubicBezTo>
                  <a:cubicBezTo>
                    <a:pt x="54" y="12"/>
                    <a:pt x="54" y="11"/>
                    <a:pt x="54" y="11"/>
                  </a:cubicBezTo>
                  <a:cubicBezTo>
                    <a:pt x="54" y="11"/>
                    <a:pt x="53" y="10"/>
                    <a:pt x="53" y="10"/>
                  </a:cubicBezTo>
                  <a:cubicBezTo>
                    <a:pt x="53" y="10"/>
                    <a:pt x="52" y="10"/>
                    <a:pt x="52" y="10"/>
                  </a:cubicBezTo>
                  <a:cubicBezTo>
                    <a:pt x="52" y="10"/>
                    <a:pt x="52" y="10"/>
                    <a:pt x="52" y="10"/>
                  </a:cubicBezTo>
                  <a:cubicBezTo>
                    <a:pt x="51" y="10"/>
                    <a:pt x="51" y="10"/>
                    <a:pt x="51" y="10"/>
                  </a:cubicBezTo>
                  <a:cubicBezTo>
                    <a:pt x="50" y="10"/>
                    <a:pt x="50" y="10"/>
                    <a:pt x="50" y="10"/>
                  </a:cubicBezTo>
                  <a:cubicBezTo>
                    <a:pt x="50" y="10"/>
                    <a:pt x="49" y="10"/>
                    <a:pt x="49" y="10"/>
                  </a:cubicBezTo>
                  <a:cubicBezTo>
                    <a:pt x="49" y="10"/>
                    <a:pt x="49" y="10"/>
                    <a:pt x="49" y="10"/>
                  </a:cubicBezTo>
                  <a:cubicBezTo>
                    <a:pt x="49" y="9"/>
                    <a:pt x="48" y="9"/>
                    <a:pt x="48" y="9"/>
                  </a:cubicBezTo>
                  <a:cubicBezTo>
                    <a:pt x="48" y="9"/>
                    <a:pt x="47" y="9"/>
                    <a:pt x="47" y="9"/>
                  </a:cubicBezTo>
                  <a:cubicBezTo>
                    <a:pt x="47" y="8"/>
                    <a:pt x="47" y="8"/>
                    <a:pt x="47" y="8"/>
                  </a:cubicBezTo>
                  <a:cubicBezTo>
                    <a:pt x="47" y="8"/>
                    <a:pt x="47" y="7"/>
                    <a:pt x="46" y="7"/>
                  </a:cubicBezTo>
                  <a:cubicBezTo>
                    <a:pt x="46" y="7"/>
                    <a:pt x="46" y="7"/>
                    <a:pt x="46" y="7"/>
                  </a:cubicBezTo>
                  <a:cubicBezTo>
                    <a:pt x="45" y="7"/>
                    <a:pt x="45" y="7"/>
                    <a:pt x="45" y="7"/>
                  </a:cubicBezTo>
                  <a:cubicBezTo>
                    <a:pt x="45" y="7"/>
                    <a:pt x="45" y="7"/>
                    <a:pt x="44" y="7"/>
                  </a:cubicBezTo>
                  <a:cubicBezTo>
                    <a:pt x="44" y="7"/>
                    <a:pt x="44" y="7"/>
                    <a:pt x="44" y="7"/>
                  </a:cubicBezTo>
                  <a:cubicBezTo>
                    <a:pt x="43" y="7"/>
                    <a:pt x="43" y="7"/>
                    <a:pt x="43" y="7"/>
                  </a:cubicBezTo>
                  <a:cubicBezTo>
                    <a:pt x="43" y="7"/>
                    <a:pt x="43" y="8"/>
                    <a:pt x="43" y="8"/>
                  </a:cubicBezTo>
                  <a:cubicBezTo>
                    <a:pt x="42" y="8"/>
                    <a:pt x="42" y="8"/>
                    <a:pt x="41" y="8"/>
                  </a:cubicBezTo>
                  <a:cubicBezTo>
                    <a:pt x="41" y="8"/>
                    <a:pt x="41" y="8"/>
                    <a:pt x="40" y="8"/>
                  </a:cubicBezTo>
                  <a:cubicBezTo>
                    <a:pt x="40" y="8"/>
                    <a:pt x="39" y="8"/>
                    <a:pt x="39" y="8"/>
                  </a:cubicBezTo>
                  <a:cubicBezTo>
                    <a:pt x="39" y="8"/>
                    <a:pt x="39" y="8"/>
                    <a:pt x="38" y="9"/>
                  </a:cubicBezTo>
                  <a:cubicBezTo>
                    <a:pt x="38" y="9"/>
                    <a:pt x="38" y="9"/>
                    <a:pt x="38" y="9"/>
                  </a:cubicBezTo>
                  <a:cubicBezTo>
                    <a:pt x="38" y="9"/>
                    <a:pt x="38" y="10"/>
                    <a:pt x="38" y="10"/>
                  </a:cubicBezTo>
                  <a:cubicBezTo>
                    <a:pt x="38" y="10"/>
                    <a:pt x="37" y="11"/>
                    <a:pt x="37" y="11"/>
                  </a:cubicBezTo>
                  <a:cubicBezTo>
                    <a:pt x="37" y="11"/>
                    <a:pt x="37" y="11"/>
                    <a:pt x="37" y="11"/>
                  </a:cubicBezTo>
                  <a:cubicBezTo>
                    <a:pt x="37" y="11"/>
                    <a:pt x="36" y="12"/>
                    <a:pt x="36" y="12"/>
                  </a:cubicBezTo>
                  <a:cubicBezTo>
                    <a:pt x="36" y="12"/>
                    <a:pt x="36" y="12"/>
                    <a:pt x="36" y="12"/>
                  </a:cubicBezTo>
                  <a:cubicBezTo>
                    <a:pt x="36" y="12"/>
                    <a:pt x="35" y="12"/>
                    <a:pt x="35" y="12"/>
                  </a:cubicBezTo>
                  <a:cubicBezTo>
                    <a:pt x="35" y="12"/>
                    <a:pt x="35" y="12"/>
                    <a:pt x="35" y="12"/>
                  </a:cubicBezTo>
                  <a:cubicBezTo>
                    <a:pt x="35" y="12"/>
                    <a:pt x="35" y="12"/>
                    <a:pt x="35" y="12"/>
                  </a:cubicBezTo>
                  <a:cubicBezTo>
                    <a:pt x="35" y="13"/>
                    <a:pt x="35" y="13"/>
                    <a:pt x="35" y="13"/>
                  </a:cubicBezTo>
                  <a:cubicBezTo>
                    <a:pt x="35" y="13"/>
                    <a:pt x="35" y="14"/>
                    <a:pt x="35" y="14"/>
                  </a:cubicBezTo>
                  <a:cubicBezTo>
                    <a:pt x="35" y="14"/>
                    <a:pt x="35" y="14"/>
                    <a:pt x="35" y="14"/>
                  </a:cubicBezTo>
                  <a:cubicBezTo>
                    <a:pt x="35" y="15"/>
                    <a:pt x="35" y="15"/>
                    <a:pt x="35" y="15"/>
                  </a:cubicBezTo>
                  <a:cubicBezTo>
                    <a:pt x="34" y="15"/>
                    <a:pt x="34" y="15"/>
                    <a:pt x="34" y="15"/>
                  </a:cubicBezTo>
                  <a:cubicBezTo>
                    <a:pt x="34" y="15"/>
                    <a:pt x="34" y="14"/>
                    <a:pt x="34" y="14"/>
                  </a:cubicBezTo>
                  <a:cubicBezTo>
                    <a:pt x="34" y="14"/>
                    <a:pt x="34" y="14"/>
                    <a:pt x="34" y="14"/>
                  </a:cubicBezTo>
                  <a:cubicBezTo>
                    <a:pt x="34" y="14"/>
                    <a:pt x="34" y="14"/>
                    <a:pt x="34" y="14"/>
                  </a:cubicBezTo>
                  <a:cubicBezTo>
                    <a:pt x="35" y="14"/>
                    <a:pt x="35" y="14"/>
                    <a:pt x="35" y="14"/>
                  </a:cubicBezTo>
                  <a:cubicBezTo>
                    <a:pt x="34" y="13"/>
                    <a:pt x="34" y="14"/>
                    <a:pt x="33" y="14"/>
                  </a:cubicBezTo>
                  <a:cubicBezTo>
                    <a:pt x="33" y="14"/>
                    <a:pt x="32" y="14"/>
                    <a:pt x="31" y="14"/>
                  </a:cubicBezTo>
                  <a:cubicBezTo>
                    <a:pt x="31" y="14"/>
                    <a:pt x="30" y="14"/>
                    <a:pt x="30" y="14"/>
                  </a:cubicBezTo>
                  <a:cubicBezTo>
                    <a:pt x="29" y="14"/>
                    <a:pt x="29" y="15"/>
                    <a:pt x="28" y="15"/>
                  </a:cubicBezTo>
                  <a:cubicBezTo>
                    <a:pt x="28" y="15"/>
                    <a:pt x="27" y="15"/>
                    <a:pt x="27" y="15"/>
                  </a:cubicBezTo>
                  <a:cubicBezTo>
                    <a:pt x="27" y="15"/>
                    <a:pt x="27" y="15"/>
                    <a:pt x="26" y="15"/>
                  </a:cubicBezTo>
                  <a:cubicBezTo>
                    <a:pt x="26" y="15"/>
                    <a:pt x="25" y="15"/>
                    <a:pt x="25" y="15"/>
                  </a:cubicBezTo>
                  <a:cubicBezTo>
                    <a:pt x="25" y="14"/>
                    <a:pt x="24" y="14"/>
                    <a:pt x="24" y="14"/>
                  </a:cubicBezTo>
                  <a:cubicBezTo>
                    <a:pt x="24" y="13"/>
                    <a:pt x="23" y="13"/>
                    <a:pt x="22" y="12"/>
                  </a:cubicBezTo>
                  <a:cubicBezTo>
                    <a:pt x="22" y="12"/>
                    <a:pt x="21" y="11"/>
                    <a:pt x="21" y="11"/>
                  </a:cubicBezTo>
                  <a:cubicBezTo>
                    <a:pt x="21" y="11"/>
                    <a:pt x="20" y="10"/>
                    <a:pt x="20" y="10"/>
                  </a:cubicBezTo>
                  <a:cubicBezTo>
                    <a:pt x="20" y="10"/>
                    <a:pt x="19" y="10"/>
                    <a:pt x="19" y="10"/>
                  </a:cubicBezTo>
                  <a:cubicBezTo>
                    <a:pt x="18" y="10"/>
                    <a:pt x="18" y="9"/>
                    <a:pt x="17" y="9"/>
                  </a:cubicBezTo>
                  <a:cubicBezTo>
                    <a:pt x="17" y="9"/>
                    <a:pt x="17" y="8"/>
                    <a:pt x="17" y="7"/>
                  </a:cubicBezTo>
                  <a:cubicBezTo>
                    <a:pt x="17" y="7"/>
                    <a:pt x="17" y="6"/>
                    <a:pt x="17" y="6"/>
                  </a:cubicBezTo>
                  <a:cubicBezTo>
                    <a:pt x="17" y="6"/>
                    <a:pt x="17" y="6"/>
                    <a:pt x="17" y="6"/>
                  </a:cubicBezTo>
                  <a:cubicBezTo>
                    <a:pt x="17" y="6"/>
                    <a:pt x="17" y="6"/>
                    <a:pt x="17" y="6"/>
                  </a:cubicBezTo>
                  <a:cubicBezTo>
                    <a:pt x="16" y="6"/>
                    <a:pt x="16" y="6"/>
                    <a:pt x="16" y="6"/>
                  </a:cubicBezTo>
                  <a:cubicBezTo>
                    <a:pt x="16" y="6"/>
                    <a:pt x="15" y="6"/>
                    <a:pt x="15" y="6"/>
                  </a:cubicBezTo>
                  <a:cubicBezTo>
                    <a:pt x="15" y="6"/>
                    <a:pt x="14" y="5"/>
                    <a:pt x="14" y="5"/>
                  </a:cubicBezTo>
                  <a:cubicBezTo>
                    <a:pt x="14" y="5"/>
                    <a:pt x="14" y="5"/>
                    <a:pt x="14" y="4"/>
                  </a:cubicBezTo>
                  <a:cubicBezTo>
                    <a:pt x="14" y="4"/>
                    <a:pt x="13" y="4"/>
                    <a:pt x="13" y="4"/>
                  </a:cubicBezTo>
                  <a:cubicBezTo>
                    <a:pt x="14" y="4"/>
                    <a:pt x="14" y="3"/>
                    <a:pt x="14" y="3"/>
                  </a:cubicBezTo>
                  <a:cubicBezTo>
                    <a:pt x="14" y="3"/>
                    <a:pt x="14" y="2"/>
                    <a:pt x="14" y="2"/>
                  </a:cubicBezTo>
                  <a:cubicBezTo>
                    <a:pt x="14" y="2"/>
                    <a:pt x="14" y="1"/>
                    <a:pt x="14" y="1"/>
                  </a:cubicBezTo>
                  <a:cubicBezTo>
                    <a:pt x="14" y="1"/>
                    <a:pt x="14" y="0"/>
                    <a:pt x="14" y="0"/>
                  </a:cubicBezTo>
                  <a:cubicBezTo>
                    <a:pt x="14" y="0"/>
                    <a:pt x="13" y="0"/>
                    <a:pt x="13" y="0"/>
                  </a:cubicBezTo>
                  <a:cubicBezTo>
                    <a:pt x="13" y="0"/>
                    <a:pt x="13" y="0"/>
                    <a:pt x="12" y="0"/>
                  </a:cubicBezTo>
                  <a:cubicBezTo>
                    <a:pt x="12" y="1"/>
                    <a:pt x="12" y="1"/>
                    <a:pt x="12" y="1"/>
                  </a:cubicBezTo>
                  <a:cubicBezTo>
                    <a:pt x="12" y="1"/>
                    <a:pt x="12" y="2"/>
                    <a:pt x="11" y="2"/>
                  </a:cubicBezTo>
                  <a:cubicBezTo>
                    <a:pt x="11" y="2"/>
                    <a:pt x="11" y="2"/>
                    <a:pt x="11" y="3"/>
                  </a:cubicBezTo>
                  <a:cubicBezTo>
                    <a:pt x="11" y="3"/>
                    <a:pt x="10" y="3"/>
                    <a:pt x="10" y="3"/>
                  </a:cubicBezTo>
                  <a:cubicBezTo>
                    <a:pt x="9" y="3"/>
                    <a:pt x="9" y="3"/>
                    <a:pt x="9" y="3"/>
                  </a:cubicBezTo>
                  <a:cubicBezTo>
                    <a:pt x="9" y="3"/>
                    <a:pt x="9" y="3"/>
                    <a:pt x="8" y="3"/>
                  </a:cubicBezTo>
                  <a:cubicBezTo>
                    <a:pt x="8" y="3"/>
                    <a:pt x="8" y="3"/>
                    <a:pt x="8" y="3"/>
                  </a:cubicBezTo>
                  <a:cubicBezTo>
                    <a:pt x="8" y="3"/>
                    <a:pt x="8" y="3"/>
                    <a:pt x="8" y="3"/>
                  </a:cubicBezTo>
                  <a:cubicBezTo>
                    <a:pt x="8" y="3"/>
                    <a:pt x="8" y="4"/>
                    <a:pt x="7" y="3"/>
                  </a:cubicBezTo>
                  <a:cubicBezTo>
                    <a:pt x="7" y="3"/>
                    <a:pt x="7" y="3"/>
                    <a:pt x="7" y="3"/>
                  </a:cubicBezTo>
                  <a:cubicBezTo>
                    <a:pt x="7" y="3"/>
                    <a:pt x="7" y="2"/>
                    <a:pt x="6" y="2"/>
                  </a:cubicBezTo>
                  <a:cubicBezTo>
                    <a:pt x="6" y="2"/>
                    <a:pt x="6" y="2"/>
                    <a:pt x="5" y="2"/>
                  </a:cubicBezTo>
                  <a:cubicBezTo>
                    <a:pt x="5" y="2"/>
                    <a:pt x="5" y="2"/>
                    <a:pt x="5" y="2"/>
                  </a:cubicBezTo>
                  <a:cubicBezTo>
                    <a:pt x="5" y="2"/>
                    <a:pt x="4" y="1"/>
                    <a:pt x="4" y="1"/>
                  </a:cubicBezTo>
                  <a:cubicBezTo>
                    <a:pt x="4" y="1"/>
                    <a:pt x="4" y="1"/>
                    <a:pt x="3" y="1"/>
                  </a:cubicBezTo>
                  <a:cubicBezTo>
                    <a:pt x="3" y="1"/>
                    <a:pt x="3" y="0"/>
                    <a:pt x="3" y="0"/>
                  </a:cubicBezTo>
                  <a:cubicBezTo>
                    <a:pt x="3" y="0"/>
                    <a:pt x="2" y="0"/>
                    <a:pt x="2" y="0"/>
                  </a:cubicBezTo>
                  <a:cubicBezTo>
                    <a:pt x="2" y="0"/>
                    <a:pt x="2" y="0"/>
                    <a:pt x="2" y="0"/>
                  </a:cubicBezTo>
                  <a:cubicBezTo>
                    <a:pt x="2" y="0"/>
                    <a:pt x="2" y="0"/>
                    <a:pt x="2" y="0"/>
                  </a:cubicBezTo>
                  <a:cubicBezTo>
                    <a:pt x="1" y="0"/>
                    <a:pt x="1" y="0"/>
                    <a:pt x="1" y="0"/>
                  </a:cubicBezTo>
                  <a:cubicBezTo>
                    <a:pt x="1" y="1"/>
                    <a:pt x="1" y="1"/>
                    <a:pt x="1" y="1"/>
                  </a:cubicBezTo>
                  <a:cubicBezTo>
                    <a:pt x="1" y="1"/>
                    <a:pt x="1" y="1"/>
                    <a:pt x="1" y="1"/>
                  </a:cubicBezTo>
                  <a:cubicBezTo>
                    <a:pt x="1" y="2"/>
                    <a:pt x="1" y="2"/>
                    <a:pt x="1" y="2"/>
                  </a:cubicBezTo>
                  <a:cubicBezTo>
                    <a:pt x="1" y="3"/>
                    <a:pt x="1" y="3"/>
                    <a:pt x="1" y="4"/>
                  </a:cubicBezTo>
                  <a:cubicBezTo>
                    <a:pt x="1" y="4"/>
                    <a:pt x="1" y="4"/>
                    <a:pt x="1" y="4"/>
                  </a:cubicBezTo>
                  <a:cubicBezTo>
                    <a:pt x="1" y="5"/>
                    <a:pt x="1" y="5"/>
                    <a:pt x="1" y="5"/>
                  </a:cubicBezTo>
                  <a:cubicBezTo>
                    <a:pt x="1" y="6"/>
                    <a:pt x="1" y="6"/>
                    <a:pt x="1" y="7"/>
                  </a:cubicBezTo>
                  <a:cubicBezTo>
                    <a:pt x="1" y="7"/>
                    <a:pt x="1" y="7"/>
                    <a:pt x="1" y="8"/>
                  </a:cubicBezTo>
                  <a:cubicBezTo>
                    <a:pt x="1" y="8"/>
                    <a:pt x="1" y="8"/>
                    <a:pt x="1" y="8"/>
                  </a:cubicBezTo>
                  <a:cubicBezTo>
                    <a:pt x="1" y="8"/>
                    <a:pt x="0" y="9"/>
                    <a:pt x="0" y="9"/>
                  </a:cubicBezTo>
                  <a:cubicBezTo>
                    <a:pt x="1" y="9"/>
                    <a:pt x="1" y="9"/>
                    <a:pt x="1" y="9"/>
                  </a:cubicBezTo>
                  <a:cubicBezTo>
                    <a:pt x="1" y="9"/>
                    <a:pt x="1" y="10"/>
                    <a:pt x="2" y="10"/>
                  </a:cubicBezTo>
                  <a:cubicBezTo>
                    <a:pt x="2" y="10"/>
                    <a:pt x="2" y="10"/>
                    <a:pt x="2" y="10"/>
                  </a:cubicBezTo>
                  <a:cubicBezTo>
                    <a:pt x="2" y="10"/>
                    <a:pt x="2" y="11"/>
                    <a:pt x="2" y="11"/>
                  </a:cubicBezTo>
                  <a:cubicBezTo>
                    <a:pt x="2" y="11"/>
                    <a:pt x="2" y="11"/>
                    <a:pt x="2" y="12"/>
                  </a:cubicBezTo>
                  <a:cubicBezTo>
                    <a:pt x="2" y="12"/>
                    <a:pt x="2" y="12"/>
                    <a:pt x="2" y="12"/>
                  </a:cubicBezTo>
                  <a:cubicBezTo>
                    <a:pt x="2" y="12"/>
                    <a:pt x="2" y="12"/>
                    <a:pt x="2" y="13"/>
                  </a:cubicBezTo>
                  <a:cubicBezTo>
                    <a:pt x="2" y="13"/>
                    <a:pt x="2" y="13"/>
                    <a:pt x="2" y="14"/>
                  </a:cubicBezTo>
                  <a:cubicBezTo>
                    <a:pt x="2" y="14"/>
                    <a:pt x="3" y="14"/>
                    <a:pt x="3" y="15"/>
                  </a:cubicBezTo>
                  <a:cubicBezTo>
                    <a:pt x="3" y="15"/>
                    <a:pt x="3" y="15"/>
                    <a:pt x="3" y="16"/>
                  </a:cubicBezTo>
                  <a:cubicBezTo>
                    <a:pt x="3" y="16"/>
                    <a:pt x="3" y="16"/>
                    <a:pt x="3" y="17"/>
                  </a:cubicBezTo>
                  <a:cubicBezTo>
                    <a:pt x="3" y="17"/>
                    <a:pt x="4" y="17"/>
                    <a:pt x="4" y="17"/>
                  </a:cubicBezTo>
                  <a:cubicBezTo>
                    <a:pt x="4" y="17"/>
                    <a:pt x="4" y="17"/>
                    <a:pt x="5" y="17"/>
                  </a:cubicBezTo>
                  <a:cubicBezTo>
                    <a:pt x="5" y="18"/>
                    <a:pt x="5" y="18"/>
                    <a:pt x="5" y="18"/>
                  </a:cubicBezTo>
                  <a:cubicBezTo>
                    <a:pt x="5" y="19"/>
                    <a:pt x="5" y="19"/>
                    <a:pt x="6" y="19"/>
                  </a:cubicBezTo>
                  <a:cubicBezTo>
                    <a:pt x="6" y="19"/>
                    <a:pt x="6" y="19"/>
                    <a:pt x="6" y="19"/>
                  </a:cubicBezTo>
                  <a:cubicBezTo>
                    <a:pt x="7" y="19"/>
                    <a:pt x="7" y="19"/>
                    <a:pt x="7" y="19"/>
                  </a:cubicBezTo>
                  <a:cubicBezTo>
                    <a:pt x="7" y="19"/>
                    <a:pt x="7" y="19"/>
                    <a:pt x="7" y="19"/>
                  </a:cubicBezTo>
                  <a:cubicBezTo>
                    <a:pt x="8" y="19"/>
                    <a:pt x="8" y="19"/>
                    <a:pt x="8" y="20"/>
                  </a:cubicBezTo>
                  <a:cubicBezTo>
                    <a:pt x="8" y="20"/>
                    <a:pt x="8" y="20"/>
                    <a:pt x="8" y="20"/>
                  </a:cubicBezTo>
                  <a:cubicBezTo>
                    <a:pt x="8" y="20"/>
                    <a:pt x="7" y="20"/>
                    <a:pt x="7" y="20"/>
                  </a:cubicBezTo>
                  <a:cubicBezTo>
                    <a:pt x="7" y="20"/>
                    <a:pt x="7" y="20"/>
                    <a:pt x="7" y="21"/>
                  </a:cubicBezTo>
                  <a:cubicBezTo>
                    <a:pt x="7" y="21"/>
                    <a:pt x="7" y="21"/>
                    <a:pt x="7" y="21"/>
                  </a:cubicBezTo>
                  <a:cubicBezTo>
                    <a:pt x="7" y="22"/>
                    <a:pt x="7" y="22"/>
                    <a:pt x="7" y="22"/>
                  </a:cubicBezTo>
                  <a:cubicBezTo>
                    <a:pt x="7" y="22"/>
                    <a:pt x="7" y="23"/>
                    <a:pt x="7" y="23"/>
                  </a:cubicBezTo>
                  <a:cubicBezTo>
                    <a:pt x="7" y="23"/>
                    <a:pt x="7" y="23"/>
                    <a:pt x="6" y="23"/>
                  </a:cubicBezTo>
                  <a:cubicBezTo>
                    <a:pt x="6" y="24"/>
                    <a:pt x="6" y="24"/>
                    <a:pt x="6" y="24"/>
                  </a:cubicBezTo>
                  <a:cubicBezTo>
                    <a:pt x="6" y="24"/>
                    <a:pt x="6" y="24"/>
                    <a:pt x="6" y="25"/>
                  </a:cubicBezTo>
                  <a:cubicBezTo>
                    <a:pt x="6" y="25"/>
                    <a:pt x="6" y="25"/>
                    <a:pt x="6" y="25"/>
                  </a:cubicBezTo>
                  <a:cubicBezTo>
                    <a:pt x="6" y="25"/>
                    <a:pt x="6" y="26"/>
                    <a:pt x="6" y="26"/>
                  </a:cubicBezTo>
                  <a:cubicBezTo>
                    <a:pt x="6" y="26"/>
                    <a:pt x="6" y="26"/>
                    <a:pt x="6" y="27"/>
                  </a:cubicBezTo>
                  <a:cubicBezTo>
                    <a:pt x="6" y="27"/>
                    <a:pt x="5" y="27"/>
                    <a:pt x="5" y="28"/>
                  </a:cubicBezTo>
                  <a:cubicBezTo>
                    <a:pt x="5" y="28"/>
                    <a:pt x="5" y="28"/>
                    <a:pt x="5" y="28"/>
                  </a:cubicBezTo>
                  <a:cubicBezTo>
                    <a:pt x="5" y="29"/>
                    <a:pt x="5" y="29"/>
                    <a:pt x="5" y="29"/>
                  </a:cubicBezTo>
                  <a:cubicBezTo>
                    <a:pt x="6" y="29"/>
                    <a:pt x="6" y="30"/>
                    <a:pt x="6" y="30"/>
                  </a:cubicBezTo>
                  <a:cubicBezTo>
                    <a:pt x="6" y="30"/>
                    <a:pt x="6" y="30"/>
                    <a:pt x="7" y="31"/>
                  </a:cubicBezTo>
                  <a:cubicBezTo>
                    <a:pt x="7" y="31"/>
                    <a:pt x="7" y="31"/>
                    <a:pt x="7" y="31"/>
                  </a:cubicBezTo>
                  <a:cubicBezTo>
                    <a:pt x="7" y="32"/>
                    <a:pt x="7" y="32"/>
                    <a:pt x="7" y="33"/>
                  </a:cubicBezTo>
                  <a:cubicBezTo>
                    <a:pt x="7" y="33"/>
                    <a:pt x="7" y="33"/>
                    <a:pt x="8" y="33"/>
                  </a:cubicBezTo>
                  <a:cubicBezTo>
                    <a:pt x="8" y="34"/>
                    <a:pt x="8" y="34"/>
                    <a:pt x="8" y="34"/>
                  </a:cubicBezTo>
                  <a:cubicBezTo>
                    <a:pt x="9" y="34"/>
                    <a:pt x="9" y="34"/>
                    <a:pt x="9" y="34"/>
                  </a:cubicBezTo>
                  <a:cubicBezTo>
                    <a:pt x="9" y="34"/>
                    <a:pt x="9" y="34"/>
                    <a:pt x="10" y="34"/>
                  </a:cubicBezTo>
                  <a:cubicBezTo>
                    <a:pt x="10" y="34"/>
                    <a:pt x="10" y="35"/>
                    <a:pt x="10" y="35"/>
                  </a:cubicBezTo>
                  <a:cubicBezTo>
                    <a:pt x="10" y="35"/>
                    <a:pt x="10" y="35"/>
                    <a:pt x="11" y="36"/>
                  </a:cubicBezTo>
                  <a:cubicBezTo>
                    <a:pt x="11" y="36"/>
                    <a:pt x="11" y="36"/>
                    <a:pt x="11" y="36"/>
                  </a:cubicBezTo>
                  <a:cubicBezTo>
                    <a:pt x="11" y="36"/>
                    <a:pt x="12" y="36"/>
                    <a:pt x="12" y="36"/>
                  </a:cubicBezTo>
                  <a:cubicBezTo>
                    <a:pt x="12" y="36"/>
                    <a:pt x="12" y="37"/>
                    <a:pt x="12" y="37"/>
                  </a:cubicBezTo>
                  <a:cubicBezTo>
                    <a:pt x="12" y="37"/>
                    <a:pt x="12" y="37"/>
                    <a:pt x="12" y="38"/>
                  </a:cubicBezTo>
                  <a:cubicBezTo>
                    <a:pt x="13" y="38"/>
                    <a:pt x="13" y="38"/>
                    <a:pt x="13" y="38"/>
                  </a:cubicBezTo>
                  <a:cubicBezTo>
                    <a:pt x="13" y="38"/>
                    <a:pt x="13" y="39"/>
                    <a:pt x="13" y="39"/>
                  </a:cubicBezTo>
                  <a:cubicBezTo>
                    <a:pt x="13" y="39"/>
                    <a:pt x="13" y="39"/>
                    <a:pt x="13" y="39"/>
                  </a:cubicBezTo>
                  <a:cubicBezTo>
                    <a:pt x="14" y="40"/>
                    <a:pt x="14" y="40"/>
                    <a:pt x="14" y="40"/>
                  </a:cubicBezTo>
                  <a:cubicBezTo>
                    <a:pt x="13" y="41"/>
                    <a:pt x="13" y="41"/>
                    <a:pt x="13" y="41"/>
                  </a:cubicBezTo>
                  <a:cubicBezTo>
                    <a:pt x="13" y="41"/>
                    <a:pt x="13" y="42"/>
                    <a:pt x="13" y="42"/>
                  </a:cubicBezTo>
                  <a:cubicBezTo>
                    <a:pt x="13" y="42"/>
                    <a:pt x="13" y="43"/>
                    <a:pt x="13" y="43"/>
                  </a:cubicBezTo>
                  <a:cubicBezTo>
                    <a:pt x="13" y="43"/>
                    <a:pt x="14" y="44"/>
                    <a:pt x="14" y="44"/>
                  </a:cubicBezTo>
                  <a:cubicBezTo>
                    <a:pt x="14" y="44"/>
                    <a:pt x="14" y="44"/>
                    <a:pt x="14" y="44"/>
                  </a:cubicBezTo>
                  <a:cubicBezTo>
                    <a:pt x="14" y="44"/>
                    <a:pt x="14" y="45"/>
                    <a:pt x="14" y="45"/>
                  </a:cubicBezTo>
                  <a:cubicBezTo>
                    <a:pt x="14" y="45"/>
                    <a:pt x="14" y="45"/>
                    <a:pt x="14" y="45"/>
                  </a:cubicBezTo>
                  <a:cubicBezTo>
                    <a:pt x="15" y="45"/>
                    <a:pt x="15" y="45"/>
                    <a:pt x="15" y="46"/>
                  </a:cubicBezTo>
                  <a:cubicBezTo>
                    <a:pt x="15" y="46"/>
                    <a:pt x="15" y="46"/>
                    <a:pt x="15" y="46"/>
                  </a:cubicBezTo>
                  <a:cubicBezTo>
                    <a:pt x="15" y="46"/>
                    <a:pt x="15" y="46"/>
                    <a:pt x="15" y="46"/>
                  </a:cubicBezTo>
                  <a:cubicBezTo>
                    <a:pt x="15" y="47"/>
                    <a:pt x="15" y="47"/>
                    <a:pt x="15" y="47"/>
                  </a:cubicBezTo>
                  <a:cubicBezTo>
                    <a:pt x="15" y="47"/>
                    <a:pt x="15" y="47"/>
                    <a:pt x="16" y="47"/>
                  </a:cubicBezTo>
                  <a:cubicBezTo>
                    <a:pt x="16" y="47"/>
                    <a:pt x="16" y="48"/>
                    <a:pt x="16" y="48"/>
                  </a:cubicBezTo>
                  <a:cubicBezTo>
                    <a:pt x="16" y="48"/>
                    <a:pt x="16" y="48"/>
                    <a:pt x="16" y="48"/>
                  </a:cubicBezTo>
                  <a:cubicBezTo>
                    <a:pt x="16" y="48"/>
                    <a:pt x="16" y="49"/>
                    <a:pt x="16" y="49"/>
                  </a:cubicBezTo>
                  <a:cubicBezTo>
                    <a:pt x="16" y="49"/>
                    <a:pt x="16" y="49"/>
                    <a:pt x="16" y="49"/>
                  </a:cubicBezTo>
                  <a:cubicBezTo>
                    <a:pt x="16" y="49"/>
                    <a:pt x="16" y="49"/>
                    <a:pt x="16" y="49"/>
                  </a:cubicBezTo>
                  <a:cubicBezTo>
                    <a:pt x="16" y="49"/>
                    <a:pt x="16" y="49"/>
                    <a:pt x="16" y="49"/>
                  </a:cubicBezTo>
                  <a:cubicBezTo>
                    <a:pt x="17" y="49"/>
                    <a:pt x="17" y="49"/>
                    <a:pt x="17" y="48"/>
                  </a:cubicBezTo>
                  <a:cubicBezTo>
                    <a:pt x="17" y="48"/>
                    <a:pt x="17" y="48"/>
                    <a:pt x="17" y="48"/>
                  </a:cubicBezTo>
                  <a:cubicBezTo>
                    <a:pt x="17" y="48"/>
                    <a:pt x="17" y="48"/>
                    <a:pt x="17" y="48"/>
                  </a:cubicBezTo>
                  <a:cubicBezTo>
                    <a:pt x="18" y="48"/>
                    <a:pt x="18" y="48"/>
                    <a:pt x="18" y="48"/>
                  </a:cubicBezTo>
                  <a:cubicBezTo>
                    <a:pt x="18" y="48"/>
                    <a:pt x="18" y="48"/>
                    <a:pt x="19" y="48"/>
                  </a:cubicBezTo>
                  <a:cubicBezTo>
                    <a:pt x="19" y="48"/>
                    <a:pt x="19" y="48"/>
                    <a:pt x="19" y="48"/>
                  </a:cubicBezTo>
                  <a:cubicBezTo>
                    <a:pt x="19" y="48"/>
                    <a:pt x="20" y="48"/>
                    <a:pt x="20" y="48"/>
                  </a:cubicBezTo>
                  <a:cubicBezTo>
                    <a:pt x="20" y="48"/>
                    <a:pt x="20" y="48"/>
                    <a:pt x="21" y="48"/>
                  </a:cubicBezTo>
                  <a:cubicBezTo>
                    <a:pt x="21" y="48"/>
                    <a:pt x="21" y="48"/>
                    <a:pt x="21" y="48"/>
                  </a:cubicBezTo>
                  <a:cubicBezTo>
                    <a:pt x="21" y="48"/>
                    <a:pt x="22" y="48"/>
                    <a:pt x="22" y="48"/>
                  </a:cubicBezTo>
                  <a:cubicBezTo>
                    <a:pt x="22" y="48"/>
                    <a:pt x="22" y="48"/>
                    <a:pt x="22" y="48"/>
                  </a:cubicBezTo>
                  <a:cubicBezTo>
                    <a:pt x="22" y="48"/>
                    <a:pt x="22" y="49"/>
                    <a:pt x="22" y="49"/>
                  </a:cubicBezTo>
                  <a:cubicBezTo>
                    <a:pt x="22" y="49"/>
                    <a:pt x="22" y="49"/>
                    <a:pt x="23" y="49"/>
                  </a:cubicBezTo>
                  <a:cubicBezTo>
                    <a:pt x="23" y="49"/>
                    <a:pt x="23" y="49"/>
                    <a:pt x="23" y="49"/>
                  </a:cubicBezTo>
                  <a:cubicBezTo>
                    <a:pt x="23" y="50"/>
                    <a:pt x="23" y="50"/>
                    <a:pt x="23" y="50"/>
                  </a:cubicBezTo>
                  <a:cubicBezTo>
                    <a:pt x="23" y="50"/>
                    <a:pt x="24" y="50"/>
                    <a:pt x="24" y="51"/>
                  </a:cubicBezTo>
                  <a:cubicBezTo>
                    <a:pt x="24" y="51"/>
                    <a:pt x="24" y="51"/>
                    <a:pt x="24" y="51"/>
                  </a:cubicBezTo>
                  <a:cubicBezTo>
                    <a:pt x="24" y="52"/>
                    <a:pt x="24" y="52"/>
                    <a:pt x="24" y="52"/>
                  </a:cubicBezTo>
                  <a:cubicBezTo>
                    <a:pt x="24" y="52"/>
                    <a:pt x="25" y="52"/>
                    <a:pt x="25" y="52"/>
                  </a:cubicBezTo>
                  <a:cubicBezTo>
                    <a:pt x="25" y="53"/>
                    <a:pt x="25" y="53"/>
                    <a:pt x="25" y="53"/>
                  </a:cubicBezTo>
                  <a:cubicBezTo>
                    <a:pt x="25" y="53"/>
                    <a:pt x="25" y="53"/>
                    <a:pt x="25" y="53"/>
                  </a:cubicBezTo>
                  <a:cubicBezTo>
                    <a:pt x="25" y="54"/>
                    <a:pt x="25" y="54"/>
                    <a:pt x="25" y="54"/>
                  </a:cubicBezTo>
                  <a:cubicBezTo>
                    <a:pt x="25" y="54"/>
                    <a:pt x="25" y="54"/>
                    <a:pt x="25" y="55"/>
                  </a:cubicBezTo>
                  <a:cubicBezTo>
                    <a:pt x="26" y="55"/>
                    <a:pt x="26" y="55"/>
                    <a:pt x="26" y="55"/>
                  </a:cubicBezTo>
                  <a:cubicBezTo>
                    <a:pt x="26" y="56"/>
                    <a:pt x="26" y="56"/>
                    <a:pt x="26" y="56"/>
                  </a:cubicBezTo>
                  <a:cubicBezTo>
                    <a:pt x="26" y="56"/>
                    <a:pt x="27" y="56"/>
                    <a:pt x="27" y="57"/>
                  </a:cubicBezTo>
                  <a:cubicBezTo>
                    <a:pt x="27" y="57"/>
                    <a:pt x="27" y="57"/>
                    <a:pt x="27" y="57"/>
                  </a:cubicBezTo>
                  <a:cubicBezTo>
                    <a:pt x="27" y="58"/>
                    <a:pt x="27" y="58"/>
                    <a:pt x="27" y="58"/>
                  </a:cubicBezTo>
                  <a:cubicBezTo>
                    <a:pt x="27" y="58"/>
                    <a:pt x="27" y="59"/>
                    <a:pt x="27" y="59"/>
                  </a:cubicBezTo>
                  <a:cubicBezTo>
                    <a:pt x="28" y="59"/>
                    <a:pt x="28" y="59"/>
                    <a:pt x="28" y="59"/>
                  </a:cubicBezTo>
                  <a:cubicBezTo>
                    <a:pt x="28" y="59"/>
                    <a:pt x="29" y="59"/>
                    <a:pt x="29" y="59"/>
                  </a:cubicBezTo>
                  <a:cubicBezTo>
                    <a:pt x="29" y="59"/>
                    <a:pt x="30" y="59"/>
                    <a:pt x="30" y="59"/>
                  </a:cubicBezTo>
                  <a:cubicBezTo>
                    <a:pt x="30" y="59"/>
                    <a:pt x="30" y="60"/>
                    <a:pt x="30" y="60"/>
                  </a:cubicBezTo>
                  <a:cubicBezTo>
                    <a:pt x="31" y="60"/>
                    <a:pt x="31" y="60"/>
                    <a:pt x="31" y="60"/>
                  </a:cubicBezTo>
                  <a:cubicBezTo>
                    <a:pt x="31" y="60"/>
                    <a:pt x="32" y="61"/>
                    <a:pt x="32" y="61"/>
                  </a:cubicBezTo>
                  <a:cubicBezTo>
                    <a:pt x="32" y="61"/>
                    <a:pt x="32" y="61"/>
                    <a:pt x="32" y="61"/>
                  </a:cubicBezTo>
                  <a:cubicBezTo>
                    <a:pt x="32" y="61"/>
                    <a:pt x="32" y="61"/>
                    <a:pt x="32" y="61"/>
                  </a:cubicBezTo>
                  <a:cubicBezTo>
                    <a:pt x="32" y="61"/>
                    <a:pt x="31" y="62"/>
                    <a:pt x="31" y="62"/>
                  </a:cubicBezTo>
                  <a:cubicBezTo>
                    <a:pt x="31" y="62"/>
                    <a:pt x="32" y="62"/>
                    <a:pt x="32" y="62"/>
                  </a:cubicBezTo>
                  <a:cubicBezTo>
                    <a:pt x="32" y="62"/>
                    <a:pt x="32" y="62"/>
                    <a:pt x="32" y="62"/>
                  </a:cubicBezTo>
                  <a:cubicBezTo>
                    <a:pt x="32" y="62"/>
                    <a:pt x="33" y="63"/>
                    <a:pt x="33" y="63"/>
                  </a:cubicBezTo>
                  <a:cubicBezTo>
                    <a:pt x="33" y="63"/>
                    <a:pt x="33" y="63"/>
                    <a:pt x="33" y="63"/>
                  </a:cubicBezTo>
                  <a:cubicBezTo>
                    <a:pt x="33" y="63"/>
                    <a:pt x="34" y="63"/>
                    <a:pt x="34" y="63"/>
                  </a:cubicBezTo>
                  <a:cubicBezTo>
                    <a:pt x="34" y="63"/>
                    <a:pt x="34" y="63"/>
                    <a:pt x="34" y="63"/>
                  </a:cubicBezTo>
                  <a:cubicBezTo>
                    <a:pt x="34" y="63"/>
                    <a:pt x="35" y="63"/>
                    <a:pt x="35" y="63"/>
                  </a:cubicBezTo>
                  <a:cubicBezTo>
                    <a:pt x="35" y="63"/>
                    <a:pt x="35" y="63"/>
                    <a:pt x="35" y="64"/>
                  </a:cubicBezTo>
                  <a:cubicBezTo>
                    <a:pt x="35" y="64"/>
                    <a:pt x="35" y="64"/>
                    <a:pt x="35" y="64"/>
                  </a:cubicBezTo>
                  <a:cubicBezTo>
                    <a:pt x="36" y="64"/>
                    <a:pt x="36" y="64"/>
                    <a:pt x="36" y="65"/>
                  </a:cubicBezTo>
                  <a:cubicBezTo>
                    <a:pt x="36" y="65"/>
                    <a:pt x="37" y="65"/>
                    <a:pt x="37" y="65"/>
                  </a:cubicBezTo>
                  <a:cubicBezTo>
                    <a:pt x="37" y="65"/>
                    <a:pt x="37" y="65"/>
                    <a:pt x="37" y="65"/>
                  </a:cubicBezTo>
                  <a:cubicBezTo>
                    <a:pt x="38" y="65"/>
                    <a:pt x="38" y="64"/>
                    <a:pt x="38" y="65"/>
                  </a:cubicBezTo>
                  <a:cubicBezTo>
                    <a:pt x="38" y="65"/>
                    <a:pt x="39" y="65"/>
                    <a:pt x="39" y="65"/>
                  </a:cubicBezTo>
                  <a:cubicBezTo>
                    <a:pt x="39" y="65"/>
                    <a:pt x="39" y="65"/>
                    <a:pt x="39" y="65"/>
                  </a:cubicBezTo>
                  <a:cubicBezTo>
                    <a:pt x="39" y="66"/>
                    <a:pt x="40" y="66"/>
                    <a:pt x="40" y="66"/>
                  </a:cubicBezTo>
                  <a:cubicBezTo>
                    <a:pt x="40" y="66"/>
                    <a:pt x="40" y="66"/>
                    <a:pt x="40" y="66"/>
                  </a:cubicBezTo>
                  <a:cubicBezTo>
                    <a:pt x="40" y="66"/>
                    <a:pt x="41" y="66"/>
                    <a:pt x="41" y="65"/>
                  </a:cubicBezTo>
                  <a:cubicBezTo>
                    <a:pt x="41" y="65"/>
                    <a:pt x="41" y="65"/>
                    <a:pt x="41" y="65"/>
                  </a:cubicBezTo>
                  <a:cubicBezTo>
                    <a:pt x="41" y="65"/>
                    <a:pt x="41" y="65"/>
                    <a:pt x="41" y="65"/>
                  </a:cubicBezTo>
                  <a:cubicBezTo>
                    <a:pt x="41" y="65"/>
                    <a:pt x="42" y="65"/>
                    <a:pt x="42" y="65"/>
                  </a:cubicBezTo>
                  <a:cubicBezTo>
                    <a:pt x="42" y="65"/>
                    <a:pt x="42" y="65"/>
                    <a:pt x="42" y="64"/>
                  </a:cubicBezTo>
                  <a:cubicBezTo>
                    <a:pt x="42" y="64"/>
                    <a:pt x="42" y="64"/>
                    <a:pt x="42" y="64"/>
                  </a:cubicBezTo>
                  <a:cubicBezTo>
                    <a:pt x="42" y="64"/>
                    <a:pt x="43" y="64"/>
                    <a:pt x="43" y="64"/>
                  </a:cubicBezTo>
                  <a:cubicBezTo>
                    <a:pt x="43" y="64"/>
                    <a:pt x="43" y="64"/>
                    <a:pt x="43" y="64"/>
                  </a:cubicBezTo>
                  <a:cubicBezTo>
                    <a:pt x="43" y="64"/>
                    <a:pt x="43" y="64"/>
                    <a:pt x="43" y="63"/>
                  </a:cubicBezTo>
                  <a:cubicBezTo>
                    <a:pt x="44" y="63"/>
                    <a:pt x="44" y="63"/>
                    <a:pt x="44" y="63"/>
                  </a:cubicBezTo>
                  <a:cubicBezTo>
                    <a:pt x="44" y="63"/>
                    <a:pt x="44" y="63"/>
                    <a:pt x="44" y="63"/>
                  </a:cubicBezTo>
                  <a:cubicBezTo>
                    <a:pt x="45" y="63"/>
                    <a:pt x="45" y="63"/>
                    <a:pt x="45" y="63"/>
                  </a:cubicBezTo>
                  <a:cubicBezTo>
                    <a:pt x="45" y="63"/>
                    <a:pt x="45" y="63"/>
                    <a:pt x="45" y="63"/>
                  </a:cubicBezTo>
                  <a:cubicBezTo>
                    <a:pt x="45" y="63"/>
                    <a:pt x="45" y="63"/>
                    <a:pt x="45" y="63"/>
                  </a:cubicBezTo>
                  <a:cubicBezTo>
                    <a:pt x="45" y="62"/>
                    <a:pt x="45" y="63"/>
                    <a:pt x="45" y="62"/>
                  </a:cubicBezTo>
                  <a:cubicBezTo>
                    <a:pt x="45" y="62"/>
                    <a:pt x="45" y="62"/>
                    <a:pt x="45" y="62"/>
                  </a:cubicBezTo>
                  <a:cubicBezTo>
                    <a:pt x="45" y="62"/>
                    <a:pt x="45" y="62"/>
                    <a:pt x="45" y="62"/>
                  </a:cubicBezTo>
                  <a:cubicBezTo>
                    <a:pt x="45" y="62"/>
                    <a:pt x="46" y="62"/>
                    <a:pt x="46" y="62"/>
                  </a:cubicBezTo>
                  <a:cubicBezTo>
                    <a:pt x="46" y="62"/>
                    <a:pt x="46" y="62"/>
                    <a:pt x="46" y="62"/>
                  </a:cubicBezTo>
                  <a:cubicBezTo>
                    <a:pt x="46" y="62"/>
                    <a:pt x="47" y="62"/>
                    <a:pt x="47" y="62"/>
                  </a:cubicBezTo>
                  <a:cubicBezTo>
                    <a:pt x="47" y="62"/>
                    <a:pt x="47" y="62"/>
                    <a:pt x="48" y="62"/>
                  </a:cubicBezTo>
                  <a:cubicBezTo>
                    <a:pt x="48" y="62"/>
                    <a:pt x="48" y="63"/>
                    <a:pt x="48" y="63"/>
                  </a:cubicBezTo>
                  <a:cubicBezTo>
                    <a:pt x="48" y="63"/>
                    <a:pt x="48" y="63"/>
                    <a:pt x="48" y="63"/>
                  </a:cubicBezTo>
                  <a:cubicBezTo>
                    <a:pt x="48" y="63"/>
                    <a:pt x="49" y="63"/>
                    <a:pt x="49" y="63"/>
                  </a:cubicBezTo>
                  <a:cubicBezTo>
                    <a:pt x="49" y="64"/>
                    <a:pt x="49" y="64"/>
                    <a:pt x="49" y="64"/>
                  </a:cubicBezTo>
                  <a:cubicBezTo>
                    <a:pt x="49" y="64"/>
                    <a:pt x="49" y="65"/>
                    <a:pt x="49" y="65"/>
                  </a:cubicBezTo>
                  <a:cubicBezTo>
                    <a:pt x="49" y="65"/>
                    <a:pt x="49" y="66"/>
                    <a:pt x="49" y="66"/>
                  </a:cubicBezTo>
                  <a:cubicBezTo>
                    <a:pt x="49" y="66"/>
                    <a:pt x="49" y="67"/>
                    <a:pt x="49" y="67"/>
                  </a:cubicBezTo>
                  <a:cubicBezTo>
                    <a:pt x="49" y="67"/>
                    <a:pt x="49" y="68"/>
                    <a:pt x="49" y="68"/>
                  </a:cubicBezTo>
                  <a:cubicBezTo>
                    <a:pt x="50" y="68"/>
                    <a:pt x="50" y="68"/>
                    <a:pt x="50" y="68"/>
                  </a:cubicBezTo>
                  <a:cubicBezTo>
                    <a:pt x="50" y="69"/>
                    <a:pt x="50" y="69"/>
                    <a:pt x="51" y="69"/>
                  </a:cubicBezTo>
                  <a:cubicBezTo>
                    <a:pt x="51" y="69"/>
                    <a:pt x="51" y="69"/>
                    <a:pt x="51" y="69"/>
                  </a:cubicBezTo>
                  <a:cubicBezTo>
                    <a:pt x="51" y="69"/>
                    <a:pt x="51" y="69"/>
                    <a:pt x="52" y="69"/>
                  </a:cubicBezTo>
                  <a:cubicBezTo>
                    <a:pt x="52" y="69"/>
                    <a:pt x="52" y="70"/>
                    <a:pt x="52" y="70"/>
                  </a:cubicBezTo>
                  <a:cubicBezTo>
                    <a:pt x="52" y="70"/>
                    <a:pt x="53" y="70"/>
                    <a:pt x="53" y="70"/>
                  </a:cubicBezTo>
                  <a:cubicBezTo>
                    <a:pt x="53" y="70"/>
                    <a:pt x="53" y="70"/>
                    <a:pt x="53" y="70"/>
                  </a:cubicBezTo>
                  <a:cubicBezTo>
                    <a:pt x="53" y="70"/>
                    <a:pt x="53" y="70"/>
                    <a:pt x="54" y="70"/>
                  </a:cubicBezTo>
                  <a:cubicBezTo>
                    <a:pt x="54" y="70"/>
                    <a:pt x="54" y="70"/>
                    <a:pt x="54" y="70"/>
                  </a:cubicBezTo>
                  <a:cubicBezTo>
                    <a:pt x="54" y="70"/>
                    <a:pt x="55" y="70"/>
                    <a:pt x="55" y="70"/>
                  </a:cubicBezTo>
                  <a:cubicBezTo>
                    <a:pt x="55" y="70"/>
                    <a:pt x="56" y="70"/>
                    <a:pt x="56" y="70"/>
                  </a:cubicBezTo>
                  <a:cubicBezTo>
                    <a:pt x="56" y="70"/>
                    <a:pt x="56" y="71"/>
                    <a:pt x="56" y="71"/>
                  </a:cubicBezTo>
                  <a:cubicBezTo>
                    <a:pt x="56" y="71"/>
                    <a:pt x="56" y="71"/>
                    <a:pt x="57" y="71"/>
                  </a:cubicBezTo>
                  <a:cubicBezTo>
                    <a:pt x="57" y="71"/>
                    <a:pt x="57" y="71"/>
                    <a:pt x="57" y="71"/>
                  </a:cubicBezTo>
                  <a:cubicBezTo>
                    <a:pt x="57" y="71"/>
                    <a:pt x="57" y="71"/>
                    <a:pt x="57" y="71"/>
                  </a:cubicBezTo>
                  <a:cubicBezTo>
                    <a:pt x="58" y="71"/>
                    <a:pt x="58" y="71"/>
                    <a:pt x="58" y="71"/>
                  </a:cubicBezTo>
                  <a:cubicBezTo>
                    <a:pt x="58" y="71"/>
                    <a:pt x="59" y="71"/>
                    <a:pt x="59" y="71"/>
                  </a:cubicBezTo>
                  <a:cubicBezTo>
                    <a:pt x="59" y="71"/>
                    <a:pt x="59" y="71"/>
                    <a:pt x="59" y="71"/>
                  </a:cubicBezTo>
                  <a:cubicBezTo>
                    <a:pt x="59" y="71"/>
                    <a:pt x="60" y="71"/>
                    <a:pt x="60" y="71"/>
                  </a:cubicBezTo>
                  <a:cubicBezTo>
                    <a:pt x="60" y="71"/>
                    <a:pt x="60" y="71"/>
                    <a:pt x="60" y="71"/>
                  </a:cubicBezTo>
                  <a:cubicBezTo>
                    <a:pt x="60" y="71"/>
                    <a:pt x="60" y="71"/>
                    <a:pt x="61" y="71"/>
                  </a:cubicBezTo>
                  <a:cubicBezTo>
                    <a:pt x="61" y="71"/>
                    <a:pt x="61" y="71"/>
                    <a:pt x="61" y="71"/>
                  </a:cubicBezTo>
                  <a:cubicBezTo>
                    <a:pt x="61" y="72"/>
                    <a:pt x="61" y="72"/>
                    <a:pt x="61" y="72"/>
                  </a:cubicBezTo>
                  <a:cubicBezTo>
                    <a:pt x="61" y="71"/>
                    <a:pt x="62" y="71"/>
                    <a:pt x="62" y="71"/>
                  </a:cubicBezTo>
                  <a:cubicBezTo>
                    <a:pt x="62" y="71"/>
                    <a:pt x="62" y="71"/>
                    <a:pt x="62" y="71"/>
                  </a:cubicBezTo>
                  <a:cubicBezTo>
                    <a:pt x="62" y="71"/>
                    <a:pt x="63" y="71"/>
                    <a:pt x="63" y="71"/>
                  </a:cubicBezTo>
                  <a:cubicBezTo>
                    <a:pt x="63" y="71"/>
                    <a:pt x="63" y="72"/>
                    <a:pt x="63" y="72"/>
                  </a:cubicBezTo>
                  <a:cubicBezTo>
                    <a:pt x="63" y="72"/>
                    <a:pt x="63" y="72"/>
                    <a:pt x="63" y="72"/>
                  </a:cubicBezTo>
                  <a:cubicBezTo>
                    <a:pt x="64" y="72"/>
                    <a:pt x="64" y="72"/>
                    <a:pt x="64" y="72"/>
                  </a:cubicBezTo>
                  <a:cubicBezTo>
                    <a:pt x="64" y="72"/>
                    <a:pt x="65" y="72"/>
                    <a:pt x="65" y="72"/>
                  </a:cubicBezTo>
                  <a:cubicBezTo>
                    <a:pt x="65" y="73"/>
                    <a:pt x="65" y="73"/>
                    <a:pt x="65" y="73"/>
                  </a:cubicBezTo>
                  <a:cubicBezTo>
                    <a:pt x="65" y="73"/>
                    <a:pt x="66" y="73"/>
                    <a:pt x="66" y="73"/>
                  </a:cubicBezTo>
                  <a:cubicBezTo>
                    <a:pt x="66" y="73"/>
                    <a:pt x="66" y="73"/>
                    <a:pt x="66" y="72"/>
                  </a:cubicBezTo>
                  <a:cubicBezTo>
                    <a:pt x="66" y="72"/>
                    <a:pt x="66" y="72"/>
                    <a:pt x="67" y="72"/>
                  </a:cubicBezTo>
                  <a:cubicBezTo>
                    <a:pt x="67" y="72"/>
                    <a:pt x="67" y="72"/>
                    <a:pt x="67" y="72"/>
                  </a:cubicBezTo>
                  <a:cubicBezTo>
                    <a:pt x="67" y="72"/>
                    <a:pt x="67" y="72"/>
                    <a:pt x="67" y="72"/>
                  </a:cubicBezTo>
                  <a:cubicBezTo>
                    <a:pt x="67" y="71"/>
                    <a:pt x="67" y="71"/>
                    <a:pt x="67" y="70"/>
                  </a:cubicBezTo>
                  <a:cubicBezTo>
                    <a:pt x="67" y="70"/>
                    <a:pt x="67" y="70"/>
                    <a:pt x="67" y="70"/>
                  </a:cubicBezTo>
                  <a:cubicBezTo>
                    <a:pt x="67" y="69"/>
                    <a:pt x="67" y="69"/>
                    <a:pt x="67" y="69"/>
                  </a:cubicBezTo>
                  <a:cubicBezTo>
                    <a:pt x="67" y="68"/>
                    <a:pt x="67" y="68"/>
                    <a:pt x="67" y="68"/>
                  </a:cubicBezTo>
                  <a:cubicBezTo>
                    <a:pt x="68" y="67"/>
                    <a:pt x="67" y="67"/>
                    <a:pt x="67" y="67"/>
                  </a:cubicBezTo>
                  <a:cubicBezTo>
                    <a:pt x="68" y="67"/>
                    <a:pt x="68" y="66"/>
                    <a:pt x="68" y="66"/>
                  </a:cubicBezTo>
                  <a:cubicBezTo>
                    <a:pt x="68" y="66"/>
                    <a:pt x="68" y="66"/>
                    <a:pt x="68" y="66"/>
                  </a:cubicBezTo>
                  <a:cubicBezTo>
                    <a:pt x="68" y="66"/>
                    <a:pt x="69" y="66"/>
                    <a:pt x="69" y="66"/>
                  </a:cubicBezTo>
                  <a:cubicBezTo>
                    <a:pt x="69" y="66"/>
                    <a:pt x="69" y="66"/>
                    <a:pt x="69" y="66"/>
                  </a:cubicBezTo>
                  <a:cubicBezTo>
                    <a:pt x="69" y="66"/>
                    <a:pt x="69" y="65"/>
                    <a:pt x="70" y="65"/>
                  </a:cubicBezTo>
                  <a:cubicBezTo>
                    <a:pt x="70" y="65"/>
                    <a:pt x="70" y="65"/>
                    <a:pt x="70" y="65"/>
                  </a:cubicBezTo>
                  <a:cubicBezTo>
                    <a:pt x="71" y="65"/>
                    <a:pt x="71" y="65"/>
                    <a:pt x="71" y="65"/>
                  </a:cubicBezTo>
                  <a:cubicBezTo>
                    <a:pt x="71" y="65"/>
                    <a:pt x="72" y="65"/>
                    <a:pt x="72" y="65"/>
                  </a:cubicBezTo>
                  <a:cubicBezTo>
                    <a:pt x="72" y="65"/>
                    <a:pt x="73" y="65"/>
                    <a:pt x="73" y="64"/>
                  </a:cubicBezTo>
                  <a:cubicBezTo>
                    <a:pt x="73" y="64"/>
                    <a:pt x="73" y="64"/>
                    <a:pt x="73" y="64"/>
                  </a:cubicBezTo>
                  <a:cubicBezTo>
                    <a:pt x="73" y="64"/>
                    <a:pt x="73" y="63"/>
                    <a:pt x="73" y="63"/>
                  </a:cubicBezTo>
                  <a:cubicBezTo>
                    <a:pt x="73" y="63"/>
                    <a:pt x="72" y="63"/>
                    <a:pt x="72" y="6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1" name="Freeform 1064"/>
            <p:cNvSpPr>
              <a:spLocks/>
            </p:cNvSpPr>
            <p:nvPr/>
          </p:nvSpPr>
          <p:spPr bwMode="auto">
            <a:xfrm>
              <a:off x="6682221" y="3544934"/>
              <a:ext cx="483530" cy="345066"/>
            </a:xfrm>
            <a:custGeom>
              <a:avLst/>
              <a:gdLst>
                <a:gd name="T0" fmla="*/ 48 w 52"/>
                <a:gd name="T1" fmla="*/ 23 h 37"/>
                <a:gd name="T2" fmla="*/ 46 w 52"/>
                <a:gd name="T3" fmla="*/ 21 h 37"/>
                <a:gd name="T4" fmla="*/ 35 w 52"/>
                <a:gd name="T5" fmla="*/ 12 h 37"/>
                <a:gd name="T6" fmla="*/ 34 w 52"/>
                <a:gd name="T7" fmla="*/ 11 h 37"/>
                <a:gd name="T8" fmla="*/ 33 w 52"/>
                <a:gd name="T9" fmla="*/ 9 h 37"/>
                <a:gd name="T10" fmla="*/ 32 w 52"/>
                <a:gd name="T11" fmla="*/ 8 h 37"/>
                <a:gd name="T12" fmla="*/ 30 w 52"/>
                <a:gd name="T13" fmla="*/ 7 h 37"/>
                <a:gd name="T14" fmla="*/ 28 w 52"/>
                <a:gd name="T15" fmla="*/ 5 h 37"/>
                <a:gd name="T16" fmla="*/ 26 w 52"/>
                <a:gd name="T17" fmla="*/ 3 h 37"/>
                <a:gd name="T18" fmla="*/ 24 w 52"/>
                <a:gd name="T19" fmla="*/ 3 h 37"/>
                <a:gd name="T20" fmla="*/ 22 w 52"/>
                <a:gd name="T21" fmla="*/ 1 h 37"/>
                <a:gd name="T22" fmla="*/ 22 w 52"/>
                <a:gd name="T23" fmla="*/ 1 h 37"/>
                <a:gd name="T24" fmla="*/ 20 w 52"/>
                <a:gd name="T25" fmla="*/ 3 h 37"/>
                <a:gd name="T26" fmla="*/ 18 w 52"/>
                <a:gd name="T27" fmla="*/ 4 h 37"/>
                <a:gd name="T28" fmla="*/ 17 w 52"/>
                <a:gd name="T29" fmla="*/ 4 h 37"/>
                <a:gd name="T30" fmla="*/ 17 w 52"/>
                <a:gd name="T31" fmla="*/ 6 h 37"/>
                <a:gd name="T32" fmla="*/ 14 w 52"/>
                <a:gd name="T33" fmla="*/ 8 h 37"/>
                <a:gd name="T34" fmla="*/ 12 w 52"/>
                <a:gd name="T35" fmla="*/ 7 h 37"/>
                <a:gd name="T36" fmla="*/ 7 w 52"/>
                <a:gd name="T37" fmla="*/ 2 h 37"/>
                <a:gd name="T38" fmla="*/ 2 w 52"/>
                <a:gd name="T39" fmla="*/ 3 h 37"/>
                <a:gd name="T40" fmla="*/ 1 w 52"/>
                <a:gd name="T41" fmla="*/ 7 h 37"/>
                <a:gd name="T42" fmla="*/ 4 w 52"/>
                <a:gd name="T43" fmla="*/ 6 h 37"/>
                <a:gd name="T44" fmla="*/ 6 w 52"/>
                <a:gd name="T45" fmla="*/ 8 h 37"/>
                <a:gd name="T46" fmla="*/ 3 w 52"/>
                <a:gd name="T47" fmla="*/ 9 h 37"/>
                <a:gd name="T48" fmla="*/ 2 w 52"/>
                <a:gd name="T49" fmla="*/ 13 h 37"/>
                <a:gd name="T50" fmla="*/ 5 w 52"/>
                <a:gd name="T51" fmla="*/ 14 h 37"/>
                <a:gd name="T52" fmla="*/ 5 w 52"/>
                <a:gd name="T53" fmla="*/ 15 h 37"/>
                <a:gd name="T54" fmla="*/ 3 w 52"/>
                <a:gd name="T55" fmla="*/ 16 h 37"/>
                <a:gd name="T56" fmla="*/ 4 w 52"/>
                <a:gd name="T57" fmla="*/ 17 h 37"/>
                <a:gd name="T58" fmla="*/ 6 w 52"/>
                <a:gd name="T59" fmla="*/ 19 h 37"/>
                <a:gd name="T60" fmla="*/ 6 w 52"/>
                <a:gd name="T61" fmla="*/ 25 h 37"/>
                <a:gd name="T62" fmla="*/ 7 w 52"/>
                <a:gd name="T63" fmla="*/ 27 h 37"/>
                <a:gd name="T64" fmla="*/ 9 w 52"/>
                <a:gd name="T65" fmla="*/ 26 h 37"/>
                <a:gd name="T66" fmla="*/ 9 w 52"/>
                <a:gd name="T67" fmla="*/ 25 h 37"/>
                <a:gd name="T68" fmla="*/ 12 w 52"/>
                <a:gd name="T69" fmla="*/ 23 h 37"/>
                <a:gd name="T70" fmla="*/ 15 w 52"/>
                <a:gd name="T71" fmla="*/ 23 h 37"/>
                <a:gd name="T72" fmla="*/ 17 w 52"/>
                <a:gd name="T73" fmla="*/ 22 h 37"/>
                <a:gd name="T74" fmla="*/ 19 w 52"/>
                <a:gd name="T75" fmla="*/ 24 h 37"/>
                <a:gd name="T76" fmla="*/ 22 w 52"/>
                <a:gd name="T77" fmla="*/ 26 h 37"/>
                <a:gd name="T78" fmla="*/ 24 w 52"/>
                <a:gd name="T79" fmla="*/ 25 h 37"/>
                <a:gd name="T80" fmla="*/ 26 w 52"/>
                <a:gd name="T81" fmla="*/ 26 h 37"/>
                <a:gd name="T82" fmla="*/ 27 w 52"/>
                <a:gd name="T83" fmla="*/ 28 h 37"/>
                <a:gd name="T84" fmla="*/ 30 w 52"/>
                <a:gd name="T85" fmla="*/ 29 h 37"/>
                <a:gd name="T86" fmla="*/ 31 w 52"/>
                <a:gd name="T87" fmla="*/ 30 h 37"/>
                <a:gd name="T88" fmla="*/ 33 w 52"/>
                <a:gd name="T89" fmla="*/ 31 h 37"/>
                <a:gd name="T90" fmla="*/ 34 w 52"/>
                <a:gd name="T91" fmla="*/ 33 h 37"/>
                <a:gd name="T92" fmla="*/ 35 w 52"/>
                <a:gd name="T93" fmla="*/ 36 h 37"/>
                <a:gd name="T94" fmla="*/ 36 w 52"/>
                <a:gd name="T95" fmla="*/ 36 h 37"/>
                <a:gd name="T96" fmla="*/ 38 w 52"/>
                <a:gd name="T97" fmla="*/ 37 h 37"/>
                <a:gd name="T98" fmla="*/ 39 w 52"/>
                <a:gd name="T99" fmla="*/ 36 h 37"/>
                <a:gd name="T100" fmla="*/ 41 w 52"/>
                <a:gd name="T101" fmla="*/ 34 h 37"/>
                <a:gd name="T102" fmla="*/ 43 w 52"/>
                <a:gd name="T103" fmla="*/ 33 h 37"/>
                <a:gd name="T104" fmla="*/ 44 w 52"/>
                <a:gd name="T105" fmla="*/ 32 h 37"/>
                <a:gd name="T106" fmla="*/ 45 w 52"/>
                <a:gd name="T107" fmla="*/ 30 h 37"/>
                <a:gd name="T108" fmla="*/ 45 w 52"/>
                <a:gd name="T109" fmla="*/ 28 h 37"/>
                <a:gd name="T110" fmla="*/ 47 w 52"/>
                <a:gd name="T111" fmla="*/ 27 h 37"/>
                <a:gd name="T112" fmla="*/ 48 w 52"/>
                <a:gd name="T113" fmla="*/ 26 h 37"/>
                <a:gd name="T114" fmla="*/ 50 w 52"/>
                <a:gd name="T115" fmla="*/ 2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2" h="37">
                  <a:moveTo>
                    <a:pt x="50" y="22"/>
                  </a:moveTo>
                  <a:cubicBezTo>
                    <a:pt x="49" y="22"/>
                    <a:pt x="49" y="22"/>
                    <a:pt x="49" y="22"/>
                  </a:cubicBezTo>
                  <a:cubicBezTo>
                    <a:pt x="49" y="22"/>
                    <a:pt x="49" y="22"/>
                    <a:pt x="49" y="22"/>
                  </a:cubicBezTo>
                  <a:cubicBezTo>
                    <a:pt x="49" y="22"/>
                    <a:pt x="49" y="22"/>
                    <a:pt x="49" y="22"/>
                  </a:cubicBezTo>
                  <a:cubicBezTo>
                    <a:pt x="49" y="23"/>
                    <a:pt x="48" y="23"/>
                    <a:pt x="48" y="23"/>
                  </a:cubicBezTo>
                  <a:cubicBezTo>
                    <a:pt x="48" y="23"/>
                    <a:pt x="48" y="23"/>
                    <a:pt x="48" y="23"/>
                  </a:cubicBezTo>
                  <a:cubicBezTo>
                    <a:pt x="48" y="23"/>
                    <a:pt x="47" y="23"/>
                    <a:pt x="47" y="22"/>
                  </a:cubicBezTo>
                  <a:cubicBezTo>
                    <a:pt x="46" y="22"/>
                    <a:pt x="46" y="22"/>
                    <a:pt x="46" y="21"/>
                  </a:cubicBezTo>
                  <a:cubicBezTo>
                    <a:pt x="46" y="21"/>
                    <a:pt x="46" y="21"/>
                    <a:pt x="46" y="21"/>
                  </a:cubicBezTo>
                  <a:cubicBezTo>
                    <a:pt x="46" y="21"/>
                    <a:pt x="46" y="21"/>
                    <a:pt x="46" y="21"/>
                  </a:cubicBezTo>
                  <a:cubicBezTo>
                    <a:pt x="45" y="20"/>
                    <a:pt x="43" y="19"/>
                    <a:pt x="41" y="18"/>
                  </a:cubicBezTo>
                  <a:cubicBezTo>
                    <a:pt x="39" y="16"/>
                    <a:pt x="37" y="15"/>
                    <a:pt x="36" y="14"/>
                  </a:cubicBezTo>
                  <a:cubicBezTo>
                    <a:pt x="35" y="13"/>
                    <a:pt x="35" y="13"/>
                    <a:pt x="35" y="13"/>
                  </a:cubicBezTo>
                  <a:cubicBezTo>
                    <a:pt x="35" y="12"/>
                    <a:pt x="35" y="12"/>
                    <a:pt x="35" y="12"/>
                  </a:cubicBezTo>
                  <a:cubicBezTo>
                    <a:pt x="35" y="12"/>
                    <a:pt x="35" y="12"/>
                    <a:pt x="35" y="12"/>
                  </a:cubicBezTo>
                  <a:cubicBezTo>
                    <a:pt x="35" y="12"/>
                    <a:pt x="35" y="12"/>
                    <a:pt x="35" y="12"/>
                  </a:cubicBezTo>
                  <a:cubicBezTo>
                    <a:pt x="35" y="12"/>
                    <a:pt x="35" y="12"/>
                    <a:pt x="35" y="12"/>
                  </a:cubicBezTo>
                  <a:cubicBezTo>
                    <a:pt x="35" y="12"/>
                    <a:pt x="35" y="12"/>
                    <a:pt x="35" y="12"/>
                  </a:cubicBezTo>
                  <a:cubicBezTo>
                    <a:pt x="35" y="12"/>
                    <a:pt x="35" y="12"/>
                    <a:pt x="35" y="12"/>
                  </a:cubicBezTo>
                  <a:cubicBezTo>
                    <a:pt x="35" y="12"/>
                    <a:pt x="34" y="11"/>
                    <a:pt x="34" y="11"/>
                  </a:cubicBezTo>
                  <a:cubicBezTo>
                    <a:pt x="34" y="11"/>
                    <a:pt x="34" y="10"/>
                    <a:pt x="34" y="10"/>
                  </a:cubicBezTo>
                  <a:cubicBezTo>
                    <a:pt x="34" y="10"/>
                    <a:pt x="34" y="10"/>
                    <a:pt x="34" y="10"/>
                  </a:cubicBezTo>
                  <a:cubicBezTo>
                    <a:pt x="34" y="10"/>
                    <a:pt x="34" y="10"/>
                    <a:pt x="34" y="9"/>
                  </a:cubicBezTo>
                  <a:cubicBezTo>
                    <a:pt x="34" y="9"/>
                    <a:pt x="33" y="9"/>
                    <a:pt x="33" y="9"/>
                  </a:cubicBezTo>
                  <a:cubicBezTo>
                    <a:pt x="33" y="9"/>
                    <a:pt x="33" y="9"/>
                    <a:pt x="33" y="9"/>
                  </a:cubicBezTo>
                  <a:cubicBezTo>
                    <a:pt x="33" y="9"/>
                    <a:pt x="33" y="9"/>
                    <a:pt x="33" y="9"/>
                  </a:cubicBezTo>
                  <a:cubicBezTo>
                    <a:pt x="33" y="8"/>
                    <a:pt x="33" y="8"/>
                    <a:pt x="33" y="8"/>
                  </a:cubicBezTo>
                  <a:cubicBezTo>
                    <a:pt x="33" y="8"/>
                    <a:pt x="32" y="8"/>
                    <a:pt x="32" y="8"/>
                  </a:cubicBezTo>
                  <a:cubicBezTo>
                    <a:pt x="32" y="8"/>
                    <a:pt x="32" y="8"/>
                    <a:pt x="32" y="8"/>
                  </a:cubicBezTo>
                  <a:cubicBezTo>
                    <a:pt x="32" y="8"/>
                    <a:pt x="32" y="8"/>
                    <a:pt x="32" y="8"/>
                  </a:cubicBezTo>
                  <a:cubicBezTo>
                    <a:pt x="32" y="8"/>
                    <a:pt x="32" y="8"/>
                    <a:pt x="32" y="8"/>
                  </a:cubicBezTo>
                  <a:cubicBezTo>
                    <a:pt x="32" y="8"/>
                    <a:pt x="32" y="8"/>
                    <a:pt x="32" y="8"/>
                  </a:cubicBezTo>
                  <a:cubicBezTo>
                    <a:pt x="32" y="8"/>
                    <a:pt x="32" y="8"/>
                    <a:pt x="31" y="8"/>
                  </a:cubicBezTo>
                  <a:cubicBezTo>
                    <a:pt x="31" y="8"/>
                    <a:pt x="31" y="8"/>
                    <a:pt x="31" y="8"/>
                  </a:cubicBezTo>
                  <a:cubicBezTo>
                    <a:pt x="31" y="7"/>
                    <a:pt x="30" y="7"/>
                    <a:pt x="30" y="7"/>
                  </a:cubicBezTo>
                  <a:cubicBezTo>
                    <a:pt x="30" y="7"/>
                    <a:pt x="30" y="6"/>
                    <a:pt x="30" y="6"/>
                  </a:cubicBezTo>
                  <a:cubicBezTo>
                    <a:pt x="30" y="6"/>
                    <a:pt x="30" y="6"/>
                    <a:pt x="30" y="6"/>
                  </a:cubicBezTo>
                  <a:cubicBezTo>
                    <a:pt x="30" y="6"/>
                    <a:pt x="29" y="6"/>
                    <a:pt x="29" y="6"/>
                  </a:cubicBezTo>
                  <a:cubicBezTo>
                    <a:pt x="29" y="6"/>
                    <a:pt x="29" y="6"/>
                    <a:pt x="29" y="6"/>
                  </a:cubicBezTo>
                  <a:cubicBezTo>
                    <a:pt x="29" y="6"/>
                    <a:pt x="29" y="5"/>
                    <a:pt x="28" y="5"/>
                  </a:cubicBezTo>
                  <a:cubicBezTo>
                    <a:pt x="28" y="5"/>
                    <a:pt x="28" y="5"/>
                    <a:pt x="28" y="4"/>
                  </a:cubicBezTo>
                  <a:cubicBezTo>
                    <a:pt x="28" y="4"/>
                    <a:pt x="28" y="4"/>
                    <a:pt x="28" y="4"/>
                  </a:cubicBezTo>
                  <a:cubicBezTo>
                    <a:pt x="28" y="4"/>
                    <a:pt x="28" y="4"/>
                    <a:pt x="28" y="4"/>
                  </a:cubicBezTo>
                  <a:cubicBezTo>
                    <a:pt x="27" y="4"/>
                    <a:pt x="27" y="3"/>
                    <a:pt x="27" y="3"/>
                  </a:cubicBezTo>
                  <a:cubicBezTo>
                    <a:pt x="27" y="3"/>
                    <a:pt x="27" y="3"/>
                    <a:pt x="26" y="3"/>
                  </a:cubicBezTo>
                  <a:cubicBezTo>
                    <a:pt x="26" y="3"/>
                    <a:pt x="26" y="3"/>
                    <a:pt x="25" y="3"/>
                  </a:cubicBezTo>
                  <a:cubicBezTo>
                    <a:pt x="25" y="3"/>
                    <a:pt x="25" y="3"/>
                    <a:pt x="25" y="3"/>
                  </a:cubicBezTo>
                  <a:cubicBezTo>
                    <a:pt x="25" y="3"/>
                    <a:pt x="25" y="3"/>
                    <a:pt x="25" y="3"/>
                  </a:cubicBezTo>
                  <a:cubicBezTo>
                    <a:pt x="25" y="3"/>
                    <a:pt x="25" y="3"/>
                    <a:pt x="25" y="3"/>
                  </a:cubicBezTo>
                  <a:cubicBezTo>
                    <a:pt x="25" y="3"/>
                    <a:pt x="24" y="3"/>
                    <a:pt x="24" y="3"/>
                  </a:cubicBezTo>
                  <a:cubicBezTo>
                    <a:pt x="24" y="3"/>
                    <a:pt x="24" y="3"/>
                    <a:pt x="24" y="3"/>
                  </a:cubicBezTo>
                  <a:cubicBezTo>
                    <a:pt x="23" y="3"/>
                    <a:pt x="23" y="2"/>
                    <a:pt x="23" y="2"/>
                  </a:cubicBezTo>
                  <a:cubicBezTo>
                    <a:pt x="23" y="2"/>
                    <a:pt x="23" y="2"/>
                    <a:pt x="23" y="2"/>
                  </a:cubicBezTo>
                  <a:cubicBezTo>
                    <a:pt x="23" y="2"/>
                    <a:pt x="22" y="1"/>
                    <a:pt x="22" y="1"/>
                  </a:cubicBezTo>
                  <a:cubicBezTo>
                    <a:pt x="22" y="1"/>
                    <a:pt x="22" y="1"/>
                    <a:pt x="22" y="1"/>
                  </a:cubicBezTo>
                  <a:cubicBezTo>
                    <a:pt x="22" y="1"/>
                    <a:pt x="22" y="1"/>
                    <a:pt x="22" y="1"/>
                  </a:cubicBezTo>
                  <a:cubicBezTo>
                    <a:pt x="22" y="1"/>
                    <a:pt x="22" y="0"/>
                    <a:pt x="22" y="0"/>
                  </a:cubicBezTo>
                  <a:cubicBezTo>
                    <a:pt x="22" y="0"/>
                    <a:pt x="22" y="0"/>
                    <a:pt x="22" y="0"/>
                  </a:cubicBezTo>
                  <a:cubicBezTo>
                    <a:pt x="22" y="0"/>
                    <a:pt x="22" y="0"/>
                    <a:pt x="21" y="0"/>
                  </a:cubicBezTo>
                  <a:cubicBezTo>
                    <a:pt x="22" y="1"/>
                    <a:pt x="22" y="1"/>
                    <a:pt x="22" y="1"/>
                  </a:cubicBezTo>
                  <a:cubicBezTo>
                    <a:pt x="22" y="1"/>
                    <a:pt x="22" y="1"/>
                    <a:pt x="22" y="1"/>
                  </a:cubicBezTo>
                  <a:cubicBezTo>
                    <a:pt x="22" y="1"/>
                    <a:pt x="22" y="2"/>
                    <a:pt x="22" y="2"/>
                  </a:cubicBezTo>
                  <a:cubicBezTo>
                    <a:pt x="22" y="2"/>
                    <a:pt x="22" y="3"/>
                    <a:pt x="22" y="3"/>
                  </a:cubicBezTo>
                  <a:cubicBezTo>
                    <a:pt x="21" y="3"/>
                    <a:pt x="21" y="3"/>
                    <a:pt x="21" y="3"/>
                  </a:cubicBezTo>
                  <a:cubicBezTo>
                    <a:pt x="21" y="3"/>
                    <a:pt x="21" y="3"/>
                    <a:pt x="20" y="3"/>
                  </a:cubicBezTo>
                  <a:cubicBezTo>
                    <a:pt x="20" y="3"/>
                    <a:pt x="20" y="3"/>
                    <a:pt x="20" y="3"/>
                  </a:cubicBezTo>
                  <a:cubicBezTo>
                    <a:pt x="20" y="3"/>
                    <a:pt x="20" y="3"/>
                    <a:pt x="19" y="4"/>
                  </a:cubicBezTo>
                  <a:cubicBezTo>
                    <a:pt x="19" y="4"/>
                    <a:pt x="19" y="4"/>
                    <a:pt x="19" y="4"/>
                  </a:cubicBezTo>
                  <a:cubicBezTo>
                    <a:pt x="19" y="4"/>
                    <a:pt x="19" y="4"/>
                    <a:pt x="19" y="4"/>
                  </a:cubicBezTo>
                  <a:cubicBezTo>
                    <a:pt x="19" y="4"/>
                    <a:pt x="18" y="4"/>
                    <a:pt x="18" y="4"/>
                  </a:cubicBezTo>
                  <a:cubicBezTo>
                    <a:pt x="18" y="4"/>
                    <a:pt x="18" y="4"/>
                    <a:pt x="18" y="4"/>
                  </a:cubicBezTo>
                  <a:cubicBezTo>
                    <a:pt x="18" y="4"/>
                    <a:pt x="18" y="4"/>
                    <a:pt x="18" y="4"/>
                  </a:cubicBezTo>
                  <a:cubicBezTo>
                    <a:pt x="18" y="4"/>
                    <a:pt x="18" y="4"/>
                    <a:pt x="18" y="4"/>
                  </a:cubicBezTo>
                  <a:cubicBezTo>
                    <a:pt x="18" y="4"/>
                    <a:pt x="17" y="4"/>
                    <a:pt x="17" y="4"/>
                  </a:cubicBezTo>
                  <a:cubicBezTo>
                    <a:pt x="17" y="4"/>
                    <a:pt x="17" y="4"/>
                    <a:pt x="17" y="4"/>
                  </a:cubicBezTo>
                  <a:cubicBezTo>
                    <a:pt x="17" y="4"/>
                    <a:pt x="17" y="4"/>
                    <a:pt x="17" y="4"/>
                  </a:cubicBezTo>
                  <a:cubicBezTo>
                    <a:pt x="17" y="4"/>
                    <a:pt x="17" y="5"/>
                    <a:pt x="17" y="5"/>
                  </a:cubicBezTo>
                  <a:cubicBezTo>
                    <a:pt x="16" y="5"/>
                    <a:pt x="16" y="5"/>
                    <a:pt x="16" y="5"/>
                  </a:cubicBezTo>
                  <a:cubicBezTo>
                    <a:pt x="16" y="5"/>
                    <a:pt x="16" y="5"/>
                    <a:pt x="16" y="5"/>
                  </a:cubicBezTo>
                  <a:cubicBezTo>
                    <a:pt x="17" y="5"/>
                    <a:pt x="17" y="6"/>
                    <a:pt x="17" y="6"/>
                  </a:cubicBezTo>
                  <a:cubicBezTo>
                    <a:pt x="17" y="6"/>
                    <a:pt x="17" y="7"/>
                    <a:pt x="17" y="8"/>
                  </a:cubicBezTo>
                  <a:cubicBezTo>
                    <a:pt x="16" y="8"/>
                    <a:pt x="16" y="8"/>
                    <a:pt x="15" y="8"/>
                  </a:cubicBezTo>
                  <a:cubicBezTo>
                    <a:pt x="15" y="8"/>
                    <a:pt x="15" y="8"/>
                    <a:pt x="15" y="8"/>
                  </a:cubicBezTo>
                  <a:cubicBezTo>
                    <a:pt x="15" y="8"/>
                    <a:pt x="15" y="8"/>
                    <a:pt x="14" y="8"/>
                  </a:cubicBezTo>
                  <a:cubicBezTo>
                    <a:pt x="14" y="8"/>
                    <a:pt x="14" y="8"/>
                    <a:pt x="14" y="8"/>
                  </a:cubicBezTo>
                  <a:cubicBezTo>
                    <a:pt x="14" y="8"/>
                    <a:pt x="14" y="8"/>
                    <a:pt x="13" y="8"/>
                  </a:cubicBezTo>
                  <a:cubicBezTo>
                    <a:pt x="13" y="8"/>
                    <a:pt x="13" y="8"/>
                    <a:pt x="13" y="8"/>
                  </a:cubicBezTo>
                  <a:cubicBezTo>
                    <a:pt x="13" y="7"/>
                    <a:pt x="13" y="7"/>
                    <a:pt x="13" y="7"/>
                  </a:cubicBezTo>
                  <a:cubicBezTo>
                    <a:pt x="13" y="7"/>
                    <a:pt x="13" y="7"/>
                    <a:pt x="13" y="7"/>
                  </a:cubicBezTo>
                  <a:cubicBezTo>
                    <a:pt x="12" y="7"/>
                    <a:pt x="12" y="7"/>
                    <a:pt x="12" y="7"/>
                  </a:cubicBezTo>
                  <a:cubicBezTo>
                    <a:pt x="12" y="7"/>
                    <a:pt x="11" y="7"/>
                    <a:pt x="11" y="7"/>
                  </a:cubicBezTo>
                  <a:cubicBezTo>
                    <a:pt x="11" y="7"/>
                    <a:pt x="10" y="7"/>
                    <a:pt x="10" y="7"/>
                  </a:cubicBezTo>
                  <a:cubicBezTo>
                    <a:pt x="10" y="6"/>
                    <a:pt x="9" y="5"/>
                    <a:pt x="9" y="5"/>
                  </a:cubicBezTo>
                  <a:cubicBezTo>
                    <a:pt x="9" y="4"/>
                    <a:pt x="8" y="4"/>
                    <a:pt x="8" y="3"/>
                  </a:cubicBezTo>
                  <a:cubicBezTo>
                    <a:pt x="8" y="3"/>
                    <a:pt x="7" y="2"/>
                    <a:pt x="7" y="2"/>
                  </a:cubicBezTo>
                  <a:cubicBezTo>
                    <a:pt x="7" y="2"/>
                    <a:pt x="6" y="2"/>
                    <a:pt x="6" y="2"/>
                  </a:cubicBezTo>
                  <a:cubicBezTo>
                    <a:pt x="5" y="2"/>
                    <a:pt x="5" y="2"/>
                    <a:pt x="4" y="2"/>
                  </a:cubicBezTo>
                  <a:cubicBezTo>
                    <a:pt x="4" y="2"/>
                    <a:pt x="4" y="3"/>
                    <a:pt x="4" y="3"/>
                  </a:cubicBezTo>
                  <a:cubicBezTo>
                    <a:pt x="3" y="3"/>
                    <a:pt x="3" y="3"/>
                    <a:pt x="2" y="3"/>
                  </a:cubicBezTo>
                  <a:cubicBezTo>
                    <a:pt x="2" y="3"/>
                    <a:pt x="2" y="3"/>
                    <a:pt x="2" y="3"/>
                  </a:cubicBezTo>
                  <a:cubicBezTo>
                    <a:pt x="1" y="4"/>
                    <a:pt x="1" y="4"/>
                    <a:pt x="1" y="4"/>
                  </a:cubicBezTo>
                  <a:cubicBezTo>
                    <a:pt x="1" y="4"/>
                    <a:pt x="0" y="5"/>
                    <a:pt x="0" y="5"/>
                  </a:cubicBezTo>
                  <a:cubicBezTo>
                    <a:pt x="0" y="5"/>
                    <a:pt x="0" y="6"/>
                    <a:pt x="0" y="6"/>
                  </a:cubicBezTo>
                  <a:cubicBezTo>
                    <a:pt x="0" y="6"/>
                    <a:pt x="0" y="6"/>
                    <a:pt x="0" y="6"/>
                  </a:cubicBezTo>
                  <a:cubicBezTo>
                    <a:pt x="0" y="7"/>
                    <a:pt x="1" y="7"/>
                    <a:pt x="1" y="7"/>
                  </a:cubicBezTo>
                  <a:cubicBezTo>
                    <a:pt x="1" y="8"/>
                    <a:pt x="1" y="8"/>
                    <a:pt x="2" y="8"/>
                  </a:cubicBezTo>
                  <a:cubicBezTo>
                    <a:pt x="2" y="8"/>
                    <a:pt x="2" y="8"/>
                    <a:pt x="2" y="8"/>
                  </a:cubicBezTo>
                  <a:cubicBezTo>
                    <a:pt x="2" y="8"/>
                    <a:pt x="2" y="7"/>
                    <a:pt x="3" y="7"/>
                  </a:cubicBezTo>
                  <a:cubicBezTo>
                    <a:pt x="3" y="7"/>
                    <a:pt x="3" y="6"/>
                    <a:pt x="3" y="6"/>
                  </a:cubicBezTo>
                  <a:cubicBezTo>
                    <a:pt x="3" y="6"/>
                    <a:pt x="4" y="6"/>
                    <a:pt x="4" y="6"/>
                  </a:cubicBezTo>
                  <a:cubicBezTo>
                    <a:pt x="4" y="6"/>
                    <a:pt x="4" y="6"/>
                    <a:pt x="5" y="6"/>
                  </a:cubicBezTo>
                  <a:cubicBezTo>
                    <a:pt x="5" y="6"/>
                    <a:pt x="5" y="6"/>
                    <a:pt x="5" y="7"/>
                  </a:cubicBezTo>
                  <a:cubicBezTo>
                    <a:pt x="6" y="7"/>
                    <a:pt x="6" y="7"/>
                    <a:pt x="6" y="7"/>
                  </a:cubicBezTo>
                  <a:cubicBezTo>
                    <a:pt x="6" y="8"/>
                    <a:pt x="6" y="8"/>
                    <a:pt x="6" y="8"/>
                  </a:cubicBezTo>
                  <a:cubicBezTo>
                    <a:pt x="6" y="9"/>
                    <a:pt x="6" y="8"/>
                    <a:pt x="6" y="8"/>
                  </a:cubicBezTo>
                  <a:cubicBezTo>
                    <a:pt x="5" y="8"/>
                    <a:pt x="5" y="9"/>
                    <a:pt x="5" y="9"/>
                  </a:cubicBezTo>
                  <a:cubicBezTo>
                    <a:pt x="5" y="9"/>
                    <a:pt x="4" y="9"/>
                    <a:pt x="4" y="9"/>
                  </a:cubicBezTo>
                  <a:cubicBezTo>
                    <a:pt x="4" y="9"/>
                    <a:pt x="4" y="9"/>
                    <a:pt x="4" y="9"/>
                  </a:cubicBezTo>
                  <a:cubicBezTo>
                    <a:pt x="3" y="9"/>
                    <a:pt x="4" y="8"/>
                    <a:pt x="3" y="8"/>
                  </a:cubicBezTo>
                  <a:cubicBezTo>
                    <a:pt x="3" y="8"/>
                    <a:pt x="3" y="8"/>
                    <a:pt x="3" y="9"/>
                  </a:cubicBezTo>
                  <a:cubicBezTo>
                    <a:pt x="3" y="9"/>
                    <a:pt x="3" y="9"/>
                    <a:pt x="3" y="9"/>
                  </a:cubicBezTo>
                  <a:cubicBezTo>
                    <a:pt x="3" y="10"/>
                    <a:pt x="3" y="10"/>
                    <a:pt x="3" y="10"/>
                  </a:cubicBezTo>
                  <a:cubicBezTo>
                    <a:pt x="3" y="11"/>
                    <a:pt x="2" y="11"/>
                    <a:pt x="2" y="11"/>
                  </a:cubicBezTo>
                  <a:cubicBezTo>
                    <a:pt x="2" y="12"/>
                    <a:pt x="2" y="12"/>
                    <a:pt x="2" y="12"/>
                  </a:cubicBezTo>
                  <a:cubicBezTo>
                    <a:pt x="2" y="13"/>
                    <a:pt x="2" y="13"/>
                    <a:pt x="2" y="13"/>
                  </a:cubicBezTo>
                  <a:cubicBezTo>
                    <a:pt x="2" y="13"/>
                    <a:pt x="2" y="14"/>
                    <a:pt x="2" y="14"/>
                  </a:cubicBezTo>
                  <a:cubicBezTo>
                    <a:pt x="2" y="14"/>
                    <a:pt x="3" y="14"/>
                    <a:pt x="3" y="14"/>
                  </a:cubicBezTo>
                  <a:cubicBezTo>
                    <a:pt x="3" y="14"/>
                    <a:pt x="3" y="14"/>
                    <a:pt x="4" y="14"/>
                  </a:cubicBezTo>
                  <a:cubicBezTo>
                    <a:pt x="4" y="14"/>
                    <a:pt x="4" y="14"/>
                    <a:pt x="4" y="14"/>
                  </a:cubicBezTo>
                  <a:cubicBezTo>
                    <a:pt x="4" y="14"/>
                    <a:pt x="5" y="14"/>
                    <a:pt x="5" y="14"/>
                  </a:cubicBezTo>
                  <a:cubicBezTo>
                    <a:pt x="5" y="14"/>
                    <a:pt x="5" y="14"/>
                    <a:pt x="5" y="14"/>
                  </a:cubicBezTo>
                  <a:cubicBezTo>
                    <a:pt x="5" y="14"/>
                    <a:pt x="5" y="14"/>
                    <a:pt x="5" y="14"/>
                  </a:cubicBezTo>
                  <a:cubicBezTo>
                    <a:pt x="5" y="15"/>
                    <a:pt x="5" y="15"/>
                    <a:pt x="5" y="15"/>
                  </a:cubicBezTo>
                  <a:cubicBezTo>
                    <a:pt x="5" y="15"/>
                    <a:pt x="5" y="15"/>
                    <a:pt x="5" y="15"/>
                  </a:cubicBezTo>
                  <a:cubicBezTo>
                    <a:pt x="5" y="15"/>
                    <a:pt x="5" y="15"/>
                    <a:pt x="5" y="15"/>
                  </a:cubicBezTo>
                  <a:cubicBezTo>
                    <a:pt x="5" y="16"/>
                    <a:pt x="5" y="16"/>
                    <a:pt x="5" y="16"/>
                  </a:cubicBezTo>
                  <a:cubicBezTo>
                    <a:pt x="5" y="16"/>
                    <a:pt x="5" y="16"/>
                    <a:pt x="5" y="16"/>
                  </a:cubicBezTo>
                  <a:cubicBezTo>
                    <a:pt x="5" y="16"/>
                    <a:pt x="4" y="16"/>
                    <a:pt x="4" y="16"/>
                  </a:cubicBezTo>
                  <a:cubicBezTo>
                    <a:pt x="4" y="16"/>
                    <a:pt x="4" y="16"/>
                    <a:pt x="4" y="16"/>
                  </a:cubicBezTo>
                  <a:cubicBezTo>
                    <a:pt x="4" y="16"/>
                    <a:pt x="4" y="16"/>
                    <a:pt x="3" y="16"/>
                  </a:cubicBezTo>
                  <a:cubicBezTo>
                    <a:pt x="3" y="16"/>
                    <a:pt x="3" y="16"/>
                    <a:pt x="3" y="16"/>
                  </a:cubicBezTo>
                  <a:cubicBezTo>
                    <a:pt x="3" y="17"/>
                    <a:pt x="3" y="17"/>
                    <a:pt x="3" y="17"/>
                  </a:cubicBezTo>
                  <a:cubicBezTo>
                    <a:pt x="3" y="17"/>
                    <a:pt x="3" y="17"/>
                    <a:pt x="3" y="17"/>
                  </a:cubicBezTo>
                  <a:cubicBezTo>
                    <a:pt x="3" y="17"/>
                    <a:pt x="4" y="17"/>
                    <a:pt x="4" y="17"/>
                  </a:cubicBezTo>
                  <a:cubicBezTo>
                    <a:pt x="4" y="17"/>
                    <a:pt x="4" y="17"/>
                    <a:pt x="4" y="17"/>
                  </a:cubicBezTo>
                  <a:cubicBezTo>
                    <a:pt x="4" y="17"/>
                    <a:pt x="5" y="17"/>
                    <a:pt x="5" y="17"/>
                  </a:cubicBezTo>
                  <a:cubicBezTo>
                    <a:pt x="5" y="17"/>
                    <a:pt x="5" y="18"/>
                    <a:pt x="5" y="18"/>
                  </a:cubicBezTo>
                  <a:cubicBezTo>
                    <a:pt x="5" y="18"/>
                    <a:pt x="5" y="18"/>
                    <a:pt x="5" y="18"/>
                  </a:cubicBezTo>
                  <a:cubicBezTo>
                    <a:pt x="5" y="19"/>
                    <a:pt x="6" y="19"/>
                    <a:pt x="6" y="19"/>
                  </a:cubicBezTo>
                  <a:cubicBezTo>
                    <a:pt x="6" y="19"/>
                    <a:pt x="6" y="19"/>
                    <a:pt x="6" y="19"/>
                  </a:cubicBezTo>
                  <a:cubicBezTo>
                    <a:pt x="6" y="19"/>
                    <a:pt x="6" y="20"/>
                    <a:pt x="6" y="21"/>
                  </a:cubicBezTo>
                  <a:cubicBezTo>
                    <a:pt x="6" y="21"/>
                    <a:pt x="6" y="21"/>
                    <a:pt x="6" y="21"/>
                  </a:cubicBezTo>
                  <a:cubicBezTo>
                    <a:pt x="6" y="21"/>
                    <a:pt x="6" y="22"/>
                    <a:pt x="6" y="22"/>
                  </a:cubicBezTo>
                  <a:cubicBezTo>
                    <a:pt x="6" y="23"/>
                    <a:pt x="6" y="23"/>
                    <a:pt x="6" y="23"/>
                  </a:cubicBezTo>
                  <a:cubicBezTo>
                    <a:pt x="6" y="24"/>
                    <a:pt x="6" y="24"/>
                    <a:pt x="6" y="25"/>
                  </a:cubicBezTo>
                  <a:cubicBezTo>
                    <a:pt x="6" y="25"/>
                    <a:pt x="6" y="25"/>
                    <a:pt x="6" y="26"/>
                  </a:cubicBezTo>
                  <a:cubicBezTo>
                    <a:pt x="6" y="26"/>
                    <a:pt x="7" y="26"/>
                    <a:pt x="7" y="27"/>
                  </a:cubicBezTo>
                  <a:cubicBezTo>
                    <a:pt x="7" y="27"/>
                    <a:pt x="7" y="27"/>
                    <a:pt x="7" y="27"/>
                  </a:cubicBezTo>
                  <a:cubicBezTo>
                    <a:pt x="7" y="27"/>
                    <a:pt x="7" y="27"/>
                    <a:pt x="7" y="27"/>
                  </a:cubicBezTo>
                  <a:cubicBezTo>
                    <a:pt x="7" y="27"/>
                    <a:pt x="7" y="27"/>
                    <a:pt x="7" y="27"/>
                  </a:cubicBezTo>
                  <a:cubicBezTo>
                    <a:pt x="7" y="27"/>
                    <a:pt x="8" y="27"/>
                    <a:pt x="8" y="27"/>
                  </a:cubicBezTo>
                  <a:cubicBezTo>
                    <a:pt x="8" y="27"/>
                    <a:pt x="8" y="27"/>
                    <a:pt x="8" y="27"/>
                  </a:cubicBezTo>
                  <a:cubicBezTo>
                    <a:pt x="8" y="27"/>
                    <a:pt x="8" y="27"/>
                    <a:pt x="8" y="27"/>
                  </a:cubicBezTo>
                  <a:cubicBezTo>
                    <a:pt x="8" y="27"/>
                    <a:pt x="8" y="27"/>
                    <a:pt x="8" y="27"/>
                  </a:cubicBezTo>
                  <a:cubicBezTo>
                    <a:pt x="8" y="27"/>
                    <a:pt x="8" y="27"/>
                    <a:pt x="9" y="26"/>
                  </a:cubicBezTo>
                  <a:cubicBezTo>
                    <a:pt x="9" y="26"/>
                    <a:pt x="9" y="26"/>
                    <a:pt x="9" y="26"/>
                  </a:cubicBezTo>
                  <a:cubicBezTo>
                    <a:pt x="9" y="26"/>
                    <a:pt x="9" y="26"/>
                    <a:pt x="9" y="26"/>
                  </a:cubicBezTo>
                  <a:cubicBezTo>
                    <a:pt x="9" y="26"/>
                    <a:pt x="9" y="26"/>
                    <a:pt x="9" y="26"/>
                  </a:cubicBezTo>
                  <a:cubicBezTo>
                    <a:pt x="9" y="26"/>
                    <a:pt x="9" y="26"/>
                    <a:pt x="9" y="26"/>
                  </a:cubicBezTo>
                  <a:cubicBezTo>
                    <a:pt x="9" y="25"/>
                    <a:pt x="9" y="25"/>
                    <a:pt x="9" y="25"/>
                  </a:cubicBezTo>
                  <a:cubicBezTo>
                    <a:pt x="9" y="25"/>
                    <a:pt x="9" y="25"/>
                    <a:pt x="9" y="25"/>
                  </a:cubicBezTo>
                  <a:cubicBezTo>
                    <a:pt x="9" y="25"/>
                    <a:pt x="10" y="24"/>
                    <a:pt x="10" y="24"/>
                  </a:cubicBezTo>
                  <a:cubicBezTo>
                    <a:pt x="10" y="24"/>
                    <a:pt x="11" y="23"/>
                    <a:pt x="11" y="23"/>
                  </a:cubicBezTo>
                  <a:cubicBezTo>
                    <a:pt x="11" y="23"/>
                    <a:pt x="12" y="23"/>
                    <a:pt x="12" y="23"/>
                  </a:cubicBezTo>
                  <a:cubicBezTo>
                    <a:pt x="12" y="23"/>
                    <a:pt x="12" y="23"/>
                    <a:pt x="12" y="23"/>
                  </a:cubicBezTo>
                  <a:cubicBezTo>
                    <a:pt x="13" y="23"/>
                    <a:pt x="13" y="23"/>
                    <a:pt x="13" y="23"/>
                  </a:cubicBezTo>
                  <a:cubicBezTo>
                    <a:pt x="13" y="23"/>
                    <a:pt x="13" y="23"/>
                    <a:pt x="13" y="23"/>
                  </a:cubicBezTo>
                  <a:cubicBezTo>
                    <a:pt x="14" y="23"/>
                    <a:pt x="14" y="23"/>
                    <a:pt x="14" y="23"/>
                  </a:cubicBezTo>
                  <a:cubicBezTo>
                    <a:pt x="14" y="23"/>
                    <a:pt x="15" y="23"/>
                    <a:pt x="15" y="23"/>
                  </a:cubicBezTo>
                  <a:cubicBezTo>
                    <a:pt x="15" y="23"/>
                    <a:pt x="15" y="23"/>
                    <a:pt x="15" y="23"/>
                  </a:cubicBezTo>
                  <a:cubicBezTo>
                    <a:pt x="15" y="22"/>
                    <a:pt x="15" y="22"/>
                    <a:pt x="15" y="22"/>
                  </a:cubicBezTo>
                  <a:cubicBezTo>
                    <a:pt x="16" y="22"/>
                    <a:pt x="16" y="22"/>
                    <a:pt x="16" y="22"/>
                  </a:cubicBezTo>
                  <a:cubicBezTo>
                    <a:pt x="16" y="22"/>
                    <a:pt x="16" y="22"/>
                    <a:pt x="16" y="22"/>
                  </a:cubicBezTo>
                  <a:cubicBezTo>
                    <a:pt x="17" y="22"/>
                    <a:pt x="17" y="22"/>
                    <a:pt x="17" y="22"/>
                  </a:cubicBezTo>
                  <a:cubicBezTo>
                    <a:pt x="17" y="22"/>
                    <a:pt x="17" y="22"/>
                    <a:pt x="17" y="22"/>
                  </a:cubicBezTo>
                  <a:cubicBezTo>
                    <a:pt x="17" y="22"/>
                    <a:pt x="17" y="22"/>
                    <a:pt x="18" y="22"/>
                  </a:cubicBezTo>
                  <a:cubicBezTo>
                    <a:pt x="18" y="22"/>
                    <a:pt x="18" y="22"/>
                    <a:pt x="18" y="22"/>
                  </a:cubicBezTo>
                  <a:cubicBezTo>
                    <a:pt x="18" y="22"/>
                    <a:pt x="19" y="23"/>
                    <a:pt x="19" y="23"/>
                  </a:cubicBezTo>
                  <a:cubicBezTo>
                    <a:pt x="19" y="23"/>
                    <a:pt x="19" y="23"/>
                    <a:pt x="19" y="23"/>
                  </a:cubicBezTo>
                  <a:cubicBezTo>
                    <a:pt x="19" y="23"/>
                    <a:pt x="19" y="24"/>
                    <a:pt x="19" y="24"/>
                  </a:cubicBezTo>
                  <a:cubicBezTo>
                    <a:pt x="19" y="24"/>
                    <a:pt x="20" y="24"/>
                    <a:pt x="20" y="24"/>
                  </a:cubicBezTo>
                  <a:cubicBezTo>
                    <a:pt x="20" y="24"/>
                    <a:pt x="20" y="24"/>
                    <a:pt x="20" y="24"/>
                  </a:cubicBezTo>
                  <a:cubicBezTo>
                    <a:pt x="20" y="24"/>
                    <a:pt x="20" y="24"/>
                    <a:pt x="21" y="24"/>
                  </a:cubicBezTo>
                  <a:cubicBezTo>
                    <a:pt x="21" y="24"/>
                    <a:pt x="21" y="25"/>
                    <a:pt x="22" y="25"/>
                  </a:cubicBezTo>
                  <a:cubicBezTo>
                    <a:pt x="22" y="25"/>
                    <a:pt x="22" y="25"/>
                    <a:pt x="22" y="26"/>
                  </a:cubicBezTo>
                  <a:cubicBezTo>
                    <a:pt x="22" y="26"/>
                    <a:pt x="22" y="26"/>
                    <a:pt x="22" y="26"/>
                  </a:cubicBezTo>
                  <a:cubicBezTo>
                    <a:pt x="22" y="25"/>
                    <a:pt x="22" y="25"/>
                    <a:pt x="23" y="25"/>
                  </a:cubicBezTo>
                  <a:cubicBezTo>
                    <a:pt x="23" y="25"/>
                    <a:pt x="23" y="25"/>
                    <a:pt x="23" y="25"/>
                  </a:cubicBezTo>
                  <a:cubicBezTo>
                    <a:pt x="23" y="25"/>
                    <a:pt x="23" y="25"/>
                    <a:pt x="23" y="25"/>
                  </a:cubicBezTo>
                  <a:cubicBezTo>
                    <a:pt x="23" y="25"/>
                    <a:pt x="23" y="25"/>
                    <a:pt x="24" y="25"/>
                  </a:cubicBezTo>
                  <a:cubicBezTo>
                    <a:pt x="24" y="25"/>
                    <a:pt x="24" y="25"/>
                    <a:pt x="24" y="25"/>
                  </a:cubicBezTo>
                  <a:cubicBezTo>
                    <a:pt x="24" y="25"/>
                    <a:pt x="24" y="25"/>
                    <a:pt x="24" y="25"/>
                  </a:cubicBezTo>
                  <a:cubicBezTo>
                    <a:pt x="24" y="25"/>
                    <a:pt x="24" y="25"/>
                    <a:pt x="24" y="25"/>
                  </a:cubicBezTo>
                  <a:cubicBezTo>
                    <a:pt x="25" y="25"/>
                    <a:pt x="25" y="26"/>
                    <a:pt x="25" y="26"/>
                  </a:cubicBezTo>
                  <a:cubicBezTo>
                    <a:pt x="25" y="26"/>
                    <a:pt x="26" y="26"/>
                    <a:pt x="26" y="26"/>
                  </a:cubicBezTo>
                  <a:cubicBezTo>
                    <a:pt x="26" y="26"/>
                    <a:pt x="27" y="27"/>
                    <a:pt x="27" y="27"/>
                  </a:cubicBezTo>
                  <a:cubicBezTo>
                    <a:pt x="27" y="27"/>
                    <a:pt x="27" y="27"/>
                    <a:pt x="27" y="27"/>
                  </a:cubicBezTo>
                  <a:cubicBezTo>
                    <a:pt x="27" y="27"/>
                    <a:pt x="27" y="28"/>
                    <a:pt x="27" y="28"/>
                  </a:cubicBezTo>
                  <a:cubicBezTo>
                    <a:pt x="27" y="28"/>
                    <a:pt x="27" y="28"/>
                    <a:pt x="27" y="28"/>
                  </a:cubicBezTo>
                  <a:cubicBezTo>
                    <a:pt x="27" y="28"/>
                    <a:pt x="27" y="28"/>
                    <a:pt x="27" y="28"/>
                  </a:cubicBezTo>
                  <a:cubicBezTo>
                    <a:pt x="28" y="28"/>
                    <a:pt x="28" y="28"/>
                    <a:pt x="28" y="28"/>
                  </a:cubicBezTo>
                  <a:cubicBezTo>
                    <a:pt x="28" y="28"/>
                    <a:pt x="28" y="28"/>
                    <a:pt x="28" y="28"/>
                  </a:cubicBezTo>
                  <a:cubicBezTo>
                    <a:pt x="28" y="28"/>
                    <a:pt x="28" y="28"/>
                    <a:pt x="28" y="28"/>
                  </a:cubicBezTo>
                  <a:cubicBezTo>
                    <a:pt x="29" y="28"/>
                    <a:pt x="29" y="28"/>
                    <a:pt x="29" y="28"/>
                  </a:cubicBezTo>
                  <a:cubicBezTo>
                    <a:pt x="30" y="29"/>
                    <a:pt x="30" y="29"/>
                    <a:pt x="30" y="29"/>
                  </a:cubicBezTo>
                  <a:cubicBezTo>
                    <a:pt x="30" y="29"/>
                    <a:pt x="30" y="29"/>
                    <a:pt x="30" y="29"/>
                  </a:cubicBezTo>
                  <a:cubicBezTo>
                    <a:pt x="30" y="30"/>
                    <a:pt x="30" y="30"/>
                    <a:pt x="30" y="30"/>
                  </a:cubicBezTo>
                  <a:cubicBezTo>
                    <a:pt x="30" y="30"/>
                    <a:pt x="30" y="30"/>
                    <a:pt x="30" y="30"/>
                  </a:cubicBezTo>
                  <a:cubicBezTo>
                    <a:pt x="30" y="30"/>
                    <a:pt x="30" y="30"/>
                    <a:pt x="31" y="30"/>
                  </a:cubicBezTo>
                  <a:cubicBezTo>
                    <a:pt x="31" y="30"/>
                    <a:pt x="31" y="30"/>
                    <a:pt x="31" y="30"/>
                  </a:cubicBezTo>
                  <a:cubicBezTo>
                    <a:pt x="31" y="30"/>
                    <a:pt x="31" y="30"/>
                    <a:pt x="31" y="30"/>
                  </a:cubicBezTo>
                  <a:cubicBezTo>
                    <a:pt x="31" y="30"/>
                    <a:pt x="31" y="30"/>
                    <a:pt x="31" y="30"/>
                  </a:cubicBezTo>
                  <a:cubicBezTo>
                    <a:pt x="32" y="30"/>
                    <a:pt x="32" y="30"/>
                    <a:pt x="32" y="30"/>
                  </a:cubicBezTo>
                  <a:cubicBezTo>
                    <a:pt x="32" y="30"/>
                    <a:pt x="33" y="30"/>
                    <a:pt x="33" y="30"/>
                  </a:cubicBezTo>
                  <a:cubicBezTo>
                    <a:pt x="33" y="31"/>
                    <a:pt x="33" y="31"/>
                    <a:pt x="33" y="31"/>
                  </a:cubicBezTo>
                  <a:cubicBezTo>
                    <a:pt x="33" y="32"/>
                    <a:pt x="33" y="32"/>
                    <a:pt x="33" y="32"/>
                  </a:cubicBezTo>
                  <a:cubicBezTo>
                    <a:pt x="33" y="32"/>
                    <a:pt x="33" y="32"/>
                    <a:pt x="33" y="32"/>
                  </a:cubicBezTo>
                  <a:cubicBezTo>
                    <a:pt x="33" y="32"/>
                    <a:pt x="33" y="32"/>
                    <a:pt x="33" y="33"/>
                  </a:cubicBezTo>
                  <a:cubicBezTo>
                    <a:pt x="34" y="33"/>
                    <a:pt x="34" y="33"/>
                    <a:pt x="34" y="33"/>
                  </a:cubicBezTo>
                  <a:cubicBezTo>
                    <a:pt x="34" y="33"/>
                    <a:pt x="34" y="33"/>
                    <a:pt x="34" y="33"/>
                  </a:cubicBezTo>
                  <a:cubicBezTo>
                    <a:pt x="34" y="33"/>
                    <a:pt x="34" y="34"/>
                    <a:pt x="34" y="34"/>
                  </a:cubicBezTo>
                  <a:cubicBezTo>
                    <a:pt x="34" y="34"/>
                    <a:pt x="34" y="34"/>
                    <a:pt x="34" y="34"/>
                  </a:cubicBezTo>
                  <a:cubicBezTo>
                    <a:pt x="34" y="35"/>
                    <a:pt x="34" y="35"/>
                    <a:pt x="34" y="35"/>
                  </a:cubicBezTo>
                  <a:cubicBezTo>
                    <a:pt x="34" y="35"/>
                    <a:pt x="35" y="35"/>
                    <a:pt x="35" y="35"/>
                  </a:cubicBezTo>
                  <a:cubicBezTo>
                    <a:pt x="35" y="35"/>
                    <a:pt x="35" y="35"/>
                    <a:pt x="35" y="36"/>
                  </a:cubicBezTo>
                  <a:cubicBezTo>
                    <a:pt x="35" y="36"/>
                    <a:pt x="35" y="36"/>
                    <a:pt x="35" y="36"/>
                  </a:cubicBezTo>
                  <a:cubicBezTo>
                    <a:pt x="35" y="36"/>
                    <a:pt x="35" y="36"/>
                    <a:pt x="35" y="36"/>
                  </a:cubicBezTo>
                  <a:cubicBezTo>
                    <a:pt x="35" y="36"/>
                    <a:pt x="35" y="36"/>
                    <a:pt x="36" y="36"/>
                  </a:cubicBezTo>
                  <a:cubicBezTo>
                    <a:pt x="36" y="36"/>
                    <a:pt x="36" y="36"/>
                    <a:pt x="36" y="36"/>
                  </a:cubicBezTo>
                  <a:cubicBezTo>
                    <a:pt x="36" y="36"/>
                    <a:pt x="36" y="36"/>
                    <a:pt x="36" y="36"/>
                  </a:cubicBezTo>
                  <a:cubicBezTo>
                    <a:pt x="36" y="36"/>
                    <a:pt x="36" y="36"/>
                    <a:pt x="36" y="36"/>
                  </a:cubicBezTo>
                  <a:cubicBezTo>
                    <a:pt x="37" y="36"/>
                    <a:pt x="37" y="36"/>
                    <a:pt x="37" y="36"/>
                  </a:cubicBezTo>
                  <a:cubicBezTo>
                    <a:pt x="37" y="37"/>
                    <a:pt x="37" y="37"/>
                    <a:pt x="38" y="37"/>
                  </a:cubicBezTo>
                  <a:cubicBezTo>
                    <a:pt x="38" y="37"/>
                    <a:pt x="38" y="37"/>
                    <a:pt x="38" y="37"/>
                  </a:cubicBezTo>
                  <a:cubicBezTo>
                    <a:pt x="38" y="37"/>
                    <a:pt x="38" y="37"/>
                    <a:pt x="38" y="37"/>
                  </a:cubicBezTo>
                  <a:cubicBezTo>
                    <a:pt x="38" y="37"/>
                    <a:pt x="38" y="37"/>
                    <a:pt x="39" y="37"/>
                  </a:cubicBezTo>
                  <a:cubicBezTo>
                    <a:pt x="39" y="37"/>
                    <a:pt x="39" y="37"/>
                    <a:pt x="39" y="37"/>
                  </a:cubicBezTo>
                  <a:cubicBezTo>
                    <a:pt x="39" y="37"/>
                    <a:pt x="39" y="37"/>
                    <a:pt x="39" y="37"/>
                  </a:cubicBezTo>
                  <a:cubicBezTo>
                    <a:pt x="39" y="37"/>
                    <a:pt x="39" y="37"/>
                    <a:pt x="39" y="37"/>
                  </a:cubicBezTo>
                  <a:cubicBezTo>
                    <a:pt x="39" y="36"/>
                    <a:pt x="39" y="36"/>
                    <a:pt x="39" y="36"/>
                  </a:cubicBezTo>
                  <a:cubicBezTo>
                    <a:pt x="39" y="36"/>
                    <a:pt x="39" y="36"/>
                    <a:pt x="39" y="36"/>
                  </a:cubicBezTo>
                  <a:cubicBezTo>
                    <a:pt x="39" y="36"/>
                    <a:pt x="39" y="35"/>
                    <a:pt x="39" y="35"/>
                  </a:cubicBezTo>
                  <a:cubicBezTo>
                    <a:pt x="39" y="35"/>
                    <a:pt x="40" y="34"/>
                    <a:pt x="40" y="34"/>
                  </a:cubicBezTo>
                  <a:cubicBezTo>
                    <a:pt x="40" y="34"/>
                    <a:pt x="41" y="34"/>
                    <a:pt x="41" y="34"/>
                  </a:cubicBezTo>
                  <a:cubicBezTo>
                    <a:pt x="41" y="34"/>
                    <a:pt x="41" y="34"/>
                    <a:pt x="41" y="34"/>
                  </a:cubicBezTo>
                  <a:cubicBezTo>
                    <a:pt x="41" y="34"/>
                    <a:pt x="42" y="33"/>
                    <a:pt x="42" y="33"/>
                  </a:cubicBezTo>
                  <a:cubicBezTo>
                    <a:pt x="42" y="33"/>
                    <a:pt x="42" y="33"/>
                    <a:pt x="42" y="33"/>
                  </a:cubicBezTo>
                  <a:cubicBezTo>
                    <a:pt x="42" y="33"/>
                    <a:pt x="42" y="33"/>
                    <a:pt x="43" y="33"/>
                  </a:cubicBezTo>
                  <a:cubicBezTo>
                    <a:pt x="43" y="33"/>
                    <a:pt x="43" y="33"/>
                    <a:pt x="43" y="33"/>
                  </a:cubicBezTo>
                  <a:cubicBezTo>
                    <a:pt x="43" y="33"/>
                    <a:pt x="43" y="33"/>
                    <a:pt x="43" y="33"/>
                  </a:cubicBezTo>
                  <a:cubicBezTo>
                    <a:pt x="43" y="33"/>
                    <a:pt x="44" y="33"/>
                    <a:pt x="44" y="33"/>
                  </a:cubicBezTo>
                  <a:cubicBezTo>
                    <a:pt x="44" y="33"/>
                    <a:pt x="44" y="33"/>
                    <a:pt x="44" y="33"/>
                  </a:cubicBezTo>
                  <a:cubicBezTo>
                    <a:pt x="44" y="32"/>
                    <a:pt x="44" y="32"/>
                    <a:pt x="44" y="32"/>
                  </a:cubicBezTo>
                  <a:cubicBezTo>
                    <a:pt x="44" y="32"/>
                    <a:pt x="44" y="32"/>
                    <a:pt x="44" y="32"/>
                  </a:cubicBezTo>
                  <a:cubicBezTo>
                    <a:pt x="44" y="32"/>
                    <a:pt x="44" y="32"/>
                    <a:pt x="44" y="32"/>
                  </a:cubicBezTo>
                  <a:cubicBezTo>
                    <a:pt x="44" y="32"/>
                    <a:pt x="44" y="32"/>
                    <a:pt x="45" y="32"/>
                  </a:cubicBezTo>
                  <a:cubicBezTo>
                    <a:pt x="45" y="32"/>
                    <a:pt x="45" y="31"/>
                    <a:pt x="45" y="31"/>
                  </a:cubicBezTo>
                  <a:cubicBezTo>
                    <a:pt x="45" y="31"/>
                    <a:pt x="45" y="31"/>
                    <a:pt x="45" y="31"/>
                  </a:cubicBezTo>
                  <a:cubicBezTo>
                    <a:pt x="45" y="31"/>
                    <a:pt x="45" y="31"/>
                    <a:pt x="45" y="31"/>
                  </a:cubicBezTo>
                  <a:cubicBezTo>
                    <a:pt x="45" y="31"/>
                    <a:pt x="45" y="30"/>
                    <a:pt x="45" y="30"/>
                  </a:cubicBezTo>
                  <a:cubicBezTo>
                    <a:pt x="45" y="30"/>
                    <a:pt x="45" y="30"/>
                    <a:pt x="45" y="30"/>
                  </a:cubicBezTo>
                  <a:cubicBezTo>
                    <a:pt x="45" y="30"/>
                    <a:pt x="45" y="30"/>
                    <a:pt x="45" y="29"/>
                  </a:cubicBezTo>
                  <a:cubicBezTo>
                    <a:pt x="45" y="29"/>
                    <a:pt x="45" y="29"/>
                    <a:pt x="45" y="29"/>
                  </a:cubicBezTo>
                  <a:cubicBezTo>
                    <a:pt x="45" y="29"/>
                    <a:pt x="45" y="29"/>
                    <a:pt x="45" y="29"/>
                  </a:cubicBezTo>
                  <a:cubicBezTo>
                    <a:pt x="45" y="29"/>
                    <a:pt x="45" y="29"/>
                    <a:pt x="45" y="28"/>
                  </a:cubicBezTo>
                  <a:cubicBezTo>
                    <a:pt x="45" y="28"/>
                    <a:pt x="45" y="28"/>
                    <a:pt x="45" y="27"/>
                  </a:cubicBezTo>
                  <a:cubicBezTo>
                    <a:pt x="46" y="27"/>
                    <a:pt x="46" y="27"/>
                    <a:pt x="47" y="27"/>
                  </a:cubicBezTo>
                  <a:cubicBezTo>
                    <a:pt x="47" y="27"/>
                    <a:pt x="47" y="27"/>
                    <a:pt x="47" y="27"/>
                  </a:cubicBezTo>
                  <a:cubicBezTo>
                    <a:pt x="47" y="27"/>
                    <a:pt x="47" y="27"/>
                    <a:pt x="47" y="27"/>
                  </a:cubicBezTo>
                  <a:cubicBezTo>
                    <a:pt x="47" y="27"/>
                    <a:pt x="47" y="27"/>
                    <a:pt x="47" y="27"/>
                  </a:cubicBezTo>
                  <a:cubicBezTo>
                    <a:pt x="47" y="27"/>
                    <a:pt x="48" y="27"/>
                    <a:pt x="48" y="27"/>
                  </a:cubicBezTo>
                  <a:cubicBezTo>
                    <a:pt x="48" y="27"/>
                    <a:pt x="48" y="27"/>
                    <a:pt x="48" y="27"/>
                  </a:cubicBezTo>
                  <a:cubicBezTo>
                    <a:pt x="48" y="27"/>
                    <a:pt x="48" y="26"/>
                    <a:pt x="48" y="26"/>
                  </a:cubicBezTo>
                  <a:cubicBezTo>
                    <a:pt x="48" y="26"/>
                    <a:pt x="48" y="26"/>
                    <a:pt x="48" y="26"/>
                  </a:cubicBezTo>
                  <a:cubicBezTo>
                    <a:pt x="48" y="26"/>
                    <a:pt x="48" y="26"/>
                    <a:pt x="48" y="26"/>
                  </a:cubicBezTo>
                  <a:cubicBezTo>
                    <a:pt x="49" y="26"/>
                    <a:pt x="49" y="26"/>
                    <a:pt x="49" y="25"/>
                  </a:cubicBezTo>
                  <a:cubicBezTo>
                    <a:pt x="49" y="25"/>
                    <a:pt x="49" y="25"/>
                    <a:pt x="50" y="25"/>
                  </a:cubicBezTo>
                  <a:cubicBezTo>
                    <a:pt x="50" y="25"/>
                    <a:pt x="50" y="25"/>
                    <a:pt x="50" y="25"/>
                  </a:cubicBezTo>
                  <a:cubicBezTo>
                    <a:pt x="50" y="25"/>
                    <a:pt x="50" y="25"/>
                    <a:pt x="50" y="25"/>
                  </a:cubicBezTo>
                  <a:cubicBezTo>
                    <a:pt x="50" y="25"/>
                    <a:pt x="50" y="25"/>
                    <a:pt x="50" y="25"/>
                  </a:cubicBezTo>
                  <a:cubicBezTo>
                    <a:pt x="51" y="25"/>
                    <a:pt x="51" y="25"/>
                    <a:pt x="51" y="25"/>
                  </a:cubicBezTo>
                  <a:cubicBezTo>
                    <a:pt x="52" y="24"/>
                    <a:pt x="52" y="24"/>
                    <a:pt x="52" y="24"/>
                  </a:cubicBezTo>
                  <a:lnTo>
                    <a:pt x="50" y="2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2" name="Freeform 1066"/>
            <p:cNvSpPr>
              <a:spLocks/>
            </p:cNvSpPr>
            <p:nvPr/>
          </p:nvSpPr>
          <p:spPr bwMode="auto">
            <a:xfrm>
              <a:off x="7027286" y="3826261"/>
              <a:ext cx="454957" cy="604414"/>
            </a:xfrm>
            <a:custGeom>
              <a:avLst/>
              <a:gdLst>
                <a:gd name="T0" fmla="*/ 44 w 49"/>
                <a:gd name="T1" fmla="*/ 19 h 65"/>
                <a:gd name="T2" fmla="*/ 40 w 49"/>
                <a:gd name="T3" fmla="*/ 14 h 65"/>
                <a:gd name="T4" fmla="*/ 41 w 49"/>
                <a:gd name="T5" fmla="*/ 9 h 65"/>
                <a:gd name="T6" fmla="*/ 41 w 49"/>
                <a:gd name="T7" fmla="*/ 7 h 65"/>
                <a:gd name="T8" fmla="*/ 39 w 49"/>
                <a:gd name="T9" fmla="*/ 5 h 65"/>
                <a:gd name="T10" fmla="*/ 37 w 49"/>
                <a:gd name="T11" fmla="*/ 1 h 65"/>
                <a:gd name="T12" fmla="*/ 37 w 49"/>
                <a:gd name="T13" fmla="*/ 0 h 65"/>
                <a:gd name="T14" fmla="*/ 36 w 49"/>
                <a:gd name="T15" fmla="*/ 1 h 65"/>
                <a:gd name="T16" fmla="*/ 33 w 49"/>
                <a:gd name="T17" fmla="*/ 3 h 65"/>
                <a:gd name="T18" fmla="*/ 35 w 49"/>
                <a:gd name="T19" fmla="*/ 8 h 65"/>
                <a:gd name="T20" fmla="*/ 34 w 49"/>
                <a:gd name="T21" fmla="*/ 11 h 65"/>
                <a:gd name="T22" fmla="*/ 31 w 49"/>
                <a:gd name="T23" fmla="*/ 15 h 65"/>
                <a:gd name="T24" fmla="*/ 31 w 49"/>
                <a:gd name="T25" fmla="*/ 18 h 65"/>
                <a:gd name="T26" fmla="*/ 28 w 49"/>
                <a:gd name="T27" fmla="*/ 19 h 65"/>
                <a:gd name="T28" fmla="*/ 28 w 49"/>
                <a:gd name="T29" fmla="*/ 23 h 65"/>
                <a:gd name="T30" fmla="*/ 26 w 49"/>
                <a:gd name="T31" fmla="*/ 26 h 65"/>
                <a:gd name="T32" fmla="*/ 23 w 49"/>
                <a:gd name="T33" fmla="*/ 26 h 65"/>
                <a:gd name="T34" fmla="*/ 22 w 49"/>
                <a:gd name="T35" fmla="*/ 28 h 65"/>
                <a:gd name="T36" fmla="*/ 19 w 49"/>
                <a:gd name="T37" fmla="*/ 29 h 65"/>
                <a:gd name="T38" fmla="*/ 18 w 49"/>
                <a:gd name="T39" fmla="*/ 31 h 65"/>
                <a:gd name="T40" fmla="*/ 17 w 49"/>
                <a:gd name="T41" fmla="*/ 36 h 65"/>
                <a:gd name="T42" fmla="*/ 12 w 49"/>
                <a:gd name="T43" fmla="*/ 37 h 65"/>
                <a:gd name="T44" fmla="*/ 9 w 49"/>
                <a:gd name="T45" fmla="*/ 38 h 65"/>
                <a:gd name="T46" fmla="*/ 6 w 49"/>
                <a:gd name="T47" fmla="*/ 37 h 65"/>
                <a:gd name="T48" fmla="*/ 1 w 49"/>
                <a:gd name="T49" fmla="*/ 37 h 65"/>
                <a:gd name="T50" fmla="*/ 1 w 49"/>
                <a:gd name="T51" fmla="*/ 37 h 65"/>
                <a:gd name="T52" fmla="*/ 2 w 49"/>
                <a:gd name="T53" fmla="*/ 40 h 65"/>
                <a:gd name="T54" fmla="*/ 4 w 49"/>
                <a:gd name="T55" fmla="*/ 42 h 65"/>
                <a:gd name="T56" fmla="*/ 6 w 49"/>
                <a:gd name="T57" fmla="*/ 45 h 65"/>
                <a:gd name="T58" fmla="*/ 8 w 49"/>
                <a:gd name="T59" fmla="*/ 48 h 65"/>
                <a:gd name="T60" fmla="*/ 7 w 49"/>
                <a:gd name="T61" fmla="*/ 51 h 65"/>
                <a:gd name="T62" fmla="*/ 5 w 49"/>
                <a:gd name="T63" fmla="*/ 52 h 65"/>
                <a:gd name="T64" fmla="*/ 3 w 49"/>
                <a:gd name="T65" fmla="*/ 53 h 65"/>
                <a:gd name="T66" fmla="*/ 3 w 49"/>
                <a:gd name="T67" fmla="*/ 55 h 65"/>
                <a:gd name="T68" fmla="*/ 2 w 49"/>
                <a:gd name="T69" fmla="*/ 59 h 65"/>
                <a:gd name="T70" fmla="*/ 4 w 49"/>
                <a:gd name="T71" fmla="*/ 58 h 65"/>
                <a:gd name="T72" fmla="*/ 9 w 49"/>
                <a:gd name="T73" fmla="*/ 57 h 65"/>
                <a:gd name="T74" fmla="*/ 14 w 49"/>
                <a:gd name="T75" fmla="*/ 57 h 65"/>
                <a:gd name="T76" fmla="*/ 19 w 49"/>
                <a:gd name="T77" fmla="*/ 57 h 65"/>
                <a:gd name="T78" fmla="*/ 21 w 49"/>
                <a:gd name="T79" fmla="*/ 60 h 65"/>
                <a:gd name="T80" fmla="*/ 24 w 49"/>
                <a:gd name="T81" fmla="*/ 63 h 65"/>
                <a:gd name="T82" fmla="*/ 27 w 49"/>
                <a:gd name="T83" fmla="*/ 64 h 65"/>
                <a:gd name="T84" fmla="*/ 29 w 49"/>
                <a:gd name="T85" fmla="*/ 63 h 65"/>
                <a:gd name="T86" fmla="*/ 31 w 49"/>
                <a:gd name="T87" fmla="*/ 61 h 65"/>
                <a:gd name="T88" fmla="*/ 35 w 49"/>
                <a:gd name="T89" fmla="*/ 61 h 65"/>
                <a:gd name="T90" fmla="*/ 37 w 49"/>
                <a:gd name="T91" fmla="*/ 60 h 65"/>
                <a:gd name="T92" fmla="*/ 35 w 49"/>
                <a:gd name="T93" fmla="*/ 57 h 65"/>
                <a:gd name="T94" fmla="*/ 35 w 49"/>
                <a:gd name="T95" fmla="*/ 56 h 65"/>
                <a:gd name="T96" fmla="*/ 33 w 49"/>
                <a:gd name="T97" fmla="*/ 54 h 65"/>
                <a:gd name="T98" fmla="*/ 32 w 49"/>
                <a:gd name="T99" fmla="*/ 52 h 65"/>
                <a:gd name="T100" fmla="*/ 31 w 49"/>
                <a:gd name="T101" fmla="*/ 47 h 65"/>
                <a:gd name="T102" fmla="*/ 32 w 49"/>
                <a:gd name="T103" fmla="*/ 44 h 65"/>
                <a:gd name="T104" fmla="*/ 36 w 49"/>
                <a:gd name="T105" fmla="*/ 44 h 65"/>
                <a:gd name="T106" fmla="*/ 38 w 49"/>
                <a:gd name="T107" fmla="*/ 43 h 65"/>
                <a:gd name="T108" fmla="*/ 40 w 49"/>
                <a:gd name="T109" fmla="*/ 40 h 65"/>
                <a:gd name="T110" fmla="*/ 42 w 49"/>
                <a:gd name="T111" fmla="*/ 37 h 65"/>
                <a:gd name="T112" fmla="*/ 44 w 49"/>
                <a:gd name="T113" fmla="*/ 33 h 65"/>
                <a:gd name="T114" fmla="*/ 48 w 49"/>
                <a:gd name="T115" fmla="*/ 28 h 65"/>
                <a:gd name="T116" fmla="*/ 47 w 49"/>
                <a:gd name="T117" fmla="*/ 24 h 65"/>
                <a:gd name="T118" fmla="*/ 48 w 49"/>
                <a:gd name="T119" fmla="*/ 22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9" h="65">
                  <a:moveTo>
                    <a:pt x="48" y="22"/>
                  </a:moveTo>
                  <a:cubicBezTo>
                    <a:pt x="48" y="22"/>
                    <a:pt x="48" y="22"/>
                    <a:pt x="48" y="21"/>
                  </a:cubicBezTo>
                  <a:cubicBezTo>
                    <a:pt x="48" y="21"/>
                    <a:pt x="47" y="21"/>
                    <a:pt x="47" y="21"/>
                  </a:cubicBezTo>
                  <a:cubicBezTo>
                    <a:pt x="47" y="21"/>
                    <a:pt x="47" y="21"/>
                    <a:pt x="47" y="20"/>
                  </a:cubicBezTo>
                  <a:cubicBezTo>
                    <a:pt x="46" y="20"/>
                    <a:pt x="46" y="20"/>
                    <a:pt x="46" y="20"/>
                  </a:cubicBezTo>
                  <a:cubicBezTo>
                    <a:pt x="46" y="20"/>
                    <a:pt x="45" y="19"/>
                    <a:pt x="45" y="19"/>
                  </a:cubicBezTo>
                  <a:cubicBezTo>
                    <a:pt x="45" y="19"/>
                    <a:pt x="44" y="19"/>
                    <a:pt x="44" y="19"/>
                  </a:cubicBezTo>
                  <a:cubicBezTo>
                    <a:pt x="44" y="19"/>
                    <a:pt x="43" y="19"/>
                    <a:pt x="43" y="19"/>
                  </a:cubicBezTo>
                  <a:cubicBezTo>
                    <a:pt x="43" y="18"/>
                    <a:pt x="42" y="18"/>
                    <a:pt x="41" y="17"/>
                  </a:cubicBezTo>
                  <a:cubicBezTo>
                    <a:pt x="41" y="17"/>
                    <a:pt x="41" y="16"/>
                    <a:pt x="41" y="16"/>
                  </a:cubicBezTo>
                  <a:cubicBezTo>
                    <a:pt x="41" y="16"/>
                    <a:pt x="41" y="16"/>
                    <a:pt x="41" y="16"/>
                  </a:cubicBezTo>
                  <a:cubicBezTo>
                    <a:pt x="41" y="15"/>
                    <a:pt x="41" y="15"/>
                    <a:pt x="41" y="15"/>
                  </a:cubicBezTo>
                  <a:cubicBezTo>
                    <a:pt x="41" y="15"/>
                    <a:pt x="41" y="15"/>
                    <a:pt x="40" y="14"/>
                  </a:cubicBezTo>
                  <a:cubicBezTo>
                    <a:pt x="40" y="14"/>
                    <a:pt x="40" y="14"/>
                    <a:pt x="40" y="14"/>
                  </a:cubicBezTo>
                  <a:cubicBezTo>
                    <a:pt x="40" y="14"/>
                    <a:pt x="40" y="14"/>
                    <a:pt x="40" y="13"/>
                  </a:cubicBezTo>
                  <a:cubicBezTo>
                    <a:pt x="39" y="13"/>
                    <a:pt x="40" y="13"/>
                    <a:pt x="40" y="12"/>
                  </a:cubicBezTo>
                  <a:cubicBezTo>
                    <a:pt x="40" y="12"/>
                    <a:pt x="40" y="12"/>
                    <a:pt x="40" y="12"/>
                  </a:cubicBezTo>
                  <a:cubicBezTo>
                    <a:pt x="40" y="12"/>
                    <a:pt x="40" y="12"/>
                    <a:pt x="40" y="11"/>
                  </a:cubicBezTo>
                  <a:cubicBezTo>
                    <a:pt x="40" y="11"/>
                    <a:pt x="40" y="11"/>
                    <a:pt x="40" y="11"/>
                  </a:cubicBezTo>
                  <a:cubicBezTo>
                    <a:pt x="40" y="11"/>
                    <a:pt x="40" y="11"/>
                    <a:pt x="40" y="10"/>
                  </a:cubicBezTo>
                  <a:cubicBezTo>
                    <a:pt x="40" y="10"/>
                    <a:pt x="40" y="10"/>
                    <a:pt x="41" y="9"/>
                  </a:cubicBezTo>
                  <a:cubicBezTo>
                    <a:pt x="41" y="9"/>
                    <a:pt x="41" y="9"/>
                    <a:pt x="42" y="8"/>
                  </a:cubicBezTo>
                  <a:cubicBezTo>
                    <a:pt x="42" y="8"/>
                    <a:pt x="42" y="8"/>
                    <a:pt x="42" y="8"/>
                  </a:cubicBezTo>
                  <a:cubicBezTo>
                    <a:pt x="42" y="8"/>
                    <a:pt x="42" y="8"/>
                    <a:pt x="42" y="8"/>
                  </a:cubicBezTo>
                  <a:cubicBezTo>
                    <a:pt x="42" y="8"/>
                    <a:pt x="42" y="8"/>
                    <a:pt x="42" y="8"/>
                  </a:cubicBezTo>
                  <a:cubicBezTo>
                    <a:pt x="42" y="8"/>
                    <a:pt x="42" y="8"/>
                    <a:pt x="42" y="8"/>
                  </a:cubicBezTo>
                  <a:cubicBezTo>
                    <a:pt x="42" y="8"/>
                    <a:pt x="42" y="8"/>
                    <a:pt x="42" y="8"/>
                  </a:cubicBezTo>
                  <a:cubicBezTo>
                    <a:pt x="41" y="8"/>
                    <a:pt x="41" y="8"/>
                    <a:pt x="41" y="7"/>
                  </a:cubicBezTo>
                  <a:cubicBezTo>
                    <a:pt x="41" y="7"/>
                    <a:pt x="40" y="7"/>
                    <a:pt x="40" y="6"/>
                  </a:cubicBezTo>
                  <a:cubicBezTo>
                    <a:pt x="40" y="6"/>
                    <a:pt x="40" y="6"/>
                    <a:pt x="40" y="6"/>
                  </a:cubicBezTo>
                  <a:cubicBezTo>
                    <a:pt x="40" y="6"/>
                    <a:pt x="40" y="6"/>
                    <a:pt x="40" y="6"/>
                  </a:cubicBezTo>
                  <a:cubicBezTo>
                    <a:pt x="39" y="6"/>
                    <a:pt x="39" y="5"/>
                    <a:pt x="39" y="5"/>
                  </a:cubicBezTo>
                  <a:cubicBezTo>
                    <a:pt x="39" y="5"/>
                    <a:pt x="39" y="5"/>
                    <a:pt x="39" y="5"/>
                  </a:cubicBezTo>
                  <a:cubicBezTo>
                    <a:pt x="39" y="5"/>
                    <a:pt x="39" y="5"/>
                    <a:pt x="39" y="5"/>
                  </a:cubicBezTo>
                  <a:cubicBezTo>
                    <a:pt x="39" y="5"/>
                    <a:pt x="39" y="5"/>
                    <a:pt x="39" y="5"/>
                  </a:cubicBezTo>
                  <a:cubicBezTo>
                    <a:pt x="38" y="5"/>
                    <a:pt x="38" y="5"/>
                    <a:pt x="38" y="5"/>
                  </a:cubicBezTo>
                  <a:cubicBezTo>
                    <a:pt x="38" y="5"/>
                    <a:pt x="38" y="5"/>
                    <a:pt x="38" y="5"/>
                  </a:cubicBezTo>
                  <a:cubicBezTo>
                    <a:pt x="37" y="5"/>
                    <a:pt x="37" y="5"/>
                    <a:pt x="36" y="4"/>
                  </a:cubicBezTo>
                  <a:cubicBezTo>
                    <a:pt x="36" y="4"/>
                    <a:pt x="36" y="3"/>
                    <a:pt x="36" y="3"/>
                  </a:cubicBezTo>
                  <a:cubicBezTo>
                    <a:pt x="36" y="3"/>
                    <a:pt x="36" y="3"/>
                    <a:pt x="36" y="3"/>
                  </a:cubicBezTo>
                  <a:cubicBezTo>
                    <a:pt x="36" y="2"/>
                    <a:pt x="37" y="2"/>
                    <a:pt x="37" y="2"/>
                  </a:cubicBezTo>
                  <a:cubicBezTo>
                    <a:pt x="37" y="1"/>
                    <a:pt x="37" y="1"/>
                    <a:pt x="37" y="1"/>
                  </a:cubicBezTo>
                  <a:cubicBezTo>
                    <a:pt x="37" y="1"/>
                    <a:pt x="37" y="1"/>
                    <a:pt x="37" y="1"/>
                  </a:cubicBezTo>
                  <a:cubicBezTo>
                    <a:pt x="37" y="1"/>
                    <a:pt x="37" y="1"/>
                    <a:pt x="37" y="1"/>
                  </a:cubicBezTo>
                  <a:cubicBezTo>
                    <a:pt x="37" y="1"/>
                    <a:pt x="38" y="0"/>
                    <a:pt x="38" y="0"/>
                  </a:cubicBezTo>
                  <a:cubicBezTo>
                    <a:pt x="38" y="0"/>
                    <a:pt x="38" y="0"/>
                    <a:pt x="38" y="0"/>
                  </a:cubicBezTo>
                  <a:cubicBezTo>
                    <a:pt x="38" y="0"/>
                    <a:pt x="38" y="0"/>
                    <a:pt x="38" y="0"/>
                  </a:cubicBezTo>
                  <a:cubicBezTo>
                    <a:pt x="38" y="0"/>
                    <a:pt x="37" y="0"/>
                    <a:pt x="37" y="0"/>
                  </a:cubicBezTo>
                  <a:cubicBezTo>
                    <a:pt x="37" y="0"/>
                    <a:pt x="37" y="0"/>
                    <a:pt x="37" y="0"/>
                  </a:cubicBezTo>
                  <a:cubicBezTo>
                    <a:pt x="37" y="0"/>
                    <a:pt x="37" y="0"/>
                    <a:pt x="37" y="0"/>
                  </a:cubicBezTo>
                  <a:cubicBezTo>
                    <a:pt x="36" y="0"/>
                    <a:pt x="36" y="0"/>
                    <a:pt x="36" y="0"/>
                  </a:cubicBezTo>
                  <a:cubicBezTo>
                    <a:pt x="36" y="0"/>
                    <a:pt x="36" y="0"/>
                    <a:pt x="36" y="0"/>
                  </a:cubicBezTo>
                  <a:cubicBezTo>
                    <a:pt x="36" y="1"/>
                    <a:pt x="36" y="1"/>
                    <a:pt x="36" y="1"/>
                  </a:cubicBezTo>
                  <a:cubicBezTo>
                    <a:pt x="36" y="1"/>
                    <a:pt x="36" y="1"/>
                    <a:pt x="36" y="1"/>
                  </a:cubicBezTo>
                  <a:cubicBezTo>
                    <a:pt x="36" y="1"/>
                    <a:pt x="36" y="1"/>
                    <a:pt x="36" y="1"/>
                  </a:cubicBezTo>
                  <a:cubicBezTo>
                    <a:pt x="36" y="1"/>
                    <a:pt x="36" y="1"/>
                    <a:pt x="36" y="1"/>
                  </a:cubicBezTo>
                  <a:cubicBezTo>
                    <a:pt x="35" y="2"/>
                    <a:pt x="35" y="2"/>
                    <a:pt x="35" y="2"/>
                  </a:cubicBezTo>
                  <a:cubicBezTo>
                    <a:pt x="35" y="2"/>
                    <a:pt x="34" y="2"/>
                    <a:pt x="34" y="2"/>
                  </a:cubicBezTo>
                  <a:cubicBezTo>
                    <a:pt x="34" y="2"/>
                    <a:pt x="34" y="2"/>
                    <a:pt x="34" y="2"/>
                  </a:cubicBezTo>
                  <a:cubicBezTo>
                    <a:pt x="34" y="2"/>
                    <a:pt x="34" y="2"/>
                    <a:pt x="34" y="2"/>
                  </a:cubicBezTo>
                  <a:cubicBezTo>
                    <a:pt x="34" y="2"/>
                    <a:pt x="34" y="2"/>
                    <a:pt x="34" y="2"/>
                  </a:cubicBezTo>
                  <a:cubicBezTo>
                    <a:pt x="34" y="3"/>
                    <a:pt x="34" y="3"/>
                    <a:pt x="34" y="3"/>
                  </a:cubicBezTo>
                  <a:cubicBezTo>
                    <a:pt x="33" y="3"/>
                    <a:pt x="33" y="3"/>
                    <a:pt x="33" y="3"/>
                  </a:cubicBezTo>
                  <a:cubicBezTo>
                    <a:pt x="33" y="3"/>
                    <a:pt x="33" y="3"/>
                    <a:pt x="33" y="3"/>
                  </a:cubicBezTo>
                  <a:cubicBezTo>
                    <a:pt x="34" y="4"/>
                    <a:pt x="34" y="4"/>
                    <a:pt x="34" y="4"/>
                  </a:cubicBezTo>
                  <a:cubicBezTo>
                    <a:pt x="34" y="5"/>
                    <a:pt x="34" y="5"/>
                    <a:pt x="34" y="5"/>
                  </a:cubicBezTo>
                  <a:cubicBezTo>
                    <a:pt x="34" y="5"/>
                    <a:pt x="34" y="5"/>
                    <a:pt x="34" y="5"/>
                  </a:cubicBezTo>
                  <a:cubicBezTo>
                    <a:pt x="34" y="5"/>
                    <a:pt x="34" y="6"/>
                    <a:pt x="34" y="6"/>
                  </a:cubicBezTo>
                  <a:cubicBezTo>
                    <a:pt x="34" y="6"/>
                    <a:pt x="34" y="6"/>
                    <a:pt x="35" y="6"/>
                  </a:cubicBezTo>
                  <a:cubicBezTo>
                    <a:pt x="35" y="7"/>
                    <a:pt x="35" y="7"/>
                    <a:pt x="35" y="8"/>
                  </a:cubicBezTo>
                  <a:cubicBezTo>
                    <a:pt x="35" y="8"/>
                    <a:pt x="35" y="8"/>
                    <a:pt x="35" y="8"/>
                  </a:cubicBezTo>
                  <a:cubicBezTo>
                    <a:pt x="35" y="8"/>
                    <a:pt x="35" y="9"/>
                    <a:pt x="35" y="9"/>
                  </a:cubicBezTo>
                  <a:cubicBezTo>
                    <a:pt x="35" y="10"/>
                    <a:pt x="34" y="10"/>
                    <a:pt x="34" y="10"/>
                  </a:cubicBezTo>
                  <a:cubicBezTo>
                    <a:pt x="34" y="10"/>
                    <a:pt x="34" y="10"/>
                    <a:pt x="34" y="10"/>
                  </a:cubicBezTo>
                  <a:cubicBezTo>
                    <a:pt x="34" y="10"/>
                    <a:pt x="34" y="10"/>
                    <a:pt x="34" y="10"/>
                  </a:cubicBezTo>
                  <a:cubicBezTo>
                    <a:pt x="34" y="10"/>
                    <a:pt x="34" y="10"/>
                    <a:pt x="34" y="10"/>
                  </a:cubicBezTo>
                  <a:cubicBezTo>
                    <a:pt x="34" y="11"/>
                    <a:pt x="34" y="11"/>
                    <a:pt x="34" y="11"/>
                  </a:cubicBezTo>
                  <a:cubicBezTo>
                    <a:pt x="34" y="11"/>
                    <a:pt x="34" y="11"/>
                    <a:pt x="34" y="11"/>
                  </a:cubicBezTo>
                  <a:cubicBezTo>
                    <a:pt x="34" y="11"/>
                    <a:pt x="34" y="11"/>
                    <a:pt x="34" y="11"/>
                  </a:cubicBezTo>
                  <a:cubicBezTo>
                    <a:pt x="34" y="12"/>
                    <a:pt x="34" y="12"/>
                    <a:pt x="34" y="12"/>
                  </a:cubicBezTo>
                  <a:cubicBezTo>
                    <a:pt x="34" y="13"/>
                    <a:pt x="33" y="14"/>
                    <a:pt x="33" y="14"/>
                  </a:cubicBezTo>
                  <a:cubicBezTo>
                    <a:pt x="33" y="14"/>
                    <a:pt x="33" y="14"/>
                    <a:pt x="32" y="15"/>
                  </a:cubicBezTo>
                  <a:cubicBezTo>
                    <a:pt x="32" y="15"/>
                    <a:pt x="31" y="15"/>
                    <a:pt x="31" y="15"/>
                  </a:cubicBezTo>
                  <a:cubicBezTo>
                    <a:pt x="31" y="15"/>
                    <a:pt x="31" y="15"/>
                    <a:pt x="31" y="15"/>
                  </a:cubicBezTo>
                  <a:cubicBezTo>
                    <a:pt x="30" y="15"/>
                    <a:pt x="30" y="14"/>
                    <a:pt x="30" y="14"/>
                  </a:cubicBezTo>
                  <a:cubicBezTo>
                    <a:pt x="30" y="14"/>
                    <a:pt x="30" y="14"/>
                    <a:pt x="30" y="14"/>
                  </a:cubicBezTo>
                  <a:cubicBezTo>
                    <a:pt x="30" y="14"/>
                    <a:pt x="30" y="14"/>
                    <a:pt x="30" y="15"/>
                  </a:cubicBezTo>
                  <a:cubicBezTo>
                    <a:pt x="30" y="15"/>
                    <a:pt x="30" y="15"/>
                    <a:pt x="30" y="15"/>
                  </a:cubicBezTo>
                  <a:cubicBezTo>
                    <a:pt x="31" y="15"/>
                    <a:pt x="31" y="15"/>
                    <a:pt x="31" y="16"/>
                  </a:cubicBezTo>
                  <a:cubicBezTo>
                    <a:pt x="31" y="16"/>
                    <a:pt x="31" y="16"/>
                    <a:pt x="31" y="16"/>
                  </a:cubicBezTo>
                  <a:cubicBezTo>
                    <a:pt x="31" y="17"/>
                    <a:pt x="31" y="17"/>
                    <a:pt x="31" y="18"/>
                  </a:cubicBezTo>
                  <a:cubicBezTo>
                    <a:pt x="31" y="18"/>
                    <a:pt x="31" y="18"/>
                    <a:pt x="31" y="19"/>
                  </a:cubicBezTo>
                  <a:cubicBezTo>
                    <a:pt x="31" y="19"/>
                    <a:pt x="30" y="19"/>
                    <a:pt x="30" y="19"/>
                  </a:cubicBezTo>
                  <a:cubicBezTo>
                    <a:pt x="29" y="19"/>
                    <a:pt x="29" y="19"/>
                    <a:pt x="29" y="19"/>
                  </a:cubicBezTo>
                  <a:cubicBezTo>
                    <a:pt x="29" y="19"/>
                    <a:pt x="29" y="19"/>
                    <a:pt x="28" y="19"/>
                  </a:cubicBezTo>
                  <a:cubicBezTo>
                    <a:pt x="28" y="19"/>
                    <a:pt x="28" y="19"/>
                    <a:pt x="28" y="19"/>
                  </a:cubicBezTo>
                  <a:cubicBezTo>
                    <a:pt x="28" y="19"/>
                    <a:pt x="28" y="19"/>
                    <a:pt x="28" y="19"/>
                  </a:cubicBezTo>
                  <a:cubicBezTo>
                    <a:pt x="28" y="19"/>
                    <a:pt x="28" y="19"/>
                    <a:pt x="28" y="19"/>
                  </a:cubicBezTo>
                  <a:cubicBezTo>
                    <a:pt x="29" y="19"/>
                    <a:pt x="29" y="19"/>
                    <a:pt x="29" y="20"/>
                  </a:cubicBezTo>
                  <a:cubicBezTo>
                    <a:pt x="29" y="20"/>
                    <a:pt x="29" y="20"/>
                    <a:pt x="29" y="21"/>
                  </a:cubicBezTo>
                  <a:cubicBezTo>
                    <a:pt x="29" y="21"/>
                    <a:pt x="29" y="21"/>
                    <a:pt x="28" y="21"/>
                  </a:cubicBezTo>
                  <a:cubicBezTo>
                    <a:pt x="28" y="22"/>
                    <a:pt x="28" y="22"/>
                    <a:pt x="28" y="22"/>
                  </a:cubicBezTo>
                  <a:cubicBezTo>
                    <a:pt x="28" y="22"/>
                    <a:pt x="28" y="22"/>
                    <a:pt x="28" y="22"/>
                  </a:cubicBezTo>
                  <a:cubicBezTo>
                    <a:pt x="28" y="22"/>
                    <a:pt x="28" y="22"/>
                    <a:pt x="28" y="22"/>
                  </a:cubicBezTo>
                  <a:cubicBezTo>
                    <a:pt x="28" y="22"/>
                    <a:pt x="28" y="22"/>
                    <a:pt x="28" y="23"/>
                  </a:cubicBezTo>
                  <a:cubicBezTo>
                    <a:pt x="28" y="23"/>
                    <a:pt x="28" y="23"/>
                    <a:pt x="28" y="23"/>
                  </a:cubicBezTo>
                  <a:cubicBezTo>
                    <a:pt x="28" y="23"/>
                    <a:pt x="28" y="24"/>
                    <a:pt x="28" y="24"/>
                  </a:cubicBezTo>
                  <a:cubicBezTo>
                    <a:pt x="28" y="24"/>
                    <a:pt x="28" y="25"/>
                    <a:pt x="28" y="25"/>
                  </a:cubicBezTo>
                  <a:cubicBezTo>
                    <a:pt x="28" y="26"/>
                    <a:pt x="27" y="26"/>
                    <a:pt x="27" y="26"/>
                  </a:cubicBezTo>
                  <a:cubicBezTo>
                    <a:pt x="27" y="26"/>
                    <a:pt x="27" y="26"/>
                    <a:pt x="27" y="26"/>
                  </a:cubicBezTo>
                  <a:cubicBezTo>
                    <a:pt x="27" y="26"/>
                    <a:pt x="27" y="26"/>
                    <a:pt x="27" y="26"/>
                  </a:cubicBezTo>
                  <a:cubicBezTo>
                    <a:pt x="26" y="26"/>
                    <a:pt x="26" y="26"/>
                    <a:pt x="26" y="26"/>
                  </a:cubicBezTo>
                  <a:cubicBezTo>
                    <a:pt x="26" y="26"/>
                    <a:pt x="25" y="26"/>
                    <a:pt x="25" y="26"/>
                  </a:cubicBezTo>
                  <a:cubicBezTo>
                    <a:pt x="25" y="26"/>
                    <a:pt x="25" y="26"/>
                    <a:pt x="25" y="26"/>
                  </a:cubicBezTo>
                  <a:cubicBezTo>
                    <a:pt x="25" y="25"/>
                    <a:pt x="25" y="25"/>
                    <a:pt x="25" y="25"/>
                  </a:cubicBezTo>
                  <a:cubicBezTo>
                    <a:pt x="25" y="25"/>
                    <a:pt x="24" y="25"/>
                    <a:pt x="24" y="25"/>
                  </a:cubicBezTo>
                  <a:cubicBezTo>
                    <a:pt x="24" y="25"/>
                    <a:pt x="24" y="25"/>
                    <a:pt x="24" y="25"/>
                  </a:cubicBezTo>
                  <a:cubicBezTo>
                    <a:pt x="24" y="25"/>
                    <a:pt x="24" y="25"/>
                    <a:pt x="24" y="26"/>
                  </a:cubicBezTo>
                  <a:cubicBezTo>
                    <a:pt x="23" y="26"/>
                    <a:pt x="23" y="26"/>
                    <a:pt x="23" y="26"/>
                  </a:cubicBezTo>
                  <a:cubicBezTo>
                    <a:pt x="23" y="26"/>
                    <a:pt x="23" y="26"/>
                    <a:pt x="23" y="26"/>
                  </a:cubicBezTo>
                  <a:cubicBezTo>
                    <a:pt x="23" y="26"/>
                    <a:pt x="23" y="26"/>
                    <a:pt x="23" y="26"/>
                  </a:cubicBezTo>
                  <a:cubicBezTo>
                    <a:pt x="23" y="26"/>
                    <a:pt x="23" y="26"/>
                    <a:pt x="22" y="26"/>
                  </a:cubicBezTo>
                  <a:cubicBezTo>
                    <a:pt x="22" y="26"/>
                    <a:pt x="22" y="26"/>
                    <a:pt x="22" y="26"/>
                  </a:cubicBezTo>
                  <a:cubicBezTo>
                    <a:pt x="22" y="26"/>
                    <a:pt x="22" y="26"/>
                    <a:pt x="22" y="26"/>
                  </a:cubicBezTo>
                  <a:cubicBezTo>
                    <a:pt x="22" y="27"/>
                    <a:pt x="23" y="27"/>
                    <a:pt x="23" y="27"/>
                  </a:cubicBezTo>
                  <a:cubicBezTo>
                    <a:pt x="23" y="28"/>
                    <a:pt x="22" y="28"/>
                    <a:pt x="22" y="28"/>
                  </a:cubicBezTo>
                  <a:cubicBezTo>
                    <a:pt x="22" y="28"/>
                    <a:pt x="21" y="28"/>
                    <a:pt x="21" y="28"/>
                  </a:cubicBezTo>
                  <a:cubicBezTo>
                    <a:pt x="21" y="28"/>
                    <a:pt x="21" y="28"/>
                    <a:pt x="21" y="28"/>
                  </a:cubicBezTo>
                  <a:cubicBezTo>
                    <a:pt x="20" y="28"/>
                    <a:pt x="20" y="28"/>
                    <a:pt x="20" y="28"/>
                  </a:cubicBezTo>
                  <a:cubicBezTo>
                    <a:pt x="20" y="28"/>
                    <a:pt x="20" y="28"/>
                    <a:pt x="20" y="28"/>
                  </a:cubicBezTo>
                  <a:cubicBezTo>
                    <a:pt x="20" y="28"/>
                    <a:pt x="19" y="28"/>
                    <a:pt x="19" y="28"/>
                  </a:cubicBezTo>
                  <a:cubicBezTo>
                    <a:pt x="19" y="28"/>
                    <a:pt x="19" y="28"/>
                    <a:pt x="19" y="29"/>
                  </a:cubicBezTo>
                  <a:cubicBezTo>
                    <a:pt x="19" y="29"/>
                    <a:pt x="19" y="29"/>
                    <a:pt x="19" y="29"/>
                  </a:cubicBezTo>
                  <a:cubicBezTo>
                    <a:pt x="18" y="30"/>
                    <a:pt x="18" y="30"/>
                    <a:pt x="18" y="30"/>
                  </a:cubicBezTo>
                  <a:cubicBezTo>
                    <a:pt x="18" y="30"/>
                    <a:pt x="18" y="30"/>
                    <a:pt x="18" y="30"/>
                  </a:cubicBezTo>
                  <a:cubicBezTo>
                    <a:pt x="18" y="30"/>
                    <a:pt x="18" y="30"/>
                    <a:pt x="18" y="30"/>
                  </a:cubicBezTo>
                  <a:cubicBezTo>
                    <a:pt x="18" y="30"/>
                    <a:pt x="18" y="30"/>
                    <a:pt x="18" y="30"/>
                  </a:cubicBezTo>
                  <a:cubicBezTo>
                    <a:pt x="18" y="31"/>
                    <a:pt x="18" y="31"/>
                    <a:pt x="18" y="31"/>
                  </a:cubicBezTo>
                  <a:cubicBezTo>
                    <a:pt x="18" y="31"/>
                    <a:pt x="18" y="31"/>
                    <a:pt x="18" y="31"/>
                  </a:cubicBezTo>
                  <a:cubicBezTo>
                    <a:pt x="18" y="31"/>
                    <a:pt x="18" y="31"/>
                    <a:pt x="18" y="31"/>
                  </a:cubicBezTo>
                  <a:cubicBezTo>
                    <a:pt x="18" y="31"/>
                    <a:pt x="18" y="31"/>
                    <a:pt x="18" y="31"/>
                  </a:cubicBezTo>
                  <a:cubicBezTo>
                    <a:pt x="18" y="31"/>
                    <a:pt x="18" y="32"/>
                    <a:pt x="18" y="32"/>
                  </a:cubicBezTo>
                  <a:cubicBezTo>
                    <a:pt x="18" y="32"/>
                    <a:pt x="18" y="33"/>
                    <a:pt x="18" y="33"/>
                  </a:cubicBezTo>
                  <a:cubicBezTo>
                    <a:pt x="18" y="33"/>
                    <a:pt x="18" y="33"/>
                    <a:pt x="18" y="33"/>
                  </a:cubicBezTo>
                  <a:cubicBezTo>
                    <a:pt x="18" y="34"/>
                    <a:pt x="18" y="34"/>
                    <a:pt x="18" y="34"/>
                  </a:cubicBezTo>
                  <a:cubicBezTo>
                    <a:pt x="18" y="34"/>
                    <a:pt x="18" y="35"/>
                    <a:pt x="17" y="35"/>
                  </a:cubicBezTo>
                  <a:cubicBezTo>
                    <a:pt x="17" y="35"/>
                    <a:pt x="17" y="36"/>
                    <a:pt x="17" y="36"/>
                  </a:cubicBezTo>
                  <a:cubicBezTo>
                    <a:pt x="16" y="36"/>
                    <a:pt x="16" y="36"/>
                    <a:pt x="16" y="36"/>
                  </a:cubicBezTo>
                  <a:cubicBezTo>
                    <a:pt x="16" y="36"/>
                    <a:pt x="16" y="36"/>
                    <a:pt x="15" y="36"/>
                  </a:cubicBezTo>
                  <a:cubicBezTo>
                    <a:pt x="15" y="36"/>
                    <a:pt x="15" y="36"/>
                    <a:pt x="15" y="36"/>
                  </a:cubicBezTo>
                  <a:cubicBezTo>
                    <a:pt x="14" y="36"/>
                    <a:pt x="14" y="36"/>
                    <a:pt x="14" y="36"/>
                  </a:cubicBezTo>
                  <a:cubicBezTo>
                    <a:pt x="13" y="37"/>
                    <a:pt x="13" y="37"/>
                    <a:pt x="12" y="37"/>
                  </a:cubicBezTo>
                  <a:cubicBezTo>
                    <a:pt x="12" y="37"/>
                    <a:pt x="12" y="37"/>
                    <a:pt x="12" y="37"/>
                  </a:cubicBezTo>
                  <a:cubicBezTo>
                    <a:pt x="12" y="37"/>
                    <a:pt x="12" y="37"/>
                    <a:pt x="12" y="37"/>
                  </a:cubicBezTo>
                  <a:cubicBezTo>
                    <a:pt x="11" y="37"/>
                    <a:pt x="11" y="37"/>
                    <a:pt x="11" y="37"/>
                  </a:cubicBezTo>
                  <a:cubicBezTo>
                    <a:pt x="11" y="37"/>
                    <a:pt x="11" y="37"/>
                    <a:pt x="11" y="37"/>
                  </a:cubicBezTo>
                  <a:cubicBezTo>
                    <a:pt x="11" y="37"/>
                    <a:pt x="11" y="37"/>
                    <a:pt x="11" y="37"/>
                  </a:cubicBezTo>
                  <a:cubicBezTo>
                    <a:pt x="11" y="37"/>
                    <a:pt x="11" y="37"/>
                    <a:pt x="11" y="37"/>
                  </a:cubicBezTo>
                  <a:cubicBezTo>
                    <a:pt x="11" y="37"/>
                    <a:pt x="10" y="37"/>
                    <a:pt x="10" y="37"/>
                  </a:cubicBezTo>
                  <a:cubicBezTo>
                    <a:pt x="10" y="37"/>
                    <a:pt x="10" y="38"/>
                    <a:pt x="9" y="38"/>
                  </a:cubicBezTo>
                  <a:cubicBezTo>
                    <a:pt x="9" y="38"/>
                    <a:pt x="9" y="38"/>
                    <a:pt x="9" y="38"/>
                  </a:cubicBezTo>
                  <a:cubicBezTo>
                    <a:pt x="9" y="38"/>
                    <a:pt x="9" y="38"/>
                    <a:pt x="9" y="38"/>
                  </a:cubicBezTo>
                  <a:cubicBezTo>
                    <a:pt x="9" y="38"/>
                    <a:pt x="9" y="37"/>
                    <a:pt x="8" y="37"/>
                  </a:cubicBezTo>
                  <a:cubicBezTo>
                    <a:pt x="8" y="37"/>
                    <a:pt x="8" y="37"/>
                    <a:pt x="8" y="37"/>
                  </a:cubicBezTo>
                  <a:cubicBezTo>
                    <a:pt x="8" y="37"/>
                    <a:pt x="8" y="37"/>
                    <a:pt x="8" y="37"/>
                  </a:cubicBezTo>
                  <a:cubicBezTo>
                    <a:pt x="8" y="37"/>
                    <a:pt x="7" y="37"/>
                    <a:pt x="7" y="37"/>
                  </a:cubicBezTo>
                  <a:cubicBezTo>
                    <a:pt x="7" y="37"/>
                    <a:pt x="7" y="37"/>
                    <a:pt x="7" y="37"/>
                  </a:cubicBezTo>
                  <a:cubicBezTo>
                    <a:pt x="7" y="37"/>
                    <a:pt x="6" y="37"/>
                    <a:pt x="6" y="37"/>
                  </a:cubicBezTo>
                  <a:cubicBezTo>
                    <a:pt x="6" y="37"/>
                    <a:pt x="6" y="37"/>
                    <a:pt x="6" y="37"/>
                  </a:cubicBezTo>
                  <a:cubicBezTo>
                    <a:pt x="6" y="37"/>
                    <a:pt x="6" y="37"/>
                    <a:pt x="5" y="37"/>
                  </a:cubicBezTo>
                  <a:cubicBezTo>
                    <a:pt x="5" y="37"/>
                    <a:pt x="5" y="38"/>
                    <a:pt x="5" y="38"/>
                  </a:cubicBezTo>
                  <a:cubicBezTo>
                    <a:pt x="5" y="38"/>
                    <a:pt x="4" y="38"/>
                    <a:pt x="4" y="38"/>
                  </a:cubicBezTo>
                  <a:cubicBezTo>
                    <a:pt x="4" y="38"/>
                    <a:pt x="3" y="38"/>
                    <a:pt x="3" y="38"/>
                  </a:cubicBezTo>
                  <a:cubicBezTo>
                    <a:pt x="3" y="38"/>
                    <a:pt x="2" y="37"/>
                    <a:pt x="2" y="37"/>
                  </a:cubicBezTo>
                  <a:cubicBezTo>
                    <a:pt x="2" y="37"/>
                    <a:pt x="2" y="37"/>
                    <a:pt x="1" y="37"/>
                  </a:cubicBezTo>
                  <a:cubicBezTo>
                    <a:pt x="1" y="37"/>
                    <a:pt x="1" y="37"/>
                    <a:pt x="1" y="37"/>
                  </a:cubicBezTo>
                  <a:cubicBezTo>
                    <a:pt x="1" y="36"/>
                    <a:pt x="0" y="36"/>
                    <a:pt x="0" y="36"/>
                  </a:cubicBezTo>
                  <a:cubicBezTo>
                    <a:pt x="0" y="36"/>
                    <a:pt x="0" y="36"/>
                    <a:pt x="0" y="36"/>
                  </a:cubicBezTo>
                  <a:cubicBezTo>
                    <a:pt x="0" y="36"/>
                    <a:pt x="0" y="36"/>
                    <a:pt x="0" y="36"/>
                  </a:cubicBezTo>
                  <a:cubicBezTo>
                    <a:pt x="0" y="36"/>
                    <a:pt x="0" y="36"/>
                    <a:pt x="0" y="36"/>
                  </a:cubicBezTo>
                  <a:cubicBezTo>
                    <a:pt x="0" y="36"/>
                    <a:pt x="0" y="37"/>
                    <a:pt x="0" y="37"/>
                  </a:cubicBezTo>
                  <a:cubicBezTo>
                    <a:pt x="1" y="37"/>
                    <a:pt x="1" y="37"/>
                    <a:pt x="1" y="37"/>
                  </a:cubicBezTo>
                  <a:cubicBezTo>
                    <a:pt x="1" y="37"/>
                    <a:pt x="1" y="37"/>
                    <a:pt x="1" y="37"/>
                  </a:cubicBezTo>
                  <a:cubicBezTo>
                    <a:pt x="1" y="38"/>
                    <a:pt x="1" y="38"/>
                    <a:pt x="1" y="38"/>
                  </a:cubicBezTo>
                  <a:cubicBezTo>
                    <a:pt x="1" y="38"/>
                    <a:pt x="1" y="38"/>
                    <a:pt x="1" y="38"/>
                  </a:cubicBezTo>
                  <a:cubicBezTo>
                    <a:pt x="1" y="38"/>
                    <a:pt x="1" y="39"/>
                    <a:pt x="1" y="39"/>
                  </a:cubicBezTo>
                  <a:cubicBezTo>
                    <a:pt x="1" y="39"/>
                    <a:pt x="1" y="39"/>
                    <a:pt x="1" y="39"/>
                  </a:cubicBezTo>
                  <a:cubicBezTo>
                    <a:pt x="1" y="39"/>
                    <a:pt x="2" y="40"/>
                    <a:pt x="2" y="40"/>
                  </a:cubicBezTo>
                  <a:cubicBezTo>
                    <a:pt x="2" y="40"/>
                    <a:pt x="2" y="40"/>
                    <a:pt x="2" y="40"/>
                  </a:cubicBezTo>
                  <a:cubicBezTo>
                    <a:pt x="2" y="40"/>
                    <a:pt x="2" y="40"/>
                    <a:pt x="2" y="40"/>
                  </a:cubicBezTo>
                  <a:cubicBezTo>
                    <a:pt x="3" y="40"/>
                    <a:pt x="3" y="41"/>
                    <a:pt x="3" y="41"/>
                  </a:cubicBezTo>
                  <a:cubicBezTo>
                    <a:pt x="3" y="41"/>
                    <a:pt x="3" y="41"/>
                    <a:pt x="3" y="41"/>
                  </a:cubicBezTo>
                  <a:cubicBezTo>
                    <a:pt x="3" y="41"/>
                    <a:pt x="4" y="42"/>
                    <a:pt x="4" y="42"/>
                  </a:cubicBezTo>
                  <a:cubicBezTo>
                    <a:pt x="4" y="42"/>
                    <a:pt x="4" y="42"/>
                    <a:pt x="4" y="42"/>
                  </a:cubicBezTo>
                  <a:cubicBezTo>
                    <a:pt x="4" y="42"/>
                    <a:pt x="4" y="42"/>
                    <a:pt x="4" y="42"/>
                  </a:cubicBezTo>
                  <a:cubicBezTo>
                    <a:pt x="4" y="42"/>
                    <a:pt x="4" y="42"/>
                    <a:pt x="4" y="42"/>
                  </a:cubicBezTo>
                  <a:cubicBezTo>
                    <a:pt x="4" y="42"/>
                    <a:pt x="4" y="42"/>
                    <a:pt x="5" y="42"/>
                  </a:cubicBezTo>
                  <a:cubicBezTo>
                    <a:pt x="5" y="42"/>
                    <a:pt x="5" y="42"/>
                    <a:pt x="5" y="42"/>
                  </a:cubicBezTo>
                  <a:cubicBezTo>
                    <a:pt x="5" y="42"/>
                    <a:pt x="6" y="42"/>
                    <a:pt x="6" y="42"/>
                  </a:cubicBezTo>
                  <a:cubicBezTo>
                    <a:pt x="6" y="43"/>
                    <a:pt x="6" y="43"/>
                    <a:pt x="6" y="43"/>
                  </a:cubicBezTo>
                  <a:cubicBezTo>
                    <a:pt x="6" y="43"/>
                    <a:pt x="6" y="44"/>
                    <a:pt x="6" y="44"/>
                  </a:cubicBezTo>
                  <a:cubicBezTo>
                    <a:pt x="6" y="44"/>
                    <a:pt x="6" y="45"/>
                    <a:pt x="6" y="45"/>
                  </a:cubicBezTo>
                  <a:cubicBezTo>
                    <a:pt x="6" y="45"/>
                    <a:pt x="6" y="45"/>
                    <a:pt x="6" y="45"/>
                  </a:cubicBezTo>
                  <a:cubicBezTo>
                    <a:pt x="6" y="46"/>
                    <a:pt x="6" y="46"/>
                    <a:pt x="6" y="46"/>
                  </a:cubicBezTo>
                  <a:cubicBezTo>
                    <a:pt x="6" y="46"/>
                    <a:pt x="6" y="47"/>
                    <a:pt x="6" y="47"/>
                  </a:cubicBezTo>
                  <a:cubicBezTo>
                    <a:pt x="6" y="47"/>
                    <a:pt x="6" y="47"/>
                    <a:pt x="6" y="47"/>
                  </a:cubicBezTo>
                  <a:cubicBezTo>
                    <a:pt x="6" y="47"/>
                    <a:pt x="6" y="47"/>
                    <a:pt x="6" y="47"/>
                  </a:cubicBezTo>
                  <a:cubicBezTo>
                    <a:pt x="6" y="47"/>
                    <a:pt x="6" y="47"/>
                    <a:pt x="6" y="47"/>
                  </a:cubicBezTo>
                  <a:cubicBezTo>
                    <a:pt x="7" y="47"/>
                    <a:pt x="7" y="47"/>
                    <a:pt x="8" y="47"/>
                  </a:cubicBezTo>
                  <a:cubicBezTo>
                    <a:pt x="8" y="48"/>
                    <a:pt x="8" y="48"/>
                    <a:pt x="8" y="48"/>
                  </a:cubicBezTo>
                  <a:cubicBezTo>
                    <a:pt x="8" y="48"/>
                    <a:pt x="8" y="48"/>
                    <a:pt x="8" y="48"/>
                  </a:cubicBezTo>
                  <a:cubicBezTo>
                    <a:pt x="8" y="48"/>
                    <a:pt x="8" y="48"/>
                    <a:pt x="8" y="48"/>
                  </a:cubicBezTo>
                  <a:cubicBezTo>
                    <a:pt x="8" y="49"/>
                    <a:pt x="8" y="49"/>
                    <a:pt x="8" y="49"/>
                  </a:cubicBezTo>
                  <a:cubicBezTo>
                    <a:pt x="9" y="49"/>
                    <a:pt x="8" y="50"/>
                    <a:pt x="8" y="50"/>
                  </a:cubicBezTo>
                  <a:cubicBezTo>
                    <a:pt x="8" y="50"/>
                    <a:pt x="8" y="50"/>
                    <a:pt x="8" y="50"/>
                  </a:cubicBezTo>
                  <a:cubicBezTo>
                    <a:pt x="8" y="50"/>
                    <a:pt x="8" y="51"/>
                    <a:pt x="8" y="51"/>
                  </a:cubicBezTo>
                  <a:cubicBezTo>
                    <a:pt x="8" y="51"/>
                    <a:pt x="8" y="51"/>
                    <a:pt x="7" y="51"/>
                  </a:cubicBezTo>
                  <a:cubicBezTo>
                    <a:pt x="7" y="51"/>
                    <a:pt x="7" y="51"/>
                    <a:pt x="7" y="51"/>
                  </a:cubicBezTo>
                  <a:cubicBezTo>
                    <a:pt x="7" y="51"/>
                    <a:pt x="7" y="51"/>
                    <a:pt x="7" y="51"/>
                  </a:cubicBezTo>
                  <a:cubicBezTo>
                    <a:pt x="7" y="52"/>
                    <a:pt x="7" y="52"/>
                    <a:pt x="7" y="52"/>
                  </a:cubicBezTo>
                  <a:cubicBezTo>
                    <a:pt x="6" y="52"/>
                    <a:pt x="6" y="52"/>
                    <a:pt x="6" y="52"/>
                  </a:cubicBezTo>
                  <a:cubicBezTo>
                    <a:pt x="6" y="52"/>
                    <a:pt x="6" y="52"/>
                    <a:pt x="6" y="52"/>
                  </a:cubicBezTo>
                  <a:cubicBezTo>
                    <a:pt x="6" y="52"/>
                    <a:pt x="6" y="52"/>
                    <a:pt x="5" y="52"/>
                  </a:cubicBezTo>
                  <a:cubicBezTo>
                    <a:pt x="5" y="52"/>
                    <a:pt x="5" y="52"/>
                    <a:pt x="5" y="52"/>
                  </a:cubicBezTo>
                  <a:cubicBezTo>
                    <a:pt x="5" y="52"/>
                    <a:pt x="5" y="52"/>
                    <a:pt x="5" y="52"/>
                  </a:cubicBezTo>
                  <a:cubicBezTo>
                    <a:pt x="5" y="52"/>
                    <a:pt x="5" y="52"/>
                    <a:pt x="5" y="52"/>
                  </a:cubicBezTo>
                  <a:cubicBezTo>
                    <a:pt x="5" y="52"/>
                    <a:pt x="5" y="52"/>
                    <a:pt x="5" y="52"/>
                  </a:cubicBezTo>
                  <a:cubicBezTo>
                    <a:pt x="4" y="53"/>
                    <a:pt x="4" y="53"/>
                    <a:pt x="4" y="53"/>
                  </a:cubicBezTo>
                  <a:cubicBezTo>
                    <a:pt x="4" y="53"/>
                    <a:pt x="4" y="53"/>
                    <a:pt x="4" y="53"/>
                  </a:cubicBezTo>
                  <a:cubicBezTo>
                    <a:pt x="4" y="53"/>
                    <a:pt x="4" y="53"/>
                    <a:pt x="3" y="53"/>
                  </a:cubicBezTo>
                  <a:cubicBezTo>
                    <a:pt x="3" y="53"/>
                    <a:pt x="3" y="53"/>
                    <a:pt x="3" y="53"/>
                  </a:cubicBezTo>
                  <a:cubicBezTo>
                    <a:pt x="3" y="53"/>
                    <a:pt x="3" y="53"/>
                    <a:pt x="3" y="53"/>
                  </a:cubicBezTo>
                  <a:cubicBezTo>
                    <a:pt x="3" y="53"/>
                    <a:pt x="3" y="53"/>
                    <a:pt x="3" y="53"/>
                  </a:cubicBezTo>
                  <a:cubicBezTo>
                    <a:pt x="3" y="53"/>
                    <a:pt x="3" y="53"/>
                    <a:pt x="3" y="53"/>
                  </a:cubicBezTo>
                  <a:cubicBezTo>
                    <a:pt x="3" y="53"/>
                    <a:pt x="3" y="54"/>
                    <a:pt x="3" y="54"/>
                  </a:cubicBezTo>
                  <a:cubicBezTo>
                    <a:pt x="3" y="54"/>
                    <a:pt x="3" y="54"/>
                    <a:pt x="3" y="54"/>
                  </a:cubicBezTo>
                  <a:cubicBezTo>
                    <a:pt x="3" y="55"/>
                    <a:pt x="3" y="55"/>
                    <a:pt x="3" y="55"/>
                  </a:cubicBezTo>
                  <a:cubicBezTo>
                    <a:pt x="3" y="55"/>
                    <a:pt x="3" y="55"/>
                    <a:pt x="3" y="55"/>
                  </a:cubicBezTo>
                  <a:cubicBezTo>
                    <a:pt x="3" y="55"/>
                    <a:pt x="3" y="55"/>
                    <a:pt x="3" y="56"/>
                  </a:cubicBezTo>
                  <a:cubicBezTo>
                    <a:pt x="3" y="56"/>
                    <a:pt x="3" y="56"/>
                    <a:pt x="3" y="56"/>
                  </a:cubicBezTo>
                  <a:cubicBezTo>
                    <a:pt x="3" y="56"/>
                    <a:pt x="3" y="56"/>
                    <a:pt x="3" y="57"/>
                  </a:cubicBezTo>
                  <a:cubicBezTo>
                    <a:pt x="3" y="57"/>
                    <a:pt x="3" y="57"/>
                    <a:pt x="3" y="57"/>
                  </a:cubicBezTo>
                  <a:cubicBezTo>
                    <a:pt x="3" y="57"/>
                    <a:pt x="3" y="57"/>
                    <a:pt x="3" y="58"/>
                  </a:cubicBezTo>
                  <a:cubicBezTo>
                    <a:pt x="3" y="58"/>
                    <a:pt x="3" y="58"/>
                    <a:pt x="3" y="58"/>
                  </a:cubicBezTo>
                  <a:cubicBezTo>
                    <a:pt x="2" y="59"/>
                    <a:pt x="2" y="59"/>
                    <a:pt x="2" y="59"/>
                  </a:cubicBezTo>
                  <a:cubicBezTo>
                    <a:pt x="2" y="59"/>
                    <a:pt x="2" y="59"/>
                    <a:pt x="2" y="59"/>
                  </a:cubicBezTo>
                  <a:cubicBezTo>
                    <a:pt x="2" y="59"/>
                    <a:pt x="2" y="59"/>
                    <a:pt x="2" y="59"/>
                  </a:cubicBezTo>
                  <a:cubicBezTo>
                    <a:pt x="2" y="59"/>
                    <a:pt x="2" y="59"/>
                    <a:pt x="2" y="59"/>
                  </a:cubicBezTo>
                  <a:cubicBezTo>
                    <a:pt x="2" y="59"/>
                    <a:pt x="2" y="59"/>
                    <a:pt x="2" y="59"/>
                  </a:cubicBezTo>
                  <a:cubicBezTo>
                    <a:pt x="2" y="59"/>
                    <a:pt x="3" y="59"/>
                    <a:pt x="3" y="59"/>
                  </a:cubicBezTo>
                  <a:cubicBezTo>
                    <a:pt x="3" y="59"/>
                    <a:pt x="3" y="59"/>
                    <a:pt x="3" y="58"/>
                  </a:cubicBezTo>
                  <a:cubicBezTo>
                    <a:pt x="4" y="58"/>
                    <a:pt x="4" y="58"/>
                    <a:pt x="4" y="58"/>
                  </a:cubicBezTo>
                  <a:cubicBezTo>
                    <a:pt x="4" y="58"/>
                    <a:pt x="5" y="58"/>
                    <a:pt x="5" y="58"/>
                  </a:cubicBezTo>
                  <a:cubicBezTo>
                    <a:pt x="5" y="58"/>
                    <a:pt x="6" y="58"/>
                    <a:pt x="6" y="58"/>
                  </a:cubicBezTo>
                  <a:cubicBezTo>
                    <a:pt x="6" y="58"/>
                    <a:pt x="6" y="58"/>
                    <a:pt x="7" y="58"/>
                  </a:cubicBezTo>
                  <a:cubicBezTo>
                    <a:pt x="7" y="58"/>
                    <a:pt x="7" y="58"/>
                    <a:pt x="8" y="58"/>
                  </a:cubicBezTo>
                  <a:cubicBezTo>
                    <a:pt x="8" y="58"/>
                    <a:pt x="8" y="58"/>
                    <a:pt x="9" y="58"/>
                  </a:cubicBezTo>
                  <a:cubicBezTo>
                    <a:pt x="9" y="58"/>
                    <a:pt x="9" y="58"/>
                    <a:pt x="9" y="57"/>
                  </a:cubicBezTo>
                  <a:cubicBezTo>
                    <a:pt x="9" y="57"/>
                    <a:pt x="9" y="57"/>
                    <a:pt x="9" y="57"/>
                  </a:cubicBezTo>
                  <a:cubicBezTo>
                    <a:pt x="10" y="57"/>
                    <a:pt x="10" y="57"/>
                    <a:pt x="10" y="57"/>
                  </a:cubicBezTo>
                  <a:cubicBezTo>
                    <a:pt x="10" y="57"/>
                    <a:pt x="11" y="57"/>
                    <a:pt x="11" y="57"/>
                  </a:cubicBezTo>
                  <a:cubicBezTo>
                    <a:pt x="11" y="57"/>
                    <a:pt x="11" y="57"/>
                    <a:pt x="11" y="57"/>
                  </a:cubicBezTo>
                  <a:cubicBezTo>
                    <a:pt x="11" y="57"/>
                    <a:pt x="12" y="58"/>
                    <a:pt x="12" y="58"/>
                  </a:cubicBezTo>
                  <a:cubicBezTo>
                    <a:pt x="12" y="58"/>
                    <a:pt x="12" y="58"/>
                    <a:pt x="12" y="58"/>
                  </a:cubicBezTo>
                  <a:cubicBezTo>
                    <a:pt x="13" y="58"/>
                    <a:pt x="13" y="58"/>
                    <a:pt x="13" y="58"/>
                  </a:cubicBezTo>
                  <a:cubicBezTo>
                    <a:pt x="13" y="57"/>
                    <a:pt x="14" y="57"/>
                    <a:pt x="14" y="57"/>
                  </a:cubicBezTo>
                  <a:cubicBezTo>
                    <a:pt x="14" y="57"/>
                    <a:pt x="14" y="57"/>
                    <a:pt x="14" y="57"/>
                  </a:cubicBezTo>
                  <a:cubicBezTo>
                    <a:pt x="14" y="57"/>
                    <a:pt x="15" y="57"/>
                    <a:pt x="15" y="57"/>
                  </a:cubicBezTo>
                  <a:cubicBezTo>
                    <a:pt x="15" y="57"/>
                    <a:pt x="15" y="57"/>
                    <a:pt x="16" y="57"/>
                  </a:cubicBezTo>
                  <a:cubicBezTo>
                    <a:pt x="16" y="57"/>
                    <a:pt x="16" y="57"/>
                    <a:pt x="16" y="57"/>
                  </a:cubicBezTo>
                  <a:cubicBezTo>
                    <a:pt x="17" y="57"/>
                    <a:pt x="17" y="57"/>
                    <a:pt x="17" y="57"/>
                  </a:cubicBezTo>
                  <a:cubicBezTo>
                    <a:pt x="17" y="57"/>
                    <a:pt x="18" y="57"/>
                    <a:pt x="18" y="57"/>
                  </a:cubicBezTo>
                  <a:cubicBezTo>
                    <a:pt x="18" y="57"/>
                    <a:pt x="19" y="57"/>
                    <a:pt x="19" y="57"/>
                  </a:cubicBezTo>
                  <a:cubicBezTo>
                    <a:pt x="19" y="57"/>
                    <a:pt x="19" y="57"/>
                    <a:pt x="20" y="57"/>
                  </a:cubicBezTo>
                  <a:cubicBezTo>
                    <a:pt x="20" y="57"/>
                    <a:pt x="20" y="57"/>
                    <a:pt x="20" y="57"/>
                  </a:cubicBezTo>
                  <a:cubicBezTo>
                    <a:pt x="20" y="57"/>
                    <a:pt x="21" y="57"/>
                    <a:pt x="21" y="57"/>
                  </a:cubicBezTo>
                  <a:cubicBezTo>
                    <a:pt x="21" y="57"/>
                    <a:pt x="21" y="58"/>
                    <a:pt x="21" y="58"/>
                  </a:cubicBezTo>
                  <a:cubicBezTo>
                    <a:pt x="21" y="58"/>
                    <a:pt x="21" y="58"/>
                    <a:pt x="21" y="59"/>
                  </a:cubicBezTo>
                  <a:cubicBezTo>
                    <a:pt x="21" y="59"/>
                    <a:pt x="21" y="59"/>
                    <a:pt x="21" y="59"/>
                  </a:cubicBezTo>
                  <a:cubicBezTo>
                    <a:pt x="21" y="59"/>
                    <a:pt x="21" y="60"/>
                    <a:pt x="21" y="60"/>
                  </a:cubicBezTo>
                  <a:cubicBezTo>
                    <a:pt x="21" y="60"/>
                    <a:pt x="21" y="60"/>
                    <a:pt x="21" y="60"/>
                  </a:cubicBezTo>
                  <a:cubicBezTo>
                    <a:pt x="22" y="60"/>
                    <a:pt x="22" y="59"/>
                    <a:pt x="22" y="59"/>
                  </a:cubicBezTo>
                  <a:cubicBezTo>
                    <a:pt x="22" y="59"/>
                    <a:pt x="23" y="60"/>
                    <a:pt x="23" y="60"/>
                  </a:cubicBezTo>
                  <a:cubicBezTo>
                    <a:pt x="23" y="60"/>
                    <a:pt x="23" y="60"/>
                    <a:pt x="23" y="60"/>
                  </a:cubicBezTo>
                  <a:cubicBezTo>
                    <a:pt x="24" y="60"/>
                    <a:pt x="24" y="61"/>
                    <a:pt x="24" y="61"/>
                  </a:cubicBezTo>
                  <a:cubicBezTo>
                    <a:pt x="24" y="61"/>
                    <a:pt x="24" y="62"/>
                    <a:pt x="24" y="62"/>
                  </a:cubicBezTo>
                  <a:cubicBezTo>
                    <a:pt x="24" y="63"/>
                    <a:pt x="24" y="63"/>
                    <a:pt x="24" y="63"/>
                  </a:cubicBezTo>
                  <a:cubicBezTo>
                    <a:pt x="24" y="64"/>
                    <a:pt x="24" y="64"/>
                    <a:pt x="24" y="64"/>
                  </a:cubicBezTo>
                  <a:cubicBezTo>
                    <a:pt x="24" y="64"/>
                    <a:pt x="25" y="64"/>
                    <a:pt x="25" y="64"/>
                  </a:cubicBezTo>
                  <a:cubicBezTo>
                    <a:pt x="25" y="64"/>
                    <a:pt x="25" y="64"/>
                    <a:pt x="25" y="64"/>
                  </a:cubicBezTo>
                  <a:cubicBezTo>
                    <a:pt x="26" y="65"/>
                    <a:pt x="26" y="65"/>
                    <a:pt x="26" y="65"/>
                  </a:cubicBezTo>
                  <a:cubicBezTo>
                    <a:pt x="26" y="65"/>
                    <a:pt x="26" y="65"/>
                    <a:pt x="26" y="65"/>
                  </a:cubicBezTo>
                  <a:cubicBezTo>
                    <a:pt x="26" y="65"/>
                    <a:pt x="26" y="64"/>
                    <a:pt x="27" y="64"/>
                  </a:cubicBezTo>
                  <a:cubicBezTo>
                    <a:pt x="27" y="64"/>
                    <a:pt x="27" y="64"/>
                    <a:pt x="27" y="64"/>
                  </a:cubicBezTo>
                  <a:cubicBezTo>
                    <a:pt x="27" y="64"/>
                    <a:pt x="27" y="64"/>
                    <a:pt x="27" y="64"/>
                  </a:cubicBezTo>
                  <a:cubicBezTo>
                    <a:pt x="27" y="64"/>
                    <a:pt x="27" y="64"/>
                    <a:pt x="27" y="64"/>
                  </a:cubicBezTo>
                  <a:cubicBezTo>
                    <a:pt x="27" y="63"/>
                    <a:pt x="27" y="63"/>
                    <a:pt x="27" y="63"/>
                  </a:cubicBezTo>
                  <a:cubicBezTo>
                    <a:pt x="28" y="63"/>
                    <a:pt x="28" y="63"/>
                    <a:pt x="28" y="63"/>
                  </a:cubicBezTo>
                  <a:cubicBezTo>
                    <a:pt x="28" y="63"/>
                    <a:pt x="28" y="63"/>
                    <a:pt x="28" y="63"/>
                  </a:cubicBezTo>
                  <a:cubicBezTo>
                    <a:pt x="28" y="63"/>
                    <a:pt x="28" y="63"/>
                    <a:pt x="28" y="63"/>
                  </a:cubicBezTo>
                  <a:cubicBezTo>
                    <a:pt x="28" y="63"/>
                    <a:pt x="28" y="63"/>
                    <a:pt x="29" y="63"/>
                  </a:cubicBezTo>
                  <a:cubicBezTo>
                    <a:pt x="29" y="63"/>
                    <a:pt x="29" y="63"/>
                    <a:pt x="29" y="62"/>
                  </a:cubicBezTo>
                  <a:cubicBezTo>
                    <a:pt x="29" y="62"/>
                    <a:pt x="29" y="62"/>
                    <a:pt x="29" y="62"/>
                  </a:cubicBezTo>
                  <a:cubicBezTo>
                    <a:pt x="29" y="62"/>
                    <a:pt x="29" y="62"/>
                    <a:pt x="29" y="62"/>
                  </a:cubicBezTo>
                  <a:cubicBezTo>
                    <a:pt x="29" y="62"/>
                    <a:pt x="29" y="62"/>
                    <a:pt x="30" y="62"/>
                  </a:cubicBezTo>
                  <a:cubicBezTo>
                    <a:pt x="30" y="61"/>
                    <a:pt x="30" y="61"/>
                    <a:pt x="30" y="61"/>
                  </a:cubicBezTo>
                  <a:cubicBezTo>
                    <a:pt x="31" y="61"/>
                    <a:pt x="31" y="61"/>
                    <a:pt x="31" y="61"/>
                  </a:cubicBezTo>
                  <a:cubicBezTo>
                    <a:pt x="31" y="61"/>
                    <a:pt x="31" y="61"/>
                    <a:pt x="31" y="61"/>
                  </a:cubicBezTo>
                  <a:cubicBezTo>
                    <a:pt x="31" y="61"/>
                    <a:pt x="32" y="62"/>
                    <a:pt x="32" y="62"/>
                  </a:cubicBezTo>
                  <a:cubicBezTo>
                    <a:pt x="32" y="62"/>
                    <a:pt x="32" y="62"/>
                    <a:pt x="32" y="62"/>
                  </a:cubicBezTo>
                  <a:cubicBezTo>
                    <a:pt x="33" y="62"/>
                    <a:pt x="33" y="62"/>
                    <a:pt x="33" y="62"/>
                  </a:cubicBezTo>
                  <a:cubicBezTo>
                    <a:pt x="33" y="62"/>
                    <a:pt x="33" y="62"/>
                    <a:pt x="33" y="62"/>
                  </a:cubicBezTo>
                  <a:cubicBezTo>
                    <a:pt x="33" y="62"/>
                    <a:pt x="34" y="62"/>
                    <a:pt x="34" y="62"/>
                  </a:cubicBezTo>
                  <a:cubicBezTo>
                    <a:pt x="34" y="62"/>
                    <a:pt x="34" y="62"/>
                    <a:pt x="34" y="62"/>
                  </a:cubicBezTo>
                  <a:cubicBezTo>
                    <a:pt x="34" y="62"/>
                    <a:pt x="34" y="62"/>
                    <a:pt x="35" y="61"/>
                  </a:cubicBezTo>
                  <a:cubicBezTo>
                    <a:pt x="35" y="61"/>
                    <a:pt x="35" y="61"/>
                    <a:pt x="35" y="61"/>
                  </a:cubicBezTo>
                  <a:cubicBezTo>
                    <a:pt x="35" y="61"/>
                    <a:pt x="35" y="61"/>
                    <a:pt x="35" y="61"/>
                  </a:cubicBezTo>
                  <a:cubicBezTo>
                    <a:pt x="35" y="61"/>
                    <a:pt x="35" y="61"/>
                    <a:pt x="36" y="61"/>
                  </a:cubicBezTo>
                  <a:cubicBezTo>
                    <a:pt x="36" y="61"/>
                    <a:pt x="36" y="61"/>
                    <a:pt x="36" y="61"/>
                  </a:cubicBezTo>
                  <a:cubicBezTo>
                    <a:pt x="36" y="61"/>
                    <a:pt x="36" y="61"/>
                    <a:pt x="36" y="61"/>
                  </a:cubicBezTo>
                  <a:cubicBezTo>
                    <a:pt x="36" y="61"/>
                    <a:pt x="36" y="61"/>
                    <a:pt x="37" y="61"/>
                  </a:cubicBezTo>
                  <a:cubicBezTo>
                    <a:pt x="37" y="61"/>
                    <a:pt x="37" y="61"/>
                    <a:pt x="37" y="60"/>
                  </a:cubicBezTo>
                  <a:cubicBezTo>
                    <a:pt x="37" y="60"/>
                    <a:pt x="37" y="60"/>
                    <a:pt x="37" y="60"/>
                  </a:cubicBezTo>
                  <a:cubicBezTo>
                    <a:pt x="37" y="60"/>
                    <a:pt x="37" y="60"/>
                    <a:pt x="37" y="60"/>
                  </a:cubicBezTo>
                  <a:cubicBezTo>
                    <a:pt x="37" y="60"/>
                    <a:pt x="37" y="60"/>
                    <a:pt x="37" y="60"/>
                  </a:cubicBezTo>
                  <a:cubicBezTo>
                    <a:pt x="37" y="60"/>
                    <a:pt x="36" y="59"/>
                    <a:pt x="36" y="59"/>
                  </a:cubicBezTo>
                  <a:cubicBezTo>
                    <a:pt x="36" y="59"/>
                    <a:pt x="36" y="59"/>
                    <a:pt x="36" y="59"/>
                  </a:cubicBezTo>
                  <a:cubicBezTo>
                    <a:pt x="36" y="59"/>
                    <a:pt x="36" y="58"/>
                    <a:pt x="35" y="58"/>
                  </a:cubicBezTo>
                  <a:cubicBezTo>
                    <a:pt x="35" y="58"/>
                    <a:pt x="35" y="57"/>
                    <a:pt x="35" y="57"/>
                  </a:cubicBezTo>
                  <a:cubicBezTo>
                    <a:pt x="35" y="57"/>
                    <a:pt x="35" y="57"/>
                    <a:pt x="35" y="57"/>
                  </a:cubicBezTo>
                  <a:cubicBezTo>
                    <a:pt x="35" y="57"/>
                    <a:pt x="35" y="56"/>
                    <a:pt x="35" y="56"/>
                  </a:cubicBezTo>
                  <a:cubicBezTo>
                    <a:pt x="35" y="56"/>
                    <a:pt x="35" y="56"/>
                    <a:pt x="35" y="56"/>
                  </a:cubicBezTo>
                  <a:cubicBezTo>
                    <a:pt x="35" y="56"/>
                    <a:pt x="35" y="56"/>
                    <a:pt x="35" y="56"/>
                  </a:cubicBezTo>
                  <a:cubicBezTo>
                    <a:pt x="35" y="56"/>
                    <a:pt x="35" y="56"/>
                    <a:pt x="35" y="56"/>
                  </a:cubicBezTo>
                  <a:cubicBezTo>
                    <a:pt x="35" y="56"/>
                    <a:pt x="35" y="56"/>
                    <a:pt x="35" y="56"/>
                  </a:cubicBezTo>
                  <a:cubicBezTo>
                    <a:pt x="35" y="56"/>
                    <a:pt x="35" y="56"/>
                    <a:pt x="35" y="56"/>
                  </a:cubicBezTo>
                  <a:cubicBezTo>
                    <a:pt x="35" y="56"/>
                    <a:pt x="35" y="56"/>
                    <a:pt x="35" y="56"/>
                  </a:cubicBezTo>
                  <a:cubicBezTo>
                    <a:pt x="34" y="56"/>
                    <a:pt x="34" y="56"/>
                    <a:pt x="34" y="55"/>
                  </a:cubicBezTo>
                  <a:cubicBezTo>
                    <a:pt x="33" y="55"/>
                    <a:pt x="33" y="55"/>
                    <a:pt x="33" y="55"/>
                  </a:cubicBezTo>
                  <a:cubicBezTo>
                    <a:pt x="33" y="55"/>
                    <a:pt x="33" y="55"/>
                    <a:pt x="33" y="55"/>
                  </a:cubicBezTo>
                  <a:cubicBezTo>
                    <a:pt x="33" y="54"/>
                    <a:pt x="33" y="54"/>
                    <a:pt x="33" y="54"/>
                  </a:cubicBezTo>
                  <a:cubicBezTo>
                    <a:pt x="33" y="54"/>
                    <a:pt x="33" y="54"/>
                    <a:pt x="33" y="54"/>
                  </a:cubicBezTo>
                  <a:cubicBezTo>
                    <a:pt x="33" y="54"/>
                    <a:pt x="33" y="54"/>
                    <a:pt x="33" y="54"/>
                  </a:cubicBezTo>
                  <a:cubicBezTo>
                    <a:pt x="33" y="54"/>
                    <a:pt x="33" y="54"/>
                    <a:pt x="33" y="54"/>
                  </a:cubicBezTo>
                  <a:cubicBezTo>
                    <a:pt x="33" y="54"/>
                    <a:pt x="33" y="54"/>
                    <a:pt x="33" y="54"/>
                  </a:cubicBezTo>
                  <a:cubicBezTo>
                    <a:pt x="33" y="54"/>
                    <a:pt x="32" y="53"/>
                    <a:pt x="32" y="53"/>
                  </a:cubicBezTo>
                  <a:cubicBezTo>
                    <a:pt x="32" y="52"/>
                    <a:pt x="32" y="52"/>
                    <a:pt x="33" y="52"/>
                  </a:cubicBezTo>
                  <a:cubicBezTo>
                    <a:pt x="33" y="52"/>
                    <a:pt x="33" y="52"/>
                    <a:pt x="33" y="52"/>
                  </a:cubicBezTo>
                  <a:cubicBezTo>
                    <a:pt x="33" y="52"/>
                    <a:pt x="33" y="52"/>
                    <a:pt x="33" y="52"/>
                  </a:cubicBezTo>
                  <a:cubicBezTo>
                    <a:pt x="33" y="52"/>
                    <a:pt x="32" y="52"/>
                    <a:pt x="32" y="52"/>
                  </a:cubicBezTo>
                  <a:cubicBezTo>
                    <a:pt x="32" y="52"/>
                    <a:pt x="32" y="52"/>
                    <a:pt x="32" y="52"/>
                  </a:cubicBezTo>
                  <a:cubicBezTo>
                    <a:pt x="31" y="51"/>
                    <a:pt x="31" y="51"/>
                    <a:pt x="31" y="51"/>
                  </a:cubicBezTo>
                  <a:cubicBezTo>
                    <a:pt x="31" y="51"/>
                    <a:pt x="31" y="50"/>
                    <a:pt x="30" y="50"/>
                  </a:cubicBezTo>
                  <a:cubicBezTo>
                    <a:pt x="30" y="50"/>
                    <a:pt x="30" y="50"/>
                    <a:pt x="30" y="50"/>
                  </a:cubicBezTo>
                  <a:cubicBezTo>
                    <a:pt x="30" y="50"/>
                    <a:pt x="30" y="49"/>
                    <a:pt x="30" y="49"/>
                  </a:cubicBezTo>
                  <a:cubicBezTo>
                    <a:pt x="30" y="48"/>
                    <a:pt x="30" y="48"/>
                    <a:pt x="30" y="48"/>
                  </a:cubicBezTo>
                  <a:cubicBezTo>
                    <a:pt x="30" y="48"/>
                    <a:pt x="31" y="47"/>
                    <a:pt x="31" y="47"/>
                  </a:cubicBezTo>
                  <a:cubicBezTo>
                    <a:pt x="31" y="47"/>
                    <a:pt x="31" y="47"/>
                    <a:pt x="31" y="46"/>
                  </a:cubicBezTo>
                  <a:cubicBezTo>
                    <a:pt x="31" y="46"/>
                    <a:pt x="31" y="46"/>
                    <a:pt x="32" y="46"/>
                  </a:cubicBezTo>
                  <a:cubicBezTo>
                    <a:pt x="32" y="46"/>
                    <a:pt x="32" y="46"/>
                    <a:pt x="32" y="46"/>
                  </a:cubicBezTo>
                  <a:cubicBezTo>
                    <a:pt x="32" y="46"/>
                    <a:pt x="32" y="46"/>
                    <a:pt x="32" y="45"/>
                  </a:cubicBezTo>
                  <a:cubicBezTo>
                    <a:pt x="32" y="45"/>
                    <a:pt x="32" y="45"/>
                    <a:pt x="32" y="45"/>
                  </a:cubicBezTo>
                  <a:cubicBezTo>
                    <a:pt x="32" y="45"/>
                    <a:pt x="32" y="45"/>
                    <a:pt x="32" y="45"/>
                  </a:cubicBezTo>
                  <a:cubicBezTo>
                    <a:pt x="32" y="45"/>
                    <a:pt x="32" y="45"/>
                    <a:pt x="32" y="44"/>
                  </a:cubicBezTo>
                  <a:cubicBezTo>
                    <a:pt x="32" y="44"/>
                    <a:pt x="32" y="44"/>
                    <a:pt x="32" y="44"/>
                  </a:cubicBezTo>
                  <a:cubicBezTo>
                    <a:pt x="32" y="44"/>
                    <a:pt x="32" y="44"/>
                    <a:pt x="32" y="44"/>
                  </a:cubicBezTo>
                  <a:cubicBezTo>
                    <a:pt x="32" y="43"/>
                    <a:pt x="33" y="43"/>
                    <a:pt x="33" y="43"/>
                  </a:cubicBezTo>
                  <a:cubicBezTo>
                    <a:pt x="33" y="42"/>
                    <a:pt x="34" y="42"/>
                    <a:pt x="34" y="42"/>
                  </a:cubicBezTo>
                  <a:cubicBezTo>
                    <a:pt x="34" y="42"/>
                    <a:pt x="34" y="42"/>
                    <a:pt x="34" y="42"/>
                  </a:cubicBezTo>
                  <a:cubicBezTo>
                    <a:pt x="35" y="42"/>
                    <a:pt x="35" y="42"/>
                    <a:pt x="36" y="43"/>
                  </a:cubicBezTo>
                  <a:cubicBezTo>
                    <a:pt x="36" y="43"/>
                    <a:pt x="36" y="44"/>
                    <a:pt x="36" y="44"/>
                  </a:cubicBezTo>
                  <a:cubicBezTo>
                    <a:pt x="36" y="44"/>
                    <a:pt x="36" y="44"/>
                    <a:pt x="36" y="44"/>
                  </a:cubicBezTo>
                  <a:cubicBezTo>
                    <a:pt x="36" y="44"/>
                    <a:pt x="36" y="44"/>
                    <a:pt x="36" y="44"/>
                  </a:cubicBezTo>
                  <a:cubicBezTo>
                    <a:pt x="36" y="44"/>
                    <a:pt x="36" y="44"/>
                    <a:pt x="36" y="44"/>
                  </a:cubicBezTo>
                  <a:cubicBezTo>
                    <a:pt x="36" y="44"/>
                    <a:pt x="36" y="44"/>
                    <a:pt x="36" y="44"/>
                  </a:cubicBezTo>
                  <a:cubicBezTo>
                    <a:pt x="36" y="44"/>
                    <a:pt x="36" y="44"/>
                    <a:pt x="37" y="44"/>
                  </a:cubicBezTo>
                  <a:cubicBezTo>
                    <a:pt x="37" y="43"/>
                    <a:pt x="37" y="43"/>
                    <a:pt x="37" y="43"/>
                  </a:cubicBezTo>
                  <a:cubicBezTo>
                    <a:pt x="38" y="43"/>
                    <a:pt x="38" y="43"/>
                    <a:pt x="38" y="43"/>
                  </a:cubicBezTo>
                  <a:cubicBezTo>
                    <a:pt x="38" y="43"/>
                    <a:pt x="38" y="43"/>
                    <a:pt x="38" y="43"/>
                  </a:cubicBezTo>
                  <a:cubicBezTo>
                    <a:pt x="38" y="43"/>
                    <a:pt x="38" y="43"/>
                    <a:pt x="38" y="43"/>
                  </a:cubicBezTo>
                  <a:cubicBezTo>
                    <a:pt x="38" y="43"/>
                    <a:pt x="38" y="43"/>
                    <a:pt x="38" y="42"/>
                  </a:cubicBezTo>
                  <a:cubicBezTo>
                    <a:pt x="39" y="42"/>
                    <a:pt x="39" y="42"/>
                    <a:pt x="39" y="42"/>
                  </a:cubicBezTo>
                  <a:cubicBezTo>
                    <a:pt x="39" y="42"/>
                    <a:pt x="39" y="42"/>
                    <a:pt x="39" y="42"/>
                  </a:cubicBezTo>
                  <a:cubicBezTo>
                    <a:pt x="39" y="41"/>
                    <a:pt x="39" y="41"/>
                    <a:pt x="39" y="41"/>
                  </a:cubicBezTo>
                  <a:cubicBezTo>
                    <a:pt x="39" y="41"/>
                    <a:pt x="39" y="40"/>
                    <a:pt x="40" y="40"/>
                  </a:cubicBezTo>
                  <a:cubicBezTo>
                    <a:pt x="40" y="39"/>
                    <a:pt x="40" y="39"/>
                    <a:pt x="41" y="39"/>
                  </a:cubicBezTo>
                  <a:cubicBezTo>
                    <a:pt x="41" y="39"/>
                    <a:pt x="41" y="39"/>
                    <a:pt x="41" y="38"/>
                  </a:cubicBezTo>
                  <a:cubicBezTo>
                    <a:pt x="41" y="38"/>
                    <a:pt x="41" y="38"/>
                    <a:pt x="41" y="38"/>
                  </a:cubicBezTo>
                  <a:cubicBezTo>
                    <a:pt x="41" y="38"/>
                    <a:pt x="42" y="38"/>
                    <a:pt x="42" y="38"/>
                  </a:cubicBezTo>
                  <a:cubicBezTo>
                    <a:pt x="42" y="38"/>
                    <a:pt x="42" y="38"/>
                    <a:pt x="42" y="38"/>
                  </a:cubicBezTo>
                  <a:cubicBezTo>
                    <a:pt x="42" y="38"/>
                    <a:pt x="42" y="38"/>
                    <a:pt x="42" y="38"/>
                  </a:cubicBezTo>
                  <a:cubicBezTo>
                    <a:pt x="42" y="37"/>
                    <a:pt x="42" y="37"/>
                    <a:pt x="42" y="37"/>
                  </a:cubicBezTo>
                  <a:cubicBezTo>
                    <a:pt x="42" y="37"/>
                    <a:pt x="42" y="36"/>
                    <a:pt x="42" y="36"/>
                  </a:cubicBezTo>
                  <a:cubicBezTo>
                    <a:pt x="42" y="36"/>
                    <a:pt x="43" y="36"/>
                    <a:pt x="43" y="36"/>
                  </a:cubicBezTo>
                  <a:cubicBezTo>
                    <a:pt x="43" y="36"/>
                    <a:pt x="43" y="35"/>
                    <a:pt x="43" y="35"/>
                  </a:cubicBezTo>
                  <a:cubicBezTo>
                    <a:pt x="43" y="35"/>
                    <a:pt x="43" y="35"/>
                    <a:pt x="43" y="35"/>
                  </a:cubicBezTo>
                  <a:cubicBezTo>
                    <a:pt x="43" y="35"/>
                    <a:pt x="43" y="34"/>
                    <a:pt x="43" y="34"/>
                  </a:cubicBezTo>
                  <a:cubicBezTo>
                    <a:pt x="44" y="34"/>
                    <a:pt x="44" y="34"/>
                    <a:pt x="44" y="33"/>
                  </a:cubicBezTo>
                  <a:cubicBezTo>
                    <a:pt x="44" y="33"/>
                    <a:pt x="44" y="33"/>
                    <a:pt x="44" y="33"/>
                  </a:cubicBezTo>
                  <a:cubicBezTo>
                    <a:pt x="44" y="33"/>
                    <a:pt x="45" y="32"/>
                    <a:pt x="45" y="32"/>
                  </a:cubicBezTo>
                  <a:cubicBezTo>
                    <a:pt x="45" y="32"/>
                    <a:pt x="45" y="32"/>
                    <a:pt x="45" y="32"/>
                  </a:cubicBezTo>
                  <a:cubicBezTo>
                    <a:pt x="45" y="32"/>
                    <a:pt x="45" y="32"/>
                    <a:pt x="45" y="31"/>
                  </a:cubicBezTo>
                  <a:cubicBezTo>
                    <a:pt x="45" y="31"/>
                    <a:pt x="46" y="30"/>
                    <a:pt x="46" y="30"/>
                  </a:cubicBezTo>
                  <a:cubicBezTo>
                    <a:pt x="46" y="30"/>
                    <a:pt x="46" y="30"/>
                    <a:pt x="47" y="29"/>
                  </a:cubicBezTo>
                  <a:cubicBezTo>
                    <a:pt x="47" y="29"/>
                    <a:pt x="47" y="29"/>
                    <a:pt x="47" y="29"/>
                  </a:cubicBezTo>
                  <a:cubicBezTo>
                    <a:pt x="47" y="29"/>
                    <a:pt x="48" y="28"/>
                    <a:pt x="48" y="28"/>
                  </a:cubicBezTo>
                  <a:cubicBezTo>
                    <a:pt x="48" y="28"/>
                    <a:pt x="48" y="28"/>
                    <a:pt x="48" y="28"/>
                  </a:cubicBezTo>
                  <a:cubicBezTo>
                    <a:pt x="48" y="28"/>
                    <a:pt x="48" y="28"/>
                    <a:pt x="48" y="28"/>
                  </a:cubicBezTo>
                  <a:cubicBezTo>
                    <a:pt x="47" y="27"/>
                    <a:pt x="47" y="27"/>
                    <a:pt x="47" y="27"/>
                  </a:cubicBezTo>
                  <a:cubicBezTo>
                    <a:pt x="47" y="26"/>
                    <a:pt x="47" y="26"/>
                    <a:pt x="47" y="26"/>
                  </a:cubicBezTo>
                  <a:cubicBezTo>
                    <a:pt x="47" y="26"/>
                    <a:pt x="47" y="26"/>
                    <a:pt x="47" y="26"/>
                  </a:cubicBezTo>
                  <a:cubicBezTo>
                    <a:pt x="47" y="26"/>
                    <a:pt x="47" y="25"/>
                    <a:pt x="47" y="25"/>
                  </a:cubicBezTo>
                  <a:cubicBezTo>
                    <a:pt x="47" y="25"/>
                    <a:pt x="47" y="24"/>
                    <a:pt x="47" y="24"/>
                  </a:cubicBezTo>
                  <a:cubicBezTo>
                    <a:pt x="47" y="23"/>
                    <a:pt x="48" y="23"/>
                    <a:pt x="48" y="23"/>
                  </a:cubicBezTo>
                  <a:cubicBezTo>
                    <a:pt x="48" y="23"/>
                    <a:pt x="49" y="23"/>
                    <a:pt x="49" y="23"/>
                  </a:cubicBezTo>
                  <a:cubicBezTo>
                    <a:pt x="49" y="23"/>
                    <a:pt x="49" y="23"/>
                    <a:pt x="49" y="23"/>
                  </a:cubicBezTo>
                  <a:cubicBezTo>
                    <a:pt x="49" y="23"/>
                    <a:pt x="49" y="22"/>
                    <a:pt x="49" y="22"/>
                  </a:cubicBezTo>
                  <a:cubicBezTo>
                    <a:pt x="49" y="22"/>
                    <a:pt x="49" y="22"/>
                    <a:pt x="49" y="22"/>
                  </a:cubicBezTo>
                  <a:cubicBezTo>
                    <a:pt x="49" y="22"/>
                    <a:pt x="49" y="22"/>
                    <a:pt x="49" y="22"/>
                  </a:cubicBezTo>
                  <a:cubicBezTo>
                    <a:pt x="49" y="22"/>
                    <a:pt x="49" y="22"/>
                    <a:pt x="48" y="2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3" name="Freeform 1067"/>
            <p:cNvSpPr>
              <a:spLocks/>
            </p:cNvSpPr>
            <p:nvPr/>
          </p:nvSpPr>
          <p:spPr bwMode="auto">
            <a:xfrm>
              <a:off x="5825054" y="3573507"/>
              <a:ext cx="615402" cy="298910"/>
            </a:xfrm>
            <a:custGeom>
              <a:avLst/>
              <a:gdLst>
                <a:gd name="T0" fmla="*/ 65 w 66"/>
                <a:gd name="T1" fmla="*/ 24 h 32"/>
                <a:gd name="T2" fmla="*/ 65 w 66"/>
                <a:gd name="T3" fmla="*/ 23 h 32"/>
                <a:gd name="T4" fmla="*/ 65 w 66"/>
                <a:gd name="T5" fmla="*/ 20 h 32"/>
                <a:gd name="T6" fmla="*/ 64 w 66"/>
                <a:gd name="T7" fmla="*/ 18 h 32"/>
                <a:gd name="T8" fmla="*/ 64 w 66"/>
                <a:gd name="T9" fmla="*/ 15 h 32"/>
                <a:gd name="T10" fmla="*/ 64 w 66"/>
                <a:gd name="T11" fmla="*/ 13 h 32"/>
                <a:gd name="T12" fmla="*/ 66 w 66"/>
                <a:gd name="T13" fmla="*/ 12 h 32"/>
                <a:gd name="T14" fmla="*/ 62 w 66"/>
                <a:gd name="T15" fmla="*/ 10 h 32"/>
                <a:gd name="T16" fmla="*/ 61 w 66"/>
                <a:gd name="T17" fmla="*/ 6 h 32"/>
                <a:gd name="T18" fmla="*/ 59 w 66"/>
                <a:gd name="T19" fmla="*/ 3 h 32"/>
                <a:gd name="T20" fmla="*/ 54 w 66"/>
                <a:gd name="T21" fmla="*/ 3 h 32"/>
                <a:gd name="T22" fmla="*/ 49 w 66"/>
                <a:gd name="T23" fmla="*/ 6 h 32"/>
                <a:gd name="T24" fmla="*/ 43 w 66"/>
                <a:gd name="T25" fmla="*/ 6 h 32"/>
                <a:gd name="T26" fmla="*/ 38 w 66"/>
                <a:gd name="T27" fmla="*/ 5 h 32"/>
                <a:gd name="T28" fmla="*/ 35 w 66"/>
                <a:gd name="T29" fmla="*/ 2 h 32"/>
                <a:gd name="T30" fmla="*/ 33 w 66"/>
                <a:gd name="T31" fmla="*/ 1 h 32"/>
                <a:gd name="T32" fmla="*/ 30 w 66"/>
                <a:gd name="T33" fmla="*/ 1 h 32"/>
                <a:gd name="T34" fmla="*/ 23 w 66"/>
                <a:gd name="T35" fmla="*/ 2 h 32"/>
                <a:gd name="T36" fmla="*/ 19 w 66"/>
                <a:gd name="T37" fmla="*/ 4 h 32"/>
                <a:gd name="T38" fmla="*/ 15 w 66"/>
                <a:gd name="T39" fmla="*/ 4 h 32"/>
                <a:gd name="T40" fmla="*/ 12 w 66"/>
                <a:gd name="T41" fmla="*/ 5 h 32"/>
                <a:gd name="T42" fmla="*/ 13 w 66"/>
                <a:gd name="T43" fmla="*/ 7 h 32"/>
                <a:gd name="T44" fmla="*/ 10 w 66"/>
                <a:gd name="T45" fmla="*/ 8 h 32"/>
                <a:gd name="T46" fmla="*/ 10 w 66"/>
                <a:gd name="T47" fmla="*/ 8 h 32"/>
                <a:gd name="T48" fmla="*/ 6 w 66"/>
                <a:gd name="T49" fmla="*/ 8 h 32"/>
                <a:gd name="T50" fmla="*/ 4 w 66"/>
                <a:gd name="T51" fmla="*/ 8 h 32"/>
                <a:gd name="T52" fmla="*/ 0 w 66"/>
                <a:gd name="T53" fmla="*/ 11 h 32"/>
                <a:gd name="T54" fmla="*/ 2 w 66"/>
                <a:gd name="T55" fmla="*/ 12 h 32"/>
                <a:gd name="T56" fmla="*/ 2 w 66"/>
                <a:gd name="T57" fmla="*/ 16 h 32"/>
                <a:gd name="T58" fmla="*/ 2 w 66"/>
                <a:gd name="T59" fmla="*/ 18 h 32"/>
                <a:gd name="T60" fmla="*/ 0 w 66"/>
                <a:gd name="T61" fmla="*/ 18 h 32"/>
                <a:gd name="T62" fmla="*/ 1 w 66"/>
                <a:gd name="T63" fmla="*/ 20 h 32"/>
                <a:gd name="T64" fmla="*/ 3 w 66"/>
                <a:gd name="T65" fmla="*/ 24 h 32"/>
                <a:gd name="T66" fmla="*/ 4 w 66"/>
                <a:gd name="T67" fmla="*/ 25 h 32"/>
                <a:gd name="T68" fmla="*/ 6 w 66"/>
                <a:gd name="T69" fmla="*/ 26 h 32"/>
                <a:gd name="T70" fmla="*/ 5 w 66"/>
                <a:gd name="T71" fmla="*/ 27 h 32"/>
                <a:gd name="T72" fmla="*/ 7 w 66"/>
                <a:gd name="T73" fmla="*/ 27 h 32"/>
                <a:gd name="T74" fmla="*/ 9 w 66"/>
                <a:gd name="T75" fmla="*/ 27 h 32"/>
                <a:gd name="T76" fmla="*/ 12 w 66"/>
                <a:gd name="T77" fmla="*/ 30 h 32"/>
                <a:gd name="T78" fmla="*/ 15 w 66"/>
                <a:gd name="T79" fmla="*/ 29 h 32"/>
                <a:gd name="T80" fmla="*/ 18 w 66"/>
                <a:gd name="T81" fmla="*/ 28 h 32"/>
                <a:gd name="T82" fmla="*/ 23 w 66"/>
                <a:gd name="T83" fmla="*/ 30 h 32"/>
                <a:gd name="T84" fmla="*/ 28 w 66"/>
                <a:gd name="T85" fmla="*/ 29 h 32"/>
                <a:gd name="T86" fmla="*/ 31 w 66"/>
                <a:gd name="T87" fmla="*/ 28 h 32"/>
                <a:gd name="T88" fmla="*/ 33 w 66"/>
                <a:gd name="T89" fmla="*/ 28 h 32"/>
                <a:gd name="T90" fmla="*/ 34 w 66"/>
                <a:gd name="T91" fmla="*/ 28 h 32"/>
                <a:gd name="T92" fmla="*/ 34 w 66"/>
                <a:gd name="T93" fmla="*/ 31 h 32"/>
                <a:gd name="T94" fmla="*/ 36 w 66"/>
                <a:gd name="T95" fmla="*/ 31 h 32"/>
                <a:gd name="T96" fmla="*/ 38 w 66"/>
                <a:gd name="T97" fmla="*/ 27 h 32"/>
                <a:gd name="T98" fmla="*/ 42 w 66"/>
                <a:gd name="T99" fmla="*/ 28 h 32"/>
                <a:gd name="T100" fmla="*/ 48 w 66"/>
                <a:gd name="T101" fmla="*/ 28 h 32"/>
                <a:gd name="T102" fmla="*/ 56 w 66"/>
                <a:gd name="T103" fmla="*/ 25 h 32"/>
                <a:gd name="T104" fmla="*/ 61 w 66"/>
                <a:gd name="T105" fmla="*/ 24 h 32"/>
                <a:gd name="T106" fmla="*/ 64 w 66"/>
                <a:gd name="T107"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6" h="32">
                  <a:moveTo>
                    <a:pt x="66" y="25"/>
                  </a:moveTo>
                  <a:cubicBezTo>
                    <a:pt x="66" y="25"/>
                    <a:pt x="65" y="25"/>
                    <a:pt x="65" y="25"/>
                  </a:cubicBezTo>
                  <a:cubicBezTo>
                    <a:pt x="65" y="25"/>
                    <a:pt x="65" y="25"/>
                    <a:pt x="65" y="25"/>
                  </a:cubicBezTo>
                  <a:cubicBezTo>
                    <a:pt x="65" y="24"/>
                    <a:pt x="65" y="24"/>
                    <a:pt x="65" y="24"/>
                  </a:cubicBezTo>
                  <a:cubicBezTo>
                    <a:pt x="65" y="24"/>
                    <a:pt x="65" y="24"/>
                    <a:pt x="65" y="24"/>
                  </a:cubicBezTo>
                  <a:cubicBezTo>
                    <a:pt x="65" y="24"/>
                    <a:pt x="65" y="24"/>
                    <a:pt x="65" y="24"/>
                  </a:cubicBezTo>
                  <a:cubicBezTo>
                    <a:pt x="65" y="24"/>
                    <a:pt x="65" y="24"/>
                    <a:pt x="65" y="24"/>
                  </a:cubicBezTo>
                  <a:cubicBezTo>
                    <a:pt x="65" y="24"/>
                    <a:pt x="65" y="23"/>
                    <a:pt x="65" y="23"/>
                  </a:cubicBezTo>
                  <a:cubicBezTo>
                    <a:pt x="65" y="23"/>
                    <a:pt x="65" y="23"/>
                    <a:pt x="65" y="23"/>
                  </a:cubicBezTo>
                  <a:cubicBezTo>
                    <a:pt x="65" y="23"/>
                    <a:pt x="65" y="23"/>
                    <a:pt x="65" y="23"/>
                  </a:cubicBezTo>
                  <a:cubicBezTo>
                    <a:pt x="64" y="23"/>
                    <a:pt x="64" y="23"/>
                    <a:pt x="64" y="23"/>
                  </a:cubicBezTo>
                  <a:cubicBezTo>
                    <a:pt x="64" y="23"/>
                    <a:pt x="64" y="22"/>
                    <a:pt x="64" y="22"/>
                  </a:cubicBezTo>
                  <a:cubicBezTo>
                    <a:pt x="64" y="21"/>
                    <a:pt x="64" y="21"/>
                    <a:pt x="64" y="21"/>
                  </a:cubicBezTo>
                  <a:cubicBezTo>
                    <a:pt x="64" y="21"/>
                    <a:pt x="64" y="21"/>
                    <a:pt x="65" y="20"/>
                  </a:cubicBezTo>
                  <a:cubicBezTo>
                    <a:pt x="65" y="20"/>
                    <a:pt x="65" y="20"/>
                    <a:pt x="65" y="20"/>
                  </a:cubicBezTo>
                  <a:cubicBezTo>
                    <a:pt x="65" y="20"/>
                    <a:pt x="65" y="20"/>
                    <a:pt x="65" y="20"/>
                  </a:cubicBezTo>
                  <a:cubicBezTo>
                    <a:pt x="65" y="20"/>
                    <a:pt x="64" y="19"/>
                    <a:pt x="64" y="19"/>
                  </a:cubicBezTo>
                  <a:cubicBezTo>
                    <a:pt x="64" y="19"/>
                    <a:pt x="64" y="19"/>
                    <a:pt x="64" y="19"/>
                  </a:cubicBezTo>
                  <a:cubicBezTo>
                    <a:pt x="64" y="19"/>
                    <a:pt x="64" y="18"/>
                    <a:pt x="64" y="18"/>
                  </a:cubicBezTo>
                  <a:cubicBezTo>
                    <a:pt x="64" y="18"/>
                    <a:pt x="64" y="18"/>
                    <a:pt x="64" y="18"/>
                  </a:cubicBezTo>
                  <a:cubicBezTo>
                    <a:pt x="64" y="17"/>
                    <a:pt x="64" y="17"/>
                    <a:pt x="64" y="17"/>
                  </a:cubicBezTo>
                  <a:cubicBezTo>
                    <a:pt x="64" y="17"/>
                    <a:pt x="64" y="17"/>
                    <a:pt x="64" y="17"/>
                  </a:cubicBezTo>
                  <a:cubicBezTo>
                    <a:pt x="64" y="17"/>
                    <a:pt x="64" y="16"/>
                    <a:pt x="64" y="16"/>
                  </a:cubicBezTo>
                  <a:cubicBezTo>
                    <a:pt x="64" y="16"/>
                    <a:pt x="64" y="16"/>
                    <a:pt x="64" y="15"/>
                  </a:cubicBezTo>
                  <a:cubicBezTo>
                    <a:pt x="64" y="15"/>
                    <a:pt x="64" y="15"/>
                    <a:pt x="64" y="15"/>
                  </a:cubicBezTo>
                  <a:cubicBezTo>
                    <a:pt x="64" y="15"/>
                    <a:pt x="64" y="15"/>
                    <a:pt x="64" y="14"/>
                  </a:cubicBezTo>
                  <a:cubicBezTo>
                    <a:pt x="64" y="14"/>
                    <a:pt x="64" y="14"/>
                    <a:pt x="64" y="14"/>
                  </a:cubicBezTo>
                  <a:cubicBezTo>
                    <a:pt x="64" y="14"/>
                    <a:pt x="64" y="14"/>
                    <a:pt x="64" y="14"/>
                  </a:cubicBezTo>
                  <a:cubicBezTo>
                    <a:pt x="64" y="14"/>
                    <a:pt x="64" y="14"/>
                    <a:pt x="64" y="14"/>
                  </a:cubicBezTo>
                  <a:cubicBezTo>
                    <a:pt x="64" y="13"/>
                    <a:pt x="64" y="13"/>
                    <a:pt x="64" y="13"/>
                  </a:cubicBezTo>
                  <a:cubicBezTo>
                    <a:pt x="64" y="13"/>
                    <a:pt x="65" y="13"/>
                    <a:pt x="65" y="12"/>
                  </a:cubicBezTo>
                  <a:cubicBezTo>
                    <a:pt x="65" y="12"/>
                    <a:pt x="65" y="12"/>
                    <a:pt x="65" y="12"/>
                  </a:cubicBezTo>
                  <a:cubicBezTo>
                    <a:pt x="65" y="12"/>
                    <a:pt x="65" y="12"/>
                    <a:pt x="66" y="12"/>
                  </a:cubicBezTo>
                  <a:cubicBezTo>
                    <a:pt x="66" y="12"/>
                    <a:pt x="66" y="12"/>
                    <a:pt x="66" y="12"/>
                  </a:cubicBezTo>
                  <a:cubicBezTo>
                    <a:pt x="66" y="12"/>
                    <a:pt x="66" y="12"/>
                    <a:pt x="66" y="12"/>
                  </a:cubicBezTo>
                  <a:cubicBezTo>
                    <a:pt x="66" y="12"/>
                    <a:pt x="66" y="12"/>
                    <a:pt x="66" y="12"/>
                  </a:cubicBezTo>
                  <a:cubicBezTo>
                    <a:pt x="65" y="12"/>
                    <a:pt x="64" y="11"/>
                    <a:pt x="64" y="11"/>
                  </a:cubicBezTo>
                  <a:cubicBezTo>
                    <a:pt x="64" y="11"/>
                    <a:pt x="63" y="11"/>
                    <a:pt x="63" y="11"/>
                  </a:cubicBezTo>
                  <a:cubicBezTo>
                    <a:pt x="63" y="11"/>
                    <a:pt x="62" y="11"/>
                    <a:pt x="62" y="11"/>
                  </a:cubicBezTo>
                  <a:cubicBezTo>
                    <a:pt x="62" y="11"/>
                    <a:pt x="62" y="10"/>
                    <a:pt x="62" y="10"/>
                  </a:cubicBezTo>
                  <a:cubicBezTo>
                    <a:pt x="61" y="10"/>
                    <a:pt x="61" y="10"/>
                    <a:pt x="61" y="9"/>
                  </a:cubicBezTo>
                  <a:cubicBezTo>
                    <a:pt x="61" y="9"/>
                    <a:pt x="61" y="9"/>
                    <a:pt x="61" y="8"/>
                  </a:cubicBezTo>
                  <a:cubicBezTo>
                    <a:pt x="61" y="8"/>
                    <a:pt x="62" y="8"/>
                    <a:pt x="62" y="8"/>
                  </a:cubicBezTo>
                  <a:cubicBezTo>
                    <a:pt x="62" y="7"/>
                    <a:pt x="61" y="7"/>
                    <a:pt x="61" y="6"/>
                  </a:cubicBezTo>
                  <a:cubicBezTo>
                    <a:pt x="61" y="6"/>
                    <a:pt x="61" y="6"/>
                    <a:pt x="61" y="6"/>
                  </a:cubicBezTo>
                  <a:cubicBezTo>
                    <a:pt x="61" y="6"/>
                    <a:pt x="61" y="5"/>
                    <a:pt x="61" y="5"/>
                  </a:cubicBezTo>
                  <a:cubicBezTo>
                    <a:pt x="61" y="5"/>
                    <a:pt x="61" y="5"/>
                    <a:pt x="61" y="5"/>
                  </a:cubicBezTo>
                  <a:cubicBezTo>
                    <a:pt x="60" y="4"/>
                    <a:pt x="60" y="4"/>
                    <a:pt x="60" y="4"/>
                  </a:cubicBezTo>
                  <a:cubicBezTo>
                    <a:pt x="60" y="4"/>
                    <a:pt x="59" y="4"/>
                    <a:pt x="59" y="4"/>
                  </a:cubicBezTo>
                  <a:cubicBezTo>
                    <a:pt x="59" y="3"/>
                    <a:pt x="59" y="3"/>
                    <a:pt x="59" y="3"/>
                  </a:cubicBezTo>
                  <a:cubicBezTo>
                    <a:pt x="59" y="3"/>
                    <a:pt x="58" y="2"/>
                    <a:pt x="58" y="2"/>
                  </a:cubicBezTo>
                  <a:cubicBezTo>
                    <a:pt x="58" y="2"/>
                    <a:pt x="57" y="2"/>
                    <a:pt x="57" y="3"/>
                  </a:cubicBezTo>
                  <a:cubicBezTo>
                    <a:pt x="57" y="3"/>
                    <a:pt x="57" y="3"/>
                    <a:pt x="56" y="3"/>
                  </a:cubicBezTo>
                  <a:cubicBezTo>
                    <a:pt x="56" y="4"/>
                    <a:pt x="55" y="3"/>
                    <a:pt x="55" y="3"/>
                  </a:cubicBezTo>
                  <a:cubicBezTo>
                    <a:pt x="55" y="3"/>
                    <a:pt x="54" y="3"/>
                    <a:pt x="54" y="3"/>
                  </a:cubicBezTo>
                  <a:cubicBezTo>
                    <a:pt x="54" y="3"/>
                    <a:pt x="54" y="4"/>
                    <a:pt x="54" y="4"/>
                  </a:cubicBezTo>
                  <a:cubicBezTo>
                    <a:pt x="53" y="4"/>
                    <a:pt x="53" y="4"/>
                    <a:pt x="52" y="4"/>
                  </a:cubicBezTo>
                  <a:cubicBezTo>
                    <a:pt x="52" y="5"/>
                    <a:pt x="51" y="5"/>
                    <a:pt x="51" y="5"/>
                  </a:cubicBezTo>
                  <a:cubicBezTo>
                    <a:pt x="51" y="5"/>
                    <a:pt x="51" y="5"/>
                    <a:pt x="50" y="5"/>
                  </a:cubicBezTo>
                  <a:cubicBezTo>
                    <a:pt x="50" y="5"/>
                    <a:pt x="49" y="6"/>
                    <a:pt x="49" y="6"/>
                  </a:cubicBezTo>
                  <a:cubicBezTo>
                    <a:pt x="49" y="6"/>
                    <a:pt x="48" y="5"/>
                    <a:pt x="48" y="5"/>
                  </a:cubicBezTo>
                  <a:cubicBezTo>
                    <a:pt x="48" y="5"/>
                    <a:pt x="47" y="5"/>
                    <a:pt x="47" y="5"/>
                  </a:cubicBezTo>
                  <a:cubicBezTo>
                    <a:pt x="46" y="5"/>
                    <a:pt x="46" y="5"/>
                    <a:pt x="45" y="5"/>
                  </a:cubicBezTo>
                  <a:cubicBezTo>
                    <a:pt x="45" y="6"/>
                    <a:pt x="44" y="6"/>
                    <a:pt x="44" y="6"/>
                  </a:cubicBezTo>
                  <a:cubicBezTo>
                    <a:pt x="44" y="6"/>
                    <a:pt x="43" y="6"/>
                    <a:pt x="43" y="6"/>
                  </a:cubicBezTo>
                  <a:cubicBezTo>
                    <a:pt x="43" y="6"/>
                    <a:pt x="43" y="6"/>
                    <a:pt x="42" y="6"/>
                  </a:cubicBezTo>
                  <a:cubicBezTo>
                    <a:pt x="42" y="6"/>
                    <a:pt x="42" y="6"/>
                    <a:pt x="41" y="6"/>
                  </a:cubicBezTo>
                  <a:cubicBezTo>
                    <a:pt x="41" y="6"/>
                    <a:pt x="40" y="6"/>
                    <a:pt x="40" y="6"/>
                  </a:cubicBezTo>
                  <a:cubicBezTo>
                    <a:pt x="40" y="6"/>
                    <a:pt x="39" y="5"/>
                    <a:pt x="39" y="5"/>
                  </a:cubicBezTo>
                  <a:cubicBezTo>
                    <a:pt x="39" y="5"/>
                    <a:pt x="38" y="5"/>
                    <a:pt x="38" y="5"/>
                  </a:cubicBezTo>
                  <a:cubicBezTo>
                    <a:pt x="38" y="5"/>
                    <a:pt x="37" y="5"/>
                    <a:pt x="37" y="5"/>
                  </a:cubicBezTo>
                  <a:cubicBezTo>
                    <a:pt x="37" y="5"/>
                    <a:pt x="37" y="4"/>
                    <a:pt x="36" y="4"/>
                  </a:cubicBezTo>
                  <a:cubicBezTo>
                    <a:pt x="36" y="4"/>
                    <a:pt x="36" y="4"/>
                    <a:pt x="36" y="3"/>
                  </a:cubicBezTo>
                  <a:cubicBezTo>
                    <a:pt x="36" y="3"/>
                    <a:pt x="36" y="3"/>
                    <a:pt x="36" y="3"/>
                  </a:cubicBezTo>
                  <a:cubicBezTo>
                    <a:pt x="36" y="2"/>
                    <a:pt x="36" y="2"/>
                    <a:pt x="35" y="2"/>
                  </a:cubicBezTo>
                  <a:cubicBezTo>
                    <a:pt x="35" y="2"/>
                    <a:pt x="35" y="2"/>
                    <a:pt x="35" y="2"/>
                  </a:cubicBezTo>
                  <a:cubicBezTo>
                    <a:pt x="35" y="2"/>
                    <a:pt x="34" y="2"/>
                    <a:pt x="34" y="2"/>
                  </a:cubicBezTo>
                  <a:cubicBezTo>
                    <a:pt x="34" y="2"/>
                    <a:pt x="33" y="2"/>
                    <a:pt x="33" y="2"/>
                  </a:cubicBezTo>
                  <a:cubicBezTo>
                    <a:pt x="33" y="2"/>
                    <a:pt x="33" y="2"/>
                    <a:pt x="33" y="1"/>
                  </a:cubicBezTo>
                  <a:cubicBezTo>
                    <a:pt x="33" y="1"/>
                    <a:pt x="33" y="1"/>
                    <a:pt x="33" y="1"/>
                  </a:cubicBezTo>
                  <a:cubicBezTo>
                    <a:pt x="33" y="1"/>
                    <a:pt x="33" y="0"/>
                    <a:pt x="33" y="0"/>
                  </a:cubicBezTo>
                  <a:cubicBezTo>
                    <a:pt x="33" y="0"/>
                    <a:pt x="32" y="0"/>
                    <a:pt x="32" y="0"/>
                  </a:cubicBezTo>
                  <a:cubicBezTo>
                    <a:pt x="32" y="0"/>
                    <a:pt x="31" y="0"/>
                    <a:pt x="31" y="0"/>
                  </a:cubicBezTo>
                  <a:cubicBezTo>
                    <a:pt x="31" y="0"/>
                    <a:pt x="31" y="1"/>
                    <a:pt x="31" y="1"/>
                  </a:cubicBezTo>
                  <a:cubicBezTo>
                    <a:pt x="31" y="1"/>
                    <a:pt x="30" y="1"/>
                    <a:pt x="30" y="1"/>
                  </a:cubicBezTo>
                  <a:cubicBezTo>
                    <a:pt x="30" y="1"/>
                    <a:pt x="29" y="1"/>
                    <a:pt x="28" y="1"/>
                  </a:cubicBezTo>
                  <a:cubicBezTo>
                    <a:pt x="28" y="1"/>
                    <a:pt x="28" y="1"/>
                    <a:pt x="27" y="1"/>
                  </a:cubicBezTo>
                  <a:cubicBezTo>
                    <a:pt x="27" y="1"/>
                    <a:pt x="26" y="1"/>
                    <a:pt x="26" y="1"/>
                  </a:cubicBezTo>
                  <a:cubicBezTo>
                    <a:pt x="26" y="1"/>
                    <a:pt x="25" y="1"/>
                    <a:pt x="25" y="1"/>
                  </a:cubicBezTo>
                  <a:cubicBezTo>
                    <a:pt x="24" y="1"/>
                    <a:pt x="24" y="1"/>
                    <a:pt x="23" y="2"/>
                  </a:cubicBezTo>
                  <a:cubicBezTo>
                    <a:pt x="23" y="2"/>
                    <a:pt x="22" y="2"/>
                    <a:pt x="22" y="2"/>
                  </a:cubicBezTo>
                  <a:cubicBezTo>
                    <a:pt x="21" y="2"/>
                    <a:pt x="21" y="2"/>
                    <a:pt x="20" y="2"/>
                  </a:cubicBezTo>
                  <a:cubicBezTo>
                    <a:pt x="20" y="2"/>
                    <a:pt x="20" y="2"/>
                    <a:pt x="20" y="3"/>
                  </a:cubicBezTo>
                  <a:cubicBezTo>
                    <a:pt x="19" y="3"/>
                    <a:pt x="19" y="3"/>
                    <a:pt x="19" y="3"/>
                  </a:cubicBezTo>
                  <a:cubicBezTo>
                    <a:pt x="19" y="4"/>
                    <a:pt x="19" y="4"/>
                    <a:pt x="19" y="4"/>
                  </a:cubicBezTo>
                  <a:cubicBezTo>
                    <a:pt x="19" y="4"/>
                    <a:pt x="18" y="4"/>
                    <a:pt x="18" y="5"/>
                  </a:cubicBezTo>
                  <a:cubicBezTo>
                    <a:pt x="18" y="5"/>
                    <a:pt x="18" y="5"/>
                    <a:pt x="17" y="5"/>
                  </a:cubicBezTo>
                  <a:cubicBezTo>
                    <a:pt x="17" y="5"/>
                    <a:pt x="17" y="5"/>
                    <a:pt x="17" y="5"/>
                  </a:cubicBezTo>
                  <a:cubicBezTo>
                    <a:pt x="16" y="5"/>
                    <a:pt x="16" y="4"/>
                    <a:pt x="16" y="4"/>
                  </a:cubicBezTo>
                  <a:cubicBezTo>
                    <a:pt x="16" y="4"/>
                    <a:pt x="15" y="4"/>
                    <a:pt x="15" y="4"/>
                  </a:cubicBezTo>
                  <a:cubicBezTo>
                    <a:pt x="15" y="4"/>
                    <a:pt x="15" y="4"/>
                    <a:pt x="14" y="5"/>
                  </a:cubicBezTo>
                  <a:cubicBezTo>
                    <a:pt x="14" y="5"/>
                    <a:pt x="14" y="5"/>
                    <a:pt x="14" y="5"/>
                  </a:cubicBezTo>
                  <a:cubicBezTo>
                    <a:pt x="13" y="5"/>
                    <a:pt x="13" y="4"/>
                    <a:pt x="13" y="4"/>
                  </a:cubicBezTo>
                  <a:cubicBezTo>
                    <a:pt x="12" y="4"/>
                    <a:pt x="12" y="4"/>
                    <a:pt x="12" y="4"/>
                  </a:cubicBezTo>
                  <a:cubicBezTo>
                    <a:pt x="12" y="4"/>
                    <a:pt x="12" y="5"/>
                    <a:pt x="12" y="5"/>
                  </a:cubicBezTo>
                  <a:cubicBezTo>
                    <a:pt x="11" y="5"/>
                    <a:pt x="11" y="5"/>
                    <a:pt x="12" y="6"/>
                  </a:cubicBezTo>
                  <a:cubicBezTo>
                    <a:pt x="12" y="6"/>
                    <a:pt x="12" y="6"/>
                    <a:pt x="12" y="6"/>
                  </a:cubicBezTo>
                  <a:cubicBezTo>
                    <a:pt x="12" y="6"/>
                    <a:pt x="13" y="6"/>
                    <a:pt x="13" y="6"/>
                  </a:cubicBezTo>
                  <a:cubicBezTo>
                    <a:pt x="13" y="6"/>
                    <a:pt x="13" y="6"/>
                    <a:pt x="13" y="6"/>
                  </a:cubicBezTo>
                  <a:cubicBezTo>
                    <a:pt x="13" y="6"/>
                    <a:pt x="13" y="7"/>
                    <a:pt x="13" y="7"/>
                  </a:cubicBezTo>
                  <a:cubicBezTo>
                    <a:pt x="13" y="7"/>
                    <a:pt x="12" y="7"/>
                    <a:pt x="12" y="7"/>
                  </a:cubicBezTo>
                  <a:cubicBezTo>
                    <a:pt x="12" y="7"/>
                    <a:pt x="11" y="7"/>
                    <a:pt x="11" y="7"/>
                  </a:cubicBezTo>
                  <a:cubicBezTo>
                    <a:pt x="11" y="7"/>
                    <a:pt x="10" y="7"/>
                    <a:pt x="10" y="7"/>
                  </a:cubicBezTo>
                  <a:cubicBezTo>
                    <a:pt x="10" y="7"/>
                    <a:pt x="10" y="7"/>
                    <a:pt x="10" y="7"/>
                  </a:cubicBezTo>
                  <a:cubicBezTo>
                    <a:pt x="10" y="7"/>
                    <a:pt x="10" y="8"/>
                    <a:pt x="10" y="8"/>
                  </a:cubicBezTo>
                  <a:cubicBezTo>
                    <a:pt x="10" y="8"/>
                    <a:pt x="11" y="8"/>
                    <a:pt x="11" y="8"/>
                  </a:cubicBezTo>
                  <a:cubicBezTo>
                    <a:pt x="11" y="8"/>
                    <a:pt x="11" y="8"/>
                    <a:pt x="11" y="8"/>
                  </a:cubicBezTo>
                  <a:cubicBezTo>
                    <a:pt x="11" y="8"/>
                    <a:pt x="11" y="8"/>
                    <a:pt x="11" y="8"/>
                  </a:cubicBezTo>
                  <a:cubicBezTo>
                    <a:pt x="11" y="8"/>
                    <a:pt x="11" y="9"/>
                    <a:pt x="11" y="9"/>
                  </a:cubicBezTo>
                  <a:cubicBezTo>
                    <a:pt x="11" y="9"/>
                    <a:pt x="10" y="8"/>
                    <a:pt x="10" y="8"/>
                  </a:cubicBezTo>
                  <a:cubicBezTo>
                    <a:pt x="10" y="8"/>
                    <a:pt x="10" y="8"/>
                    <a:pt x="9" y="8"/>
                  </a:cubicBezTo>
                  <a:cubicBezTo>
                    <a:pt x="9" y="8"/>
                    <a:pt x="9" y="9"/>
                    <a:pt x="9" y="9"/>
                  </a:cubicBezTo>
                  <a:cubicBezTo>
                    <a:pt x="8" y="9"/>
                    <a:pt x="8" y="8"/>
                    <a:pt x="8" y="8"/>
                  </a:cubicBezTo>
                  <a:cubicBezTo>
                    <a:pt x="7" y="8"/>
                    <a:pt x="7" y="8"/>
                    <a:pt x="7" y="8"/>
                  </a:cubicBezTo>
                  <a:cubicBezTo>
                    <a:pt x="7" y="8"/>
                    <a:pt x="6" y="8"/>
                    <a:pt x="6" y="8"/>
                  </a:cubicBezTo>
                  <a:cubicBezTo>
                    <a:pt x="6" y="8"/>
                    <a:pt x="6" y="8"/>
                    <a:pt x="6" y="8"/>
                  </a:cubicBezTo>
                  <a:cubicBezTo>
                    <a:pt x="6" y="8"/>
                    <a:pt x="6" y="8"/>
                    <a:pt x="6" y="8"/>
                  </a:cubicBezTo>
                  <a:cubicBezTo>
                    <a:pt x="6" y="8"/>
                    <a:pt x="6" y="9"/>
                    <a:pt x="6" y="9"/>
                  </a:cubicBezTo>
                  <a:cubicBezTo>
                    <a:pt x="6" y="9"/>
                    <a:pt x="5" y="8"/>
                    <a:pt x="5" y="8"/>
                  </a:cubicBezTo>
                  <a:cubicBezTo>
                    <a:pt x="5" y="8"/>
                    <a:pt x="4" y="8"/>
                    <a:pt x="4" y="8"/>
                  </a:cubicBezTo>
                  <a:cubicBezTo>
                    <a:pt x="4" y="8"/>
                    <a:pt x="3" y="8"/>
                    <a:pt x="3" y="8"/>
                  </a:cubicBezTo>
                  <a:cubicBezTo>
                    <a:pt x="3" y="8"/>
                    <a:pt x="2" y="9"/>
                    <a:pt x="2" y="9"/>
                  </a:cubicBezTo>
                  <a:cubicBezTo>
                    <a:pt x="2" y="9"/>
                    <a:pt x="1" y="9"/>
                    <a:pt x="1" y="9"/>
                  </a:cubicBezTo>
                  <a:cubicBezTo>
                    <a:pt x="1" y="9"/>
                    <a:pt x="1" y="10"/>
                    <a:pt x="0" y="10"/>
                  </a:cubicBezTo>
                  <a:cubicBezTo>
                    <a:pt x="0" y="10"/>
                    <a:pt x="0" y="11"/>
                    <a:pt x="0" y="11"/>
                  </a:cubicBezTo>
                  <a:cubicBezTo>
                    <a:pt x="0" y="11"/>
                    <a:pt x="0" y="12"/>
                    <a:pt x="0" y="12"/>
                  </a:cubicBezTo>
                  <a:cubicBezTo>
                    <a:pt x="0" y="12"/>
                    <a:pt x="0" y="12"/>
                    <a:pt x="0" y="12"/>
                  </a:cubicBezTo>
                  <a:cubicBezTo>
                    <a:pt x="0" y="13"/>
                    <a:pt x="1" y="13"/>
                    <a:pt x="1" y="13"/>
                  </a:cubicBezTo>
                  <a:cubicBezTo>
                    <a:pt x="1" y="13"/>
                    <a:pt x="2" y="12"/>
                    <a:pt x="2" y="12"/>
                  </a:cubicBezTo>
                  <a:cubicBezTo>
                    <a:pt x="2" y="12"/>
                    <a:pt x="2" y="12"/>
                    <a:pt x="2" y="12"/>
                  </a:cubicBezTo>
                  <a:cubicBezTo>
                    <a:pt x="2" y="12"/>
                    <a:pt x="2" y="13"/>
                    <a:pt x="2" y="13"/>
                  </a:cubicBezTo>
                  <a:cubicBezTo>
                    <a:pt x="2" y="13"/>
                    <a:pt x="2" y="13"/>
                    <a:pt x="2" y="14"/>
                  </a:cubicBezTo>
                  <a:cubicBezTo>
                    <a:pt x="2" y="14"/>
                    <a:pt x="2" y="14"/>
                    <a:pt x="2" y="15"/>
                  </a:cubicBezTo>
                  <a:cubicBezTo>
                    <a:pt x="2" y="15"/>
                    <a:pt x="2" y="15"/>
                    <a:pt x="2" y="15"/>
                  </a:cubicBezTo>
                  <a:cubicBezTo>
                    <a:pt x="2" y="16"/>
                    <a:pt x="2" y="16"/>
                    <a:pt x="2" y="16"/>
                  </a:cubicBezTo>
                  <a:cubicBezTo>
                    <a:pt x="2" y="17"/>
                    <a:pt x="2" y="17"/>
                    <a:pt x="2" y="17"/>
                  </a:cubicBezTo>
                  <a:cubicBezTo>
                    <a:pt x="2" y="17"/>
                    <a:pt x="2" y="18"/>
                    <a:pt x="2" y="18"/>
                  </a:cubicBezTo>
                  <a:cubicBezTo>
                    <a:pt x="2" y="18"/>
                    <a:pt x="3" y="18"/>
                    <a:pt x="3" y="18"/>
                  </a:cubicBezTo>
                  <a:cubicBezTo>
                    <a:pt x="3" y="18"/>
                    <a:pt x="3" y="18"/>
                    <a:pt x="2" y="18"/>
                  </a:cubicBezTo>
                  <a:cubicBezTo>
                    <a:pt x="2" y="18"/>
                    <a:pt x="2" y="18"/>
                    <a:pt x="2" y="18"/>
                  </a:cubicBezTo>
                  <a:cubicBezTo>
                    <a:pt x="2" y="18"/>
                    <a:pt x="2" y="19"/>
                    <a:pt x="2" y="19"/>
                  </a:cubicBezTo>
                  <a:cubicBezTo>
                    <a:pt x="1" y="19"/>
                    <a:pt x="1" y="19"/>
                    <a:pt x="1" y="19"/>
                  </a:cubicBezTo>
                  <a:cubicBezTo>
                    <a:pt x="1" y="18"/>
                    <a:pt x="1" y="18"/>
                    <a:pt x="1" y="18"/>
                  </a:cubicBezTo>
                  <a:cubicBezTo>
                    <a:pt x="1" y="18"/>
                    <a:pt x="1" y="17"/>
                    <a:pt x="1" y="17"/>
                  </a:cubicBezTo>
                  <a:cubicBezTo>
                    <a:pt x="0" y="17"/>
                    <a:pt x="0" y="18"/>
                    <a:pt x="0" y="18"/>
                  </a:cubicBezTo>
                  <a:cubicBezTo>
                    <a:pt x="0" y="18"/>
                    <a:pt x="0" y="19"/>
                    <a:pt x="0" y="19"/>
                  </a:cubicBezTo>
                  <a:cubicBezTo>
                    <a:pt x="0" y="19"/>
                    <a:pt x="0" y="19"/>
                    <a:pt x="0" y="19"/>
                  </a:cubicBezTo>
                  <a:cubicBezTo>
                    <a:pt x="0" y="19"/>
                    <a:pt x="0" y="20"/>
                    <a:pt x="0" y="20"/>
                  </a:cubicBezTo>
                  <a:cubicBezTo>
                    <a:pt x="0" y="20"/>
                    <a:pt x="0" y="20"/>
                    <a:pt x="0" y="20"/>
                  </a:cubicBezTo>
                  <a:cubicBezTo>
                    <a:pt x="1" y="20"/>
                    <a:pt x="1" y="20"/>
                    <a:pt x="1" y="20"/>
                  </a:cubicBezTo>
                  <a:cubicBezTo>
                    <a:pt x="2" y="20"/>
                    <a:pt x="2" y="20"/>
                    <a:pt x="3" y="20"/>
                  </a:cubicBezTo>
                  <a:cubicBezTo>
                    <a:pt x="3" y="21"/>
                    <a:pt x="3" y="21"/>
                    <a:pt x="3" y="21"/>
                  </a:cubicBezTo>
                  <a:cubicBezTo>
                    <a:pt x="3" y="21"/>
                    <a:pt x="3" y="22"/>
                    <a:pt x="3" y="22"/>
                  </a:cubicBezTo>
                  <a:cubicBezTo>
                    <a:pt x="3" y="22"/>
                    <a:pt x="3" y="22"/>
                    <a:pt x="3" y="22"/>
                  </a:cubicBezTo>
                  <a:cubicBezTo>
                    <a:pt x="3" y="23"/>
                    <a:pt x="3" y="23"/>
                    <a:pt x="3" y="24"/>
                  </a:cubicBezTo>
                  <a:cubicBezTo>
                    <a:pt x="3" y="24"/>
                    <a:pt x="4" y="24"/>
                    <a:pt x="4" y="24"/>
                  </a:cubicBezTo>
                  <a:cubicBezTo>
                    <a:pt x="4" y="24"/>
                    <a:pt x="5" y="24"/>
                    <a:pt x="5" y="24"/>
                  </a:cubicBezTo>
                  <a:cubicBezTo>
                    <a:pt x="5" y="24"/>
                    <a:pt x="5" y="25"/>
                    <a:pt x="5" y="25"/>
                  </a:cubicBezTo>
                  <a:cubicBezTo>
                    <a:pt x="5" y="25"/>
                    <a:pt x="4" y="25"/>
                    <a:pt x="4" y="25"/>
                  </a:cubicBezTo>
                  <a:cubicBezTo>
                    <a:pt x="4" y="25"/>
                    <a:pt x="4" y="25"/>
                    <a:pt x="4" y="25"/>
                  </a:cubicBezTo>
                  <a:cubicBezTo>
                    <a:pt x="4" y="25"/>
                    <a:pt x="4" y="26"/>
                    <a:pt x="4" y="26"/>
                  </a:cubicBezTo>
                  <a:cubicBezTo>
                    <a:pt x="4" y="26"/>
                    <a:pt x="5" y="26"/>
                    <a:pt x="5" y="25"/>
                  </a:cubicBezTo>
                  <a:cubicBezTo>
                    <a:pt x="5" y="25"/>
                    <a:pt x="6" y="25"/>
                    <a:pt x="6" y="25"/>
                  </a:cubicBezTo>
                  <a:cubicBezTo>
                    <a:pt x="6" y="25"/>
                    <a:pt x="6" y="25"/>
                    <a:pt x="6" y="25"/>
                  </a:cubicBezTo>
                  <a:cubicBezTo>
                    <a:pt x="6" y="25"/>
                    <a:pt x="6" y="26"/>
                    <a:pt x="6" y="26"/>
                  </a:cubicBezTo>
                  <a:cubicBezTo>
                    <a:pt x="6" y="26"/>
                    <a:pt x="6" y="26"/>
                    <a:pt x="6" y="26"/>
                  </a:cubicBezTo>
                  <a:cubicBezTo>
                    <a:pt x="6" y="26"/>
                    <a:pt x="5" y="26"/>
                    <a:pt x="5" y="26"/>
                  </a:cubicBezTo>
                  <a:cubicBezTo>
                    <a:pt x="5" y="26"/>
                    <a:pt x="4" y="27"/>
                    <a:pt x="4" y="27"/>
                  </a:cubicBezTo>
                  <a:cubicBezTo>
                    <a:pt x="4" y="27"/>
                    <a:pt x="4" y="27"/>
                    <a:pt x="4" y="27"/>
                  </a:cubicBezTo>
                  <a:cubicBezTo>
                    <a:pt x="4" y="27"/>
                    <a:pt x="5" y="27"/>
                    <a:pt x="5" y="27"/>
                  </a:cubicBezTo>
                  <a:cubicBezTo>
                    <a:pt x="5" y="27"/>
                    <a:pt x="5" y="27"/>
                    <a:pt x="6" y="27"/>
                  </a:cubicBezTo>
                  <a:cubicBezTo>
                    <a:pt x="6" y="27"/>
                    <a:pt x="5" y="27"/>
                    <a:pt x="5" y="27"/>
                  </a:cubicBezTo>
                  <a:cubicBezTo>
                    <a:pt x="5" y="28"/>
                    <a:pt x="6" y="27"/>
                    <a:pt x="6" y="27"/>
                  </a:cubicBezTo>
                  <a:cubicBezTo>
                    <a:pt x="6" y="27"/>
                    <a:pt x="6" y="27"/>
                    <a:pt x="6" y="27"/>
                  </a:cubicBezTo>
                  <a:cubicBezTo>
                    <a:pt x="7" y="27"/>
                    <a:pt x="7" y="27"/>
                    <a:pt x="7" y="27"/>
                  </a:cubicBezTo>
                  <a:cubicBezTo>
                    <a:pt x="7" y="27"/>
                    <a:pt x="7" y="27"/>
                    <a:pt x="8" y="27"/>
                  </a:cubicBezTo>
                  <a:cubicBezTo>
                    <a:pt x="8" y="27"/>
                    <a:pt x="8" y="28"/>
                    <a:pt x="8" y="28"/>
                  </a:cubicBezTo>
                  <a:cubicBezTo>
                    <a:pt x="8" y="28"/>
                    <a:pt x="8" y="28"/>
                    <a:pt x="9" y="28"/>
                  </a:cubicBezTo>
                  <a:cubicBezTo>
                    <a:pt x="9" y="28"/>
                    <a:pt x="9" y="27"/>
                    <a:pt x="9" y="27"/>
                  </a:cubicBezTo>
                  <a:cubicBezTo>
                    <a:pt x="9" y="27"/>
                    <a:pt x="9" y="27"/>
                    <a:pt x="9" y="27"/>
                  </a:cubicBezTo>
                  <a:cubicBezTo>
                    <a:pt x="10" y="27"/>
                    <a:pt x="10" y="28"/>
                    <a:pt x="10" y="28"/>
                  </a:cubicBezTo>
                  <a:cubicBezTo>
                    <a:pt x="10" y="28"/>
                    <a:pt x="10" y="29"/>
                    <a:pt x="10" y="29"/>
                  </a:cubicBezTo>
                  <a:cubicBezTo>
                    <a:pt x="10" y="29"/>
                    <a:pt x="10" y="29"/>
                    <a:pt x="10" y="29"/>
                  </a:cubicBezTo>
                  <a:cubicBezTo>
                    <a:pt x="11" y="30"/>
                    <a:pt x="11" y="30"/>
                    <a:pt x="11" y="30"/>
                  </a:cubicBezTo>
                  <a:cubicBezTo>
                    <a:pt x="12" y="30"/>
                    <a:pt x="12" y="30"/>
                    <a:pt x="12" y="30"/>
                  </a:cubicBezTo>
                  <a:cubicBezTo>
                    <a:pt x="13" y="29"/>
                    <a:pt x="13" y="29"/>
                    <a:pt x="13" y="29"/>
                  </a:cubicBezTo>
                  <a:cubicBezTo>
                    <a:pt x="13" y="29"/>
                    <a:pt x="13" y="29"/>
                    <a:pt x="14" y="29"/>
                  </a:cubicBezTo>
                  <a:cubicBezTo>
                    <a:pt x="14" y="29"/>
                    <a:pt x="14" y="29"/>
                    <a:pt x="14" y="29"/>
                  </a:cubicBezTo>
                  <a:cubicBezTo>
                    <a:pt x="14" y="30"/>
                    <a:pt x="14" y="30"/>
                    <a:pt x="14" y="30"/>
                  </a:cubicBezTo>
                  <a:cubicBezTo>
                    <a:pt x="14" y="29"/>
                    <a:pt x="14" y="29"/>
                    <a:pt x="15" y="29"/>
                  </a:cubicBezTo>
                  <a:cubicBezTo>
                    <a:pt x="15" y="29"/>
                    <a:pt x="15" y="28"/>
                    <a:pt x="15" y="28"/>
                  </a:cubicBezTo>
                  <a:cubicBezTo>
                    <a:pt x="15" y="27"/>
                    <a:pt x="15" y="27"/>
                    <a:pt x="15" y="27"/>
                  </a:cubicBezTo>
                  <a:cubicBezTo>
                    <a:pt x="15" y="27"/>
                    <a:pt x="16" y="27"/>
                    <a:pt x="16" y="27"/>
                  </a:cubicBezTo>
                  <a:cubicBezTo>
                    <a:pt x="16" y="27"/>
                    <a:pt x="17" y="27"/>
                    <a:pt x="17" y="27"/>
                  </a:cubicBezTo>
                  <a:cubicBezTo>
                    <a:pt x="18" y="27"/>
                    <a:pt x="18" y="28"/>
                    <a:pt x="18" y="28"/>
                  </a:cubicBezTo>
                  <a:cubicBezTo>
                    <a:pt x="19" y="28"/>
                    <a:pt x="19" y="28"/>
                    <a:pt x="20" y="28"/>
                  </a:cubicBezTo>
                  <a:cubicBezTo>
                    <a:pt x="20" y="28"/>
                    <a:pt x="20" y="28"/>
                    <a:pt x="21" y="29"/>
                  </a:cubicBezTo>
                  <a:cubicBezTo>
                    <a:pt x="21" y="29"/>
                    <a:pt x="21" y="29"/>
                    <a:pt x="21" y="30"/>
                  </a:cubicBezTo>
                  <a:cubicBezTo>
                    <a:pt x="22" y="30"/>
                    <a:pt x="22" y="30"/>
                    <a:pt x="22" y="30"/>
                  </a:cubicBezTo>
                  <a:cubicBezTo>
                    <a:pt x="22" y="30"/>
                    <a:pt x="23" y="30"/>
                    <a:pt x="23" y="30"/>
                  </a:cubicBezTo>
                  <a:cubicBezTo>
                    <a:pt x="24" y="30"/>
                    <a:pt x="24" y="30"/>
                    <a:pt x="25" y="30"/>
                  </a:cubicBezTo>
                  <a:cubicBezTo>
                    <a:pt x="25" y="30"/>
                    <a:pt x="26" y="30"/>
                    <a:pt x="26" y="30"/>
                  </a:cubicBezTo>
                  <a:cubicBezTo>
                    <a:pt x="26" y="30"/>
                    <a:pt x="27" y="30"/>
                    <a:pt x="27" y="30"/>
                  </a:cubicBezTo>
                  <a:cubicBezTo>
                    <a:pt x="27" y="30"/>
                    <a:pt x="27" y="30"/>
                    <a:pt x="27" y="30"/>
                  </a:cubicBezTo>
                  <a:cubicBezTo>
                    <a:pt x="28" y="29"/>
                    <a:pt x="28" y="29"/>
                    <a:pt x="28" y="29"/>
                  </a:cubicBezTo>
                  <a:cubicBezTo>
                    <a:pt x="28" y="29"/>
                    <a:pt x="28" y="28"/>
                    <a:pt x="28" y="28"/>
                  </a:cubicBezTo>
                  <a:cubicBezTo>
                    <a:pt x="28" y="28"/>
                    <a:pt x="29" y="28"/>
                    <a:pt x="29" y="28"/>
                  </a:cubicBezTo>
                  <a:cubicBezTo>
                    <a:pt x="29" y="28"/>
                    <a:pt x="29" y="28"/>
                    <a:pt x="30" y="28"/>
                  </a:cubicBezTo>
                  <a:cubicBezTo>
                    <a:pt x="30" y="28"/>
                    <a:pt x="30" y="27"/>
                    <a:pt x="30" y="27"/>
                  </a:cubicBezTo>
                  <a:cubicBezTo>
                    <a:pt x="30" y="27"/>
                    <a:pt x="31" y="27"/>
                    <a:pt x="31" y="28"/>
                  </a:cubicBezTo>
                  <a:cubicBezTo>
                    <a:pt x="31" y="28"/>
                    <a:pt x="31" y="28"/>
                    <a:pt x="31" y="28"/>
                  </a:cubicBezTo>
                  <a:cubicBezTo>
                    <a:pt x="31" y="28"/>
                    <a:pt x="32" y="28"/>
                    <a:pt x="32" y="28"/>
                  </a:cubicBezTo>
                  <a:cubicBezTo>
                    <a:pt x="32" y="29"/>
                    <a:pt x="32" y="29"/>
                    <a:pt x="33" y="29"/>
                  </a:cubicBezTo>
                  <a:cubicBezTo>
                    <a:pt x="33" y="29"/>
                    <a:pt x="33" y="29"/>
                    <a:pt x="33" y="29"/>
                  </a:cubicBezTo>
                  <a:cubicBezTo>
                    <a:pt x="33" y="29"/>
                    <a:pt x="33" y="28"/>
                    <a:pt x="33" y="28"/>
                  </a:cubicBezTo>
                  <a:cubicBezTo>
                    <a:pt x="33" y="28"/>
                    <a:pt x="33" y="28"/>
                    <a:pt x="33" y="27"/>
                  </a:cubicBezTo>
                  <a:cubicBezTo>
                    <a:pt x="34" y="27"/>
                    <a:pt x="34" y="27"/>
                    <a:pt x="34" y="27"/>
                  </a:cubicBezTo>
                  <a:cubicBezTo>
                    <a:pt x="34" y="27"/>
                    <a:pt x="34" y="27"/>
                    <a:pt x="34" y="27"/>
                  </a:cubicBezTo>
                  <a:cubicBezTo>
                    <a:pt x="35" y="27"/>
                    <a:pt x="35" y="28"/>
                    <a:pt x="35" y="28"/>
                  </a:cubicBezTo>
                  <a:cubicBezTo>
                    <a:pt x="34" y="28"/>
                    <a:pt x="34" y="28"/>
                    <a:pt x="34" y="28"/>
                  </a:cubicBezTo>
                  <a:cubicBezTo>
                    <a:pt x="34" y="29"/>
                    <a:pt x="34" y="29"/>
                    <a:pt x="34" y="29"/>
                  </a:cubicBezTo>
                  <a:cubicBezTo>
                    <a:pt x="34" y="29"/>
                    <a:pt x="33" y="29"/>
                    <a:pt x="33" y="29"/>
                  </a:cubicBezTo>
                  <a:cubicBezTo>
                    <a:pt x="33" y="29"/>
                    <a:pt x="34" y="30"/>
                    <a:pt x="34" y="30"/>
                  </a:cubicBezTo>
                  <a:cubicBezTo>
                    <a:pt x="34" y="30"/>
                    <a:pt x="34" y="30"/>
                    <a:pt x="34" y="31"/>
                  </a:cubicBezTo>
                  <a:cubicBezTo>
                    <a:pt x="34" y="31"/>
                    <a:pt x="34" y="31"/>
                    <a:pt x="34" y="31"/>
                  </a:cubicBezTo>
                  <a:cubicBezTo>
                    <a:pt x="34" y="31"/>
                    <a:pt x="34" y="31"/>
                    <a:pt x="34" y="31"/>
                  </a:cubicBezTo>
                  <a:cubicBezTo>
                    <a:pt x="34" y="31"/>
                    <a:pt x="34" y="32"/>
                    <a:pt x="34" y="32"/>
                  </a:cubicBezTo>
                  <a:cubicBezTo>
                    <a:pt x="35" y="32"/>
                    <a:pt x="35" y="32"/>
                    <a:pt x="35" y="32"/>
                  </a:cubicBezTo>
                  <a:cubicBezTo>
                    <a:pt x="36" y="32"/>
                    <a:pt x="36" y="31"/>
                    <a:pt x="36" y="31"/>
                  </a:cubicBezTo>
                  <a:cubicBezTo>
                    <a:pt x="36" y="31"/>
                    <a:pt x="36" y="31"/>
                    <a:pt x="36" y="31"/>
                  </a:cubicBezTo>
                  <a:cubicBezTo>
                    <a:pt x="37" y="31"/>
                    <a:pt x="37" y="31"/>
                    <a:pt x="37" y="31"/>
                  </a:cubicBezTo>
                  <a:cubicBezTo>
                    <a:pt x="37" y="31"/>
                    <a:pt x="37" y="30"/>
                    <a:pt x="37" y="30"/>
                  </a:cubicBezTo>
                  <a:cubicBezTo>
                    <a:pt x="37" y="30"/>
                    <a:pt x="37" y="29"/>
                    <a:pt x="37" y="29"/>
                  </a:cubicBezTo>
                  <a:cubicBezTo>
                    <a:pt x="37" y="29"/>
                    <a:pt x="37" y="28"/>
                    <a:pt x="37" y="28"/>
                  </a:cubicBezTo>
                  <a:cubicBezTo>
                    <a:pt x="37" y="27"/>
                    <a:pt x="38" y="27"/>
                    <a:pt x="38" y="27"/>
                  </a:cubicBezTo>
                  <a:cubicBezTo>
                    <a:pt x="38" y="27"/>
                    <a:pt x="38" y="27"/>
                    <a:pt x="38" y="28"/>
                  </a:cubicBezTo>
                  <a:cubicBezTo>
                    <a:pt x="38" y="28"/>
                    <a:pt x="39" y="28"/>
                    <a:pt x="39" y="28"/>
                  </a:cubicBezTo>
                  <a:cubicBezTo>
                    <a:pt x="39" y="29"/>
                    <a:pt x="40" y="29"/>
                    <a:pt x="40" y="29"/>
                  </a:cubicBezTo>
                  <a:cubicBezTo>
                    <a:pt x="40" y="29"/>
                    <a:pt x="41" y="28"/>
                    <a:pt x="41" y="28"/>
                  </a:cubicBezTo>
                  <a:cubicBezTo>
                    <a:pt x="41" y="28"/>
                    <a:pt x="42" y="28"/>
                    <a:pt x="42" y="28"/>
                  </a:cubicBezTo>
                  <a:cubicBezTo>
                    <a:pt x="42" y="27"/>
                    <a:pt x="43" y="27"/>
                    <a:pt x="43" y="27"/>
                  </a:cubicBezTo>
                  <a:cubicBezTo>
                    <a:pt x="43" y="27"/>
                    <a:pt x="44" y="27"/>
                    <a:pt x="44" y="27"/>
                  </a:cubicBezTo>
                  <a:cubicBezTo>
                    <a:pt x="44" y="27"/>
                    <a:pt x="45" y="28"/>
                    <a:pt x="45" y="28"/>
                  </a:cubicBezTo>
                  <a:cubicBezTo>
                    <a:pt x="46" y="28"/>
                    <a:pt x="46" y="28"/>
                    <a:pt x="46" y="28"/>
                  </a:cubicBezTo>
                  <a:cubicBezTo>
                    <a:pt x="47" y="28"/>
                    <a:pt x="47" y="28"/>
                    <a:pt x="48" y="28"/>
                  </a:cubicBezTo>
                  <a:cubicBezTo>
                    <a:pt x="48" y="28"/>
                    <a:pt x="49" y="27"/>
                    <a:pt x="50" y="27"/>
                  </a:cubicBezTo>
                  <a:cubicBezTo>
                    <a:pt x="50" y="27"/>
                    <a:pt x="51" y="26"/>
                    <a:pt x="51" y="26"/>
                  </a:cubicBezTo>
                  <a:cubicBezTo>
                    <a:pt x="52" y="26"/>
                    <a:pt x="52" y="26"/>
                    <a:pt x="53" y="26"/>
                  </a:cubicBezTo>
                  <a:cubicBezTo>
                    <a:pt x="53" y="26"/>
                    <a:pt x="54" y="26"/>
                    <a:pt x="55" y="26"/>
                  </a:cubicBezTo>
                  <a:cubicBezTo>
                    <a:pt x="55" y="26"/>
                    <a:pt x="56" y="25"/>
                    <a:pt x="56" y="25"/>
                  </a:cubicBezTo>
                  <a:cubicBezTo>
                    <a:pt x="57" y="25"/>
                    <a:pt x="58" y="25"/>
                    <a:pt x="58" y="25"/>
                  </a:cubicBezTo>
                  <a:cubicBezTo>
                    <a:pt x="58" y="25"/>
                    <a:pt x="59" y="25"/>
                    <a:pt x="59" y="25"/>
                  </a:cubicBezTo>
                  <a:cubicBezTo>
                    <a:pt x="59" y="25"/>
                    <a:pt x="59" y="25"/>
                    <a:pt x="59" y="25"/>
                  </a:cubicBezTo>
                  <a:cubicBezTo>
                    <a:pt x="59" y="25"/>
                    <a:pt x="59" y="24"/>
                    <a:pt x="60" y="24"/>
                  </a:cubicBezTo>
                  <a:cubicBezTo>
                    <a:pt x="60" y="24"/>
                    <a:pt x="60" y="24"/>
                    <a:pt x="61" y="24"/>
                  </a:cubicBezTo>
                  <a:cubicBezTo>
                    <a:pt x="61" y="24"/>
                    <a:pt x="61" y="24"/>
                    <a:pt x="62" y="24"/>
                  </a:cubicBezTo>
                  <a:cubicBezTo>
                    <a:pt x="62" y="24"/>
                    <a:pt x="63" y="24"/>
                    <a:pt x="63" y="24"/>
                  </a:cubicBezTo>
                  <a:cubicBezTo>
                    <a:pt x="63" y="24"/>
                    <a:pt x="64" y="24"/>
                    <a:pt x="64" y="24"/>
                  </a:cubicBezTo>
                  <a:cubicBezTo>
                    <a:pt x="64" y="24"/>
                    <a:pt x="64" y="24"/>
                    <a:pt x="64" y="25"/>
                  </a:cubicBezTo>
                  <a:cubicBezTo>
                    <a:pt x="64" y="25"/>
                    <a:pt x="64" y="25"/>
                    <a:pt x="64" y="25"/>
                  </a:cubicBezTo>
                  <a:cubicBezTo>
                    <a:pt x="64" y="25"/>
                    <a:pt x="64" y="26"/>
                    <a:pt x="65" y="26"/>
                  </a:cubicBezTo>
                  <a:cubicBezTo>
                    <a:pt x="65" y="26"/>
                    <a:pt x="65" y="26"/>
                    <a:pt x="66" y="25"/>
                  </a:cubicBezTo>
                  <a:cubicBezTo>
                    <a:pt x="66" y="25"/>
                    <a:pt x="66" y="25"/>
                    <a:pt x="66" y="25"/>
                  </a:cubicBezTo>
                  <a:cubicBezTo>
                    <a:pt x="66" y="25"/>
                    <a:pt x="66" y="25"/>
                    <a:pt x="66"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4" name="Freeform 1068"/>
            <p:cNvSpPr>
              <a:spLocks/>
            </p:cNvSpPr>
            <p:nvPr/>
          </p:nvSpPr>
          <p:spPr bwMode="auto">
            <a:xfrm>
              <a:off x="6121765" y="3815272"/>
              <a:ext cx="243962" cy="224182"/>
            </a:xfrm>
            <a:custGeom>
              <a:avLst/>
              <a:gdLst>
                <a:gd name="T0" fmla="*/ 24 w 26"/>
                <a:gd name="T1" fmla="*/ 0 h 24"/>
                <a:gd name="T2" fmla="*/ 23 w 26"/>
                <a:gd name="T3" fmla="*/ 0 h 24"/>
                <a:gd name="T4" fmla="*/ 22 w 26"/>
                <a:gd name="T5" fmla="*/ 0 h 24"/>
                <a:gd name="T6" fmla="*/ 21 w 26"/>
                <a:gd name="T7" fmla="*/ 0 h 24"/>
                <a:gd name="T8" fmla="*/ 19 w 26"/>
                <a:gd name="T9" fmla="*/ 1 h 24"/>
                <a:gd name="T10" fmla="*/ 18 w 26"/>
                <a:gd name="T11" fmla="*/ 2 h 24"/>
                <a:gd name="T12" fmla="*/ 15 w 26"/>
                <a:gd name="T13" fmla="*/ 3 h 24"/>
                <a:gd name="T14" fmla="*/ 13 w 26"/>
                <a:gd name="T15" fmla="*/ 3 h 24"/>
                <a:gd name="T16" fmla="*/ 12 w 26"/>
                <a:gd name="T17" fmla="*/ 2 h 24"/>
                <a:gd name="T18" fmla="*/ 11 w 26"/>
                <a:gd name="T19" fmla="*/ 2 h 24"/>
                <a:gd name="T20" fmla="*/ 11 w 26"/>
                <a:gd name="T21" fmla="*/ 2 h 24"/>
                <a:gd name="T22" fmla="*/ 9 w 26"/>
                <a:gd name="T23" fmla="*/ 3 h 24"/>
                <a:gd name="T24" fmla="*/ 8 w 26"/>
                <a:gd name="T25" fmla="*/ 3 h 24"/>
                <a:gd name="T26" fmla="*/ 6 w 26"/>
                <a:gd name="T27" fmla="*/ 2 h 24"/>
                <a:gd name="T28" fmla="*/ 6 w 26"/>
                <a:gd name="T29" fmla="*/ 2 h 24"/>
                <a:gd name="T30" fmla="*/ 6 w 26"/>
                <a:gd name="T31" fmla="*/ 3 h 24"/>
                <a:gd name="T32" fmla="*/ 6 w 26"/>
                <a:gd name="T33" fmla="*/ 5 h 24"/>
                <a:gd name="T34" fmla="*/ 4 w 26"/>
                <a:gd name="T35" fmla="*/ 6 h 24"/>
                <a:gd name="T36" fmla="*/ 4 w 26"/>
                <a:gd name="T37" fmla="*/ 7 h 24"/>
                <a:gd name="T38" fmla="*/ 2 w 26"/>
                <a:gd name="T39" fmla="*/ 6 h 24"/>
                <a:gd name="T40" fmla="*/ 2 w 26"/>
                <a:gd name="T41" fmla="*/ 6 h 24"/>
                <a:gd name="T42" fmla="*/ 1 w 26"/>
                <a:gd name="T43" fmla="*/ 6 h 24"/>
                <a:gd name="T44" fmla="*/ 2 w 26"/>
                <a:gd name="T45" fmla="*/ 9 h 24"/>
                <a:gd name="T46" fmla="*/ 1 w 26"/>
                <a:gd name="T47" fmla="*/ 12 h 24"/>
                <a:gd name="T48" fmla="*/ 2 w 26"/>
                <a:gd name="T49" fmla="*/ 12 h 24"/>
                <a:gd name="T50" fmla="*/ 3 w 26"/>
                <a:gd name="T51" fmla="*/ 13 h 24"/>
                <a:gd name="T52" fmla="*/ 4 w 26"/>
                <a:gd name="T53" fmla="*/ 14 h 24"/>
                <a:gd name="T54" fmla="*/ 5 w 26"/>
                <a:gd name="T55" fmla="*/ 15 h 24"/>
                <a:gd name="T56" fmla="*/ 4 w 26"/>
                <a:gd name="T57" fmla="*/ 16 h 24"/>
                <a:gd name="T58" fmla="*/ 3 w 26"/>
                <a:gd name="T59" fmla="*/ 17 h 24"/>
                <a:gd name="T60" fmla="*/ 2 w 26"/>
                <a:gd name="T61" fmla="*/ 18 h 24"/>
                <a:gd name="T62" fmla="*/ 1 w 26"/>
                <a:gd name="T63" fmla="*/ 20 h 24"/>
                <a:gd name="T64" fmla="*/ 0 w 26"/>
                <a:gd name="T65" fmla="*/ 21 h 24"/>
                <a:gd name="T66" fmla="*/ 1 w 26"/>
                <a:gd name="T67" fmla="*/ 22 h 24"/>
                <a:gd name="T68" fmla="*/ 2 w 26"/>
                <a:gd name="T69" fmla="*/ 22 h 24"/>
                <a:gd name="T70" fmla="*/ 4 w 26"/>
                <a:gd name="T71" fmla="*/ 24 h 24"/>
                <a:gd name="T72" fmla="*/ 6 w 26"/>
                <a:gd name="T73" fmla="*/ 24 h 24"/>
                <a:gd name="T74" fmla="*/ 20 w 26"/>
                <a:gd name="T75" fmla="*/ 13 h 24"/>
                <a:gd name="T76" fmla="*/ 21 w 26"/>
                <a:gd name="T77" fmla="*/ 10 h 24"/>
                <a:gd name="T78" fmla="*/ 22 w 26"/>
                <a:gd name="T79" fmla="*/ 5 h 24"/>
                <a:gd name="T80" fmla="*/ 22 w 26"/>
                <a:gd name="T81" fmla="*/ 3 h 24"/>
                <a:gd name="T82" fmla="*/ 23 w 26"/>
                <a:gd name="T83" fmla="*/ 2 h 24"/>
                <a:gd name="T84" fmla="*/ 25 w 26"/>
                <a:gd name="T85" fmla="*/ 2 h 24"/>
                <a:gd name="T86" fmla="*/ 26 w 26"/>
                <a:gd name="T87" fmla="*/ 0 h 24"/>
                <a:gd name="T88" fmla="*/ 26 w 26"/>
                <a:gd name="T89"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6" h="24">
                  <a:moveTo>
                    <a:pt x="26" y="0"/>
                  </a:moveTo>
                  <a:cubicBezTo>
                    <a:pt x="26" y="0"/>
                    <a:pt x="25" y="0"/>
                    <a:pt x="24" y="0"/>
                  </a:cubicBezTo>
                  <a:cubicBezTo>
                    <a:pt x="24" y="0"/>
                    <a:pt x="24" y="0"/>
                    <a:pt x="24" y="0"/>
                  </a:cubicBezTo>
                  <a:cubicBezTo>
                    <a:pt x="24" y="0"/>
                    <a:pt x="23" y="0"/>
                    <a:pt x="23" y="0"/>
                  </a:cubicBezTo>
                  <a:cubicBezTo>
                    <a:pt x="23" y="0"/>
                    <a:pt x="23" y="0"/>
                    <a:pt x="22" y="0"/>
                  </a:cubicBezTo>
                  <a:cubicBezTo>
                    <a:pt x="22" y="0"/>
                    <a:pt x="22" y="0"/>
                    <a:pt x="22" y="0"/>
                  </a:cubicBezTo>
                  <a:cubicBezTo>
                    <a:pt x="22" y="0"/>
                    <a:pt x="21" y="0"/>
                    <a:pt x="21" y="0"/>
                  </a:cubicBezTo>
                  <a:cubicBezTo>
                    <a:pt x="21" y="0"/>
                    <a:pt x="21" y="0"/>
                    <a:pt x="21" y="0"/>
                  </a:cubicBezTo>
                  <a:cubicBezTo>
                    <a:pt x="21" y="0"/>
                    <a:pt x="20" y="1"/>
                    <a:pt x="19" y="1"/>
                  </a:cubicBezTo>
                  <a:cubicBezTo>
                    <a:pt x="19" y="1"/>
                    <a:pt x="19" y="1"/>
                    <a:pt x="19" y="1"/>
                  </a:cubicBezTo>
                  <a:cubicBezTo>
                    <a:pt x="18" y="1"/>
                    <a:pt x="18" y="1"/>
                    <a:pt x="18" y="2"/>
                  </a:cubicBezTo>
                  <a:cubicBezTo>
                    <a:pt x="18" y="2"/>
                    <a:pt x="18" y="2"/>
                    <a:pt x="18" y="2"/>
                  </a:cubicBezTo>
                  <a:cubicBezTo>
                    <a:pt x="17" y="2"/>
                    <a:pt x="16" y="2"/>
                    <a:pt x="16" y="3"/>
                  </a:cubicBezTo>
                  <a:cubicBezTo>
                    <a:pt x="16" y="3"/>
                    <a:pt x="15" y="3"/>
                    <a:pt x="15" y="3"/>
                  </a:cubicBezTo>
                  <a:cubicBezTo>
                    <a:pt x="14" y="3"/>
                    <a:pt x="14" y="3"/>
                    <a:pt x="14" y="3"/>
                  </a:cubicBezTo>
                  <a:cubicBezTo>
                    <a:pt x="14" y="3"/>
                    <a:pt x="14" y="3"/>
                    <a:pt x="13" y="3"/>
                  </a:cubicBezTo>
                  <a:cubicBezTo>
                    <a:pt x="13" y="2"/>
                    <a:pt x="13" y="2"/>
                    <a:pt x="12" y="2"/>
                  </a:cubicBezTo>
                  <a:cubicBezTo>
                    <a:pt x="12" y="2"/>
                    <a:pt x="12" y="2"/>
                    <a:pt x="12" y="2"/>
                  </a:cubicBezTo>
                  <a:cubicBezTo>
                    <a:pt x="12" y="2"/>
                    <a:pt x="12" y="2"/>
                    <a:pt x="11" y="2"/>
                  </a:cubicBezTo>
                  <a:cubicBezTo>
                    <a:pt x="11" y="2"/>
                    <a:pt x="11" y="2"/>
                    <a:pt x="11" y="2"/>
                  </a:cubicBezTo>
                  <a:cubicBezTo>
                    <a:pt x="11" y="2"/>
                    <a:pt x="11" y="2"/>
                    <a:pt x="11" y="2"/>
                  </a:cubicBezTo>
                  <a:cubicBezTo>
                    <a:pt x="11" y="2"/>
                    <a:pt x="11" y="2"/>
                    <a:pt x="11" y="2"/>
                  </a:cubicBezTo>
                  <a:cubicBezTo>
                    <a:pt x="10" y="2"/>
                    <a:pt x="10" y="3"/>
                    <a:pt x="9" y="3"/>
                  </a:cubicBezTo>
                  <a:cubicBezTo>
                    <a:pt x="9" y="3"/>
                    <a:pt x="9" y="3"/>
                    <a:pt x="9" y="3"/>
                  </a:cubicBezTo>
                  <a:cubicBezTo>
                    <a:pt x="9" y="3"/>
                    <a:pt x="8" y="3"/>
                    <a:pt x="8" y="3"/>
                  </a:cubicBezTo>
                  <a:cubicBezTo>
                    <a:pt x="8" y="3"/>
                    <a:pt x="8" y="3"/>
                    <a:pt x="8" y="3"/>
                  </a:cubicBezTo>
                  <a:cubicBezTo>
                    <a:pt x="7" y="3"/>
                    <a:pt x="7" y="3"/>
                    <a:pt x="6" y="3"/>
                  </a:cubicBezTo>
                  <a:cubicBezTo>
                    <a:pt x="6" y="3"/>
                    <a:pt x="6" y="3"/>
                    <a:pt x="6" y="2"/>
                  </a:cubicBezTo>
                  <a:cubicBezTo>
                    <a:pt x="6" y="2"/>
                    <a:pt x="6" y="2"/>
                    <a:pt x="6" y="2"/>
                  </a:cubicBezTo>
                  <a:cubicBezTo>
                    <a:pt x="6" y="2"/>
                    <a:pt x="6" y="2"/>
                    <a:pt x="6" y="2"/>
                  </a:cubicBezTo>
                  <a:cubicBezTo>
                    <a:pt x="6" y="2"/>
                    <a:pt x="6" y="3"/>
                    <a:pt x="6" y="3"/>
                  </a:cubicBezTo>
                  <a:cubicBezTo>
                    <a:pt x="6" y="3"/>
                    <a:pt x="6" y="3"/>
                    <a:pt x="6" y="3"/>
                  </a:cubicBezTo>
                  <a:cubicBezTo>
                    <a:pt x="6" y="3"/>
                    <a:pt x="6" y="3"/>
                    <a:pt x="6" y="4"/>
                  </a:cubicBezTo>
                  <a:cubicBezTo>
                    <a:pt x="6" y="4"/>
                    <a:pt x="6" y="5"/>
                    <a:pt x="6" y="5"/>
                  </a:cubicBezTo>
                  <a:cubicBezTo>
                    <a:pt x="5" y="6"/>
                    <a:pt x="5" y="6"/>
                    <a:pt x="5" y="6"/>
                  </a:cubicBezTo>
                  <a:cubicBezTo>
                    <a:pt x="5" y="6"/>
                    <a:pt x="4" y="6"/>
                    <a:pt x="4" y="6"/>
                  </a:cubicBezTo>
                  <a:cubicBezTo>
                    <a:pt x="4" y="6"/>
                    <a:pt x="4" y="6"/>
                    <a:pt x="4" y="6"/>
                  </a:cubicBezTo>
                  <a:cubicBezTo>
                    <a:pt x="4" y="6"/>
                    <a:pt x="4" y="7"/>
                    <a:pt x="4" y="7"/>
                  </a:cubicBezTo>
                  <a:cubicBezTo>
                    <a:pt x="4" y="7"/>
                    <a:pt x="3" y="7"/>
                    <a:pt x="3" y="7"/>
                  </a:cubicBezTo>
                  <a:cubicBezTo>
                    <a:pt x="3" y="7"/>
                    <a:pt x="2" y="7"/>
                    <a:pt x="2" y="6"/>
                  </a:cubicBezTo>
                  <a:cubicBezTo>
                    <a:pt x="2" y="6"/>
                    <a:pt x="2" y="6"/>
                    <a:pt x="2" y="6"/>
                  </a:cubicBezTo>
                  <a:cubicBezTo>
                    <a:pt x="2" y="6"/>
                    <a:pt x="2" y="6"/>
                    <a:pt x="2" y="6"/>
                  </a:cubicBezTo>
                  <a:cubicBezTo>
                    <a:pt x="1" y="6"/>
                    <a:pt x="1" y="5"/>
                    <a:pt x="1" y="5"/>
                  </a:cubicBezTo>
                  <a:cubicBezTo>
                    <a:pt x="1" y="6"/>
                    <a:pt x="1" y="6"/>
                    <a:pt x="1" y="6"/>
                  </a:cubicBezTo>
                  <a:cubicBezTo>
                    <a:pt x="1" y="6"/>
                    <a:pt x="1" y="7"/>
                    <a:pt x="1" y="7"/>
                  </a:cubicBezTo>
                  <a:cubicBezTo>
                    <a:pt x="1" y="7"/>
                    <a:pt x="2" y="9"/>
                    <a:pt x="2" y="9"/>
                  </a:cubicBezTo>
                  <a:cubicBezTo>
                    <a:pt x="2" y="10"/>
                    <a:pt x="1" y="11"/>
                    <a:pt x="1" y="12"/>
                  </a:cubicBezTo>
                  <a:cubicBezTo>
                    <a:pt x="1" y="12"/>
                    <a:pt x="1" y="12"/>
                    <a:pt x="1" y="12"/>
                  </a:cubicBezTo>
                  <a:cubicBezTo>
                    <a:pt x="2" y="12"/>
                    <a:pt x="2" y="12"/>
                    <a:pt x="2" y="12"/>
                  </a:cubicBezTo>
                  <a:cubicBezTo>
                    <a:pt x="2" y="12"/>
                    <a:pt x="2" y="12"/>
                    <a:pt x="2" y="12"/>
                  </a:cubicBezTo>
                  <a:cubicBezTo>
                    <a:pt x="2" y="13"/>
                    <a:pt x="2" y="13"/>
                    <a:pt x="3" y="13"/>
                  </a:cubicBezTo>
                  <a:cubicBezTo>
                    <a:pt x="3" y="13"/>
                    <a:pt x="3" y="13"/>
                    <a:pt x="3" y="13"/>
                  </a:cubicBezTo>
                  <a:cubicBezTo>
                    <a:pt x="3" y="13"/>
                    <a:pt x="4" y="13"/>
                    <a:pt x="4" y="13"/>
                  </a:cubicBezTo>
                  <a:cubicBezTo>
                    <a:pt x="4" y="13"/>
                    <a:pt x="4" y="14"/>
                    <a:pt x="4" y="14"/>
                  </a:cubicBezTo>
                  <a:cubicBezTo>
                    <a:pt x="4" y="14"/>
                    <a:pt x="5" y="14"/>
                    <a:pt x="5" y="15"/>
                  </a:cubicBezTo>
                  <a:cubicBezTo>
                    <a:pt x="5" y="15"/>
                    <a:pt x="5" y="15"/>
                    <a:pt x="5" y="15"/>
                  </a:cubicBezTo>
                  <a:cubicBezTo>
                    <a:pt x="5" y="15"/>
                    <a:pt x="4" y="15"/>
                    <a:pt x="4" y="15"/>
                  </a:cubicBezTo>
                  <a:cubicBezTo>
                    <a:pt x="4" y="15"/>
                    <a:pt x="4" y="16"/>
                    <a:pt x="4" y="16"/>
                  </a:cubicBezTo>
                  <a:cubicBezTo>
                    <a:pt x="3" y="16"/>
                    <a:pt x="3" y="16"/>
                    <a:pt x="3" y="17"/>
                  </a:cubicBezTo>
                  <a:cubicBezTo>
                    <a:pt x="3" y="17"/>
                    <a:pt x="3" y="17"/>
                    <a:pt x="3" y="17"/>
                  </a:cubicBezTo>
                  <a:cubicBezTo>
                    <a:pt x="2" y="17"/>
                    <a:pt x="2" y="17"/>
                    <a:pt x="2" y="18"/>
                  </a:cubicBezTo>
                  <a:cubicBezTo>
                    <a:pt x="2" y="18"/>
                    <a:pt x="2" y="18"/>
                    <a:pt x="2" y="18"/>
                  </a:cubicBezTo>
                  <a:cubicBezTo>
                    <a:pt x="2" y="18"/>
                    <a:pt x="2" y="19"/>
                    <a:pt x="1" y="19"/>
                  </a:cubicBezTo>
                  <a:cubicBezTo>
                    <a:pt x="1" y="19"/>
                    <a:pt x="1" y="20"/>
                    <a:pt x="1" y="20"/>
                  </a:cubicBezTo>
                  <a:cubicBezTo>
                    <a:pt x="1" y="20"/>
                    <a:pt x="0" y="20"/>
                    <a:pt x="0" y="20"/>
                  </a:cubicBezTo>
                  <a:cubicBezTo>
                    <a:pt x="0" y="20"/>
                    <a:pt x="0" y="21"/>
                    <a:pt x="0" y="21"/>
                  </a:cubicBezTo>
                  <a:cubicBezTo>
                    <a:pt x="0" y="21"/>
                    <a:pt x="0" y="22"/>
                    <a:pt x="0" y="22"/>
                  </a:cubicBezTo>
                  <a:cubicBezTo>
                    <a:pt x="1" y="22"/>
                    <a:pt x="1" y="22"/>
                    <a:pt x="1" y="22"/>
                  </a:cubicBezTo>
                  <a:cubicBezTo>
                    <a:pt x="1" y="22"/>
                    <a:pt x="2" y="22"/>
                    <a:pt x="2" y="22"/>
                  </a:cubicBezTo>
                  <a:cubicBezTo>
                    <a:pt x="2" y="22"/>
                    <a:pt x="2" y="22"/>
                    <a:pt x="2" y="22"/>
                  </a:cubicBezTo>
                  <a:cubicBezTo>
                    <a:pt x="3" y="23"/>
                    <a:pt x="3" y="23"/>
                    <a:pt x="3" y="23"/>
                  </a:cubicBezTo>
                  <a:cubicBezTo>
                    <a:pt x="3" y="23"/>
                    <a:pt x="4" y="24"/>
                    <a:pt x="4" y="24"/>
                  </a:cubicBezTo>
                  <a:cubicBezTo>
                    <a:pt x="4" y="24"/>
                    <a:pt x="5" y="24"/>
                    <a:pt x="5" y="24"/>
                  </a:cubicBezTo>
                  <a:cubicBezTo>
                    <a:pt x="5" y="24"/>
                    <a:pt x="6" y="24"/>
                    <a:pt x="6" y="24"/>
                  </a:cubicBezTo>
                  <a:cubicBezTo>
                    <a:pt x="13" y="19"/>
                    <a:pt x="13" y="19"/>
                    <a:pt x="13" y="19"/>
                  </a:cubicBezTo>
                  <a:cubicBezTo>
                    <a:pt x="20" y="13"/>
                    <a:pt x="20" y="13"/>
                    <a:pt x="20" y="13"/>
                  </a:cubicBezTo>
                  <a:cubicBezTo>
                    <a:pt x="20" y="13"/>
                    <a:pt x="21" y="12"/>
                    <a:pt x="21" y="12"/>
                  </a:cubicBezTo>
                  <a:cubicBezTo>
                    <a:pt x="21" y="11"/>
                    <a:pt x="21" y="10"/>
                    <a:pt x="21" y="10"/>
                  </a:cubicBezTo>
                  <a:cubicBezTo>
                    <a:pt x="22" y="9"/>
                    <a:pt x="22" y="8"/>
                    <a:pt x="22" y="7"/>
                  </a:cubicBezTo>
                  <a:cubicBezTo>
                    <a:pt x="22" y="7"/>
                    <a:pt x="22" y="6"/>
                    <a:pt x="22" y="5"/>
                  </a:cubicBezTo>
                  <a:cubicBezTo>
                    <a:pt x="22" y="5"/>
                    <a:pt x="21" y="4"/>
                    <a:pt x="21" y="4"/>
                  </a:cubicBezTo>
                  <a:cubicBezTo>
                    <a:pt x="21" y="3"/>
                    <a:pt x="21" y="3"/>
                    <a:pt x="22" y="3"/>
                  </a:cubicBezTo>
                  <a:cubicBezTo>
                    <a:pt x="22" y="3"/>
                    <a:pt x="22" y="2"/>
                    <a:pt x="22" y="2"/>
                  </a:cubicBezTo>
                  <a:cubicBezTo>
                    <a:pt x="22" y="2"/>
                    <a:pt x="23" y="2"/>
                    <a:pt x="23" y="2"/>
                  </a:cubicBezTo>
                  <a:cubicBezTo>
                    <a:pt x="23" y="2"/>
                    <a:pt x="23" y="2"/>
                    <a:pt x="24" y="2"/>
                  </a:cubicBezTo>
                  <a:cubicBezTo>
                    <a:pt x="24" y="2"/>
                    <a:pt x="24" y="2"/>
                    <a:pt x="25" y="2"/>
                  </a:cubicBezTo>
                  <a:cubicBezTo>
                    <a:pt x="25" y="1"/>
                    <a:pt x="25" y="1"/>
                    <a:pt x="25" y="1"/>
                  </a:cubicBezTo>
                  <a:cubicBezTo>
                    <a:pt x="25" y="1"/>
                    <a:pt x="26" y="1"/>
                    <a:pt x="26" y="0"/>
                  </a:cubicBezTo>
                  <a:cubicBezTo>
                    <a:pt x="26" y="0"/>
                    <a:pt x="26" y="0"/>
                    <a:pt x="26" y="0"/>
                  </a:cubicBezTo>
                  <a:cubicBezTo>
                    <a:pt x="26" y="0"/>
                    <a:pt x="26" y="0"/>
                    <a:pt x="2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5" name="Freeform 1069"/>
            <p:cNvSpPr>
              <a:spLocks/>
            </p:cNvSpPr>
            <p:nvPr/>
          </p:nvSpPr>
          <p:spPr bwMode="auto">
            <a:xfrm>
              <a:off x="6708596" y="4375727"/>
              <a:ext cx="281327" cy="389023"/>
            </a:xfrm>
            <a:custGeom>
              <a:avLst/>
              <a:gdLst>
                <a:gd name="T0" fmla="*/ 29 w 30"/>
                <a:gd name="T1" fmla="*/ 12 h 42"/>
                <a:gd name="T2" fmla="*/ 29 w 30"/>
                <a:gd name="T3" fmla="*/ 13 h 42"/>
                <a:gd name="T4" fmla="*/ 28 w 30"/>
                <a:gd name="T5" fmla="*/ 11 h 42"/>
                <a:gd name="T6" fmla="*/ 27 w 30"/>
                <a:gd name="T7" fmla="*/ 10 h 42"/>
                <a:gd name="T8" fmla="*/ 26 w 30"/>
                <a:gd name="T9" fmla="*/ 8 h 42"/>
                <a:gd name="T10" fmla="*/ 25 w 30"/>
                <a:gd name="T11" fmla="*/ 7 h 42"/>
                <a:gd name="T12" fmla="*/ 23 w 30"/>
                <a:gd name="T13" fmla="*/ 7 h 42"/>
                <a:gd name="T14" fmla="*/ 22 w 30"/>
                <a:gd name="T15" fmla="*/ 6 h 42"/>
                <a:gd name="T16" fmla="*/ 20 w 30"/>
                <a:gd name="T17" fmla="*/ 6 h 42"/>
                <a:gd name="T18" fmla="*/ 18 w 30"/>
                <a:gd name="T19" fmla="*/ 4 h 42"/>
                <a:gd name="T20" fmla="*/ 17 w 30"/>
                <a:gd name="T21" fmla="*/ 3 h 42"/>
                <a:gd name="T22" fmla="*/ 16 w 30"/>
                <a:gd name="T23" fmla="*/ 1 h 42"/>
                <a:gd name="T24" fmla="*/ 16 w 30"/>
                <a:gd name="T25" fmla="*/ 1 h 42"/>
                <a:gd name="T26" fmla="*/ 15 w 30"/>
                <a:gd name="T27" fmla="*/ 2 h 42"/>
                <a:gd name="T28" fmla="*/ 14 w 30"/>
                <a:gd name="T29" fmla="*/ 3 h 42"/>
                <a:gd name="T30" fmla="*/ 14 w 30"/>
                <a:gd name="T31" fmla="*/ 5 h 42"/>
                <a:gd name="T32" fmla="*/ 14 w 30"/>
                <a:gd name="T33" fmla="*/ 6 h 42"/>
                <a:gd name="T34" fmla="*/ 13 w 30"/>
                <a:gd name="T35" fmla="*/ 7 h 42"/>
                <a:gd name="T36" fmla="*/ 13 w 30"/>
                <a:gd name="T37" fmla="*/ 11 h 42"/>
                <a:gd name="T38" fmla="*/ 9 w 30"/>
                <a:gd name="T39" fmla="*/ 26 h 42"/>
                <a:gd name="T40" fmla="*/ 3 w 30"/>
                <a:gd name="T41" fmla="*/ 38 h 42"/>
                <a:gd name="T42" fmla="*/ 3 w 30"/>
                <a:gd name="T43" fmla="*/ 39 h 42"/>
                <a:gd name="T44" fmla="*/ 4 w 30"/>
                <a:gd name="T45" fmla="*/ 40 h 42"/>
                <a:gd name="T46" fmla="*/ 6 w 30"/>
                <a:gd name="T47" fmla="*/ 42 h 42"/>
                <a:gd name="T48" fmla="*/ 8 w 30"/>
                <a:gd name="T49" fmla="*/ 41 h 42"/>
                <a:gd name="T50" fmla="*/ 9 w 30"/>
                <a:gd name="T51" fmla="*/ 41 h 42"/>
                <a:gd name="T52" fmla="*/ 10 w 30"/>
                <a:gd name="T53" fmla="*/ 40 h 42"/>
                <a:gd name="T54" fmla="*/ 12 w 30"/>
                <a:gd name="T55" fmla="*/ 40 h 42"/>
                <a:gd name="T56" fmla="*/ 12 w 30"/>
                <a:gd name="T57" fmla="*/ 38 h 42"/>
                <a:gd name="T58" fmla="*/ 12 w 30"/>
                <a:gd name="T59" fmla="*/ 37 h 42"/>
                <a:gd name="T60" fmla="*/ 15 w 30"/>
                <a:gd name="T61" fmla="*/ 36 h 42"/>
                <a:gd name="T62" fmla="*/ 16 w 30"/>
                <a:gd name="T63" fmla="*/ 36 h 42"/>
                <a:gd name="T64" fmla="*/ 17 w 30"/>
                <a:gd name="T65" fmla="*/ 36 h 42"/>
                <a:gd name="T66" fmla="*/ 18 w 30"/>
                <a:gd name="T67" fmla="*/ 34 h 42"/>
                <a:gd name="T68" fmla="*/ 18 w 30"/>
                <a:gd name="T69" fmla="*/ 32 h 42"/>
                <a:gd name="T70" fmla="*/ 21 w 30"/>
                <a:gd name="T71" fmla="*/ 31 h 42"/>
                <a:gd name="T72" fmla="*/ 22 w 30"/>
                <a:gd name="T73" fmla="*/ 30 h 42"/>
                <a:gd name="T74" fmla="*/ 22 w 30"/>
                <a:gd name="T75" fmla="*/ 28 h 42"/>
                <a:gd name="T76" fmla="*/ 23 w 30"/>
                <a:gd name="T77" fmla="*/ 24 h 42"/>
                <a:gd name="T78" fmla="*/ 24 w 30"/>
                <a:gd name="T79" fmla="*/ 22 h 42"/>
                <a:gd name="T80" fmla="*/ 24 w 30"/>
                <a:gd name="T81" fmla="*/ 22 h 42"/>
                <a:gd name="T82" fmla="*/ 24 w 30"/>
                <a:gd name="T83" fmla="*/ 23 h 42"/>
                <a:gd name="T84" fmla="*/ 25 w 30"/>
                <a:gd name="T85" fmla="*/ 23 h 42"/>
                <a:gd name="T86" fmla="*/ 26 w 30"/>
                <a:gd name="T87" fmla="*/ 21 h 42"/>
                <a:gd name="T88" fmla="*/ 26 w 30"/>
                <a:gd name="T89" fmla="*/ 20 h 42"/>
                <a:gd name="T90" fmla="*/ 27 w 30"/>
                <a:gd name="T91" fmla="*/ 18 h 42"/>
                <a:gd name="T92" fmla="*/ 28 w 30"/>
                <a:gd name="T93" fmla="*/ 16 h 42"/>
                <a:gd name="T94" fmla="*/ 29 w 30"/>
                <a:gd name="T95" fmla="*/ 14 h 42"/>
                <a:gd name="T96" fmla="*/ 29 w 30"/>
                <a:gd name="T97" fmla="*/ 13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0" h="42">
                  <a:moveTo>
                    <a:pt x="29" y="13"/>
                  </a:moveTo>
                  <a:cubicBezTo>
                    <a:pt x="29" y="13"/>
                    <a:pt x="29" y="12"/>
                    <a:pt x="29" y="12"/>
                  </a:cubicBezTo>
                  <a:cubicBezTo>
                    <a:pt x="29" y="12"/>
                    <a:pt x="29" y="13"/>
                    <a:pt x="29" y="13"/>
                  </a:cubicBezTo>
                  <a:cubicBezTo>
                    <a:pt x="29" y="13"/>
                    <a:pt x="29" y="13"/>
                    <a:pt x="29" y="13"/>
                  </a:cubicBezTo>
                  <a:cubicBezTo>
                    <a:pt x="28" y="13"/>
                    <a:pt x="28" y="12"/>
                    <a:pt x="28" y="12"/>
                  </a:cubicBezTo>
                  <a:cubicBezTo>
                    <a:pt x="28" y="12"/>
                    <a:pt x="28" y="11"/>
                    <a:pt x="28" y="11"/>
                  </a:cubicBezTo>
                  <a:cubicBezTo>
                    <a:pt x="28" y="11"/>
                    <a:pt x="27" y="11"/>
                    <a:pt x="27" y="10"/>
                  </a:cubicBezTo>
                  <a:cubicBezTo>
                    <a:pt x="27" y="10"/>
                    <a:pt x="27" y="10"/>
                    <a:pt x="27" y="10"/>
                  </a:cubicBezTo>
                  <a:cubicBezTo>
                    <a:pt x="27" y="10"/>
                    <a:pt x="26" y="9"/>
                    <a:pt x="26" y="9"/>
                  </a:cubicBezTo>
                  <a:cubicBezTo>
                    <a:pt x="26" y="9"/>
                    <a:pt x="26" y="8"/>
                    <a:pt x="26" y="8"/>
                  </a:cubicBezTo>
                  <a:cubicBezTo>
                    <a:pt x="26" y="8"/>
                    <a:pt x="25" y="7"/>
                    <a:pt x="25" y="7"/>
                  </a:cubicBezTo>
                  <a:cubicBezTo>
                    <a:pt x="25" y="7"/>
                    <a:pt x="25" y="7"/>
                    <a:pt x="25" y="7"/>
                  </a:cubicBezTo>
                  <a:cubicBezTo>
                    <a:pt x="24" y="7"/>
                    <a:pt x="24" y="7"/>
                    <a:pt x="24" y="7"/>
                  </a:cubicBezTo>
                  <a:cubicBezTo>
                    <a:pt x="24" y="7"/>
                    <a:pt x="23" y="7"/>
                    <a:pt x="23" y="7"/>
                  </a:cubicBezTo>
                  <a:cubicBezTo>
                    <a:pt x="23" y="7"/>
                    <a:pt x="23" y="7"/>
                    <a:pt x="23" y="7"/>
                  </a:cubicBezTo>
                  <a:cubicBezTo>
                    <a:pt x="22" y="7"/>
                    <a:pt x="22" y="6"/>
                    <a:pt x="22" y="6"/>
                  </a:cubicBezTo>
                  <a:cubicBezTo>
                    <a:pt x="21" y="6"/>
                    <a:pt x="21" y="6"/>
                    <a:pt x="21" y="6"/>
                  </a:cubicBezTo>
                  <a:cubicBezTo>
                    <a:pt x="20" y="6"/>
                    <a:pt x="20" y="6"/>
                    <a:pt x="20" y="6"/>
                  </a:cubicBezTo>
                  <a:cubicBezTo>
                    <a:pt x="19" y="5"/>
                    <a:pt x="19" y="5"/>
                    <a:pt x="19" y="5"/>
                  </a:cubicBezTo>
                  <a:cubicBezTo>
                    <a:pt x="19" y="5"/>
                    <a:pt x="19" y="4"/>
                    <a:pt x="18" y="4"/>
                  </a:cubicBezTo>
                  <a:cubicBezTo>
                    <a:pt x="18" y="4"/>
                    <a:pt x="18" y="4"/>
                    <a:pt x="18" y="3"/>
                  </a:cubicBezTo>
                  <a:cubicBezTo>
                    <a:pt x="17" y="3"/>
                    <a:pt x="17" y="3"/>
                    <a:pt x="17" y="3"/>
                  </a:cubicBezTo>
                  <a:cubicBezTo>
                    <a:pt x="17" y="2"/>
                    <a:pt x="17" y="2"/>
                    <a:pt x="16" y="2"/>
                  </a:cubicBezTo>
                  <a:cubicBezTo>
                    <a:pt x="16" y="2"/>
                    <a:pt x="16" y="1"/>
                    <a:pt x="16" y="1"/>
                  </a:cubicBezTo>
                  <a:cubicBezTo>
                    <a:pt x="16" y="1"/>
                    <a:pt x="16" y="1"/>
                    <a:pt x="16" y="0"/>
                  </a:cubicBezTo>
                  <a:cubicBezTo>
                    <a:pt x="16" y="0"/>
                    <a:pt x="16" y="1"/>
                    <a:pt x="16" y="1"/>
                  </a:cubicBezTo>
                  <a:cubicBezTo>
                    <a:pt x="15" y="1"/>
                    <a:pt x="15" y="1"/>
                    <a:pt x="15" y="1"/>
                  </a:cubicBezTo>
                  <a:cubicBezTo>
                    <a:pt x="15" y="1"/>
                    <a:pt x="15" y="1"/>
                    <a:pt x="15" y="2"/>
                  </a:cubicBezTo>
                  <a:cubicBezTo>
                    <a:pt x="14" y="2"/>
                    <a:pt x="14" y="2"/>
                    <a:pt x="14" y="2"/>
                  </a:cubicBezTo>
                  <a:cubicBezTo>
                    <a:pt x="14" y="2"/>
                    <a:pt x="14" y="3"/>
                    <a:pt x="14" y="3"/>
                  </a:cubicBezTo>
                  <a:cubicBezTo>
                    <a:pt x="14" y="3"/>
                    <a:pt x="14" y="4"/>
                    <a:pt x="14" y="4"/>
                  </a:cubicBezTo>
                  <a:cubicBezTo>
                    <a:pt x="14" y="4"/>
                    <a:pt x="14" y="4"/>
                    <a:pt x="14" y="5"/>
                  </a:cubicBezTo>
                  <a:cubicBezTo>
                    <a:pt x="14" y="5"/>
                    <a:pt x="14" y="5"/>
                    <a:pt x="14" y="5"/>
                  </a:cubicBezTo>
                  <a:cubicBezTo>
                    <a:pt x="14" y="6"/>
                    <a:pt x="14" y="6"/>
                    <a:pt x="14" y="6"/>
                  </a:cubicBezTo>
                  <a:cubicBezTo>
                    <a:pt x="14" y="6"/>
                    <a:pt x="14" y="7"/>
                    <a:pt x="14" y="7"/>
                  </a:cubicBezTo>
                  <a:cubicBezTo>
                    <a:pt x="13" y="7"/>
                    <a:pt x="13" y="7"/>
                    <a:pt x="13" y="7"/>
                  </a:cubicBezTo>
                  <a:cubicBezTo>
                    <a:pt x="13" y="11"/>
                    <a:pt x="13" y="11"/>
                    <a:pt x="13" y="11"/>
                  </a:cubicBezTo>
                  <a:cubicBezTo>
                    <a:pt x="13" y="11"/>
                    <a:pt x="13" y="11"/>
                    <a:pt x="13" y="11"/>
                  </a:cubicBezTo>
                  <a:cubicBezTo>
                    <a:pt x="15" y="15"/>
                    <a:pt x="15" y="15"/>
                    <a:pt x="15" y="15"/>
                  </a:cubicBezTo>
                  <a:cubicBezTo>
                    <a:pt x="9" y="26"/>
                    <a:pt x="9" y="26"/>
                    <a:pt x="9" y="26"/>
                  </a:cubicBezTo>
                  <a:cubicBezTo>
                    <a:pt x="0" y="30"/>
                    <a:pt x="0" y="30"/>
                    <a:pt x="0" y="30"/>
                  </a:cubicBezTo>
                  <a:cubicBezTo>
                    <a:pt x="3" y="38"/>
                    <a:pt x="3" y="38"/>
                    <a:pt x="3" y="38"/>
                  </a:cubicBezTo>
                  <a:cubicBezTo>
                    <a:pt x="3" y="38"/>
                    <a:pt x="3" y="38"/>
                    <a:pt x="3" y="39"/>
                  </a:cubicBezTo>
                  <a:cubicBezTo>
                    <a:pt x="3" y="39"/>
                    <a:pt x="3" y="39"/>
                    <a:pt x="3" y="39"/>
                  </a:cubicBezTo>
                  <a:cubicBezTo>
                    <a:pt x="3" y="40"/>
                    <a:pt x="4" y="40"/>
                    <a:pt x="4" y="40"/>
                  </a:cubicBezTo>
                  <a:cubicBezTo>
                    <a:pt x="4" y="40"/>
                    <a:pt x="4" y="40"/>
                    <a:pt x="4" y="40"/>
                  </a:cubicBezTo>
                  <a:cubicBezTo>
                    <a:pt x="5" y="42"/>
                    <a:pt x="5" y="42"/>
                    <a:pt x="5" y="42"/>
                  </a:cubicBezTo>
                  <a:cubicBezTo>
                    <a:pt x="5" y="42"/>
                    <a:pt x="6" y="42"/>
                    <a:pt x="6" y="42"/>
                  </a:cubicBezTo>
                  <a:cubicBezTo>
                    <a:pt x="6" y="42"/>
                    <a:pt x="6" y="41"/>
                    <a:pt x="7" y="41"/>
                  </a:cubicBezTo>
                  <a:cubicBezTo>
                    <a:pt x="7" y="41"/>
                    <a:pt x="8" y="41"/>
                    <a:pt x="8" y="41"/>
                  </a:cubicBezTo>
                  <a:cubicBezTo>
                    <a:pt x="8" y="41"/>
                    <a:pt x="8" y="41"/>
                    <a:pt x="9" y="41"/>
                  </a:cubicBezTo>
                  <a:cubicBezTo>
                    <a:pt x="9" y="41"/>
                    <a:pt x="9" y="41"/>
                    <a:pt x="9" y="41"/>
                  </a:cubicBezTo>
                  <a:cubicBezTo>
                    <a:pt x="9" y="41"/>
                    <a:pt x="10" y="41"/>
                    <a:pt x="10" y="41"/>
                  </a:cubicBezTo>
                  <a:cubicBezTo>
                    <a:pt x="10" y="41"/>
                    <a:pt x="10" y="41"/>
                    <a:pt x="10" y="40"/>
                  </a:cubicBezTo>
                  <a:cubicBezTo>
                    <a:pt x="11" y="40"/>
                    <a:pt x="11" y="40"/>
                    <a:pt x="11" y="40"/>
                  </a:cubicBezTo>
                  <a:cubicBezTo>
                    <a:pt x="11" y="40"/>
                    <a:pt x="12" y="40"/>
                    <a:pt x="12" y="40"/>
                  </a:cubicBezTo>
                  <a:cubicBezTo>
                    <a:pt x="12" y="40"/>
                    <a:pt x="12" y="39"/>
                    <a:pt x="12" y="39"/>
                  </a:cubicBezTo>
                  <a:cubicBezTo>
                    <a:pt x="12" y="39"/>
                    <a:pt x="12" y="39"/>
                    <a:pt x="12" y="38"/>
                  </a:cubicBezTo>
                  <a:cubicBezTo>
                    <a:pt x="12" y="38"/>
                    <a:pt x="12" y="38"/>
                    <a:pt x="12" y="38"/>
                  </a:cubicBezTo>
                  <a:cubicBezTo>
                    <a:pt x="12" y="38"/>
                    <a:pt x="12" y="37"/>
                    <a:pt x="12" y="37"/>
                  </a:cubicBezTo>
                  <a:cubicBezTo>
                    <a:pt x="13" y="37"/>
                    <a:pt x="13" y="36"/>
                    <a:pt x="14" y="36"/>
                  </a:cubicBezTo>
                  <a:cubicBezTo>
                    <a:pt x="14" y="36"/>
                    <a:pt x="15" y="36"/>
                    <a:pt x="15" y="36"/>
                  </a:cubicBezTo>
                  <a:cubicBezTo>
                    <a:pt x="15" y="36"/>
                    <a:pt x="15" y="36"/>
                    <a:pt x="16" y="36"/>
                  </a:cubicBezTo>
                  <a:cubicBezTo>
                    <a:pt x="16" y="36"/>
                    <a:pt x="16" y="36"/>
                    <a:pt x="16" y="36"/>
                  </a:cubicBezTo>
                  <a:cubicBezTo>
                    <a:pt x="16" y="36"/>
                    <a:pt x="16" y="36"/>
                    <a:pt x="16" y="36"/>
                  </a:cubicBezTo>
                  <a:cubicBezTo>
                    <a:pt x="16" y="36"/>
                    <a:pt x="17" y="36"/>
                    <a:pt x="17" y="36"/>
                  </a:cubicBezTo>
                  <a:cubicBezTo>
                    <a:pt x="17" y="36"/>
                    <a:pt x="17" y="35"/>
                    <a:pt x="18" y="35"/>
                  </a:cubicBezTo>
                  <a:cubicBezTo>
                    <a:pt x="18" y="35"/>
                    <a:pt x="18" y="34"/>
                    <a:pt x="18" y="34"/>
                  </a:cubicBezTo>
                  <a:cubicBezTo>
                    <a:pt x="18" y="34"/>
                    <a:pt x="18" y="33"/>
                    <a:pt x="18" y="33"/>
                  </a:cubicBezTo>
                  <a:cubicBezTo>
                    <a:pt x="18" y="33"/>
                    <a:pt x="18" y="32"/>
                    <a:pt x="18" y="32"/>
                  </a:cubicBezTo>
                  <a:cubicBezTo>
                    <a:pt x="19" y="32"/>
                    <a:pt x="19" y="32"/>
                    <a:pt x="20" y="31"/>
                  </a:cubicBezTo>
                  <a:cubicBezTo>
                    <a:pt x="20" y="31"/>
                    <a:pt x="20" y="31"/>
                    <a:pt x="21" y="31"/>
                  </a:cubicBezTo>
                  <a:cubicBezTo>
                    <a:pt x="21" y="31"/>
                    <a:pt x="22" y="31"/>
                    <a:pt x="22" y="31"/>
                  </a:cubicBezTo>
                  <a:cubicBezTo>
                    <a:pt x="22" y="30"/>
                    <a:pt x="22" y="30"/>
                    <a:pt x="22" y="30"/>
                  </a:cubicBezTo>
                  <a:cubicBezTo>
                    <a:pt x="22" y="30"/>
                    <a:pt x="22" y="29"/>
                    <a:pt x="22" y="29"/>
                  </a:cubicBezTo>
                  <a:cubicBezTo>
                    <a:pt x="22" y="29"/>
                    <a:pt x="22" y="28"/>
                    <a:pt x="22" y="28"/>
                  </a:cubicBezTo>
                  <a:cubicBezTo>
                    <a:pt x="22" y="27"/>
                    <a:pt x="22" y="26"/>
                    <a:pt x="22" y="26"/>
                  </a:cubicBezTo>
                  <a:cubicBezTo>
                    <a:pt x="22" y="25"/>
                    <a:pt x="23" y="25"/>
                    <a:pt x="23" y="24"/>
                  </a:cubicBezTo>
                  <a:cubicBezTo>
                    <a:pt x="23" y="24"/>
                    <a:pt x="23" y="23"/>
                    <a:pt x="23" y="23"/>
                  </a:cubicBezTo>
                  <a:cubicBezTo>
                    <a:pt x="23" y="23"/>
                    <a:pt x="24" y="22"/>
                    <a:pt x="24" y="22"/>
                  </a:cubicBezTo>
                  <a:cubicBezTo>
                    <a:pt x="24" y="22"/>
                    <a:pt x="24" y="22"/>
                    <a:pt x="24" y="22"/>
                  </a:cubicBezTo>
                  <a:cubicBezTo>
                    <a:pt x="24" y="22"/>
                    <a:pt x="24" y="22"/>
                    <a:pt x="24" y="22"/>
                  </a:cubicBezTo>
                  <a:cubicBezTo>
                    <a:pt x="24" y="22"/>
                    <a:pt x="24" y="22"/>
                    <a:pt x="24" y="22"/>
                  </a:cubicBezTo>
                  <a:cubicBezTo>
                    <a:pt x="24" y="23"/>
                    <a:pt x="24" y="23"/>
                    <a:pt x="24" y="23"/>
                  </a:cubicBezTo>
                  <a:cubicBezTo>
                    <a:pt x="24" y="23"/>
                    <a:pt x="24" y="23"/>
                    <a:pt x="24" y="23"/>
                  </a:cubicBezTo>
                  <a:cubicBezTo>
                    <a:pt x="24" y="23"/>
                    <a:pt x="25" y="23"/>
                    <a:pt x="25" y="23"/>
                  </a:cubicBezTo>
                  <a:cubicBezTo>
                    <a:pt x="25" y="23"/>
                    <a:pt x="25" y="22"/>
                    <a:pt x="25" y="22"/>
                  </a:cubicBezTo>
                  <a:cubicBezTo>
                    <a:pt x="25" y="22"/>
                    <a:pt x="26" y="22"/>
                    <a:pt x="26" y="21"/>
                  </a:cubicBezTo>
                  <a:cubicBezTo>
                    <a:pt x="26" y="21"/>
                    <a:pt x="26" y="21"/>
                    <a:pt x="26" y="20"/>
                  </a:cubicBezTo>
                  <a:cubicBezTo>
                    <a:pt x="26" y="20"/>
                    <a:pt x="26" y="20"/>
                    <a:pt x="26" y="20"/>
                  </a:cubicBezTo>
                  <a:cubicBezTo>
                    <a:pt x="26" y="19"/>
                    <a:pt x="27" y="19"/>
                    <a:pt x="27" y="19"/>
                  </a:cubicBezTo>
                  <a:cubicBezTo>
                    <a:pt x="27" y="19"/>
                    <a:pt x="27" y="18"/>
                    <a:pt x="27" y="18"/>
                  </a:cubicBezTo>
                  <a:cubicBezTo>
                    <a:pt x="28" y="18"/>
                    <a:pt x="28" y="18"/>
                    <a:pt x="28" y="17"/>
                  </a:cubicBezTo>
                  <a:cubicBezTo>
                    <a:pt x="28" y="17"/>
                    <a:pt x="28" y="17"/>
                    <a:pt x="28" y="16"/>
                  </a:cubicBezTo>
                  <a:cubicBezTo>
                    <a:pt x="28" y="16"/>
                    <a:pt x="29" y="16"/>
                    <a:pt x="29" y="15"/>
                  </a:cubicBezTo>
                  <a:cubicBezTo>
                    <a:pt x="29" y="15"/>
                    <a:pt x="29" y="14"/>
                    <a:pt x="29" y="14"/>
                  </a:cubicBezTo>
                  <a:cubicBezTo>
                    <a:pt x="29" y="14"/>
                    <a:pt x="30" y="14"/>
                    <a:pt x="30" y="13"/>
                  </a:cubicBezTo>
                  <a:cubicBezTo>
                    <a:pt x="30" y="13"/>
                    <a:pt x="30" y="13"/>
                    <a:pt x="29" y="1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6" name="Freeform 1071"/>
            <p:cNvSpPr>
              <a:spLocks/>
            </p:cNvSpPr>
            <p:nvPr/>
          </p:nvSpPr>
          <p:spPr bwMode="auto">
            <a:xfrm>
              <a:off x="6403092" y="3610870"/>
              <a:ext cx="120882" cy="103300"/>
            </a:xfrm>
            <a:custGeom>
              <a:avLst/>
              <a:gdLst>
                <a:gd name="T0" fmla="*/ 12 w 13"/>
                <a:gd name="T1" fmla="*/ 9 h 11"/>
                <a:gd name="T2" fmla="*/ 11 w 13"/>
                <a:gd name="T3" fmla="*/ 8 h 11"/>
                <a:gd name="T4" fmla="*/ 9 w 13"/>
                <a:gd name="T5" fmla="*/ 8 h 11"/>
                <a:gd name="T6" fmla="*/ 9 w 13"/>
                <a:gd name="T7" fmla="*/ 8 h 11"/>
                <a:gd name="T8" fmla="*/ 7 w 13"/>
                <a:gd name="T9" fmla="*/ 7 h 11"/>
                <a:gd name="T10" fmla="*/ 7 w 13"/>
                <a:gd name="T11" fmla="*/ 6 h 11"/>
                <a:gd name="T12" fmla="*/ 8 w 13"/>
                <a:gd name="T13" fmla="*/ 6 h 11"/>
                <a:gd name="T14" fmla="*/ 8 w 13"/>
                <a:gd name="T15" fmla="*/ 5 h 11"/>
                <a:gd name="T16" fmla="*/ 8 w 13"/>
                <a:gd name="T17" fmla="*/ 4 h 11"/>
                <a:gd name="T18" fmla="*/ 8 w 13"/>
                <a:gd name="T19" fmla="*/ 4 h 11"/>
                <a:gd name="T20" fmla="*/ 8 w 13"/>
                <a:gd name="T21" fmla="*/ 3 h 11"/>
                <a:gd name="T22" fmla="*/ 9 w 13"/>
                <a:gd name="T23" fmla="*/ 2 h 11"/>
                <a:gd name="T24" fmla="*/ 9 w 13"/>
                <a:gd name="T25" fmla="*/ 2 h 11"/>
                <a:gd name="T26" fmla="*/ 9 w 13"/>
                <a:gd name="T27" fmla="*/ 1 h 11"/>
                <a:gd name="T28" fmla="*/ 9 w 13"/>
                <a:gd name="T29" fmla="*/ 1 h 11"/>
                <a:gd name="T30" fmla="*/ 8 w 13"/>
                <a:gd name="T31" fmla="*/ 1 h 11"/>
                <a:gd name="T32" fmla="*/ 7 w 13"/>
                <a:gd name="T33" fmla="*/ 1 h 11"/>
                <a:gd name="T34" fmla="*/ 7 w 13"/>
                <a:gd name="T35" fmla="*/ 0 h 11"/>
                <a:gd name="T36" fmla="*/ 5 w 13"/>
                <a:gd name="T37" fmla="*/ 0 h 11"/>
                <a:gd name="T38" fmla="*/ 5 w 13"/>
                <a:gd name="T39" fmla="*/ 0 h 11"/>
                <a:gd name="T40" fmla="*/ 4 w 13"/>
                <a:gd name="T41" fmla="*/ 1 h 11"/>
                <a:gd name="T42" fmla="*/ 4 w 13"/>
                <a:gd name="T43" fmla="*/ 1 h 11"/>
                <a:gd name="T44" fmla="*/ 3 w 13"/>
                <a:gd name="T45" fmla="*/ 1 h 11"/>
                <a:gd name="T46" fmla="*/ 1 w 13"/>
                <a:gd name="T47" fmla="*/ 1 h 11"/>
                <a:gd name="T48" fmla="*/ 0 w 13"/>
                <a:gd name="T49" fmla="*/ 1 h 11"/>
                <a:gd name="T50" fmla="*/ 0 w 13"/>
                <a:gd name="T51" fmla="*/ 2 h 11"/>
                <a:gd name="T52" fmla="*/ 0 w 13"/>
                <a:gd name="T53" fmla="*/ 2 h 11"/>
                <a:gd name="T54" fmla="*/ 0 w 13"/>
                <a:gd name="T55" fmla="*/ 4 h 11"/>
                <a:gd name="T56" fmla="*/ 0 w 13"/>
                <a:gd name="T57" fmla="*/ 4 h 11"/>
                <a:gd name="T58" fmla="*/ 0 w 13"/>
                <a:gd name="T59" fmla="*/ 5 h 11"/>
                <a:gd name="T60" fmla="*/ 0 w 13"/>
                <a:gd name="T61" fmla="*/ 5 h 11"/>
                <a:gd name="T62" fmla="*/ 0 w 13"/>
                <a:gd name="T63" fmla="*/ 6 h 11"/>
                <a:gd name="T64" fmla="*/ 0 w 13"/>
                <a:gd name="T65" fmla="*/ 6 h 11"/>
                <a:gd name="T66" fmla="*/ 0 w 13"/>
                <a:gd name="T67" fmla="*/ 6 h 11"/>
                <a:gd name="T68" fmla="*/ 1 w 13"/>
                <a:gd name="T69" fmla="*/ 7 h 11"/>
                <a:gd name="T70" fmla="*/ 1 w 13"/>
                <a:gd name="T71" fmla="*/ 6 h 11"/>
                <a:gd name="T72" fmla="*/ 2 w 13"/>
                <a:gd name="T73" fmla="*/ 6 h 11"/>
                <a:gd name="T74" fmla="*/ 2 w 13"/>
                <a:gd name="T75" fmla="*/ 6 h 11"/>
                <a:gd name="T76" fmla="*/ 2 w 13"/>
                <a:gd name="T77" fmla="*/ 6 h 11"/>
                <a:gd name="T78" fmla="*/ 4 w 13"/>
                <a:gd name="T79" fmla="*/ 7 h 11"/>
                <a:gd name="T80" fmla="*/ 5 w 13"/>
                <a:gd name="T81" fmla="*/ 8 h 11"/>
                <a:gd name="T82" fmla="*/ 5 w 13"/>
                <a:gd name="T83" fmla="*/ 7 h 11"/>
                <a:gd name="T84" fmla="*/ 5 w 13"/>
                <a:gd name="T85" fmla="*/ 8 h 11"/>
                <a:gd name="T86" fmla="*/ 6 w 13"/>
                <a:gd name="T87" fmla="*/ 7 h 11"/>
                <a:gd name="T88" fmla="*/ 7 w 13"/>
                <a:gd name="T89" fmla="*/ 8 h 11"/>
                <a:gd name="T90" fmla="*/ 7 w 13"/>
                <a:gd name="T91" fmla="*/ 8 h 11"/>
                <a:gd name="T92" fmla="*/ 8 w 13"/>
                <a:gd name="T93" fmla="*/ 9 h 11"/>
                <a:gd name="T94" fmla="*/ 9 w 13"/>
                <a:gd name="T95" fmla="*/ 9 h 11"/>
                <a:gd name="T96" fmla="*/ 9 w 13"/>
                <a:gd name="T97" fmla="*/ 9 h 11"/>
                <a:gd name="T98" fmla="*/ 10 w 13"/>
                <a:gd name="T99" fmla="*/ 9 h 11"/>
                <a:gd name="T100" fmla="*/ 11 w 13"/>
                <a:gd name="T101" fmla="*/ 10 h 11"/>
                <a:gd name="T102" fmla="*/ 11 w 13"/>
                <a:gd name="T103" fmla="*/ 10 h 11"/>
                <a:gd name="T104" fmla="*/ 11 w 13"/>
                <a:gd name="T105" fmla="*/ 11 h 11"/>
                <a:gd name="T106" fmla="*/ 12 w 13"/>
                <a:gd name="T107" fmla="*/ 11 h 11"/>
                <a:gd name="T108" fmla="*/ 12 w 13"/>
                <a:gd name="T109" fmla="*/ 11 h 11"/>
                <a:gd name="T110" fmla="*/ 12 w 13"/>
                <a:gd name="T111" fmla="*/ 11 h 11"/>
                <a:gd name="T112" fmla="*/ 13 w 13"/>
                <a:gd name="T113" fmla="*/ 11 h 11"/>
                <a:gd name="T114" fmla="*/ 13 w 13"/>
                <a:gd name="T115" fmla="*/ 10 h 11"/>
                <a:gd name="T116" fmla="*/ 12 w 13"/>
                <a:gd name="T117"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3" h="11">
                  <a:moveTo>
                    <a:pt x="12" y="9"/>
                  </a:moveTo>
                  <a:cubicBezTo>
                    <a:pt x="12" y="9"/>
                    <a:pt x="12" y="9"/>
                    <a:pt x="11" y="8"/>
                  </a:cubicBezTo>
                  <a:cubicBezTo>
                    <a:pt x="11" y="8"/>
                    <a:pt x="10" y="8"/>
                    <a:pt x="9" y="8"/>
                  </a:cubicBezTo>
                  <a:cubicBezTo>
                    <a:pt x="9" y="8"/>
                    <a:pt x="9" y="8"/>
                    <a:pt x="9" y="8"/>
                  </a:cubicBezTo>
                  <a:cubicBezTo>
                    <a:pt x="8" y="7"/>
                    <a:pt x="8" y="7"/>
                    <a:pt x="7" y="7"/>
                  </a:cubicBezTo>
                  <a:cubicBezTo>
                    <a:pt x="7" y="7"/>
                    <a:pt x="7" y="7"/>
                    <a:pt x="7" y="6"/>
                  </a:cubicBezTo>
                  <a:cubicBezTo>
                    <a:pt x="7" y="6"/>
                    <a:pt x="8" y="6"/>
                    <a:pt x="8" y="6"/>
                  </a:cubicBezTo>
                  <a:cubicBezTo>
                    <a:pt x="8" y="6"/>
                    <a:pt x="8" y="5"/>
                    <a:pt x="8" y="5"/>
                  </a:cubicBezTo>
                  <a:cubicBezTo>
                    <a:pt x="8" y="5"/>
                    <a:pt x="8" y="5"/>
                    <a:pt x="8" y="4"/>
                  </a:cubicBezTo>
                  <a:cubicBezTo>
                    <a:pt x="8" y="4"/>
                    <a:pt x="8" y="4"/>
                    <a:pt x="8" y="4"/>
                  </a:cubicBezTo>
                  <a:cubicBezTo>
                    <a:pt x="8" y="3"/>
                    <a:pt x="8" y="3"/>
                    <a:pt x="8" y="3"/>
                  </a:cubicBezTo>
                  <a:cubicBezTo>
                    <a:pt x="8" y="3"/>
                    <a:pt x="8" y="3"/>
                    <a:pt x="9" y="2"/>
                  </a:cubicBezTo>
                  <a:cubicBezTo>
                    <a:pt x="9" y="2"/>
                    <a:pt x="9" y="2"/>
                    <a:pt x="9" y="2"/>
                  </a:cubicBezTo>
                  <a:cubicBezTo>
                    <a:pt x="9" y="2"/>
                    <a:pt x="9" y="2"/>
                    <a:pt x="9" y="1"/>
                  </a:cubicBezTo>
                  <a:cubicBezTo>
                    <a:pt x="9" y="1"/>
                    <a:pt x="9" y="1"/>
                    <a:pt x="9" y="1"/>
                  </a:cubicBezTo>
                  <a:cubicBezTo>
                    <a:pt x="8" y="1"/>
                    <a:pt x="8" y="1"/>
                    <a:pt x="8" y="1"/>
                  </a:cubicBezTo>
                  <a:cubicBezTo>
                    <a:pt x="8" y="1"/>
                    <a:pt x="7" y="1"/>
                    <a:pt x="7" y="1"/>
                  </a:cubicBezTo>
                  <a:cubicBezTo>
                    <a:pt x="7" y="0"/>
                    <a:pt x="7" y="0"/>
                    <a:pt x="7" y="0"/>
                  </a:cubicBezTo>
                  <a:cubicBezTo>
                    <a:pt x="7" y="0"/>
                    <a:pt x="6" y="0"/>
                    <a:pt x="5" y="0"/>
                  </a:cubicBezTo>
                  <a:cubicBezTo>
                    <a:pt x="5" y="0"/>
                    <a:pt x="5" y="0"/>
                    <a:pt x="5" y="0"/>
                  </a:cubicBezTo>
                  <a:cubicBezTo>
                    <a:pt x="5" y="0"/>
                    <a:pt x="4" y="0"/>
                    <a:pt x="4" y="1"/>
                  </a:cubicBezTo>
                  <a:cubicBezTo>
                    <a:pt x="4" y="1"/>
                    <a:pt x="4" y="0"/>
                    <a:pt x="4" y="1"/>
                  </a:cubicBezTo>
                  <a:cubicBezTo>
                    <a:pt x="3" y="1"/>
                    <a:pt x="3" y="1"/>
                    <a:pt x="3" y="1"/>
                  </a:cubicBezTo>
                  <a:cubicBezTo>
                    <a:pt x="2" y="1"/>
                    <a:pt x="2" y="1"/>
                    <a:pt x="1" y="1"/>
                  </a:cubicBezTo>
                  <a:cubicBezTo>
                    <a:pt x="1" y="1"/>
                    <a:pt x="0" y="1"/>
                    <a:pt x="0" y="1"/>
                  </a:cubicBezTo>
                  <a:cubicBezTo>
                    <a:pt x="0" y="1"/>
                    <a:pt x="0" y="1"/>
                    <a:pt x="0" y="2"/>
                  </a:cubicBezTo>
                  <a:cubicBezTo>
                    <a:pt x="0" y="2"/>
                    <a:pt x="0" y="2"/>
                    <a:pt x="0" y="2"/>
                  </a:cubicBezTo>
                  <a:cubicBezTo>
                    <a:pt x="0" y="2"/>
                    <a:pt x="0" y="3"/>
                    <a:pt x="0" y="4"/>
                  </a:cubicBezTo>
                  <a:cubicBezTo>
                    <a:pt x="0" y="4"/>
                    <a:pt x="0" y="4"/>
                    <a:pt x="0" y="4"/>
                  </a:cubicBezTo>
                  <a:cubicBezTo>
                    <a:pt x="0" y="4"/>
                    <a:pt x="0" y="4"/>
                    <a:pt x="0" y="5"/>
                  </a:cubicBezTo>
                  <a:cubicBezTo>
                    <a:pt x="0" y="5"/>
                    <a:pt x="0" y="5"/>
                    <a:pt x="0" y="5"/>
                  </a:cubicBezTo>
                  <a:cubicBezTo>
                    <a:pt x="0" y="5"/>
                    <a:pt x="0" y="6"/>
                    <a:pt x="0" y="6"/>
                  </a:cubicBezTo>
                  <a:cubicBezTo>
                    <a:pt x="0" y="6"/>
                    <a:pt x="0" y="6"/>
                    <a:pt x="0" y="6"/>
                  </a:cubicBezTo>
                  <a:cubicBezTo>
                    <a:pt x="0" y="6"/>
                    <a:pt x="0" y="6"/>
                    <a:pt x="0" y="6"/>
                  </a:cubicBezTo>
                  <a:cubicBezTo>
                    <a:pt x="1" y="6"/>
                    <a:pt x="1" y="7"/>
                    <a:pt x="1" y="7"/>
                  </a:cubicBezTo>
                  <a:cubicBezTo>
                    <a:pt x="1" y="7"/>
                    <a:pt x="1" y="6"/>
                    <a:pt x="1" y="6"/>
                  </a:cubicBezTo>
                  <a:cubicBezTo>
                    <a:pt x="2" y="6"/>
                    <a:pt x="2" y="6"/>
                    <a:pt x="2" y="6"/>
                  </a:cubicBezTo>
                  <a:cubicBezTo>
                    <a:pt x="2" y="6"/>
                    <a:pt x="2" y="6"/>
                    <a:pt x="2" y="6"/>
                  </a:cubicBezTo>
                  <a:cubicBezTo>
                    <a:pt x="2" y="6"/>
                    <a:pt x="2" y="6"/>
                    <a:pt x="2" y="6"/>
                  </a:cubicBezTo>
                  <a:cubicBezTo>
                    <a:pt x="3" y="7"/>
                    <a:pt x="4" y="7"/>
                    <a:pt x="4" y="7"/>
                  </a:cubicBezTo>
                  <a:cubicBezTo>
                    <a:pt x="5" y="8"/>
                    <a:pt x="5" y="8"/>
                    <a:pt x="5" y="8"/>
                  </a:cubicBezTo>
                  <a:cubicBezTo>
                    <a:pt x="5" y="8"/>
                    <a:pt x="5" y="7"/>
                    <a:pt x="5" y="7"/>
                  </a:cubicBezTo>
                  <a:cubicBezTo>
                    <a:pt x="5" y="7"/>
                    <a:pt x="5" y="8"/>
                    <a:pt x="5" y="8"/>
                  </a:cubicBezTo>
                  <a:cubicBezTo>
                    <a:pt x="6" y="8"/>
                    <a:pt x="6" y="7"/>
                    <a:pt x="6" y="7"/>
                  </a:cubicBezTo>
                  <a:cubicBezTo>
                    <a:pt x="6" y="7"/>
                    <a:pt x="7" y="8"/>
                    <a:pt x="7" y="8"/>
                  </a:cubicBezTo>
                  <a:cubicBezTo>
                    <a:pt x="7" y="8"/>
                    <a:pt x="7" y="8"/>
                    <a:pt x="7" y="8"/>
                  </a:cubicBezTo>
                  <a:cubicBezTo>
                    <a:pt x="8" y="8"/>
                    <a:pt x="8" y="9"/>
                    <a:pt x="8" y="9"/>
                  </a:cubicBezTo>
                  <a:cubicBezTo>
                    <a:pt x="8" y="9"/>
                    <a:pt x="8" y="9"/>
                    <a:pt x="9" y="9"/>
                  </a:cubicBezTo>
                  <a:cubicBezTo>
                    <a:pt x="9" y="9"/>
                    <a:pt x="9" y="9"/>
                    <a:pt x="9" y="9"/>
                  </a:cubicBezTo>
                  <a:cubicBezTo>
                    <a:pt x="9" y="9"/>
                    <a:pt x="10" y="9"/>
                    <a:pt x="10" y="9"/>
                  </a:cubicBezTo>
                  <a:cubicBezTo>
                    <a:pt x="10" y="10"/>
                    <a:pt x="11" y="10"/>
                    <a:pt x="11" y="10"/>
                  </a:cubicBezTo>
                  <a:cubicBezTo>
                    <a:pt x="11" y="10"/>
                    <a:pt x="11" y="10"/>
                    <a:pt x="11" y="10"/>
                  </a:cubicBezTo>
                  <a:cubicBezTo>
                    <a:pt x="11" y="11"/>
                    <a:pt x="11" y="11"/>
                    <a:pt x="11" y="11"/>
                  </a:cubicBezTo>
                  <a:cubicBezTo>
                    <a:pt x="11" y="11"/>
                    <a:pt x="11" y="11"/>
                    <a:pt x="12" y="11"/>
                  </a:cubicBezTo>
                  <a:cubicBezTo>
                    <a:pt x="12" y="11"/>
                    <a:pt x="12" y="11"/>
                    <a:pt x="12" y="11"/>
                  </a:cubicBezTo>
                  <a:cubicBezTo>
                    <a:pt x="12" y="11"/>
                    <a:pt x="12" y="11"/>
                    <a:pt x="12" y="11"/>
                  </a:cubicBezTo>
                  <a:cubicBezTo>
                    <a:pt x="13" y="11"/>
                    <a:pt x="13" y="11"/>
                    <a:pt x="13" y="11"/>
                  </a:cubicBezTo>
                  <a:cubicBezTo>
                    <a:pt x="13" y="10"/>
                    <a:pt x="13" y="10"/>
                    <a:pt x="13" y="10"/>
                  </a:cubicBezTo>
                  <a:cubicBezTo>
                    <a:pt x="13" y="10"/>
                    <a:pt x="13" y="9"/>
                    <a:pt x="12"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7" name="Freeform 1074"/>
            <p:cNvSpPr>
              <a:spLocks/>
            </p:cNvSpPr>
            <p:nvPr/>
          </p:nvSpPr>
          <p:spPr bwMode="auto">
            <a:xfrm>
              <a:off x="6291001" y="3518560"/>
              <a:ext cx="204401" cy="101102"/>
            </a:xfrm>
            <a:custGeom>
              <a:avLst/>
              <a:gdLst>
                <a:gd name="T0" fmla="*/ 20 w 22"/>
                <a:gd name="T1" fmla="*/ 10 h 11"/>
                <a:gd name="T2" fmla="*/ 20 w 22"/>
                <a:gd name="T3" fmla="*/ 10 h 11"/>
                <a:gd name="T4" fmla="*/ 21 w 22"/>
                <a:gd name="T5" fmla="*/ 11 h 11"/>
                <a:gd name="T6" fmla="*/ 21 w 22"/>
                <a:gd name="T7" fmla="*/ 11 h 11"/>
                <a:gd name="T8" fmla="*/ 22 w 22"/>
                <a:gd name="T9" fmla="*/ 11 h 11"/>
                <a:gd name="T10" fmla="*/ 22 w 22"/>
                <a:gd name="T11" fmla="*/ 10 h 11"/>
                <a:gd name="T12" fmla="*/ 22 w 22"/>
                <a:gd name="T13" fmla="*/ 8 h 11"/>
                <a:gd name="T14" fmla="*/ 21 w 22"/>
                <a:gd name="T15" fmla="*/ 8 h 11"/>
                <a:gd name="T16" fmla="*/ 19 w 22"/>
                <a:gd name="T17" fmla="*/ 6 h 11"/>
                <a:gd name="T18" fmla="*/ 18 w 22"/>
                <a:gd name="T19" fmla="*/ 5 h 11"/>
                <a:gd name="T20" fmla="*/ 18 w 22"/>
                <a:gd name="T21" fmla="*/ 4 h 11"/>
                <a:gd name="T22" fmla="*/ 16 w 22"/>
                <a:gd name="T23" fmla="*/ 4 h 11"/>
                <a:gd name="T24" fmla="*/ 16 w 22"/>
                <a:gd name="T25" fmla="*/ 4 h 11"/>
                <a:gd name="T26" fmla="*/ 15 w 22"/>
                <a:gd name="T27" fmla="*/ 4 h 11"/>
                <a:gd name="T28" fmla="*/ 13 w 22"/>
                <a:gd name="T29" fmla="*/ 5 h 11"/>
                <a:gd name="T30" fmla="*/ 11 w 22"/>
                <a:gd name="T31" fmla="*/ 4 h 11"/>
                <a:gd name="T32" fmla="*/ 11 w 22"/>
                <a:gd name="T33" fmla="*/ 3 h 11"/>
                <a:gd name="T34" fmla="*/ 10 w 22"/>
                <a:gd name="T35" fmla="*/ 2 h 11"/>
                <a:gd name="T36" fmla="*/ 9 w 22"/>
                <a:gd name="T37" fmla="*/ 2 h 11"/>
                <a:gd name="T38" fmla="*/ 8 w 22"/>
                <a:gd name="T39" fmla="*/ 1 h 11"/>
                <a:gd name="T40" fmla="*/ 7 w 22"/>
                <a:gd name="T41" fmla="*/ 1 h 11"/>
                <a:gd name="T42" fmla="*/ 4 w 22"/>
                <a:gd name="T43" fmla="*/ 1 h 11"/>
                <a:gd name="T44" fmla="*/ 4 w 22"/>
                <a:gd name="T45" fmla="*/ 1 h 11"/>
                <a:gd name="T46" fmla="*/ 2 w 22"/>
                <a:gd name="T47" fmla="*/ 0 h 11"/>
                <a:gd name="T48" fmla="*/ 2 w 22"/>
                <a:gd name="T49" fmla="*/ 0 h 11"/>
                <a:gd name="T50" fmla="*/ 1 w 22"/>
                <a:gd name="T51" fmla="*/ 0 h 11"/>
                <a:gd name="T52" fmla="*/ 1 w 22"/>
                <a:gd name="T53" fmla="*/ 0 h 11"/>
                <a:gd name="T54" fmla="*/ 0 w 22"/>
                <a:gd name="T55" fmla="*/ 0 h 11"/>
                <a:gd name="T56" fmla="*/ 1 w 22"/>
                <a:gd name="T57" fmla="*/ 2 h 11"/>
                <a:gd name="T58" fmla="*/ 4 w 22"/>
                <a:gd name="T59" fmla="*/ 4 h 11"/>
                <a:gd name="T60" fmla="*/ 5 w 22"/>
                <a:gd name="T61" fmla="*/ 7 h 11"/>
                <a:gd name="T62" fmla="*/ 4 w 22"/>
                <a:gd name="T63" fmla="*/ 9 h 11"/>
                <a:gd name="T64" fmla="*/ 5 w 22"/>
                <a:gd name="T65" fmla="*/ 9 h 11"/>
                <a:gd name="T66" fmla="*/ 6 w 22"/>
                <a:gd name="T67" fmla="*/ 9 h 11"/>
                <a:gd name="T68" fmla="*/ 7 w 22"/>
                <a:gd name="T69" fmla="*/ 8 h 11"/>
                <a:gd name="T70" fmla="*/ 8 w 22"/>
                <a:gd name="T71" fmla="*/ 8 h 11"/>
                <a:gd name="T72" fmla="*/ 10 w 22"/>
                <a:gd name="T73" fmla="*/ 9 h 11"/>
                <a:gd name="T74" fmla="*/ 10 w 22"/>
                <a:gd name="T75" fmla="*/ 10 h 11"/>
                <a:gd name="T76" fmla="*/ 11 w 22"/>
                <a:gd name="T77" fmla="*/ 10 h 11"/>
                <a:gd name="T78" fmla="*/ 12 w 22"/>
                <a:gd name="T79" fmla="*/ 11 h 11"/>
                <a:gd name="T80" fmla="*/ 13 w 22"/>
                <a:gd name="T81" fmla="*/ 10 h 11"/>
                <a:gd name="T82" fmla="*/ 14 w 22"/>
                <a:gd name="T83" fmla="*/ 10 h 11"/>
                <a:gd name="T84" fmla="*/ 15 w 22"/>
                <a:gd name="T85" fmla="*/ 10 h 11"/>
                <a:gd name="T86" fmla="*/ 16 w 22"/>
                <a:gd name="T87" fmla="*/ 10 h 11"/>
                <a:gd name="T88" fmla="*/ 17 w 22"/>
                <a:gd name="T89" fmla="*/ 9 h 11"/>
                <a:gd name="T90" fmla="*/ 19 w 22"/>
                <a:gd name="T91" fmla="*/ 9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 h="11">
                  <a:moveTo>
                    <a:pt x="19" y="9"/>
                  </a:moveTo>
                  <a:cubicBezTo>
                    <a:pt x="20" y="9"/>
                    <a:pt x="20" y="10"/>
                    <a:pt x="20" y="10"/>
                  </a:cubicBezTo>
                  <a:cubicBezTo>
                    <a:pt x="20" y="10"/>
                    <a:pt x="20" y="10"/>
                    <a:pt x="20" y="10"/>
                  </a:cubicBezTo>
                  <a:cubicBezTo>
                    <a:pt x="20" y="10"/>
                    <a:pt x="20" y="10"/>
                    <a:pt x="20" y="10"/>
                  </a:cubicBezTo>
                  <a:cubicBezTo>
                    <a:pt x="20" y="10"/>
                    <a:pt x="21" y="10"/>
                    <a:pt x="21" y="10"/>
                  </a:cubicBezTo>
                  <a:cubicBezTo>
                    <a:pt x="21" y="11"/>
                    <a:pt x="21" y="11"/>
                    <a:pt x="21" y="11"/>
                  </a:cubicBezTo>
                  <a:cubicBezTo>
                    <a:pt x="21" y="11"/>
                    <a:pt x="21" y="11"/>
                    <a:pt x="21" y="11"/>
                  </a:cubicBezTo>
                  <a:cubicBezTo>
                    <a:pt x="21" y="11"/>
                    <a:pt x="21" y="11"/>
                    <a:pt x="21" y="11"/>
                  </a:cubicBezTo>
                  <a:cubicBezTo>
                    <a:pt x="22" y="11"/>
                    <a:pt x="22" y="11"/>
                    <a:pt x="22" y="11"/>
                  </a:cubicBezTo>
                  <a:cubicBezTo>
                    <a:pt x="22" y="11"/>
                    <a:pt x="22" y="11"/>
                    <a:pt x="22" y="11"/>
                  </a:cubicBezTo>
                  <a:cubicBezTo>
                    <a:pt x="22" y="11"/>
                    <a:pt x="22" y="11"/>
                    <a:pt x="22" y="11"/>
                  </a:cubicBezTo>
                  <a:cubicBezTo>
                    <a:pt x="22" y="10"/>
                    <a:pt x="22" y="10"/>
                    <a:pt x="22" y="10"/>
                  </a:cubicBezTo>
                  <a:cubicBezTo>
                    <a:pt x="22" y="9"/>
                    <a:pt x="22" y="9"/>
                    <a:pt x="22" y="9"/>
                  </a:cubicBezTo>
                  <a:cubicBezTo>
                    <a:pt x="22" y="9"/>
                    <a:pt x="22" y="8"/>
                    <a:pt x="22" y="8"/>
                  </a:cubicBezTo>
                  <a:cubicBezTo>
                    <a:pt x="22" y="8"/>
                    <a:pt x="22" y="8"/>
                    <a:pt x="22" y="8"/>
                  </a:cubicBezTo>
                  <a:cubicBezTo>
                    <a:pt x="22" y="8"/>
                    <a:pt x="21" y="8"/>
                    <a:pt x="21" y="8"/>
                  </a:cubicBezTo>
                  <a:cubicBezTo>
                    <a:pt x="21" y="8"/>
                    <a:pt x="20" y="7"/>
                    <a:pt x="20" y="7"/>
                  </a:cubicBezTo>
                  <a:cubicBezTo>
                    <a:pt x="20" y="7"/>
                    <a:pt x="19" y="6"/>
                    <a:pt x="19" y="6"/>
                  </a:cubicBezTo>
                  <a:cubicBezTo>
                    <a:pt x="19" y="6"/>
                    <a:pt x="19" y="6"/>
                    <a:pt x="19" y="5"/>
                  </a:cubicBezTo>
                  <a:cubicBezTo>
                    <a:pt x="19" y="5"/>
                    <a:pt x="18" y="5"/>
                    <a:pt x="18" y="5"/>
                  </a:cubicBezTo>
                  <a:cubicBezTo>
                    <a:pt x="18" y="5"/>
                    <a:pt x="18" y="4"/>
                    <a:pt x="18" y="4"/>
                  </a:cubicBezTo>
                  <a:cubicBezTo>
                    <a:pt x="18" y="4"/>
                    <a:pt x="18" y="4"/>
                    <a:pt x="18" y="4"/>
                  </a:cubicBezTo>
                  <a:cubicBezTo>
                    <a:pt x="17" y="4"/>
                    <a:pt x="17" y="4"/>
                    <a:pt x="17" y="4"/>
                  </a:cubicBezTo>
                  <a:cubicBezTo>
                    <a:pt x="17" y="4"/>
                    <a:pt x="17" y="4"/>
                    <a:pt x="16" y="4"/>
                  </a:cubicBezTo>
                  <a:cubicBezTo>
                    <a:pt x="16" y="4"/>
                    <a:pt x="16" y="4"/>
                    <a:pt x="16" y="4"/>
                  </a:cubicBezTo>
                  <a:cubicBezTo>
                    <a:pt x="16" y="4"/>
                    <a:pt x="16" y="4"/>
                    <a:pt x="16" y="4"/>
                  </a:cubicBezTo>
                  <a:cubicBezTo>
                    <a:pt x="16" y="4"/>
                    <a:pt x="15" y="4"/>
                    <a:pt x="15" y="4"/>
                  </a:cubicBezTo>
                  <a:cubicBezTo>
                    <a:pt x="15" y="4"/>
                    <a:pt x="15" y="4"/>
                    <a:pt x="15" y="4"/>
                  </a:cubicBezTo>
                  <a:cubicBezTo>
                    <a:pt x="15" y="4"/>
                    <a:pt x="14" y="5"/>
                    <a:pt x="14" y="5"/>
                  </a:cubicBezTo>
                  <a:cubicBezTo>
                    <a:pt x="14" y="5"/>
                    <a:pt x="14" y="5"/>
                    <a:pt x="13" y="5"/>
                  </a:cubicBezTo>
                  <a:cubicBezTo>
                    <a:pt x="13" y="5"/>
                    <a:pt x="13" y="5"/>
                    <a:pt x="13" y="5"/>
                  </a:cubicBezTo>
                  <a:cubicBezTo>
                    <a:pt x="13" y="5"/>
                    <a:pt x="12" y="4"/>
                    <a:pt x="11" y="4"/>
                  </a:cubicBezTo>
                  <a:cubicBezTo>
                    <a:pt x="11" y="4"/>
                    <a:pt x="11" y="3"/>
                    <a:pt x="11" y="3"/>
                  </a:cubicBezTo>
                  <a:cubicBezTo>
                    <a:pt x="11" y="3"/>
                    <a:pt x="11" y="3"/>
                    <a:pt x="11" y="3"/>
                  </a:cubicBezTo>
                  <a:cubicBezTo>
                    <a:pt x="11" y="3"/>
                    <a:pt x="10" y="2"/>
                    <a:pt x="10" y="2"/>
                  </a:cubicBezTo>
                  <a:cubicBezTo>
                    <a:pt x="10" y="2"/>
                    <a:pt x="10" y="2"/>
                    <a:pt x="10" y="2"/>
                  </a:cubicBezTo>
                  <a:cubicBezTo>
                    <a:pt x="9" y="2"/>
                    <a:pt x="9" y="2"/>
                    <a:pt x="9" y="2"/>
                  </a:cubicBezTo>
                  <a:cubicBezTo>
                    <a:pt x="9" y="2"/>
                    <a:pt x="9" y="2"/>
                    <a:pt x="9" y="2"/>
                  </a:cubicBezTo>
                  <a:cubicBezTo>
                    <a:pt x="9" y="1"/>
                    <a:pt x="9" y="1"/>
                    <a:pt x="8" y="1"/>
                  </a:cubicBezTo>
                  <a:cubicBezTo>
                    <a:pt x="8" y="1"/>
                    <a:pt x="8" y="1"/>
                    <a:pt x="8" y="1"/>
                  </a:cubicBezTo>
                  <a:cubicBezTo>
                    <a:pt x="8" y="1"/>
                    <a:pt x="8" y="1"/>
                    <a:pt x="7" y="1"/>
                  </a:cubicBezTo>
                  <a:cubicBezTo>
                    <a:pt x="7" y="1"/>
                    <a:pt x="7" y="1"/>
                    <a:pt x="7" y="1"/>
                  </a:cubicBezTo>
                  <a:cubicBezTo>
                    <a:pt x="6" y="1"/>
                    <a:pt x="6" y="1"/>
                    <a:pt x="6" y="1"/>
                  </a:cubicBezTo>
                  <a:cubicBezTo>
                    <a:pt x="6" y="1"/>
                    <a:pt x="5" y="1"/>
                    <a:pt x="4" y="1"/>
                  </a:cubicBezTo>
                  <a:cubicBezTo>
                    <a:pt x="4" y="1"/>
                    <a:pt x="4" y="1"/>
                    <a:pt x="4" y="1"/>
                  </a:cubicBezTo>
                  <a:cubicBezTo>
                    <a:pt x="4" y="1"/>
                    <a:pt x="4" y="1"/>
                    <a:pt x="4" y="1"/>
                  </a:cubicBezTo>
                  <a:cubicBezTo>
                    <a:pt x="3" y="1"/>
                    <a:pt x="3" y="1"/>
                    <a:pt x="3" y="1"/>
                  </a:cubicBezTo>
                  <a:cubicBezTo>
                    <a:pt x="3" y="0"/>
                    <a:pt x="2" y="0"/>
                    <a:pt x="2" y="0"/>
                  </a:cubicBezTo>
                  <a:cubicBezTo>
                    <a:pt x="2" y="0"/>
                    <a:pt x="2" y="0"/>
                    <a:pt x="2" y="0"/>
                  </a:cubicBezTo>
                  <a:cubicBezTo>
                    <a:pt x="2" y="0"/>
                    <a:pt x="2" y="0"/>
                    <a:pt x="2" y="0"/>
                  </a:cubicBezTo>
                  <a:cubicBezTo>
                    <a:pt x="1" y="0"/>
                    <a:pt x="1" y="0"/>
                    <a:pt x="1" y="0"/>
                  </a:cubicBezTo>
                  <a:cubicBezTo>
                    <a:pt x="1" y="0"/>
                    <a:pt x="1" y="0"/>
                    <a:pt x="1" y="0"/>
                  </a:cubicBezTo>
                  <a:cubicBezTo>
                    <a:pt x="1" y="0"/>
                    <a:pt x="1" y="0"/>
                    <a:pt x="1" y="0"/>
                  </a:cubicBezTo>
                  <a:cubicBezTo>
                    <a:pt x="1" y="0"/>
                    <a:pt x="1" y="0"/>
                    <a:pt x="1" y="0"/>
                  </a:cubicBezTo>
                  <a:cubicBezTo>
                    <a:pt x="1" y="0"/>
                    <a:pt x="1" y="0"/>
                    <a:pt x="1" y="0"/>
                  </a:cubicBezTo>
                  <a:cubicBezTo>
                    <a:pt x="0" y="0"/>
                    <a:pt x="0" y="0"/>
                    <a:pt x="0" y="0"/>
                  </a:cubicBezTo>
                  <a:cubicBezTo>
                    <a:pt x="0" y="1"/>
                    <a:pt x="0" y="1"/>
                    <a:pt x="0" y="1"/>
                  </a:cubicBezTo>
                  <a:cubicBezTo>
                    <a:pt x="0" y="1"/>
                    <a:pt x="1" y="1"/>
                    <a:pt x="1" y="2"/>
                  </a:cubicBezTo>
                  <a:cubicBezTo>
                    <a:pt x="2" y="2"/>
                    <a:pt x="3" y="2"/>
                    <a:pt x="3" y="3"/>
                  </a:cubicBezTo>
                  <a:cubicBezTo>
                    <a:pt x="3" y="3"/>
                    <a:pt x="4" y="4"/>
                    <a:pt x="4" y="4"/>
                  </a:cubicBezTo>
                  <a:cubicBezTo>
                    <a:pt x="4" y="5"/>
                    <a:pt x="4" y="5"/>
                    <a:pt x="4" y="6"/>
                  </a:cubicBezTo>
                  <a:cubicBezTo>
                    <a:pt x="4" y="6"/>
                    <a:pt x="5" y="7"/>
                    <a:pt x="5" y="7"/>
                  </a:cubicBezTo>
                  <a:cubicBezTo>
                    <a:pt x="5" y="8"/>
                    <a:pt x="5" y="8"/>
                    <a:pt x="4" y="9"/>
                  </a:cubicBezTo>
                  <a:cubicBezTo>
                    <a:pt x="4" y="9"/>
                    <a:pt x="4" y="9"/>
                    <a:pt x="4" y="9"/>
                  </a:cubicBezTo>
                  <a:cubicBezTo>
                    <a:pt x="5" y="9"/>
                    <a:pt x="5" y="9"/>
                    <a:pt x="5" y="9"/>
                  </a:cubicBezTo>
                  <a:cubicBezTo>
                    <a:pt x="5" y="9"/>
                    <a:pt x="5" y="9"/>
                    <a:pt x="5" y="9"/>
                  </a:cubicBezTo>
                  <a:cubicBezTo>
                    <a:pt x="6" y="9"/>
                    <a:pt x="6" y="9"/>
                    <a:pt x="6" y="9"/>
                  </a:cubicBezTo>
                  <a:cubicBezTo>
                    <a:pt x="6" y="9"/>
                    <a:pt x="6" y="9"/>
                    <a:pt x="6" y="9"/>
                  </a:cubicBezTo>
                  <a:cubicBezTo>
                    <a:pt x="6" y="9"/>
                    <a:pt x="6" y="9"/>
                    <a:pt x="6" y="8"/>
                  </a:cubicBezTo>
                  <a:cubicBezTo>
                    <a:pt x="6" y="8"/>
                    <a:pt x="7" y="8"/>
                    <a:pt x="7" y="8"/>
                  </a:cubicBezTo>
                  <a:cubicBezTo>
                    <a:pt x="7" y="8"/>
                    <a:pt x="8" y="8"/>
                    <a:pt x="8" y="8"/>
                  </a:cubicBezTo>
                  <a:cubicBezTo>
                    <a:pt x="8" y="8"/>
                    <a:pt x="8" y="8"/>
                    <a:pt x="8" y="8"/>
                  </a:cubicBezTo>
                  <a:cubicBezTo>
                    <a:pt x="9" y="8"/>
                    <a:pt x="9" y="8"/>
                    <a:pt x="10" y="8"/>
                  </a:cubicBezTo>
                  <a:cubicBezTo>
                    <a:pt x="10" y="8"/>
                    <a:pt x="10" y="9"/>
                    <a:pt x="10" y="9"/>
                  </a:cubicBezTo>
                  <a:cubicBezTo>
                    <a:pt x="10" y="9"/>
                    <a:pt x="10" y="9"/>
                    <a:pt x="10" y="9"/>
                  </a:cubicBezTo>
                  <a:cubicBezTo>
                    <a:pt x="10" y="9"/>
                    <a:pt x="10" y="10"/>
                    <a:pt x="10" y="10"/>
                  </a:cubicBezTo>
                  <a:cubicBezTo>
                    <a:pt x="10" y="10"/>
                    <a:pt x="10" y="10"/>
                    <a:pt x="10" y="10"/>
                  </a:cubicBezTo>
                  <a:cubicBezTo>
                    <a:pt x="11" y="10"/>
                    <a:pt x="11" y="10"/>
                    <a:pt x="11" y="10"/>
                  </a:cubicBezTo>
                  <a:cubicBezTo>
                    <a:pt x="11" y="10"/>
                    <a:pt x="11" y="10"/>
                    <a:pt x="12" y="11"/>
                  </a:cubicBezTo>
                  <a:cubicBezTo>
                    <a:pt x="12" y="11"/>
                    <a:pt x="12" y="11"/>
                    <a:pt x="12" y="11"/>
                  </a:cubicBezTo>
                  <a:cubicBezTo>
                    <a:pt x="12" y="11"/>
                    <a:pt x="12" y="11"/>
                    <a:pt x="12" y="11"/>
                  </a:cubicBezTo>
                  <a:cubicBezTo>
                    <a:pt x="12" y="11"/>
                    <a:pt x="13" y="10"/>
                    <a:pt x="13" y="10"/>
                  </a:cubicBezTo>
                  <a:cubicBezTo>
                    <a:pt x="13" y="10"/>
                    <a:pt x="14" y="10"/>
                    <a:pt x="14" y="10"/>
                  </a:cubicBezTo>
                  <a:cubicBezTo>
                    <a:pt x="14" y="10"/>
                    <a:pt x="14" y="10"/>
                    <a:pt x="14" y="10"/>
                  </a:cubicBezTo>
                  <a:cubicBezTo>
                    <a:pt x="14" y="10"/>
                    <a:pt x="15" y="10"/>
                    <a:pt x="15" y="10"/>
                  </a:cubicBezTo>
                  <a:cubicBezTo>
                    <a:pt x="15" y="10"/>
                    <a:pt x="15" y="10"/>
                    <a:pt x="15" y="10"/>
                  </a:cubicBezTo>
                  <a:cubicBezTo>
                    <a:pt x="15" y="10"/>
                    <a:pt x="16" y="10"/>
                    <a:pt x="16" y="10"/>
                  </a:cubicBezTo>
                  <a:cubicBezTo>
                    <a:pt x="16" y="10"/>
                    <a:pt x="16" y="10"/>
                    <a:pt x="16" y="10"/>
                  </a:cubicBezTo>
                  <a:cubicBezTo>
                    <a:pt x="16" y="10"/>
                    <a:pt x="16" y="10"/>
                    <a:pt x="16" y="10"/>
                  </a:cubicBezTo>
                  <a:cubicBezTo>
                    <a:pt x="16" y="9"/>
                    <a:pt x="17" y="9"/>
                    <a:pt x="17" y="9"/>
                  </a:cubicBezTo>
                  <a:cubicBezTo>
                    <a:pt x="17" y="9"/>
                    <a:pt x="18" y="9"/>
                    <a:pt x="18" y="9"/>
                  </a:cubicBezTo>
                  <a:cubicBezTo>
                    <a:pt x="19" y="9"/>
                    <a:pt x="19" y="9"/>
                    <a:pt x="19"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8" name="Freeform 1076"/>
            <p:cNvSpPr>
              <a:spLocks/>
            </p:cNvSpPr>
            <p:nvPr/>
          </p:nvSpPr>
          <p:spPr bwMode="auto">
            <a:xfrm>
              <a:off x="6244846" y="3806481"/>
              <a:ext cx="316493" cy="373637"/>
            </a:xfrm>
            <a:custGeom>
              <a:avLst/>
              <a:gdLst>
                <a:gd name="T0" fmla="*/ 34 w 34"/>
                <a:gd name="T1" fmla="*/ 35 h 40"/>
                <a:gd name="T2" fmla="*/ 33 w 34"/>
                <a:gd name="T3" fmla="*/ 34 h 40"/>
                <a:gd name="T4" fmla="*/ 33 w 34"/>
                <a:gd name="T5" fmla="*/ 34 h 40"/>
                <a:gd name="T6" fmla="*/ 32 w 34"/>
                <a:gd name="T7" fmla="*/ 32 h 40"/>
                <a:gd name="T8" fmla="*/ 32 w 34"/>
                <a:gd name="T9" fmla="*/ 31 h 40"/>
                <a:gd name="T10" fmla="*/ 31 w 34"/>
                <a:gd name="T11" fmla="*/ 29 h 40"/>
                <a:gd name="T12" fmla="*/ 32 w 34"/>
                <a:gd name="T13" fmla="*/ 28 h 40"/>
                <a:gd name="T14" fmla="*/ 31 w 34"/>
                <a:gd name="T15" fmla="*/ 27 h 40"/>
                <a:gd name="T16" fmla="*/ 31 w 34"/>
                <a:gd name="T17" fmla="*/ 25 h 40"/>
                <a:gd name="T18" fmla="*/ 30 w 34"/>
                <a:gd name="T19" fmla="*/ 25 h 40"/>
                <a:gd name="T20" fmla="*/ 28 w 34"/>
                <a:gd name="T21" fmla="*/ 23 h 40"/>
                <a:gd name="T22" fmla="*/ 28 w 34"/>
                <a:gd name="T23" fmla="*/ 22 h 40"/>
                <a:gd name="T24" fmla="*/ 27 w 34"/>
                <a:gd name="T25" fmla="*/ 22 h 40"/>
                <a:gd name="T26" fmla="*/ 26 w 34"/>
                <a:gd name="T27" fmla="*/ 21 h 40"/>
                <a:gd name="T28" fmla="*/ 25 w 34"/>
                <a:gd name="T29" fmla="*/ 19 h 40"/>
                <a:gd name="T30" fmla="*/ 24 w 34"/>
                <a:gd name="T31" fmla="*/ 17 h 40"/>
                <a:gd name="T32" fmla="*/ 24 w 34"/>
                <a:gd name="T33" fmla="*/ 15 h 40"/>
                <a:gd name="T34" fmla="*/ 24 w 34"/>
                <a:gd name="T35" fmla="*/ 14 h 40"/>
                <a:gd name="T36" fmla="*/ 24 w 34"/>
                <a:gd name="T37" fmla="*/ 12 h 40"/>
                <a:gd name="T38" fmla="*/ 24 w 34"/>
                <a:gd name="T39" fmla="*/ 12 h 40"/>
                <a:gd name="T40" fmla="*/ 25 w 34"/>
                <a:gd name="T41" fmla="*/ 11 h 40"/>
                <a:gd name="T42" fmla="*/ 25 w 34"/>
                <a:gd name="T43" fmla="*/ 10 h 40"/>
                <a:gd name="T44" fmla="*/ 25 w 34"/>
                <a:gd name="T45" fmla="*/ 9 h 40"/>
                <a:gd name="T46" fmla="*/ 25 w 34"/>
                <a:gd name="T47" fmla="*/ 8 h 40"/>
                <a:gd name="T48" fmla="*/ 23 w 34"/>
                <a:gd name="T49" fmla="*/ 7 h 40"/>
                <a:gd name="T50" fmla="*/ 23 w 34"/>
                <a:gd name="T51" fmla="*/ 6 h 40"/>
                <a:gd name="T52" fmla="*/ 21 w 34"/>
                <a:gd name="T53" fmla="*/ 5 h 40"/>
                <a:gd name="T54" fmla="*/ 21 w 34"/>
                <a:gd name="T55" fmla="*/ 3 h 40"/>
                <a:gd name="T56" fmla="*/ 21 w 34"/>
                <a:gd name="T57" fmla="*/ 1 h 40"/>
                <a:gd name="T58" fmla="*/ 19 w 34"/>
                <a:gd name="T59" fmla="*/ 0 h 40"/>
                <a:gd name="T60" fmla="*/ 18 w 34"/>
                <a:gd name="T61" fmla="*/ 0 h 40"/>
                <a:gd name="T62" fmla="*/ 16 w 34"/>
                <a:gd name="T63" fmla="*/ 0 h 40"/>
                <a:gd name="T64" fmla="*/ 14 w 34"/>
                <a:gd name="T65" fmla="*/ 1 h 40"/>
                <a:gd name="T66" fmla="*/ 14 w 34"/>
                <a:gd name="T67" fmla="*/ 1 h 40"/>
                <a:gd name="T68" fmla="*/ 14 w 34"/>
                <a:gd name="T69" fmla="*/ 2 h 40"/>
                <a:gd name="T70" fmla="*/ 13 w 34"/>
                <a:gd name="T71" fmla="*/ 3 h 40"/>
                <a:gd name="T72" fmla="*/ 11 w 34"/>
                <a:gd name="T73" fmla="*/ 3 h 40"/>
                <a:gd name="T74" fmla="*/ 10 w 34"/>
                <a:gd name="T75" fmla="*/ 4 h 40"/>
                <a:gd name="T76" fmla="*/ 9 w 34"/>
                <a:gd name="T77" fmla="*/ 5 h 40"/>
                <a:gd name="T78" fmla="*/ 9 w 34"/>
                <a:gd name="T79" fmla="*/ 8 h 40"/>
                <a:gd name="T80" fmla="*/ 9 w 34"/>
                <a:gd name="T81" fmla="*/ 13 h 40"/>
                <a:gd name="T82" fmla="*/ 0 w 34"/>
                <a:gd name="T83" fmla="*/ 21 h 40"/>
                <a:gd name="T84" fmla="*/ 0 w 34"/>
                <a:gd name="T85" fmla="*/ 22 h 40"/>
                <a:gd name="T86" fmla="*/ 1 w 34"/>
                <a:gd name="T87" fmla="*/ 23 h 40"/>
                <a:gd name="T88" fmla="*/ 3 w 34"/>
                <a:gd name="T89" fmla="*/ 26 h 40"/>
                <a:gd name="T90" fmla="*/ 5 w 34"/>
                <a:gd name="T91" fmla="*/ 26 h 40"/>
                <a:gd name="T92" fmla="*/ 7 w 34"/>
                <a:gd name="T93" fmla="*/ 28 h 40"/>
                <a:gd name="T94" fmla="*/ 9 w 34"/>
                <a:gd name="T95" fmla="*/ 30 h 40"/>
                <a:gd name="T96" fmla="*/ 11 w 34"/>
                <a:gd name="T97" fmla="*/ 31 h 40"/>
                <a:gd name="T98" fmla="*/ 15 w 34"/>
                <a:gd name="T99" fmla="*/ 34 h 40"/>
                <a:gd name="T100" fmla="*/ 18 w 34"/>
                <a:gd name="T101" fmla="*/ 37 h 40"/>
                <a:gd name="T102" fmla="*/ 22 w 34"/>
                <a:gd name="T103" fmla="*/ 40 h 40"/>
                <a:gd name="T104" fmla="*/ 25 w 34"/>
                <a:gd name="T105" fmla="*/ 40 h 40"/>
                <a:gd name="T106" fmla="*/ 28 w 34"/>
                <a:gd name="T107" fmla="*/ 40 h 40"/>
                <a:gd name="T108" fmla="*/ 29 w 34"/>
                <a:gd name="T109" fmla="*/ 39 h 40"/>
                <a:gd name="T110" fmla="*/ 30 w 34"/>
                <a:gd name="T111" fmla="*/ 37 h 40"/>
                <a:gd name="T112" fmla="*/ 32 w 34"/>
                <a:gd name="T113" fmla="*/ 36 h 40"/>
                <a:gd name="T114" fmla="*/ 33 w 34"/>
                <a:gd name="T115" fmla="*/ 36 h 40"/>
                <a:gd name="T116" fmla="*/ 34 w 34"/>
                <a:gd name="T117" fmla="*/ 36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34" h="40">
                  <a:moveTo>
                    <a:pt x="34" y="36"/>
                  </a:moveTo>
                  <a:cubicBezTo>
                    <a:pt x="34" y="35"/>
                    <a:pt x="34" y="35"/>
                    <a:pt x="34" y="35"/>
                  </a:cubicBezTo>
                  <a:cubicBezTo>
                    <a:pt x="34" y="35"/>
                    <a:pt x="34" y="35"/>
                    <a:pt x="34" y="35"/>
                  </a:cubicBezTo>
                  <a:cubicBezTo>
                    <a:pt x="34" y="35"/>
                    <a:pt x="33" y="35"/>
                    <a:pt x="33" y="35"/>
                  </a:cubicBezTo>
                  <a:cubicBezTo>
                    <a:pt x="33" y="34"/>
                    <a:pt x="33" y="34"/>
                    <a:pt x="33" y="34"/>
                  </a:cubicBezTo>
                  <a:cubicBezTo>
                    <a:pt x="33" y="34"/>
                    <a:pt x="33" y="34"/>
                    <a:pt x="33" y="34"/>
                  </a:cubicBezTo>
                  <a:cubicBezTo>
                    <a:pt x="33" y="34"/>
                    <a:pt x="33" y="34"/>
                    <a:pt x="33" y="34"/>
                  </a:cubicBezTo>
                  <a:cubicBezTo>
                    <a:pt x="33" y="34"/>
                    <a:pt x="33" y="34"/>
                    <a:pt x="33" y="34"/>
                  </a:cubicBezTo>
                  <a:cubicBezTo>
                    <a:pt x="33" y="34"/>
                    <a:pt x="33" y="34"/>
                    <a:pt x="33" y="34"/>
                  </a:cubicBezTo>
                  <a:cubicBezTo>
                    <a:pt x="33" y="33"/>
                    <a:pt x="33" y="33"/>
                    <a:pt x="33" y="33"/>
                  </a:cubicBezTo>
                  <a:cubicBezTo>
                    <a:pt x="32" y="33"/>
                    <a:pt x="32" y="33"/>
                    <a:pt x="32" y="33"/>
                  </a:cubicBezTo>
                  <a:cubicBezTo>
                    <a:pt x="32" y="32"/>
                    <a:pt x="32" y="32"/>
                    <a:pt x="32" y="32"/>
                  </a:cubicBezTo>
                  <a:cubicBezTo>
                    <a:pt x="32" y="32"/>
                    <a:pt x="32" y="32"/>
                    <a:pt x="32" y="32"/>
                  </a:cubicBezTo>
                  <a:cubicBezTo>
                    <a:pt x="32" y="32"/>
                    <a:pt x="32" y="32"/>
                    <a:pt x="32" y="32"/>
                  </a:cubicBezTo>
                  <a:cubicBezTo>
                    <a:pt x="32" y="32"/>
                    <a:pt x="32" y="32"/>
                    <a:pt x="32" y="31"/>
                  </a:cubicBezTo>
                  <a:cubicBezTo>
                    <a:pt x="32" y="31"/>
                    <a:pt x="32" y="31"/>
                    <a:pt x="31" y="30"/>
                  </a:cubicBezTo>
                  <a:cubicBezTo>
                    <a:pt x="31" y="30"/>
                    <a:pt x="31" y="30"/>
                    <a:pt x="31" y="30"/>
                  </a:cubicBezTo>
                  <a:cubicBezTo>
                    <a:pt x="31" y="30"/>
                    <a:pt x="31" y="29"/>
                    <a:pt x="31" y="29"/>
                  </a:cubicBezTo>
                  <a:cubicBezTo>
                    <a:pt x="32" y="29"/>
                    <a:pt x="32" y="29"/>
                    <a:pt x="32" y="28"/>
                  </a:cubicBezTo>
                  <a:cubicBezTo>
                    <a:pt x="32" y="28"/>
                    <a:pt x="32" y="28"/>
                    <a:pt x="32" y="28"/>
                  </a:cubicBezTo>
                  <a:cubicBezTo>
                    <a:pt x="32" y="28"/>
                    <a:pt x="32" y="28"/>
                    <a:pt x="32" y="28"/>
                  </a:cubicBezTo>
                  <a:cubicBezTo>
                    <a:pt x="32" y="27"/>
                    <a:pt x="32" y="27"/>
                    <a:pt x="32" y="27"/>
                  </a:cubicBezTo>
                  <a:cubicBezTo>
                    <a:pt x="32" y="27"/>
                    <a:pt x="31" y="27"/>
                    <a:pt x="31" y="27"/>
                  </a:cubicBezTo>
                  <a:cubicBezTo>
                    <a:pt x="31" y="27"/>
                    <a:pt x="31" y="27"/>
                    <a:pt x="31" y="27"/>
                  </a:cubicBezTo>
                  <a:cubicBezTo>
                    <a:pt x="31" y="27"/>
                    <a:pt x="31" y="27"/>
                    <a:pt x="31" y="27"/>
                  </a:cubicBezTo>
                  <a:cubicBezTo>
                    <a:pt x="31" y="26"/>
                    <a:pt x="31" y="26"/>
                    <a:pt x="31" y="26"/>
                  </a:cubicBezTo>
                  <a:cubicBezTo>
                    <a:pt x="31" y="26"/>
                    <a:pt x="31" y="25"/>
                    <a:pt x="31" y="25"/>
                  </a:cubicBezTo>
                  <a:cubicBezTo>
                    <a:pt x="31" y="25"/>
                    <a:pt x="31" y="25"/>
                    <a:pt x="31" y="25"/>
                  </a:cubicBezTo>
                  <a:cubicBezTo>
                    <a:pt x="31" y="25"/>
                    <a:pt x="30" y="25"/>
                    <a:pt x="30" y="25"/>
                  </a:cubicBezTo>
                  <a:cubicBezTo>
                    <a:pt x="30" y="25"/>
                    <a:pt x="30" y="25"/>
                    <a:pt x="30" y="25"/>
                  </a:cubicBezTo>
                  <a:cubicBezTo>
                    <a:pt x="30" y="25"/>
                    <a:pt x="30" y="25"/>
                    <a:pt x="30" y="25"/>
                  </a:cubicBezTo>
                  <a:cubicBezTo>
                    <a:pt x="30" y="24"/>
                    <a:pt x="29" y="24"/>
                    <a:pt x="29" y="24"/>
                  </a:cubicBezTo>
                  <a:cubicBezTo>
                    <a:pt x="29" y="24"/>
                    <a:pt x="28" y="23"/>
                    <a:pt x="28" y="23"/>
                  </a:cubicBezTo>
                  <a:cubicBezTo>
                    <a:pt x="28" y="23"/>
                    <a:pt x="28" y="23"/>
                    <a:pt x="28" y="23"/>
                  </a:cubicBezTo>
                  <a:cubicBezTo>
                    <a:pt x="28" y="23"/>
                    <a:pt x="28" y="23"/>
                    <a:pt x="28" y="23"/>
                  </a:cubicBezTo>
                  <a:cubicBezTo>
                    <a:pt x="28" y="23"/>
                    <a:pt x="28" y="23"/>
                    <a:pt x="28" y="22"/>
                  </a:cubicBezTo>
                  <a:cubicBezTo>
                    <a:pt x="28" y="22"/>
                    <a:pt x="28" y="22"/>
                    <a:pt x="28" y="22"/>
                  </a:cubicBezTo>
                  <a:cubicBezTo>
                    <a:pt x="28" y="23"/>
                    <a:pt x="28" y="23"/>
                    <a:pt x="27" y="23"/>
                  </a:cubicBezTo>
                  <a:cubicBezTo>
                    <a:pt x="27" y="23"/>
                    <a:pt x="27" y="23"/>
                    <a:pt x="27" y="22"/>
                  </a:cubicBezTo>
                  <a:cubicBezTo>
                    <a:pt x="27" y="22"/>
                    <a:pt x="26" y="22"/>
                    <a:pt x="26" y="22"/>
                  </a:cubicBezTo>
                  <a:cubicBezTo>
                    <a:pt x="26" y="22"/>
                    <a:pt x="26" y="21"/>
                    <a:pt x="26" y="21"/>
                  </a:cubicBezTo>
                  <a:cubicBezTo>
                    <a:pt x="26" y="21"/>
                    <a:pt x="26" y="21"/>
                    <a:pt x="26" y="21"/>
                  </a:cubicBezTo>
                  <a:cubicBezTo>
                    <a:pt x="26" y="21"/>
                    <a:pt x="26" y="20"/>
                    <a:pt x="26" y="20"/>
                  </a:cubicBezTo>
                  <a:cubicBezTo>
                    <a:pt x="26" y="20"/>
                    <a:pt x="25" y="20"/>
                    <a:pt x="25" y="20"/>
                  </a:cubicBezTo>
                  <a:cubicBezTo>
                    <a:pt x="25" y="20"/>
                    <a:pt x="25" y="19"/>
                    <a:pt x="25" y="19"/>
                  </a:cubicBezTo>
                  <a:cubicBezTo>
                    <a:pt x="25" y="19"/>
                    <a:pt x="25" y="19"/>
                    <a:pt x="25" y="19"/>
                  </a:cubicBezTo>
                  <a:cubicBezTo>
                    <a:pt x="25" y="19"/>
                    <a:pt x="24" y="19"/>
                    <a:pt x="24" y="18"/>
                  </a:cubicBezTo>
                  <a:cubicBezTo>
                    <a:pt x="24" y="18"/>
                    <a:pt x="24" y="18"/>
                    <a:pt x="24" y="17"/>
                  </a:cubicBezTo>
                  <a:cubicBezTo>
                    <a:pt x="24" y="17"/>
                    <a:pt x="23" y="17"/>
                    <a:pt x="23" y="16"/>
                  </a:cubicBezTo>
                  <a:cubicBezTo>
                    <a:pt x="23" y="16"/>
                    <a:pt x="24" y="16"/>
                    <a:pt x="24" y="15"/>
                  </a:cubicBezTo>
                  <a:cubicBezTo>
                    <a:pt x="24" y="15"/>
                    <a:pt x="24" y="15"/>
                    <a:pt x="24" y="15"/>
                  </a:cubicBezTo>
                  <a:cubicBezTo>
                    <a:pt x="24" y="15"/>
                    <a:pt x="24" y="15"/>
                    <a:pt x="24" y="15"/>
                  </a:cubicBezTo>
                  <a:cubicBezTo>
                    <a:pt x="24" y="15"/>
                    <a:pt x="24" y="15"/>
                    <a:pt x="24" y="15"/>
                  </a:cubicBezTo>
                  <a:cubicBezTo>
                    <a:pt x="24" y="14"/>
                    <a:pt x="24" y="14"/>
                    <a:pt x="24" y="14"/>
                  </a:cubicBezTo>
                  <a:cubicBezTo>
                    <a:pt x="24" y="14"/>
                    <a:pt x="24" y="14"/>
                    <a:pt x="24" y="14"/>
                  </a:cubicBezTo>
                  <a:cubicBezTo>
                    <a:pt x="24" y="13"/>
                    <a:pt x="24" y="13"/>
                    <a:pt x="24" y="13"/>
                  </a:cubicBezTo>
                  <a:cubicBezTo>
                    <a:pt x="24" y="13"/>
                    <a:pt x="24" y="12"/>
                    <a:pt x="24" y="12"/>
                  </a:cubicBezTo>
                  <a:cubicBezTo>
                    <a:pt x="24" y="12"/>
                    <a:pt x="24" y="12"/>
                    <a:pt x="24" y="12"/>
                  </a:cubicBezTo>
                  <a:cubicBezTo>
                    <a:pt x="24" y="12"/>
                    <a:pt x="24" y="12"/>
                    <a:pt x="24" y="12"/>
                  </a:cubicBezTo>
                  <a:cubicBezTo>
                    <a:pt x="24" y="12"/>
                    <a:pt x="24" y="12"/>
                    <a:pt x="24" y="12"/>
                  </a:cubicBezTo>
                  <a:cubicBezTo>
                    <a:pt x="24" y="12"/>
                    <a:pt x="25" y="11"/>
                    <a:pt x="25" y="11"/>
                  </a:cubicBezTo>
                  <a:cubicBezTo>
                    <a:pt x="25" y="11"/>
                    <a:pt x="25" y="11"/>
                    <a:pt x="25" y="11"/>
                  </a:cubicBezTo>
                  <a:cubicBezTo>
                    <a:pt x="25" y="11"/>
                    <a:pt x="25" y="11"/>
                    <a:pt x="25" y="11"/>
                  </a:cubicBezTo>
                  <a:cubicBezTo>
                    <a:pt x="25" y="11"/>
                    <a:pt x="25" y="11"/>
                    <a:pt x="25" y="11"/>
                  </a:cubicBezTo>
                  <a:cubicBezTo>
                    <a:pt x="25" y="11"/>
                    <a:pt x="25" y="11"/>
                    <a:pt x="25" y="11"/>
                  </a:cubicBezTo>
                  <a:cubicBezTo>
                    <a:pt x="25" y="11"/>
                    <a:pt x="25" y="11"/>
                    <a:pt x="25" y="10"/>
                  </a:cubicBezTo>
                  <a:cubicBezTo>
                    <a:pt x="25" y="10"/>
                    <a:pt x="25" y="10"/>
                    <a:pt x="25" y="10"/>
                  </a:cubicBezTo>
                  <a:cubicBezTo>
                    <a:pt x="25" y="10"/>
                    <a:pt x="25" y="10"/>
                    <a:pt x="25" y="9"/>
                  </a:cubicBezTo>
                  <a:cubicBezTo>
                    <a:pt x="25" y="9"/>
                    <a:pt x="25" y="9"/>
                    <a:pt x="25" y="9"/>
                  </a:cubicBezTo>
                  <a:cubicBezTo>
                    <a:pt x="25" y="9"/>
                    <a:pt x="25" y="9"/>
                    <a:pt x="25" y="9"/>
                  </a:cubicBezTo>
                  <a:cubicBezTo>
                    <a:pt x="25" y="9"/>
                    <a:pt x="25" y="9"/>
                    <a:pt x="25" y="8"/>
                  </a:cubicBezTo>
                  <a:cubicBezTo>
                    <a:pt x="25" y="8"/>
                    <a:pt x="25" y="8"/>
                    <a:pt x="25" y="8"/>
                  </a:cubicBezTo>
                  <a:cubicBezTo>
                    <a:pt x="25" y="8"/>
                    <a:pt x="25" y="8"/>
                    <a:pt x="25" y="8"/>
                  </a:cubicBezTo>
                  <a:cubicBezTo>
                    <a:pt x="25" y="8"/>
                    <a:pt x="25" y="8"/>
                    <a:pt x="24" y="8"/>
                  </a:cubicBezTo>
                  <a:cubicBezTo>
                    <a:pt x="24" y="8"/>
                    <a:pt x="24" y="7"/>
                    <a:pt x="23" y="7"/>
                  </a:cubicBezTo>
                  <a:cubicBezTo>
                    <a:pt x="23" y="7"/>
                    <a:pt x="23" y="6"/>
                    <a:pt x="23" y="6"/>
                  </a:cubicBezTo>
                  <a:cubicBezTo>
                    <a:pt x="23" y="6"/>
                    <a:pt x="23" y="6"/>
                    <a:pt x="23" y="6"/>
                  </a:cubicBezTo>
                  <a:cubicBezTo>
                    <a:pt x="23" y="6"/>
                    <a:pt x="23" y="6"/>
                    <a:pt x="23" y="6"/>
                  </a:cubicBezTo>
                  <a:cubicBezTo>
                    <a:pt x="23" y="6"/>
                    <a:pt x="23" y="6"/>
                    <a:pt x="23" y="6"/>
                  </a:cubicBezTo>
                  <a:cubicBezTo>
                    <a:pt x="22" y="6"/>
                    <a:pt x="22" y="6"/>
                    <a:pt x="22" y="6"/>
                  </a:cubicBezTo>
                  <a:cubicBezTo>
                    <a:pt x="22" y="6"/>
                    <a:pt x="22" y="5"/>
                    <a:pt x="21" y="5"/>
                  </a:cubicBezTo>
                  <a:cubicBezTo>
                    <a:pt x="21" y="5"/>
                    <a:pt x="21" y="4"/>
                    <a:pt x="21" y="4"/>
                  </a:cubicBezTo>
                  <a:cubicBezTo>
                    <a:pt x="21" y="4"/>
                    <a:pt x="21" y="4"/>
                    <a:pt x="21" y="4"/>
                  </a:cubicBezTo>
                  <a:cubicBezTo>
                    <a:pt x="21" y="4"/>
                    <a:pt x="21" y="3"/>
                    <a:pt x="21" y="3"/>
                  </a:cubicBezTo>
                  <a:cubicBezTo>
                    <a:pt x="21" y="3"/>
                    <a:pt x="21" y="3"/>
                    <a:pt x="21" y="3"/>
                  </a:cubicBezTo>
                  <a:cubicBezTo>
                    <a:pt x="21" y="3"/>
                    <a:pt x="21" y="2"/>
                    <a:pt x="21" y="2"/>
                  </a:cubicBezTo>
                  <a:cubicBezTo>
                    <a:pt x="21" y="2"/>
                    <a:pt x="21" y="1"/>
                    <a:pt x="21" y="1"/>
                  </a:cubicBezTo>
                  <a:cubicBezTo>
                    <a:pt x="20" y="1"/>
                    <a:pt x="20" y="1"/>
                    <a:pt x="20" y="1"/>
                  </a:cubicBezTo>
                  <a:cubicBezTo>
                    <a:pt x="20" y="1"/>
                    <a:pt x="19" y="1"/>
                    <a:pt x="19" y="1"/>
                  </a:cubicBezTo>
                  <a:cubicBezTo>
                    <a:pt x="19" y="1"/>
                    <a:pt x="19" y="0"/>
                    <a:pt x="19" y="0"/>
                  </a:cubicBezTo>
                  <a:cubicBezTo>
                    <a:pt x="19" y="0"/>
                    <a:pt x="19" y="0"/>
                    <a:pt x="19" y="0"/>
                  </a:cubicBezTo>
                  <a:cubicBezTo>
                    <a:pt x="18" y="0"/>
                    <a:pt x="18" y="0"/>
                    <a:pt x="18" y="0"/>
                  </a:cubicBezTo>
                  <a:cubicBezTo>
                    <a:pt x="18" y="0"/>
                    <a:pt x="18" y="0"/>
                    <a:pt x="18" y="0"/>
                  </a:cubicBezTo>
                  <a:cubicBezTo>
                    <a:pt x="18" y="0"/>
                    <a:pt x="17" y="0"/>
                    <a:pt x="17" y="0"/>
                  </a:cubicBezTo>
                  <a:cubicBezTo>
                    <a:pt x="17" y="0"/>
                    <a:pt x="16" y="0"/>
                    <a:pt x="16" y="0"/>
                  </a:cubicBezTo>
                  <a:cubicBezTo>
                    <a:pt x="16" y="0"/>
                    <a:pt x="16" y="0"/>
                    <a:pt x="16" y="0"/>
                  </a:cubicBezTo>
                  <a:cubicBezTo>
                    <a:pt x="15" y="0"/>
                    <a:pt x="15" y="0"/>
                    <a:pt x="15" y="0"/>
                  </a:cubicBezTo>
                  <a:cubicBezTo>
                    <a:pt x="15" y="0"/>
                    <a:pt x="15" y="0"/>
                    <a:pt x="15" y="0"/>
                  </a:cubicBezTo>
                  <a:cubicBezTo>
                    <a:pt x="15" y="0"/>
                    <a:pt x="15" y="0"/>
                    <a:pt x="14" y="1"/>
                  </a:cubicBezTo>
                  <a:cubicBezTo>
                    <a:pt x="14" y="1"/>
                    <a:pt x="14" y="1"/>
                    <a:pt x="14" y="1"/>
                  </a:cubicBezTo>
                  <a:cubicBezTo>
                    <a:pt x="14" y="1"/>
                    <a:pt x="14" y="1"/>
                    <a:pt x="14" y="1"/>
                  </a:cubicBezTo>
                  <a:cubicBezTo>
                    <a:pt x="14" y="1"/>
                    <a:pt x="14" y="1"/>
                    <a:pt x="14" y="1"/>
                  </a:cubicBezTo>
                  <a:cubicBezTo>
                    <a:pt x="14" y="1"/>
                    <a:pt x="14" y="1"/>
                    <a:pt x="14" y="1"/>
                  </a:cubicBezTo>
                  <a:cubicBezTo>
                    <a:pt x="14" y="1"/>
                    <a:pt x="14" y="1"/>
                    <a:pt x="14" y="1"/>
                  </a:cubicBezTo>
                  <a:cubicBezTo>
                    <a:pt x="14" y="1"/>
                    <a:pt x="14" y="2"/>
                    <a:pt x="14" y="2"/>
                  </a:cubicBezTo>
                  <a:cubicBezTo>
                    <a:pt x="13" y="2"/>
                    <a:pt x="13" y="2"/>
                    <a:pt x="13" y="2"/>
                  </a:cubicBezTo>
                  <a:cubicBezTo>
                    <a:pt x="13" y="3"/>
                    <a:pt x="13" y="3"/>
                    <a:pt x="13" y="3"/>
                  </a:cubicBezTo>
                  <a:cubicBezTo>
                    <a:pt x="13" y="3"/>
                    <a:pt x="13" y="3"/>
                    <a:pt x="13" y="3"/>
                  </a:cubicBezTo>
                  <a:cubicBezTo>
                    <a:pt x="12" y="3"/>
                    <a:pt x="12" y="3"/>
                    <a:pt x="12" y="3"/>
                  </a:cubicBezTo>
                  <a:cubicBezTo>
                    <a:pt x="12" y="3"/>
                    <a:pt x="11" y="3"/>
                    <a:pt x="11" y="3"/>
                  </a:cubicBezTo>
                  <a:cubicBezTo>
                    <a:pt x="11" y="3"/>
                    <a:pt x="11" y="3"/>
                    <a:pt x="11" y="3"/>
                  </a:cubicBezTo>
                  <a:cubicBezTo>
                    <a:pt x="11" y="3"/>
                    <a:pt x="11" y="3"/>
                    <a:pt x="11" y="3"/>
                  </a:cubicBezTo>
                  <a:cubicBezTo>
                    <a:pt x="11" y="3"/>
                    <a:pt x="10" y="4"/>
                    <a:pt x="10" y="4"/>
                  </a:cubicBezTo>
                  <a:cubicBezTo>
                    <a:pt x="10" y="4"/>
                    <a:pt x="10" y="4"/>
                    <a:pt x="10" y="4"/>
                  </a:cubicBezTo>
                  <a:cubicBezTo>
                    <a:pt x="10" y="4"/>
                    <a:pt x="10" y="4"/>
                    <a:pt x="9" y="4"/>
                  </a:cubicBezTo>
                  <a:cubicBezTo>
                    <a:pt x="9" y="4"/>
                    <a:pt x="9" y="4"/>
                    <a:pt x="9" y="4"/>
                  </a:cubicBezTo>
                  <a:cubicBezTo>
                    <a:pt x="9" y="4"/>
                    <a:pt x="9" y="5"/>
                    <a:pt x="9" y="5"/>
                  </a:cubicBezTo>
                  <a:cubicBezTo>
                    <a:pt x="9" y="5"/>
                    <a:pt x="9" y="5"/>
                    <a:pt x="9" y="5"/>
                  </a:cubicBezTo>
                  <a:cubicBezTo>
                    <a:pt x="9" y="6"/>
                    <a:pt x="9" y="6"/>
                    <a:pt x="9" y="6"/>
                  </a:cubicBezTo>
                  <a:cubicBezTo>
                    <a:pt x="9" y="7"/>
                    <a:pt x="9" y="8"/>
                    <a:pt x="9" y="8"/>
                  </a:cubicBezTo>
                  <a:cubicBezTo>
                    <a:pt x="9" y="9"/>
                    <a:pt x="9" y="10"/>
                    <a:pt x="9" y="11"/>
                  </a:cubicBezTo>
                  <a:cubicBezTo>
                    <a:pt x="9" y="11"/>
                    <a:pt x="9" y="11"/>
                    <a:pt x="9" y="11"/>
                  </a:cubicBezTo>
                  <a:cubicBezTo>
                    <a:pt x="9" y="12"/>
                    <a:pt x="9" y="13"/>
                    <a:pt x="9" y="13"/>
                  </a:cubicBezTo>
                  <a:cubicBezTo>
                    <a:pt x="9" y="14"/>
                    <a:pt x="8" y="15"/>
                    <a:pt x="8" y="15"/>
                  </a:cubicBezTo>
                  <a:cubicBezTo>
                    <a:pt x="8" y="15"/>
                    <a:pt x="8" y="15"/>
                    <a:pt x="8" y="15"/>
                  </a:cubicBezTo>
                  <a:cubicBezTo>
                    <a:pt x="0" y="21"/>
                    <a:pt x="0" y="21"/>
                    <a:pt x="0" y="21"/>
                  </a:cubicBezTo>
                  <a:cubicBezTo>
                    <a:pt x="0" y="21"/>
                    <a:pt x="0" y="21"/>
                    <a:pt x="0" y="21"/>
                  </a:cubicBezTo>
                  <a:cubicBezTo>
                    <a:pt x="0" y="21"/>
                    <a:pt x="0" y="21"/>
                    <a:pt x="0" y="21"/>
                  </a:cubicBezTo>
                  <a:cubicBezTo>
                    <a:pt x="0" y="21"/>
                    <a:pt x="0" y="22"/>
                    <a:pt x="0" y="22"/>
                  </a:cubicBezTo>
                  <a:cubicBezTo>
                    <a:pt x="1" y="22"/>
                    <a:pt x="1" y="23"/>
                    <a:pt x="1" y="23"/>
                  </a:cubicBezTo>
                  <a:cubicBezTo>
                    <a:pt x="1" y="23"/>
                    <a:pt x="1" y="23"/>
                    <a:pt x="1" y="23"/>
                  </a:cubicBezTo>
                  <a:cubicBezTo>
                    <a:pt x="1" y="23"/>
                    <a:pt x="1" y="23"/>
                    <a:pt x="1" y="23"/>
                  </a:cubicBezTo>
                  <a:cubicBezTo>
                    <a:pt x="2" y="24"/>
                    <a:pt x="2" y="24"/>
                    <a:pt x="2" y="24"/>
                  </a:cubicBezTo>
                  <a:cubicBezTo>
                    <a:pt x="2" y="24"/>
                    <a:pt x="2" y="25"/>
                    <a:pt x="2" y="25"/>
                  </a:cubicBezTo>
                  <a:cubicBezTo>
                    <a:pt x="3" y="25"/>
                    <a:pt x="3" y="26"/>
                    <a:pt x="3" y="26"/>
                  </a:cubicBezTo>
                  <a:cubicBezTo>
                    <a:pt x="3" y="26"/>
                    <a:pt x="3" y="26"/>
                    <a:pt x="4" y="26"/>
                  </a:cubicBezTo>
                  <a:cubicBezTo>
                    <a:pt x="4" y="26"/>
                    <a:pt x="4" y="26"/>
                    <a:pt x="4" y="26"/>
                  </a:cubicBezTo>
                  <a:cubicBezTo>
                    <a:pt x="4" y="26"/>
                    <a:pt x="5" y="26"/>
                    <a:pt x="5" y="26"/>
                  </a:cubicBezTo>
                  <a:cubicBezTo>
                    <a:pt x="5" y="26"/>
                    <a:pt x="6" y="27"/>
                    <a:pt x="6" y="27"/>
                  </a:cubicBezTo>
                  <a:cubicBezTo>
                    <a:pt x="6" y="27"/>
                    <a:pt x="7" y="28"/>
                    <a:pt x="7" y="28"/>
                  </a:cubicBezTo>
                  <a:cubicBezTo>
                    <a:pt x="7" y="28"/>
                    <a:pt x="7" y="28"/>
                    <a:pt x="7" y="28"/>
                  </a:cubicBezTo>
                  <a:cubicBezTo>
                    <a:pt x="7" y="28"/>
                    <a:pt x="8" y="29"/>
                    <a:pt x="8" y="29"/>
                  </a:cubicBezTo>
                  <a:cubicBezTo>
                    <a:pt x="8" y="29"/>
                    <a:pt x="8" y="29"/>
                    <a:pt x="8" y="29"/>
                  </a:cubicBezTo>
                  <a:cubicBezTo>
                    <a:pt x="8" y="29"/>
                    <a:pt x="9" y="30"/>
                    <a:pt x="9" y="30"/>
                  </a:cubicBezTo>
                  <a:cubicBezTo>
                    <a:pt x="9" y="30"/>
                    <a:pt x="9" y="30"/>
                    <a:pt x="10" y="30"/>
                  </a:cubicBezTo>
                  <a:cubicBezTo>
                    <a:pt x="10" y="30"/>
                    <a:pt x="10" y="30"/>
                    <a:pt x="10" y="31"/>
                  </a:cubicBezTo>
                  <a:cubicBezTo>
                    <a:pt x="11" y="31"/>
                    <a:pt x="11" y="31"/>
                    <a:pt x="11" y="31"/>
                  </a:cubicBezTo>
                  <a:cubicBezTo>
                    <a:pt x="12" y="31"/>
                    <a:pt x="12" y="32"/>
                    <a:pt x="12" y="32"/>
                  </a:cubicBezTo>
                  <a:cubicBezTo>
                    <a:pt x="13" y="32"/>
                    <a:pt x="13" y="33"/>
                    <a:pt x="14" y="33"/>
                  </a:cubicBezTo>
                  <a:cubicBezTo>
                    <a:pt x="14" y="34"/>
                    <a:pt x="14" y="34"/>
                    <a:pt x="15" y="34"/>
                  </a:cubicBezTo>
                  <a:cubicBezTo>
                    <a:pt x="15" y="35"/>
                    <a:pt x="16" y="35"/>
                    <a:pt x="16" y="36"/>
                  </a:cubicBezTo>
                  <a:cubicBezTo>
                    <a:pt x="16" y="36"/>
                    <a:pt x="17" y="36"/>
                    <a:pt x="17" y="36"/>
                  </a:cubicBezTo>
                  <a:cubicBezTo>
                    <a:pt x="17" y="36"/>
                    <a:pt x="17" y="37"/>
                    <a:pt x="18" y="37"/>
                  </a:cubicBezTo>
                  <a:cubicBezTo>
                    <a:pt x="18" y="37"/>
                    <a:pt x="19" y="38"/>
                    <a:pt x="19" y="38"/>
                  </a:cubicBezTo>
                  <a:cubicBezTo>
                    <a:pt x="20" y="39"/>
                    <a:pt x="20" y="39"/>
                    <a:pt x="21" y="39"/>
                  </a:cubicBezTo>
                  <a:cubicBezTo>
                    <a:pt x="21" y="39"/>
                    <a:pt x="22" y="40"/>
                    <a:pt x="22" y="40"/>
                  </a:cubicBezTo>
                  <a:cubicBezTo>
                    <a:pt x="22" y="40"/>
                    <a:pt x="23" y="40"/>
                    <a:pt x="24" y="40"/>
                  </a:cubicBezTo>
                  <a:cubicBezTo>
                    <a:pt x="24" y="40"/>
                    <a:pt x="24" y="40"/>
                    <a:pt x="24" y="40"/>
                  </a:cubicBezTo>
                  <a:cubicBezTo>
                    <a:pt x="25" y="40"/>
                    <a:pt x="25" y="40"/>
                    <a:pt x="25" y="40"/>
                  </a:cubicBezTo>
                  <a:cubicBezTo>
                    <a:pt x="26" y="40"/>
                    <a:pt x="26" y="40"/>
                    <a:pt x="27" y="40"/>
                  </a:cubicBezTo>
                  <a:cubicBezTo>
                    <a:pt x="27" y="40"/>
                    <a:pt x="27" y="40"/>
                    <a:pt x="27" y="40"/>
                  </a:cubicBezTo>
                  <a:cubicBezTo>
                    <a:pt x="27" y="40"/>
                    <a:pt x="28" y="40"/>
                    <a:pt x="28" y="40"/>
                  </a:cubicBezTo>
                  <a:cubicBezTo>
                    <a:pt x="28" y="40"/>
                    <a:pt x="29" y="40"/>
                    <a:pt x="29" y="40"/>
                  </a:cubicBezTo>
                  <a:cubicBezTo>
                    <a:pt x="29" y="39"/>
                    <a:pt x="29" y="39"/>
                    <a:pt x="29" y="39"/>
                  </a:cubicBezTo>
                  <a:cubicBezTo>
                    <a:pt x="29" y="39"/>
                    <a:pt x="29" y="39"/>
                    <a:pt x="29" y="39"/>
                  </a:cubicBezTo>
                  <a:cubicBezTo>
                    <a:pt x="29" y="39"/>
                    <a:pt x="30" y="39"/>
                    <a:pt x="30" y="39"/>
                  </a:cubicBezTo>
                  <a:cubicBezTo>
                    <a:pt x="30" y="39"/>
                    <a:pt x="30" y="38"/>
                    <a:pt x="30" y="38"/>
                  </a:cubicBezTo>
                  <a:cubicBezTo>
                    <a:pt x="30" y="38"/>
                    <a:pt x="30" y="38"/>
                    <a:pt x="30" y="37"/>
                  </a:cubicBezTo>
                  <a:cubicBezTo>
                    <a:pt x="30" y="37"/>
                    <a:pt x="31" y="37"/>
                    <a:pt x="31" y="37"/>
                  </a:cubicBezTo>
                  <a:cubicBezTo>
                    <a:pt x="31" y="37"/>
                    <a:pt x="31" y="36"/>
                    <a:pt x="31" y="36"/>
                  </a:cubicBezTo>
                  <a:cubicBezTo>
                    <a:pt x="31" y="36"/>
                    <a:pt x="32" y="36"/>
                    <a:pt x="32" y="36"/>
                  </a:cubicBezTo>
                  <a:cubicBezTo>
                    <a:pt x="32" y="36"/>
                    <a:pt x="32" y="36"/>
                    <a:pt x="32" y="36"/>
                  </a:cubicBezTo>
                  <a:cubicBezTo>
                    <a:pt x="32" y="36"/>
                    <a:pt x="33" y="36"/>
                    <a:pt x="33" y="36"/>
                  </a:cubicBezTo>
                  <a:cubicBezTo>
                    <a:pt x="33" y="36"/>
                    <a:pt x="33" y="36"/>
                    <a:pt x="33" y="36"/>
                  </a:cubicBezTo>
                  <a:cubicBezTo>
                    <a:pt x="33" y="36"/>
                    <a:pt x="33" y="36"/>
                    <a:pt x="33" y="36"/>
                  </a:cubicBezTo>
                  <a:cubicBezTo>
                    <a:pt x="33" y="36"/>
                    <a:pt x="33" y="36"/>
                    <a:pt x="33" y="36"/>
                  </a:cubicBezTo>
                  <a:cubicBezTo>
                    <a:pt x="33" y="36"/>
                    <a:pt x="34" y="36"/>
                    <a:pt x="34" y="36"/>
                  </a:cubicBezTo>
                  <a:cubicBezTo>
                    <a:pt x="34" y="36"/>
                    <a:pt x="34" y="36"/>
                    <a:pt x="34" y="36"/>
                  </a:cubicBezTo>
                  <a:cubicBezTo>
                    <a:pt x="34" y="36"/>
                    <a:pt x="34" y="36"/>
                    <a:pt x="34" y="3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9" name="Freeform 1081"/>
            <p:cNvSpPr>
              <a:spLocks/>
            </p:cNvSpPr>
            <p:nvPr/>
          </p:nvSpPr>
          <p:spPr bwMode="auto">
            <a:xfrm>
              <a:off x="6365729" y="4654857"/>
              <a:ext cx="380230" cy="296713"/>
            </a:xfrm>
            <a:custGeom>
              <a:avLst/>
              <a:gdLst>
                <a:gd name="T0" fmla="*/ 40 w 41"/>
                <a:gd name="T1" fmla="*/ 10 h 32"/>
                <a:gd name="T2" fmla="*/ 39 w 41"/>
                <a:gd name="T3" fmla="*/ 9 h 32"/>
                <a:gd name="T4" fmla="*/ 37 w 41"/>
                <a:gd name="T5" fmla="*/ 0 h 32"/>
                <a:gd name="T6" fmla="*/ 18 w 41"/>
                <a:gd name="T7" fmla="*/ 17 h 32"/>
                <a:gd name="T8" fmla="*/ 16 w 41"/>
                <a:gd name="T9" fmla="*/ 14 h 32"/>
                <a:gd name="T10" fmla="*/ 16 w 41"/>
                <a:gd name="T11" fmla="*/ 13 h 32"/>
                <a:gd name="T12" fmla="*/ 11 w 41"/>
                <a:gd name="T13" fmla="*/ 11 h 32"/>
                <a:gd name="T14" fmla="*/ 9 w 41"/>
                <a:gd name="T15" fmla="*/ 10 h 32"/>
                <a:gd name="T16" fmla="*/ 9 w 41"/>
                <a:gd name="T17" fmla="*/ 10 h 32"/>
                <a:gd name="T18" fmla="*/ 8 w 41"/>
                <a:gd name="T19" fmla="*/ 10 h 32"/>
                <a:gd name="T20" fmla="*/ 8 w 41"/>
                <a:gd name="T21" fmla="*/ 10 h 32"/>
                <a:gd name="T22" fmla="*/ 6 w 41"/>
                <a:gd name="T23" fmla="*/ 10 h 32"/>
                <a:gd name="T24" fmla="*/ 5 w 41"/>
                <a:gd name="T25" fmla="*/ 9 h 32"/>
                <a:gd name="T26" fmla="*/ 4 w 41"/>
                <a:gd name="T27" fmla="*/ 8 h 32"/>
                <a:gd name="T28" fmla="*/ 3 w 41"/>
                <a:gd name="T29" fmla="*/ 9 h 32"/>
                <a:gd name="T30" fmla="*/ 3 w 41"/>
                <a:gd name="T31" fmla="*/ 9 h 32"/>
                <a:gd name="T32" fmla="*/ 3 w 41"/>
                <a:gd name="T33" fmla="*/ 10 h 32"/>
                <a:gd name="T34" fmla="*/ 3 w 41"/>
                <a:gd name="T35" fmla="*/ 10 h 32"/>
                <a:gd name="T36" fmla="*/ 3 w 41"/>
                <a:gd name="T37" fmla="*/ 11 h 32"/>
                <a:gd name="T38" fmla="*/ 4 w 41"/>
                <a:gd name="T39" fmla="*/ 13 h 32"/>
                <a:gd name="T40" fmla="*/ 3 w 41"/>
                <a:gd name="T41" fmla="*/ 13 h 32"/>
                <a:gd name="T42" fmla="*/ 2 w 41"/>
                <a:gd name="T43" fmla="*/ 13 h 32"/>
                <a:gd name="T44" fmla="*/ 2 w 41"/>
                <a:gd name="T45" fmla="*/ 13 h 32"/>
                <a:gd name="T46" fmla="*/ 2 w 41"/>
                <a:gd name="T47" fmla="*/ 14 h 32"/>
                <a:gd name="T48" fmla="*/ 1 w 41"/>
                <a:gd name="T49" fmla="*/ 15 h 32"/>
                <a:gd name="T50" fmla="*/ 1 w 41"/>
                <a:gd name="T51" fmla="*/ 16 h 32"/>
                <a:gd name="T52" fmla="*/ 1 w 41"/>
                <a:gd name="T53" fmla="*/ 18 h 32"/>
                <a:gd name="T54" fmla="*/ 1 w 41"/>
                <a:gd name="T55" fmla="*/ 19 h 32"/>
                <a:gd name="T56" fmla="*/ 1 w 41"/>
                <a:gd name="T57" fmla="*/ 19 h 32"/>
                <a:gd name="T58" fmla="*/ 1 w 41"/>
                <a:gd name="T59" fmla="*/ 21 h 32"/>
                <a:gd name="T60" fmla="*/ 1 w 41"/>
                <a:gd name="T61" fmla="*/ 22 h 32"/>
                <a:gd name="T62" fmla="*/ 2 w 41"/>
                <a:gd name="T63" fmla="*/ 24 h 32"/>
                <a:gd name="T64" fmla="*/ 3 w 41"/>
                <a:gd name="T65" fmla="*/ 25 h 32"/>
                <a:gd name="T66" fmla="*/ 3 w 41"/>
                <a:gd name="T67" fmla="*/ 27 h 32"/>
                <a:gd name="T68" fmla="*/ 3 w 41"/>
                <a:gd name="T69" fmla="*/ 28 h 32"/>
                <a:gd name="T70" fmla="*/ 3 w 41"/>
                <a:gd name="T71" fmla="*/ 30 h 32"/>
                <a:gd name="T72" fmla="*/ 4 w 41"/>
                <a:gd name="T73" fmla="*/ 31 h 32"/>
                <a:gd name="T74" fmla="*/ 5 w 41"/>
                <a:gd name="T75" fmla="*/ 31 h 32"/>
                <a:gd name="T76" fmla="*/ 6 w 41"/>
                <a:gd name="T77" fmla="*/ 31 h 32"/>
                <a:gd name="T78" fmla="*/ 7 w 41"/>
                <a:gd name="T79" fmla="*/ 32 h 32"/>
                <a:gd name="T80" fmla="*/ 8 w 41"/>
                <a:gd name="T81" fmla="*/ 31 h 32"/>
                <a:gd name="T82" fmla="*/ 9 w 41"/>
                <a:gd name="T83" fmla="*/ 31 h 32"/>
                <a:gd name="T84" fmla="*/ 10 w 41"/>
                <a:gd name="T85" fmla="*/ 30 h 32"/>
                <a:gd name="T86" fmla="*/ 12 w 41"/>
                <a:gd name="T87" fmla="*/ 29 h 32"/>
                <a:gd name="T88" fmla="*/ 12 w 41"/>
                <a:gd name="T89" fmla="*/ 28 h 32"/>
                <a:gd name="T90" fmla="*/ 14 w 41"/>
                <a:gd name="T91" fmla="*/ 28 h 32"/>
                <a:gd name="T92" fmla="*/ 17 w 41"/>
                <a:gd name="T93" fmla="*/ 28 h 32"/>
                <a:gd name="T94" fmla="*/ 18 w 41"/>
                <a:gd name="T95" fmla="*/ 27 h 32"/>
                <a:gd name="T96" fmla="*/ 20 w 41"/>
                <a:gd name="T97" fmla="*/ 26 h 32"/>
                <a:gd name="T98" fmla="*/ 22 w 41"/>
                <a:gd name="T99" fmla="*/ 26 h 32"/>
                <a:gd name="T100" fmla="*/ 24 w 41"/>
                <a:gd name="T101" fmla="*/ 25 h 32"/>
                <a:gd name="T102" fmla="*/ 26 w 41"/>
                <a:gd name="T103" fmla="*/ 23 h 32"/>
                <a:gd name="T104" fmla="*/ 28 w 41"/>
                <a:gd name="T105" fmla="*/ 22 h 32"/>
                <a:gd name="T106" fmla="*/ 30 w 41"/>
                <a:gd name="T107" fmla="*/ 21 h 32"/>
                <a:gd name="T108" fmla="*/ 33 w 41"/>
                <a:gd name="T109" fmla="*/ 20 h 32"/>
                <a:gd name="T110" fmla="*/ 35 w 41"/>
                <a:gd name="T111" fmla="*/ 19 h 32"/>
                <a:gd name="T112" fmla="*/ 36 w 41"/>
                <a:gd name="T113" fmla="*/ 18 h 32"/>
                <a:gd name="T114" fmla="*/ 37 w 41"/>
                <a:gd name="T115" fmla="*/ 18 h 32"/>
                <a:gd name="T116" fmla="*/ 38 w 41"/>
                <a:gd name="T117" fmla="*/ 17 h 32"/>
                <a:gd name="T118" fmla="*/ 38 w 41"/>
                <a:gd name="T119" fmla="*/ 16 h 32"/>
                <a:gd name="T120" fmla="*/ 39 w 41"/>
                <a:gd name="T121" fmla="*/ 14 h 32"/>
                <a:gd name="T122" fmla="*/ 41 w 41"/>
                <a:gd name="T123" fmla="*/ 12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1" h="32">
                  <a:moveTo>
                    <a:pt x="41" y="10"/>
                  </a:moveTo>
                  <a:cubicBezTo>
                    <a:pt x="40" y="10"/>
                    <a:pt x="40" y="10"/>
                    <a:pt x="40" y="10"/>
                  </a:cubicBezTo>
                  <a:cubicBezTo>
                    <a:pt x="40" y="10"/>
                    <a:pt x="40" y="10"/>
                    <a:pt x="40" y="10"/>
                  </a:cubicBezTo>
                  <a:cubicBezTo>
                    <a:pt x="40" y="10"/>
                    <a:pt x="39" y="9"/>
                    <a:pt x="39" y="9"/>
                  </a:cubicBezTo>
                  <a:cubicBezTo>
                    <a:pt x="39" y="9"/>
                    <a:pt x="39" y="8"/>
                    <a:pt x="39" y="8"/>
                  </a:cubicBezTo>
                  <a:cubicBezTo>
                    <a:pt x="37" y="0"/>
                    <a:pt x="37" y="0"/>
                    <a:pt x="37" y="0"/>
                  </a:cubicBezTo>
                  <a:cubicBezTo>
                    <a:pt x="26" y="0"/>
                    <a:pt x="26" y="0"/>
                    <a:pt x="26" y="0"/>
                  </a:cubicBezTo>
                  <a:cubicBezTo>
                    <a:pt x="18" y="17"/>
                    <a:pt x="18" y="17"/>
                    <a:pt x="18" y="17"/>
                  </a:cubicBezTo>
                  <a:cubicBezTo>
                    <a:pt x="17" y="16"/>
                    <a:pt x="17" y="16"/>
                    <a:pt x="17" y="16"/>
                  </a:cubicBezTo>
                  <a:cubicBezTo>
                    <a:pt x="17" y="16"/>
                    <a:pt x="16" y="15"/>
                    <a:pt x="16" y="14"/>
                  </a:cubicBezTo>
                  <a:cubicBezTo>
                    <a:pt x="16" y="14"/>
                    <a:pt x="16" y="14"/>
                    <a:pt x="16" y="14"/>
                  </a:cubicBezTo>
                  <a:cubicBezTo>
                    <a:pt x="16" y="13"/>
                    <a:pt x="16" y="13"/>
                    <a:pt x="16" y="13"/>
                  </a:cubicBezTo>
                  <a:cubicBezTo>
                    <a:pt x="16" y="13"/>
                    <a:pt x="15" y="12"/>
                    <a:pt x="14" y="12"/>
                  </a:cubicBezTo>
                  <a:cubicBezTo>
                    <a:pt x="14" y="12"/>
                    <a:pt x="12" y="11"/>
                    <a:pt x="11" y="11"/>
                  </a:cubicBezTo>
                  <a:cubicBezTo>
                    <a:pt x="11" y="11"/>
                    <a:pt x="11" y="10"/>
                    <a:pt x="10" y="10"/>
                  </a:cubicBezTo>
                  <a:cubicBezTo>
                    <a:pt x="10" y="10"/>
                    <a:pt x="9" y="10"/>
                    <a:pt x="9" y="10"/>
                  </a:cubicBezTo>
                  <a:cubicBezTo>
                    <a:pt x="9" y="10"/>
                    <a:pt x="9" y="10"/>
                    <a:pt x="9" y="10"/>
                  </a:cubicBezTo>
                  <a:cubicBezTo>
                    <a:pt x="9" y="10"/>
                    <a:pt x="9" y="10"/>
                    <a:pt x="9" y="10"/>
                  </a:cubicBezTo>
                  <a:cubicBezTo>
                    <a:pt x="9" y="10"/>
                    <a:pt x="8" y="10"/>
                    <a:pt x="8" y="10"/>
                  </a:cubicBezTo>
                  <a:cubicBezTo>
                    <a:pt x="8" y="10"/>
                    <a:pt x="8" y="10"/>
                    <a:pt x="8" y="10"/>
                  </a:cubicBezTo>
                  <a:cubicBezTo>
                    <a:pt x="8" y="10"/>
                    <a:pt x="8" y="10"/>
                    <a:pt x="8" y="10"/>
                  </a:cubicBezTo>
                  <a:cubicBezTo>
                    <a:pt x="8" y="10"/>
                    <a:pt x="8" y="10"/>
                    <a:pt x="8" y="10"/>
                  </a:cubicBezTo>
                  <a:cubicBezTo>
                    <a:pt x="7" y="10"/>
                    <a:pt x="7" y="10"/>
                    <a:pt x="6" y="10"/>
                  </a:cubicBezTo>
                  <a:cubicBezTo>
                    <a:pt x="6" y="10"/>
                    <a:pt x="6" y="10"/>
                    <a:pt x="6" y="10"/>
                  </a:cubicBezTo>
                  <a:cubicBezTo>
                    <a:pt x="6" y="10"/>
                    <a:pt x="5" y="10"/>
                    <a:pt x="5" y="9"/>
                  </a:cubicBezTo>
                  <a:cubicBezTo>
                    <a:pt x="5" y="9"/>
                    <a:pt x="5" y="9"/>
                    <a:pt x="5" y="9"/>
                  </a:cubicBezTo>
                  <a:cubicBezTo>
                    <a:pt x="4" y="9"/>
                    <a:pt x="4" y="9"/>
                    <a:pt x="4" y="9"/>
                  </a:cubicBezTo>
                  <a:cubicBezTo>
                    <a:pt x="4" y="9"/>
                    <a:pt x="4" y="9"/>
                    <a:pt x="4" y="8"/>
                  </a:cubicBezTo>
                  <a:cubicBezTo>
                    <a:pt x="4" y="8"/>
                    <a:pt x="4" y="9"/>
                    <a:pt x="4" y="9"/>
                  </a:cubicBezTo>
                  <a:cubicBezTo>
                    <a:pt x="4" y="9"/>
                    <a:pt x="4" y="9"/>
                    <a:pt x="3" y="9"/>
                  </a:cubicBezTo>
                  <a:cubicBezTo>
                    <a:pt x="3" y="9"/>
                    <a:pt x="3" y="9"/>
                    <a:pt x="3" y="9"/>
                  </a:cubicBezTo>
                  <a:cubicBezTo>
                    <a:pt x="3" y="9"/>
                    <a:pt x="3" y="9"/>
                    <a:pt x="3" y="9"/>
                  </a:cubicBezTo>
                  <a:cubicBezTo>
                    <a:pt x="3" y="9"/>
                    <a:pt x="3" y="9"/>
                    <a:pt x="3" y="9"/>
                  </a:cubicBezTo>
                  <a:cubicBezTo>
                    <a:pt x="3" y="9"/>
                    <a:pt x="3" y="10"/>
                    <a:pt x="3" y="10"/>
                  </a:cubicBezTo>
                  <a:cubicBezTo>
                    <a:pt x="3" y="10"/>
                    <a:pt x="3" y="10"/>
                    <a:pt x="3" y="10"/>
                  </a:cubicBezTo>
                  <a:cubicBezTo>
                    <a:pt x="3" y="10"/>
                    <a:pt x="3" y="10"/>
                    <a:pt x="3" y="10"/>
                  </a:cubicBezTo>
                  <a:cubicBezTo>
                    <a:pt x="3" y="10"/>
                    <a:pt x="3" y="10"/>
                    <a:pt x="3" y="10"/>
                  </a:cubicBezTo>
                  <a:cubicBezTo>
                    <a:pt x="3" y="11"/>
                    <a:pt x="3" y="11"/>
                    <a:pt x="3" y="11"/>
                  </a:cubicBezTo>
                  <a:cubicBezTo>
                    <a:pt x="4" y="11"/>
                    <a:pt x="4" y="11"/>
                    <a:pt x="4" y="12"/>
                  </a:cubicBezTo>
                  <a:cubicBezTo>
                    <a:pt x="4" y="12"/>
                    <a:pt x="4" y="13"/>
                    <a:pt x="4" y="13"/>
                  </a:cubicBezTo>
                  <a:cubicBezTo>
                    <a:pt x="4" y="13"/>
                    <a:pt x="3" y="13"/>
                    <a:pt x="3" y="13"/>
                  </a:cubicBezTo>
                  <a:cubicBezTo>
                    <a:pt x="3" y="13"/>
                    <a:pt x="3" y="13"/>
                    <a:pt x="3" y="13"/>
                  </a:cubicBezTo>
                  <a:cubicBezTo>
                    <a:pt x="3" y="13"/>
                    <a:pt x="2" y="13"/>
                    <a:pt x="2" y="13"/>
                  </a:cubicBezTo>
                  <a:cubicBezTo>
                    <a:pt x="2" y="13"/>
                    <a:pt x="2" y="13"/>
                    <a:pt x="2" y="13"/>
                  </a:cubicBezTo>
                  <a:cubicBezTo>
                    <a:pt x="2" y="13"/>
                    <a:pt x="2" y="13"/>
                    <a:pt x="2" y="13"/>
                  </a:cubicBezTo>
                  <a:cubicBezTo>
                    <a:pt x="2" y="13"/>
                    <a:pt x="2" y="13"/>
                    <a:pt x="2" y="13"/>
                  </a:cubicBezTo>
                  <a:cubicBezTo>
                    <a:pt x="2" y="13"/>
                    <a:pt x="2" y="13"/>
                    <a:pt x="2" y="13"/>
                  </a:cubicBezTo>
                  <a:cubicBezTo>
                    <a:pt x="2" y="14"/>
                    <a:pt x="2" y="14"/>
                    <a:pt x="2" y="14"/>
                  </a:cubicBezTo>
                  <a:cubicBezTo>
                    <a:pt x="2" y="14"/>
                    <a:pt x="2" y="14"/>
                    <a:pt x="1" y="14"/>
                  </a:cubicBezTo>
                  <a:cubicBezTo>
                    <a:pt x="1" y="15"/>
                    <a:pt x="1" y="15"/>
                    <a:pt x="1" y="15"/>
                  </a:cubicBezTo>
                  <a:cubicBezTo>
                    <a:pt x="1" y="15"/>
                    <a:pt x="1" y="15"/>
                    <a:pt x="1" y="15"/>
                  </a:cubicBezTo>
                  <a:cubicBezTo>
                    <a:pt x="1" y="16"/>
                    <a:pt x="1" y="16"/>
                    <a:pt x="1" y="16"/>
                  </a:cubicBezTo>
                  <a:cubicBezTo>
                    <a:pt x="1" y="17"/>
                    <a:pt x="1" y="17"/>
                    <a:pt x="1" y="17"/>
                  </a:cubicBezTo>
                  <a:cubicBezTo>
                    <a:pt x="1" y="17"/>
                    <a:pt x="1" y="18"/>
                    <a:pt x="1" y="18"/>
                  </a:cubicBezTo>
                  <a:cubicBezTo>
                    <a:pt x="1" y="18"/>
                    <a:pt x="1" y="18"/>
                    <a:pt x="1" y="19"/>
                  </a:cubicBezTo>
                  <a:cubicBezTo>
                    <a:pt x="1" y="19"/>
                    <a:pt x="1" y="19"/>
                    <a:pt x="1" y="19"/>
                  </a:cubicBezTo>
                  <a:cubicBezTo>
                    <a:pt x="1" y="19"/>
                    <a:pt x="1" y="19"/>
                    <a:pt x="1" y="19"/>
                  </a:cubicBezTo>
                  <a:cubicBezTo>
                    <a:pt x="0" y="19"/>
                    <a:pt x="1" y="19"/>
                    <a:pt x="1" y="19"/>
                  </a:cubicBezTo>
                  <a:cubicBezTo>
                    <a:pt x="1" y="20"/>
                    <a:pt x="1" y="20"/>
                    <a:pt x="1" y="20"/>
                  </a:cubicBezTo>
                  <a:cubicBezTo>
                    <a:pt x="1" y="20"/>
                    <a:pt x="1" y="20"/>
                    <a:pt x="1" y="21"/>
                  </a:cubicBezTo>
                  <a:cubicBezTo>
                    <a:pt x="2" y="21"/>
                    <a:pt x="2" y="21"/>
                    <a:pt x="2" y="22"/>
                  </a:cubicBezTo>
                  <a:cubicBezTo>
                    <a:pt x="2" y="22"/>
                    <a:pt x="1" y="22"/>
                    <a:pt x="1" y="22"/>
                  </a:cubicBezTo>
                  <a:cubicBezTo>
                    <a:pt x="2" y="23"/>
                    <a:pt x="2" y="23"/>
                    <a:pt x="2" y="23"/>
                  </a:cubicBezTo>
                  <a:cubicBezTo>
                    <a:pt x="2" y="24"/>
                    <a:pt x="2" y="24"/>
                    <a:pt x="2" y="24"/>
                  </a:cubicBezTo>
                  <a:cubicBezTo>
                    <a:pt x="2" y="24"/>
                    <a:pt x="2" y="25"/>
                    <a:pt x="2" y="25"/>
                  </a:cubicBezTo>
                  <a:cubicBezTo>
                    <a:pt x="2" y="25"/>
                    <a:pt x="3" y="25"/>
                    <a:pt x="3" y="25"/>
                  </a:cubicBezTo>
                  <a:cubicBezTo>
                    <a:pt x="3" y="26"/>
                    <a:pt x="3" y="26"/>
                    <a:pt x="3" y="26"/>
                  </a:cubicBezTo>
                  <a:cubicBezTo>
                    <a:pt x="3" y="26"/>
                    <a:pt x="3" y="26"/>
                    <a:pt x="3" y="27"/>
                  </a:cubicBezTo>
                  <a:cubicBezTo>
                    <a:pt x="3" y="27"/>
                    <a:pt x="3" y="27"/>
                    <a:pt x="3" y="28"/>
                  </a:cubicBezTo>
                  <a:cubicBezTo>
                    <a:pt x="3" y="28"/>
                    <a:pt x="3" y="28"/>
                    <a:pt x="3" y="28"/>
                  </a:cubicBezTo>
                  <a:cubicBezTo>
                    <a:pt x="3" y="28"/>
                    <a:pt x="3" y="29"/>
                    <a:pt x="3" y="29"/>
                  </a:cubicBezTo>
                  <a:cubicBezTo>
                    <a:pt x="3" y="29"/>
                    <a:pt x="3" y="29"/>
                    <a:pt x="3" y="30"/>
                  </a:cubicBezTo>
                  <a:cubicBezTo>
                    <a:pt x="3" y="30"/>
                    <a:pt x="3" y="30"/>
                    <a:pt x="3" y="30"/>
                  </a:cubicBezTo>
                  <a:cubicBezTo>
                    <a:pt x="3" y="30"/>
                    <a:pt x="3" y="31"/>
                    <a:pt x="4" y="31"/>
                  </a:cubicBezTo>
                  <a:cubicBezTo>
                    <a:pt x="4" y="31"/>
                    <a:pt x="4" y="31"/>
                    <a:pt x="4" y="31"/>
                  </a:cubicBezTo>
                  <a:cubicBezTo>
                    <a:pt x="4" y="31"/>
                    <a:pt x="5" y="31"/>
                    <a:pt x="5" y="31"/>
                  </a:cubicBezTo>
                  <a:cubicBezTo>
                    <a:pt x="5" y="31"/>
                    <a:pt x="5" y="31"/>
                    <a:pt x="5" y="31"/>
                  </a:cubicBezTo>
                  <a:cubicBezTo>
                    <a:pt x="5" y="31"/>
                    <a:pt x="6" y="31"/>
                    <a:pt x="6" y="31"/>
                  </a:cubicBezTo>
                  <a:cubicBezTo>
                    <a:pt x="6" y="31"/>
                    <a:pt x="6" y="32"/>
                    <a:pt x="6" y="32"/>
                  </a:cubicBezTo>
                  <a:cubicBezTo>
                    <a:pt x="6" y="32"/>
                    <a:pt x="6" y="32"/>
                    <a:pt x="7" y="32"/>
                  </a:cubicBezTo>
                  <a:cubicBezTo>
                    <a:pt x="7" y="32"/>
                    <a:pt x="7" y="31"/>
                    <a:pt x="7" y="31"/>
                  </a:cubicBezTo>
                  <a:cubicBezTo>
                    <a:pt x="7" y="31"/>
                    <a:pt x="7" y="31"/>
                    <a:pt x="8" y="31"/>
                  </a:cubicBezTo>
                  <a:cubicBezTo>
                    <a:pt x="8" y="31"/>
                    <a:pt x="8" y="31"/>
                    <a:pt x="8" y="31"/>
                  </a:cubicBezTo>
                  <a:cubicBezTo>
                    <a:pt x="8" y="30"/>
                    <a:pt x="9" y="30"/>
                    <a:pt x="9" y="31"/>
                  </a:cubicBezTo>
                  <a:cubicBezTo>
                    <a:pt x="9" y="31"/>
                    <a:pt x="9" y="31"/>
                    <a:pt x="10" y="31"/>
                  </a:cubicBezTo>
                  <a:cubicBezTo>
                    <a:pt x="10" y="31"/>
                    <a:pt x="10" y="31"/>
                    <a:pt x="10" y="30"/>
                  </a:cubicBezTo>
                  <a:cubicBezTo>
                    <a:pt x="11" y="30"/>
                    <a:pt x="11" y="30"/>
                    <a:pt x="11" y="30"/>
                  </a:cubicBezTo>
                  <a:cubicBezTo>
                    <a:pt x="11" y="30"/>
                    <a:pt x="11" y="29"/>
                    <a:pt x="12" y="29"/>
                  </a:cubicBezTo>
                  <a:cubicBezTo>
                    <a:pt x="12" y="29"/>
                    <a:pt x="12" y="29"/>
                    <a:pt x="12" y="29"/>
                  </a:cubicBezTo>
                  <a:cubicBezTo>
                    <a:pt x="12" y="29"/>
                    <a:pt x="12" y="29"/>
                    <a:pt x="12" y="28"/>
                  </a:cubicBezTo>
                  <a:cubicBezTo>
                    <a:pt x="13" y="28"/>
                    <a:pt x="13" y="28"/>
                    <a:pt x="13" y="28"/>
                  </a:cubicBezTo>
                  <a:cubicBezTo>
                    <a:pt x="13" y="28"/>
                    <a:pt x="14" y="28"/>
                    <a:pt x="14" y="28"/>
                  </a:cubicBezTo>
                  <a:cubicBezTo>
                    <a:pt x="15" y="28"/>
                    <a:pt x="15" y="28"/>
                    <a:pt x="15" y="28"/>
                  </a:cubicBezTo>
                  <a:cubicBezTo>
                    <a:pt x="16" y="28"/>
                    <a:pt x="16" y="28"/>
                    <a:pt x="17" y="28"/>
                  </a:cubicBezTo>
                  <a:cubicBezTo>
                    <a:pt x="17" y="28"/>
                    <a:pt x="17" y="27"/>
                    <a:pt x="18" y="27"/>
                  </a:cubicBezTo>
                  <a:cubicBezTo>
                    <a:pt x="18" y="27"/>
                    <a:pt x="18" y="27"/>
                    <a:pt x="18" y="27"/>
                  </a:cubicBezTo>
                  <a:cubicBezTo>
                    <a:pt x="19" y="27"/>
                    <a:pt x="19" y="26"/>
                    <a:pt x="19" y="26"/>
                  </a:cubicBezTo>
                  <a:cubicBezTo>
                    <a:pt x="20" y="26"/>
                    <a:pt x="20" y="26"/>
                    <a:pt x="20" y="26"/>
                  </a:cubicBezTo>
                  <a:cubicBezTo>
                    <a:pt x="20" y="26"/>
                    <a:pt x="21" y="25"/>
                    <a:pt x="21" y="25"/>
                  </a:cubicBezTo>
                  <a:cubicBezTo>
                    <a:pt x="21" y="25"/>
                    <a:pt x="22" y="26"/>
                    <a:pt x="22" y="26"/>
                  </a:cubicBezTo>
                  <a:cubicBezTo>
                    <a:pt x="22" y="26"/>
                    <a:pt x="23" y="25"/>
                    <a:pt x="23" y="25"/>
                  </a:cubicBezTo>
                  <a:cubicBezTo>
                    <a:pt x="23" y="25"/>
                    <a:pt x="24" y="25"/>
                    <a:pt x="24" y="25"/>
                  </a:cubicBezTo>
                  <a:cubicBezTo>
                    <a:pt x="24" y="25"/>
                    <a:pt x="25" y="24"/>
                    <a:pt x="25" y="24"/>
                  </a:cubicBezTo>
                  <a:cubicBezTo>
                    <a:pt x="25" y="24"/>
                    <a:pt x="26" y="23"/>
                    <a:pt x="26" y="23"/>
                  </a:cubicBezTo>
                  <a:cubicBezTo>
                    <a:pt x="26" y="23"/>
                    <a:pt x="27" y="23"/>
                    <a:pt x="27" y="22"/>
                  </a:cubicBezTo>
                  <a:cubicBezTo>
                    <a:pt x="27" y="22"/>
                    <a:pt x="27" y="22"/>
                    <a:pt x="28" y="22"/>
                  </a:cubicBezTo>
                  <a:cubicBezTo>
                    <a:pt x="28" y="22"/>
                    <a:pt x="29" y="21"/>
                    <a:pt x="29" y="21"/>
                  </a:cubicBezTo>
                  <a:cubicBezTo>
                    <a:pt x="29" y="21"/>
                    <a:pt x="30" y="21"/>
                    <a:pt x="30" y="21"/>
                  </a:cubicBezTo>
                  <a:cubicBezTo>
                    <a:pt x="30" y="21"/>
                    <a:pt x="31" y="20"/>
                    <a:pt x="32" y="20"/>
                  </a:cubicBezTo>
                  <a:cubicBezTo>
                    <a:pt x="32" y="20"/>
                    <a:pt x="33" y="20"/>
                    <a:pt x="33" y="20"/>
                  </a:cubicBezTo>
                  <a:cubicBezTo>
                    <a:pt x="34" y="19"/>
                    <a:pt x="34" y="19"/>
                    <a:pt x="35" y="19"/>
                  </a:cubicBezTo>
                  <a:cubicBezTo>
                    <a:pt x="35" y="19"/>
                    <a:pt x="35" y="19"/>
                    <a:pt x="35" y="19"/>
                  </a:cubicBezTo>
                  <a:cubicBezTo>
                    <a:pt x="35" y="19"/>
                    <a:pt x="36" y="19"/>
                    <a:pt x="36" y="19"/>
                  </a:cubicBezTo>
                  <a:cubicBezTo>
                    <a:pt x="36" y="19"/>
                    <a:pt x="36" y="18"/>
                    <a:pt x="36" y="18"/>
                  </a:cubicBezTo>
                  <a:cubicBezTo>
                    <a:pt x="36" y="18"/>
                    <a:pt x="36" y="18"/>
                    <a:pt x="36" y="18"/>
                  </a:cubicBezTo>
                  <a:cubicBezTo>
                    <a:pt x="37" y="18"/>
                    <a:pt x="37" y="18"/>
                    <a:pt x="37" y="18"/>
                  </a:cubicBezTo>
                  <a:cubicBezTo>
                    <a:pt x="37" y="18"/>
                    <a:pt x="37" y="18"/>
                    <a:pt x="37" y="17"/>
                  </a:cubicBezTo>
                  <a:cubicBezTo>
                    <a:pt x="37" y="17"/>
                    <a:pt x="38" y="17"/>
                    <a:pt x="38" y="17"/>
                  </a:cubicBezTo>
                  <a:cubicBezTo>
                    <a:pt x="38" y="17"/>
                    <a:pt x="38" y="17"/>
                    <a:pt x="38" y="17"/>
                  </a:cubicBezTo>
                  <a:cubicBezTo>
                    <a:pt x="38" y="16"/>
                    <a:pt x="38" y="16"/>
                    <a:pt x="38" y="16"/>
                  </a:cubicBezTo>
                  <a:cubicBezTo>
                    <a:pt x="38" y="16"/>
                    <a:pt x="38" y="15"/>
                    <a:pt x="38" y="15"/>
                  </a:cubicBezTo>
                  <a:cubicBezTo>
                    <a:pt x="38" y="15"/>
                    <a:pt x="38" y="14"/>
                    <a:pt x="39" y="14"/>
                  </a:cubicBezTo>
                  <a:cubicBezTo>
                    <a:pt x="39" y="14"/>
                    <a:pt x="40" y="13"/>
                    <a:pt x="40" y="13"/>
                  </a:cubicBezTo>
                  <a:cubicBezTo>
                    <a:pt x="40" y="13"/>
                    <a:pt x="41" y="12"/>
                    <a:pt x="41" y="12"/>
                  </a:cubicBezTo>
                  <a:lnTo>
                    <a:pt x="41" y="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0" name="Freeform 1083"/>
            <p:cNvSpPr>
              <a:spLocks/>
            </p:cNvSpPr>
            <p:nvPr/>
          </p:nvSpPr>
          <p:spPr bwMode="auto">
            <a:xfrm>
              <a:off x="6978933" y="3740545"/>
              <a:ext cx="457156" cy="428584"/>
            </a:xfrm>
            <a:custGeom>
              <a:avLst/>
              <a:gdLst>
                <a:gd name="T0" fmla="*/ 47 w 49"/>
                <a:gd name="T1" fmla="*/ 5 h 46"/>
                <a:gd name="T2" fmla="*/ 45 w 49"/>
                <a:gd name="T3" fmla="*/ 4 h 46"/>
                <a:gd name="T4" fmla="*/ 43 w 49"/>
                <a:gd name="T5" fmla="*/ 5 h 46"/>
                <a:gd name="T6" fmla="*/ 40 w 49"/>
                <a:gd name="T7" fmla="*/ 8 h 46"/>
                <a:gd name="T8" fmla="*/ 38 w 49"/>
                <a:gd name="T9" fmla="*/ 7 h 46"/>
                <a:gd name="T10" fmla="*/ 37 w 49"/>
                <a:gd name="T11" fmla="*/ 4 h 46"/>
                <a:gd name="T12" fmla="*/ 36 w 49"/>
                <a:gd name="T13" fmla="*/ 2 h 46"/>
                <a:gd name="T14" fmla="*/ 35 w 49"/>
                <a:gd name="T15" fmla="*/ 0 h 46"/>
                <a:gd name="T16" fmla="*/ 33 w 49"/>
                <a:gd name="T17" fmla="*/ 2 h 46"/>
                <a:gd name="T18" fmla="*/ 32 w 49"/>
                <a:gd name="T19" fmla="*/ 4 h 46"/>
                <a:gd name="T20" fmla="*/ 31 w 49"/>
                <a:gd name="T21" fmla="*/ 6 h 46"/>
                <a:gd name="T22" fmla="*/ 29 w 49"/>
                <a:gd name="T23" fmla="*/ 6 h 46"/>
                <a:gd name="T24" fmla="*/ 26 w 49"/>
                <a:gd name="T25" fmla="*/ 7 h 46"/>
                <a:gd name="T26" fmla="*/ 25 w 49"/>
                <a:gd name="T27" fmla="*/ 7 h 46"/>
                <a:gd name="T28" fmla="*/ 23 w 49"/>
                <a:gd name="T29" fmla="*/ 7 h 46"/>
                <a:gd name="T30" fmla="*/ 22 w 49"/>
                <a:gd name="T31" fmla="*/ 7 h 46"/>
                <a:gd name="T32" fmla="*/ 20 w 49"/>
                <a:gd name="T33" fmla="*/ 6 h 46"/>
                <a:gd name="T34" fmla="*/ 19 w 49"/>
                <a:gd name="T35" fmla="*/ 5 h 46"/>
                <a:gd name="T36" fmla="*/ 16 w 49"/>
                <a:gd name="T37" fmla="*/ 6 h 46"/>
                <a:gd name="T38" fmla="*/ 14 w 49"/>
                <a:gd name="T39" fmla="*/ 8 h 46"/>
                <a:gd name="T40" fmla="*/ 13 w 49"/>
                <a:gd name="T41" fmla="*/ 11 h 46"/>
                <a:gd name="T42" fmla="*/ 11 w 49"/>
                <a:gd name="T43" fmla="*/ 13 h 46"/>
                <a:gd name="T44" fmla="*/ 8 w 49"/>
                <a:gd name="T45" fmla="*/ 14 h 46"/>
                <a:gd name="T46" fmla="*/ 7 w 49"/>
                <a:gd name="T47" fmla="*/ 17 h 46"/>
                <a:gd name="T48" fmla="*/ 5 w 49"/>
                <a:gd name="T49" fmla="*/ 17 h 46"/>
                <a:gd name="T50" fmla="*/ 3 w 49"/>
                <a:gd name="T51" fmla="*/ 16 h 46"/>
                <a:gd name="T52" fmla="*/ 2 w 49"/>
                <a:gd name="T53" fmla="*/ 14 h 46"/>
                <a:gd name="T54" fmla="*/ 2 w 49"/>
                <a:gd name="T55" fmla="*/ 18 h 46"/>
                <a:gd name="T56" fmla="*/ 1 w 49"/>
                <a:gd name="T57" fmla="*/ 20 h 46"/>
                <a:gd name="T58" fmla="*/ 0 w 49"/>
                <a:gd name="T59" fmla="*/ 23 h 46"/>
                <a:gd name="T60" fmla="*/ 1 w 49"/>
                <a:gd name="T61" fmla="*/ 26 h 46"/>
                <a:gd name="T62" fmla="*/ 1 w 49"/>
                <a:gd name="T63" fmla="*/ 29 h 46"/>
                <a:gd name="T64" fmla="*/ 2 w 49"/>
                <a:gd name="T65" fmla="*/ 34 h 46"/>
                <a:gd name="T66" fmla="*/ 5 w 49"/>
                <a:gd name="T67" fmla="*/ 36 h 46"/>
                <a:gd name="T68" fmla="*/ 5 w 49"/>
                <a:gd name="T69" fmla="*/ 41 h 46"/>
                <a:gd name="T70" fmla="*/ 3 w 49"/>
                <a:gd name="T71" fmla="*/ 44 h 46"/>
                <a:gd name="T72" fmla="*/ 6 w 49"/>
                <a:gd name="T73" fmla="*/ 45 h 46"/>
                <a:gd name="T74" fmla="*/ 10 w 49"/>
                <a:gd name="T75" fmla="*/ 45 h 46"/>
                <a:gd name="T76" fmla="*/ 14 w 49"/>
                <a:gd name="T77" fmla="*/ 46 h 46"/>
                <a:gd name="T78" fmla="*/ 17 w 49"/>
                <a:gd name="T79" fmla="*/ 45 h 46"/>
                <a:gd name="T80" fmla="*/ 22 w 49"/>
                <a:gd name="T81" fmla="*/ 44 h 46"/>
                <a:gd name="T82" fmla="*/ 22 w 49"/>
                <a:gd name="T83" fmla="*/ 40 h 46"/>
                <a:gd name="T84" fmla="*/ 23 w 49"/>
                <a:gd name="T85" fmla="*/ 38 h 46"/>
                <a:gd name="T86" fmla="*/ 25 w 49"/>
                <a:gd name="T87" fmla="*/ 36 h 46"/>
                <a:gd name="T88" fmla="*/ 27 w 49"/>
                <a:gd name="T89" fmla="*/ 36 h 46"/>
                <a:gd name="T90" fmla="*/ 28 w 49"/>
                <a:gd name="T91" fmla="*/ 34 h 46"/>
                <a:gd name="T92" fmla="*/ 31 w 49"/>
                <a:gd name="T93" fmla="*/ 34 h 46"/>
                <a:gd name="T94" fmla="*/ 33 w 49"/>
                <a:gd name="T95" fmla="*/ 32 h 46"/>
                <a:gd name="T96" fmla="*/ 33 w 49"/>
                <a:gd name="T97" fmla="*/ 30 h 46"/>
                <a:gd name="T98" fmla="*/ 33 w 49"/>
                <a:gd name="T99" fmla="*/ 27 h 46"/>
                <a:gd name="T100" fmla="*/ 36 w 49"/>
                <a:gd name="T101" fmla="*/ 26 h 46"/>
                <a:gd name="T102" fmla="*/ 34 w 49"/>
                <a:gd name="T103" fmla="*/ 24 h 46"/>
                <a:gd name="T104" fmla="*/ 34 w 49"/>
                <a:gd name="T105" fmla="*/ 22 h 46"/>
                <a:gd name="T106" fmla="*/ 38 w 49"/>
                <a:gd name="T107" fmla="*/ 22 h 46"/>
                <a:gd name="T108" fmla="*/ 38 w 49"/>
                <a:gd name="T109" fmla="*/ 19 h 46"/>
                <a:gd name="T110" fmla="*/ 39 w 49"/>
                <a:gd name="T111" fmla="*/ 16 h 46"/>
                <a:gd name="T112" fmla="*/ 37 w 49"/>
                <a:gd name="T113" fmla="*/ 12 h 46"/>
                <a:gd name="T114" fmla="*/ 39 w 49"/>
                <a:gd name="T115" fmla="*/ 10 h 46"/>
                <a:gd name="T116" fmla="*/ 41 w 49"/>
                <a:gd name="T117" fmla="*/ 9 h 46"/>
                <a:gd name="T118" fmla="*/ 44 w 49"/>
                <a:gd name="T119" fmla="*/ 8 h 46"/>
                <a:gd name="T120" fmla="*/ 48 w 49"/>
                <a:gd name="T121" fmla="*/ 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49" h="46">
                  <a:moveTo>
                    <a:pt x="48" y="7"/>
                  </a:moveTo>
                  <a:cubicBezTo>
                    <a:pt x="47" y="6"/>
                    <a:pt x="47" y="5"/>
                    <a:pt x="47" y="5"/>
                  </a:cubicBezTo>
                  <a:cubicBezTo>
                    <a:pt x="47" y="5"/>
                    <a:pt x="47" y="5"/>
                    <a:pt x="47" y="5"/>
                  </a:cubicBezTo>
                  <a:cubicBezTo>
                    <a:pt x="47" y="5"/>
                    <a:pt x="47" y="5"/>
                    <a:pt x="47" y="5"/>
                  </a:cubicBezTo>
                  <a:cubicBezTo>
                    <a:pt x="47" y="5"/>
                    <a:pt x="47" y="5"/>
                    <a:pt x="47" y="5"/>
                  </a:cubicBezTo>
                  <a:cubicBezTo>
                    <a:pt x="46" y="5"/>
                    <a:pt x="46" y="5"/>
                    <a:pt x="46" y="5"/>
                  </a:cubicBezTo>
                  <a:cubicBezTo>
                    <a:pt x="46" y="5"/>
                    <a:pt x="45" y="5"/>
                    <a:pt x="45" y="5"/>
                  </a:cubicBezTo>
                  <a:cubicBezTo>
                    <a:pt x="45" y="5"/>
                    <a:pt x="45" y="4"/>
                    <a:pt x="45" y="4"/>
                  </a:cubicBezTo>
                  <a:cubicBezTo>
                    <a:pt x="45" y="4"/>
                    <a:pt x="45" y="4"/>
                    <a:pt x="45" y="4"/>
                  </a:cubicBezTo>
                  <a:cubicBezTo>
                    <a:pt x="45" y="4"/>
                    <a:pt x="45" y="4"/>
                    <a:pt x="44" y="4"/>
                  </a:cubicBezTo>
                  <a:cubicBezTo>
                    <a:pt x="44" y="4"/>
                    <a:pt x="44" y="4"/>
                    <a:pt x="43" y="4"/>
                  </a:cubicBezTo>
                  <a:cubicBezTo>
                    <a:pt x="43" y="4"/>
                    <a:pt x="43" y="5"/>
                    <a:pt x="43" y="5"/>
                  </a:cubicBezTo>
                  <a:cubicBezTo>
                    <a:pt x="43" y="5"/>
                    <a:pt x="43" y="6"/>
                    <a:pt x="43" y="6"/>
                  </a:cubicBezTo>
                  <a:cubicBezTo>
                    <a:pt x="42" y="6"/>
                    <a:pt x="42" y="7"/>
                    <a:pt x="42" y="7"/>
                  </a:cubicBezTo>
                  <a:cubicBezTo>
                    <a:pt x="42" y="7"/>
                    <a:pt x="41" y="7"/>
                    <a:pt x="41" y="8"/>
                  </a:cubicBezTo>
                  <a:cubicBezTo>
                    <a:pt x="41" y="8"/>
                    <a:pt x="40" y="8"/>
                    <a:pt x="40" y="8"/>
                  </a:cubicBezTo>
                  <a:cubicBezTo>
                    <a:pt x="40" y="8"/>
                    <a:pt x="39" y="8"/>
                    <a:pt x="39" y="8"/>
                  </a:cubicBezTo>
                  <a:cubicBezTo>
                    <a:pt x="39" y="8"/>
                    <a:pt x="38" y="9"/>
                    <a:pt x="38" y="9"/>
                  </a:cubicBezTo>
                  <a:cubicBezTo>
                    <a:pt x="38" y="9"/>
                    <a:pt x="38" y="8"/>
                    <a:pt x="38" y="8"/>
                  </a:cubicBezTo>
                  <a:cubicBezTo>
                    <a:pt x="37" y="8"/>
                    <a:pt x="38" y="8"/>
                    <a:pt x="38" y="7"/>
                  </a:cubicBezTo>
                  <a:cubicBezTo>
                    <a:pt x="38" y="7"/>
                    <a:pt x="38" y="7"/>
                    <a:pt x="38" y="6"/>
                  </a:cubicBezTo>
                  <a:cubicBezTo>
                    <a:pt x="38" y="6"/>
                    <a:pt x="38" y="6"/>
                    <a:pt x="37" y="6"/>
                  </a:cubicBezTo>
                  <a:cubicBezTo>
                    <a:pt x="37" y="6"/>
                    <a:pt x="37" y="5"/>
                    <a:pt x="37" y="5"/>
                  </a:cubicBezTo>
                  <a:cubicBezTo>
                    <a:pt x="37" y="5"/>
                    <a:pt x="37" y="4"/>
                    <a:pt x="37" y="4"/>
                  </a:cubicBezTo>
                  <a:cubicBezTo>
                    <a:pt x="37" y="4"/>
                    <a:pt x="37" y="4"/>
                    <a:pt x="37" y="4"/>
                  </a:cubicBezTo>
                  <a:cubicBezTo>
                    <a:pt x="37" y="4"/>
                    <a:pt x="38" y="3"/>
                    <a:pt x="38" y="3"/>
                  </a:cubicBezTo>
                  <a:cubicBezTo>
                    <a:pt x="38" y="3"/>
                    <a:pt x="37" y="2"/>
                    <a:pt x="37" y="2"/>
                  </a:cubicBezTo>
                  <a:cubicBezTo>
                    <a:pt x="37" y="2"/>
                    <a:pt x="37" y="2"/>
                    <a:pt x="36" y="2"/>
                  </a:cubicBezTo>
                  <a:cubicBezTo>
                    <a:pt x="36" y="2"/>
                    <a:pt x="37" y="1"/>
                    <a:pt x="37" y="1"/>
                  </a:cubicBezTo>
                  <a:cubicBezTo>
                    <a:pt x="37" y="1"/>
                    <a:pt x="36" y="1"/>
                    <a:pt x="36" y="1"/>
                  </a:cubicBezTo>
                  <a:cubicBezTo>
                    <a:pt x="36" y="0"/>
                    <a:pt x="36" y="0"/>
                    <a:pt x="36" y="0"/>
                  </a:cubicBezTo>
                  <a:cubicBezTo>
                    <a:pt x="36" y="0"/>
                    <a:pt x="35" y="0"/>
                    <a:pt x="35" y="0"/>
                  </a:cubicBezTo>
                  <a:cubicBezTo>
                    <a:pt x="35" y="0"/>
                    <a:pt x="34" y="0"/>
                    <a:pt x="34" y="0"/>
                  </a:cubicBezTo>
                  <a:cubicBezTo>
                    <a:pt x="34" y="0"/>
                    <a:pt x="34" y="0"/>
                    <a:pt x="34" y="0"/>
                  </a:cubicBezTo>
                  <a:cubicBezTo>
                    <a:pt x="34" y="1"/>
                    <a:pt x="33" y="1"/>
                    <a:pt x="33" y="1"/>
                  </a:cubicBezTo>
                  <a:cubicBezTo>
                    <a:pt x="33" y="1"/>
                    <a:pt x="33" y="2"/>
                    <a:pt x="33" y="2"/>
                  </a:cubicBezTo>
                  <a:cubicBezTo>
                    <a:pt x="33" y="2"/>
                    <a:pt x="33" y="3"/>
                    <a:pt x="33" y="3"/>
                  </a:cubicBezTo>
                  <a:cubicBezTo>
                    <a:pt x="33" y="3"/>
                    <a:pt x="33" y="4"/>
                    <a:pt x="33" y="4"/>
                  </a:cubicBezTo>
                  <a:cubicBezTo>
                    <a:pt x="33" y="4"/>
                    <a:pt x="33" y="4"/>
                    <a:pt x="33" y="4"/>
                  </a:cubicBezTo>
                  <a:cubicBezTo>
                    <a:pt x="32" y="4"/>
                    <a:pt x="32" y="4"/>
                    <a:pt x="32" y="4"/>
                  </a:cubicBezTo>
                  <a:cubicBezTo>
                    <a:pt x="32" y="4"/>
                    <a:pt x="32" y="4"/>
                    <a:pt x="32" y="4"/>
                  </a:cubicBezTo>
                  <a:cubicBezTo>
                    <a:pt x="31" y="4"/>
                    <a:pt x="31" y="4"/>
                    <a:pt x="31" y="4"/>
                  </a:cubicBezTo>
                  <a:cubicBezTo>
                    <a:pt x="31" y="4"/>
                    <a:pt x="31" y="5"/>
                    <a:pt x="31" y="5"/>
                  </a:cubicBezTo>
                  <a:cubicBezTo>
                    <a:pt x="31" y="5"/>
                    <a:pt x="31" y="6"/>
                    <a:pt x="31" y="6"/>
                  </a:cubicBezTo>
                  <a:cubicBezTo>
                    <a:pt x="31" y="6"/>
                    <a:pt x="31" y="7"/>
                    <a:pt x="31" y="7"/>
                  </a:cubicBezTo>
                  <a:cubicBezTo>
                    <a:pt x="31" y="7"/>
                    <a:pt x="31" y="7"/>
                    <a:pt x="30" y="7"/>
                  </a:cubicBezTo>
                  <a:cubicBezTo>
                    <a:pt x="30" y="7"/>
                    <a:pt x="30" y="7"/>
                    <a:pt x="30" y="7"/>
                  </a:cubicBezTo>
                  <a:cubicBezTo>
                    <a:pt x="30" y="7"/>
                    <a:pt x="30" y="6"/>
                    <a:pt x="29" y="6"/>
                  </a:cubicBezTo>
                  <a:cubicBezTo>
                    <a:pt x="29" y="6"/>
                    <a:pt x="29" y="6"/>
                    <a:pt x="29" y="6"/>
                  </a:cubicBezTo>
                  <a:cubicBezTo>
                    <a:pt x="28" y="6"/>
                    <a:pt x="28" y="6"/>
                    <a:pt x="28" y="7"/>
                  </a:cubicBezTo>
                  <a:cubicBezTo>
                    <a:pt x="28" y="7"/>
                    <a:pt x="27" y="7"/>
                    <a:pt x="27" y="7"/>
                  </a:cubicBezTo>
                  <a:cubicBezTo>
                    <a:pt x="27" y="7"/>
                    <a:pt x="27" y="7"/>
                    <a:pt x="26" y="7"/>
                  </a:cubicBezTo>
                  <a:cubicBezTo>
                    <a:pt x="26" y="7"/>
                    <a:pt x="26" y="7"/>
                    <a:pt x="26" y="7"/>
                  </a:cubicBezTo>
                  <a:cubicBezTo>
                    <a:pt x="26" y="7"/>
                    <a:pt x="26" y="7"/>
                    <a:pt x="26" y="7"/>
                  </a:cubicBezTo>
                  <a:cubicBezTo>
                    <a:pt x="26" y="8"/>
                    <a:pt x="26" y="8"/>
                    <a:pt x="26" y="8"/>
                  </a:cubicBezTo>
                  <a:cubicBezTo>
                    <a:pt x="25" y="7"/>
                    <a:pt x="25" y="7"/>
                    <a:pt x="25" y="7"/>
                  </a:cubicBezTo>
                  <a:cubicBezTo>
                    <a:pt x="25" y="7"/>
                    <a:pt x="24" y="7"/>
                    <a:pt x="24" y="7"/>
                  </a:cubicBezTo>
                  <a:cubicBezTo>
                    <a:pt x="24" y="7"/>
                    <a:pt x="24" y="7"/>
                    <a:pt x="24" y="7"/>
                  </a:cubicBezTo>
                  <a:cubicBezTo>
                    <a:pt x="24" y="7"/>
                    <a:pt x="24" y="7"/>
                    <a:pt x="24" y="7"/>
                  </a:cubicBezTo>
                  <a:cubicBezTo>
                    <a:pt x="24" y="7"/>
                    <a:pt x="23" y="7"/>
                    <a:pt x="23" y="7"/>
                  </a:cubicBezTo>
                  <a:cubicBezTo>
                    <a:pt x="23" y="7"/>
                    <a:pt x="23" y="7"/>
                    <a:pt x="22" y="7"/>
                  </a:cubicBezTo>
                  <a:cubicBezTo>
                    <a:pt x="22" y="7"/>
                    <a:pt x="22" y="7"/>
                    <a:pt x="22" y="7"/>
                  </a:cubicBezTo>
                  <a:cubicBezTo>
                    <a:pt x="22" y="7"/>
                    <a:pt x="22" y="7"/>
                    <a:pt x="22" y="7"/>
                  </a:cubicBezTo>
                  <a:cubicBezTo>
                    <a:pt x="22" y="7"/>
                    <a:pt x="22" y="7"/>
                    <a:pt x="22" y="7"/>
                  </a:cubicBezTo>
                  <a:cubicBezTo>
                    <a:pt x="22" y="7"/>
                    <a:pt x="21" y="7"/>
                    <a:pt x="21" y="7"/>
                  </a:cubicBezTo>
                  <a:cubicBezTo>
                    <a:pt x="21" y="7"/>
                    <a:pt x="21" y="7"/>
                    <a:pt x="21" y="7"/>
                  </a:cubicBezTo>
                  <a:cubicBezTo>
                    <a:pt x="21" y="7"/>
                    <a:pt x="20" y="6"/>
                    <a:pt x="20" y="6"/>
                  </a:cubicBezTo>
                  <a:cubicBezTo>
                    <a:pt x="20" y="6"/>
                    <a:pt x="20" y="6"/>
                    <a:pt x="20" y="6"/>
                  </a:cubicBezTo>
                  <a:cubicBezTo>
                    <a:pt x="20" y="6"/>
                    <a:pt x="20" y="6"/>
                    <a:pt x="19" y="6"/>
                  </a:cubicBezTo>
                  <a:cubicBezTo>
                    <a:pt x="19" y="6"/>
                    <a:pt x="19" y="6"/>
                    <a:pt x="19" y="6"/>
                  </a:cubicBezTo>
                  <a:cubicBezTo>
                    <a:pt x="19" y="5"/>
                    <a:pt x="19" y="5"/>
                    <a:pt x="19" y="5"/>
                  </a:cubicBezTo>
                  <a:cubicBezTo>
                    <a:pt x="19" y="5"/>
                    <a:pt x="19" y="5"/>
                    <a:pt x="19" y="5"/>
                  </a:cubicBezTo>
                  <a:cubicBezTo>
                    <a:pt x="19" y="5"/>
                    <a:pt x="18" y="5"/>
                    <a:pt x="18" y="5"/>
                  </a:cubicBezTo>
                  <a:cubicBezTo>
                    <a:pt x="18" y="5"/>
                    <a:pt x="18" y="5"/>
                    <a:pt x="17" y="5"/>
                  </a:cubicBezTo>
                  <a:cubicBezTo>
                    <a:pt x="17" y="5"/>
                    <a:pt x="17" y="6"/>
                    <a:pt x="17" y="6"/>
                  </a:cubicBezTo>
                  <a:cubicBezTo>
                    <a:pt x="17" y="6"/>
                    <a:pt x="16" y="6"/>
                    <a:pt x="16" y="6"/>
                  </a:cubicBezTo>
                  <a:cubicBezTo>
                    <a:pt x="16" y="6"/>
                    <a:pt x="16" y="7"/>
                    <a:pt x="16" y="7"/>
                  </a:cubicBezTo>
                  <a:cubicBezTo>
                    <a:pt x="15" y="7"/>
                    <a:pt x="15" y="7"/>
                    <a:pt x="15" y="7"/>
                  </a:cubicBezTo>
                  <a:cubicBezTo>
                    <a:pt x="15" y="7"/>
                    <a:pt x="14" y="7"/>
                    <a:pt x="14" y="7"/>
                  </a:cubicBezTo>
                  <a:cubicBezTo>
                    <a:pt x="14" y="7"/>
                    <a:pt x="14" y="8"/>
                    <a:pt x="14" y="8"/>
                  </a:cubicBezTo>
                  <a:cubicBezTo>
                    <a:pt x="14" y="8"/>
                    <a:pt x="14" y="8"/>
                    <a:pt x="14" y="9"/>
                  </a:cubicBezTo>
                  <a:cubicBezTo>
                    <a:pt x="14" y="9"/>
                    <a:pt x="14" y="9"/>
                    <a:pt x="14" y="9"/>
                  </a:cubicBezTo>
                  <a:cubicBezTo>
                    <a:pt x="14" y="10"/>
                    <a:pt x="13" y="10"/>
                    <a:pt x="13" y="10"/>
                  </a:cubicBezTo>
                  <a:cubicBezTo>
                    <a:pt x="13" y="11"/>
                    <a:pt x="13" y="11"/>
                    <a:pt x="13" y="11"/>
                  </a:cubicBezTo>
                  <a:cubicBezTo>
                    <a:pt x="13" y="11"/>
                    <a:pt x="13" y="11"/>
                    <a:pt x="13" y="11"/>
                  </a:cubicBezTo>
                  <a:cubicBezTo>
                    <a:pt x="13" y="12"/>
                    <a:pt x="13" y="12"/>
                    <a:pt x="13" y="12"/>
                  </a:cubicBezTo>
                  <a:cubicBezTo>
                    <a:pt x="12" y="12"/>
                    <a:pt x="12" y="12"/>
                    <a:pt x="12" y="13"/>
                  </a:cubicBezTo>
                  <a:cubicBezTo>
                    <a:pt x="12" y="13"/>
                    <a:pt x="11" y="12"/>
                    <a:pt x="11" y="13"/>
                  </a:cubicBezTo>
                  <a:cubicBezTo>
                    <a:pt x="11" y="13"/>
                    <a:pt x="10" y="13"/>
                    <a:pt x="10" y="13"/>
                  </a:cubicBezTo>
                  <a:cubicBezTo>
                    <a:pt x="10" y="13"/>
                    <a:pt x="9" y="13"/>
                    <a:pt x="9" y="13"/>
                  </a:cubicBezTo>
                  <a:cubicBezTo>
                    <a:pt x="9" y="13"/>
                    <a:pt x="9" y="13"/>
                    <a:pt x="9" y="13"/>
                  </a:cubicBezTo>
                  <a:cubicBezTo>
                    <a:pt x="8" y="14"/>
                    <a:pt x="8" y="14"/>
                    <a:pt x="8" y="14"/>
                  </a:cubicBezTo>
                  <a:cubicBezTo>
                    <a:pt x="8" y="15"/>
                    <a:pt x="8" y="15"/>
                    <a:pt x="8" y="15"/>
                  </a:cubicBezTo>
                  <a:cubicBezTo>
                    <a:pt x="8" y="15"/>
                    <a:pt x="8" y="16"/>
                    <a:pt x="8" y="16"/>
                  </a:cubicBezTo>
                  <a:cubicBezTo>
                    <a:pt x="8" y="16"/>
                    <a:pt x="8" y="16"/>
                    <a:pt x="8" y="16"/>
                  </a:cubicBezTo>
                  <a:cubicBezTo>
                    <a:pt x="8" y="17"/>
                    <a:pt x="7" y="17"/>
                    <a:pt x="7" y="17"/>
                  </a:cubicBezTo>
                  <a:cubicBezTo>
                    <a:pt x="7" y="17"/>
                    <a:pt x="7" y="17"/>
                    <a:pt x="6" y="17"/>
                  </a:cubicBezTo>
                  <a:cubicBezTo>
                    <a:pt x="6" y="17"/>
                    <a:pt x="6" y="17"/>
                    <a:pt x="6" y="17"/>
                  </a:cubicBezTo>
                  <a:cubicBezTo>
                    <a:pt x="6" y="17"/>
                    <a:pt x="6" y="17"/>
                    <a:pt x="6" y="17"/>
                  </a:cubicBezTo>
                  <a:cubicBezTo>
                    <a:pt x="6" y="17"/>
                    <a:pt x="5" y="17"/>
                    <a:pt x="5" y="17"/>
                  </a:cubicBezTo>
                  <a:cubicBezTo>
                    <a:pt x="5" y="17"/>
                    <a:pt x="5" y="17"/>
                    <a:pt x="5" y="16"/>
                  </a:cubicBezTo>
                  <a:cubicBezTo>
                    <a:pt x="5" y="16"/>
                    <a:pt x="5" y="16"/>
                    <a:pt x="5" y="16"/>
                  </a:cubicBezTo>
                  <a:cubicBezTo>
                    <a:pt x="4" y="16"/>
                    <a:pt x="4" y="16"/>
                    <a:pt x="4" y="16"/>
                  </a:cubicBezTo>
                  <a:cubicBezTo>
                    <a:pt x="4" y="16"/>
                    <a:pt x="4" y="16"/>
                    <a:pt x="3" y="16"/>
                  </a:cubicBezTo>
                  <a:cubicBezTo>
                    <a:pt x="3" y="16"/>
                    <a:pt x="3" y="16"/>
                    <a:pt x="3" y="16"/>
                  </a:cubicBezTo>
                  <a:cubicBezTo>
                    <a:pt x="3" y="15"/>
                    <a:pt x="2" y="15"/>
                    <a:pt x="2" y="15"/>
                  </a:cubicBezTo>
                  <a:cubicBezTo>
                    <a:pt x="2" y="15"/>
                    <a:pt x="2" y="15"/>
                    <a:pt x="2" y="14"/>
                  </a:cubicBezTo>
                  <a:cubicBezTo>
                    <a:pt x="2" y="14"/>
                    <a:pt x="2" y="14"/>
                    <a:pt x="2" y="14"/>
                  </a:cubicBezTo>
                  <a:cubicBezTo>
                    <a:pt x="2" y="14"/>
                    <a:pt x="2" y="14"/>
                    <a:pt x="2" y="14"/>
                  </a:cubicBezTo>
                  <a:cubicBezTo>
                    <a:pt x="2" y="15"/>
                    <a:pt x="1" y="15"/>
                    <a:pt x="1" y="16"/>
                  </a:cubicBezTo>
                  <a:cubicBezTo>
                    <a:pt x="1" y="16"/>
                    <a:pt x="2" y="16"/>
                    <a:pt x="2" y="17"/>
                  </a:cubicBezTo>
                  <a:cubicBezTo>
                    <a:pt x="2" y="17"/>
                    <a:pt x="2" y="17"/>
                    <a:pt x="2" y="18"/>
                  </a:cubicBezTo>
                  <a:cubicBezTo>
                    <a:pt x="2" y="18"/>
                    <a:pt x="2" y="18"/>
                    <a:pt x="2" y="19"/>
                  </a:cubicBezTo>
                  <a:cubicBezTo>
                    <a:pt x="2" y="19"/>
                    <a:pt x="2" y="19"/>
                    <a:pt x="2" y="20"/>
                  </a:cubicBezTo>
                  <a:cubicBezTo>
                    <a:pt x="2" y="20"/>
                    <a:pt x="2" y="20"/>
                    <a:pt x="2" y="20"/>
                  </a:cubicBezTo>
                  <a:cubicBezTo>
                    <a:pt x="2" y="20"/>
                    <a:pt x="1" y="20"/>
                    <a:pt x="1" y="20"/>
                  </a:cubicBezTo>
                  <a:cubicBezTo>
                    <a:pt x="1" y="20"/>
                    <a:pt x="1" y="20"/>
                    <a:pt x="1" y="20"/>
                  </a:cubicBezTo>
                  <a:cubicBezTo>
                    <a:pt x="1" y="21"/>
                    <a:pt x="1" y="21"/>
                    <a:pt x="1" y="21"/>
                  </a:cubicBezTo>
                  <a:cubicBezTo>
                    <a:pt x="1" y="21"/>
                    <a:pt x="0" y="21"/>
                    <a:pt x="0" y="22"/>
                  </a:cubicBezTo>
                  <a:cubicBezTo>
                    <a:pt x="0" y="22"/>
                    <a:pt x="0" y="22"/>
                    <a:pt x="0" y="23"/>
                  </a:cubicBezTo>
                  <a:cubicBezTo>
                    <a:pt x="0" y="23"/>
                    <a:pt x="0" y="24"/>
                    <a:pt x="0" y="24"/>
                  </a:cubicBezTo>
                  <a:cubicBezTo>
                    <a:pt x="0" y="24"/>
                    <a:pt x="1" y="24"/>
                    <a:pt x="1" y="25"/>
                  </a:cubicBezTo>
                  <a:cubicBezTo>
                    <a:pt x="1" y="25"/>
                    <a:pt x="1" y="25"/>
                    <a:pt x="1" y="25"/>
                  </a:cubicBezTo>
                  <a:cubicBezTo>
                    <a:pt x="1" y="25"/>
                    <a:pt x="1" y="26"/>
                    <a:pt x="1" y="26"/>
                  </a:cubicBezTo>
                  <a:cubicBezTo>
                    <a:pt x="1" y="26"/>
                    <a:pt x="1" y="26"/>
                    <a:pt x="1" y="26"/>
                  </a:cubicBezTo>
                  <a:cubicBezTo>
                    <a:pt x="1" y="27"/>
                    <a:pt x="0" y="27"/>
                    <a:pt x="0" y="27"/>
                  </a:cubicBezTo>
                  <a:cubicBezTo>
                    <a:pt x="0" y="27"/>
                    <a:pt x="0" y="27"/>
                    <a:pt x="0" y="28"/>
                  </a:cubicBezTo>
                  <a:cubicBezTo>
                    <a:pt x="0" y="28"/>
                    <a:pt x="0" y="28"/>
                    <a:pt x="1" y="29"/>
                  </a:cubicBezTo>
                  <a:cubicBezTo>
                    <a:pt x="1" y="29"/>
                    <a:pt x="1" y="29"/>
                    <a:pt x="1" y="30"/>
                  </a:cubicBezTo>
                  <a:cubicBezTo>
                    <a:pt x="1" y="30"/>
                    <a:pt x="1" y="31"/>
                    <a:pt x="1" y="31"/>
                  </a:cubicBezTo>
                  <a:cubicBezTo>
                    <a:pt x="2" y="31"/>
                    <a:pt x="1" y="32"/>
                    <a:pt x="1" y="33"/>
                  </a:cubicBezTo>
                  <a:cubicBezTo>
                    <a:pt x="1" y="33"/>
                    <a:pt x="2" y="34"/>
                    <a:pt x="2" y="34"/>
                  </a:cubicBezTo>
                  <a:cubicBezTo>
                    <a:pt x="2" y="34"/>
                    <a:pt x="2" y="35"/>
                    <a:pt x="2" y="35"/>
                  </a:cubicBezTo>
                  <a:cubicBezTo>
                    <a:pt x="2" y="35"/>
                    <a:pt x="3" y="35"/>
                    <a:pt x="3" y="35"/>
                  </a:cubicBezTo>
                  <a:cubicBezTo>
                    <a:pt x="3" y="35"/>
                    <a:pt x="4" y="35"/>
                    <a:pt x="5" y="36"/>
                  </a:cubicBezTo>
                  <a:cubicBezTo>
                    <a:pt x="5" y="36"/>
                    <a:pt x="5" y="36"/>
                    <a:pt x="5" y="36"/>
                  </a:cubicBezTo>
                  <a:cubicBezTo>
                    <a:pt x="6" y="36"/>
                    <a:pt x="6" y="37"/>
                    <a:pt x="6" y="37"/>
                  </a:cubicBezTo>
                  <a:cubicBezTo>
                    <a:pt x="6" y="38"/>
                    <a:pt x="6" y="38"/>
                    <a:pt x="6" y="38"/>
                  </a:cubicBezTo>
                  <a:cubicBezTo>
                    <a:pt x="6" y="39"/>
                    <a:pt x="6" y="39"/>
                    <a:pt x="6" y="40"/>
                  </a:cubicBezTo>
                  <a:cubicBezTo>
                    <a:pt x="5" y="40"/>
                    <a:pt x="5" y="41"/>
                    <a:pt x="5" y="41"/>
                  </a:cubicBezTo>
                  <a:cubicBezTo>
                    <a:pt x="4" y="41"/>
                    <a:pt x="4" y="42"/>
                    <a:pt x="3" y="42"/>
                  </a:cubicBezTo>
                  <a:cubicBezTo>
                    <a:pt x="3" y="42"/>
                    <a:pt x="3" y="43"/>
                    <a:pt x="3" y="43"/>
                  </a:cubicBezTo>
                  <a:cubicBezTo>
                    <a:pt x="3" y="43"/>
                    <a:pt x="3" y="43"/>
                    <a:pt x="3" y="43"/>
                  </a:cubicBezTo>
                  <a:cubicBezTo>
                    <a:pt x="3" y="44"/>
                    <a:pt x="3" y="44"/>
                    <a:pt x="3" y="44"/>
                  </a:cubicBezTo>
                  <a:cubicBezTo>
                    <a:pt x="3" y="44"/>
                    <a:pt x="3" y="44"/>
                    <a:pt x="3" y="44"/>
                  </a:cubicBezTo>
                  <a:cubicBezTo>
                    <a:pt x="3" y="44"/>
                    <a:pt x="4" y="44"/>
                    <a:pt x="4" y="44"/>
                  </a:cubicBezTo>
                  <a:cubicBezTo>
                    <a:pt x="4" y="44"/>
                    <a:pt x="5" y="44"/>
                    <a:pt x="6" y="44"/>
                  </a:cubicBezTo>
                  <a:cubicBezTo>
                    <a:pt x="6" y="45"/>
                    <a:pt x="6" y="45"/>
                    <a:pt x="6" y="45"/>
                  </a:cubicBezTo>
                  <a:cubicBezTo>
                    <a:pt x="7" y="45"/>
                    <a:pt x="7" y="45"/>
                    <a:pt x="7" y="46"/>
                  </a:cubicBezTo>
                  <a:cubicBezTo>
                    <a:pt x="8" y="46"/>
                    <a:pt x="8" y="46"/>
                    <a:pt x="8" y="46"/>
                  </a:cubicBezTo>
                  <a:cubicBezTo>
                    <a:pt x="9" y="46"/>
                    <a:pt x="9" y="46"/>
                    <a:pt x="10" y="46"/>
                  </a:cubicBezTo>
                  <a:cubicBezTo>
                    <a:pt x="10" y="46"/>
                    <a:pt x="10" y="45"/>
                    <a:pt x="10" y="45"/>
                  </a:cubicBezTo>
                  <a:cubicBezTo>
                    <a:pt x="11" y="45"/>
                    <a:pt x="11" y="45"/>
                    <a:pt x="11" y="45"/>
                  </a:cubicBezTo>
                  <a:cubicBezTo>
                    <a:pt x="12" y="45"/>
                    <a:pt x="12" y="45"/>
                    <a:pt x="12" y="45"/>
                  </a:cubicBezTo>
                  <a:cubicBezTo>
                    <a:pt x="13" y="45"/>
                    <a:pt x="13" y="46"/>
                    <a:pt x="13" y="46"/>
                  </a:cubicBezTo>
                  <a:cubicBezTo>
                    <a:pt x="14" y="46"/>
                    <a:pt x="14" y="46"/>
                    <a:pt x="14" y="46"/>
                  </a:cubicBezTo>
                  <a:cubicBezTo>
                    <a:pt x="14" y="46"/>
                    <a:pt x="15" y="46"/>
                    <a:pt x="15" y="46"/>
                  </a:cubicBezTo>
                  <a:cubicBezTo>
                    <a:pt x="15" y="45"/>
                    <a:pt x="15" y="45"/>
                    <a:pt x="15" y="45"/>
                  </a:cubicBezTo>
                  <a:cubicBezTo>
                    <a:pt x="16" y="45"/>
                    <a:pt x="16" y="45"/>
                    <a:pt x="16" y="45"/>
                  </a:cubicBezTo>
                  <a:cubicBezTo>
                    <a:pt x="17" y="45"/>
                    <a:pt x="17" y="45"/>
                    <a:pt x="17" y="45"/>
                  </a:cubicBezTo>
                  <a:cubicBezTo>
                    <a:pt x="18" y="45"/>
                    <a:pt x="18" y="45"/>
                    <a:pt x="19" y="45"/>
                  </a:cubicBezTo>
                  <a:cubicBezTo>
                    <a:pt x="19" y="45"/>
                    <a:pt x="20" y="44"/>
                    <a:pt x="20" y="44"/>
                  </a:cubicBezTo>
                  <a:cubicBezTo>
                    <a:pt x="21" y="44"/>
                    <a:pt x="21" y="44"/>
                    <a:pt x="21" y="44"/>
                  </a:cubicBezTo>
                  <a:cubicBezTo>
                    <a:pt x="21" y="44"/>
                    <a:pt x="22" y="44"/>
                    <a:pt x="22" y="44"/>
                  </a:cubicBezTo>
                  <a:cubicBezTo>
                    <a:pt x="22" y="43"/>
                    <a:pt x="22" y="43"/>
                    <a:pt x="22" y="43"/>
                  </a:cubicBezTo>
                  <a:cubicBezTo>
                    <a:pt x="22" y="43"/>
                    <a:pt x="22" y="42"/>
                    <a:pt x="22" y="42"/>
                  </a:cubicBezTo>
                  <a:cubicBezTo>
                    <a:pt x="22" y="42"/>
                    <a:pt x="22" y="41"/>
                    <a:pt x="22" y="41"/>
                  </a:cubicBezTo>
                  <a:cubicBezTo>
                    <a:pt x="22" y="41"/>
                    <a:pt x="22" y="40"/>
                    <a:pt x="22" y="40"/>
                  </a:cubicBezTo>
                  <a:cubicBezTo>
                    <a:pt x="22" y="40"/>
                    <a:pt x="22" y="40"/>
                    <a:pt x="22" y="40"/>
                  </a:cubicBezTo>
                  <a:cubicBezTo>
                    <a:pt x="22" y="39"/>
                    <a:pt x="22" y="39"/>
                    <a:pt x="22" y="39"/>
                  </a:cubicBezTo>
                  <a:cubicBezTo>
                    <a:pt x="22" y="39"/>
                    <a:pt x="22" y="38"/>
                    <a:pt x="22" y="38"/>
                  </a:cubicBezTo>
                  <a:cubicBezTo>
                    <a:pt x="23" y="38"/>
                    <a:pt x="23" y="38"/>
                    <a:pt x="23" y="38"/>
                  </a:cubicBezTo>
                  <a:cubicBezTo>
                    <a:pt x="23" y="38"/>
                    <a:pt x="24" y="37"/>
                    <a:pt x="24" y="37"/>
                  </a:cubicBezTo>
                  <a:cubicBezTo>
                    <a:pt x="24" y="37"/>
                    <a:pt x="24" y="37"/>
                    <a:pt x="24" y="37"/>
                  </a:cubicBezTo>
                  <a:cubicBezTo>
                    <a:pt x="24" y="37"/>
                    <a:pt x="24" y="36"/>
                    <a:pt x="24" y="36"/>
                  </a:cubicBezTo>
                  <a:cubicBezTo>
                    <a:pt x="24" y="36"/>
                    <a:pt x="25" y="36"/>
                    <a:pt x="25" y="36"/>
                  </a:cubicBezTo>
                  <a:cubicBezTo>
                    <a:pt x="25" y="36"/>
                    <a:pt x="25" y="37"/>
                    <a:pt x="26" y="37"/>
                  </a:cubicBezTo>
                  <a:cubicBezTo>
                    <a:pt x="26" y="37"/>
                    <a:pt x="26" y="37"/>
                    <a:pt x="26" y="36"/>
                  </a:cubicBezTo>
                  <a:cubicBezTo>
                    <a:pt x="27" y="36"/>
                    <a:pt x="27" y="36"/>
                    <a:pt x="27" y="36"/>
                  </a:cubicBezTo>
                  <a:cubicBezTo>
                    <a:pt x="27" y="36"/>
                    <a:pt x="27" y="36"/>
                    <a:pt x="27" y="36"/>
                  </a:cubicBezTo>
                  <a:cubicBezTo>
                    <a:pt x="27" y="36"/>
                    <a:pt x="26" y="35"/>
                    <a:pt x="26" y="35"/>
                  </a:cubicBezTo>
                  <a:cubicBezTo>
                    <a:pt x="27" y="35"/>
                    <a:pt x="27" y="35"/>
                    <a:pt x="27" y="35"/>
                  </a:cubicBezTo>
                  <a:cubicBezTo>
                    <a:pt x="27" y="35"/>
                    <a:pt x="27" y="34"/>
                    <a:pt x="28" y="34"/>
                  </a:cubicBezTo>
                  <a:cubicBezTo>
                    <a:pt x="28" y="34"/>
                    <a:pt x="28" y="34"/>
                    <a:pt x="28" y="34"/>
                  </a:cubicBezTo>
                  <a:cubicBezTo>
                    <a:pt x="28" y="34"/>
                    <a:pt x="29" y="34"/>
                    <a:pt x="29" y="34"/>
                  </a:cubicBezTo>
                  <a:cubicBezTo>
                    <a:pt x="29" y="34"/>
                    <a:pt x="30" y="34"/>
                    <a:pt x="30" y="34"/>
                  </a:cubicBezTo>
                  <a:cubicBezTo>
                    <a:pt x="30" y="34"/>
                    <a:pt x="30" y="34"/>
                    <a:pt x="30" y="34"/>
                  </a:cubicBezTo>
                  <a:cubicBezTo>
                    <a:pt x="31" y="34"/>
                    <a:pt x="31" y="34"/>
                    <a:pt x="31" y="34"/>
                  </a:cubicBezTo>
                  <a:cubicBezTo>
                    <a:pt x="31" y="34"/>
                    <a:pt x="31" y="34"/>
                    <a:pt x="32" y="34"/>
                  </a:cubicBezTo>
                  <a:cubicBezTo>
                    <a:pt x="32" y="34"/>
                    <a:pt x="32" y="34"/>
                    <a:pt x="32" y="34"/>
                  </a:cubicBezTo>
                  <a:cubicBezTo>
                    <a:pt x="32" y="34"/>
                    <a:pt x="33" y="33"/>
                    <a:pt x="33" y="33"/>
                  </a:cubicBezTo>
                  <a:cubicBezTo>
                    <a:pt x="33" y="33"/>
                    <a:pt x="33" y="32"/>
                    <a:pt x="33" y="32"/>
                  </a:cubicBezTo>
                  <a:cubicBezTo>
                    <a:pt x="33" y="32"/>
                    <a:pt x="32" y="32"/>
                    <a:pt x="32" y="32"/>
                  </a:cubicBezTo>
                  <a:cubicBezTo>
                    <a:pt x="32" y="31"/>
                    <a:pt x="32" y="31"/>
                    <a:pt x="32" y="31"/>
                  </a:cubicBezTo>
                  <a:cubicBezTo>
                    <a:pt x="32" y="31"/>
                    <a:pt x="33" y="30"/>
                    <a:pt x="33" y="30"/>
                  </a:cubicBezTo>
                  <a:cubicBezTo>
                    <a:pt x="33" y="30"/>
                    <a:pt x="33" y="30"/>
                    <a:pt x="33" y="30"/>
                  </a:cubicBezTo>
                  <a:cubicBezTo>
                    <a:pt x="33" y="29"/>
                    <a:pt x="33" y="29"/>
                    <a:pt x="33" y="29"/>
                  </a:cubicBezTo>
                  <a:cubicBezTo>
                    <a:pt x="33" y="29"/>
                    <a:pt x="33" y="28"/>
                    <a:pt x="33" y="28"/>
                  </a:cubicBezTo>
                  <a:cubicBezTo>
                    <a:pt x="33" y="28"/>
                    <a:pt x="33" y="28"/>
                    <a:pt x="33" y="27"/>
                  </a:cubicBezTo>
                  <a:cubicBezTo>
                    <a:pt x="33" y="27"/>
                    <a:pt x="33" y="27"/>
                    <a:pt x="33" y="27"/>
                  </a:cubicBezTo>
                  <a:cubicBezTo>
                    <a:pt x="33" y="27"/>
                    <a:pt x="33" y="27"/>
                    <a:pt x="33" y="27"/>
                  </a:cubicBezTo>
                  <a:cubicBezTo>
                    <a:pt x="34" y="27"/>
                    <a:pt x="34" y="27"/>
                    <a:pt x="34" y="27"/>
                  </a:cubicBezTo>
                  <a:cubicBezTo>
                    <a:pt x="35" y="27"/>
                    <a:pt x="35" y="27"/>
                    <a:pt x="35" y="27"/>
                  </a:cubicBezTo>
                  <a:cubicBezTo>
                    <a:pt x="35" y="27"/>
                    <a:pt x="36" y="27"/>
                    <a:pt x="36" y="26"/>
                  </a:cubicBezTo>
                  <a:cubicBezTo>
                    <a:pt x="36" y="26"/>
                    <a:pt x="36" y="26"/>
                    <a:pt x="36" y="26"/>
                  </a:cubicBezTo>
                  <a:cubicBezTo>
                    <a:pt x="36" y="25"/>
                    <a:pt x="36" y="25"/>
                    <a:pt x="35" y="25"/>
                  </a:cubicBezTo>
                  <a:cubicBezTo>
                    <a:pt x="35" y="25"/>
                    <a:pt x="35" y="24"/>
                    <a:pt x="35" y="24"/>
                  </a:cubicBezTo>
                  <a:cubicBezTo>
                    <a:pt x="35" y="24"/>
                    <a:pt x="34" y="24"/>
                    <a:pt x="34" y="24"/>
                  </a:cubicBezTo>
                  <a:cubicBezTo>
                    <a:pt x="34" y="24"/>
                    <a:pt x="34" y="24"/>
                    <a:pt x="34" y="23"/>
                  </a:cubicBezTo>
                  <a:cubicBezTo>
                    <a:pt x="34" y="23"/>
                    <a:pt x="33" y="23"/>
                    <a:pt x="33" y="23"/>
                  </a:cubicBezTo>
                  <a:cubicBezTo>
                    <a:pt x="33" y="23"/>
                    <a:pt x="34" y="23"/>
                    <a:pt x="34" y="22"/>
                  </a:cubicBezTo>
                  <a:cubicBezTo>
                    <a:pt x="34" y="22"/>
                    <a:pt x="34" y="22"/>
                    <a:pt x="34" y="22"/>
                  </a:cubicBezTo>
                  <a:cubicBezTo>
                    <a:pt x="35" y="22"/>
                    <a:pt x="35" y="22"/>
                    <a:pt x="35" y="22"/>
                  </a:cubicBezTo>
                  <a:cubicBezTo>
                    <a:pt x="36" y="23"/>
                    <a:pt x="36" y="23"/>
                    <a:pt x="36" y="23"/>
                  </a:cubicBezTo>
                  <a:cubicBezTo>
                    <a:pt x="36" y="23"/>
                    <a:pt x="36" y="23"/>
                    <a:pt x="37" y="23"/>
                  </a:cubicBezTo>
                  <a:cubicBezTo>
                    <a:pt x="37" y="23"/>
                    <a:pt x="37" y="23"/>
                    <a:pt x="38" y="22"/>
                  </a:cubicBezTo>
                  <a:cubicBezTo>
                    <a:pt x="38" y="22"/>
                    <a:pt x="38" y="21"/>
                    <a:pt x="38" y="21"/>
                  </a:cubicBezTo>
                  <a:cubicBezTo>
                    <a:pt x="38" y="21"/>
                    <a:pt x="38" y="21"/>
                    <a:pt x="38" y="20"/>
                  </a:cubicBezTo>
                  <a:cubicBezTo>
                    <a:pt x="38" y="20"/>
                    <a:pt x="38" y="20"/>
                    <a:pt x="38" y="20"/>
                  </a:cubicBezTo>
                  <a:cubicBezTo>
                    <a:pt x="38" y="20"/>
                    <a:pt x="38" y="19"/>
                    <a:pt x="38" y="19"/>
                  </a:cubicBezTo>
                  <a:cubicBezTo>
                    <a:pt x="38" y="19"/>
                    <a:pt x="38" y="18"/>
                    <a:pt x="39" y="18"/>
                  </a:cubicBezTo>
                  <a:cubicBezTo>
                    <a:pt x="39" y="18"/>
                    <a:pt x="39" y="18"/>
                    <a:pt x="39" y="18"/>
                  </a:cubicBezTo>
                  <a:cubicBezTo>
                    <a:pt x="39" y="18"/>
                    <a:pt x="39" y="17"/>
                    <a:pt x="39" y="17"/>
                  </a:cubicBezTo>
                  <a:cubicBezTo>
                    <a:pt x="39" y="16"/>
                    <a:pt x="39" y="16"/>
                    <a:pt x="39" y="16"/>
                  </a:cubicBezTo>
                  <a:cubicBezTo>
                    <a:pt x="39" y="15"/>
                    <a:pt x="38" y="15"/>
                    <a:pt x="38" y="15"/>
                  </a:cubicBezTo>
                  <a:cubicBezTo>
                    <a:pt x="38" y="14"/>
                    <a:pt x="38" y="14"/>
                    <a:pt x="38" y="14"/>
                  </a:cubicBezTo>
                  <a:cubicBezTo>
                    <a:pt x="38" y="13"/>
                    <a:pt x="38" y="13"/>
                    <a:pt x="38" y="13"/>
                  </a:cubicBezTo>
                  <a:cubicBezTo>
                    <a:pt x="38" y="13"/>
                    <a:pt x="37" y="13"/>
                    <a:pt x="37" y="12"/>
                  </a:cubicBezTo>
                  <a:cubicBezTo>
                    <a:pt x="37" y="12"/>
                    <a:pt x="37" y="12"/>
                    <a:pt x="37" y="12"/>
                  </a:cubicBezTo>
                  <a:cubicBezTo>
                    <a:pt x="37" y="12"/>
                    <a:pt x="38" y="12"/>
                    <a:pt x="38" y="12"/>
                  </a:cubicBezTo>
                  <a:cubicBezTo>
                    <a:pt x="38" y="11"/>
                    <a:pt x="38" y="11"/>
                    <a:pt x="38" y="11"/>
                  </a:cubicBezTo>
                  <a:cubicBezTo>
                    <a:pt x="38" y="11"/>
                    <a:pt x="39" y="10"/>
                    <a:pt x="39" y="10"/>
                  </a:cubicBezTo>
                  <a:cubicBezTo>
                    <a:pt x="39" y="10"/>
                    <a:pt x="39" y="10"/>
                    <a:pt x="39" y="10"/>
                  </a:cubicBezTo>
                  <a:cubicBezTo>
                    <a:pt x="40" y="10"/>
                    <a:pt x="40" y="10"/>
                    <a:pt x="40" y="10"/>
                  </a:cubicBezTo>
                  <a:cubicBezTo>
                    <a:pt x="40" y="9"/>
                    <a:pt x="40" y="9"/>
                    <a:pt x="40" y="9"/>
                  </a:cubicBezTo>
                  <a:cubicBezTo>
                    <a:pt x="40" y="9"/>
                    <a:pt x="41" y="9"/>
                    <a:pt x="41" y="9"/>
                  </a:cubicBezTo>
                  <a:cubicBezTo>
                    <a:pt x="41" y="9"/>
                    <a:pt x="42" y="9"/>
                    <a:pt x="42" y="8"/>
                  </a:cubicBezTo>
                  <a:cubicBezTo>
                    <a:pt x="42" y="8"/>
                    <a:pt x="42" y="8"/>
                    <a:pt x="42" y="8"/>
                  </a:cubicBezTo>
                  <a:cubicBezTo>
                    <a:pt x="43" y="8"/>
                    <a:pt x="43" y="8"/>
                    <a:pt x="43" y="8"/>
                  </a:cubicBezTo>
                  <a:cubicBezTo>
                    <a:pt x="44" y="8"/>
                    <a:pt x="44" y="8"/>
                    <a:pt x="44" y="8"/>
                  </a:cubicBezTo>
                  <a:cubicBezTo>
                    <a:pt x="45" y="8"/>
                    <a:pt x="45" y="8"/>
                    <a:pt x="45" y="8"/>
                  </a:cubicBezTo>
                  <a:cubicBezTo>
                    <a:pt x="46" y="8"/>
                    <a:pt x="46" y="8"/>
                    <a:pt x="46" y="8"/>
                  </a:cubicBezTo>
                  <a:cubicBezTo>
                    <a:pt x="46" y="8"/>
                    <a:pt x="47" y="8"/>
                    <a:pt x="47" y="8"/>
                  </a:cubicBezTo>
                  <a:cubicBezTo>
                    <a:pt x="47" y="8"/>
                    <a:pt x="47" y="8"/>
                    <a:pt x="48" y="8"/>
                  </a:cubicBezTo>
                  <a:cubicBezTo>
                    <a:pt x="48" y="8"/>
                    <a:pt x="48" y="8"/>
                    <a:pt x="48" y="8"/>
                  </a:cubicBezTo>
                  <a:cubicBezTo>
                    <a:pt x="48" y="8"/>
                    <a:pt x="49" y="7"/>
                    <a:pt x="49" y="7"/>
                  </a:cubicBezTo>
                  <a:cubicBezTo>
                    <a:pt x="48" y="7"/>
                    <a:pt x="48" y="7"/>
                    <a:pt x="48" y="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1" name="Freeform 1084"/>
            <p:cNvSpPr>
              <a:spLocks/>
            </p:cNvSpPr>
            <p:nvPr/>
          </p:nvSpPr>
          <p:spPr bwMode="auto">
            <a:xfrm>
              <a:off x="7194323" y="3685597"/>
              <a:ext cx="241765" cy="129675"/>
            </a:xfrm>
            <a:custGeom>
              <a:avLst/>
              <a:gdLst>
                <a:gd name="T0" fmla="*/ 26 w 26"/>
                <a:gd name="T1" fmla="*/ 7 h 14"/>
                <a:gd name="T2" fmla="*/ 25 w 26"/>
                <a:gd name="T3" fmla="*/ 6 h 14"/>
                <a:gd name="T4" fmla="*/ 25 w 26"/>
                <a:gd name="T5" fmla="*/ 5 h 14"/>
                <a:gd name="T6" fmla="*/ 24 w 26"/>
                <a:gd name="T7" fmla="*/ 5 h 14"/>
                <a:gd name="T8" fmla="*/ 24 w 26"/>
                <a:gd name="T9" fmla="*/ 5 h 14"/>
                <a:gd name="T10" fmla="*/ 22 w 26"/>
                <a:gd name="T11" fmla="*/ 5 h 14"/>
                <a:gd name="T12" fmla="*/ 22 w 26"/>
                <a:gd name="T13" fmla="*/ 3 h 14"/>
                <a:gd name="T14" fmla="*/ 21 w 26"/>
                <a:gd name="T15" fmla="*/ 2 h 14"/>
                <a:gd name="T16" fmla="*/ 20 w 26"/>
                <a:gd name="T17" fmla="*/ 1 h 14"/>
                <a:gd name="T18" fmla="*/ 19 w 26"/>
                <a:gd name="T19" fmla="*/ 1 h 14"/>
                <a:gd name="T20" fmla="*/ 19 w 26"/>
                <a:gd name="T21" fmla="*/ 1 h 14"/>
                <a:gd name="T22" fmla="*/ 17 w 26"/>
                <a:gd name="T23" fmla="*/ 1 h 14"/>
                <a:gd name="T24" fmla="*/ 16 w 26"/>
                <a:gd name="T25" fmla="*/ 1 h 14"/>
                <a:gd name="T26" fmla="*/ 15 w 26"/>
                <a:gd name="T27" fmla="*/ 1 h 14"/>
                <a:gd name="T28" fmla="*/ 14 w 26"/>
                <a:gd name="T29" fmla="*/ 0 h 14"/>
                <a:gd name="T30" fmla="*/ 13 w 26"/>
                <a:gd name="T31" fmla="*/ 0 h 14"/>
                <a:gd name="T32" fmla="*/ 13 w 26"/>
                <a:gd name="T33" fmla="*/ 0 h 14"/>
                <a:gd name="T34" fmla="*/ 12 w 26"/>
                <a:gd name="T35" fmla="*/ 0 h 14"/>
                <a:gd name="T36" fmla="*/ 11 w 26"/>
                <a:gd name="T37" fmla="*/ 0 h 14"/>
                <a:gd name="T38" fmla="*/ 10 w 26"/>
                <a:gd name="T39" fmla="*/ 0 h 14"/>
                <a:gd name="T40" fmla="*/ 9 w 26"/>
                <a:gd name="T41" fmla="*/ 0 h 14"/>
                <a:gd name="T42" fmla="*/ 8 w 26"/>
                <a:gd name="T43" fmla="*/ 1 h 14"/>
                <a:gd name="T44" fmla="*/ 5 w 26"/>
                <a:gd name="T45" fmla="*/ 0 h 14"/>
                <a:gd name="T46" fmla="*/ 3 w 26"/>
                <a:gd name="T47" fmla="*/ 0 h 14"/>
                <a:gd name="T48" fmla="*/ 2 w 26"/>
                <a:gd name="T49" fmla="*/ 0 h 14"/>
                <a:gd name="T50" fmla="*/ 0 w 26"/>
                <a:gd name="T51" fmla="*/ 0 h 14"/>
                <a:gd name="T52" fmla="*/ 0 w 26"/>
                <a:gd name="T53" fmla="*/ 1 h 14"/>
                <a:gd name="T54" fmla="*/ 1 w 26"/>
                <a:gd name="T55" fmla="*/ 2 h 14"/>
                <a:gd name="T56" fmla="*/ 3 w 26"/>
                <a:gd name="T57" fmla="*/ 3 h 14"/>
                <a:gd name="T58" fmla="*/ 3 w 26"/>
                <a:gd name="T59" fmla="*/ 5 h 14"/>
                <a:gd name="T60" fmla="*/ 4 w 26"/>
                <a:gd name="T61" fmla="*/ 6 h 14"/>
                <a:gd name="T62" fmla="*/ 4 w 26"/>
                <a:gd name="T63" fmla="*/ 9 h 14"/>
                <a:gd name="T64" fmla="*/ 3 w 26"/>
                <a:gd name="T65" fmla="*/ 11 h 14"/>
                <a:gd name="T66" fmla="*/ 3 w 26"/>
                <a:gd name="T67" fmla="*/ 13 h 14"/>
                <a:gd name="T68" fmla="*/ 3 w 26"/>
                <a:gd name="T69" fmla="*/ 13 h 14"/>
                <a:gd name="T70" fmla="*/ 3 w 26"/>
                <a:gd name="T71" fmla="*/ 13 h 14"/>
                <a:gd name="T72" fmla="*/ 4 w 26"/>
                <a:gd name="T73" fmla="*/ 12 h 14"/>
                <a:gd name="T74" fmla="*/ 6 w 26"/>
                <a:gd name="T75" fmla="*/ 11 h 14"/>
                <a:gd name="T76" fmla="*/ 7 w 26"/>
                <a:gd name="T77" fmla="*/ 12 h 14"/>
                <a:gd name="T78" fmla="*/ 9 w 26"/>
                <a:gd name="T79" fmla="*/ 9 h 14"/>
                <a:gd name="T80" fmla="*/ 9 w 26"/>
                <a:gd name="T81" fmla="*/ 10 h 14"/>
                <a:gd name="T82" fmla="*/ 9 w 26"/>
                <a:gd name="T83" fmla="*/ 8 h 14"/>
                <a:gd name="T84" fmla="*/ 9 w 26"/>
                <a:gd name="T85" fmla="*/ 6 h 14"/>
                <a:gd name="T86" fmla="*/ 10 w 26"/>
                <a:gd name="T87" fmla="*/ 5 h 14"/>
                <a:gd name="T88" fmla="*/ 14 w 26"/>
                <a:gd name="T89" fmla="*/ 5 h 14"/>
                <a:gd name="T90" fmla="*/ 14 w 26"/>
                <a:gd name="T91" fmla="*/ 8 h 14"/>
                <a:gd name="T92" fmla="*/ 15 w 26"/>
                <a:gd name="T93" fmla="*/ 10 h 14"/>
                <a:gd name="T94" fmla="*/ 15 w 26"/>
                <a:gd name="T95" fmla="*/ 10 h 14"/>
                <a:gd name="T96" fmla="*/ 15 w 26"/>
                <a:gd name="T97" fmla="*/ 11 h 14"/>
                <a:gd name="T98" fmla="*/ 15 w 26"/>
                <a:gd name="T99" fmla="*/ 13 h 14"/>
                <a:gd name="T100" fmla="*/ 15 w 26"/>
                <a:gd name="T101" fmla="*/ 14 h 14"/>
                <a:gd name="T102" fmla="*/ 17 w 26"/>
                <a:gd name="T103" fmla="*/ 13 h 14"/>
                <a:gd name="T104" fmla="*/ 18 w 26"/>
                <a:gd name="T105" fmla="*/ 13 h 14"/>
                <a:gd name="T106" fmla="*/ 19 w 26"/>
                <a:gd name="T107" fmla="*/ 12 h 14"/>
                <a:gd name="T108" fmla="*/ 20 w 26"/>
                <a:gd name="T109" fmla="*/ 10 h 14"/>
                <a:gd name="T110" fmla="*/ 23 w 26"/>
                <a:gd name="T111" fmla="*/ 9 h 14"/>
                <a:gd name="T112" fmla="*/ 23 w 26"/>
                <a:gd name="T113" fmla="*/ 11 h 14"/>
                <a:gd name="T114" fmla="*/ 24 w 26"/>
                <a:gd name="T115" fmla="*/ 10 h 14"/>
                <a:gd name="T116" fmla="*/ 25 w 26"/>
                <a:gd name="T117" fmla="*/ 10 h 14"/>
                <a:gd name="T118" fmla="*/ 26 w 26"/>
                <a:gd name="T119" fmla="*/ 1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6" h="14">
                  <a:moveTo>
                    <a:pt x="26" y="9"/>
                  </a:moveTo>
                  <a:cubicBezTo>
                    <a:pt x="26" y="9"/>
                    <a:pt x="26" y="8"/>
                    <a:pt x="26" y="8"/>
                  </a:cubicBezTo>
                  <a:cubicBezTo>
                    <a:pt x="26" y="8"/>
                    <a:pt x="26" y="8"/>
                    <a:pt x="26" y="7"/>
                  </a:cubicBezTo>
                  <a:cubicBezTo>
                    <a:pt x="26" y="7"/>
                    <a:pt x="26" y="7"/>
                    <a:pt x="26" y="7"/>
                  </a:cubicBezTo>
                  <a:cubicBezTo>
                    <a:pt x="26" y="7"/>
                    <a:pt x="26" y="7"/>
                    <a:pt x="25" y="7"/>
                  </a:cubicBezTo>
                  <a:cubicBezTo>
                    <a:pt x="25" y="6"/>
                    <a:pt x="25" y="6"/>
                    <a:pt x="25" y="6"/>
                  </a:cubicBezTo>
                  <a:cubicBezTo>
                    <a:pt x="25" y="6"/>
                    <a:pt x="25" y="6"/>
                    <a:pt x="25" y="5"/>
                  </a:cubicBezTo>
                  <a:cubicBezTo>
                    <a:pt x="25" y="5"/>
                    <a:pt x="25" y="5"/>
                    <a:pt x="25" y="5"/>
                  </a:cubicBezTo>
                  <a:cubicBezTo>
                    <a:pt x="25" y="5"/>
                    <a:pt x="25" y="5"/>
                    <a:pt x="25" y="5"/>
                  </a:cubicBezTo>
                  <a:cubicBezTo>
                    <a:pt x="25" y="5"/>
                    <a:pt x="25" y="5"/>
                    <a:pt x="25" y="5"/>
                  </a:cubicBezTo>
                  <a:cubicBezTo>
                    <a:pt x="25" y="5"/>
                    <a:pt x="25" y="5"/>
                    <a:pt x="25" y="5"/>
                  </a:cubicBezTo>
                  <a:cubicBezTo>
                    <a:pt x="24" y="5"/>
                    <a:pt x="24" y="5"/>
                    <a:pt x="24" y="5"/>
                  </a:cubicBezTo>
                  <a:cubicBezTo>
                    <a:pt x="24" y="5"/>
                    <a:pt x="24" y="5"/>
                    <a:pt x="24" y="5"/>
                  </a:cubicBezTo>
                  <a:cubicBezTo>
                    <a:pt x="24" y="5"/>
                    <a:pt x="24" y="5"/>
                    <a:pt x="24" y="5"/>
                  </a:cubicBezTo>
                  <a:cubicBezTo>
                    <a:pt x="24" y="5"/>
                    <a:pt x="24" y="5"/>
                    <a:pt x="24" y="5"/>
                  </a:cubicBezTo>
                  <a:cubicBezTo>
                    <a:pt x="24" y="5"/>
                    <a:pt x="24" y="5"/>
                    <a:pt x="23" y="5"/>
                  </a:cubicBezTo>
                  <a:cubicBezTo>
                    <a:pt x="23" y="5"/>
                    <a:pt x="23" y="5"/>
                    <a:pt x="23" y="5"/>
                  </a:cubicBezTo>
                  <a:cubicBezTo>
                    <a:pt x="23" y="5"/>
                    <a:pt x="22" y="5"/>
                    <a:pt x="22" y="5"/>
                  </a:cubicBezTo>
                  <a:cubicBezTo>
                    <a:pt x="22" y="4"/>
                    <a:pt x="22" y="4"/>
                    <a:pt x="22" y="4"/>
                  </a:cubicBezTo>
                  <a:cubicBezTo>
                    <a:pt x="22" y="3"/>
                    <a:pt x="22" y="3"/>
                    <a:pt x="22" y="3"/>
                  </a:cubicBezTo>
                  <a:cubicBezTo>
                    <a:pt x="22" y="3"/>
                    <a:pt x="22" y="3"/>
                    <a:pt x="22" y="3"/>
                  </a:cubicBezTo>
                  <a:cubicBezTo>
                    <a:pt x="22" y="3"/>
                    <a:pt x="22" y="2"/>
                    <a:pt x="22" y="2"/>
                  </a:cubicBezTo>
                  <a:cubicBezTo>
                    <a:pt x="22" y="2"/>
                    <a:pt x="22" y="2"/>
                    <a:pt x="22" y="2"/>
                  </a:cubicBezTo>
                  <a:cubicBezTo>
                    <a:pt x="21" y="2"/>
                    <a:pt x="21" y="2"/>
                    <a:pt x="21" y="2"/>
                  </a:cubicBezTo>
                  <a:cubicBezTo>
                    <a:pt x="21" y="2"/>
                    <a:pt x="21" y="2"/>
                    <a:pt x="21" y="2"/>
                  </a:cubicBezTo>
                  <a:cubicBezTo>
                    <a:pt x="21" y="2"/>
                    <a:pt x="21" y="1"/>
                    <a:pt x="21" y="1"/>
                  </a:cubicBezTo>
                  <a:cubicBezTo>
                    <a:pt x="20" y="1"/>
                    <a:pt x="20" y="1"/>
                    <a:pt x="20" y="1"/>
                  </a:cubicBezTo>
                  <a:cubicBezTo>
                    <a:pt x="20" y="1"/>
                    <a:pt x="20" y="1"/>
                    <a:pt x="20" y="1"/>
                  </a:cubicBezTo>
                  <a:cubicBezTo>
                    <a:pt x="20" y="1"/>
                    <a:pt x="20" y="1"/>
                    <a:pt x="20" y="1"/>
                  </a:cubicBezTo>
                  <a:cubicBezTo>
                    <a:pt x="19" y="1"/>
                    <a:pt x="19" y="1"/>
                    <a:pt x="19" y="1"/>
                  </a:cubicBezTo>
                  <a:cubicBezTo>
                    <a:pt x="19" y="1"/>
                    <a:pt x="19" y="1"/>
                    <a:pt x="19" y="1"/>
                  </a:cubicBezTo>
                  <a:cubicBezTo>
                    <a:pt x="19" y="1"/>
                    <a:pt x="19" y="1"/>
                    <a:pt x="19" y="1"/>
                  </a:cubicBezTo>
                  <a:cubicBezTo>
                    <a:pt x="19" y="1"/>
                    <a:pt x="19" y="1"/>
                    <a:pt x="19" y="1"/>
                  </a:cubicBezTo>
                  <a:cubicBezTo>
                    <a:pt x="19" y="1"/>
                    <a:pt x="18" y="1"/>
                    <a:pt x="18" y="1"/>
                  </a:cubicBezTo>
                  <a:cubicBezTo>
                    <a:pt x="18" y="1"/>
                    <a:pt x="18" y="1"/>
                    <a:pt x="18" y="1"/>
                  </a:cubicBezTo>
                  <a:cubicBezTo>
                    <a:pt x="18" y="1"/>
                    <a:pt x="17" y="1"/>
                    <a:pt x="17" y="1"/>
                  </a:cubicBezTo>
                  <a:cubicBezTo>
                    <a:pt x="17" y="1"/>
                    <a:pt x="17" y="1"/>
                    <a:pt x="17" y="1"/>
                  </a:cubicBezTo>
                  <a:cubicBezTo>
                    <a:pt x="17" y="1"/>
                    <a:pt x="17" y="1"/>
                    <a:pt x="16" y="1"/>
                  </a:cubicBezTo>
                  <a:cubicBezTo>
                    <a:pt x="16" y="1"/>
                    <a:pt x="16" y="1"/>
                    <a:pt x="16" y="1"/>
                  </a:cubicBezTo>
                  <a:cubicBezTo>
                    <a:pt x="16" y="1"/>
                    <a:pt x="16" y="1"/>
                    <a:pt x="16" y="1"/>
                  </a:cubicBezTo>
                  <a:cubicBezTo>
                    <a:pt x="16" y="1"/>
                    <a:pt x="16" y="1"/>
                    <a:pt x="15" y="1"/>
                  </a:cubicBezTo>
                  <a:cubicBezTo>
                    <a:pt x="15" y="1"/>
                    <a:pt x="15" y="1"/>
                    <a:pt x="15" y="1"/>
                  </a:cubicBezTo>
                  <a:cubicBezTo>
                    <a:pt x="15" y="1"/>
                    <a:pt x="14" y="1"/>
                    <a:pt x="14" y="1"/>
                  </a:cubicBezTo>
                  <a:cubicBezTo>
                    <a:pt x="14" y="1"/>
                    <a:pt x="14" y="1"/>
                    <a:pt x="14" y="0"/>
                  </a:cubicBezTo>
                  <a:cubicBezTo>
                    <a:pt x="14" y="0"/>
                    <a:pt x="14" y="0"/>
                    <a:pt x="14" y="0"/>
                  </a:cubicBezTo>
                  <a:cubicBezTo>
                    <a:pt x="14" y="0"/>
                    <a:pt x="14" y="0"/>
                    <a:pt x="14" y="0"/>
                  </a:cubicBezTo>
                  <a:cubicBezTo>
                    <a:pt x="14" y="0"/>
                    <a:pt x="13" y="0"/>
                    <a:pt x="13" y="0"/>
                  </a:cubicBezTo>
                  <a:cubicBezTo>
                    <a:pt x="13" y="0"/>
                    <a:pt x="13" y="0"/>
                    <a:pt x="13" y="0"/>
                  </a:cubicBezTo>
                  <a:cubicBezTo>
                    <a:pt x="13" y="0"/>
                    <a:pt x="13" y="0"/>
                    <a:pt x="13" y="0"/>
                  </a:cubicBezTo>
                  <a:cubicBezTo>
                    <a:pt x="13" y="0"/>
                    <a:pt x="13" y="0"/>
                    <a:pt x="13" y="0"/>
                  </a:cubicBezTo>
                  <a:cubicBezTo>
                    <a:pt x="13" y="0"/>
                    <a:pt x="13" y="0"/>
                    <a:pt x="13" y="0"/>
                  </a:cubicBezTo>
                  <a:cubicBezTo>
                    <a:pt x="12" y="0"/>
                    <a:pt x="12" y="0"/>
                    <a:pt x="12" y="0"/>
                  </a:cubicBezTo>
                  <a:cubicBezTo>
                    <a:pt x="12" y="0"/>
                    <a:pt x="12" y="0"/>
                    <a:pt x="12" y="0"/>
                  </a:cubicBezTo>
                  <a:cubicBezTo>
                    <a:pt x="12" y="0"/>
                    <a:pt x="12" y="0"/>
                    <a:pt x="12" y="0"/>
                  </a:cubicBezTo>
                  <a:cubicBezTo>
                    <a:pt x="12" y="0"/>
                    <a:pt x="12" y="0"/>
                    <a:pt x="12" y="0"/>
                  </a:cubicBezTo>
                  <a:cubicBezTo>
                    <a:pt x="12" y="0"/>
                    <a:pt x="12" y="0"/>
                    <a:pt x="12" y="0"/>
                  </a:cubicBezTo>
                  <a:cubicBezTo>
                    <a:pt x="11" y="0"/>
                    <a:pt x="11" y="0"/>
                    <a:pt x="11" y="0"/>
                  </a:cubicBezTo>
                  <a:cubicBezTo>
                    <a:pt x="11" y="1"/>
                    <a:pt x="11" y="1"/>
                    <a:pt x="11" y="1"/>
                  </a:cubicBezTo>
                  <a:cubicBezTo>
                    <a:pt x="11" y="1"/>
                    <a:pt x="10" y="0"/>
                    <a:pt x="10" y="0"/>
                  </a:cubicBezTo>
                  <a:cubicBezTo>
                    <a:pt x="10" y="0"/>
                    <a:pt x="10" y="0"/>
                    <a:pt x="10" y="0"/>
                  </a:cubicBezTo>
                  <a:cubicBezTo>
                    <a:pt x="10" y="0"/>
                    <a:pt x="10" y="0"/>
                    <a:pt x="10" y="0"/>
                  </a:cubicBezTo>
                  <a:cubicBezTo>
                    <a:pt x="9" y="0"/>
                    <a:pt x="9" y="1"/>
                    <a:pt x="9" y="1"/>
                  </a:cubicBezTo>
                  <a:cubicBezTo>
                    <a:pt x="9" y="1"/>
                    <a:pt x="9" y="0"/>
                    <a:pt x="9" y="0"/>
                  </a:cubicBezTo>
                  <a:cubicBezTo>
                    <a:pt x="8" y="0"/>
                    <a:pt x="8" y="0"/>
                    <a:pt x="8" y="0"/>
                  </a:cubicBezTo>
                  <a:cubicBezTo>
                    <a:pt x="8" y="0"/>
                    <a:pt x="8" y="0"/>
                    <a:pt x="8" y="0"/>
                  </a:cubicBezTo>
                  <a:cubicBezTo>
                    <a:pt x="8" y="1"/>
                    <a:pt x="8" y="1"/>
                    <a:pt x="8" y="1"/>
                  </a:cubicBezTo>
                  <a:cubicBezTo>
                    <a:pt x="8" y="1"/>
                    <a:pt x="7" y="1"/>
                    <a:pt x="7" y="1"/>
                  </a:cubicBezTo>
                  <a:cubicBezTo>
                    <a:pt x="7" y="1"/>
                    <a:pt x="7" y="1"/>
                    <a:pt x="7" y="1"/>
                  </a:cubicBezTo>
                  <a:cubicBezTo>
                    <a:pt x="6" y="1"/>
                    <a:pt x="6" y="0"/>
                    <a:pt x="5" y="0"/>
                  </a:cubicBezTo>
                  <a:cubicBezTo>
                    <a:pt x="5" y="0"/>
                    <a:pt x="5" y="0"/>
                    <a:pt x="5" y="0"/>
                  </a:cubicBezTo>
                  <a:cubicBezTo>
                    <a:pt x="5" y="0"/>
                    <a:pt x="5" y="0"/>
                    <a:pt x="5" y="0"/>
                  </a:cubicBezTo>
                  <a:cubicBezTo>
                    <a:pt x="4" y="0"/>
                    <a:pt x="4" y="0"/>
                    <a:pt x="3" y="0"/>
                  </a:cubicBezTo>
                  <a:cubicBezTo>
                    <a:pt x="3" y="0"/>
                    <a:pt x="3" y="0"/>
                    <a:pt x="3" y="0"/>
                  </a:cubicBezTo>
                  <a:cubicBezTo>
                    <a:pt x="3" y="0"/>
                    <a:pt x="3" y="0"/>
                    <a:pt x="2" y="0"/>
                  </a:cubicBezTo>
                  <a:cubicBezTo>
                    <a:pt x="2" y="0"/>
                    <a:pt x="2" y="0"/>
                    <a:pt x="2" y="0"/>
                  </a:cubicBezTo>
                  <a:cubicBezTo>
                    <a:pt x="2" y="0"/>
                    <a:pt x="2" y="0"/>
                    <a:pt x="1" y="0"/>
                  </a:cubicBezTo>
                  <a:cubicBezTo>
                    <a:pt x="1" y="0"/>
                    <a:pt x="1" y="0"/>
                    <a:pt x="1" y="0"/>
                  </a:cubicBezTo>
                  <a:cubicBezTo>
                    <a:pt x="0" y="0"/>
                    <a:pt x="0" y="0"/>
                    <a:pt x="0" y="0"/>
                  </a:cubicBezTo>
                  <a:cubicBezTo>
                    <a:pt x="0" y="0"/>
                    <a:pt x="0" y="0"/>
                    <a:pt x="0" y="0"/>
                  </a:cubicBezTo>
                  <a:cubicBezTo>
                    <a:pt x="0" y="0"/>
                    <a:pt x="0" y="0"/>
                    <a:pt x="0" y="0"/>
                  </a:cubicBezTo>
                  <a:cubicBezTo>
                    <a:pt x="0" y="1"/>
                    <a:pt x="0" y="1"/>
                    <a:pt x="0" y="1"/>
                  </a:cubicBezTo>
                  <a:cubicBezTo>
                    <a:pt x="0" y="1"/>
                    <a:pt x="0" y="1"/>
                    <a:pt x="0" y="1"/>
                  </a:cubicBezTo>
                  <a:cubicBezTo>
                    <a:pt x="0" y="2"/>
                    <a:pt x="1" y="2"/>
                    <a:pt x="1" y="2"/>
                  </a:cubicBezTo>
                  <a:cubicBezTo>
                    <a:pt x="1" y="2"/>
                    <a:pt x="1" y="2"/>
                    <a:pt x="1" y="2"/>
                  </a:cubicBezTo>
                  <a:cubicBezTo>
                    <a:pt x="1" y="2"/>
                    <a:pt x="1" y="2"/>
                    <a:pt x="1" y="2"/>
                  </a:cubicBezTo>
                  <a:cubicBezTo>
                    <a:pt x="2" y="2"/>
                    <a:pt x="2" y="2"/>
                    <a:pt x="3" y="2"/>
                  </a:cubicBezTo>
                  <a:cubicBezTo>
                    <a:pt x="3" y="2"/>
                    <a:pt x="3" y="3"/>
                    <a:pt x="3" y="3"/>
                  </a:cubicBezTo>
                  <a:cubicBezTo>
                    <a:pt x="3" y="4"/>
                    <a:pt x="3" y="4"/>
                    <a:pt x="3" y="4"/>
                  </a:cubicBezTo>
                  <a:cubicBezTo>
                    <a:pt x="3" y="4"/>
                    <a:pt x="3" y="4"/>
                    <a:pt x="3" y="4"/>
                  </a:cubicBezTo>
                  <a:cubicBezTo>
                    <a:pt x="3" y="5"/>
                    <a:pt x="3" y="5"/>
                    <a:pt x="3" y="5"/>
                  </a:cubicBezTo>
                  <a:cubicBezTo>
                    <a:pt x="3" y="5"/>
                    <a:pt x="3" y="5"/>
                    <a:pt x="4" y="6"/>
                  </a:cubicBezTo>
                  <a:cubicBezTo>
                    <a:pt x="4" y="6"/>
                    <a:pt x="4" y="6"/>
                    <a:pt x="4" y="6"/>
                  </a:cubicBezTo>
                  <a:cubicBezTo>
                    <a:pt x="4" y="6"/>
                    <a:pt x="4" y="6"/>
                    <a:pt x="4" y="6"/>
                  </a:cubicBezTo>
                  <a:cubicBezTo>
                    <a:pt x="4" y="6"/>
                    <a:pt x="4" y="6"/>
                    <a:pt x="4" y="7"/>
                  </a:cubicBezTo>
                  <a:cubicBezTo>
                    <a:pt x="4" y="7"/>
                    <a:pt x="4" y="8"/>
                    <a:pt x="4" y="8"/>
                  </a:cubicBezTo>
                  <a:cubicBezTo>
                    <a:pt x="4" y="8"/>
                    <a:pt x="4" y="9"/>
                    <a:pt x="4" y="9"/>
                  </a:cubicBezTo>
                  <a:cubicBezTo>
                    <a:pt x="4" y="9"/>
                    <a:pt x="4" y="10"/>
                    <a:pt x="3" y="10"/>
                  </a:cubicBezTo>
                  <a:cubicBezTo>
                    <a:pt x="3" y="10"/>
                    <a:pt x="3" y="10"/>
                    <a:pt x="3" y="10"/>
                  </a:cubicBezTo>
                  <a:cubicBezTo>
                    <a:pt x="3" y="10"/>
                    <a:pt x="3" y="11"/>
                    <a:pt x="3" y="11"/>
                  </a:cubicBezTo>
                  <a:cubicBezTo>
                    <a:pt x="3" y="12"/>
                    <a:pt x="3" y="12"/>
                    <a:pt x="3" y="12"/>
                  </a:cubicBezTo>
                  <a:cubicBezTo>
                    <a:pt x="3" y="12"/>
                    <a:pt x="3" y="12"/>
                    <a:pt x="3" y="13"/>
                  </a:cubicBezTo>
                  <a:cubicBezTo>
                    <a:pt x="3" y="13"/>
                    <a:pt x="3" y="13"/>
                    <a:pt x="3" y="13"/>
                  </a:cubicBezTo>
                  <a:cubicBezTo>
                    <a:pt x="3" y="13"/>
                    <a:pt x="3" y="13"/>
                    <a:pt x="3" y="13"/>
                  </a:cubicBezTo>
                  <a:cubicBezTo>
                    <a:pt x="3" y="13"/>
                    <a:pt x="3" y="13"/>
                    <a:pt x="3" y="13"/>
                  </a:cubicBezTo>
                  <a:cubicBezTo>
                    <a:pt x="3" y="13"/>
                    <a:pt x="3" y="13"/>
                    <a:pt x="3" y="13"/>
                  </a:cubicBezTo>
                  <a:cubicBezTo>
                    <a:pt x="3" y="13"/>
                    <a:pt x="3" y="13"/>
                    <a:pt x="3" y="13"/>
                  </a:cubicBezTo>
                  <a:cubicBezTo>
                    <a:pt x="3" y="13"/>
                    <a:pt x="3" y="13"/>
                    <a:pt x="3" y="13"/>
                  </a:cubicBezTo>
                  <a:cubicBezTo>
                    <a:pt x="3" y="13"/>
                    <a:pt x="3" y="13"/>
                    <a:pt x="3" y="13"/>
                  </a:cubicBezTo>
                  <a:cubicBezTo>
                    <a:pt x="3" y="13"/>
                    <a:pt x="3" y="13"/>
                    <a:pt x="3" y="13"/>
                  </a:cubicBezTo>
                  <a:cubicBezTo>
                    <a:pt x="3" y="13"/>
                    <a:pt x="4" y="13"/>
                    <a:pt x="4" y="12"/>
                  </a:cubicBezTo>
                  <a:cubicBezTo>
                    <a:pt x="4" y="12"/>
                    <a:pt x="4" y="12"/>
                    <a:pt x="4" y="12"/>
                  </a:cubicBezTo>
                  <a:cubicBezTo>
                    <a:pt x="4" y="12"/>
                    <a:pt x="4" y="12"/>
                    <a:pt x="4" y="12"/>
                  </a:cubicBezTo>
                  <a:cubicBezTo>
                    <a:pt x="5" y="12"/>
                    <a:pt x="5" y="11"/>
                    <a:pt x="6" y="11"/>
                  </a:cubicBezTo>
                  <a:cubicBezTo>
                    <a:pt x="6" y="11"/>
                    <a:pt x="6" y="11"/>
                    <a:pt x="6" y="11"/>
                  </a:cubicBezTo>
                  <a:cubicBezTo>
                    <a:pt x="6" y="11"/>
                    <a:pt x="7" y="11"/>
                    <a:pt x="7" y="12"/>
                  </a:cubicBezTo>
                  <a:cubicBezTo>
                    <a:pt x="7" y="12"/>
                    <a:pt x="7" y="12"/>
                    <a:pt x="7" y="12"/>
                  </a:cubicBezTo>
                  <a:cubicBezTo>
                    <a:pt x="7" y="12"/>
                    <a:pt x="7" y="12"/>
                    <a:pt x="7" y="12"/>
                  </a:cubicBezTo>
                  <a:cubicBezTo>
                    <a:pt x="7" y="12"/>
                    <a:pt x="7" y="11"/>
                    <a:pt x="7" y="11"/>
                  </a:cubicBezTo>
                  <a:cubicBezTo>
                    <a:pt x="7" y="11"/>
                    <a:pt x="7" y="10"/>
                    <a:pt x="7" y="10"/>
                  </a:cubicBezTo>
                  <a:cubicBezTo>
                    <a:pt x="8" y="10"/>
                    <a:pt x="8" y="9"/>
                    <a:pt x="9" y="9"/>
                  </a:cubicBezTo>
                  <a:cubicBezTo>
                    <a:pt x="9" y="9"/>
                    <a:pt x="9" y="9"/>
                    <a:pt x="9" y="9"/>
                  </a:cubicBezTo>
                  <a:cubicBezTo>
                    <a:pt x="9" y="9"/>
                    <a:pt x="9" y="9"/>
                    <a:pt x="9" y="10"/>
                  </a:cubicBezTo>
                  <a:cubicBezTo>
                    <a:pt x="9" y="10"/>
                    <a:pt x="9" y="10"/>
                    <a:pt x="9" y="10"/>
                  </a:cubicBezTo>
                  <a:cubicBezTo>
                    <a:pt x="9" y="10"/>
                    <a:pt x="9" y="9"/>
                    <a:pt x="9" y="9"/>
                  </a:cubicBezTo>
                  <a:cubicBezTo>
                    <a:pt x="9" y="9"/>
                    <a:pt x="9" y="9"/>
                    <a:pt x="9" y="9"/>
                  </a:cubicBezTo>
                  <a:cubicBezTo>
                    <a:pt x="9" y="9"/>
                    <a:pt x="9" y="9"/>
                    <a:pt x="9" y="8"/>
                  </a:cubicBezTo>
                  <a:cubicBezTo>
                    <a:pt x="9" y="8"/>
                    <a:pt x="9" y="8"/>
                    <a:pt x="9" y="8"/>
                  </a:cubicBezTo>
                  <a:cubicBezTo>
                    <a:pt x="9" y="8"/>
                    <a:pt x="9" y="8"/>
                    <a:pt x="9" y="8"/>
                  </a:cubicBezTo>
                  <a:cubicBezTo>
                    <a:pt x="9" y="7"/>
                    <a:pt x="9" y="7"/>
                    <a:pt x="9" y="6"/>
                  </a:cubicBezTo>
                  <a:cubicBezTo>
                    <a:pt x="10" y="6"/>
                    <a:pt x="10" y="6"/>
                    <a:pt x="10" y="6"/>
                  </a:cubicBezTo>
                  <a:cubicBezTo>
                    <a:pt x="10" y="6"/>
                    <a:pt x="10" y="6"/>
                    <a:pt x="10" y="6"/>
                  </a:cubicBezTo>
                  <a:cubicBezTo>
                    <a:pt x="10" y="6"/>
                    <a:pt x="10" y="5"/>
                    <a:pt x="10" y="5"/>
                  </a:cubicBezTo>
                  <a:cubicBezTo>
                    <a:pt x="11" y="5"/>
                    <a:pt x="12" y="5"/>
                    <a:pt x="12" y="5"/>
                  </a:cubicBezTo>
                  <a:cubicBezTo>
                    <a:pt x="12" y="5"/>
                    <a:pt x="12" y="5"/>
                    <a:pt x="12" y="5"/>
                  </a:cubicBezTo>
                  <a:cubicBezTo>
                    <a:pt x="12" y="5"/>
                    <a:pt x="13" y="5"/>
                    <a:pt x="14" y="5"/>
                  </a:cubicBezTo>
                  <a:cubicBezTo>
                    <a:pt x="14" y="6"/>
                    <a:pt x="14" y="6"/>
                    <a:pt x="14" y="6"/>
                  </a:cubicBezTo>
                  <a:cubicBezTo>
                    <a:pt x="14" y="6"/>
                    <a:pt x="14" y="7"/>
                    <a:pt x="14" y="7"/>
                  </a:cubicBezTo>
                  <a:cubicBezTo>
                    <a:pt x="14" y="7"/>
                    <a:pt x="14" y="7"/>
                    <a:pt x="14" y="8"/>
                  </a:cubicBezTo>
                  <a:cubicBezTo>
                    <a:pt x="14" y="8"/>
                    <a:pt x="14" y="8"/>
                    <a:pt x="15" y="8"/>
                  </a:cubicBezTo>
                  <a:cubicBezTo>
                    <a:pt x="15" y="8"/>
                    <a:pt x="15" y="8"/>
                    <a:pt x="15" y="9"/>
                  </a:cubicBezTo>
                  <a:cubicBezTo>
                    <a:pt x="15" y="9"/>
                    <a:pt x="15" y="10"/>
                    <a:pt x="15" y="10"/>
                  </a:cubicBezTo>
                  <a:cubicBezTo>
                    <a:pt x="15" y="10"/>
                    <a:pt x="15" y="10"/>
                    <a:pt x="15" y="10"/>
                  </a:cubicBezTo>
                  <a:cubicBezTo>
                    <a:pt x="15" y="10"/>
                    <a:pt x="15" y="10"/>
                    <a:pt x="15" y="10"/>
                  </a:cubicBezTo>
                  <a:cubicBezTo>
                    <a:pt x="15" y="10"/>
                    <a:pt x="15" y="10"/>
                    <a:pt x="15" y="10"/>
                  </a:cubicBezTo>
                  <a:cubicBezTo>
                    <a:pt x="15" y="10"/>
                    <a:pt x="15" y="11"/>
                    <a:pt x="15" y="11"/>
                  </a:cubicBezTo>
                  <a:cubicBezTo>
                    <a:pt x="15" y="11"/>
                    <a:pt x="15" y="11"/>
                    <a:pt x="15" y="11"/>
                  </a:cubicBezTo>
                  <a:cubicBezTo>
                    <a:pt x="15" y="11"/>
                    <a:pt x="15" y="11"/>
                    <a:pt x="15" y="11"/>
                  </a:cubicBezTo>
                  <a:cubicBezTo>
                    <a:pt x="15" y="11"/>
                    <a:pt x="15" y="12"/>
                    <a:pt x="15" y="12"/>
                  </a:cubicBezTo>
                  <a:cubicBezTo>
                    <a:pt x="15" y="12"/>
                    <a:pt x="15" y="12"/>
                    <a:pt x="15" y="12"/>
                  </a:cubicBezTo>
                  <a:cubicBezTo>
                    <a:pt x="15" y="13"/>
                    <a:pt x="15" y="13"/>
                    <a:pt x="15" y="13"/>
                  </a:cubicBezTo>
                  <a:cubicBezTo>
                    <a:pt x="15" y="13"/>
                    <a:pt x="15" y="13"/>
                    <a:pt x="15" y="13"/>
                  </a:cubicBezTo>
                  <a:cubicBezTo>
                    <a:pt x="15" y="13"/>
                    <a:pt x="15" y="14"/>
                    <a:pt x="15" y="14"/>
                  </a:cubicBezTo>
                  <a:cubicBezTo>
                    <a:pt x="15" y="14"/>
                    <a:pt x="15" y="14"/>
                    <a:pt x="15" y="14"/>
                  </a:cubicBezTo>
                  <a:cubicBezTo>
                    <a:pt x="15" y="14"/>
                    <a:pt x="15" y="14"/>
                    <a:pt x="15" y="14"/>
                  </a:cubicBezTo>
                  <a:cubicBezTo>
                    <a:pt x="15" y="14"/>
                    <a:pt x="16" y="14"/>
                    <a:pt x="16" y="14"/>
                  </a:cubicBezTo>
                  <a:cubicBezTo>
                    <a:pt x="16" y="14"/>
                    <a:pt x="17" y="13"/>
                    <a:pt x="17" y="13"/>
                  </a:cubicBezTo>
                  <a:cubicBezTo>
                    <a:pt x="17" y="13"/>
                    <a:pt x="17" y="13"/>
                    <a:pt x="17" y="13"/>
                  </a:cubicBezTo>
                  <a:cubicBezTo>
                    <a:pt x="17" y="13"/>
                    <a:pt x="18" y="13"/>
                    <a:pt x="18" y="13"/>
                  </a:cubicBezTo>
                  <a:cubicBezTo>
                    <a:pt x="18" y="13"/>
                    <a:pt x="18" y="13"/>
                    <a:pt x="18" y="13"/>
                  </a:cubicBezTo>
                  <a:cubicBezTo>
                    <a:pt x="18" y="12"/>
                    <a:pt x="18" y="12"/>
                    <a:pt x="18" y="12"/>
                  </a:cubicBezTo>
                  <a:cubicBezTo>
                    <a:pt x="18" y="12"/>
                    <a:pt x="18" y="12"/>
                    <a:pt x="18" y="12"/>
                  </a:cubicBezTo>
                  <a:cubicBezTo>
                    <a:pt x="19" y="12"/>
                    <a:pt x="19" y="12"/>
                    <a:pt x="19" y="12"/>
                  </a:cubicBezTo>
                  <a:cubicBezTo>
                    <a:pt x="19" y="12"/>
                    <a:pt x="19" y="11"/>
                    <a:pt x="19" y="11"/>
                  </a:cubicBezTo>
                  <a:cubicBezTo>
                    <a:pt x="19" y="11"/>
                    <a:pt x="19" y="11"/>
                    <a:pt x="19" y="11"/>
                  </a:cubicBezTo>
                  <a:cubicBezTo>
                    <a:pt x="20" y="10"/>
                    <a:pt x="20" y="10"/>
                    <a:pt x="20" y="10"/>
                  </a:cubicBezTo>
                  <a:cubicBezTo>
                    <a:pt x="20" y="9"/>
                    <a:pt x="21" y="9"/>
                    <a:pt x="21" y="9"/>
                  </a:cubicBezTo>
                  <a:cubicBezTo>
                    <a:pt x="22" y="9"/>
                    <a:pt x="22" y="9"/>
                    <a:pt x="22" y="9"/>
                  </a:cubicBezTo>
                  <a:cubicBezTo>
                    <a:pt x="22" y="9"/>
                    <a:pt x="22" y="9"/>
                    <a:pt x="23" y="9"/>
                  </a:cubicBezTo>
                  <a:cubicBezTo>
                    <a:pt x="23" y="10"/>
                    <a:pt x="23" y="10"/>
                    <a:pt x="23" y="10"/>
                  </a:cubicBezTo>
                  <a:cubicBezTo>
                    <a:pt x="23" y="10"/>
                    <a:pt x="23" y="10"/>
                    <a:pt x="23" y="11"/>
                  </a:cubicBezTo>
                  <a:cubicBezTo>
                    <a:pt x="23" y="11"/>
                    <a:pt x="23" y="11"/>
                    <a:pt x="23" y="11"/>
                  </a:cubicBezTo>
                  <a:cubicBezTo>
                    <a:pt x="23" y="11"/>
                    <a:pt x="23" y="11"/>
                    <a:pt x="23" y="11"/>
                  </a:cubicBezTo>
                  <a:cubicBezTo>
                    <a:pt x="24" y="11"/>
                    <a:pt x="24" y="11"/>
                    <a:pt x="24" y="11"/>
                  </a:cubicBezTo>
                  <a:cubicBezTo>
                    <a:pt x="24" y="11"/>
                    <a:pt x="24" y="11"/>
                    <a:pt x="24" y="10"/>
                  </a:cubicBezTo>
                  <a:cubicBezTo>
                    <a:pt x="24" y="10"/>
                    <a:pt x="24" y="10"/>
                    <a:pt x="24" y="10"/>
                  </a:cubicBezTo>
                  <a:cubicBezTo>
                    <a:pt x="24" y="10"/>
                    <a:pt x="24" y="10"/>
                    <a:pt x="24" y="10"/>
                  </a:cubicBezTo>
                  <a:cubicBezTo>
                    <a:pt x="25" y="10"/>
                    <a:pt x="25" y="10"/>
                    <a:pt x="25" y="10"/>
                  </a:cubicBezTo>
                  <a:cubicBezTo>
                    <a:pt x="25" y="10"/>
                    <a:pt x="25" y="10"/>
                    <a:pt x="25" y="10"/>
                  </a:cubicBezTo>
                  <a:cubicBezTo>
                    <a:pt x="26" y="10"/>
                    <a:pt x="26" y="10"/>
                    <a:pt x="26" y="10"/>
                  </a:cubicBezTo>
                  <a:cubicBezTo>
                    <a:pt x="26" y="10"/>
                    <a:pt x="26" y="10"/>
                    <a:pt x="26" y="10"/>
                  </a:cubicBezTo>
                  <a:cubicBezTo>
                    <a:pt x="26" y="10"/>
                    <a:pt x="26" y="10"/>
                    <a:pt x="26" y="9"/>
                  </a:cubicBezTo>
                  <a:cubicBezTo>
                    <a:pt x="26" y="9"/>
                    <a:pt x="26" y="9"/>
                    <a:pt x="26" y="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2" name="Freeform 1085"/>
            <p:cNvSpPr>
              <a:spLocks/>
            </p:cNvSpPr>
            <p:nvPr/>
          </p:nvSpPr>
          <p:spPr bwMode="auto">
            <a:xfrm>
              <a:off x="7240479" y="3630651"/>
              <a:ext cx="46154" cy="35166"/>
            </a:xfrm>
            <a:custGeom>
              <a:avLst/>
              <a:gdLst>
                <a:gd name="T0" fmla="*/ 0 w 5"/>
                <a:gd name="T1" fmla="*/ 4 h 4"/>
                <a:gd name="T2" fmla="*/ 0 w 5"/>
                <a:gd name="T3" fmla="*/ 4 h 4"/>
                <a:gd name="T4" fmla="*/ 1 w 5"/>
                <a:gd name="T5" fmla="*/ 3 h 4"/>
                <a:gd name="T6" fmla="*/ 1 w 5"/>
                <a:gd name="T7" fmla="*/ 3 h 4"/>
                <a:gd name="T8" fmla="*/ 1 w 5"/>
                <a:gd name="T9" fmla="*/ 3 h 4"/>
                <a:gd name="T10" fmla="*/ 2 w 5"/>
                <a:gd name="T11" fmla="*/ 2 h 4"/>
                <a:gd name="T12" fmla="*/ 2 w 5"/>
                <a:gd name="T13" fmla="*/ 2 h 4"/>
                <a:gd name="T14" fmla="*/ 3 w 5"/>
                <a:gd name="T15" fmla="*/ 2 h 4"/>
                <a:gd name="T16" fmla="*/ 4 w 5"/>
                <a:gd name="T17" fmla="*/ 2 h 4"/>
                <a:gd name="T18" fmla="*/ 4 w 5"/>
                <a:gd name="T19" fmla="*/ 2 h 4"/>
                <a:gd name="T20" fmla="*/ 5 w 5"/>
                <a:gd name="T21" fmla="*/ 3 h 4"/>
                <a:gd name="T22" fmla="*/ 5 w 5"/>
                <a:gd name="T23" fmla="*/ 3 h 4"/>
                <a:gd name="T24" fmla="*/ 5 w 5"/>
                <a:gd name="T25" fmla="*/ 3 h 4"/>
                <a:gd name="T26" fmla="*/ 4 w 5"/>
                <a:gd name="T27" fmla="*/ 2 h 4"/>
                <a:gd name="T28" fmla="*/ 4 w 5"/>
                <a:gd name="T29" fmla="*/ 1 h 4"/>
                <a:gd name="T30" fmla="*/ 4 w 5"/>
                <a:gd name="T31" fmla="*/ 1 h 4"/>
                <a:gd name="T32" fmla="*/ 4 w 5"/>
                <a:gd name="T33" fmla="*/ 1 h 4"/>
                <a:gd name="T34" fmla="*/ 4 w 5"/>
                <a:gd name="T35" fmla="*/ 0 h 4"/>
                <a:gd name="T36" fmla="*/ 4 w 5"/>
                <a:gd name="T37" fmla="*/ 0 h 4"/>
                <a:gd name="T38" fmla="*/ 4 w 5"/>
                <a:gd name="T39" fmla="*/ 0 h 4"/>
                <a:gd name="T40" fmla="*/ 4 w 5"/>
                <a:gd name="T41" fmla="*/ 0 h 4"/>
                <a:gd name="T42" fmla="*/ 3 w 5"/>
                <a:gd name="T43" fmla="*/ 0 h 4"/>
                <a:gd name="T44" fmla="*/ 3 w 5"/>
                <a:gd name="T45" fmla="*/ 0 h 4"/>
                <a:gd name="T46" fmla="*/ 3 w 5"/>
                <a:gd name="T47" fmla="*/ 0 h 4"/>
                <a:gd name="T48" fmla="*/ 3 w 5"/>
                <a:gd name="T49" fmla="*/ 0 h 4"/>
                <a:gd name="T50" fmla="*/ 3 w 5"/>
                <a:gd name="T51" fmla="*/ 0 h 4"/>
                <a:gd name="T52" fmla="*/ 2 w 5"/>
                <a:gd name="T53" fmla="*/ 1 h 4"/>
                <a:gd name="T54" fmla="*/ 2 w 5"/>
                <a:gd name="T55" fmla="*/ 1 h 4"/>
                <a:gd name="T56" fmla="*/ 1 w 5"/>
                <a:gd name="T57" fmla="*/ 1 h 4"/>
                <a:gd name="T58" fmla="*/ 1 w 5"/>
                <a:gd name="T59" fmla="*/ 1 h 4"/>
                <a:gd name="T60" fmla="*/ 1 w 5"/>
                <a:gd name="T61" fmla="*/ 1 h 4"/>
                <a:gd name="T62" fmla="*/ 1 w 5"/>
                <a:gd name="T63" fmla="*/ 1 h 4"/>
                <a:gd name="T64" fmla="*/ 1 w 5"/>
                <a:gd name="T65" fmla="*/ 2 h 4"/>
                <a:gd name="T66" fmla="*/ 1 w 5"/>
                <a:gd name="T67" fmla="*/ 3 h 4"/>
                <a:gd name="T68" fmla="*/ 0 w 5"/>
                <a:gd name="T69" fmla="*/ 3 h 4"/>
                <a:gd name="T70" fmla="*/ 0 w 5"/>
                <a:gd name="T71" fmla="*/ 4 h 4"/>
                <a:gd name="T72" fmla="*/ 0 w 5"/>
                <a:gd name="T73"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 h="4">
                  <a:moveTo>
                    <a:pt x="0" y="4"/>
                  </a:moveTo>
                  <a:cubicBezTo>
                    <a:pt x="0" y="4"/>
                    <a:pt x="0" y="4"/>
                    <a:pt x="0" y="4"/>
                  </a:cubicBezTo>
                  <a:cubicBezTo>
                    <a:pt x="0" y="4"/>
                    <a:pt x="1" y="4"/>
                    <a:pt x="1" y="3"/>
                  </a:cubicBezTo>
                  <a:cubicBezTo>
                    <a:pt x="1" y="3"/>
                    <a:pt x="1" y="3"/>
                    <a:pt x="1" y="3"/>
                  </a:cubicBezTo>
                  <a:cubicBezTo>
                    <a:pt x="1" y="3"/>
                    <a:pt x="1" y="3"/>
                    <a:pt x="1" y="3"/>
                  </a:cubicBezTo>
                  <a:cubicBezTo>
                    <a:pt x="1" y="3"/>
                    <a:pt x="2" y="2"/>
                    <a:pt x="2" y="2"/>
                  </a:cubicBezTo>
                  <a:cubicBezTo>
                    <a:pt x="2" y="2"/>
                    <a:pt x="2" y="2"/>
                    <a:pt x="2" y="2"/>
                  </a:cubicBezTo>
                  <a:cubicBezTo>
                    <a:pt x="3" y="2"/>
                    <a:pt x="3" y="2"/>
                    <a:pt x="3" y="2"/>
                  </a:cubicBezTo>
                  <a:cubicBezTo>
                    <a:pt x="3" y="2"/>
                    <a:pt x="4" y="2"/>
                    <a:pt x="4" y="2"/>
                  </a:cubicBezTo>
                  <a:cubicBezTo>
                    <a:pt x="4" y="2"/>
                    <a:pt x="4" y="2"/>
                    <a:pt x="4" y="2"/>
                  </a:cubicBezTo>
                  <a:cubicBezTo>
                    <a:pt x="4" y="2"/>
                    <a:pt x="4" y="2"/>
                    <a:pt x="5" y="3"/>
                  </a:cubicBezTo>
                  <a:cubicBezTo>
                    <a:pt x="5" y="3"/>
                    <a:pt x="5" y="3"/>
                    <a:pt x="5" y="3"/>
                  </a:cubicBezTo>
                  <a:cubicBezTo>
                    <a:pt x="5" y="3"/>
                    <a:pt x="5" y="3"/>
                    <a:pt x="5" y="3"/>
                  </a:cubicBezTo>
                  <a:cubicBezTo>
                    <a:pt x="5" y="3"/>
                    <a:pt x="5" y="3"/>
                    <a:pt x="4" y="2"/>
                  </a:cubicBezTo>
                  <a:cubicBezTo>
                    <a:pt x="4" y="2"/>
                    <a:pt x="4" y="1"/>
                    <a:pt x="4" y="1"/>
                  </a:cubicBezTo>
                  <a:cubicBezTo>
                    <a:pt x="4" y="1"/>
                    <a:pt x="4" y="1"/>
                    <a:pt x="4" y="1"/>
                  </a:cubicBezTo>
                  <a:cubicBezTo>
                    <a:pt x="4" y="1"/>
                    <a:pt x="4" y="1"/>
                    <a:pt x="4" y="1"/>
                  </a:cubicBezTo>
                  <a:cubicBezTo>
                    <a:pt x="4" y="0"/>
                    <a:pt x="4" y="0"/>
                    <a:pt x="4" y="0"/>
                  </a:cubicBezTo>
                  <a:cubicBezTo>
                    <a:pt x="4" y="0"/>
                    <a:pt x="4" y="0"/>
                    <a:pt x="4" y="0"/>
                  </a:cubicBezTo>
                  <a:cubicBezTo>
                    <a:pt x="4" y="0"/>
                    <a:pt x="4" y="0"/>
                    <a:pt x="4" y="0"/>
                  </a:cubicBezTo>
                  <a:cubicBezTo>
                    <a:pt x="4" y="0"/>
                    <a:pt x="4" y="0"/>
                    <a:pt x="4" y="0"/>
                  </a:cubicBezTo>
                  <a:cubicBezTo>
                    <a:pt x="4" y="0"/>
                    <a:pt x="4" y="0"/>
                    <a:pt x="3" y="0"/>
                  </a:cubicBezTo>
                  <a:cubicBezTo>
                    <a:pt x="3" y="0"/>
                    <a:pt x="3" y="0"/>
                    <a:pt x="3" y="0"/>
                  </a:cubicBezTo>
                  <a:cubicBezTo>
                    <a:pt x="3" y="0"/>
                    <a:pt x="3" y="0"/>
                    <a:pt x="3" y="0"/>
                  </a:cubicBezTo>
                  <a:cubicBezTo>
                    <a:pt x="3" y="0"/>
                    <a:pt x="3" y="0"/>
                    <a:pt x="3" y="0"/>
                  </a:cubicBezTo>
                  <a:cubicBezTo>
                    <a:pt x="3" y="0"/>
                    <a:pt x="3" y="0"/>
                    <a:pt x="3" y="0"/>
                  </a:cubicBezTo>
                  <a:cubicBezTo>
                    <a:pt x="2" y="0"/>
                    <a:pt x="2" y="1"/>
                    <a:pt x="2" y="1"/>
                  </a:cubicBezTo>
                  <a:cubicBezTo>
                    <a:pt x="2" y="1"/>
                    <a:pt x="2" y="1"/>
                    <a:pt x="2" y="1"/>
                  </a:cubicBezTo>
                  <a:cubicBezTo>
                    <a:pt x="2" y="1"/>
                    <a:pt x="1" y="1"/>
                    <a:pt x="1" y="1"/>
                  </a:cubicBezTo>
                  <a:cubicBezTo>
                    <a:pt x="1" y="1"/>
                    <a:pt x="1" y="1"/>
                    <a:pt x="1" y="1"/>
                  </a:cubicBezTo>
                  <a:cubicBezTo>
                    <a:pt x="1" y="1"/>
                    <a:pt x="1" y="1"/>
                    <a:pt x="1" y="1"/>
                  </a:cubicBezTo>
                  <a:cubicBezTo>
                    <a:pt x="1" y="1"/>
                    <a:pt x="1" y="1"/>
                    <a:pt x="1" y="1"/>
                  </a:cubicBezTo>
                  <a:cubicBezTo>
                    <a:pt x="1" y="1"/>
                    <a:pt x="2" y="2"/>
                    <a:pt x="1" y="2"/>
                  </a:cubicBezTo>
                  <a:cubicBezTo>
                    <a:pt x="1" y="2"/>
                    <a:pt x="1" y="3"/>
                    <a:pt x="1" y="3"/>
                  </a:cubicBezTo>
                  <a:cubicBezTo>
                    <a:pt x="1" y="3"/>
                    <a:pt x="0" y="3"/>
                    <a:pt x="0" y="3"/>
                  </a:cubicBezTo>
                  <a:cubicBezTo>
                    <a:pt x="0" y="3"/>
                    <a:pt x="0" y="4"/>
                    <a:pt x="0" y="4"/>
                  </a:cubicBezTo>
                  <a:cubicBezTo>
                    <a:pt x="0" y="4"/>
                    <a:pt x="0" y="4"/>
                    <a:pt x="0"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3" name="Freeform 1086"/>
            <p:cNvSpPr>
              <a:spLocks/>
            </p:cNvSpPr>
            <p:nvPr/>
          </p:nvSpPr>
          <p:spPr bwMode="auto">
            <a:xfrm>
              <a:off x="6794312" y="3415261"/>
              <a:ext cx="558258" cy="391220"/>
            </a:xfrm>
            <a:custGeom>
              <a:avLst/>
              <a:gdLst>
                <a:gd name="T0" fmla="*/ 49 w 60"/>
                <a:gd name="T1" fmla="*/ 23 h 42"/>
                <a:gd name="T2" fmla="*/ 51 w 60"/>
                <a:gd name="T3" fmla="*/ 22 h 42"/>
                <a:gd name="T4" fmla="*/ 53 w 60"/>
                <a:gd name="T5" fmla="*/ 22 h 42"/>
                <a:gd name="T6" fmla="*/ 53 w 60"/>
                <a:gd name="T7" fmla="*/ 24 h 42"/>
                <a:gd name="T8" fmla="*/ 54 w 60"/>
                <a:gd name="T9" fmla="*/ 24 h 42"/>
                <a:gd name="T10" fmla="*/ 55 w 60"/>
                <a:gd name="T11" fmla="*/ 24 h 42"/>
                <a:gd name="T12" fmla="*/ 57 w 60"/>
                <a:gd name="T13" fmla="*/ 25 h 42"/>
                <a:gd name="T14" fmla="*/ 59 w 60"/>
                <a:gd name="T15" fmla="*/ 23 h 42"/>
                <a:gd name="T16" fmla="*/ 60 w 60"/>
                <a:gd name="T17" fmla="*/ 22 h 42"/>
                <a:gd name="T18" fmla="*/ 57 w 60"/>
                <a:gd name="T19" fmla="*/ 21 h 42"/>
                <a:gd name="T20" fmla="*/ 56 w 60"/>
                <a:gd name="T21" fmla="*/ 20 h 42"/>
                <a:gd name="T22" fmla="*/ 56 w 60"/>
                <a:gd name="T23" fmla="*/ 20 h 42"/>
                <a:gd name="T24" fmla="*/ 53 w 60"/>
                <a:gd name="T25" fmla="*/ 21 h 42"/>
                <a:gd name="T26" fmla="*/ 52 w 60"/>
                <a:gd name="T27" fmla="*/ 20 h 42"/>
                <a:gd name="T28" fmla="*/ 50 w 60"/>
                <a:gd name="T29" fmla="*/ 18 h 42"/>
                <a:gd name="T30" fmla="*/ 48 w 60"/>
                <a:gd name="T31" fmla="*/ 19 h 42"/>
                <a:gd name="T32" fmla="*/ 47 w 60"/>
                <a:gd name="T33" fmla="*/ 21 h 42"/>
                <a:gd name="T34" fmla="*/ 45 w 60"/>
                <a:gd name="T35" fmla="*/ 21 h 42"/>
                <a:gd name="T36" fmla="*/ 42 w 60"/>
                <a:gd name="T37" fmla="*/ 21 h 42"/>
                <a:gd name="T38" fmla="*/ 39 w 60"/>
                <a:gd name="T39" fmla="*/ 21 h 42"/>
                <a:gd name="T40" fmla="*/ 38 w 60"/>
                <a:gd name="T41" fmla="*/ 18 h 42"/>
                <a:gd name="T42" fmla="*/ 36 w 60"/>
                <a:gd name="T43" fmla="*/ 16 h 42"/>
                <a:gd name="T44" fmla="*/ 34 w 60"/>
                <a:gd name="T45" fmla="*/ 13 h 42"/>
                <a:gd name="T46" fmla="*/ 32 w 60"/>
                <a:gd name="T47" fmla="*/ 11 h 42"/>
                <a:gd name="T48" fmla="*/ 31 w 60"/>
                <a:gd name="T49" fmla="*/ 9 h 42"/>
                <a:gd name="T50" fmla="*/ 28 w 60"/>
                <a:gd name="T51" fmla="*/ 10 h 42"/>
                <a:gd name="T52" fmla="*/ 27 w 60"/>
                <a:gd name="T53" fmla="*/ 9 h 42"/>
                <a:gd name="T54" fmla="*/ 24 w 60"/>
                <a:gd name="T55" fmla="*/ 10 h 42"/>
                <a:gd name="T56" fmla="*/ 21 w 60"/>
                <a:gd name="T57" fmla="*/ 10 h 42"/>
                <a:gd name="T58" fmla="*/ 18 w 60"/>
                <a:gd name="T59" fmla="*/ 8 h 42"/>
                <a:gd name="T60" fmla="*/ 17 w 60"/>
                <a:gd name="T61" fmla="*/ 6 h 42"/>
                <a:gd name="T62" fmla="*/ 14 w 60"/>
                <a:gd name="T63" fmla="*/ 6 h 42"/>
                <a:gd name="T64" fmla="*/ 8 w 60"/>
                <a:gd name="T65" fmla="*/ 6 h 42"/>
                <a:gd name="T66" fmla="*/ 8 w 60"/>
                <a:gd name="T67" fmla="*/ 0 h 42"/>
                <a:gd name="T68" fmla="*/ 1 w 60"/>
                <a:gd name="T69" fmla="*/ 21 h 42"/>
                <a:gd name="T70" fmla="*/ 4 w 60"/>
                <a:gd name="T71" fmla="*/ 21 h 42"/>
                <a:gd name="T72" fmla="*/ 4 w 60"/>
                <a:gd name="T73" fmla="*/ 18 h 42"/>
                <a:gd name="T74" fmla="*/ 7 w 60"/>
                <a:gd name="T75" fmla="*/ 17 h 42"/>
                <a:gd name="T76" fmla="*/ 8 w 60"/>
                <a:gd name="T77" fmla="*/ 16 h 42"/>
                <a:gd name="T78" fmla="*/ 9 w 60"/>
                <a:gd name="T79" fmla="*/ 16 h 42"/>
                <a:gd name="T80" fmla="*/ 9 w 60"/>
                <a:gd name="T81" fmla="*/ 14 h 42"/>
                <a:gd name="T82" fmla="*/ 12 w 60"/>
                <a:gd name="T83" fmla="*/ 15 h 42"/>
                <a:gd name="T84" fmla="*/ 15 w 60"/>
                <a:gd name="T85" fmla="*/ 16 h 42"/>
                <a:gd name="T86" fmla="*/ 18 w 60"/>
                <a:gd name="T87" fmla="*/ 19 h 42"/>
                <a:gd name="T88" fmla="*/ 20 w 60"/>
                <a:gd name="T89" fmla="*/ 21 h 42"/>
                <a:gd name="T90" fmla="*/ 22 w 60"/>
                <a:gd name="T91" fmla="*/ 23 h 42"/>
                <a:gd name="T92" fmla="*/ 24 w 60"/>
                <a:gd name="T93" fmla="*/ 25 h 42"/>
                <a:gd name="T94" fmla="*/ 35 w 60"/>
                <a:gd name="T95" fmla="*/ 35 h 42"/>
                <a:gd name="T96" fmla="*/ 37 w 60"/>
                <a:gd name="T97" fmla="*/ 35 h 42"/>
                <a:gd name="T98" fmla="*/ 40 w 60"/>
                <a:gd name="T99" fmla="*/ 40 h 42"/>
                <a:gd name="T100" fmla="*/ 44 w 60"/>
                <a:gd name="T101" fmla="*/ 41 h 42"/>
                <a:gd name="T102" fmla="*/ 45 w 60"/>
                <a:gd name="T103" fmla="*/ 40 h 42"/>
                <a:gd name="T104" fmla="*/ 47 w 60"/>
                <a:gd name="T105" fmla="*/ 36 h 42"/>
                <a:gd name="T106" fmla="*/ 46 w 60"/>
                <a:gd name="T107" fmla="*/ 33 h 42"/>
                <a:gd name="T108" fmla="*/ 42 w 60"/>
                <a:gd name="T109" fmla="*/ 30 h 42"/>
                <a:gd name="T110" fmla="*/ 45 w 60"/>
                <a:gd name="T111" fmla="*/ 28 h 42"/>
                <a:gd name="T112" fmla="*/ 47 w 60"/>
                <a:gd name="T113" fmla="*/ 27 h 42"/>
                <a:gd name="T114" fmla="*/ 48 w 60"/>
                <a:gd name="T115" fmla="*/ 2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60" h="42">
                  <a:moveTo>
                    <a:pt x="49" y="25"/>
                  </a:moveTo>
                  <a:cubicBezTo>
                    <a:pt x="49" y="24"/>
                    <a:pt x="49" y="24"/>
                    <a:pt x="49" y="24"/>
                  </a:cubicBezTo>
                  <a:cubicBezTo>
                    <a:pt x="49" y="24"/>
                    <a:pt x="49" y="23"/>
                    <a:pt x="49" y="23"/>
                  </a:cubicBezTo>
                  <a:cubicBezTo>
                    <a:pt x="49" y="23"/>
                    <a:pt x="49" y="23"/>
                    <a:pt x="49" y="23"/>
                  </a:cubicBezTo>
                  <a:cubicBezTo>
                    <a:pt x="49" y="23"/>
                    <a:pt x="50" y="23"/>
                    <a:pt x="50" y="23"/>
                  </a:cubicBezTo>
                  <a:cubicBezTo>
                    <a:pt x="50" y="23"/>
                    <a:pt x="50" y="23"/>
                    <a:pt x="50" y="23"/>
                  </a:cubicBezTo>
                  <a:cubicBezTo>
                    <a:pt x="50" y="23"/>
                    <a:pt x="50" y="22"/>
                    <a:pt x="51" y="22"/>
                  </a:cubicBezTo>
                  <a:cubicBezTo>
                    <a:pt x="51" y="22"/>
                    <a:pt x="51" y="22"/>
                    <a:pt x="51" y="22"/>
                  </a:cubicBezTo>
                  <a:cubicBezTo>
                    <a:pt x="51" y="22"/>
                    <a:pt x="52" y="22"/>
                    <a:pt x="52" y="22"/>
                  </a:cubicBezTo>
                  <a:cubicBezTo>
                    <a:pt x="52" y="22"/>
                    <a:pt x="52" y="21"/>
                    <a:pt x="52" y="21"/>
                  </a:cubicBezTo>
                  <a:cubicBezTo>
                    <a:pt x="52" y="21"/>
                    <a:pt x="52" y="21"/>
                    <a:pt x="52" y="21"/>
                  </a:cubicBezTo>
                  <a:cubicBezTo>
                    <a:pt x="53" y="21"/>
                    <a:pt x="53" y="21"/>
                    <a:pt x="53" y="22"/>
                  </a:cubicBezTo>
                  <a:cubicBezTo>
                    <a:pt x="53" y="22"/>
                    <a:pt x="53" y="22"/>
                    <a:pt x="53" y="22"/>
                  </a:cubicBezTo>
                  <a:cubicBezTo>
                    <a:pt x="53" y="23"/>
                    <a:pt x="53" y="23"/>
                    <a:pt x="53" y="23"/>
                  </a:cubicBezTo>
                  <a:cubicBezTo>
                    <a:pt x="53" y="23"/>
                    <a:pt x="53" y="24"/>
                    <a:pt x="53" y="24"/>
                  </a:cubicBezTo>
                  <a:cubicBezTo>
                    <a:pt x="53" y="24"/>
                    <a:pt x="53" y="24"/>
                    <a:pt x="53" y="24"/>
                  </a:cubicBezTo>
                  <a:cubicBezTo>
                    <a:pt x="53" y="24"/>
                    <a:pt x="53" y="25"/>
                    <a:pt x="53" y="25"/>
                  </a:cubicBezTo>
                  <a:cubicBezTo>
                    <a:pt x="53" y="25"/>
                    <a:pt x="53" y="25"/>
                    <a:pt x="53" y="25"/>
                  </a:cubicBezTo>
                  <a:cubicBezTo>
                    <a:pt x="53" y="25"/>
                    <a:pt x="53" y="25"/>
                    <a:pt x="53" y="25"/>
                  </a:cubicBezTo>
                  <a:cubicBezTo>
                    <a:pt x="54" y="24"/>
                    <a:pt x="54" y="24"/>
                    <a:pt x="54" y="24"/>
                  </a:cubicBezTo>
                  <a:cubicBezTo>
                    <a:pt x="54" y="24"/>
                    <a:pt x="54" y="24"/>
                    <a:pt x="54" y="24"/>
                  </a:cubicBezTo>
                  <a:cubicBezTo>
                    <a:pt x="54" y="24"/>
                    <a:pt x="54" y="24"/>
                    <a:pt x="54" y="24"/>
                  </a:cubicBezTo>
                  <a:cubicBezTo>
                    <a:pt x="54" y="24"/>
                    <a:pt x="55" y="24"/>
                    <a:pt x="55" y="24"/>
                  </a:cubicBezTo>
                  <a:cubicBezTo>
                    <a:pt x="55" y="24"/>
                    <a:pt x="55" y="24"/>
                    <a:pt x="55" y="24"/>
                  </a:cubicBezTo>
                  <a:cubicBezTo>
                    <a:pt x="56" y="24"/>
                    <a:pt x="56" y="24"/>
                    <a:pt x="56" y="24"/>
                  </a:cubicBezTo>
                  <a:cubicBezTo>
                    <a:pt x="56" y="24"/>
                    <a:pt x="56" y="24"/>
                    <a:pt x="57" y="24"/>
                  </a:cubicBezTo>
                  <a:cubicBezTo>
                    <a:pt x="57" y="24"/>
                    <a:pt x="57" y="24"/>
                    <a:pt x="57" y="24"/>
                  </a:cubicBezTo>
                  <a:cubicBezTo>
                    <a:pt x="57" y="25"/>
                    <a:pt x="57" y="25"/>
                    <a:pt x="57" y="25"/>
                  </a:cubicBezTo>
                  <a:cubicBezTo>
                    <a:pt x="57" y="25"/>
                    <a:pt x="57" y="24"/>
                    <a:pt x="57" y="24"/>
                  </a:cubicBezTo>
                  <a:cubicBezTo>
                    <a:pt x="57" y="24"/>
                    <a:pt x="57" y="24"/>
                    <a:pt x="58" y="24"/>
                  </a:cubicBezTo>
                  <a:cubicBezTo>
                    <a:pt x="58" y="24"/>
                    <a:pt x="58" y="24"/>
                    <a:pt x="58" y="24"/>
                  </a:cubicBezTo>
                  <a:cubicBezTo>
                    <a:pt x="58" y="24"/>
                    <a:pt x="59" y="23"/>
                    <a:pt x="59" y="23"/>
                  </a:cubicBezTo>
                  <a:cubicBezTo>
                    <a:pt x="59" y="23"/>
                    <a:pt x="59" y="23"/>
                    <a:pt x="59" y="23"/>
                  </a:cubicBezTo>
                  <a:cubicBezTo>
                    <a:pt x="59" y="23"/>
                    <a:pt x="59" y="23"/>
                    <a:pt x="59" y="23"/>
                  </a:cubicBezTo>
                  <a:cubicBezTo>
                    <a:pt x="60" y="22"/>
                    <a:pt x="60" y="22"/>
                    <a:pt x="60" y="22"/>
                  </a:cubicBezTo>
                  <a:cubicBezTo>
                    <a:pt x="60" y="22"/>
                    <a:pt x="60" y="22"/>
                    <a:pt x="60" y="22"/>
                  </a:cubicBezTo>
                  <a:cubicBezTo>
                    <a:pt x="60" y="22"/>
                    <a:pt x="60" y="22"/>
                    <a:pt x="60" y="22"/>
                  </a:cubicBezTo>
                  <a:cubicBezTo>
                    <a:pt x="60" y="22"/>
                    <a:pt x="60" y="22"/>
                    <a:pt x="59" y="22"/>
                  </a:cubicBezTo>
                  <a:cubicBezTo>
                    <a:pt x="59" y="22"/>
                    <a:pt x="59" y="22"/>
                    <a:pt x="58" y="22"/>
                  </a:cubicBezTo>
                  <a:cubicBezTo>
                    <a:pt x="58" y="22"/>
                    <a:pt x="58" y="21"/>
                    <a:pt x="57" y="21"/>
                  </a:cubicBezTo>
                  <a:cubicBezTo>
                    <a:pt x="57" y="21"/>
                    <a:pt x="57" y="21"/>
                    <a:pt x="57" y="21"/>
                  </a:cubicBezTo>
                  <a:cubicBezTo>
                    <a:pt x="57" y="21"/>
                    <a:pt x="57" y="20"/>
                    <a:pt x="57" y="20"/>
                  </a:cubicBezTo>
                  <a:cubicBezTo>
                    <a:pt x="57" y="20"/>
                    <a:pt x="57" y="20"/>
                    <a:pt x="57" y="20"/>
                  </a:cubicBezTo>
                  <a:cubicBezTo>
                    <a:pt x="56" y="20"/>
                    <a:pt x="56" y="20"/>
                    <a:pt x="56" y="20"/>
                  </a:cubicBezTo>
                  <a:cubicBezTo>
                    <a:pt x="56" y="20"/>
                    <a:pt x="56" y="20"/>
                    <a:pt x="56" y="20"/>
                  </a:cubicBezTo>
                  <a:cubicBezTo>
                    <a:pt x="56" y="20"/>
                    <a:pt x="56" y="20"/>
                    <a:pt x="56" y="20"/>
                  </a:cubicBezTo>
                  <a:cubicBezTo>
                    <a:pt x="56" y="20"/>
                    <a:pt x="56" y="20"/>
                    <a:pt x="56" y="20"/>
                  </a:cubicBezTo>
                  <a:cubicBezTo>
                    <a:pt x="56" y="20"/>
                    <a:pt x="56" y="20"/>
                    <a:pt x="56" y="20"/>
                  </a:cubicBezTo>
                  <a:cubicBezTo>
                    <a:pt x="56" y="20"/>
                    <a:pt x="56" y="21"/>
                    <a:pt x="56" y="21"/>
                  </a:cubicBezTo>
                  <a:cubicBezTo>
                    <a:pt x="55" y="21"/>
                    <a:pt x="55" y="21"/>
                    <a:pt x="55" y="21"/>
                  </a:cubicBezTo>
                  <a:cubicBezTo>
                    <a:pt x="54" y="21"/>
                    <a:pt x="54" y="21"/>
                    <a:pt x="54" y="21"/>
                  </a:cubicBezTo>
                  <a:cubicBezTo>
                    <a:pt x="54" y="21"/>
                    <a:pt x="53" y="21"/>
                    <a:pt x="53" y="21"/>
                  </a:cubicBezTo>
                  <a:cubicBezTo>
                    <a:pt x="53" y="21"/>
                    <a:pt x="53" y="21"/>
                    <a:pt x="53" y="20"/>
                  </a:cubicBezTo>
                  <a:cubicBezTo>
                    <a:pt x="53" y="20"/>
                    <a:pt x="53" y="20"/>
                    <a:pt x="53" y="20"/>
                  </a:cubicBezTo>
                  <a:cubicBezTo>
                    <a:pt x="53" y="20"/>
                    <a:pt x="52" y="20"/>
                    <a:pt x="52" y="20"/>
                  </a:cubicBezTo>
                  <a:cubicBezTo>
                    <a:pt x="52" y="20"/>
                    <a:pt x="52" y="20"/>
                    <a:pt x="52" y="20"/>
                  </a:cubicBezTo>
                  <a:cubicBezTo>
                    <a:pt x="52" y="20"/>
                    <a:pt x="51" y="20"/>
                    <a:pt x="51" y="20"/>
                  </a:cubicBezTo>
                  <a:cubicBezTo>
                    <a:pt x="51" y="19"/>
                    <a:pt x="50" y="19"/>
                    <a:pt x="50" y="18"/>
                  </a:cubicBezTo>
                  <a:cubicBezTo>
                    <a:pt x="50" y="18"/>
                    <a:pt x="50" y="18"/>
                    <a:pt x="50" y="18"/>
                  </a:cubicBezTo>
                  <a:cubicBezTo>
                    <a:pt x="50" y="18"/>
                    <a:pt x="50" y="18"/>
                    <a:pt x="50" y="18"/>
                  </a:cubicBezTo>
                  <a:cubicBezTo>
                    <a:pt x="50" y="18"/>
                    <a:pt x="50" y="18"/>
                    <a:pt x="50" y="18"/>
                  </a:cubicBezTo>
                  <a:cubicBezTo>
                    <a:pt x="50" y="18"/>
                    <a:pt x="50" y="18"/>
                    <a:pt x="49" y="19"/>
                  </a:cubicBezTo>
                  <a:cubicBezTo>
                    <a:pt x="49" y="19"/>
                    <a:pt x="49" y="19"/>
                    <a:pt x="48" y="19"/>
                  </a:cubicBezTo>
                  <a:cubicBezTo>
                    <a:pt x="48" y="19"/>
                    <a:pt x="48" y="19"/>
                    <a:pt x="48" y="19"/>
                  </a:cubicBezTo>
                  <a:cubicBezTo>
                    <a:pt x="48" y="19"/>
                    <a:pt x="48" y="19"/>
                    <a:pt x="48" y="19"/>
                  </a:cubicBezTo>
                  <a:cubicBezTo>
                    <a:pt x="48" y="20"/>
                    <a:pt x="47" y="20"/>
                    <a:pt x="47" y="20"/>
                  </a:cubicBezTo>
                  <a:cubicBezTo>
                    <a:pt x="47" y="20"/>
                    <a:pt x="47" y="20"/>
                    <a:pt x="47" y="20"/>
                  </a:cubicBezTo>
                  <a:cubicBezTo>
                    <a:pt x="47" y="20"/>
                    <a:pt x="47" y="20"/>
                    <a:pt x="47" y="21"/>
                  </a:cubicBezTo>
                  <a:cubicBezTo>
                    <a:pt x="47" y="21"/>
                    <a:pt x="46" y="21"/>
                    <a:pt x="46" y="21"/>
                  </a:cubicBezTo>
                  <a:cubicBezTo>
                    <a:pt x="46" y="21"/>
                    <a:pt x="46" y="21"/>
                    <a:pt x="45" y="21"/>
                  </a:cubicBezTo>
                  <a:cubicBezTo>
                    <a:pt x="45" y="21"/>
                    <a:pt x="45" y="21"/>
                    <a:pt x="45" y="21"/>
                  </a:cubicBezTo>
                  <a:cubicBezTo>
                    <a:pt x="45" y="21"/>
                    <a:pt x="45" y="21"/>
                    <a:pt x="45" y="21"/>
                  </a:cubicBezTo>
                  <a:cubicBezTo>
                    <a:pt x="44" y="21"/>
                    <a:pt x="44" y="20"/>
                    <a:pt x="44" y="20"/>
                  </a:cubicBezTo>
                  <a:cubicBezTo>
                    <a:pt x="44" y="20"/>
                    <a:pt x="44" y="20"/>
                    <a:pt x="44" y="20"/>
                  </a:cubicBezTo>
                  <a:cubicBezTo>
                    <a:pt x="44" y="20"/>
                    <a:pt x="43" y="21"/>
                    <a:pt x="42" y="21"/>
                  </a:cubicBezTo>
                  <a:cubicBezTo>
                    <a:pt x="42" y="21"/>
                    <a:pt x="42" y="21"/>
                    <a:pt x="42" y="21"/>
                  </a:cubicBezTo>
                  <a:cubicBezTo>
                    <a:pt x="42" y="21"/>
                    <a:pt x="41" y="21"/>
                    <a:pt x="41" y="21"/>
                  </a:cubicBezTo>
                  <a:cubicBezTo>
                    <a:pt x="41" y="21"/>
                    <a:pt x="40" y="21"/>
                    <a:pt x="40" y="21"/>
                  </a:cubicBezTo>
                  <a:cubicBezTo>
                    <a:pt x="40" y="21"/>
                    <a:pt x="40" y="21"/>
                    <a:pt x="40" y="21"/>
                  </a:cubicBezTo>
                  <a:cubicBezTo>
                    <a:pt x="39" y="21"/>
                    <a:pt x="39" y="21"/>
                    <a:pt x="39" y="21"/>
                  </a:cubicBezTo>
                  <a:cubicBezTo>
                    <a:pt x="38" y="21"/>
                    <a:pt x="38" y="21"/>
                    <a:pt x="38" y="21"/>
                  </a:cubicBezTo>
                  <a:cubicBezTo>
                    <a:pt x="38" y="21"/>
                    <a:pt x="37" y="20"/>
                    <a:pt x="37" y="20"/>
                  </a:cubicBezTo>
                  <a:cubicBezTo>
                    <a:pt x="37" y="19"/>
                    <a:pt x="37" y="19"/>
                    <a:pt x="37" y="18"/>
                  </a:cubicBezTo>
                  <a:cubicBezTo>
                    <a:pt x="37" y="18"/>
                    <a:pt x="37" y="18"/>
                    <a:pt x="38" y="18"/>
                  </a:cubicBezTo>
                  <a:cubicBezTo>
                    <a:pt x="38" y="18"/>
                    <a:pt x="38" y="18"/>
                    <a:pt x="38" y="17"/>
                  </a:cubicBezTo>
                  <a:cubicBezTo>
                    <a:pt x="38" y="17"/>
                    <a:pt x="38" y="17"/>
                    <a:pt x="38" y="17"/>
                  </a:cubicBezTo>
                  <a:cubicBezTo>
                    <a:pt x="37" y="17"/>
                    <a:pt x="37" y="16"/>
                    <a:pt x="37" y="16"/>
                  </a:cubicBezTo>
                  <a:cubicBezTo>
                    <a:pt x="37" y="16"/>
                    <a:pt x="36" y="16"/>
                    <a:pt x="36" y="16"/>
                  </a:cubicBezTo>
                  <a:cubicBezTo>
                    <a:pt x="35" y="16"/>
                    <a:pt x="35" y="15"/>
                    <a:pt x="35" y="15"/>
                  </a:cubicBezTo>
                  <a:cubicBezTo>
                    <a:pt x="35" y="14"/>
                    <a:pt x="35" y="14"/>
                    <a:pt x="35" y="14"/>
                  </a:cubicBezTo>
                  <a:cubicBezTo>
                    <a:pt x="35" y="14"/>
                    <a:pt x="34" y="14"/>
                    <a:pt x="34" y="13"/>
                  </a:cubicBezTo>
                  <a:cubicBezTo>
                    <a:pt x="34" y="13"/>
                    <a:pt x="34" y="13"/>
                    <a:pt x="34" y="13"/>
                  </a:cubicBezTo>
                  <a:cubicBezTo>
                    <a:pt x="34" y="13"/>
                    <a:pt x="33" y="12"/>
                    <a:pt x="33" y="12"/>
                  </a:cubicBezTo>
                  <a:cubicBezTo>
                    <a:pt x="33" y="12"/>
                    <a:pt x="33" y="12"/>
                    <a:pt x="33" y="12"/>
                  </a:cubicBezTo>
                  <a:cubicBezTo>
                    <a:pt x="33" y="11"/>
                    <a:pt x="33" y="11"/>
                    <a:pt x="33" y="11"/>
                  </a:cubicBezTo>
                  <a:cubicBezTo>
                    <a:pt x="33" y="11"/>
                    <a:pt x="32" y="11"/>
                    <a:pt x="32" y="11"/>
                  </a:cubicBezTo>
                  <a:cubicBezTo>
                    <a:pt x="32" y="10"/>
                    <a:pt x="32" y="10"/>
                    <a:pt x="32" y="10"/>
                  </a:cubicBezTo>
                  <a:cubicBezTo>
                    <a:pt x="32" y="10"/>
                    <a:pt x="31" y="10"/>
                    <a:pt x="31" y="10"/>
                  </a:cubicBezTo>
                  <a:cubicBezTo>
                    <a:pt x="31" y="10"/>
                    <a:pt x="31" y="9"/>
                    <a:pt x="31" y="9"/>
                  </a:cubicBezTo>
                  <a:cubicBezTo>
                    <a:pt x="31" y="9"/>
                    <a:pt x="31" y="9"/>
                    <a:pt x="31" y="9"/>
                  </a:cubicBezTo>
                  <a:cubicBezTo>
                    <a:pt x="30" y="9"/>
                    <a:pt x="30" y="9"/>
                    <a:pt x="30" y="9"/>
                  </a:cubicBezTo>
                  <a:cubicBezTo>
                    <a:pt x="30" y="9"/>
                    <a:pt x="30" y="9"/>
                    <a:pt x="30" y="9"/>
                  </a:cubicBezTo>
                  <a:cubicBezTo>
                    <a:pt x="30" y="10"/>
                    <a:pt x="29" y="10"/>
                    <a:pt x="29" y="10"/>
                  </a:cubicBezTo>
                  <a:cubicBezTo>
                    <a:pt x="29" y="10"/>
                    <a:pt x="28" y="10"/>
                    <a:pt x="28" y="10"/>
                  </a:cubicBezTo>
                  <a:cubicBezTo>
                    <a:pt x="28" y="10"/>
                    <a:pt x="28" y="9"/>
                    <a:pt x="28" y="9"/>
                  </a:cubicBezTo>
                  <a:cubicBezTo>
                    <a:pt x="27" y="9"/>
                    <a:pt x="27" y="9"/>
                    <a:pt x="27" y="9"/>
                  </a:cubicBezTo>
                  <a:cubicBezTo>
                    <a:pt x="27" y="9"/>
                    <a:pt x="27" y="9"/>
                    <a:pt x="27" y="9"/>
                  </a:cubicBezTo>
                  <a:cubicBezTo>
                    <a:pt x="27" y="9"/>
                    <a:pt x="27" y="9"/>
                    <a:pt x="27" y="9"/>
                  </a:cubicBezTo>
                  <a:cubicBezTo>
                    <a:pt x="27" y="9"/>
                    <a:pt x="26" y="9"/>
                    <a:pt x="26" y="9"/>
                  </a:cubicBezTo>
                  <a:cubicBezTo>
                    <a:pt x="26" y="9"/>
                    <a:pt x="25" y="9"/>
                    <a:pt x="25" y="9"/>
                  </a:cubicBezTo>
                  <a:cubicBezTo>
                    <a:pt x="25" y="9"/>
                    <a:pt x="25" y="9"/>
                    <a:pt x="24" y="9"/>
                  </a:cubicBezTo>
                  <a:cubicBezTo>
                    <a:pt x="24" y="10"/>
                    <a:pt x="24" y="10"/>
                    <a:pt x="24" y="10"/>
                  </a:cubicBezTo>
                  <a:cubicBezTo>
                    <a:pt x="23" y="10"/>
                    <a:pt x="23" y="10"/>
                    <a:pt x="23" y="10"/>
                  </a:cubicBezTo>
                  <a:cubicBezTo>
                    <a:pt x="22" y="10"/>
                    <a:pt x="22" y="10"/>
                    <a:pt x="22" y="10"/>
                  </a:cubicBezTo>
                  <a:cubicBezTo>
                    <a:pt x="22" y="10"/>
                    <a:pt x="21" y="10"/>
                    <a:pt x="21" y="10"/>
                  </a:cubicBezTo>
                  <a:cubicBezTo>
                    <a:pt x="21" y="10"/>
                    <a:pt x="21" y="10"/>
                    <a:pt x="21" y="10"/>
                  </a:cubicBezTo>
                  <a:cubicBezTo>
                    <a:pt x="21" y="10"/>
                    <a:pt x="20" y="10"/>
                    <a:pt x="20" y="10"/>
                  </a:cubicBezTo>
                  <a:cubicBezTo>
                    <a:pt x="19" y="10"/>
                    <a:pt x="19" y="10"/>
                    <a:pt x="19" y="9"/>
                  </a:cubicBezTo>
                  <a:cubicBezTo>
                    <a:pt x="18" y="9"/>
                    <a:pt x="18" y="9"/>
                    <a:pt x="18" y="8"/>
                  </a:cubicBezTo>
                  <a:cubicBezTo>
                    <a:pt x="18" y="8"/>
                    <a:pt x="18" y="8"/>
                    <a:pt x="18" y="8"/>
                  </a:cubicBezTo>
                  <a:cubicBezTo>
                    <a:pt x="18" y="8"/>
                    <a:pt x="18" y="8"/>
                    <a:pt x="18" y="8"/>
                  </a:cubicBezTo>
                  <a:cubicBezTo>
                    <a:pt x="17" y="7"/>
                    <a:pt x="17" y="7"/>
                    <a:pt x="17" y="7"/>
                  </a:cubicBezTo>
                  <a:cubicBezTo>
                    <a:pt x="17" y="7"/>
                    <a:pt x="17" y="7"/>
                    <a:pt x="17" y="6"/>
                  </a:cubicBezTo>
                  <a:cubicBezTo>
                    <a:pt x="17" y="6"/>
                    <a:pt x="17" y="6"/>
                    <a:pt x="17" y="6"/>
                  </a:cubicBezTo>
                  <a:cubicBezTo>
                    <a:pt x="17" y="6"/>
                    <a:pt x="16" y="5"/>
                    <a:pt x="15" y="5"/>
                  </a:cubicBezTo>
                  <a:cubicBezTo>
                    <a:pt x="15" y="5"/>
                    <a:pt x="15" y="5"/>
                    <a:pt x="15" y="5"/>
                  </a:cubicBezTo>
                  <a:cubicBezTo>
                    <a:pt x="15" y="5"/>
                    <a:pt x="15" y="5"/>
                    <a:pt x="15" y="5"/>
                  </a:cubicBezTo>
                  <a:cubicBezTo>
                    <a:pt x="15" y="5"/>
                    <a:pt x="14" y="6"/>
                    <a:pt x="14" y="6"/>
                  </a:cubicBezTo>
                  <a:cubicBezTo>
                    <a:pt x="14" y="6"/>
                    <a:pt x="14" y="7"/>
                    <a:pt x="13" y="7"/>
                  </a:cubicBezTo>
                  <a:cubicBezTo>
                    <a:pt x="13" y="7"/>
                    <a:pt x="12" y="7"/>
                    <a:pt x="12" y="7"/>
                  </a:cubicBezTo>
                  <a:cubicBezTo>
                    <a:pt x="11" y="7"/>
                    <a:pt x="10" y="7"/>
                    <a:pt x="10" y="7"/>
                  </a:cubicBezTo>
                  <a:cubicBezTo>
                    <a:pt x="9" y="7"/>
                    <a:pt x="9" y="6"/>
                    <a:pt x="8" y="6"/>
                  </a:cubicBezTo>
                  <a:cubicBezTo>
                    <a:pt x="8" y="6"/>
                    <a:pt x="8" y="6"/>
                    <a:pt x="8" y="5"/>
                  </a:cubicBezTo>
                  <a:cubicBezTo>
                    <a:pt x="7" y="5"/>
                    <a:pt x="7" y="4"/>
                    <a:pt x="7" y="3"/>
                  </a:cubicBezTo>
                  <a:cubicBezTo>
                    <a:pt x="7" y="3"/>
                    <a:pt x="7" y="2"/>
                    <a:pt x="7" y="2"/>
                  </a:cubicBezTo>
                  <a:cubicBezTo>
                    <a:pt x="7" y="1"/>
                    <a:pt x="8" y="0"/>
                    <a:pt x="8" y="0"/>
                  </a:cubicBezTo>
                  <a:cubicBezTo>
                    <a:pt x="8" y="0"/>
                    <a:pt x="8" y="0"/>
                    <a:pt x="8" y="0"/>
                  </a:cubicBezTo>
                  <a:cubicBezTo>
                    <a:pt x="0" y="3"/>
                    <a:pt x="0" y="3"/>
                    <a:pt x="0" y="3"/>
                  </a:cubicBezTo>
                  <a:cubicBezTo>
                    <a:pt x="0" y="13"/>
                    <a:pt x="0" y="13"/>
                    <a:pt x="0" y="13"/>
                  </a:cubicBezTo>
                  <a:cubicBezTo>
                    <a:pt x="1" y="21"/>
                    <a:pt x="1" y="21"/>
                    <a:pt x="1" y="21"/>
                  </a:cubicBezTo>
                  <a:cubicBezTo>
                    <a:pt x="1" y="21"/>
                    <a:pt x="1" y="21"/>
                    <a:pt x="1" y="21"/>
                  </a:cubicBezTo>
                  <a:cubicBezTo>
                    <a:pt x="2" y="21"/>
                    <a:pt x="2" y="21"/>
                    <a:pt x="2" y="21"/>
                  </a:cubicBezTo>
                  <a:cubicBezTo>
                    <a:pt x="2" y="21"/>
                    <a:pt x="3" y="21"/>
                    <a:pt x="3" y="21"/>
                  </a:cubicBezTo>
                  <a:cubicBezTo>
                    <a:pt x="3" y="21"/>
                    <a:pt x="4" y="21"/>
                    <a:pt x="4" y="21"/>
                  </a:cubicBezTo>
                  <a:cubicBezTo>
                    <a:pt x="4" y="21"/>
                    <a:pt x="4" y="20"/>
                    <a:pt x="4" y="20"/>
                  </a:cubicBezTo>
                  <a:cubicBezTo>
                    <a:pt x="4" y="20"/>
                    <a:pt x="4" y="20"/>
                    <a:pt x="4" y="20"/>
                  </a:cubicBezTo>
                  <a:cubicBezTo>
                    <a:pt x="4" y="20"/>
                    <a:pt x="4" y="19"/>
                    <a:pt x="4" y="19"/>
                  </a:cubicBezTo>
                  <a:cubicBezTo>
                    <a:pt x="4" y="19"/>
                    <a:pt x="4" y="19"/>
                    <a:pt x="4" y="18"/>
                  </a:cubicBezTo>
                  <a:cubicBezTo>
                    <a:pt x="4" y="18"/>
                    <a:pt x="4" y="18"/>
                    <a:pt x="5" y="18"/>
                  </a:cubicBezTo>
                  <a:cubicBezTo>
                    <a:pt x="5" y="17"/>
                    <a:pt x="5" y="17"/>
                    <a:pt x="5" y="17"/>
                  </a:cubicBezTo>
                  <a:cubicBezTo>
                    <a:pt x="5" y="17"/>
                    <a:pt x="5" y="17"/>
                    <a:pt x="6" y="17"/>
                  </a:cubicBezTo>
                  <a:cubicBezTo>
                    <a:pt x="6" y="17"/>
                    <a:pt x="6" y="17"/>
                    <a:pt x="7" y="17"/>
                  </a:cubicBezTo>
                  <a:cubicBezTo>
                    <a:pt x="7" y="17"/>
                    <a:pt x="7" y="17"/>
                    <a:pt x="7" y="17"/>
                  </a:cubicBezTo>
                  <a:cubicBezTo>
                    <a:pt x="7" y="17"/>
                    <a:pt x="7" y="17"/>
                    <a:pt x="7" y="17"/>
                  </a:cubicBezTo>
                  <a:cubicBezTo>
                    <a:pt x="7" y="16"/>
                    <a:pt x="7" y="16"/>
                    <a:pt x="7" y="16"/>
                  </a:cubicBezTo>
                  <a:cubicBezTo>
                    <a:pt x="8" y="16"/>
                    <a:pt x="8" y="16"/>
                    <a:pt x="8" y="16"/>
                  </a:cubicBezTo>
                  <a:cubicBezTo>
                    <a:pt x="8" y="16"/>
                    <a:pt x="8" y="16"/>
                    <a:pt x="8" y="16"/>
                  </a:cubicBezTo>
                  <a:cubicBezTo>
                    <a:pt x="9" y="16"/>
                    <a:pt x="9" y="16"/>
                    <a:pt x="9" y="16"/>
                  </a:cubicBezTo>
                  <a:cubicBezTo>
                    <a:pt x="9" y="16"/>
                    <a:pt x="9" y="16"/>
                    <a:pt x="9" y="16"/>
                  </a:cubicBezTo>
                  <a:cubicBezTo>
                    <a:pt x="9" y="16"/>
                    <a:pt x="9" y="16"/>
                    <a:pt x="9" y="16"/>
                  </a:cubicBezTo>
                  <a:cubicBezTo>
                    <a:pt x="9" y="16"/>
                    <a:pt x="9" y="15"/>
                    <a:pt x="9" y="15"/>
                  </a:cubicBezTo>
                  <a:cubicBezTo>
                    <a:pt x="9" y="15"/>
                    <a:pt x="9" y="15"/>
                    <a:pt x="9" y="15"/>
                  </a:cubicBezTo>
                  <a:cubicBezTo>
                    <a:pt x="9" y="15"/>
                    <a:pt x="9" y="14"/>
                    <a:pt x="9" y="14"/>
                  </a:cubicBezTo>
                  <a:cubicBezTo>
                    <a:pt x="9" y="14"/>
                    <a:pt x="9" y="14"/>
                    <a:pt x="9" y="14"/>
                  </a:cubicBezTo>
                  <a:cubicBezTo>
                    <a:pt x="9" y="14"/>
                    <a:pt x="9" y="14"/>
                    <a:pt x="10" y="14"/>
                  </a:cubicBezTo>
                  <a:cubicBezTo>
                    <a:pt x="10" y="14"/>
                    <a:pt x="10" y="14"/>
                    <a:pt x="10" y="14"/>
                  </a:cubicBezTo>
                  <a:cubicBezTo>
                    <a:pt x="11" y="14"/>
                    <a:pt x="11" y="14"/>
                    <a:pt x="11" y="14"/>
                  </a:cubicBezTo>
                  <a:cubicBezTo>
                    <a:pt x="11" y="15"/>
                    <a:pt x="11" y="15"/>
                    <a:pt x="12" y="15"/>
                  </a:cubicBezTo>
                  <a:cubicBezTo>
                    <a:pt x="12" y="16"/>
                    <a:pt x="12" y="16"/>
                    <a:pt x="12" y="16"/>
                  </a:cubicBezTo>
                  <a:cubicBezTo>
                    <a:pt x="12" y="16"/>
                    <a:pt x="13" y="16"/>
                    <a:pt x="13" y="16"/>
                  </a:cubicBezTo>
                  <a:cubicBezTo>
                    <a:pt x="13" y="16"/>
                    <a:pt x="13" y="16"/>
                    <a:pt x="14" y="16"/>
                  </a:cubicBezTo>
                  <a:cubicBezTo>
                    <a:pt x="14" y="16"/>
                    <a:pt x="14" y="16"/>
                    <a:pt x="15" y="16"/>
                  </a:cubicBezTo>
                  <a:cubicBezTo>
                    <a:pt x="15" y="16"/>
                    <a:pt x="15" y="17"/>
                    <a:pt x="16" y="17"/>
                  </a:cubicBezTo>
                  <a:cubicBezTo>
                    <a:pt x="16" y="17"/>
                    <a:pt x="16" y="18"/>
                    <a:pt x="16" y="18"/>
                  </a:cubicBezTo>
                  <a:cubicBezTo>
                    <a:pt x="16" y="18"/>
                    <a:pt x="17" y="19"/>
                    <a:pt x="17" y="19"/>
                  </a:cubicBezTo>
                  <a:cubicBezTo>
                    <a:pt x="17" y="19"/>
                    <a:pt x="18" y="19"/>
                    <a:pt x="18" y="19"/>
                  </a:cubicBezTo>
                  <a:cubicBezTo>
                    <a:pt x="18" y="19"/>
                    <a:pt x="18" y="20"/>
                    <a:pt x="18" y="20"/>
                  </a:cubicBezTo>
                  <a:cubicBezTo>
                    <a:pt x="18" y="20"/>
                    <a:pt x="18" y="20"/>
                    <a:pt x="19" y="20"/>
                  </a:cubicBezTo>
                  <a:cubicBezTo>
                    <a:pt x="19" y="21"/>
                    <a:pt x="19" y="21"/>
                    <a:pt x="20" y="21"/>
                  </a:cubicBezTo>
                  <a:cubicBezTo>
                    <a:pt x="20" y="21"/>
                    <a:pt x="20" y="21"/>
                    <a:pt x="20" y="21"/>
                  </a:cubicBezTo>
                  <a:cubicBezTo>
                    <a:pt x="20" y="21"/>
                    <a:pt x="21" y="21"/>
                    <a:pt x="21" y="21"/>
                  </a:cubicBezTo>
                  <a:cubicBezTo>
                    <a:pt x="21" y="21"/>
                    <a:pt x="21" y="22"/>
                    <a:pt x="21" y="22"/>
                  </a:cubicBezTo>
                  <a:cubicBezTo>
                    <a:pt x="21" y="22"/>
                    <a:pt x="22" y="22"/>
                    <a:pt x="22" y="22"/>
                  </a:cubicBezTo>
                  <a:cubicBezTo>
                    <a:pt x="22" y="22"/>
                    <a:pt x="22" y="22"/>
                    <a:pt x="22" y="23"/>
                  </a:cubicBezTo>
                  <a:cubicBezTo>
                    <a:pt x="22" y="23"/>
                    <a:pt x="22" y="23"/>
                    <a:pt x="22" y="24"/>
                  </a:cubicBezTo>
                  <a:cubicBezTo>
                    <a:pt x="23" y="24"/>
                    <a:pt x="23" y="25"/>
                    <a:pt x="23" y="25"/>
                  </a:cubicBezTo>
                  <a:cubicBezTo>
                    <a:pt x="23" y="25"/>
                    <a:pt x="23" y="25"/>
                    <a:pt x="23" y="25"/>
                  </a:cubicBezTo>
                  <a:cubicBezTo>
                    <a:pt x="24" y="25"/>
                    <a:pt x="24" y="25"/>
                    <a:pt x="24" y="25"/>
                  </a:cubicBezTo>
                  <a:cubicBezTo>
                    <a:pt x="24" y="26"/>
                    <a:pt x="24" y="26"/>
                    <a:pt x="24" y="26"/>
                  </a:cubicBezTo>
                  <a:cubicBezTo>
                    <a:pt x="24" y="27"/>
                    <a:pt x="24" y="27"/>
                    <a:pt x="24" y="27"/>
                  </a:cubicBezTo>
                  <a:cubicBezTo>
                    <a:pt x="26" y="30"/>
                    <a:pt x="33" y="32"/>
                    <a:pt x="35" y="34"/>
                  </a:cubicBezTo>
                  <a:cubicBezTo>
                    <a:pt x="35" y="34"/>
                    <a:pt x="35" y="35"/>
                    <a:pt x="35" y="35"/>
                  </a:cubicBezTo>
                  <a:cubicBezTo>
                    <a:pt x="35" y="35"/>
                    <a:pt x="35" y="35"/>
                    <a:pt x="35" y="36"/>
                  </a:cubicBezTo>
                  <a:cubicBezTo>
                    <a:pt x="35" y="36"/>
                    <a:pt x="36" y="36"/>
                    <a:pt x="36" y="36"/>
                  </a:cubicBezTo>
                  <a:cubicBezTo>
                    <a:pt x="36" y="36"/>
                    <a:pt x="36" y="36"/>
                    <a:pt x="36" y="36"/>
                  </a:cubicBezTo>
                  <a:cubicBezTo>
                    <a:pt x="37" y="36"/>
                    <a:pt x="37" y="35"/>
                    <a:pt x="37" y="35"/>
                  </a:cubicBezTo>
                  <a:cubicBezTo>
                    <a:pt x="37" y="35"/>
                    <a:pt x="38" y="35"/>
                    <a:pt x="38" y="35"/>
                  </a:cubicBezTo>
                  <a:cubicBezTo>
                    <a:pt x="41" y="38"/>
                    <a:pt x="41" y="38"/>
                    <a:pt x="41" y="38"/>
                  </a:cubicBezTo>
                  <a:cubicBezTo>
                    <a:pt x="40" y="40"/>
                    <a:pt x="40" y="40"/>
                    <a:pt x="40" y="40"/>
                  </a:cubicBezTo>
                  <a:cubicBezTo>
                    <a:pt x="40" y="40"/>
                    <a:pt x="40" y="40"/>
                    <a:pt x="40" y="40"/>
                  </a:cubicBezTo>
                  <a:cubicBezTo>
                    <a:pt x="40" y="41"/>
                    <a:pt x="41" y="41"/>
                    <a:pt x="41" y="41"/>
                  </a:cubicBezTo>
                  <a:cubicBezTo>
                    <a:pt x="41" y="41"/>
                    <a:pt x="42" y="41"/>
                    <a:pt x="42" y="41"/>
                  </a:cubicBezTo>
                  <a:cubicBezTo>
                    <a:pt x="42" y="41"/>
                    <a:pt x="42" y="41"/>
                    <a:pt x="43" y="41"/>
                  </a:cubicBezTo>
                  <a:cubicBezTo>
                    <a:pt x="43" y="41"/>
                    <a:pt x="43" y="41"/>
                    <a:pt x="44" y="41"/>
                  </a:cubicBezTo>
                  <a:cubicBezTo>
                    <a:pt x="44" y="41"/>
                    <a:pt x="44" y="41"/>
                    <a:pt x="45" y="41"/>
                  </a:cubicBezTo>
                  <a:cubicBezTo>
                    <a:pt x="45" y="41"/>
                    <a:pt x="45" y="41"/>
                    <a:pt x="45" y="42"/>
                  </a:cubicBezTo>
                  <a:cubicBezTo>
                    <a:pt x="45" y="42"/>
                    <a:pt x="45" y="42"/>
                    <a:pt x="45" y="42"/>
                  </a:cubicBezTo>
                  <a:cubicBezTo>
                    <a:pt x="45" y="41"/>
                    <a:pt x="45" y="41"/>
                    <a:pt x="45" y="40"/>
                  </a:cubicBezTo>
                  <a:cubicBezTo>
                    <a:pt x="45" y="40"/>
                    <a:pt x="45" y="39"/>
                    <a:pt x="46" y="39"/>
                  </a:cubicBezTo>
                  <a:cubicBezTo>
                    <a:pt x="46" y="39"/>
                    <a:pt x="46" y="38"/>
                    <a:pt x="46" y="38"/>
                  </a:cubicBezTo>
                  <a:cubicBezTo>
                    <a:pt x="46" y="38"/>
                    <a:pt x="47" y="37"/>
                    <a:pt x="47" y="37"/>
                  </a:cubicBezTo>
                  <a:cubicBezTo>
                    <a:pt x="47" y="37"/>
                    <a:pt x="47" y="36"/>
                    <a:pt x="47" y="36"/>
                  </a:cubicBezTo>
                  <a:cubicBezTo>
                    <a:pt x="46" y="36"/>
                    <a:pt x="46" y="35"/>
                    <a:pt x="46" y="35"/>
                  </a:cubicBezTo>
                  <a:cubicBezTo>
                    <a:pt x="46" y="35"/>
                    <a:pt x="46" y="35"/>
                    <a:pt x="46" y="34"/>
                  </a:cubicBezTo>
                  <a:cubicBezTo>
                    <a:pt x="45" y="34"/>
                    <a:pt x="45" y="34"/>
                    <a:pt x="46" y="33"/>
                  </a:cubicBezTo>
                  <a:cubicBezTo>
                    <a:pt x="46" y="33"/>
                    <a:pt x="46" y="33"/>
                    <a:pt x="46" y="33"/>
                  </a:cubicBezTo>
                  <a:cubicBezTo>
                    <a:pt x="46" y="32"/>
                    <a:pt x="45" y="32"/>
                    <a:pt x="45" y="32"/>
                  </a:cubicBezTo>
                  <a:cubicBezTo>
                    <a:pt x="45" y="32"/>
                    <a:pt x="44" y="32"/>
                    <a:pt x="44" y="32"/>
                  </a:cubicBezTo>
                  <a:cubicBezTo>
                    <a:pt x="44" y="31"/>
                    <a:pt x="43" y="31"/>
                    <a:pt x="43" y="31"/>
                  </a:cubicBezTo>
                  <a:cubicBezTo>
                    <a:pt x="42" y="31"/>
                    <a:pt x="42" y="31"/>
                    <a:pt x="42" y="30"/>
                  </a:cubicBezTo>
                  <a:cubicBezTo>
                    <a:pt x="42" y="30"/>
                    <a:pt x="42" y="29"/>
                    <a:pt x="42" y="29"/>
                  </a:cubicBezTo>
                  <a:cubicBezTo>
                    <a:pt x="42" y="29"/>
                    <a:pt x="42" y="29"/>
                    <a:pt x="43" y="28"/>
                  </a:cubicBezTo>
                  <a:cubicBezTo>
                    <a:pt x="43" y="28"/>
                    <a:pt x="43" y="28"/>
                    <a:pt x="44" y="28"/>
                  </a:cubicBezTo>
                  <a:cubicBezTo>
                    <a:pt x="44" y="28"/>
                    <a:pt x="44" y="28"/>
                    <a:pt x="45" y="28"/>
                  </a:cubicBezTo>
                  <a:cubicBezTo>
                    <a:pt x="45" y="28"/>
                    <a:pt x="46" y="29"/>
                    <a:pt x="46" y="29"/>
                  </a:cubicBezTo>
                  <a:cubicBezTo>
                    <a:pt x="47" y="29"/>
                    <a:pt x="47" y="29"/>
                    <a:pt x="47" y="28"/>
                  </a:cubicBezTo>
                  <a:cubicBezTo>
                    <a:pt x="47" y="28"/>
                    <a:pt x="47" y="28"/>
                    <a:pt x="47" y="28"/>
                  </a:cubicBezTo>
                  <a:cubicBezTo>
                    <a:pt x="47" y="28"/>
                    <a:pt x="47" y="27"/>
                    <a:pt x="47" y="27"/>
                  </a:cubicBezTo>
                  <a:cubicBezTo>
                    <a:pt x="47" y="27"/>
                    <a:pt x="47" y="27"/>
                    <a:pt x="47" y="27"/>
                  </a:cubicBezTo>
                  <a:cubicBezTo>
                    <a:pt x="47" y="26"/>
                    <a:pt x="47" y="26"/>
                    <a:pt x="47" y="26"/>
                  </a:cubicBezTo>
                  <a:cubicBezTo>
                    <a:pt x="47" y="26"/>
                    <a:pt x="47" y="26"/>
                    <a:pt x="47" y="26"/>
                  </a:cubicBezTo>
                  <a:cubicBezTo>
                    <a:pt x="47" y="26"/>
                    <a:pt x="48" y="26"/>
                    <a:pt x="48" y="26"/>
                  </a:cubicBezTo>
                  <a:cubicBezTo>
                    <a:pt x="48" y="26"/>
                    <a:pt x="48" y="26"/>
                    <a:pt x="48" y="25"/>
                  </a:cubicBezTo>
                  <a:cubicBezTo>
                    <a:pt x="48" y="25"/>
                    <a:pt x="49" y="25"/>
                    <a:pt x="49" y="2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4" name="Freeform 1087"/>
            <p:cNvSpPr>
              <a:spLocks/>
            </p:cNvSpPr>
            <p:nvPr/>
          </p:nvSpPr>
          <p:spPr bwMode="auto">
            <a:xfrm>
              <a:off x="7277842" y="3544934"/>
              <a:ext cx="17583" cy="19781"/>
            </a:xfrm>
            <a:custGeom>
              <a:avLst/>
              <a:gdLst>
                <a:gd name="T0" fmla="*/ 1 w 2"/>
                <a:gd name="T1" fmla="*/ 1 h 2"/>
                <a:gd name="T2" fmla="*/ 1 w 2"/>
                <a:gd name="T3" fmla="*/ 1 h 2"/>
                <a:gd name="T4" fmla="*/ 1 w 2"/>
                <a:gd name="T5" fmla="*/ 1 h 2"/>
                <a:gd name="T6" fmla="*/ 1 w 2"/>
                <a:gd name="T7" fmla="*/ 1 h 2"/>
                <a:gd name="T8" fmla="*/ 1 w 2"/>
                <a:gd name="T9" fmla="*/ 1 h 2"/>
                <a:gd name="T10" fmla="*/ 1 w 2"/>
                <a:gd name="T11" fmla="*/ 1 h 2"/>
                <a:gd name="T12" fmla="*/ 2 w 2"/>
                <a:gd name="T13" fmla="*/ 1 h 2"/>
                <a:gd name="T14" fmla="*/ 1 w 2"/>
                <a:gd name="T15" fmla="*/ 0 h 2"/>
                <a:gd name="T16" fmla="*/ 1 w 2"/>
                <a:gd name="T17" fmla="*/ 1 h 2"/>
                <a:gd name="T18" fmla="*/ 1 w 2"/>
                <a:gd name="T19" fmla="*/ 1 h 2"/>
                <a:gd name="T20" fmla="*/ 1 w 2"/>
                <a:gd name="T21" fmla="*/ 1 h 2"/>
                <a:gd name="T22" fmla="*/ 0 w 2"/>
                <a:gd name="T23" fmla="*/ 2 h 2"/>
                <a:gd name="T24" fmla="*/ 0 w 2"/>
                <a:gd name="T25" fmla="*/ 2 h 2"/>
                <a:gd name="T26" fmla="*/ 1 w 2"/>
                <a:gd name="T27" fmla="*/ 1 h 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 h="2">
                  <a:moveTo>
                    <a:pt x="1" y="1"/>
                  </a:moveTo>
                  <a:cubicBezTo>
                    <a:pt x="1" y="1"/>
                    <a:pt x="1" y="1"/>
                    <a:pt x="1" y="1"/>
                  </a:cubicBezTo>
                  <a:cubicBezTo>
                    <a:pt x="1" y="1"/>
                    <a:pt x="1" y="1"/>
                    <a:pt x="1" y="1"/>
                  </a:cubicBezTo>
                  <a:cubicBezTo>
                    <a:pt x="1" y="1"/>
                    <a:pt x="1" y="1"/>
                    <a:pt x="1" y="1"/>
                  </a:cubicBezTo>
                  <a:cubicBezTo>
                    <a:pt x="1" y="1"/>
                    <a:pt x="1" y="1"/>
                    <a:pt x="1" y="1"/>
                  </a:cubicBezTo>
                  <a:cubicBezTo>
                    <a:pt x="1" y="1"/>
                    <a:pt x="1" y="1"/>
                    <a:pt x="1" y="1"/>
                  </a:cubicBezTo>
                  <a:cubicBezTo>
                    <a:pt x="1" y="1"/>
                    <a:pt x="2" y="1"/>
                    <a:pt x="2" y="1"/>
                  </a:cubicBezTo>
                  <a:cubicBezTo>
                    <a:pt x="1" y="0"/>
                    <a:pt x="1" y="0"/>
                    <a:pt x="1" y="0"/>
                  </a:cubicBezTo>
                  <a:cubicBezTo>
                    <a:pt x="1" y="1"/>
                    <a:pt x="1" y="1"/>
                    <a:pt x="1" y="1"/>
                  </a:cubicBezTo>
                  <a:cubicBezTo>
                    <a:pt x="1" y="1"/>
                    <a:pt x="1" y="1"/>
                    <a:pt x="1" y="1"/>
                  </a:cubicBezTo>
                  <a:cubicBezTo>
                    <a:pt x="1" y="1"/>
                    <a:pt x="1" y="1"/>
                    <a:pt x="1" y="1"/>
                  </a:cubicBezTo>
                  <a:cubicBezTo>
                    <a:pt x="1" y="1"/>
                    <a:pt x="0" y="2"/>
                    <a:pt x="0" y="2"/>
                  </a:cubicBezTo>
                  <a:cubicBezTo>
                    <a:pt x="0" y="2"/>
                    <a:pt x="0" y="2"/>
                    <a:pt x="0" y="2"/>
                  </a:cubicBezTo>
                  <a:cubicBezTo>
                    <a:pt x="1" y="1"/>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5" name="Freeform 1088"/>
            <p:cNvSpPr>
              <a:spLocks/>
            </p:cNvSpPr>
            <p:nvPr/>
          </p:nvSpPr>
          <p:spPr bwMode="auto">
            <a:xfrm>
              <a:off x="8433919" y="5008712"/>
              <a:ext cx="0" cy="37364"/>
            </a:xfrm>
            <a:custGeom>
              <a:avLst/>
              <a:gdLst>
                <a:gd name="T0" fmla="*/ 2 h 4"/>
                <a:gd name="T1" fmla="*/ 3 h 4"/>
                <a:gd name="T2" fmla="*/ 3 h 4"/>
                <a:gd name="T3" fmla="*/ 4 h 4"/>
                <a:gd name="T4" fmla="*/ 3 h 4"/>
                <a:gd name="T5" fmla="*/ 3 h 4"/>
                <a:gd name="T6" fmla="*/ 2 h 4"/>
                <a:gd name="T7" fmla="*/ 2 h 4"/>
                <a:gd name="T8" fmla="*/ 2 h 4"/>
                <a:gd name="T9" fmla="*/ 2 h 4"/>
                <a:gd name="T10" fmla="*/ 1 h 4"/>
                <a:gd name="T11" fmla="*/ 1 h 4"/>
                <a:gd name="T12" fmla="*/ 0 h 4"/>
                <a:gd name="T13" fmla="*/ 0 h 4"/>
                <a:gd name="T14" fmla="*/ 1 h 4"/>
                <a:gd name="T15" fmla="*/ 2 h 4"/>
                <a:gd name="T16" fmla="*/ 2 h 4"/>
              </a:gdLst>
              <a:ahLst/>
              <a:cxnLst>
                <a:cxn ang="0">
                  <a:pos x="0" y="T0"/>
                </a:cxn>
                <a:cxn ang="0">
                  <a:pos x="0" y="T1"/>
                </a:cxn>
                <a:cxn ang="0">
                  <a:pos x="0" y="T2"/>
                </a:cxn>
                <a:cxn ang="0">
                  <a:pos x="0" y="T3"/>
                </a:cxn>
                <a:cxn ang="0">
                  <a:pos x="0" y="T4"/>
                </a:cxn>
                <a:cxn ang="0">
                  <a:pos x="0" y="T5"/>
                </a:cxn>
                <a:cxn ang="0">
                  <a:pos x="0" y="T6"/>
                </a:cxn>
                <a:cxn ang="0">
                  <a:pos x="0" y="T7"/>
                </a:cxn>
                <a:cxn ang="0">
                  <a:pos x="0" y="T8"/>
                </a:cxn>
                <a:cxn ang="0">
                  <a:pos x="0" y="T9"/>
                </a:cxn>
                <a:cxn ang="0">
                  <a:pos x="0" y="T10"/>
                </a:cxn>
                <a:cxn ang="0">
                  <a:pos x="0" y="T11"/>
                </a:cxn>
                <a:cxn ang="0">
                  <a:pos x="0" y="T12"/>
                </a:cxn>
                <a:cxn ang="0">
                  <a:pos x="0" y="T13"/>
                </a:cxn>
                <a:cxn ang="0">
                  <a:pos x="0" y="T14"/>
                </a:cxn>
                <a:cxn ang="0">
                  <a:pos x="0" y="T15"/>
                </a:cxn>
                <a:cxn ang="0">
                  <a:pos x="0" y="T16"/>
                </a:cxn>
              </a:cxnLst>
              <a:rect l="0" t="0" r="r" b="b"/>
              <a:pathLst>
                <a:path h="4">
                  <a:moveTo>
                    <a:pt x="0" y="2"/>
                  </a:moveTo>
                  <a:cubicBezTo>
                    <a:pt x="0" y="3"/>
                    <a:pt x="0" y="3"/>
                    <a:pt x="0" y="3"/>
                  </a:cubicBezTo>
                  <a:cubicBezTo>
                    <a:pt x="0" y="3"/>
                    <a:pt x="0" y="3"/>
                    <a:pt x="0" y="3"/>
                  </a:cubicBezTo>
                  <a:cubicBezTo>
                    <a:pt x="0" y="3"/>
                    <a:pt x="0" y="4"/>
                    <a:pt x="0" y="4"/>
                  </a:cubicBezTo>
                  <a:cubicBezTo>
                    <a:pt x="0" y="4"/>
                    <a:pt x="0" y="3"/>
                    <a:pt x="0" y="3"/>
                  </a:cubicBezTo>
                  <a:cubicBezTo>
                    <a:pt x="0" y="3"/>
                    <a:pt x="0" y="3"/>
                    <a:pt x="0" y="3"/>
                  </a:cubicBezTo>
                  <a:cubicBezTo>
                    <a:pt x="0" y="3"/>
                    <a:pt x="0" y="2"/>
                    <a:pt x="0" y="2"/>
                  </a:cubicBezTo>
                  <a:cubicBezTo>
                    <a:pt x="0" y="2"/>
                    <a:pt x="0" y="2"/>
                    <a:pt x="0" y="2"/>
                  </a:cubicBezTo>
                  <a:cubicBezTo>
                    <a:pt x="0" y="2"/>
                    <a:pt x="0" y="2"/>
                    <a:pt x="0" y="2"/>
                  </a:cubicBezTo>
                  <a:cubicBezTo>
                    <a:pt x="0" y="2"/>
                    <a:pt x="0" y="2"/>
                    <a:pt x="0" y="2"/>
                  </a:cubicBezTo>
                  <a:cubicBezTo>
                    <a:pt x="0" y="1"/>
                    <a:pt x="0" y="1"/>
                    <a:pt x="0" y="1"/>
                  </a:cubicBezTo>
                  <a:cubicBezTo>
                    <a:pt x="0" y="1"/>
                    <a:pt x="0" y="1"/>
                    <a:pt x="0" y="1"/>
                  </a:cubicBezTo>
                  <a:cubicBezTo>
                    <a:pt x="0" y="1"/>
                    <a:pt x="0" y="0"/>
                    <a:pt x="0" y="0"/>
                  </a:cubicBezTo>
                  <a:cubicBezTo>
                    <a:pt x="0" y="0"/>
                    <a:pt x="0" y="0"/>
                    <a:pt x="0" y="0"/>
                  </a:cubicBezTo>
                  <a:cubicBezTo>
                    <a:pt x="0" y="1"/>
                    <a:pt x="0" y="1"/>
                    <a:pt x="0" y="1"/>
                  </a:cubicBezTo>
                  <a:cubicBezTo>
                    <a:pt x="0" y="1"/>
                    <a:pt x="0" y="2"/>
                    <a:pt x="0" y="2"/>
                  </a:cubicBezTo>
                  <a:cubicBezTo>
                    <a:pt x="0" y="2"/>
                    <a:pt x="0" y="2"/>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6" name="Freeform 1089"/>
            <p:cNvSpPr>
              <a:spLocks/>
            </p:cNvSpPr>
            <p:nvPr/>
          </p:nvSpPr>
          <p:spPr bwMode="auto">
            <a:xfrm>
              <a:off x="8143801" y="4188909"/>
              <a:ext cx="316493" cy="808814"/>
            </a:xfrm>
            <a:custGeom>
              <a:avLst/>
              <a:gdLst>
                <a:gd name="T0" fmla="*/ 31 w 34"/>
                <a:gd name="T1" fmla="*/ 83 h 87"/>
                <a:gd name="T2" fmla="*/ 32 w 34"/>
                <a:gd name="T3" fmla="*/ 87 h 87"/>
                <a:gd name="T4" fmla="*/ 33 w 34"/>
                <a:gd name="T5" fmla="*/ 83 h 87"/>
                <a:gd name="T6" fmla="*/ 32 w 34"/>
                <a:gd name="T7" fmla="*/ 75 h 87"/>
                <a:gd name="T8" fmla="*/ 29 w 34"/>
                <a:gd name="T9" fmla="*/ 71 h 87"/>
                <a:gd name="T10" fmla="*/ 28 w 34"/>
                <a:gd name="T11" fmla="*/ 65 h 87"/>
                <a:gd name="T12" fmla="*/ 29 w 34"/>
                <a:gd name="T13" fmla="*/ 61 h 87"/>
                <a:gd name="T14" fmla="*/ 26 w 34"/>
                <a:gd name="T15" fmla="*/ 57 h 87"/>
                <a:gd name="T16" fmla="*/ 23 w 34"/>
                <a:gd name="T17" fmla="*/ 52 h 87"/>
                <a:gd name="T18" fmla="*/ 23 w 34"/>
                <a:gd name="T19" fmla="*/ 49 h 87"/>
                <a:gd name="T20" fmla="*/ 24 w 34"/>
                <a:gd name="T21" fmla="*/ 43 h 87"/>
                <a:gd name="T22" fmla="*/ 31 w 34"/>
                <a:gd name="T23" fmla="*/ 39 h 87"/>
                <a:gd name="T24" fmla="*/ 34 w 34"/>
                <a:gd name="T25" fmla="*/ 35 h 87"/>
                <a:gd name="T26" fmla="*/ 30 w 34"/>
                <a:gd name="T27" fmla="*/ 33 h 87"/>
                <a:gd name="T28" fmla="*/ 27 w 34"/>
                <a:gd name="T29" fmla="*/ 31 h 87"/>
                <a:gd name="T30" fmla="*/ 26 w 34"/>
                <a:gd name="T31" fmla="*/ 27 h 87"/>
                <a:gd name="T32" fmla="*/ 24 w 34"/>
                <a:gd name="T33" fmla="*/ 23 h 87"/>
                <a:gd name="T34" fmla="*/ 21 w 34"/>
                <a:gd name="T35" fmla="*/ 22 h 87"/>
                <a:gd name="T36" fmla="*/ 18 w 34"/>
                <a:gd name="T37" fmla="*/ 18 h 87"/>
                <a:gd name="T38" fmla="*/ 20 w 34"/>
                <a:gd name="T39" fmla="*/ 14 h 87"/>
                <a:gd name="T40" fmla="*/ 21 w 34"/>
                <a:gd name="T41" fmla="*/ 11 h 87"/>
                <a:gd name="T42" fmla="*/ 21 w 34"/>
                <a:gd name="T43" fmla="*/ 7 h 87"/>
                <a:gd name="T44" fmla="*/ 19 w 34"/>
                <a:gd name="T45" fmla="*/ 3 h 87"/>
                <a:gd name="T46" fmla="*/ 16 w 34"/>
                <a:gd name="T47" fmla="*/ 0 h 87"/>
                <a:gd name="T48" fmla="*/ 15 w 34"/>
                <a:gd name="T49" fmla="*/ 3 h 87"/>
                <a:gd name="T50" fmla="*/ 14 w 34"/>
                <a:gd name="T51" fmla="*/ 6 h 87"/>
                <a:gd name="T52" fmla="*/ 12 w 34"/>
                <a:gd name="T53" fmla="*/ 7 h 87"/>
                <a:gd name="T54" fmla="*/ 9 w 34"/>
                <a:gd name="T55" fmla="*/ 10 h 87"/>
                <a:gd name="T56" fmla="*/ 9 w 34"/>
                <a:gd name="T57" fmla="*/ 15 h 87"/>
                <a:gd name="T58" fmla="*/ 8 w 34"/>
                <a:gd name="T59" fmla="*/ 21 h 87"/>
                <a:gd name="T60" fmla="*/ 5 w 34"/>
                <a:gd name="T61" fmla="*/ 25 h 87"/>
                <a:gd name="T62" fmla="*/ 5 w 34"/>
                <a:gd name="T63" fmla="*/ 29 h 87"/>
                <a:gd name="T64" fmla="*/ 3 w 34"/>
                <a:gd name="T65" fmla="*/ 34 h 87"/>
                <a:gd name="T66" fmla="*/ 1 w 34"/>
                <a:gd name="T67" fmla="*/ 37 h 87"/>
                <a:gd name="T68" fmla="*/ 3 w 34"/>
                <a:gd name="T69" fmla="*/ 39 h 87"/>
                <a:gd name="T70" fmla="*/ 4 w 34"/>
                <a:gd name="T71" fmla="*/ 41 h 87"/>
                <a:gd name="T72" fmla="*/ 7 w 34"/>
                <a:gd name="T73" fmla="*/ 42 h 87"/>
                <a:gd name="T74" fmla="*/ 9 w 34"/>
                <a:gd name="T75" fmla="*/ 46 h 87"/>
                <a:gd name="T76" fmla="*/ 10 w 34"/>
                <a:gd name="T77" fmla="*/ 49 h 87"/>
                <a:gd name="T78" fmla="*/ 12 w 34"/>
                <a:gd name="T79" fmla="*/ 54 h 87"/>
                <a:gd name="T80" fmla="*/ 11 w 34"/>
                <a:gd name="T81" fmla="*/ 61 h 87"/>
                <a:gd name="T82" fmla="*/ 13 w 34"/>
                <a:gd name="T83" fmla="*/ 62 h 87"/>
                <a:gd name="T84" fmla="*/ 13 w 34"/>
                <a:gd name="T85" fmla="*/ 62 h 87"/>
                <a:gd name="T86" fmla="*/ 15 w 34"/>
                <a:gd name="T87" fmla="*/ 61 h 87"/>
                <a:gd name="T88" fmla="*/ 16 w 34"/>
                <a:gd name="T89" fmla="*/ 61 h 87"/>
                <a:gd name="T90" fmla="*/ 17 w 34"/>
                <a:gd name="T91" fmla="*/ 63 h 87"/>
                <a:gd name="T92" fmla="*/ 18 w 34"/>
                <a:gd name="T93" fmla="*/ 60 h 87"/>
                <a:gd name="T94" fmla="*/ 19 w 34"/>
                <a:gd name="T95" fmla="*/ 58 h 87"/>
                <a:gd name="T96" fmla="*/ 21 w 34"/>
                <a:gd name="T97" fmla="*/ 60 h 87"/>
                <a:gd name="T98" fmla="*/ 21 w 34"/>
                <a:gd name="T99" fmla="*/ 55 h 87"/>
                <a:gd name="T100" fmla="*/ 23 w 34"/>
                <a:gd name="T101" fmla="*/ 59 h 87"/>
                <a:gd name="T102" fmla="*/ 25 w 34"/>
                <a:gd name="T103" fmla="*/ 60 h 87"/>
                <a:gd name="T104" fmla="*/ 25 w 34"/>
                <a:gd name="T105" fmla="*/ 63 h 87"/>
                <a:gd name="T106" fmla="*/ 26 w 34"/>
                <a:gd name="T107" fmla="*/ 68 h 87"/>
                <a:gd name="T108" fmla="*/ 27 w 34"/>
                <a:gd name="T109" fmla="*/ 70 h 87"/>
                <a:gd name="T110" fmla="*/ 28 w 34"/>
                <a:gd name="T111" fmla="*/ 74 h 87"/>
                <a:gd name="T112" fmla="*/ 30 w 34"/>
                <a:gd name="T113" fmla="*/ 78 h 87"/>
                <a:gd name="T114" fmla="*/ 30 w 34"/>
                <a:gd name="T115" fmla="*/ 79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4" h="87">
                  <a:moveTo>
                    <a:pt x="30" y="80"/>
                  </a:moveTo>
                  <a:cubicBezTo>
                    <a:pt x="30" y="80"/>
                    <a:pt x="30" y="80"/>
                    <a:pt x="30" y="81"/>
                  </a:cubicBezTo>
                  <a:cubicBezTo>
                    <a:pt x="30" y="81"/>
                    <a:pt x="30" y="81"/>
                    <a:pt x="30" y="81"/>
                  </a:cubicBezTo>
                  <a:cubicBezTo>
                    <a:pt x="31" y="81"/>
                    <a:pt x="31" y="82"/>
                    <a:pt x="31" y="82"/>
                  </a:cubicBezTo>
                  <a:cubicBezTo>
                    <a:pt x="31" y="82"/>
                    <a:pt x="31" y="82"/>
                    <a:pt x="31" y="82"/>
                  </a:cubicBezTo>
                  <a:cubicBezTo>
                    <a:pt x="31" y="82"/>
                    <a:pt x="31" y="82"/>
                    <a:pt x="31" y="82"/>
                  </a:cubicBezTo>
                  <a:cubicBezTo>
                    <a:pt x="31" y="83"/>
                    <a:pt x="31" y="83"/>
                    <a:pt x="31" y="83"/>
                  </a:cubicBezTo>
                  <a:cubicBezTo>
                    <a:pt x="31" y="83"/>
                    <a:pt x="31" y="83"/>
                    <a:pt x="31" y="83"/>
                  </a:cubicBezTo>
                  <a:cubicBezTo>
                    <a:pt x="31" y="83"/>
                    <a:pt x="31" y="83"/>
                    <a:pt x="31" y="83"/>
                  </a:cubicBezTo>
                  <a:cubicBezTo>
                    <a:pt x="31" y="83"/>
                    <a:pt x="31" y="83"/>
                    <a:pt x="31" y="83"/>
                  </a:cubicBezTo>
                  <a:cubicBezTo>
                    <a:pt x="31" y="83"/>
                    <a:pt x="31" y="83"/>
                    <a:pt x="31" y="83"/>
                  </a:cubicBezTo>
                  <a:cubicBezTo>
                    <a:pt x="32" y="83"/>
                    <a:pt x="32" y="83"/>
                    <a:pt x="32" y="83"/>
                  </a:cubicBezTo>
                  <a:cubicBezTo>
                    <a:pt x="32" y="83"/>
                    <a:pt x="31" y="84"/>
                    <a:pt x="31" y="84"/>
                  </a:cubicBezTo>
                  <a:cubicBezTo>
                    <a:pt x="31" y="84"/>
                    <a:pt x="31" y="84"/>
                    <a:pt x="31" y="84"/>
                  </a:cubicBezTo>
                  <a:cubicBezTo>
                    <a:pt x="32" y="84"/>
                    <a:pt x="32" y="85"/>
                    <a:pt x="32" y="85"/>
                  </a:cubicBezTo>
                  <a:cubicBezTo>
                    <a:pt x="32" y="85"/>
                    <a:pt x="32" y="85"/>
                    <a:pt x="32" y="86"/>
                  </a:cubicBezTo>
                  <a:cubicBezTo>
                    <a:pt x="32" y="86"/>
                    <a:pt x="32" y="86"/>
                    <a:pt x="32" y="86"/>
                  </a:cubicBezTo>
                  <a:cubicBezTo>
                    <a:pt x="32" y="87"/>
                    <a:pt x="32" y="87"/>
                    <a:pt x="32" y="87"/>
                  </a:cubicBezTo>
                  <a:cubicBezTo>
                    <a:pt x="32" y="87"/>
                    <a:pt x="32" y="87"/>
                    <a:pt x="32" y="87"/>
                  </a:cubicBezTo>
                  <a:cubicBezTo>
                    <a:pt x="32" y="87"/>
                    <a:pt x="32" y="87"/>
                    <a:pt x="32" y="87"/>
                  </a:cubicBezTo>
                  <a:cubicBezTo>
                    <a:pt x="32" y="86"/>
                    <a:pt x="32" y="86"/>
                    <a:pt x="32" y="86"/>
                  </a:cubicBezTo>
                  <a:cubicBezTo>
                    <a:pt x="32" y="86"/>
                    <a:pt x="33" y="85"/>
                    <a:pt x="33" y="85"/>
                  </a:cubicBezTo>
                  <a:cubicBezTo>
                    <a:pt x="33" y="85"/>
                    <a:pt x="33" y="85"/>
                    <a:pt x="33" y="85"/>
                  </a:cubicBezTo>
                  <a:cubicBezTo>
                    <a:pt x="33" y="85"/>
                    <a:pt x="33" y="85"/>
                    <a:pt x="33" y="85"/>
                  </a:cubicBezTo>
                  <a:cubicBezTo>
                    <a:pt x="33" y="85"/>
                    <a:pt x="33" y="84"/>
                    <a:pt x="33" y="84"/>
                  </a:cubicBezTo>
                  <a:cubicBezTo>
                    <a:pt x="33" y="84"/>
                    <a:pt x="33" y="84"/>
                    <a:pt x="33" y="84"/>
                  </a:cubicBezTo>
                  <a:cubicBezTo>
                    <a:pt x="33" y="83"/>
                    <a:pt x="33" y="83"/>
                    <a:pt x="33" y="83"/>
                  </a:cubicBezTo>
                  <a:cubicBezTo>
                    <a:pt x="33" y="83"/>
                    <a:pt x="34" y="83"/>
                    <a:pt x="34" y="82"/>
                  </a:cubicBezTo>
                  <a:cubicBezTo>
                    <a:pt x="34" y="82"/>
                    <a:pt x="34" y="81"/>
                    <a:pt x="33" y="81"/>
                  </a:cubicBezTo>
                  <a:cubicBezTo>
                    <a:pt x="33" y="80"/>
                    <a:pt x="33" y="80"/>
                    <a:pt x="33" y="79"/>
                  </a:cubicBezTo>
                  <a:cubicBezTo>
                    <a:pt x="33" y="79"/>
                    <a:pt x="33" y="79"/>
                    <a:pt x="32" y="79"/>
                  </a:cubicBezTo>
                  <a:cubicBezTo>
                    <a:pt x="32" y="78"/>
                    <a:pt x="32" y="78"/>
                    <a:pt x="32" y="78"/>
                  </a:cubicBezTo>
                  <a:cubicBezTo>
                    <a:pt x="32" y="78"/>
                    <a:pt x="32" y="78"/>
                    <a:pt x="32" y="78"/>
                  </a:cubicBezTo>
                  <a:cubicBezTo>
                    <a:pt x="32" y="78"/>
                    <a:pt x="32" y="78"/>
                    <a:pt x="32" y="77"/>
                  </a:cubicBezTo>
                  <a:cubicBezTo>
                    <a:pt x="31" y="77"/>
                    <a:pt x="31" y="77"/>
                    <a:pt x="31" y="76"/>
                  </a:cubicBezTo>
                  <a:cubicBezTo>
                    <a:pt x="31" y="76"/>
                    <a:pt x="32" y="76"/>
                    <a:pt x="32" y="75"/>
                  </a:cubicBezTo>
                  <a:cubicBezTo>
                    <a:pt x="32" y="75"/>
                    <a:pt x="32" y="75"/>
                    <a:pt x="32" y="75"/>
                  </a:cubicBezTo>
                  <a:cubicBezTo>
                    <a:pt x="32" y="75"/>
                    <a:pt x="32" y="75"/>
                    <a:pt x="32" y="75"/>
                  </a:cubicBezTo>
                  <a:cubicBezTo>
                    <a:pt x="32" y="74"/>
                    <a:pt x="32" y="74"/>
                    <a:pt x="31" y="73"/>
                  </a:cubicBezTo>
                  <a:cubicBezTo>
                    <a:pt x="31" y="73"/>
                    <a:pt x="31" y="73"/>
                    <a:pt x="31" y="72"/>
                  </a:cubicBezTo>
                  <a:cubicBezTo>
                    <a:pt x="31" y="72"/>
                    <a:pt x="31" y="72"/>
                    <a:pt x="31" y="72"/>
                  </a:cubicBezTo>
                  <a:cubicBezTo>
                    <a:pt x="30" y="72"/>
                    <a:pt x="30" y="72"/>
                    <a:pt x="30" y="72"/>
                  </a:cubicBezTo>
                  <a:cubicBezTo>
                    <a:pt x="30" y="72"/>
                    <a:pt x="30" y="71"/>
                    <a:pt x="30" y="71"/>
                  </a:cubicBezTo>
                  <a:cubicBezTo>
                    <a:pt x="30" y="71"/>
                    <a:pt x="30" y="71"/>
                    <a:pt x="30" y="71"/>
                  </a:cubicBezTo>
                  <a:cubicBezTo>
                    <a:pt x="30" y="71"/>
                    <a:pt x="29" y="71"/>
                    <a:pt x="29" y="71"/>
                  </a:cubicBezTo>
                  <a:cubicBezTo>
                    <a:pt x="29" y="70"/>
                    <a:pt x="29" y="70"/>
                    <a:pt x="29" y="70"/>
                  </a:cubicBezTo>
                  <a:cubicBezTo>
                    <a:pt x="28" y="70"/>
                    <a:pt x="28" y="70"/>
                    <a:pt x="28" y="69"/>
                  </a:cubicBezTo>
                  <a:cubicBezTo>
                    <a:pt x="28" y="69"/>
                    <a:pt x="28" y="69"/>
                    <a:pt x="28" y="69"/>
                  </a:cubicBezTo>
                  <a:cubicBezTo>
                    <a:pt x="28" y="69"/>
                    <a:pt x="27" y="68"/>
                    <a:pt x="27" y="68"/>
                  </a:cubicBezTo>
                  <a:cubicBezTo>
                    <a:pt x="27" y="68"/>
                    <a:pt x="27" y="67"/>
                    <a:pt x="27" y="66"/>
                  </a:cubicBezTo>
                  <a:cubicBezTo>
                    <a:pt x="27" y="66"/>
                    <a:pt x="27" y="66"/>
                    <a:pt x="28" y="65"/>
                  </a:cubicBezTo>
                  <a:cubicBezTo>
                    <a:pt x="28" y="65"/>
                    <a:pt x="28" y="65"/>
                    <a:pt x="28" y="65"/>
                  </a:cubicBezTo>
                  <a:cubicBezTo>
                    <a:pt x="28" y="65"/>
                    <a:pt x="28" y="65"/>
                    <a:pt x="28" y="65"/>
                  </a:cubicBezTo>
                  <a:cubicBezTo>
                    <a:pt x="28" y="65"/>
                    <a:pt x="28" y="65"/>
                    <a:pt x="28" y="65"/>
                  </a:cubicBezTo>
                  <a:cubicBezTo>
                    <a:pt x="28" y="65"/>
                    <a:pt x="28" y="65"/>
                    <a:pt x="28" y="64"/>
                  </a:cubicBezTo>
                  <a:cubicBezTo>
                    <a:pt x="28" y="64"/>
                    <a:pt x="28" y="64"/>
                    <a:pt x="28" y="64"/>
                  </a:cubicBezTo>
                  <a:cubicBezTo>
                    <a:pt x="28" y="64"/>
                    <a:pt x="28" y="64"/>
                    <a:pt x="28" y="64"/>
                  </a:cubicBezTo>
                  <a:cubicBezTo>
                    <a:pt x="28" y="64"/>
                    <a:pt x="28" y="64"/>
                    <a:pt x="28" y="63"/>
                  </a:cubicBezTo>
                  <a:cubicBezTo>
                    <a:pt x="28" y="63"/>
                    <a:pt x="28" y="63"/>
                    <a:pt x="28" y="62"/>
                  </a:cubicBezTo>
                  <a:cubicBezTo>
                    <a:pt x="28" y="62"/>
                    <a:pt x="29" y="62"/>
                    <a:pt x="29" y="62"/>
                  </a:cubicBezTo>
                  <a:cubicBezTo>
                    <a:pt x="29" y="62"/>
                    <a:pt x="29" y="62"/>
                    <a:pt x="29" y="62"/>
                  </a:cubicBezTo>
                  <a:cubicBezTo>
                    <a:pt x="29" y="62"/>
                    <a:pt x="29" y="62"/>
                    <a:pt x="29" y="62"/>
                  </a:cubicBezTo>
                  <a:cubicBezTo>
                    <a:pt x="29" y="62"/>
                    <a:pt x="29" y="61"/>
                    <a:pt x="29" y="61"/>
                  </a:cubicBezTo>
                  <a:cubicBezTo>
                    <a:pt x="29" y="61"/>
                    <a:pt x="29" y="61"/>
                    <a:pt x="29" y="61"/>
                  </a:cubicBezTo>
                  <a:cubicBezTo>
                    <a:pt x="29" y="61"/>
                    <a:pt x="29" y="61"/>
                    <a:pt x="29" y="61"/>
                  </a:cubicBezTo>
                  <a:cubicBezTo>
                    <a:pt x="28" y="61"/>
                    <a:pt x="28" y="61"/>
                    <a:pt x="28" y="60"/>
                  </a:cubicBezTo>
                  <a:cubicBezTo>
                    <a:pt x="28" y="60"/>
                    <a:pt x="28" y="60"/>
                    <a:pt x="28" y="60"/>
                  </a:cubicBezTo>
                  <a:cubicBezTo>
                    <a:pt x="28" y="60"/>
                    <a:pt x="28" y="60"/>
                    <a:pt x="28" y="60"/>
                  </a:cubicBezTo>
                  <a:cubicBezTo>
                    <a:pt x="27" y="60"/>
                    <a:pt x="27" y="59"/>
                    <a:pt x="27" y="59"/>
                  </a:cubicBezTo>
                  <a:cubicBezTo>
                    <a:pt x="27" y="59"/>
                    <a:pt x="27" y="59"/>
                    <a:pt x="27" y="59"/>
                  </a:cubicBezTo>
                  <a:cubicBezTo>
                    <a:pt x="27" y="58"/>
                    <a:pt x="27" y="58"/>
                    <a:pt x="27" y="58"/>
                  </a:cubicBezTo>
                  <a:cubicBezTo>
                    <a:pt x="26" y="58"/>
                    <a:pt x="26" y="57"/>
                    <a:pt x="26" y="57"/>
                  </a:cubicBezTo>
                  <a:cubicBezTo>
                    <a:pt x="26" y="57"/>
                    <a:pt x="26" y="57"/>
                    <a:pt x="26" y="57"/>
                  </a:cubicBezTo>
                  <a:cubicBezTo>
                    <a:pt x="26" y="57"/>
                    <a:pt x="26" y="56"/>
                    <a:pt x="25" y="56"/>
                  </a:cubicBezTo>
                  <a:cubicBezTo>
                    <a:pt x="25" y="56"/>
                    <a:pt x="25" y="56"/>
                    <a:pt x="25" y="56"/>
                  </a:cubicBezTo>
                  <a:cubicBezTo>
                    <a:pt x="25" y="55"/>
                    <a:pt x="25" y="55"/>
                    <a:pt x="25" y="54"/>
                  </a:cubicBezTo>
                  <a:cubicBezTo>
                    <a:pt x="25" y="54"/>
                    <a:pt x="24" y="54"/>
                    <a:pt x="24" y="54"/>
                  </a:cubicBezTo>
                  <a:cubicBezTo>
                    <a:pt x="24" y="54"/>
                    <a:pt x="24" y="54"/>
                    <a:pt x="24" y="54"/>
                  </a:cubicBezTo>
                  <a:cubicBezTo>
                    <a:pt x="24" y="54"/>
                    <a:pt x="23" y="54"/>
                    <a:pt x="23" y="53"/>
                  </a:cubicBezTo>
                  <a:cubicBezTo>
                    <a:pt x="23" y="53"/>
                    <a:pt x="23" y="53"/>
                    <a:pt x="23" y="52"/>
                  </a:cubicBezTo>
                  <a:cubicBezTo>
                    <a:pt x="23" y="52"/>
                    <a:pt x="23" y="52"/>
                    <a:pt x="23" y="52"/>
                  </a:cubicBezTo>
                  <a:cubicBezTo>
                    <a:pt x="23" y="52"/>
                    <a:pt x="23" y="51"/>
                    <a:pt x="23" y="51"/>
                  </a:cubicBezTo>
                  <a:cubicBezTo>
                    <a:pt x="23" y="51"/>
                    <a:pt x="22" y="51"/>
                    <a:pt x="22" y="51"/>
                  </a:cubicBezTo>
                  <a:cubicBezTo>
                    <a:pt x="22" y="51"/>
                    <a:pt x="22" y="51"/>
                    <a:pt x="22" y="51"/>
                  </a:cubicBezTo>
                  <a:cubicBezTo>
                    <a:pt x="22" y="50"/>
                    <a:pt x="22" y="50"/>
                    <a:pt x="22" y="49"/>
                  </a:cubicBezTo>
                  <a:cubicBezTo>
                    <a:pt x="22" y="49"/>
                    <a:pt x="22" y="49"/>
                    <a:pt x="23" y="49"/>
                  </a:cubicBezTo>
                  <a:cubicBezTo>
                    <a:pt x="23" y="49"/>
                    <a:pt x="23" y="49"/>
                    <a:pt x="23" y="49"/>
                  </a:cubicBezTo>
                  <a:cubicBezTo>
                    <a:pt x="23" y="49"/>
                    <a:pt x="23" y="49"/>
                    <a:pt x="23" y="49"/>
                  </a:cubicBezTo>
                  <a:cubicBezTo>
                    <a:pt x="23" y="49"/>
                    <a:pt x="23" y="49"/>
                    <a:pt x="23" y="49"/>
                  </a:cubicBezTo>
                  <a:cubicBezTo>
                    <a:pt x="23" y="49"/>
                    <a:pt x="23" y="49"/>
                    <a:pt x="23" y="49"/>
                  </a:cubicBezTo>
                  <a:cubicBezTo>
                    <a:pt x="23" y="49"/>
                    <a:pt x="23" y="48"/>
                    <a:pt x="23" y="48"/>
                  </a:cubicBezTo>
                  <a:cubicBezTo>
                    <a:pt x="23" y="48"/>
                    <a:pt x="23" y="48"/>
                    <a:pt x="23" y="48"/>
                  </a:cubicBezTo>
                  <a:cubicBezTo>
                    <a:pt x="23" y="48"/>
                    <a:pt x="23" y="48"/>
                    <a:pt x="23" y="47"/>
                  </a:cubicBezTo>
                  <a:cubicBezTo>
                    <a:pt x="23" y="47"/>
                    <a:pt x="23" y="47"/>
                    <a:pt x="23" y="47"/>
                  </a:cubicBezTo>
                  <a:cubicBezTo>
                    <a:pt x="23" y="47"/>
                    <a:pt x="23" y="46"/>
                    <a:pt x="23" y="46"/>
                  </a:cubicBezTo>
                  <a:cubicBezTo>
                    <a:pt x="23" y="46"/>
                    <a:pt x="23" y="46"/>
                    <a:pt x="23" y="45"/>
                  </a:cubicBezTo>
                  <a:cubicBezTo>
                    <a:pt x="24" y="45"/>
                    <a:pt x="24" y="45"/>
                    <a:pt x="24" y="45"/>
                  </a:cubicBezTo>
                  <a:cubicBezTo>
                    <a:pt x="24" y="45"/>
                    <a:pt x="24" y="45"/>
                    <a:pt x="24" y="45"/>
                  </a:cubicBezTo>
                  <a:cubicBezTo>
                    <a:pt x="24" y="44"/>
                    <a:pt x="24" y="44"/>
                    <a:pt x="24" y="43"/>
                  </a:cubicBezTo>
                  <a:cubicBezTo>
                    <a:pt x="25" y="43"/>
                    <a:pt x="25" y="43"/>
                    <a:pt x="25" y="43"/>
                  </a:cubicBezTo>
                  <a:cubicBezTo>
                    <a:pt x="25" y="43"/>
                    <a:pt x="25" y="43"/>
                    <a:pt x="26" y="43"/>
                  </a:cubicBezTo>
                  <a:cubicBezTo>
                    <a:pt x="26" y="43"/>
                    <a:pt x="26" y="43"/>
                    <a:pt x="26" y="43"/>
                  </a:cubicBezTo>
                  <a:cubicBezTo>
                    <a:pt x="26" y="43"/>
                    <a:pt x="27" y="43"/>
                    <a:pt x="27" y="43"/>
                  </a:cubicBezTo>
                  <a:cubicBezTo>
                    <a:pt x="27" y="43"/>
                    <a:pt x="28" y="42"/>
                    <a:pt x="28" y="42"/>
                  </a:cubicBezTo>
                  <a:cubicBezTo>
                    <a:pt x="29" y="42"/>
                    <a:pt x="29" y="41"/>
                    <a:pt x="29" y="41"/>
                  </a:cubicBezTo>
                  <a:cubicBezTo>
                    <a:pt x="29" y="41"/>
                    <a:pt x="29" y="41"/>
                    <a:pt x="29" y="41"/>
                  </a:cubicBezTo>
                  <a:cubicBezTo>
                    <a:pt x="29" y="41"/>
                    <a:pt x="29" y="40"/>
                    <a:pt x="30" y="40"/>
                  </a:cubicBezTo>
                  <a:cubicBezTo>
                    <a:pt x="30" y="40"/>
                    <a:pt x="31" y="39"/>
                    <a:pt x="31" y="39"/>
                  </a:cubicBezTo>
                  <a:cubicBezTo>
                    <a:pt x="31" y="39"/>
                    <a:pt x="32" y="39"/>
                    <a:pt x="32" y="39"/>
                  </a:cubicBezTo>
                  <a:cubicBezTo>
                    <a:pt x="32" y="39"/>
                    <a:pt x="32" y="39"/>
                    <a:pt x="32" y="39"/>
                  </a:cubicBezTo>
                  <a:cubicBezTo>
                    <a:pt x="32" y="39"/>
                    <a:pt x="32" y="39"/>
                    <a:pt x="32" y="39"/>
                  </a:cubicBezTo>
                  <a:cubicBezTo>
                    <a:pt x="33" y="39"/>
                    <a:pt x="33" y="38"/>
                    <a:pt x="33" y="38"/>
                  </a:cubicBezTo>
                  <a:cubicBezTo>
                    <a:pt x="33" y="38"/>
                    <a:pt x="34" y="38"/>
                    <a:pt x="34" y="38"/>
                  </a:cubicBezTo>
                  <a:cubicBezTo>
                    <a:pt x="34" y="38"/>
                    <a:pt x="34" y="37"/>
                    <a:pt x="34" y="37"/>
                  </a:cubicBezTo>
                  <a:cubicBezTo>
                    <a:pt x="34" y="37"/>
                    <a:pt x="34" y="36"/>
                    <a:pt x="34" y="36"/>
                  </a:cubicBezTo>
                  <a:cubicBezTo>
                    <a:pt x="34" y="36"/>
                    <a:pt x="34" y="35"/>
                    <a:pt x="34" y="35"/>
                  </a:cubicBezTo>
                  <a:cubicBezTo>
                    <a:pt x="34" y="35"/>
                    <a:pt x="34" y="35"/>
                    <a:pt x="34" y="35"/>
                  </a:cubicBezTo>
                  <a:cubicBezTo>
                    <a:pt x="34" y="35"/>
                    <a:pt x="34" y="35"/>
                    <a:pt x="34" y="35"/>
                  </a:cubicBezTo>
                  <a:cubicBezTo>
                    <a:pt x="34" y="35"/>
                    <a:pt x="34" y="35"/>
                    <a:pt x="34" y="34"/>
                  </a:cubicBezTo>
                  <a:cubicBezTo>
                    <a:pt x="34" y="34"/>
                    <a:pt x="34" y="34"/>
                    <a:pt x="34" y="34"/>
                  </a:cubicBezTo>
                  <a:cubicBezTo>
                    <a:pt x="34" y="34"/>
                    <a:pt x="34" y="34"/>
                    <a:pt x="34" y="34"/>
                  </a:cubicBezTo>
                  <a:cubicBezTo>
                    <a:pt x="33" y="35"/>
                    <a:pt x="33" y="35"/>
                    <a:pt x="33" y="35"/>
                  </a:cubicBezTo>
                  <a:cubicBezTo>
                    <a:pt x="33" y="35"/>
                    <a:pt x="32" y="35"/>
                    <a:pt x="32" y="35"/>
                  </a:cubicBezTo>
                  <a:cubicBezTo>
                    <a:pt x="32" y="35"/>
                    <a:pt x="32" y="35"/>
                    <a:pt x="32" y="35"/>
                  </a:cubicBezTo>
                  <a:cubicBezTo>
                    <a:pt x="32" y="35"/>
                    <a:pt x="31" y="35"/>
                    <a:pt x="31" y="34"/>
                  </a:cubicBezTo>
                  <a:cubicBezTo>
                    <a:pt x="30" y="34"/>
                    <a:pt x="30" y="34"/>
                    <a:pt x="30" y="33"/>
                  </a:cubicBezTo>
                  <a:cubicBezTo>
                    <a:pt x="30" y="33"/>
                    <a:pt x="30" y="33"/>
                    <a:pt x="30" y="33"/>
                  </a:cubicBezTo>
                  <a:cubicBezTo>
                    <a:pt x="30" y="33"/>
                    <a:pt x="30" y="33"/>
                    <a:pt x="30" y="33"/>
                  </a:cubicBezTo>
                  <a:cubicBezTo>
                    <a:pt x="30" y="33"/>
                    <a:pt x="30" y="32"/>
                    <a:pt x="30" y="32"/>
                  </a:cubicBezTo>
                  <a:cubicBezTo>
                    <a:pt x="29" y="32"/>
                    <a:pt x="29" y="32"/>
                    <a:pt x="29" y="32"/>
                  </a:cubicBezTo>
                  <a:cubicBezTo>
                    <a:pt x="29" y="32"/>
                    <a:pt x="29" y="32"/>
                    <a:pt x="29" y="32"/>
                  </a:cubicBezTo>
                  <a:cubicBezTo>
                    <a:pt x="29" y="32"/>
                    <a:pt x="29" y="32"/>
                    <a:pt x="29" y="32"/>
                  </a:cubicBezTo>
                  <a:cubicBezTo>
                    <a:pt x="29" y="32"/>
                    <a:pt x="28" y="32"/>
                    <a:pt x="28" y="32"/>
                  </a:cubicBezTo>
                  <a:cubicBezTo>
                    <a:pt x="28" y="32"/>
                    <a:pt x="28" y="31"/>
                    <a:pt x="27" y="31"/>
                  </a:cubicBezTo>
                  <a:cubicBezTo>
                    <a:pt x="27" y="31"/>
                    <a:pt x="27" y="31"/>
                    <a:pt x="27" y="31"/>
                  </a:cubicBezTo>
                  <a:cubicBezTo>
                    <a:pt x="27" y="31"/>
                    <a:pt x="27" y="30"/>
                    <a:pt x="27" y="29"/>
                  </a:cubicBezTo>
                  <a:cubicBezTo>
                    <a:pt x="27" y="29"/>
                    <a:pt x="27" y="29"/>
                    <a:pt x="27" y="29"/>
                  </a:cubicBezTo>
                  <a:cubicBezTo>
                    <a:pt x="27" y="29"/>
                    <a:pt x="27" y="29"/>
                    <a:pt x="27" y="29"/>
                  </a:cubicBezTo>
                  <a:cubicBezTo>
                    <a:pt x="27" y="29"/>
                    <a:pt x="27" y="29"/>
                    <a:pt x="27" y="29"/>
                  </a:cubicBezTo>
                  <a:cubicBezTo>
                    <a:pt x="27" y="28"/>
                    <a:pt x="27" y="28"/>
                    <a:pt x="27" y="28"/>
                  </a:cubicBezTo>
                  <a:cubicBezTo>
                    <a:pt x="27" y="27"/>
                    <a:pt x="27" y="27"/>
                    <a:pt x="27" y="27"/>
                  </a:cubicBezTo>
                  <a:cubicBezTo>
                    <a:pt x="27" y="27"/>
                    <a:pt x="27" y="27"/>
                    <a:pt x="27" y="27"/>
                  </a:cubicBezTo>
                  <a:cubicBezTo>
                    <a:pt x="27" y="27"/>
                    <a:pt x="27" y="27"/>
                    <a:pt x="27" y="27"/>
                  </a:cubicBezTo>
                  <a:cubicBezTo>
                    <a:pt x="27" y="27"/>
                    <a:pt x="27" y="27"/>
                    <a:pt x="26" y="27"/>
                  </a:cubicBezTo>
                  <a:cubicBezTo>
                    <a:pt x="26" y="27"/>
                    <a:pt x="26" y="27"/>
                    <a:pt x="26" y="27"/>
                  </a:cubicBezTo>
                  <a:cubicBezTo>
                    <a:pt x="26" y="27"/>
                    <a:pt x="25" y="26"/>
                    <a:pt x="25" y="26"/>
                  </a:cubicBezTo>
                  <a:cubicBezTo>
                    <a:pt x="24" y="26"/>
                    <a:pt x="24" y="25"/>
                    <a:pt x="24" y="25"/>
                  </a:cubicBezTo>
                  <a:cubicBezTo>
                    <a:pt x="24" y="25"/>
                    <a:pt x="24" y="25"/>
                    <a:pt x="24" y="24"/>
                  </a:cubicBezTo>
                  <a:cubicBezTo>
                    <a:pt x="24" y="24"/>
                    <a:pt x="24" y="24"/>
                    <a:pt x="24" y="24"/>
                  </a:cubicBezTo>
                  <a:cubicBezTo>
                    <a:pt x="24" y="24"/>
                    <a:pt x="24" y="24"/>
                    <a:pt x="24" y="24"/>
                  </a:cubicBezTo>
                  <a:cubicBezTo>
                    <a:pt x="24" y="24"/>
                    <a:pt x="24" y="23"/>
                    <a:pt x="24" y="23"/>
                  </a:cubicBezTo>
                  <a:cubicBezTo>
                    <a:pt x="24" y="23"/>
                    <a:pt x="24" y="23"/>
                    <a:pt x="24" y="23"/>
                  </a:cubicBezTo>
                  <a:cubicBezTo>
                    <a:pt x="24" y="23"/>
                    <a:pt x="24" y="23"/>
                    <a:pt x="24" y="23"/>
                  </a:cubicBezTo>
                  <a:cubicBezTo>
                    <a:pt x="23" y="23"/>
                    <a:pt x="23" y="22"/>
                    <a:pt x="23" y="22"/>
                  </a:cubicBezTo>
                  <a:cubicBezTo>
                    <a:pt x="23" y="22"/>
                    <a:pt x="23" y="22"/>
                    <a:pt x="23" y="22"/>
                  </a:cubicBezTo>
                  <a:cubicBezTo>
                    <a:pt x="23" y="22"/>
                    <a:pt x="23" y="22"/>
                    <a:pt x="23" y="22"/>
                  </a:cubicBezTo>
                  <a:cubicBezTo>
                    <a:pt x="23" y="22"/>
                    <a:pt x="23" y="22"/>
                    <a:pt x="22" y="22"/>
                  </a:cubicBezTo>
                  <a:cubicBezTo>
                    <a:pt x="22" y="22"/>
                    <a:pt x="22" y="22"/>
                    <a:pt x="22" y="22"/>
                  </a:cubicBezTo>
                  <a:cubicBezTo>
                    <a:pt x="22" y="22"/>
                    <a:pt x="22" y="22"/>
                    <a:pt x="22" y="22"/>
                  </a:cubicBezTo>
                  <a:cubicBezTo>
                    <a:pt x="22" y="22"/>
                    <a:pt x="22" y="22"/>
                    <a:pt x="22" y="22"/>
                  </a:cubicBezTo>
                  <a:cubicBezTo>
                    <a:pt x="21" y="22"/>
                    <a:pt x="21" y="22"/>
                    <a:pt x="21" y="22"/>
                  </a:cubicBezTo>
                  <a:cubicBezTo>
                    <a:pt x="21" y="22"/>
                    <a:pt x="21" y="22"/>
                    <a:pt x="21" y="22"/>
                  </a:cubicBezTo>
                  <a:cubicBezTo>
                    <a:pt x="20" y="22"/>
                    <a:pt x="19" y="22"/>
                    <a:pt x="19" y="22"/>
                  </a:cubicBezTo>
                  <a:cubicBezTo>
                    <a:pt x="19" y="21"/>
                    <a:pt x="19" y="21"/>
                    <a:pt x="19" y="21"/>
                  </a:cubicBezTo>
                  <a:cubicBezTo>
                    <a:pt x="19" y="21"/>
                    <a:pt x="19" y="20"/>
                    <a:pt x="19" y="20"/>
                  </a:cubicBezTo>
                  <a:cubicBezTo>
                    <a:pt x="19" y="20"/>
                    <a:pt x="19" y="20"/>
                    <a:pt x="19" y="20"/>
                  </a:cubicBezTo>
                  <a:cubicBezTo>
                    <a:pt x="19" y="20"/>
                    <a:pt x="19" y="20"/>
                    <a:pt x="19" y="20"/>
                  </a:cubicBezTo>
                  <a:cubicBezTo>
                    <a:pt x="19" y="20"/>
                    <a:pt x="19" y="20"/>
                    <a:pt x="19" y="20"/>
                  </a:cubicBezTo>
                  <a:cubicBezTo>
                    <a:pt x="19" y="20"/>
                    <a:pt x="19" y="19"/>
                    <a:pt x="19" y="19"/>
                  </a:cubicBezTo>
                  <a:cubicBezTo>
                    <a:pt x="19" y="19"/>
                    <a:pt x="19" y="19"/>
                    <a:pt x="19" y="19"/>
                  </a:cubicBezTo>
                  <a:cubicBezTo>
                    <a:pt x="19" y="19"/>
                    <a:pt x="19" y="19"/>
                    <a:pt x="18" y="18"/>
                  </a:cubicBezTo>
                  <a:cubicBezTo>
                    <a:pt x="18" y="18"/>
                    <a:pt x="19" y="18"/>
                    <a:pt x="19" y="17"/>
                  </a:cubicBezTo>
                  <a:cubicBezTo>
                    <a:pt x="19" y="17"/>
                    <a:pt x="19" y="17"/>
                    <a:pt x="19" y="17"/>
                  </a:cubicBezTo>
                  <a:cubicBezTo>
                    <a:pt x="19" y="17"/>
                    <a:pt x="19" y="17"/>
                    <a:pt x="19" y="17"/>
                  </a:cubicBezTo>
                  <a:cubicBezTo>
                    <a:pt x="19" y="17"/>
                    <a:pt x="19" y="17"/>
                    <a:pt x="19" y="17"/>
                  </a:cubicBezTo>
                  <a:cubicBezTo>
                    <a:pt x="19" y="17"/>
                    <a:pt x="19" y="17"/>
                    <a:pt x="19" y="17"/>
                  </a:cubicBezTo>
                  <a:cubicBezTo>
                    <a:pt x="19" y="16"/>
                    <a:pt x="19" y="16"/>
                    <a:pt x="19" y="16"/>
                  </a:cubicBezTo>
                  <a:cubicBezTo>
                    <a:pt x="19" y="16"/>
                    <a:pt x="19" y="15"/>
                    <a:pt x="19" y="14"/>
                  </a:cubicBezTo>
                  <a:cubicBezTo>
                    <a:pt x="19" y="14"/>
                    <a:pt x="19" y="14"/>
                    <a:pt x="20" y="14"/>
                  </a:cubicBezTo>
                  <a:cubicBezTo>
                    <a:pt x="20" y="14"/>
                    <a:pt x="20" y="14"/>
                    <a:pt x="20" y="14"/>
                  </a:cubicBezTo>
                  <a:cubicBezTo>
                    <a:pt x="20" y="14"/>
                    <a:pt x="20" y="14"/>
                    <a:pt x="20" y="14"/>
                  </a:cubicBezTo>
                  <a:cubicBezTo>
                    <a:pt x="20" y="14"/>
                    <a:pt x="20" y="14"/>
                    <a:pt x="20" y="14"/>
                  </a:cubicBezTo>
                  <a:cubicBezTo>
                    <a:pt x="20" y="14"/>
                    <a:pt x="20" y="14"/>
                    <a:pt x="20" y="14"/>
                  </a:cubicBezTo>
                  <a:cubicBezTo>
                    <a:pt x="20" y="14"/>
                    <a:pt x="20" y="14"/>
                    <a:pt x="20" y="14"/>
                  </a:cubicBezTo>
                  <a:cubicBezTo>
                    <a:pt x="20" y="13"/>
                    <a:pt x="21" y="13"/>
                    <a:pt x="21" y="13"/>
                  </a:cubicBezTo>
                  <a:cubicBezTo>
                    <a:pt x="21" y="13"/>
                    <a:pt x="21" y="13"/>
                    <a:pt x="21" y="13"/>
                  </a:cubicBezTo>
                  <a:cubicBezTo>
                    <a:pt x="21" y="13"/>
                    <a:pt x="21" y="13"/>
                    <a:pt x="21" y="13"/>
                  </a:cubicBezTo>
                  <a:cubicBezTo>
                    <a:pt x="21" y="13"/>
                    <a:pt x="21" y="12"/>
                    <a:pt x="21" y="12"/>
                  </a:cubicBezTo>
                  <a:cubicBezTo>
                    <a:pt x="21" y="12"/>
                    <a:pt x="21" y="12"/>
                    <a:pt x="21" y="11"/>
                  </a:cubicBezTo>
                  <a:cubicBezTo>
                    <a:pt x="21" y="11"/>
                    <a:pt x="21" y="11"/>
                    <a:pt x="21" y="11"/>
                  </a:cubicBezTo>
                  <a:cubicBezTo>
                    <a:pt x="21" y="11"/>
                    <a:pt x="21" y="11"/>
                    <a:pt x="21" y="11"/>
                  </a:cubicBezTo>
                  <a:cubicBezTo>
                    <a:pt x="21" y="11"/>
                    <a:pt x="21" y="10"/>
                    <a:pt x="21" y="10"/>
                  </a:cubicBezTo>
                  <a:cubicBezTo>
                    <a:pt x="21" y="10"/>
                    <a:pt x="21" y="10"/>
                    <a:pt x="21" y="10"/>
                  </a:cubicBezTo>
                  <a:cubicBezTo>
                    <a:pt x="21" y="9"/>
                    <a:pt x="21" y="9"/>
                    <a:pt x="21" y="9"/>
                  </a:cubicBezTo>
                  <a:cubicBezTo>
                    <a:pt x="21" y="9"/>
                    <a:pt x="21" y="9"/>
                    <a:pt x="21" y="9"/>
                  </a:cubicBezTo>
                  <a:cubicBezTo>
                    <a:pt x="21" y="8"/>
                    <a:pt x="21" y="8"/>
                    <a:pt x="21" y="8"/>
                  </a:cubicBezTo>
                  <a:cubicBezTo>
                    <a:pt x="21" y="7"/>
                    <a:pt x="21" y="7"/>
                    <a:pt x="21" y="7"/>
                  </a:cubicBezTo>
                  <a:cubicBezTo>
                    <a:pt x="21" y="7"/>
                    <a:pt x="21" y="7"/>
                    <a:pt x="21" y="7"/>
                  </a:cubicBezTo>
                  <a:cubicBezTo>
                    <a:pt x="21" y="7"/>
                    <a:pt x="21" y="7"/>
                    <a:pt x="21" y="7"/>
                  </a:cubicBezTo>
                  <a:cubicBezTo>
                    <a:pt x="20" y="6"/>
                    <a:pt x="20" y="6"/>
                    <a:pt x="20" y="6"/>
                  </a:cubicBezTo>
                  <a:cubicBezTo>
                    <a:pt x="20" y="5"/>
                    <a:pt x="20" y="5"/>
                    <a:pt x="20" y="5"/>
                  </a:cubicBezTo>
                  <a:cubicBezTo>
                    <a:pt x="20" y="5"/>
                    <a:pt x="20" y="5"/>
                    <a:pt x="20" y="5"/>
                  </a:cubicBezTo>
                  <a:cubicBezTo>
                    <a:pt x="20" y="5"/>
                    <a:pt x="20" y="5"/>
                    <a:pt x="20" y="5"/>
                  </a:cubicBezTo>
                  <a:cubicBezTo>
                    <a:pt x="20" y="5"/>
                    <a:pt x="20" y="5"/>
                    <a:pt x="20" y="5"/>
                  </a:cubicBezTo>
                  <a:cubicBezTo>
                    <a:pt x="19" y="5"/>
                    <a:pt x="19" y="5"/>
                    <a:pt x="19" y="5"/>
                  </a:cubicBezTo>
                  <a:cubicBezTo>
                    <a:pt x="19" y="4"/>
                    <a:pt x="19" y="4"/>
                    <a:pt x="19" y="4"/>
                  </a:cubicBezTo>
                  <a:cubicBezTo>
                    <a:pt x="19" y="4"/>
                    <a:pt x="19" y="3"/>
                    <a:pt x="19" y="3"/>
                  </a:cubicBezTo>
                  <a:cubicBezTo>
                    <a:pt x="19" y="3"/>
                    <a:pt x="18" y="3"/>
                    <a:pt x="18" y="3"/>
                  </a:cubicBezTo>
                  <a:cubicBezTo>
                    <a:pt x="18" y="3"/>
                    <a:pt x="18" y="3"/>
                    <a:pt x="18" y="3"/>
                  </a:cubicBezTo>
                  <a:cubicBezTo>
                    <a:pt x="18" y="2"/>
                    <a:pt x="18" y="2"/>
                    <a:pt x="18" y="2"/>
                  </a:cubicBezTo>
                  <a:cubicBezTo>
                    <a:pt x="18" y="2"/>
                    <a:pt x="18" y="1"/>
                    <a:pt x="18" y="1"/>
                  </a:cubicBezTo>
                  <a:cubicBezTo>
                    <a:pt x="18" y="1"/>
                    <a:pt x="17" y="0"/>
                    <a:pt x="17" y="0"/>
                  </a:cubicBezTo>
                  <a:cubicBezTo>
                    <a:pt x="17" y="0"/>
                    <a:pt x="17" y="0"/>
                    <a:pt x="17" y="0"/>
                  </a:cubicBezTo>
                  <a:cubicBezTo>
                    <a:pt x="16" y="0"/>
                    <a:pt x="16" y="0"/>
                    <a:pt x="16" y="0"/>
                  </a:cubicBezTo>
                  <a:cubicBezTo>
                    <a:pt x="16" y="0"/>
                    <a:pt x="16" y="0"/>
                    <a:pt x="16" y="0"/>
                  </a:cubicBezTo>
                  <a:cubicBezTo>
                    <a:pt x="16" y="0"/>
                    <a:pt x="16" y="0"/>
                    <a:pt x="16" y="0"/>
                  </a:cubicBezTo>
                  <a:cubicBezTo>
                    <a:pt x="16" y="0"/>
                    <a:pt x="16" y="0"/>
                    <a:pt x="16" y="0"/>
                  </a:cubicBezTo>
                  <a:cubicBezTo>
                    <a:pt x="16" y="1"/>
                    <a:pt x="16" y="1"/>
                    <a:pt x="16" y="1"/>
                  </a:cubicBezTo>
                  <a:cubicBezTo>
                    <a:pt x="16" y="1"/>
                    <a:pt x="16" y="1"/>
                    <a:pt x="16" y="1"/>
                  </a:cubicBezTo>
                  <a:cubicBezTo>
                    <a:pt x="16" y="1"/>
                    <a:pt x="16" y="1"/>
                    <a:pt x="16" y="1"/>
                  </a:cubicBezTo>
                  <a:cubicBezTo>
                    <a:pt x="16" y="2"/>
                    <a:pt x="16" y="2"/>
                    <a:pt x="16" y="2"/>
                  </a:cubicBezTo>
                  <a:cubicBezTo>
                    <a:pt x="16" y="2"/>
                    <a:pt x="16" y="3"/>
                    <a:pt x="16" y="3"/>
                  </a:cubicBezTo>
                  <a:cubicBezTo>
                    <a:pt x="16" y="3"/>
                    <a:pt x="15" y="3"/>
                    <a:pt x="15" y="3"/>
                  </a:cubicBezTo>
                  <a:cubicBezTo>
                    <a:pt x="15" y="3"/>
                    <a:pt x="15" y="3"/>
                    <a:pt x="15" y="3"/>
                  </a:cubicBezTo>
                  <a:cubicBezTo>
                    <a:pt x="15" y="3"/>
                    <a:pt x="15" y="3"/>
                    <a:pt x="15" y="3"/>
                  </a:cubicBezTo>
                  <a:cubicBezTo>
                    <a:pt x="16" y="3"/>
                    <a:pt x="16" y="3"/>
                    <a:pt x="16" y="3"/>
                  </a:cubicBezTo>
                  <a:cubicBezTo>
                    <a:pt x="16" y="4"/>
                    <a:pt x="17" y="4"/>
                    <a:pt x="17" y="4"/>
                  </a:cubicBezTo>
                  <a:cubicBezTo>
                    <a:pt x="17" y="5"/>
                    <a:pt x="17" y="5"/>
                    <a:pt x="17" y="5"/>
                  </a:cubicBezTo>
                  <a:cubicBezTo>
                    <a:pt x="16" y="6"/>
                    <a:pt x="16" y="6"/>
                    <a:pt x="16" y="7"/>
                  </a:cubicBezTo>
                  <a:cubicBezTo>
                    <a:pt x="16" y="7"/>
                    <a:pt x="16" y="7"/>
                    <a:pt x="15" y="7"/>
                  </a:cubicBezTo>
                  <a:cubicBezTo>
                    <a:pt x="15" y="7"/>
                    <a:pt x="15" y="7"/>
                    <a:pt x="15" y="7"/>
                  </a:cubicBezTo>
                  <a:cubicBezTo>
                    <a:pt x="14" y="6"/>
                    <a:pt x="14" y="6"/>
                    <a:pt x="14" y="6"/>
                  </a:cubicBezTo>
                  <a:cubicBezTo>
                    <a:pt x="14" y="6"/>
                    <a:pt x="14" y="6"/>
                    <a:pt x="14" y="6"/>
                  </a:cubicBezTo>
                  <a:cubicBezTo>
                    <a:pt x="14" y="6"/>
                    <a:pt x="14" y="6"/>
                    <a:pt x="14" y="6"/>
                  </a:cubicBezTo>
                  <a:cubicBezTo>
                    <a:pt x="14" y="6"/>
                    <a:pt x="14" y="6"/>
                    <a:pt x="14" y="6"/>
                  </a:cubicBezTo>
                  <a:cubicBezTo>
                    <a:pt x="14" y="6"/>
                    <a:pt x="14" y="6"/>
                    <a:pt x="13" y="6"/>
                  </a:cubicBezTo>
                  <a:cubicBezTo>
                    <a:pt x="13" y="6"/>
                    <a:pt x="13" y="6"/>
                    <a:pt x="13" y="6"/>
                  </a:cubicBezTo>
                  <a:cubicBezTo>
                    <a:pt x="13" y="6"/>
                    <a:pt x="13" y="6"/>
                    <a:pt x="13" y="6"/>
                  </a:cubicBezTo>
                  <a:cubicBezTo>
                    <a:pt x="13" y="6"/>
                    <a:pt x="13" y="6"/>
                    <a:pt x="13" y="6"/>
                  </a:cubicBezTo>
                  <a:cubicBezTo>
                    <a:pt x="13" y="6"/>
                    <a:pt x="13" y="6"/>
                    <a:pt x="13" y="6"/>
                  </a:cubicBezTo>
                  <a:cubicBezTo>
                    <a:pt x="13" y="6"/>
                    <a:pt x="13" y="6"/>
                    <a:pt x="12" y="6"/>
                  </a:cubicBezTo>
                  <a:cubicBezTo>
                    <a:pt x="12" y="6"/>
                    <a:pt x="12" y="7"/>
                    <a:pt x="12" y="7"/>
                  </a:cubicBezTo>
                  <a:cubicBezTo>
                    <a:pt x="12" y="7"/>
                    <a:pt x="12" y="7"/>
                    <a:pt x="12" y="7"/>
                  </a:cubicBezTo>
                  <a:cubicBezTo>
                    <a:pt x="12" y="7"/>
                    <a:pt x="11" y="7"/>
                    <a:pt x="11" y="7"/>
                  </a:cubicBezTo>
                  <a:cubicBezTo>
                    <a:pt x="11" y="8"/>
                    <a:pt x="11" y="8"/>
                    <a:pt x="11" y="8"/>
                  </a:cubicBezTo>
                  <a:cubicBezTo>
                    <a:pt x="11" y="8"/>
                    <a:pt x="11" y="8"/>
                    <a:pt x="10" y="8"/>
                  </a:cubicBezTo>
                  <a:cubicBezTo>
                    <a:pt x="10" y="8"/>
                    <a:pt x="10" y="8"/>
                    <a:pt x="10" y="9"/>
                  </a:cubicBezTo>
                  <a:cubicBezTo>
                    <a:pt x="10" y="9"/>
                    <a:pt x="10" y="9"/>
                    <a:pt x="10" y="9"/>
                  </a:cubicBezTo>
                  <a:cubicBezTo>
                    <a:pt x="10" y="9"/>
                    <a:pt x="10" y="9"/>
                    <a:pt x="10" y="9"/>
                  </a:cubicBezTo>
                  <a:cubicBezTo>
                    <a:pt x="10" y="9"/>
                    <a:pt x="10" y="10"/>
                    <a:pt x="10" y="10"/>
                  </a:cubicBezTo>
                  <a:cubicBezTo>
                    <a:pt x="9" y="10"/>
                    <a:pt x="9" y="10"/>
                    <a:pt x="9" y="10"/>
                  </a:cubicBezTo>
                  <a:cubicBezTo>
                    <a:pt x="9" y="10"/>
                    <a:pt x="9" y="10"/>
                    <a:pt x="9" y="10"/>
                  </a:cubicBezTo>
                  <a:cubicBezTo>
                    <a:pt x="9" y="10"/>
                    <a:pt x="9" y="11"/>
                    <a:pt x="9" y="11"/>
                  </a:cubicBezTo>
                  <a:cubicBezTo>
                    <a:pt x="9" y="11"/>
                    <a:pt x="9" y="11"/>
                    <a:pt x="10" y="11"/>
                  </a:cubicBezTo>
                  <a:cubicBezTo>
                    <a:pt x="10" y="11"/>
                    <a:pt x="10" y="12"/>
                    <a:pt x="10" y="12"/>
                  </a:cubicBezTo>
                  <a:cubicBezTo>
                    <a:pt x="10" y="13"/>
                    <a:pt x="10" y="13"/>
                    <a:pt x="9" y="14"/>
                  </a:cubicBezTo>
                  <a:cubicBezTo>
                    <a:pt x="9" y="14"/>
                    <a:pt x="9" y="14"/>
                    <a:pt x="9" y="14"/>
                  </a:cubicBezTo>
                  <a:cubicBezTo>
                    <a:pt x="9" y="14"/>
                    <a:pt x="9" y="14"/>
                    <a:pt x="9" y="14"/>
                  </a:cubicBezTo>
                  <a:cubicBezTo>
                    <a:pt x="9" y="14"/>
                    <a:pt x="9" y="15"/>
                    <a:pt x="9" y="15"/>
                  </a:cubicBezTo>
                  <a:cubicBezTo>
                    <a:pt x="9" y="15"/>
                    <a:pt x="9" y="15"/>
                    <a:pt x="9" y="15"/>
                  </a:cubicBezTo>
                  <a:cubicBezTo>
                    <a:pt x="9" y="15"/>
                    <a:pt x="9" y="15"/>
                    <a:pt x="9" y="15"/>
                  </a:cubicBezTo>
                  <a:cubicBezTo>
                    <a:pt x="9" y="15"/>
                    <a:pt x="9" y="15"/>
                    <a:pt x="9" y="16"/>
                  </a:cubicBezTo>
                  <a:cubicBezTo>
                    <a:pt x="9" y="16"/>
                    <a:pt x="9" y="17"/>
                    <a:pt x="9" y="17"/>
                  </a:cubicBezTo>
                  <a:cubicBezTo>
                    <a:pt x="9" y="17"/>
                    <a:pt x="9" y="17"/>
                    <a:pt x="9" y="17"/>
                  </a:cubicBezTo>
                  <a:cubicBezTo>
                    <a:pt x="9" y="18"/>
                    <a:pt x="8" y="18"/>
                    <a:pt x="8" y="18"/>
                  </a:cubicBezTo>
                  <a:cubicBezTo>
                    <a:pt x="8" y="19"/>
                    <a:pt x="8" y="19"/>
                    <a:pt x="8" y="19"/>
                  </a:cubicBezTo>
                  <a:cubicBezTo>
                    <a:pt x="8" y="19"/>
                    <a:pt x="8" y="19"/>
                    <a:pt x="8" y="19"/>
                  </a:cubicBezTo>
                  <a:cubicBezTo>
                    <a:pt x="8" y="19"/>
                    <a:pt x="8" y="20"/>
                    <a:pt x="8" y="20"/>
                  </a:cubicBezTo>
                  <a:cubicBezTo>
                    <a:pt x="8" y="20"/>
                    <a:pt x="8" y="20"/>
                    <a:pt x="8" y="21"/>
                  </a:cubicBezTo>
                  <a:cubicBezTo>
                    <a:pt x="8" y="21"/>
                    <a:pt x="8" y="21"/>
                    <a:pt x="8" y="21"/>
                  </a:cubicBezTo>
                  <a:cubicBezTo>
                    <a:pt x="8" y="21"/>
                    <a:pt x="8" y="22"/>
                    <a:pt x="8" y="22"/>
                  </a:cubicBezTo>
                  <a:cubicBezTo>
                    <a:pt x="8" y="22"/>
                    <a:pt x="8" y="22"/>
                    <a:pt x="8" y="22"/>
                  </a:cubicBezTo>
                  <a:cubicBezTo>
                    <a:pt x="7" y="23"/>
                    <a:pt x="7" y="23"/>
                    <a:pt x="7" y="24"/>
                  </a:cubicBezTo>
                  <a:cubicBezTo>
                    <a:pt x="7" y="24"/>
                    <a:pt x="7" y="24"/>
                    <a:pt x="6" y="24"/>
                  </a:cubicBezTo>
                  <a:cubicBezTo>
                    <a:pt x="6" y="24"/>
                    <a:pt x="6" y="24"/>
                    <a:pt x="5" y="23"/>
                  </a:cubicBezTo>
                  <a:cubicBezTo>
                    <a:pt x="5" y="23"/>
                    <a:pt x="5" y="23"/>
                    <a:pt x="5" y="23"/>
                  </a:cubicBezTo>
                  <a:cubicBezTo>
                    <a:pt x="5" y="24"/>
                    <a:pt x="5" y="25"/>
                    <a:pt x="5" y="25"/>
                  </a:cubicBezTo>
                  <a:cubicBezTo>
                    <a:pt x="5" y="25"/>
                    <a:pt x="5" y="25"/>
                    <a:pt x="5" y="25"/>
                  </a:cubicBezTo>
                  <a:cubicBezTo>
                    <a:pt x="5" y="25"/>
                    <a:pt x="5" y="25"/>
                    <a:pt x="5" y="25"/>
                  </a:cubicBezTo>
                  <a:cubicBezTo>
                    <a:pt x="5" y="25"/>
                    <a:pt x="5" y="25"/>
                    <a:pt x="5" y="25"/>
                  </a:cubicBezTo>
                  <a:cubicBezTo>
                    <a:pt x="5" y="26"/>
                    <a:pt x="5" y="26"/>
                    <a:pt x="5" y="26"/>
                  </a:cubicBezTo>
                  <a:cubicBezTo>
                    <a:pt x="5" y="26"/>
                    <a:pt x="5" y="26"/>
                    <a:pt x="5" y="27"/>
                  </a:cubicBezTo>
                  <a:cubicBezTo>
                    <a:pt x="5" y="27"/>
                    <a:pt x="5" y="27"/>
                    <a:pt x="5" y="28"/>
                  </a:cubicBezTo>
                  <a:cubicBezTo>
                    <a:pt x="5" y="28"/>
                    <a:pt x="5" y="28"/>
                    <a:pt x="5" y="28"/>
                  </a:cubicBezTo>
                  <a:cubicBezTo>
                    <a:pt x="5" y="28"/>
                    <a:pt x="5" y="28"/>
                    <a:pt x="5" y="28"/>
                  </a:cubicBezTo>
                  <a:cubicBezTo>
                    <a:pt x="5" y="28"/>
                    <a:pt x="5" y="28"/>
                    <a:pt x="5" y="29"/>
                  </a:cubicBezTo>
                  <a:cubicBezTo>
                    <a:pt x="5" y="29"/>
                    <a:pt x="5" y="29"/>
                    <a:pt x="5" y="29"/>
                  </a:cubicBezTo>
                  <a:cubicBezTo>
                    <a:pt x="5" y="29"/>
                    <a:pt x="5" y="29"/>
                    <a:pt x="5" y="29"/>
                  </a:cubicBezTo>
                  <a:cubicBezTo>
                    <a:pt x="5" y="29"/>
                    <a:pt x="5" y="29"/>
                    <a:pt x="5" y="29"/>
                  </a:cubicBezTo>
                  <a:cubicBezTo>
                    <a:pt x="5" y="29"/>
                    <a:pt x="5" y="29"/>
                    <a:pt x="5" y="30"/>
                  </a:cubicBezTo>
                  <a:cubicBezTo>
                    <a:pt x="5" y="30"/>
                    <a:pt x="5" y="31"/>
                    <a:pt x="5" y="31"/>
                  </a:cubicBezTo>
                  <a:cubicBezTo>
                    <a:pt x="5" y="31"/>
                    <a:pt x="5" y="31"/>
                    <a:pt x="5" y="31"/>
                  </a:cubicBezTo>
                  <a:cubicBezTo>
                    <a:pt x="5" y="32"/>
                    <a:pt x="5" y="32"/>
                    <a:pt x="5" y="32"/>
                  </a:cubicBezTo>
                  <a:cubicBezTo>
                    <a:pt x="4" y="33"/>
                    <a:pt x="4" y="33"/>
                    <a:pt x="4" y="33"/>
                  </a:cubicBezTo>
                  <a:cubicBezTo>
                    <a:pt x="4" y="33"/>
                    <a:pt x="4" y="33"/>
                    <a:pt x="4" y="33"/>
                  </a:cubicBezTo>
                  <a:cubicBezTo>
                    <a:pt x="3" y="33"/>
                    <a:pt x="3" y="33"/>
                    <a:pt x="3" y="33"/>
                  </a:cubicBezTo>
                  <a:cubicBezTo>
                    <a:pt x="3" y="34"/>
                    <a:pt x="3" y="34"/>
                    <a:pt x="3" y="34"/>
                  </a:cubicBezTo>
                  <a:cubicBezTo>
                    <a:pt x="3" y="34"/>
                    <a:pt x="3" y="34"/>
                    <a:pt x="3" y="34"/>
                  </a:cubicBezTo>
                  <a:cubicBezTo>
                    <a:pt x="3" y="34"/>
                    <a:pt x="3" y="35"/>
                    <a:pt x="3" y="35"/>
                  </a:cubicBezTo>
                  <a:cubicBezTo>
                    <a:pt x="3" y="35"/>
                    <a:pt x="3" y="36"/>
                    <a:pt x="3" y="36"/>
                  </a:cubicBezTo>
                  <a:cubicBezTo>
                    <a:pt x="3" y="36"/>
                    <a:pt x="2" y="36"/>
                    <a:pt x="2" y="36"/>
                  </a:cubicBezTo>
                  <a:cubicBezTo>
                    <a:pt x="2" y="36"/>
                    <a:pt x="2" y="36"/>
                    <a:pt x="2" y="36"/>
                  </a:cubicBezTo>
                  <a:cubicBezTo>
                    <a:pt x="2" y="35"/>
                    <a:pt x="1" y="35"/>
                    <a:pt x="1" y="35"/>
                  </a:cubicBezTo>
                  <a:cubicBezTo>
                    <a:pt x="1" y="35"/>
                    <a:pt x="0" y="35"/>
                    <a:pt x="0" y="36"/>
                  </a:cubicBezTo>
                  <a:cubicBezTo>
                    <a:pt x="0" y="36"/>
                    <a:pt x="1" y="36"/>
                    <a:pt x="1" y="37"/>
                  </a:cubicBezTo>
                  <a:cubicBezTo>
                    <a:pt x="1" y="37"/>
                    <a:pt x="1" y="37"/>
                    <a:pt x="1" y="37"/>
                  </a:cubicBezTo>
                  <a:cubicBezTo>
                    <a:pt x="1" y="37"/>
                    <a:pt x="1" y="38"/>
                    <a:pt x="1" y="38"/>
                  </a:cubicBezTo>
                  <a:cubicBezTo>
                    <a:pt x="1" y="38"/>
                    <a:pt x="1" y="38"/>
                    <a:pt x="1" y="38"/>
                  </a:cubicBezTo>
                  <a:cubicBezTo>
                    <a:pt x="1" y="38"/>
                    <a:pt x="1" y="38"/>
                    <a:pt x="1" y="38"/>
                  </a:cubicBezTo>
                  <a:cubicBezTo>
                    <a:pt x="1" y="38"/>
                    <a:pt x="1" y="38"/>
                    <a:pt x="1" y="38"/>
                  </a:cubicBezTo>
                  <a:cubicBezTo>
                    <a:pt x="1" y="37"/>
                    <a:pt x="1" y="37"/>
                    <a:pt x="1" y="37"/>
                  </a:cubicBezTo>
                  <a:cubicBezTo>
                    <a:pt x="1" y="37"/>
                    <a:pt x="2" y="37"/>
                    <a:pt x="2" y="37"/>
                  </a:cubicBezTo>
                  <a:cubicBezTo>
                    <a:pt x="2" y="37"/>
                    <a:pt x="2" y="37"/>
                    <a:pt x="2" y="38"/>
                  </a:cubicBezTo>
                  <a:cubicBezTo>
                    <a:pt x="2" y="38"/>
                    <a:pt x="2" y="38"/>
                    <a:pt x="2" y="38"/>
                  </a:cubicBezTo>
                  <a:cubicBezTo>
                    <a:pt x="2" y="38"/>
                    <a:pt x="2" y="39"/>
                    <a:pt x="3" y="39"/>
                  </a:cubicBezTo>
                  <a:cubicBezTo>
                    <a:pt x="3" y="40"/>
                    <a:pt x="3" y="40"/>
                    <a:pt x="3" y="40"/>
                  </a:cubicBezTo>
                  <a:cubicBezTo>
                    <a:pt x="3" y="40"/>
                    <a:pt x="3" y="40"/>
                    <a:pt x="3" y="41"/>
                  </a:cubicBezTo>
                  <a:cubicBezTo>
                    <a:pt x="3" y="41"/>
                    <a:pt x="4" y="41"/>
                    <a:pt x="4" y="41"/>
                  </a:cubicBezTo>
                  <a:cubicBezTo>
                    <a:pt x="4" y="41"/>
                    <a:pt x="4" y="40"/>
                    <a:pt x="4" y="40"/>
                  </a:cubicBezTo>
                  <a:cubicBezTo>
                    <a:pt x="4" y="40"/>
                    <a:pt x="4" y="40"/>
                    <a:pt x="4" y="40"/>
                  </a:cubicBezTo>
                  <a:cubicBezTo>
                    <a:pt x="4" y="40"/>
                    <a:pt x="4" y="40"/>
                    <a:pt x="4" y="40"/>
                  </a:cubicBezTo>
                  <a:cubicBezTo>
                    <a:pt x="4" y="40"/>
                    <a:pt x="4" y="40"/>
                    <a:pt x="4" y="40"/>
                  </a:cubicBezTo>
                  <a:cubicBezTo>
                    <a:pt x="4" y="40"/>
                    <a:pt x="4" y="40"/>
                    <a:pt x="4" y="41"/>
                  </a:cubicBezTo>
                  <a:cubicBezTo>
                    <a:pt x="4" y="41"/>
                    <a:pt x="4" y="41"/>
                    <a:pt x="4" y="41"/>
                  </a:cubicBezTo>
                  <a:cubicBezTo>
                    <a:pt x="4" y="41"/>
                    <a:pt x="4" y="41"/>
                    <a:pt x="4" y="41"/>
                  </a:cubicBezTo>
                  <a:cubicBezTo>
                    <a:pt x="4" y="42"/>
                    <a:pt x="4" y="42"/>
                    <a:pt x="4" y="42"/>
                  </a:cubicBezTo>
                  <a:cubicBezTo>
                    <a:pt x="4" y="42"/>
                    <a:pt x="4" y="42"/>
                    <a:pt x="4" y="42"/>
                  </a:cubicBezTo>
                  <a:cubicBezTo>
                    <a:pt x="4" y="42"/>
                    <a:pt x="5" y="42"/>
                    <a:pt x="5" y="42"/>
                  </a:cubicBezTo>
                  <a:cubicBezTo>
                    <a:pt x="5" y="42"/>
                    <a:pt x="5" y="42"/>
                    <a:pt x="5" y="42"/>
                  </a:cubicBezTo>
                  <a:cubicBezTo>
                    <a:pt x="5" y="41"/>
                    <a:pt x="5" y="41"/>
                    <a:pt x="5" y="41"/>
                  </a:cubicBezTo>
                  <a:cubicBezTo>
                    <a:pt x="6" y="41"/>
                    <a:pt x="6" y="41"/>
                    <a:pt x="6" y="41"/>
                  </a:cubicBezTo>
                  <a:cubicBezTo>
                    <a:pt x="6" y="41"/>
                    <a:pt x="6" y="41"/>
                    <a:pt x="6" y="41"/>
                  </a:cubicBezTo>
                  <a:cubicBezTo>
                    <a:pt x="6" y="41"/>
                    <a:pt x="7" y="42"/>
                    <a:pt x="7" y="42"/>
                  </a:cubicBezTo>
                  <a:cubicBezTo>
                    <a:pt x="7" y="42"/>
                    <a:pt x="7" y="42"/>
                    <a:pt x="7" y="42"/>
                  </a:cubicBezTo>
                  <a:cubicBezTo>
                    <a:pt x="7" y="42"/>
                    <a:pt x="7" y="42"/>
                    <a:pt x="7" y="43"/>
                  </a:cubicBezTo>
                  <a:cubicBezTo>
                    <a:pt x="7" y="43"/>
                    <a:pt x="8" y="43"/>
                    <a:pt x="8" y="43"/>
                  </a:cubicBezTo>
                  <a:cubicBezTo>
                    <a:pt x="8" y="43"/>
                    <a:pt x="8" y="43"/>
                    <a:pt x="8" y="43"/>
                  </a:cubicBezTo>
                  <a:cubicBezTo>
                    <a:pt x="8" y="43"/>
                    <a:pt x="8" y="44"/>
                    <a:pt x="8" y="44"/>
                  </a:cubicBezTo>
                  <a:cubicBezTo>
                    <a:pt x="8" y="44"/>
                    <a:pt x="8" y="44"/>
                    <a:pt x="8" y="45"/>
                  </a:cubicBezTo>
                  <a:cubicBezTo>
                    <a:pt x="8" y="45"/>
                    <a:pt x="9" y="45"/>
                    <a:pt x="9" y="45"/>
                  </a:cubicBezTo>
                  <a:cubicBezTo>
                    <a:pt x="9" y="45"/>
                    <a:pt x="9" y="45"/>
                    <a:pt x="9" y="45"/>
                  </a:cubicBezTo>
                  <a:cubicBezTo>
                    <a:pt x="9" y="46"/>
                    <a:pt x="9" y="46"/>
                    <a:pt x="9" y="46"/>
                  </a:cubicBezTo>
                  <a:cubicBezTo>
                    <a:pt x="9" y="46"/>
                    <a:pt x="9" y="46"/>
                    <a:pt x="9" y="46"/>
                  </a:cubicBezTo>
                  <a:cubicBezTo>
                    <a:pt x="9" y="46"/>
                    <a:pt x="9" y="47"/>
                    <a:pt x="9" y="47"/>
                  </a:cubicBezTo>
                  <a:cubicBezTo>
                    <a:pt x="9" y="47"/>
                    <a:pt x="9" y="47"/>
                    <a:pt x="9" y="47"/>
                  </a:cubicBezTo>
                  <a:cubicBezTo>
                    <a:pt x="9" y="47"/>
                    <a:pt x="9" y="46"/>
                    <a:pt x="9" y="46"/>
                  </a:cubicBezTo>
                  <a:cubicBezTo>
                    <a:pt x="10" y="46"/>
                    <a:pt x="10" y="46"/>
                    <a:pt x="10" y="46"/>
                  </a:cubicBezTo>
                  <a:cubicBezTo>
                    <a:pt x="10" y="47"/>
                    <a:pt x="10" y="47"/>
                    <a:pt x="10" y="47"/>
                  </a:cubicBezTo>
                  <a:cubicBezTo>
                    <a:pt x="10" y="47"/>
                    <a:pt x="10" y="47"/>
                    <a:pt x="10" y="48"/>
                  </a:cubicBezTo>
                  <a:cubicBezTo>
                    <a:pt x="10" y="48"/>
                    <a:pt x="10" y="48"/>
                    <a:pt x="10" y="48"/>
                  </a:cubicBezTo>
                  <a:cubicBezTo>
                    <a:pt x="10" y="48"/>
                    <a:pt x="10" y="49"/>
                    <a:pt x="10" y="49"/>
                  </a:cubicBezTo>
                  <a:cubicBezTo>
                    <a:pt x="10" y="49"/>
                    <a:pt x="11" y="49"/>
                    <a:pt x="11" y="49"/>
                  </a:cubicBezTo>
                  <a:cubicBezTo>
                    <a:pt x="11" y="50"/>
                    <a:pt x="11" y="50"/>
                    <a:pt x="11" y="50"/>
                  </a:cubicBezTo>
                  <a:cubicBezTo>
                    <a:pt x="11" y="50"/>
                    <a:pt x="11" y="51"/>
                    <a:pt x="11" y="51"/>
                  </a:cubicBezTo>
                  <a:cubicBezTo>
                    <a:pt x="11" y="51"/>
                    <a:pt x="11" y="51"/>
                    <a:pt x="11" y="51"/>
                  </a:cubicBezTo>
                  <a:cubicBezTo>
                    <a:pt x="11" y="51"/>
                    <a:pt x="11" y="52"/>
                    <a:pt x="11" y="52"/>
                  </a:cubicBezTo>
                  <a:cubicBezTo>
                    <a:pt x="11" y="52"/>
                    <a:pt x="11" y="52"/>
                    <a:pt x="11" y="52"/>
                  </a:cubicBezTo>
                  <a:cubicBezTo>
                    <a:pt x="11" y="53"/>
                    <a:pt x="12" y="53"/>
                    <a:pt x="12" y="53"/>
                  </a:cubicBezTo>
                  <a:cubicBezTo>
                    <a:pt x="12" y="53"/>
                    <a:pt x="12" y="54"/>
                    <a:pt x="12" y="54"/>
                  </a:cubicBezTo>
                  <a:cubicBezTo>
                    <a:pt x="12" y="54"/>
                    <a:pt x="12" y="54"/>
                    <a:pt x="12" y="54"/>
                  </a:cubicBezTo>
                  <a:cubicBezTo>
                    <a:pt x="12" y="55"/>
                    <a:pt x="13" y="55"/>
                    <a:pt x="13" y="56"/>
                  </a:cubicBezTo>
                  <a:cubicBezTo>
                    <a:pt x="12" y="56"/>
                    <a:pt x="12" y="56"/>
                    <a:pt x="12" y="56"/>
                  </a:cubicBezTo>
                  <a:cubicBezTo>
                    <a:pt x="12" y="56"/>
                    <a:pt x="12" y="56"/>
                    <a:pt x="12" y="56"/>
                  </a:cubicBezTo>
                  <a:cubicBezTo>
                    <a:pt x="12" y="56"/>
                    <a:pt x="12" y="57"/>
                    <a:pt x="12" y="57"/>
                  </a:cubicBezTo>
                  <a:cubicBezTo>
                    <a:pt x="12" y="57"/>
                    <a:pt x="12" y="57"/>
                    <a:pt x="12" y="58"/>
                  </a:cubicBezTo>
                  <a:cubicBezTo>
                    <a:pt x="12" y="58"/>
                    <a:pt x="12" y="58"/>
                    <a:pt x="12" y="58"/>
                  </a:cubicBezTo>
                  <a:cubicBezTo>
                    <a:pt x="12" y="58"/>
                    <a:pt x="12" y="59"/>
                    <a:pt x="12" y="59"/>
                  </a:cubicBezTo>
                  <a:cubicBezTo>
                    <a:pt x="12" y="59"/>
                    <a:pt x="11" y="60"/>
                    <a:pt x="11" y="60"/>
                  </a:cubicBezTo>
                  <a:cubicBezTo>
                    <a:pt x="11" y="60"/>
                    <a:pt x="11" y="60"/>
                    <a:pt x="11" y="61"/>
                  </a:cubicBezTo>
                  <a:cubicBezTo>
                    <a:pt x="11" y="61"/>
                    <a:pt x="11" y="61"/>
                    <a:pt x="11" y="61"/>
                  </a:cubicBezTo>
                  <a:cubicBezTo>
                    <a:pt x="11" y="61"/>
                    <a:pt x="11" y="62"/>
                    <a:pt x="11" y="62"/>
                  </a:cubicBezTo>
                  <a:cubicBezTo>
                    <a:pt x="11" y="62"/>
                    <a:pt x="11" y="63"/>
                    <a:pt x="11" y="63"/>
                  </a:cubicBezTo>
                  <a:cubicBezTo>
                    <a:pt x="12" y="63"/>
                    <a:pt x="12" y="63"/>
                    <a:pt x="12" y="63"/>
                  </a:cubicBezTo>
                  <a:cubicBezTo>
                    <a:pt x="12" y="63"/>
                    <a:pt x="12" y="62"/>
                    <a:pt x="12" y="62"/>
                  </a:cubicBezTo>
                  <a:cubicBezTo>
                    <a:pt x="12" y="62"/>
                    <a:pt x="12" y="62"/>
                    <a:pt x="12" y="62"/>
                  </a:cubicBezTo>
                  <a:cubicBezTo>
                    <a:pt x="12" y="62"/>
                    <a:pt x="12" y="61"/>
                    <a:pt x="13" y="61"/>
                  </a:cubicBezTo>
                  <a:cubicBezTo>
                    <a:pt x="13" y="61"/>
                    <a:pt x="13" y="62"/>
                    <a:pt x="13" y="62"/>
                  </a:cubicBezTo>
                  <a:cubicBezTo>
                    <a:pt x="13" y="62"/>
                    <a:pt x="13" y="62"/>
                    <a:pt x="13" y="62"/>
                  </a:cubicBezTo>
                  <a:cubicBezTo>
                    <a:pt x="13" y="62"/>
                    <a:pt x="13" y="62"/>
                    <a:pt x="12" y="62"/>
                  </a:cubicBezTo>
                  <a:cubicBezTo>
                    <a:pt x="12" y="62"/>
                    <a:pt x="12" y="63"/>
                    <a:pt x="12" y="63"/>
                  </a:cubicBezTo>
                  <a:cubicBezTo>
                    <a:pt x="12" y="63"/>
                    <a:pt x="12" y="63"/>
                    <a:pt x="13" y="63"/>
                  </a:cubicBezTo>
                  <a:cubicBezTo>
                    <a:pt x="13" y="63"/>
                    <a:pt x="13" y="63"/>
                    <a:pt x="13" y="63"/>
                  </a:cubicBezTo>
                  <a:cubicBezTo>
                    <a:pt x="13" y="63"/>
                    <a:pt x="13" y="63"/>
                    <a:pt x="13" y="62"/>
                  </a:cubicBezTo>
                  <a:cubicBezTo>
                    <a:pt x="13" y="62"/>
                    <a:pt x="13" y="62"/>
                    <a:pt x="13" y="62"/>
                  </a:cubicBezTo>
                  <a:cubicBezTo>
                    <a:pt x="13" y="62"/>
                    <a:pt x="13" y="62"/>
                    <a:pt x="13" y="61"/>
                  </a:cubicBezTo>
                  <a:cubicBezTo>
                    <a:pt x="13" y="61"/>
                    <a:pt x="13" y="61"/>
                    <a:pt x="13" y="62"/>
                  </a:cubicBezTo>
                  <a:cubicBezTo>
                    <a:pt x="13" y="62"/>
                    <a:pt x="13" y="62"/>
                    <a:pt x="13" y="62"/>
                  </a:cubicBezTo>
                  <a:cubicBezTo>
                    <a:pt x="13" y="62"/>
                    <a:pt x="13" y="62"/>
                    <a:pt x="13" y="62"/>
                  </a:cubicBezTo>
                  <a:cubicBezTo>
                    <a:pt x="13" y="62"/>
                    <a:pt x="14" y="63"/>
                    <a:pt x="14" y="63"/>
                  </a:cubicBezTo>
                  <a:cubicBezTo>
                    <a:pt x="14" y="63"/>
                    <a:pt x="14" y="63"/>
                    <a:pt x="14" y="63"/>
                  </a:cubicBezTo>
                  <a:cubicBezTo>
                    <a:pt x="14" y="62"/>
                    <a:pt x="14" y="62"/>
                    <a:pt x="14" y="62"/>
                  </a:cubicBezTo>
                  <a:cubicBezTo>
                    <a:pt x="14" y="62"/>
                    <a:pt x="14" y="62"/>
                    <a:pt x="14" y="61"/>
                  </a:cubicBezTo>
                  <a:cubicBezTo>
                    <a:pt x="14" y="61"/>
                    <a:pt x="15" y="61"/>
                    <a:pt x="15" y="61"/>
                  </a:cubicBezTo>
                  <a:cubicBezTo>
                    <a:pt x="15" y="61"/>
                    <a:pt x="15" y="61"/>
                    <a:pt x="15" y="61"/>
                  </a:cubicBezTo>
                  <a:cubicBezTo>
                    <a:pt x="15" y="61"/>
                    <a:pt x="15" y="61"/>
                    <a:pt x="15" y="61"/>
                  </a:cubicBezTo>
                  <a:cubicBezTo>
                    <a:pt x="15" y="61"/>
                    <a:pt x="15" y="61"/>
                    <a:pt x="15" y="61"/>
                  </a:cubicBezTo>
                  <a:cubicBezTo>
                    <a:pt x="15" y="62"/>
                    <a:pt x="15" y="62"/>
                    <a:pt x="15" y="62"/>
                  </a:cubicBezTo>
                  <a:cubicBezTo>
                    <a:pt x="15" y="62"/>
                    <a:pt x="15" y="62"/>
                    <a:pt x="15" y="63"/>
                  </a:cubicBezTo>
                  <a:cubicBezTo>
                    <a:pt x="15" y="63"/>
                    <a:pt x="15" y="63"/>
                    <a:pt x="15" y="63"/>
                  </a:cubicBezTo>
                  <a:cubicBezTo>
                    <a:pt x="15" y="63"/>
                    <a:pt x="15" y="63"/>
                    <a:pt x="15" y="64"/>
                  </a:cubicBezTo>
                  <a:cubicBezTo>
                    <a:pt x="15" y="64"/>
                    <a:pt x="16" y="63"/>
                    <a:pt x="16" y="63"/>
                  </a:cubicBezTo>
                  <a:cubicBezTo>
                    <a:pt x="16" y="63"/>
                    <a:pt x="16" y="63"/>
                    <a:pt x="16" y="63"/>
                  </a:cubicBezTo>
                  <a:cubicBezTo>
                    <a:pt x="16" y="63"/>
                    <a:pt x="16" y="62"/>
                    <a:pt x="16" y="62"/>
                  </a:cubicBezTo>
                  <a:cubicBezTo>
                    <a:pt x="16" y="62"/>
                    <a:pt x="16" y="62"/>
                    <a:pt x="16" y="62"/>
                  </a:cubicBezTo>
                  <a:cubicBezTo>
                    <a:pt x="16" y="62"/>
                    <a:pt x="16" y="61"/>
                    <a:pt x="16" y="61"/>
                  </a:cubicBezTo>
                  <a:cubicBezTo>
                    <a:pt x="16" y="61"/>
                    <a:pt x="16" y="61"/>
                    <a:pt x="16" y="61"/>
                  </a:cubicBezTo>
                  <a:cubicBezTo>
                    <a:pt x="16" y="61"/>
                    <a:pt x="16" y="61"/>
                    <a:pt x="16" y="62"/>
                  </a:cubicBezTo>
                  <a:cubicBezTo>
                    <a:pt x="16" y="62"/>
                    <a:pt x="16" y="62"/>
                    <a:pt x="16" y="62"/>
                  </a:cubicBezTo>
                  <a:cubicBezTo>
                    <a:pt x="16" y="62"/>
                    <a:pt x="16" y="62"/>
                    <a:pt x="16" y="62"/>
                  </a:cubicBezTo>
                  <a:cubicBezTo>
                    <a:pt x="16" y="62"/>
                    <a:pt x="16" y="63"/>
                    <a:pt x="16" y="63"/>
                  </a:cubicBezTo>
                  <a:cubicBezTo>
                    <a:pt x="16" y="63"/>
                    <a:pt x="16" y="63"/>
                    <a:pt x="16" y="63"/>
                  </a:cubicBezTo>
                  <a:cubicBezTo>
                    <a:pt x="16" y="63"/>
                    <a:pt x="16" y="63"/>
                    <a:pt x="16" y="63"/>
                  </a:cubicBezTo>
                  <a:cubicBezTo>
                    <a:pt x="16" y="64"/>
                    <a:pt x="16" y="64"/>
                    <a:pt x="16" y="64"/>
                  </a:cubicBezTo>
                  <a:cubicBezTo>
                    <a:pt x="17" y="64"/>
                    <a:pt x="17" y="63"/>
                    <a:pt x="17" y="63"/>
                  </a:cubicBezTo>
                  <a:cubicBezTo>
                    <a:pt x="17" y="63"/>
                    <a:pt x="17" y="63"/>
                    <a:pt x="17" y="63"/>
                  </a:cubicBezTo>
                  <a:cubicBezTo>
                    <a:pt x="17" y="62"/>
                    <a:pt x="17" y="62"/>
                    <a:pt x="17" y="62"/>
                  </a:cubicBezTo>
                  <a:cubicBezTo>
                    <a:pt x="17" y="62"/>
                    <a:pt x="17" y="62"/>
                    <a:pt x="17" y="62"/>
                  </a:cubicBezTo>
                  <a:cubicBezTo>
                    <a:pt x="18" y="62"/>
                    <a:pt x="18" y="61"/>
                    <a:pt x="18" y="61"/>
                  </a:cubicBezTo>
                  <a:cubicBezTo>
                    <a:pt x="18" y="61"/>
                    <a:pt x="17" y="61"/>
                    <a:pt x="17" y="61"/>
                  </a:cubicBezTo>
                  <a:cubicBezTo>
                    <a:pt x="17" y="61"/>
                    <a:pt x="17" y="60"/>
                    <a:pt x="17" y="60"/>
                  </a:cubicBezTo>
                  <a:cubicBezTo>
                    <a:pt x="17" y="60"/>
                    <a:pt x="17" y="60"/>
                    <a:pt x="17" y="60"/>
                  </a:cubicBezTo>
                  <a:cubicBezTo>
                    <a:pt x="17" y="60"/>
                    <a:pt x="18" y="60"/>
                    <a:pt x="18" y="60"/>
                  </a:cubicBezTo>
                  <a:cubicBezTo>
                    <a:pt x="18" y="60"/>
                    <a:pt x="18" y="60"/>
                    <a:pt x="18" y="60"/>
                  </a:cubicBezTo>
                  <a:cubicBezTo>
                    <a:pt x="18" y="60"/>
                    <a:pt x="18" y="61"/>
                    <a:pt x="18" y="61"/>
                  </a:cubicBezTo>
                  <a:cubicBezTo>
                    <a:pt x="19" y="61"/>
                    <a:pt x="19" y="61"/>
                    <a:pt x="19" y="61"/>
                  </a:cubicBezTo>
                  <a:cubicBezTo>
                    <a:pt x="19" y="61"/>
                    <a:pt x="19" y="61"/>
                    <a:pt x="19" y="61"/>
                  </a:cubicBezTo>
                  <a:cubicBezTo>
                    <a:pt x="19" y="61"/>
                    <a:pt x="19" y="61"/>
                    <a:pt x="19" y="60"/>
                  </a:cubicBezTo>
                  <a:cubicBezTo>
                    <a:pt x="19" y="60"/>
                    <a:pt x="19" y="60"/>
                    <a:pt x="19" y="60"/>
                  </a:cubicBezTo>
                  <a:cubicBezTo>
                    <a:pt x="19" y="60"/>
                    <a:pt x="19" y="59"/>
                    <a:pt x="19" y="59"/>
                  </a:cubicBezTo>
                  <a:cubicBezTo>
                    <a:pt x="19" y="59"/>
                    <a:pt x="19" y="59"/>
                    <a:pt x="19" y="59"/>
                  </a:cubicBezTo>
                  <a:cubicBezTo>
                    <a:pt x="19" y="59"/>
                    <a:pt x="19" y="59"/>
                    <a:pt x="19" y="58"/>
                  </a:cubicBezTo>
                  <a:cubicBezTo>
                    <a:pt x="19" y="58"/>
                    <a:pt x="19" y="58"/>
                    <a:pt x="19" y="58"/>
                  </a:cubicBezTo>
                  <a:cubicBezTo>
                    <a:pt x="19" y="58"/>
                    <a:pt x="19" y="58"/>
                    <a:pt x="19" y="58"/>
                  </a:cubicBezTo>
                  <a:cubicBezTo>
                    <a:pt x="19" y="57"/>
                    <a:pt x="19" y="57"/>
                    <a:pt x="19" y="57"/>
                  </a:cubicBezTo>
                  <a:cubicBezTo>
                    <a:pt x="19" y="57"/>
                    <a:pt x="19" y="57"/>
                    <a:pt x="19" y="57"/>
                  </a:cubicBezTo>
                  <a:cubicBezTo>
                    <a:pt x="19" y="58"/>
                    <a:pt x="19" y="58"/>
                    <a:pt x="19" y="58"/>
                  </a:cubicBezTo>
                  <a:cubicBezTo>
                    <a:pt x="19" y="58"/>
                    <a:pt x="19" y="58"/>
                    <a:pt x="19" y="58"/>
                  </a:cubicBezTo>
                  <a:cubicBezTo>
                    <a:pt x="20" y="58"/>
                    <a:pt x="19" y="59"/>
                    <a:pt x="19" y="59"/>
                  </a:cubicBezTo>
                  <a:cubicBezTo>
                    <a:pt x="20" y="59"/>
                    <a:pt x="20" y="59"/>
                    <a:pt x="20" y="60"/>
                  </a:cubicBezTo>
                  <a:cubicBezTo>
                    <a:pt x="20" y="60"/>
                    <a:pt x="20" y="60"/>
                    <a:pt x="20" y="60"/>
                  </a:cubicBezTo>
                  <a:cubicBezTo>
                    <a:pt x="20" y="60"/>
                    <a:pt x="20" y="60"/>
                    <a:pt x="21" y="60"/>
                  </a:cubicBezTo>
                  <a:cubicBezTo>
                    <a:pt x="21" y="60"/>
                    <a:pt x="21" y="60"/>
                    <a:pt x="21" y="60"/>
                  </a:cubicBezTo>
                  <a:cubicBezTo>
                    <a:pt x="21" y="60"/>
                    <a:pt x="21" y="59"/>
                    <a:pt x="21" y="59"/>
                  </a:cubicBezTo>
                  <a:cubicBezTo>
                    <a:pt x="21" y="59"/>
                    <a:pt x="22" y="58"/>
                    <a:pt x="22" y="58"/>
                  </a:cubicBezTo>
                  <a:cubicBezTo>
                    <a:pt x="22" y="58"/>
                    <a:pt x="22" y="58"/>
                    <a:pt x="22" y="58"/>
                  </a:cubicBezTo>
                  <a:cubicBezTo>
                    <a:pt x="22" y="57"/>
                    <a:pt x="21" y="57"/>
                    <a:pt x="21" y="57"/>
                  </a:cubicBezTo>
                  <a:cubicBezTo>
                    <a:pt x="21" y="57"/>
                    <a:pt x="21" y="56"/>
                    <a:pt x="21" y="56"/>
                  </a:cubicBezTo>
                  <a:cubicBezTo>
                    <a:pt x="21" y="56"/>
                    <a:pt x="21" y="56"/>
                    <a:pt x="21" y="55"/>
                  </a:cubicBezTo>
                  <a:cubicBezTo>
                    <a:pt x="21" y="55"/>
                    <a:pt x="21" y="55"/>
                    <a:pt x="21" y="55"/>
                  </a:cubicBezTo>
                  <a:cubicBezTo>
                    <a:pt x="21" y="55"/>
                    <a:pt x="21" y="55"/>
                    <a:pt x="21" y="55"/>
                  </a:cubicBezTo>
                  <a:cubicBezTo>
                    <a:pt x="22" y="55"/>
                    <a:pt x="22" y="55"/>
                    <a:pt x="22" y="56"/>
                  </a:cubicBezTo>
                  <a:cubicBezTo>
                    <a:pt x="22" y="56"/>
                    <a:pt x="22" y="56"/>
                    <a:pt x="22" y="56"/>
                  </a:cubicBezTo>
                  <a:cubicBezTo>
                    <a:pt x="22" y="56"/>
                    <a:pt x="22" y="56"/>
                    <a:pt x="22" y="56"/>
                  </a:cubicBezTo>
                  <a:cubicBezTo>
                    <a:pt x="22" y="56"/>
                    <a:pt x="22" y="57"/>
                    <a:pt x="22" y="57"/>
                  </a:cubicBezTo>
                  <a:cubicBezTo>
                    <a:pt x="22" y="57"/>
                    <a:pt x="23" y="57"/>
                    <a:pt x="23" y="57"/>
                  </a:cubicBezTo>
                  <a:cubicBezTo>
                    <a:pt x="23" y="57"/>
                    <a:pt x="23" y="58"/>
                    <a:pt x="23" y="58"/>
                  </a:cubicBezTo>
                  <a:cubicBezTo>
                    <a:pt x="23" y="58"/>
                    <a:pt x="23" y="58"/>
                    <a:pt x="23" y="58"/>
                  </a:cubicBezTo>
                  <a:cubicBezTo>
                    <a:pt x="23" y="58"/>
                    <a:pt x="23" y="58"/>
                    <a:pt x="23" y="58"/>
                  </a:cubicBezTo>
                  <a:cubicBezTo>
                    <a:pt x="23" y="58"/>
                    <a:pt x="23" y="59"/>
                    <a:pt x="23" y="59"/>
                  </a:cubicBezTo>
                  <a:cubicBezTo>
                    <a:pt x="23" y="59"/>
                    <a:pt x="23" y="59"/>
                    <a:pt x="23" y="60"/>
                  </a:cubicBezTo>
                  <a:cubicBezTo>
                    <a:pt x="23" y="60"/>
                    <a:pt x="23" y="60"/>
                    <a:pt x="23" y="60"/>
                  </a:cubicBezTo>
                  <a:cubicBezTo>
                    <a:pt x="23" y="60"/>
                    <a:pt x="24" y="60"/>
                    <a:pt x="24" y="60"/>
                  </a:cubicBezTo>
                  <a:cubicBezTo>
                    <a:pt x="24" y="60"/>
                    <a:pt x="24" y="60"/>
                    <a:pt x="24" y="60"/>
                  </a:cubicBezTo>
                  <a:cubicBezTo>
                    <a:pt x="24" y="60"/>
                    <a:pt x="24" y="59"/>
                    <a:pt x="24" y="59"/>
                  </a:cubicBezTo>
                  <a:cubicBezTo>
                    <a:pt x="24" y="59"/>
                    <a:pt x="24" y="59"/>
                    <a:pt x="24" y="59"/>
                  </a:cubicBezTo>
                  <a:cubicBezTo>
                    <a:pt x="24" y="59"/>
                    <a:pt x="25" y="59"/>
                    <a:pt x="25" y="59"/>
                  </a:cubicBezTo>
                  <a:cubicBezTo>
                    <a:pt x="25" y="59"/>
                    <a:pt x="25" y="59"/>
                    <a:pt x="25" y="59"/>
                  </a:cubicBezTo>
                  <a:cubicBezTo>
                    <a:pt x="25" y="60"/>
                    <a:pt x="25" y="60"/>
                    <a:pt x="25" y="60"/>
                  </a:cubicBezTo>
                  <a:cubicBezTo>
                    <a:pt x="25" y="60"/>
                    <a:pt x="25" y="60"/>
                    <a:pt x="25" y="60"/>
                  </a:cubicBezTo>
                  <a:cubicBezTo>
                    <a:pt x="25" y="60"/>
                    <a:pt x="24" y="60"/>
                    <a:pt x="24" y="61"/>
                  </a:cubicBezTo>
                  <a:cubicBezTo>
                    <a:pt x="24" y="61"/>
                    <a:pt x="24" y="60"/>
                    <a:pt x="24" y="61"/>
                  </a:cubicBezTo>
                  <a:cubicBezTo>
                    <a:pt x="24" y="61"/>
                    <a:pt x="24" y="61"/>
                    <a:pt x="24" y="61"/>
                  </a:cubicBezTo>
                  <a:cubicBezTo>
                    <a:pt x="24" y="61"/>
                    <a:pt x="24" y="61"/>
                    <a:pt x="24" y="61"/>
                  </a:cubicBezTo>
                  <a:cubicBezTo>
                    <a:pt x="24" y="61"/>
                    <a:pt x="25" y="61"/>
                    <a:pt x="25" y="61"/>
                  </a:cubicBezTo>
                  <a:cubicBezTo>
                    <a:pt x="25" y="61"/>
                    <a:pt x="25" y="61"/>
                    <a:pt x="25" y="61"/>
                  </a:cubicBezTo>
                  <a:cubicBezTo>
                    <a:pt x="25" y="62"/>
                    <a:pt x="25" y="62"/>
                    <a:pt x="25" y="62"/>
                  </a:cubicBezTo>
                  <a:cubicBezTo>
                    <a:pt x="25" y="62"/>
                    <a:pt x="25" y="63"/>
                    <a:pt x="25" y="63"/>
                  </a:cubicBezTo>
                  <a:cubicBezTo>
                    <a:pt x="25" y="63"/>
                    <a:pt x="25" y="64"/>
                    <a:pt x="26" y="64"/>
                  </a:cubicBezTo>
                  <a:cubicBezTo>
                    <a:pt x="26" y="64"/>
                    <a:pt x="26" y="65"/>
                    <a:pt x="26" y="65"/>
                  </a:cubicBezTo>
                  <a:cubicBezTo>
                    <a:pt x="26" y="65"/>
                    <a:pt x="26" y="65"/>
                    <a:pt x="26" y="65"/>
                  </a:cubicBezTo>
                  <a:cubicBezTo>
                    <a:pt x="26" y="66"/>
                    <a:pt x="26" y="66"/>
                    <a:pt x="26" y="66"/>
                  </a:cubicBezTo>
                  <a:cubicBezTo>
                    <a:pt x="26" y="66"/>
                    <a:pt x="26" y="66"/>
                    <a:pt x="26" y="66"/>
                  </a:cubicBezTo>
                  <a:cubicBezTo>
                    <a:pt x="26" y="66"/>
                    <a:pt x="26" y="67"/>
                    <a:pt x="26" y="67"/>
                  </a:cubicBezTo>
                  <a:cubicBezTo>
                    <a:pt x="26" y="67"/>
                    <a:pt x="26" y="67"/>
                    <a:pt x="26" y="67"/>
                  </a:cubicBezTo>
                  <a:cubicBezTo>
                    <a:pt x="26" y="67"/>
                    <a:pt x="26" y="67"/>
                    <a:pt x="26" y="68"/>
                  </a:cubicBezTo>
                  <a:cubicBezTo>
                    <a:pt x="26" y="68"/>
                    <a:pt x="26" y="68"/>
                    <a:pt x="26" y="68"/>
                  </a:cubicBezTo>
                  <a:cubicBezTo>
                    <a:pt x="26" y="68"/>
                    <a:pt x="26" y="68"/>
                    <a:pt x="26" y="68"/>
                  </a:cubicBezTo>
                  <a:cubicBezTo>
                    <a:pt x="26" y="69"/>
                    <a:pt x="26" y="69"/>
                    <a:pt x="27" y="69"/>
                  </a:cubicBezTo>
                  <a:cubicBezTo>
                    <a:pt x="27" y="69"/>
                    <a:pt x="27" y="68"/>
                    <a:pt x="27" y="68"/>
                  </a:cubicBezTo>
                  <a:cubicBezTo>
                    <a:pt x="27" y="68"/>
                    <a:pt x="27" y="68"/>
                    <a:pt x="27" y="68"/>
                  </a:cubicBezTo>
                  <a:cubicBezTo>
                    <a:pt x="27" y="68"/>
                    <a:pt x="27" y="68"/>
                    <a:pt x="27" y="68"/>
                  </a:cubicBezTo>
                  <a:cubicBezTo>
                    <a:pt x="27" y="68"/>
                    <a:pt x="27" y="69"/>
                    <a:pt x="27" y="69"/>
                  </a:cubicBezTo>
                  <a:cubicBezTo>
                    <a:pt x="27" y="69"/>
                    <a:pt x="27" y="69"/>
                    <a:pt x="27" y="69"/>
                  </a:cubicBezTo>
                  <a:cubicBezTo>
                    <a:pt x="27" y="69"/>
                    <a:pt x="27" y="69"/>
                    <a:pt x="27" y="70"/>
                  </a:cubicBezTo>
                  <a:cubicBezTo>
                    <a:pt x="27" y="70"/>
                    <a:pt x="27" y="70"/>
                    <a:pt x="27" y="70"/>
                  </a:cubicBezTo>
                  <a:cubicBezTo>
                    <a:pt x="27" y="71"/>
                    <a:pt x="27" y="71"/>
                    <a:pt x="27" y="71"/>
                  </a:cubicBezTo>
                  <a:cubicBezTo>
                    <a:pt x="27" y="71"/>
                    <a:pt x="27" y="72"/>
                    <a:pt x="27" y="72"/>
                  </a:cubicBezTo>
                  <a:cubicBezTo>
                    <a:pt x="27" y="72"/>
                    <a:pt x="27" y="73"/>
                    <a:pt x="27" y="73"/>
                  </a:cubicBezTo>
                  <a:cubicBezTo>
                    <a:pt x="27" y="73"/>
                    <a:pt x="28" y="74"/>
                    <a:pt x="28" y="74"/>
                  </a:cubicBezTo>
                  <a:cubicBezTo>
                    <a:pt x="28" y="74"/>
                    <a:pt x="28" y="74"/>
                    <a:pt x="28" y="74"/>
                  </a:cubicBezTo>
                  <a:cubicBezTo>
                    <a:pt x="28" y="75"/>
                    <a:pt x="28" y="75"/>
                    <a:pt x="28" y="75"/>
                  </a:cubicBezTo>
                  <a:cubicBezTo>
                    <a:pt x="28" y="75"/>
                    <a:pt x="28" y="75"/>
                    <a:pt x="29" y="75"/>
                  </a:cubicBezTo>
                  <a:cubicBezTo>
                    <a:pt x="29" y="75"/>
                    <a:pt x="29" y="74"/>
                    <a:pt x="29" y="74"/>
                  </a:cubicBezTo>
                  <a:cubicBezTo>
                    <a:pt x="29" y="74"/>
                    <a:pt x="28" y="74"/>
                    <a:pt x="28" y="74"/>
                  </a:cubicBezTo>
                  <a:cubicBezTo>
                    <a:pt x="28" y="74"/>
                    <a:pt x="28" y="74"/>
                    <a:pt x="28" y="73"/>
                  </a:cubicBezTo>
                  <a:cubicBezTo>
                    <a:pt x="28" y="73"/>
                    <a:pt x="29" y="73"/>
                    <a:pt x="29" y="73"/>
                  </a:cubicBezTo>
                  <a:cubicBezTo>
                    <a:pt x="29" y="74"/>
                    <a:pt x="29" y="74"/>
                    <a:pt x="29" y="74"/>
                  </a:cubicBezTo>
                  <a:cubicBezTo>
                    <a:pt x="29" y="74"/>
                    <a:pt x="29" y="75"/>
                    <a:pt x="29" y="75"/>
                  </a:cubicBezTo>
                  <a:cubicBezTo>
                    <a:pt x="29" y="75"/>
                    <a:pt x="29" y="75"/>
                    <a:pt x="30" y="75"/>
                  </a:cubicBezTo>
                  <a:cubicBezTo>
                    <a:pt x="30" y="75"/>
                    <a:pt x="30" y="76"/>
                    <a:pt x="30" y="76"/>
                  </a:cubicBezTo>
                  <a:cubicBezTo>
                    <a:pt x="30" y="76"/>
                    <a:pt x="30" y="76"/>
                    <a:pt x="30" y="77"/>
                  </a:cubicBezTo>
                  <a:cubicBezTo>
                    <a:pt x="30" y="77"/>
                    <a:pt x="30" y="77"/>
                    <a:pt x="30" y="77"/>
                  </a:cubicBezTo>
                  <a:cubicBezTo>
                    <a:pt x="30" y="77"/>
                    <a:pt x="30" y="78"/>
                    <a:pt x="30" y="78"/>
                  </a:cubicBezTo>
                  <a:cubicBezTo>
                    <a:pt x="30" y="78"/>
                    <a:pt x="30" y="78"/>
                    <a:pt x="30" y="78"/>
                  </a:cubicBezTo>
                  <a:cubicBezTo>
                    <a:pt x="30" y="78"/>
                    <a:pt x="31" y="77"/>
                    <a:pt x="31" y="77"/>
                  </a:cubicBezTo>
                  <a:cubicBezTo>
                    <a:pt x="31" y="77"/>
                    <a:pt x="31" y="77"/>
                    <a:pt x="31" y="77"/>
                  </a:cubicBezTo>
                  <a:cubicBezTo>
                    <a:pt x="31" y="77"/>
                    <a:pt x="31" y="77"/>
                    <a:pt x="31" y="77"/>
                  </a:cubicBezTo>
                  <a:cubicBezTo>
                    <a:pt x="31" y="77"/>
                    <a:pt x="31" y="78"/>
                    <a:pt x="31" y="78"/>
                  </a:cubicBezTo>
                  <a:cubicBezTo>
                    <a:pt x="31" y="78"/>
                    <a:pt x="31" y="78"/>
                    <a:pt x="31" y="78"/>
                  </a:cubicBezTo>
                  <a:cubicBezTo>
                    <a:pt x="31" y="78"/>
                    <a:pt x="31" y="79"/>
                    <a:pt x="31" y="79"/>
                  </a:cubicBezTo>
                  <a:cubicBezTo>
                    <a:pt x="30" y="79"/>
                    <a:pt x="30" y="79"/>
                    <a:pt x="30" y="79"/>
                  </a:cubicBezTo>
                  <a:cubicBezTo>
                    <a:pt x="30" y="79"/>
                    <a:pt x="30" y="79"/>
                    <a:pt x="30" y="79"/>
                  </a:cubicBezTo>
                  <a:cubicBezTo>
                    <a:pt x="30" y="79"/>
                    <a:pt x="30" y="79"/>
                    <a:pt x="30" y="79"/>
                  </a:cubicBezTo>
                  <a:cubicBezTo>
                    <a:pt x="30" y="79"/>
                    <a:pt x="30" y="79"/>
                    <a:pt x="29" y="79"/>
                  </a:cubicBezTo>
                  <a:cubicBezTo>
                    <a:pt x="29" y="79"/>
                    <a:pt x="29" y="79"/>
                    <a:pt x="29" y="79"/>
                  </a:cubicBezTo>
                  <a:cubicBezTo>
                    <a:pt x="29" y="79"/>
                    <a:pt x="29" y="79"/>
                    <a:pt x="29" y="80"/>
                  </a:cubicBezTo>
                  <a:cubicBezTo>
                    <a:pt x="29" y="80"/>
                    <a:pt x="29" y="80"/>
                    <a:pt x="30" y="80"/>
                  </a:cubicBezTo>
                  <a:cubicBezTo>
                    <a:pt x="30" y="80"/>
                    <a:pt x="30" y="80"/>
                    <a:pt x="30" y="8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7" name="Freeform 1090"/>
            <p:cNvSpPr>
              <a:spLocks/>
            </p:cNvSpPr>
            <p:nvPr/>
          </p:nvSpPr>
          <p:spPr bwMode="auto">
            <a:xfrm>
              <a:off x="8442711" y="4459246"/>
              <a:ext cx="296711" cy="408803"/>
            </a:xfrm>
            <a:custGeom>
              <a:avLst/>
              <a:gdLst>
                <a:gd name="T0" fmla="*/ 32 w 32"/>
                <a:gd name="T1" fmla="*/ 37 h 44"/>
                <a:gd name="T2" fmla="*/ 32 w 32"/>
                <a:gd name="T3" fmla="*/ 36 h 44"/>
                <a:gd name="T4" fmla="*/ 30 w 32"/>
                <a:gd name="T5" fmla="*/ 34 h 44"/>
                <a:gd name="T6" fmla="*/ 31 w 32"/>
                <a:gd name="T7" fmla="*/ 32 h 44"/>
                <a:gd name="T8" fmla="*/ 29 w 32"/>
                <a:gd name="T9" fmla="*/ 30 h 44"/>
                <a:gd name="T10" fmla="*/ 27 w 32"/>
                <a:gd name="T11" fmla="*/ 28 h 44"/>
                <a:gd name="T12" fmla="*/ 25 w 32"/>
                <a:gd name="T13" fmla="*/ 25 h 44"/>
                <a:gd name="T14" fmla="*/ 23 w 32"/>
                <a:gd name="T15" fmla="*/ 23 h 44"/>
                <a:gd name="T16" fmla="*/ 21 w 32"/>
                <a:gd name="T17" fmla="*/ 20 h 44"/>
                <a:gd name="T18" fmla="*/ 18 w 32"/>
                <a:gd name="T19" fmla="*/ 17 h 44"/>
                <a:gd name="T20" fmla="*/ 16 w 32"/>
                <a:gd name="T21" fmla="*/ 16 h 44"/>
                <a:gd name="T22" fmla="*/ 18 w 32"/>
                <a:gd name="T23" fmla="*/ 14 h 44"/>
                <a:gd name="T24" fmla="*/ 19 w 32"/>
                <a:gd name="T25" fmla="*/ 12 h 44"/>
                <a:gd name="T26" fmla="*/ 18 w 32"/>
                <a:gd name="T27" fmla="*/ 10 h 44"/>
                <a:gd name="T28" fmla="*/ 17 w 32"/>
                <a:gd name="T29" fmla="*/ 8 h 44"/>
                <a:gd name="T30" fmla="*/ 14 w 32"/>
                <a:gd name="T31" fmla="*/ 8 h 44"/>
                <a:gd name="T32" fmla="*/ 12 w 32"/>
                <a:gd name="T33" fmla="*/ 8 h 44"/>
                <a:gd name="T34" fmla="*/ 10 w 32"/>
                <a:gd name="T35" fmla="*/ 4 h 44"/>
                <a:gd name="T36" fmla="*/ 7 w 32"/>
                <a:gd name="T37" fmla="*/ 2 h 44"/>
                <a:gd name="T38" fmla="*/ 6 w 32"/>
                <a:gd name="T39" fmla="*/ 0 h 44"/>
                <a:gd name="T40" fmla="*/ 4 w 32"/>
                <a:gd name="T41" fmla="*/ 1 h 44"/>
                <a:gd name="T42" fmla="*/ 5 w 32"/>
                <a:gd name="T43" fmla="*/ 3 h 44"/>
                <a:gd name="T44" fmla="*/ 5 w 32"/>
                <a:gd name="T45" fmla="*/ 6 h 44"/>
                <a:gd name="T46" fmla="*/ 4 w 32"/>
                <a:gd name="T47" fmla="*/ 7 h 44"/>
                <a:gd name="T48" fmla="*/ 2 w 32"/>
                <a:gd name="T49" fmla="*/ 6 h 44"/>
                <a:gd name="T50" fmla="*/ 1 w 32"/>
                <a:gd name="T51" fmla="*/ 9 h 44"/>
                <a:gd name="T52" fmla="*/ 2 w 32"/>
                <a:gd name="T53" fmla="*/ 11 h 44"/>
                <a:gd name="T54" fmla="*/ 2 w 32"/>
                <a:gd name="T55" fmla="*/ 14 h 44"/>
                <a:gd name="T56" fmla="*/ 4 w 32"/>
                <a:gd name="T57" fmla="*/ 14 h 44"/>
                <a:gd name="T58" fmla="*/ 7 w 32"/>
                <a:gd name="T59" fmla="*/ 17 h 44"/>
                <a:gd name="T60" fmla="*/ 7 w 32"/>
                <a:gd name="T61" fmla="*/ 20 h 44"/>
                <a:gd name="T62" fmla="*/ 6 w 32"/>
                <a:gd name="T63" fmla="*/ 23 h 44"/>
                <a:gd name="T64" fmla="*/ 6 w 32"/>
                <a:gd name="T65" fmla="*/ 24 h 44"/>
                <a:gd name="T66" fmla="*/ 6 w 32"/>
                <a:gd name="T67" fmla="*/ 24 h 44"/>
                <a:gd name="T68" fmla="*/ 8 w 32"/>
                <a:gd name="T69" fmla="*/ 22 h 44"/>
                <a:gd name="T70" fmla="*/ 9 w 32"/>
                <a:gd name="T71" fmla="*/ 21 h 44"/>
                <a:gd name="T72" fmla="*/ 12 w 32"/>
                <a:gd name="T73" fmla="*/ 23 h 44"/>
                <a:gd name="T74" fmla="*/ 12 w 32"/>
                <a:gd name="T75" fmla="*/ 23 h 44"/>
                <a:gd name="T76" fmla="*/ 13 w 32"/>
                <a:gd name="T77" fmla="*/ 21 h 44"/>
                <a:gd name="T78" fmla="*/ 16 w 32"/>
                <a:gd name="T79" fmla="*/ 20 h 44"/>
                <a:gd name="T80" fmla="*/ 18 w 32"/>
                <a:gd name="T81" fmla="*/ 21 h 44"/>
                <a:gd name="T82" fmla="*/ 19 w 32"/>
                <a:gd name="T83" fmla="*/ 23 h 44"/>
                <a:gd name="T84" fmla="*/ 21 w 32"/>
                <a:gd name="T85" fmla="*/ 26 h 44"/>
                <a:gd name="T86" fmla="*/ 21 w 32"/>
                <a:gd name="T87" fmla="*/ 29 h 44"/>
                <a:gd name="T88" fmla="*/ 23 w 32"/>
                <a:gd name="T89" fmla="*/ 31 h 44"/>
                <a:gd name="T90" fmla="*/ 24 w 32"/>
                <a:gd name="T91" fmla="*/ 34 h 44"/>
                <a:gd name="T92" fmla="*/ 25 w 32"/>
                <a:gd name="T93" fmla="*/ 37 h 44"/>
                <a:gd name="T94" fmla="*/ 25 w 32"/>
                <a:gd name="T95" fmla="*/ 39 h 44"/>
                <a:gd name="T96" fmla="*/ 24 w 32"/>
                <a:gd name="T97" fmla="*/ 42 h 44"/>
                <a:gd name="T98" fmla="*/ 26 w 32"/>
                <a:gd name="T99" fmla="*/ 43 h 44"/>
                <a:gd name="T100" fmla="*/ 27 w 32"/>
                <a:gd name="T101" fmla="*/ 42 h 44"/>
                <a:gd name="T102" fmla="*/ 27 w 32"/>
                <a:gd name="T103" fmla="*/ 40 h 44"/>
                <a:gd name="T104" fmla="*/ 30 w 32"/>
                <a:gd name="T105" fmla="*/ 40 h 44"/>
                <a:gd name="T106" fmla="*/ 31 w 32"/>
                <a:gd name="T107" fmla="*/ 42 h 44"/>
                <a:gd name="T108" fmla="*/ 32 w 32"/>
                <a:gd name="T109" fmla="*/ 4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2" h="44">
                  <a:moveTo>
                    <a:pt x="32" y="40"/>
                  </a:moveTo>
                  <a:cubicBezTo>
                    <a:pt x="32" y="40"/>
                    <a:pt x="32" y="39"/>
                    <a:pt x="32" y="39"/>
                  </a:cubicBezTo>
                  <a:cubicBezTo>
                    <a:pt x="32" y="39"/>
                    <a:pt x="32" y="38"/>
                    <a:pt x="32" y="38"/>
                  </a:cubicBezTo>
                  <a:cubicBezTo>
                    <a:pt x="32" y="38"/>
                    <a:pt x="32" y="38"/>
                    <a:pt x="32" y="37"/>
                  </a:cubicBezTo>
                  <a:cubicBezTo>
                    <a:pt x="32" y="37"/>
                    <a:pt x="32" y="37"/>
                    <a:pt x="32" y="37"/>
                  </a:cubicBezTo>
                  <a:cubicBezTo>
                    <a:pt x="32" y="37"/>
                    <a:pt x="32" y="37"/>
                    <a:pt x="32" y="37"/>
                  </a:cubicBezTo>
                  <a:cubicBezTo>
                    <a:pt x="32" y="36"/>
                    <a:pt x="32" y="36"/>
                    <a:pt x="32" y="36"/>
                  </a:cubicBezTo>
                  <a:cubicBezTo>
                    <a:pt x="32" y="36"/>
                    <a:pt x="32" y="36"/>
                    <a:pt x="32" y="36"/>
                  </a:cubicBezTo>
                  <a:cubicBezTo>
                    <a:pt x="32" y="35"/>
                    <a:pt x="32" y="35"/>
                    <a:pt x="32" y="35"/>
                  </a:cubicBezTo>
                  <a:cubicBezTo>
                    <a:pt x="32" y="35"/>
                    <a:pt x="32" y="35"/>
                    <a:pt x="31" y="35"/>
                  </a:cubicBezTo>
                  <a:cubicBezTo>
                    <a:pt x="31" y="35"/>
                    <a:pt x="31" y="35"/>
                    <a:pt x="31" y="35"/>
                  </a:cubicBezTo>
                  <a:cubicBezTo>
                    <a:pt x="31" y="35"/>
                    <a:pt x="31" y="34"/>
                    <a:pt x="30" y="34"/>
                  </a:cubicBezTo>
                  <a:cubicBezTo>
                    <a:pt x="30" y="34"/>
                    <a:pt x="30" y="34"/>
                    <a:pt x="30" y="34"/>
                  </a:cubicBezTo>
                  <a:cubicBezTo>
                    <a:pt x="31" y="33"/>
                    <a:pt x="31" y="33"/>
                    <a:pt x="31" y="33"/>
                  </a:cubicBezTo>
                  <a:cubicBezTo>
                    <a:pt x="31" y="33"/>
                    <a:pt x="31" y="32"/>
                    <a:pt x="31" y="32"/>
                  </a:cubicBezTo>
                  <a:cubicBezTo>
                    <a:pt x="31" y="32"/>
                    <a:pt x="31" y="32"/>
                    <a:pt x="31" y="32"/>
                  </a:cubicBezTo>
                  <a:cubicBezTo>
                    <a:pt x="31" y="32"/>
                    <a:pt x="30" y="31"/>
                    <a:pt x="30" y="31"/>
                  </a:cubicBezTo>
                  <a:cubicBezTo>
                    <a:pt x="30" y="31"/>
                    <a:pt x="30" y="31"/>
                    <a:pt x="30" y="31"/>
                  </a:cubicBezTo>
                  <a:cubicBezTo>
                    <a:pt x="29" y="30"/>
                    <a:pt x="29" y="30"/>
                    <a:pt x="29" y="30"/>
                  </a:cubicBezTo>
                  <a:cubicBezTo>
                    <a:pt x="29" y="30"/>
                    <a:pt x="29" y="30"/>
                    <a:pt x="29" y="30"/>
                  </a:cubicBezTo>
                  <a:cubicBezTo>
                    <a:pt x="28" y="30"/>
                    <a:pt x="28" y="30"/>
                    <a:pt x="28" y="30"/>
                  </a:cubicBezTo>
                  <a:cubicBezTo>
                    <a:pt x="28" y="30"/>
                    <a:pt x="27" y="30"/>
                    <a:pt x="27" y="30"/>
                  </a:cubicBezTo>
                  <a:cubicBezTo>
                    <a:pt x="27" y="29"/>
                    <a:pt x="27" y="29"/>
                    <a:pt x="27" y="29"/>
                  </a:cubicBezTo>
                  <a:cubicBezTo>
                    <a:pt x="27" y="29"/>
                    <a:pt x="27" y="28"/>
                    <a:pt x="27" y="28"/>
                  </a:cubicBezTo>
                  <a:cubicBezTo>
                    <a:pt x="27" y="28"/>
                    <a:pt x="27" y="27"/>
                    <a:pt x="27" y="27"/>
                  </a:cubicBezTo>
                  <a:cubicBezTo>
                    <a:pt x="26" y="27"/>
                    <a:pt x="26" y="26"/>
                    <a:pt x="26" y="26"/>
                  </a:cubicBezTo>
                  <a:cubicBezTo>
                    <a:pt x="26" y="26"/>
                    <a:pt x="25" y="26"/>
                    <a:pt x="25" y="26"/>
                  </a:cubicBezTo>
                  <a:cubicBezTo>
                    <a:pt x="25" y="26"/>
                    <a:pt x="25" y="26"/>
                    <a:pt x="25" y="25"/>
                  </a:cubicBezTo>
                  <a:cubicBezTo>
                    <a:pt x="25" y="25"/>
                    <a:pt x="24" y="25"/>
                    <a:pt x="24" y="25"/>
                  </a:cubicBezTo>
                  <a:cubicBezTo>
                    <a:pt x="24" y="25"/>
                    <a:pt x="24" y="25"/>
                    <a:pt x="24" y="24"/>
                  </a:cubicBezTo>
                  <a:cubicBezTo>
                    <a:pt x="24" y="24"/>
                    <a:pt x="24" y="24"/>
                    <a:pt x="23" y="23"/>
                  </a:cubicBezTo>
                  <a:cubicBezTo>
                    <a:pt x="23" y="23"/>
                    <a:pt x="23" y="23"/>
                    <a:pt x="23" y="23"/>
                  </a:cubicBezTo>
                  <a:cubicBezTo>
                    <a:pt x="23" y="23"/>
                    <a:pt x="23" y="23"/>
                    <a:pt x="23" y="22"/>
                  </a:cubicBezTo>
                  <a:cubicBezTo>
                    <a:pt x="22" y="22"/>
                    <a:pt x="22" y="22"/>
                    <a:pt x="22" y="22"/>
                  </a:cubicBezTo>
                  <a:cubicBezTo>
                    <a:pt x="22" y="22"/>
                    <a:pt x="22" y="21"/>
                    <a:pt x="22" y="21"/>
                  </a:cubicBezTo>
                  <a:cubicBezTo>
                    <a:pt x="21" y="21"/>
                    <a:pt x="21" y="20"/>
                    <a:pt x="21" y="20"/>
                  </a:cubicBezTo>
                  <a:cubicBezTo>
                    <a:pt x="21" y="20"/>
                    <a:pt x="21" y="19"/>
                    <a:pt x="20" y="19"/>
                  </a:cubicBezTo>
                  <a:cubicBezTo>
                    <a:pt x="20" y="19"/>
                    <a:pt x="20" y="18"/>
                    <a:pt x="19" y="18"/>
                  </a:cubicBezTo>
                  <a:cubicBezTo>
                    <a:pt x="19" y="18"/>
                    <a:pt x="19" y="18"/>
                    <a:pt x="19" y="18"/>
                  </a:cubicBezTo>
                  <a:cubicBezTo>
                    <a:pt x="18" y="18"/>
                    <a:pt x="18" y="18"/>
                    <a:pt x="18" y="17"/>
                  </a:cubicBezTo>
                  <a:cubicBezTo>
                    <a:pt x="17" y="17"/>
                    <a:pt x="17" y="17"/>
                    <a:pt x="17" y="17"/>
                  </a:cubicBezTo>
                  <a:cubicBezTo>
                    <a:pt x="17" y="17"/>
                    <a:pt x="16" y="17"/>
                    <a:pt x="16" y="17"/>
                  </a:cubicBezTo>
                  <a:cubicBezTo>
                    <a:pt x="16" y="16"/>
                    <a:pt x="16" y="16"/>
                    <a:pt x="16" y="16"/>
                  </a:cubicBezTo>
                  <a:cubicBezTo>
                    <a:pt x="16" y="16"/>
                    <a:pt x="16" y="16"/>
                    <a:pt x="16" y="16"/>
                  </a:cubicBezTo>
                  <a:cubicBezTo>
                    <a:pt x="16" y="15"/>
                    <a:pt x="16" y="15"/>
                    <a:pt x="17" y="15"/>
                  </a:cubicBezTo>
                  <a:cubicBezTo>
                    <a:pt x="17" y="15"/>
                    <a:pt x="17" y="15"/>
                    <a:pt x="17" y="15"/>
                  </a:cubicBezTo>
                  <a:cubicBezTo>
                    <a:pt x="17" y="15"/>
                    <a:pt x="18" y="15"/>
                    <a:pt x="18" y="15"/>
                  </a:cubicBezTo>
                  <a:cubicBezTo>
                    <a:pt x="18" y="15"/>
                    <a:pt x="18" y="14"/>
                    <a:pt x="18" y="14"/>
                  </a:cubicBezTo>
                  <a:cubicBezTo>
                    <a:pt x="18" y="14"/>
                    <a:pt x="19" y="14"/>
                    <a:pt x="19" y="14"/>
                  </a:cubicBezTo>
                  <a:cubicBezTo>
                    <a:pt x="19" y="13"/>
                    <a:pt x="19" y="13"/>
                    <a:pt x="19" y="13"/>
                  </a:cubicBezTo>
                  <a:cubicBezTo>
                    <a:pt x="19" y="13"/>
                    <a:pt x="19" y="13"/>
                    <a:pt x="20" y="13"/>
                  </a:cubicBezTo>
                  <a:cubicBezTo>
                    <a:pt x="20" y="12"/>
                    <a:pt x="19" y="12"/>
                    <a:pt x="19" y="12"/>
                  </a:cubicBezTo>
                  <a:cubicBezTo>
                    <a:pt x="19" y="12"/>
                    <a:pt x="19" y="12"/>
                    <a:pt x="19" y="11"/>
                  </a:cubicBezTo>
                  <a:cubicBezTo>
                    <a:pt x="18" y="11"/>
                    <a:pt x="18" y="11"/>
                    <a:pt x="18" y="11"/>
                  </a:cubicBezTo>
                  <a:cubicBezTo>
                    <a:pt x="18" y="11"/>
                    <a:pt x="18" y="11"/>
                    <a:pt x="18" y="10"/>
                  </a:cubicBezTo>
                  <a:cubicBezTo>
                    <a:pt x="18" y="10"/>
                    <a:pt x="18" y="10"/>
                    <a:pt x="18" y="10"/>
                  </a:cubicBezTo>
                  <a:cubicBezTo>
                    <a:pt x="18" y="10"/>
                    <a:pt x="18" y="10"/>
                    <a:pt x="18" y="10"/>
                  </a:cubicBezTo>
                  <a:cubicBezTo>
                    <a:pt x="18" y="10"/>
                    <a:pt x="18" y="10"/>
                    <a:pt x="17" y="9"/>
                  </a:cubicBezTo>
                  <a:cubicBezTo>
                    <a:pt x="17" y="9"/>
                    <a:pt x="17" y="9"/>
                    <a:pt x="17" y="9"/>
                  </a:cubicBezTo>
                  <a:cubicBezTo>
                    <a:pt x="17" y="9"/>
                    <a:pt x="17" y="9"/>
                    <a:pt x="17" y="8"/>
                  </a:cubicBezTo>
                  <a:cubicBezTo>
                    <a:pt x="17" y="8"/>
                    <a:pt x="17" y="8"/>
                    <a:pt x="16" y="8"/>
                  </a:cubicBezTo>
                  <a:cubicBezTo>
                    <a:pt x="16" y="8"/>
                    <a:pt x="16" y="8"/>
                    <a:pt x="15" y="8"/>
                  </a:cubicBezTo>
                  <a:cubicBezTo>
                    <a:pt x="15" y="8"/>
                    <a:pt x="15" y="8"/>
                    <a:pt x="15" y="8"/>
                  </a:cubicBezTo>
                  <a:cubicBezTo>
                    <a:pt x="15" y="8"/>
                    <a:pt x="15" y="8"/>
                    <a:pt x="14" y="8"/>
                  </a:cubicBezTo>
                  <a:cubicBezTo>
                    <a:pt x="14" y="8"/>
                    <a:pt x="14" y="9"/>
                    <a:pt x="14" y="9"/>
                  </a:cubicBezTo>
                  <a:cubicBezTo>
                    <a:pt x="13" y="9"/>
                    <a:pt x="13" y="9"/>
                    <a:pt x="13" y="9"/>
                  </a:cubicBezTo>
                  <a:cubicBezTo>
                    <a:pt x="12" y="9"/>
                    <a:pt x="12" y="9"/>
                    <a:pt x="12" y="9"/>
                  </a:cubicBezTo>
                  <a:cubicBezTo>
                    <a:pt x="12" y="8"/>
                    <a:pt x="12" y="8"/>
                    <a:pt x="12" y="8"/>
                  </a:cubicBezTo>
                  <a:cubicBezTo>
                    <a:pt x="12" y="7"/>
                    <a:pt x="11" y="7"/>
                    <a:pt x="11" y="7"/>
                  </a:cubicBezTo>
                  <a:cubicBezTo>
                    <a:pt x="11" y="6"/>
                    <a:pt x="10" y="6"/>
                    <a:pt x="10" y="5"/>
                  </a:cubicBezTo>
                  <a:cubicBezTo>
                    <a:pt x="10" y="5"/>
                    <a:pt x="10" y="5"/>
                    <a:pt x="10" y="5"/>
                  </a:cubicBezTo>
                  <a:cubicBezTo>
                    <a:pt x="10" y="5"/>
                    <a:pt x="10" y="4"/>
                    <a:pt x="10" y="4"/>
                  </a:cubicBezTo>
                  <a:cubicBezTo>
                    <a:pt x="10" y="4"/>
                    <a:pt x="10" y="3"/>
                    <a:pt x="9" y="3"/>
                  </a:cubicBezTo>
                  <a:cubicBezTo>
                    <a:pt x="9" y="3"/>
                    <a:pt x="9" y="3"/>
                    <a:pt x="9" y="3"/>
                  </a:cubicBezTo>
                  <a:cubicBezTo>
                    <a:pt x="9" y="3"/>
                    <a:pt x="8" y="2"/>
                    <a:pt x="8" y="2"/>
                  </a:cubicBezTo>
                  <a:cubicBezTo>
                    <a:pt x="8" y="2"/>
                    <a:pt x="8" y="2"/>
                    <a:pt x="7" y="2"/>
                  </a:cubicBezTo>
                  <a:cubicBezTo>
                    <a:pt x="7" y="1"/>
                    <a:pt x="7" y="1"/>
                    <a:pt x="7" y="1"/>
                  </a:cubicBezTo>
                  <a:cubicBezTo>
                    <a:pt x="7" y="1"/>
                    <a:pt x="7" y="0"/>
                    <a:pt x="7" y="0"/>
                  </a:cubicBezTo>
                  <a:cubicBezTo>
                    <a:pt x="7" y="0"/>
                    <a:pt x="6" y="0"/>
                    <a:pt x="6" y="0"/>
                  </a:cubicBezTo>
                  <a:cubicBezTo>
                    <a:pt x="6" y="1"/>
                    <a:pt x="6" y="1"/>
                    <a:pt x="6" y="0"/>
                  </a:cubicBezTo>
                  <a:cubicBezTo>
                    <a:pt x="6" y="0"/>
                    <a:pt x="5" y="0"/>
                    <a:pt x="5" y="0"/>
                  </a:cubicBezTo>
                  <a:cubicBezTo>
                    <a:pt x="5" y="0"/>
                    <a:pt x="5" y="0"/>
                    <a:pt x="5" y="0"/>
                  </a:cubicBezTo>
                  <a:cubicBezTo>
                    <a:pt x="5" y="0"/>
                    <a:pt x="4" y="0"/>
                    <a:pt x="4" y="0"/>
                  </a:cubicBezTo>
                  <a:cubicBezTo>
                    <a:pt x="4" y="0"/>
                    <a:pt x="4" y="1"/>
                    <a:pt x="4" y="1"/>
                  </a:cubicBezTo>
                  <a:cubicBezTo>
                    <a:pt x="4" y="1"/>
                    <a:pt x="4" y="1"/>
                    <a:pt x="4" y="2"/>
                  </a:cubicBezTo>
                  <a:cubicBezTo>
                    <a:pt x="4" y="2"/>
                    <a:pt x="4" y="2"/>
                    <a:pt x="4" y="2"/>
                  </a:cubicBezTo>
                  <a:cubicBezTo>
                    <a:pt x="4" y="3"/>
                    <a:pt x="5" y="3"/>
                    <a:pt x="5" y="3"/>
                  </a:cubicBezTo>
                  <a:cubicBezTo>
                    <a:pt x="5" y="3"/>
                    <a:pt x="5" y="3"/>
                    <a:pt x="5" y="3"/>
                  </a:cubicBezTo>
                  <a:cubicBezTo>
                    <a:pt x="5" y="3"/>
                    <a:pt x="5" y="4"/>
                    <a:pt x="5" y="4"/>
                  </a:cubicBezTo>
                  <a:cubicBezTo>
                    <a:pt x="5" y="4"/>
                    <a:pt x="5" y="4"/>
                    <a:pt x="5" y="4"/>
                  </a:cubicBezTo>
                  <a:cubicBezTo>
                    <a:pt x="5" y="5"/>
                    <a:pt x="5" y="5"/>
                    <a:pt x="5" y="5"/>
                  </a:cubicBezTo>
                  <a:cubicBezTo>
                    <a:pt x="5" y="5"/>
                    <a:pt x="5" y="6"/>
                    <a:pt x="5" y="6"/>
                  </a:cubicBezTo>
                  <a:cubicBezTo>
                    <a:pt x="5" y="6"/>
                    <a:pt x="6" y="6"/>
                    <a:pt x="6" y="6"/>
                  </a:cubicBezTo>
                  <a:cubicBezTo>
                    <a:pt x="6" y="6"/>
                    <a:pt x="6" y="7"/>
                    <a:pt x="6" y="7"/>
                  </a:cubicBezTo>
                  <a:cubicBezTo>
                    <a:pt x="5" y="7"/>
                    <a:pt x="5" y="7"/>
                    <a:pt x="5" y="7"/>
                  </a:cubicBezTo>
                  <a:cubicBezTo>
                    <a:pt x="5" y="7"/>
                    <a:pt x="4" y="7"/>
                    <a:pt x="4" y="7"/>
                  </a:cubicBezTo>
                  <a:cubicBezTo>
                    <a:pt x="4" y="6"/>
                    <a:pt x="4" y="6"/>
                    <a:pt x="3" y="5"/>
                  </a:cubicBezTo>
                  <a:cubicBezTo>
                    <a:pt x="3" y="5"/>
                    <a:pt x="3" y="5"/>
                    <a:pt x="3" y="5"/>
                  </a:cubicBezTo>
                  <a:cubicBezTo>
                    <a:pt x="3" y="5"/>
                    <a:pt x="3" y="6"/>
                    <a:pt x="2" y="6"/>
                  </a:cubicBezTo>
                  <a:cubicBezTo>
                    <a:pt x="2" y="6"/>
                    <a:pt x="2" y="6"/>
                    <a:pt x="2" y="6"/>
                  </a:cubicBezTo>
                  <a:cubicBezTo>
                    <a:pt x="2" y="6"/>
                    <a:pt x="2" y="7"/>
                    <a:pt x="2" y="7"/>
                  </a:cubicBezTo>
                  <a:cubicBezTo>
                    <a:pt x="2" y="7"/>
                    <a:pt x="2" y="8"/>
                    <a:pt x="2" y="8"/>
                  </a:cubicBezTo>
                  <a:cubicBezTo>
                    <a:pt x="2" y="8"/>
                    <a:pt x="2" y="9"/>
                    <a:pt x="2" y="9"/>
                  </a:cubicBezTo>
                  <a:cubicBezTo>
                    <a:pt x="2" y="9"/>
                    <a:pt x="1" y="9"/>
                    <a:pt x="1" y="9"/>
                  </a:cubicBezTo>
                  <a:cubicBezTo>
                    <a:pt x="1" y="9"/>
                    <a:pt x="1" y="10"/>
                    <a:pt x="0" y="10"/>
                  </a:cubicBezTo>
                  <a:cubicBezTo>
                    <a:pt x="1" y="10"/>
                    <a:pt x="1" y="10"/>
                    <a:pt x="1" y="10"/>
                  </a:cubicBezTo>
                  <a:cubicBezTo>
                    <a:pt x="1" y="10"/>
                    <a:pt x="1" y="10"/>
                    <a:pt x="1" y="10"/>
                  </a:cubicBezTo>
                  <a:cubicBezTo>
                    <a:pt x="1" y="10"/>
                    <a:pt x="2" y="10"/>
                    <a:pt x="2" y="11"/>
                  </a:cubicBezTo>
                  <a:cubicBezTo>
                    <a:pt x="3" y="11"/>
                    <a:pt x="3" y="12"/>
                    <a:pt x="3" y="12"/>
                  </a:cubicBezTo>
                  <a:cubicBezTo>
                    <a:pt x="3" y="13"/>
                    <a:pt x="2" y="13"/>
                    <a:pt x="2" y="13"/>
                  </a:cubicBezTo>
                  <a:cubicBezTo>
                    <a:pt x="2" y="13"/>
                    <a:pt x="2" y="13"/>
                    <a:pt x="2" y="13"/>
                  </a:cubicBezTo>
                  <a:cubicBezTo>
                    <a:pt x="2" y="13"/>
                    <a:pt x="2" y="14"/>
                    <a:pt x="2" y="14"/>
                  </a:cubicBezTo>
                  <a:cubicBezTo>
                    <a:pt x="2" y="14"/>
                    <a:pt x="2" y="14"/>
                    <a:pt x="2" y="14"/>
                  </a:cubicBezTo>
                  <a:cubicBezTo>
                    <a:pt x="2" y="14"/>
                    <a:pt x="2" y="14"/>
                    <a:pt x="2" y="14"/>
                  </a:cubicBezTo>
                  <a:cubicBezTo>
                    <a:pt x="3" y="14"/>
                    <a:pt x="3" y="14"/>
                    <a:pt x="3" y="14"/>
                  </a:cubicBezTo>
                  <a:cubicBezTo>
                    <a:pt x="3" y="14"/>
                    <a:pt x="3" y="14"/>
                    <a:pt x="4" y="14"/>
                  </a:cubicBezTo>
                  <a:cubicBezTo>
                    <a:pt x="4" y="14"/>
                    <a:pt x="4" y="14"/>
                    <a:pt x="4" y="14"/>
                  </a:cubicBezTo>
                  <a:cubicBezTo>
                    <a:pt x="4" y="14"/>
                    <a:pt x="5" y="14"/>
                    <a:pt x="5" y="14"/>
                  </a:cubicBezTo>
                  <a:cubicBezTo>
                    <a:pt x="6" y="15"/>
                    <a:pt x="6" y="15"/>
                    <a:pt x="7" y="15"/>
                  </a:cubicBezTo>
                  <a:cubicBezTo>
                    <a:pt x="7" y="16"/>
                    <a:pt x="7" y="16"/>
                    <a:pt x="7" y="17"/>
                  </a:cubicBezTo>
                  <a:cubicBezTo>
                    <a:pt x="7" y="17"/>
                    <a:pt x="7" y="18"/>
                    <a:pt x="7" y="19"/>
                  </a:cubicBezTo>
                  <a:cubicBezTo>
                    <a:pt x="7" y="19"/>
                    <a:pt x="7" y="19"/>
                    <a:pt x="7" y="19"/>
                  </a:cubicBezTo>
                  <a:cubicBezTo>
                    <a:pt x="7" y="19"/>
                    <a:pt x="7" y="20"/>
                    <a:pt x="6" y="20"/>
                  </a:cubicBezTo>
                  <a:cubicBezTo>
                    <a:pt x="6" y="20"/>
                    <a:pt x="7" y="20"/>
                    <a:pt x="7" y="20"/>
                  </a:cubicBezTo>
                  <a:cubicBezTo>
                    <a:pt x="7" y="20"/>
                    <a:pt x="7" y="20"/>
                    <a:pt x="7" y="20"/>
                  </a:cubicBezTo>
                  <a:cubicBezTo>
                    <a:pt x="7" y="21"/>
                    <a:pt x="7" y="21"/>
                    <a:pt x="7" y="21"/>
                  </a:cubicBezTo>
                  <a:cubicBezTo>
                    <a:pt x="7" y="21"/>
                    <a:pt x="7" y="21"/>
                    <a:pt x="7" y="21"/>
                  </a:cubicBezTo>
                  <a:cubicBezTo>
                    <a:pt x="7" y="22"/>
                    <a:pt x="6" y="23"/>
                    <a:pt x="6" y="23"/>
                  </a:cubicBezTo>
                  <a:cubicBezTo>
                    <a:pt x="6" y="23"/>
                    <a:pt x="6" y="23"/>
                    <a:pt x="6" y="23"/>
                  </a:cubicBezTo>
                  <a:cubicBezTo>
                    <a:pt x="6" y="24"/>
                    <a:pt x="6" y="24"/>
                    <a:pt x="5"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4"/>
                    <a:pt x="6" y="24"/>
                  </a:cubicBezTo>
                  <a:cubicBezTo>
                    <a:pt x="6" y="24"/>
                    <a:pt x="6" y="23"/>
                    <a:pt x="6" y="23"/>
                  </a:cubicBezTo>
                  <a:cubicBezTo>
                    <a:pt x="6" y="23"/>
                    <a:pt x="6" y="22"/>
                    <a:pt x="7" y="22"/>
                  </a:cubicBezTo>
                  <a:cubicBezTo>
                    <a:pt x="7" y="22"/>
                    <a:pt x="7" y="22"/>
                    <a:pt x="8" y="22"/>
                  </a:cubicBezTo>
                  <a:cubicBezTo>
                    <a:pt x="8" y="22"/>
                    <a:pt x="8" y="22"/>
                    <a:pt x="8" y="22"/>
                  </a:cubicBezTo>
                  <a:cubicBezTo>
                    <a:pt x="8" y="22"/>
                    <a:pt x="8" y="22"/>
                    <a:pt x="8" y="22"/>
                  </a:cubicBezTo>
                  <a:cubicBezTo>
                    <a:pt x="8" y="22"/>
                    <a:pt x="8" y="22"/>
                    <a:pt x="8" y="22"/>
                  </a:cubicBezTo>
                  <a:cubicBezTo>
                    <a:pt x="8" y="22"/>
                    <a:pt x="8" y="22"/>
                    <a:pt x="8" y="22"/>
                  </a:cubicBezTo>
                  <a:cubicBezTo>
                    <a:pt x="9" y="21"/>
                    <a:pt x="9" y="21"/>
                    <a:pt x="9" y="21"/>
                  </a:cubicBezTo>
                  <a:cubicBezTo>
                    <a:pt x="9" y="21"/>
                    <a:pt x="9" y="21"/>
                    <a:pt x="10" y="21"/>
                  </a:cubicBezTo>
                  <a:cubicBezTo>
                    <a:pt x="10" y="21"/>
                    <a:pt x="11" y="21"/>
                    <a:pt x="11" y="21"/>
                  </a:cubicBezTo>
                  <a:cubicBezTo>
                    <a:pt x="11" y="22"/>
                    <a:pt x="12" y="22"/>
                    <a:pt x="12" y="23"/>
                  </a:cubicBezTo>
                  <a:cubicBezTo>
                    <a:pt x="12" y="23"/>
                    <a:pt x="12" y="23"/>
                    <a:pt x="12" y="23"/>
                  </a:cubicBezTo>
                  <a:cubicBezTo>
                    <a:pt x="12" y="23"/>
                    <a:pt x="12" y="23"/>
                    <a:pt x="12" y="23"/>
                  </a:cubicBezTo>
                  <a:cubicBezTo>
                    <a:pt x="12" y="23"/>
                    <a:pt x="12" y="23"/>
                    <a:pt x="12" y="23"/>
                  </a:cubicBezTo>
                  <a:cubicBezTo>
                    <a:pt x="12" y="23"/>
                    <a:pt x="12" y="23"/>
                    <a:pt x="12" y="23"/>
                  </a:cubicBezTo>
                  <a:cubicBezTo>
                    <a:pt x="12" y="23"/>
                    <a:pt x="12" y="23"/>
                    <a:pt x="12" y="23"/>
                  </a:cubicBezTo>
                  <a:cubicBezTo>
                    <a:pt x="12" y="23"/>
                    <a:pt x="12" y="22"/>
                    <a:pt x="13" y="22"/>
                  </a:cubicBezTo>
                  <a:cubicBezTo>
                    <a:pt x="13" y="22"/>
                    <a:pt x="13" y="22"/>
                    <a:pt x="13" y="22"/>
                  </a:cubicBezTo>
                  <a:cubicBezTo>
                    <a:pt x="13" y="22"/>
                    <a:pt x="13" y="21"/>
                    <a:pt x="13" y="21"/>
                  </a:cubicBezTo>
                  <a:cubicBezTo>
                    <a:pt x="13" y="21"/>
                    <a:pt x="13" y="21"/>
                    <a:pt x="13" y="21"/>
                  </a:cubicBezTo>
                  <a:cubicBezTo>
                    <a:pt x="14" y="21"/>
                    <a:pt x="14" y="20"/>
                    <a:pt x="14" y="20"/>
                  </a:cubicBezTo>
                  <a:cubicBezTo>
                    <a:pt x="14" y="20"/>
                    <a:pt x="15" y="20"/>
                    <a:pt x="15" y="20"/>
                  </a:cubicBezTo>
                  <a:cubicBezTo>
                    <a:pt x="15" y="20"/>
                    <a:pt x="15" y="20"/>
                    <a:pt x="16" y="20"/>
                  </a:cubicBezTo>
                  <a:cubicBezTo>
                    <a:pt x="16" y="20"/>
                    <a:pt x="16" y="20"/>
                    <a:pt x="16" y="20"/>
                  </a:cubicBezTo>
                  <a:cubicBezTo>
                    <a:pt x="17" y="20"/>
                    <a:pt x="17" y="20"/>
                    <a:pt x="17" y="20"/>
                  </a:cubicBezTo>
                  <a:cubicBezTo>
                    <a:pt x="17" y="20"/>
                    <a:pt x="17" y="20"/>
                    <a:pt x="17" y="20"/>
                  </a:cubicBezTo>
                  <a:cubicBezTo>
                    <a:pt x="17" y="20"/>
                    <a:pt x="17" y="20"/>
                    <a:pt x="17" y="21"/>
                  </a:cubicBezTo>
                  <a:cubicBezTo>
                    <a:pt x="18" y="21"/>
                    <a:pt x="18" y="21"/>
                    <a:pt x="18" y="21"/>
                  </a:cubicBezTo>
                  <a:cubicBezTo>
                    <a:pt x="18" y="21"/>
                    <a:pt x="19" y="22"/>
                    <a:pt x="19" y="22"/>
                  </a:cubicBezTo>
                  <a:cubicBezTo>
                    <a:pt x="19" y="22"/>
                    <a:pt x="19" y="22"/>
                    <a:pt x="19" y="23"/>
                  </a:cubicBezTo>
                  <a:cubicBezTo>
                    <a:pt x="19" y="23"/>
                    <a:pt x="19" y="23"/>
                    <a:pt x="19" y="23"/>
                  </a:cubicBezTo>
                  <a:cubicBezTo>
                    <a:pt x="19" y="23"/>
                    <a:pt x="19" y="23"/>
                    <a:pt x="19" y="23"/>
                  </a:cubicBezTo>
                  <a:cubicBezTo>
                    <a:pt x="20" y="23"/>
                    <a:pt x="20" y="23"/>
                    <a:pt x="20" y="24"/>
                  </a:cubicBezTo>
                  <a:cubicBezTo>
                    <a:pt x="20" y="24"/>
                    <a:pt x="21" y="25"/>
                    <a:pt x="21" y="25"/>
                  </a:cubicBezTo>
                  <a:cubicBezTo>
                    <a:pt x="21" y="25"/>
                    <a:pt x="21" y="26"/>
                    <a:pt x="21" y="26"/>
                  </a:cubicBezTo>
                  <a:cubicBezTo>
                    <a:pt x="21" y="26"/>
                    <a:pt x="21" y="26"/>
                    <a:pt x="21" y="26"/>
                  </a:cubicBezTo>
                  <a:cubicBezTo>
                    <a:pt x="21" y="27"/>
                    <a:pt x="21" y="27"/>
                    <a:pt x="21" y="27"/>
                  </a:cubicBezTo>
                  <a:cubicBezTo>
                    <a:pt x="21" y="27"/>
                    <a:pt x="21" y="27"/>
                    <a:pt x="21" y="28"/>
                  </a:cubicBezTo>
                  <a:cubicBezTo>
                    <a:pt x="21" y="28"/>
                    <a:pt x="21" y="28"/>
                    <a:pt x="21" y="29"/>
                  </a:cubicBezTo>
                  <a:cubicBezTo>
                    <a:pt x="21" y="29"/>
                    <a:pt x="21" y="29"/>
                    <a:pt x="21" y="29"/>
                  </a:cubicBezTo>
                  <a:cubicBezTo>
                    <a:pt x="22" y="30"/>
                    <a:pt x="22" y="30"/>
                    <a:pt x="22" y="30"/>
                  </a:cubicBezTo>
                  <a:cubicBezTo>
                    <a:pt x="22" y="31"/>
                    <a:pt x="22" y="31"/>
                    <a:pt x="22" y="31"/>
                  </a:cubicBezTo>
                  <a:cubicBezTo>
                    <a:pt x="22" y="31"/>
                    <a:pt x="22" y="31"/>
                    <a:pt x="22" y="31"/>
                  </a:cubicBezTo>
                  <a:cubicBezTo>
                    <a:pt x="23" y="31"/>
                    <a:pt x="23" y="31"/>
                    <a:pt x="23" y="31"/>
                  </a:cubicBezTo>
                  <a:cubicBezTo>
                    <a:pt x="23" y="31"/>
                    <a:pt x="23" y="31"/>
                    <a:pt x="24" y="32"/>
                  </a:cubicBezTo>
                  <a:cubicBezTo>
                    <a:pt x="24" y="32"/>
                    <a:pt x="24" y="32"/>
                    <a:pt x="24" y="33"/>
                  </a:cubicBezTo>
                  <a:cubicBezTo>
                    <a:pt x="24" y="33"/>
                    <a:pt x="24" y="33"/>
                    <a:pt x="24" y="33"/>
                  </a:cubicBezTo>
                  <a:cubicBezTo>
                    <a:pt x="24" y="33"/>
                    <a:pt x="24" y="33"/>
                    <a:pt x="24" y="34"/>
                  </a:cubicBezTo>
                  <a:cubicBezTo>
                    <a:pt x="24" y="34"/>
                    <a:pt x="24" y="34"/>
                    <a:pt x="24" y="35"/>
                  </a:cubicBezTo>
                  <a:cubicBezTo>
                    <a:pt x="24" y="35"/>
                    <a:pt x="24" y="35"/>
                    <a:pt x="24" y="35"/>
                  </a:cubicBezTo>
                  <a:cubicBezTo>
                    <a:pt x="25" y="35"/>
                    <a:pt x="25" y="35"/>
                    <a:pt x="25" y="36"/>
                  </a:cubicBezTo>
                  <a:cubicBezTo>
                    <a:pt x="25" y="36"/>
                    <a:pt x="25" y="36"/>
                    <a:pt x="25" y="37"/>
                  </a:cubicBezTo>
                  <a:cubicBezTo>
                    <a:pt x="25" y="37"/>
                    <a:pt x="25" y="37"/>
                    <a:pt x="25" y="37"/>
                  </a:cubicBezTo>
                  <a:cubicBezTo>
                    <a:pt x="25" y="37"/>
                    <a:pt x="25" y="37"/>
                    <a:pt x="25" y="37"/>
                  </a:cubicBezTo>
                  <a:cubicBezTo>
                    <a:pt x="25" y="37"/>
                    <a:pt x="25" y="38"/>
                    <a:pt x="25" y="38"/>
                  </a:cubicBezTo>
                  <a:cubicBezTo>
                    <a:pt x="25" y="38"/>
                    <a:pt x="25" y="39"/>
                    <a:pt x="25" y="39"/>
                  </a:cubicBezTo>
                  <a:cubicBezTo>
                    <a:pt x="25" y="39"/>
                    <a:pt x="25" y="40"/>
                    <a:pt x="25" y="40"/>
                  </a:cubicBezTo>
                  <a:cubicBezTo>
                    <a:pt x="25" y="41"/>
                    <a:pt x="24" y="41"/>
                    <a:pt x="24" y="41"/>
                  </a:cubicBezTo>
                  <a:cubicBezTo>
                    <a:pt x="24" y="41"/>
                    <a:pt x="24" y="42"/>
                    <a:pt x="24" y="42"/>
                  </a:cubicBezTo>
                  <a:cubicBezTo>
                    <a:pt x="24" y="42"/>
                    <a:pt x="24" y="42"/>
                    <a:pt x="24" y="42"/>
                  </a:cubicBezTo>
                  <a:cubicBezTo>
                    <a:pt x="24" y="42"/>
                    <a:pt x="24" y="42"/>
                    <a:pt x="24" y="42"/>
                  </a:cubicBezTo>
                  <a:cubicBezTo>
                    <a:pt x="24" y="42"/>
                    <a:pt x="25" y="42"/>
                    <a:pt x="25" y="42"/>
                  </a:cubicBezTo>
                  <a:cubicBezTo>
                    <a:pt x="25" y="42"/>
                    <a:pt x="25" y="42"/>
                    <a:pt x="26" y="43"/>
                  </a:cubicBezTo>
                  <a:cubicBezTo>
                    <a:pt x="26" y="43"/>
                    <a:pt x="26" y="43"/>
                    <a:pt x="26" y="43"/>
                  </a:cubicBezTo>
                  <a:cubicBezTo>
                    <a:pt x="26" y="44"/>
                    <a:pt x="27" y="44"/>
                    <a:pt x="27" y="44"/>
                  </a:cubicBezTo>
                  <a:cubicBezTo>
                    <a:pt x="27" y="44"/>
                    <a:pt x="27" y="43"/>
                    <a:pt x="28" y="43"/>
                  </a:cubicBezTo>
                  <a:cubicBezTo>
                    <a:pt x="28" y="43"/>
                    <a:pt x="28" y="43"/>
                    <a:pt x="28" y="42"/>
                  </a:cubicBezTo>
                  <a:cubicBezTo>
                    <a:pt x="28" y="42"/>
                    <a:pt x="28" y="42"/>
                    <a:pt x="27" y="42"/>
                  </a:cubicBezTo>
                  <a:cubicBezTo>
                    <a:pt x="27" y="42"/>
                    <a:pt x="27" y="42"/>
                    <a:pt x="27" y="42"/>
                  </a:cubicBezTo>
                  <a:cubicBezTo>
                    <a:pt x="27" y="42"/>
                    <a:pt x="27" y="41"/>
                    <a:pt x="26" y="41"/>
                  </a:cubicBezTo>
                  <a:cubicBezTo>
                    <a:pt x="26" y="41"/>
                    <a:pt x="27" y="41"/>
                    <a:pt x="27" y="41"/>
                  </a:cubicBezTo>
                  <a:cubicBezTo>
                    <a:pt x="27" y="41"/>
                    <a:pt x="27" y="40"/>
                    <a:pt x="27" y="40"/>
                  </a:cubicBezTo>
                  <a:cubicBezTo>
                    <a:pt x="27" y="40"/>
                    <a:pt x="28" y="40"/>
                    <a:pt x="28" y="40"/>
                  </a:cubicBezTo>
                  <a:cubicBezTo>
                    <a:pt x="28" y="40"/>
                    <a:pt x="28" y="40"/>
                    <a:pt x="28" y="40"/>
                  </a:cubicBezTo>
                  <a:cubicBezTo>
                    <a:pt x="28" y="40"/>
                    <a:pt x="29" y="40"/>
                    <a:pt x="29" y="40"/>
                  </a:cubicBezTo>
                  <a:cubicBezTo>
                    <a:pt x="29" y="40"/>
                    <a:pt x="29" y="40"/>
                    <a:pt x="30" y="40"/>
                  </a:cubicBezTo>
                  <a:cubicBezTo>
                    <a:pt x="30" y="40"/>
                    <a:pt x="30" y="40"/>
                    <a:pt x="30" y="40"/>
                  </a:cubicBezTo>
                  <a:cubicBezTo>
                    <a:pt x="30" y="40"/>
                    <a:pt x="30" y="41"/>
                    <a:pt x="30" y="41"/>
                  </a:cubicBezTo>
                  <a:cubicBezTo>
                    <a:pt x="30" y="41"/>
                    <a:pt x="30" y="41"/>
                    <a:pt x="31" y="41"/>
                  </a:cubicBezTo>
                  <a:cubicBezTo>
                    <a:pt x="31" y="41"/>
                    <a:pt x="31" y="42"/>
                    <a:pt x="31" y="42"/>
                  </a:cubicBezTo>
                  <a:cubicBezTo>
                    <a:pt x="31" y="42"/>
                    <a:pt x="31" y="42"/>
                    <a:pt x="31" y="42"/>
                  </a:cubicBezTo>
                  <a:cubicBezTo>
                    <a:pt x="32" y="42"/>
                    <a:pt x="32" y="42"/>
                    <a:pt x="32" y="41"/>
                  </a:cubicBezTo>
                  <a:cubicBezTo>
                    <a:pt x="32" y="41"/>
                    <a:pt x="32" y="41"/>
                    <a:pt x="32" y="41"/>
                  </a:cubicBezTo>
                  <a:cubicBezTo>
                    <a:pt x="32" y="41"/>
                    <a:pt x="32" y="40"/>
                    <a:pt x="32" y="4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Freeform 1091"/>
            <p:cNvSpPr>
              <a:spLocks/>
            </p:cNvSpPr>
            <p:nvPr/>
          </p:nvSpPr>
          <p:spPr bwMode="auto">
            <a:xfrm>
              <a:off x="8497658" y="5204323"/>
              <a:ext cx="167038" cy="241765"/>
            </a:xfrm>
            <a:custGeom>
              <a:avLst/>
              <a:gdLst>
                <a:gd name="T0" fmla="*/ 16 w 18"/>
                <a:gd name="T1" fmla="*/ 22 h 26"/>
                <a:gd name="T2" fmla="*/ 15 w 18"/>
                <a:gd name="T3" fmla="*/ 19 h 26"/>
                <a:gd name="T4" fmla="*/ 14 w 18"/>
                <a:gd name="T5" fmla="*/ 18 h 26"/>
                <a:gd name="T6" fmla="*/ 14 w 18"/>
                <a:gd name="T7" fmla="*/ 14 h 26"/>
                <a:gd name="T8" fmla="*/ 14 w 18"/>
                <a:gd name="T9" fmla="*/ 12 h 26"/>
                <a:gd name="T10" fmla="*/ 14 w 18"/>
                <a:gd name="T11" fmla="*/ 7 h 26"/>
                <a:gd name="T12" fmla="*/ 12 w 18"/>
                <a:gd name="T13" fmla="*/ 5 h 26"/>
                <a:gd name="T14" fmla="*/ 10 w 18"/>
                <a:gd name="T15" fmla="*/ 3 h 26"/>
                <a:gd name="T16" fmla="*/ 10 w 18"/>
                <a:gd name="T17" fmla="*/ 2 h 26"/>
                <a:gd name="T18" fmla="*/ 9 w 18"/>
                <a:gd name="T19" fmla="*/ 3 h 26"/>
                <a:gd name="T20" fmla="*/ 7 w 18"/>
                <a:gd name="T21" fmla="*/ 4 h 26"/>
                <a:gd name="T22" fmla="*/ 7 w 18"/>
                <a:gd name="T23" fmla="*/ 4 h 26"/>
                <a:gd name="T24" fmla="*/ 6 w 18"/>
                <a:gd name="T25" fmla="*/ 5 h 26"/>
                <a:gd name="T26" fmla="*/ 3 w 18"/>
                <a:gd name="T27" fmla="*/ 5 h 26"/>
                <a:gd name="T28" fmla="*/ 4 w 18"/>
                <a:gd name="T29" fmla="*/ 2 h 26"/>
                <a:gd name="T30" fmla="*/ 3 w 18"/>
                <a:gd name="T31" fmla="*/ 1 h 26"/>
                <a:gd name="T32" fmla="*/ 2 w 18"/>
                <a:gd name="T33" fmla="*/ 1 h 26"/>
                <a:gd name="T34" fmla="*/ 1 w 18"/>
                <a:gd name="T35" fmla="*/ 0 h 26"/>
                <a:gd name="T36" fmla="*/ 0 w 18"/>
                <a:gd name="T37" fmla="*/ 1 h 26"/>
                <a:gd name="T38" fmla="*/ 1 w 18"/>
                <a:gd name="T39" fmla="*/ 2 h 26"/>
                <a:gd name="T40" fmla="*/ 1 w 18"/>
                <a:gd name="T41" fmla="*/ 4 h 26"/>
                <a:gd name="T42" fmla="*/ 0 w 18"/>
                <a:gd name="T43" fmla="*/ 5 h 26"/>
                <a:gd name="T44" fmla="*/ 1 w 18"/>
                <a:gd name="T45" fmla="*/ 6 h 26"/>
                <a:gd name="T46" fmla="*/ 2 w 18"/>
                <a:gd name="T47" fmla="*/ 7 h 26"/>
                <a:gd name="T48" fmla="*/ 2 w 18"/>
                <a:gd name="T49" fmla="*/ 9 h 26"/>
                <a:gd name="T50" fmla="*/ 3 w 18"/>
                <a:gd name="T51" fmla="*/ 11 h 26"/>
                <a:gd name="T52" fmla="*/ 4 w 18"/>
                <a:gd name="T53" fmla="*/ 12 h 26"/>
                <a:gd name="T54" fmla="*/ 3 w 18"/>
                <a:gd name="T55" fmla="*/ 12 h 26"/>
                <a:gd name="T56" fmla="*/ 3 w 18"/>
                <a:gd name="T57" fmla="*/ 14 h 26"/>
                <a:gd name="T58" fmla="*/ 5 w 18"/>
                <a:gd name="T59" fmla="*/ 16 h 26"/>
                <a:gd name="T60" fmla="*/ 6 w 18"/>
                <a:gd name="T61" fmla="*/ 17 h 26"/>
                <a:gd name="T62" fmla="*/ 6 w 18"/>
                <a:gd name="T63" fmla="*/ 19 h 26"/>
                <a:gd name="T64" fmla="*/ 7 w 18"/>
                <a:gd name="T65" fmla="*/ 19 h 26"/>
                <a:gd name="T66" fmla="*/ 8 w 18"/>
                <a:gd name="T67" fmla="*/ 21 h 26"/>
                <a:gd name="T68" fmla="*/ 9 w 18"/>
                <a:gd name="T69" fmla="*/ 22 h 26"/>
                <a:gd name="T70" fmla="*/ 11 w 18"/>
                <a:gd name="T71" fmla="*/ 23 h 26"/>
                <a:gd name="T72" fmla="*/ 12 w 18"/>
                <a:gd name="T73" fmla="*/ 24 h 26"/>
                <a:gd name="T74" fmla="*/ 14 w 18"/>
                <a:gd name="T75" fmla="*/ 25 h 26"/>
                <a:gd name="T76" fmla="*/ 16 w 18"/>
                <a:gd name="T77" fmla="*/ 26 h 26"/>
                <a:gd name="T78" fmla="*/ 16 w 18"/>
                <a:gd name="T79" fmla="*/ 25 h 26"/>
                <a:gd name="T80" fmla="*/ 17 w 18"/>
                <a:gd name="T81" fmla="*/ 24 h 26"/>
                <a:gd name="T82" fmla="*/ 17 w 18"/>
                <a:gd name="T83" fmla="*/ 25 h 26"/>
                <a:gd name="T84" fmla="*/ 17 w 18"/>
                <a:gd name="T85" fmla="*/ 24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8" h="26">
                  <a:moveTo>
                    <a:pt x="17" y="24"/>
                  </a:moveTo>
                  <a:cubicBezTo>
                    <a:pt x="17" y="23"/>
                    <a:pt x="17" y="23"/>
                    <a:pt x="17" y="23"/>
                  </a:cubicBezTo>
                  <a:cubicBezTo>
                    <a:pt x="17" y="22"/>
                    <a:pt x="16" y="22"/>
                    <a:pt x="16" y="22"/>
                  </a:cubicBezTo>
                  <a:cubicBezTo>
                    <a:pt x="16" y="22"/>
                    <a:pt x="16" y="21"/>
                    <a:pt x="16" y="21"/>
                  </a:cubicBezTo>
                  <a:cubicBezTo>
                    <a:pt x="16" y="21"/>
                    <a:pt x="16" y="20"/>
                    <a:pt x="16" y="20"/>
                  </a:cubicBezTo>
                  <a:cubicBezTo>
                    <a:pt x="16" y="20"/>
                    <a:pt x="16" y="19"/>
                    <a:pt x="15" y="19"/>
                  </a:cubicBezTo>
                  <a:cubicBezTo>
                    <a:pt x="15" y="19"/>
                    <a:pt x="15" y="19"/>
                    <a:pt x="15" y="19"/>
                  </a:cubicBezTo>
                  <a:cubicBezTo>
                    <a:pt x="15" y="19"/>
                    <a:pt x="14" y="19"/>
                    <a:pt x="14" y="18"/>
                  </a:cubicBezTo>
                  <a:cubicBezTo>
                    <a:pt x="14" y="18"/>
                    <a:pt x="14" y="18"/>
                    <a:pt x="14" y="18"/>
                  </a:cubicBezTo>
                  <a:cubicBezTo>
                    <a:pt x="14" y="18"/>
                    <a:pt x="14" y="17"/>
                    <a:pt x="14" y="17"/>
                  </a:cubicBezTo>
                  <a:cubicBezTo>
                    <a:pt x="14" y="16"/>
                    <a:pt x="14" y="16"/>
                    <a:pt x="14" y="15"/>
                  </a:cubicBezTo>
                  <a:cubicBezTo>
                    <a:pt x="14" y="15"/>
                    <a:pt x="14" y="14"/>
                    <a:pt x="14" y="14"/>
                  </a:cubicBezTo>
                  <a:cubicBezTo>
                    <a:pt x="14" y="14"/>
                    <a:pt x="14" y="14"/>
                    <a:pt x="14" y="13"/>
                  </a:cubicBezTo>
                  <a:cubicBezTo>
                    <a:pt x="14" y="13"/>
                    <a:pt x="14" y="13"/>
                    <a:pt x="14" y="13"/>
                  </a:cubicBezTo>
                  <a:cubicBezTo>
                    <a:pt x="14" y="12"/>
                    <a:pt x="14" y="12"/>
                    <a:pt x="14" y="12"/>
                  </a:cubicBezTo>
                  <a:cubicBezTo>
                    <a:pt x="14" y="11"/>
                    <a:pt x="14" y="10"/>
                    <a:pt x="14" y="10"/>
                  </a:cubicBezTo>
                  <a:cubicBezTo>
                    <a:pt x="14" y="10"/>
                    <a:pt x="14" y="9"/>
                    <a:pt x="14" y="9"/>
                  </a:cubicBezTo>
                  <a:cubicBezTo>
                    <a:pt x="14" y="8"/>
                    <a:pt x="14" y="8"/>
                    <a:pt x="14" y="7"/>
                  </a:cubicBezTo>
                  <a:cubicBezTo>
                    <a:pt x="14" y="7"/>
                    <a:pt x="13" y="7"/>
                    <a:pt x="13" y="7"/>
                  </a:cubicBezTo>
                  <a:cubicBezTo>
                    <a:pt x="13" y="6"/>
                    <a:pt x="13" y="6"/>
                    <a:pt x="13" y="6"/>
                  </a:cubicBezTo>
                  <a:cubicBezTo>
                    <a:pt x="13" y="6"/>
                    <a:pt x="12" y="5"/>
                    <a:pt x="12" y="5"/>
                  </a:cubicBezTo>
                  <a:cubicBezTo>
                    <a:pt x="12" y="5"/>
                    <a:pt x="12" y="4"/>
                    <a:pt x="11" y="4"/>
                  </a:cubicBezTo>
                  <a:cubicBezTo>
                    <a:pt x="11" y="4"/>
                    <a:pt x="11" y="4"/>
                    <a:pt x="11" y="3"/>
                  </a:cubicBezTo>
                  <a:cubicBezTo>
                    <a:pt x="11" y="3"/>
                    <a:pt x="11" y="3"/>
                    <a:pt x="10" y="3"/>
                  </a:cubicBezTo>
                  <a:cubicBezTo>
                    <a:pt x="10" y="2"/>
                    <a:pt x="10" y="2"/>
                    <a:pt x="10" y="2"/>
                  </a:cubicBezTo>
                  <a:cubicBezTo>
                    <a:pt x="10" y="2"/>
                    <a:pt x="10" y="2"/>
                    <a:pt x="10" y="2"/>
                  </a:cubicBezTo>
                  <a:cubicBezTo>
                    <a:pt x="10" y="2"/>
                    <a:pt x="10" y="2"/>
                    <a:pt x="10" y="2"/>
                  </a:cubicBezTo>
                  <a:cubicBezTo>
                    <a:pt x="9" y="2"/>
                    <a:pt x="9" y="2"/>
                    <a:pt x="9" y="2"/>
                  </a:cubicBezTo>
                  <a:cubicBezTo>
                    <a:pt x="9" y="2"/>
                    <a:pt x="9" y="2"/>
                    <a:pt x="9" y="2"/>
                  </a:cubicBezTo>
                  <a:cubicBezTo>
                    <a:pt x="9" y="3"/>
                    <a:pt x="9" y="3"/>
                    <a:pt x="9" y="3"/>
                  </a:cubicBezTo>
                  <a:cubicBezTo>
                    <a:pt x="9" y="3"/>
                    <a:pt x="8" y="4"/>
                    <a:pt x="8" y="4"/>
                  </a:cubicBezTo>
                  <a:cubicBezTo>
                    <a:pt x="8" y="4"/>
                    <a:pt x="8" y="4"/>
                    <a:pt x="7" y="4"/>
                  </a:cubicBezTo>
                  <a:cubicBezTo>
                    <a:pt x="7" y="4"/>
                    <a:pt x="7" y="4"/>
                    <a:pt x="7" y="4"/>
                  </a:cubicBezTo>
                  <a:cubicBezTo>
                    <a:pt x="7" y="4"/>
                    <a:pt x="7" y="4"/>
                    <a:pt x="7" y="4"/>
                  </a:cubicBezTo>
                  <a:cubicBezTo>
                    <a:pt x="7" y="4"/>
                    <a:pt x="7" y="4"/>
                    <a:pt x="7" y="4"/>
                  </a:cubicBezTo>
                  <a:cubicBezTo>
                    <a:pt x="7" y="4"/>
                    <a:pt x="7" y="4"/>
                    <a:pt x="7" y="4"/>
                  </a:cubicBezTo>
                  <a:cubicBezTo>
                    <a:pt x="6" y="4"/>
                    <a:pt x="6" y="4"/>
                    <a:pt x="6" y="4"/>
                  </a:cubicBezTo>
                  <a:cubicBezTo>
                    <a:pt x="6" y="4"/>
                    <a:pt x="6" y="4"/>
                    <a:pt x="6" y="4"/>
                  </a:cubicBezTo>
                  <a:cubicBezTo>
                    <a:pt x="6" y="4"/>
                    <a:pt x="6" y="5"/>
                    <a:pt x="6" y="5"/>
                  </a:cubicBezTo>
                  <a:cubicBezTo>
                    <a:pt x="6" y="5"/>
                    <a:pt x="5" y="5"/>
                    <a:pt x="5" y="5"/>
                  </a:cubicBezTo>
                  <a:cubicBezTo>
                    <a:pt x="5" y="5"/>
                    <a:pt x="5" y="5"/>
                    <a:pt x="4" y="5"/>
                  </a:cubicBezTo>
                  <a:cubicBezTo>
                    <a:pt x="4" y="5"/>
                    <a:pt x="4" y="5"/>
                    <a:pt x="3" y="5"/>
                  </a:cubicBezTo>
                  <a:cubicBezTo>
                    <a:pt x="3" y="4"/>
                    <a:pt x="3" y="4"/>
                    <a:pt x="3" y="3"/>
                  </a:cubicBezTo>
                  <a:cubicBezTo>
                    <a:pt x="3" y="3"/>
                    <a:pt x="3" y="3"/>
                    <a:pt x="3" y="2"/>
                  </a:cubicBezTo>
                  <a:cubicBezTo>
                    <a:pt x="3" y="2"/>
                    <a:pt x="4" y="2"/>
                    <a:pt x="4" y="2"/>
                  </a:cubicBezTo>
                  <a:cubicBezTo>
                    <a:pt x="3" y="2"/>
                    <a:pt x="3" y="2"/>
                    <a:pt x="3" y="2"/>
                  </a:cubicBezTo>
                  <a:cubicBezTo>
                    <a:pt x="3" y="2"/>
                    <a:pt x="3" y="1"/>
                    <a:pt x="3" y="1"/>
                  </a:cubicBezTo>
                  <a:cubicBezTo>
                    <a:pt x="3" y="1"/>
                    <a:pt x="3" y="1"/>
                    <a:pt x="3" y="1"/>
                  </a:cubicBezTo>
                  <a:cubicBezTo>
                    <a:pt x="3" y="1"/>
                    <a:pt x="3" y="1"/>
                    <a:pt x="3" y="1"/>
                  </a:cubicBezTo>
                  <a:cubicBezTo>
                    <a:pt x="3" y="1"/>
                    <a:pt x="3" y="1"/>
                    <a:pt x="3" y="1"/>
                  </a:cubicBezTo>
                  <a:cubicBezTo>
                    <a:pt x="3" y="1"/>
                    <a:pt x="2" y="1"/>
                    <a:pt x="2" y="1"/>
                  </a:cubicBezTo>
                  <a:cubicBezTo>
                    <a:pt x="2" y="1"/>
                    <a:pt x="2" y="1"/>
                    <a:pt x="2" y="1"/>
                  </a:cubicBezTo>
                  <a:cubicBezTo>
                    <a:pt x="2" y="1"/>
                    <a:pt x="2" y="1"/>
                    <a:pt x="2" y="0"/>
                  </a:cubicBezTo>
                  <a:cubicBezTo>
                    <a:pt x="2" y="0"/>
                    <a:pt x="2" y="0"/>
                    <a:pt x="1" y="0"/>
                  </a:cubicBezTo>
                  <a:cubicBezTo>
                    <a:pt x="1" y="0"/>
                    <a:pt x="1" y="0"/>
                    <a:pt x="1" y="0"/>
                  </a:cubicBezTo>
                  <a:cubicBezTo>
                    <a:pt x="1" y="0"/>
                    <a:pt x="1" y="0"/>
                    <a:pt x="1" y="1"/>
                  </a:cubicBezTo>
                  <a:cubicBezTo>
                    <a:pt x="1" y="1"/>
                    <a:pt x="1" y="1"/>
                    <a:pt x="0" y="1"/>
                  </a:cubicBezTo>
                  <a:cubicBezTo>
                    <a:pt x="0" y="1"/>
                    <a:pt x="0" y="1"/>
                    <a:pt x="0" y="1"/>
                  </a:cubicBezTo>
                  <a:cubicBezTo>
                    <a:pt x="0" y="1"/>
                    <a:pt x="0" y="1"/>
                    <a:pt x="0" y="1"/>
                  </a:cubicBezTo>
                  <a:cubicBezTo>
                    <a:pt x="1" y="1"/>
                    <a:pt x="1" y="2"/>
                    <a:pt x="1" y="2"/>
                  </a:cubicBezTo>
                  <a:cubicBezTo>
                    <a:pt x="1" y="2"/>
                    <a:pt x="1" y="2"/>
                    <a:pt x="1" y="2"/>
                  </a:cubicBezTo>
                  <a:cubicBezTo>
                    <a:pt x="1" y="2"/>
                    <a:pt x="1" y="3"/>
                    <a:pt x="1" y="3"/>
                  </a:cubicBezTo>
                  <a:cubicBezTo>
                    <a:pt x="1" y="3"/>
                    <a:pt x="1" y="4"/>
                    <a:pt x="1" y="4"/>
                  </a:cubicBezTo>
                  <a:cubicBezTo>
                    <a:pt x="1" y="4"/>
                    <a:pt x="1" y="4"/>
                    <a:pt x="1" y="4"/>
                  </a:cubicBezTo>
                  <a:cubicBezTo>
                    <a:pt x="1" y="5"/>
                    <a:pt x="1" y="5"/>
                    <a:pt x="1" y="5"/>
                  </a:cubicBezTo>
                  <a:cubicBezTo>
                    <a:pt x="1" y="5"/>
                    <a:pt x="0" y="5"/>
                    <a:pt x="0" y="5"/>
                  </a:cubicBezTo>
                  <a:cubicBezTo>
                    <a:pt x="0" y="5"/>
                    <a:pt x="0" y="5"/>
                    <a:pt x="0" y="5"/>
                  </a:cubicBezTo>
                  <a:cubicBezTo>
                    <a:pt x="0" y="5"/>
                    <a:pt x="0" y="6"/>
                    <a:pt x="0" y="6"/>
                  </a:cubicBezTo>
                  <a:cubicBezTo>
                    <a:pt x="0" y="6"/>
                    <a:pt x="1" y="6"/>
                    <a:pt x="1" y="6"/>
                  </a:cubicBezTo>
                  <a:cubicBezTo>
                    <a:pt x="1" y="6"/>
                    <a:pt x="1" y="6"/>
                    <a:pt x="1" y="6"/>
                  </a:cubicBezTo>
                  <a:cubicBezTo>
                    <a:pt x="1" y="6"/>
                    <a:pt x="1" y="6"/>
                    <a:pt x="2" y="6"/>
                  </a:cubicBezTo>
                  <a:cubicBezTo>
                    <a:pt x="2" y="6"/>
                    <a:pt x="2" y="7"/>
                    <a:pt x="2" y="7"/>
                  </a:cubicBezTo>
                  <a:cubicBezTo>
                    <a:pt x="2" y="7"/>
                    <a:pt x="2" y="7"/>
                    <a:pt x="2" y="7"/>
                  </a:cubicBezTo>
                  <a:cubicBezTo>
                    <a:pt x="2" y="7"/>
                    <a:pt x="2" y="8"/>
                    <a:pt x="2" y="8"/>
                  </a:cubicBezTo>
                  <a:cubicBezTo>
                    <a:pt x="2" y="8"/>
                    <a:pt x="2" y="9"/>
                    <a:pt x="2" y="9"/>
                  </a:cubicBezTo>
                  <a:cubicBezTo>
                    <a:pt x="3" y="9"/>
                    <a:pt x="3" y="9"/>
                    <a:pt x="3" y="10"/>
                  </a:cubicBezTo>
                  <a:cubicBezTo>
                    <a:pt x="3" y="10"/>
                    <a:pt x="3" y="10"/>
                    <a:pt x="3" y="11"/>
                  </a:cubicBezTo>
                  <a:cubicBezTo>
                    <a:pt x="3" y="11"/>
                    <a:pt x="3" y="11"/>
                    <a:pt x="3" y="11"/>
                  </a:cubicBezTo>
                  <a:cubicBezTo>
                    <a:pt x="3" y="11"/>
                    <a:pt x="3" y="11"/>
                    <a:pt x="3" y="12"/>
                  </a:cubicBezTo>
                  <a:cubicBezTo>
                    <a:pt x="3" y="12"/>
                    <a:pt x="3" y="12"/>
                    <a:pt x="3" y="12"/>
                  </a:cubicBezTo>
                  <a:cubicBezTo>
                    <a:pt x="3" y="12"/>
                    <a:pt x="4" y="12"/>
                    <a:pt x="4" y="12"/>
                  </a:cubicBezTo>
                  <a:cubicBezTo>
                    <a:pt x="4" y="12"/>
                    <a:pt x="4" y="13"/>
                    <a:pt x="4" y="13"/>
                  </a:cubicBezTo>
                  <a:cubicBezTo>
                    <a:pt x="3" y="13"/>
                    <a:pt x="3" y="13"/>
                    <a:pt x="3" y="13"/>
                  </a:cubicBezTo>
                  <a:cubicBezTo>
                    <a:pt x="3" y="13"/>
                    <a:pt x="3" y="12"/>
                    <a:pt x="3" y="12"/>
                  </a:cubicBezTo>
                  <a:cubicBezTo>
                    <a:pt x="3" y="13"/>
                    <a:pt x="3" y="13"/>
                    <a:pt x="3" y="13"/>
                  </a:cubicBezTo>
                  <a:cubicBezTo>
                    <a:pt x="3" y="13"/>
                    <a:pt x="3" y="13"/>
                    <a:pt x="3" y="13"/>
                  </a:cubicBezTo>
                  <a:cubicBezTo>
                    <a:pt x="3" y="14"/>
                    <a:pt x="3" y="14"/>
                    <a:pt x="3" y="14"/>
                  </a:cubicBezTo>
                  <a:cubicBezTo>
                    <a:pt x="3" y="14"/>
                    <a:pt x="4" y="14"/>
                    <a:pt x="4" y="15"/>
                  </a:cubicBezTo>
                  <a:cubicBezTo>
                    <a:pt x="4" y="15"/>
                    <a:pt x="5" y="15"/>
                    <a:pt x="5" y="15"/>
                  </a:cubicBezTo>
                  <a:cubicBezTo>
                    <a:pt x="5" y="16"/>
                    <a:pt x="5" y="16"/>
                    <a:pt x="5" y="16"/>
                  </a:cubicBezTo>
                  <a:cubicBezTo>
                    <a:pt x="5" y="16"/>
                    <a:pt x="5" y="16"/>
                    <a:pt x="5" y="17"/>
                  </a:cubicBezTo>
                  <a:cubicBezTo>
                    <a:pt x="5" y="17"/>
                    <a:pt x="5" y="17"/>
                    <a:pt x="5" y="17"/>
                  </a:cubicBezTo>
                  <a:cubicBezTo>
                    <a:pt x="5" y="17"/>
                    <a:pt x="6" y="17"/>
                    <a:pt x="6" y="17"/>
                  </a:cubicBezTo>
                  <a:cubicBezTo>
                    <a:pt x="6" y="17"/>
                    <a:pt x="6" y="18"/>
                    <a:pt x="6" y="18"/>
                  </a:cubicBezTo>
                  <a:cubicBezTo>
                    <a:pt x="6" y="18"/>
                    <a:pt x="6" y="18"/>
                    <a:pt x="6" y="18"/>
                  </a:cubicBezTo>
                  <a:cubicBezTo>
                    <a:pt x="6" y="18"/>
                    <a:pt x="6" y="19"/>
                    <a:pt x="6" y="19"/>
                  </a:cubicBezTo>
                  <a:cubicBezTo>
                    <a:pt x="6" y="19"/>
                    <a:pt x="6" y="19"/>
                    <a:pt x="6" y="19"/>
                  </a:cubicBezTo>
                  <a:cubicBezTo>
                    <a:pt x="6" y="19"/>
                    <a:pt x="6" y="19"/>
                    <a:pt x="6" y="19"/>
                  </a:cubicBezTo>
                  <a:cubicBezTo>
                    <a:pt x="7" y="19"/>
                    <a:pt x="7" y="19"/>
                    <a:pt x="7" y="19"/>
                  </a:cubicBezTo>
                  <a:cubicBezTo>
                    <a:pt x="7" y="19"/>
                    <a:pt x="7" y="20"/>
                    <a:pt x="8" y="20"/>
                  </a:cubicBezTo>
                  <a:cubicBezTo>
                    <a:pt x="8" y="20"/>
                    <a:pt x="8" y="20"/>
                    <a:pt x="8" y="20"/>
                  </a:cubicBezTo>
                  <a:cubicBezTo>
                    <a:pt x="8" y="20"/>
                    <a:pt x="8" y="21"/>
                    <a:pt x="8" y="21"/>
                  </a:cubicBezTo>
                  <a:cubicBezTo>
                    <a:pt x="8" y="21"/>
                    <a:pt x="9" y="21"/>
                    <a:pt x="9" y="21"/>
                  </a:cubicBezTo>
                  <a:cubicBezTo>
                    <a:pt x="9" y="21"/>
                    <a:pt x="9" y="22"/>
                    <a:pt x="9" y="22"/>
                  </a:cubicBezTo>
                  <a:cubicBezTo>
                    <a:pt x="9" y="22"/>
                    <a:pt x="9" y="22"/>
                    <a:pt x="9" y="22"/>
                  </a:cubicBezTo>
                  <a:cubicBezTo>
                    <a:pt x="10" y="22"/>
                    <a:pt x="10" y="22"/>
                    <a:pt x="10" y="22"/>
                  </a:cubicBezTo>
                  <a:cubicBezTo>
                    <a:pt x="10" y="22"/>
                    <a:pt x="10" y="23"/>
                    <a:pt x="10" y="23"/>
                  </a:cubicBezTo>
                  <a:cubicBezTo>
                    <a:pt x="11" y="23"/>
                    <a:pt x="11" y="23"/>
                    <a:pt x="11" y="23"/>
                  </a:cubicBezTo>
                  <a:cubicBezTo>
                    <a:pt x="11" y="23"/>
                    <a:pt x="11" y="23"/>
                    <a:pt x="11" y="23"/>
                  </a:cubicBezTo>
                  <a:cubicBezTo>
                    <a:pt x="11" y="23"/>
                    <a:pt x="12" y="24"/>
                    <a:pt x="12" y="24"/>
                  </a:cubicBezTo>
                  <a:cubicBezTo>
                    <a:pt x="12" y="24"/>
                    <a:pt x="12" y="24"/>
                    <a:pt x="12" y="24"/>
                  </a:cubicBezTo>
                  <a:cubicBezTo>
                    <a:pt x="13" y="24"/>
                    <a:pt x="13" y="25"/>
                    <a:pt x="13" y="25"/>
                  </a:cubicBezTo>
                  <a:cubicBezTo>
                    <a:pt x="13" y="25"/>
                    <a:pt x="13" y="25"/>
                    <a:pt x="13" y="25"/>
                  </a:cubicBezTo>
                  <a:cubicBezTo>
                    <a:pt x="14" y="25"/>
                    <a:pt x="14" y="25"/>
                    <a:pt x="14" y="25"/>
                  </a:cubicBezTo>
                  <a:cubicBezTo>
                    <a:pt x="14" y="26"/>
                    <a:pt x="14" y="26"/>
                    <a:pt x="14" y="26"/>
                  </a:cubicBezTo>
                  <a:cubicBezTo>
                    <a:pt x="14" y="26"/>
                    <a:pt x="14" y="26"/>
                    <a:pt x="14" y="26"/>
                  </a:cubicBezTo>
                  <a:cubicBezTo>
                    <a:pt x="15" y="26"/>
                    <a:pt x="15" y="26"/>
                    <a:pt x="16" y="26"/>
                  </a:cubicBezTo>
                  <a:cubicBezTo>
                    <a:pt x="16" y="26"/>
                    <a:pt x="16" y="26"/>
                    <a:pt x="16" y="26"/>
                  </a:cubicBezTo>
                  <a:cubicBezTo>
                    <a:pt x="16" y="26"/>
                    <a:pt x="16" y="26"/>
                    <a:pt x="16" y="26"/>
                  </a:cubicBezTo>
                  <a:cubicBezTo>
                    <a:pt x="16" y="25"/>
                    <a:pt x="16" y="25"/>
                    <a:pt x="16" y="25"/>
                  </a:cubicBezTo>
                  <a:cubicBezTo>
                    <a:pt x="16" y="25"/>
                    <a:pt x="16" y="25"/>
                    <a:pt x="16" y="25"/>
                  </a:cubicBezTo>
                  <a:cubicBezTo>
                    <a:pt x="16" y="25"/>
                    <a:pt x="16" y="25"/>
                    <a:pt x="16" y="24"/>
                  </a:cubicBezTo>
                  <a:cubicBezTo>
                    <a:pt x="16" y="24"/>
                    <a:pt x="16" y="24"/>
                    <a:pt x="17" y="24"/>
                  </a:cubicBezTo>
                  <a:cubicBezTo>
                    <a:pt x="17" y="24"/>
                    <a:pt x="17" y="25"/>
                    <a:pt x="17" y="25"/>
                  </a:cubicBezTo>
                  <a:cubicBezTo>
                    <a:pt x="17" y="25"/>
                    <a:pt x="17" y="25"/>
                    <a:pt x="17" y="25"/>
                  </a:cubicBezTo>
                  <a:cubicBezTo>
                    <a:pt x="17" y="25"/>
                    <a:pt x="17" y="25"/>
                    <a:pt x="17" y="25"/>
                  </a:cubicBezTo>
                  <a:cubicBezTo>
                    <a:pt x="17" y="25"/>
                    <a:pt x="18" y="25"/>
                    <a:pt x="18" y="25"/>
                  </a:cubicBezTo>
                  <a:cubicBezTo>
                    <a:pt x="18" y="25"/>
                    <a:pt x="18" y="25"/>
                    <a:pt x="18" y="24"/>
                  </a:cubicBezTo>
                  <a:cubicBezTo>
                    <a:pt x="18" y="24"/>
                    <a:pt x="17" y="24"/>
                    <a:pt x="17" y="2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Freeform 1092"/>
            <p:cNvSpPr>
              <a:spLocks/>
            </p:cNvSpPr>
            <p:nvPr/>
          </p:nvSpPr>
          <p:spPr bwMode="auto">
            <a:xfrm>
              <a:off x="8506450" y="4410893"/>
              <a:ext cx="318690" cy="698921"/>
            </a:xfrm>
            <a:custGeom>
              <a:avLst/>
              <a:gdLst>
                <a:gd name="T0" fmla="*/ 34 w 34"/>
                <a:gd name="T1" fmla="*/ 52 h 75"/>
                <a:gd name="T2" fmla="*/ 32 w 34"/>
                <a:gd name="T3" fmla="*/ 46 h 75"/>
                <a:gd name="T4" fmla="*/ 30 w 34"/>
                <a:gd name="T5" fmla="*/ 40 h 75"/>
                <a:gd name="T6" fmla="*/ 28 w 34"/>
                <a:gd name="T7" fmla="*/ 37 h 75"/>
                <a:gd name="T8" fmla="*/ 27 w 34"/>
                <a:gd name="T9" fmla="*/ 37 h 75"/>
                <a:gd name="T10" fmla="*/ 25 w 34"/>
                <a:gd name="T11" fmla="*/ 35 h 75"/>
                <a:gd name="T12" fmla="*/ 22 w 34"/>
                <a:gd name="T13" fmla="*/ 32 h 75"/>
                <a:gd name="T14" fmla="*/ 19 w 34"/>
                <a:gd name="T15" fmla="*/ 26 h 75"/>
                <a:gd name="T16" fmla="*/ 16 w 34"/>
                <a:gd name="T17" fmla="*/ 21 h 75"/>
                <a:gd name="T18" fmla="*/ 17 w 34"/>
                <a:gd name="T19" fmla="*/ 17 h 75"/>
                <a:gd name="T20" fmla="*/ 18 w 34"/>
                <a:gd name="T21" fmla="*/ 12 h 75"/>
                <a:gd name="T22" fmla="*/ 21 w 34"/>
                <a:gd name="T23" fmla="*/ 11 h 75"/>
                <a:gd name="T24" fmla="*/ 23 w 34"/>
                <a:gd name="T25" fmla="*/ 9 h 75"/>
                <a:gd name="T26" fmla="*/ 18 w 34"/>
                <a:gd name="T27" fmla="*/ 7 h 75"/>
                <a:gd name="T28" fmla="*/ 15 w 34"/>
                <a:gd name="T29" fmla="*/ 2 h 75"/>
                <a:gd name="T30" fmla="*/ 9 w 34"/>
                <a:gd name="T31" fmla="*/ 1 h 75"/>
                <a:gd name="T32" fmla="*/ 6 w 34"/>
                <a:gd name="T33" fmla="*/ 3 h 75"/>
                <a:gd name="T34" fmla="*/ 3 w 34"/>
                <a:gd name="T35" fmla="*/ 5 h 75"/>
                <a:gd name="T36" fmla="*/ 0 w 34"/>
                <a:gd name="T37" fmla="*/ 5 h 75"/>
                <a:gd name="T38" fmla="*/ 3 w 34"/>
                <a:gd name="T39" fmla="*/ 8 h 75"/>
                <a:gd name="T40" fmla="*/ 5 w 34"/>
                <a:gd name="T41" fmla="*/ 12 h 75"/>
                <a:gd name="T42" fmla="*/ 7 w 34"/>
                <a:gd name="T43" fmla="*/ 12 h 75"/>
                <a:gd name="T44" fmla="*/ 11 w 34"/>
                <a:gd name="T45" fmla="*/ 14 h 75"/>
                <a:gd name="T46" fmla="*/ 12 w 34"/>
                <a:gd name="T47" fmla="*/ 16 h 75"/>
                <a:gd name="T48" fmla="*/ 12 w 34"/>
                <a:gd name="T49" fmla="*/ 19 h 75"/>
                <a:gd name="T50" fmla="*/ 10 w 34"/>
                <a:gd name="T51" fmla="*/ 21 h 75"/>
                <a:gd name="T52" fmla="*/ 14 w 34"/>
                <a:gd name="T53" fmla="*/ 23 h 75"/>
                <a:gd name="T54" fmla="*/ 16 w 34"/>
                <a:gd name="T55" fmla="*/ 27 h 75"/>
                <a:gd name="T56" fmla="*/ 18 w 34"/>
                <a:gd name="T57" fmla="*/ 30 h 75"/>
                <a:gd name="T58" fmla="*/ 21 w 34"/>
                <a:gd name="T59" fmla="*/ 34 h 75"/>
                <a:gd name="T60" fmla="*/ 22 w 34"/>
                <a:gd name="T61" fmla="*/ 34 h 75"/>
                <a:gd name="T62" fmla="*/ 24 w 34"/>
                <a:gd name="T63" fmla="*/ 36 h 75"/>
                <a:gd name="T64" fmla="*/ 24 w 34"/>
                <a:gd name="T65" fmla="*/ 39 h 75"/>
                <a:gd name="T66" fmla="*/ 26 w 34"/>
                <a:gd name="T67" fmla="*/ 40 h 75"/>
                <a:gd name="T68" fmla="*/ 26 w 34"/>
                <a:gd name="T69" fmla="*/ 43 h 75"/>
                <a:gd name="T70" fmla="*/ 25 w 34"/>
                <a:gd name="T71" fmla="*/ 47 h 75"/>
                <a:gd name="T72" fmla="*/ 26 w 34"/>
                <a:gd name="T73" fmla="*/ 56 h 75"/>
                <a:gd name="T74" fmla="*/ 22 w 34"/>
                <a:gd name="T75" fmla="*/ 59 h 75"/>
                <a:gd name="T76" fmla="*/ 22 w 34"/>
                <a:gd name="T77" fmla="*/ 62 h 75"/>
                <a:gd name="T78" fmla="*/ 19 w 34"/>
                <a:gd name="T79" fmla="*/ 63 h 75"/>
                <a:gd name="T80" fmla="*/ 16 w 34"/>
                <a:gd name="T81" fmla="*/ 66 h 75"/>
                <a:gd name="T82" fmla="*/ 18 w 34"/>
                <a:gd name="T83" fmla="*/ 66 h 75"/>
                <a:gd name="T84" fmla="*/ 21 w 34"/>
                <a:gd name="T85" fmla="*/ 66 h 75"/>
                <a:gd name="T86" fmla="*/ 18 w 34"/>
                <a:gd name="T87" fmla="*/ 69 h 75"/>
                <a:gd name="T88" fmla="*/ 17 w 34"/>
                <a:gd name="T89" fmla="*/ 73 h 75"/>
                <a:gd name="T90" fmla="*/ 18 w 34"/>
                <a:gd name="T91" fmla="*/ 75 h 75"/>
                <a:gd name="T92" fmla="*/ 21 w 34"/>
                <a:gd name="T93" fmla="*/ 72 h 75"/>
                <a:gd name="T94" fmla="*/ 22 w 34"/>
                <a:gd name="T95" fmla="*/ 69 h 75"/>
                <a:gd name="T96" fmla="*/ 24 w 34"/>
                <a:gd name="T97" fmla="*/ 68 h 75"/>
                <a:gd name="T98" fmla="*/ 25 w 34"/>
                <a:gd name="T99" fmla="*/ 67 h 75"/>
                <a:gd name="T100" fmla="*/ 26 w 34"/>
                <a:gd name="T101" fmla="*/ 65 h 75"/>
                <a:gd name="T102" fmla="*/ 29 w 34"/>
                <a:gd name="T103" fmla="*/ 64 h 75"/>
                <a:gd name="T104" fmla="*/ 33 w 34"/>
                <a:gd name="T105" fmla="*/ 61 h 75"/>
                <a:gd name="T106" fmla="*/ 34 w 34"/>
                <a:gd name="T107" fmla="*/ 59 h 75"/>
                <a:gd name="T108" fmla="*/ 34 w 34"/>
                <a:gd name="T109" fmla="*/ 57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4" h="75">
                  <a:moveTo>
                    <a:pt x="34" y="57"/>
                  </a:moveTo>
                  <a:cubicBezTo>
                    <a:pt x="34" y="57"/>
                    <a:pt x="34" y="56"/>
                    <a:pt x="34" y="56"/>
                  </a:cubicBezTo>
                  <a:cubicBezTo>
                    <a:pt x="34" y="56"/>
                    <a:pt x="34" y="56"/>
                    <a:pt x="34" y="55"/>
                  </a:cubicBezTo>
                  <a:cubicBezTo>
                    <a:pt x="34" y="55"/>
                    <a:pt x="34" y="55"/>
                    <a:pt x="34" y="55"/>
                  </a:cubicBezTo>
                  <a:cubicBezTo>
                    <a:pt x="34" y="54"/>
                    <a:pt x="34" y="54"/>
                    <a:pt x="34" y="53"/>
                  </a:cubicBezTo>
                  <a:cubicBezTo>
                    <a:pt x="34" y="53"/>
                    <a:pt x="34" y="53"/>
                    <a:pt x="34" y="53"/>
                  </a:cubicBezTo>
                  <a:cubicBezTo>
                    <a:pt x="34" y="52"/>
                    <a:pt x="34" y="52"/>
                    <a:pt x="34" y="52"/>
                  </a:cubicBezTo>
                  <a:cubicBezTo>
                    <a:pt x="34" y="52"/>
                    <a:pt x="33" y="51"/>
                    <a:pt x="33" y="51"/>
                  </a:cubicBezTo>
                  <a:cubicBezTo>
                    <a:pt x="33" y="51"/>
                    <a:pt x="33" y="50"/>
                    <a:pt x="33" y="50"/>
                  </a:cubicBezTo>
                  <a:cubicBezTo>
                    <a:pt x="33" y="50"/>
                    <a:pt x="33" y="49"/>
                    <a:pt x="33" y="49"/>
                  </a:cubicBezTo>
                  <a:cubicBezTo>
                    <a:pt x="33" y="49"/>
                    <a:pt x="33" y="49"/>
                    <a:pt x="33" y="49"/>
                  </a:cubicBezTo>
                  <a:cubicBezTo>
                    <a:pt x="33" y="49"/>
                    <a:pt x="33" y="48"/>
                    <a:pt x="33" y="48"/>
                  </a:cubicBezTo>
                  <a:cubicBezTo>
                    <a:pt x="33" y="48"/>
                    <a:pt x="33" y="48"/>
                    <a:pt x="33" y="47"/>
                  </a:cubicBezTo>
                  <a:cubicBezTo>
                    <a:pt x="33" y="47"/>
                    <a:pt x="33" y="47"/>
                    <a:pt x="32" y="46"/>
                  </a:cubicBezTo>
                  <a:cubicBezTo>
                    <a:pt x="32" y="46"/>
                    <a:pt x="32" y="45"/>
                    <a:pt x="32" y="45"/>
                  </a:cubicBezTo>
                  <a:cubicBezTo>
                    <a:pt x="32" y="45"/>
                    <a:pt x="32" y="44"/>
                    <a:pt x="31" y="43"/>
                  </a:cubicBezTo>
                  <a:cubicBezTo>
                    <a:pt x="31" y="43"/>
                    <a:pt x="31" y="43"/>
                    <a:pt x="31" y="42"/>
                  </a:cubicBezTo>
                  <a:cubicBezTo>
                    <a:pt x="31" y="42"/>
                    <a:pt x="30" y="42"/>
                    <a:pt x="30" y="42"/>
                  </a:cubicBezTo>
                  <a:cubicBezTo>
                    <a:pt x="30" y="42"/>
                    <a:pt x="30" y="41"/>
                    <a:pt x="30" y="41"/>
                  </a:cubicBezTo>
                  <a:cubicBezTo>
                    <a:pt x="30" y="41"/>
                    <a:pt x="30" y="40"/>
                    <a:pt x="30" y="40"/>
                  </a:cubicBezTo>
                  <a:cubicBezTo>
                    <a:pt x="30" y="40"/>
                    <a:pt x="30" y="40"/>
                    <a:pt x="30" y="40"/>
                  </a:cubicBezTo>
                  <a:cubicBezTo>
                    <a:pt x="30" y="40"/>
                    <a:pt x="29" y="40"/>
                    <a:pt x="29" y="39"/>
                  </a:cubicBezTo>
                  <a:cubicBezTo>
                    <a:pt x="29" y="39"/>
                    <a:pt x="29" y="39"/>
                    <a:pt x="29" y="39"/>
                  </a:cubicBezTo>
                  <a:cubicBezTo>
                    <a:pt x="29" y="39"/>
                    <a:pt x="29" y="38"/>
                    <a:pt x="29" y="38"/>
                  </a:cubicBezTo>
                  <a:cubicBezTo>
                    <a:pt x="29" y="38"/>
                    <a:pt x="29" y="38"/>
                    <a:pt x="28" y="38"/>
                  </a:cubicBezTo>
                  <a:cubicBezTo>
                    <a:pt x="28" y="38"/>
                    <a:pt x="28" y="38"/>
                    <a:pt x="28" y="38"/>
                  </a:cubicBezTo>
                  <a:cubicBezTo>
                    <a:pt x="28" y="38"/>
                    <a:pt x="28" y="37"/>
                    <a:pt x="28" y="37"/>
                  </a:cubicBezTo>
                  <a:cubicBezTo>
                    <a:pt x="28" y="37"/>
                    <a:pt x="28" y="37"/>
                    <a:pt x="28" y="37"/>
                  </a:cubicBezTo>
                  <a:cubicBezTo>
                    <a:pt x="28" y="37"/>
                    <a:pt x="28" y="37"/>
                    <a:pt x="28" y="37"/>
                  </a:cubicBezTo>
                  <a:cubicBezTo>
                    <a:pt x="28" y="36"/>
                    <a:pt x="28" y="36"/>
                    <a:pt x="28" y="36"/>
                  </a:cubicBezTo>
                  <a:cubicBezTo>
                    <a:pt x="28" y="36"/>
                    <a:pt x="28" y="36"/>
                    <a:pt x="28" y="36"/>
                  </a:cubicBezTo>
                  <a:cubicBezTo>
                    <a:pt x="28" y="36"/>
                    <a:pt x="28" y="36"/>
                    <a:pt x="28" y="36"/>
                  </a:cubicBezTo>
                  <a:cubicBezTo>
                    <a:pt x="27" y="36"/>
                    <a:pt x="27" y="36"/>
                    <a:pt x="27" y="36"/>
                  </a:cubicBezTo>
                  <a:cubicBezTo>
                    <a:pt x="27" y="36"/>
                    <a:pt x="27" y="37"/>
                    <a:pt x="27" y="37"/>
                  </a:cubicBezTo>
                  <a:cubicBezTo>
                    <a:pt x="27" y="37"/>
                    <a:pt x="27" y="37"/>
                    <a:pt x="27" y="37"/>
                  </a:cubicBezTo>
                  <a:cubicBezTo>
                    <a:pt x="27" y="36"/>
                    <a:pt x="27" y="36"/>
                    <a:pt x="27" y="36"/>
                  </a:cubicBezTo>
                  <a:cubicBezTo>
                    <a:pt x="27" y="36"/>
                    <a:pt x="26" y="36"/>
                    <a:pt x="26" y="36"/>
                  </a:cubicBezTo>
                  <a:cubicBezTo>
                    <a:pt x="26" y="36"/>
                    <a:pt x="26" y="35"/>
                    <a:pt x="26" y="35"/>
                  </a:cubicBezTo>
                  <a:cubicBezTo>
                    <a:pt x="26" y="35"/>
                    <a:pt x="26" y="35"/>
                    <a:pt x="26" y="35"/>
                  </a:cubicBezTo>
                  <a:cubicBezTo>
                    <a:pt x="26" y="35"/>
                    <a:pt x="26" y="35"/>
                    <a:pt x="26" y="35"/>
                  </a:cubicBezTo>
                  <a:cubicBezTo>
                    <a:pt x="26" y="35"/>
                    <a:pt x="25" y="35"/>
                    <a:pt x="25" y="35"/>
                  </a:cubicBezTo>
                  <a:cubicBezTo>
                    <a:pt x="25" y="35"/>
                    <a:pt x="25" y="35"/>
                    <a:pt x="25" y="35"/>
                  </a:cubicBezTo>
                  <a:cubicBezTo>
                    <a:pt x="25" y="35"/>
                    <a:pt x="24" y="35"/>
                    <a:pt x="24" y="35"/>
                  </a:cubicBezTo>
                  <a:cubicBezTo>
                    <a:pt x="24" y="35"/>
                    <a:pt x="24" y="35"/>
                    <a:pt x="24" y="34"/>
                  </a:cubicBezTo>
                  <a:cubicBezTo>
                    <a:pt x="24" y="34"/>
                    <a:pt x="24" y="34"/>
                    <a:pt x="24" y="34"/>
                  </a:cubicBezTo>
                  <a:cubicBezTo>
                    <a:pt x="24" y="34"/>
                    <a:pt x="24" y="33"/>
                    <a:pt x="24" y="33"/>
                  </a:cubicBezTo>
                  <a:cubicBezTo>
                    <a:pt x="24" y="33"/>
                    <a:pt x="24" y="32"/>
                    <a:pt x="23" y="32"/>
                  </a:cubicBezTo>
                  <a:cubicBezTo>
                    <a:pt x="23" y="32"/>
                    <a:pt x="23" y="32"/>
                    <a:pt x="23" y="32"/>
                  </a:cubicBezTo>
                  <a:cubicBezTo>
                    <a:pt x="22" y="32"/>
                    <a:pt x="22" y="32"/>
                    <a:pt x="22" y="32"/>
                  </a:cubicBezTo>
                  <a:cubicBezTo>
                    <a:pt x="22" y="31"/>
                    <a:pt x="22" y="31"/>
                    <a:pt x="21" y="31"/>
                  </a:cubicBezTo>
                  <a:cubicBezTo>
                    <a:pt x="21" y="31"/>
                    <a:pt x="21" y="30"/>
                    <a:pt x="21" y="30"/>
                  </a:cubicBezTo>
                  <a:cubicBezTo>
                    <a:pt x="21" y="30"/>
                    <a:pt x="21" y="29"/>
                    <a:pt x="20" y="29"/>
                  </a:cubicBezTo>
                  <a:cubicBezTo>
                    <a:pt x="20" y="29"/>
                    <a:pt x="20" y="29"/>
                    <a:pt x="20" y="29"/>
                  </a:cubicBezTo>
                  <a:cubicBezTo>
                    <a:pt x="20" y="29"/>
                    <a:pt x="20" y="29"/>
                    <a:pt x="20" y="28"/>
                  </a:cubicBezTo>
                  <a:cubicBezTo>
                    <a:pt x="20" y="28"/>
                    <a:pt x="20" y="28"/>
                    <a:pt x="20" y="27"/>
                  </a:cubicBezTo>
                  <a:cubicBezTo>
                    <a:pt x="19" y="27"/>
                    <a:pt x="19" y="27"/>
                    <a:pt x="19" y="26"/>
                  </a:cubicBezTo>
                  <a:cubicBezTo>
                    <a:pt x="18" y="26"/>
                    <a:pt x="18" y="26"/>
                    <a:pt x="18" y="25"/>
                  </a:cubicBezTo>
                  <a:cubicBezTo>
                    <a:pt x="17" y="25"/>
                    <a:pt x="17" y="25"/>
                    <a:pt x="17" y="24"/>
                  </a:cubicBezTo>
                  <a:cubicBezTo>
                    <a:pt x="17" y="24"/>
                    <a:pt x="16" y="24"/>
                    <a:pt x="16" y="24"/>
                  </a:cubicBezTo>
                  <a:cubicBezTo>
                    <a:pt x="16" y="23"/>
                    <a:pt x="16" y="23"/>
                    <a:pt x="16" y="23"/>
                  </a:cubicBezTo>
                  <a:cubicBezTo>
                    <a:pt x="16" y="23"/>
                    <a:pt x="16" y="23"/>
                    <a:pt x="16" y="22"/>
                  </a:cubicBezTo>
                  <a:cubicBezTo>
                    <a:pt x="16" y="22"/>
                    <a:pt x="16" y="22"/>
                    <a:pt x="16" y="22"/>
                  </a:cubicBezTo>
                  <a:cubicBezTo>
                    <a:pt x="16" y="22"/>
                    <a:pt x="16" y="22"/>
                    <a:pt x="16" y="21"/>
                  </a:cubicBezTo>
                  <a:cubicBezTo>
                    <a:pt x="16" y="21"/>
                    <a:pt x="16" y="21"/>
                    <a:pt x="16" y="21"/>
                  </a:cubicBezTo>
                  <a:cubicBezTo>
                    <a:pt x="16" y="21"/>
                    <a:pt x="16" y="20"/>
                    <a:pt x="16" y="20"/>
                  </a:cubicBezTo>
                  <a:cubicBezTo>
                    <a:pt x="16" y="20"/>
                    <a:pt x="16" y="20"/>
                    <a:pt x="16" y="19"/>
                  </a:cubicBezTo>
                  <a:cubicBezTo>
                    <a:pt x="16" y="19"/>
                    <a:pt x="16" y="19"/>
                    <a:pt x="16" y="18"/>
                  </a:cubicBezTo>
                  <a:cubicBezTo>
                    <a:pt x="16" y="18"/>
                    <a:pt x="16" y="18"/>
                    <a:pt x="16" y="18"/>
                  </a:cubicBezTo>
                  <a:cubicBezTo>
                    <a:pt x="16" y="18"/>
                    <a:pt x="17" y="17"/>
                    <a:pt x="17" y="17"/>
                  </a:cubicBezTo>
                  <a:cubicBezTo>
                    <a:pt x="17" y="17"/>
                    <a:pt x="17" y="17"/>
                    <a:pt x="17" y="17"/>
                  </a:cubicBezTo>
                  <a:cubicBezTo>
                    <a:pt x="17" y="17"/>
                    <a:pt x="18" y="17"/>
                    <a:pt x="18" y="17"/>
                  </a:cubicBezTo>
                  <a:cubicBezTo>
                    <a:pt x="18" y="17"/>
                    <a:pt x="18" y="17"/>
                    <a:pt x="18" y="16"/>
                  </a:cubicBezTo>
                  <a:cubicBezTo>
                    <a:pt x="18" y="16"/>
                    <a:pt x="18" y="16"/>
                    <a:pt x="19" y="16"/>
                  </a:cubicBezTo>
                  <a:cubicBezTo>
                    <a:pt x="19" y="16"/>
                    <a:pt x="19" y="15"/>
                    <a:pt x="19" y="15"/>
                  </a:cubicBezTo>
                  <a:cubicBezTo>
                    <a:pt x="19" y="15"/>
                    <a:pt x="18" y="14"/>
                    <a:pt x="18" y="14"/>
                  </a:cubicBezTo>
                  <a:cubicBezTo>
                    <a:pt x="18" y="14"/>
                    <a:pt x="18" y="14"/>
                    <a:pt x="18" y="13"/>
                  </a:cubicBezTo>
                  <a:cubicBezTo>
                    <a:pt x="18" y="13"/>
                    <a:pt x="18" y="13"/>
                    <a:pt x="18" y="12"/>
                  </a:cubicBezTo>
                  <a:cubicBezTo>
                    <a:pt x="18" y="12"/>
                    <a:pt x="18" y="12"/>
                    <a:pt x="19" y="12"/>
                  </a:cubicBezTo>
                  <a:cubicBezTo>
                    <a:pt x="19" y="12"/>
                    <a:pt x="19" y="12"/>
                    <a:pt x="19" y="12"/>
                  </a:cubicBezTo>
                  <a:cubicBezTo>
                    <a:pt x="19" y="11"/>
                    <a:pt x="19" y="11"/>
                    <a:pt x="19" y="11"/>
                  </a:cubicBezTo>
                  <a:cubicBezTo>
                    <a:pt x="19" y="11"/>
                    <a:pt x="20" y="11"/>
                    <a:pt x="20" y="11"/>
                  </a:cubicBezTo>
                  <a:cubicBezTo>
                    <a:pt x="20" y="11"/>
                    <a:pt x="20" y="11"/>
                    <a:pt x="20" y="11"/>
                  </a:cubicBezTo>
                  <a:cubicBezTo>
                    <a:pt x="20" y="11"/>
                    <a:pt x="21" y="11"/>
                    <a:pt x="21" y="11"/>
                  </a:cubicBezTo>
                  <a:cubicBezTo>
                    <a:pt x="21" y="11"/>
                    <a:pt x="21" y="11"/>
                    <a:pt x="21" y="11"/>
                  </a:cubicBezTo>
                  <a:cubicBezTo>
                    <a:pt x="21" y="11"/>
                    <a:pt x="21" y="11"/>
                    <a:pt x="22" y="11"/>
                  </a:cubicBezTo>
                  <a:cubicBezTo>
                    <a:pt x="22" y="10"/>
                    <a:pt x="22" y="10"/>
                    <a:pt x="22" y="10"/>
                  </a:cubicBezTo>
                  <a:cubicBezTo>
                    <a:pt x="22" y="10"/>
                    <a:pt x="22" y="10"/>
                    <a:pt x="22" y="10"/>
                  </a:cubicBezTo>
                  <a:cubicBezTo>
                    <a:pt x="22" y="10"/>
                    <a:pt x="23" y="10"/>
                    <a:pt x="23" y="10"/>
                  </a:cubicBezTo>
                  <a:cubicBezTo>
                    <a:pt x="23" y="10"/>
                    <a:pt x="23" y="10"/>
                    <a:pt x="23" y="10"/>
                  </a:cubicBezTo>
                  <a:cubicBezTo>
                    <a:pt x="23" y="10"/>
                    <a:pt x="23" y="9"/>
                    <a:pt x="23" y="9"/>
                  </a:cubicBezTo>
                  <a:cubicBezTo>
                    <a:pt x="23" y="9"/>
                    <a:pt x="23" y="9"/>
                    <a:pt x="23" y="9"/>
                  </a:cubicBezTo>
                  <a:cubicBezTo>
                    <a:pt x="23" y="9"/>
                    <a:pt x="23" y="9"/>
                    <a:pt x="23" y="9"/>
                  </a:cubicBezTo>
                  <a:cubicBezTo>
                    <a:pt x="23" y="9"/>
                    <a:pt x="22" y="9"/>
                    <a:pt x="22" y="9"/>
                  </a:cubicBezTo>
                  <a:cubicBezTo>
                    <a:pt x="22" y="9"/>
                    <a:pt x="21" y="9"/>
                    <a:pt x="21" y="9"/>
                  </a:cubicBezTo>
                  <a:cubicBezTo>
                    <a:pt x="21" y="8"/>
                    <a:pt x="20" y="8"/>
                    <a:pt x="20" y="8"/>
                  </a:cubicBezTo>
                  <a:cubicBezTo>
                    <a:pt x="20" y="8"/>
                    <a:pt x="20" y="8"/>
                    <a:pt x="19" y="8"/>
                  </a:cubicBezTo>
                  <a:cubicBezTo>
                    <a:pt x="19" y="8"/>
                    <a:pt x="19" y="7"/>
                    <a:pt x="19" y="7"/>
                  </a:cubicBezTo>
                  <a:cubicBezTo>
                    <a:pt x="19" y="7"/>
                    <a:pt x="18" y="7"/>
                    <a:pt x="18" y="7"/>
                  </a:cubicBezTo>
                  <a:cubicBezTo>
                    <a:pt x="18" y="7"/>
                    <a:pt x="17" y="6"/>
                    <a:pt x="17" y="6"/>
                  </a:cubicBezTo>
                  <a:cubicBezTo>
                    <a:pt x="17" y="6"/>
                    <a:pt x="17" y="6"/>
                    <a:pt x="17" y="5"/>
                  </a:cubicBezTo>
                  <a:cubicBezTo>
                    <a:pt x="17" y="5"/>
                    <a:pt x="17" y="5"/>
                    <a:pt x="17" y="5"/>
                  </a:cubicBezTo>
                  <a:cubicBezTo>
                    <a:pt x="17" y="4"/>
                    <a:pt x="17" y="4"/>
                    <a:pt x="17" y="4"/>
                  </a:cubicBezTo>
                  <a:cubicBezTo>
                    <a:pt x="17" y="4"/>
                    <a:pt x="17" y="3"/>
                    <a:pt x="17" y="3"/>
                  </a:cubicBezTo>
                  <a:cubicBezTo>
                    <a:pt x="17" y="3"/>
                    <a:pt x="17" y="3"/>
                    <a:pt x="17" y="2"/>
                  </a:cubicBezTo>
                  <a:cubicBezTo>
                    <a:pt x="16" y="2"/>
                    <a:pt x="16" y="2"/>
                    <a:pt x="15" y="2"/>
                  </a:cubicBezTo>
                  <a:cubicBezTo>
                    <a:pt x="15" y="2"/>
                    <a:pt x="15" y="2"/>
                    <a:pt x="14" y="2"/>
                  </a:cubicBezTo>
                  <a:cubicBezTo>
                    <a:pt x="14" y="2"/>
                    <a:pt x="14" y="2"/>
                    <a:pt x="14" y="2"/>
                  </a:cubicBezTo>
                  <a:cubicBezTo>
                    <a:pt x="13" y="2"/>
                    <a:pt x="13" y="2"/>
                    <a:pt x="13" y="2"/>
                  </a:cubicBezTo>
                  <a:cubicBezTo>
                    <a:pt x="12" y="1"/>
                    <a:pt x="12" y="1"/>
                    <a:pt x="11" y="0"/>
                  </a:cubicBezTo>
                  <a:cubicBezTo>
                    <a:pt x="11" y="0"/>
                    <a:pt x="11" y="0"/>
                    <a:pt x="11" y="0"/>
                  </a:cubicBezTo>
                  <a:cubicBezTo>
                    <a:pt x="10" y="0"/>
                    <a:pt x="10" y="0"/>
                    <a:pt x="9" y="1"/>
                  </a:cubicBezTo>
                  <a:cubicBezTo>
                    <a:pt x="9" y="1"/>
                    <a:pt x="9" y="1"/>
                    <a:pt x="9" y="1"/>
                  </a:cubicBezTo>
                  <a:cubicBezTo>
                    <a:pt x="9" y="1"/>
                    <a:pt x="10" y="2"/>
                    <a:pt x="9" y="2"/>
                  </a:cubicBezTo>
                  <a:cubicBezTo>
                    <a:pt x="9" y="2"/>
                    <a:pt x="9" y="2"/>
                    <a:pt x="9" y="3"/>
                  </a:cubicBezTo>
                  <a:cubicBezTo>
                    <a:pt x="9" y="3"/>
                    <a:pt x="8" y="3"/>
                    <a:pt x="8" y="3"/>
                  </a:cubicBezTo>
                  <a:cubicBezTo>
                    <a:pt x="8" y="3"/>
                    <a:pt x="8" y="3"/>
                    <a:pt x="8" y="3"/>
                  </a:cubicBezTo>
                  <a:cubicBezTo>
                    <a:pt x="7" y="3"/>
                    <a:pt x="7" y="3"/>
                    <a:pt x="7" y="3"/>
                  </a:cubicBezTo>
                  <a:cubicBezTo>
                    <a:pt x="7" y="3"/>
                    <a:pt x="7" y="3"/>
                    <a:pt x="6" y="3"/>
                  </a:cubicBezTo>
                  <a:cubicBezTo>
                    <a:pt x="6" y="3"/>
                    <a:pt x="6" y="3"/>
                    <a:pt x="6" y="3"/>
                  </a:cubicBezTo>
                  <a:cubicBezTo>
                    <a:pt x="6" y="3"/>
                    <a:pt x="5" y="3"/>
                    <a:pt x="5" y="3"/>
                  </a:cubicBezTo>
                  <a:cubicBezTo>
                    <a:pt x="5" y="3"/>
                    <a:pt x="5" y="4"/>
                    <a:pt x="5" y="4"/>
                  </a:cubicBezTo>
                  <a:cubicBezTo>
                    <a:pt x="4" y="4"/>
                    <a:pt x="4" y="3"/>
                    <a:pt x="4" y="3"/>
                  </a:cubicBezTo>
                  <a:cubicBezTo>
                    <a:pt x="4" y="3"/>
                    <a:pt x="3" y="3"/>
                    <a:pt x="3" y="3"/>
                  </a:cubicBezTo>
                  <a:cubicBezTo>
                    <a:pt x="3" y="3"/>
                    <a:pt x="3" y="4"/>
                    <a:pt x="3" y="4"/>
                  </a:cubicBezTo>
                  <a:cubicBezTo>
                    <a:pt x="3" y="4"/>
                    <a:pt x="3" y="4"/>
                    <a:pt x="3" y="4"/>
                  </a:cubicBezTo>
                  <a:cubicBezTo>
                    <a:pt x="3" y="4"/>
                    <a:pt x="3" y="5"/>
                    <a:pt x="3" y="5"/>
                  </a:cubicBezTo>
                  <a:cubicBezTo>
                    <a:pt x="2" y="5"/>
                    <a:pt x="2" y="5"/>
                    <a:pt x="2" y="5"/>
                  </a:cubicBezTo>
                  <a:cubicBezTo>
                    <a:pt x="2" y="5"/>
                    <a:pt x="2" y="4"/>
                    <a:pt x="2" y="4"/>
                  </a:cubicBezTo>
                  <a:cubicBezTo>
                    <a:pt x="1" y="4"/>
                    <a:pt x="1" y="4"/>
                    <a:pt x="1" y="4"/>
                  </a:cubicBezTo>
                  <a:cubicBezTo>
                    <a:pt x="1" y="4"/>
                    <a:pt x="1" y="4"/>
                    <a:pt x="0" y="4"/>
                  </a:cubicBezTo>
                  <a:cubicBezTo>
                    <a:pt x="0" y="4"/>
                    <a:pt x="0" y="4"/>
                    <a:pt x="0" y="4"/>
                  </a:cubicBezTo>
                  <a:cubicBezTo>
                    <a:pt x="0" y="4"/>
                    <a:pt x="0" y="4"/>
                    <a:pt x="0" y="5"/>
                  </a:cubicBezTo>
                  <a:cubicBezTo>
                    <a:pt x="0" y="5"/>
                    <a:pt x="0" y="5"/>
                    <a:pt x="0" y="5"/>
                  </a:cubicBezTo>
                  <a:cubicBezTo>
                    <a:pt x="0" y="5"/>
                    <a:pt x="0" y="5"/>
                    <a:pt x="1" y="5"/>
                  </a:cubicBezTo>
                  <a:cubicBezTo>
                    <a:pt x="1" y="6"/>
                    <a:pt x="1" y="6"/>
                    <a:pt x="1" y="6"/>
                  </a:cubicBezTo>
                  <a:cubicBezTo>
                    <a:pt x="1" y="6"/>
                    <a:pt x="1" y="7"/>
                    <a:pt x="2" y="7"/>
                  </a:cubicBezTo>
                  <a:cubicBezTo>
                    <a:pt x="2" y="7"/>
                    <a:pt x="2" y="7"/>
                    <a:pt x="2" y="7"/>
                  </a:cubicBezTo>
                  <a:cubicBezTo>
                    <a:pt x="2" y="7"/>
                    <a:pt x="2" y="7"/>
                    <a:pt x="2" y="7"/>
                  </a:cubicBezTo>
                  <a:cubicBezTo>
                    <a:pt x="2" y="7"/>
                    <a:pt x="2" y="7"/>
                    <a:pt x="2" y="7"/>
                  </a:cubicBezTo>
                  <a:cubicBezTo>
                    <a:pt x="3" y="7"/>
                    <a:pt x="3" y="8"/>
                    <a:pt x="3" y="8"/>
                  </a:cubicBezTo>
                  <a:cubicBezTo>
                    <a:pt x="3" y="8"/>
                    <a:pt x="3" y="8"/>
                    <a:pt x="4" y="9"/>
                  </a:cubicBezTo>
                  <a:cubicBezTo>
                    <a:pt x="4" y="9"/>
                    <a:pt x="4" y="9"/>
                    <a:pt x="4" y="9"/>
                  </a:cubicBezTo>
                  <a:cubicBezTo>
                    <a:pt x="4" y="9"/>
                    <a:pt x="4" y="10"/>
                    <a:pt x="4" y="10"/>
                  </a:cubicBezTo>
                  <a:cubicBezTo>
                    <a:pt x="4" y="10"/>
                    <a:pt x="4" y="10"/>
                    <a:pt x="4" y="10"/>
                  </a:cubicBezTo>
                  <a:cubicBezTo>
                    <a:pt x="4" y="10"/>
                    <a:pt x="4" y="11"/>
                    <a:pt x="4" y="11"/>
                  </a:cubicBezTo>
                  <a:cubicBezTo>
                    <a:pt x="4" y="11"/>
                    <a:pt x="5" y="11"/>
                    <a:pt x="5" y="12"/>
                  </a:cubicBezTo>
                  <a:cubicBezTo>
                    <a:pt x="5" y="12"/>
                    <a:pt x="5" y="12"/>
                    <a:pt x="5" y="12"/>
                  </a:cubicBezTo>
                  <a:cubicBezTo>
                    <a:pt x="5" y="12"/>
                    <a:pt x="6" y="13"/>
                    <a:pt x="6" y="13"/>
                  </a:cubicBezTo>
                  <a:cubicBezTo>
                    <a:pt x="6" y="13"/>
                    <a:pt x="6" y="13"/>
                    <a:pt x="6" y="13"/>
                  </a:cubicBezTo>
                  <a:cubicBezTo>
                    <a:pt x="6" y="13"/>
                    <a:pt x="6" y="13"/>
                    <a:pt x="6" y="13"/>
                  </a:cubicBezTo>
                  <a:cubicBezTo>
                    <a:pt x="6" y="13"/>
                    <a:pt x="6" y="13"/>
                    <a:pt x="6" y="13"/>
                  </a:cubicBezTo>
                  <a:cubicBezTo>
                    <a:pt x="6" y="13"/>
                    <a:pt x="6" y="13"/>
                    <a:pt x="6" y="13"/>
                  </a:cubicBezTo>
                  <a:cubicBezTo>
                    <a:pt x="7" y="13"/>
                    <a:pt x="7" y="13"/>
                    <a:pt x="7" y="13"/>
                  </a:cubicBezTo>
                  <a:cubicBezTo>
                    <a:pt x="7" y="13"/>
                    <a:pt x="7" y="12"/>
                    <a:pt x="7" y="12"/>
                  </a:cubicBezTo>
                  <a:cubicBezTo>
                    <a:pt x="7" y="12"/>
                    <a:pt x="8" y="12"/>
                    <a:pt x="8" y="12"/>
                  </a:cubicBezTo>
                  <a:cubicBezTo>
                    <a:pt x="8" y="12"/>
                    <a:pt x="9" y="12"/>
                    <a:pt x="9" y="12"/>
                  </a:cubicBezTo>
                  <a:cubicBezTo>
                    <a:pt x="9" y="12"/>
                    <a:pt x="10" y="12"/>
                    <a:pt x="10" y="12"/>
                  </a:cubicBezTo>
                  <a:cubicBezTo>
                    <a:pt x="10" y="12"/>
                    <a:pt x="10" y="13"/>
                    <a:pt x="11" y="13"/>
                  </a:cubicBezTo>
                  <a:cubicBezTo>
                    <a:pt x="11" y="13"/>
                    <a:pt x="11" y="13"/>
                    <a:pt x="11" y="14"/>
                  </a:cubicBezTo>
                  <a:cubicBezTo>
                    <a:pt x="11" y="14"/>
                    <a:pt x="11" y="14"/>
                    <a:pt x="11" y="14"/>
                  </a:cubicBezTo>
                  <a:cubicBezTo>
                    <a:pt x="11" y="14"/>
                    <a:pt x="11" y="14"/>
                    <a:pt x="11" y="14"/>
                  </a:cubicBezTo>
                  <a:cubicBezTo>
                    <a:pt x="11" y="14"/>
                    <a:pt x="11" y="14"/>
                    <a:pt x="11" y="14"/>
                  </a:cubicBezTo>
                  <a:cubicBezTo>
                    <a:pt x="12" y="15"/>
                    <a:pt x="12" y="15"/>
                    <a:pt x="12" y="15"/>
                  </a:cubicBezTo>
                  <a:cubicBezTo>
                    <a:pt x="12" y="15"/>
                    <a:pt x="12" y="15"/>
                    <a:pt x="12" y="15"/>
                  </a:cubicBezTo>
                  <a:cubicBezTo>
                    <a:pt x="12" y="15"/>
                    <a:pt x="12" y="15"/>
                    <a:pt x="12" y="15"/>
                  </a:cubicBezTo>
                  <a:cubicBezTo>
                    <a:pt x="12" y="16"/>
                    <a:pt x="12" y="16"/>
                    <a:pt x="12" y="16"/>
                  </a:cubicBezTo>
                  <a:cubicBezTo>
                    <a:pt x="12" y="16"/>
                    <a:pt x="12" y="16"/>
                    <a:pt x="12" y="16"/>
                  </a:cubicBezTo>
                  <a:cubicBezTo>
                    <a:pt x="12" y="16"/>
                    <a:pt x="12" y="16"/>
                    <a:pt x="12" y="16"/>
                  </a:cubicBezTo>
                  <a:cubicBezTo>
                    <a:pt x="12" y="16"/>
                    <a:pt x="12" y="16"/>
                    <a:pt x="13" y="16"/>
                  </a:cubicBezTo>
                  <a:cubicBezTo>
                    <a:pt x="13" y="16"/>
                    <a:pt x="13" y="17"/>
                    <a:pt x="13" y="18"/>
                  </a:cubicBezTo>
                  <a:cubicBezTo>
                    <a:pt x="13" y="18"/>
                    <a:pt x="13" y="18"/>
                    <a:pt x="13" y="18"/>
                  </a:cubicBezTo>
                  <a:cubicBezTo>
                    <a:pt x="13" y="19"/>
                    <a:pt x="13" y="19"/>
                    <a:pt x="13" y="19"/>
                  </a:cubicBezTo>
                  <a:cubicBezTo>
                    <a:pt x="13" y="19"/>
                    <a:pt x="13" y="19"/>
                    <a:pt x="12" y="19"/>
                  </a:cubicBezTo>
                  <a:cubicBezTo>
                    <a:pt x="12" y="19"/>
                    <a:pt x="12" y="19"/>
                    <a:pt x="12" y="19"/>
                  </a:cubicBezTo>
                  <a:cubicBezTo>
                    <a:pt x="12" y="19"/>
                    <a:pt x="12" y="19"/>
                    <a:pt x="12" y="19"/>
                  </a:cubicBezTo>
                  <a:cubicBezTo>
                    <a:pt x="12" y="19"/>
                    <a:pt x="12" y="20"/>
                    <a:pt x="12" y="20"/>
                  </a:cubicBezTo>
                  <a:cubicBezTo>
                    <a:pt x="12" y="20"/>
                    <a:pt x="11" y="20"/>
                    <a:pt x="11" y="20"/>
                  </a:cubicBezTo>
                  <a:cubicBezTo>
                    <a:pt x="11" y="20"/>
                    <a:pt x="11" y="21"/>
                    <a:pt x="10" y="21"/>
                  </a:cubicBezTo>
                  <a:cubicBezTo>
                    <a:pt x="10" y="21"/>
                    <a:pt x="10" y="21"/>
                    <a:pt x="10" y="21"/>
                  </a:cubicBezTo>
                  <a:cubicBezTo>
                    <a:pt x="10" y="21"/>
                    <a:pt x="10" y="21"/>
                    <a:pt x="10" y="21"/>
                  </a:cubicBezTo>
                  <a:cubicBezTo>
                    <a:pt x="10" y="21"/>
                    <a:pt x="10" y="21"/>
                    <a:pt x="10" y="21"/>
                  </a:cubicBezTo>
                  <a:cubicBezTo>
                    <a:pt x="10" y="21"/>
                    <a:pt x="10" y="21"/>
                    <a:pt x="10" y="21"/>
                  </a:cubicBezTo>
                  <a:cubicBezTo>
                    <a:pt x="10" y="21"/>
                    <a:pt x="10" y="22"/>
                    <a:pt x="10" y="22"/>
                  </a:cubicBezTo>
                  <a:cubicBezTo>
                    <a:pt x="10" y="22"/>
                    <a:pt x="10" y="22"/>
                    <a:pt x="11" y="22"/>
                  </a:cubicBezTo>
                  <a:cubicBezTo>
                    <a:pt x="11" y="22"/>
                    <a:pt x="11" y="22"/>
                    <a:pt x="11" y="22"/>
                  </a:cubicBezTo>
                  <a:cubicBezTo>
                    <a:pt x="11" y="22"/>
                    <a:pt x="11" y="22"/>
                    <a:pt x="11" y="22"/>
                  </a:cubicBezTo>
                  <a:cubicBezTo>
                    <a:pt x="11" y="22"/>
                    <a:pt x="12" y="22"/>
                    <a:pt x="12" y="22"/>
                  </a:cubicBezTo>
                  <a:cubicBezTo>
                    <a:pt x="12" y="22"/>
                    <a:pt x="13" y="22"/>
                    <a:pt x="13" y="23"/>
                  </a:cubicBezTo>
                  <a:cubicBezTo>
                    <a:pt x="13" y="23"/>
                    <a:pt x="14" y="23"/>
                    <a:pt x="14" y="23"/>
                  </a:cubicBezTo>
                  <a:cubicBezTo>
                    <a:pt x="14" y="24"/>
                    <a:pt x="15" y="24"/>
                    <a:pt x="15" y="25"/>
                  </a:cubicBezTo>
                  <a:cubicBezTo>
                    <a:pt x="15" y="25"/>
                    <a:pt x="15" y="25"/>
                    <a:pt x="15" y="26"/>
                  </a:cubicBezTo>
                  <a:cubicBezTo>
                    <a:pt x="15" y="26"/>
                    <a:pt x="15" y="26"/>
                    <a:pt x="15" y="26"/>
                  </a:cubicBezTo>
                  <a:cubicBezTo>
                    <a:pt x="15" y="26"/>
                    <a:pt x="15" y="26"/>
                    <a:pt x="15" y="26"/>
                  </a:cubicBezTo>
                  <a:cubicBezTo>
                    <a:pt x="15" y="26"/>
                    <a:pt x="15" y="26"/>
                    <a:pt x="15" y="26"/>
                  </a:cubicBezTo>
                  <a:cubicBezTo>
                    <a:pt x="15" y="26"/>
                    <a:pt x="16" y="27"/>
                    <a:pt x="16" y="27"/>
                  </a:cubicBezTo>
                  <a:cubicBezTo>
                    <a:pt x="16" y="27"/>
                    <a:pt x="16" y="27"/>
                    <a:pt x="16" y="27"/>
                  </a:cubicBezTo>
                  <a:cubicBezTo>
                    <a:pt x="16" y="27"/>
                    <a:pt x="17" y="27"/>
                    <a:pt x="17" y="27"/>
                  </a:cubicBezTo>
                  <a:cubicBezTo>
                    <a:pt x="17" y="28"/>
                    <a:pt x="17" y="28"/>
                    <a:pt x="17" y="28"/>
                  </a:cubicBezTo>
                  <a:cubicBezTo>
                    <a:pt x="17" y="28"/>
                    <a:pt x="17" y="28"/>
                    <a:pt x="17" y="29"/>
                  </a:cubicBezTo>
                  <a:cubicBezTo>
                    <a:pt x="17" y="29"/>
                    <a:pt x="17" y="29"/>
                    <a:pt x="17" y="29"/>
                  </a:cubicBezTo>
                  <a:cubicBezTo>
                    <a:pt x="18" y="29"/>
                    <a:pt x="18" y="29"/>
                    <a:pt x="18" y="30"/>
                  </a:cubicBezTo>
                  <a:cubicBezTo>
                    <a:pt x="18" y="30"/>
                    <a:pt x="18" y="30"/>
                    <a:pt x="18" y="30"/>
                  </a:cubicBezTo>
                  <a:cubicBezTo>
                    <a:pt x="18" y="30"/>
                    <a:pt x="18" y="30"/>
                    <a:pt x="18" y="30"/>
                  </a:cubicBezTo>
                  <a:cubicBezTo>
                    <a:pt x="18" y="30"/>
                    <a:pt x="18" y="30"/>
                    <a:pt x="19" y="30"/>
                  </a:cubicBezTo>
                  <a:cubicBezTo>
                    <a:pt x="19" y="30"/>
                    <a:pt x="19" y="30"/>
                    <a:pt x="19" y="30"/>
                  </a:cubicBezTo>
                  <a:cubicBezTo>
                    <a:pt x="19" y="30"/>
                    <a:pt x="19" y="30"/>
                    <a:pt x="20" y="31"/>
                  </a:cubicBezTo>
                  <a:cubicBezTo>
                    <a:pt x="20" y="31"/>
                    <a:pt x="20" y="31"/>
                    <a:pt x="20" y="32"/>
                  </a:cubicBezTo>
                  <a:cubicBezTo>
                    <a:pt x="20" y="32"/>
                    <a:pt x="20" y="32"/>
                    <a:pt x="20" y="33"/>
                  </a:cubicBezTo>
                  <a:cubicBezTo>
                    <a:pt x="20" y="33"/>
                    <a:pt x="20" y="33"/>
                    <a:pt x="20" y="33"/>
                  </a:cubicBezTo>
                  <a:cubicBezTo>
                    <a:pt x="21" y="33"/>
                    <a:pt x="21" y="33"/>
                    <a:pt x="21" y="34"/>
                  </a:cubicBezTo>
                  <a:cubicBezTo>
                    <a:pt x="21" y="34"/>
                    <a:pt x="21" y="34"/>
                    <a:pt x="21" y="34"/>
                  </a:cubicBezTo>
                  <a:cubicBezTo>
                    <a:pt x="21" y="34"/>
                    <a:pt x="21" y="34"/>
                    <a:pt x="21" y="34"/>
                  </a:cubicBezTo>
                  <a:cubicBezTo>
                    <a:pt x="21" y="34"/>
                    <a:pt x="21" y="34"/>
                    <a:pt x="21" y="34"/>
                  </a:cubicBezTo>
                  <a:cubicBezTo>
                    <a:pt x="21" y="34"/>
                    <a:pt x="21" y="34"/>
                    <a:pt x="21" y="34"/>
                  </a:cubicBezTo>
                  <a:cubicBezTo>
                    <a:pt x="21" y="34"/>
                    <a:pt x="21" y="34"/>
                    <a:pt x="21" y="34"/>
                  </a:cubicBezTo>
                  <a:cubicBezTo>
                    <a:pt x="21" y="34"/>
                    <a:pt x="21" y="34"/>
                    <a:pt x="21" y="34"/>
                  </a:cubicBezTo>
                  <a:cubicBezTo>
                    <a:pt x="22" y="34"/>
                    <a:pt x="22" y="34"/>
                    <a:pt x="22" y="34"/>
                  </a:cubicBezTo>
                  <a:cubicBezTo>
                    <a:pt x="22" y="34"/>
                    <a:pt x="22" y="34"/>
                    <a:pt x="22" y="34"/>
                  </a:cubicBezTo>
                  <a:cubicBezTo>
                    <a:pt x="22" y="34"/>
                    <a:pt x="22" y="34"/>
                    <a:pt x="22" y="34"/>
                  </a:cubicBezTo>
                  <a:cubicBezTo>
                    <a:pt x="23" y="34"/>
                    <a:pt x="23" y="35"/>
                    <a:pt x="23" y="35"/>
                  </a:cubicBezTo>
                  <a:cubicBezTo>
                    <a:pt x="23" y="35"/>
                    <a:pt x="23" y="35"/>
                    <a:pt x="23" y="35"/>
                  </a:cubicBezTo>
                  <a:cubicBezTo>
                    <a:pt x="23" y="35"/>
                    <a:pt x="23" y="35"/>
                    <a:pt x="23" y="36"/>
                  </a:cubicBezTo>
                  <a:cubicBezTo>
                    <a:pt x="23" y="36"/>
                    <a:pt x="23" y="36"/>
                    <a:pt x="23" y="36"/>
                  </a:cubicBezTo>
                  <a:cubicBezTo>
                    <a:pt x="24" y="36"/>
                    <a:pt x="24" y="36"/>
                    <a:pt x="24" y="36"/>
                  </a:cubicBezTo>
                  <a:cubicBezTo>
                    <a:pt x="24" y="36"/>
                    <a:pt x="24" y="36"/>
                    <a:pt x="24" y="36"/>
                  </a:cubicBezTo>
                  <a:cubicBezTo>
                    <a:pt x="24" y="36"/>
                    <a:pt x="25" y="37"/>
                    <a:pt x="25" y="37"/>
                  </a:cubicBezTo>
                  <a:cubicBezTo>
                    <a:pt x="25" y="38"/>
                    <a:pt x="25" y="38"/>
                    <a:pt x="25" y="38"/>
                  </a:cubicBezTo>
                  <a:cubicBezTo>
                    <a:pt x="24" y="38"/>
                    <a:pt x="24" y="38"/>
                    <a:pt x="24" y="38"/>
                  </a:cubicBezTo>
                  <a:cubicBezTo>
                    <a:pt x="24" y="38"/>
                    <a:pt x="24" y="38"/>
                    <a:pt x="24" y="39"/>
                  </a:cubicBezTo>
                  <a:cubicBezTo>
                    <a:pt x="24" y="39"/>
                    <a:pt x="24" y="39"/>
                    <a:pt x="24" y="39"/>
                  </a:cubicBezTo>
                  <a:cubicBezTo>
                    <a:pt x="24" y="39"/>
                    <a:pt x="24" y="39"/>
                    <a:pt x="24" y="39"/>
                  </a:cubicBezTo>
                  <a:cubicBezTo>
                    <a:pt x="24" y="39"/>
                    <a:pt x="24" y="39"/>
                    <a:pt x="24" y="39"/>
                  </a:cubicBezTo>
                  <a:cubicBezTo>
                    <a:pt x="24" y="39"/>
                    <a:pt x="24" y="39"/>
                    <a:pt x="24" y="39"/>
                  </a:cubicBezTo>
                  <a:cubicBezTo>
                    <a:pt x="24" y="39"/>
                    <a:pt x="24" y="39"/>
                    <a:pt x="25" y="39"/>
                  </a:cubicBezTo>
                  <a:cubicBezTo>
                    <a:pt x="25" y="39"/>
                    <a:pt x="25" y="39"/>
                    <a:pt x="25" y="40"/>
                  </a:cubicBezTo>
                  <a:cubicBezTo>
                    <a:pt x="26" y="40"/>
                    <a:pt x="26" y="40"/>
                    <a:pt x="26" y="40"/>
                  </a:cubicBezTo>
                  <a:cubicBezTo>
                    <a:pt x="25" y="41"/>
                    <a:pt x="25" y="41"/>
                    <a:pt x="25" y="41"/>
                  </a:cubicBezTo>
                  <a:cubicBezTo>
                    <a:pt x="26" y="40"/>
                    <a:pt x="26" y="40"/>
                    <a:pt x="26" y="40"/>
                  </a:cubicBezTo>
                  <a:cubicBezTo>
                    <a:pt x="26" y="41"/>
                    <a:pt x="26" y="41"/>
                    <a:pt x="26" y="41"/>
                  </a:cubicBezTo>
                  <a:cubicBezTo>
                    <a:pt x="26" y="41"/>
                    <a:pt x="26" y="42"/>
                    <a:pt x="26" y="42"/>
                  </a:cubicBezTo>
                  <a:cubicBezTo>
                    <a:pt x="26" y="42"/>
                    <a:pt x="26" y="42"/>
                    <a:pt x="26" y="42"/>
                  </a:cubicBezTo>
                  <a:cubicBezTo>
                    <a:pt x="26" y="42"/>
                    <a:pt x="26" y="42"/>
                    <a:pt x="26" y="42"/>
                  </a:cubicBezTo>
                  <a:cubicBezTo>
                    <a:pt x="26" y="42"/>
                    <a:pt x="26" y="42"/>
                    <a:pt x="26" y="43"/>
                  </a:cubicBezTo>
                  <a:cubicBezTo>
                    <a:pt x="26" y="43"/>
                    <a:pt x="26" y="43"/>
                    <a:pt x="26" y="43"/>
                  </a:cubicBezTo>
                  <a:cubicBezTo>
                    <a:pt x="26" y="43"/>
                    <a:pt x="26" y="43"/>
                    <a:pt x="26" y="43"/>
                  </a:cubicBezTo>
                  <a:cubicBezTo>
                    <a:pt x="26" y="44"/>
                    <a:pt x="26" y="44"/>
                    <a:pt x="26" y="44"/>
                  </a:cubicBezTo>
                  <a:cubicBezTo>
                    <a:pt x="26" y="44"/>
                    <a:pt x="26" y="44"/>
                    <a:pt x="26" y="44"/>
                  </a:cubicBezTo>
                  <a:cubicBezTo>
                    <a:pt x="26" y="44"/>
                    <a:pt x="26" y="45"/>
                    <a:pt x="26" y="45"/>
                  </a:cubicBezTo>
                  <a:cubicBezTo>
                    <a:pt x="26" y="45"/>
                    <a:pt x="26" y="46"/>
                    <a:pt x="26" y="46"/>
                  </a:cubicBezTo>
                  <a:cubicBezTo>
                    <a:pt x="26" y="46"/>
                    <a:pt x="26" y="46"/>
                    <a:pt x="26" y="46"/>
                  </a:cubicBezTo>
                  <a:cubicBezTo>
                    <a:pt x="26" y="47"/>
                    <a:pt x="26" y="47"/>
                    <a:pt x="26" y="47"/>
                  </a:cubicBezTo>
                  <a:cubicBezTo>
                    <a:pt x="25" y="47"/>
                    <a:pt x="25" y="47"/>
                    <a:pt x="25" y="47"/>
                  </a:cubicBezTo>
                  <a:cubicBezTo>
                    <a:pt x="26" y="48"/>
                    <a:pt x="26" y="48"/>
                    <a:pt x="26" y="48"/>
                  </a:cubicBezTo>
                  <a:cubicBezTo>
                    <a:pt x="26" y="49"/>
                    <a:pt x="26" y="49"/>
                    <a:pt x="26" y="49"/>
                  </a:cubicBezTo>
                  <a:cubicBezTo>
                    <a:pt x="27" y="50"/>
                    <a:pt x="27" y="50"/>
                    <a:pt x="27" y="50"/>
                  </a:cubicBezTo>
                  <a:cubicBezTo>
                    <a:pt x="27" y="51"/>
                    <a:pt x="27" y="52"/>
                    <a:pt x="27" y="52"/>
                  </a:cubicBezTo>
                  <a:cubicBezTo>
                    <a:pt x="27" y="53"/>
                    <a:pt x="27" y="54"/>
                    <a:pt x="27" y="54"/>
                  </a:cubicBezTo>
                  <a:cubicBezTo>
                    <a:pt x="27" y="55"/>
                    <a:pt x="27" y="55"/>
                    <a:pt x="27" y="56"/>
                  </a:cubicBezTo>
                  <a:cubicBezTo>
                    <a:pt x="27" y="56"/>
                    <a:pt x="26" y="56"/>
                    <a:pt x="26" y="56"/>
                  </a:cubicBezTo>
                  <a:cubicBezTo>
                    <a:pt x="26" y="56"/>
                    <a:pt x="26" y="57"/>
                    <a:pt x="26" y="57"/>
                  </a:cubicBezTo>
                  <a:cubicBezTo>
                    <a:pt x="25" y="57"/>
                    <a:pt x="25" y="57"/>
                    <a:pt x="25" y="57"/>
                  </a:cubicBezTo>
                  <a:cubicBezTo>
                    <a:pt x="25" y="57"/>
                    <a:pt x="24" y="57"/>
                    <a:pt x="24" y="57"/>
                  </a:cubicBezTo>
                  <a:cubicBezTo>
                    <a:pt x="24" y="57"/>
                    <a:pt x="23" y="57"/>
                    <a:pt x="23" y="58"/>
                  </a:cubicBezTo>
                  <a:cubicBezTo>
                    <a:pt x="23" y="58"/>
                    <a:pt x="23" y="58"/>
                    <a:pt x="23" y="58"/>
                  </a:cubicBezTo>
                  <a:cubicBezTo>
                    <a:pt x="23" y="58"/>
                    <a:pt x="23" y="59"/>
                    <a:pt x="23" y="59"/>
                  </a:cubicBezTo>
                  <a:cubicBezTo>
                    <a:pt x="22" y="59"/>
                    <a:pt x="22" y="59"/>
                    <a:pt x="22" y="59"/>
                  </a:cubicBezTo>
                  <a:cubicBezTo>
                    <a:pt x="22" y="59"/>
                    <a:pt x="22" y="59"/>
                    <a:pt x="21" y="59"/>
                  </a:cubicBezTo>
                  <a:cubicBezTo>
                    <a:pt x="21" y="59"/>
                    <a:pt x="21" y="59"/>
                    <a:pt x="21" y="59"/>
                  </a:cubicBezTo>
                  <a:cubicBezTo>
                    <a:pt x="21" y="59"/>
                    <a:pt x="20" y="60"/>
                    <a:pt x="20" y="60"/>
                  </a:cubicBezTo>
                  <a:cubicBezTo>
                    <a:pt x="20" y="60"/>
                    <a:pt x="20" y="60"/>
                    <a:pt x="20" y="60"/>
                  </a:cubicBezTo>
                  <a:cubicBezTo>
                    <a:pt x="20" y="61"/>
                    <a:pt x="21" y="61"/>
                    <a:pt x="21" y="61"/>
                  </a:cubicBezTo>
                  <a:cubicBezTo>
                    <a:pt x="21" y="61"/>
                    <a:pt x="21" y="62"/>
                    <a:pt x="21" y="62"/>
                  </a:cubicBezTo>
                  <a:cubicBezTo>
                    <a:pt x="21" y="62"/>
                    <a:pt x="22" y="62"/>
                    <a:pt x="22" y="62"/>
                  </a:cubicBezTo>
                  <a:cubicBezTo>
                    <a:pt x="22" y="62"/>
                    <a:pt x="22" y="62"/>
                    <a:pt x="22" y="63"/>
                  </a:cubicBezTo>
                  <a:cubicBezTo>
                    <a:pt x="22" y="63"/>
                    <a:pt x="22" y="63"/>
                    <a:pt x="22" y="63"/>
                  </a:cubicBezTo>
                  <a:cubicBezTo>
                    <a:pt x="22" y="63"/>
                    <a:pt x="22" y="63"/>
                    <a:pt x="22" y="63"/>
                  </a:cubicBezTo>
                  <a:cubicBezTo>
                    <a:pt x="21" y="63"/>
                    <a:pt x="21" y="63"/>
                    <a:pt x="21" y="63"/>
                  </a:cubicBezTo>
                  <a:cubicBezTo>
                    <a:pt x="21" y="63"/>
                    <a:pt x="21" y="63"/>
                    <a:pt x="20" y="63"/>
                  </a:cubicBezTo>
                  <a:cubicBezTo>
                    <a:pt x="20" y="63"/>
                    <a:pt x="20" y="63"/>
                    <a:pt x="20" y="63"/>
                  </a:cubicBezTo>
                  <a:cubicBezTo>
                    <a:pt x="19" y="63"/>
                    <a:pt x="19" y="63"/>
                    <a:pt x="19" y="63"/>
                  </a:cubicBezTo>
                  <a:cubicBezTo>
                    <a:pt x="19" y="64"/>
                    <a:pt x="18" y="64"/>
                    <a:pt x="18" y="64"/>
                  </a:cubicBezTo>
                  <a:cubicBezTo>
                    <a:pt x="18" y="64"/>
                    <a:pt x="17" y="64"/>
                    <a:pt x="17" y="64"/>
                  </a:cubicBezTo>
                  <a:cubicBezTo>
                    <a:pt x="17" y="64"/>
                    <a:pt x="16" y="65"/>
                    <a:pt x="16" y="65"/>
                  </a:cubicBezTo>
                  <a:cubicBezTo>
                    <a:pt x="16" y="65"/>
                    <a:pt x="16" y="65"/>
                    <a:pt x="15" y="66"/>
                  </a:cubicBezTo>
                  <a:cubicBezTo>
                    <a:pt x="15" y="66"/>
                    <a:pt x="15" y="66"/>
                    <a:pt x="15" y="66"/>
                  </a:cubicBezTo>
                  <a:cubicBezTo>
                    <a:pt x="16" y="66"/>
                    <a:pt x="16" y="66"/>
                    <a:pt x="16" y="66"/>
                  </a:cubicBezTo>
                  <a:cubicBezTo>
                    <a:pt x="16" y="66"/>
                    <a:pt x="16" y="66"/>
                    <a:pt x="16" y="66"/>
                  </a:cubicBezTo>
                  <a:cubicBezTo>
                    <a:pt x="16" y="66"/>
                    <a:pt x="16" y="66"/>
                    <a:pt x="16" y="66"/>
                  </a:cubicBezTo>
                  <a:cubicBezTo>
                    <a:pt x="17" y="66"/>
                    <a:pt x="17" y="66"/>
                    <a:pt x="17" y="66"/>
                  </a:cubicBezTo>
                  <a:cubicBezTo>
                    <a:pt x="17" y="66"/>
                    <a:pt x="17" y="66"/>
                    <a:pt x="17" y="66"/>
                  </a:cubicBezTo>
                  <a:cubicBezTo>
                    <a:pt x="17" y="66"/>
                    <a:pt x="17" y="66"/>
                    <a:pt x="17" y="66"/>
                  </a:cubicBezTo>
                  <a:cubicBezTo>
                    <a:pt x="17" y="66"/>
                    <a:pt x="17" y="67"/>
                    <a:pt x="18" y="67"/>
                  </a:cubicBezTo>
                  <a:cubicBezTo>
                    <a:pt x="18" y="67"/>
                    <a:pt x="18" y="67"/>
                    <a:pt x="18" y="67"/>
                  </a:cubicBezTo>
                  <a:cubicBezTo>
                    <a:pt x="18" y="67"/>
                    <a:pt x="18" y="66"/>
                    <a:pt x="18" y="66"/>
                  </a:cubicBezTo>
                  <a:cubicBezTo>
                    <a:pt x="18" y="66"/>
                    <a:pt x="19" y="66"/>
                    <a:pt x="19" y="66"/>
                  </a:cubicBezTo>
                  <a:cubicBezTo>
                    <a:pt x="19" y="66"/>
                    <a:pt x="19" y="66"/>
                    <a:pt x="19" y="66"/>
                  </a:cubicBezTo>
                  <a:cubicBezTo>
                    <a:pt x="19" y="66"/>
                    <a:pt x="19" y="66"/>
                    <a:pt x="19" y="66"/>
                  </a:cubicBezTo>
                  <a:cubicBezTo>
                    <a:pt x="20" y="66"/>
                    <a:pt x="19" y="65"/>
                    <a:pt x="19" y="65"/>
                  </a:cubicBezTo>
                  <a:cubicBezTo>
                    <a:pt x="20" y="65"/>
                    <a:pt x="20" y="65"/>
                    <a:pt x="20" y="65"/>
                  </a:cubicBezTo>
                  <a:cubicBezTo>
                    <a:pt x="20" y="66"/>
                    <a:pt x="20" y="66"/>
                    <a:pt x="21" y="66"/>
                  </a:cubicBezTo>
                  <a:cubicBezTo>
                    <a:pt x="21" y="66"/>
                    <a:pt x="21" y="66"/>
                    <a:pt x="21" y="66"/>
                  </a:cubicBezTo>
                  <a:cubicBezTo>
                    <a:pt x="20" y="66"/>
                    <a:pt x="20" y="67"/>
                    <a:pt x="20" y="67"/>
                  </a:cubicBezTo>
                  <a:cubicBezTo>
                    <a:pt x="20" y="67"/>
                    <a:pt x="20" y="67"/>
                    <a:pt x="20" y="67"/>
                  </a:cubicBezTo>
                  <a:cubicBezTo>
                    <a:pt x="20" y="67"/>
                    <a:pt x="20" y="67"/>
                    <a:pt x="20" y="68"/>
                  </a:cubicBezTo>
                  <a:cubicBezTo>
                    <a:pt x="20" y="68"/>
                    <a:pt x="19" y="68"/>
                    <a:pt x="19" y="68"/>
                  </a:cubicBezTo>
                  <a:cubicBezTo>
                    <a:pt x="19" y="68"/>
                    <a:pt x="19" y="68"/>
                    <a:pt x="19" y="68"/>
                  </a:cubicBezTo>
                  <a:cubicBezTo>
                    <a:pt x="18" y="68"/>
                    <a:pt x="18" y="68"/>
                    <a:pt x="18" y="68"/>
                  </a:cubicBezTo>
                  <a:cubicBezTo>
                    <a:pt x="18" y="68"/>
                    <a:pt x="18" y="68"/>
                    <a:pt x="18" y="69"/>
                  </a:cubicBezTo>
                  <a:cubicBezTo>
                    <a:pt x="17" y="69"/>
                    <a:pt x="17" y="69"/>
                    <a:pt x="17" y="69"/>
                  </a:cubicBezTo>
                  <a:cubicBezTo>
                    <a:pt x="17" y="69"/>
                    <a:pt x="17" y="69"/>
                    <a:pt x="17" y="70"/>
                  </a:cubicBezTo>
                  <a:cubicBezTo>
                    <a:pt x="17" y="70"/>
                    <a:pt x="18" y="71"/>
                    <a:pt x="18" y="71"/>
                  </a:cubicBezTo>
                  <a:cubicBezTo>
                    <a:pt x="18" y="71"/>
                    <a:pt x="18" y="72"/>
                    <a:pt x="18" y="72"/>
                  </a:cubicBezTo>
                  <a:cubicBezTo>
                    <a:pt x="17" y="72"/>
                    <a:pt x="17" y="72"/>
                    <a:pt x="17" y="73"/>
                  </a:cubicBezTo>
                  <a:cubicBezTo>
                    <a:pt x="17" y="73"/>
                    <a:pt x="17" y="73"/>
                    <a:pt x="17" y="73"/>
                  </a:cubicBezTo>
                  <a:cubicBezTo>
                    <a:pt x="17" y="73"/>
                    <a:pt x="17" y="73"/>
                    <a:pt x="17" y="73"/>
                  </a:cubicBezTo>
                  <a:cubicBezTo>
                    <a:pt x="17" y="73"/>
                    <a:pt x="18" y="73"/>
                    <a:pt x="18" y="73"/>
                  </a:cubicBezTo>
                  <a:cubicBezTo>
                    <a:pt x="18" y="73"/>
                    <a:pt x="18" y="74"/>
                    <a:pt x="18" y="74"/>
                  </a:cubicBezTo>
                  <a:cubicBezTo>
                    <a:pt x="18" y="74"/>
                    <a:pt x="18" y="74"/>
                    <a:pt x="18" y="74"/>
                  </a:cubicBezTo>
                  <a:cubicBezTo>
                    <a:pt x="18" y="74"/>
                    <a:pt x="17" y="74"/>
                    <a:pt x="17" y="74"/>
                  </a:cubicBezTo>
                  <a:cubicBezTo>
                    <a:pt x="17" y="74"/>
                    <a:pt x="17" y="74"/>
                    <a:pt x="17" y="74"/>
                  </a:cubicBezTo>
                  <a:cubicBezTo>
                    <a:pt x="17" y="74"/>
                    <a:pt x="17" y="75"/>
                    <a:pt x="17" y="75"/>
                  </a:cubicBezTo>
                  <a:cubicBezTo>
                    <a:pt x="17" y="75"/>
                    <a:pt x="17" y="75"/>
                    <a:pt x="18" y="75"/>
                  </a:cubicBezTo>
                  <a:cubicBezTo>
                    <a:pt x="18" y="75"/>
                    <a:pt x="18" y="74"/>
                    <a:pt x="18" y="74"/>
                  </a:cubicBezTo>
                  <a:cubicBezTo>
                    <a:pt x="18" y="74"/>
                    <a:pt x="19" y="74"/>
                    <a:pt x="19" y="74"/>
                  </a:cubicBezTo>
                  <a:cubicBezTo>
                    <a:pt x="19" y="74"/>
                    <a:pt x="19" y="74"/>
                    <a:pt x="20" y="74"/>
                  </a:cubicBezTo>
                  <a:cubicBezTo>
                    <a:pt x="20" y="73"/>
                    <a:pt x="20" y="73"/>
                    <a:pt x="20" y="73"/>
                  </a:cubicBezTo>
                  <a:cubicBezTo>
                    <a:pt x="20" y="73"/>
                    <a:pt x="20" y="73"/>
                    <a:pt x="20" y="73"/>
                  </a:cubicBezTo>
                  <a:cubicBezTo>
                    <a:pt x="21" y="72"/>
                    <a:pt x="20" y="72"/>
                    <a:pt x="21" y="72"/>
                  </a:cubicBezTo>
                  <a:cubicBezTo>
                    <a:pt x="21" y="72"/>
                    <a:pt x="21" y="72"/>
                    <a:pt x="21" y="72"/>
                  </a:cubicBezTo>
                  <a:cubicBezTo>
                    <a:pt x="21" y="72"/>
                    <a:pt x="21" y="72"/>
                    <a:pt x="21" y="72"/>
                  </a:cubicBezTo>
                  <a:cubicBezTo>
                    <a:pt x="21" y="72"/>
                    <a:pt x="22" y="72"/>
                    <a:pt x="22" y="71"/>
                  </a:cubicBezTo>
                  <a:cubicBezTo>
                    <a:pt x="22" y="71"/>
                    <a:pt x="23" y="71"/>
                    <a:pt x="23" y="71"/>
                  </a:cubicBezTo>
                  <a:cubicBezTo>
                    <a:pt x="23" y="71"/>
                    <a:pt x="23" y="71"/>
                    <a:pt x="23" y="70"/>
                  </a:cubicBezTo>
                  <a:cubicBezTo>
                    <a:pt x="23" y="70"/>
                    <a:pt x="23" y="70"/>
                    <a:pt x="23" y="70"/>
                  </a:cubicBezTo>
                  <a:cubicBezTo>
                    <a:pt x="23" y="70"/>
                    <a:pt x="23" y="69"/>
                    <a:pt x="23" y="69"/>
                  </a:cubicBezTo>
                  <a:cubicBezTo>
                    <a:pt x="23" y="69"/>
                    <a:pt x="22" y="69"/>
                    <a:pt x="22" y="69"/>
                  </a:cubicBezTo>
                  <a:cubicBezTo>
                    <a:pt x="22" y="69"/>
                    <a:pt x="23" y="69"/>
                    <a:pt x="23" y="69"/>
                  </a:cubicBezTo>
                  <a:cubicBezTo>
                    <a:pt x="23" y="69"/>
                    <a:pt x="23" y="69"/>
                    <a:pt x="23" y="69"/>
                  </a:cubicBezTo>
                  <a:cubicBezTo>
                    <a:pt x="23" y="69"/>
                    <a:pt x="23" y="69"/>
                    <a:pt x="23" y="69"/>
                  </a:cubicBezTo>
                  <a:cubicBezTo>
                    <a:pt x="23" y="69"/>
                    <a:pt x="24" y="69"/>
                    <a:pt x="24" y="69"/>
                  </a:cubicBezTo>
                  <a:cubicBezTo>
                    <a:pt x="24" y="69"/>
                    <a:pt x="24" y="69"/>
                    <a:pt x="24" y="69"/>
                  </a:cubicBezTo>
                  <a:cubicBezTo>
                    <a:pt x="24" y="69"/>
                    <a:pt x="24" y="69"/>
                    <a:pt x="24" y="69"/>
                  </a:cubicBezTo>
                  <a:cubicBezTo>
                    <a:pt x="24" y="69"/>
                    <a:pt x="24" y="68"/>
                    <a:pt x="24" y="68"/>
                  </a:cubicBezTo>
                  <a:cubicBezTo>
                    <a:pt x="24" y="68"/>
                    <a:pt x="24" y="68"/>
                    <a:pt x="24" y="68"/>
                  </a:cubicBezTo>
                  <a:cubicBezTo>
                    <a:pt x="24" y="68"/>
                    <a:pt x="23" y="68"/>
                    <a:pt x="23" y="68"/>
                  </a:cubicBezTo>
                  <a:cubicBezTo>
                    <a:pt x="23" y="68"/>
                    <a:pt x="24" y="68"/>
                    <a:pt x="24" y="68"/>
                  </a:cubicBezTo>
                  <a:cubicBezTo>
                    <a:pt x="24" y="68"/>
                    <a:pt x="24" y="68"/>
                    <a:pt x="24" y="68"/>
                  </a:cubicBezTo>
                  <a:cubicBezTo>
                    <a:pt x="24" y="68"/>
                    <a:pt x="25" y="68"/>
                    <a:pt x="25" y="68"/>
                  </a:cubicBezTo>
                  <a:cubicBezTo>
                    <a:pt x="25" y="68"/>
                    <a:pt x="25" y="68"/>
                    <a:pt x="25" y="68"/>
                  </a:cubicBezTo>
                  <a:cubicBezTo>
                    <a:pt x="25" y="68"/>
                    <a:pt x="25" y="67"/>
                    <a:pt x="25" y="67"/>
                  </a:cubicBezTo>
                  <a:cubicBezTo>
                    <a:pt x="25" y="67"/>
                    <a:pt x="25" y="67"/>
                    <a:pt x="25" y="67"/>
                  </a:cubicBezTo>
                  <a:cubicBezTo>
                    <a:pt x="25" y="67"/>
                    <a:pt x="25" y="66"/>
                    <a:pt x="25" y="66"/>
                  </a:cubicBezTo>
                  <a:cubicBezTo>
                    <a:pt x="25" y="66"/>
                    <a:pt x="25" y="66"/>
                    <a:pt x="25" y="66"/>
                  </a:cubicBezTo>
                  <a:cubicBezTo>
                    <a:pt x="25" y="66"/>
                    <a:pt x="25" y="65"/>
                    <a:pt x="25" y="65"/>
                  </a:cubicBezTo>
                  <a:cubicBezTo>
                    <a:pt x="25" y="65"/>
                    <a:pt x="25" y="65"/>
                    <a:pt x="26" y="65"/>
                  </a:cubicBezTo>
                  <a:cubicBezTo>
                    <a:pt x="26" y="65"/>
                    <a:pt x="26" y="65"/>
                    <a:pt x="26" y="65"/>
                  </a:cubicBezTo>
                  <a:cubicBezTo>
                    <a:pt x="26" y="65"/>
                    <a:pt x="26" y="65"/>
                    <a:pt x="26" y="65"/>
                  </a:cubicBezTo>
                  <a:cubicBezTo>
                    <a:pt x="26" y="65"/>
                    <a:pt x="26" y="66"/>
                    <a:pt x="26" y="66"/>
                  </a:cubicBezTo>
                  <a:cubicBezTo>
                    <a:pt x="26" y="66"/>
                    <a:pt x="26" y="66"/>
                    <a:pt x="26" y="66"/>
                  </a:cubicBezTo>
                  <a:cubicBezTo>
                    <a:pt x="26" y="66"/>
                    <a:pt x="27" y="66"/>
                    <a:pt x="27" y="66"/>
                  </a:cubicBezTo>
                  <a:cubicBezTo>
                    <a:pt x="27" y="66"/>
                    <a:pt x="27" y="65"/>
                    <a:pt x="27" y="65"/>
                  </a:cubicBezTo>
                  <a:cubicBezTo>
                    <a:pt x="27" y="65"/>
                    <a:pt x="28" y="65"/>
                    <a:pt x="28" y="65"/>
                  </a:cubicBezTo>
                  <a:cubicBezTo>
                    <a:pt x="28" y="65"/>
                    <a:pt x="28" y="65"/>
                    <a:pt x="28" y="65"/>
                  </a:cubicBezTo>
                  <a:cubicBezTo>
                    <a:pt x="28" y="65"/>
                    <a:pt x="29" y="64"/>
                    <a:pt x="29" y="64"/>
                  </a:cubicBezTo>
                  <a:cubicBezTo>
                    <a:pt x="29" y="64"/>
                    <a:pt x="29" y="64"/>
                    <a:pt x="30" y="64"/>
                  </a:cubicBezTo>
                  <a:cubicBezTo>
                    <a:pt x="30" y="63"/>
                    <a:pt x="30" y="63"/>
                    <a:pt x="31" y="63"/>
                  </a:cubicBezTo>
                  <a:cubicBezTo>
                    <a:pt x="31" y="63"/>
                    <a:pt x="31" y="62"/>
                    <a:pt x="31" y="62"/>
                  </a:cubicBezTo>
                  <a:cubicBezTo>
                    <a:pt x="31" y="62"/>
                    <a:pt x="31" y="62"/>
                    <a:pt x="32" y="62"/>
                  </a:cubicBezTo>
                  <a:cubicBezTo>
                    <a:pt x="32" y="62"/>
                    <a:pt x="32" y="62"/>
                    <a:pt x="32" y="61"/>
                  </a:cubicBezTo>
                  <a:cubicBezTo>
                    <a:pt x="32" y="61"/>
                    <a:pt x="33" y="61"/>
                    <a:pt x="33" y="61"/>
                  </a:cubicBezTo>
                  <a:cubicBezTo>
                    <a:pt x="33" y="61"/>
                    <a:pt x="33" y="61"/>
                    <a:pt x="33" y="61"/>
                  </a:cubicBezTo>
                  <a:cubicBezTo>
                    <a:pt x="33" y="61"/>
                    <a:pt x="33" y="61"/>
                    <a:pt x="33" y="60"/>
                  </a:cubicBezTo>
                  <a:cubicBezTo>
                    <a:pt x="33" y="60"/>
                    <a:pt x="33" y="60"/>
                    <a:pt x="33" y="60"/>
                  </a:cubicBezTo>
                  <a:cubicBezTo>
                    <a:pt x="33" y="60"/>
                    <a:pt x="33" y="60"/>
                    <a:pt x="33" y="60"/>
                  </a:cubicBezTo>
                  <a:cubicBezTo>
                    <a:pt x="33" y="60"/>
                    <a:pt x="33" y="60"/>
                    <a:pt x="33" y="60"/>
                  </a:cubicBezTo>
                  <a:cubicBezTo>
                    <a:pt x="33" y="60"/>
                    <a:pt x="33" y="60"/>
                    <a:pt x="33" y="60"/>
                  </a:cubicBezTo>
                  <a:cubicBezTo>
                    <a:pt x="33" y="60"/>
                    <a:pt x="34" y="60"/>
                    <a:pt x="34" y="60"/>
                  </a:cubicBezTo>
                  <a:cubicBezTo>
                    <a:pt x="34" y="60"/>
                    <a:pt x="34" y="59"/>
                    <a:pt x="34" y="59"/>
                  </a:cubicBezTo>
                  <a:cubicBezTo>
                    <a:pt x="34" y="59"/>
                    <a:pt x="34" y="59"/>
                    <a:pt x="34" y="59"/>
                  </a:cubicBezTo>
                  <a:cubicBezTo>
                    <a:pt x="34" y="59"/>
                    <a:pt x="34" y="59"/>
                    <a:pt x="33" y="59"/>
                  </a:cubicBezTo>
                  <a:cubicBezTo>
                    <a:pt x="33" y="59"/>
                    <a:pt x="33" y="59"/>
                    <a:pt x="33" y="59"/>
                  </a:cubicBezTo>
                  <a:cubicBezTo>
                    <a:pt x="33" y="58"/>
                    <a:pt x="33" y="58"/>
                    <a:pt x="33" y="58"/>
                  </a:cubicBezTo>
                  <a:cubicBezTo>
                    <a:pt x="33" y="58"/>
                    <a:pt x="33" y="58"/>
                    <a:pt x="33" y="58"/>
                  </a:cubicBezTo>
                  <a:cubicBezTo>
                    <a:pt x="33" y="58"/>
                    <a:pt x="33" y="58"/>
                    <a:pt x="33" y="58"/>
                  </a:cubicBezTo>
                  <a:cubicBezTo>
                    <a:pt x="34" y="58"/>
                    <a:pt x="34" y="57"/>
                    <a:pt x="34" y="57"/>
                  </a:cubicBezTo>
                  <a:cubicBezTo>
                    <a:pt x="34" y="57"/>
                    <a:pt x="34" y="57"/>
                    <a:pt x="34" y="58"/>
                  </a:cubicBezTo>
                  <a:cubicBezTo>
                    <a:pt x="34" y="58"/>
                    <a:pt x="34" y="58"/>
                    <a:pt x="34" y="58"/>
                  </a:cubicBezTo>
                  <a:cubicBezTo>
                    <a:pt x="34" y="58"/>
                    <a:pt x="34" y="58"/>
                    <a:pt x="34" y="58"/>
                  </a:cubicBezTo>
                  <a:cubicBezTo>
                    <a:pt x="34" y="58"/>
                    <a:pt x="34" y="58"/>
                    <a:pt x="34" y="57"/>
                  </a:cubicBezTo>
                  <a:cubicBezTo>
                    <a:pt x="34" y="57"/>
                    <a:pt x="34" y="57"/>
                    <a:pt x="34" y="5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0" name="Freeform 1093"/>
            <p:cNvSpPr>
              <a:spLocks/>
            </p:cNvSpPr>
            <p:nvPr/>
          </p:nvSpPr>
          <p:spPr bwMode="auto">
            <a:xfrm>
              <a:off x="8563594" y="4839477"/>
              <a:ext cx="186818" cy="178028"/>
            </a:xfrm>
            <a:custGeom>
              <a:avLst/>
              <a:gdLst>
                <a:gd name="T0" fmla="*/ 11 w 20"/>
                <a:gd name="T1" fmla="*/ 18 h 19"/>
                <a:gd name="T2" fmla="*/ 13 w 20"/>
                <a:gd name="T3" fmla="*/ 17 h 19"/>
                <a:gd name="T4" fmla="*/ 14 w 20"/>
                <a:gd name="T5" fmla="*/ 16 h 19"/>
                <a:gd name="T6" fmla="*/ 14 w 20"/>
                <a:gd name="T7" fmla="*/ 16 h 19"/>
                <a:gd name="T8" fmla="*/ 14 w 20"/>
                <a:gd name="T9" fmla="*/ 15 h 19"/>
                <a:gd name="T10" fmla="*/ 15 w 20"/>
                <a:gd name="T11" fmla="*/ 13 h 19"/>
                <a:gd name="T12" fmla="*/ 16 w 20"/>
                <a:gd name="T13" fmla="*/ 12 h 19"/>
                <a:gd name="T14" fmla="*/ 16 w 20"/>
                <a:gd name="T15" fmla="*/ 12 h 19"/>
                <a:gd name="T16" fmla="*/ 18 w 20"/>
                <a:gd name="T17" fmla="*/ 10 h 19"/>
                <a:gd name="T18" fmla="*/ 19 w 20"/>
                <a:gd name="T19" fmla="*/ 10 h 19"/>
                <a:gd name="T20" fmla="*/ 20 w 20"/>
                <a:gd name="T21" fmla="*/ 8 h 19"/>
                <a:gd name="T22" fmla="*/ 20 w 20"/>
                <a:gd name="T23" fmla="*/ 4 h 19"/>
                <a:gd name="T24" fmla="*/ 19 w 20"/>
                <a:gd name="T25" fmla="*/ 3 h 19"/>
                <a:gd name="T26" fmla="*/ 19 w 20"/>
                <a:gd name="T27" fmla="*/ 1 h 19"/>
                <a:gd name="T28" fmla="*/ 17 w 20"/>
                <a:gd name="T29" fmla="*/ 1 h 19"/>
                <a:gd name="T30" fmla="*/ 16 w 20"/>
                <a:gd name="T31" fmla="*/ 0 h 19"/>
                <a:gd name="T32" fmla="*/ 15 w 20"/>
                <a:gd name="T33" fmla="*/ 0 h 19"/>
                <a:gd name="T34" fmla="*/ 15 w 20"/>
                <a:gd name="T35" fmla="*/ 0 h 19"/>
                <a:gd name="T36" fmla="*/ 14 w 20"/>
                <a:gd name="T37" fmla="*/ 3 h 19"/>
                <a:gd name="T38" fmla="*/ 12 w 20"/>
                <a:gd name="T39" fmla="*/ 2 h 19"/>
                <a:gd name="T40" fmla="*/ 12 w 20"/>
                <a:gd name="T41" fmla="*/ 2 h 19"/>
                <a:gd name="T42" fmla="*/ 10 w 20"/>
                <a:gd name="T43" fmla="*/ 1 h 19"/>
                <a:gd name="T44" fmla="*/ 10 w 20"/>
                <a:gd name="T45" fmla="*/ 1 h 19"/>
                <a:gd name="T46" fmla="*/ 9 w 20"/>
                <a:gd name="T47" fmla="*/ 1 h 19"/>
                <a:gd name="T48" fmla="*/ 8 w 20"/>
                <a:gd name="T49" fmla="*/ 0 h 19"/>
                <a:gd name="T50" fmla="*/ 7 w 20"/>
                <a:gd name="T51" fmla="*/ 0 h 19"/>
                <a:gd name="T52" fmla="*/ 5 w 20"/>
                <a:gd name="T53" fmla="*/ 1 h 19"/>
                <a:gd name="T54" fmla="*/ 3 w 20"/>
                <a:gd name="T55" fmla="*/ 1 h 19"/>
                <a:gd name="T56" fmla="*/ 2 w 20"/>
                <a:gd name="T57" fmla="*/ 2 h 19"/>
                <a:gd name="T58" fmla="*/ 1 w 20"/>
                <a:gd name="T59" fmla="*/ 3 h 19"/>
                <a:gd name="T60" fmla="*/ 1 w 20"/>
                <a:gd name="T61" fmla="*/ 4 h 19"/>
                <a:gd name="T62" fmla="*/ 0 w 20"/>
                <a:gd name="T63" fmla="*/ 7 h 19"/>
                <a:gd name="T64" fmla="*/ 1 w 20"/>
                <a:gd name="T65" fmla="*/ 9 h 19"/>
                <a:gd name="T66" fmla="*/ 3 w 20"/>
                <a:gd name="T67" fmla="*/ 11 h 19"/>
                <a:gd name="T68" fmla="*/ 4 w 20"/>
                <a:gd name="T69" fmla="*/ 14 h 19"/>
                <a:gd name="T70" fmla="*/ 4 w 20"/>
                <a:gd name="T71" fmla="*/ 15 h 19"/>
                <a:gd name="T72" fmla="*/ 4 w 20"/>
                <a:gd name="T73" fmla="*/ 17 h 19"/>
                <a:gd name="T74" fmla="*/ 5 w 20"/>
                <a:gd name="T75" fmla="*/ 17 h 19"/>
                <a:gd name="T76" fmla="*/ 6 w 20"/>
                <a:gd name="T77" fmla="*/ 16 h 19"/>
                <a:gd name="T78" fmla="*/ 6 w 20"/>
                <a:gd name="T79" fmla="*/ 18 h 19"/>
                <a:gd name="T80" fmla="*/ 6 w 20"/>
                <a:gd name="T81" fmla="*/ 19 h 19"/>
                <a:gd name="T82" fmla="*/ 7 w 20"/>
                <a:gd name="T83" fmla="*/ 19 h 19"/>
                <a:gd name="T84" fmla="*/ 7 w 20"/>
                <a:gd name="T85" fmla="*/ 18 h 19"/>
                <a:gd name="T86" fmla="*/ 8 w 20"/>
                <a:gd name="T87"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0" h="19">
                  <a:moveTo>
                    <a:pt x="9" y="19"/>
                  </a:moveTo>
                  <a:cubicBezTo>
                    <a:pt x="9" y="19"/>
                    <a:pt x="9" y="19"/>
                    <a:pt x="10" y="18"/>
                  </a:cubicBezTo>
                  <a:cubicBezTo>
                    <a:pt x="10" y="18"/>
                    <a:pt x="10" y="18"/>
                    <a:pt x="11" y="18"/>
                  </a:cubicBezTo>
                  <a:cubicBezTo>
                    <a:pt x="11" y="18"/>
                    <a:pt x="11" y="17"/>
                    <a:pt x="12" y="17"/>
                  </a:cubicBezTo>
                  <a:cubicBezTo>
                    <a:pt x="12" y="17"/>
                    <a:pt x="12" y="17"/>
                    <a:pt x="13" y="17"/>
                  </a:cubicBezTo>
                  <a:cubicBezTo>
                    <a:pt x="13" y="17"/>
                    <a:pt x="13" y="17"/>
                    <a:pt x="13" y="17"/>
                  </a:cubicBezTo>
                  <a:cubicBezTo>
                    <a:pt x="13" y="17"/>
                    <a:pt x="13" y="16"/>
                    <a:pt x="13" y="16"/>
                  </a:cubicBezTo>
                  <a:cubicBezTo>
                    <a:pt x="14" y="16"/>
                    <a:pt x="14" y="16"/>
                    <a:pt x="14" y="16"/>
                  </a:cubicBezTo>
                  <a:cubicBezTo>
                    <a:pt x="14" y="16"/>
                    <a:pt x="14" y="16"/>
                    <a:pt x="14" y="16"/>
                  </a:cubicBezTo>
                  <a:cubicBezTo>
                    <a:pt x="14" y="16"/>
                    <a:pt x="14" y="16"/>
                    <a:pt x="14" y="16"/>
                  </a:cubicBezTo>
                  <a:cubicBezTo>
                    <a:pt x="14" y="16"/>
                    <a:pt x="15" y="16"/>
                    <a:pt x="15" y="16"/>
                  </a:cubicBezTo>
                  <a:cubicBezTo>
                    <a:pt x="15" y="16"/>
                    <a:pt x="15" y="16"/>
                    <a:pt x="14" y="16"/>
                  </a:cubicBezTo>
                  <a:cubicBezTo>
                    <a:pt x="14" y="16"/>
                    <a:pt x="14" y="16"/>
                    <a:pt x="14" y="16"/>
                  </a:cubicBezTo>
                  <a:cubicBezTo>
                    <a:pt x="14" y="15"/>
                    <a:pt x="14" y="15"/>
                    <a:pt x="14" y="15"/>
                  </a:cubicBezTo>
                  <a:cubicBezTo>
                    <a:pt x="14" y="15"/>
                    <a:pt x="14" y="15"/>
                    <a:pt x="14" y="15"/>
                  </a:cubicBezTo>
                  <a:cubicBezTo>
                    <a:pt x="14" y="15"/>
                    <a:pt x="14" y="15"/>
                    <a:pt x="14" y="15"/>
                  </a:cubicBezTo>
                  <a:cubicBezTo>
                    <a:pt x="13" y="14"/>
                    <a:pt x="13" y="14"/>
                    <a:pt x="14" y="13"/>
                  </a:cubicBezTo>
                  <a:cubicBezTo>
                    <a:pt x="14" y="13"/>
                    <a:pt x="14" y="13"/>
                    <a:pt x="15" y="13"/>
                  </a:cubicBezTo>
                  <a:cubicBezTo>
                    <a:pt x="15" y="13"/>
                    <a:pt x="15" y="13"/>
                    <a:pt x="15" y="13"/>
                  </a:cubicBezTo>
                  <a:cubicBezTo>
                    <a:pt x="15" y="13"/>
                    <a:pt x="15" y="13"/>
                    <a:pt x="15" y="13"/>
                  </a:cubicBezTo>
                  <a:cubicBezTo>
                    <a:pt x="15" y="13"/>
                    <a:pt x="16" y="13"/>
                    <a:pt x="16" y="12"/>
                  </a:cubicBezTo>
                  <a:cubicBezTo>
                    <a:pt x="16" y="12"/>
                    <a:pt x="16" y="12"/>
                    <a:pt x="16" y="12"/>
                  </a:cubicBezTo>
                  <a:cubicBezTo>
                    <a:pt x="16" y="12"/>
                    <a:pt x="16" y="12"/>
                    <a:pt x="16" y="12"/>
                  </a:cubicBezTo>
                  <a:cubicBezTo>
                    <a:pt x="16" y="12"/>
                    <a:pt x="16" y="12"/>
                    <a:pt x="16" y="12"/>
                  </a:cubicBezTo>
                  <a:cubicBezTo>
                    <a:pt x="16" y="11"/>
                    <a:pt x="17" y="11"/>
                    <a:pt x="17" y="11"/>
                  </a:cubicBezTo>
                  <a:cubicBezTo>
                    <a:pt x="17" y="11"/>
                    <a:pt x="18" y="11"/>
                    <a:pt x="18" y="10"/>
                  </a:cubicBezTo>
                  <a:cubicBezTo>
                    <a:pt x="18" y="10"/>
                    <a:pt x="18" y="10"/>
                    <a:pt x="18" y="10"/>
                  </a:cubicBezTo>
                  <a:cubicBezTo>
                    <a:pt x="18" y="10"/>
                    <a:pt x="18" y="10"/>
                    <a:pt x="18" y="10"/>
                  </a:cubicBezTo>
                  <a:cubicBezTo>
                    <a:pt x="19" y="10"/>
                    <a:pt x="19" y="10"/>
                    <a:pt x="19" y="10"/>
                  </a:cubicBezTo>
                  <a:cubicBezTo>
                    <a:pt x="19" y="10"/>
                    <a:pt x="19" y="10"/>
                    <a:pt x="19" y="10"/>
                  </a:cubicBezTo>
                  <a:cubicBezTo>
                    <a:pt x="19" y="10"/>
                    <a:pt x="19" y="10"/>
                    <a:pt x="20" y="10"/>
                  </a:cubicBezTo>
                  <a:cubicBezTo>
                    <a:pt x="20" y="10"/>
                    <a:pt x="20" y="9"/>
                    <a:pt x="20" y="9"/>
                  </a:cubicBezTo>
                  <a:cubicBezTo>
                    <a:pt x="20" y="9"/>
                    <a:pt x="20" y="8"/>
                    <a:pt x="20" y="8"/>
                  </a:cubicBezTo>
                  <a:cubicBezTo>
                    <a:pt x="20" y="8"/>
                    <a:pt x="20" y="8"/>
                    <a:pt x="20" y="8"/>
                  </a:cubicBezTo>
                  <a:cubicBezTo>
                    <a:pt x="20" y="8"/>
                    <a:pt x="20" y="7"/>
                    <a:pt x="20" y="6"/>
                  </a:cubicBezTo>
                  <a:cubicBezTo>
                    <a:pt x="20" y="6"/>
                    <a:pt x="20" y="5"/>
                    <a:pt x="20" y="4"/>
                  </a:cubicBezTo>
                  <a:cubicBezTo>
                    <a:pt x="20" y="4"/>
                    <a:pt x="20" y="4"/>
                    <a:pt x="20" y="4"/>
                  </a:cubicBezTo>
                  <a:cubicBezTo>
                    <a:pt x="20" y="3"/>
                    <a:pt x="20" y="3"/>
                    <a:pt x="19" y="3"/>
                  </a:cubicBezTo>
                  <a:cubicBezTo>
                    <a:pt x="19" y="3"/>
                    <a:pt x="19" y="3"/>
                    <a:pt x="19" y="3"/>
                  </a:cubicBezTo>
                  <a:cubicBezTo>
                    <a:pt x="19" y="2"/>
                    <a:pt x="19" y="2"/>
                    <a:pt x="19" y="1"/>
                  </a:cubicBezTo>
                  <a:cubicBezTo>
                    <a:pt x="19" y="1"/>
                    <a:pt x="19" y="1"/>
                    <a:pt x="19" y="1"/>
                  </a:cubicBezTo>
                  <a:cubicBezTo>
                    <a:pt x="19" y="1"/>
                    <a:pt x="19" y="1"/>
                    <a:pt x="19" y="1"/>
                  </a:cubicBezTo>
                  <a:cubicBezTo>
                    <a:pt x="18" y="1"/>
                    <a:pt x="18" y="1"/>
                    <a:pt x="18" y="1"/>
                  </a:cubicBezTo>
                  <a:cubicBezTo>
                    <a:pt x="18" y="2"/>
                    <a:pt x="18" y="2"/>
                    <a:pt x="18" y="2"/>
                  </a:cubicBezTo>
                  <a:cubicBezTo>
                    <a:pt x="18" y="2"/>
                    <a:pt x="18" y="2"/>
                    <a:pt x="17" y="1"/>
                  </a:cubicBezTo>
                  <a:cubicBezTo>
                    <a:pt x="17" y="1"/>
                    <a:pt x="17" y="1"/>
                    <a:pt x="17" y="1"/>
                  </a:cubicBezTo>
                  <a:cubicBezTo>
                    <a:pt x="17" y="1"/>
                    <a:pt x="16" y="0"/>
                    <a:pt x="16" y="0"/>
                  </a:cubicBezTo>
                  <a:cubicBezTo>
                    <a:pt x="16" y="0"/>
                    <a:pt x="16" y="0"/>
                    <a:pt x="16" y="0"/>
                  </a:cubicBezTo>
                  <a:cubicBezTo>
                    <a:pt x="16" y="0"/>
                    <a:pt x="16" y="0"/>
                    <a:pt x="16" y="0"/>
                  </a:cubicBezTo>
                  <a:cubicBezTo>
                    <a:pt x="16" y="0"/>
                    <a:pt x="16" y="0"/>
                    <a:pt x="16" y="0"/>
                  </a:cubicBezTo>
                  <a:cubicBezTo>
                    <a:pt x="16" y="0"/>
                    <a:pt x="16" y="0"/>
                    <a:pt x="15" y="0"/>
                  </a:cubicBezTo>
                  <a:cubicBezTo>
                    <a:pt x="15" y="0"/>
                    <a:pt x="15" y="0"/>
                    <a:pt x="15" y="0"/>
                  </a:cubicBezTo>
                  <a:cubicBezTo>
                    <a:pt x="15" y="0"/>
                    <a:pt x="15" y="0"/>
                    <a:pt x="15" y="0"/>
                  </a:cubicBezTo>
                  <a:cubicBezTo>
                    <a:pt x="15" y="0"/>
                    <a:pt x="15" y="0"/>
                    <a:pt x="15" y="0"/>
                  </a:cubicBezTo>
                  <a:cubicBezTo>
                    <a:pt x="15" y="1"/>
                    <a:pt x="15" y="1"/>
                    <a:pt x="15" y="1"/>
                  </a:cubicBezTo>
                  <a:cubicBezTo>
                    <a:pt x="15" y="1"/>
                    <a:pt x="15" y="2"/>
                    <a:pt x="15" y="2"/>
                  </a:cubicBezTo>
                  <a:cubicBezTo>
                    <a:pt x="15" y="3"/>
                    <a:pt x="14" y="3"/>
                    <a:pt x="14" y="3"/>
                  </a:cubicBezTo>
                  <a:cubicBezTo>
                    <a:pt x="14" y="3"/>
                    <a:pt x="14" y="3"/>
                    <a:pt x="14" y="3"/>
                  </a:cubicBezTo>
                  <a:cubicBezTo>
                    <a:pt x="13" y="3"/>
                    <a:pt x="13" y="3"/>
                    <a:pt x="13" y="3"/>
                  </a:cubicBezTo>
                  <a:cubicBezTo>
                    <a:pt x="12" y="3"/>
                    <a:pt x="12" y="3"/>
                    <a:pt x="12" y="2"/>
                  </a:cubicBezTo>
                  <a:cubicBezTo>
                    <a:pt x="12" y="2"/>
                    <a:pt x="12" y="2"/>
                    <a:pt x="12" y="2"/>
                  </a:cubicBezTo>
                  <a:cubicBezTo>
                    <a:pt x="12" y="2"/>
                    <a:pt x="12" y="2"/>
                    <a:pt x="12" y="2"/>
                  </a:cubicBezTo>
                  <a:cubicBezTo>
                    <a:pt x="12" y="2"/>
                    <a:pt x="12" y="2"/>
                    <a:pt x="12" y="2"/>
                  </a:cubicBezTo>
                  <a:cubicBezTo>
                    <a:pt x="12" y="2"/>
                    <a:pt x="11" y="2"/>
                    <a:pt x="11" y="2"/>
                  </a:cubicBezTo>
                  <a:cubicBezTo>
                    <a:pt x="11" y="2"/>
                    <a:pt x="11" y="2"/>
                    <a:pt x="11" y="2"/>
                  </a:cubicBezTo>
                  <a:cubicBezTo>
                    <a:pt x="10" y="2"/>
                    <a:pt x="10" y="1"/>
                    <a:pt x="10" y="1"/>
                  </a:cubicBezTo>
                  <a:cubicBezTo>
                    <a:pt x="10" y="1"/>
                    <a:pt x="10" y="1"/>
                    <a:pt x="10" y="1"/>
                  </a:cubicBezTo>
                  <a:cubicBezTo>
                    <a:pt x="10" y="1"/>
                    <a:pt x="10" y="1"/>
                    <a:pt x="10" y="1"/>
                  </a:cubicBezTo>
                  <a:cubicBezTo>
                    <a:pt x="10" y="1"/>
                    <a:pt x="10" y="1"/>
                    <a:pt x="10" y="1"/>
                  </a:cubicBezTo>
                  <a:cubicBezTo>
                    <a:pt x="10" y="1"/>
                    <a:pt x="10" y="1"/>
                    <a:pt x="10" y="1"/>
                  </a:cubicBezTo>
                  <a:cubicBezTo>
                    <a:pt x="10" y="1"/>
                    <a:pt x="9" y="1"/>
                    <a:pt x="9" y="1"/>
                  </a:cubicBezTo>
                  <a:cubicBezTo>
                    <a:pt x="9" y="1"/>
                    <a:pt x="9" y="1"/>
                    <a:pt x="9" y="1"/>
                  </a:cubicBezTo>
                  <a:cubicBezTo>
                    <a:pt x="8" y="1"/>
                    <a:pt x="8" y="1"/>
                    <a:pt x="8" y="0"/>
                  </a:cubicBezTo>
                  <a:cubicBezTo>
                    <a:pt x="8" y="0"/>
                    <a:pt x="8" y="0"/>
                    <a:pt x="8" y="0"/>
                  </a:cubicBezTo>
                  <a:cubicBezTo>
                    <a:pt x="8" y="0"/>
                    <a:pt x="8" y="0"/>
                    <a:pt x="8" y="0"/>
                  </a:cubicBezTo>
                  <a:cubicBezTo>
                    <a:pt x="8" y="0"/>
                    <a:pt x="7" y="0"/>
                    <a:pt x="7" y="0"/>
                  </a:cubicBezTo>
                  <a:cubicBezTo>
                    <a:pt x="7" y="0"/>
                    <a:pt x="7" y="0"/>
                    <a:pt x="7" y="0"/>
                  </a:cubicBezTo>
                  <a:cubicBezTo>
                    <a:pt x="7" y="0"/>
                    <a:pt x="7" y="0"/>
                    <a:pt x="7" y="0"/>
                  </a:cubicBezTo>
                  <a:cubicBezTo>
                    <a:pt x="7" y="0"/>
                    <a:pt x="6" y="0"/>
                    <a:pt x="6" y="0"/>
                  </a:cubicBezTo>
                  <a:cubicBezTo>
                    <a:pt x="6" y="0"/>
                    <a:pt x="6" y="0"/>
                    <a:pt x="6" y="1"/>
                  </a:cubicBezTo>
                  <a:cubicBezTo>
                    <a:pt x="6" y="1"/>
                    <a:pt x="6" y="1"/>
                    <a:pt x="5" y="1"/>
                  </a:cubicBezTo>
                  <a:cubicBezTo>
                    <a:pt x="5" y="1"/>
                    <a:pt x="5" y="1"/>
                    <a:pt x="5" y="1"/>
                  </a:cubicBezTo>
                  <a:cubicBezTo>
                    <a:pt x="4" y="1"/>
                    <a:pt x="4" y="1"/>
                    <a:pt x="4" y="1"/>
                  </a:cubicBezTo>
                  <a:cubicBezTo>
                    <a:pt x="4" y="1"/>
                    <a:pt x="3" y="1"/>
                    <a:pt x="3" y="1"/>
                  </a:cubicBezTo>
                  <a:cubicBezTo>
                    <a:pt x="3" y="1"/>
                    <a:pt x="3" y="1"/>
                    <a:pt x="3" y="1"/>
                  </a:cubicBezTo>
                  <a:cubicBezTo>
                    <a:pt x="3" y="1"/>
                    <a:pt x="3" y="1"/>
                    <a:pt x="3" y="1"/>
                  </a:cubicBezTo>
                  <a:cubicBezTo>
                    <a:pt x="3" y="2"/>
                    <a:pt x="2" y="2"/>
                    <a:pt x="2" y="2"/>
                  </a:cubicBezTo>
                  <a:cubicBezTo>
                    <a:pt x="2" y="2"/>
                    <a:pt x="2" y="2"/>
                    <a:pt x="2" y="2"/>
                  </a:cubicBezTo>
                  <a:cubicBezTo>
                    <a:pt x="2" y="2"/>
                    <a:pt x="2" y="2"/>
                    <a:pt x="2" y="3"/>
                  </a:cubicBezTo>
                  <a:cubicBezTo>
                    <a:pt x="2" y="3"/>
                    <a:pt x="1" y="3"/>
                    <a:pt x="1" y="3"/>
                  </a:cubicBezTo>
                  <a:cubicBezTo>
                    <a:pt x="1" y="3"/>
                    <a:pt x="1" y="3"/>
                    <a:pt x="1" y="3"/>
                  </a:cubicBezTo>
                  <a:cubicBezTo>
                    <a:pt x="1" y="3"/>
                    <a:pt x="1" y="4"/>
                    <a:pt x="1" y="4"/>
                  </a:cubicBezTo>
                  <a:cubicBezTo>
                    <a:pt x="1" y="4"/>
                    <a:pt x="1" y="4"/>
                    <a:pt x="1" y="4"/>
                  </a:cubicBezTo>
                  <a:cubicBezTo>
                    <a:pt x="0" y="5"/>
                    <a:pt x="0" y="5"/>
                    <a:pt x="1" y="6"/>
                  </a:cubicBezTo>
                  <a:cubicBezTo>
                    <a:pt x="1" y="6"/>
                    <a:pt x="1" y="6"/>
                    <a:pt x="1" y="6"/>
                  </a:cubicBezTo>
                  <a:cubicBezTo>
                    <a:pt x="1" y="6"/>
                    <a:pt x="1" y="6"/>
                    <a:pt x="0" y="7"/>
                  </a:cubicBezTo>
                  <a:cubicBezTo>
                    <a:pt x="0" y="7"/>
                    <a:pt x="0" y="7"/>
                    <a:pt x="0" y="8"/>
                  </a:cubicBezTo>
                  <a:cubicBezTo>
                    <a:pt x="1" y="8"/>
                    <a:pt x="1" y="8"/>
                    <a:pt x="1" y="8"/>
                  </a:cubicBezTo>
                  <a:cubicBezTo>
                    <a:pt x="1" y="9"/>
                    <a:pt x="1" y="9"/>
                    <a:pt x="1" y="9"/>
                  </a:cubicBezTo>
                  <a:cubicBezTo>
                    <a:pt x="2" y="9"/>
                    <a:pt x="2" y="9"/>
                    <a:pt x="2" y="9"/>
                  </a:cubicBezTo>
                  <a:cubicBezTo>
                    <a:pt x="2" y="9"/>
                    <a:pt x="3" y="10"/>
                    <a:pt x="3" y="10"/>
                  </a:cubicBezTo>
                  <a:cubicBezTo>
                    <a:pt x="3" y="10"/>
                    <a:pt x="3" y="11"/>
                    <a:pt x="3" y="11"/>
                  </a:cubicBezTo>
                  <a:cubicBezTo>
                    <a:pt x="4" y="12"/>
                    <a:pt x="4" y="12"/>
                    <a:pt x="4" y="13"/>
                  </a:cubicBezTo>
                  <a:cubicBezTo>
                    <a:pt x="4" y="13"/>
                    <a:pt x="4" y="13"/>
                    <a:pt x="4" y="14"/>
                  </a:cubicBezTo>
                  <a:cubicBezTo>
                    <a:pt x="4" y="14"/>
                    <a:pt x="4" y="14"/>
                    <a:pt x="4" y="14"/>
                  </a:cubicBezTo>
                  <a:cubicBezTo>
                    <a:pt x="4" y="14"/>
                    <a:pt x="4" y="14"/>
                    <a:pt x="4" y="14"/>
                  </a:cubicBezTo>
                  <a:cubicBezTo>
                    <a:pt x="4" y="14"/>
                    <a:pt x="4" y="14"/>
                    <a:pt x="4" y="15"/>
                  </a:cubicBezTo>
                  <a:cubicBezTo>
                    <a:pt x="4" y="15"/>
                    <a:pt x="4" y="15"/>
                    <a:pt x="4" y="15"/>
                  </a:cubicBezTo>
                  <a:cubicBezTo>
                    <a:pt x="4" y="15"/>
                    <a:pt x="4" y="16"/>
                    <a:pt x="4" y="16"/>
                  </a:cubicBezTo>
                  <a:cubicBezTo>
                    <a:pt x="4" y="16"/>
                    <a:pt x="4" y="16"/>
                    <a:pt x="4" y="16"/>
                  </a:cubicBezTo>
                  <a:cubicBezTo>
                    <a:pt x="4" y="17"/>
                    <a:pt x="4" y="17"/>
                    <a:pt x="4" y="17"/>
                  </a:cubicBezTo>
                  <a:cubicBezTo>
                    <a:pt x="4" y="17"/>
                    <a:pt x="4" y="17"/>
                    <a:pt x="5" y="17"/>
                  </a:cubicBezTo>
                  <a:cubicBezTo>
                    <a:pt x="5" y="17"/>
                    <a:pt x="5" y="17"/>
                    <a:pt x="5" y="17"/>
                  </a:cubicBezTo>
                  <a:cubicBezTo>
                    <a:pt x="5" y="17"/>
                    <a:pt x="5" y="17"/>
                    <a:pt x="5" y="17"/>
                  </a:cubicBezTo>
                  <a:cubicBezTo>
                    <a:pt x="5" y="17"/>
                    <a:pt x="5" y="16"/>
                    <a:pt x="6" y="16"/>
                  </a:cubicBezTo>
                  <a:cubicBezTo>
                    <a:pt x="6" y="16"/>
                    <a:pt x="6" y="16"/>
                    <a:pt x="6" y="16"/>
                  </a:cubicBezTo>
                  <a:cubicBezTo>
                    <a:pt x="6" y="16"/>
                    <a:pt x="6" y="16"/>
                    <a:pt x="6" y="16"/>
                  </a:cubicBezTo>
                  <a:cubicBezTo>
                    <a:pt x="6" y="16"/>
                    <a:pt x="6" y="17"/>
                    <a:pt x="6" y="17"/>
                  </a:cubicBezTo>
                  <a:cubicBezTo>
                    <a:pt x="6" y="17"/>
                    <a:pt x="6" y="17"/>
                    <a:pt x="6" y="17"/>
                  </a:cubicBezTo>
                  <a:cubicBezTo>
                    <a:pt x="6" y="17"/>
                    <a:pt x="6" y="18"/>
                    <a:pt x="6" y="18"/>
                  </a:cubicBezTo>
                  <a:cubicBezTo>
                    <a:pt x="6" y="18"/>
                    <a:pt x="6" y="18"/>
                    <a:pt x="5" y="18"/>
                  </a:cubicBezTo>
                  <a:cubicBezTo>
                    <a:pt x="5" y="18"/>
                    <a:pt x="6" y="19"/>
                    <a:pt x="6" y="19"/>
                  </a:cubicBezTo>
                  <a:cubicBezTo>
                    <a:pt x="6" y="19"/>
                    <a:pt x="6" y="19"/>
                    <a:pt x="6" y="19"/>
                  </a:cubicBezTo>
                  <a:cubicBezTo>
                    <a:pt x="6" y="19"/>
                    <a:pt x="7" y="19"/>
                    <a:pt x="7" y="19"/>
                  </a:cubicBezTo>
                  <a:cubicBezTo>
                    <a:pt x="7" y="19"/>
                    <a:pt x="7" y="19"/>
                    <a:pt x="7" y="19"/>
                  </a:cubicBezTo>
                  <a:cubicBezTo>
                    <a:pt x="7" y="19"/>
                    <a:pt x="7" y="19"/>
                    <a:pt x="7" y="19"/>
                  </a:cubicBezTo>
                  <a:cubicBezTo>
                    <a:pt x="7" y="19"/>
                    <a:pt x="7" y="18"/>
                    <a:pt x="7" y="18"/>
                  </a:cubicBezTo>
                  <a:cubicBezTo>
                    <a:pt x="7" y="18"/>
                    <a:pt x="7" y="18"/>
                    <a:pt x="7" y="18"/>
                  </a:cubicBezTo>
                  <a:cubicBezTo>
                    <a:pt x="7" y="18"/>
                    <a:pt x="7" y="18"/>
                    <a:pt x="7" y="18"/>
                  </a:cubicBezTo>
                  <a:cubicBezTo>
                    <a:pt x="8" y="18"/>
                    <a:pt x="8" y="18"/>
                    <a:pt x="8" y="18"/>
                  </a:cubicBezTo>
                  <a:cubicBezTo>
                    <a:pt x="8" y="18"/>
                    <a:pt x="8" y="19"/>
                    <a:pt x="8" y="19"/>
                  </a:cubicBezTo>
                  <a:cubicBezTo>
                    <a:pt x="8" y="19"/>
                    <a:pt x="8" y="19"/>
                    <a:pt x="8" y="19"/>
                  </a:cubicBezTo>
                  <a:cubicBezTo>
                    <a:pt x="8" y="19"/>
                    <a:pt x="9" y="19"/>
                    <a:pt x="9" y="1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1" name="Freeform 1094"/>
            <p:cNvSpPr>
              <a:spLocks/>
            </p:cNvSpPr>
            <p:nvPr/>
          </p:nvSpPr>
          <p:spPr bwMode="auto">
            <a:xfrm>
              <a:off x="7389934" y="2894366"/>
              <a:ext cx="1835217" cy="1657191"/>
            </a:xfrm>
            <a:custGeom>
              <a:avLst/>
              <a:gdLst>
                <a:gd name="T0" fmla="*/ 194 w 197"/>
                <a:gd name="T1" fmla="*/ 26 h 178"/>
                <a:gd name="T2" fmla="*/ 182 w 197"/>
                <a:gd name="T3" fmla="*/ 28 h 178"/>
                <a:gd name="T4" fmla="*/ 174 w 197"/>
                <a:gd name="T5" fmla="*/ 21 h 178"/>
                <a:gd name="T6" fmla="*/ 163 w 197"/>
                <a:gd name="T7" fmla="*/ 14 h 178"/>
                <a:gd name="T8" fmla="*/ 156 w 197"/>
                <a:gd name="T9" fmla="*/ 6 h 178"/>
                <a:gd name="T10" fmla="*/ 147 w 197"/>
                <a:gd name="T11" fmla="*/ 1 h 178"/>
                <a:gd name="T12" fmla="*/ 136 w 197"/>
                <a:gd name="T13" fmla="*/ 4 h 178"/>
                <a:gd name="T14" fmla="*/ 138 w 197"/>
                <a:gd name="T15" fmla="*/ 21 h 178"/>
                <a:gd name="T16" fmla="*/ 132 w 197"/>
                <a:gd name="T17" fmla="*/ 28 h 178"/>
                <a:gd name="T18" fmla="*/ 139 w 197"/>
                <a:gd name="T19" fmla="*/ 31 h 178"/>
                <a:gd name="T20" fmla="*/ 141 w 197"/>
                <a:gd name="T21" fmla="*/ 39 h 178"/>
                <a:gd name="T22" fmla="*/ 131 w 197"/>
                <a:gd name="T23" fmla="*/ 50 h 178"/>
                <a:gd name="T24" fmla="*/ 123 w 197"/>
                <a:gd name="T25" fmla="*/ 62 h 178"/>
                <a:gd name="T26" fmla="*/ 92 w 197"/>
                <a:gd name="T27" fmla="*/ 64 h 178"/>
                <a:gd name="T28" fmla="*/ 67 w 197"/>
                <a:gd name="T29" fmla="*/ 53 h 178"/>
                <a:gd name="T30" fmla="*/ 44 w 197"/>
                <a:gd name="T31" fmla="*/ 37 h 178"/>
                <a:gd name="T32" fmla="*/ 32 w 197"/>
                <a:gd name="T33" fmla="*/ 38 h 178"/>
                <a:gd name="T34" fmla="*/ 22 w 197"/>
                <a:gd name="T35" fmla="*/ 54 h 178"/>
                <a:gd name="T36" fmla="*/ 21 w 197"/>
                <a:gd name="T37" fmla="*/ 69 h 178"/>
                <a:gd name="T38" fmla="*/ 13 w 197"/>
                <a:gd name="T39" fmla="*/ 76 h 178"/>
                <a:gd name="T40" fmla="*/ 4 w 197"/>
                <a:gd name="T41" fmla="*/ 81 h 178"/>
                <a:gd name="T42" fmla="*/ 5 w 197"/>
                <a:gd name="T43" fmla="*/ 91 h 178"/>
                <a:gd name="T44" fmla="*/ 12 w 197"/>
                <a:gd name="T45" fmla="*/ 104 h 178"/>
                <a:gd name="T46" fmla="*/ 24 w 197"/>
                <a:gd name="T47" fmla="*/ 114 h 178"/>
                <a:gd name="T48" fmla="*/ 26 w 197"/>
                <a:gd name="T49" fmla="*/ 126 h 178"/>
                <a:gd name="T50" fmla="*/ 41 w 197"/>
                <a:gd name="T51" fmla="*/ 133 h 178"/>
                <a:gd name="T52" fmla="*/ 53 w 197"/>
                <a:gd name="T53" fmla="*/ 142 h 178"/>
                <a:gd name="T54" fmla="*/ 70 w 197"/>
                <a:gd name="T55" fmla="*/ 141 h 178"/>
                <a:gd name="T56" fmla="*/ 86 w 197"/>
                <a:gd name="T57" fmla="*/ 134 h 178"/>
                <a:gd name="T58" fmla="*/ 99 w 197"/>
                <a:gd name="T59" fmla="*/ 139 h 178"/>
                <a:gd name="T60" fmla="*/ 101 w 197"/>
                <a:gd name="T61" fmla="*/ 159 h 178"/>
                <a:gd name="T62" fmla="*/ 109 w 197"/>
                <a:gd name="T63" fmla="*/ 167 h 178"/>
                <a:gd name="T64" fmla="*/ 118 w 197"/>
                <a:gd name="T65" fmla="*/ 172 h 178"/>
                <a:gd name="T66" fmla="*/ 120 w 197"/>
                <a:gd name="T67" fmla="*/ 166 h 178"/>
                <a:gd name="T68" fmla="*/ 129 w 197"/>
                <a:gd name="T69" fmla="*/ 165 h 178"/>
                <a:gd name="T70" fmla="*/ 139 w 197"/>
                <a:gd name="T71" fmla="*/ 169 h 178"/>
                <a:gd name="T72" fmla="*/ 148 w 197"/>
                <a:gd name="T73" fmla="*/ 172 h 178"/>
                <a:gd name="T74" fmla="*/ 152 w 197"/>
                <a:gd name="T75" fmla="*/ 178 h 178"/>
                <a:gd name="T76" fmla="*/ 157 w 197"/>
                <a:gd name="T77" fmla="*/ 171 h 178"/>
                <a:gd name="T78" fmla="*/ 161 w 197"/>
                <a:gd name="T79" fmla="*/ 170 h 178"/>
                <a:gd name="T80" fmla="*/ 167 w 197"/>
                <a:gd name="T81" fmla="*/ 165 h 178"/>
                <a:gd name="T82" fmla="*/ 172 w 197"/>
                <a:gd name="T83" fmla="*/ 164 h 178"/>
                <a:gd name="T84" fmla="*/ 178 w 197"/>
                <a:gd name="T85" fmla="*/ 158 h 178"/>
                <a:gd name="T86" fmla="*/ 181 w 197"/>
                <a:gd name="T87" fmla="*/ 153 h 178"/>
                <a:gd name="T88" fmla="*/ 183 w 197"/>
                <a:gd name="T89" fmla="*/ 147 h 178"/>
                <a:gd name="T90" fmla="*/ 184 w 197"/>
                <a:gd name="T91" fmla="*/ 142 h 178"/>
                <a:gd name="T92" fmla="*/ 186 w 197"/>
                <a:gd name="T93" fmla="*/ 134 h 178"/>
                <a:gd name="T94" fmla="*/ 187 w 197"/>
                <a:gd name="T95" fmla="*/ 128 h 178"/>
                <a:gd name="T96" fmla="*/ 181 w 197"/>
                <a:gd name="T97" fmla="*/ 123 h 178"/>
                <a:gd name="T98" fmla="*/ 180 w 197"/>
                <a:gd name="T99" fmla="*/ 117 h 178"/>
                <a:gd name="T100" fmla="*/ 180 w 197"/>
                <a:gd name="T101" fmla="*/ 116 h 178"/>
                <a:gd name="T102" fmla="*/ 181 w 197"/>
                <a:gd name="T103" fmla="*/ 112 h 178"/>
                <a:gd name="T104" fmla="*/ 171 w 197"/>
                <a:gd name="T105" fmla="*/ 101 h 178"/>
                <a:gd name="T106" fmla="*/ 172 w 197"/>
                <a:gd name="T107" fmla="*/ 91 h 178"/>
                <a:gd name="T108" fmla="*/ 176 w 197"/>
                <a:gd name="T109" fmla="*/ 86 h 178"/>
                <a:gd name="T110" fmla="*/ 165 w 197"/>
                <a:gd name="T111" fmla="*/ 88 h 178"/>
                <a:gd name="T112" fmla="*/ 158 w 197"/>
                <a:gd name="T113" fmla="*/ 78 h 178"/>
                <a:gd name="T114" fmla="*/ 168 w 197"/>
                <a:gd name="T115" fmla="*/ 67 h 178"/>
                <a:gd name="T116" fmla="*/ 170 w 197"/>
                <a:gd name="T117" fmla="*/ 80 h 178"/>
                <a:gd name="T118" fmla="*/ 178 w 197"/>
                <a:gd name="T119" fmla="*/ 71 h 178"/>
                <a:gd name="T120" fmla="*/ 188 w 197"/>
                <a:gd name="T121" fmla="*/ 60 h 178"/>
                <a:gd name="T122" fmla="*/ 195 w 197"/>
                <a:gd name="T123" fmla="*/ 53 h 178"/>
                <a:gd name="T124" fmla="*/ 193 w 197"/>
                <a:gd name="T125" fmla="*/ 4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97" h="178">
                  <a:moveTo>
                    <a:pt x="196" y="41"/>
                  </a:moveTo>
                  <a:cubicBezTo>
                    <a:pt x="196" y="40"/>
                    <a:pt x="196" y="40"/>
                    <a:pt x="196" y="39"/>
                  </a:cubicBezTo>
                  <a:cubicBezTo>
                    <a:pt x="196" y="39"/>
                    <a:pt x="196" y="39"/>
                    <a:pt x="196" y="39"/>
                  </a:cubicBezTo>
                  <a:cubicBezTo>
                    <a:pt x="196" y="39"/>
                    <a:pt x="196" y="38"/>
                    <a:pt x="196" y="38"/>
                  </a:cubicBezTo>
                  <a:cubicBezTo>
                    <a:pt x="197" y="38"/>
                    <a:pt x="197" y="37"/>
                    <a:pt x="197" y="37"/>
                  </a:cubicBezTo>
                  <a:cubicBezTo>
                    <a:pt x="197" y="36"/>
                    <a:pt x="197" y="36"/>
                    <a:pt x="197" y="35"/>
                  </a:cubicBezTo>
                  <a:cubicBezTo>
                    <a:pt x="197" y="35"/>
                    <a:pt x="196" y="34"/>
                    <a:pt x="196" y="34"/>
                  </a:cubicBezTo>
                  <a:cubicBezTo>
                    <a:pt x="196" y="34"/>
                    <a:pt x="196" y="34"/>
                    <a:pt x="196" y="34"/>
                  </a:cubicBezTo>
                  <a:cubicBezTo>
                    <a:pt x="196" y="34"/>
                    <a:pt x="196" y="34"/>
                    <a:pt x="196" y="33"/>
                  </a:cubicBezTo>
                  <a:cubicBezTo>
                    <a:pt x="196" y="33"/>
                    <a:pt x="196" y="33"/>
                    <a:pt x="196" y="33"/>
                  </a:cubicBezTo>
                  <a:cubicBezTo>
                    <a:pt x="196" y="32"/>
                    <a:pt x="196" y="32"/>
                    <a:pt x="196" y="32"/>
                  </a:cubicBezTo>
                  <a:cubicBezTo>
                    <a:pt x="196" y="32"/>
                    <a:pt x="196" y="32"/>
                    <a:pt x="196" y="31"/>
                  </a:cubicBezTo>
                  <a:cubicBezTo>
                    <a:pt x="196" y="31"/>
                    <a:pt x="196" y="31"/>
                    <a:pt x="196" y="31"/>
                  </a:cubicBezTo>
                  <a:cubicBezTo>
                    <a:pt x="195" y="31"/>
                    <a:pt x="195" y="31"/>
                    <a:pt x="195" y="31"/>
                  </a:cubicBezTo>
                  <a:cubicBezTo>
                    <a:pt x="195" y="31"/>
                    <a:pt x="194" y="30"/>
                    <a:pt x="194" y="30"/>
                  </a:cubicBezTo>
                  <a:cubicBezTo>
                    <a:pt x="195" y="29"/>
                    <a:pt x="195" y="29"/>
                    <a:pt x="195" y="29"/>
                  </a:cubicBezTo>
                  <a:cubicBezTo>
                    <a:pt x="195" y="29"/>
                    <a:pt x="195" y="29"/>
                    <a:pt x="195" y="29"/>
                  </a:cubicBezTo>
                  <a:cubicBezTo>
                    <a:pt x="195" y="29"/>
                    <a:pt x="195" y="28"/>
                    <a:pt x="195" y="28"/>
                  </a:cubicBezTo>
                  <a:cubicBezTo>
                    <a:pt x="195" y="28"/>
                    <a:pt x="195" y="28"/>
                    <a:pt x="195" y="28"/>
                  </a:cubicBezTo>
                  <a:cubicBezTo>
                    <a:pt x="195" y="28"/>
                    <a:pt x="195" y="28"/>
                    <a:pt x="195" y="27"/>
                  </a:cubicBezTo>
                  <a:cubicBezTo>
                    <a:pt x="195" y="27"/>
                    <a:pt x="195" y="27"/>
                    <a:pt x="195" y="27"/>
                  </a:cubicBezTo>
                  <a:cubicBezTo>
                    <a:pt x="195" y="27"/>
                    <a:pt x="195" y="27"/>
                    <a:pt x="195" y="27"/>
                  </a:cubicBezTo>
                  <a:cubicBezTo>
                    <a:pt x="195" y="27"/>
                    <a:pt x="195" y="27"/>
                    <a:pt x="194" y="26"/>
                  </a:cubicBezTo>
                  <a:cubicBezTo>
                    <a:pt x="194" y="26"/>
                    <a:pt x="194" y="26"/>
                    <a:pt x="194" y="26"/>
                  </a:cubicBezTo>
                  <a:cubicBezTo>
                    <a:pt x="194" y="25"/>
                    <a:pt x="194" y="25"/>
                    <a:pt x="194" y="25"/>
                  </a:cubicBezTo>
                  <a:cubicBezTo>
                    <a:pt x="194" y="25"/>
                    <a:pt x="194" y="25"/>
                    <a:pt x="194" y="25"/>
                  </a:cubicBezTo>
                  <a:cubicBezTo>
                    <a:pt x="194" y="25"/>
                    <a:pt x="194" y="25"/>
                    <a:pt x="194" y="25"/>
                  </a:cubicBezTo>
                  <a:cubicBezTo>
                    <a:pt x="194" y="25"/>
                    <a:pt x="194" y="25"/>
                    <a:pt x="193" y="25"/>
                  </a:cubicBezTo>
                  <a:cubicBezTo>
                    <a:pt x="193" y="25"/>
                    <a:pt x="193" y="25"/>
                    <a:pt x="193" y="25"/>
                  </a:cubicBezTo>
                  <a:cubicBezTo>
                    <a:pt x="193" y="25"/>
                    <a:pt x="193" y="25"/>
                    <a:pt x="193" y="25"/>
                  </a:cubicBezTo>
                  <a:cubicBezTo>
                    <a:pt x="193" y="25"/>
                    <a:pt x="192" y="25"/>
                    <a:pt x="192" y="25"/>
                  </a:cubicBezTo>
                  <a:cubicBezTo>
                    <a:pt x="192" y="25"/>
                    <a:pt x="192" y="25"/>
                    <a:pt x="192" y="25"/>
                  </a:cubicBezTo>
                  <a:cubicBezTo>
                    <a:pt x="192" y="25"/>
                    <a:pt x="192" y="26"/>
                    <a:pt x="192" y="26"/>
                  </a:cubicBezTo>
                  <a:cubicBezTo>
                    <a:pt x="192" y="26"/>
                    <a:pt x="191" y="26"/>
                    <a:pt x="191" y="26"/>
                  </a:cubicBezTo>
                  <a:cubicBezTo>
                    <a:pt x="191" y="26"/>
                    <a:pt x="191" y="26"/>
                    <a:pt x="191" y="26"/>
                  </a:cubicBezTo>
                  <a:cubicBezTo>
                    <a:pt x="191" y="27"/>
                    <a:pt x="190" y="27"/>
                    <a:pt x="190" y="27"/>
                  </a:cubicBezTo>
                  <a:cubicBezTo>
                    <a:pt x="190" y="27"/>
                    <a:pt x="190" y="27"/>
                    <a:pt x="190" y="27"/>
                  </a:cubicBezTo>
                  <a:cubicBezTo>
                    <a:pt x="190" y="27"/>
                    <a:pt x="190" y="27"/>
                    <a:pt x="190" y="27"/>
                  </a:cubicBezTo>
                  <a:cubicBezTo>
                    <a:pt x="190" y="27"/>
                    <a:pt x="190" y="28"/>
                    <a:pt x="189" y="28"/>
                  </a:cubicBezTo>
                  <a:cubicBezTo>
                    <a:pt x="189" y="28"/>
                    <a:pt x="188" y="28"/>
                    <a:pt x="188" y="28"/>
                  </a:cubicBezTo>
                  <a:cubicBezTo>
                    <a:pt x="187" y="28"/>
                    <a:pt x="187" y="28"/>
                    <a:pt x="187" y="28"/>
                  </a:cubicBezTo>
                  <a:cubicBezTo>
                    <a:pt x="187" y="28"/>
                    <a:pt x="187" y="28"/>
                    <a:pt x="187" y="28"/>
                  </a:cubicBezTo>
                  <a:cubicBezTo>
                    <a:pt x="186" y="28"/>
                    <a:pt x="186" y="28"/>
                    <a:pt x="186" y="28"/>
                  </a:cubicBezTo>
                  <a:cubicBezTo>
                    <a:pt x="186" y="28"/>
                    <a:pt x="185" y="28"/>
                    <a:pt x="185" y="28"/>
                  </a:cubicBezTo>
                  <a:cubicBezTo>
                    <a:pt x="185" y="28"/>
                    <a:pt x="185" y="28"/>
                    <a:pt x="185" y="28"/>
                  </a:cubicBezTo>
                  <a:cubicBezTo>
                    <a:pt x="184" y="28"/>
                    <a:pt x="184" y="28"/>
                    <a:pt x="184" y="28"/>
                  </a:cubicBezTo>
                  <a:cubicBezTo>
                    <a:pt x="184" y="28"/>
                    <a:pt x="184" y="28"/>
                    <a:pt x="184" y="28"/>
                  </a:cubicBezTo>
                  <a:cubicBezTo>
                    <a:pt x="183" y="28"/>
                    <a:pt x="183" y="28"/>
                    <a:pt x="182" y="28"/>
                  </a:cubicBezTo>
                  <a:cubicBezTo>
                    <a:pt x="182" y="28"/>
                    <a:pt x="181" y="27"/>
                    <a:pt x="181" y="27"/>
                  </a:cubicBezTo>
                  <a:cubicBezTo>
                    <a:pt x="181" y="26"/>
                    <a:pt x="181" y="26"/>
                    <a:pt x="181" y="26"/>
                  </a:cubicBezTo>
                  <a:cubicBezTo>
                    <a:pt x="181" y="26"/>
                    <a:pt x="181" y="26"/>
                    <a:pt x="181" y="26"/>
                  </a:cubicBezTo>
                  <a:cubicBezTo>
                    <a:pt x="181" y="25"/>
                    <a:pt x="181" y="25"/>
                    <a:pt x="181" y="25"/>
                  </a:cubicBezTo>
                  <a:cubicBezTo>
                    <a:pt x="181" y="25"/>
                    <a:pt x="181" y="25"/>
                    <a:pt x="181" y="25"/>
                  </a:cubicBezTo>
                  <a:cubicBezTo>
                    <a:pt x="181" y="25"/>
                    <a:pt x="181" y="25"/>
                    <a:pt x="181" y="25"/>
                  </a:cubicBezTo>
                  <a:cubicBezTo>
                    <a:pt x="181" y="25"/>
                    <a:pt x="181" y="25"/>
                    <a:pt x="181" y="25"/>
                  </a:cubicBezTo>
                  <a:cubicBezTo>
                    <a:pt x="180" y="25"/>
                    <a:pt x="180" y="25"/>
                    <a:pt x="180" y="24"/>
                  </a:cubicBezTo>
                  <a:cubicBezTo>
                    <a:pt x="180" y="24"/>
                    <a:pt x="180" y="24"/>
                    <a:pt x="180" y="24"/>
                  </a:cubicBezTo>
                  <a:cubicBezTo>
                    <a:pt x="179" y="24"/>
                    <a:pt x="179" y="24"/>
                    <a:pt x="179" y="23"/>
                  </a:cubicBezTo>
                  <a:cubicBezTo>
                    <a:pt x="179" y="23"/>
                    <a:pt x="179" y="23"/>
                    <a:pt x="179" y="23"/>
                  </a:cubicBezTo>
                  <a:cubicBezTo>
                    <a:pt x="179" y="23"/>
                    <a:pt x="179" y="23"/>
                    <a:pt x="179" y="23"/>
                  </a:cubicBezTo>
                  <a:cubicBezTo>
                    <a:pt x="179" y="23"/>
                    <a:pt x="179" y="23"/>
                    <a:pt x="179" y="23"/>
                  </a:cubicBezTo>
                  <a:cubicBezTo>
                    <a:pt x="179" y="23"/>
                    <a:pt x="179" y="23"/>
                    <a:pt x="179" y="23"/>
                  </a:cubicBezTo>
                  <a:cubicBezTo>
                    <a:pt x="179" y="23"/>
                    <a:pt x="178" y="23"/>
                    <a:pt x="178" y="23"/>
                  </a:cubicBezTo>
                  <a:cubicBezTo>
                    <a:pt x="178" y="23"/>
                    <a:pt x="178" y="23"/>
                    <a:pt x="178" y="23"/>
                  </a:cubicBezTo>
                  <a:cubicBezTo>
                    <a:pt x="177" y="23"/>
                    <a:pt x="177" y="23"/>
                    <a:pt x="177" y="23"/>
                  </a:cubicBezTo>
                  <a:cubicBezTo>
                    <a:pt x="177" y="23"/>
                    <a:pt x="176" y="22"/>
                    <a:pt x="176" y="22"/>
                  </a:cubicBezTo>
                  <a:cubicBezTo>
                    <a:pt x="176" y="22"/>
                    <a:pt x="176" y="22"/>
                    <a:pt x="176" y="22"/>
                  </a:cubicBezTo>
                  <a:cubicBezTo>
                    <a:pt x="176" y="22"/>
                    <a:pt x="176" y="22"/>
                    <a:pt x="175" y="22"/>
                  </a:cubicBezTo>
                  <a:cubicBezTo>
                    <a:pt x="175" y="22"/>
                    <a:pt x="175" y="22"/>
                    <a:pt x="175" y="22"/>
                  </a:cubicBezTo>
                  <a:cubicBezTo>
                    <a:pt x="175" y="21"/>
                    <a:pt x="175" y="21"/>
                    <a:pt x="175" y="21"/>
                  </a:cubicBezTo>
                  <a:cubicBezTo>
                    <a:pt x="175" y="21"/>
                    <a:pt x="174" y="21"/>
                    <a:pt x="174" y="21"/>
                  </a:cubicBezTo>
                  <a:cubicBezTo>
                    <a:pt x="174" y="21"/>
                    <a:pt x="174" y="21"/>
                    <a:pt x="174" y="21"/>
                  </a:cubicBezTo>
                  <a:cubicBezTo>
                    <a:pt x="174" y="21"/>
                    <a:pt x="174" y="21"/>
                    <a:pt x="174" y="21"/>
                  </a:cubicBezTo>
                  <a:cubicBezTo>
                    <a:pt x="174" y="21"/>
                    <a:pt x="174" y="21"/>
                    <a:pt x="174" y="21"/>
                  </a:cubicBezTo>
                  <a:cubicBezTo>
                    <a:pt x="174" y="21"/>
                    <a:pt x="174" y="21"/>
                    <a:pt x="173" y="21"/>
                  </a:cubicBezTo>
                  <a:cubicBezTo>
                    <a:pt x="173" y="21"/>
                    <a:pt x="173" y="21"/>
                    <a:pt x="173" y="21"/>
                  </a:cubicBezTo>
                  <a:cubicBezTo>
                    <a:pt x="173" y="21"/>
                    <a:pt x="172" y="21"/>
                    <a:pt x="172" y="21"/>
                  </a:cubicBezTo>
                  <a:cubicBezTo>
                    <a:pt x="171" y="20"/>
                    <a:pt x="171" y="20"/>
                    <a:pt x="171" y="20"/>
                  </a:cubicBezTo>
                  <a:cubicBezTo>
                    <a:pt x="171" y="20"/>
                    <a:pt x="171" y="20"/>
                    <a:pt x="171" y="20"/>
                  </a:cubicBezTo>
                  <a:cubicBezTo>
                    <a:pt x="171" y="20"/>
                    <a:pt x="171" y="20"/>
                    <a:pt x="171" y="20"/>
                  </a:cubicBezTo>
                  <a:cubicBezTo>
                    <a:pt x="171" y="20"/>
                    <a:pt x="170" y="20"/>
                    <a:pt x="170" y="20"/>
                  </a:cubicBezTo>
                  <a:cubicBezTo>
                    <a:pt x="170" y="20"/>
                    <a:pt x="170" y="20"/>
                    <a:pt x="170" y="20"/>
                  </a:cubicBezTo>
                  <a:cubicBezTo>
                    <a:pt x="170" y="20"/>
                    <a:pt x="169" y="20"/>
                    <a:pt x="169" y="20"/>
                  </a:cubicBezTo>
                  <a:cubicBezTo>
                    <a:pt x="169" y="20"/>
                    <a:pt x="168" y="20"/>
                    <a:pt x="168" y="20"/>
                  </a:cubicBezTo>
                  <a:cubicBezTo>
                    <a:pt x="167" y="19"/>
                    <a:pt x="167" y="19"/>
                    <a:pt x="166" y="19"/>
                  </a:cubicBezTo>
                  <a:cubicBezTo>
                    <a:pt x="166" y="18"/>
                    <a:pt x="166" y="18"/>
                    <a:pt x="166" y="17"/>
                  </a:cubicBezTo>
                  <a:cubicBezTo>
                    <a:pt x="166" y="17"/>
                    <a:pt x="166" y="17"/>
                    <a:pt x="166" y="17"/>
                  </a:cubicBezTo>
                  <a:cubicBezTo>
                    <a:pt x="166" y="17"/>
                    <a:pt x="166" y="17"/>
                    <a:pt x="165" y="17"/>
                  </a:cubicBezTo>
                  <a:cubicBezTo>
                    <a:pt x="165" y="17"/>
                    <a:pt x="165" y="16"/>
                    <a:pt x="165" y="16"/>
                  </a:cubicBezTo>
                  <a:cubicBezTo>
                    <a:pt x="165" y="16"/>
                    <a:pt x="165" y="16"/>
                    <a:pt x="165" y="16"/>
                  </a:cubicBezTo>
                  <a:cubicBezTo>
                    <a:pt x="165" y="16"/>
                    <a:pt x="165" y="16"/>
                    <a:pt x="165" y="16"/>
                  </a:cubicBezTo>
                  <a:cubicBezTo>
                    <a:pt x="165" y="16"/>
                    <a:pt x="165" y="16"/>
                    <a:pt x="165" y="16"/>
                  </a:cubicBezTo>
                  <a:cubicBezTo>
                    <a:pt x="164" y="15"/>
                    <a:pt x="164" y="15"/>
                    <a:pt x="164" y="15"/>
                  </a:cubicBezTo>
                  <a:cubicBezTo>
                    <a:pt x="164" y="14"/>
                    <a:pt x="163" y="14"/>
                    <a:pt x="163" y="14"/>
                  </a:cubicBezTo>
                  <a:cubicBezTo>
                    <a:pt x="163" y="14"/>
                    <a:pt x="163" y="14"/>
                    <a:pt x="163" y="14"/>
                  </a:cubicBezTo>
                  <a:cubicBezTo>
                    <a:pt x="163" y="14"/>
                    <a:pt x="163" y="14"/>
                    <a:pt x="163" y="14"/>
                  </a:cubicBezTo>
                  <a:cubicBezTo>
                    <a:pt x="163" y="14"/>
                    <a:pt x="163" y="14"/>
                    <a:pt x="163" y="14"/>
                  </a:cubicBezTo>
                  <a:cubicBezTo>
                    <a:pt x="162" y="13"/>
                    <a:pt x="162" y="13"/>
                    <a:pt x="162" y="13"/>
                  </a:cubicBezTo>
                  <a:cubicBezTo>
                    <a:pt x="162" y="13"/>
                    <a:pt x="162" y="13"/>
                    <a:pt x="162" y="13"/>
                  </a:cubicBezTo>
                  <a:cubicBezTo>
                    <a:pt x="162" y="13"/>
                    <a:pt x="162" y="13"/>
                    <a:pt x="162" y="12"/>
                  </a:cubicBezTo>
                  <a:cubicBezTo>
                    <a:pt x="162" y="12"/>
                    <a:pt x="162" y="12"/>
                    <a:pt x="162" y="12"/>
                  </a:cubicBezTo>
                  <a:cubicBezTo>
                    <a:pt x="162" y="12"/>
                    <a:pt x="162" y="12"/>
                    <a:pt x="162" y="12"/>
                  </a:cubicBezTo>
                  <a:cubicBezTo>
                    <a:pt x="162" y="12"/>
                    <a:pt x="162" y="12"/>
                    <a:pt x="161" y="12"/>
                  </a:cubicBezTo>
                  <a:cubicBezTo>
                    <a:pt x="161" y="12"/>
                    <a:pt x="161" y="12"/>
                    <a:pt x="161" y="12"/>
                  </a:cubicBezTo>
                  <a:cubicBezTo>
                    <a:pt x="161" y="12"/>
                    <a:pt x="161" y="12"/>
                    <a:pt x="160" y="12"/>
                  </a:cubicBezTo>
                  <a:cubicBezTo>
                    <a:pt x="160" y="12"/>
                    <a:pt x="160" y="11"/>
                    <a:pt x="160" y="11"/>
                  </a:cubicBezTo>
                  <a:cubicBezTo>
                    <a:pt x="160" y="11"/>
                    <a:pt x="160" y="11"/>
                    <a:pt x="160" y="11"/>
                  </a:cubicBezTo>
                  <a:cubicBezTo>
                    <a:pt x="160" y="11"/>
                    <a:pt x="160" y="11"/>
                    <a:pt x="160" y="11"/>
                  </a:cubicBezTo>
                  <a:cubicBezTo>
                    <a:pt x="160" y="11"/>
                    <a:pt x="160" y="10"/>
                    <a:pt x="160" y="10"/>
                  </a:cubicBezTo>
                  <a:cubicBezTo>
                    <a:pt x="159" y="10"/>
                    <a:pt x="159" y="10"/>
                    <a:pt x="159" y="10"/>
                  </a:cubicBezTo>
                  <a:cubicBezTo>
                    <a:pt x="159" y="10"/>
                    <a:pt x="159" y="10"/>
                    <a:pt x="159" y="10"/>
                  </a:cubicBezTo>
                  <a:cubicBezTo>
                    <a:pt x="159" y="9"/>
                    <a:pt x="158" y="9"/>
                    <a:pt x="158" y="9"/>
                  </a:cubicBezTo>
                  <a:cubicBezTo>
                    <a:pt x="158" y="9"/>
                    <a:pt x="158" y="8"/>
                    <a:pt x="158" y="8"/>
                  </a:cubicBezTo>
                  <a:cubicBezTo>
                    <a:pt x="158" y="8"/>
                    <a:pt x="158" y="8"/>
                    <a:pt x="158" y="8"/>
                  </a:cubicBezTo>
                  <a:cubicBezTo>
                    <a:pt x="158" y="8"/>
                    <a:pt x="158" y="7"/>
                    <a:pt x="158" y="7"/>
                  </a:cubicBezTo>
                  <a:cubicBezTo>
                    <a:pt x="158" y="7"/>
                    <a:pt x="158" y="7"/>
                    <a:pt x="158" y="7"/>
                  </a:cubicBezTo>
                  <a:cubicBezTo>
                    <a:pt x="158" y="7"/>
                    <a:pt x="158" y="7"/>
                    <a:pt x="158" y="7"/>
                  </a:cubicBezTo>
                  <a:cubicBezTo>
                    <a:pt x="157" y="7"/>
                    <a:pt x="157" y="7"/>
                    <a:pt x="157" y="7"/>
                  </a:cubicBezTo>
                  <a:cubicBezTo>
                    <a:pt x="157" y="7"/>
                    <a:pt x="157" y="6"/>
                    <a:pt x="156" y="6"/>
                  </a:cubicBezTo>
                  <a:cubicBezTo>
                    <a:pt x="156" y="6"/>
                    <a:pt x="156" y="6"/>
                    <a:pt x="156" y="6"/>
                  </a:cubicBezTo>
                  <a:cubicBezTo>
                    <a:pt x="156" y="6"/>
                    <a:pt x="156" y="6"/>
                    <a:pt x="156" y="6"/>
                  </a:cubicBezTo>
                  <a:cubicBezTo>
                    <a:pt x="156" y="6"/>
                    <a:pt x="156" y="6"/>
                    <a:pt x="156" y="5"/>
                  </a:cubicBezTo>
                  <a:cubicBezTo>
                    <a:pt x="155" y="5"/>
                    <a:pt x="155" y="5"/>
                    <a:pt x="155" y="5"/>
                  </a:cubicBezTo>
                  <a:cubicBezTo>
                    <a:pt x="155" y="5"/>
                    <a:pt x="155" y="4"/>
                    <a:pt x="155" y="4"/>
                  </a:cubicBezTo>
                  <a:cubicBezTo>
                    <a:pt x="155" y="4"/>
                    <a:pt x="155" y="4"/>
                    <a:pt x="155" y="4"/>
                  </a:cubicBezTo>
                  <a:cubicBezTo>
                    <a:pt x="155" y="4"/>
                    <a:pt x="155" y="4"/>
                    <a:pt x="155" y="4"/>
                  </a:cubicBezTo>
                  <a:cubicBezTo>
                    <a:pt x="155" y="4"/>
                    <a:pt x="154" y="4"/>
                    <a:pt x="154" y="4"/>
                  </a:cubicBezTo>
                  <a:cubicBezTo>
                    <a:pt x="154" y="4"/>
                    <a:pt x="154" y="3"/>
                    <a:pt x="153" y="3"/>
                  </a:cubicBezTo>
                  <a:cubicBezTo>
                    <a:pt x="153" y="3"/>
                    <a:pt x="153" y="3"/>
                    <a:pt x="153" y="2"/>
                  </a:cubicBezTo>
                  <a:cubicBezTo>
                    <a:pt x="153" y="3"/>
                    <a:pt x="153" y="3"/>
                    <a:pt x="153" y="3"/>
                  </a:cubicBezTo>
                  <a:cubicBezTo>
                    <a:pt x="153" y="3"/>
                    <a:pt x="153" y="3"/>
                    <a:pt x="153" y="3"/>
                  </a:cubicBezTo>
                  <a:cubicBezTo>
                    <a:pt x="152" y="3"/>
                    <a:pt x="152" y="3"/>
                    <a:pt x="152" y="3"/>
                  </a:cubicBezTo>
                  <a:cubicBezTo>
                    <a:pt x="152" y="3"/>
                    <a:pt x="151" y="2"/>
                    <a:pt x="151" y="2"/>
                  </a:cubicBezTo>
                  <a:cubicBezTo>
                    <a:pt x="151" y="2"/>
                    <a:pt x="151" y="2"/>
                    <a:pt x="151" y="2"/>
                  </a:cubicBezTo>
                  <a:cubicBezTo>
                    <a:pt x="151" y="2"/>
                    <a:pt x="151" y="2"/>
                    <a:pt x="151" y="2"/>
                  </a:cubicBezTo>
                  <a:cubicBezTo>
                    <a:pt x="151" y="2"/>
                    <a:pt x="151" y="2"/>
                    <a:pt x="151" y="2"/>
                  </a:cubicBezTo>
                  <a:cubicBezTo>
                    <a:pt x="151" y="2"/>
                    <a:pt x="150" y="2"/>
                    <a:pt x="150" y="2"/>
                  </a:cubicBezTo>
                  <a:cubicBezTo>
                    <a:pt x="150" y="2"/>
                    <a:pt x="150" y="2"/>
                    <a:pt x="150" y="2"/>
                  </a:cubicBezTo>
                  <a:cubicBezTo>
                    <a:pt x="150" y="2"/>
                    <a:pt x="150" y="2"/>
                    <a:pt x="150" y="2"/>
                  </a:cubicBezTo>
                  <a:cubicBezTo>
                    <a:pt x="150" y="2"/>
                    <a:pt x="150" y="2"/>
                    <a:pt x="150" y="2"/>
                  </a:cubicBezTo>
                  <a:cubicBezTo>
                    <a:pt x="150" y="2"/>
                    <a:pt x="149" y="2"/>
                    <a:pt x="149" y="2"/>
                  </a:cubicBezTo>
                  <a:cubicBezTo>
                    <a:pt x="149" y="2"/>
                    <a:pt x="149" y="2"/>
                    <a:pt x="149" y="2"/>
                  </a:cubicBezTo>
                  <a:cubicBezTo>
                    <a:pt x="149" y="2"/>
                    <a:pt x="148" y="2"/>
                    <a:pt x="148" y="2"/>
                  </a:cubicBezTo>
                  <a:cubicBezTo>
                    <a:pt x="148" y="2"/>
                    <a:pt x="147" y="2"/>
                    <a:pt x="147" y="1"/>
                  </a:cubicBezTo>
                  <a:cubicBezTo>
                    <a:pt x="147" y="1"/>
                    <a:pt x="147" y="1"/>
                    <a:pt x="147" y="1"/>
                  </a:cubicBezTo>
                  <a:cubicBezTo>
                    <a:pt x="147" y="1"/>
                    <a:pt x="147" y="1"/>
                    <a:pt x="146" y="1"/>
                  </a:cubicBezTo>
                  <a:cubicBezTo>
                    <a:pt x="146" y="1"/>
                    <a:pt x="146" y="1"/>
                    <a:pt x="146" y="1"/>
                  </a:cubicBezTo>
                  <a:cubicBezTo>
                    <a:pt x="146" y="1"/>
                    <a:pt x="145" y="1"/>
                    <a:pt x="144" y="0"/>
                  </a:cubicBezTo>
                  <a:cubicBezTo>
                    <a:pt x="144" y="0"/>
                    <a:pt x="143" y="0"/>
                    <a:pt x="143" y="0"/>
                  </a:cubicBezTo>
                  <a:cubicBezTo>
                    <a:pt x="143" y="0"/>
                    <a:pt x="143" y="0"/>
                    <a:pt x="143" y="0"/>
                  </a:cubicBezTo>
                  <a:cubicBezTo>
                    <a:pt x="142" y="0"/>
                    <a:pt x="142" y="0"/>
                    <a:pt x="141" y="0"/>
                  </a:cubicBezTo>
                  <a:cubicBezTo>
                    <a:pt x="141" y="0"/>
                    <a:pt x="141" y="0"/>
                    <a:pt x="141" y="0"/>
                  </a:cubicBezTo>
                  <a:cubicBezTo>
                    <a:pt x="141" y="1"/>
                    <a:pt x="141" y="1"/>
                    <a:pt x="141" y="1"/>
                  </a:cubicBezTo>
                  <a:cubicBezTo>
                    <a:pt x="141" y="1"/>
                    <a:pt x="140" y="1"/>
                    <a:pt x="140" y="1"/>
                  </a:cubicBezTo>
                  <a:cubicBezTo>
                    <a:pt x="140" y="1"/>
                    <a:pt x="140" y="1"/>
                    <a:pt x="140" y="1"/>
                  </a:cubicBezTo>
                  <a:cubicBezTo>
                    <a:pt x="140" y="1"/>
                    <a:pt x="140" y="1"/>
                    <a:pt x="140" y="1"/>
                  </a:cubicBezTo>
                  <a:cubicBezTo>
                    <a:pt x="140" y="1"/>
                    <a:pt x="140" y="1"/>
                    <a:pt x="140" y="1"/>
                  </a:cubicBezTo>
                  <a:cubicBezTo>
                    <a:pt x="140" y="1"/>
                    <a:pt x="139" y="1"/>
                    <a:pt x="139" y="1"/>
                  </a:cubicBezTo>
                  <a:cubicBezTo>
                    <a:pt x="139" y="1"/>
                    <a:pt x="139" y="1"/>
                    <a:pt x="138" y="2"/>
                  </a:cubicBezTo>
                  <a:cubicBezTo>
                    <a:pt x="138" y="2"/>
                    <a:pt x="138" y="2"/>
                    <a:pt x="138" y="2"/>
                  </a:cubicBezTo>
                  <a:cubicBezTo>
                    <a:pt x="138" y="2"/>
                    <a:pt x="137" y="2"/>
                    <a:pt x="137" y="2"/>
                  </a:cubicBezTo>
                  <a:cubicBezTo>
                    <a:pt x="137" y="2"/>
                    <a:pt x="137" y="2"/>
                    <a:pt x="137" y="2"/>
                  </a:cubicBezTo>
                  <a:cubicBezTo>
                    <a:pt x="137" y="2"/>
                    <a:pt x="137" y="2"/>
                    <a:pt x="137" y="2"/>
                  </a:cubicBezTo>
                  <a:cubicBezTo>
                    <a:pt x="137" y="2"/>
                    <a:pt x="137" y="2"/>
                    <a:pt x="137" y="2"/>
                  </a:cubicBezTo>
                  <a:cubicBezTo>
                    <a:pt x="137" y="2"/>
                    <a:pt x="137" y="3"/>
                    <a:pt x="137" y="3"/>
                  </a:cubicBezTo>
                  <a:cubicBezTo>
                    <a:pt x="136" y="3"/>
                    <a:pt x="136" y="4"/>
                    <a:pt x="136" y="4"/>
                  </a:cubicBezTo>
                  <a:cubicBezTo>
                    <a:pt x="136" y="4"/>
                    <a:pt x="136" y="4"/>
                    <a:pt x="136" y="4"/>
                  </a:cubicBezTo>
                  <a:cubicBezTo>
                    <a:pt x="136" y="4"/>
                    <a:pt x="136" y="4"/>
                    <a:pt x="136" y="4"/>
                  </a:cubicBezTo>
                  <a:cubicBezTo>
                    <a:pt x="136" y="4"/>
                    <a:pt x="136" y="4"/>
                    <a:pt x="136" y="4"/>
                  </a:cubicBezTo>
                  <a:cubicBezTo>
                    <a:pt x="137" y="4"/>
                    <a:pt x="138" y="4"/>
                    <a:pt x="138" y="5"/>
                  </a:cubicBezTo>
                  <a:cubicBezTo>
                    <a:pt x="138" y="5"/>
                    <a:pt x="138" y="5"/>
                    <a:pt x="138" y="6"/>
                  </a:cubicBezTo>
                  <a:cubicBezTo>
                    <a:pt x="138" y="6"/>
                    <a:pt x="138" y="6"/>
                    <a:pt x="138" y="6"/>
                  </a:cubicBezTo>
                  <a:cubicBezTo>
                    <a:pt x="138" y="6"/>
                    <a:pt x="138" y="6"/>
                    <a:pt x="138" y="6"/>
                  </a:cubicBezTo>
                  <a:cubicBezTo>
                    <a:pt x="138" y="6"/>
                    <a:pt x="138" y="6"/>
                    <a:pt x="138" y="6"/>
                  </a:cubicBezTo>
                  <a:cubicBezTo>
                    <a:pt x="138" y="6"/>
                    <a:pt x="139" y="7"/>
                    <a:pt x="139" y="7"/>
                  </a:cubicBezTo>
                  <a:cubicBezTo>
                    <a:pt x="139" y="8"/>
                    <a:pt x="139" y="8"/>
                    <a:pt x="139" y="9"/>
                  </a:cubicBezTo>
                  <a:cubicBezTo>
                    <a:pt x="139" y="9"/>
                    <a:pt x="139" y="9"/>
                    <a:pt x="139" y="9"/>
                  </a:cubicBezTo>
                  <a:cubicBezTo>
                    <a:pt x="139" y="9"/>
                    <a:pt x="139" y="10"/>
                    <a:pt x="139" y="10"/>
                  </a:cubicBezTo>
                  <a:cubicBezTo>
                    <a:pt x="139" y="10"/>
                    <a:pt x="138" y="11"/>
                    <a:pt x="138" y="11"/>
                  </a:cubicBezTo>
                  <a:cubicBezTo>
                    <a:pt x="138" y="11"/>
                    <a:pt x="138" y="13"/>
                    <a:pt x="138" y="13"/>
                  </a:cubicBezTo>
                  <a:cubicBezTo>
                    <a:pt x="138" y="13"/>
                    <a:pt x="138" y="14"/>
                    <a:pt x="138" y="15"/>
                  </a:cubicBezTo>
                  <a:cubicBezTo>
                    <a:pt x="138" y="15"/>
                    <a:pt x="138" y="15"/>
                    <a:pt x="138" y="16"/>
                  </a:cubicBezTo>
                  <a:cubicBezTo>
                    <a:pt x="138" y="16"/>
                    <a:pt x="138" y="16"/>
                    <a:pt x="138" y="16"/>
                  </a:cubicBezTo>
                  <a:cubicBezTo>
                    <a:pt x="138" y="16"/>
                    <a:pt x="138" y="17"/>
                    <a:pt x="138" y="17"/>
                  </a:cubicBezTo>
                  <a:cubicBezTo>
                    <a:pt x="138" y="17"/>
                    <a:pt x="138" y="17"/>
                    <a:pt x="139" y="18"/>
                  </a:cubicBezTo>
                  <a:cubicBezTo>
                    <a:pt x="139" y="18"/>
                    <a:pt x="139" y="18"/>
                    <a:pt x="139" y="18"/>
                  </a:cubicBezTo>
                  <a:cubicBezTo>
                    <a:pt x="139" y="18"/>
                    <a:pt x="139" y="18"/>
                    <a:pt x="139" y="18"/>
                  </a:cubicBezTo>
                  <a:cubicBezTo>
                    <a:pt x="139" y="18"/>
                    <a:pt x="139" y="18"/>
                    <a:pt x="140" y="18"/>
                  </a:cubicBezTo>
                  <a:cubicBezTo>
                    <a:pt x="140" y="19"/>
                    <a:pt x="139" y="20"/>
                    <a:pt x="139" y="20"/>
                  </a:cubicBezTo>
                  <a:cubicBezTo>
                    <a:pt x="139" y="20"/>
                    <a:pt x="138" y="21"/>
                    <a:pt x="138" y="21"/>
                  </a:cubicBezTo>
                  <a:cubicBezTo>
                    <a:pt x="138" y="21"/>
                    <a:pt x="138" y="21"/>
                    <a:pt x="138" y="21"/>
                  </a:cubicBezTo>
                  <a:cubicBezTo>
                    <a:pt x="138" y="21"/>
                    <a:pt x="138" y="21"/>
                    <a:pt x="138" y="21"/>
                  </a:cubicBezTo>
                  <a:cubicBezTo>
                    <a:pt x="137" y="21"/>
                    <a:pt x="137" y="22"/>
                    <a:pt x="137" y="22"/>
                  </a:cubicBezTo>
                  <a:cubicBezTo>
                    <a:pt x="137" y="22"/>
                    <a:pt x="137" y="22"/>
                    <a:pt x="137" y="22"/>
                  </a:cubicBezTo>
                  <a:cubicBezTo>
                    <a:pt x="137" y="22"/>
                    <a:pt x="137" y="22"/>
                    <a:pt x="137" y="22"/>
                  </a:cubicBezTo>
                  <a:cubicBezTo>
                    <a:pt x="137" y="23"/>
                    <a:pt x="137" y="23"/>
                    <a:pt x="137" y="24"/>
                  </a:cubicBezTo>
                  <a:cubicBezTo>
                    <a:pt x="137" y="24"/>
                    <a:pt x="136" y="24"/>
                    <a:pt x="136" y="24"/>
                  </a:cubicBezTo>
                  <a:cubicBezTo>
                    <a:pt x="136" y="24"/>
                    <a:pt x="136" y="24"/>
                    <a:pt x="135" y="24"/>
                  </a:cubicBezTo>
                  <a:cubicBezTo>
                    <a:pt x="135" y="24"/>
                    <a:pt x="135" y="24"/>
                    <a:pt x="135" y="24"/>
                  </a:cubicBezTo>
                  <a:cubicBezTo>
                    <a:pt x="135" y="24"/>
                    <a:pt x="135" y="24"/>
                    <a:pt x="135" y="24"/>
                  </a:cubicBezTo>
                  <a:cubicBezTo>
                    <a:pt x="135" y="24"/>
                    <a:pt x="135" y="24"/>
                    <a:pt x="135" y="24"/>
                  </a:cubicBezTo>
                  <a:cubicBezTo>
                    <a:pt x="134" y="24"/>
                    <a:pt x="134" y="24"/>
                    <a:pt x="134" y="24"/>
                  </a:cubicBezTo>
                  <a:cubicBezTo>
                    <a:pt x="134" y="24"/>
                    <a:pt x="134" y="24"/>
                    <a:pt x="134" y="24"/>
                  </a:cubicBezTo>
                  <a:cubicBezTo>
                    <a:pt x="133" y="24"/>
                    <a:pt x="133" y="24"/>
                    <a:pt x="133" y="24"/>
                  </a:cubicBezTo>
                  <a:cubicBezTo>
                    <a:pt x="133" y="24"/>
                    <a:pt x="133" y="24"/>
                    <a:pt x="132" y="23"/>
                  </a:cubicBezTo>
                  <a:cubicBezTo>
                    <a:pt x="132" y="23"/>
                    <a:pt x="132" y="23"/>
                    <a:pt x="132" y="23"/>
                  </a:cubicBezTo>
                  <a:cubicBezTo>
                    <a:pt x="132" y="23"/>
                    <a:pt x="132" y="23"/>
                    <a:pt x="132" y="23"/>
                  </a:cubicBezTo>
                  <a:cubicBezTo>
                    <a:pt x="132" y="23"/>
                    <a:pt x="132" y="23"/>
                    <a:pt x="131" y="23"/>
                  </a:cubicBezTo>
                  <a:cubicBezTo>
                    <a:pt x="131" y="23"/>
                    <a:pt x="131" y="23"/>
                    <a:pt x="131" y="23"/>
                  </a:cubicBezTo>
                  <a:cubicBezTo>
                    <a:pt x="131" y="24"/>
                    <a:pt x="131" y="24"/>
                    <a:pt x="131" y="24"/>
                  </a:cubicBezTo>
                  <a:cubicBezTo>
                    <a:pt x="131" y="24"/>
                    <a:pt x="131" y="25"/>
                    <a:pt x="131" y="25"/>
                  </a:cubicBezTo>
                  <a:cubicBezTo>
                    <a:pt x="131" y="26"/>
                    <a:pt x="131" y="26"/>
                    <a:pt x="131" y="26"/>
                  </a:cubicBezTo>
                  <a:cubicBezTo>
                    <a:pt x="131" y="26"/>
                    <a:pt x="131" y="27"/>
                    <a:pt x="131" y="27"/>
                  </a:cubicBezTo>
                  <a:cubicBezTo>
                    <a:pt x="131" y="27"/>
                    <a:pt x="131" y="27"/>
                    <a:pt x="132" y="27"/>
                  </a:cubicBezTo>
                  <a:cubicBezTo>
                    <a:pt x="132" y="27"/>
                    <a:pt x="132" y="27"/>
                    <a:pt x="132" y="27"/>
                  </a:cubicBezTo>
                  <a:cubicBezTo>
                    <a:pt x="132" y="27"/>
                    <a:pt x="132" y="28"/>
                    <a:pt x="132" y="28"/>
                  </a:cubicBezTo>
                  <a:cubicBezTo>
                    <a:pt x="132" y="28"/>
                    <a:pt x="132" y="28"/>
                    <a:pt x="132" y="28"/>
                  </a:cubicBezTo>
                  <a:cubicBezTo>
                    <a:pt x="131" y="28"/>
                    <a:pt x="131" y="28"/>
                    <a:pt x="131" y="28"/>
                  </a:cubicBezTo>
                  <a:cubicBezTo>
                    <a:pt x="131" y="28"/>
                    <a:pt x="131" y="29"/>
                    <a:pt x="131" y="29"/>
                  </a:cubicBezTo>
                  <a:cubicBezTo>
                    <a:pt x="131" y="30"/>
                    <a:pt x="131" y="30"/>
                    <a:pt x="131" y="30"/>
                  </a:cubicBezTo>
                  <a:cubicBezTo>
                    <a:pt x="131" y="31"/>
                    <a:pt x="131" y="31"/>
                    <a:pt x="131" y="32"/>
                  </a:cubicBezTo>
                  <a:cubicBezTo>
                    <a:pt x="131" y="32"/>
                    <a:pt x="131" y="32"/>
                    <a:pt x="132" y="32"/>
                  </a:cubicBezTo>
                  <a:cubicBezTo>
                    <a:pt x="132" y="33"/>
                    <a:pt x="132" y="33"/>
                    <a:pt x="132" y="33"/>
                  </a:cubicBezTo>
                  <a:cubicBezTo>
                    <a:pt x="132" y="33"/>
                    <a:pt x="132" y="33"/>
                    <a:pt x="132" y="33"/>
                  </a:cubicBezTo>
                  <a:cubicBezTo>
                    <a:pt x="133" y="33"/>
                    <a:pt x="133" y="34"/>
                    <a:pt x="133" y="34"/>
                  </a:cubicBezTo>
                  <a:cubicBezTo>
                    <a:pt x="133" y="34"/>
                    <a:pt x="133" y="34"/>
                    <a:pt x="134" y="34"/>
                  </a:cubicBezTo>
                  <a:cubicBezTo>
                    <a:pt x="134" y="34"/>
                    <a:pt x="134" y="34"/>
                    <a:pt x="134" y="33"/>
                  </a:cubicBezTo>
                  <a:cubicBezTo>
                    <a:pt x="134" y="33"/>
                    <a:pt x="134" y="33"/>
                    <a:pt x="134" y="33"/>
                  </a:cubicBezTo>
                  <a:cubicBezTo>
                    <a:pt x="134" y="33"/>
                    <a:pt x="134" y="32"/>
                    <a:pt x="134" y="32"/>
                  </a:cubicBezTo>
                  <a:cubicBezTo>
                    <a:pt x="135" y="32"/>
                    <a:pt x="135" y="33"/>
                    <a:pt x="135" y="33"/>
                  </a:cubicBezTo>
                  <a:cubicBezTo>
                    <a:pt x="135" y="33"/>
                    <a:pt x="135" y="32"/>
                    <a:pt x="136" y="32"/>
                  </a:cubicBezTo>
                  <a:cubicBezTo>
                    <a:pt x="136" y="32"/>
                    <a:pt x="136" y="32"/>
                    <a:pt x="136" y="32"/>
                  </a:cubicBezTo>
                  <a:cubicBezTo>
                    <a:pt x="136" y="32"/>
                    <a:pt x="136" y="32"/>
                    <a:pt x="136" y="32"/>
                  </a:cubicBezTo>
                  <a:cubicBezTo>
                    <a:pt x="137" y="32"/>
                    <a:pt x="137" y="32"/>
                    <a:pt x="137" y="32"/>
                  </a:cubicBezTo>
                  <a:cubicBezTo>
                    <a:pt x="137" y="32"/>
                    <a:pt x="137" y="33"/>
                    <a:pt x="138" y="33"/>
                  </a:cubicBezTo>
                  <a:cubicBezTo>
                    <a:pt x="138" y="33"/>
                    <a:pt x="138" y="33"/>
                    <a:pt x="138" y="33"/>
                  </a:cubicBezTo>
                  <a:cubicBezTo>
                    <a:pt x="138" y="33"/>
                    <a:pt x="138" y="33"/>
                    <a:pt x="138" y="32"/>
                  </a:cubicBezTo>
                  <a:cubicBezTo>
                    <a:pt x="138" y="32"/>
                    <a:pt x="138" y="32"/>
                    <a:pt x="138" y="32"/>
                  </a:cubicBezTo>
                  <a:cubicBezTo>
                    <a:pt x="138" y="32"/>
                    <a:pt x="139" y="31"/>
                    <a:pt x="139" y="31"/>
                  </a:cubicBezTo>
                  <a:cubicBezTo>
                    <a:pt x="139" y="31"/>
                    <a:pt x="139" y="31"/>
                    <a:pt x="139" y="31"/>
                  </a:cubicBezTo>
                  <a:cubicBezTo>
                    <a:pt x="140" y="30"/>
                    <a:pt x="140" y="30"/>
                    <a:pt x="140" y="30"/>
                  </a:cubicBezTo>
                  <a:cubicBezTo>
                    <a:pt x="140" y="30"/>
                    <a:pt x="141" y="30"/>
                    <a:pt x="141" y="30"/>
                  </a:cubicBezTo>
                  <a:cubicBezTo>
                    <a:pt x="141" y="31"/>
                    <a:pt x="142" y="31"/>
                    <a:pt x="142" y="31"/>
                  </a:cubicBezTo>
                  <a:cubicBezTo>
                    <a:pt x="142" y="31"/>
                    <a:pt x="142" y="32"/>
                    <a:pt x="142" y="32"/>
                  </a:cubicBezTo>
                  <a:cubicBezTo>
                    <a:pt x="142" y="32"/>
                    <a:pt x="143" y="32"/>
                    <a:pt x="143" y="32"/>
                  </a:cubicBezTo>
                  <a:cubicBezTo>
                    <a:pt x="143" y="32"/>
                    <a:pt x="144" y="32"/>
                    <a:pt x="144" y="32"/>
                  </a:cubicBezTo>
                  <a:cubicBezTo>
                    <a:pt x="144" y="32"/>
                    <a:pt x="144" y="33"/>
                    <a:pt x="145" y="33"/>
                  </a:cubicBezTo>
                  <a:cubicBezTo>
                    <a:pt x="145" y="33"/>
                    <a:pt x="145" y="34"/>
                    <a:pt x="145" y="34"/>
                  </a:cubicBezTo>
                  <a:cubicBezTo>
                    <a:pt x="145" y="34"/>
                    <a:pt x="146" y="34"/>
                    <a:pt x="146" y="34"/>
                  </a:cubicBezTo>
                  <a:cubicBezTo>
                    <a:pt x="146" y="35"/>
                    <a:pt x="147" y="35"/>
                    <a:pt x="147" y="35"/>
                  </a:cubicBezTo>
                  <a:cubicBezTo>
                    <a:pt x="147" y="35"/>
                    <a:pt x="147" y="36"/>
                    <a:pt x="148" y="36"/>
                  </a:cubicBezTo>
                  <a:cubicBezTo>
                    <a:pt x="148" y="36"/>
                    <a:pt x="148" y="37"/>
                    <a:pt x="148" y="37"/>
                  </a:cubicBezTo>
                  <a:cubicBezTo>
                    <a:pt x="148" y="37"/>
                    <a:pt x="148" y="37"/>
                    <a:pt x="148" y="38"/>
                  </a:cubicBezTo>
                  <a:cubicBezTo>
                    <a:pt x="148" y="38"/>
                    <a:pt x="147" y="38"/>
                    <a:pt x="147" y="38"/>
                  </a:cubicBezTo>
                  <a:cubicBezTo>
                    <a:pt x="147" y="38"/>
                    <a:pt x="146" y="38"/>
                    <a:pt x="146" y="38"/>
                  </a:cubicBezTo>
                  <a:cubicBezTo>
                    <a:pt x="146" y="38"/>
                    <a:pt x="145" y="37"/>
                    <a:pt x="145" y="37"/>
                  </a:cubicBezTo>
                  <a:cubicBezTo>
                    <a:pt x="145" y="37"/>
                    <a:pt x="145" y="37"/>
                    <a:pt x="145" y="37"/>
                  </a:cubicBezTo>
                  <a:cubicBezTo>
                    <a:pt x="145" y="37"/>
                    <a:pt x="144" y="37"/>
                    <a:pt x="144" y="37"/>
                  </a:cubicBezTo>
                  <a:cubicBezTo>
                    <a:pt x="144" y="37"/>
                    <a:pt x="144" y="37"/>
                    <a:pt x="144" y="37"/>
                  </a:cubicBezTo>
                  <a:cubicBezTo>
                    <a:pt x="143" y="37"/>
                    <a:pt x="143" y="37"/>
                    <a:pt x="143" y="38"/>
                  </a:cubicBezTo>
                  <a:cubicBezTo>
                    <a:pt x="143" y="38"/>
                    <a:pt x="143" y="38"/>
                    <a:pt x="143" y="38"/>
                  </a:cubicBezTo>
                  <a:cubicBezTo>
                    <a:pt x="143" y="38"/>
                    <a:pt x="143" y="38"/>
                    <a:pt x="142" y="39"/>
                  </a:cubicBezTo>
                  <a:cubicBezTo>
                    <a:pt x="142" y="39"/>
                    <a:pt x="142" y="39"/>
                    <a:pt x="142" y="39"/>
                  </a:cubicBezTo>
                  <a:cubicBezTo>
                    <a:pt x="142" y="39"/>
                    <a:pt x="141" y="39"/>
                    <a:pt x="141" y="39"/>
                  </a:cubicBezTo>
                  <a:cubicBezTo>
                    <a:pt x="141" y="39"/>
                    <a:pt x="141" y="38"/>
                    <a:pt x="141" y="38"/>
                  </a:cubicBezTo>
                  <a:cubicBezTo>
                    <a:pt x="141" y="38"/>
                    <a:pt x="141" y="38"/>
                    <a:pt x="141" y="38"/>
                  </a:cubicBezTo>
                  <a:cubicBezTo>
                    <a:pt x="140" y="38"/>
                    <a:pt x="140" y="39"/>
                    <a:pt x="140" y="39"/>
                  </a:cubicBezTo>
                  <a:cubicBezTo>
                    <a:pt x="140" y="39"/>
                    <a:pt x="140" y="39"/>
                    <a:pt x="140" y="40"/>
                  </a:cubicBezTo>
                  <a:cubicBezTo>
                    <a:pt x="140" y="40"/>
                    <a:pt x="140" y="40"/>
                    <a:pt x="140" y="40"/>
                  </a:cubicBezTo>
                  <a:cubicBezTo>
                    <a:pt x="140" y="40"/>
                    <a:pt x="140" y="40"/>
                    <a:pt x="139" y="40"/>
                  </a:cubicBezTo>
                  <a:cubicBezTo>
                    <a:pt x="139" y="40"/>
                    <a:pt x="139" y="40"/>
                    <a:pt x="138" y="40"/>
                  </a:cubicBezTo>
                  <a:cubicBezTo>
                    <a:pt x="138" y="40"/>
                    <a:pt x="138" y="41"/>
                    <a:pt x="138" y="41"/>
                  </a:cubicBezTo>
                  <a:cubicBezTo>
                    <a:pt x="138" y="42"/>
                    <a:pt x="138" y="42"/>
                    <a:pt x="138" y="42"/>
                  </a:cubicBezTo>
                  <a:cubicBezTo>
                    <a:pt x="138" y="43"/>
                    <a:pt x="138" y="43"/>
                    <a:pt x="138" y="43"/>
                  </a:cubicBezTo>
                  <a:cubicBezTo>
                    <a:pt x="138" y="43"/>
                    <a:pt x="138" y="44"/>
                    <a:pt x="138" y="44"/>
                  </a:cubicBezTo>
                  <a:cubicBezTo>
                    <a:pt x="138" y="44"/>
                    <a:pt x="138" y="44"/>
                    <a:pt x="137" y="44"/>
                  </a:cubicBezTo>
                  <a:cubicBezTo>
                    <a:pt x="137" y="44"/>
                    <a:pt x="137" y="44"/>
                    <a:pt x="137" y="45"/>
                  </a:cubicBezTo>
                  <a:cubicBezTo>
                    <a:pt x="137" y="45"/>
                    <a:pt x="137" y="45"/>
                    <a:pt x="137" y="45"/>
                  </a:cubicBezTo>
                  <a:cubicBezTo>
                    <a:pt x="137" y="46"/>
                    <a:pt x="136" y="46"/>
                    <a:pt x="136" y="46"/>
                  </a:cubicBezTo>
                  <a:cubicBezTo>
                    <a:pt x="136" y="46"/>
                    <a:pt x="135" y="46"/>
                    <a:pt x="135" y="46"/>
                  </a:cubicBezTo>
                  <a:cubicBezTo>
                    <a:pt x="135" y="46"/>
                    <a:pt x="134" y="46"/>
                    <a:pt x="134" y="46"/>
                  </a:cubicBezTo>
                  <a:cubicBezTo>
                    <a:pt x="134" y="46"/>
                    <a:pt x="134" y="47"/>
                    <a:pt x="134" y="47"/>
                  </a:cubicBezTo>
                  <a:cubicBezTo>
                    <a:pt x="134" y="47"/>
                    <a:pt x="134" y="47"/>
                    <a:pt x="134" y="47"/>
                  </a:cubicBezTo>
                  <a:cubicBezTo>
                    <a:pt x="133" y="48"/>
                    <a:pt x="133" y="48"/>
                    <a:pt x="133" y="48"/>
                  </a:cubicBezTo>
                  <a:cubicBezTo>
                    <a:pt x="133" y="48"/>
                    <a:pt x="133" y="48"/>
                    <a:pt x="133" y="48"/>
                  </a:cubicBezTo>
                  <a:cubicBezTo>
                    <a:pt x="133" y="49"/>
                    <a:pt x="133" y="49"/>
                    <a:pt x="133" y="49"/>
                  </a:cubicBezTo>
                  <a:cubicBezTo>
                    <a:pt x="132" y="49"/>
                    <a:pt x="132" y="50"/>
                    <a:pt x="132" y="50"/>
                  </a:cubicBezTo>
                  <a:cubicBezTo>
                    <a:pt x="132" y="50"/>
                    <a:pt x="131" y="50"/>
                    <a:pt x="131" y="50"/>
                  </a:cubicBezTo>
                  <a:cubicBezTo>
                    <a:pt x="131" y="50"/>
                    <a:pt x="131" y="50"/>
                    <a:pt x="131" y="50"/>
                  </a:cubicBezTo>
                  <a:cubicBezTo>
                    <a:pt x="131" y="50"/>
                    <a:pt x="130" y="50"/>
                    <a:pt x="130" y="50"/>
                  </a:cubicBezTo>
                  <a:cubicBezTo>
                    <a:pt x="130" y="50"/>
                    <a:pt x="130" y="50"/>
                    <a:pt x="129" y="50"/>
                  </a:cubicBezTo>
                  <a:cubicBezTo>
                    <a:pt x="129" y="50"/>
                    <a:pt x="128" y="50"/>
                    <a:pt x="128" y="49"/>
                  </a:cubicBezTo>
                  <a:cubicBezTo>
                    <a:pt x="128" y="49"/>
                    <a:pt x="128" y="49"/>
                    <a:pt x="128" y="49"/>
                  </a:cubicBezTo>
                  <a:cubicBezTo>
                    <a:pt x="128" y="48"/>
                    <a:pt x="128" y="48"/>
                    <a:pt x="128" y="48"/>
                  </a:cubicBezTo>
                  <a:cubicBezTo>
                    <a:pt x="128" y="48"/>
                    <a:pt x="127" y="48"/>
                    <a:pt x="127" y="48"/>
                  </a:cubicBezTo>
                  <a:cubicBezTo>
                    <a:pt x="127" y="48"/>
                    <a:pt x="126" y="48"/>
                    <a:pt x="126" y="48"/>
                  </a:cubicBezTo>
                  <a:cubicBezTo>
                    <a:pt x="126" y="48"/>
                    <a:pt x="125" y="48"/>
                    <a:pt x="125" y="49"/>
                  </a:cubicBezTo>
                  <a:cubicBezTo>
                    <a:pt x="125" y="49"/>
                    <a:pt x="126" y="49"/>
                    <a:pt x="126" y="50"/>
                  </a:cubicBezTo>
                  <a:cubicBezTo>
                    <a:pt x="126" y="50"/>
                    <a:pt x="125" y="51"/>
                    <a:pt x="125" y="52"/>
                  </a:cubicBezTo>
                  <a:cubicBezTo>
                    <a:pt x="125" y="52"/>
                    <a:pt x="125" y="53"/>
                    <a:pt x="126" y="53"/>
                  </a:cubicBezTo>
                  <a:cubicBezTo>
                    <a:pt x="126" y="53"/>
                    <a:pt x="126" y="54"/>
                    <a:pt x="126" y="54"/>
                  </a:cubicBezTo>
                  <a:cubicBezTo>
                    <a:pt x="126" y="54"/>
                    <a:pt x="127" y="54"/>
                    <a:pt x="127" y="54"/>
                  </a:cubicBezTo>
                  <a:cubicBezTo>
                    <a:pt x="127" y="54"/>
                    <a:pt x="128" y="55"/>
                    <a:pt x="128" y="55"/>
                  </a:cubicBezTo>
                  <a:cubicBezTo>
                    <a:pt x="128" y="56"/>
                    <a:pt x="128" y="56"/>
                    <a:pt x="128" y="56"/>
                  </a:cubicBezTo>
                  <a:cubicBezTo>
                    <a:pt x="128" y="57"/>
                    <a:pt x="128" y="57"/>
                    <a:pt x="127" y="57"/>
                  </a:cubicBezTo>
                  <a:cubicBezTo>
                    <a:pt x="127" y="57"/>
                    <a:pt x="127" y="58"/>
                    <a:pt x="126" y="58"/>
                  </a:cubicBezTo>
                  <a:cubicBezTo>
                    <a:pt x="126" y="58"/>
                    <a:pt x="126" y="58"/>
                    <a:pt x="126" y="58"/>
                  </a:cubicBezTo>
                  <a:cubicBezTo>
                    <a:pt x="126" y="58"/>
                    <a:pt x="125" y="59"/>
                    <a:pt x="125" y="59"/>
                  </a:cubicBezTo>
                  <a:cubicBezTo>
                    <a:pt x="125" y="60"/>
                    <a:pt x="125" y="60"/>
                    <a:pt x="125" y="61"/>
                  </a:cubicBezTo>
                  <a:cubicBezTo>
                    <a:pt x="125" y="61"/>
                    <a:pt x="125" y="61"/>
                    <a:pt x="125" y="61"/>
                  </a:cubicBezTo>
                  <a:cubicBezTo>
                    <a:pt x="125" y="61"/>
                    <a:pt x="124" y="62"/>
                    <a:pt x="124" y="62"/>
                  </a:cubicBezTo>
                  <a:cubicBezTo>
                    <a:pt x="124" y="62"/>
                    <a:pt x="123" y="62"/>
                    <a:pt x="123" y="62"/>
                  </a:cubicBezTo>
                  <a:cubicBezTo>
                    <a:pt x="123" y="62"/>
                    <a:pt x="122" y="63"/>
                    <a:pt x="122" y="63"/>
                  </a:cubicBezTo>
                  <a:cubicBezTo>
                    <a:pt x="122" y="63"/>
                    <a:pt x="121" y="64"/>
                    <a:pt x="121" y="64"/>
                  </a:cubicBezTo>
                  <a:cubicBezTo>
                    <a:pt x="121" y="64"/>
                    <a:pt x="120" y="64"/>
                    <a:pt x="120" y="64"/>
                  </a:cubicBezTo>
                  <a:cubicBezTo>
                    <a:pt x="119" y="64"/>
                    <a:pt x="119" y="64"/>
                    <a:pt x="118" y="64"/>
                  </a:cubicBezTo>
                  <a:cubicBezTo>
                    <a:pt x="118" y="64"/>
                    <a:pt x="118" y="63"/>
                    <a:pt x="117" y="63"/>
                  </a:cubicBezTo>
                  <a:cubicBezTo>
                    <a:pt x="117" y="63"/>
                    <a:pt x="116" y="64"/>
                    <a:pt x="116" y="64"/>
                  </a:cubicBezTo>
                  <a:cubicBezTo>
                    <a:pt x="116" y="64"/>
                    <a:pt x="115" y="64"/>
                    <a:pt x="115" y="64"/>
                  </a:cubicBezTo>
                  <a:cubicBezTo>
                    <a:pt x="115" y="64"/>
                    <a:pt x="114" y="64"/>
                    <a:pt x="114" y="64"/>
                  </a:cubicBezTo>
                  <a:cubicBezTo>
                    <a:pt x="113" y="64"/>
                    <a:pt x="113" y="65"/>
                    <a:pt x="112" y="65"/>
                  </a:cubicBezTo>
                  <a:cubicBezTo>
                    <a:pt x="112" y="65"/>
                    <a:pt x="111" y="66"/>
                    <a:pt x="111" y="66"/>
                  </a:cubicBezTo>
                  <a:cubicBezTo>
                    <a:pt x="110" y="66"/>
                    <a:pt x="109" y="67"/>
                    <a:pt x="109" y="67"/>
                  </a:cubicBezTo>
                  <a:cubicBezTo>
                    <a:pt x="109" y="67"/>
                    <a:pt x="108" y="68"/>
                    <a:pt x="108" y="68"/>
                  </a:cubicBezTo>
                  <a:cubicBezTo>
                    <a:pt x="108" y="68"/>
                    <a:pt x="108" y="68"/>
                    <a:pt x="108" y="68"/>
                  </a:cubicBezTo>
                  <a:cubicBezTo>
                    <a:pt x="107" y="68"/>
                    <a:pt x="107" y="68"/>
                    <a:pt x="106" y="68"/>
                  </a:cubicBezTo>
                  <a:cubicBezTo>
                    <a:pt x="106" y="68"/>
                    <a:pt x="105" y="67"/>
                    <a:pt x="105" y="67"/>
                  </a:cubicBezTo>
                  <a:cubicBezTo>
                    <a:pt x="105" y="67"/>
                    <a:pt x="104" y="67"/>
                    <a:pt x="104" y="67"/>
                  </a:cubicBezTo>
                  <a:cubicBezTo>
                    <a:pt x="104" y="67"/>
                    <a:pt x="103" y="68"/>
                    <a:pt x="103" y="68"/>
                  </a:cubicBezTo>
                  <a:cubicBezTo>
                    <a:pt x="102" y="68"/>
                    <a:pt x="101" y="67"/>
                    <a:pt x="101" y="67"/>
                  </a:cubicBezTo>
                  <a:cubicBezTo>
                    <a:pt x="101" y="67"/>
                    <a:pt x="100" y="67"/>
                    <a:pt x="100" y="67"/>
                  </a:cubicBezTo>
                  <a:cubicBezTo>
                    <a:pt x="99" y="67"/>
                    <a:pt x="99" y="66"/>
                    <a:pt x="99" y="66"/>
                  </a:cubicBezTo>
                  <a:cubicBezTo>
                    <a:pt x="98" y="66"/>
                    <a:pt x="97" y="66"/>
                    <a:pt x="97" y="66"/>
                  </a:cubicBezTo>
                  <a:cubicBezTo>
                    <a:pt x="96" y="66"/>
                    <a:pt x="96" y="65"/>
                    <a:pt x="95" y="65"/>
                  </a:cubicBezTo>
                  <a:cubicBezTo>
                    <a:pt x="95" y="65"/>
                    <a:pt x="94" y="65"/>
                    <a:pt x="94" y="64"/>
                  </a:cubicBezTo>
                  <a:cubicBezTo>
                    <a:pt x="93" y="64"/>
                    <a:pt x="92" y="64"/>
                    <a:pt x="92" y="64"/>
                  </a:cubicBezTo>
                  <a:cubicBezTo>
                    <a:pt x="91" y="64"/>
                    <a:pt x="90" y="64"/>
                    <a:pt x="90" y="64"/>
                  </a:cubicBezTo>
                  <a:cubicBezTo>
                    <a:pt x="89" y="64"/>
                    <a:pt x="88" y="64"/>
                    <a:pt x="88" y="64"/>
                  </a:cubicBezTo>
                  <a:cubicBezTo>
                    <a:pt x="87" y="65"/>
                    <a:pt x="87" y="65"/>
                    <a:pt x="86" y="65"/>
                  </a:cubicBezTo>
                  <a:cubicBezTo>
                    <a:pt x="86" y="65"/>
                    <a:pt x="85" y="65"/>
                    <a:pt x="85" y="65"/>
                  </a:cubicBezTo>
                  <a:cubicBezTo>
                    <a:pt x="84" y="65"/>
                    <a:pt x="83" y="64"/>
                    <a:pt x="82" y="64"/>
                  </a:cubicBezTo>
                  <a:cubicBezTo>
                    <a:pt x="82" y="64"/>
                    <a:pt x="81" y="64"/>
                    <a:pt x="80" y="64"/>
                  </a:cubicBezTo>
                  <a:cubicBezTo>
                    <a:pt x="80" y="64"/>
                    <a:pt x="79" y="64"/>
                    <a:pt x="79" y="64"/>
                  </a:cubicBezTo>
                  <a:cubicBezTo>
                    <a:pt x="78" y="64"/>
                    <a:pt x="78" y="64"/>
                    <a:pt x="78" y="64"/>
                  </a:cubicBezTo>
                  <a:cubicBezTo>
                    <a:pt x="77" y="64"/>
                    <a:pt x="77" y="64"/>
                    <a:pt x="77" y="64"/>
                  </a:cubicBezTo>
                  <a:cubicBezTo>
                    <a:pt x="76" y="64"/>
                    <a:pt x="76" y="64"/>
                    <a:pt x="76" y="63"/>
                  </a:cubicBezTo>
                  <a:cubicBezTo>
                    <a:pt x="75" y="63"/>
                    <a:pt x="74" y="63"/>
                    <a:pt x="74" y="62"/>
                  </a:cubicBezTo>
                  <a:cubicBezTo>
                    <a:pt x="74" y="62"/>
                    <a:pt x="74" y="61"/>
                    <a:pt x="74" y="61"/>
                  </a:cubicBezTo>
                  <a:cubicBezTo>
                    <a:pt x="73" y="61"/>
                    <a:pt x="73" y="60"/>
                    <a:pt x="73" y="60"/>
                  </a:cubicBezTo>
                  <a:cubicBezTo>
                    <a:pt x="73" y="60"/>
                    <a:pt x="72" y="59"/>
                    <a:pt x="72" y="59"/>
                  </a:cubicBezTo>
                  <a:cubicBezTo>
                    <a:pt x="72" y="58"/>
                    <a:pt x="72" y="57"/>
                    <a:pt x="71" y="57"/>
                  </a:cubicBezTo>
                  <a:cubicBezTo>
                    <a:pt x="71" y="57"/>
                    <a:pt x="71" y="56"/>
                    <a:pt x="70" y="56"/>
                  </a:cubicBezTo>
                  <a:cubicBezTo>
                    <a:pt x="70" y="56"/>
                    <a:pt x="70" y="56"/>
                    <a:pt x="70" y="56"/>
                  </a:cubicBezTo>
                  <a:cubicBezTo>
                    <a:pt x="70" y="55"/>
                    <a:pt x="70" y="55"/>
                    <a:pt x="70" y="55"/>
                  </a:cubicBezTo>
                  <a:cubicBezTo>
                    <a:pt x="69" y="55"/>
                    <a:pt x="69" y="55"/>
                    <a:pt x="68" y="55"/>
                  </a:cubicBezTo>
                  <a:cubicBezTo>
                    <a:pt x="68" y="55"/>
                    <a:pt x="67" y="55"/>
                    <a:pt x="67" y="55"/>
                  </a:cubicBezTo>
                  <a:cubicBezTo>
                    <a:pt x="67" y="55"/>
                    <a:pt x="67" y="54"/>
                    <a:pt x="67" y="54"/>
                  </a:cubicBezTo>
                  <a:cubicBezTo>
                    <a:pt x="67" y="54"/>
                    <a:pt x="67" y="54"/>
                    <a:pt x="67" y="54"/>
                  </a:cubicBezTo>
                  <a:cubicBezTo>
                    <a:pt x="67" y="54"/>
                    <a:pt x="67" y="54"/>
                    <a:pt x="67" y="54"/>
                  </a:cubicBezTo>
                  <a:cubicBezTo>
                    <a:pt x="67" y="54"/>
                    <a:pt x="67" y="53"/>
                    <a:pt x="67" y="53"/>
                  </a:cubicBezTo>
                  <a:cubicBezTo>
                    <a:pt x="66" y="53"/>
                    <a:pt x="65" y="53"/>
                    <a:pt x="65" y="53"/>
                  </a:cubicBezTo>
                  <a:cubicBezTo>
                    <a:pt x="65" y="53"/>
                    <a:pt x="64" y="52"/>
                    <a:pt x="63" y="52"/>
                  </a:cubicBezTo>
                  <a:cubicBezTo>
                    <a:pt x="63" y="52"/>
                    <a:pt x="62" y="51"/>
                    <a:pt x="62" y="51"/>
                  </a:cubicBezTo>
                  <a:cubicBezTo>
                    <a:pt x="61" y="51"/>
                    <a:pt x="60" y="51"/>
                    <a:pt x="59" y="52"/>
                  </a:cubicBezTo>
                  <a:cubicBezTo>
                    <a:pt x="59" y="52"/>
                    <a:pt x="58" y="52"/>
                    <a:pt x="57" y="52"/>
                  </a:cubicBezTo>
                  <a:cubicBezTo>
                    <a:pt x="56" y="52"/>
                    <a:pt x="55" y="52"/>
                    <a:pt x="55" y="51"/>
                  </a:cubicBezTo>
                  <a:cubicBezTo>
                    <a:pt x="54" y="51"/>
                    <a:pt x="54" y="51"/>
                    <a:pt x="53" y="51"/>
                  </a:cubicBezTo>
                  <a:cubicBezTo>
                    <a:pt x="53" y="50"/>
                    <a:pt x="53" y="50"/>
                    <a:pt x="53" y="50"/>
                  </a:cubicBezTo>
                  <a:cubicBezTo>
                    <a:pt x="53" y="50"/>
                    <a:pt x="53" y="49"/>
                    <a:pt x="53" y="49"/>
                  </a:cubicBezTo>
                  <a:cubicBezTo>
                    <a:pt x="53" y="49"/>
                    <a:pt x="53" y="48"/>
                    <a:pt x="53" y="48"/>
                  </a:cubicBezTo>
                  <a:cubicBezTo>
                    <a:pt x="53" y="47"/>
                    <a:pt x="53" y="46"/>
                    <a:pt x="53" y="46"/>
                  </a:cubicBezTo>
                  <a:cubicBezTo>
                    <a:pt x="53" y="46"/>
                    <a:pt x="53" y="45"/>
                    <a:pt x="53" y="45"/>
                  </a:cubicBezTo>
                  <a:cubicBezTo>
                    <a:pt x="53" y="44"/>
                    <a:pt x="52" y="44"/>
                    <a:pt x="52" y="43"/>
                  </a:cubicBezTo>
                  <a:cubicBezTo>
                    <a:pt x="52" y="43"/>
                    <a:pt x="51" y="43"/>
                    <a:pt x="51" y="43"/>
                  </a:cubicBezTo>
                  <a:cubicBezTo>
                    <a:pt x="51" y="43"/>
                    <a:pt x="50" y="42"/>
                    <a:pt x="50" y="42"/>
                  </a:cubicBezTo>
                  <a:cubicBezTo>
                    <a:pt x="50" y="41"/>
                    <a:pt x="50" y="41"/>
                    <a:pt x="50" y="41"/>
                  </a:cubicBezTo>
                  <a:cubicBezTo>
                    <a:pt x="50" y="40"/>
                    <a:pt x="50" y="40"/>
                    <a:pt x="50" y="40"/>
                  </a:cubicBezTo>
                  <a:cubicBezTo>
                    <a:pt x="50" y="40"/>
                    <a:pt x="50" y="39"/>
                    <a:pt x="50" y="39"/>
                  </a:cubicBezTo>
                  <a:cubicBezTo>
                    <a:pt x="50" y="38"/>
                    <a:pt x="49" y="39"/>
                    <a:pt x="49" y="39"/>
                  </a:cubicBezTo>
                  <a:cubicBezTo>
                    <a:pt x="49" y="38"/>
                    <a:pt x="48" y="38"/>
                    <a:pt x="48" y="38"/>
                  </a:cubicBezTo>
                  <a:cubicBezTo>
                    <a:pt x="48" y="38"/>
                    <a:pt x="48" y="38"/>
                    <a:pt x="47" y="38"/>
                  </a:cubicBezTo>
                  <a:cubicBezTo>
                    <a:pt x="47" y="38"/>
                    <a:pt x="46" y="38"/>
                    <a:pt x="46" y="38"/>
                  </a:cubicBezTo>
                  <a:cubicBezTo>
                    <a:pt x="46" y="38"/>
                    <a:pt x="45" y="38"/>
                    <a:pt x="45" y="38"/>
                  </a:cubicBezTo>
                  <a:cubicBezTo>
                    <a:pt x="44" y="38"/>
                    <a:pt x="44" y="38"/>
                    <a:pt x="44" y="37"/>
                  </a:cubicBezTo>
                  <a:cubicBezTo>
                    <a:pt x="44" y="37"/>
                    <a:pt x="43" y="37"/>
                    <a:pt x="43" y="37"/>
                  </a:cubicBezTo>
                  <a:cubicBezTo>
                    <a:pt x="43" y="36"/>
                    <a:pt x="42" y="36"/>
                    <a:pt x="42" y="36"/>
                  </a:cubicBezTo>
                  <a:cubicBezTo>
                    <a:pt x="41" y="36"/>
                    <a:pt x="41" y="36"/>
                    <a:pt x="40" y="36"/>
                  </a:cubicBezTo>
                  <a:cubicBezTo>
                    <a:pt x="40" y="35"/>
                    <a:pt x="40" y="35"/>
                    <a:pt x="40" y="35"/>
                  </a:cubicBezTo>
                  <a:cubicBezTo>
                    <a:pt x="40" y="34"/>
                    <a:pt x="40" y="34"/>
                    <a:pt x="40" y="34"/>
                  </a:cubicBezTo>
                  <a:cubicBezTo>
                    <a:pt x="40" y="33"/>
                    <a:pt x="39" y="33"/>
                    <a:pt x="39" y="33"/>
                  </a:cubicBezTo>
                  <a:cubicBezTo>
                    <a:pt x="39" y="33"/>
                    <a:pt x="39" y="33"/>
                    <a:pt x="39" y="33"/>
                  </a:cubicBezTo>
                  <a:cubicBezTo>
                    <a:pt x="39" y="33"/>
                    <a:pt x="39" y="33"/>
                    <a:pt x="39" y="33"/>
                  </a:cubicBezTo>
                  <a:cubicBezTo>
                    <a:pt x="39" y="33"/>
                    <a:pt x="39" y="33"/>
                    <a:pt x="39" y="33"/>
                  </a:cubicBezTo>
                  <a:cubicBezTo>
                    <a:pt x="39" y="33"/>
                    <a:pt x="38" y="33"/>
                    <a:pt x="38" y="33"/>
                  </a:cubicBezTo>
                  <a:cubicBezTo>
                    <a:pt x="38" y="33"/>
                    <a:pt x="38" y="33"/>
                    <a:pt x="38" y="33"/>
                  </a:cubicBezTo>
                  <a:cubicBezTo>
                    <a:pt x="38" y="33"/>
                    <a:pt x="38" y="33"/>
                    <a:pt x="38" y="33"/>
                  </a:cubicBezTo>
                  <a:cubicBezTo>
                    <a:pt x="38" y="33"/>
                    <a:pt x="38" y="33"/>
                    <a:pt x="38" y="33"/>
                  </a:cubicBezTo>
                  <a:cubicBezTo>
                    <a:pt x="37" y="33"/>
                    <a:pt x="37" y="33"/>
                    <a:pt x="37" y="33"/>
                  </a:cubicBezTo>
                  <a:cubicBezTo>
                    <a:pt x="37" y="33"/>
                    <a:pt x="37" y="33"/>
                    <a:pt x="37" y="33"/>
                  </a:cubicBezTo>
                  <a:cubicBezTo>
                    <a:pt x="36" y="33"/>
                    <a:pt x="36" y="33"/>
                    <a:pt x="36" y="33"/>
                  </a:cubicBezTo>
                  <a:cubicBezTo>
                    <a:pt x="36" y="33"/>
                    <a:pt x="36" y="33"/>
                    <a:pt x="36" y="33"/>
                  </a:cubicBezTo>
                  <a:cubicBezTo>
                    <a:pt x="36" y="33"/>
                    <a:pt x="36" y="33"/>
                    <a:pt x="36" y="33"/>
                  </a:cubicBezTo>
                  <a:cubicBezTo>
                    <a:pt x="36" y="34"/>
                    <a:pt x="36" y="34"/>
                    <a:pt x="36" y="35"/>
                  </a:cubicBezTo>
                  <a:cubicBezTo>
                    <a:pt x="35" y="35"/>
                    <a:pt x="35" y="35"/>
                    <a:pt x="35" y="35"/>
                  </a:cubicBezTo>
                  <a:cubicBezTo>
                    <a:pt x="35" y="35"/>
                    <a:pt x="34" y="36"/>
                    <a:pt x="34" y="36"/>
                  </a:cubicBezTo>
                  <a:cubicBezTo>
                    <a:pt x="34" y="36"/>
                    <a:pt x="33" y="36"/>
                    <a:pt x="33" y="36"/>
                  </a:cubicBezTo>
                  <a:cubicBezTo>
                    <a:pt x="33" y="36"/>
                    <a:pt x="33" y="37"/>
                    <a:pt x="33" y="37"/>
                  </a:cubicBezTo>
                  <a:cubicBezTo>
                    <a:pt x="33" y="37"/>
                    <a:pt x="32" y="37"/>
                    <a:pt x="32" y="38"/>
                  </a:cubicBezTo>
                  <a:cubicBezTo>
                    <a:pt x="32" y="38"/>
                    <a:pt x="33" y="38"/>
                    <a:pt x="33" y="39"/>
                  </a:cubicBezTo>
                  <a:cubicBezTo>
                    <a:pt x="33" y="39"/>
                    <a:pt x="33" y="40"/>
                    <a:pt x="33" y="41"/>
                  </a:cubicBezTo>
                  <a:cubicBezTo>
                    <a:pt x="33" y="41"/>
                    <a:pt x="34" y="42"/>
                    <a:pt x="34" y="42"/>
                  </a:cubicBezTo>
                  <a:cubicBezTo>
                    <a:pt x="34" y="42"/>
                    <a:pt x="34" y="43"/>
                    <a:pt x="34" y="43"/>
                  </a:cubicBezTo>
                  <a:cubicBezTo>
                    <a:pt x="33" y="43"/>
                    <a:pt x="33" y="44"/>
                    <a:pt x="33" y="44"/>
                  </a:cubicBezTo>
                  <a:cubicBezTo>
                    <a:pt x="33" y="44"/>
                    <a:pt x="32" y="44"/>
                    <a:pt x="31" y="44"/>
                  </a:cubicBezTo>
                  <a:cubicBezTo>
                    <a:pt x="31" y="44"/>
                    <a:pt x="30" y="44"/>
                    <a:pt x="30" y="44"/>
                  </a:cubicBezTo>
                  <a:cubicBezTo>
                    <a:pt x="29" y="44"/>
                    <a:pt x="29" y="44"/>
                    <a:pt x="28" y="44"/>
                  </a:cubicBezTo>
                  <a:cubicBezTo>
                    <a:pt x="28" y="44"/>
                    <a:pt x="27" y="43"/>
                    <a:pt x="27" y="43"/>
                  </a:cubicBezTo>
                  <a:cubicBezTo>
                    <a:pt x="27" y="43"/>
                    <a:pt x="26" y="43"/>
                    <a:pt x="26" y="43"/>
                  </a:cubicBezTo>
                  <a:cubicBezTo>
                    <a:pt x="26" y="43"/>
                    <a:pt x="26" y="44"/>
                    <a:pt x="25" y="44"/>
                  </a:cubicBezTo>
                  <a:cubicBezTo>
                    <a:pt x="25" y="44"/>
                    <a:pt x="25" y="44"/>
                    <a:pt x="25" y="44"/>
                  </a:cubicBezTo>
                  <a:cubicBezTo>
                    <a:pt x="25" y="45"/>
                    <a:pt x="25" y="46"/>
                    <a:pt x="25" y="47"/>
                  </a:cubicBezTo>
                  <a:cubicBezTo>
                    <a:pt x="25" y="47"/>
                    <a:pt x="25" y="48"/>
                    <a:pt x="25" y="48"/>
                  </a:cubicBezTo>
                  <a:cubicBezTo>
                    <a:pt x="25" y="48"/>
                    <a:pt x="25" y="49"/>
                    <a:pt x="25" y="49"/>
                  </a:cubicBezTo>
                  <a:cubicBezTo>
                    <a:pt x="25" y="50"/>
                    <a:pt x="25" y="50"/>
                    <a:pt x="25" y="51"/>
                  </a:cubicBezTo>
                  <a:cubicBezTo>
                    <a:pt x="25" y="51"/>
                    <a:pt x="26" y="51"/>
                    <a:pt x="26" y="52"/>
                  </a:cubicBezTo>
                  <a:cubicBezTo>
                    <a:pt x="26" y="52"/>
                    <a:pt x="27" y="52"/>
                    <a:pt x="27" y="52"/>
                  </a:cubicBezTo>
                  <a:cubicBezTo>
                    <a:pt x="27" y="52"/>
                    <a:pt x="27" y="53"/>
                    <a:pt x="27" y="53"/>
                  </a:cubicBezTo>
                  <a:cubicBezTo>
                    <a:pt x="27" y="53"/>
                    <a:pt x="27" y="54"/>
                    <a:pt x="26" y="54"/>
                  </a:cubicBezTo>
                  <a:cubicBezTo>
                    <a:pt x="26" y="54"/>
                    <a:pt x="26" y="53"/>
                    <a:pt x="25" y="53"/>
                  </a:cubicBezTo>
                  <a:cubicBezTo>
                    <a:pt x="25" y="53"/>
                    <a:pt x="24" y="54"/>
                    <a:pt x="24" y="54"/>
                  </a:cubicBezTo>
                  <a:cubicBezTo>
                    <a:pt x="24" y="54"/>
                    <a:pt x="23" y="53"/>
                    <a:pt x="23" y="53"/>
                  </a:cubicBezTo>
                  <a:cubicBezTo>
                    <a:pt x="23" y="53"/>
                    <a:pt x="22" y="53"/>
                    <a:pt x="22" y="54"/>
                  </a:cubicBezTo>
                  <a:cubicBezTo>
                    <a:pt x="21" y="54"/>
                    <a:pt x="21" y="54"/>
                    <a:pt x="20" y="54"/>
                  </a:cubicBezTo>
                  <a:cubicBezTo>
                    <a:pt x="20" y="53"/>
                    <a:pt x="20" y="53"/>
                    <a:pt x="19" y="53"/>
                  </a:cubicBezTo>
                  <a:cubicBezTo>
                    <a:pt x="19" y="53"/>
                    <a:pt x="18" y="53"/>
                    <a:pt x="18" y="53"/>
                  </a:cubicBezTo>
                  <a:cubicBezTo>
                    <a:pt x="18" y="53"/>
                    <a:pt x="17" y="53"/>
                    <a:pt x="17" y="53"/>
                  </a:cubicBezTo>
                  <a:cubicBezTo>
                    <a:pt x="17" y="54"/>
                    <a:pt x="17" y="54"/>
                    <a:pt x="17" y="54"/>
                  </a:cubicBezTo>
                  <a:cubicBezTo>
                    <a:pt x="17" y="54"/>
                    <a:pt x="17" y="55"/>
                    <a:pt x="17" y="55"/>
                  </a:cubicBezTo>
                  <a:cubicBezTo>
                    <a:pt x="17" y="55"/>
                    <a:pt x="18" y="55"/>
                    <a:pt x="18" y="55"/>
                  </a:cubicBezTo>
                  <a:cubicBezTo>
                    <a:pt x="18" y="55"/>
                    <a:pt x="19" y="56"/>
                    <a:pt x="19" y="56"/>
                  </a:cubicBezTo>
                  <a:cubicBezTo>
                    <a:pt x="19" y="56"/>
                    <a:pt x="19" y="56"/>
                    <a:pt x="19" y="57"/>
                  </a:cubicBezTo>
                  <a:cubicBezTo>
                    <a:pt x="19" y="57"/>
                    <a:pt x="19" y="58"/>
                    <a:pt x="19" y="58"/>
                  </a:cubicBezTo>
                  <a:cubicBezTo>
                    <a:pt x="19" y="59"/>
                    <a:pt x="20" y="60"/>
                    <a:pt x="20" y="60"/>
                  </a:cubicBezTo>
                  <a:cubicBezTo>
                    <a:pt x="20" y="60"/>
                    <a:pt x="21" y="61"/>
                    <a:pt x="21" y="61"/>
                  </a:cubicBezTo>
                  <a:cubicBezTo>
                    <a:pt x="21" y="61"/>
                    <a:pt x="20" y="61"/>
                    <a:pt x="20" y="61"/>
                  </a:cubicBezTo>
                  <a:cubicBezTo>
                    <a:pt x="20" y="62"/>
                    <a:pt x="20" y="62"/>
                    <a:pt x="20" y="63"/>
                  </a:cubicBezTo>
                  <a:cubicBezTo>
                    <a:pt x="20" y="63"/>
                    <a:pt x="21" y="64"/>
                    <a:pt x="21" y="64"/>
                  </a:cubicBezTo>
                  <a:cubicBezTo>
                    <a:pt x="21" y="64"/>
                    <a:pt x="22" y="64"/>
                    <a:pt x="22" y="65"/>
                  </a:cubicBezTo>
                  <a:cubicBezTo>
                    <a:pt x="22" y="65"/>
                    <a:pt x="22" y="65"/>
                    <a:pt x="22" y="65"/>
                  </a:cubicBezTo>
                  <a:cubicBezTo>
                    <a:pt x="22" y="66"/>
                    <a:pt x="21" y="66"/>
                    <a:pt x="21" y="66"/>
                  </a:cubicBezTo>
                  <a:cubicBezTo>
                    <a:pt x="21" y="66"/>
                    <a:pt x="20" y="66"/>
                    <a:pt x="20" y="66"/>
                  </a:cubicBezTo>
                  <a:cubicBezTo>
                    <a:pt x="20" y="66"/>
                    <a:pt x="21" y="67"/>
                    <a:pt x="21" y="67"/>
                  </a:cubicBezTo>
                  <a:cubicBezTo>
                    <a:pt x="21" y="67"/>
                    <a:pt x="21" y="67"/>
                    <a:pt x="21" y="67"/>
                  </a:cubicBezTo>
                  <a:cubicBezTo>
                    <a:pt x="21" y="67"/>
                    <a:pt x="20" y="68"/>
                    <a:pt x="20" y="68"/>
                  </a:cubicBezTo>
                  <a:cubicBezTo>
                    <a:pt x="20" y="68"/>
                    <a:pt x="20" y="68"/>
                    <a:pt x="20" y="68"/>
                  </a:cubicBezTo>
                  <a:cubicBezTo>
                    <a:pt x="20" y="68"/>
                    <a:pt x="21" y="69"/>
                    <a:pt x="21" y="69"/>
                  </a:cubicBezTo>
                  <a:cubicBezTo>
                    <a:pt x="21" y="69"/>
                    <a:pt x="21" y="69"/>
                    <a:pt x="21" y="69"/>
                  </a:cubicBezTo>
                  <a:cubicBezTo>
                    <a:pt x="21" y="69"/>
                    <a:pt x="21" y="69"/>
                    <a:pt x="21" y="69"/>
                  </a:cubicBezTo>
                  <a:cubicBezTo>
                    <a:pt x="21" y="69"/>
                    <a:pt x="21" y="69"/>
                    <a:pt x="21" y="69"/>
                  </a:cubicBezTo>
                  <a:cubicBezTo>
                    <a:pt x="21" y="70"/>
                    <a:pt x="21" y="70"/>
                    <a:pt x="21" y="70"/>
                  </a:cubicBezTo>
                  <a:cubicBezTo>
                    <a:pt x="21" y="70"/>
                    <a:pt x="21" y="70"/>
                    <a:pt x="21" y="70"/>
                  </a:cubicBezTo>
                  <a:cubicBezTo>
                    <a:pt x="21" y="70"/>
                    <a:pt x="21" y="71"/>
                    <a:pt x="21" y="71"/>
                  </a:cubicBezTo>
                  <a:cubicBezTo>
                    <a:pt x="21" y="71"/>
                    <a:pt x="21" y="71"/>
                    <a:pt x="21" y="71"/>
                  </a:cubicBezTo>
                  <a:cubicBezTo>
                    <a:pt x="21" y="71"/>
                    <a:pt x="21" y="71"/>
                    <a:pt x="21" y="71"/>
                  </a:cubicBezTo>
                  <a:cubicBezTo>
                    <a:pt x="20" y="71"/>
                    <a:pt x="20" y="71"/>
                    <a:pt x="20" y="71"/>
                  </a:cubicBezTo>
                  <a:cubicBezTo>
                    <a:pt x="20" y="71"/>
                    <a:pt x="20" y="72"/>
                    <a:pt x="20" y="72"/>
                  </a:cubicBezTo>
                  <a:cubicBezTo>
                    <a:pt x="20" y="72"/>
                    <a:pt x="20" y="72"/>
                    <a:pt x="20" y="72"/>
                  </a:cubicBezTo>
                  <a:cubicBezTo>
                    <a:pt x="19" y="73"/>
                    <a:pt x="19" y="73"/>
                    <a:pt x="19" y="73"/>
                  </a:cubicBezTo>
                  <a:cubicBezTo>
                    <a:pt x="18" y="73"/>
                    <a:pt x="18" y="73"/>
                    <a:pt x="18" y="73"/>
                  </a:cubicBezTo>
                  <a:cubicBezTo>
                    <a:pt x="17" y="73"/>
                    <a:pt x="17" y="73"/>
                    <a:pt x="17" y="73"/>
                  </a:cubicBezTo>
                  <a:cubicBezTo>
                    <a:pt x="16" y="73"/>
                    <a:pt x="16" y="73"/>
                    <a:pt x="16" y="73"/>
                  </a:cubicBezTo>
                  <a:cubicBezTo>
                    <a:pt x="16" y="73"/>
                    <a:pt x="15" y="74"/>
                    <a:pt x="15" y="74"/>
                  </a:cubicBezTo>
                  <a:cubicBezTo>
                    <a:pt x="15" y="74"/>
                    <a:pt x="15" y="74"/>
                    <a:pt x="15" y="74"/>
                  </a:cubicBezTo>
                  <a:cubicBezTo>
                    <a:pt x="15" y="75"/>
                    <a:pt x="15" y="75"/>
                    <a:pt x="15" y="75"/>
                  </a:cubicBezTo>
                  <a:cubicBezTo>
                    <a:pt x="15" y="76"/>
                    <a:pt x="15" y="76"/>
                    <a:pt x="15" y="76"/>
                  </a:cubicBezTo>
                  <a:cubicBezTo>
                    <a:pt x="15" y="76"/>
                    <a:pt x="15" y="76"/>
                    <a:pt x="15" y="76"/>
                  </a:cubicBezTo>
                  <a:cubicBezTo>
                    <a:pt x="15" y="77"/>
                    <a:pt x="15" y="77"/>
                    <a:pt x="14" y="76"/>
                  </a:cubicBezTo>
                  <a:cubicBezTo>
                    <a:pt x="14" y="76"/>
                    <a:pt x="14" y="76"/>
                    <a:pt x="14" y="76"/>
                  </a:cubicBezTo>
                  <a:cubicBezTo>
                    <a:pt x="14" y="76"/>
                    <a:pt x="13" y="76"/>
                    <a:pt x="13" y="76"/>
                  </a:cubicBezTo>
                  <a:cubicBezTo>
                    <a:pt x="13" y="76"/>
                    <a:pt x="13" y="76"/>
                    <a:pt x="13" y="76"/>
                  </a:cubicBezTo>
                  <a:cubicBezTo>
                    <a:pt x="12" y="76"/>
                    <a:pt x="12" y="76"/>
                    <a:pt x="12" y="76"/>
                  </a:cubicBezTo>
                  <a:cubicBezTo>
                    <a:pt x="12" y="76"/>
                    <a:pt x="11" y="76"/>
                    <a:pt x="11" y="76"/>
                  </a:cubicBezTo>
                  <a:cubicBezTo>
                    <a:pt x="11" y="76"/>
                    <a:pt x="11" y="76"/>
                    <a:pt x="11" y="76"/>
                  </a:cubicBezTo>
                  <a:cubicBezTo>
                    <a:pt x="10" y="77"/>
                    <a:pt x="10" y="76"/>
                    <a:pt x="10" y="76"/>
                  </a:cubicBezTo>
                  <a:cubicBezTo>
                    <a:pt x="10" y="77"/>
                    <a:pt x="10" y="77"/>
                    <a:pt x="10" y="77"/>
                  </a:cubicBezTo>
                  <a:cubicBezTo>
                    <a:pt x="9" y="77"/>
                    <a:pt x="10" y="77"/>
                    <a:pt x="10" y="77"/>
                  </a:cubicBezTo>
                  <a:cubicBezTo>
                    <a:pt x="10" y="78"/>
                    <a:pt x="10" y="78"/>
                    <a:pt x="10" y="78"/>
                  </a:cubicBezTo>
                  <a:cubicBezTo>
                    <a:pt x="10" y="78"/>
                    <a:pt x="10" y="78"/>
                    <a:pt x="10" y="79"/>
                  </a:cubicBezTo>
                  <a:cubicBezTo>
                    <a:pt x="10" y="79"/>
                    <a:pt x="10" y="79"/>
                    <a:pt x="10" y="80"/>
                  </a:cubicBezTo>
                  <a:cubicBezTo>
                    <a:pt x="9" y="80"/>
                    <a:pt x="9" y="80"/>
                    <a:pt x="9" y="80"/>
                  </a:cubicBezTo>
                  <a:cubicBezTo>
                    <a:pt x="9" y="80"/>
                    <a:pt x="9" y="80"/>
                    <a:pt x="8" y="80"/>
                  </a:cubicBezTo>
                  <a:cubicBezTo>
                    <a:pt x="8" y="80"/>
                    <a:pt x="8" y="80"/>
                    <a:pt x="8" y="80"/>
                  </a:cubicBezTo>
                  <a:cubicBezTo>
                    <a:pt x="8" y="80"/>
                    <a:pt x="8" y="81"/>
                    <a:pt x="8" y="81"/>
                  </a:cubicBezTo>
                  <a:cubicBezTo>
                    <a:pt x="7" y="81"/>
                    <a:pt x="7" y="81"/>
                    <a:pt x="7" y="81"/>
                  </a:cubicBezTo>
                  <a:cubicBezTo>
                    <a:pt x="7" y="81"/>
                    <a:pt x="7" y="80"/>
                    <a:pt x="7" y="80"/>
                  </a:cubicBezTo>
                  <a:cubicBezTo>
                    <a:pt x="7" y="80"/>
                    <a:pt x="7" y="80"/>
                    <a:pt x="7" y="80"/>
                  </a:cubicBezTo>
                  <a:cubicBezTo>
                    <a:pt x="7" y="79"/>
                    <a:pt x="7" y="79"/>
                    <a:pt x="7" y="79"/>
                  </a:cubicBezTo>
                  <a:cubicBezTo>
                    <a:pt x="6" y="79"/>
                    <a:pt x="6" y="79"/>
                    <a:pt x="6" y="79"/>
                  </a:cubicBezTo>
                  <a:cubicBezTo>
                    <a:pt x="6" y="79"/>
                    <a:pt x="6" y="79"/>
                    <a:pt x="6" y="79"/>
                  </a:cubicBezTo>
                  <a:cubicBezTo>
                    <a:pt x="5" y="80"/>
                    <a:pt x="5" y="80"/>
                    <a:pt x="5" y="80"/>
                  </a:cubicBezTo>
                  <a:cubicBezTo>
                    <a:pt x="5" y="80"/>
                    <a:pt x="4" y="79"/>
                    <a:pt x="4" y="79"/>
                  </a:cubicBezTo>
                  <a:cubicBezTo>
                    <a:pt x="4" y="79"/>
                    <a:pt x="4" y="79"/>
                    <a:pt x="4" y="79"/>
                  </a:cubicBezTo>
                  <a:cubicBezTo>
                    <a:pt x="4" y="80"/>
                    <a:pt x="4" y="80"/>
                    <a:pt x="4" y="80"/>
                  </a:cubicBezTo>
                  <a:cubicBezTo>
                    <a:pt x="4" y="80"/>
                    <a:pt x="4" y="81"/>
                    <a:pt x="4" y="81"/>
                  </a:cubicBezTo>
                  <a:cubicBezTo>
                    <a:pt x="3" y="81"/>
                    <a:pt x="3" y="81"/>
                    <a:pt x="2" y="81"/>
                  </a:cubicBezTo>
                  <a:cubicBezTo>
                    <a:pt x="2" y="81"/>
                    <a:pt x="2" y="81"/>
                    <a:pt x="2" y="81"/>
                  </a:cubicBezTo>
                  <a:cubicBezTo>
                    <a:pt x="2" y="81"/>
                    <a:pt x="1" y="82"/>
                    <a:pt x="1" y="82"/>
                  </a:cubicBezTo>
                  <a:cubicBezTo>
                    <a:pt x="1" y="82"/>
                    <a:pt x="1" y="82"/>
                    <a:pt x="1" y="82"/>
                  </a:cubicBezTo>
                  <a:cubicBezTo>
                    <a:pt x="1" y="82"/>
                    <a:pt x="0" y="82"/>
                    <a:pt x="0" y="82"/>
                  </a:cubicBezTo>
                  <a:cubicBezTo>
                    <a:pt x="0" y="83"/>
                    <a:pt x="0" y="83"/>
                    <a:pt x="0" y="83"/>
                  </a:cubicBezTo>
                  <a:cubicBezTo>
                    <a:pt x="0" y="83"/>
                    <a:pt x="1" y="83"/>
                    <a:pt x="1" y="84"/>
                  </a:cubicBezTo>
                  <a:cubicBezTo>
                    <a:pt x="1" y="84"/>
                    <a:pt x="1" y="84"/>
                    <a:pt x="1" y="84"/>
                  </a:cubicBezTo>
                  <a:cubicBezTo>
                    <a:pt x="0" y="84"/>
                    <a:pt x="0" y="84"/>
                    <a:pt x="0" y="85"/>
                  </a:cubicBezTo>
                  <a:cubicBezTo>
                    <a:pt x="0" y="85"/>
                    <a:pt x="0" y="85"/>
                    <a:pt x="0" y="85"/>
                  </a:cubicBezTo>
                  <a:cubicBezTo>
                    <a:pt x="0" y="85"/>
                    <a:pt x="0" y="85"/>
                    <a:pt x="0" y="85"/>
                  </a:cubicBezTo>
                  <a:cubicBezTo>
                    <a:pt x="0" y="85"/>
                    <a:pt x="0" y="86"/>
                    <a:pt x="0" y="86"/>
                  </a:cubicBezTo>
                  <a:cubicBezTo>
                    <a:pt x="0" y="86"/>
                    <a:pt x="1" y="86"/>
                    <a:pt x="1" y="86"/>
                  </a:cubicBezTo>
                  <a:cubicBezTo>
                    <a:pt x="1" y="87"/>
                    <a:pt x="1" y="87"/>
                    <a:pt x="1" y="87"/>
                  </a:cubicBezTo>
                  <a:cubicBezTo>
                    <a:pt x="2" y="87"/>
                    <a:pt x="2" y="88"/>
                    <a:pt x="2" y="88"/>
                  </a:cubicBezTo>
                  <a:cubicBezTo>
                    <a:pt x="2" y="88"/>
                    <a:pt x="1" y="88"/>
                    <a:pt x="1" y="89"/>
                  </a:cubicBezTo>
                  <a:cubicBezTo>
                    <a:pt x="1" y="89"/>
                    <a:pt x="1" y="89"/>
                    <a:pt x="2" y="89"/>
                  </a:cubicBezTo>
                  <a:cubicBezTo>
                    <a:pt x="2" y="89"/>
                    <a:pt x="2" y="89"/>
                    <a:pt x="2" y="89"/>
                  </a:cubicBezTo>
                  <a:cubicBezTo>
                    <a:pt x="2" y="89"/>
                    <a:pt x="2" y="89"/>
                    <a:pt x="2" y="89"/>
                  </a:cubicBezTo>
                  <a:cubicBezTo>
                    <a:pt x="3" y="89"/>
                    <a:pt x="3" y="89"/>
                    <a:pt x="3" y="89"/>
                  </a:cubicBezTo>
                  <a:cubicBezTo>
                    <a:pt x="3" y="89"/>
                    <a:pt x="4" y="89"/>
                    <a:pt x="4" y="89"/>
                  </a:cubicBezTo>
                  <a:cubicBezTo>
                    <a:pt x="4" y="89"/>
                    <a:pt x="4" y="89"/>
                    <a:pt x="5" y="89"/>
                  </a:cubicBezTo>
                  <a:cubicBezTo>
                    <a:pt x="5" y="90"/>
                    <a:pt x="5" y="90"/>
                    <a:pt x="5" y="90"/>
                  </a:cubicBezTo>
                  <a:cubicBezTo>
                    <a:pt x="5" y="90"/>
                    <a:pt x="5" y="91"/>
                    <a:pt x="5" y="91"/>
                  </a:cubicBezTo>
                  <a:cubicBezTo>
                    <a:pt x="5" y="91"/>
                    <a:pt x="5" y="91"/>
                    <a:pt x="5" y="92"/>
                  </a:cubicBezTo>
                  <a:cubicBezTo>
                    <a:pt x="5" y="92"/>
                    <a:pt x="5" y="93"/>
                    <a:pt x="6" y="93"/>
                  </a:cubicBezTo>
                  <a:cubicBezTo>
                    <a:pt x="6" y="93"/>
                    <a:pt x="6" y="94"/>
                    <a:pt x="6" y="94"/>
                  </a:cubicBezTo>
                  <a:cubicBezTo>
                    <a:pt x="6" y="94"/>
                    <a:pt x="6" y="95"/>
                    <a:pt x="6" y="95"/>
                  </a:cubicBezTo>
                  <a:cubicBezTo>
                    <a:pt x="6" y="95"/>
                    <a:pt x="6" y="96"/>
                    <a:pt x="6" y="96"/>
                  </a:cubicBezTo>
                  <a:cubicBezTo>
                    <a:pt x="6" y="96"/>
                    <a:pt x="5" y="96"/>
                    <a:pt x="5" y="96"/>
                  </a:cubicBezTo>
                  <a:cubicBezTo>
                    <a:pt x="5" y="96"/>
                    <a:pt x="5" y="96"/>
                    <a:pt x="5" y="96"/>
                  </a:cubicBezTo>
                  <a:cubicBezTo>
                    <a:pt x="5" y="96"/>
                    <a:pt x="5" y="96"/>
                    <a:pt x="5" y="96"/>
                  </a:cubicBezTo>
                  <a:cubicBezTo>
                    <a:pt x="5" y="96"/>
                    <a:pt x="4" y="96"/>
                    <a:pt x="4" y="96"/>
                  </a:cubicBezTo>
                  <a:cubicBezTo>
                    <a:pt x="4" y="97"/>
                    <a:pt x="4" y="97"/>
                    <a:pt x="4" y="97"/>
                  </a:cubicBezTo>
                  <a:cubicBezTo>
                    <a:pt x="4" y="97"/>
                    <a:pt x="5" y="97"/>
                    <a:pt x="5" y="98"/>
                  </a:cubicBezTo>
                  <a:cubicBezTo>
                    <a:pt x="5" y="98"/>
                    <a:pt x="5" y="98"/>
                    <a:pt x="5" y="98"/>
                  </a:cubicBezTo>
                  <a:cubicBezTo>
                    <a:pt x="5" y="98"/>
                    <a:pt x="6" y="97"/>
                    <a:pt x="6" y="97"/>
                  </a:cubicBezTo>
                  <a:cubicBezTo>
                    <a:pt x="7" y="97"/>
                    <a:pt x="8" y="97"/>
                    <a:pt x="8" y="97"/>
                  </a:cubicBezTo>
                  <a:cubicBezTo>
                    <a:pt x="8" y="98"/>
                    <a:pt x="8" y="98"/>
                    <a:pt x="9" y="98"/>
                  </a:cubicBezTo>
                  <a:cubicBezTo>
                    <a:pt x="9" y="98"/>
                    <a:pt x="9" y="99"/>
                    <a:pt x="9" y="99"/>
                  </a:cubicBezTo>
                  <a:cubicBezTo>
                    <a:pt x="9" y="99"/>
                    <a:pt x="10" y="100"/>
                    <a:pt x="10" y="100"/>
                  </a:cubicBezTo>
                  <a:cubicBezTo>
                    <a:pt x="10" y="100"/>
                    <a:pt x="10" y="101"/>
                    <a:pt x="10" y="101"/>
                  </a:cubicBezTo>
                  <a:cubicBezTo>
                    <a:pt x="10" y="101"/>
                    <a:pt x="10" y="101"/>
                    <a:pt x="10" y="102"/>
                  </a:cubicBezTo>
                  <a:cubicBezTo>
                    <a:pt x="10" y="102"/>
                    <a:pt x="10" y="102"/>
                    <a:pt x="10" y="102"/>
                  </a:cubicBezTo>
                  <a:cubicBezTo>
                    <a:pt x="10" y="102"/>
                    <a:pt x="10" y="103"/>
                    <a:pt x="10" y="103"/>
                  </a:cubicBezTo>
                  <a:cubicBezTo>
                    <a:pt x="10" y="103"/>
                    <a:pt x="10" y="103"/>
                    <a:pt x="11" y="103"/>
                  </a:cubicBezTo>
                  <a:cubicBezTo>
                    <a:pt x="11" y="103"/>
                    <a:pt x="11" y="104"/>
                    <a:pt x="11" y="104"/>
                  </a:cubicBezTo>
                  <a:cubicBezTo>
                    <a:pt x="11" y="104"/>
                    <a:pt x="11" y="104"/>
                    <a:pt x="12" y="104"/>
                  </a:cubicBezTo>
                  <a:cubicBezTo>
                    <a:pt x="12" y="104"/>
                    <a:pt x="13" y="103"/>
                    <a:pt x="13" y="103"/>
                  </a:cubicBezTo>
                  <a:cubicBezTo>
                    <a:pt x="13" y="103"/>
                    <a:pt x="14" y="104"/>
                    <a:pt x="14" y="104"/>
                  </a:cubicBezTo>
                  <a:cubicBezTo>
                    <a:pt x="14" y="104"/>
                    <a:pt x="14" y="104"/>
                    <a:pt x="14" y="105"/>
                  </a:cubicBezTo>
                  <a:cubicBezTo>
                    <a:pt x="14" y="105"/>
                    <a:pt x="14" y="105"/>
                    <a:pt x="14" y="105"/>
                  </a:cubicBezTo>
                  <a:cubicBezTo>
                    <a:pt x="14" y="105"/>
                    <a:pt x="15" y="106"/>
                    <a:pt x="15" y="106"/>
                  </a:cubicBezTo>
                  <a:cubicBezTo>
                    <a:pt x="15" y="106"/>
                    <a:pt x="16" y="106"/>
                    <a:pt x="16" y="106"/>
                  </a:cubicBezTo>
                  <a:cubicBezTo>
                    <a:pt x="16" y="106"/>
                    <a:pt x="17" y="105"/>
                    <a:pt x="17" y="105"/>
                  </a:cubicBezTo>
                  <a:cubicBezTo>
                    <a:pt x="17" y="105"/>
                    <a:pt x="18" y="105"/>
                    <a:pt x="18" y="105"/>
                  </a:cubicBezTo>
                  <a:cubicBezTo>
                    <a:pt x="18" y="105"/>
                    <a:pt x="19" y="105"/>
                    <a:pt x="19" y="105"/>
                  </a:cubicBezTo>
                  <a:cubicBezTo>
                    <a:pt x="19" y="105"/>
                    <a:pt x="20" y="106"/>
                    <a:pt x="20" y="106"/>
                  </a:cubicBezTo>
                  <a:cubicBezTo>
                    <a:pt x="20" y="106"/>
                    <a:pt x="20" y="106"/>
                    <a:pt x="21" y="106"/>
                  </a:cubicBezTo>
                  <a:cubicBezTo>
                    <a:pt x="21" y="107"/>
                    <a:pt x="21" y="107"/>
                    <a:pt x="21" y="107"/>
                  </a:cubicBezTo>
                  <a:cubicBezTo>
                    <a:pt x="21" y="107"/>
                    <a:pt x="21" y="107"/>
                    <a:pt x="21" y="108"/>
                  </a:cubicBezTo>
                  <a:cubicBezTo>
                    <a:pt x="21" y="108"/>
                    <a:pt x="21" y="108"/>
                    <a:pt x="21" y="108"/>
                  </a:cubicBezTo>
                  <a:cubicBezTo>
                    <a:pt x="21" y="109"/>
                    <a:pt x="22" y="110"/>
                    <a:pt x="22" y="110"/>
                  </a:cubicBezTo>
                  <a:cubicBezTo>
                    <a:pt x="23" y="110"/>
                    <a:pt x="23" y="110"/>
                    <a:pt x="24" y="111"/>
                  </a:cubicBezTo>
                  <a:cubicBezTo>
                    <a:pt x="24" y="111"/>
                    <a:pt x="24" y="111"/>
                    <a:pt x="25" y="111"/>
                  </a:cubicBezTo>
                  <a:cubicBezTo>
                    <a:pt x="25" y="111"/>
                    <a:pt x="25" y="112"/>
                    <a:pt x="25" y="112"/>
                  </a:cubicBezTo>
                  <a:cubicBezTo>
                    <a:pt x="25" y="112"/>
                    <a:pt x="25" y="112"/>
                    <a:pt x="25" y="112"/>
                  </a:cubicBezTo>
                  <a:cubicBezTo>
                    <a:pt x="24" y="112"/>
                    <a:pt x="24" y="112"/>
                    <a:pt x="24" y="112"/>
                  </a:cubicBezTo>
                  <a:cubicBezTo>
                    <a:pt x="23" y="112"/>
                    <a:pt x="23" y="112"/>
                    <a:pt x="23" y="112"/>
                  </a:cubicBezTo>
                  <a:cubicBezTo>
                    <a:pt x="23" y="112"/>
                    <a:pt x="22" y="112"/>
                    <a:pt x="22" y="113"/>
                  </a:cubicBezTo>
                  <a:cubicBezTo>
                    <a:pt x="22" y="113"/>
                    <a:pt x="22" y="113"/>
                    <a:pt x="23" y="113"/>
                  </a:cubicBezTo>
                  <a:cubicBezTo>
                    <a:pt x="23" y="113"/>
                    <a:pt x="23" y="114"/>
                    <a:pt x="24" y="114"/>
                  </a:cubicBezTo>
                  <a:cubicBezTo>
                    <a:pt x="24" y="114"/>
                    <a:pt x="24" y="115"/>
                    <a:pt x="24" y="115"/>
                  </a:cubicBezTo>
                  <a:cubicBezTo>
                    <a:pt x="24" y="115"/>
                    <a:pt x="23" y="115"/>
                    <a:pt x="23" y="115"/>
                  </a:cubicBezTo>
                  <a:cubicBezTo>
                    <a:pt x="23" y="116"/>
                    <a:pt x="23" y="116"/>
                    <a:pt x="24" y="116"/>
                  </a:cubicBezTo>
                  <a:cubicBezTo>
                    <a:pt x="24" y="116"/>
                    <a:pt x="24" y="116"/>
                    <a:pt x="25" y="117"/>
                  </a:cubicBezTo>
                  <a:cubicBezTo>
                    <a:pt x="25" y="117"/>
                    <a:pt x="25" y="117"/>
                    <a:pt x="25" y="117"/>
                  </a:cubicBezTo>
                  <a:cubicBezTo>
                    <a:pt x="25" y="118"/>
                    <a:pt x="25" y="118"/>
                    <a:pt x="25" y="118"/>
                  </a:cubicBezTo>
                  <a:cubicBezTo>
                    <a:pt x="25" y="118"/>
                    <a:pt x="25" y="118"/>
                    <a:pt x="25" y="118"/>
                  </a:cubicBezTo>
                  <a:cubicBezTo>
                    <a:pt x="26" y="119"/>
                    <a:pt x="26" y="119"/>
                    <a:pt x="26" y="119"/>
                  </a:cubicBezTo>
                  <a:cubicBezTo>
                    <a:pt x="26" y="120"/>
                    <a:pt x="26" y="120"/>
                    <a:pt x="26" y="120"/>
                  </a:cubicBezTo>
                  <a:cubicBezTo>
                    <a:pt x="26" y="120"/>
                    <a:pt x="25" y="121"/>
                    <a:pt x="25" y="121"/>
                  </a:cubicBezTo>
                  <a:cubicBezTo>
                    <a:pt x="25" y="121"/>
                    <a:pt x="25" y="121"/>
                    <a:pt x="24" y="121"/>
                  </a:cubicBezTo>
                  <a:cubicBezTo>
                    <a:pt x="24" y="121"/>
                    <a:pt x="24" y="121"/>
                    <a:pt x="24" y="120"/>
                  </a:cubicBezTo>
                  <a:cubicBezTo>
                    <a:pt x="24" y="120"/>
                    <a:pt x="24" y="120"/>
                    <a:pt x="23" y="120"/>
                  </a:cubicBezTo>
                  <a:cubicBezTo>
                    <a:pt x="23" y="120"/>
                    <a:pt x="23" y="119"/>
                    <a:pt x="23" y="119"/>
                  </a:cubicBezTo>
                  <a:cubicBezTo>
                    <a:pt x="23" y="120"/>
                    <a:pt x="22" y="120"/>
                    <a:pt x="22" y="120"/>
                  </a:cubicBezTo>
                  <a:cubicBezTo>
                    <a:pt x="22" y="120"/>
                    <a:pt x="22" y="121"/>
                    <a:pt x="22" y="121"/>
                  </a:cubicBezTo>
                  <a:cubicBezTo>
                    <a:pt x="22" y="121"/>
                    <a:pt x="23" y="121"/>
                    <a:pt x="23" y="121"/>
                  </a:cubicBezTo>
                  <a:cubicBezTo>
                    <a:pt x="23" y="122"/>
                    <a:pt x="23" y="122"/>
                    <a:pt x="24" y="122"/>
                  </a:cubicBezTo>
                  <a:cubicBezTo>
                    <a:pt x="24" y="122"/>
                    <a:pt x="24" y="122"/>
                    <a:pt x="24" y="122"/>
                  </a:cubicBezTo>
                  <a:cubicBezTo>
                    <a:pt x="24" y="122"/>
                    <a:pt x="24" y="123"/>
                    <a:pt x="24" y="123"/>
                  </a:cubicBezTo>
                  <a:cubicBezTo>
                    <a:pt x="24" y="124"/>
                    <a:pt x="24" y="124"/>
                    <a:pt x="24" y="124"/>
                  </a:cubicBezTo>
                  <a:cubicBezTo>
                    <a:pt x="24" y="124"/>
                    <a:pt x="25" y="125"/>
                    <a:pt x="25" y="125"/>
                  </a:cubicBezTo>
                  <a:cubicBezTo>
                    <a:pt x="25" y="125"/>
                    <a:pt x="25" y="126"/>
                    <a:pt x="25" y="126"/>
                  </a:cubicBezTo>
                  <a:cubicBezTo>
                    <a:pt x="25" y="126"/>
                    <a:pt x="26" y="126"/>
                    <a:pt x="26" y="126"/>
                  </a:cubicBezTo>
                  <a:cubicBezTo>
                    <a:pt x="26" y="126"/>
                    <a:pt x="27" y="126"/>
                    <a:pt x="27" y="126"/>
                  </a:cubicBezTo>
                  <a:cubicBezTo>
                    <a:pt x="27" y="126"/>
                    <a:pt x="27" y="127"/>
                    <a:pt x="27" y="127"/>
                  </a:cubicBezTo>
                  <a:cubicBezTo>
                    <a:pt x="27" y="127"/>
                    <a:pt x="28" y="127"/>
                    <a:pt x="28" y="127"/>
                  </a:cubicBezTo>
                  <a:cubicBezTo>
                    <a:pt x="28" y="127"/>
                    <a:pt x="28" y="127"/>
                    <a:pt x="28" y="128"/>
                  </a:cubicBezTo>
                  <a:cubicBezTo>
                    <a:pt x="29" y="128"/>
                    <a:pt x="29" y="128"/>
                    <a:pt x="29" y="128"/>
                  </a:cubicBezTo>
                  <a:cubicBezTo>
                    <a:pt x="29" y="128"/>
                    <a:pt x="30" y="128"/>
                    <a:pt x="30" y="128"/>
                  </a:cubicBezTo>
                  <a:cubicBezTo>
                    <a:pt x="30" y="128"/>
                    <a:pt x="30" y="129"/>
                    <a:pt x="30" y="129"/>
                  </a:cubicBezTo>
                  <a:cubicBezTo>
                    <a:pt x="30" y="129"/>
                    <a:pt x="30" y="129"/>
                    <a:pt x="30" y="129"/>
                  </a:cubicBezTo>
                  <a:cubicBezTo>
                    <a:pt x="31" y="130"/>
                    <a:pt x="31" y="130"/>
                    <a:pt x="31" y="130"/>
                  </a:cubicBezTo>
                  <a:cubicBezTo>
                    <a:pt x="31" y="130"/>
                    <a:pt x="32" y="130"/>
                    <a:pt x="32" y="130"/>
                  </a:cubicBezTo>
                  <a:cubicBezTo>
                    <a:pt x="32" y="130"/>
                    <a:pt x="32" y="130"/>
                    <a:pt x="32" y="130"/>
                  </a:cubicBezTo>
                  <a:cubicBezTo>
                    <a:pt x="32" y="131"/>
                    <a:pt x="33" y="131"/>
                    <a:pt x="33" y="131"/>
                  </a:cubicBezTo>
                  <a:cubicBezTo>
                    <a:pt x="33" y="131"/>
                    <a:pt x="33" y="131"/>
                    <a:pt x="33" y="131"/>
                  </a:cubicBezTo>
                  <a:cubicBezTo>
                    <a:pt x="33" y="131"/>
                    <a:pt x="33" y="131"/>
                    <a:pt x="33" y="131"/>
                  </a:cubicBezTo>
                  <a:cubicBezTo>
                    <a:pt x="33" y="132"/>
                    <a:pt x="34" y="132"/>
                    <a:pt x="34" y="132"/>
                  </a:cubicBezTo>
                  <a:cubicBezTo>
                    <a:pt x="34" y="132"/>
                    <a:pt x="35" y="132"/>
                    <a:pt x="35" y="132"/>
                  </a:cubicBezTo>
                  <a:cubicBezTo>
                    <a:pt x="35" y="132"/>
                    <a:pt x="35" y="131"/>
                    <a:pt x="35" y="131"/>
                  </a:cubicBezTo>
                  <a:cubicBezTo>
                    <a:pt x="35" y="131"/>
                    <a:pt x="36" y="131"/>
                    <a:pt x="36" y="131"/>
                  </a:cubicBezTo>
                  <a:cubicBezTo>
                    <a:pt x="36" y="131"/>
                    <a:pt x="36" y="131"/>
                    <a:pt x="37" y="131"/>
                  </a:cubicBezTo>
                  <a:cubicBezTo>
                    <a:pt x="37" y="131"/>
                    <a:pt x="37" y="131"/>
                    <a:pt x="37" y="132"/>
                  </a:cubicBezTo>
                  <a:cubicBezTo>
                    <a:pt x="37" y="132"/>
                    <a:pt x="38" y="132"/>
                    <a:pt x="38" y="132"/>
                  </a:cubicBezTo>
                  <a:cubicBezTo>
                    <a:pt x="38" y="132"/>
                    <a:pt x="39" y="132"/>
                    <a:pt x="39" y="132"/>
                  </a:cubicBezTo>
                  <a:cubicBezTo>
                    <a:pt x="39" y="132"/>
                    <a:pt x="40" y="133"/>
                    <a:pt x="40" y="133"/>
                  </a:cubicBezTo>
                  <a:cubicBezTo>
                    <a:pt x="40" y="133"/>
                    <a:pt x="40" y="133"/>
                    <a:pt x="41" y="133"/>
                  </a:cubicBezTo>
                  <a:cubicBezTo>
                    <a:pt x="41" y="133"/>
                    <a:pt x="41" y="133"/>
                    <a:pt x="41" y="133"/>
                  </a:cubicBezTo>
                  <a:cubicBezTo>
                    <a:pt x="41" y="134"/>
                    <a:pt x="42" y="134"/>
                    <a:pt x="42" y="134"/>
                  </a:cubicBezTo>
                  <a:cubicBezTo>
                    <a:pt x="42" y="134"/>
                    <a:pt x="43" y="134"/>
                    <a:pt x="43" y="134"/>
                  </a:cubicBezTo>
                  <a:cubicBezTo>
                    <a:pt x="43" y="135"/>
                    <a:pt x="43" y="135"/>
                    <a:pt x="43" y="135"/>
                  </a:cubicBezTo>
                  <a:cubicBezTo>
                    <a:pt x="43" y="135"/>
                    <a:pt x="43" y="136"/>
                    <a:pt x="43" y="136"/>
                  </a:cubicBezTo>
                  <a:cubicBezTo>
                    <a:pt x="43" y="136"/>
                    <a:pt x="43" y="136"/>
                    <a:pt x="44" y="136"/>
                  </a:cubicBezTo>
                  <a:cubicBezTo>
                    <a:pt x="44" y="136"/>
                    <a:pt x="44" y="136"/>
                    <a:pt x="44" y="136"/>
                  </a:cubicBezTo>
                  <a:cubicBezTo>
                    <a:pt x="44" y="136"/>
                    <a:pt x="44" y="136"/>
                    <a:pt x="45" y="136"/>
                  </a:cubicBezTo>
                  <a:cubicBezTo>
                    <a:pt x="45" y="136"/>
                    <a:pt x="44" y="136"/>
                    <a:pt x="45" y="136"/>
                  </a:cubicBezTo>
                  <a:cubicBezTo>
                    <a:pt x="45" y="135"/>
                    <a:pt x="45" y="135"/>
                    <a:pt x="45" y="135"/>
                  </a:cubicBezTo>
                  <a:cubicBezTo>
                    <a:pt x="45" y="135"/>
                    <a:pt x="45" y="136"/>
                    <a:pt x="45" y="136"/>
                  </a:cubicBezTo>
                  <a:cubicBezTo>
                    <a:pt x="45" y="136"/>
                    <a:pt x="46" y="136"/>
                    <a:pt x="46" y="136"/>
                  </a:cubicBezTo>
                  <a:cubicBezTo>
                    <a:pt x="46" y="136"/>
                    <a:pt x="46" y="137"/>
                    <a:pt x="46" y="137"/>
                  </a:cubicBezTo>
                  <a:cubicBezTo>
                    <a:pt x="46" y="137"/>
                    <a:pt x="46" y="138"/>
                    <a:pt x="47" y="138"/>
                  </a:cubicBezTo>
                  <a:cubicBezTo>
                    <a:pt x="47" y="138"/>
                    <a:pt x="47" y="138"/>
                    <a:pt x="47" y="138"/>
                  </a:cubicBezTo>
                  <a:cubicBezTo>
                    <a:pt x="47" y="138"/>
                    <a:pt x="48" y="139"/>
                    <a:pt x="48" y="139"/>
                  </a:cubicBezTo>
                  <a:cubicBezTo>
                    <a:pt x="48" y="139"/>
                    <a:pt x="48" y="138"/>
                    <a:pt x="48" y="138"/>
                  </a:cubicBezTo>
                  <a:cubicBezTo>
                    <a:pt x="48" y="138"/>
                    <a:pt x="49" y="138"/>
                    <a:pt x="49" y="138"/>
                  </a:cubicBezTo>
                  <a:cubicBezTo>
                    <a:pt x="49" y="138"/>
                    <a:pt x="49" y="138"/>
                    <a:pt x="49" y="138"/>
                  </a:cubicBezTo>
                  <a:cubicBezTo>
                    <a:pt x="50" y="138"/>
                    <a:pt x="50" y="139"/>
                    <a:pt x="50" y="139"/>
                  </a:cubicBezTo>
                  <a:cubicBezTo>
                    <a:pt x="50" y="139"/>
                    <a:pt x="50" y="140"/>
                    <a:pt x="50" y="140"/>
                  </a:cubicBezTo>
                  <a:cubicBezTo>
                    <a:pt x="50" y="140"/>
                    <a:pt x="50" y="140"/>
                    <a:pt x="50" y="141"/>
                  </a:cubicBezTo>
                  <a:cubicBezTo>
                    <a:pt x="51" y="141"/>
                    <a:pt x="51" y="141"/>
                    <a:pt x="51" y="142"/>
                  </a:cubicBezTo>
                  <a:cubicBezTo>
                    <a:pt x="51" y="142"/>
                    <a:pt x="52" y="142"/>
                    <a:pt x="53" y="142"/>
                  </a:cubicBezTo>
                  <a:cubicBezTo>
                    <a:pt x="53" y="142"/>
                    <a:pt x="54" y="142"/>
                    <a:pt x="55" y="142"/>
                  </a:cubicBezTo>
                  <a:cubicBezTo>
                    <a:pt x="55" y="142"/>
                    <a:pt x="56" y="142"/>
                    <a:pt x="56" y="142"/>
                  </a:cubicBezTo>
                  <a:cubicBezTo>
                    <a:pt x="57" y="142"/>
                    <a:pt x="57" y="142"/>
                    <a:pt x="58" y="142"/>
                  </a:cubicBezTo>
                  <a:cubicBezTo>
                    <a:pt x="58" y="142"/>
                    <a:pt x="58" y="142"/>
                    <a:pt x="59" y="142"/>
                  </a:cubicBezTo>
                  <a:cubicBezTo>
                    <a:pt x="59" y="142"/>
                    <a:pt x="59" y="142"/>
                    <a:pt x="60" y="142"/>
                  </a:cubicBezTo>
                  <a:cubicBezTo>
                    <a:pt x="60" y="142"/>
                    <a:pt x="60" y="142"/>
                    <a:pt x="61" y="142"/>
                  </a:cubicBezTo>
                  <a:cubicBezTo>
                    <a:pt x="61" y="142"/>
                    <a:pt x="61" y="142"/>
                    <a:pt x="61" y="142"/>
                  </a:cubicBezTo>
                  <a:cubicBezTo>
                    <a:pt x="61" y="142"/>
                    <a:pt x="62" y="142"/>
                    <a:pt x="62" y="141"/>
                  </a:cubicBezTo>
                  <a:cubicBezTo>
                    <a:pt x="62" y="141"/>
                    <a:pt x="62" y="141"/>
                    <a:pt x="62" y="141"/>
                  </a:cubicBezTo>
                  <a:cubicBezTo>
                    <a:pt x="63" y="141"/>
                    <a:pt x="64" y="141"/>
                    <a:pt x="64" y="141"/>
                  </a:cubicBezTo>
                  <a:cubicBezTo>
                    <a:pt x="64" y="141"/>
                    <a:pt x="65" y="141"/>
                    <a:pt x="65" y="142"/>
                  </a:cubicBezTo>
                  <a:cubicBezTo>
                    <a:pt x="65" y="142"/>
                    <a:pt x="65" y="142"/>
                    <a:pt x="65" y="142"/>
                  </a:cubicBezTo>
                  <a:cubicBezTo>
                    <a:pt x="65" y="142"/>
                    <a:pt x="65" y="143"/>
                    <a:pt x="65" y="143"/>
                  </a:cubicBezTo>
                  <a:cubicBezTo>
                    <a:pt x="65" y="143"/>
                    <a:pt x="65" y="144"/>
                    <a:pt x="65" y="144"/>
                  </a:cubicBezTo>
                  <a:cubicBezTo>
                    <a:pt x="65" y="144"/>
                    <a:pt x="65" y="144"/>
                    <a:pt x="66" y="144"/>
                  </a:cubicBezTo>
                  <a:cubicBezTo>
                    <a:pt x="66" y="144"/>
                    <a:pt x="66" y="144"/>
                    <a:pt x="66" y="144"/>
                  </a:cubicBezTo>
                  <a:cubicBezTo>
                    <a:pt x="66" y="144"/>
                    <a:pt x="66" y="143"/>
                    <a:pt x="66" y="143"/>
                  </a:cubicBezTo>
                  <a:cubicBezTo>
                    <a:pt x="66" y="143"/>
                    <a:pt x="66" y="142"/>
                    <a:pt x="66" y="142"/>
                  </a:cubicBezTo>
                  <a:cubicBezTo>
                    <a:pt x="67" y="142"/>
                    <a:pt x="67" y="141"/>
                    <a:pt x="67" y="141"/>
                  </a:cubicBezTo>
                  <a:cubicBezTo>
                    <a:pt x="67" y="141"/>
                    <a:pt x="67" y="141"/>
                    <a:pt x="67" y="141"/>
                  </a:cubicBezTo>
                  <a:cubicBezTo>
                    <a:pt x="68" y="140"/>
                    <a:pt x="68" y="140"/>
                    <a:pt x="68" y="140"/>
                  </a:cubicBezTo>
                  <a:cubicBezTo>
                    <a:pt x="68" y="140"/>
                    <a:pt x="69" y="140"/>
                    <a:pt x="69" y="140"/>
                  </a:cubicBezTo>
                  <a:cubicBezTo>
                    <a:pt x="69" y="140"/>
                    <a:pt x="70" y="140"/>
                    <a:pt x="70" y="140"/>
                  </a:cubicBezTo>
                  <a:cubicBezTo>
                    <a:pt x="70" y="141"/>
                    <a:pt x="70" y="141"/>
                    <a:pt x="70" y="141"/>
                  </a:cubicBezTo>
                  <a:cubicBezTo>
                    <a:pt x="70" y="141"/>
                    <a:pt x="71" y="141"/>
                    <a:pt x="71" y="141"/>
                  </a:cubicBezTo>
                  <a:cubicBezTo>
                    <a:pt x="71" y="141"/>
                    <a:pt x="71" y="141"/>
                    <a:pt x="71" y="141"/>
                  </a:cubicBezTo>
                  <a:cubicBezTo>
                    <a:pt x="71" y="141"/>
                    <a:pt x="72" y="141"/>
                    <a:pt x="72" y="141"/>
                  </a:cubicBezTo>
                  <a:cubicBezTo>
                    <a:pt x="72" y="141"/>
                    <a:pt x="72" y="141"/>
                    <a:pt x="72" y="141"/>
                  </a:cubicBezTo>
                  <a:cubicBezTo>
                    <a:pt x="72" y="141"/>
                    <a:pt x="72" y="141"/>
                    <a:pt x="72" y="141"/>
                  </a:cubicBezTo>
                  <a:cubicBezTo>
                    <a:pt x="73" y="141"/>
                    <a:pt x="73" y="141"/>
                    <a:pt x="73" y="141"/>
                  </a:cubicBezTo>
                  <a:cubicBezTo>
                    <a:pt x="73" y="141"/>
                    <a:pt x="74" y="140"/>
                    <a:pt x="74" y="140"/>
                  </a:cubicBezTo>
                  <a:cubicBezTo>
                    <a:pt x="75" y="140"/>
                    <a:pt x="75" y="140"/>
                    <a:pt x="75" y="141"/>
                  </a:cubicBezTo>
                  <a:cubicBezTo>
                    <a:pt x="76" y="141"/>
                    <a:pt x="76" y="141"/>
                    <a:pt x="76" y="141"/>
                  </a:cubicBezTo>
                  <a:cubicBezTo>
                    <a:pt x="76" y="141"/>
                    <a:pt x="77" y="141"/>
                    <a:pt x="77" y="142"/>
                  </a:cubicBezTo>
                  <a:cubicBezTo>
                    <a:pt x="77" y="142"/>
                    <a:pt x="77" y="142"/>
                    <a:pt x="77" y="141"/>
                  </a:cubicBezTo>
                  <a:cubicBezTo>
                    <a:pt x="77" y="141"/>
                    <a:pt x="77" y="141"/>
                    <a:pt x="77" y="141"/>
                  </a:cubicBezTo>
                  <a:cubicBezTo>
                    <a:pt x="78" y="141"/>
                    <a:pt x="78" y="141"/>
                    <a:pt x="78" y="141"/>
                  </a:cubicBezTo>
                  <a:cubicBezTo>
                    <a:pt x="79" y="141"/>
                    <a:pt x="79" y="140"/>
                    <a:pt x="79" y="140"/>
                  </a:cubicBezTo>
                  <a:cubicBezTo>
                    <a:pt x="80" y="140"/>
                    <a:pt x="80" y="139"/>
                    <a:pt x="80" y="139"/>
                  </a:cubicBezTo>
                  <a:cubicBezTo>
                    <a:pt x="80" y="139"/>
                    <a:pt x="80" y="139"/>
                    <a:pt x="80" y="139"/>
                  </a:cubicBezTo>
                  <a:cubicBezTo>
                    <a:pt x="81" y="138"/>
                    <a:pt x="81" y="138"/>
                    <a:pt x="81" y="138"/>
                  </a:cubicBezTo>
                  <a:cubicBezTo>
                    <a:pt x="81" y="138"/>
                    <a:pt x="81" y="138"/>
                    <a:pt x="81" y="137"/>
                  </a:cubicBezTo>
                  <a:cubicBezTo>
                    <a:pt x="81" y="137"/>
                    <a:pt x="82" y="137"/>
                    <a:pt x="82" y="137"/>
                  </a:cubicBezTo>
                  <a:cubicBezTo>
                    <a:pt x="82" y="137"/>
                    <a:pt x="83" y="137"/>
                    <a:pt x="83" y="136"/>
                  </a:cubicBezTo>
                  <a:cubicBezTo>
                    <a:pt x="83" y="136"/>
                    <a:pt x="83" y="136"/>
                    <a:pt x="84" y="136"/>
                  </a:cubicBezTo>
                  <a:cubicBezTo>
                    <a:pt x="84" y="135"/>
                    <a:pt x="85" y="135"/>
                    <a:pt x="85" y="135"/>
                  </a:cubicBezTo>
                  <a:cubicBezTo>
                    <a:pt x="85" y="135"/>
                    <a:pt x="85" y="134"/>
                    <a:pt x="86" y="134"/>
                  </a:cubicBezTo>
                  <a:cubicBezTo>
                    <a:pt x="86" y="134"/>
                    <a:pt x="86" y="134"/>
                    <a:pt x="86" y="134"/>
                  </a:cubicBezTo>
                  <a:cubicBezTo>
                    <a:pt x="86" y="134"/>
                    <a:pt x="86" y="135"/>
                    <a:pt x="86" y="135"/>
                  </a:cubicBezTo>
                  <a:cubicBezTo>
                    <a:pt x="87" y="135"/>
                    <a:pt x="87" y="135"/>
                    <a:pt x="88" y="135"/>
                  </a:cubicBezTo>
                  <a:cubicBezTo>
                    <a:pt x="88" y="135"/>
                    <a:pt x="89" y="135"/>
                    <a:pt x="89" y="135"/>
                  </a:cubicBezTo>
                  <a:cubicBezTo>
                    <a:pt x="89" y="135"/>
                    <a:pt x="90" y="134"/>
                    <a:pt x="90" y="134"/>
                  </a:cubicBezTo>
                  <a:cubicBezTo>
                    <a:pt x="90" y="134"/>
                    <a:pt x="90" y="134"/>
                    <a:pt x="91" y="134"/>
                  </a:cubicBezTo>
                  <a:cubicBezTo>
                    <a:pt x="91" y="134"/>
                    <a:pt x="91" y="134"/>
                    <a:pt x="91" y="134"/>
                  </a:cubicBezTo>
                  <a:cubicBezTo>
                    <a:pt x="92" y="135"/>
                    <a:pt x="92" y="135"/>
                    <a:pt x="92" y="135"/>
                  </a:cubicBezTo>
                  <a:cubicBezTo>
                    <a:pt x="92" y="135"/>
                    <a:pt x="91" y="136"/>
                    <a:pt x="92" y="136"/>
                  </a:cubicBezTo>
                  <a:cubicBezTo>
                    <a:pt x="92" y="136"/>
                    <a:pt x="92" y="136"/>
                    <a:pt x="92" y="136"/>
                  </a:cubicBezTo>
                  <a:cubicBezTo>
                    <a:pt x="93" y="136"/>
                    <a:pt x="93" y="136"/>
                    <a:pt x="93" y="136"/>
                  </a:cubicBezTo>
                  <a:cubicBezTo>
                    <a:pt x="93" y="136"/>
                    <a:pt x="94" y="137"/>
                    <a:pt x="94" y="137"/>
                  </a:cubicBezTo>
                  <a:cubicBezTo>
                    <a:pt x="93" y="137"/>
                    <a:pt x="93" y="137"/>
                    <a:pt x="93" y="137"/>
                  </a:cubicBezTo>
                  <a:cubicBezTo>
                    <a:pt x="93" y="137"/>
                    <a:pt x="93" y="137"/>
                    <a:pt x="93" y="138"/>
                  </a:cubicBezTo>
                  <a:cubicBezTo>
                    <a:pt x="93" y="138"/>
                    <a:pt x="93" y="138"/>
                    <a:pt x="93" y="138"/>
                  </a:cubicBezTo>
                  <a:cubicBezTo>
                    <a:pt x="93" y="138"/>
                    <a:pt x="93" y="138"/>
                    <a:pt x="94" y="138"/>
                  </a:cubicBezTo>
                  <a:cubicBezTo>
                    <a:pt x="94" y="138"/>
                    <a:pt x="94" y="138"/>
                    <a:pt x="94" y="138"/>
                  </a:cubicBezTo>
                  <a:cubicBezTo>
                    <a:pt x="94" y="138"/>
                    <a:pt x="95" y="138"/>
                    <a:pt x="95" y="139"/>
                  </a:cubicBezTo>
                  <a:cubicBezTo>
                    <a:pt x="95" y="139"/>
                    <a:pt x="95" y="139"/>
                    <a:pt x="95" y="139"/>
                  </a:cubicBezTo>
                  <a:cubicBezTo>
                    <a:pt x="96" y="139"/>
                    <a:pt x="96" y="139"/>
                    <a:pt x="96" y="139"/>
                  </a:cubicBezTo>
                  <a:cubicBezTo>
                    <a:pt x="96" y="139"/>
                    <a:pt x="96" y="139"/>
                    <a:pt x="96" y="139"/>
                  </a:cubicBezTo>
                  <a:cubicBezTo>
                    <a:pt x="96" y="139"/>
                    <a:pt x="96" y="138"/>
                    <a:pt x="97" y="138"/>
                  </a:cubicBezTo>
                  <a:cubicBezTo>
                    <a:pt x="97" y="138"/>
                    <a:pt x="97" y="138"/>
                    <a:pt x="97" y="138"/>
                  </a:cubicBezTo>
                  <a:cubicBezTo>
                    <a:pt x="97" y="138"/>
                    <a:pt x="98" y="138"/>
                    <a:pt x="98" y="138"/>
                  </a:cubicBezTo>
                  <a:cubicBezTo>
                    <a:pt x="98" y="138"/>
                    <a:pt x="99" y="139"/>
                    <a:pt x="99" y="139"/>
                  </a:cubicBezTo>
                  <a:cubicBezTo>
                    <a:pt x="99" y="139"/>
                    <a:pt x="99" y="140"/>
                    <a:pt x="99" y="140"/>
                  </a:cubicBezTo>
                  <a:cubicBezTo>
                    <a:pt x="100" y="140"/>
                    <a:pt x="100" y="141"/>
                    <a:pt x="100" y="141"/>
                  </a:cubicBezTo>
                  <a:cubicBezTo>
                    <a:pt x="100" y="142"/>
                    <a:pt x="100" y="142"/>
                    <a:pt x="100" y="142"/>
                  </a:cubicBezTo>
                  <a:cubicBezTo>
                    <a:pt x="100" y="142"/>
                    <a:pt x="100" y="143"/>
                    <a:pt x="101" y="143"/>
                  </a:cubicBezTo>
                  <a:cubicBezTo>
                    <a:pt x="101" y="143"/>
                    <a:pt x="101" y="143"/>
                    <a:pt x="101" y="143"/>
                  </a:cubicBezTo>
                  <a:cubicBezTo>
                    <a:pt x="101" y="143"/>
                    <a:pt x="102" y="143"/>
                    <a:pt x="102" y="143"/>
                  </a:cubicBezTo>
                  <a:cubicBezTo>
                    <a:pt x="102" y="144"/>
                    <a:pt x="102" y="144"/>
                    <a:pt x="102" y="145"/>
                  </a:cubicBezTo>
                  <a:cubicBezTo>
                    <a:pt x="102" y="145"/>
                    <a:pt x="102" y="145"/>
                    <a:pt x="103" y="146"/>
                  </a:cubicBezTo>
                  <a:cubicBezTo>
                    <a:pt x="103" y="146"/>
                    <a:pt x="103" y="146"/>
                    <a:pt x="103" y="146"/>
                  </a:cubicBezTo>
                  <a:cubicBezTo>
                    <a:pt x="103" y="147"/>
                    <a:pt x="103" y="148"/>
                    <a:pt x="103" y="148"/>
                  </a:cubicBezTo>
                  <a:cubicBezTo>
                    <a:pt x="103" y="148"/>
                    <a:pt x="103" y="149"/>
                    <a:pt x="103" y="149"/>
                  </a:cubicBezTo>
                  <a:cubicBezTo>
                    <a:pt x="103" y="149"/>
                    <a:pt x="103" y="150"/>
                    <a:pt x="103" y="150"/>
                  </a:cubicBezTo>
                  <a:cubicBezTo>
                    <a:pt x="103" y="150"/>
                    <a:pt x="103" y="151"/>
                    <a:pt x="103" y="151"/>
                  </a:cubicBezTo>
                  <a:cubicBezTo>
                    <a:pt x="103" y="151"/>
                    <a:pt x="103" y="152"/>
                    <a:pt x="103" y="152"/>
                  </a:cubicBezTo>
                  <a:cubicBezTo>
                    <a:pt x="102" y="152"/>
                    <a:pt x="102" y="153"/>
                    <a:pt x="102" y="153"/>
                  </a:cubicBezTo>
                  <a:cubicBezTo>
                    <a:pt x="102" y="153"/>
                    <a:pt x="102" y="154"/>
                    <a:pt x="102" y="154"/>
                  </a:cubicBezTo>
                  <a:cubicBezTo>
                    <a:pt x="102" y="154"/>
                    <a:pt x="101" y="154"/>
                    <a:pt x="101" y="154"/>
                  </a:cubicBezTo>
                  <a:cubicBezTo>
                    <a:pt x="101" y="154"/>
                    <a:pt x="101" y="154"/>
                    <a:pt x="101" y="154"/>
                  </a:cubicBezTo>
                  <a:cubicBezTo>
                    <a:pt x="100" y="154"/>
                    <a:pt x="100" y="155"/>
                    <a:pt x="100" y="155"/>
                  </a:cubicBezTo>
                  <a:cubicBezTo>
                    <a:pt x="100" y="155"/>
                    <a:pt x="101" y="155"/>
                    <a:pt x="101" y="156"/>
                  </a:cubicBezTo>
                  <a:cubicBezTo>
                    <a:pt x="101" y="156"/>
                    <a:pt x="100" y="156"/>
                    <a:pt x="100" y="157"/>
                  </a:cubicBezTo>
                  <a:cubicBezTo>
                    <a:pt x="100" y="157"/>
                    <a:pt x="100" y="157"/>
                    <a:pt x="100" y="157"/>
                  </a:cubicBezTo>
                  <a:cubicBezTo>
                    <a:pt x="100" y="157"/>
                    <a:pt x="100" y="158"/>
                    <a:pt x="101" y="158"/>
                  </a:cubicBezTo>
                  <a:cubicBezTo>
                    <a:pt x="101" y="158"/>
                    <a:pt x="101" y="159"/>
                    <a:pt x="101" y="159"/>
                  </a:cubicBezTo>
                  <a:cubicBezTo>
                    <a:pt x="101" y="159"/>
                    <a:pt x="101" y="159"/>
                    <a:pt x="101" y="160"/>
                  </a:cubicBezTo>
                  <a:cubicBezTo>
                    <a:pt x="101" y="160"/>
                    <a:pt x="101" y="160"/>
                    <a:pt x="101" y="160"/>
                  </a:cubicBezTo>
                  <a:cubicBezTo>
                    <a:pt x="101" y="161"/>
                    <a:pt x="101" y="161"/>
                    <a:pt x="102" y="161"/>
                  </a:cubicBezTo>
                  <a:cubicBezTo>
                    <a:pt x="102" y="161"/>
                    <a:pt x="102" y="160"/>
                    <a:pt x="103" y="160"/>
                  </a:cubicBezTo>
                  <a:cubicBezTo>
                    <a:pt x="103" y="160"/>
                    <a:pt x="103" y="160"/>
                    <a:pt x="103" y="160"/>
                  </a:cubicBezTo>
                  <a:cubicBezTo>
                    <a:pt x="104" y="160"/>
                    <a:pt x="104" y="160"/>
                    <a:pt x="104" y="160"/>
                  </a:cubicBezTo>
                  <a:cubicBezTo>
                    <a:pt x="105" y="160"/>
                    <a:pt x="105" y="160"/>
                    <a:pt x="105" y="160"/>
                  </a:cubicBezTo>
                  <a:cubicBezTo>
                    <a:pt x="105" y="160"/>
                    <a:pt x="106" y="159"/>
                    <a:pt x="106" y="159"/>
                  </a:cubicBezTo>
                  <a:cubicBezTo>
                    <a:pt x="106" y="159"/>
                    <a:pt x="106" y="159"/>
                    <a:pt x="106" y="159"/>
                  </a:cubicBezTo>
                  <a:cubicBezTo>
                    <a:pt x="106" y="159"/>
                    <a:pt x="106" y="160"/>
                    <a:pt x="106" y="160"/>
                  </a:cubicBezTo>
                  <a:cubicBezTo>
                    <a:pt x="106" y="160"/>
                    <a:pt x="106" y="160"/>
                    <a:pt x="106" y="160"/>
                  </a:cubicBezTo>
                  <a:cubicBezTo>
                    <a:pt x="106" y="160"/>
                    <a:pt x="105" y="160"/>
                    <a:pt x="105" y="160"/>
                  </a:cubicBezTo>
                  <a:cubicBezTo>
                    <a:pt x="105" y="160"/>
                    <a:pt x="105" y="161"/>
                    <a:pt x="105" y="161"/>
                  </a:cubicBezTo>
                  <a:cubicBezTo>
                    <a:pt x="105" y="161"/>
                    <a:pt x="105" y="161"/>
                    <a:pt x="105" y="161"/>
                  </a:cubicBezTo>
                  <a:cubicBezTo>
                    <a:pt x="105" y="162"/>
                    <a:pt x="106" y="162"/>
                    <a:pt x="106" y="162"/>
                  </a:cubicBezTo>
                  <a:cubicBezTo>
                    <a:pt x="106" y="162"/>
                    <a:pt x="106" y="162"/>
                    <a:pt x="106" y="162"/>
                  </a:cubicBezTo>
                  <a:cubicBezTo>
                    <a:pt x="106" y="163"/>
                    <a:pt x="106" y="163"/>
                    <a:pt x="106" y="163"/>
                  </a:cubicBezTo>
                  <a:cubicBezTo>
                    <a:pt x="106" y="163"/>
                    <a:pt x="106" y="164"/>
                    <a:pt x="106" y="164"/>
                  </a:cubicBezTo>
                  <a:cubicBezTo>
                    <a:pt x="106" y="164"/>
                    <a:pt x="106" y="164"/>
                    <a:pt x="106" y="165"/>
                  </a:cubicBezTo>
                  <a:cubicBezTo>
                    <a:pt x="107" y="165"/>
                    <a:pt x="107" y="165"/>
                    <a:pt x="108" y="165"/>
                  </a:cubicBezTo>
                  <a:cubicBezTo>
                    <a:pt x="108" y="165"/>
                    <a:pt x="108" y="165"/>
                    <a:pt x="109" y="165"/>
                  </a:cubicBezTo>
                  <a:cubicBezTo>
                    <a:pt x="109" y="165"/>
                    <a:pt x="109" y="165"/>
                    <a:pt x="109" y="165"/>
                  </a:cubicBezTo>
                  <a:cubicBezTo>
                    <a:pt x="109" y="166"/>
                    <a:pt x="109" y="166"/>
                    <a:pt x="109" y="166"/>
                  </a:cubicBezTo>
                  <a:cubicBezTo>
                    <a:pt x="109" y="166"/>
                    <a:pt x="109" y="166"/>
                    <a:pt x="109" y="167"/>
                  </a:cubicBezTo>
                  <a:cubicBezTo>
                    <a:pt x="109" y="167"/>
                    <a:pt x="109" y="167"/>
                    <a:pt x="109" y="168"/>
                  </a:cubicBezTo>
                  <a:cubicBezTo>
                    <a:pt x="109" y="168"/>
                    <a:pt x="109" y="168"/>
                    <a:pt x="109" y="168"/>
                  </a:cubicBezTo>
                  <a:cubicBezTo>
                    <a:pt x="109" y="169"/>
                    <a:pt x="109" y="169"/>
                    <a:pt x="109" y="169"/>
                  </a:cubicBezTo>
                  <a:cubicBezTo>
                    <a:pt x="109" y="170"/>
                    <a:pt x="109" y="170"/>
                    <a:pt x="110" y="170"/>
                  </a:cubicBezTo>
                  <a:cubicBezTo>
                    <a:pt x="110" y="170"/>
                    <a:pt x="110" y="170"/>
                    <a:pt x="110" y="170"/>
                  </a:cubicBezTo>
                  <a:cubicBezTo>
                    <a:pt x="111" y="170"/>
                    <a:pt x="111" y="171"/>
                    <a:pt x="111" y="171"/>
                  </a:cubicBezTo>
                  <a:cubicBezTo>
                    <a:pt x="111" y="171"/>
                    <a:pt x="112" y="171"/>
                    <a:pt x="112" y="172"/>
                  </a:cubicBezTo>
                  <a:cubicBezTo>
                    <a:pt x="112" y="172"/>
                    <a:pt x="112" y="172"/>
                    <a:pt x="112" y="172"/>
                  </a:cubicBezTo>
                  <a:cubicBezTo>
                    <a:pt x="112" y="172"/>
                    <a:pt x="112" y="173"/>
                    <a:pt x="112" y="173"/>
                  </a:cubicBezTo>
                  <a:cubicBezTo>
                    <a:pt x="112" y="173"/>
                    <a:pt x="113" y="173"/>
                    <a:pt x="113" y="173"/>
                  </a:cubicBezTo>
                  <a:cubicBezTo>
                    <a:pt x="113" y="173"/>
                    <a:pt x="113" y="173"/>
                    <a:pt x="114" y="173"/>
                  </a:cubicBezTo>
                  <a:cubicBezTo>
                    <a:pt x="114" y="173"/>
                    <a:pt x="114" y="173"/>
                    <a:pt x="114" y="173"/>
                  </a:cubicBezTo>
                  <a:cubicBezTo>
                    <a:pt x="114" y="173"/>
                    <a:pt x="114" y="172"/>
                    <a:pt x="114" y="172"/>
                  </a:cubicBezTo>
                  <a:cubicBezTo>
                    <a:pt x="115" y="172"/>
                    <a:pt x="115" y="172"/>
                    <a:pt x="115" y="172"/>
                  </a:cubicBezTo>
                  <a:cubicBezTo>
                    <a:pt x="115" y="172"/>
                    <a:pt x="115" y="172"/>
                    <a:pt x="116" y="172"/>
                  </a:cubicBezTo>
                  <a:cubicBezTo>
                    <a:pt x="116" y="172"/>
                    <a:pt x="116" y="172"/>
                    <a:pt x="116" y="172"/>
                  </a:cubicBezTo>
                  <a:cubicBezTo>
                    <a:pt x="116" y="172"/>
                    <a:pt x="116" y="173"/>
                    <a:pt x="116" y="173"/>
                  </a:cubicBezTo>
                  <a:cubicBezTo>
                    <a:pt x="116" y="172"/>
                    <a:pt x="116" y="172"/>
                    <a:pt x="116" y="172"/>
                  </a:cubicBezTo>
                  <a:cubicBezTo>
                    <a:pt x="116" y="173"/>
                    <a:pt x="116" y="173"/>
                    <a:pt x="116" y="173"/>
                  </a:cubicBezTo>
                  <a:cubicBezTo>
                    <a:pt x="117" y="173"/>
                    <a:pt x="117" y="173"/>
                    <a:pt x="117" y="173"/>
                  </a:cubicBezTo>
                  <a:cubicBezTo>
                    <a:pt x="117" y="173"/>
                    <a:pt x="117" y="173"/>
                    <a:pt x="117" y="174"/>
                  </a:cubicBezTo>
                  <a:cubicBezTo>
                    <a:pt x="117" y="174"/>
                    <a:pt x="117" y="174"/>
                    <a:pt x="117" y="174"/>
                  </a:cubicBezTo>
                  <a:cubicBezTo>
                    <a:pt x="117" y="173"/>
                    <a:pt x="117" y="173"/>
                    <a:pt x="117" y="173"/>
                  </a:cubicBezTo>
                  <a:cubicBezTo>
                    <a:pt x="117" y="173"/>
                    <a:pt x="118" y="173"/>
                    <a:pt x="118" y="172"/>
                  </a:cubicBezTo>
                  <a:cubicBezTo>
                    <a:pt x="118" y="172"/>
                    <a:pt x="118" y="172"/>
                    <a:pt x="118" y="172"/>
                  </a:cubicBezTo>
                  <a:cubicBezTo>
                    <a:pt x="118" y="172"/>
                    <a:pt x="118" y="172"/>
                    <a:pt x="118" y="172"/>
                  </a:cubicBezTo>
                  <a:cubicBezTo>
                    <a:pt x="118" y="172"/>
                    <a:pt x="118" y="172"/>
                    <a:pt x="117" y="172"/>
                  </a:cubicBezTo>
                  <a:cubicBezTo>
                    <a:pt x="117" y="172"/>
                    <a:pt x="117" y="171"/>
                    <a:pt x="117" y="171"/>
                  </a:cubicBezTo>
                  <a:cubicBezTo>
                    <a:pt x="117" y="171"/>
                    <a:pt x="117" y="171"/>
                    <a:pt x="117" y="171"/>
                  </a:cubicBezTo>
                  <a:cubicBezTo>
                    <a:pt x="117" y="171"/>
                    <a:pt x="117" y="171"/>
                    <a:pt x="117" y="171"/>
                  </a:cubicBezTo>
                  <a:cubicBezTo>
                    <a:pt x="117" y="171"/>
                    <a:pt x="117" y="171"/>
                    <a:pt x="117" y="171"/>
                  </a:cubicBezTo>
                  <a:cubicBezTo>
                    <a:pt x="116" y="171"/>
                    <a:pt x="116" y="170"/>
                    <a:pt x="116" y="170"/>
                  </a:cubicBezTo>
                  <a:cubicBezTo>
                    <a:pt x="116" y="170"/>
                    <a:pt x="116" y="170"/>
                    <a:pt x="116" y="170"/>
                  </a:cubicBezTo>
                  <a:cubicBezTo>
                    <a:pt x="116" y="169"/>
                    <a:pt x="116" y="169"/>
                    <a:pt x="116" y="169"/>
                  </a:cubicBezTo>
                  <a:cubicBezTo>
                    <a:pt x="116" y="169"/>
                    <a:pt x="116" y="169"/>
                    <a:pt x="116" y="169"/>
                  </a:cubicBezTo>
                  <a:cubicBezTo>
                    <a:pt x="116" y="169"/>
                    <a:pt x="116" y="169"/>
                    <a:pt x="116" y="169"/>
                  </a:cubicBezTo>
                  <a:cubicBezTo>
                    <a:pt x="116" y="168"/>
                    <a:pt x="116" y="168"/>
                    <a:pt x="117" y="168"/>
                  </a:cubicBezTo>
                  <a:cubicBezTo>
                    <a:pt x="117" y="167"/>
                    <a:pt x="117" y="167"/>
                    <a:pt x="118" y="167"/>
                  </a:cubicBezTo>
                  <a:cubicBezTo>
                    <a:pt x="118" y="167"/>
                    <a:pt x="118" y="167"/>
                    <a:pt x="118" y="167"/>
                  </a:cubicBezTo>
                  <a:cubicBezTo>
                    <a:pt x="119" y="167"/>
                    <a:pt x="119" y="167"/>
                    <a:pt x="119" y="168"/>
                  </a:cubicBezTo>
                  <a:cubicBezTo>
                    <a:pt x="119" y="168"/>
                    <a:pt x="119" y="168"/>
                    <a:pt x="119" y="168"/>
                  </a:cubicBezTo>
                  <a:cubicBezTo>
                    <a:pt x="119" y="168"/>
                    <a:pt x="119" y="168"/>
                    <a:pt x="119" y="168"/>
                  </a:cubicBezTo>
                  <a:cubicBezTo>
                    <a:pt x="119" y="168"/>
                    <a:pt x="119" y="168"/>
                    <a:pt x="119" y="168"/>
                  </a:cubicBezTo>
                  <a:cubicBezTo>
                    <a:pt x="119" y="168"/>
                    <a:pt x="119" y="168"/>
                    <a:pt x="119" y="168"/>
                  </a:cubicBezTo>
                  <a:cubicBezTo>
                    <a:pt x="119" y="168"/>
                    <a:pt x="119" y="168"/>
                    <a:pt x="119" y="168"/>
                  </a:cubicBezTo>
                  <a:cubicBezTo>
                    <a:pt x="119" y="167"/>
                    <a:pt x="119" y="167"/>
                    <a:pt x="119" y="167"/>
                  </a:cubicBezTo>
                  <a:cubicBezTo>
                    <a:pt x="119" y="167"/>
                    <a:pt x="119" y="167"/>
                    <a:pt x="119" y="167"/>
                  </a:cubicBezTo>
                  <a:cubicBezTo>
                    <a:pt x="119" y="166"/>
                    <a:pt x="120" y="166"/>
                    <a:pt x="120" y="166"/>
                  </a:cubicBezTo>
                  <a:cubicBezTo>
                    <a:pt x="120" y="166"/>
                    <a:pt x="120" y="166"/>
                    <a:pt x="120" y="166"/>
                  </a:cubicBezTo>
                  <a:cubicBezTo>
                    <a:pt x="120" y="166"/>
                    <a:pt x="120" y="166"/>
                    <a:pt x="120" y="166"/>
                  </a:cubicBezTo>
                  <a:cubicBezTo>
                    <a:pt x="121" y="166"/>
                    <a:pt x="121" y="166"/>
                    <a:pt x="121" y="166"/>
                  </a:cubicBezTo>
                  <a:cubicBezTo>
                    <a:pt x="122" y="166"/>
                    <a:pt x="122" y="167"/>
                    <a:pt x="122" y="167"/>
                  </a:cubicBezTo>
                  <a:cubicBezTo>
                    <a:pt x="122" y="167"/>
                    <a:pt x="122" y="167"/>
                    <a:pt x="122" y="167"/>
                  </a:cubicBezTo>
                  <a:cubicBezTo>
                    <a:pt x="122" y="167"/>
                    <a:pt x="122" y="167"/>
                    <a:pt x="122" y="167"/>
                  </a:cubicBezTo>
                  <a:cubicBezTo>
                    <a:pt x="122" y="166"/>
                    <a:pt x="123" y="166"/>
                    <a:pt x="123" y="166"/>
                  </a:cubicBezTo>
                  <a:cubicBezTo>
                    <a:pt x="123" y="165"/>
                    <a:pt x="123" y="165"/>
                    <a:pt x="124" y="165"/>
                  </a:cubicBezTo>
                  <a:cubicBezTo>
                    <a:pt x="124" y="165"/>
                    <a:pt x="124" y="165"/>
                    <a:pt x="124" y="165"/>
                  </a:cubicBezTo>
                  <a:cubicBezTo>
                    <a:pt x="124" y="166"/>
                    <a:pt x="124" y="166"/>
                    <a:pt x="125" y="166"/>
                  </a:cubicBezTo>
                  <a:cubicBezTo>
                    <a:pt x="125" y="166"/>
                    <a:pt x="125" y="166"/>
                    <a:pt x="125" y="166"/>
                  </a:cubicBezTo>
                  <a:cubicBezTo>
                    <a:pt x="125" y="166"/>
                    <a:pt x="125" y="166"/>
                    <a:pt x="125" y="166"/>
                  </a:cubicBezTo>
                  <a:cubicBezTo>
                    <a:pt x="125" y="166"/>
                    <a:pt x="125" y="166"/>
                    <a:pt x="125" y="166"/>
                  </a:cubicBezTo>
                  <a:cubicBezTo>
                    <a:pt x="125" y="166"/>
                    <a:pt x="125" y="165"/>
                    <a:pt x="125" y="165"/>
                  </a:cubicBezTo>
                  <a:cubicBezTo>
                    <a:pt x="125" y="165"/>
                    <a:pt x="125" y="165"/>
                    <a:pt x="126" y="165"/>
                  </a:cubicBezTo>
                  <a:cubicBezTo>
                    <a:pt x="126" y="165"/>
                    <a:pt x="126" y="165"/>
                    <a:pt x="126" y="165"/>
                  </a:cubicBezTo>
                  <a:cubicBezTo>
                    <a:pt x="127" y="165"/>
                    <a:pt x="127" y="165"/>
                    <a:pt x="127" y="165"/>
                  </a:cubicBezTo>
                  <a:cubicBezTo>
                    <a:pt x="127" y="165"/>
                    <a:pt x="127" y="165"/>
                    <a:pt x="127" y="165"/>
                  </a:cubicBezTo>
                  <a:cubicBezTo>
                    <a:pt x="127" y="165"/>
                    <a:pt x="127" y="165"/>
                    <a:pt x="127" y="165"/>
                  </a:cubicBezTo>
                  <a:cubicBezTo>
                    <a:pt x="127" y="165"/>
                    <a:pt x="127" y="165"/>
                    <a:pt x="128" y="165"/>
                  </a:cubicBezTo>
                  <a:cubicBezTo>
                    <a:pt x="128" y="165"/>
                    <a:pt x="128" y="165"/>
                    <a:pt x="128" y="165"/>
                  </a:cubicBezTo>
                  <a:cubicBezTo>
                    <a:pt x="128" y="165"/>
                    <a:pt x="128" y="165"/>
                    <a:pt x="128" y="165"/>
                  </a:cubicBezTo>
                  <a:cubicBezTo>
                    <a:pt x="128" y="165"/>
                    <a:pt x="129" y="165"/>
                    <a:pt x="129" y="165"/>
                  </a:cubicBezTo>
                  <a:cubicBezTo>
                    <a:pt x="129" y="165"/>
                    <a:pt x="129" y="165"/>
                    <a:pt x="129" y="165"/>
                  </a:cubicBezTo>
                  <a:cubicBezTo>
                    <a:pt x="129" y="165"/>
                    <a:pt x="129" y="165"/>
                    <a:pt x="129" y="164"/>
                  </a:cubicBezTo>
                  <a:cubicBezTo>
                    <a:pt x="129" y="164"/>
                    <a:pt x="129" y="163"/>
                    <a:pt x="129" y="163"/>
                  </a:cubicBezTo>
                  <a:cubicBezTo>
                    <a:pt x="129" y="163"/>
                    <a:pt x="130" y="162"/>
                    <a:pt x="131" y="162"/>
                  </a:cubicBezTo>
                  <a:cubicBezTo>
                    <a:pt x="131" y="162"/>
                    <a:pt x="132" y="163"/>
                    <a:pt x="132" y="163"/>
                  </a:cubicBezTo>
                  <a:cubicBezTo>
                    <a:pt x="132" y="163"/>
                    <a:pt x="132" y="163"/>
                    <a:pt x="132" y="163"/>
                  </a:cubicBezTo>
                  <a:cubicBezTo>
                    <a:pt x="133" y="164"/>
                    <a:pt x="133" y="164"/>
                    <a:pt x="133" y="164"/>
                  </a:cubicBezTo>
                  <a:cubicBezTo>
                    <a:pt x="133" y="164"/>
                    <a:pt x="133" y="164"/>
                    <a:pt x="133" y="164"/>
                  </a:cubicBezTo>
                  <a:cubicBezTo>
                    <a:pt x="134" y="164"/>
                    <a:pt x="134" y="164"/>
                    <a:pt x="134" y="164"/>
                  </a:cubicBezTo>
                  <a:cubicBezTo>
                    <a:pt x="134" y="164"/>
                    <a:pt x="134" y="164"/>
                    <a:pt x="134" y="164"/>
                  </a:cubicBezTo>
                  <a:cubicBezTo>
                    <a:pt x="134" y="164"/>
                    <a:pt x="134" y="164"/>
                    <a:pt x="134" y="164"/>
                  </a:cubicBezTo>
                  <a:cubicBezTo>
                    <a:pt x="135" y="164"/>
                    <a:pt x="135" y="164"/>
                    <a:pt x="135" y="164"/>
                  </a:cubicBezTo>
                  <a:cubicBezTo>
                    <a:pt x="135" y="164"/>
                    <a:pt x="135" y="164"/>
                    <a:pt x="136" y="164"/>
                  </a:cubicBezTo>
                  <a:cubicBezTo>
                    <a:pt x="136" y="164"/>
                    <a:pt x="136" y="164"/>
                    <a:pt x="136" y="164"/>
                  </a:cubicBezTo>
                  <a:cubicBezTo>
                    <a:pt x="136" y="165"/>
                    <a:pt x="137" y="165"/>
                    <a:pt x="137" y="165"/>
                  </a:cubicBezTo>
                  <a:cubicBezTo>
                    <a:pt x="138" y="165"/>
                    <a:pt x="138" y="166"/>
                    <a:pt x="138" y="166"/>
                  </a:cubicBezTo>
                  <a:cubicBezTo>
                    <a:pt x="138" y="167"/>
                    <a:pt x="138" y="167"/>
                    <a:pt x="138" y="167"/>
                  </a:cubicBezTo>
                  <a:cubicBezTo>
                    <a:pt x="138" y="167"/>
                    <a:pt x="138" y="168"/>
                    <a:pt x="138" y="168"/>
                  </a:cubicBezTo>
                  <a:cubicBezTo>
                    <a:pt x="138" y="168"/>
                    <a:pt x="138" y="168"/>
                    <a:pt x="137" y="168"/>
                  </a:cubicBezTo>
                  <a:cubicBezTo>
                    <a:pt x="137" y="168"/>
                    <a:pt x="137" y="168"/>
                    <a:pt x="138" y="168"/>
                  </a:cubicBezTo>
                  <a:cubicBezTo>
                    <a:pt x="138" y="168"/>
                    <a:pt x="138" y="169"/>
                    <a:pt x="138" y="169"/>
                  </a:cubicBezTo>
                  <a:cubicBezTo>
                    <a:pt x="138" y="169"/>
                    <a:pt x="138" y="169"/>
                    <a:pt x="138" y="169"/>
                  </a:cubicBezTo>
                  <a:cubicBezTo>
                    <a:pt x="138" y="169"/>
                    <a:pt x="138" y="169"/>
                    <a:pt x="138" y="169"/>
                  </a:cubicBezTo>
                  <a:cubicBezTo>
                    <a:pt x="138" y="169"/>
                    <a:pt x="138" y="169"/>
                    <a:pt x="139" y="169"/>
                  </a:cubicBezTo>
                  <a:cubicBezTo>
                    <a:pt x="139" y="169"/>
                    <a:pt x="139" y="169"/>
                    <a:pt x="139" y="169"/>
                  </a:cubicBezTo>
                  <a:cubicBezTo>
                    <a:pt x="140" y="170"/>
                    <a:pt x="140" y="170"/>
                    <a:pt x="140" y="170"/>
                  </a:cubicBezTo>
                  <a:cubicBezTo>
                    <a:pt x="140" y="170"/>
                    <a:pt x="140" y="170"/>
                    <a:pt x="140" y="170"/>
                  </a:cubicBezTo>
                  <a:cubicBezTo>
                    <a:pt x="140" y="170"/>
                    <a:pt x="140" y="170"/>
                    <a:pt x="140" y="170"/>
                  </a:cubicBezTo>
                  <a:cubicBezTo>
                    <a:pt x="140" y="170"/>
                    <a:pt x="141" y="171"/>
                    <a:pt x="141" y="171"/>
                  </a:cubicBezTo>
                  <a:cubicBezTo>
                    <a:pt x="141" y="171"/>
                    <a:pt x="141" y="171"/>
                    <a:pt x="141" y="171"/>
                  </a:cubicBezTo>
                  <a:cubicBezTo>
                    <a:pt x="141" y="171"/>
                    <a:pt x="141" y="171"/>
                    <a:pt x="142" y="171"/>
                  </a:cubicBezTo>
                  <a:cubicBezTo>
                    <a:pt x="142" y="171"/>
                    <a:pt x="142" y="171"/>
                    <a:pt x="142" y="171"/>
                  </a:cubicBezTo>
                  <a:cubicBezTo>
                    <a:pt x="142" y="171"/>
                    <a:pt x="142" y="171"/>
                    <a:pt x="142" y="171"/>
                  </a:cubicBezTo>
                  <a:cubicBezTo>
                    <a:pt x="142" y="171"/>
                    <a:pt x="143" y="171"/>
                    <a:pt x="143" y="171"/>
                  </a:cubicBezTo>
                  <a:cubicBezTo>
                    <a:pt x="143" y="171"/>
                    <a:pt x="143" y="171"/>
                    <a:pt x="144" y="171"/>
                  </a:cubicBezTo>
                  <a:cubicBezTo>
                    <a:pt x="144" y="172"/>
                    <a:pt x="144" y="172"/>
                    <a:pt x="144" y="172"/>
                  </a:cubicBezTo>
                  <a:cubicBezTo>
                    <a:pt x="144" y="172"/>
                    <a:pt x="144" y="172"/>
                    <a:pt x="144" y="172"/>
                  </a:cubicBezTo>
                  <a:cubicBezTo>
                    <a:pt x="144" y="172"/>
                    <a:pt x="145" y="172"/>
                    <a:pt x="145" y="171"/>
                  </a:cubicBezTo>
                  <a:cubicBezTo>
                    <a:pt x="145" y="171"/>
                    <a:pt x="145" y="171"/>
                    <a:pt x="145" y="171"/>
                  </a:cubicBezTo>
                  <a:cubicBezTo>
                    <a:pt x="145" y="171"/>
                    <a:pt x="145" y="170"/>
                    <a:pt x="145" y="170"/>
                  </a:cubicBezTo>
                  <a:cubicBezTo>
                    <a:pt x="145" y="170"/>
                    <a:pt x="145" y="170"/>
                    <a:pt x="145" y="170"/>
                  </a:cubicBezTo>
                  <a:cubicBezTo>
                    <a:pt x="145" y="170"/>
                    <a:pt x="145" y="171"/>
                    <a:pt x="145" y="171"/>
                  </a:cubicBezTo>
                  <a:cubicBezTo>
                    <a:pt x="145" y="171"/>
                    <a:pt x="145" y="171"/>
                    <a:pt x="145" y="171"/>
                  </a:cubicBezTo>
                  <a:cubicBezTo>
                    <a:pt x="146" y="171"/>
                    <a:pt x="146" y="171"/>
                    <a:pt x="146" y="171"/>
                  </a:cubicBezTo>
                  <a:cubicBezTo>
                    <a:pt x="146" y="171"/>
                    <a:pt x="146" y="171"/>
                    <a:pt x="146" y="171"/>
                  </a:cubicBezTo>
                  <a:cubicBezTo>
                    <a:pt x="147" y="171"/>
                    <a:pt x="147" y="171"/>
                    <a:pt x="147" y="171"/>
                  </a:cubicBezTo>
                  <a:cubicBezTo>
                    <a:pt x="147" y="172"/>
                    <a:pt x="147" y="172"/>
                    <a:pt x="147" y="172"/>
                  </a:cubicBezTo>
                  <a:cubicBezTo>
                    <a:pt x="147" y="172"/>
                    <a:pt x="147" y="172"/>
                    <a:pt x="148" y="172"/>
                  </a:cubicBezTo>
                  <a:cubicBezTo>
                    <a:pt x="148" y="172"/>
                    <a:pt x="148" y="172"/>
                    <a:pt x="148" y="172"/>
                  </a:cubicBezTo>
                  <a:cubicBezTo>
                    <a:pt x="148" y="172"/>
                    <a:pt x="148" y="172"/>
                    <a:pt x="149" y="172"/>
                  </a:cubicBezTo>
                  <a:cubicBezTo>
                    <a:pt x="149" y="172"/>
                    <a:pt x="149" y="172"/>
                    <a:pt x="149" y="172"/>
                  </a:cubicBezTo>
                  <a:cubicBezTo>
                    <a:pt x="149" y="171"/>
                    <a:pt x="149" y="171"/>
                    <a:pt x="149" y="171"/>
                  </a:cubicBezTo>
                  <a:cubicBezTo>
                    <a:pt x="149" y="171"/>
                    <a:pt x="149" y="171"/>
                    <a:pt x="149" y="171"/>
                  </a:cubicBezTo>
                  <a:cubicBezTo>
                    <a:pt x="149" y="171"/>
                    <a:pt x="149" y="171"/>
                    <a:pt x="149" y="171"/>
                  </a:cubicBezTo>
                  <a:cubicBezTo>
                    <a:pt x="149" y="171"/>
                    <a:pt x="149" y="171"/>
                    <a:pt x="149" y="171"/>
                  </a:cubicBezTo>
                  <a:cubicBezTo>
                    <a:pt x="149" y="171"/>
                    <a:pt x="149" y="171"/>
                    <a:pt x="149" y="172"/>
                  </a:cubicBezTo>
                  <a:cubicBezTo>
                    <a:pt x="149" y="172"/>
                    <a:pt x="150" y="172"/>
                    <a:pt x="150" y="172"/>
                  </a:cubicBezTo>
                  <a:cubicBezTo>
                    <a:pt x="150" y="172"/>
                    <a:pt x="150" y="172"/>
                    <a:pt x="150" y="172"/>
                  </a:cubicBezTo>
                  <a:cubicBezTo>
                    <a:pt x="150" y="172"/>
                    <a:pt x="150" y="172"/>
                    <a:pt x="150" y="172"/>
                  </a:cubicBezTo>
                  <a:cubicBezTo>
                    <a:pt x="150" y="172"/>
                    <a:pt x="150" y="172"/>
                    <a:pt x="150" y="172"/>
                  </a:cubicBezTo>
                  <a:cubicBezTo>
                    <a:pt x="150" y="173"/>
                    <a:pt x="150" y="173"/>
                    <a:pt x="150" y="173"/>
                  </a:cubicBezTo>
                  <a:cubicBezTo>
                    <a:pt x="150" y="173"/>
                    <a:pt x="150" y="174"/>
                    <a:pt x="150" y="174"/>
                  </a:cubicBezTo>
                  <a:cubicBezTo>
                    <a:pt x="150" y="174"/>
                    <a:pt x="150" y="174"/>
                    <a:pt x="150" y="175"/>
                  </a:cubicBezTo>
                  <a:cubicBezTo>
                    <a:pt x="150" y="175"/>
                    <a:pt x="150" y="175"/>
                    <a:pt x="151" y="175"/>
                  </a:cubicBezTo>
                  <a:cubicBezTo>
                    <a:pt x="151" y="175"/>
                    <a:pt x="151" y="176"/>
                    <a:pt x="151" y="176"/>
                  </a:cubicBezTo>
                  <a:cubicBezTo>
                    <a:pt x="151" y="176"/>
                    <a:pt x="151" y="176"/>
                    <a:pt x="151" y="177"/>
                  </a:cubicBezTo>
                  <a:cubicBezTo>
                    <a:pt x="151" y="177"/>
                    <a:pt x="151" y="177"/>
                    <a:pt x="152" y="177"/>
                  </a:cubicBezTo>
                  <a:cubicBezTo>
                    <a:pt x="152" y="177"/>
                    <a:pt x="152" y="177"/>
                    <a:pt x="152" y="177"/>
                  </a:cubicBezTo>
                  <a:cubicBezTo>
                    <a:pt x="152" y="177"/>
                    <a:pt x="152" y="177"/>
                    <a:pt x="152" y="177"/>
                  </a:cubicBezTo>
                  <a:cubicBezTo>
                    <a:pt x="152" y="178"/>
                    <a:pt x="151" y="178"/>
                    <a:pt x="151" y="178"/>
                  </a:cubicBezTo>
                  <a:cubicBezTo>
                    <a:pt x="151" y="178"/>
                    <a:pt x="151" y="178"/>
                    <a:pt x="151" y="178"/>
                  </a:cubicBezTo>
                  <a:cubicBezTo>
                    <a:pt x="151" y="178"/>
                    <a:pt x="152" y="178"/>
                    <a:pt x="152" y="178"/>
                  </a:cubicBezTo>
                  <a:cubicBezTo>
                    <a:pt x="152" y="178"/>
                    <a:pt x="152" y="178"/>
                    <a:pt x="152" y="178"/>
                  </a:cubicBezTo>
                  <a:cubicBezTo>
                    <a:pt x="152" y="178"/>
                    <a:pt x="153" y="178"/>
                    <a:pt x="153" y="178"/>
                  </a:cubicBezTo>
                  <a:cubicBezTo>
                    <a:pt x="153" y="178"/>
                    <a:pt x="153" y="178"/>
                    <a:pt x="153" y="178"/>
                  </a:cubicBezTo>
                  <a:cubicBezTo>
                    <a:pt x="154" y="178"/>
                    <a:pt x="154" y="178"/>
                    <a:pt x="154" y="178"/>
                  </a:cubicBezTo>
                  <a:cubicBezTo>
                    <a:pt x="154" y="177"/>
                    <a:pt x="154" y="177"/>
                    <a:pt x="154" y="177"/>
                  </a:cubicBezTo>
                  <a:cubicBezTo>
                    <a:pt x="154" y="177"/>
                    <a:pt x="154" y="177"/>
                    <a:pt x="154" y="177"/>
                  </a:cubicBezTo>
                  <a:cubicBezTo>
                    <a:pt x="154" y="177"/>
                    <a:pt x="154" y="176"/>
                    <a:pt x="154" y="176"/>
                  </a:cubicBezTo>
                  <a:cubicBezTo>
                    <a:pt x="154" y="176"/>
                    <a:pt x="153" y="176"/>
                    <a:pt x="153" y="176"/>
                  </a:cubicBezTo>
                  <a:cubicBezTo>
                    <a:pt x="153" y="176"/>
                    <a:pt x="153" y="176"/>
                    <a:pt x="153" y="176"/>
                  </a:cubicBezTo>
                  <a:cubicBezTo>
                    <a:pt x="153" y="176"/>
                    <a:pt x="153" y="176"/>
                    <a:pt x="153" y="176"/>
                  </a:cubicBezTo>
                  <a:cubicBezTo>
                    <a:pt x="153" y="176"/>
                    <a:pt x="153" y="175"/>
                    <a:pt x="153" y="175"/>
                  </a:cubicBezTo>
                  <a:cubicBezTo>
                    <a:pt x="153" y="175"/>
                    <a:pt x="153" y="175"/>
                    <a:pt x="153" y="175"/>
                  </a:cubicBezTo>
                  <a:cubicBezTo>
                    <a:pt x="153" y="175"/>
                    <a:pt x="152" y="175"/>
                    <a:pt x="152" y="175"/>
                  </a:cubicBezTo>
                  <a:cubicBezTo>
                    <a:pt x="152" y="175"/>
                    <a:pt x="152" y="175"/>
                    <a:pt x="152" y="174"/>
                  </a:cubicBezTo>
                  <a:cubicBezTo>
                    <a:pt x="152" y="174"/>
                    <a:pt x="152" y="174"/>
                    <a:pt x="152" y="174"/>
                  </a:cubicBezTo>
                  <a:cubicBezTo>
                    <a:pt x="152" y="174"/>
                    <a:pt x="152" y="174"/>
                    <a:pt x="152" y="174"/>
                  </a:cubicBezTo>
                  <a:cubicBezTo>
                    <a:pt x="152" y="174"/>
                    <a:pt x="152" y="174"/>
                    <a:pt x="152" y="174"/>
                  </a:cubicBezTo>
                  <a:cubicBezTo>
                    <a:pt x="152" y="173"/>
                    <a:pt x="153" y="173"/>
                    <a:pt x="153" y="173"/>
                  </a:cubicBezTo>
                  <a:cubicBezTo>
                    <a:pt x="153" y="173"/>
                    <a:pt x="153" y="173"/>
                    <a:pt x="153" y="173"/>
                  </a:cubicBezTo>
                  <a:cubicBezTo>
                    <a:pt x="153" y="173"/>
                    <a:pt x="154" y="172"/>
                    <a:pt x="154" y="172"/>
                  </a:cubicBezTo>
                  <a:cubicBezTo>
                    <a:pt x="154" y="172"/>
                    <a:pt x="154" y="172"/>
                    <a:pt x="154" y="172"/>
                  </a:cubicBezTo>
                  <a:cubicBezTo>
                    <a:pt x="155" y="172"/>
                    <a:pt x="155" y="172"/>
                    <a:pt x="155" y="172"/>
                  </a:cubicBezTo>
                  <a:cubicBezTo>
                    <a:pt x="155" y="172"/>
                    <a:pt x="156" y="172"/>
                    <a:pt x="156" y="172"/>
                  </a:cubicBezTo>
                  <a:cubicBezTo>
                    <a:pt x="156" y="172"/>
                    <a:pt x="156" y="171"/>
                    <a:pt x="156" y="171"/>
                  </a:cubicBezTo>
                  <a:cubicBezTo>
                    <a:pt x="156" y="171"/>
                    <a:pt x="157" y="171"/>
                    <a:pt x="157" y="171"/>
                  </a:cubicBezTo>
                  <a:cubicBezTo>
                    <a:pt x="157" y="171"/>
                    <a:pt x="157" y="171"/>
                    <a:pt x="157" y="171"/>
                  </a:cubicBezTo>
                  <a:cubicBezTo>
                    <a:pt x="157" y="171"/>
                    <a:pt x="158" y="171"/>
                    <a:pt x="158" y="171"/>
                  </a:cubicBezTo>
                  <a:cubicBezTo>
                    <a:pt x="158" y="171"/>
                    <a:pt x="158" y="171"/>
                    <a:pt x="158" y="170"/>
                  </a:cubicBezTo>
                  <a:cubicBezTo>
                    <a:pt x="158" y="170"/>
                    <a:pt x="158" y="170"/>
                    <a:pt x="158" y="170"/>
                  </a:cubicBezTo>
                  <a:cubicBezTo>
                    <a:pt x="158" y="170"/>
                    <a:pt x="158" y="170"/>
                    <a:pt x="158" y="170"/>
                  </a:cubicBezTo>
                  <a:cubicBezTo>
                    <a:pt x="158" y="170"/>
                    <a:pt x="158" y="170"/>
                    <a:pt x="158" y="170"/>
                  </a:cubicBezTo>
                  <a:cubicBezTo>
                    <a:pt x="158" y="170"/>
                    <a:pt x="158" y="170"/>
                    <a:pt x="158" y="170"/>
                  </a:cubicBezTo>
                  <a:cubicBezTo>
                    <a:pt x="158" y="171"/>
                    <a:pt x="158" y="171"/>
                    <a:pt x="158" y="171"/>
                  </a:cubicBezTo>
                  <a:cubicBezTo>
                    <a:pt x="158" y="171"/>
                    <a:pt x="158" y="171"/>
                    <a:pt x="159" y="171"/>
                  </a:cubicBezTo>
                  <a:cubicBezTo>
                    <a:pt x="159" y="171"/>
                    <a:pt x="159" y="171"/>
                    <a:pt x="159" y="171"/>
                  </a:cubicBezTo>
                  <a:cubicBezTo>
                    <a:pt x="159" y="171"/>
                    <a:pt x="159" y="171"/>
                    <a:pt x="159" y="170"/>
                  </a:cubicBezTo>
                  <a:cubicBezTo>
                    <a:pt x="159" y="170"/>
                    <a:pt x="159" y="170"/>
                    <a:pt x="159" y="170"/>
                  </a:cubicBezTo>
                  <a:cubicBezTo>
                    <a:pt x="159" y="170"/>
                    <a:pt x="159" y="170"/>
                    <a:pt x="159" y="170"/>
                  </a:cubicBezTo>
                  <a:cubicBezTo>
                    <a:pt x="159" y="170"/>
                    <a:pt x="159" y="170"/>
                    <a:pt x="160" y="170"/>
                  </a:cubicBezTo>
                  <a:cubicBezTo>
                    <a:pt x="160" y="170"/>
                    <a:pt x="160" y="170"/>
                    <a:pt x="160" y="170"/>
                  </a:cubicBezTo>
                  <a:cubicBezTo>
                    <a:pt x="160" y="170"/>
                    <a:pt x="160" y="170"/>
                    <a:pt x="160" y="169"/>
                  </a:cubicBezTo>
                  <a:cubicBezTo>
                    <a:pt x="160" y="169"/>
                    <a:pt x="160" y="169"/>
                    <a:pt x="160" y="169"/>
                  </a:cubicBezTo>
                  <a:cubicBezTo>
                    <a:pt x="160" y="169"/>
                    <a:pt x="160" y="169"/>
                    <a:pt x="160" y="169"/>
                  </a:cubicBezTo>
                  <a:cubicBezTo>
                    <a:pt x="160" y="169"/>
                    <a:pt x="160" y="168"/>
                    <a:pt x="160" y="168"/>
                  </a:cubicBezTo>
                  <a:cubicBezTo>
                    <a:pt x="160" y="168"/>
                    <a:pt x="160" y="168"/>
                    <a:pt x="160" y="168"/>
                  </a:cubicBezTo>
                  <a:cubicBezTo>
                    <a:pt x="160" y="169"/>
                    <a:pt x="160" y="169"/>
                    <a:pt x="160" y="169"/>
                  </a:cubicBezTo>
                  <a:cubicBezTo>
                    <a:pt x="160" y="169"/>
                    <a:pt x="160" y="169"/>
                    <a:pt x="160" y="169"/>
                  </a:cubicBezTo>
                  <a:cubicBezTo>
                    <a:pt x="161" y="169"/>
                    <a:pt x="161" y="170"/>
                    <a:pt x="161" y="170"/>
                  </a:cubicBezTo>
                  <a:cubicBezTo>
                    <a:pt x="161" y="170"/>
                    <a:pt x="161" y="170"/>
                    <a:pt x="161" y="170"/>
                  </a:cubicBezTo>
                  <a:cubicBezTo>
                    <a:pt x="162" y="169"/>
                    <a:pt x="162" y="169"/>
                    <a:pt x="162" y="169"/>
                  </a:cubicBezTo>
                  <a:cubicBezTo>
                    <a:pt x="162" y="169"/>
                    <a:pt x="162" y="169"/>
                    <a:pt x="162" y="169"/>
                  </a:cubicBezTo>
                  <a:cubicBezTo>
                    <a:pt x="162" y="168"/>
                    <a:pt x="162" y="168"/>
                    <a:pt x="162" y="168"/>
                  </a:cubicBezTo>
                  <a:cubicBezTo>
                    <a:pt x="162" y="168"/>
                    <a:pt x="162" y="168"/>
                    <a:pt x="162" y="168"/>
                  </a:cubicBezTo>
                  <a:cubicBezTo>
                    <a:pt x="162" y="168"/>
                    <a:pt x="162" y="168"/>
                    <a:pt x="162" y="168"/>
                  </a:cubicBezTo>
                  <a:cubicBezTo>
                    <a:pt x="163" y="168"/>
                    <a:pt x="163" y="168"/>
                    <a:pt x="163" y="168"/>
                  </a:cubicBezTo>
                  <a:cubicBezTo>
                    <a:pt x="163" y="168"/>
                    <a:pt x="163" y="168"/>
                    <a:pt x="163" y="168"/>
                  </a:cubicBezTo>
                  <a:cubicBezTo>
                    <a:pt x="163" y="168"/>
                    <a:pt x="163" y="168"/>
                    <a:pt x="163" y="168"/>
                  </a:cubicBezTo>
                  <a:cubicBezTo>
                    <a:pt x="163" y="168"/>
                    <a:pt x="163" y="168"/>
                    <a:pt x="163" y="168"/>
                  </a:cubicBezTo>
                  <a:cubicBezTo>
                    <a:pt x="163" y="168"/>
                    <a:pt x="164" y="168"/>
                    <a:pt x="164" y="168"/>
                  </a:cubicBezTo>
                  <a:cubicBezTo>
                    <a:pt x="164" y="167"/>
                    <a:pt x="164" y="167"/>
                    <a:pt x="164" y="167"/>
                  </a:cubicBezTo>
                  <a:cubicBezTo>
                    <a:pt x="164" y="166"/>
                    <a:pt x="164" y="166"/>
                    <a:pt x="164" y="166"/>
                  </a:cubicBezTo>
                  <a:cubicBezTo>
                    <a:pt x="164" y="166"/>
                    <a:pt x="164" y="165"/>
                    <a:pt x="164" y="165"/>
                  </a:cubicBezTo>
                  <a:cubicBezTo>
                    <a:pt x="164" y="165"/>
                    <a:pt x="164" y="165"/>
                    <a:pt x="164" y="164"/>
                  </a:cubicBezTo>
                  <a:cubicBezTo>
                    <a:pt x="163" y="164"/>
                    <a:pt x="163" y="164"/>
                    <a:pt x="163" y="164"/>
                  </a:cubicBezTo>
                  <a:cubicBezTo>
                    <a:pt x="164" y="164"/>
                    <a:pt x="164" y="164"/>
                    <a:pt x="164" y="164"/>
                  </a:cubicBezTo>
                  <a:cubicBezTo>
                    <a:pt x="164" y="164"/>
                    <a:pt x="164" y="164"/>
                    <a:pt x="164" y="164"/>
                  </a:cubicBezTo>
                  <a:cubicBezTo>
                    <a:pt x="164" y="164"/>
                    <a:pt x="164" y="165"/>
                    <a:pt x="164" y="165"/>
                  </a:cubicBezTo>
                  <a:cubicBezTo>
                    <a:pt x="165" y="165"/>
                    <a:pt x="165" y="165"/>
                    <a:pt x="165" y="165"/>
                  </a:cubicBezTo>
                  <a:cubicBezTo>
                    <a:pt x="165" y="165"/>
                    <a:pt x="165" y="166"/>
                    <a:pt x="165" y="166"/>
                  </a:cubicBezTo>
                  <a:cubicBezTo>
                    <a:pt x="165" y="166"/>
                    <a:pt x="166" y="166"/>
                    <a:pt x="166" y="166"/>
                  </a:cubicBezTo>
                  <a:cubicBezTo>
                    <a:pt x="166" y="166"/>
                    <a:pt x="166" y="165"/>
                    <a:pt x="166" y="165"/>
                  </a:cubicBezTo>
                  <a:cubicBezTo>
                    <a:pt x="166" y="165"/>
                    <a:pt x="166" y="165"/>
                    <a:pt x="166" y="165"/>
                  </a:cubicBezTo>
                  <a:cubicBezTo>
                    <a:pt x="166" y="165"/>
                    <a:pt x="167" y="165"/>
                    <a:pt x="167" y="165"/>
                  </a:cubicBezTo>
                  <a:cubicBezTo>
                    <a:pt x="167" y="166"/>
                    <a:pt x="167" y="166"/>
                    <a:pt x="167" y="166"/>
                  </a:cubicBezTo>
                  <a:cubicBezTo>
                    <a:pt x="167" y="166"/>
                    <a:pt x="167" y="166"/>
                    <a:pt x="167" y="166"/>
                  </a:cubicBezTo>
                  <a:cubicBezTo>
                    <a:pt x="168" y="166"/>
                    <a:pt x="168" y="166"/>
                    <a:pt x="168" y="166"/>
                  </a:cubicBezTo>
                  <a:cubicBezTo>
                    <a:pt x="168" y="166"/>
                    <a:pt x="168" y="166"/>
                    <a:pt x="168" y="166"/>
                  </a:cubicBezTo>
                  <a:cubicBezTo>
                    <a:pt x="168" y="166"/>
                    <a:pt x="168" y="165"/>
                    <a:pt x="168" y="165"/>
                  </a:cubicBezTo>
                  <a:cubicBezTo>
                    <a:pt x="168" y="165"/>
                    <a:pt x="168" y="165"/>
                    <a:pt x="168" y="165"/>
                  </a:cubicBezTo>
                  <a:cubicBezTo>
                    <a:pt x="168" y="165"/>
                    <a:pt x="167" y="165"/>
                    <a:pt x="167" y="165"/>
                  </a:cubicBezTo>
                  <a:cubicBezTo>
                    <a:pt x="167" y="165"/>
                    <a:pt x="167" y="164"/>
                    <a:pt x="168" y="164"/>
                  </a:cubicBezTo>
                  <a:cubicBezTo>
                    <a:pt x="168" y="164"/>
                    <a:pt x="168" y="164"/>
                    <a:pt x="168" y="164"/>
                  </a:cubicBezTo>
                  <a:cubicBezTo>
                    <a:pt x="168" y="164"/>
                    <a:pt x="168" y="165"/>
                    <a:pt x="168" y="165"/>
                  </a:cubicBezTo>
                  <a:cubicBezTo>
                    <a:pt x="168" y="165"/>
                    <a:pt x="168" y="165"/>
                    <a:pt x="168" y="165"/>
                  </a:cubicBezTo>
                  <a:cubicBezTo>
                    <a:pt x="168" y="165"/>
                    <a:pt x="168" y="165"/>
                    <a:pt x="168" y="165"/>
                  </a:cubicBezTo>
                  <a:cubicBezTo>
                    <a:pt x="168" y="165"/>
                    <a:pt x="169" y="166"/>
                    <a:pt x="169" y="165"/>
                  </a:cubicBezTo>
                  <a:cubicBezTo>
                    <a:pt x="169" y="165"/>
                    <a:pt x="169" y="165"/>
                    <a:pt x="169" y="165"/>
                  </a:cubicBezTo>
                  <a:cubicBezTo>
                    <a:pt x="169" y="165"/>
                    <a:pt x="169" y="165"/>
                    <a:pt x="169" y="165"/>
                  </a:cubicBezTo>
                  <a:cubicBezTo>
                    <a:pt x="169" y="165"/>
                    <a:pt x="169" y="165"/>
                    <a:pt x="170" y="165"/>
                  </a:cubicBezTo>
                  <a:cubicBezTo>
                    <a:pt x="170" y="165"/>
                    <a:pt x="170" y="164"/>
                    <a:pt x="170" y="164"/>
                  </a:cubicBezTo>
                  <a:cubicBezTo>
                    <a:pt x="170" y="164"/>
                    <a:pt x="170" y="164"/>
                    <a:pt x="170" y="165"/>
                  </a:cubicBezTo>
                  <a:cubicBezTo>
                    <a:pt x="171" y="165"/>
                    <a:pt x="170" y="165"/>
                    <a:pt x="170" y="165"/>
                  </a:cubicBezTo>
                  <a:cubicBezTo>
                    <a:pt x="170" y="165"/>
                    <a:pt x="171" y="165"/>
                    <a:pt x="171" y="165"/>
                  </a:cubicBezTo>
                  <a:cubicBezTo>
                    <a:pt x="171" y="165"/>
                    <a:pt x="171" y="165"/>
                    <a:pt x="171" y="165"/>
                  </a:cubicBezTo>
                  <a:cubicBezTo>
                    <a:pt x="171" y="165"/>
                    <a:pt x="171" y="165"/>
                    <a:pt x="171" y="164"/>
                  </a:cubicBezTo>
                  <a:cubicBezTo>
                    <a:pt x="171" y="164"/>
                    <a:pt x="171" y="164"/>
                    <a:pt x="171" y="164"/>
                  </a:cubicBezTo>
                  <a:cubicBezTo>
                    <a:pt x="171" y="164"/>
                    <a:pt x="172" y="164"/>
                    <a:pt x="172" y="164"/>
                  </a:cubicBezTo>
                  <a:cubicBezTo>
                    <a:pt x="172" y="164"/>
                    <a:pt x="172" y="164"/>
                    <a:pt x="172" y="164"/>
                  </a:cubicBezTo>
                  <a:cubicBezTo>
                    <a:pt x="172" y="164"/>
                    <a:pt x="172" y="164"/>
                    <a:pt x="172" y="164"/>
                  </a:cubicBezTo>
                  <a:cubicBezTo>
                    <a:pt x="172" y="165"/>
                    <a:pt x="173" y="165"/>
                    <a:pt x="173" y="165"/>
                  </a:cubicBezTo>
                  <a:cubicBezTo>
                    <a:pt x="173" y="165"/>
                    <a:pt x="173" y="164"/>
                    <a:pt x="173" y="164"/>
                  </a:cubicBezTo>
                  <a:cubicBezTo>
                    <a:pt x="174" y="164"/>
                    <a:pt x="174" y="164"/>
                    <a:pt x="174" y="164"/>
                  </a:cubicBezTo>
                  <a:cubicBezTo>
                    <a:pt x="174" y="164"/>
                    <a:pt x="174" y="164"/>
                    <a:pt x="174" y="163"/>
                  </a:cubicBezTo>
                  <a:cubicBezTo>
                    <a:pt x="174" y="163"/>
                    <a:pt x="174" y="163"/>
                    <a:pt x="174" y="163"/>
                  </a:cubicBezTo>
                  <a:cubicBezTo>
                    <a:pt x="174" y="163"/>
                    <a:pt x="174" y="163"/>
                    <a:pt x="174" y="163"/>
                  </a:cubicBezTo>
                  <a:cubicBezTo>
                    <a:pt x="174" y="163"/>
                    <a:pt x="174" y="164"/>
                    <a:pt x="174" y="164"/>
                  </a:cubicBezTo>
                  <a:cubicBezTo>
                    <a:pt x="174" y="164"/>
                    <a:pt x="174" y="164"/>
                    <a:pt x="175" y="163"/>
                  </a:cubicBezTo>
                  <a:cubicBezTo>
                    <a:pt x="175" y="163"/>
                    <a:pt x="175" y="163"/>
                    <a:pt x="175" y="163"/>
                  </a:cubicBezTo>
                  <a:cubicBezTo>
                    <a:pt x="175" y="163"/>
                    <a:pt x="175" y="162"/>
                    <a:pt x="175" y="162"/>
                  </a:cubicBezTo>
                  <a:cubicBezTo>
                    <a:pt x="175" y="162"/>
                    <a:pt x="175" y="162"/>
                    <a:pt x="175" y="162"/>
                  </a:cubicBezTo>
                  <a:cubicBezTo>
                    <a:pt x="175" y="162"/>
                    <a:pt x="175" y="161"/>
                    <a:pt x="175" y="161"/>
                  </a:cubicBezTo>
                  <a:cubicBezTo>
                    <a:pt x="175" y="161"/>
                    <a:pt x="175" y="161"/>
                    <a:pt x="175" y="161"/>
                  </a:cubicBezTo>
                  <a:cubicBezTo>
                    <a:pt x="175" y="161"/>
                    <a:pt x="175" y="160"/>
                    <a:pt x="175" y="160"/>
                  </a:cubicBezTo>
                  <a:cubicBezTo>
                    <a:pt x="175" y="160"/>
                    <a:pt x="176" y="160"/>
                    <a:pt x="176" y="160"/>
                  </a:cubicBezTo>
                  <a:cubicBezTo>
                    <a:pt x="176" y="160"/>
                    <a:pt x="176" y="160"/>
                    <a:pt x="176" y="160"/>
                  </a:cubicBezTo>
                  <a:cubicBezTo>
                    <a:pt x="176" y="160"/>
                    <a:pt x="176" y="160"/>
                    <a:pt x="177" y="160"/>
                  </a:cubicBezTo>
                  <a:cubicBezTo>
                    <a:pt x="177" y="160"/>
                    <a:pt x="177" y="160"/>
                    <a:pt x="177" y="160"/>
                  </a:cubicBezTo>
                  <a:cubicBezTo>
                    <a:pt x="177" y="159"/>
                    <a:pt x="177" y="159"/>
                    <a:pt x="177" y="159"/>
                  </a:cubicBezTo>
                  <a:cubicBezTo>
                    <a:pt x="177" y="159"/>
                    <a:pt x="177" y="159"/>
                    <a:pt x="177" y="158"/>
                  </a:cubicBezTo>
                  <a:cubicBezTo>
                    <a:pt x="178" y="158"/>
                    <a:pt x="178" y="158"/>
                    <a:pt x="178" y="158"/>
                  </a:cubicBezTo>
                  <a:cubicBezTo>
                    <a:pt x="178" y="158"/>
                    <a:pt x="178" y="158"/>
                    <a:pt x="178" y="158"/>
                  </a:cubicBezTo>
                  <a:cubicBezTo>
                    <a:pt x="178" y="158"/>
                    <a:pt x="179" y="158"/>
                    <a:pt x="179" y="158"/>
                  </a:cubicBezTo>
                  <a:cubicBezTo>
                    <a:pt x="179" y="157"/>
                    <a:pt x="179" y="157"/>
                    <a:pt x="179" y="157"/>
                  </a:cubicBezTo>
                  <a:cubicBezTo>
                    <a:pt x="179" y="157"/>
                    <a:pt x="179" y="157"/>
                    <a:pt x="179" y="157"/>
                  </a:cubicBezTo>
                  <a:cubicBezTo>
                    <a:pt x="179" y="157"/>
                    <a:pt x="179" y="156"/>
                    <a:pt x="179" y="156"/>
                  </a:cubicBezTo>
                  <a:cubicBezTo>
                    <a:pt x="179" y="156"/>
                    <a:pt x="179" y="156"/>
                    <a:pt x="179" y="156"/>
                  </a:cubicBezTo>
                  <a:cubicBezTo>
                    <a:pt x="179" y="156"/>
                    <a:pt x="179" y="156"/>
                    <a:pt x="179" y="156"/>
                  </a:cubicBezTo>
                  <a:cubicBezTo>
                    <a:pt x="179" y="156"/>
                    <a:pt x="178" y="156"/>
                    <a:pt x="178" y="156"/>
                  </a:cubicBezTo>
                  <a:cubicBezTo>
                    <a:pt x="178" y="156"/>
                    <a:pt x="178" y="156"/>
                    <a:pt x="178" y="156"/>
                  </a:cubicBezTo>
                  <a:cubicBezTo>
                    <a:pt x="178" y="156"/>
                    <a:pt x="178" y="155"/>
                    <a:pt x="178" y="155"/>
                  </a:cubicBezTo>
                  <a:cubicBezTo>
                    <a:pt x="178" y="155"/>
                    <a:pt x="178" y="155"/>
                    <a:pt x="178" y="155"/>
                  </a:cubicBezTo>
                  <a:cubicBezTo>
                    <a:pt x="179" y="155"/>
                    <a:pt x="179" y="155"/>
                    <a:pt x="179" y="155"/>
                  </a:cubicBezTo>
                  <a:cubicBezTo>
                    <a:pt x="179" y="155"/>
                    <a:pt x="179" y="154"/>
                    <a:pt x="179" y="154"/>
                  </a:cubicBezTo>
                  <a:cubicBezTo>
                    <a:pt x="179" y="154"/>
                    <a:pt x="179" y="154"/>
                    <a:pt x="180" y="154"/>
                  </a:cubicBezTo>
                  <a:cubicBezTo>
                    <a:pt x="180" y="154"/>
                    <a:pt x="180" y="154"/>
                    <a:pt x="180" y="154"/>
                  </a:cubicBezTo>
                  <a:cubicBezTo>
                    <a:pt x="180" y="154"/>
                    <a:pt x="180" y="154"/>
                    <a:pt x="180" y="154"/>
                  </a:cubicBezTo>
                  <a:cubicBezTo>
                    <a:pt x="180" y="154"/>
                    <a:pt x="180" y="154"/>
                    <a:pt x="180" y="155"/>
                  </a:cubicBezTo>
                  <a:cubicBezTo>
                    <a:pt x="180" y="155"/>
                    <a:pt x="180" y="155"/>
                    <a:pt x="180" y="155"/>
                  </a:cubicBezTo>
                  <a:cubicBezTo>
                    <a:pt x="180" y="155"/>
                    <a:pt x="181" y="155"/>
                    <a:pt x="181" y="155"/>
                  </a:cubicBezTo>
                  <a:cubicBezTo>
                    <a:pt x="181" y="155"/>
                    <a:pt x="181" y="155"/>
                    <a:pt x="181" y="155"/>
                  </a:cubicBezTo>
                  <a:cubicBezTo>
                    <a:pt x="181" y="155"/>
                    <a:pt x="181" y="154"/>
                    <a:pt x="181" y="154"/>
                  </a:cubicBezTo>
                  <a:cubicBezTo>
                    <a:pt x="181" y="154"/>
                    <a:pt x="181" y="154"/>
                    <a:pt x="181" y="154"/>
                  </a:cubicBezTo>
                  <a:cubicBezTo>
                    <a:pt x="181" y="154"/>
                    <a:pt x="181" y="154"/>
                    <a:pt x="181" y="153"/>
                  </a:cubicBezTo>
                  <a:cubicBezTo>
                    <a:pt x="181" y="153"/>
                    <a:pt x="181" y="153"/>
                    <a:pt x="181" y="153"/>
                  </a:cubicBezTo>
                  <a:cubicBezTo>
                    <a:pt x="181" y="153"/>
                    <a:pt x="181" y="153"/>
                    <a:pt x="181" y="153"/>
                  </a:cubicBezTo>
                  <a:cubicBezTo>
                    <a:pt x="181" y="153"/>
                    <a:pt x="182" y="153"/>
                    <a:pt x="182" y="153"/>
                  </a:cubicBezTo>
                  <a:cubicBezTo>
                    <a:pt x="182" y="153"/>
                    <a:pt x="182" y="153"/>
                    <a:pt x="182" y="152"/>
                  </a:cubicBezTo>
                  <a:cubicBezTo>
                    <a:pt x="182" y="152"/>
                    <a:pt x="182" y="152"/>
                    <a:pt x="182" y="152"/>
                  </a:cubicBezTo>
                  <a:cubicBezTo>
                    <a:pt x="182" y="152"/>
                    <a:pt x="182" y="152"/>
                    <a:pt x="182" y="152"/>
                  </a:cubicBezTo>
                  <a:cubicBezTo>
                    <a:pt x="182" y="152"/>
                    <a:pt x="181" y="152"/>
                    <a:pt x="181" y="152"/>
                  </a:cubicBezTo>
                  <a:cubicBezTo>
                    <a:pt x="181" y="152"/>
                    <a:pt x="181" y="151"/>
                    <a:pt x="181" y="151"/>
                  </a:cubicBezTo>
                  <a:cubicBezTo>
                    <a:pt x="181" y="151"/>
                    <a:pt x="182" y="151"/>
                    <a:pt x="182" y="151"/>
                  </a:cubicBezTo>
                  <a:cubicBezTo>
                    <a:pt x="182" y="151"/>
                    <a:pt x="182" y="151"/>
                    <a:pt x="182" y="151"/>
                  </a:cubicBezTo>
                  <a:cubicBezTo>
                    <a:pt x="182" y="151"/>
                    <a:pt x="182" y="151"/>
                    <a:pt x="183" y="151"/>
                  </a:cubicBezTo>
                  <a:cubicBezTo>
                    <a:pt x="183" y="151"/>
                    <a:pt x="183" y="151"/>
                    <a:pt x="183" y="151"/>
                  </a:cubicBezTo>
                  <a:cubicBezTo>
                    <a:pt x="182" y="151"/>
                    <a:pt x="182" y="151"/>
                    <a:pt x="182" y="150"/>
                  </a:cubicBezTo>
                  <a:cubicBezTo>
                    <a:pt x="182" y="150"/>
                    <a:pt x="182" y="150"/>
                    <a:pt x="182" y="150"/>
                  </a:cubicBezTo>
                  <a:cubicBezTo>
                    <a:pt x="182" y="150"/>
                    <a:pt x="182" y="150"/>
                    <a:pt x="182" y="149"/>
                  </a:cubicBezTo>
                  <a:cubicBezTo>
                    <a:pt x="182" y="149"/>
                    <a:pt x="183" y="149"/>
                    <a:pt x="183" y="150"/>
                  </a:cubicBezTo>
                  <a:cubicBezTo>
                    <a:pt x="183" y="150"/>
                    <a:pt x="183" y="150"/>
                    <a:pt x="183" y="150"/>
                  </a:cubicBezTo>
                  <a:cubicBezTo>
                    <a:pt x="183" y="150"/>
                    <a:pt x="183" y="150"/>
                    <a:pt x="183" y="150"/>
                  </a:cubicBezTo>
                  <a:cubicBezTo>
                    <a:pt x="183" y="150"/>
                    <a:pt x="183" y="149"/>
                    <a:pt x="183" y="149"/>
                  </a:cubicBezTo>
                  <a:cubicBezTo>
                    <a:pt x="183" y="149"/>
                    <a:pt x="183" y="149"/>
                    <a:pt x="183" y="149"/>
                  </a:cubicBezTo>
                  <a:cubicBezTo>
                    <a:pt x="183" y="149"/>
                    <a:pt x="183" y="149"/>
                    <a:pt x="183" y="149"/>
                  </a:cubicBezTo>
                  <a:cubicBezTo>
                    <a:pt x="183" y="149"/>
                    <a:pt x="183" y="149"/>
                    <a:pt x="183" y="148"/>
                  </a:cubicBezTo>
                  <a:cubicBezTo>
                    <a:pt x="183" y="148"/>
                    <a:pt x="183" y="148"/>
                    <a:pt x="183" y="148"/>
                  </a:cubicBezTo>
                  <a:cubicBezTo>
                    <a:pt x="183" y="148"/>
                    <a:pt x="183" y="148"/>
                    <a:pt x="183" y="148"/>
                  </a:cubicBezTo>
                  <a:cubicBezTo>
                    <a:pt x="183" y="148"/>
                    <a:pt x="183" y="147"/>
                    <a:pt x="183" y="147"/>
                  </a:cubicBezTo>
                  <a:cubicBezTo>
                    <a:pt x="183" y="147"/>
                    <a:pt x="183" y="147"/>
                    <a:pt x="183" y="147"/>
                  </a:cubicBezTo>
                  <a:cubicBezTo>
                    <a:pt x="183" y="147"/>
                    <a:pt x="182" y="147"/>
                    <a:pt x="182" y="147"/>
                  </a:cubicBezTo>
                  <a:cubicBezTo>
                    <a:pt x="182" y="147"/>
                    <a:pt x="182" y="146"/>
                    <a:pt x="182" y="146"/>
                  </a:cubicBezTo>
                  <a:cubicBezTo>
                    <a:pt x="182" y="146"/>
                    <a:pt x="183" y="146"/>
                    <a:pt x="183" y="146"/>
                  </a:cubicBezTo>
                  <a:cubicBezTo>
                    <a:pt x="183" y="146"/>
                    <a:pt x="183" y="146"/>
                    <a:pt x="183" y="145"/>
                  </a:cubicBezTo>
                  <a:cubicBezTo>
                    <a:pt x="183" y="145"/>
                    <a:pt x="183" y="145"/>
                    <a:pt x="183" y="145"/>
                  </a:cubicBezTo>
                  <a:cubicBezTo>
                    <a:pt x="183" y="146"/>
                    <a:pt x="183" y="146"/>
                    <a:pt x="183" y="146"/>
                  </a:cubicBezTo>
                  <a:cubicBezTo>
                    <a:pt x="183" y="146"/>
                    <a:pt x="184" y="146"/>
                    <a:pt x="184" y="146"/>
                  </a:cubicBezTo>
                  <a:cubicBezTo>
                    <a:pt x="184" y="146"/>
                    <a:pt x="184" y="146"/>
                    <a:pt x="184" y="145"/>
                  </a:cubicBezTo>
                  <a:cubicBezTo>
                    <a:pt x="184" y="145"/>
                    <a:pt x="184" y="145"/>
                    <a:pt x="184" y="145"/>
                  </a:cubicBezTo>
                  <a:cubicBezTo>
                    <a:pt x="184" y="145"/>
                    <a:pt x="183" y="145"/>
                    <a:pt x="183" y="145"/>
                  </a:cubicBezTo>
                  <a:cubicBezTo>
                    <a:pt x="183" y="145"/>
                    <a:pt x="183" y="145"/>
                    <a:pt x="183" y="145"/>
                  </a:cubicBezTo>
                  <a:cubicBezTo>
                    <a:pt x="183" y="145"/>
                    <a:pt x="183" y="144"/>
                    <a:pt x="183" y="144"/>
                  </a:cubicBezTo>
                  <a:cubicBezTo>
                    <a:pt x="183" y="144"/>
                    <a:pt x="182" y="144"/>
                    <a:pt x="182" y="144"/>
                  </a:cubicBezTo>
                  <a:cubicBezTo>
                    <a:pt x="182" y="143"/>
                    <a:pt x="182" y="143"/>
                    <a:pt x="182" y="143"/>
                  </a:cubicBezTo>
                  <a:cubicBezTo>
                    <a:pt x="182" y="143"/>
                    <a:pt x="182" y="143"/>
                    <a:pt x="182" y="143"/>
                  </a:cubicBezTo>
                  <a:cubicBezTo>
                    <a:pt x="182" y="143"/>
                    <a:pt x="182" y="143"/>
                    <a:pt x="183" y="143"/>
                  </a:cubicBezTo>
                  <a:cubicBezTo>
                    <a:pt x="183" y="143"/>
                    <a:pt x="183" y="143"/>
                    <a:pt x="183" y="143"/>
                  </a:cubicBezTo>
                  <a:cubicBezTo>
                    <a:pt x="183" y="143"/>
                    <a:pt x="183" y="143"/>
                    <a:pt x="183" y="143"/>
                  </a:cubicBezTo>
                  <a:cubicBezTo>
                    <a:pt x="183" y="143"/>
                    <a:pt x="183" y="143"/>
                    <a:pt x="183" y="143"/>
                  </a:cubicBezTo>
                  <a:cubicBezTo>
                    <a:pt x="183" y="143"/>
                    <a:pt x="183" y="144"/>
                    <a:pt x="183" y="144"/>
                  </a:cubicBezTo>
                  <a:cubicBezTo>
                    <a:pt x="184" y="144"/>
                    <a:pt x="184" y="144"/>
                    <a:pt x="184" y="144"/>
                  </a:cubicBezTo>
                  <a:cubicBezTo>
                    <a:pt x="184" y="144"/>
                    <a:pt x="184" y="143"/>
                    <a:pt x="184" y="143"/>
                  </a:cubicBezTo>
                  <a:cubicBezTo>
                    <a:pt x="184" y="143"/>
                    <a:pt x="184" y="143"/>
                    <a:pt x="184" y="143"/>
                  </a:cubicBezTo>
                  <a:cubicBezTo>
                    <a:pt x="184" y="143"/>
                    <a:pt x="184" y="142"/>
                    <a:pt x="184" y="142"/>
                  </a:cubicBezTo>
                  <a:cubicBezTo>
                    <a:pt x="184" y="142"/>
                    <a:pt x="184" y="142"/>
                    <a:pt x="184" y="142"/>
                  </a:cubicBezTo>
                  <a:cubicBezTo>
                    <a:pt x="184" y="141"/>
                    <a:pt x="184" y="141"/>
                    <a:pt x="184" y="141"/>
                  </a:cubicBezTo>
                  <a:cubicBezTo>
                    <a:pt x="184" y="141"/>
                    <a:pt x="184" y="141"/>
                    <a:pt x="184" y="141"/>
                  </a:cubicBezTo>
                  <a:cubicBezTo>
                    <a:pt x="184" y="141"/>
                    <a:pt x="184" y="141"/>
                    <a:pt x="184" y="140"/>
                  </a:cubicBezTo>
                  <a:cubicBezTo>
                    <a:pt x="184" y="140"/>
                    <a:pt x="184" y="140"/>
                    <a:pt x="184" y="140"/>
                  </a:cubicBezTo>
                  <a:cubicBezTo>
                    <a:pt x="184" y="140"/>
                    <a:pt x="184" y="141"/>
                    <a:pt x="184" y="141"/>
                  </a:cubicBezTo>
                  <a:cubicBezTo>
                    <a:pt x="184" y="141"/>
                    <a:pt x="185" y="141"/>
                    <a:pt x="185" y="141"/>
                  </a:cubicBezTo>
                  <a:cubicBezTo>
                    <a:pt x="185" y="141"/>
                    <a:pt x="185" y="141"/>
                    <a:pt x="185" y="141"/>
                  </a:cubicBezTo>
                  <a:cubicBezTo>
                    <a:pt x="185" y="141"/>
                    <a:pt x="185" y="140"/>
                    <a:pt x="185" y="140"/>
                  </a:cubicBezTo>
                  <a:cubicBezTo>
                    <a:pt x="185" y="140"/>
                    <a:pt x="185" y="140"/>
                    <a:pt x="185" y="139"/>
                  </a:cubicBezTo>
                  <a:cubicBezTo>
                    <a:pt x="185" y="139"/>
                    <a:pt x="185" y="139"/>
                    <a:pt x="185" y="139"/>
                  </a:cubicBezTo>
                  <a:cubicBezTo>
                    <a:pt x="185" y="139"/>
                    <a:pt x="185" y="139"/>
                    <a:pt x="185" y="139"/>
                  </a:cubicBezTo>
                  <a:cubicBezTo>
                    <a:pt x="185" y="139"/>
                    <a:pt x="185" y="138"/>
                    <a:pt x="185" y="138"/>
                  </a:cubicBezTo>
                  <a:cubicBezTo>
                    <a:pt x="185" y="138"/>
                    <a:pt x="185" y="138"/>
                    <a:pt x="185" y="138"/>
                  </a:cubicBezTo>
                  <a:cubicBezTo>
                    <a:pt x="185" y="138"/>
                    <a:pt x="185" y="137"/>
                    <a:pt x="185" y="137"/>
                  </a:cubicBezTo>
                  <a:cubicBezTo>
                    <a:pt x="185" y="137"/>
                    <a:pt x="185" y="137"/>
                    <a:pt x="185" y="137"/>
                  </a:cubicBezTo>
                  <a:cubicBezTo>
                    <a:pt x="185" y="137"/>
                    <a:pt x="185" y="137"/>
                    <a:pt x="185" y="136"/>
                  </a:cubicBezTo>
                  <a:cubicBezTo>
                    <a:pt x="185" y="136"/>
                    <a:pt x="185" y="136"/>
                    <a:pt x="186" y="136"/>
                  </a:cubicBezTo>
                  <a:cubicBezTo>
                    <a:pt x="186" y="136"/>
                    <a:pt x="186" y="136"/>
                    <a:pt x="186" y="136"/>
                  </a:cubicBezTo>
                  <a:cubicBezTo>
                    <a:pt x="186" y="136"/>
                    <a:pt x="186" y="135"/>
                    <a:pt x="186" y="135"/>
                  </a:cubicBezTo>
                  <a:cubicBezTo>
                    <a:pt x="186" y="135"/>
                    <a:pt x="186" y="135"/>
                    <a:pt x="186" y="135"/>
                  </a:cubicBezTo>
                  <a:cubicBezTo>
                    <a:pt x="186" y="135"/>
                    <a:pt x="186" y="134"/>
                    <a:pt x="186" y="134"/>
                  </a:cubicBezTo>
                  <a:cubicBezTo>
                    <a:pt x="186" y="134"/>
                    <a:pt x="186" y="134"/>
                    <a:pt x="186" y="134"/>
                  </a:cubicBezTo>
                  <a:cubicBezTo>
                    <a:pt x="186" y="134"/>
                    <a:pt x="186" y="134"/>
                    <a:pt x="186" y="134"/>
                  </a:cubicBezTo>
                  <a:cubicBezTo>
                    <a:pt x="186" y="134"/>
                    <a:pt x="186" y="135"/>
                    <a:pt x="186" y="135"/>
                  </a:cubicBezTo>
                  <a:cubicBezTo>
                    <a:pt x="186" y="135"/>
                    <a:pt x="186" y="135"/>
                    <a:pt x="186" y="135"/>
                  </a:cubicBezTo>
                  <a:cubicBezTo>
                    <a:pt x="186" y="135"/>
                    <a:pt x="186" y="135"/>
                    <a:pt x="186" y="135"/>
                  </a:cubicBezTo>
                  <a:cubicBezTo>
                    <a:pt x="187" y="135"/>
                    <a:pt x="187" y="135"/>
                    <a:pt x="187" y="135"/>
                  </a:cubicBezTo>
                  <a:cubicBezTo>
                    <a:pt x="187" y="135"/>
                    <a:pt x="187" y="135"/>
                    <a:pt x="187" y="135"/>
                  </a:cubicBezTo>
                  <a:cubicBezTo>
                    <a:pt x="187" y="135"/>
                    <a:pt x="187" y="135"/>
                    <a:pt x="187" y="135"/>
                  </a:cubicBezTo>
                  <a:cubicBezTo>
                    <a:pt x="187" y="135"/>
                    <a:pt x="188" y="135"/>
                    <a:pt x="188" y="134"/>
                  </a:cubicBezTo>
                  <a:cubicBezTo>
                    <a:pt x="188" y="134"/>
                    <a:pt x="188" y="134"/>
                    <a:pt x="187" y="134"/>
                  </a:cubicBezTo>
                  <a:cubicBezTo>
                    <a:pt x="187" y="134"/>
                    <a:pt x="187" y="134"/>
                    <a:pt x="187" y="134"/>
                  </a:cubicBezTo>
                  <a:cubicBezTo>
                    <a:pt x="187" y="133"/>
                    <a:pt x="187" y="133"/>
                    <a:pt x="187" y="133"/>
                  </a:cubicBezTo>
                  <a:cubicBezTo>
                    <a:pt x="187" y="133"/>
                    <a:pt x="187" y="132"/>
                    <a:pt x="187" y="132"/>
                  </a:cubicBezTo>
                  <a:cubicBezTo>
                    <a:pt x="187" y="131"/>
                    <a:pt x="187" y="131"/>
                    <a:pt x="187" y="131"/>
                  </a:cubicBezTo>
                  <a:cubicBezTo>
                    <a:pt x="186" y="131"/>
                    <a:pt x="186" y="131"/>
                    <a:pt x="186" y="130"/>
                  </a:cubicBezTo>
                  <a:cubicBezTo>
                    <a:pt x="186" y="130"/>
                    <a:pt x="186" y="130"/>
                    <a:pt x="186" y="130"/>
                  </a:cubicBezTo>
                  <a:cubicBezTo>
                    <a:pt x="186" y="130"/>
                    <a:pt x="186" y="130"/>
                    <a:pt x="186" y="130"/>
                  </a:cubicBezTo>
                  <a:cubicBezTo>
                    <a:pt x="186" y="130"/>
                    <a:pt x="186" y="129"/>
                    <a:pt x="186" y="129"/>
                  </a:cubicBezTo>
                  <a:cubicBezTo>
                    <a:pt x="187" y="129"/>
                    <a:pt x="187" y="129"/>
                    <a:pt x="187" y="129"/>
                  </a:cubicBezTo>
                  <a:cubicBezTo>
                    <a:pt x="187" y="129"/>
                    <a:pt x="187" y="129"/>
                    <a:pt x="187" y="129"/>
                  </a:cubicBezTo>
                  <a:cubicBezTo>
                    <a:pt x="187" y="129"/>
                    <a:pt x="187" y="129"/>
                    <a:pt x="187" y="129"/>
                  </a:cubicBezTo>
                  <a:cubicBezTo>
                    <a:pt x="187" y="129"/>
                    <a:pt x="187" y="129"/>
                    <a:pt x="187" y="129"/>
                  </a:cubicBezTo>
                  <a:cubicBezTo>
                    <a:pt x="187" y="130"/>
                    <a:pt x="187" y="130"/>
                    <a:pt x="187" y="130"/>
                  </a:cubicBezTo>
                  <a:cubicBezTo>
                    <a:pt x="187" y="130"/>
                    <a:pt x="188" y="129"/>
                    <a:pt x="188" y="129"/>
                  </a:cubicBezTo>
                  <a:cubicBezTo>
                    <a:pt x="188" y="129"/>
                    <a:pt x="188" y="129"/>
                    <a:pt x="188" y="129"/>
                  </a:cubicBezTo>
                  <a:cubicBezTo>
                    <a:pt x="188" y="129"/>
                    <a:pt x="187" y="128"/>
                    <a:pt x="187" y="128"/>
                  </a:cubicBezTo>
                  <a:cubicBezTo>
                    <a:pt x="187" y="128"/>
                    <a:pt x="187" y="128"/>
                    <a:pt x="187" y="128"/>
                  </a:cubicBezTo>
                  <a:cubicBezTo>
                    <a:pt x="187" y="127"/>
                    <a:pt x="187" y="127"/>
                    <a:pt x="187" y="127"/>
                  </a:cubicBezTo>
                  <a:cubicBezTo>
                    <a:pt x="187" y="127"/>
                    <a:pt x="187" y="127"/>
                    <a:pt x="187" y="127"/>
                  </a:cubicBezTo>
                  <a:cubicBezTo>
                    <a:pt x="187" y="127"/>
                    <a:pt x="187" y="127"/>
                    <a:pt x="187" y="127"/>
                  </a:cubicBezTo>
                  <a:cubicBezTo>
                    <a:pt x="187" y="127"/>
                    <a:pt x="187" y="126"/>
                    <a:pt x="187" y="126"/>
                  </a:cubicBezTo>
                  <a:cubicBezTo>
                    <a:pt x="187" y="126"/>
                    <a:pt x="186" y="126"/>
                    <a:pt x="186" y="126"/>
                  </a:cubicBezTo>
                  <a:cubicBezTo>
                    <a:pt x="186" y="126"/>
                    <a:pt x="186" y="126"/>
                    <a:pt x="186" y="126"/>
                  </a:cubicBezTo>
                  <a:cubicBezTo>
                    <a:pt x="186" y="126"/>
                    <a:pt x="185" y="126"/>
                    <a:pt x="185" y="125"/>
                  </a:cubicBezTo>
                  <a:cubicBezTo>
                    <a:pt x="185" y="125"/>
                    <a:pt x="185" y="125"/>
                    <a:pt x="185" y="125"/>
                  </a:cubicBezTo>
                  <a:cubicBezTo>
                    <a:pt x="185" y="125"/>
                    <a:pt x="184" y="125"/>
                    <a:pt x="184" y="124"/>
                  </a:cubicBezTo>
                  <a:cubicBezTo>
                    <a:pt x="184" y="124"/>
                    <a:pt x="184" y="124"/>
                    <a:pt x="184" y="124"/>
                  </a:cubicBezTo>
                  <a:cubicBezTo>
                    <a:pt x="184" y="124"/>
                    <a:pt x="183" y="124"/>
                    <a:pt x="183" y="124"/>
                  </a:cubicBezTo>
                  <a:cubicBezTo>
                    <a:pt x="183" y="124"/>
                    <a:pt x="182" y="124"/>
                    <a:pt x="182" y="124"/>
                  </a:cubicBezTo>
                  <a:cubicBezTo>
                    <a:pt x="182" y="125"/>
                    <a:pt x="182" y="125"/>
                    <a:pt x="182" y="125"/>
                  </a:cubicBezTo>
                  <a:cubicBezTo>
                    <a:pt x="182" y="125"/>
                    <a:pt x="182" y="125"/>
                    <a:pt x="181" y="125"/>
                  </a:cubicBezTo>
                  <a:cubicBezTo>
                    <a:pt x="181" y="125"/>
                    <a:pt x="181" y="125"/>
                    <a:pt x="181" y="125"/>
                  </a:cubicBezTo>
                  <a:cubicBezTo>
                    <a:pt x="181" y="125"/>
                    <a:pt x="181" y="124"/>
                    <a:pt x="181" y="124"/>
                  </a:cubicBezTo>
                  <a:cubicBezTo>
                    <a:pt x="181" y="124"/>
                    <a:pt x="180" y="124"/>
                    <a:pt x="180" y="124"/>
                  </a:cubicBezTo>
                  <a:cubicBezTo>
                    <a:pt x="180" y="124"/>
                    <a:pt x="180" y="125"/>
                    <a:pt x="180" y="125"/>
                  </a:cubicBezTo>
                  <a:cubicBezTo>
                    <a:pt x="180" y="125"/>
                    <a:pt x="179" y="124"/>
                    <a:pt x="179" y="124"/>
                  </a:cubicBezTo>
                  <a:cubicBezTo>
                    <a:pt x="179" y="124"/>
                    <a:pt x="179" y="124"/>
                    <a:pt x="179" y="124"/>
                  </a:cubicBezTo>
                  <a:cubicBezTo>
                    <a:pt x="180" y="124"/>
                    <a:pt x="180" y="124"/>
                    <a:pt x="180" y="124"/>
                  </a:cubicBezTo>
                  <a:cubicBezTo>
                    <a:pt x="180" y="124"/>
                    <a:pt x="180" y="124"/>
                    <a:pt x="180" y="124"/>
                  </a:cubicBezTo>
                  <a:cubicBezTo>
                    <a:pt x="180" y="123"/>
                    <a:pt x="181" y="123"/>
                    <a:pt x="181" y="123"/>
                  </a:cubicBezTo>
                  <a:cubicBezTo>
                    <a:pt x="181" y="123"/>
                    <a:pt x="181" y="123"/>
                    <a:pt x="181" y="124"/>
                  </a:cubicBezTo>
                  <a:cubicBezTo>
                    <a:pt x="181" y="124"/>
                    <a:pt x="182" y="124"/>
                    <a:pt x="182" y="124"/>
                  </a:cubicBezTo>
                  <a:cubicBezTo>
                    <a:pt x="182" y="124"/>
                    <a:pt x="182" y="124"/>
                    <a:pt x="182" y="124"/>
                  </a:cubicBezTo>
                  <a:cubicBezTo>
                    <a:pt x="182" y="124"/>
                    <a:pt x="182" y="123"/>
                    <a:pt x="182" y="123"/>
                  </a:cubicBezTo>
                  <a:cubicBezTo>
                    <a:pt x="182" y="123"/>
                    <a:pt x="183" y="123"/>
                    <a:pt x="183" y="123"/>
                  </a:cubicBezTo>
                  <a:cubicBezTo>
                    <a:pt x="183" y="122"/>
                    <a:pt x="183" y="122"/>
                    <a:pt x="183" y="122"/>
                  </a:cubicBezTo>
                  <a:cubicBezTo>
                    <a:pt x="183" y="122"/>
                    <a:pt x="183" y="122"/>
                    <a:pt x="183" y="122"/>
                  </a:cubicBezTo>
                  <a:cubicBezTo>
                    <a:pt x="183" y="122"/>
                    <a:pt x="184" y="121"/>
                    <a:pt x="184" y="121"/>
                  </a:cubicBezTo>
                  <a:cubicBezTo>
                    <a:pt x="184" y="121"/>
                    <a:pt x="184" y="121"/>
                    <a:pt x="184" y="121"/>
                  </a:cubicBezTo>
                  <a:cubicBezTo>
                    <a:pt x="184" y="121"/>
                    <a:pt x="184" y="121"/>
                    <a:pt x="184" y="121"/>
                  </a:cubicBezTo>
                  <a:cubicBezTo>
                    <a:pt x="184" y="121"/>
                    <a:pt x="185" y="121"/>
                    <a:pt x="185" y="121"/>
                  </a:cubicBezTo>
                  <a:cubicBezTo>
                    <a:pt x="185" y="121"/>
                    <a:pt x="185" y="121"/>
                    <a:pt x="185" y="121"/>
                  </a:cubicBezTo>
                  <a:cubicBezTo>
                    <a:pt x="185" y="121"/>
                    <a:pt x="185" y="120"/>
                    <a:pt x="185" y="120"/>
                  </a:cubicBezTo>
                  <a:cubicBezTo>
                    <a:pt x="185" y="120"/>
                    <a:pt x="185" y="120"/>
                    <a:pt x="185" y="120"/>
                  </a:cubicBezTo>
                  <a:cubicBezTo>
                    <a:pt x="185" y="120"/>
                    <a:pt x="185" y="120"/>
                    <a:pt x="185" y="120"/>
                  </a:cubicBezTo>
                  <a:cubicBezTo>
                    <a:pt x="184" y="120"/>
                    <a:pt x="184" y="119"/>
                    <a:pt x="184" y="119"/>
                  </a:cubicBezTo>
                  <a:cubicBezTo>
                    <a:pt x="184" y="119"/>
                    <a:pt x="184" y="119"/>
                    <a:pt x="184" y="119"/>
                  </a:cubicBezTo>
                  <a:cubicBezTo>
                    <a:pt x="184" y="119"/>
                    <a:pt x="183" y="119"/>
                    <a:pt x="183" y="118"/>
                  </a:cubicBezTo>
                  <a:cubicBezTo>
                    <a:pt x="183" y="118"/>
                    <a:pt x="183" y="118"/>
                    <a:pt x="182" y="118"/>
                  </a:cubicBezTo>
                  <a:cubicBezTo>
                    <a:pt x="182" y="118"/>
                    <a:pt x="182" y="118"/>
                    <a:pt x="182" y="118"/>
                  </a:cubicBezTo>
                  <a:cubicBezTo>
                    <a:pt x="182" y="118"/>
                    <a:pt x="181" y="117"/>
                    <a:pt x="181" y="117"/>
                  </a:cubicBezTo>
                  <a:cubicBezTo>
                    <a:pt x="181" y="117"/>
                    <a:pt x="181" y="117"/>
                    <a:pt x="181" y="117"/>
                  </a:cubicBezTo>
                  <a:cubicBezTo>
                    <a:pt x="181" y="117"/>
                    <a:pt x="181" y="117"/>
                    <a:pt x="181" y="117"/>
                  </a:cubicBezTo>
                  <a:cubicBezTo>
                    <a:pt x="181" y="117"/>
                    <a:pt x="181" y="117"/>
                    <a:pt x="180" y="117"/>
                  </a:cubicBezTo>
                  <a:cubicBezTo>
                    <a:pt x="180" y="117"/>
                    <a:pt x="180" y="117"/>
                    <a:pt x="180" y="117"/>
                  </a:cubicBezTo>
                  <a:cubicBezTo>
                    <a:pt x="180" y="117"/>
                    <a:pt x="180" y="117"/>
                    <a:pt x="180" y="117"/>
                  </a:cubicBezTo>
                  <a:cubicBezTo>
                    <a:pt x="180" y="117"/>
                    <a:pt x="179" y="116"/>
                    <a:pt x="179" y="116"/>
                  </a:cubicBezTo>
                  <a:cubicBezTo>
                    <a:pt x="179" y="116"/>
                    <a:pt x="179" y="116"/>
                    <a:pt x="179" y="116"/>
                  </a:cubicBezTo>
                  <a:cubicBezTo>
                    <a:pt x="179" y="116"/>
                    <a:pt x="178" y="116"/>
                    <a:pt x="178" y="116"/>
                  </a:cubicBezTo>
                  <a:cubicBezTo>
                    <a:pt x="178" y="116"/>
                    <a:pt x="178" y="116"/>
                    <a:pt x="178" y="116"/>
                  </a:cubicBezTo>
                  <a:cubicBezTo>
                    <a:pt x="177" y="116"/>
                    <a:pt x="177" y="116"/>
                    <a:pt x="177" y="116"/>
                  </a:cubicBezTo>
                  <a:cubicBezTo>
                    <a:pt x="177" y="116"/>
                    <a:pt x="176" y="116"/>
                    <a:pt x="176" y="116"/>
                  </a:cubicBezTo>
                  <a:cubicBezTo>
                    <a:pt x="176" y="116"/>
                    <a:pt x="176" y="115"/>
                    <a:pt x="176" y="115"/>
                  </a:cubicBezTo>
                  <a:cubicBezTo>
                    <a:pt x="176" y="115"/>
                    <a:pt x="175" y="115"/>
                    <a:pt x="175" y="115"/>
                  </a:cubicBezTo>
                  <a:cubicBezTo>
                    <a:pt x="175" y="115"/>
                    <a:pt x="175" y="115"/>
                    <a:pt x="175" y="115"/>
                  </a:cubicBezTo>
                  <a:cubicBezTo>
                    <a:pt x="175" y="115"/>
                    <a:pt x="175" y="115"/>
                    <a:pt x="175" y="115"/>
                  </a:cubicBezTo>
                  <a:cubicBezTo>
                    <a:pt x="175" y="115"/>
                    <a:pt x="175" y="115"/>
                    <a:pt x="175" y="115"/>
                  </a:cubicBezTo>
                  <a:cubicBezTo>
                    <a:pt x="175" y="115"/>
                    <a:pt x="176" y="115"/>
                    <a:pt x="176" y="115"/>
                  </a:cubicBezTo>
                  <a:cubicBezTo>
                    <a:pt x="176" y="115"/>
                    <a:pt x="176" y="115"/>
                    <a:pt x="176" y="115"/>
                  </a:cubicBezTo>
                  <a:cubicBezTo>
                    <a:pt x="176" y="115"/>
                    <a:pt x="177" y="115"/>
                    <a:pt x="177" y="115"/>
                  </a:cubicBezTo>
                  <a:cubicBezTo>
                    <a:pt x="177" y="115"/>
                    <a:pt x="177" y="116"/>
                    <a:pt x="177" y="115"/>
                  </a:cubicBezTo>
                  <a:cubicBezTo>
                    <a:pt x="178" y="115"/>
                    <a:pt x="178" y="115"/>
                    <a:pt x="178" y="115"/>
                  </a:cubicBezTo>
                  <a:cubicBezTo>
                    <a:pt x="178" y="115"/>
                    <a:pt x="178" y="115"/>
                    <a:pt x="178" y="115"/>
                  </a:cubicBezTo>
                  <a:cubicBezTo>
                    <a:pt x="178" y="115"/>
                    <a:pt x="179" y="115"/>
                    <a:pt x="179" y="115"/>
                  </a:cubicBezTo>
                  <a:cubicBezTo>
                    <a:pt x="179" y="115"/>
                    <a:pt x="179" y="115"/>
                    <a:pt x="179" y="115"/>
                  </a:cubicBezTo>
                  <a:cubicBezTo>
                    <a:pt x="179" y="115"/>
                    <a:pt x="179" y="115"/>
                    <a:pt x="179" y="115"/>
                  </a:cubicBezTo>
                  <a:cubicBezTo>
                    <a:pt x="180" y="115"/>
                    <a:pt x="180" y="116"/>
                    <a:pt x="180" y="116"/>
                  </a:cubicBezTo>
                  <a:cubicBezTo>
                    <a:pt x="180" y="116"/>
                    <a:pt x="180" y="116"/>
                    <a:pt x="180" y="116"/>
                  </a:cubicBezTo>
                  <a:cubicBezTo>
                    <a:pt x="180" y="116"/>
                    <a:pt x="181" y="116"/>
                    <a:pt x="181" y="116"/>
                  </a:cubicBezTo>
                  <a:cubicBezTo>
                    <a:pt x="181" y="116"/>
                    <a:pt x="181" y="116"/>
                    <a:pt x="181" y="116"/>
                  </a:cubicBezTo>
                  <a:cubicBezTo>
                    <a:pt x="182" y="116"/>
                    <a:pt x="182" y="116"/>
                    <a:pt x="182" y="117"/>
                  </a:cubicBezTo>
                  <a:cubicBezTo>
                    <a:pt x="182" y="117"/>
                    <a:pt x="182" y="117"/>
                    <a:pt x="182" y="117"/>
                  </a:cubicBezTo>
                  <a:cubicBezTo>
                    <a:pt x="182" y="117"/>
                    <a:pt x="182" y="117"/>
                    <a:pt x="182" y="117"/>
                  </a:cubicBezTo>
                  <a:cubicBezTo>
                    <a:pt x="182" y="117"/>
                    <a:pt x="182" y="117"/>
                    <a:pt x="182" y="117"/>
                  </a:cubicBezTo>
                  <a:cubicBezTo>
                    <a:pt x="182" y="117"/>
                    <a:pt x="182" y="116"/>
                    <a:pt x="182" y="116"/>
                  </a:cubicBezTo>
                  <a:cubicBezTo>
                    <a:pt x="182" y="116"/>
                    <a:pt x="182" y="116"/>
                    <a:pt x="183" y="116"/>
                  </a:cubicBezTo>
                  <a:cubicBezTo>
                    <a:pt x="183" y="116"/>
                    <a:pt x="183" y="116"/>
                    <a:pt x="183" y="116"/>
                  </a:cubicBezTo>
                  <a:cubicBezTo>
                    <a:pt x="183" y="116"/>
                    <a:pt x="183" y="117"/>
                    <a:pt x="183" y="117"/>
                  </a:cubicBezTo>
                  <a:cubicBezTo>
                    <a:pt x="183" y="117"/>
                    <a:pt x="183" y="117"/>
                    <a:pt x="183" y="117"/>
                  </a:cubicBezTo>
                  <a:cubicBezTo>
                    <a:pt x="184" y="117"/>
                    <a:pt x="184" y="117"/>
                    <a:pt x="184" y="117"/>
                  </a:cubicBezTo>
                  <a:cubicBezTo>
                    <a:pt x="184" y="117"/>
                    <a:pt x="184" y="117"/>
                    <a:pt x="184" y="117"/>
                  </a:cubicBezTo>
                  <a:cubicBezTo>
                    <a:pt x="184" y="116"/>
                    <a:pt x="184" y="116"/>
                    <a:pt x="184" y="116"/>
                  </a:cubicBezTo>
                  <a:cubicBezTo>
                    <a:pt x="184" y="116"/>
                    <a:pt x="184" y="116"/>
                    <a:pt x="184" y="115"/>
                  </a:cubicBezTo>
                  <a:cubicBezTo>
                    <a:pt x="183" y="115"/>
                    <a:pt x="183" y="115"/>
                    <a:pt x="183" y="115"/>
                  </a:cubicBezTo>
                  <a:cubicBezTo>
                    <a:pt x="183" y="115"/>
                    <a:pt x="183" y="114"/>
                    <a:pt x="183" y="114"/>
                  </a:cubicBezTo>
                  <a:cubicBezTo>
                    <a:pt x="182" y="114"/>
                    <a:pt x="182" y="114"/>
                    <a:pt x="182" y="114"/>
                  </a:cubicBezTo>
                  <a:cubicBezTo>
                    <a:pt x="182" y="114"/>
                    <a:pt x="182" y="114"/>
                    <a:pt x="182" y="114"/>
                  </a:cubicBezTo>
                  <a:cubicBezTo>
                    <a:pt x="182" y="114"/>
                    <a:pt x="182" y="114"/>
                    <a:pt x="182" y="114"/>
                  </a:cubicBezTo>
                  <a:cubicBezTo>
                    <a:pt x="182" y="113"/>
                    <a:pt x="181" y="113"/>
                    <a:pt x="181" y="113"/>
                  </a:cubicBezTo>
                  <a:cubicBezTo>
                    <a:pt x="181" y="113"/>
                    <a:pt x="181" y="113"/>
                    <a:pt x="181" y="113"/>
                  </a:cubicBezTo>
                  <a:cubicBezTo>
                    <a:pt x="181" y="113"/>
                    <a:pt x="181" y="112"/>
                    <a:pt x="181" y="112"/>
                  </a:cubicBezTo>
                  <a:cubicBezTo>
                    <a:pt x="180" y="112"/>
                    <a:pt x="181" y="112"/>
                    <a:pt x="181" y="112"/>
                  </a:cubicBezTo>
                  <a:cubicBezTo>
                    <a:pt x="181" y="112"/>
                    <a:pt x="181" y="111"/>
                    <a:pt x="180" y="111"/>
                  </a:cubicBezTo>
                  <a:cubicBezTo>
                    <a:pt x="180" y="111"/>
                    <a:pt x="180" y="111"/>
                    <a:pt x="180" y="111"/>
                  </a:cubicBezTo>
                  <a:cubicBezTo>
                    <a:pt x="180" y="111"/>
                    <a:pt x="180" y="112"/>
                    <a:pt x="180" y="112"/>
                  </a:cubicBezTo>
                  <a:cubicBezTo>
                    <a:pt x="180" y="112"/>
                    <a:pt x="180" y="112"/>
                    <a:pt x="179" y="112"/>
                  </a:cubicBezTo>
                  <a:cubicBezTo>
                    <a:pt x="179" y="112"/>
                    <a:pt x="179" y="112"/>
                    <a:pt x="179" y="112"/>
                  </a:cubicBezTo>
                  <a:cubicBezTo>
                    <a:pt x="179" y="111"/>
                    <a:pt x="179" y="111"/>
                    <a:pt x="179" y="111"/>
                  </a:cubicBezTo>
                  <a:cubicBezTo>
                    <a:pt x="179" y="111"/>
                    <a:pt x="179" y="111"/>
                    <a:pt x="179" y="111"/>
                  </a:cubicBezTo>
                  <a:cubicBezTo>
                    <a:pt x="179" y="111"/>
                    <a:pt x="179" y="111"/>
                    <a:pt x="179" y="110"/>
                  </a:cubicBezTo>
                  <a:cubicBezTo>
                    <a:pt x="179" y="110"/>
                    <a:pt x="179" y="110"/>
                    <a:pt x="179" y="110"/>
                  </a:cubicBezTo>
                  <a:cubicBezTo>
                    <a:pt x="179" y="110"/>
                    <a:pt x="179" y="110"/>
                    <a:pt x="178" y="109"/>
                  </a:cubicBezTo>
                  <a:cubicBezTo>
                    <a:pt x="178" y="109"/>
                    <a:pt x="178" y="109"/>
                    <a:pt x="178" y="109"/>
                  </a:cubicBezTo>
                  <a:cubicBezTo>
                    <a:pt x="178" y="109"/>
                    <a:pt x="177" y="108"/>
                    <a:pt x="177" y="108"/>
                  </a:cubicBezTo>
                  <a:cubicBezTo>
                    <a:pt x="177" y="108"/>
                    <a:pt x="177" y="108"/>
                    <a:pt x="177" y="108"/>
                  </a:cubicBezTo>
                  <a:cubicBezTo>
                    <a:pt x="177" y="107"/>
                    <a:pt x="177" y="107"/>
                    <a:pt x="176" y="107"/>
                  </a:cubicBezTo>
                  <a:cubicBezTo>
                    <a:pt x="176" y="107"/>
                    <a:pt x="176" y="106"/>
                    <a:pt x="176" y="106"/>
                  </a:cubicBezTo>
                  <a:cubicBezTo>
                    <a:pt x="176" y="106"/>
                    <a:pt x="176" y="106"/>
                    <a:pt x="176" y="105"/>
                  </a:cubicBezTo>
                  <a:cubicBezTo>
                    <a:pt x="175" y="105"/>
                    <a:pt x="175" y="105"/>
                    <a:pt x="175" y="105"/>
                  </a:cubicBezTo>
                  <a:cubicBezTo>
                    <a:pt x="175" y="105"/>
                    <a:pt x="175" y="105"/>
                    <a:pt x="174" y="105"/>
                  </a:cubicBezTo>
                  <a:cubicBezTo>
                    <a:pt x="174" y="104"/>
                    <a:pt x="174" y="104"/>
                    <a:pt x="174" y="104"/>
                  </a:cubicBezTo>
                  <a:cubicBezTo>
                    <a:pt x="174" y="104"/>
                    <a:pt x="174" y="103"/>
                    <a:pt x="174" y="103"/>
                  </a:cubicBezTo>
                  <a:cubicBezTo>
                    <a:pt x="174" y="103"/>
                    <a:pt x="173" y="103"/>
                    <a:pt x="173" y="103"/>
                  </a:cubicBezTo>
                  <a:cubicBezTo>
                    <a:pt x="173" y="102"/>
                    <a:pt x="172" y="102"/>
                    <a:pt x="172" y="102"/>
                  </a:cubicBezTo>
                  <a:cubicBezTo>
                    <a:pt x="172" y="102"/>
                    <a:pt x="172" y="102"/>
                    <a:pt x="172" y="101"/>
                  </a:cubicBezTo>
                  <a:cubicBezTo>
                    <a:pt x="172" y="101"/>
                    <a:pt x="171" y="101"/>
                    <a:pt x="171" y="101"/>
                  </a:cubicBezTo>
                  <a:cubicBezTo>
                    <a:pt x="171" y="101"/>
                    <a:pt x="171" y="101"/>
                    <a:pt x="171" y="101"/>
                  </a:cubicBezTo>
                  <a:cubicBezTo>
                    <a:pt x="171" y="101"/>
                    <a:pt x="170" y="101"/>
                    <a:pt x="170" y="101"/>
                  </a:cubicBezTo>
                  <a:cubicBezTo>
                    <a:pt x="170" y="101"/>
                    <a:pt x="170" y="100"/>
                    <a:pt x="170" y="100"/>
                  </a:cubicBezTo>
                  <a:cubicBezTo>
                    <a:pt x="170" y="100"/>
                    <a:pt x="170" y="100"/>
                    <a:pt x="170" y="100"/>
                  </a:cubicBezTo>
                  <a:cubicBezTo>
                    <a:pt x="170" y="100"/>
                    <a:pt x="170" y="99"/>
                    <a:pt x="170" y="99"/>
                  </a:cubicBezTo>
                  <a:cubicBezTo>
                    <a:pt x="170" y="99"/>
                    <a:pt x="170" y="99"/>
                    <a:pt x="170" y="98"/>
                  </a:cubicBezTo>
                  <a:cubicBezTo>
                    <a:pt x="170" y="98"/>
                    <a:pt x="170" y="98"/>
                    <a:pt x="170" y="97"/>
                  </a:cubicBezTo>
                  <a:cubicBezTo>
                    <a:pt x="170" y="97"/>
                    <a:pt x="170" y="97"/>
                    <a:pt x="170" y="96"/>
                  </a:cubicBezTo>
                  <a:cubicBezTo>
                    <a:pt x="170" y="96"/>
                    <a:pt x="170" y="96"/>
                    <a:pt x="170" y="95"/>
                  </a:cubicBezTo>
                  <a:cubicBezTo>
                    <a:pt x="171" y="95"/>
                    <a:pt x="171" y="95"/>
                    <a:pt x="171" y="95"/>
                  </a:cubicBezTo>
                  <a:cubicBezTo>
                    <a:pt x="171" y="95"/>
                    <a:pt x="171" y="95"/>
                    <a:pt x="171" y="94"/>
                  </a:cubicBezTo>
                  <a:cubicBezTo>
                    <a:pt x="171" y="94"/>
                    <a:pt x="171" y="94"/>
                    <a:pt x="171" y="94"/>
                  </a:cubicBezTo>
                  <a:cubicBezTo>
                    <a:pt x="171" y="94"/>
                    <a:pt x="170" y="94"/>
                    <a:pt x="170" y="94"/>
                  </a:cubicBezTo>
                  <a:cubicBezTo>
                    <a:pt x="170" y="94"/>
                    <a:pt x="170" y="93"/>
                    <a:pt x="170" y="93"/>
                  </a:cubicBezTo>
                  <a:cubicBezTo>
                    <a:pt x="170" y="93"/>
                    <a:pt x="170" y="93"/>
                    <a:pt x="170" y="93"/>
                  </a:cubicBezTo>
                  <a:cubicBezTo>
                    <a:pt x="170" y="93"/>
                    <a:pt x="171" y="93"/>
                    <a:pt x="171" y="93"/>
                  </a:cubicBezTo>
                  <a:cubicBezTo>
                    <a:pt x="171" y="93"/>
                    <a:pt x="171" y="93"/>
                    <a:pt x="171" y="93"/>
                  </a:cubicBezTo>
                  <a:cubicBezTo>
                    <a:pt x="171" y="93"/>
                    <a:pt x="172" y="93"/>
                    <a:pt x="172" y="93"/>
                  </a:cubicBezTo>
                  <a:cubicBezTo>
                    <a:pt x="172" y="93"/>
                    <a:pt x="172" y="93"/>
                    <a:pt x="172" y="93"/>
                  </a:cubicBezTo>
                  <a:cubicBezTo>
                    <a:pt x="172" y="93"/>
                    <a:pt x="172" y="92"/>
                    <a:pt x="172" y="92"/>
                  </a:cubicBezTo>
                  <a:cubicBezTo>
                    <a:pt x="172" y="92"/>
                    <a:pt x="173" y="92"/>
                    <a:pt x="173" y="92"/>
                  </a:cubicBezTo>
                  <a:cubicBezTo>
                    <a:pt x="173" y="92"/>
                    <a:pt x="173" y="91"/>
                    <a:pt x="173" y="91"/>
                  </a:cubicBezTo>
                  <a:cubicBezTo>
                    <a:pt x="173" y="91"/>
                    <a:pt x="172" y="91"/>
                    <a:pt x="172" y="91"/>
                  </a:cubicBezTo>
                  <a:cubicBezTo>
                    <a:pt x="172" y="91"/>
                    <a:pt x="172" y="91"/>
                    <a:pt x="172" y="91"/>
                  </a:cubicBezTo>
                  <a:cubicBezTo>
                    <a:pt x="172" y="91"/>
                    <a:pt x="173" y="91"/>
                    <a:pt x="173" y="91"/>
                  </a:cubicBezTo>
                  <a:cubicBezTo>
                    <a:pt x="173" y="91"/>
                    <a:pt x="173" y="91"/>
                    <a:pt x="174" y="91"/>
                  </a:cubicBezTo>
                  <a:cubicBezTo>
                    <a:pt x="174" y="91"/>
                    <a:pt x="174" y="91"/>
                    <a:pt x="174" y="90"/>
                  </a:cubicBezTo>
                  <a:cubicBezTo>
                    <a:pt x="174" y="90"/>
                    <a:pt x="174" y="90"/>
                    <a:pt x="174" y="90"/>
                  </a:cubicBezTo>
                  <a:cubicBezTo>
                    <a:pt x="174" y="90"/>
                    <a:pt x="175" y="90"/>
                    <a:pt x="175" y="90"/>
                  </a:cubicBezTo>
                  <a:cubicBezTo>
                    <a:pt x="175" y="90"/>
                    <a:pt x="175" y="90"/>
                    <a:pt x="175" y="89"/>
                  </a:cubicBezTo>
                  <a:cubicBezTo>
                    <a:pt x="175" y="89"/>
                    <a:pt x="175" y="89"/>
                    <a:pt x="175" y="89"/>
                  </a:cubicBezTo>
                  <a:cubicBezTo>
                    <a:pt x="175" y="89"/>
                    <a:pt x="175" y="89"/>
                    <a:pt x="176" y="89"/>
                  </a:cubicBezTo>
                  <a:cubicBezTo>
                    <a:pt x="176" y="89"/>
                    <a:pt x="176" y="89"/>
                    <a:pt x="176" y="89"/>
                  </a:cubicBezTo>
                  <a:cubicBezTo>
                    <a:pt x="176" y="89"/>
                    <a:pt x="176" y="89"/>
                    <a:pt x="176" y="89"/>
                  </a:cubicBezTo>
                  <a:cubicBezTo>
                    <a:pt x="176" y="89"/>
                    <a:pt x="176" y="89"/>
                    <a:pt x="176" y="89"/>
                  </a:cubicBezTo>
                  <a:cubicBezTo>
                    <a:pt x="176" y="89"/>
                    <a:pt x="176" y="90"/>
                    <a:pt x="176" y="90"/>
                  </a:cubicBezTo>
                  <a:cubicBezTo>
                    <a:pt x="177" y="90"/>
                    <a:pt x="177" y="89"/>
                    <a:pt x="177" y="89"/>
                  </a:cubicBezTo>
                  <a:cubicBezTo>
                    <a:pt x="177" y="89"/>
                    <a:pt x="177" y="89"/>
                    <a:pt x="177" y="89"/>
                  </a:cubicBezTo>
                  <a:cubicBezTo>
                    <a:pt x="177" y="89"/>
                    <a:pt x="178" y="88"/>
                    <a:pt x="178" y="88"/>
                  </a:cubicBezTo>
                  <a:cubicBezTo>
                    <a:pt x="178" y="88"/>
                    <a:pt x="178" y="88"/>
                    <a:pt x="178" y="88"/>
                  </a:cubicBezTo>
                  <a:cubicBezTo>
                    <a:pt x="178" y="88"/>
                    <a:pt x="178" y="87"/>
                    <a:pt x="177" y="87"/>
                  </a:cubicBezTo>
                  <a:cubicBezTo>
                    <a:pt x="177" y="87"/>
                    <a:pt x="177" y="87"/>
                    <a:pt x="177" y="87"/>
                  </a:cubicBezTo>
                  <a:cubicBezTo>
                    <a:pt x="177" y="87"/>
                    <a:pt x="177" y="87"/>
                    <a:pt x="177" y="87"/>
                  </a:cubicBezTo>
                  <a:cubicBezTo>
                    <a:pt x="177" y="86"/>
                    <a:pt x="177" y="86"/>
                    <a:pt x="177" y="86"/>
                  </a:cubicBezTo>
                  <a:cubicBezTo>
                    <a:pt x="177" y="86"/>
                    <a:pt x="177" y="86"/>
                    <a:pt x="177" y="86"/>
                  </a:cubicBezTo>
                  <a:cubicBezTo>
                    <a:pt x="177" y="86"/>
                    <a:pt x="177" y="86"/>
                    <a:pt x="177" y="86"/>
                  </a:cubicBezTo>
                  <a:cubicBezTo>
                    <a:pt x="176" y="86"/>
                    <a:pt x="176" y="86"/>
                    <a:pt x="176" y="86"/>
                  </a:cubicBezTo>
                  <a:cubicBezTo>
                    <a:pt x="176" y="86"/>
                    <a:pt x="176" y="86"/>
                    <a:pt x="176" y="86"/>
                  </a:cubicBezTo>
                  <a:cubicBezTo>
                    <a:pt x="176" y="86"/>
                    <a:pt x="175" y="86"/>
                    <a:pt x="175" y="86"/>
                  </a:cubicBezTo>
                  <a:cubicBezTo>
                    <a:pt x="175" y="86"/>
                    <a:pt x="175" y="86"/>
                    <a:pt x="175" y="86"/>
                  </a:cubicBezTo>
                  <a:cubicBezTo>
                    <a:pt x="175" y="86"/>
                    <a:pt x="175" y="86"/>
                    <a:pt x="175" y="86"/>
                  </a:cubicBezTo>
                  <a:cubicBezTo>
                    <a:pt x="174" y="86"/>
                    <a:pt x="174" y="86"/>
                    <a:pt x="174" y="86"/>
                  </a:cubicBezTo>
                  <a:cubicBezTo>
                    <a:pt x="174" y="86"/>
                    <a:pt x="174" y="87"/>
                    <a:pt x="173" y="87"/>
                  </a:cubicBezTo>
                  <a:cubicBezTo>
                    <a:pt x="173" y="86"/>
                    <a:pt x="173" y="86"/>
                    <a:pt x="173" y="86"/>
                  </a:cubicBezTo>
                  <a:cubicBezTo>
                    <a:pt x="173" y="86"/>
                    <a:pt x="173" y="86"/>
                    <a:pt x="173" y="86"/>
                  </a:cubicBezTo>
                  <a:cubicBezTo>
                    <a:pt x="173" y="86"/>
                    <a:pt x="172" y="85"/>
                    <a:pt x="172" y="85"/>
                  </a:cubicBezTo>
                  <a:cubicBezTo>
                    <a:pt x="172" y="85"/>
                    <a:pt x="172" y="86"/>
                    <a:pt x="172" y="86"/>
                  </a:cubicBezTo>
                  <a:cubicBezTo>
                    <a:pt x="172" y="86"/>
                    <a:pt x="172" y="86"/>
                    <a:pt x="171" y="86"/>
                  </a:cubicBezTo>
                  <a:cubicBezTo>
                    <a:pt x="171" y="86"/>
                    <a:pt x="171" y="85"/>
                    <a:pt x="171" y="85"/>
                  </a:cubicBezTo>
                  <a:cubicBezTo>
                    <a:pt x="171" y="85"/>
                    <a:pt x="171" y="85"/>
                    <a:pt x="170" y="85"/>
                  </a:cubicBezTo>
                  <a:cubicBezTo>
                    <a:pt x="170" y="85"/>
                    <a:pt x="170" y="85"/>
                    <a:pt x="170" y="85"/>
                  </a:cubicBezTo>
                  <a:cubicBezTo>
                    <a:pt x="169" y="85"/>
                    <a:pt x="169" y="85"/>
                    <a:pt x="169" y="85"/>
                  </a:cubicBezTo>
                  <a:cubicBezTo>
                    <a:pt x="169" y="85"/>
                    <a:pt x="169" y="85"/>
                    <a:pt x="169" y="85"/>
                  </a:cubicBezTo>
                  <a:cubicBezTo>
                    <a:pt x="169" y="85"/>
                    <a:pt x="168" y="85"/>
                    <a:pt x="168" y="85"/>
                  </a:cubicBezTo>
                  <a:cubicBezTo>
                    <a:pt x="168" y="85"/>
                    <a:pt x="168" y="86"/>
                    <a:pt x="168" y="86"/>
                  </a:cubicBezTo>
                  <a:cubicBezTo>
                    <a:pt x="168" y="86"/>
                    <a:pt x="168" y="86"/>
                    <a:pt x="168" y="86"/>
                  </a:cubicBezTo>
                  <a:cubicBezTo>
                    <a:pt x="168" y="86"/>
                    <a:pt x="168" y="87"/>
                    <a:pt x="168" y="87"/>
                  </a:cubicBezTo>
                  <a:cubicBezTo>
                    <a:pt x="167" y="87"/>
                    <a:pt x="168" y="87"/>
                    <a:pt x="168" y="87"/>
                  </a:cubicBezTo>
                  <a:cubicBezTo>
                    <a:pt x="168" y="88"/>
                    <a:pt x="167" y="88"/>
                    <a:pt x="167" y="88"/>
                  </a:cubicBezTo>
                  <a:cubicBezTo>
                    <a:pt x="167" y="88"/>
                    <a:pt x="167" y="88"/>
                    <a:pt x="167" y="88"/>
                  </a:cubicBezTo>
                  <a:cubicBezTo>
                    <a:pt x="166" y="88"/>
                    <a:pt x="166" y="88"/>
                    <a:pt x="166" y="88"/>
                  </a:cubicBezTo>
                  <a:cubicBezTo>
                    <a:pt x="166" y="88"/>
                    <a:pt x="165" y="88"/>
                    <a:pt x="165" y="88"/>
                  </a:cubicBezTo>
                  <a:cubicBezTo>
                    <a:pt x="165" y="88"/>
                    <a:pt x="165" y="88"/>
                    <a:pt x="165" y="88"/>
                  </a:cubicBezTo>
                  <a:cubicBezTo>
                    <a:pt x="165" y="88"/>
                    <a:pt x="165" y="88"/>
                    <a:pt x="164" y="88"/>
                  </a:cubicBezTo>
                  <a:cubicBezTo>
                    <a:pt x="164" y="88"/>
                    <a:pt x="164" y="87"/>
                    <a:pt x="164" y="87"/>
                  </a:cubicBezTo>
                  <a:cubicBezTo>
                    <a:pt x="164" y="87"/>
                    <a:pt x="164" y="86"/>
                    <a:pt x="164" y="86"/>
                  </a:cubicBezTo>
                  <a:cubicBezTo>
                    <a:pt x="164" y="86"/>
                    <a:pt x="164" y="86"/>
                    <a:pt x="164" y="86"/>
                  </a:cubicBezTo>
                  <a:cubicBezTo>
                    <a:pt x="164" y="85"/>
                    <a:pt x="164" y="85"/>
                    <a:pt x="164" y="85"/>
                  </a:cubicBezTo>
                  <a:cubicBezTo>
                    <a:pt x="163" y="85"/>
                    <a:pt x="163" y="84"/>
                    <a:pt x="163" y="84"/>
                  </a:cubicBezTo>
                  <a:cubicBezTo>
                    <a:pt x="163" y="84"/>
                    <a:pt x="162" y="84"/>
                    <a:pt x="162" y="84"/>
                  </a:cubicBezTo>
                  <a:cubicBezTo>
                    <a:pt x="162" y="84"/>
                    <a:pt x="162" y="84"/>
                    <a:pt x="161" y="84"/>
                  </a:cubicBezTo>
                  <a:cubicBezTo>
                    <a:pt x="161" y="84"/>
                    <a:pt x="161" y="84"/>
                    <a:pt x="161" y="84"/>
                  </a:cubicBezTo>
                  <a:cubicBezTo>
                    <a:pt x="161" y="84"/>
                    <a:pt x="160" y="84"/>
                    <a:pt x="160" y="84"/>
                  </a:cubicBezTo>
                  <a:cubicBezTo>
                    <a:pt x="160" y="84"/>
                    <a:pt x="160" y="84"/>
                    <a:pt x="159" y="83"/>
                  </a:cubicBezTo>
                  <a:cubicBezTo>
                    <a:pt x="159" y="83"/>
                    <a:pt x="159" y="83"/>
                    <a:pt x="159" y="83"/>
                  </a:cubicBezTo>
                  <a:cubicBezTo>
                    <a:pt x="159" y="83"/>
                    <a:pt x="159" y="83"/>
                    <a:pt x="159" y="83"/>
                  </a:cubicBezTo>
                  <a:cubicBezTo>
                    <a:pt x="159" y="83"/>
                    <a:pt x="158" y="83"/>
                    <a:pt x="158" y="82"/>
                  </a:cubicBezTo>
                  <a:cubicBezTo>
                    <a:pt x="158" y="82"/>
                    <a:pt x="158" y="82"/>
                    <a:pt x="158" y="82"/>
                  </a:cubicBezTo>
                  <a:cubicBezTo>
                    <a:pt x="158" y="82"/>
                    <a:pt x="157" y="81"/>
                    <a:pt x="157" y="81"/>
                  </a:cubicBezTo>
                  <a:cubicBezTo>
                    <a:pt x="157" y="81"/>
                    <a:pt x="157" y="80"/>
                    <a:pt x="157" y="80"/>
                  </a:cubicBezTo>
                  <a:cubicBezTo>
                    <a:pt x="157" y="80"/>
                    <a:pt x="157" y="80"/>
                    <a:pt x="157" y="79"/>
                  </a:cubicBezTo>
                  <a:cubicBezTo>
                    <a:pt x="157" y="79"/>
                    <a:pt x="157" y="79"/>
                    <a:pt x="157" y="79"/>
                  </a:cubicBezTo>
                  <a:cubicBezTo>
                    <a:pt x="157" y="79"/>
                    <a:pt x="157" y="79"/>
                    <a:pt x="157" y="79"/>
                  </a:cubicBezTo>
                  <a:cubicBezTo>
                    <a:pt x="157" y="78"/>
                    <a:pt x="157" y="78"/>
                    <a:pt x="157" y="78"/>
                  </a:cubicBezTo>
                  <a:cubicBezTo>
                    <a:pt x="158" y="78"/>
                    <a:pt x="158" y="78"/>
                    <a:pt x="158" y="78"/>
                  </a:cubicBezTo>
                  <a:cubicBezTo>
                    <a:pt x="158" y="78"/>
                    <a:pt x="158" y="78"/>
                    <a:pt x="158" y="78"/>
                  </a:cubicBezTo>
                  <a:cubicBezTo>
                    <a:pt x="158" y="79"/>
                    <a:pt x="158" y="79"/>
                    <a:pt x="159" y="79"/>
                  </a:cubicBezTo>
                  <a:cubicBezTo>
                    <a:pt x="159" y="79"/>
                    <a:pt x="159" y="79"/>
                    <a:pt x="159" y="79"/>
                  </a:cubicBezTo>
                  <a:cubicBezTo>
                    <a:pt x="159" y="79"/>
                    <a:pt x="159" y="78"/>
                    <a:pt x="159" y="78"/>
                  </a:cubicBezTo>
                  <a:cubicBezTo>
                    <a:pt x="159" y="78"/>
                    <a:pt x="160" y="78"/>
                    <a:pt x="160" y="78"/>
                  </a:cubicBezTo>
                  <a:cubicBezTo>
                    <a:pt x="160" y="78"/>
                    <a:pt x="160" y="78"/>
                    <a:pt x="160" y="78"/>
                  </a:cubicBezTo>
                  <a:cubicBezTo>
                    <a:pt x="161" y="78"/>
                    <a:pt x="161" y="78"/>
                    <a:pt x="161" y="78"/>
                  </a:cubicBezTo>
                  <a:cubicBezTo>
                    <a:pt x="161" y="78"/>
                    <a:pt x="161" y="78"/>
                    <a:pt x="161" y="78"/>
                  </a:cubicBezTo>
                  <a:cubicBezTo>
                    <a:pt x="162" y="78"/>
                    <a:pt x="162" y="78"/>
                    <a:pt x="162" y="77"/>
                  </a:cubicBezTo>
                  <a:cubicBezTo>
                    <a:pt x="162" y="77"/>
                    <a:pt x="162" y="76"/>
                    <a:pt x="162" y="76"/>
                  </a:cubicBezTo>
                  <a:cubicBezTo>
                    <a:pt x="162" y="76"/>
                    <a:pt x="162" y="75"/>
                    <a:pt x="162" y="75"/>
                  </a:cubicBezTo>
                  <a:cubicBezTo>
                    <a:pt x="162" y="75"/>
                    <a:pt x="162" y="75"/>
                    <a:pt x="162" y="74"/>
                  </a:cubicBezTo>
                  <a:cubicBezTo>
                    <a:pt x="162" y="74"/>
                    <a:pt x="162" y="74"/>
                    <a:pt x="162" y="74"/>
                  </a:cubicBezTo>
                  <a:cubicBezTo>
                    <a:pt x="163" y="74"/>
                    <a:pt x="163" y="73"/>
                    <a:pt x="163" y="73"/>
                  </a:cubicBezTo>
                  <a:cubicBezTo>
                    <a:pt x="164" y="73"/>
                    <a:pt x="164" y="73"/>
                    <a:pt x="164" y="72"/>
                  </a:cubicBezTo>
                  <a:cubicBezTo>
                    <a:pt x="164" y="72"/>
                    <a:pt x="165" y="72"/>
                    <a:pt x="165" y="72"/>
                  </a:cubicBezTo>
                  <a:cubicBezTo>
                    <a:pt x="165" y="71"/>
                    <a:pt x="165" y="71"/>
                    <a:pt x="165" y="70"/>
                  </a:cubicBezTo>
                  <a:cubicBezTo>
                    <a:pt x="165" y="70"/>
                    <a:pt x="165" y="70"/>
                    <a:pt x="165" y="70"/>
                  </a:cubicBezTo>
                  <a:cubicBezTo>
                    <a:pt x="165" y="70"/>
                    <a:pt x="165" y="69"/>
                    <a:pt x="165" y="69"/>
                  </a:cubicBezTo>
                  <a:cubicBezTo>
                    <a:pt x="165" y="69"/>
                    <a:pt x="165" y="68"/>
                    <a:pt x="165" y="68"/>
                  </a:cubicBezTo>
                  <a:cubicBezTo>
                    <a:pt x="165" y="68"/>
                    <a:pt x="166" y="68"/>
                    <a:pt x="166" y="68"/>
                  </a:cubicBezTo>
                  <a:cubicBezTo>
                    <a:pt x="166" y="68"/>
                    <a:pt x="166" y="68"/>
                    <a:pt x="167" y="68"/>
                  </a:cubicBezTo>
                  <a:cubicBezTo>
                    <a:pt x="167" y="68"/>
                    <a:pt x="167" y="68"/>
                    <a:pt x="167" y="68"/>
                  </a:cubicBezTo>
                  <a:cubicBezTo>
                    <a:pt x="167" y="68"/>
                    <a:pt x="167" y="68"/>
                    <a:pt x="167" y="67"/>
                  </a:cubicBezTo>
                  <a:cubicBezTo>
                    <a:pt x="167" y="67"/>
                    <a:pt x="167" y="67"/>
                    <a:pt x="168" y="67"/>
                  </a:cubicBezTo>
                  <a:cubicBezTo>
                    <a:pt x="168" y="68"/>
                    <a:pt x="168" y="68"/>
                    <a:pt x="168" y="68"/>
                  </a:cubicBezTo>
                  <a:cubicBezTo>
                    <a:pt x="168" y="68"/>
                    <a:pt x="168" y="68"/>
                    <a:pt x="168" y="69"/>
                  </a:cubicBezTo>
                  <a:cubicBezTo>
                    <a:pt x="168" y="69"/>
                    <a:pt x="169" y="69"/>
                    <a:pt x="169" y="69"/>
                  </a:cubicBezTo>
                  <a:cubicBezTo>
                    <a:pt x="169" y="69"/>
                    <a:pt x="170" y="69"/>
                    <a:pt x="170" y="69"/>
                  </a:cubicBezTo>
                  <a:cubicBezTo>
                    <a:pt x="170" y="69"/>
                    <a:pt x="170" y="70"/>
                    <a:pt x="170" y="70"/>
                  </a:cubicBezTo>
                  <a:cubicBezTo>
                    <a:pt x="170" y="70"/>
                    <a:pt x="170" y="70"/>
                    <a:pt x="170" y="71"/>
                  </a:cubicBezTo>
                  <a:cubicBezTo>
                    <a:pt x="170" y="71"/>
                    <a:pt x="170" y="71"/>
                    <a:pt x="170" y="72"/>
                  </a:cubicBezTo>
                  <a:cubicBezTo>
                    <a:pt x="170" y="72"/>
                    <a:pt x="170" y="73"/>
                    <a:pt x="169" y="73"/>
                  </a:cubicBezTo>
                  <a:cubicBezTo>
                    <a:pt x="169" y="73"/>
                    <a:pt x="169" y="73"/>
                    <a:pt x="169" y="74"/>
                  </a:cubicBezTo>
                  <a:cubicBezTo>
                    <a:pt x="169" y="74"/>
                    <a:pt x="169" y="74"/>
                    <a:pt x="169" y="74"/>
                  </a:cubicBezTo>
                  <a:cubicBezTo>
                    <a:pt x="169" y="74"/>
                    <a:pt x="170" y="75"/>
                    <a:pt x="170" y="75"/>
                  </a:cubicBezTo>
                  <a:cubicBezTo>
                    <a:pt x="170" y="75"/>
                    <a:pt x="170" y="75"/>
                    <a:pt x="170" y="75"/>
                  </a:cubicBezTo>
                  <a:cubicBezTo>
                    <a:pt x="170" y="75"/>
                    <a:pt x="169" y="76"/>
                    <a:pt x="169" y="76"/>
                  </a:cubicBezTo>
                  <a:cubicBezTo>
                    <a:pt x="169" y="76"/>
                    <a:pt x="170" y="76"/>
                    <a:pt x="170" y="76"/>
                  </a:cubicBezTo>
                  <a:cubicBezTo>
                    <a:pt x="170" y="77"/>
                    <a:pt x="170" y="77"/>
                    <a:pt x="170" y="77"/>
                  </a:cubicBezTo>
                  <a:cubicBezTo>
                    <a:pt x="170" y="77"/>
                    <a:pt x="170" y="77"/>
                    <a:pt x="170" y="77"/>
                  </a:cubicBezTo>
                  <a:cubicBezTo>
                    <a:pt x="170" y="78"/>
                    <a:pt x="170" y="78"/>
                    <a:pt x="170" y="78"/>
                  </a:cubicBezTo>
                  <a:cubicBezTo>
                    <a:pt x="170" y="78"/>
                    <a:pt x="170" y="78"/>
                    <a:pt x="170" y="78"/>
                  </a:cubicBezTo>
                  <a:cubicBezTo>
                    <a:pt x="170" y="78"/>
                    <a:pt x="170" y="78"/>
                    <a:pt x="169" y="78"/>
                  </a:cubicBezTo>
                  <a:cubicBezTo>
                    <a:pt x="169" y="78"/>
                    <a:pt x="169" y="78"/>
                    <a:pt x="169" y="78"/>
                  </a:cubicBezTo>
                  <a:cubicBezTo>
                    <a:pt x="169" y="78"/>
                    <a:pt x="168" y="79"/>
                    <a:pt x="168" y="79"/>
                  </a:cubicBezTo>
                  <a:cubicBezTo>
                    <a:pt x="168" y="79"/>
                    <a:pt x="168" y="79"/>
                    <a:pt x="168" y="79"/>
                  </a:cubicBezTo>
                  <a:cubicBezTo>
                    <a:pt x="169" y="79"/>
                    <a:pt x="169" y="80"/>
                    <a:pt x="169" y="80"/>
                  </a:cubicBezTo>
                  <a:cubicBezTo>
                    <a:pt x="169" y="80"/>
                    <a:pt x="170" y="80"/>
                    <a:pt x="170" y="80"/>
                  </a:cubicBezTo>
                  <a:cubicBezTo>
                    <a:pt x="170" y="80"/>
                    <a:pt x="170" y="80"/>
                    <a:pt x="170" y="80"/>
                  </a:cubicBezTo>
                  <a:cubicBezTo>
                    <a:pt x="171" y="79"/>
                    <a:pt x="171" y="79"/>
                    <a:pt x="171" y="79"/>
                  </a:cubicBezTo>
                  <a:cubicBezTo>
                    <a:pt x="171" y="79"/>
                    <a:pt x="171" y="78"/>
                    <a:pt x="171" y="78"/>
                  </a:cubicBezTo>
                  <a:cubicBezTo>
                    <a:pt x="171" y="78"/>
                    <a:pt x="171" y="78"/>
                    <a:pt x="172" y="77"/>
                  </a:cubicBezTo>
                  <a:cubicBezTo>
                    <a:pt x="172" y="77"/>
                    <a:pt x="172" y="77"/>
                    <a:pt x="172" y="77"/>
                  </a:cubicBezTo>
                  <a:cubicBezTo>
                    <a:pt x="172" y="77"/>
                    <a:pt x="173" y="76"/>
                    <a:pt x="173" y="76"/>
                  </a:cubicBezTo>
                  <a:cubicBezTo>
                    <a:pt x="173" y="76"/>
                    <a:pt x="173" y="76"/>
                    <a:pt x="173" y="76"/>
                  </a:cubicBezTo>
                  <a:cubicBezTo>
                    <a:pt x="174" y="76"/>
                    <a:pt x="174" y="76"/>
                    <a:pt x="174" y="76"/>
                  </a:cubicBezTo>
                  <a:cubicBezTo>
                    <a:pt x="174" y="76"/>
                    <a:pt x="174" y="76"/>
                    <a:pt x="174" y="76"/>
                  </a:cubicBezTo>
                  <a:cubicBezTo>
                    <a:pt x="174" y="75"/>
                    <a:pt x="174" y="75"/>
                    <a:pt x="174" y="75"/>
                  </a:cubicBezTo>
                  <a:cubicBezTo>
                    <a:pt x="174" y="75"/>
                    <a:pt x="174" y="74"/>
                    <a:pt x="175" y="74"/>
                  </a:cubicBezTo>
                  <a:cubicBezTo>
                    <a:pt x="175" y="74"/>
                    <a:pt x="175" y="74"/>
                    <a:pt x="175" y="74"/>
                  </a:cubicBezTo>
                  <a:cubicBezTo>
                    <a:pt x="175" y="74"/>
                    <a:pt x="175" y="74"/>
                    <a:pt x="175" y="74"/>
                  </a:cubicBezTo>
                  <a:cubicBezTo>
                    <a:pt x="175" y="73"/>
                    <a:pt x="176" y="74"/>
                    <a:pt x="176" y="74"/>
                  </a:cubicBezTo>
                  <a:cubicBezTo>
                    <a:pt x="176" y="74"/>
                    <a:pt x="176" y="73"/>
                    <a:pt x="176" y="73"/>
                  </a:cubicBezTo>
                  <a:cubicBezTo>
                    <a:pt x="177" y="73"/>
                    <a:pt x="177" y="73"/>
                    <a:pt x="177" y="73"/>
                  </a:cubicBezTo>
                  <a:cubicBezTo>
                    <a:pt x="177" y="73"/>
                    <a:pt x="177" y="73"/>
                    <a:pt x="177" y="73"/>
                  </a:cubicBezTo>
                  <a:cubicBezTo>
                    <a:pt x="177" y="73"/>
                    <a:pt x="178" y="73"/>
                    <a:pt x="178" y="73"/>
                  </a:cubicBezTo>
                  <a:cubicBezTo>
                    <a:pt x="178" y="73"/>
                    <a:pt x="178" y="73"/>
                    <a:pt x="178" y="73"/>
                  </a:cubicBezTo>
                  <a:cubicBezTo>
                    <a:pt x="178" y="73"/>
                    <a:pt x="178" y="73"/>
                    <a:pt x="178" y="72"/>
                  </a:cubicBezTo>
                  <a:cubicBezTo>
                    <a:pt x="178" y="72"/>
                    <a:pt x="178" y="72"/>
                    <a:pt x="178" y="72"/>
                  </a:cubicBezTo>
                  <a:cubicBezTo>
                    <a:pt x="178" y="72"/>
                    <a:pt x="178" y="72"/>
                    <a:pt x="178" y="72"/>
                  </a:cubicBezTo>
                  <a:cubicBezTo>
                    <a:pt x="178" y="72"/>
                    <a:pt x="178" y="72"/>
                    <a:pt x="178" y="72"/>
                  </a:cubicBezTo>
                  <a:cubicBezTo>
                    <a:pt x="178" y="71"/>
                    <a:pt x="178" y="71"/>
                    <a:pt x="178" y="71"/>
                  </a:cubicBezTo>
                  <a:cubicBezTo>
                    <a:pt x="178" y="71"/>
                    <a:pt x="179" y="70"/>
                    <a:pt x="179" y="70"/>
                  </a:cubicBezTo>
                  <a:cubicBezTo>
                    <a:pt x="179" y="70"/>
                    <a:pt x="179" y="69"/>
                    <a:pt x="180" y="69"/>
                  </a:cubicBezTo>
                  <a:cubicBezTo>
                    <a:pt x="180" y="69"/>
                    <a:pt x="180" y="68"/>
                    <a:pt x="180" y="68"/>
                  </a:cubicBezTo>
                  <a:cubicBezTo>
                    <a:pt x="180" y="68"/>
                    <a:pt x="181" y="68"/>
                    <a:pt x="181" y="68"/>
                  </a:cubicBezTo>
                  <a:cubicBezTo>
                    <a:pt x="181" y="68"/>
                    <a:pt x="181" y="67"/>
                    <a:pt x="181" y="67"/>
                  </a:cubicBezTo>
                  <a:cubicBezTo>
                    <a:pt x="181" y="67"/>
                    <a:pt x="181" y="67"/>
                    <a:pt x="181" y="67"/>
                  </a:cubicBezTo>
                  <a:cubicBezTo>
                    <a:pt x="182" y="67"/>
                    <a:pt x="182" y="67"/>
                    <a:pt x="182" y="67"/>
                  </a:cubicBezTo>
                  <a:cubicBezTo>
                    <a:pt x="182" y="66"/>
                    <a:pt x="182" y="66"/>
                    <a:pt x="182" y="66"/>
                  </a:cubicBezTo>
                  <a:cubicBezTo>
                    <a:pt x="182" y="66"/>
                    <a:pt x="182" y="65"/>
                    <a:pt x="182" y="65"/>
                  </a:cubicBezTo>
                  <a:cubicBezTo>
                    <a:pt x="182" y="65"/>
                    <a:pt x="182" y="65"/>
                    <a:pt x="183" y="65"/>
                  </a:cubicBezTo>
                  <a:cubicBezTo>
                    <a:pt x="183" y="64"/>
                    <a:pt x="183" y="64"/>
                    <a:pt x="183" y="64"/>
                  </a:cubicBezTo>
                  <a:cubicBezTo>
                    <a:pt x="183" y="64"/>
                    <a:pt x="183" y="64"/>
                    <a:pt x="183" y="64"/>
                  </a:cubicBezTo>
                  <a:cubicBezTo>
                    <a:pt x="183" y="63"/>
                    <a:pt x="183" y="63"/>
                    <a:pt x="183" y="63"/>
                  </a:cubicBezTo>
                  <a:cubicBezTo>
                    <a:pt x="183" y="63"/>
                    <a:pt x="183" y="63"/>
                    <a:pt x="183" y="63"/>
                  </a:cubicBezTo>
                  <a:cubicBezTo>
                    <a:pt x="184" y="63"/>
                    <a:pt x="184" y="63"/>
                    <a:pt x="184" y="63"/>
                  </a:cubicBezTo>
                  <a:cubicBezTo>
                    <a:pt x="184" y="63"/>
                    <a:pt x="185" y="63"/>
                    <a:pt x="185" y="63"/>
                  </a:cubicBezTo>
                  <a:cubicBezTo>
                    <a:pt x="185" y="63"/>
                    <a:pt x="185" y="63"/>
                    <a:pt x="186" y="63"/>
                  </a:cubicBezTo>
                  <a:cubicBezTo>
                    <a:pt x="186" y="63"/>
                    <a:pt x="187" y="63"/>
                    <a:pt x="187" y="63"/>
                  </a:cubicBezTo>
                  <a:cubicBezTo>
                    <a:pt x="187" y="63"/>
                    <a:pt x="188" y="63"/>
                    <a:pt x="188" y="63"/>
                  </a:cubicBezTo>
                  <a:cubicBezTo>
                    <a:pt x="188" y="63"/>
                    <a:pt x="189" y="62"/>
                    <a:pt x="189" y="62"/>
                  </a:cubicBezTo>
                  <a:cubicBezTo>
                    <a:pt x="189" y="62"/>
                    <a:pt x="189" y="62"/>
                    <a:pt x="189" y="62"/>
                  </a:cubicBezTo>
                  <a:cubicBezTo>
                    <a:pt x="189" y="61"/>
                    <a:pt x="189" y="61"/>
                    <a:pt x="188" y="61"/>
                  </a:cubicBezTo>
                  <a:cubicBezTo>
                    <a:pt x="188" y="61"/>
                    <a:pt x="188" y="61"/>
                    <a:pt x="188" y="61"/>
                  </a:cubicBezTo>
                  <a:cubicBezTo>
                    <a:pt x="188" y="61"/>
                    <a:pt x="188" y="60"/>
                    <a:pt x="188" y="60"/>
                  </a:cubicBezTo>
                  <a:cubicBezTo>
                    <a:pt x="188" y="60"/>
                    <a:pt x="188" y="60"/>
                    <a:pt x="188" y="60"/>
                  </a:cubicBezTo>
                  <a:cubicBezTo>
                    <a:pt x="188" y="60"/>
                    <a:pt x="188" y="60"/>
                    <a:pt x="188" y="60"/>
                  </a:cubicBezTo>
                  <a:cubicBezTo>
                    <a:pt x="188" y="59"/>
                    <a:pt x="188" y="60"/>
                    <a:pt x="189" y="60"/>
                  </a:cubicBezTo>
                  <a:cubicBezTo>
                    <a:pt x="189" y="60"/>
                    <a:pt x="189" y="60"/>
                    <a:pt x="189" y="60"/>
                  </a:cubicBezTo>
                  <a:cubicBezTo>
                    <a:pt x="190" y="59"/>
                    <a:pt x="190" y="59"/>
                    <a:pt x="190" y="59"/>
                  </a:cubicBezTo>
                  <a:cubicBezTo>
                    <a:pt x="190" y="59"/>
                    <a:pt x="191" y="59"/>
                    <a:pt x="191" y="59"/>
                  </a:cubicBezTo>
                  <a:cubicBezTo>
                    <a:pt x="191" y="58"/>
                    <a:pt x="191" y="58"/>
                    <a:pt x="191" y="58"/>
                  </a:cubicBezTo>
                  <a:cubicBezTo>
                    <a:pt x="191" y="58"/>
                    <a:pt x="191" y="57"/>
                    <a:pt x="191" y="57"/>
                  </a:cubicBezTo>
                  <a:cubicBezTo>
                    <a:pt x="191" y="57"/>
                    <a:pt x="191" y="57"/>
                    <a:pt x="191" y="57"/>
                  </a:cubicBezTo>
                  <a:cubicBezTo>
                    <a:pt x="192" y="57"/>
                    <a:pt x="192" y="57"/>
                    <a:pt x="192" y="56"/>
                  </a:cubicBezTo>
                  <a:cubicBezTo>
                    <a:pt x="192" y="56"/>
                    <a:pt x="192" y="56"/>
                    <a:pt x="192" y="56"/>
                  </a:cubicBezTo>
                  <a:cubicBezTo>
                    <a:pt x="192" y="56"/>
                    <a:pt x="192" y="55"/>
                    <a:pt x="192" y="55"/>
                  </a:cubicBezTo>
                  <a:cubicBezTo>
                    <a:pt x="192" y="55"/>
                    <a:pt x="192" y="55"/>
                    <a:pt x="192" y="55"/>
                  </a:cubicBezTo>
                  <a:cubicBezTo>
                    <a:pt x="192" y="55"/>
                    <a:pt x="192" y="54"/>
                    <a:pt x="192" y="54"/>
                  </a:cubicBezTo>
                  <a:cubicBezTo>
                    <a:pt x="192" y="54"/>
                    <a:pt x="192" y="54"/>
                    <a:pt x="192" y="54"/>
                  </a:cubicBezTo>
                  <a:cubicBezTo>
                    <a:pt x="193" y="54"/>
                    <a:pt x="193" y="54"/>
                    <a:pt x="193" y="54"/>
                  </a:cubicBezTo>
                  <a:cubicBezTo>
                    <a:pt x="193" y="55"/>
                    <a:pt x="193" y="55"/>
                    <a:pt x="193" y="55"/>
                  </a:cubicBezTo>
                  <a:cubicBezTo>
                    <a:pt x="193" y="55"/>
                    <a:pt x="194" y="55"/>
                    <a:pt x="194" y="55"/>
                  </a:cubicBezTo>
                  <a:cubicBezTo>
                    <a:pt x="194" y="55"/>
                    <a:pt x="194" y="55"/>
                    <a:pt x="194" y="55"/>
                  </a:cubicBezTo>
                  <a:cubicBezTo>
                    <a:pt x="194" y="55"/>
                    <a:pt x="194" y="55"/>
                    <a:pt x="194" y="55"/>
                  </a:cubicBezTo>
                  <a:cubicBezTo>
                    <a:pt x="194" y="55"/>
                    <a:pt x="194" y="54"/>
                    <a:pt x="194" y="54"/>
                  </a:cubicBezTo>
                  <a:cubicBezTo>
                    <a:pt x="194" y="54"/>
                    <a:pt x="194" y="54"/>
                    <a:pt x="195" y="54"/>
                  </a:cubicBezTo>
                  <a:cubicBezTo>
                    <a:pt x="195" y="54"/>
                    <a:pt x="195" y="54"/>
                    <a:pt x="195" y="53"/>
                  </a:cubicBezTo>
                  <a:cubicBezTo>
                    <a:pt x="195" y="53"/>
                    <a:pt x="195" y="53"/>
                    <a:pt x="195" y="53"/>
                  </a:cubicBezTo>
                  <a:cubicBezTo>
                    <a:pt x="195" y="52"/>
                    <a:pt x="195" y="52"/>
                    <a:pt x="195" y="52"/>
                  </a:cubicBezTo>
                  <a:cubicBezTo>
                    <a:pt x="195" y="52"/>
                    <a:pt x="195" y="52"/>
                    <a:pt x="195" y="52"/>
                  </a:cubicBezTo>
                  <a:cubicBezTo>
                    <a:pt x="195" y="51"/>
                    <a:pt x="195" y="51"/>
                    <a:pt x="195" y="51"/>
                  </a:cubicBezTo>
                  <a:cubicBezTo>
                    <a:pt x="195" y="51"/>
                    <a:pt x="194" y="51"/>
                    <a:pt x="194" y="51"/>
                  </a:cubicBezTo>
                  <a:cubicBezTo>
                    <a:pt x="194" y="51"/>
                    <a:pt x="194" y="51"/>
                    <a:pt x="194" y="51"/>
                  </a:cubicBezTo>
                  <a:cubicBezTo>
                    <a:pt x="194" y="50"/>
                    <a:pt x="194" y="50"/>
                    <a:pt x="194" y="50"/>
                  </a:cubicBezTo>
                  <a:cubicBezTo>
                    <a:pt x="194" y="50"/>
                    <a:pt x="194" y="49"/>
                    <a:pt x="194" y="49"/>
                  </a:cubicBezTo>
                  <a:cubicBezTo>
                    <a:pt x="194" y="49"/>
                    <a:pt x="194" y="49"/>
                    <a:pt x="194" y="49"/>
                  </a:cubicBezTo>
                  <a:cubicBezTo>
                    <a:pt x="193" y="48"/>
                    <a:pt x="193" y="48"/>
                    <a:pt x="193" y="47"/>
                  </a:cubicBezTo>
                  <a:cubicBezTo>
                    <a:pt x="193" y="47"/>
                    <a:pt x="193" y="47"/>
                    <a:pt x="193" y="46"/>
                  </a:cubicBezTo>
                  <a:cubicBezTo>
                    <a:pt x="193" y="46"/>
                    <a:pt x="193" y="46"/>
                    <a:pt x="193" y="46"/>
                  </a:cubicBezTo>
                  <a:cubicBezTo>
                    <a:pt x="193" y="46"/>
                    <a:pt x="192" y="46"/>
                    <a:pt x="192" y="46"/>
                  </a:cubicBezTo>
                  <a:cubicBezTo>
                    <a:pt x="192" y="46"/>
                    <a:pt x="192" y="46"/>
                    <a:pt x="192" y="46"/>
                  </a:cubicBezTo>
                  <a:cubicBezTo>
                    <a:pt x="192" y="46"/>
                    <a:pt x="192" y="45"/>
                    <a:pt x="192" y="45"/>
                  </a:cubicBezTo>
                  <a:cubicBezTo>
                    <a:pt x="192" y="45"/>
                    <a:pt x="192" y="45"/>
                    <a:pt x="192" y="45"/>
                  </a:cubicBezTo>
                  <a:cubicBezTo>
                    <a:pt x="191" y="45"/>
                    <a:pt x="191" y="45"/>
                    <a:pt x="191" y="45"/>
                  </a:cubicBezTo>
                  <a:cubicBezTo>
                    <a:pt x="191" y="45"/>
                    <a:pt x="191" y="44"/>
                    <a:pt x="191" y="44"/>
                  </a:cubicBezTo>
                  <a:cubicBezTo>
                    <a:pt x="191" y="44"/>
                    <a:pt x="191" y="43"/>
                    <a:pt x="191" y="43"/>
                  </a:cubicBezTo>
                  <a:cubicBezTo>
                    <a:pt x="191" y="43"/>
                    <a:pt x="191" y="43"/>
                    <a:pt x="191" y="43"/>
                  </a:cubicBezTo>
                  <a:cubicBezTo>
                    <a:pt x="191" y="43"/>
                    <a:pt x="191" y="42"/>
                    <a:pt x="191" y="42"/>
                  </a:cubicBezTo>
                  <a:cubicBezTo>
                    <a:pt x="191" y="42"/>
                    <a:pt x="191" y="42"/>
                    <a:pt x="191" y="42"/>
                  </a:cubicBezTo>
                  <a:cubicBezTo>
                    <a:pt x="191" y="41"/>
                    <a:pt x="191" y="41"/>
                    <a:pt x="192" y="41"/>
                  </a:cubicBezTo>
                  <a:cubicBezTo>
                    <a:pt x="192" y="40"/>
                    <a:pt x="192" y="40"/>
                    <a:pt x="193" y="40"/>
                  </a:cubicBezTo>
                  <a:cubicBezTo>
                    <a:pt x="193" y="40"/>
                    <a:pt x="193" y="40"/>
                    <a:pt x="193" y="40"/>
                  </a:cubicBezTo>
                  <a:cubicBezTo>
                    <a:pt x="193" y="40"/>
                    <a:pt x="193" y="40"/>
                    <a:pt x="193" y="40"/>
                  </a:cubicBezTo>
                  <a:cubicBezTo>
                    <a:pt x="194" y="40"/>
                    <a:pt x="194" y="40"/>
                    <a:pt x="194" y="40"/>
                  </a:cubicBezTo>
                  <a:cubicBezTo>
                    <a:pt x="194" y="40"/>
                    <a:pt x="194" y="40"/>
                    <a:pt x="194" y="41"/>
                  </a:cubicBezTo>
                  <a:cubicBezTo>
                    <a:pt x="195" y="41"/>
                    <a:pt x="195" y="41"/>
                    <a:pt x="195" y="41"/>
                  </a:cubicBezTo>
                  <a:cubicBezTo>
                    <a:pt x="195" y="41"/>
                    <a:pt x="195" y="41"/>
                    <a:pt x="195" y="41"/>
                  </a:cubicBezTo>
                  <a:cubicBezTo>
                    <a:pt x="195" y="41"/>
                    <a:pt x="195" y="41"/>
                    <a:pt x="195" y="41"/>
                  </a:cubicBezTo>
                  <a:cubicBezTo>
                    <a:pt x="196" y="41"/>
                    <a:pt x="196" y="41"/>
                    <a:pt x="196" y="41"/>
                  </a:cubicBezTo>
                  <a:cubicBezTo>
                    <a:pt x="196" y="41"/>
                    <a:pt x="196" y="41"/>
                    <a:pt x="196" y="41"/>
                  </a:cubicBezTo>
                  <a:cubicBezTo>
                    <a:pt x="196" y="41"/>
                    <a:pt x="197" y="41"/>
                    <a:pt x="197" y="41"/>
                  </a:cubicBezTo>
                  <a:cubicBezTo>
                    <a:pt x="197" y="41"/>
                    <a:pt x="197" y="41"/>
                    <a:pt x="196" y="4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2" name="Freeform 1095"/>
            <p:cNvSpPr>
              <a:spLocks/>
            </p:cNvSpPr>
            <p:nvPr/>
          </p:nvSpPr>
          <p:spPr bwMode="auto">
            <a:xfrm>
              <a:off x="8833931" y="5314216"/>
              <a:ext cx="371439" cy="391220"/>
            </a:xfrm>
            <a:custGeom>
              <a:avLst/>
              <a:gdLst>
                <a:gd name="T0" fmla="*/ 37 w 40"/>
                <a:gd name="T1" fmla="*/ 13 h 42"/>
                <a:gd name="T2" fmla="*/ 36 w 40"/>
                <a:gd name="T3" fmla="*/ 10 h 42"/>
                <a:gd name="T4" fmla="*/ 35 w 40"/>
                <a:gd name="T5" fmla="*/ 9 h 42"/>
                <a:gd name="T6" fmla="*/ 36 w 40"/>
                <a:gd name="T7" fmla="*/ 8 h 42"/>
                <a:gd name="T8" fmla="*/ 35 w 40"/>
                <a:gd name="T9" fmla="*/ 5 h 42"/>
                <a:gd name="T10" fmla="*/ 34 w 40"/>
                <a:gd name="T11" fmla="*/ 4 h 42"/>
                <a:gd name="T12" fmla="*/ 33 w 40"/>
                <a:gd name="T13" fmla="*/ 3 h 42"/>
                <a:gd name="T14" fmla="*/ 33 w 40"/>
                <a:gd name="T15" fmla="*/ 2 h 42"/>
                <a:gd name="T16" fmla="*/ 35 w 40"/>
                <a:gd name="T17" fmla="*/ 1 h 42"/>
                <a:gd name="T18" fmla="*/ 33 w 40"/>
                <a:gd name="T19" fmla="*/ 0 h 42"/>
                <a:gd name="T20" fmla="*/ 32 w 40"/>
                <a:gd name="T21" fmla="*/ 0 h 42"/>
                <a:gd name="T22" fmla="*/ 30 w 40"/>
                <a:gd name="T23" fmla="*/ 0 h 42"/>
                <a:gd name="T24" fmla="*/ 28 w 40"/>
                <a:gd name="T25" fmla="*/ 0 h 42"/>
                <a:gd name="T26" fmla="*/ 28 w 40"/>
                <a:gd name="T27" fmla="*/ 2 h 42"/>
                <a:gd name="T28" fmla="*/ 26 w 40"/>
                <a:gd name="T29" fmla="*/ 6 h 42"/>
                <a:gd name="T30" fmla="*/ 25 w 40"/>
                <a:gd name="T31" fmla="*/ 8 h 42"/>
                <a:gd name="T32" fmla="*/ 24 w 40"/>
                <a:gd name="T33" fmla="*/ 11 h 42"/>
                <a:gd name="T34" fmla="*/ 22 w 40"/>
                <a:gd name="T35" fmla="*/ 14 h 42"/>
                <a:gd name="T36" fmla="*/ 20 w 40"/>
                <a:gd name="T37" fmla="*/ 15 h 42"/>
                <a:gd name="T38" fmla="*/ 17 w 40"/>
                <a:gd name="T39" fmla="*/ 15 h 42"/>
                <a:gd name="T40" fmla="*/ 15 w 40"/>
                <a:gd name="T41" fmla="*/ 14 h 42"/>
                <a:gd name="T42" fmla="*/ 14 w 40"/>
                <a:gd name="T43" fmla="*/ 15 h 42"/>
                <a:gd name="T44" fmla="*/ 10 w 40"/>
                <a:gd name="T45" fmla="*/ 17 h 42"/>
                <a:gd name="T46" fmla="*/ 8 w 40"/>
                <a:gd name="T47" fmla="*/ 17 h 42"/>
                <a:gd name="T48" fmla="*/ 6 w 40"/>
                <a:gd name="T49" fmla="*/ 17 h 42"/>
                <a:gd name="T50" fmla="*/ 4 w 40"/>
                <a:gd name="T51" fmla="*/ 16 h 42"/>
                <a:gd name="T52" fmla="*/ 3 w 40"/>
                <a:gd name="T53" fmla="*/ 14 h 42"/>
                <a:gd name="T54" fmla="*/ 2 w 40"/>
                <a:gd name="T55" fmla="*/ 11 h 42"/>
                <a:gd name="T56" fmla="*/ 1 w 40"/>
                <a:gd name="T57" fmla="*/ 13 h 42"/>
                <a:gd name="T58" fmla="*/ 0 w 40"/>
                <a:gd name="T59" fmla="*/ 17 h 42"/>
                <a:gd name="T60" fmla="*/ 0 w 40"/>
                <a:gd name="T61" fmla="*/ 20 h 42"/>
                <a:gd name="T62" fmla="*/ 1 w 40"/>
                <a:gd name="T63" fmla="*/ 23 h 42"/>
                <a:gd name="T64" fmla="*/ 1 w 40"/>
                <a:gd name="T65" fmla="*/ 25 h 42"/>
                <a:gd name="T66" fmla="*/ 2 w 40"/>
                <a:gd name="T67" fmla="*/ 27 h 42"/>
                <a:gd name="T68" fmla="*/ 3 w 40"/>
                <a:gd name="T69" fmla="*/ 26 h 42"/>
                <a:gd name="T70" fmla="*/ 4 w 40"/>
                <a:gd name="T71" fmla="*/ 28 h 42"/>
                <a:gd name="T72" fmla="*/ 5 w 40"/>
                <a:gd name="T73" fmla="*/ 33 h 42"/>
                <a:gd name="T74" fmla="*/ 6 w 40"/>
                <a:gd name="T75" fmla="*/ 36 h 42"/>
                <a:gd name="T76" fmla="*/ 9 w 40"/>
                <a:gd name="T77" fmla="*/ 36 h 42"/>
                <a:gd name="T78" fmla="*/ 11 w 40"/>
                <a:gd name="T79" fmla="*/ 37 h 42"/>
                <a:gd name="T80" fmla="*/ 13 w 40"/>
                <a:gd name="T81" fmla="*/ 38 h 42"/>
                <a:gd name="T82" fmla="*/ 16 w 40"/>
                <a:gd name="T83" fmla="*/ 37 h 42"/>
                <a:gd name="T84" fmla="*/ 18 w 40"/>
                <a:gd name="T85" fmla="*/ 37 h 42"/>
                <a:gd name="T86" fmla="*/ 20 w 40"/>
                <a:gd name="T87" fmla="*/ 38 h 42"/>
                <a:gd name="T88" fmla="*/ 22 w 40"/>
                <a:gd name="T89" fmla="*/ 38 h 42"/>
                <a:gd name="T90" fmla="*/ 22 w 40"/>
                <a:gd name="T91" fmla="*/ 41 h 42"/>
                <a:gd name="T92" fmla="*/ 24 w 40"/>
                <a:gd name="T93" fmla="*/ 42 h 42"/>
                <a:gd name="T94" fmla="*/ 27 w 40"/>
                <a:gd name="T95" fmla="*/ 40 h 42"/>
                <a:gd name="T96" fmla="*/ 29 w 40"/>
                <a:gd name="T97" fmla="*/ 38 h 42"/>
                <a:gd name="T98" fmla="*/ 30 w 40"/>
                <a:gd name="T99" fmla="*/ 36 h 42"/>
                <a:gd name="T100" fmla="*/ 30 w 40"/>
                <a:gd name="T101" fmla="*/ 34 h 42"/>
                <a:gd name="T102" fmla="*/ 29 w 40"/>
                <a:gd name="T103" fmla="*/ 32 h 42"/>
                <a:gd name="T104" fmla="*/ 30 w 40"/>
                <a:gd name="T105" fmla="*/ 30 h 42"/>
                <a:gd name="T106" fmla="*/ 31 w 40"/>
                <a:gd name="T107" fmla="*/ 29 h 42"/>
                <a:gd name="T108" fmla="*/ 32 w 40"/>
                <a:gd name="T109" fmla="*/ 26 h 42"/>
                <a:gd name="T110" fmla="*/ 34 w 40"/>
                <a:gd name="T111" fmla="*/ 26 h 42"/>
                <a:gd name="T112" fmla="*/ 35 w 40"/>
                <a:gd name="T113" fmla="*/ 24 h 42"/>
                <a:gd name="T114" fmla="*/ 34 w 40"/>
                <a:gd name="T115" fmla="*/ 24 h 42"/>
                <a:gd name="T116" fmla="*/ 34 w 40"/>
                <a:gd name="T117" fmla="*/ 23 h 42"/>
                <a:gd name="T118" fmla="*/ 35 w 40"/>
                <a:gd name="T119" fmla="*/ 19 h 42"/>
                <a:gd name="T120" fmla="*/ 36 w 40"/>
                <a:gd name="T121" fmla="*/ 17 h 42"/>
                <a:gd name="T122" fmla="*/ 38 w 40"/>
                <a:gd name="T123" fmla="*/ 17 h 42"/>
                <a:gd name="T124" fmla="*/ 39 w 40"/>
                <a:gd name="T125" fmla="*/ 15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40" h="42">
                  <a:moveTo>
                    <a:pt x="39" y="15"/>
                  </a:moveTo>
                  <a:cubicBezTo>
                    <a:pt x="39" y="14"/>
                    <a:pt x="39" y="14"/>
                    <a:pt x="39" y="14"/>
                  </a:cubicBezTo>
                  <a:cubicBezTo>
                    <a:pt x="38" y="14"/>
                    <a:pt x="38" y="14"/>
                    <a:pt x="38" y="14"/>
                  </a:cubicBezTo>
                  <a:cubicBezTo>
                    <a:pt x="38" y="13"/>
                    <a:pt x="38" y="13"/>
                    <a:pt x="38" y="13"/>
                  </a:cubicBezTo>
                  <a:cubicBezTo>
                    <a:pt x="37" y="13"/>
                    <a:pt x="37" y="13"/>
                    <a:pt x="37" y="13"/>
                  </a:cubicBezTo>
                  <a:cubicBezTo>
                    <a:pt x="37" y="13"/>
                    <a:pt x="37" y="12"/>
                    <a:pt x="37" y="12"/>
                  </a:cubicBezTo>
                  <a:cubicBezTo>
                    <a:pt x="37" y="12"/>
                    <a:pt x="37" y="12"/>
                    <a:pt x="37" y="12"/>
                  </a:cubicBezTo>
                  <a:cubicBezTo>
                    <a:pt x="37" y="12"/>
                    <a:pt x="37" y="12"/>
                    <a:pt x="36" y="11"/>
                  </a:cubicBezTo>
                  <a:cubicBezTo>
                    <a:pt x="36" y="11"/>
                    <a:pt x="36" y="11"/>
                    <a:pt x="36" y="11"/>
                  </a:cubicBezTo>
                  <a:cubicBezTo>
                    <a:pt x="36" y="11"/>
                    <a:pt x="36" y="10"/>
                    <a:pt x="36" y="10"/>
                  </a:cubicBezTo>
                  <a:cubicBezTo>
                    <a:pt x="35" y="10"/>
                    <a:pt x="35" y="10"/>
                    <a:pt x="35" y="10"/>
                  </a:cubicBezTo>
                  <a:cubicBezTo>
                    <a:pt x="35" y="10"/>
                    <a:pt x="35" y="10"/>
                    <a:pt x="34" y="10"/>
                  </a:cubicBezTo>
                  <a:cubicBezTo>
                    <a:pt x="34" y="10"/>
                    <a:pt x="34" y="9"/>
                    <a:pt x="34" y="9"/>
                  </a:cubicBezTo>
                  <a:cubicBezTo>
                    <a:pt x="34" y="9"/>
                    <a:pt x="34" y="9"/>
                    <a:pt x="34" y="9"/>
                  </a:cubicBezTo>
                  <a:cubicBezTo>
                    <a:pt x="35" y="9"/>
                    <a:pt x="35" y="9"/>
                    <a:pt x="35" y="9"/>
                  </a:cubicBezTo>
                  <a:cubicBezTo>
                    <a:pt x="36" y="9"/>
                    <a:pt x="36" y="9"/>
                    <a:pt x="36" y="9"/>
                  </a:cubicBezTo>
                  <a:cubicBezTo>
                    <a:pt x="36" y="9"/>
                    <a:pt x="37" y="9"/>
                    <a:pt x="37" y="9"/>
                  </a:cubicBezTo>
                  <a:cubicBezTo>
                    <a:pt x="37" y="9"/>
                    <a:pt x="37" y="9"/>
                    <a:pt x="37" y="9"/>
                  </a:cubicBezTo>
                  <a:cubicBezTo>
                    <a:pt x="37" y="8"/>
                    <a:pt x="37" y="8"/>
                    <a:pt x="37" y="8"/>
                  </a:cubicBezTo>
                  <a:cubicBezTo>
                    <a:pt x="36" y="8"/>
                    <a:pt x="36" y="8"/>
                    <a:pt x="36" y="8"/>
                  </a:cubicBezTo>
                  <a:cubicBezTo>
                    <a:pt x="36" y="8"/>
                    <a:pt x="36" y="7"/>
                    <a:pt x="36" y="7"/>
                  </a:cubicBezTo>
                  <a:cubicBezTo>
                    <a:pt x="36" y="7"/>
                    <a:pt x="35" y="7"/>
                    <a:pt x="35" y="7"/>
                  </a:cubicBezTo>
                  <a:cubicBezTo>
                    <a:pt x="35" y="7"/>
                    <a:pt x="35" y="7"/>
                    <a:pt x="35" y="7"/>
                  </a:cubicBezTo>
                  <a:cubicBezTo>
                    <a:pt x="35" y="7"/>
                    <a:pt x="35" y="6"/>
                    <a:pt x="35" y="6"/>
                  </a:cubicBezTo>
                  <a:cubicBezTo>
                    <a:pt x="35" y="6"/>
                    <a:pt x="35" y="6"/>
                    <a:pt x="35" y="5"/>
                  </a:cubicBezTo>
                  <a:cubicBezTo>
                    <a:pt x="35" y="5"/>
                    <a:pt x="35" y="5"/>
                    <a:pt x="34" y="5"/>
                  </a:cubicBezTo>
                  <a:cubicBezTo>
                    <a:pt x="34" y="5"/>
                    <a:pt x="34" y="5"/>
                    <a:pt x="34" y="5"/>
                  </a:cubicBezTo>
                  <a:cubicBezTo>
                    <a:pt x="34" y="5"/>
                    <a:pt x="34" y="5"/>
                    <a:pt x="34" y="5"/>
                  </a:cubicBezTo>
                  <a:cubicBezTo>
                    <a:pt x="34" y="5"/>
                    <a:pt x="34" y="4"/>
                    <a:pt x="34" y="4"/>
                  </a:cubicBezTo>
                  <a:cubicBezTo>
                    <a:pt x="34" y="4"/>
                    <a:pt x="34" y="4"/>
                    <a:pt x="34" y="4"/>
                  </a:cubicBezTo>
                  <a:cubicBezTo>
                    <a:pt x="34" y="4"/>
                    <a:pt x="34" y="4"/>
                    <a:pt x="34" y="4"/>
                  </a:cubicBezTo>
                  <a:cubicBezTo>
                    <a:pt x="34" y="4"/>
                    <a:pt x="34" y="4"/>
                    <a:pt x="34" y="4"/>
                  </a:cubicBezTo>
                  <a:cubicBezTo>
                    <a:pt x="34" y="4"/>
                    <a:pt x="34" y="4"/>
                    <a:pt x="33" y="3"/>
                  </a:cubicBezTo>
                  <a:cubicBezTo>
                    <a:pt x="33" y="3"/>
                    <a:pt x="33" y="3"/>
                    <a:pt x="33" y="3"/>
                  </a:cubicBezTo>
                  <a:cubicBezTo>
                    <a:pt x="33" y="3"/>
                    <a:pt x="33" y="3"/>
                    <a:pt x="33" y="3"/>
                  </a:cubicBezTo>
                  <a:cubicBezTo>
                    <a:pt x="33" y="3"/>
                    <a:pt x="33" y="3"/>
                    <a:pt x="33" y="3"/>
                  </a:cubicBezTo>
                  <a:cubicBezTo>
                    <a:pt x="33" y="3"/>
                    <a:pt x="32" y="3"/>
                    <a:pt x="32" y="3"/>
                  </a:cubicBezTo>
                  <a:cubicBezTo>
                    <a:pt x="32" y="3"/>
                    <a:pt x="32" y="2"/>
                    <a:pt x="32" y="2"/>
                  </a:cubicBezTo>
                  <a:cubicBezTo>
                    <a:pt x="32" y="2"/>
                    <a:pt x="32" y="2"/>
                    <a:pt x="32" y="2"/>
                  </a:cubicBezTo>
                  <a:cubicBezTo>
                    <a:pt x="32" y="2"/>
                    <a:pt x="33" y="2"/>
                    <a:pt x="33" y="2"/>
                  </a:cubicBezTo>
                  <a:cubicBezTo>
                    <a:pt x="33" y="2"/>
                    <a:pt x="33" y="2"/>
                    <a:pt x="33" y="2"/>
                  </a:cubicBezTo>
                  <a:cubicBezTo>
                    <a:pt x="34" y="2"/>
                    <a:pt x="34" y="2"/>
                    <a:pt x="34" y="2"/>
                  </a:cubicBezTo>
                  <a:cubicBezTo>
                    <a:pt x="34" y="2"/>
                    <a:pt x="35" y="2"/>
                    <a:pt x="35" y="2"/>
                  </a:cubicBezTo>
                  <a:cubicBezTo>
                    <a:pt x="35" y="2"/>
                    <a:pt x="35" y="1"/>
                    <a:pt x="35" y="1"/>
                  </a:cubicBezTo>
                  <a:cubicBezTo>
                    <a:pt x="35" y="1"/>
                    <a:pt x="35" y="1"/>
                    <a:pt x="35" y="1"/>
                  </a:cubicBezTo>
                  <a:cubicBezTo>
                    <a:pt x="35" y="1"/>
                    <a:pt x="34" y="1"/>
                    <a:pt x="34" y="1"/>
                  </a:cubicBezTo>
                  <a:cubicBezTo>
                    <a:pt x="34" y="1"/>
                    <a:pt x="34" y="1"/>
                    <a:pt x="34" y="1"/>
                  </a:cubicBezTo>
                  <a:cubicBezTo>
                    <a:pt x="34" y="1"/>
                    <a:pt x="34" y="1"/>
                    <a:pt x="34" y="0"/>
                  </a:cubicBezTo>
                  <a:cubicBezTo>
                    <a:pt x="34" y="0"/>
                    <a:pt x="34" y="0"/>
                    <a:pt x="34" y="0"/>
                  </a:cubicBezTo>
                  <a:cubicBezTo>
                    <a:pt x="33" y="0"/>
                    <a:pt x="33" y="0"/>
                    <a:pt x="33" y="0"/>
                  </a:cubicBezTo>
                  <a:cubicBezTo>
                    <a:pt x="33" y="0"/>
                    <a:pt x="33" y="0"/>
                    <a:pt x="33" y="0"/>
                  </a:cubicBezTo>
                  <a:cubicBezTo>
                    <a:pt x="33" y="0"/>
                    <a:pt x="33" y="0"/>
                    <a:pt x="33" y="0"/>
                  </a:cubicBezTo>
                  <a:cubicBezTo>
                    <a:pt x="33" y="0"/>
                    <a:pt x="33" y="0"/>
                    <a:pt x="33" y="0"/>
                  </a:cubicBezTo>
                  <a:cubicBezTo>
                    <a:pt x="33" y="0"/>
                    <a:pt x="32" y="0"/>
                    <a:pt x="32" y="0"/>
                  </a:cubicBezTo>
                  <a:cubicBezTo>
                    <a:pt x="32" y="0"/>
                    <a:pt x="32" y="0"/>
                    <a:pt x="32" y="0"/>
                  </a:cubicBezTo>
                  <a:cubicBezTo>
                    <a:pt x="32" y="0"/>
                    <a:pt x="32" y="0"/>
                    <a:pt x="32" y="0"/>
                  </a:cubicBezTo>
                  <a:cubicBezTo>
                    <a:pt x="32" y="0"/>
                    <a:pt x="31" y="0"/>
                    <a:pt x="31" y="0"/>
                  </a:cubicBezTo>
                  <a:cubicBezTo>
                    <a:pt x="31" y="0"/>
                    <a:pt x="31" y="0"/>
                    <a:pt x="31" y="0"/>
                  </a:cubicBezTo>
                  <a:cubicBezTo>
                    <a:pt x="31" y="0"/>
                    <a:pt x="31" y="0"/>
                    <a:pt x="31" y="0"/>
                  </a:cubicBezTo>
                  <a:cubicBezTo>
                    <a:pt x="31" y="0"/>
                    <a:pt x="30" y="0"/>
                    <a:pt x="30" y="0"/>
                  </a:cubicBezTo>
                  <a:cubicBezTo>
                    <a:pt x="30" y="0"/>
                    <a:pt x="30" y="0"/>
                    <a:pt x="30" y="0"/>
                  </a:cubicBezTo>
                  <a:cubicBezTo>
                    <a:pt x="30" y="0"/>
                    <a:pt x="29" y="0"/>
                    <a:pt x="29" y="0"/>
                  </a:cubicBezTo>
                  <a:cubicBezTo>
                    <a:pt x="29" y="0"/>
                    <a:pt x="29" y="0"/>
                    <a:pt x="29" y="0"/>
                  </a:cubicBezTo>
                  <a:cubicBezTo>
                    <a:pt x="29" y="0"/>
                    <a:pt x="29" y="0"/>
                    <a:pt x="29" y="0"/>
                  </a:cubicBezTo>
                  <a:cubicBezTo>
                    <a:pt x="29" y="0"/>
                    <a:pt x="28" y="0"/>
                    <a:pt x="28" y="0"/>
                  </a:cubicBezTo>
                  <a:cubicBezTo>
                    <a:pt x="28" y="0"/>
                    <a:pt x="28" y="0"/>
                    <a:pt x="28" y="0"/>
                  </a:cubicBezTo>
                  <a:cubicBezTo>
                    <a:pt x="28" y="1"/>
                    <a:pt x="28" y="1"/>
                    <a:pt x="28" y="1"/>
                  </a:cubicBezTo>
                  <a:cubicBezTo>
                    <a:pt x="28" y="1"/>
                    <a:pt x="28" y="1"/>
                    <a:pt x="27" y="1"/>
                  </a:cubicBezTo>
                  <a:cubicBezTo>
                    <a:pt x="27" y="1"/>
                    <a:pt x="27" y="1"/>
                    <a:pt x="28" y="1"/>
                  </a:cubicBezTo>
                  <a:cubicBezTo>
                    <a:pt x="28" y="2"/>
                    <a:pt x="28" y="2"/>
                    <a:pt x="28" y="2"/>
                  </a:cubicBezTo>
                  <a:cubicBezTo>
                    <a:pt x="28" y="2"/>
                    <a:pt x="28" y="3"/>
                    <a:pt x="28" y="3"/>
                  </a:cubicBezTo>
                  <a:cubicBezTo>
                    <a:pt x="28" y="3"/>
                    <a:pt x="28" y="4"/>
                    <a:pt x="28" y="5"/>
                  </a:cubicBezTo>
                  <a:cubicBezTo>
                    <a:pt x="27" y="5"/>
                    <a:pt x="27" y="5"/>
                    <a:pt x="27" y="6"/>
                  </a:cubicBezTo>
                  <a:cubicBezTo>
                    <a:pt x="26" y="6"/>
                    <a:pt x="26" y="6"/>
                    <a:pt x="26" y="6"/>
                  </a:cubicBezTo>
                  <a:cubicBezTo>
                    <a:pt x="26" y="6"/>
                    <a:pt x="26" y="6"/>
                    <a:pt x="26" y="6"/>
                  </a:cubicBezTo>
                  <a:cubicBezTo>
                    <a:pt x="26" y="6"/>
                    <a:pt x="25" y="7"/>
                    <a:pt x="25" y="7"/>
                  </a:cubicBezTo>
                  <a:cubicBezTo>
                    <a:pt x="25" y="7"/>
                    <a:pt x="25" y="7"/>
                    <a:pt x="25" y="7"/>
                  </a:cubicBezTo>
                  <a:cubicBezTo>
                    <a:pt x="25" y="7"/>
                    <a:pt x="25" y="7"/>
                    <a:pt x="25" y="7"/>
                  </a:cubicBezTo>
                  <a:cubicBezTo>
                    <a:pt x="25" y="8"/>
                    <a:pt x="25" y="8"/>
                    <a:pt x="25" y="8"/>
                  </a:cubicBezTo>
                  <a:cubicBezTo>
                    <a:pt x="25" y="8"/>
                    <a:pt x="25" y="8"/>
                    <a:pt x="25" y="8"/>
                  </a:cubicBezTo>
                  <a:cubicBezTo>
                    <a:pt x="25" y="8"/>
                    <a:pt x="25" y="9"/>
                    <a:pt x="25" y="9"/>
                  </a:cubicBezTo>
                  <a:cubicBezTo>
                    <a:pt x="25" y="9"/>
                    <a:pt x="24" y="10"/>
                    <a:pt x="24" y="10"/>
                  </a:cubicBezTo>
                  <a:cubicBezTo>
                    <a:pt x="24" y="10"/>
                    <a:pt x="24" y="10"/>
                    <a:pt x="24" y="11"/>
                  </a:cubicBezTo>
                  <a:cubicBezTo>
                    <a:pt x="24" y="11"/>
                    <a:pt x="24" y="11"/>
                    <a:pt x="24" y="11"/>
                  </a:cubicBezTo>
                  <a:cubicBezTo>
                    <a:pt x="24" y="11"/>
                    <a:pt x="24" y="11"/>
                    <a:pt x="24" y="11"/>
                  </a:cubicBezTo>
                  <a:cubicBezTo>
                    <a:pt x="24" y="12"/>
                    <a:pt x="24" y="12"/>
                    <a:pt x="24" y="12"/>
                  </a:cubicBezTo>
                  <a:cubicBezTo>
                    <a:pt x="24" y="12"/>
                    <a:pt x="24" y="13"/>
                    <a:pt x="23" y="13"/>
                  </a:cubicBezTo>
                  <a:cubicBezTo>
                    <a:pt x="23" y="13"/>
                    <a:pt x="23" y="14"/>
                    <a:pt x="23" y="14"/>
                  </a:cubicBezTo>
                  <a:cubicBezTo>
                    <a:pt x="23" y="14"/>
                    <a:pt x="22" y="14"/>
                    <a:pt x="22" y="14"/>
                  </a:cubicBezTo>
                  <a:cubicBezTo>
                    <a:pt x="22" y="14"/>
                    <a:pt x="22" y="14"/>
                    <a:pt x="22" y="14"/>
                  </a:cubicBezTo>
                  <a:cubicBezTo>
                    <a:pt x="22" y="14"/>
                    <a:pt x="22" y="14"/>
                    <a:pt x="22" y="14"/>
                  </a:cubicBezTo>
                  <a:cubicBezTo>
                    <a:pt x="21" y="14"/>
                    <a:pt x="21" y="15"/>
                    <a:pt x="21" y="15"/>
                  </a:cubicBezTo>
                  <a:cubicBezTo>
                    <a:pt x="21" y="15"/>
                    <a:pt x="21" y="15"/>
                    <a:pt x="20" y="15"/>
                  </a:cubicBezTo>
                  <a:cubicBezTo>
                    <a:pt x="20" y="15"/>
                    <a:pt x="20" y="15"/>
                    <a:pt x="20" y="15"/>
                  </a:cubicBezTo>
                  <a:cubicBezTo>
                    <a:pt x="20" y="15"/>
                    <a:pt x="20" y="15"/>
                    <a:pt x="20" y="15"/>
                  </a:cubicBezTo>
                  <a:cubicBezTo>
                    <a:pt x="20" y="15"/>
                    <a:pt x="20" y="15"/>
                    <a:pt x="19" y="15"/>
                  </a:cubicBezTo>
                  <a:cubicBezTo>
                    <a:pt x="19" y="15"/>
                    <a:pt x="19" y="15"/>
                    <a:pt x="18" y="15"/>
                  </a:cubicBezTo>
                  <a:cubicBezTo>
                    <a:pt x="18" y="15"/>
                    <a:pt x="18" y="15"/>
                    <a:pt x="18" y="15"/>
                  </a:cubicBezTo>
                  <a:cubicBezTo>
                    <a:pt x="18" y="15"/>
                    <a:pt x="18" y="15"/>
                    <a:pt x="18" y="15"/>
                  </a:cubicBezTo>
                  <a:cubicBezTo>
                    <a:pt x="18" y="15"/>
                    <a:pt x="18" y="15"/>
                    <a:pt x="17" y="15"/>
                  </a:cubicBezTo>
                  <a:cubicBezTo>
                    <a:pt x="17" y="15"/>
                    <a:pt x="17" y="15"/>
                    <a:pt x="17" y="15"/>
                  </a:cubicBezTo>
                  <a:cubicBezTo>
                    <a:pt x="17" y="15"/>
                    <a:pt x="17" y="15"/>
                    <a:pt x="16" y="15"/>
                  </a:cubicBezTo>
                  <a:cubicBezTo>
                    <a:pt x="16" y="15"/>
                    <a:pt x="16" y="14"/>
                    <a:pt x="16" y="14"/>
                  </a:cubicBezTo>
                  <a:cubicBezTo>
                    <a:pt x="16" y="14"/>
                    <a:pt x="15" y="14"/>
                    <a:pt x="15" y="14"/>
                  </a:cubicBezTo>
                  <a:cubicBezTo>
                    <a:pt x="15" y="14"/>
                    <a:pt x="15" y="14"/>
                    <a:pt x="15" y="14"/>
                  </a:cubicBezTo>
                  <a:cubicBezTo>
                    <a:pt x="15" y="14"/>
                    <a:pt x="15" y="14"/>
                    <a:pt x="15" y="14"/>
                  </a:cubicBezTo>
                  <a:cubicBezTo>
                    <a:pt x="15" y="14"/>
                    <a:pt x="15" y="14"/>
                    <a:pt x="15" y="14"/>
                  </a:cubicBezTo>
                  <a:cubicBezTo>
                    <a:pt x="15" y="14"/>
                    <a:pt x="14" y="14"/>
                    <a:pt x="14" y="14"/>
                  </a:cubicBezTo>
                  <a:cubicBezTo>
                    <a:pt x="14" y="14"/>
                    <a:pt x="14" y="14"/>
                    <a:pt x="14" y="14"/>
                  </a:cubicBezTo>
                  <a:cubicBezTo>
                    <a:pt x="14" y="14"/>
                    <a:pt x="14" y="14"/>
                    <a:pt x="14" y="15"/>
                  </a:cubicBezTo>
                  <a:cubicBezTo>
                    <a:pt x="14" y="15"/>
                    <a:pt x="13" y="16"/>
                    <a:pt x="13" y="16"/>
                  </a:cubicBezTo>
                  <a:cubicBezTo>
                    <a:pt x="13" y="16"/>
                    <a:pt x="12" y="17"/>
                    <a:pt x="12" y="17"/>
                  </a:cubicBezTo>
                  <a:cubicBezTo>
                    <a:pt x="11" y="17"/>
                    <a:pt x="11" y="17"/>
                    <a:pt x="11" y="17"/>
                  </a:cubicBezTo>
                  <a:cubicBezTo>
                    <a:pt x="10" y="17"/>
                    <a:pt x="10" y="17"/>
                    <a:pt x="10" y="17"/>
                  </a:cubicBezTo>
                  <a:cubicBezTo>
                    <a:pt x="10" y="17"/>
                    <a:pt x="10" y="17"/>
                    <a:pt x="10" y="17"/>
                  </a:cubicBezTo>
                  <a:cubicBezTo>
                    <a:pt x="9" y="17"/>
                    <a:pt x="9" y="17"/>
                    <a:pt x="9" y="16"/>
                  </a:cubicBezTo>
                  <a:cubicBezTo>
                    <a:pt x="9" y="16"/>
                    <a:pt x="9" y="16"/>
                    <a:pt x="9" y="16"/>
                  </a:cubicBezTo>
                  <a:cubicBezTo>
                    <a:pt x="9" y="16"/>
                    <a:pt x="9" y="16"/>
                    <a:pt x="9" y="16"/>
                  </a:cubicBezTo>
                  <a:cubicBezTo>
                    <a:pt x="8" y="17"/>
                    <a:pt x="8" y="17"/>
                    <a:pt x="8" y="17"/>
                  </a:cubicBezTo>
                  <a:cubicBezTo>
                    <a:pt x="8" y="17"/>
                    <a:pt x="8" y="17"/>
                    <a:pt x="8" y="17"/>
                  </a:cubicBezTo>
                  <a:cubicBezTo>
                    <a:pt x="8" y="17"/>
                    <a:pt x="8" y="17"/>
                    <a:pt x="8" y="17"/>
                  </a:cubicBezTo>
                  <a:cubicBezTo>
                    <a:pt x="8" y="17"/>
                    <a:pt x="7" y="17"/>
                    <a:pt x="7" y="17"/>
                  </a:cubicBezTo>
                  <a:cubicBezTo>
                    <a:pt x="7" y="17"/>
                    <a:pt x="7" y="17"/>
                    <a:pt x="7" y="17"/>
                  </a:cubicBezTo>
                  <a:cubicBezTo>
                    <a:pt x="7" y="17"/>
                    <a:pt x="7" y="17"/>
                    <a:pt x="7" y="17"/>
                  </a:cubicBezTo>
                  <a:cubicBezTo>
                    <a:pt x="6" y="17"/>
                    <a:pt x="6" y="17"/>
                    <a:pt x="6" y="17"/>
                  </a:cubicBezTo>
                  <a:cubicBezTo>
                    <a:pt x="5" y="17"/>
                    <a:pt x="5" y="16"/>
                    <a:pt x="5" y="16"/>
                  </a:cubicBezTo>
                  <a:cubicBezTo>
                    <a:pt x="5" y="16"/>
                    <a:pt x="5" y="16"/>
                    <a:pt x="5" y="16"/>
                  </a:cubicBezTo>
                  <a:cubicBezTo>
                    <a:pt x="5" y="16"/>
                    <a:pt x="5" y="16"/>
                    <a:pt x="5" y="16"/>
                  </a:cubicBezTo>
                  <a:cubicBezTo>
                    <a:pt x="5" y="16"/>
                    <a:pt x="5" y="16"/>
                    <a:pt x="5" y="16"/>
                  </a:cubicBezTo>
                  <a:cubicBezTo>
                    <a:pt x="4" y="16"/>
                    <a:pt x="4" y="16"/>
                    <a:pt x="4" y="16"/>
                  </a:cubicBezTo>
                  <a:cubicBezTo>
                    <a:pt x="4" y="15"/>
                    <a:pt x="4" y="15"/>
                    <a:pt x="4" y="15"/>
                  </a:cubicBezTo>
                  <a:cubicBezTo>
                    <a:pt x="4" y="15"/>
                    <a:pt x="4" y="14"/>
                    <a:pt x="4" y="14"/>
                  </a:cubicBezTo>
                  <a:cubicBezTo>
                    <a:pt x="4" y="14"/>
                    <a:pt x="4" y="14"/>
                    <a:pt x="4" y="14"/>
                  </a:cubicBezTo>
                  <a:cubicBezTo>
                    <a:pt x="4" y="14"/>
                    <a:pt x="4" y="14"/>
                    <a:pt x="4" y="14"/>
                  </a:cubicBezTo>
                  <a:cubicBezTo>
                    <a:pt x="4" y="14"/>
                    <a:pt x="4" y="14"/>
                    <a:pt x="3" y="14"/>
                  </a:cubicBezTo>
                  <a:cubicBezTo>
                    <a:pt x="3" y="14"/>
                    <a:pt x="3" y="14"/>
                    <a:pt x="3" y="13"/>
                  </a:cubicBezTo>
                  <a:cubicBezTo>
                    <a:pt x="3" y="13"/>
                    <a:pt x="2" y="12"/>
                    <a:pt x="2" y="12"/>
                  </a:cubicBezTo>
                  <a:cubicBezTo>
                    <a:pt x="2" y="12"/>
                    <a:pt x="2" y="12"/>
                    <a:pt x="2" y="11"/>
                  </a:cubicBezTo>
                  <a:cubicBezTo>
                    <a:pt x="2" y="11"/>
                    <a:pt x="2" y="11"/>
                    <a:pt x="2" y="11"/>
                  </a:cubicBezTo>
                  <a:cubicBezTo>
                    <a:pt x="2" y="11"/>
                    <a:pt x="2" y="11"/>
                    <a:pt x="2" y="11"/>
                  </a:cubicBezTo>
                  <a:cubicBezTo>
                    <a:pt x="2" y="11"/>
                    <a:pt x="2" y="11"/>
                    <a:pt x="2" y="11"/>
                  </a:cubicBezTo>
                  <a:cubicBezTo>
                    <a:pt x="2" y="11"/>
                    <a:pt x="2" y="11"/>
                    <a:pt x="2" y="11"/>
                  </a:cubicBezTo>
                  <a:cubicBezTo>
                    <a:pt x="2" y="11"/>
                    <a:pt x="2" y="11"/>
                    <a:pt x="1" y="12"/>
                  </a:cubicBezTo>
                  <a:cubicBezTo>
                    <a:pt x="1" y="12"/>
                    <a:pt x="1" y="12"/>
                    <a:pt x="1" y="12"/>
                  </a:cubicBezTo>
                  <a:cubicBezTo>
                    <a:pt x="1" y="12"/>
                    <a:pt x="1" y="13"/>
                    <a:pt x="1" y="13"/>
                  </a:cubicBezTo>
                  <a:cubicBezTo>
                    <a:pt x="1" y="13"/>
                    <a:pt x="1" y="13"/>
                    <a:pt x="1" y="13"/>
                  </a:cubicBezTo>
                  <a:cubicBezTo>
                    <a:pt x="1" y="13"/>
                    <a:pt x="0" y="14"/>
                    <a:pt x="0" y="14"/>
                  </a:cubicBezTo>
                  <a:cubicBezTo>
                    <a:pt x="0" y="14"/>
                    <a:pt x="0" y="15"/>
                    <a:pt x="0" y="15"/>
                  </a:cubicBezTo>
                  <a:cubicBezTo>
                    <a:pt x="0" y="15"/>
                    <a:pt x="0" y="16"/>
                    <a:pt x="0" y="16"/>
                  </a:cubicBezTo>
                  <a:cubicBezTo>
                    <a:pt x="0" y="16"/>
                    <a:pt x="0" y="17"/>
                    <a:pt x="0" y="17"/>
                  </a:cubicBezTo>
                  <a:cubicBezTo>
                    <a:pt x="0" y="17"/>
                    <a:pt x="0" y="17"/>
                    <a:pt x="0" y="18"/>
                  </a:cubicBezTo>
                  <a:cubicBezTo>
                    <a:pt x="0" y="18"/>
                    <a:pt x="0" y="18"/>
                    <a:pt x="0" y="18"/>
                  </a:cubicBezTo>
                  <a:cubicBezTo>
                    <a:pt x="0" y="19"/>
                    <a:pt x="0" y="19"/>
                    <a:pt x="0" y="19"/>
                  </a:cubicBezTo>
                  <a:cubicBezTo>
                    <a:pt x="0" y="19"/>
                    <a:pt x="0" y="19"/>
                    <a:pt x="0" y="19"/>
                  </a:cubicBezTo>
                  <a:cubicBezTo>
                    <a:pt x="0" y="19"/>
                    <a:pt x="0" y="20"/>
                    <a:pt x="0" y="20"/>
                  </a:cubicBezTo>
                  <a:cubicBezTo>
                    <a:pt x="0" y="20"/>
                    <a:pt x="0" y="20"/>
                    <a:pt x="0" y="20"/>
                  </a:cubicBezTo>
                  <a:cubicBezTo>
                    <a:pt x="0" y="20"/>
                    <a:pt x="1" y="20"/>
                    <a:pt x="1" y="20"/>
                  </a:cubicBezTo>
                  <a:cubicBezTo>
                    <a:pt x="1" y="20"/>
                    <a:pt x="1" y="21"/>
                    <a:pt x="1" y="21"/>
                  </a:cubicBezTo>
                  <a:cubicBezTo>
                    <a:pt x="1" y="21"/>
                    <a:pt x="1" y="22"/>
                    <a:pt x="1" y="22"/>
                  </a:cubicBezTo>
                  <a:cubicBezTo>
                    <a:pt x="1" y="22"/>
                    <a:pt x="1" y="23"/>
                    <a:pt x="1" y="23"/>
                  </a:cubicBezTo>
                  <a:cubicBezTo>
                    <a:pt x="1" y="23"/>
                    <a:pt x="1" y="23"/>
                    <a:pt x="1" y="24"/>
                  </a:cubicBezTo>
                  <a:cubicBezTo>
                    <a:pt x="1" y="24"/>
                    <a:pt x="2" y="24"/>
                    <a:pt x="2" y="24"/>
                  </a:cubicBezTo>
                  <a:cubicBezTo>
                    <a:pt x="2" y="24"/>
                    <a:pt x="2" y="24"/>
                    <a:pt x="2" y="24"/>
                  </a:cubicBezTo>
                  <a:cubicBezTo>
                    <a:pt x="2" y="25"/>
                    <a:pt x="2" y="24"/>
                    <a:pt x="2" y="24"/>
                  </a:cubicBezTo>
                  <a:cubicBezTo>
                    <a:pt x="2" y="24"/>
                    <a:pt x="1" y="25"/>
                    <a:pt x="1" y="25"/>
                  </a:cubicBezTo>
                  <a:cubicBezTo>
                    <a:pt x="1" y="25"/>
                    <a:pt x="1" y="25"/>
                    <a:pt x="1" y="25"/>
                  </a:cubicBezTo>
                  <a:cubicBezTo>
                    <a:pt x="1" y="25"/>
                    <a:pt x="2" y="25"/>
                    <a:pt x="2" y="25"/>
                  </a:cubicBezTo>
                  <a:cubicBezTo>
                    <a:pt x="2" y="25"/>
                    <a:pt x="2" y="25"/>
                    <a:pt x="2" y="25"/>
                  </a:cubicBezTo>
                  <a:cubicBezTo>
                    <a:pt x="2" y="25"/>
                    <a:pt x="2" y="26"/>
                    <a:pt x="2" y="26"/>
                  </a:cubicBezTo>
                  <a:cubicBezTo>
                    <a:pt x="2" y="26"/>
                    <a:pt x="2" y="27"/>
                    <a:pt x="2" y="27"/>
                  </a:cubicBezTo>
                  <a:cubicBezTo>
                    <a:pt x="2" y="27"/>
                    <a:pt x="2" y="28"/>
                    <a:pt x="2" y="28"/>
                  </a:cubicBezTo>
                  <a:cubicBezTo>
                    <a:pt x="2" y="28"/>
                    <a:pt x="3" y="27"/>
                    <a:pt x="3" y="27"/>
                  </a:cubicBezTo>
                  <a:cubicBezTo>
                    <a:pt x="3" y="27"/>
                    <a:pt x="3" y="27"/>
                    <a:pt x="3" y="27"/>
                  </a:cubicBezTo>
                  <a:cubicBezTo>
                    <a:pt x="3" y="27"/>
                    <a:pt x="3" y="26"/>
                    <a:pt x="3" y="26"/>
                  </a:cubicBezTo>
                  <a:cubicBezTo>
                    <a:pt x="3" y="26"/>
                    <a:pt x="3" y="26"/>
                    <a:pt x="3" y="26"/>
                  </a:cubicBezTo>
                  <a:cubicBezTo>
                    <a:pt x="4" y="26"/>
                    <a:pt x="4" y="26"/>
                    <a:pt x="4" y="26"/>
                  </a:cubicBezTo>
                  <a:cubicBezTo>
                    <a:pt x="4" y="26"/>
                    <a:pt x="4" y="27"/>
                    <a:pt x="4" y="27"/>
                  </a:cubicBezTo>
                  <a:cubicBezTo>
                    <a:pt x="4" y="27"/>
                    <a:pt x="5" y="27"/>
                    <a:pt x="5" y="27"/>
                  </a:cubicBezTo>
                  <a:cubicBezTo>
                    <a:pt x="5" y="27"/>
                    <a:pt x="5" y="28"/>
                    <a:pt x="5" y="28"/>
                  </a:cubicBezTo>
                  <a:cubicBezTo>
                    <a:pt x="5" y="28"/>
                    <a:pt x="4" y="28"/>
                    <a:pt x="4" y="28"/>
                  </a:cubicBezTo>
                  <a:cubicBezTo>
                    <a:pt x="4" y="29"/>
                    <a:pt x="4" y="29"/>
                    <a:pt x="4" y="29"/>
                  </a:cubicBezTo>
                  <a:cubicBezTo>
                    <a:pt x="4" y="29"/>
                    <a:pt x="4" y="30"/>
                    <a:pt x="4" y="30"/>
                  </a:cubicBezTo>
                  <a:cubicBezTo>
                    <a:pt x="4" y="30"/>
                    <a:pt x="4" y="31"/>
                    <a:pt x="4" y="31"/>
                  </a:cubicBezTo>
                  <a:cubicBezTo>
                    <a:pt x="4" y="31"/>
                    <a:pt x="5" y="32"/>
                    <a:pt x="5" y="32"/>
                  </a:cubicBezTo>
                  <a:cubicBezTo>
                    <a:pt x="5" y="32"/>
                    <a:pt x="5" y="33"/>
                    <a:pt x="5" y="33"/>
                  </a:cubicBezTo>
                  <a:cubicBezTo>
                    <a:pt x="5" y="33"/>
                    <a:pt x="4" y="34"/>
                    <a:pt x="4" y="34"/>
                  </a:cubicBezTo>
                  <a:cubicBezTo>
                    <a:pt x="4" y="34"/>
                    <a:pt x="4" y="35"/>
                    <a:pt x="4" y="35"/>
                  </a:cubicBezTo>
                  <a:cubicBezTo>
                    <a:pt x="5" y="35"/>
                    <a:pt x="5" y="36"/>
                    <a:pt x="5" y="36"/>
                  </a:cubicBezTo>
                  <a:cubicBezTo>
                    <a:pt x="5" y="36"/>
                    <a:pt x="5" y="35"/>
                    <a:pt x="6" y="35"/>
                  </a:cubicBezTo>
                  <a:cubicBezTo>
                    <a:pt x="6" y="36"/>
                    <a:pt x="6" y="36"/>
                    <a:pt x="6" y="36"/>
                  </a:cubicBezTo>
                  <a:cubicBezTo>
                    <a:pt x="7" y="36"/>
                    <a:pt x="7" y="36"/>
                    <a:pt x="7" y="36"/>
                  </a:cubicBezTo>
                  <a:cubicBezTo>
                    <a:pt x="7" y="36"/>
                    <a:pt x="7" y="36"/>
                    <a:pt x="7" y="36"/>
                  </a:cubicBezTo>
                  <a:cubicBezTo>
                    <a:pt x="8" y="36"/>
                    <a:pt x="8" y="36"/>
                    <a:pt x="8" y="36"/>
                  </a:cubicBezTo>
                  <a:cubicBezTo>
                    <a:pt x="8" y="37"/>
                    <a:pt x="8" y="37"/>
                    <a:pt x="8" y="37"/>
                  </a:cubicBezTo>
                  <a:cubicBezTo>
                    <a:pt x="9" y="37"/>
                    <a:pt x="9" y="36"/>
                    <a:pt x="9" y="36"/>
                  </a:cubicBezTo>
                  <a:cubicBezTo>
                    <a:pt x="9" y="36"/>
                    <a:pt x="10" y="36"/>
                    <a:pt x="10" y="36"/>
                  </a:cubicBezTo>
                  <a:cubicBezTo>
                    <a:pt x="10" y="36"/>
                    <a:pt x="10" y="36"/>
                    <a:pt x="10" y="36"/>
                  </a:cubicBezTo>
                  <a:cubicBezTo>
                    <a:pt x="11" y="36"/>
                    <a:pt x="11" y="36"/>
                    <a:pt x="11" y="36"/>
                  </a:cubicBezTo>
                  <a:cubicBezTo>
                    <a:pt x="11" y="36"/>
                    <a:pt x="11" y="36"/>
                    <a:pt x="11" y="36"/>
                  </a:cubicBezTo>
                  <a:cubicBezTo>
                    <a:pt x="11" y="37"/>
                    <a:pt x="11" y="37"/>
                    <a:pt x="11" y="37"/>
                  </a:cubicBezTo>
                  <a:cubicBezTo>
                    <a:pt x="11" y="37"/>
                    <a:pt x="11" y="38"/>
                    <a:pt x="11" y="38"/>
                  </a:cubicBezTo>
                  <a:cubicBezTo>
                    <a:pt x="12" y="38"/>
                    <a:pt x="12" y="38"/>
                    <a:pt x="12" y="38"/>
                  </a:cubicBezTo>
                  <a:cubicBezTo>
                    <a:pt x="12" y="38"/>
                    <a:pt x="12" y="38"/>
                    <a:pt x="12" y="38"/>
                  </a:cubicBezTo>
                  <a:cubicBezTo>
                    <a:pt x="13" y="38"/>
                    <a:pt x="13" y="38"/>
                    <a:pt x="13" y="38"/>
                  </a:cubicBezTo>
                  <a:cubicBezTo>
                    <a:pt x="13" y="38"/>
                    <a:pt x="13" y="38"/>
                    <a:pt x="13" y="38"/>
                  </a:cubicBezTo>
                  <a:cubicBezTo>
                    <a:pt x="14" y="38"/>
                    <a:pt x="14" y="38"/>
                    <a:pt x="14" y="38"/>
                  </a:cubicBezTo>
                  <a:cubicBezTo>
                    <a:pt x="14" y="38"/>
                    <a:pt x="15" y="38"/>
                    <a:pt x="15" y="38"/>
                  </a:cubicBezTo>
                  <a:cubicBezTo>
                    <a:pt x="15" y="38"/>
                    <a:pt x="15" y="38"/>
                    <a:pt x="15" y="38"/>
                  </a:cubicBezTo>
                  <a:cubicBezTo>
                    <a:pt x="15" y="38"/>
                    <a:pt x="16" y="38"/>
                    <a:pt x="16" y="37"/>
                  </a:cubicBezTo>
                  <a:cubicBezTo>
                    <a:pt x="16" y="37"/>
                    <a:pt x="16" y="37"/>
                    <a:pt x="16" y="37"/>
                  </a:cubicBezTo>
                  <a:cubicBezTo>
                    <a:pt x="16" y="37"/>
                    <a:pt x="16" y="36"/>
                    <a:pt x="16" y="36"/>
                  </a:cubicBezTo>
                  <a:cubicBezTo>
                    <a:pt x="16" y="36"/>
                    <a:pt x="17" y="36"/>
                    <a:pt x="17" y="36"/>
                  </a:cubicBezTo>
                  <a:cubicBezTo>
                    <a:pt x="17" y="36"/>
                    <a:pt x="17" y="36"/>
                    <a:pt x="17" y="37"/>
                  </a:cubicBezTo>
                  <a:cubicBezTo>
                    <a:pt x="17" y="37"/>
                    <a:pt x="17" y="37"/>
                    <a:pt x="17" y="37"/>
                  </a:cubicBezTo>
                  <a:cubicBezTo>
                    <a:pt x="17" y="37"/>
                    <a:pt x="18" y="37"/>
                    <a:pt x="18" y="37"/>
                  </a:cubicBezTo>
                  <a:cubicBezTo>
                    <a:pt x="18" y="37"/>
                    <a:pt x="18" y="37"/>
                    <a:pt x="18" y="38"/>
                  </a:cubicBezTo>
                  <a:cubicBezTo>
                    <a:pt x="18" y="38"/>
                    <a:pt x="18" y="38"/>
                    <a:pt x="18" y="38"/>
                  </a:cubicBezTo>
                  <a:cubicBezTo>
                    <a:pt x="19" y="38"/>
                    <a:pt x="19" y="39"/>
                    <a:pt x="19" y="39"/>
                  </a:cubicBezTo>
                  <a:cubicBezTo>
                    <a:pt x="19" y="39"/>
                    <a:pt x="20" y="38"/>
                    <a:pt x="20" y="38"/>
                  </a:cubicBezTo>
                  <a:cubicBezTo>
                    <a:pt x="20" y="38"/>
                    <a:pt x="20" y="38"/>
                    <a:pt x="20" y="38"/>
                  </a:cubicBezTo>
                  <a:cubicBezTo>
                    <a:pt x="20" y="38"/>
                    <a:pt x="21" y="38"/>
                    <a:pt x="21" y="38"/>
                  </a:cubicBezTo>
                  <a:cubicBezTo>
                    <a:pt x="21" y="38"/>
                    <a:pt x="21" y="38"/>
                    <a:pt x="21" y="39"/>
                  </a:cubicBezTo>
                  <a:cubicBezTo>
                    <a:pt x="21" y="39"/>
                    <a:pt x="22" y="39"/>
                    <a:pt x="22" y="39"/>
                  </a:cubicBezTo>
                  <a:cubicBezTo>
                    <a:pt x="22" y="39"/>
                    <a:pt x="22" y="38"/>
                    <a:pt x="22" y="38"/>
                  </a:cubicBezTo>
                  <a:cubicBezTo>
                    <a:pt x="22" y="38"/>
                    <a:pt x="22" y="38"/>
                    <a:pt x="22" y="38"/>
                  </a:cubicBezTo>
                  <a:cubicBezTo>
                    <a:pt x="22" y="38"/>
                    <a:pt x="22" y="38"/>
                    <a:pt x="22" y="38"/>
                  </a:cubicBezTo>
                  <a:cubicBezTo>
                    <a:pt x="23" y="38"/>
                    <a:pt x="22" y="38"/>
                    <a:pt x="22" y="38"/>
                  </a:cubicBezTo>
                  <a:cubicBezTo>
                    <a:pt x="22" y="39"/>
                    <a:pt x="22" y="39"/>
                    <a:pt x="22" y="39"/>
                  </a:cubicBezTo>
                  <a:cubicBezTo>
                    <a:pt x="22" y="39"/>
                    <a:pt x="22" y="40"/>
                    <a:pt x="22" y="40"/>
                  </a:cubicBezTo>
                  <a:cubicBezTo>
                    <a:pt x="22" y="40"/>
                    <a:pt x="22" y="41"/>
                    <a:pt x="22" y="41"/>
                  </a:cubicBezTo>
                  <a:cubicBezTo>
                    <a:pt x="22" y="41"/>
                    <a:pt x="22" y="41"/>
                    <a:pt x="22" y="41"/>
                  </a:cubicBezTo>
                  <a:cubicBezTo>
                    <a:pt x="22" y="42"/>
                    <a:pt x="22" y="42"/>
                    <a:pt x="22" y="42"/>
                  </a:cubicBezTo>
                  <a:cubicBezTo>
                    <a:pt x="22" y="42"/>
                    <a:pt x="23" y="42"/>
                    <a:pt x="23" y="42"/>
                  </a:cubicBezTo>
                  <a:cubicBezTo>
                    <a:pt x="23" y="42"/>
                    <a:pt x="23" y="42"/>
                    <a:pt x="24" y="42"/>
                  </a:cubicBezTo>
                  <a:cubicBezTo>
                    <a:pt x="24" y="42"/>
                    <a:pt x="24" y="42"/>
                    <a:pt x="24" y="42"/>
                  </a:cubicBezTo>
                  <a:cubicBezTo>
                    <a:pt x="24" y="42"/>
                    <a:pt x="24" y="42"/>
                    <a:pt x="24" y="41"/>
                  </a:cubicBezTo>
                  <a:cubicBezTo>
                    <a:pt x="24" y="41"/>
                    <a:pt x="25" y="41"/>
                    <a:pt x="25" y="41"/>
                  </a:cubicBezTo>
                  <a:cubicBezTo>
                    <a:pt x="25" y="41"/>
                    <a:pt x="25" y="41"/>
                    <a:pt x="26" y="41"/>
                  </a:cubicBezTo>
                  <a:cubicBezTo>
                    <a:pt x="26" y="41"/>
                    <a:pt x="26" y="41"/>
                    <a:pt x="26" y="41"/>
                  </a:cubicBezTo>
                  <a:cubicBezTo>
                    <a:pt x="26" y="41"/>
                    <a:pt x="27" y="40"/>
                    <a:pt x="27" y="40"/>
                  </a:cubicBezTo>
                  <a:cubicBezTo>
                    <a:pt x="27" y="40"/>
                    <a:pt x="27" y="40"/>
                    <a:pt x="27" y="40"/>
                  </a:cubicBezTo>
                  <a:cubicBezTo>
                    <a:pt x="27" y="40"/>
                    <a:pt x="27" y="39"/>
                    <a:pt x="27" y="39"/>
                  </a:cubicBezTo>
                  <a:cubicBezTo>
                    <a:pt x="28" y="39"/>
                    <a:pt x="28" y="39"/>
                    <a:pt x="28" y="39"/>
                  </a:cubicBezTo>
                  <a:cubicBezTo>
                    <a:pt x="28" y="39"/>
                    <a:pt x="28" y="38"/>
                    <a:pt x="28" y="38"/>
                  </a:cubicBezTo>
                  <a:cubicBezTo>
                    <a:pt x="28" y="38"/>
                    <a:pt x="29" y="38"/>
                    <a:pt x="29" y="38"/>
                  </a:cubicBezTo>
                  <a:cubicBezTo>
                    <a:pt x="29" y="38"/>
                    <a:pt x="29" y="37"/>
                    <a:pt x="29" y="37"/>
                  </a:cubicBezTo>
                  <a:cubicBezTo>
                    <a:pt x="29" y="37"/>
                    <a:pt x="29" y="37"/>
                    <a:pt x="29" y="36"/>
                  </a:cubicBezTo>
                  <a:cubicBezTo>
                    <a:pt x="29" y="36"/>
                    <a:pt x="29" y="36"/>
                    <a:pt x="29" y="36"/>
                  </a:cubicBezTo>
                  <a:cubicBezTo>
                    <a:pt x="29" y="36"/>
                    <a:pt x="29" y="36"/>
                    <a:pt x="30" y="36"/>
                  </a:cubicBezTo>
                  <a:cubicBezTo>
                    <a:pt x="30" y="36"/>
                    <a:pt x="30" y="36"/>
                    <a:pt x="30" y="36"/>
                  </a:cubicBezTo>
                  <a:cubicBezTo>
                    <a:pt x="30" y="35"/>
                    <a:pt x="30" y="35"/>
                    <a:pt x="30" y="35"/>
                  </a:cubicBezTo>
                  <a:cubicBezTo>
                    <a:pt x="30" y="35"/>
                    <a:pt x="29" y="35"/>
                    <a:pt x="29" y="35"/>
                  </a:cubicBezTo>
                  <a:cubicBezTo>
                    <a:pt x="29" y="34"/>
                    <a:pt x="30" y="34"/>
                    <a:pt x="30" y="34"/>
                  </a:cubicBezTo>
                  <a:cubicBezTo>
                    <a:pt x="30" y="34"/>
                    <a:pt x="30" y="34"/>
                    <a:pt x="30" y="34"/>
                  </a:cubicBezTo>
                  <a:cubicBezTo>
                    <a:pt x="30" y="34"/>
                    <a:pt x="30" y="34"/>
                    <a:pt x="30" y="34"/>
                  </a:cubicBezTo>
                  <a:cubicBezTo>
                    <a:pt x="30" y="34"/>
                    <a:pt x="30" y="33"/>
                    <a:pt x="31" y="33"/>
                  </a:cubicBezTo>
                  <a:cubicBezTo>
                    <a:pt x="31" y="33"/>
                    <a:pt x="31" y="32"/>
                    <a:pt x="31" y="32"/>
                  </a:cubicBezTo>
                  <a:cubicBezTo>
                    <a:pt x="31" y="32"/>
                    <a:pt x="30" y="32"/>
                    <a:pt x="30" y="32"/>
                  </a:cubicBezTo>
                  <a:cubicBezTo>
                    <a:pt x="30" y="32"/>
                    <a:pt x="30" y="32"/>
                    <a:pt x="30" y="32"/>
                  </a:cubicBezTo>
                  <a:cubicBezTo>
                    <a:pt x="30" y="32"/>
                    <a:pt x="30" y="32"/>
                    <a:pt x="29" y="32"/>
                  </a:cubicBezTo>
                  <a:cubicBezTo>
                    <a:pt x="29" y="32"/>
                    <a:pt x="29" y="32"/>
                    <a:pt x="29" y="32"/>
                  </a:cubicBezTo>
                  <a:cubicBezTo>
                    <a:pt x="30" y="31"/>
                    <a:pt x="30" y="31"/>
                    <a:pt x="30" y="31"/>
                  </a:cubicBezTo>
                  <a:cubicBezTo>
                    <a:pt x="30" y="31"/>
                    <a:pt x="30" y="31"/>
                    <a:pt x="30" y="31"/>
                  </a:cubicBezTo>
                  <a:cubicBezTo>
                    <a:pt x="30" y="31"/>
                    <a:pt x="30" y="31"/>
                    <a:pt x="30" y="30"/>
                  </a:cubicBezTo>
                  <a:cubicBezTo>
                    <a:pt x="30" y="30"/>
                    <a:pt x="30" y="30"/>
                    <a:pt x="30" y="30"/>
                  </a:cubicBezTo>
                  <a:cubicBezTo>
                    <a:pt x="30" y="30"/>
                    <a:pt x="30" y="30"/>
                    <a:pt x="30" y="30"/>
                  </a:cubicBezTo>
                  <a:cubicBezTo>
                    <a:pt x="30" y="30"/>
                    <a:pt x="30" y="30"/>
                    <a:pt x="30" y="30"/>
                  </a:cubicBezTo>
                  <a:cubicBezTo>
                    <a:pt x="30" y="29"/>
                    <a:pt x="30" y="29"/>
                    <a:pt x="30" y="29"/>
                  </a:cubicBezTo>
                  <a:cubicBezTo>
                    <a:pt x="30" y="29"/>
                    <a:pt x="30" y="29"/>
                    <a:pt x="30" y="29"/>
                  </a:cubicBezTo>
                  <a:cubicBezTo>
                    <a:pt x="31" y="29"/>
                    <a:pt x="31" y="29"/>
                    <a:pt x="31" y="29"/>
                  </a:cubicBezTo>
                  <a:cubicBezTo>
                    <a:pt x="31" y="29"/>
                    <a:pt x="31" y="28"/>
                    <a:pt x="31" y="28"/>
                  </a:cubicBezTo>
                  <a:cubicBezTo>
                    <a:pt x="31" y="28"/>
                    <a:pt x="31" y="28"/>
                    <a:pt x="31" y="28"/>
                  </a:cubicBezTo>
                  <a:cubicBezTo>
                    <a:pt x="31" y="28"/>
                    <a:pt x="31" y="27"/>
                    <a:pt x="31" y="27"/>
                  </a:cubicBezTo>
                  <a:cubicBezTo>
                    <a:pt x="31" y="27"/>
                    <a:pt x="32" y="27"/>
                    <a:pt x="32" y="27"/>
                  </a:cubicBezTo>
                  <a:cubicBezTo>
                    <a:pt x="32" y="27"/>
                    <a:pt x="32" y="27"/>
                    <a:pt x="32" y="26"/>
                  </a:cubicBezTo>
                  <a:cubicBezTo>
                    <a:pt x="33" y="26"/>
                    <a:pt x="33" y="26"/>
                    <a:pt x="33" y="26"/>
                  </a:cubicBezTo>
                  <a:cubicBezTo>
                    <a:pt x="33" y="26"/>
                    <a:pt x="33" y="26"/>
                    <a:pt x="33" y="26"/>
                  </a:cubicBezTo>
                  <a:cubicBezTo>
                    <a:pt x="33" y="26"/>
                    <a:pt x="33" y="25"/>
                    <a:pt x="33" y="25"/>
                  </a:cubicBezTo>
                  <a:cubicBezTo>
                    <a:pt x="33" y="25"/>
                    <a:pt x="33" y="25"/>
                    <a:pt x="33" y="25"/>
                  </a:cubicBezTo>
                  <a:cubicBezTo>
                    <a:pt x="34" y="25"/>
                    <a:pt x="34" y="26"/>
                    <a:pt x="34" y="26"/>
                  </a:cubicBezTo>
                  <a:cubicBezTo>
                    <a:pt x="34" y="26"/>
                    <a:pt x="34" y="26"/>
                    <a:pt x="34" y="26"/>
                  </a:cubicBezTo>
                  <a:cubicBezTo>
                    <a:pt x="34" y="26"/>
                    <a:pt x="35" y="26"/>
                    <a:pt x="35" y="25"/>
                  </a:cubicBezTo>
                  <a:cubicBezTo>
                    <a:pt x="35" y="25"/>
                    <a:pt x="35" y="25"/>
                    <a:pt x="35" y="25"/>
                  </a:cubicBezTo>
                  <a:cubicBezTo>
                    <a:pt x="35" y="25"/>
                    <a:pt x="35" y="25"/>
                    <a:pt x="35" y="25"/>
                  </a:cubicBezTo>
                  <a:cubicBezTo>
                    <a:pt x="35" y="24"/>
                    <a:pt x="35" y="24"/>
                    <a:pt x="35" y="24"/>
                  </a:cubicBezTo>
                  <a:cubicBezTo>
                    <a:pt x="35" y="24"/>
                    <a:pt x="35" y="24"/>
                    <a:pt x="35" y="24"/>
                  </a:cubicBezTo>
                  <a:cubicBezTo>
                    <a:pt x="35" y="24"/>
                    <a:pt x="35" y="24"/>
                    <a:pt x="35" y="24"/>
                  </a:cubicBezTo>
                  <a:cubicBezTo>
                    <a:pt x="35"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4"/>
                  </a:cubicBezTo>
                  <a:cubicBezTo>
                    <a:pt x="34" y="24"/>
                    <a:pt x="34" y="24"/>
                    <a:pt x="34" y="23"/>
                  </a:cubicBezTo>
                  <a:cubicBezTo>
                    <a:pt x="34" y="23"/>
                    <a:pt x="34" y="23"/>
                    <a:pt x="34" y="23"/>
                  </a:cubicBezTo>
                  <a:cubicBezTo>
                    <a:pt x="34" y="23"/>
                    <a:pt x="34" y="22"/>
                    <a:pt x="34" y="22"/>
                  </a:cubicBezTo>
                  <a:cubicBezTo>
                    <a:pt x="34" y="22"/>
                    <a:pt x="35" y="22"/>
                    <a:pt x="35" y="21"/>
                  </a:cubicBezTo>
                  <a:cubicBezTo>
                    <a:pt x="35" y="21"/>
                    <a:pt x="34" y="21"/>
                    <a:pt x="34" y="21"/>
                  </a:cubicBezTo>
                  <a:cubicBezTo>
                    <a:pt x="34" y="21"/>
                    <a:pt x="34" y="20"/>
                    <a:pt x="35" y="20"/>
                  </a:cubicBezTo>
                  <a:cubicBezTo>
                    <a:pt x="35" y="20"/>
                    <a:pt x="35" y="19"/>
                    <a:pt x="35" y="19"/>
                  </a:cubicBezTo>
                  <a:cubicBezTo>
                    <a:pt x="35" y="19"/>
                    <a:pt x="35" y="19"/>
                    <a:pt x="35" y="19"/>
                  </a:cubicBezTo>
                  <a:cubicBezTo>
                    <a:pt x="35" y="18"/>
                    <a:pt x="35" y="18"/>
                    <a:pt x="35" y="18"/>
                  </a:cubicBezTo>
                  <a:cubicBezTo>
                    <a:pt x="35" y="18"/>
                    <a:pt x="35" y="17"/>
                    <a:pt x="35" y="17"/>
                  </a:cubicBezTo>
                  <a:cubicBezTo>
                    <a:pt x="36" y="17"/>
                    <a:pt x="36" y="17"/>
                    <a:pt x="36" y="17"/>
                  </a:cubicBezTo>
                  <a:cubicBezTo>
                    <a:pt x="36" y="17"/>
                    <a:pt x="36" y="17"/>
                    <a:pt x="36" y="17"/>
                  </a:cubicBezTo>
                  <a:cubicBezTo>
                    <a:pt x="36" y="17"/>
                    <a:pt x="36" y="16"/>
                    <a:pt x="36" y="16"/>
                  </a:cubicBezTo>
                  <a:cubicBezTo>
                    <a:pt x="36" y="16"/>
                    <a:pt x="36" y="16"/>
                    <a:pt x="36" y="16"/>
                  </a:cubicBezTo>
                  <a:cubicBezTo>
                    <a:pt x="36" y="16"/>
                    <a:pt x="37" y="16"/>
                    <a:pt x="37" y="16"/>
                  </a:cubicBezTo>
                  <a:cubicBezTo>
                    <a:pt x="37" y="16"/>
                    <a:pt x="37" y="16"/>
                    <a:pt x="37" y="16"/>
                  </a:cubicBezTo>
                  <a:cubicBezTo>
                    <a:pt x="37" y="17"/>
                    <a:pt x="38" y="17"/>
                    <a:pt x="38" y="17"/>
                  </a:cubicBezTo>
                  <a:cubicBezTo>
                    <a:pt x="38" y="17"/>
                    <a:pt x="38" y="17"/>
                    <a:pt x="39" y="17"/>
                  </a:cubicBezTo>
                  <a:cubicBezTo>
                    <a:pt x="39" y="17"/>
                    <a:pt x="39" y="17"/>
                    <a:pt x="40" y="17"/>
                  </a:cubicBezTo>
                  <a:cubicBezTo>
                    <a:pt x="40" y="17"/>
                    <a:pt x="40" y="16"/>
                    <a:pt x="40" y="16"/>
                  </a:cubicBezTo>
                  <a:cubicBezTo>
                    <a:pt x="40" y="16"/>
                    <a:pt x="40" y="15"/>
                    <a:pt x="40" y="15"/>
                  </a:cubicBezTo>
                  <a:cubicBezTo>
                    <a:pt x="40" y="15"/>
                    <a:pt x="39" y="15"/>
                    <a:pt x="39" y="1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nvGrpSpPr>
          <p:cNvPr id="243" name="Group 242"/>
          <p:cNvGrpSpPr/>
          <p:nvPr/>
        </p:nvGrpSpPr>
        <p:grpSpPr>
          <a:xfrm>
            <a:off x="3031400" y="2019464"/>
            <a:ext cx="591859" cy="591859"/>
            <a:chOff x="6494245" y="3402157"/>
            <a:chExt cx="591859" cy="591859"/>
          </a:xfrm>
        </p:grpSpPr>
        <p:sp>
          <p:nvSpPr>
            <p:cNvPr id="244" name="Oval 243"/>
            <p:cNvSpPr/>
            <p:nvPr/>
          </p:nvSpPr>
          <p:spPr>
            <a:xfrm>
              <a:off x="6631054" y="3538966"/>
              <a:ext cx="318243" cy="31824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5" name="Oval 244"/>
            <p:cNvSpPr/>
            <p:nvPr/>
          </p:nvSpPr>
          <p:spPr>
            <a:xfrm>
              <a:off x="6494245" y="3402157"/>
              <a:ext cx="591859" cy="591859"/>
            </a:xfrm>
            <a:prstGeom prst="ellipse">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6" name="Group 245"/>
          <p:cNvGrpSpPr/>
          <p:nvPr/>
        </p:nvGrpSpPr>
        <p:grpSpPr>
          <a:xfrm>
            <a:off x="3270023" y="3457832"/>
            <a:ext cx="591859" cy="591859"/>
            <a:chOff x="6494245" y="3402157"/>
            <a:chExt cx="591859" cy="591859"/>
          </a:xfrm>
        </p:grpSpPr>
        <p:sp>
          <p:nvSpPr>
            <p:cNvPr id="247" name="Oval 246"/>
            <p:cNvSpPr/>
            <p:nvPr/>
          </p:nvSpPr>
          <p:spPr>
            <a:xfrm>
              <a:off x="6631054" y="3538966"/>
              <a:ext cx="318243" cy="31824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8" name="Oval 247"/>
            <p:cNvSpPr/>
            <p:nvPr/>
          </p:nvSpPr>
          <p:spPr>
            <a:xfrm>
              <a:off x="6494245" y="3402157"/>
              <a:ext cx="591859" cy="591859"/>
            </a:xfrm>
            <a:prstGeom prst="ellipse">
              <a:avLst/>
            </a:prstGeom>
            <a:noFill/>
            <a:ln w="254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249" name="Group 248"/>
          <p:cNvGrpSpPr/>
          <p:nvPr/>
        </p:nvGrpSpPr>
        <p:grpSpPr>
          <a:xfrm>
            <a:off x="3813389" y="4982825"/>
            <a:ext cx="591859" cy="591859"/>
            <a:chOff x="6494245" y="3402157"/>
            <a:chExt cx="591859" cy="591859"/>
          </a:xfrm>
        </p:grpSpPr>
        <p:sp>
          <p:nvSpPr>
            <p:cNvPr id="250" name="Oval 249"/>
            <p:cNvSpPr/>
            <p:nvPr/>
          </p:nvSpPr>
          <p:spPr>
            <a:xfrm>
              <a:off x="6631054" y="3538966"/>
              <a:ext cx="318243" cy="31824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1" name="Oval 250"/>
            <p:cNvSpPr/>
            <p:nvPr/>
          </p:nvSpPr>
          <p:spPr>
            <a:xfrm>
              <a:off x="6494245" y="3402157"/>
              <a:ext cx="591859" cy="591859"/>
            </a:xfrm>
            <a:prstGeom prst="ellipse">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52" name="Straight Connector 251"/>
          <p:cNvCxnSpPr>
            <a:stCxn id="67" idx="21"/>
          </p:cNvCxnSpPr>
          <p:nvPr/>
        </p:nvCxnSpPr>
        <p:spPr>
          <a:xfrm flipH="1" flipV="1">
            <a:off x="3698255" y="4049691"/>
            <a:ext cx="324383" cy="992243"/>
          </a:xfrm>
          <a:prstGeom prst="line">
            <a:avLst/>
          </a:prstGeom>
          <a:ln w="25400">
            <a:solidFill>
              <a:schemeClr val="accent4"/>
            </a:solidFill>
            <a:prstDash val="sysDash"/>
          </a:ln>
        </p:spPr>
        <p:style>
          <a:lnRef idx="1">
            <a:schemeClr val="accent1"/>
          </a:lnRef>
          <a:fillRef idx="0">
            <a:schemeClr val="accent1"/>
          </a:fillRef>
          <a:effectRef idx="0">
            <a:schemeClr val="accent1"/>
          </a:effectRef>
          <a:fontRef idx="minor">
            <a:schemeClr val="tx1"/>
          </a:fontRef>
        </p:style>
      </p:cxnSp>
      <p:cxnSp>
        <p:nvCxnSpPr>
          <p:cNvPr id="253" name="Straight Connector 252"/>
          <p:cNvCxnSpPr>
            <a:stCxn id="248" idx="0"/>
            <a:endCxn id="245" idx="4"/>
          </p:cNvCxnSpPr>
          <p:nvPr/>
        </p:nvCxnSpPr>
        <p:spPr>
          <a:xfrm flipH="1" flipV="1">
            <a:off x="3327330" y="2611323"/>
            <a:ext cx="238623" cy="846509"/>
          </a:xfrm>
          <a:prstGeom prst="line">
            <a:avLst/>
          </a:prstGeom>
          <a:ln w="25400">
            <a:solidFill>
              <a:schemeClr val="accent2"/>
            </a:solidFill>
            <a:prstDash val="sysDash"/>
          </a:ln>
        </p:spPr>
        <p:style>
          <a:lnRef idx="1">
            <a:schemeClr val="accent1"/>
          </a:lnRef>
          <a:fillRef idx="0">
            <a:schemeClr val="accent1"/>
          </a:fillRef>
          <a:effectRef idx="0">
            <a:schemeClr val="accent1"/>
          </a:effectRef>
          <a:fontRef idx="minor">
            <a:schemeClr val="tx1"/>
          </a:fontRef>
        </p:style>
      </p:cxnSp>
      <p:grpSp>
        <p:nvGrpSpPr>
          <p:cNvPr id="254" name="Group 253"/>
          <p:cNvGrpSpPr/>
          <p:nvPr/>
        </p:nvGrpSpPr>
        <p:grpSpPr>
          <a:xfrm>
            <a:off x="1651898" y="3406533"/>
            <a:ext cx="591859" cy="591859"/>
            <a:chOff x="6494245" y="3402157"/>
            <a:chExt cx="591859" cy="591859"/>
          </a:xfrm>
        </p:grpSpPr>
        <p:sp>
          <p:nvSpPr>
            <p:cNvPr id="255" name="Oval 254"/>
            <p:cNvSpPr/>
            <p:nvPr/>
          </p:nvSpPr>
          <p:spPr>
            <a:xfrm>
              <a:off x="6631054" y="3538966"/>
              <a:ext cx="318243" cy="31824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56" name="Oval 255"/>
            <p:cNvSpPr/>
            <p:nvPr/>
          </p:nvSpPr>
          <p:spPr>
            <a:xfrm>
              <a:off x="6494245" y="3402157"/>
              <a:ext cx="591859" cy="591859"/>
            </a:xfrm>
            <a:prstGeom prst="ellipse">
              <a:avLst/>
            </a:prstGeom>
            <a:noFill/>
            <a:ln w="254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cxnSp>
        <p:nvCxnSpPr>
          <p:cNvPr id="257" name="Straight Connector 256"/>
          <p:cNvCxnSpPr>
            <a:stCxn id="248" idx="2"/>
            <a:endCxn id="256" idx="6"/>
          </p:cNvCxnSpPr>
          <p:nvPr/>
        </p:nvCxnSpPr>
        <p:spPr>
          <a:xfrm flipH="1" flipV="1">
            <a:off x="2243757" y="3702463"/>
            <a:ext cx="1026266" cy="51299"/>
          </a:xfrm>
          <a:prstGeom prst="line">
            <a:avLst/>
          </a:prstGeom>
          <a:ln w="25400">
            <a:solidFill>
              <a:schemeClr val="accent3"/>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258873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50" presetClass="entr" presetSubtype="0" decel="100000" fill="hold" nodeType="afterEffect">
                                  <p:stCondLst>
                                    <p:cond delay="0"/>
                                  </p:stCondLst>
                                  <p:childTnLst>
                                    <p:set>
                                      <p:cBhvr>
                                        <p:cTn id="14" dur="1" fill="hold">
                                          <p:stCondLst>
                                            <p:cond delay="0"/>
                                          </p:stCondLst>
                                        </p:cTn>
                                        <p:tgtEl>
                                          <p:spTgt spid="50"/>
                                        </p:tgtEl>
                                        <p:attrNameLst>
                                          <p:attrName>style.visibility</p:attrName>
                                        </p:attrNameLst>
                                      </p:cBhvr>
                                      <p:to>
                                        <p:strVal val="visible"/>
                                      </p:to>
                                    </p:set>
                                    <p:anim calcmode="lin" valueType="num">
                                      <p:cBhvr>
                                        <p:cTn id="15" dur="1000" fill="hold"/>
                                        <p:tgtEl>
                                          <p:spTgt spid="50"/>
                                        </p:tgtEl>
                                        <p:attrNameLst>
                                          <p:attrName>ppt_w</p:attrName>
                                        </p:attrNameLst>
                                      </p:cBhvr>
                                      <p:tavLst>
                                        <p:tav tm="0">
                                          <p:val>
                                            <p:strVal val="#ppt_w+.3"/>
                                          </p:val>
                                        </p:tav>
                                        <p:tav tm="100000">
                                          <p:val>
                                            <p:strVal val="#ppt_w"/>
                                          </p:val>
                                        </p:tav>
                                      </p:tavLst>
                                    </p:anim>
                                    <p:anim calcmode="lin" valueType="num">
                                      <p:cBhvr>
                                        <p:cTn id="16" dur="1000" fill="hold"/>
                                        <p:tgtEl>
                                          <p:spTgt spid="50"/>
                                        </p:tgtEl>
                                        <p:attrNameLst>
                                          <p:attrName>ppt_h</p:attrName>
                                        </p:attrNameLst>
                                      </p:cBhvr>
                                      <p:tavLst>
                                        <p:tav tm="0">
                                          <p:val>
                                            <p:strVal val="#ppt_h"/>
                                          </p:val>
                                        </p:tav>
                                        <p:tav tm="100000">
                                          <p:val>
                                            <p:strVal val="#ppt_h"/>
                                          </p:val>
                                        </p:tav>
                                      </p:tavLst>
                                    </p:anim>
                                    <p:animEffect transition="in" filter="fade">
                                      <p:cBhvr>
                                        <p:cTn id="17" dur="1000"/>
                                        <p:tgtEl>
                                          <p:spTgt spid="50"/>
                                        </p:tgtEl>
                                      </p:cBhvr>
                                    </p:animEffect>
                                  </p:childTnLst>
                                </p:cTn>
                              </p:par>
                            </p:childTnLst>
                          </p:cTn>
                        </p:par>
                        <p:par>
                          <p:cTn id="18" fill="hold">
                            <p:stCondLst>
                              <p:cond delay="1500"/>
                            </p:stCondLst>
                            <p:childTnLst>
                              <p:par>
                                <p:cTn id="19" presetID="53" presetClass="entr" presetSubtype="16" fill="hold" nodeType="afterEffect">
                                  <p:stCondLst>
                                    <p:cond delay="0"/>
                                  </p:stCondLst>
                                  <p:childTnLst>
                                    <p:set>
                                      <p:cBhvr>
                                        <p:cTn id="20" dur="1" fill="hold">
                                          <p:stCondLst>
                                            <p:cond delay="0"/>
                                          </p:stCondLst>
                                        </p:cTn>
                                        <p:tgtEl>
                                          <p:spTgt spid="246"/>
                                        </p:tgtEl>
                                        <p:attrNameLst>
                                          <p:attrName>style.visibility</p:attrName>
                                        </p:attrNameLst>
                                      </p:cBhvr>
                                      <p:to>
                                        <p:strVal val="visible"/>
                                      </p:to>
                                    </p:set>
                                    <p:anim calcmode="lin" valueType="num">
                                      <p:cBhvr>
                                        <p:cTn id="21" dur="500" fill="hold"/>
                                        <p:tgtEl>
                                          <p:spTgt spid="246"/>
                                        </p:tgtEl>
                                        <p:attrNameLst>
                                          <p:attrName>ppt_w</p:attrName>
                                        </p:attrNameLst>
                                      </p:cBhvr>
                                      <p:tavLst>
                                        <p:tav tm="0">
                                          <p:val>
                                            <p:fltVal val="0"/>
                                          </p:val>
                                        </p:tav>
                                        <p:tav tm="100000">
                                          <p:val>
                                            <p:strVal val="#ppt_w"/>
                                          </p:val>
                                        </p:tav>
                                      </p:tavLst>
                                    </p:anim>
                                    <p:anim calcmode="lin" valueType="num">
                                      <p:cBhvr>
                                        <p:cTn id="22" dur="500" fill="hold"/>
                                        <p:tgtEl>
                                          <p:spTgt spid="246"/>
                                        </p:tgtEl>
                                        <p:attrNameLst>
                                          <p:attrName>ppt_h</p:attrName>
                                        </p:attrNameLst>
                                      </p:cBhvr>
                                      <p:tavLst>
                                        <p:tav tm="0">
                                          <p:val>
                                            <p:fltVal val="0"/>
                                          </p:val>
                                        </p:tav>
                                        <p:tav tm="100000">
                                          <p:val>
                                            <p:strVal val="#ppt_h"/>
                                          </p:val>
                                        </p:tav>
                                      </p:tavLst>
                                    </p:anim>
                                    <p:animEffect transition="in" filter="fade">
                                      <p:cBhvr>
                                        <p:cTn id="23" dur="500"/>
                                        <p:tgtEl>
                                          <p:spTgt spid="246"/>
                                        </p:tgtEl>
                                      </p:cBhvr>
                                    </p:animEffect>
                                  </p:childTnLst>
                                </p:cTn>
                              </p:par>
                            </p:childTnLst>
                          </p:cTn>
                        </p:par>
                        <p:par>
                          <p:cTn id="24" fill="hold">
                            <p:stCondLst>
                              <p:cond delay="2000"/>
                            </p:stCondLst>
                            <p:childTnLst>
                              <p:par>
                                <p:cTn id="25" presetID="22" presetClass="entr" presetSubtype="4" fill="hold" nodeType="afterEffect">
                                  <p:stCondLst>
                                    <p:cond delay="0"/>
                                  </p:stCondLst>
                                  <p:childTnLst>
                                    <p:set>
                                      <p:cBhvr>
                                        <p:cTn id="26" dur="1" fill="hold">
                                          <p:stCondLst>
                                            <p:cond delay="0"/>
                                          </p:stCondLst>
                                        </p:cTn>
                                        <p:tgtEl>
                                          <p:spTgt spid="253"/>
                                        </p:tgtEl>
                                        <p:attrNameLst>
                                          <p:attrName>style.visibility</p:attrName>
                                        </p:attrNameLst>
                                      </p:cBhvr>
                                      <p:to>
                                        <p:strVal val="visible"/>
                                      </p:to>
                                    </p:set>
                                    <p:animEffect transition="in" filter="wipe(down)">
                                      <p:cBhvr>
                                        <p:cTn id="27" dur="500"/>
                                        <p:tgtEl>
                                          <p:spTgt spid="253"/>
                                        </p:tgtEl>
                                      </p:cBhvr>
                                    </p:animEffect>
                                  </p:childTnLst>
                                </p:cTn>
                              </p:par>
                              <p:par>
                                <p:cTn id="28" presetID="22" presetClass="entr" presetSubtype="2" fill="hold" nodeType="withEffect">
                                  <p:stCondLst>
                                    <p:cond delay="0"/>
                                  </p:stCondLst>
                                  <p:childTnLst>
                                    <p:set>
                                      <p:cBhvr>
                                        <p:cTn id="29" dur="1" fill="hold">
                                          <p:stCondLst>
                                            <p:cond delay="0"/>
                                          </p:stCondLst>
                                        </p:cTn>
                                        <p:tgtEl>
                                          <p:spTgt spid="257"/>
                                        </p:tgtEl>
                                        <p:attrNameLst>
                                          <p:attrName>style.visibility</p:attrName>
                                        </p:attrNameLst>
                                      </p:cBhvr>
                                      <p:to>
                                        <p:strVal val="visible"/>
                                      </p:to>
                                    </p:set>
                                    <p:animEffect transition="in" filter="wipe(right)">
                                      <p:cBhvr>
                                        <p:cTn id="30" dur="500"/>
                                        <p:tgtEl>
                                          <p:spTgt spid="257"/>
                                        </p:tgtEl>
                                      </p:cBhvr>
                                    </p:animEffect>
                                  </p:childTnLst>
                                </p:cTn>
                              </p:par>
                              <p:par>
                                <p:cTn id="31" presetID="22" presetClass="entr" presetSubtype="1" fill="hold" nodeType="withEffect">
                                  <p:stCondLst>
                                    <p:cond delay="0"/>
                                  </p:stCondLst>
                                  <p:childTnLst>
                                    <p:set>
                                      <p:cBhvr>
                                        <p:cTn id="32" dur="1" fill="hold">
                                          <p:stCondLst>
                                            <p:cond delay="0"/>
                                          </p:stCondLst>
                                        </p:cTn>
                                        <p:tgtEl>
                                          <p:spTgt spid="252"/>
                                        </p:tgtEl>
                                        <p:attrNameLst>
                                          <p:attrName>style.visibility</p:attrName>
                                        </p:attrNameLst>
                                      </p:cBhvr>
                                      <p:to>
                                        <p:strVal val="visible"/>
                                      </p:to>
                                    </p:set>
                                    <p:animEffect transition="in" filter="wipe(up)">
                                      <p:cBhvr>
                                        <p:cTn id="33" dur="500"/>
                                        <p:tgtEl>
                                          <p:spTgt spid="252"/>
                                        </p:tgtEl>
                                      </p:cBhvr>
                                    </p:animEffect>
                                  </p:childTnLst>
                                </p:cTn>
                              </p:par>
                            </p:childTnLst>
                          </p:cTn>
                        </p:par>
                        <p:par>
                          <p:cTn id="34" fill="hold">
                            <p:stCondLst>
                              <p:cond delay="2500"/>
                            </p:stCondLst>
                            <p:childTnLst>
                              <p:par>
                                <p:cTn id="35" presetID="53" presetClass="entr" presetSubtype="16" fill="hold" nodeType="afterEffect">
                                  <p:stCondLst>
                                    <p:cond delay="0"/>
                                  </p:stCondLst>
                                  <p:childTnLst>
                                    <p:set>
                                      <p:cBhvr>
                                        <p:cTn id="36" dur="1" fill="hold">
                                          <p:stCondLst>
                                            <p:cond delay="0"/>
                                          </p:stCondLst>
                                        </p:cTn>
                                        <p:tgtEl>
                                          <p:spTgt spid="249"/>
                                        </p:tgtEl>
                                        <p:attrNameLst>
                                          <p:attrName>style.visibility</p:attrName>
                                        </p:attrNameLst>
                                      </p:cBhvr>
                                      <p:to>
                                        <p:strVal val="visible"/>
                                      </p:to>
                                    </p:set>
                                    <p:anim calcmode="lin" valueType="num">
                                      <p:cBhvr>
                                        <p:cTn id="37" dur="500" fill="hold"/>
                                        <p:tgtEl>
                                          <p:spTgt spid="249"/>
                                        </p:tgtEl>
                                        <p:attrNameLst>
                                          <p:attrName>ppt_w</p:attrName>
                                        </p:attrNameLst>
                                      </p:cBhvr>
                                      <p:tavLst>
                                        <p:tav tm="0">
                                          <p:val>
                                            <p:fltVal val="0"/>
                                          </p:val>
                                        </p:tav>
                                        <p:tav tm="100000">
                                          <p:val>
                                            <p:strVal val="#ppt_w"/>
                                          </p:val>
                                        </p:tav>
                                      </p:tavLst>
                                    </p:anim>
                                    <p:anim calcmode="lin" valueType="num">
                                      <p:cBhvr>
                                        <p:cTn id="38" dur="500" fill="hold"/>
                                        <p:tgtEl>
                                          <p:spTgt spid="249"/>
                                        </p:tgtEl>
                                        <p:attrNameLst>
                                          <p:attrName>ppt_h</p:attrName>
                                        </p:attrNameLst>
                                      </p:cBhvr>
                                      <p:tavLst>
                                        <p:tav tm="0">
                                          <p:val>
                                            <p:fltVal val="0"/>
                                          </p:val>
                                        </p:tav>
                                        <p:tav tm="100000">
                                          <p:val>
                                            <p:strVal val="#ppt_h"/>
                                          </p:val>
                                        </p:tav>
                                      </p:tavLst>
                                    </p:anim>
                                    <p:animEffect transition="in" filter="fade">
                                      <p:cBhvr>
                                        <p:cTn id="39" dur="500"/>
                                        <p:tgtEl>
                                          <p:spTgt spid="249"/>
                                        </p:tgtEl>
                                      </p:cBhvr>
                                    </p:animEffect>
                                  </p:childTnLst>
                                </p:cTn>
                              </p:par>
                              <p:par>
                                <p:cTn id="40" presetID="53" presetClass="entr" presetSubtype="16" fill="hold" nodeType="withEffect">
                                  <p:stCondLst>
                                    <p:cond delay="0"/>
                                  </p:stCondLst>
                                  <p:childTnLst>
                                    <p:set>
                                      <p:cBhvr>
                                        <p:cTn id="41" dur="1" fill="hold">
                                          <p:stCondLst>
                                            <p:cond delay="0"/>
                                          </p:stCondLst>
                                        </p:cTn>
                                        <p:tgtEl>
                                          <p:spTgt spid="243"/>
                                        </p:tgtEl>
                                        <p:attrNameLst>
                                          <p:attrName>style.visibility</p:attrName>
                                        </p:attrNameLst>
                                      </p:cBhvr>
                                      <p:to>
                                        <p:strVal val="visible"/>
                                      </p:to>
                                    </p:set>
                                    <p:anim calcmode="lin" valueType="num">
                                      <p:cBhvr>
                                        <p:cTn id="42" dur="500" fill="hold"/>
                                        <p:tgtEl>
                                          <p:spTgt spid="243"/>
                                        </p:tgtEl>
                                        <p:attrNameLst>
                                          <p:attrName>ppt_w</p:attrName>
                                        </p:attrNameLst>
                                      </p:cBhvr>
                                      <p:tavLst>
                                        <p:tav tm="0">
                                          <p:val>
                                            <p:fltVal val="0"/>
                                          </p:val>
                                        </p:tav>
                                        <p:tav tm="100000">
                                          <p:val>
                                            <p:strVal val="#ppt_w"/>
                                          </p:val>
                                        </p:tav>
                                      </p:tavLst>
                                    </p:anim>
                                    <p:anim calcmode="lin" valueType="num">
                                      <p:cBhvr>
                                        <p:cTn id="43" dur="500" fill="hold"/>
                                        <p:tgtEl>
                                          <p:spTgt spid="243"/>
                                        </p:tgtEl>
                                        <p:attrNameLst>
                                          <p:attrName>ppt_h</p:attrName>
                                        </p:attrNameLst>
                                      </p:cBhvr>
                                      <p:tavLst>
                                        <p:tav tm="0">
                                          <p:val>
                                            <p:fltVal val="0"/>
                                          </p:val>
                                        </p:tav>
                                        <p:tav tm="100000">
                                          <p:val>
                                            <p:strVal val="#ppt_h"/>
                                          </p:val>
                                        </p:tav>
                                      </p:tavLst>
                                    </p:anim>
                                    <p:animEffect transition="in" filter="fade">
                                      <p:cBhvr>
                                        <p:cTn id="44" dur="500"/>
                                        <p:tgtEl>
                                          <p:spTgt spid="243"/>
                                        </p:tgtEl>
                                      </p:cBhvr>
                                    </p:animEffect>
                                  </p:childTnLst>
                                </p:cTn>
                              </p:par>
                              <p:par>
                                <p:cTn id="45" presetID="53" presetClass="entr" presetSubtype="16" fill="hold" nodeType="withEffect">
                                  <p:stCondLst>
                                    <p:cond delay="0"/>
                                  </p:stCondLst>
                                  <p:childTnLst>
                                    <p:set>
                                      <p:cBhvr>
                                        <p:cTn id="46" dur="1" fill="hold">
                                          <p:stCondLst>
                                            <p:cond delay="0"/>
                                          </p:stCondLst>
                                        </p:cTn>
                                        <p:tgtEl>
                                          <p:spTgt spid="254"/>
                                        </p:tgtEl>
                                        <p:attrNameLst>
                                          <p:attrName>style.visibility</p:attrName>
                                        </p:attrNameLst>
                                      </p:cBhvr>
                                      <p:to>
                                        <p:strVal val="visible"/>
                                      </p:to>
                                    </p:set>
                                    <p:anim calcmode="lin" valueType="num">
                                      <p:cBhvr>
                                        <p:cTn id="47" dur="500" fill="hold"/>
                                        <p:tgtEl>
                                          <p:spTgt spid="254"/>
                                        </p:tgtEl>
                                        <p:attrNameLst>
                                          <p:attrName>ppt_w</p:attrName>
                                        </p:attrNameLst>
                                      </p:cBhvr>
                                      <p:tavLst>
                                        <p:tav tm="0">
                                          <p:val>
                                            <p:fltVal val="0"/>
                                          </p:val>
                                        </p:tav>
                                        <p:tav tm="100000">
                                          <p:val>
                                            <p:strVal val="#ppt_w"/>
                                          </p:val>
                                        </p:tav>
                                      </p:tavLst>
                                    </p:anim>
                                    <p:anim calcmode="lin" valueType="num">
                                      <p:cBhvr>
                                        <p:cTn id="48" dur="500" fill="hold"/>
                                        <p:tgtEl>
                                          <p:spTgt spid="254"/>
                                        </p:tgtEl>
                                        <p:attrNameLst>
                                          <p:attrName>ppt_h</p:attrName>
                                        </p:attrNameLst>
                                      </p:cBhvr>
                                      <p:tavLst>
                                        <p:tav tm="0">
                                          <p:val>
                                            <p:fltVal val="0"/>
                                          </p:val>
                                        </p:tav>
                                        <p:tav tm="100000">
                                          <p:val>
                                            <p:strVal val="#ppt_h"/>
                                          </p:val>
                                        </p:tav>
                                      </p:tavLst>
                                    </p:anim>
                                    <p:animEffect transition="in" filter="fade">
                                      <p:cBhvr>
                                        <p:cTn id="49" dur="500"/>
                                        <p:tgtEl>
                                          <p:spTgt spid="254"/>
                                        </p:tgtEl>
                                      </p:cBhvr>
                                    </p:animEffect>
                                  </p:childTnLst>
                                </p:cTn>
                              </p:par>
                            </p:childTnLst>
                          </p:cTn>
                        </p:par>
                        <p:par>
                          <p:cTn id="50" fill="hold">
                            <p:stCondLst>
                              <p:cond delay="3000"/>
                            </p:stCondLst>
                            <p:childTnLst>
                              <p:par>
                                <p:cTn id="51" presetID="10" presetClass="entr" presetSubtype="0" fill="hold" grpId="0" nodeType="afterEffect">
                                  <p:stCondLst>
                                    <p:cond delay="0"/>
                                  </p:stCondLst>
                                  <p:childTnLst>
                                    <p:set>
                                      <p:cBhvr>
                                        <p:cTn id="52" dur="1" fill="hold">
                                          <p:stCondLst>
                                            <p:cond delay="0"/>
                                          </p:stCondLst>
                                        </p:cTn>
                                        <p:tgtEl>
                                          <p:spTgt spid="40"/>
                                        </p:tgtEl>
                                        <p:attrNameLst>
                                          <p:attrName>style.visibility</p:attrName>
                                        </p:attrNameLst>
                                      </p:cBhvr>
                                      <p:to>
                                        <p:strVal val="visible"/>
                                      </p:to>
                                    </p:set>
                                    <p:animEffect transition="in" filter="fade">
                                      <p:cBhvr>
                                        <p:cTn id="53" dur="500"/>
                                        <p:tgtEl>
                                          <p:spTgt spid="40"/>
                                        </p:tgtEl>
                                      </p:cBhvr>
                                    </p:animEffect>
                                  </p:childTnLst>
                                </p:cTn>
                              </p:par>
                            </p:childTnLst>
                          </p:cTn>
                        </p:par>
                        <p:par>
                          <p:cTn id="54" fill="hold">
                            <p:stCondLst>
                              <p:cond delay="3500"/>
                            </p:stCondLst>
                            <p:childTnLst>
                              <p:par>
                                <p:cTn id="55" presetID="10" presetClass="entr" presetSubtype="0" fill="hold" grpId="0" nodeType="afterEffect">
                                  <p:stCondLst>
                                    <p:cond delay="0"/>
                                  </p:stCondLst>
                                  <p:childTnLst>
                                    <p:set>
                                      <p:cBhvr>
                                        <p:cTn id="56" dur="1" fill="hold">
                                          <p:stCondLst>
                                            <p:cond delay="0"/>
                                          </p:stCondLst>
                                        </p:cTn>
                                        <p:tgtEl>
                                          <p:spTgt spid="5"/>
                                        </p:tgtEl>
                                        <p:attrNameLst>
                                          <p:attrName>style.visibility</p:attrName>
                                        </p:attrNameLst>
                                      </p:cBhvr>
                                      <p:to>
                                        <p:strVal val="visible"/>
                                      </p:to>
                                    </p:set>
                                    <p:animEffect transition="in" filter="fade">
                                      <p:cBhvr>
                                        <p:cTn id="57" dur="500"/>
                                        <p:tgtEl>
                                          <p:spTgt spid="5"/>
                                        </p:tgtEl>
                                      </p:cBhvr>
                                    </p:animEffect>
                                  </p:childTnLst>
                                </p:cTn>
                              </p:par>
                              <p:par>
                                <p:cTn id="58" presetID="10" presetClass="entr" presetSubtype="0" fill="hold" grpId="0" nodeType="with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500"/>
                                        <p:tgtEl>
                                          <p:spTgt spid="12"/>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19"/>
                                        </p:tgtEl>
                                        <p:attrNameLst>
                                          <p:attrName>style.visibility</p:attrName>
                                        </p:attrNameLst>
                                      </p:cBhvr>
                                      <p:to>
                                        <p:strVal val="visible"/>
                                      </p:to>
                                    </p:set>
                                    <p:animEffect transition="in" filter="fade">
                                      <p:cBhvr>
                                        <p:cTn id="63" dur="500"/>
                                        <p:tgtEl>
                                          <p:spTgt spid="19"/>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6"/>
                                        </p:tgtEl>
                                        <p:attrNameLst>
                                          <p:attrName>style.visibility</p:attrName>
                                        </p:attrNameLst>
                                      </p:cBhvr>
                                      <p:to>
                                        <p:strVal val="visible"/>
                                      </p:to>
                                    </p:set>
                                    <p:animEffect transition="in" filter="fade">
                                      <p:cBhvr>
                                        <p:cTn id="66" dur="500"/>
                                        <p:tgtEl>
                                          <p:spTgt spid="26"/>
                                        </p:tgtEl>
                                      </p:cBhvr>
                                    </p:animEffect>
                                  </p:childTnLst>
                                </p:cTn>
                              </p:par>
                              <p:par>
                                <p:cTn id="67" presetID="10" presetClass="entr" presetSubtype="0" fill="hold" grpId="0" nodeType="withEffect">
                                  <p:stCondLst>
                                    <p:cond delay="0"/>
                                  </p:stCondLst>
                                  <p:childTnLst>
                                    <p:set>
                                      <p:cBhvr>
                                        <p:cTn id="68" dur="1" fill="hold">
                                          <p:stCondLst>
                                            <p:cond delay="0"/>
                                          </p:stCondLst>
                                        </p:cTn>
                                        <p:tgtEl>
                                          <p:spTgt spid="33"/>
                                        </p:tgtEl>
                                        <p:attrNameLst>
                                          <p:attrName>style.visibility</p:attrName>
                                        </p:attrNameLst>
                                      </p:cBhvr>
                                      <p:to>
                                        <p:strVal val="visible"/>
                                      </p:to>
                                    </p:set>
                                    <p:animEffect transition="in" filter="fade">
                                      <p:cBhvr>
                                        <p:cTn id="69" dur="500"/>
                                        <p:tgtEl>
                                          <p:spTgt spid="33"/>
                                        </p:tgtEl>
                                      </p:cBhvr>
                                    </p:animEffect>
                                  </p:childTnLst>
                                </p:cTn>
                              </p:par>
                            </p:childTnLst>
                          </p:cTn>
                        </p:par>
                        <p:par>
                          <p:cTn id="70" fill="hold">
                            <p:stCondLst>
                              <p:cond delay="4000"/>
                            </p:stCondLst>
                            <p:childTnLst>
                              <p:par>
                                <p:cTn id="71" presetID="22" presetClass="entr" presetSubtype="8" fill="hold" nodeType="afterEffect">
                                  <p:stCondLst>
                                    <p:cond delay="0"/>
                                  </p:stCondLst>
                                  <p:childTnLst>
                                    <p:set>
                                      <p:cBhvr>
                                        <p:cTn id="72" dur="1" fill="hold">
                                          <p:stCondLst>
                                            <p:cond delay="0"/>
                                          </p:stCondLst>
                                        </p:cTn>
                                        <p:tgtEl>
                                          <p:spTgt spid="6"/>
                                        </p:tgtEl>
                                        <p:attrNameLst>
                                          <p:attrName>style.visibility</p:attrName>
                                        </p:attrNameLst>
                                      </p:cBhvr>
                                      <p:to>
                                        <p:strVal val="visible"/>
                                      </p:to>
                                    </p:set>
                                    <p:animEffect transition="in" filter="wipe(left)">
                                      <p:cBhvr>
                                        <p:cTn id="73" dur="500"/>
                                        <p:tgtEl>
                                          <p:spTgt spid="6"/>
                                        </p:tgtEl>
                                      </p:cBhvr>
                                    </p:animEffect>
                                  </p:childTnLst>
                                </p:cTn>
                              </p:par>
                              <p:par>
                                <p:cTn id="74" presetID="22" presetClass="entr" presetSubtype="8" fill="hold" nodeType="withEffect">
                                  <p:stCondLst>
                                    <p:cond delay="0"/>
                                  </p:stCondLst>
                                  <p:childTnLst>
                                    <p:set>
                                      <p:cBhvr>
                                        <p:cTn id="75" dur="1" fill="hold">
                                          <p:stCondLst>
                                            <p:cond delay="0"/>
                                          </p:stCondLst>
                                        </p:cTn>
                                        <p:tgtEl>
                                          <p:spTgt spid="13"/>
                                        </p:tgtEl>
                                        <p:attrNameLst>
                                          <p:attrName>style.visibility</p:attrName>
                                        </p:attrNameLst>
                                      </p:cBhvr>
                                      <p:to>
                                        <p:strVal val="visible"/>
                                      </p:to>
                                    </p:set>
                                    <p:animEffect transition="in" filter="wipe(left)">
                                      <p:cBhvr>
                                        <p:cTn id="76" dur="500"/>
                                        <p:tgtEl>
                                          <p:spTgt spid="13"/>
                                        </p:tgtEl>
                                      </p:cBhvr>
                                    </p:animEffect>
                                  </p:childTnLst>
                                </p:cTn>
                              </p:par>
                              <p:par>
                                <p:cTn id="77" presetID="22" presetClass="entr" presetSubtype="8" fill="hold" nodeType="withEffect">
                                  <p:stCondLst>
                                    <p:cond delay="0"/>
                                  </p:stCondLst>
                                  <p:childTnLst>
                                    <p:set>
                                      <p:cBhvr>
                                        <p:cTn id="78" dur="1" fill="hold">
                                          <p:stCondLst>
                                            <p:cond delay="0"/>
                                          </p:stCondLst>
                                        </p:cTn>
                                        <p:tgtEl>
                                          <p:spTgt spid="20"/>
                                        </p:tgtEl>
                                        <p:attrNameLst>
                                          <p:attrName>style.visibility</p:attrName>
                                        </p:attrNameLst>
                                      </p:cBhvr>
                                      <p:to>
                                        <p:strVal val="visible"/>
                                      </p:to>
                                    </p:set>
                                    <p:animEffect transition="in" filter="wipe(left)">
                                      <p:cBhvr>
                                        <p:cTn id="79" dur="500"/>
                                        <p:tgtEl>
                                          <p:spTgt spid="20"/>
                                        </p:tgtEl>
                                      </p:cBhvr>
                                    </p:animEffect>
                                  </p:childTnLst>
                                </p:cTn>
                              </p:par>
                              <p:par>
                                <p:cTn id="80" presetID="22" presetClass="entr" presetSubtype="8" fill="hold" nodeType="withEffect">
                                  <p:stCondLst>
                                    <p:cond delay="0"/>
                                  </p:stCondLst>
                                  <p:childTnLst>
                                    <p:set>
                                      <p:cBhvr>
                                        <p:cTn id="81" dur="1" fill="hold">
                                          <p:stCondLst>
                                            <p:cond delay="0"/>
                                          </p:stCondLst>
                                        </p:cTn>
                                        <p:tgtEl>
                                          <p:spTgt spid="27"/>
                                        </p:tgtEl>
                                        <p:attrNameLst>
                                          <p:attrName>style.visibility</p:attrName>
                                        </p:attrNameLst>
                                      </p:cBhvr>
                                      <p:to>
                                        <p:strVal val="visible"/>
                                      </p:to>
                                    </p:set>
                                    <p:animEffect transition="in" filter="wipe(left)">
                                      <p:cBhvr>
                                        <p:cTn id="82" dur="500"/>
                                        <p:tgtEl>
                                          <p:spTgt spid="27"/>
                                        </p:tgtEl>
                                      </p:cBhvr>
                                    </p:animEffect>
                                  </p:childTnLst>
                                </p:cTn>
                              </p:par>
                              <p:par>
                                <p:cTn id="83" presetID="22" presetClass="entr" presetSubtype="8" fill="hold" nodeType="withEffect">
                                  <p:stCondLst>
                                    <p:cond delay="0"/>
                                  </p:stCondLst>
                                  <p:childTnLst>
                                    <p:set>
                                      <p:cBhvr>
                                        <p:cTn id="84" dur="1" fill="hold">
                                          <p:stCondLst>
                                            <p:cond delay="0"/>
                                          </p:stCondLst>
                                        </p:cTn>
                                        <p:tgtEl>
                                          <p:spTgt spid="34"/>
                                        </p:tgtEl>
                                        <p:attrNameLst>
                                          <p:attrName>style.visibility</p:attrName>
                                        </p:attrNameLst>
                                      </p:cBhvr>
                                      <p:to>
                                        <p:strVal val="visible"/>
                                      </p:to>
                                    </p:set>
                                    <p:animEffect transition="in" filter="wipe(left)">
                                      <p:cBhvr>
                                        <p:cTn id="85" dur="500"/>
                                        <p:tgtEl>
                                          <p:spTgt spid="34"/>
                                        </p:tgtEl>
                                      </p:cBhvr>
                                    </p:animEffect>
                                  </p:childTnLst>
                                </p:cTn>
                              </p:par>
                            </p:childTnLst>
                          </p:cTn>
                        </p:par>
                        <p:par>
                          <p:cTn id="86" fill="hold">
                            <p:stCondLst>
                              <p:cond delay="4500"/>
                            </p:stCondLst>
                            <p:childTnLst>
                              <p:par>
                                <p:cTn id="87" presetID="53" presetClass="entr" presetSubtype="16" fill="hold" nodeType="afterEffect">
                                  <p:stCondLst>
                                    <p:cond delay="0"/>
                                  </p:stCondLst>
                                  <p:childTnLst>
                                    <p:set>
                                      <p:cBhvr>
                                        <p:cTn id="88" dur="1" fill="hold">
                                          <p:stCondLst>
                                            <p:cond delay="0"/>
                                          </p:stCondLst>
                                        </p:cTn>
                                        <p:tgtEl>
                                          <p:spTgt spid="45"/>
                                        </p:tgtEl>
                                        <p:attrNameLst>
                                          <p:attrName>style.visibility</p:attrName>
                                        </p:attrNameLst>
                                      </p:cBhvr>
                                      <p:to>
                                        <p:strVal val="visible"/>
                                      </p:to>
                                    </p:set>
                                    <p:anim calcmode="lin" valueType="num">
                                      <p:cBhvr>
                                        <p:cTn id="89" dur="500" fill="hold"/>
                                        <p:tgtEl>
                                          <p:spTgt spid="45"/>
                                        </p:tgtEl>
                                        <p:attrNameLst>
                                          <p:attrName>ppt_w</p:attrName>
                                        </p:attrNameLst>
                                      </p:cBhvr>
                                      <p:tavLst>
                                        <p:tav tm="0">
                                          <p:val>
                                            <p:fltVal val="0"/>
                                          </p:val>
                                        </p:tav>
                                        <p:tav tm="100000">
                                          <p:val>
                                            <p:strVal val="#ppt_w"/>
                                          </p:val>
                                        </p:tav>
                                      </p:tavLst>
                                    </p:anim>
                                    <p:anim calcmode="lin" valueType="num">
                                      <p:cBhvr>
                                        <p:cTn id="90" dur="500" fill="hold"/>
                                        <p:tgtEl>
                                          <p:spTgt spid="45"/>
                                        </p:tgtEl>
                                        <p:attrNameLst>
                                          <p:attrName>ppt_h</p:attrName>
                                        </p:attrNameLst>
                                      </p:cBhvr>
                                      <p:tavLst>
                                        <p:tav tm="0">
                                          <p:val>
                                            <p:fltVal val="0"/>
                                          </p:val>
                                        </p:tav>
                                        <p:tav tm="100000">
                                          <p:val>
                                            <p:strVal val="#ppt_h"/>
                                          </p:val>
                                        </p:tav>
                                      </p:tavLst>
                                    </p:anim>
                                    <p:animEffect transition="in" filter="fade">
                                      <p:cBhvr>
                                        <p:cTn id="91" dur="500"/>
                                        <p:tgtEl>
                                          <p:spTgt spid="45"/>
                                        </p:tgtEl>
                                      </p:cBhvr>
                                    </p:animEffect>
                                  </p:childTnLst>
                                </p:cTn>
                              </p:par>
                              <p:par>
                                <p:cTn id="92" presetID="53" presetClass="entr" presetSubtype="16" fill="hold" grpId="0" nodeType="withEffect">
                                  <p:stCondLst>
                                    <p:cond delay="0"/>
                                  </p:stCondLst>
                                  <p:childTnLst>
                                    <p:set>
                                      <p:cBhvr>
                                        <p:cTn id="93" dur="1" fill="hold">
                                          <p:stCondLst>
                                            <p:cond delay="0"/>
                                          </p:stCondLst>
                                        </p:cTn>
                                        <p:tgtEl>
                                          <p:spTgt spid="49"/>
                                        </p:tgtEl>
                                        <p:attrNameLst>
                                          <p:attrName>style.visibility</p:attrName>
                                        </p:attrNameLst>
                                      </p:cBhvr>
                                      <p:to>
                                        <p:strVal val="visible"/>
                                      </p:to>
                                    </p:set>
                                    <p:anim calcmode="lin" valueType="num">
                                      <p:cBhvr>
                                        <p:cTn id="94" dur="500" fill="hold"/>
                                        <p:tgtEl>
                                          <p:spTgt spid="49"/>
                                        </p:tgtEl>
                                        <p:attrNameLst>
                                          <p:attrName>ppt_w</p:attrName>
                                        </p:attrNameLst>
                                      </p:cBhvr>
                                      <p:tavLst>
                                        <p:tav tm="0">
                                          <p:val>
                                            <p:fltVal val="0"/>
                                          </p:val>
                                        </p:tav>
                                        <p:tav tm="100000">
                                          <p:val>
                                            <p:strVal val="#ppt_w"/>
                                          </p:val>
                                        </p:tav>
                                      </p:tavLst>
                                    </p:anim>
                                    <p:anim calcmode="lin" valueType="num">
                                      <p:cBhvr>
                                        <p:cTn id="95" dur="500" fill="hold"/>
                                        <p:tgtEl>
                                          <p:spTgt spid="49"/>
                                        </p:tgtEl>
                                        <p:attrNameLst>
                                          <p:attrName>ppt_h</p:attrName>
                                        </p:attrNameLst>
                                      </p:cBhvr>
                                      <p:tavLst>
                                        <p:tav tm="0">
                                          <p:val>
                                            <p:fltVal val="0"/>
                                          </p:val>
                                        </p:tav>
                                        <p:tav tm="100000">
                                          <p:val>
                                            <p:strVal val="#ppt_h"/>
                                          </p:val>
                                        </p:tav>
                                      </p:tavLst>
                                    </p:anim>
                                    <p:animEffect transition="in" filter="fade">
                                      <p:cBhvr>
                                        <p:cTn id="96" dur="500"/>
                                        <p:tgtEl>
                                          <p:spTgt spid="49"/>
                                        </p:tgtEl>
                                      </p:cBhvr>
                                    </p:animEffect>
                                  </p:childTnLst>
                                </p:cTn>
                              </p:par>
                            </p:childTnLst>
                          </p:cTn>
                        </p:par>
                        <p:par>
                          <p:cTn id="97" fill="hold">
                            <p:stCondLst>
                              <p:cond delay="5000"/>
                            </p:stCondLst>
                            <p:childTnLst>
                              <p:par>
                                <p:cTn id="98" presetID="10" presetClass="entr" presetSubtype="0" fill="hold" grpId="0" nodeType="afterEffect">
                                  <p:stCondLst>
                                    <p:cond delay="0"/>
                                  </p:stCondLst>
                                  <p:childTnLst>
                                    <p:set>
                                      <p:cBhvr>
                                        <p:cTn id="99" dur="1" fill="hold">
                                          <p:stCondLst>
                                            <p:cond delay="0"/>
                                          </p:stCondLst>
                                        </p:cTn>
                                        <p:tgtEl>
                                          <p:spTgt spid="42"/>
                                        </p:tgtEl>
                                        <p:attrNameLst>
                                          <p:attrName>style.visibility</p:attrName>
                                        </p:attrNameLst>
                                      </p:cBhvr>
                                      <p:to>
                                        <p:strVal val="visible"/>
                                      </p:to>
                                    </p:set>
                                    <p:animEffect transition="in" filter="fade">
                                      <p:cBhvr>
                                        <p:cTn id="100" dur="500"/>
                                        <p:tgtEl>
                                          <p:spTgt spid="4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41"/>
                                        </p:tgtEl>
                                        <p:attrNameLst>
                                          <p:attrName>style.visibility</p:attrName>
                                        </p:attrNameLst>
                                      </p:cBhvr>
                                      <p:to>
                                        <p:strVal val="visible"/>
                                      </p:to>
                                    </p:set>
                                    <p:animEffect transition="in" filter="fade">
                                      <p:cBhvr>
                                        <p:cTn id="103" dur="500"/>
                                        <p:tgtEl>
                                          <p:spTgt spid="41"/>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44"/>
                                        </p:tgtEl>
                                        <p:attrNameLst>
                                          <p:attrName>style.visibility</p:attrName>
                                        </p:attrNameLst>
                                      </p:cBhvr>
                                      <p:to>
                                        <p:strVal val="visible"/>
                                      </p:to>
                                    </p:set>
                                    <p:animEffect transition="in" filter="fade">
                                      <p:cBhvr>
                                        <p:cTn id="106" dur="500"/>
                                        <p:tgtEl>
                                          <p:spTgt spid="4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43"/>
                                        </p:tgtEl>
                                        <p:attrNameLst>
                                          <p:attrName>style.visibility</p:attrName>
                                        </p:attrNameLst>
                                      </p:cBhvr>
                                      <p:to>
                                        <p:strVal val="visible"/>
                                      </p:to>
                                    </p:set>
                                    <p:animEffect transition="in" filter="fade">
                                      <p:cBhvr>
                                        <p:cTn id="109"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12" grpId="0"/>
      <p:bldP spid="19" grpId="0"/>
      <p:bldP spid="26" grpId="0"/>
      <p:bldP spid="33" grpId="0"/>
      <p:bldP spid="40" grpId="0"/>
      <p:bldP spid="41" grpId="0"/>
      <p:bldP spid="42" grpId="0"/>
      <p:bldP spid="43" grpId="0"/>
      <p:bldP spid="44" grpId="0"/>
      <p:bldP spid="4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42</a:t>
            </a:fld>
            <a:endParaRPr lang="id-ID" dirty="0"/>
          </a:p>
        </p:txBody>
      </p:sp>
      <p:sp>
        <p:nvSpPr>
          <p:cNvPr id="3" name="TextBox 2"/>
          <p:cNvSpPr txBox="1"/>
          <p:nvPr/>
        </p:nvSpPr>
        <p:spPr>
          <a:xfrm>
            <a:off x="4869875" y="600349"/>
            <a:ext cx="2444259" cy="523220"/>
          </a:xfrm>
          <a:prstGeom prst="rect">
            <a:avLst/>
          </a:prstGeom>
          <a:noFill/>
        </p:spPr>
        <p:txBody>
          <a:bodyPr wrap="none" rtlCol="0">
            <a:spAutoFit/>
          </a:bodyPr>
          <a:lstStyle/>
          <a:p>
            <a:pPr algn="ctr"/>
            <a:r>
              <a:rPr lang="id-ID" sz="2800" dirty="0">
                <a:latin typeface="+mj-lt"/>
              </a:rPr>
              <a:t>Australia Map</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695100" y="2431601"/>
            <a:ext cx="1611573" cy="2553166"/>
            <a:chOff x="3695100" y="2431601"/>
            <a:chExt cx="1611573" cy="2553166"/>
          </a:xfrm>
        </p:grpSpPr>
        <p:sp>
          <p:nvSpPr>
            <p:cNvPr id="9" name="Freeform 8"/>
            <p:cNvSpPr>
              <a:spLocks/>
            </p:cNvSpPr>
            <p:nvPr/>
          </p:nvSpPr>
          <p:spPr bwMode="auto">
            <a:xfrm>
              <a:off x="3695100" y="2431601"/>
              <a:ext cx="1611573" cy="2553166"/>
            </a:xfrm>
            <a:custGeom>
              <a:avLst/>
              <a:gdLst>
                <a:gd name="T0" fmla="*/ 335 w 338"/>
                <a:gd name="T1" fmla="*/ 295 h 535"/>
                <a:gd name="T2" fmla="*/ 320 w 338"/>
                <a:gd name="T3" fmla="*/ 31 h 535"/>
                <a:gd name="T4" fmla="*/ 308 w 338"/>
                <a:gd name="T5" fmla="*/ 27 h 535"/>
                <a:gd name="T6" fmla="*/ 276 w 338"/>
                <a:gd name="T7" fmla="*/ 9 h 535"/>
                <a:gd name="T8" fmla="*/ 261 w 338"/>
                <a:gd name="T9" fmla="*/ 15 h 535"/>
                <a:gd name="T10" fmla="*/ 247 w 338"/>
                <a:gd name="T11" fmla="*/ 23 h 535"/>
                <a:gd name="T12" fmla="*/ 240 w 338"/>
                <a:gd name="T13" fmla="*/ 39 h 535"/>
                <a:gd name="T14" fmla="*/ 224 w 338"/>
                <a:gd name="T15" fmla="*/ 48 h 535"/>
                <a:gd name="T16" fmla="*/ 226 w 338"/>
                <a:gd name="T17" fmla="*/ 61 h 535"/>
                <a:gd name="T18" fmla="*/ 218 w 338"/>
                <a:gd name="T19" fmla="*/ 71 h 535"/>
                <a:gd name="T20" fmla="*/ 198 w 338"/>
                <a:gd name="T21" fmla="*/ 71 h 535"/>
                <a:gd name="T22" fmla="*/ 211 w 338"/>
                <a:gd name="T23" fmla="*/ 84 h 535"/>
                <a:gd name="T24" fmla="*/ 205 w 338"/>
                <a:gd name="T25" fmla="*/ 94 h 535"/>
                <a:gd name="T26" fmla="*/ 193 w 338"/>
                <a:gd name="T27" fmla="*/ 76 h 535"/>
                <a:gd name="T28" fmla="*/ 181 w 338"/>
                <a:gd name="T29" fmla="*/ 91 h 535"/>
                <a:gd name="T30" fmla="*/ 178 w 338"/>
                <a:gd name="T31" fmla="*/ 121 h 535"/>
                <a:gd name="T32" fmla="*/ 157 w 338"/>
                <a:gd name="T33" fmla="*/ 154 h 535"/>
                <a:gd name="T34" fmla="*/ 111 w 338"/>
                <a:gd name="T35" fmla="*/ 170 h 535"/>
                <a:gd name="T36" fmla="*/ 89 w 338"/>
                <a:gd name="T37" fmla="*/ 183 h 535"/>
                <a:gd name="T38" fmla="*/ 65 w 338"/>
                <a:gd name="T39" fmla="*/ 193 h 535"/>
                <a:gd name="T40" fmla="*/ 38 w 338"/>
                <a:gd name="T41" fmla="*/ 216 h 535"/>
                <a:gd name="T42" fmla="*/ 12 w 338"/>
                <a:gd name="T43" fmla="*/ 241 h 535"/>
                <a:gd name="T44" fmla="*/ 5 w 338"/>
                <a:gd name="T45" fmla="*/ 243 h 535"/>
                <a:gd name="T46" fmla="*/ 3 w 338"/>
                <a:gd name="T47" fmla="*/ 277 h 535"/>
                <a:gd name="T48" fmla="*/ 18 w 338"/>
                <a:gd name="T49" fmla="*/ 311 h 535"/>
                <a:gd name="T50" fmla="*/ 17 w 338"/>
                <a:gd name="T51" fmla="*/ 328 h 535"/>
                <a:gd name="T52" fmla="*/ 17 w 338"/>
                <a:gd name="T53" fmla="*/ 333 h 535"/>
                <a:gd name="T54" fmla="*/ 12 w 338"/>
                <a:gd name="T55" fmla="*/ 332 h 535"/>
                <a:gd name="T56" fmla="*/ 1 w 338"/>
                <a:gd name="T57" fmla="*/ 322 h 535"/>
                <a:gd name="T58" fmla="*/ 32 w 338"/>
                <a:gd name="T59" fmla="*/ 363 h 535"/>
                <a:gd name="T60" fmla="*/ 48 w 338"/>
                <a:gd name="T61" fmla="*/ 397 h 535"/>
                <a:gd name="T62" fmla="*/ 63 w 338"/>
                <a:gd name="T63" fmla="*/ 434 h 535"/>
                <a:gd name="T64" fmla="*/ 80 w 338"/>
                <a:gd name="T65" fmla="*/ 466 h 535"/>
                <a:gd name="T66" fmla="*/ 81 w 338"/>
                <a:gd name="T67" fmla="*/ 498 h 535"/>
                <a:gd name="T68" fmla="*/ 69 w 338"/>
                <a:gd name="T69" fmla="*/ 517 h 535"/>
                <a:gd name="T70" fmla="*/ 95 w 338"/>
                <a:gd name="T71" fmla="*/ 531 h 535"/>
                <a:gd name="T72" fmla="*/ 137 w 338"/>
                <a:gd name="T73" fmla="*/ 525 h 535"/>
                <a:gd name="T74" fmla="*/ 159 w 338"/>
                <a:gd name="T75" fmla="*/ 510 h 535"/>
                <a:gd name="T76" fmla="*/ 178 w 338"/>
                <a:gd name="T77" fmla="*/ 498 h 535"/>
                <a:gd name="T78" fmla="*/ 220 w 338"/>
                <a:gd name="T79" fmla="*/ 495 h 535"/>
                <a:gd name="T80" fmla="*/ 245 w 338"/>
                <a:gd name="T81" fmla="*/ 475 h 535"/>
                <a:gd name="T82" fmla="*/ 277 w 338"/>
                <a:gd name="T83" fmla="*/ 454 h 535"/>
                <a:gd name="T84" fmla="*/ 313 w 338"/>
                <a:gd name="T85" fmla="*/ 447 h 535"/>
                <a:gd name="T86" fmla="*/ 338 w 338"/>
                <a:gd name="T87" fmla="*/ 434 h 5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338" h="535">
                  <a:moveTo>
                    <a:pt x="335" y="295"/>
                  </a:moveTo>
                  <a:cubicBezTo>
                    <a:pt x="335" y="295"/>
                    <a:pt x="335" y="295"/>
                    <a:pt x="335" y="295"/>
                  </a:cubicBezTo>
                  <a:cubicBezTo>
                    <a:pt x="327" y="32"/>
                    <a:pt x="327" y="32"/>
                    <a:pt x="327" y="32"/>
                  </a:cubicBezTo>
                  <a:cubicBezTo>
                    <a:pt x="325" y="31"/>
                    <a:pt x="323" y="30"/>
                    <a:pt x="320" y="31"/>
                  </a:cubicBezTo>
                  <a:cubicBezTo>
                    <a:pt x="314" y="32"/>
                    <a:pt x="314" y="35"/>
                    <a:pt x="308" y="34"/>
                  </a:cubicBezTo>
                  <a:cubicBezTo>
                    <a:pt x="302" y="33"/>
                    <a:pt x="308" y="30"/>
                    <a:pt x="308" y="27"/>
                  </a:cubicBezTo>
                  <a:cubicBezTo>
                    <a:pt x="308" y="23"/>
                    <a:pt x="296" y="14"/>
                    <a:pt x="287" y="7"/>
                  </a:cubicBezTo>
                  <a:cubicBezTo>
                    <a:pt x="279" y="0"/>
                    <a:pt x="277" y="8"/>
                    <a:pt x="276" y="9"/>
                  </a:cubicBezTo>
                  <a:cubicBezTo>
                    <a:pt x="275" y="11"/>
                    <a:pt x="274" y="14"/>
                    <a:pt x="271" y="12"/>
                  </a:cubicBezTo>
                  <a:cubicBezTo>
                    <a:pt x="267" y="11"/>
                    <a:pt x="265" y="12"/>
                    <a:pt x="261" y="15"/>
                  </a:cubicBezTo>
                  <a:cubicBezTo>
                    <a:pt x="257" y="17"/>
                    <a:pt x="256" y="21"/>
                    <a:pt x="253" y="23"/>
                  </a:cubicBezTo>
                  <a:cubicBezTo>
                    <a:pt x="250" y="25"/>
                    <a:pt x="251" y="21"/>
                    <a:pt x="247" y="23"/>
                  </a:cubicBezTo>
                  <a:cubicBezTo>
                    <a:pt x="244" y="26"/>
                    <a:pt x="240" y="28"/>
                    <a:pt x="238" y="31"/>
                  </a:cubicBezTo>
                  <a:cubicBezTo>
                    <a:pt x="235" y="34"/>
                    <a:pt x="241" y="37"/>
                    <a:pt x="240" y="39"/>
                  </a:cubicBezTo>
                  <a:cubicBezTo>
                    <a:pt x="240" y="42"/>
                    <a:pt x="236" y="41"/>
                    <a:pt x="232" y="43"/>
                  </a:cubicBezTo>
                  <a:cubicBezTo>
                    <a:pt x="228" y="44"/>
                    <a:pt x="226" y="45"/>
                    <a:pt x="224" y="48"/>
                  </a:cubicBezTo>
                  <a:cubicBezTo>
                    <a:pt x="222" y="50"/>
                    <a:pt x="224" y="53"/>
                    <a:pt x="223" y="55"/>
                  </a:cubicBezTo>
                  <a:cubicBezTo>
                    <a:pt x="223" y="57"/>
                    <a:pt x="224" y="58"/>
                    <a:pt x="226" y="61"/>
                  </a:cubicBezTo>
                  <a:cubicBezTo>
                    <a:pt x="229" y="64"/>
                    <a:pt x="226" y="65"/>
                    <a:pt x="225" y="69"/>
                  </a:cubicBezTo>
                  <a:cubicBezTo>
                    <a:pt x="223" y="73"/>
                    <a:pt x="222" y="71"/>
                    <a:pt x="218" y="71"/>
                  </a:cubicBezTo>
                  <a:cubicBezTo>
                    <a:pt x="213" y="71"/>
                    <a:pt x="209" y="71"/>
                    <a:pt x="204" y="70"/>
                  </a:cubicBezTo>
                  <a:cubicBezTo>
                    <a:pt x="199" y="69"/>
                    <a:pt x="198" y="71"/>
                    <a:pt x="198" y="71"/>
                  </a:cubicBezTo>
                  <a:cubicBezTo>
                    <a:pt x="198" y="71"/>
                    <a:pt x="203" y="75"/>
                    <a:pt x="204" y="76"/>
                  </a:cubicBezTo>
                  <a:cubicBezTo>
                    <a:pt x="204" y="78"/>
                    <a:pt x="208" y="80"/>
                    <a:pt x="211" y="84"/>
                  </a:cubicBezTo>
                  <a:cubicBezTo>
                    <a:pt x="213" y="88"/>
                    <a:pt x="212" y="90"/>
                    <a:pt x="211" y="93"/>
                  </a:cubicBezTo>
                  <a:cubicBezTo>
                    <a:pt x="211" y="97"/>
                    <a:pt x="208" y="95"/>
                    <a:pt x="205" y="94"/>
                  </a:cubicBezTo>
                  <a:cubicBezTo>
                    <a:pt x="202" y="93"/>
                    <a:pt x="201" y="93"/>
                    <a:pt x="198" y="90"/>
                  </a:cubicBezTo>
                  <a:cubicBezTo>
                    <a:pt x="194" y="88"/>
                    <a:pt x="193" y="80"/>
                    <a:pt x="193" y="76"/>
                  </a:cubicBezTo>
                  <a:cubicBezTo>
                    <a:pt x="193" y="71"/>
                    <a:pt x="190" y="77"/>
                    <a:pt x="189" y="80"/>
                  </a:cubicBezTo>
                  <a:cubicBezTo>
                    <a:pt x="187" y="82"/>
                    <a:pt x="184" y="87"/>
                    <a:pt x="181" y="91"/>
                  </a:cubicBezTo>
                  <a:cubicBezTo>
                    <a:pt x="177" y="96"/>
                    <a:pt x="174" y="106"/>
                    <a:pt x="177" y="113"/>
                  </a:cubicBezTo>
                  <a:cubicBezTo>
                    <a:pt x="180" y="120"/>
                    <a:pt x="180" y="118"/>
                    <a:pt x="178" y="121"/>
                  </a:cubicBezTo>
                  <a:cubicBezTo>
                    <a:pt x="176" y="124"/>
                    <a:pt x="174" y="126"/>
                    <a:pt x="169" y="133"/>
                  </a:cubicBezTo>
                  <a:cubicBezTo>
                    <a:pt x="165" y="140"/>
                    <a:pt x="160" y="151"/>
                    <a:pt x="157" y="154"/>
                  </a:cubicBezTo>
                  <a:cubicBezTo>
                    <a:pt x="154" y="157"/>
                    <a:pt x="143" y="162"/>
                    <a:pt x="133" y="166"/>
                  </a:cubicBezTo>
                  <a:cubicBezTo>
                    <a:pt x="124" y="170"/>
                    <a:pt x="118" y="170"/>
                    <a:pt x="111" y="170"/>
                  </a:cubicBezTo>
                  <a:cubicBezTo>
                    <a:pt x="104" y="170"/>
                    <a:pt x="106" y="176"/>
                    <a:pt x="102" y="179"/>
                  </a:cubicBezTo>
                  <a:cubicBezTo>
                    <a:pt x="98" y="183"/>
                    <a:pt x="92" y="181"/>
                    <a:pt x="89" y="183"/>
                  </a:cubicBezTo>
                  <a:cubicBezTo>
                    <a:pt x="87" y="185"/>
                    <a:pt x="86" y="186"/>
                    <a:pt x="79" y="190"/>
                  </a:cubicBezTo>
                  <a:cubicBezTo>
                    <a:pt x="71" y="194"/>
                    <a:pt x="72" y="192"/>
                    <a:pt x="65" y="193"/>
                  </a:cubicBezTo>
                  <a:cubicBezTo>
                    <a:pt x="58" y="195"/>
                    <a:pt x="54" y="200"/>
                    <a:pt x="49" y="203"/>
                  </a:cubicBezTo>
                  <a:cubicBezTo>
                    <a:pt x="43" y="206"/>
                    <a:pt x="44" y="210"/>
                    <a:pt x="38" y="216"/>
                  </a:cubicBezTo>
                  <a:cubicBezTo>
                    <a:pt x="32" y="222"/>
                    <a:pt x="25" y="224"/>
                    <a:pt x="22" y="230"/>
                  </a:cubicBezTo>
                  <a:cubicBezTo>
                    <a:pt x="19" y="235"/>
                    <a:pt x="14" y="241"/>
                    <a:pt x="12" y="241"/>
                  </a:cubicBezTo>
                  <a:cubicBezTo>
                    <a:pt x="10" y="241"/>
                    <a:pt x="11" y="236"/>
                    <a:pt x="11" y="231"/>
                  </a:cubicBezTo>
                  <a:cubicBezTo>
                    <a:pt x="11" y="225"/>
                    <a:pt x="7" y="235"/>
                    <a:pt x="5" y="243"/>
                  </a:cubicBezTo>
                  <a:cubicBezTo>
                    <a:pt x="3" y="251"/>
                    <a:pt x="6" y="255"/>
                    <a:pt x="8" y="258"/>
                  </a:cubicBezTo>
                  <a:cubicBezTo>
                    <a:pt x="11" y="261"/>
                    <a:pt x="5" y="271"/>
                    <a:pt x="3" y="277"/>
                  </a:cubicBezTo>
                  <a:cubicBezTo>
                    <a:pt x="2" y="282"/>
                    <a:pt x="2" y="289"/>
                    <a:pt x="5" y="293"/>
                  </a:cubicBezTo>
                  <a:cubicBezTo>
                    <a:pt x="7" y="296"/>
                    <a:pt x="14" y="302"/>
                    <a:pt x="18" y="311"/>
                  </a:cubicBezTo>
                  <a:cubicBezTo>
                    <a:pt x="23" y="321"/>
                    <a:pt x="27" y="328"/>
                    <a:pt x="29" y="332"/>
                  </a:cubicBezTo>
                  <a:cubicBezTo>
                    <a:pt x="31" y="337"/>
                    <a:pt x="22" y="331"/>
                    <a:pt x="17" y="328"/>
                  </a:cubicBezTo>
                  <a:cubicBezTo>
                    <a:pt x="12" y="325"/>
                    <a:pt x="13" y="322"/>
                    <a:pt x="11" y="322"/>
                  </a:cubicBezTo>
                  <a:cubicBezTo>
                    <a:pt x="9" y="323"/>
                    <a:pt x="13" y="328"/>
                    <a:pt x="17" y="333"/>
                  </a:cubicBezTo>
                  <a:cubicBezTo>
                    <a:pt x="20" y="338"/>
                    <a:pt x="18" y="338"/>
                    <a:pt x="16" y="337"/>
                  </a:cubicBezTo>
                  <a:cubicBezTo>
                    <a:pt x="14" y="337"/>
                    <a:pt x="16" y="335"/>
                    <a:pt x="12" y="332"/>
                  </a:cubicBezTo>
                  <a:cubicBezTo>
                    <a:pt x="9" y="329"/>
                    <a:pt x="6" y="328"/>
                    <a:pt x="3" y="323"/>
                  </a:cubicBezTo>
                  <a:cubicBezTo>
                    <a:pt x="0" y="319"/>
                    <a:pt x="1" y="319"/>
                    <a:pt x="1" y="322"/>
                  </a:cubicBezTo>
                  <a:cubicBezTo>
                    <a:pt x="2" y="324"/>
                    <a:pt x="4" y="329"/>
                    <a:pt x="9" y="337"/>
                  </a:cubicBezTo>
                  <a:cubicBezTo>
                    <a:pt x="13" y="345"/>
                    <a:pt x="28" y="358"/>
                    <a:pt x="32" y="363"/>
                  </a:cubicBezTo>
                  <a:cubicBezTo>
                    <a:pt x="36" y="368"/>
                    <a:pt x="34" y="373"/>
                    <a:pt x="36" y="377"/>
                  </a:cubicBezTo>
                  <a:cubicBezTo>
                    <a:pt x="38" y="382"/>
                    <a:pt x="48" y="397"/>
                    <a:pt x="48" y="397"/>
                  </a:cubicBezTo>
                  <a:cubicBezTo>
                    <a:pt x="48" y="397"/>
                    <a:pt x="54" y="403"/>
                    <a:pt x="54" y="410"/>
                  </a:cubicBezTo>
                  <a:cubicBezTo>
                    <a:pt x="55" y="416"/>
                    <a:pt x="59" y="427"/>
                    <a:pt x="63" y="434"/>
                  </a:cubicBezTo>
                  <a:cubicBezTo>
                    <a:pt x="67" y="441"/>
                    <a:pt x="75" y="453"/>
                    <a:pt x="79" y="456"/>
                  </a:cubicBezTo>
                  <a:cubicBezTo>
                    <a:pt x="83" y="459"/>
                    <a:pt x="82" y="462"/>
                    <a:pt x="80" y="466"/>
                  </a:cubicBezTo>
                  <a:cubicBezTo>
                    <a:pt x="79" y="471"/>
                    <a:pt x="78" y="475"/>
                    <a:pt x="78" y="475"/>
                  </a:cubicBezTo>
                  <a:cubicBezTo>
                    <a:pt x="78" y="475"/>
                    <a:pt x="75" y="489"/>
                    <a:pt x="81" y="498"/>
                  </a:cubicBezTo>
                  <a:cubicBezTo>
                    <a:pt x="87" y="506"/>
                    <a:pt x="77" y="503"/>
                    <a:pt x="72" y="503"/>
                  </a:cubicBezTo>
                  <a:cubicBezTo>
                    <a:pt x="68" y="503"/>
                    <a:pt x="69" y="510"/>
                    <a:pt x="69" y="517"/>
                  </a:cubicBezTo>
                  <a:cubicBezTo>
                    <a:pt x="69" y="525"/>
                    <a:pt x="75" y="523"/>
                    <a:pt x="78" y="523"/>
                  </a:cubicBezTo>
                  <a:cubicBezTo>
                    <a:pt x="81" y="523"/>
                    <a:pt x="88" y="528"/>
                    <a:pt x="95" y="531"/>
                  </a:cubicBezTo>
                  <a:cubicBezTo>
                    <a:pt x="102" y="535"/>
                    <a:pt x="121" y="531"/>
                    <a:pt x="124" y="531"/>
                  </a:cubicBezTo>
                  <a:cubicBezTo>
                    <a:pt x="127" y="531"/>
                    <a:pt x="133" y="529"/>
                    <a:pt x="137" y="525"/>
                  </a:cubicBezTo>
                  <a:cubicBezTo>
                    <a:pt x="141" y="522"/>
                    <a:pt x="148" y="516"/>
                    <a:pt x="150" y="516"/>
                  </a:cubicBezTo>
                  <a:cubicBezTo>
                    <a:pt x="152" y="515"/>
                    <a:pt x="159" y="513"/>
                    <a:pt x="159" y="510"/>
                  </a:cubicBezTo>
                  <a:cubicBezTo>
                    <a:pt x="159" y="508"/>
                    <a:pt x="162" y="502"/>
                    <a:pt x="167" y="501"/>
                  </a:cubicBezTo>
                  <a:cubicBezTo>
                    <a:pt x="173" y="501"/>
                    <a:pt x="173" y="501"/>
                    <a:pt x="178" y="498"/>
                  </a:cubicBezTo>
                  <a:cubicBezTo>
                    <a:pt x="182" y="495"/>
                    <a:pt x="194" y="495"/>
                    <a:pt x="200" y="494"/>
                  </a:cubicBezTo>
                  <a:cubicBezTo>
                    <a:pt x="207" y="493"/>
                    <a:pt x="213" y="495"/>
                    <a:pt x="220" y="495"/>
                  </a:cubicBezTo>
                  <a:cubicBezTo>
                    <a:pt x="227" y="495"/>
                    <a:pt x="233" y="494"/>
                    <a:pt x="240" y="490"/>
                  </a:cubicBezTo>
                  <a:cubicBezTo>
                    <a:pt x="246" y="486"/>
                    <a:pt x="245" y="479"/>
                    <a:pt x="245" y="475"/>
                  </a:cubicBezTo>
                  <a:cubicBezTo>
                    <a:pt x="245" y="471"/>
                    <a:pt x="252" y="467"/>
                    <a:pt x="255" y="467"/>
                  </a:cubicBezTo>
                  <a:cubicBezTo>
                    <a:pt x="258" y="467"/>
                    <a:pt x="271" y="457"/>
                    <a:pt x="277" y="454"/>
                  </a:cubicBezTo>
                  <a:cubicBezTo>
                    <a:pt x="283" y="451"/>
                    <a:pt x="289" y="449"/>
                    <a:pt x="294" y="449"/>
                  </a:cubicBezTo>
                  <a:cubicBezTo>
                    <a:pt x="298" y="449"/>
                    <a:pt x="309" y="449"/>
                    <a:pt x="313" y="447"/>
                  </a:cubicBezTo>
                  <a:cubicBezTo>
                    <a:pt x="316" y="446"/>
                    <a:pt x="322" y="445"/>
                    <a:pt x="328" y="440"/>
                  </a:cubicBezTo>
                  <a:cubicBezTo>
                    <a:pt x="332" y="438"/>
                    <a:pt x="335" y="436"/>
                    <a:pt x="338" y="434"/>
                  </a:cubicBezTo>
                  <a:lnTo>
                    <a:pt x="335" y="295"/>
                  </a:ln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1" name="TextBox 20"/>
            <p:cNvSpPr txBox="1"/>
            <p:nvPr/>
          </p:nvSpPr>
          <p:spPr>
            <a:xfrm>
              <a:off x="4148171" y="3613813"/>
              <a:ext cx="804014" cy="452309"/>
            </a:xfrm>
            <a:prstGeom prst="rect">
              <a:avLst/>
            </a:prstGeom>
            <a:noFill/>
          </p:spPr>
          <p:txBody>
            <a:bodyPr wrap="none" rtlCol="0">
              <a:spAutoFit/>
            </a:bodyPr>
            <a:lstStyle/>
            <a:p>
              <a:r>
                <a:rPr lang="id-ID" sz="2800" b="1" dirty="0">
                  <a:solidFill>
                    <a:schemeClr val="bg1"/>
                  </a:solidFill>
                </a:rPr>
                <a:t>489K</a:t>
              </a:r>
              <a:endParaRPr lang="id-ID" sz="5400" b="1" dirty="0">
                <a:solidFill>
                  <a:schemeClr val="bg1"/>
                </a:solidFill>
              </a:endParaRPr>
            </a:p>
          </p:txBody>
        </p:sp>
      </p:grpSp>
      <p:grpSp>
        <p:nvGrpSpPr>
          <p:cNvPr id="14" name="Group 13"/>
          <p:cNvGrpSpPr/>
          <p:nvPr/>
        </p:nvGrpSpPr>
        <p:grpSpPr>
          <a:xfrm>
            <a:off x="5274482" y="2131821"/>
            <a:ext cx="973784" cy="1708146"/>
            <a:chOff x="5274482" y="2131821"/>
            <a:chExt cx="973784" cy="1708146"/>
          </a:xfrm>
        </p:grpSpPr>
        <p:sp>
          <p:nvSpPr>
            <p:cNvPr id="6" name="Freeform 5"/>
            <p:cNvSpPr>
              <a:spLocks/>
            </p:cNvSpPr>
            <p:nvPr/>
          </p:nvSpPr>
          <p:spPr bwMode="auto">
            <a:xfrm>
              <a:off x="5274482" y="2131821"/>
              <a:ext cx="973784" cy="1708146"/>
            </a:xfrm>
            <a:custGeom>
              <a:avLst/>
              <a:gdLst>
                <a:gd name="T0" fmla="*/ 203 w 204"/>
                <a:gd name="T1" fmla="*/ 137 h 358"/>
                <a:gd name="T2" fmla="*/ 200 w 204"/>
                <a:gd name="T3" fmla="*/ 133 h 358"/>
                <a:gd name="T4" fmla="*/ 189 w 204"/>
                <a:gd name="T5" fmla="*/ 126 h 358"/>
                <a:gd name="T6" fmla="*/ 176 w 204"/>
                <a:gd name="T7" fmla="*/ 116 h 358"/>
                <a:gd name="T8" fmla="*/ 171 w 204"/>
                <a:gd name="T9" fmla="*/ 109 h 358"/>
                <a:gd name="T10" fmla="*/ 163 w 204"/>
                <a:gd name="T11" fmla="*/ 112 h 358"/>
                <a:gd name="T12" fmla="*/ 154 w 204"/>
                <a:gd name="T13" fmla="*/ 98 h 358"/>
                <a:gd name="T14" fmla="*/ 145 w 204"/>
                <a:gd name="T15" fmla="*/ 91 h 358"/>
                <a:gd name="T16" fmla="*/ 153 w 204"/>
                <a:gd name="T17" fmla="*/ 72 h 358"/>
                <a:gd name="T18" fmla="*/ 158 w 204"/>
                <a:gd name="T19" fmla="*/ 62 h 358"/>
                <a:gd name="T20" fmla="*/ 156 w 204"/>
                <a:gd name="T21" fmla="*/ 58 h 358"/>
                <a:gd name="T22" fmla="*/ 164 w 204"/>
                <a:gd name="T23" fmla="*/ 52 h 358"/>
                <a:gd name="T24" fmla="*/ 169 w 204"/>
                <a:gd name="T25" fmla="*/ 51 h 358"/>
                <a:gd name="T26" fmla="*/ 175 w 204"/>
                <a:gd name="T27" fmla="*/ 41 h 358"/>
                <a:gd name="T28" fmla="*/ 180 w 204"/>
                <a:gd name="T29" fmla="*/ 33 h 358"/>
                <a:gd name="T30" fmla="*/ 178 w 204"/>
                <a:gd name="T31" fmla="*/ 26 h 358"/>
                <a:gd name="T32" fmla="*/ 168 w 204"/>
                <a:gd name="T33" fmla="*/ 23 h 358"/>
                <a:gd name="T34" fmla="*/ 166 w 204"/>
                <a:gd name="T35" fmla="*/ 27 h 358"/>
                <a:gd name="T36" fmla="*/ 162 w 204"/>
                <a:gd name="T37" fmla="*/ 31 h 358"/>
                <a:gd name="T38" fmla="*/ 160 w 204"/>
                <a:gd name="T39" fmla="*/ 25 h 358"/>
                <a:gd name="T40" fmla="*/ 156 w 204"/>
                <a:gd name="T41" fmla="*/ 23 h 358"/>
                <a:gd name="T42" fmla="*/ 170 w 204"/>
                <a:gd name="T43" fmla="*/ 13 h 358"/>
                <a:gd name="T44" fmla="*/ 176 w 204"/>
                <a:gd name="T45" fmla="*/ 3 h 358"/>
                <a:gd name="T46" fmla="*/ 162 w 204"/>
                <a:gd name="T47" fmla="*/ 14 h 358"/>
                <a:gd name="T48" fmla="*/ 146 w 204"/>
                <a:gd name="T49" fmla="*/ 25 h 358"/>
                <a:gd name="T50" fmla="*/ 136 w 204"/>
                <a:gd name="T51" fmla="*/ 20 h 358"/>
                <a:gd name="T52" fmla="*/ 122 w 204"/>
                <a:gd name="T53" fmla="*/ 25 h 358"/>
                <a:gd name="T54" fmla="*/ 105 w 204"/>
                <a:gd name="T55" fmla="*/ 14 h 358"/>
                <a:gd name="T56" fmla="*/ 96 w 204"/>
                <a:gd name="T57" fmla="*/ 15 h 358"/>
                <a:gd name="T58" fmla="*/ 83 w 204"/>
                <a:gd name="T59" fmla="*/ 8 h 358"/>
                <a:gd name="T60" fmla="*/ 75 w 204"/>
                <a:gd name="T61" fmla="*/ 1 h 358"/>
                <a:gd name="T62" fmla="*/ 66 w 204"/>
                <a:gd name="T63" fmla="*/ 3 h 358"/>
                <a:gd name="T64" fmla="*/ 67 w 204"/>
                <a:gd name="T65" fmla="*/ 8 h 358"/>
                <a:gd name="T66" fmla="*/ 79 w 204"/>
                <a:gd name="T67" fmla="*/ 12 h 358"/>
                <a:gd name="T68" fmla="*/ 73 w 204"/>
                <a:gd name="T69" fmla="*/ 25 h 358"/>
                <a:gd name="T70" fmla="*/ 60 w 204"/>
                <a:gd name="T71" fmla="*/ 27 h 358"/>
                <a:gd name="T72" fmla="*/ 54 w 204"/>
                <a:gd name="T73" fmla="*/ 25 h 358"/>
                <a:gd name="T74" fmla="*/ 44 w 204"/>
                <a:gd name="T75" fmla="*/ 26 h 358"/>
                <a:gd name="T76" fmla="*/ 38 w 204"/>
                <a:gd name="T77" fmla="*/ 31 h 358"/>
                <a:gd name="T78" fmla="*/ 29 w 204"/>
                <a:gd name="T79" fmla="*/ 37 h 358"/>
                <a:gd name="T80" fmla="*/ 22 w 204"/>
                <a:gd name="T81" fmla="*/ 45 h 358"/>
                <a:gd name="T82" fmla="*/ 22 w 204"/>
                <a:gd name="T83" fmla="*/ 50 h 358"/>
                <a:gd name="T84" fmla="*/ 22 w 204"/>
                <a:gd name="T85" fmla="*/ 58 h 358"/>
                <a:gd name="T86" fmla="*/ 16 w 204"/>
                <a:gd name="T87" fmla="*/ 61 h 358"/>
                <a:gd name="T88" fmla="*/ 13 w 204"/>
                <a:gd name="T89" fmla="*/ 68 h 358"/>
                <a:gd name="T90" fmla="*/ 5 w 204"/>
                <a:gd name="T91" fmla="*/ 77 h 358"/>
                <a:gd name="T92" fmla="*/ 9 w 204"/>
                <a:gd name="T93" fmla="*/ 92 h 358"/>
                <a:gd name="T94" fmla="*/ 0 w 204"/>
                <a:gd name="T95" fmla="*/ 97 h 358"/>
                <a:gd name="T96" fmla="*/ 8 w 204"/>
                <a:gd name="T97" fmla="*/ 358 h 358"/>
                <a:gd name="T98" fmla="*/ 197 w 204"/>
                <a:gd name="T99" fmla="*/ 358 h 358"/>
                <a:gd name="T100" fmla="*/ 203 w 204"/>
                <a:gd name="T101" fmla="*/ 137 h 3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04" h="358">
                  <a:moveTo>
                    <a:pt x="203" y="137"/>
                  </a:moveTo>
                  <a:cubicBezTo>
                    <a:pt x="203" y="137"/>
                    <a:pt x="204" y="135"/>
                    <a:pt x="200" y="133"/>
                  </a:cubicBezTo>
                  <a:cubicBezTo>
                    <a:pt x="197" y="130"/>
                    <a:pt x="194" y="130"/>
                    <a:pt x="189" y="126"/>
                  </a:cubicBezTo>
                  <a:cubicBezTo>
                    <a:pt x="183" y="122"/>
                    <a:pt x="178" y="118"/>
                    <a:pt x="176" y="116"/>
                  </a:cubicBezTo>
                  <a:cubicBezTo>
                    <a:pt x="174" y="115"/>
                    <a:pt x="175" y="107"/>
                    <a:pt x="171" y="109"/>
                  </a:cubicBezTo>
                  <a:cubicBezTo>
                    <a:pt x="166" y="111"/>
                    <a:pt x="168" y="115"/>
                    <a:pt x="163" y="112"/>
                  </a:cubicBezTo>
                  <a:cubicBezTo>
                    <a:pt x="158" y="109"/>
                    <a:pt x="157" y="101"/>
                    <a:pt x="154" y="98"/>
                  </a:cubicBezTo>
                  <a:cubicBezTo>
                    <a:pt x="151" y="95"/>
                    <a:pt x="139" y="98"/>
                    <a:pt x="145" y="91"/>
                  </a:cubicBezTo>
                  <a:cubicBezTo>
                    <a:pt x="152" y="83"/>
                    <a:pt x="152" y="78"/>
                    <a:pt x="153" y="72"/>
                  </a:cubicBezTo>
                  <a:cubicBezTo>
                    <a:pt x="153" y="66"/>
                    <a:pt x="158" y="62"/>
                    <a:pt x="158" y="62"/>
                  </a:cubicBezTo>
                  <a:cubicBezTo>
                    <a:pt x="158" y="62"/>
                    <a:pt x="151" y="63"/>
                    <a:pt x="156" y="58"/>
                  </a:cubicBezTo>
                  <a:cubicBezTo>
                    <a:pt x="162" y="53"/>
                    <a:pt x="163" y="52"/>
                    <a:pt x="164" y="52"/>
                  </a:cubicBezTo>
                  <a:cubicBezTo>
                    <a:pt x="166" y="52"/>
                    <a:pt x="165" y="58"/>
                    <a:pt x="169" y="51"/>
                  </a:cubicBezTo>
                  <a:cubicBezTo>
                    <a:pt x="173" y="45"/>
                    <a:pt x="171" y="46"/>
                    <a:pt x="175" y="41"/>
                  </a:cubicBezTo>
                  <a:cubicBezTo>
                    <a:pt x="178" y="36"/>
                    <a:pt x="179" y="36"/>
                    <a:pt x="180" y="33"/>
                  </a:cubicBezTo>
                  <a:cubicBezTo>
                    <a:pt x="180" y="30"/>
                    <a:pt x="183" y="26"/>
                    <a:pt x="178" y="26"/>
                  </a:cubicBezTo>
                  <a:cubicBezTo>
                    <a:pt x="173" y="26"/>
                    <a:pt x="170" y="24"/>
                    <a:pt x="168" y="23"/>
                  </a:cubicBezTo>
                  <a:cubicBezTo>
                    <a:pt x="166" y="23"/>
                    <a:pt x="166" y="24"/>
                    <a:pt x="166" y="27"/>
                  </a:cubicBezTo>
                  <a:cubicBezTo>
                    <a:pt x="166" y="30"/>
                    <a:pt x="163" y="32"/>
                    <a:pt x="162" y="31"/>
                  </a:cubicBezTo>
                  <a:cubicBezTo>
                    <a:pt x="161" y="29"/>
                    <a:pt x="160" y="25"/>
                    <a:pt x="160" y="25"/>
                  </a:cubicBezTo>
                  <a:cubicBezTo>
                    <a:pt x="160" y="25"/>
                    <a:pt x="151" y="27"/>
                    <a:pt x="156" y="23"/>
                  </a:cubicBezTo>
                  <a:cubicBezTo>
                    <a:pt x="161" y="20"/>
                    <a:pt x="167" y="16"/>
                    <a:pt x="170" y="13"/>
                  </a:cubicBezTo>
                  <a:cubicBezTo>
                    <a:pt x="173" y="11"/>
                    <a:pt x="181" y="0"/>
                    <a:pt x="176" y="3"/>
                  </a:cubicBezTo>
                  <a:cubicBezTo>
                    <a:pt x="171" y="7"/>
                    <a:pt x="165" y="12"/>
                    <a:pt x="162" y="14"/>
                  </a:cubicBezTo>
                  <a:cubicBezTo>
                    <a:pt x="160" y="16"/>
                    <a:pt x="150" y="25"/>
                    <a:pt x="146" y="25"/>
                  </a:cubicBezTo>
                  <a:cubicBezTo>
                    <a:pt x="142" y="25"/>
                    <a:pt x="138" y="20"/>
                    <a:pt x="136" y="20"/>
                  </a:cubicBezTo>
                  <a:cubicBezTo>
                    <a:pt x="133" y="20"/>
                    <a:pt x="130" y="30"/>
                    <a:pt x="122" y="25"/>
                  </a:cubicBezTo>
                  <a:cubicBezTo>
                    <a:pt x="115" y="21"/>
                    <a:pt x="110" y="13"/>
                    <a:pt x="105" y="14"/>
                  </a:cubicBezTo>
                  <a:cubicBezTo>
                    <a:pt x="99" y="16"/>
                    <a:pt x="100" y="18"/>
                    <a:pt x="96" y="15"/>
                  </a:cubicBezTo>
                  <a:cubicBezTo>
                    <a:pt x="91" y="11"/>
                    <a:pt x="85" y="9"/>
                    <a:pt x="83" y="8"/>
                  </a:cubicBezTo>
                  <a:cubicBezTo>
                    <a:pt x="80" y="8"/>
                    <a:pt x="80" y="1"/>
                    <a:pt x="75" y="1"/>
                  </a:cubicBezTo>
                  <a:cubicBezTo>
                    <a:pt x="70" y="2"/>
                    <a:pt x="67" y="1"/>
                    <a:pt x="66" y="3"/>
                  </a:cubicBezTo>
                  <a:cubicBezTo>
                    <a:pt x="65" y="4"/>
                    <a:pt x="62" y="8"/>
                    <a:pt x="67" y="8"/>
                  </a:cubicBezTo>
                  <a:cubicBezTo>
                    <a:pt x="72" y="8"/>
                    <a:pt x="77" y="5"/>
                    <a:pt x="79" y="12"/>
                  </a:cubicBezTo>
                  <a:cubicBezTo>
                    <a:pt x="81" y="18"/>
                    <a:pt x="82" y="23"/>
                    <a:pt x="73" y="25"/>
                  </a:cubicBezTo>
                  <a:cubicBezTo>
                    <a:pt x="65" y="26"/>
                    <a:pt x="62" y="27"/>
                    <a:pt x="60" y="27"/>
                  </a:cubicBezTo>
                  <a:cubicBezTo>
                    <a:pt x="58" y="28"/>
                    <a:pt x="57" y="26"/>
                    <a:pt x="54" y="25"/>
                  </a:cubicBezTo>
                  <a:cubicBezTo>
                    <a:pt x="51" y="24"/>
                    <a:pt x="47" y="26"/>
                    <a:pt x="44" y="26"/>
                  </a:cubicBezTo>
                  <a:cubicBezTo>
                    <a:pt x="41" y="26"/>
                    <a:pt x="40" y="27"/>
                    <a:pt x="38" y="31"/>
                  </a:cubicBezTo>
                  <a:cubicBezTo>
                    <a:pt x="35" y="36"/>
                    <a:pt x="32" y="31"/>
                    <a:pt x="29" y="37"/>
                  </a:cubicBezTo>
                  <a:cubicBezTo>
                    <a:pt x="25" y="43"/>
                    <a:pt x="23" y="44"/>
                    <a:pt x="22" y="45"/>
                  </a:cubicBezTo>
                  <a:cubicBezTo>
                    <a:pt x="20" y="46"/>
                    <a:pt x="20" y="49"/>
                    <a:pt x="22" y="50"/>
                  </a:cubicBezTo>
                  <a:cubicBezTo>
                    <a:pt x="24" y="51"/>
                    <a:pt x="26" y="57"/>
                    <a:pt x="22" y="58"/>
                  </a:cubicBezTo>
                  <a:cubicBezTo>
                    <a:pt x="19" y="59"/>
                    <a:pt x="16" y="59"/>
                    <a:pt x="16" y="61"/>
                  </a:cubicBezTo>
                  <a:cubicBezTo>
                    <a:pt x="16" y="64"/>
                    <a:pt x="17" y="64"/>
                    <a:pt x="13" y="68"/>
                  </a:cubicBezTo>
                  <a:cubicBezTo>
                    <a:pt x="10" y="71"/>
                    <a:pt x="3" y="71"/>
                    <a:pt x="5" y="77"/>
                  </a:cubicBezTo>
                  <a:cubicBezTo>
                    <a:pt x="6" y="84"/>
                    <a:pt x="9" y="88"/>
                    <a:pt x="9" y="92"/>
                  </a:cubicBezTo>
                  <a:cubicBezTo>
                    <a:pt x="8" y="97"/>
                    <a:pt x="8" y="99"/>
                    <a:pt x="0" y="97"/>
                  </a:cubicBezTo>
                  <a:cubicBezTo>
                    <a:pt x="8" y="358"/>
                    <a:pt x="8" y="358"/>
                    <a:pt x="8" y="358"/>
                  </a:cubicBezTo>
                  <a:cubicBezTo>
                    <a:pt x="197" y="358"/>
                    <a:pt x="197" y="358"/>
                    <a:pt x="197" y="358"/>
                  </a:cubicBezTo>
                  <a:lnTo>
                    <a:pt x="203" y="137"/>
                  </a:lnTo>
                  <a:close/>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2" name="TextBox 21"/>
            <p:cNvSpPr txBox="1"/>
            <p:nvPr/>
          </p:nvSpPr>
          <p:spPr>
            <a:xfrm>
              <a:off x="5321118" y="2991114"/>
              <a:ext cx="804014" cy="452309"/>
            </a:xfrm>
            <a:prstGeom prst="rect">
              <a:avLst/>
            </a:prstGeom>
            <a:noFill/>
          </p:spPr>
          <p:txBody>
            <a:bodyPr wrap="none" rtlCol="0">
              <a:spAutoFit/>
            </a:bodyPr>
            <a:lstStyle/>
            <a:p>
              <a:r>
                <a:rPr lang="id-ID" sz="2800" b="1" dirty="0">
                  <a:solidFill>
                    <a:schemeClr val="bg1"/>
                  </a:solidFill>
                </a:rPr>
                <a:t>389K</a:t>
              </a:r>
              <a:endParaRPr lang="id-ID" sz="5400" b="1" dirty="0">
                <a:solidFill>
                  <a:schemeClr val="bg1"/>
                </a:solidFill>
              </a:endParaRPr>
            </a:p>
          </p:txBody>
        </p:sp>
      </p:grpSp>
      <p:grpSp>
        <p:nvGrpSpPr>
          <p:cNvPr id="15" name="Group 14"/>
          <p:cNvGrpSpPr/>
          <p:nvPr/>
        </p:nvGrpSpPr>
        <p:grpSpPr>
          <a:xfrm>
            <a:off x="5312708" y="3858075"/>
            <a:ext cx="1168944" cy="1426473"/>
            <a:chOff x="5312708" y="3858075"/>
            <a:chExt cx="1168944" cy="1426473"/>
          </a:xfrm>
        </p:grpSpPr>
        <p:sp>
          <p:nvSpPr>
            <p:cNvPr id="11" name="Freeform 10"/>
            <p:cNvSpPr>
              <a:spLocks/>
            </p:cNvSpPr>
            <p:nvPr/>
          </p:nvSpPr>
          <p:spPr bwMode="auto">
            <a:xfrm>
              <a:off x="5312708" y="3858075"/>
              <a:ext cx="1168944" cy="1426473"/>
            </a:xfrm>
            <a:custGeom>
              <a:avLst/>
              <a:gdLst>
                <a:gd name="T0" fmla="*/ 241 w 245"/>
                <a:gd name="T1" fmla="*/ 75 h 299"/>
                <a:gd name="T2" fmla="*/ 245 w 245"/>
                <a:gd name="T3" fmla="*/ 5 h 299"/>
                <a:gd name="T4" fmla="*/ 189 w 245"/>
                <a:gd name="T5" fmla="*/ 0 h 299"/>
                <a:gd name="T6" fmla="*/ 189 w 245"/>
                <a:gd name="T7" fmla="*/ 0 h 299"/>
                <a:gd name="T8" fmla="*/ 0 w 245"/>
                <a:gd name="T9" fmla="*/ 0 h 299"/>
                <a:gd name="T10" fmla="*/ 3 w 245"/>
                <a:gd name="T11" fmla="*/ 133 h 299"/>
                <a:gd name="T12" fmla="*/ 29 w 245"/>
                <a:gd name="T13" fmla="*/ 132 h 299"/>
                <a:gd name="T14" fmla="*/ 40 w 245"/>
                <a:gd name="T15" fmla="*/ 129 h 299"/>
                <a:gd name="T16" fmla="*/ 61 w 245"/>
                <a:gd name="T17" fmla="*/ 136 h 299"/>
                <a:gd name="T18" fmla="*/ 70 w 245"/>
                <a:gd name="T19" fmla="*/ 140 h 299"/>
                <a:gd name="T20" fmla="*/ 89 w 245"/>
                <a:gd name="T21" fmla="*/ 146 h 299"/>
                <a:gd name="T22" fmla="*/ 102 w 245"/>
                <a:gd name="T23" fmla="*/ 153 h 299"/>
                <a:gd name="T24" fmla="*/ 100 w 245"/>
                <a:gd name="T25" fmla="*/ 162 h 299"/>
                <a:gd name="T26" fmla="*/ 112 w 245"/>
                <a:gd name="T27" fmla="*/ 172 h 299"/>
                <a:gd name="T28" fmla="*/ 122 w 245"/>
                <a:gd name="T29" fmla="*/ 188 h 299"/>
                <a:gd name="T30" fmla="*/ 129 w 245"/>
                <a:gd name="T31" fmla="*/ 208 h 299"/>
                <a:gd name="T32" fmla="*/ 136 w 245"/>
                <a:gd name="T33" fmla="*/ 213 h 299"/>
                <a:gd name="T34" fmla="*/ 139 w 245"/>
                <a:gd name="T35" fmla="*/ 202 h 299"/>
                <a:gd name="T36" fmla="*/ 151 w 245"/>
                <a:gd name="T37" fmla="*/ 187 h 299"/>
                <a:gd name="T38" fmla="*/ 165 w 245"/>
                <a:gd name="T39" fmla="*/ 173 h 299"/>
                <a:gd name="T40" fmla="*/ 175 w 245"/>
                <a:gd name="T41" fmla="*/ 158 h 299"/>
                <a:gd name="T42" fmla="*/ 176 w 245"/>
                <a:gd name="T43" fmla="*/ 169 h 299"/>
                <a:gd name="T44" fmla="*/ 176 w 245"/>
                <a:gd name="T45" fmla="*/ 178 h 299"/>
                <a:gd name="T46" fmla="*/ 170 w 245"/>
                <a:gd name="T47" fmla="*/ 198 h 299"/>
                <a:gd name="T48" fmla="*/ 163 w 245"/>
                <a:gd name="T49" fmla="*/ 210 h 299"/>
                <a:gd name="T50" fmla="*/ 152 w 245"/>
                <a:gd name="T51" fmla="*/ 218 h 299"/>
                <a:gd name="T52" fmla="*/ 168 w 245"/>
                <a:gd name="T53" fmla="*/ 220 h 299"/>
                <a:gd name="T54" fmla="*/ 174 w 245"/>
                <a:gd name="T55" fmla="*/ 199 h 299"/>
                <a:gd name="T56" fmla="*/ 179 w 245"/>
                <a:gd name="T57" fmla="*/ 203 h 299"/>
                <a:gd name="T58" fmla="*/ 188 w 245"/>
                <a:gd name="T59" fmla="*/ 215 h 299"/>
                <a:gd name="T60" fmla="*/ 183 w 245"/>
                <a:gd name="T61" fmla="*/ 230 h 299"/>
                <a:gd name="T62" fmla="*/ 197 w 245"/>
                <a:gd name="T63" fmla="*/ 225 h 299"/>
                <a:gd name="T64" fmla="*/ 196 w 245"/>
                <a:gd name="T65" fmla="*/ 234 h 299"/>
                <a:gd name="T66" fmla="*/ 207 w 245"/>
                <a:gd name="T67" fmla="*/ 256 h 299"/>
                <a:gd name="T68" fmla="*/ 208 w 245"/>
                <a:gd name="T69" fmla="*/ 275 h 299"/>
                <a:gd name="T70" fmla="*/ 223 w 245"/>
                <a:gd name="T71" fmla="*/ 291 h 299"/>
                <a:gd name="T72" fmla="*/ 234 w 245"/>
                <a:gd name="T73" fmla="*/ 292 h 299"/>
                <a:gd name="T74" fmla="*/ 245 w 245"/>
                <a:gd name="T75" fmla="*/ 76 h 299"/>
                <a:gd name="T76" fmla="*/ 241 w 245"/>
                <a:gd name="T77" fmla="*/ 75 h 2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45" h="299">
                  <a:moveTo>
                    <a:pt x="241" y="75"/>
                  </a:moveTo>
                  <a:cubicBezTo>
                    <a:pt x="245" y="5"/>
                    <a:pt x="245" y="5"/>
                    <a:pt x="245" y="5"/>
                  </a:cubicBezTo>
                  <a:cubicBezTo>
                    <a:pt x="189" y="0"/>
                    <a:pt x="189" y="0"/>
                    <a:pt x="189" y="0"/>
                  </a:cubicBezTo>
                  <a:cubicBezTo>
                    <a:pt x="189" y="0"/>
                    <a:pt x="189" y="0"/>
                    <a:pt x="189" y="0"/>
                  </a:cubicBezTo>
                  <a:cubicBezTo>
                    <a:pt x="0" y="0"/>
                    <a:pt x="0" y="0"/>
                    <a:pt x="0" y="0"/>
                  </a:cubicBezTo>
                  <a:cubicBezTo>
                    <a:pt x="3" y="133"/>
                    <a:pt x="3" y="133"/>
                    <a:pt x="3" y="133"/>
                  </a:cubicBezTo>
                  <a:cubicBezTo>
                    <a:pt x="3" y="133"/>
                    <a:pt x="22" y="134"/>
                    <a:pt x="29" y="132"/>
                  </a:cubicBezTo>
                  <a:cubicBezTo>
                    <a:pt x="36" y="131"/>
                    <a:pt x="36" y="132"/>
                    <a:pt x="40" y="129"/>
                  </a:cubicBezTo>
                  <a:cubicBezTo>
                    <a:pt x="44" y="126"/>
                    <a:pt x="52" y="132"/>
                    <a:pt x="61" y="136"/>
                  </a:cubicBezTo>
                  <a:cubicBezTo>
                    <a:pt x="69" y="139"/>
                    <a:pt x="67" y="141"/>
                    <a:pt x="70" y="140"/>
                  </a:cubicBezTo>
                  <a:cubicBezTo>
                    <a:pt x="73" y="140"/>
                    <a:pt x="87" y="146"/>
                    <a:pt x="89" y="146"/>
                  </a:cubicBezTo>
                  <a:cubicBezTo>
                    <a:pt x="92" y="146"/>
                    <a:pt x="100" y="151"/>
                    <a:pt x="102" y="153"/>
                  </a:cubicBezTo>
                  <a:cubicBezTo>
                    <a:pt x="103" y="155"/>
                    <a:pt x="99" y="158"/>
                    <a:pt x="100" y="162"/>
                  </a:cubicBezTo>
                  <a:cubicBezTo>
                    <a:pt x="102" y="166"/>
                    <a:pt x="108" y="170"/>
                    <a:pt x="112" y="172"/>
                  </a:cubicBezTo>
                  <a:cubicBezTo>
                    <a:pt x="115" y="175"/>
                    <a:pt x="118" y="185"/>
                    <a:pt x="122" y="188"/>
                  </a:cubicBezTo>
                  <a:cubicBezTo>
                    <a:pt x="125" y="192"/>
                    <a:pt x="127" y="201"/>
                    <a:pt x="129" y="208"/>
                  </a:cubicBezTo>
                  <a:cubicBezTo>
                    <a:pt x="131" y="214"/>
                    <a:pt x="136" y="213"/>
                    <a:pt x="136" y="213"/>
                  </a:cubicBezTo>
                  <a:cubicBezTo>
                    <a:pt x="136" y="213"/>
                    <a:pt x="135" y="207"/>
                    <a:pt x="139" y="202"/>
                  </a:cubicBezTo>
                  <a:cubicBezTo>
                    <a:pt x="142" y="197"/>
                    <a:pt x="145" y="194"/>
                    <a:pt x="151" y="187"/>
                  </a:cubicBezTo>
                  <a:cubicBezTo>
                    <a:pt x="156" y="180"/>
                    <a:pt x="161" y="179"/>
                    <a:pt x="165" y="173"/>
                  </a:cubicBezTo>
                  <a:cubicBezTo>
                    <a:pt x="170" y="167"/>
                    <a:pt x="173" y="164"/>
                    <a:pt x="175" y="158"/>
                  </a:cubicBezTo>
                  <a:cubicBezTo>
                    <a:pt x="176" y="152"/>
                    <a:pt x="177" y="167"/>
                    <a:pt x="176" y="169"/>
                  </a:cubicBezTo>
                  <a:cubicBezTo>
                    <a:pt x="175" y="172"/>
                    <a:pt x="178" y="175"/>
                    <a:pt x="176" y="178"/>
                  </a:cubicBezTo>
                  <a:cubicBezTo>
                    <a:pt x="175" y="181"/>
                    <a:pt x="174" y="186"/>
                    <a:pt x="170" y="198"/>
                  </a:cubicBezTo>
                  <a:cubicBezTo>
                    <a:pt x="166" y="209"/>
                    <a:pt x="164" y="208"/>
                    <a:pt x="163" y="210"/>
                  </a:cubicBezTo>
                  <a:cubicBezTo>
                    <a:pt x="162" y="213"/>
                    <a:pt x="157" y="212"/>
                    <a:pt x="152" y="218"/>
                  </a:cubicBezTo>
                  <a:cubicBezTo>
                    <a:pt x="148" y="224"/>
                    <a:pt x="161" y="220"/>
                    <a:pt x="168" y="220"/>
                  </a:cubicBezTo>
                  <a:cubicBezTo>
                    <a:pt x="174" y="220"/>
                    <a:pt x="174" y="208"/>
                    <a:pt x="174" y="199"/>
                  </a:cubicBezTo>
                  <a:cubicBezTo>
                    <a:pt x="174" y="189"/>
                    <a:pt x="177" y="199"/>
                    <a:pt x="179" y="203"/>
                  </a:cubicBezTo>
                  <a:cubicBezTo>
                    <a:pt x="182" y="207"/>
                    <a:pt x="188" y="211"/>
                    <a:pt x="188" y="215"/>
                  </a:cubicBezTo>
                  <a:cubicBezTo>
                    <a:pt x="188" y="219"/>
                    <a:pt x="181" y="229"/>
                    <a:pt x="183" y="230"/>
                  </a:cubicBezTo>
                  <a:cubicBezTo>
                    <a:pt x="186" y="231"/>
                    <a:pt x="190" y="228"/>
                    <a:pt x="197" y="225"/>
                  </a:cubicBezTo>
                  <a:cubicBezTo>
                    <a:pt x="203" y="221"/>
                    <a:pt x="195" y="230"/>
                    <a:pt x="196" y="234"/>
                  </a:cubicBezTo>
                  <a:cubicBezTo>
                    <a:pt x="196" y="238"/>
                    <a:pt x="207" y="251"/>
                    <a:pt x="207" y="256"/>
                  </a:cubicBezTo>
                  <a:cubicBezTo>
                    <a:pt x="207" y="260"/>
                    <a:pt x="206" y="269"/>
                    <a:pt x="208" y="275"/>
                  </a:cubicBezTo>
                  <a:cubicBezTo>
                    <a:pt x="209" y="282"/>
                    <a:pt x="215" y="283"/>
                    <a:pt x="223" y="291"/>
                  </a:cubicBezTo>
                  <a:cubicBezTo>
                    <a:pt x="231" y="299"/>
                    <a:pt x="234" y="292"/>
                    <a:pt x="234" y="292"/>
                  </a:cubicBezTo>
                  <a:cubicBezTo>
                    <a:pt x="245" y="76"/>
                    <a:pt x="245" y="76"/>
                    <a:pt x="245" y="76"/>
                  </a:cubicBezTo>
                  <a:lnTo>
                    <a:pt x="241" y="75"/>
                  </a:ln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 name="TextBox 22"/>
            <p:cNvSpPr txBox="1"/>
            <p:nvPr/>
          </p:nvSpPr>
          <p:spPr>
            <a:xfrm>
              <a:off x="5490143" y="3940946"/>
              <a:ext cx="804014" cy="452309"/>
            </a:xfrm>
            <a:prstGeom prst="rect">
              <a:avLst/>
            </a:prstGeom>
            <a:noFill/>
          </p:spPr>
          <p:txBody>
            <a:bodyPr wrap="none" rtlCol="0">
              <a:spAutoFit/>
            </a:bodyPr>
            <a:lstStyle/>
            <a:p>
              <a:r>
                <a:rPr lang="id-ID" sz="2800" b="1" dirty="0">
                  <a:solidFill>
                    <a:schemeClr val="bg1"/>
                  </a:solidFill>
                </a:rPr>
                <a:t>337K</a:t>
              </a:r>
              <a:endParaRPr lang="id-ID" sz="5400" b="1" dirty="0">
                <a:solidFill>
                  <a:schemeClr val="bg1"/>
                </a:solidFill>
              </a:endParaRPr>
            </a:p>
          </p:txBody>
        </p:sp>
      </p:grpSp>
      <p:grpSp>
        <p:nvGrpSpPr>
          <p:cNvPr id="16" name="Group 15"/>
          <p:cNvGrpSpPr/>
          <p:nvPr/>
        </p:nvGrpSpPr>
        <p:grpSpPr>
          <a:xfrm>
            <a:off x="6232170" y="2103654"/>
            <a:ext cx="1502928" cy="2227230"/>
            <a:chOff x="6232170" y="2103654"/>
            <a:chExt cx="1502928" cy="2227230"/>
          </a:xfrm>
        </p:grpSpPr>
        <p:sp>
          <p:nvSpPr>
            <p:cNvPr id="8" name="Freeform 7"/>
            <p:cNvSpPr>
              <a:spLocks/>
            </p:cNvSpPr>
            <p:nvPr/>
          </p:nvSpPr>
          <p:spPr bwMode="auto">
            <a:xfrm>
              <a:off x="6232170" y="2103654"/>
              <a:ext cx="1502928" cy="2227230"/>
            </a:xfrm>
            <a:custGeom>
              <a:avLst/>
              <a:gdLst>
                <a:gd name="T0" fmla="*/ 304 w 315"/>
                <a:gd name="T1" fmla="*/ 379 h 467"/>
                <a:gd name="T2" fmla="*/ 279 w 315"/>
                <a:gd name="T3" fmla="*/ 345 h 467"/>
                <a:gd name="T4" fmla="*/ 272 w 315"/>
                <a:gd name="T5" fmla="*/ 323 h 467"/>
                <a:gd name="T6" fmla="*/ 262 w 315"/>
                <a:gd name="T7" fmla="*/ 306 h 467"/>
                <a:gd name="T8" fmla="*/ 247 w 315"/>
                <a:gd name="T9" fmla="*/ 295 h 467"/>
                <a:gd name="T10" fmla="*/ 234 w 315"/>
                <a:gd name="T11" fmla="*/ 257 h 467"/>
                <a:gd name="T12" fmla="*/ 226 w 315"/>
                <a:gd name="T13" fmla="*/ 244 h 467"/>
                <a:gd name="T14" fmla="*/ 212 w 315"/>
                <a:gd name="T15" fmla="*/ 234 h 467"/>
                <a:gd name="T16" fmla="*/ 188 w 315"/>
                <a:gd name="T17" fmla="*/ 215 h 467"/>
                <a:gd name="T18" fmla="*/ 179 w 315"/>
                <a:gd name="T19" fmla="*/ 190 h 467"/>
                <a:gd name="T20" fmla="*/ 183 w 315"/>
                <a:gd name="T21" fmla="*/ 163 h 467"/>
                <a:gd name="T22" fmla="*/ 172 w 315"/>
                <a:gd name="T23" fmla="*/ 143 h 467"/>
                <a:gd name="T24" fmla="*/ 170 w 315"/>
                <a:gd name="T25" fmla="*/ 112 h 467"/>
                <a:gd name="T26" fmla="*/ 151 w 315"/>
                <a:gd name="T27" fmla="*/ 97 h 467"/>
                <a:gd name="T28" fmla="*/ 135 w 315"/>
                <a:gd name="T29" fmla="*/ 80 h 467"/>
                <a:gd name="T30" fmla="*/ 124 w 315"/>
                <a:gd name="T31" fmla="*/ 48 h 467"/>
                <a:gd name="T32" fmla="*/ 123 w 315"/>
                <a:gd name="T33" fmla="*/ 31 h 467"/>
                <a:gd name="T34" fmla="*/ 111 w 315"/>
                <a:gd name="T35" fmla="*/ 6 h 467"/>
                <a:gd name="T36" fmla="*/ 93 w 315"/>
                <a:gd name="T37" fmla="*/ 44 h 467"/>
                <a:gd name="T38" fmla="*/ 91 w 315"/>
                <a:gd name="T39" fmla="*/ 64 h 467"/>
                <a:gd name="T40" fmla="*/ 84 w 315"/>
                <a:gd name="T41" fmla="*/ 91 h 467"/>
                <a:gd name="T42" fmla="*/ 84 w 315"/>
                <a:gd name="T43" fmla="*/ 121 h 467"/>
                <a:gd name="T44" fmla="*/ 67 w 315"/>
                <a:gd name="T45" fmla="*/ 157 h 467"/>
                <a:gd name="T46" fmla="*/ 32 w 315"/>
                <a:gd name="T47" fmla="*/ 164 h 467"/>
                <a:gd name="T48" fmla="*/ 14 w 315"/>
                <a:gd name="T49" fmla="*/ 148 h 467"/>
                <a:gd name="T50" fmla="*/ 0 w 315"/>
                <a:gd name="T51" fmla="*/ 364 h 467"/>
                <a:gd name="T52" fmla="*/ 52 w 315"/>
                <a:gd name="T53" fmla="*/ 440 h 467"/>
                <a:gd name="T54" fmla="*/ 214 w 315"/>
                <a:gd name="T55" fmla="*/ 451 h 467"/>
                <a:gd name="T56" fmla="*/ 226 w 315"/>
                <a:gd name="T57" fmla="*/ 452 h 467"/>
                <a:gd name="T58" fmla="*/ 242 w 315"/>
                <a:gd name="T59" fmla="*/ 452 h 467"/>
                <a:gd name="T60" fmla="*/ 257 w 315"/>
                <a:gd name="T61" fmla="*/ 459 h 467"/>
                <a:gd name="T62" fmla="*/ 264 w 315"/>
                <a:gd name="T63" fmla="*/ 461 h 467"/>
                <a:gd name="T64" fmla="*/ 280 w 315"/>
                <a:gd name="T65" fmla="*/ 454 h 467"/>
                <a:gd name="T66" fmla="*/ 305 w 315"/>
                <a:gd name="T67" fmla="*/ 449 h 467"/>
                <a:gd name="T68" fmla="*/ 307 w 315"/>
                <a:gd name="T69" fmla="*/ 429 h 467"/>
                <a:gd name="T70" fmla="*/ 312 w 315"/>
                <a:gd name="T71" fmla="*/ 395 h 4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15" h="467">
                  <a:moveTo>
                    <a:pt x="312" y="395"/>
                  </a:moveTo>
                  <a:cubicBezTo>
                    <a:pt x="315" y="392"/>
                    <a:pt x="308" y="391"/>
                    <a:pt x="304" y="379"/>
                  </a:cubicBezTo>
                  <a:cubicBezTo>
                    <a:pt x="300" y="368"/>
                    <a:pt x="296" y="366"/>
                    <a:pt x="286" y="352"/>
                  </a:cubicBezTo>
                  <a:cubicBezTo>
                    <a:pt x="277" y="337"/>
                    <a:pt x="284" y="349"/>
                    <a:pt x="279" y="345"/>
                  </a:cubicBezTo>
                  <a:cubicBezTo>
                    <a:pt x="273" y="341"/>
                    <a:pt x="280" y="340"/>
                    <a:pt x="277" y="334"/>
                  </a:cubicBezTo>
                  <a:cubicBezTo>
                    <a:pt x="275" y="328"/>
                    <a:pt x="270" y="332"/>
                    <a:pt x="272" y="323"/>
                  </a:cubicBezTo>
                  <a:cubicBezTo>
                    <a:pt x="273" y="314"/>
                    <a:pt x="271" y="309"/>
                    <a:pt x="268" y="306"/>
                  </a:cubicBezTo>
                  <a:cubicBezTo>
                    <a:pt x="265" y="302"/>
                    <a:pt x="266" y="309"/>
                    <a:pt x="262" y="306"/>
                  </a:cubicBezTo>
                  <a:cubicBezTo>
                    <a:pt x="258" y="304"/>
                    <a:pt x="255" y="298"/>
                    <a:pt x="255" y="302"/>
                  </a:cubicBezTo>
                  <a:cubicBezTo>
                    <a:pt x="255" y="306"/>
                    <a:pt x="251" y="301"/>
                    <a:pt x="247" y="295"/>
                  </a:cubicBezTo>
                  <a:cubicBezTo>
                    <a:pt x="242" y="290"/>
                    <a:pt x="247" y="276"/>
                    <a:pt x="241" y="269"/>
                  </a:cubicBezTo>
                  <a:cubicBezTo>
                    <a:pt x="236" y="263"/>
                    <a:pt x="236" y="265"/>
                    <a:pt x="234" y="257"/>
                  </a:cubicBezTo>
                  <a:cubicBezTo>
                    <a:pt x="232" y="248"/>
                    <a:pt x="234" y="253"/>
                    <a:pt x="229" y="251"/>
                  </a:cubicBezTo>
                  <a:cubicBezTo>
                    <a:pt x="223" y="250"/>
                    <a:pt x="227" y="249"/>
                    <a:pt x="226" y="244"/>
                  </a:cubicBezTo>
                  <a:cubicBezTo>
                    <a:pt x="226" y="238"/>
                    <a:pt x="221" y="240"/>
                    <a:pt x="218" y="240"/>
                  </a:cubicBezTo>
                  <a:cubicBezTo>
                    <a:pt x="214" y="239"/>
                    <a:pt x="216" y="234"/>
                    <a:pt x="212" y="234"/>
                  </a:cubicBezTo>
                  <a:cubicBezTo>
                    <a:pt x="208" y="235"/>
                    <a:pt x="205" y="228"/>
                    <a:pt x="202" y="223"/>
                  </a:cubicBezTo>
                  <a:cubicBezTo>
                    <a:pt x="200" y="219"/>
                    <a:pt x="195" y="222"/>
                    <a:pt x="188" y="215"/>
                  </a:cubicBezTo>
                  <a:cubicBezTo>
                    <a:pt x="181" y="208"/>
                    <a:pt x="188" y="207"/>
                    <a:pt x="188" y="199"/>
                  </a:cubicBezTo>
                  <a:cubicBezTo>
                    <a:pt x="188" y="191"/>
                    <a:pt x="184" y="195"/>
                    <a:pt x="179" y="190"/>
                  </a:cubicBezTo>
                  <a:cubicBezTo>
                    <a:pt x="173" y="184"/>
                    <a:pt x="183" y="184"/>
                    <a:pt x="183" y="178"/>
                  </a:cubicBezTo>
                  <a:cubicBezTo>
                    <a:pt x="183" y="173"/>
                    <a:pt x="183" y="169"/>
                    <a:pt x="183" y="163"/>
                  </a:cubicBezTo>
                  <a:cubicBezTo>
                    <a:pt x="183" y="158"/>
                    <a:pt x="177" y="163"/>
                    <a:pt x="177" y="161"/>
                  </a:cubicBezTo>
                  <a:cubicBezTo>
                    <a:pt x="176" y="159"/>
                    <a:pt x="172" y="148"/>
                    <a:pt x="172" y="143"/>
                  </a:cubicBezTo>
                  <a:cubicBezTo>
                    <a:pt x="172" y="138"/>
                    <a:pt x="172" y="138"/>
                    <a:pt x="171" y="133"/>
                  </a:cubicBezTo>
                  <a:cubicBezTo>
                    <a:pt x="170" y="127"/>
                    <a:pt x="168" y="120"/>
                    <a:pt x="170" y="112"/>
                  </a:cubicBezTo>
                  <a:cubicBezTo>
                    <a:pt x="173" y="104"/>
                    <a:pt x="166" y="109"/>
                    <a:pt x="164" y="108"/>
                  </a:cubicBezTo>
                  <a:cubicBezTo>
                    <a:pt x="162" y="107"/>
                    <a:pt x="157" y="100"/>
                    <a:pt x="151" y="97"/>
                  </a:cubicBezTo>
                  <a:cubicBezTo>
                    <a:pt x="145" y="95"/>
                    <a:pt x="143" y="98"/>
                    <a:pt x="138" y="100"/>
                  </a:cubicBezTo>
                  <a:cubicBezTo>
                    <a:pt x="133" y="102"/>
                    <a:pt x="135" y="88"/>
                    <a:pt x="135" y="80"/>
                  </a:cubicBezTo>
                  <a:cubicBezTo>
                    <a:pt x="135" y="73"/>
                    <a:pt x="132" y="69"/>
                    <a:pt x="132" y="61"/>
                  </a:cubicBezTo>
                  <a:cubicBezTo>
                    <a:pt x="132" y="54"/>
                    <a:pt x="129" y="54"/>
                    <a:pt x="124" y="48"/>
                  </a:cubicBezTo>
                  <a:cubicBezTo>
                    <a:pt x="118" y="42"/>
                    <a:pt x="128" y="45"/>
                    <a:pt x="127" y="38"/>
                  </a:cubicBezTo>
                  <a:cubicBezTo>
                    <a:pt x="126" y="32"/>
                    <a:pt x="123" y="37"/>
                    <a:pt x="123" y="31"/>
                  </a:cubicBezTo>
                  <a:cubicBezTo>
                    <a:pt x="123" y="25"/>
                    <a:pt x="122" y="26"/>
                    <a:pt x="118" y="13"/>
                  </a:cubicBezTo>
                  <a:cubicBezTo>
                    <a:pt x="113" y="0"/>
                    <a:pt x="117" y="8"/>
                    <a:pt x="111" y="6"/>
                  </a:cubicBezTo>
                  <a:cubicBezTo>
                    <a:pt x="106" y="3"/>
                    <a:pt x="107" y="12"/>
                    <a:pt x="105" y="23"/>
                  </a:cubicBezTo>
                  <a:cubicBezTo>
                    <a:pt x="102" y="33"/>
                    <a:pt x="97" y="32"/>
                    <a:pt x="93" y="44"/>
                  </a:cubicBezTo>
                  <a:cubicBezTo>
                    <a:pt x="89" y="55"/>
                    <a:pt x="93" y="49"/>
                    <a:pt x="93" y="55"/>
                  </a:cubicBezTo>
                  <a:cubicBezTo>
                    <a:pt x="93" y="60"/>
                    <a:pt x="94" y="58"/>
                    <a:pt x="91" y="64"/>
                  </a:cubicBezTo>
                  <a:cubicBezTo>
                    <a:pt x="89" y="71"/>
                    <a:pt x="89" y="68"/>
                    <a:pt x="87" y="73"/>
                  </a:cubicBezTo>
                  <a:cubicBezTo>
                    <a:pt x="86" y="78"/>
                    <a:pt x="88" y="86"/>
                    <a:pt x="84" y="91"/>
                  </a:cubicBezTo>
                  <a:cubicBezTo>
                    <a:pt x="80" y="97"/>
                    <a:pt x="86" y="95"/>
                    <a:pt x="88" y="104"/>
                  </a:cubicBezTo>
                  <a:cubicBezTo>
                    <a:pt x="90" y="113"/>
                    <a:pt x="88" y="112"/>
                    <a:pt x="84" y="121"/>
                  </a:cubicBezTo>
                  <a:cubicBezTo>
                    <a:pt x="80" y="129"/>
                    <a:pt x="78" y="137"/>
                    <a:pt x="77" y="143"/>
                  </a:cubicBezTo>
                  <a:cubicBezTo>
                    <a:pt x="76" y="150"/>
                    <a:pt x="70" y="152"/>
                    <a:pt x="67" y="157"/>
                  </a:cubicBezTo>
                  <a:cubicBezTo>
                    <a:pt x="64" y="163"/>
                    <a:pt x="61" y="169"/>
                    <a:pt x="47" y="173"/>
                  </a:cubicBezTo>
                  <a:cubicBezTo>
                    <a:pt x="33" y="177"/>
                    <a:pt x="39" y="169"/>
                    <a:pt x="32" y="164"/>
                  </a:cubicBezTo>
                  <a:cubicBezTo>
                    <a:pt x="25" y="160"/>
                    <a:pt x="26" y="161"/>
                    <a:pt x="25" y="154"/>
                  </a:cubicBezTo>
                  <a:cubicBezTo>
                    <a:pt x="23" y="147"/>
                    <a:pt x="20" y="149"/>
                    <a:pt x="14" y="148"/>
                  </a:cubicBezTo>
                  <a:cubicBezTo>
                    <a:pt x="12" y="148"/>
                    <a:pt x="9" y="147"/>
                    <a:pt x="6" y="145"/>
                  </a:cubicBezTo>
                  <a:cubicBezTo>
                    <a:pt x="0" y="364"/>
                    <a:pt x="0" y="364"/>
                    <a:pt x="0" y="364"/>
                  </a:cubicBezTo>
                  <a:cubicBezTo>
                    <a:pt x="56" y="369"/>
                    <a:pt x="56" y="369"/>
                    <a:pt x="56" y="369"/>
                  </a:cubicBezTo>
                  <a:cubicBezTo>
                    <a:pt x="52" y="440"/>
                    <a:pt x="52" y="440"/>
                    <a:pt x="52" y="440"/>
                  </a:cubicBezTo>
                  <a:cubicBezTo>
                    <a:pt x="210" y="455"/>
                    <a:pt x="210" y="455"/>
                    <a:pt x="210" y="455"/>
                  </a:cubicBezTo>
                  <a:cubicBezTo>
                    <a:pt x="210" y="455"/>
                    <a:pt x="213" y="451"/>
                    <a:pt x="214" y="451"/>
                  </a:cubicBezTo>
                  <a:cubicBezTo>
                    <a:pt x="215" y="450"/>
                    <a:pt x="218" y="451"/>
                    <a:pt x="221" y="451"/>
                  </a:cubicBezTo>
                  <a:cubicBezTo>
                    <a:pt x="224" y="452"/>
                    <a:pt x="224" y="453"/>
                    <a:pt x="226" y="452"/>
                  </a:cubicBezTo>
                  <a:cubicBezTo>
                    <a:pt x="228" y="450"/>
                    <a:pt x="234" y="450"/>
                    <a:pt x="235" y="450"/>
                  </a:cubicBezTo>
                  <a:cubicBezTo>
                    <a:pt x="237" y="450"/>
                    <a:pt x="242" y="452"/>
                    <a:pt x="242" y="452"/>
                  </a:cubicBezTo>
                  <a:cubicBezTo>
                    <a:pt x="242" y="452"/>
                    <a:pt x="250" y="453"/>
                    <a:pt x="253" y="453"/>
                  </a:cubicBezTo>
                  <a:cubicBezTo>
                    <a:pt x="255" y="453"/>
                    <a:pt x="256" y="457"/>
                    <a:pt x="257" y="459"/>
                  </a:cubicBezTo>
                  <a:cubicBezTo>
                    <a:pt x="258" y="462"/>
                    <a:pt x="259" y="463"/>
                    <a:pt x="261" y="465"/>
                  </a:cubicBezTo>
                  <a:cubicBezTo>
                    <a:pt x="263" y="467"/>
                    <a:pt x="264" y="462"/>
                    <a:pt x="264" y="461"/>
                  </a:cubicBezTo>
                  <a:cubicBezTo>
                    <a:pt x="265" y="459"/>
                    <a:pt x="268" y="458"/>
                    <a:pt x="270" y="458"/>
                  </a:cubicBezTo>
                  <a:cubicBezTo>
                    <a:pt x="273" y="457"/>
                    <a:pt x="276" y="456"/>
                    <a:pt x="280" y="454"/>
                  </a:cubicBezTo>
                  <a:cubicBezTo>
                    <a:pt x="283" y="452"/>
                    <a:pt x="288" y="450"/>
                    <a:pt x="288" y="450"/>
                  </a:cubicBezTo>
                  <a:cubicBezTo>
                    <a:pt x="292" y="450"/>
                    <a:pt x="303" y="449"/>
                    <a:pt x="305" y="449"/>
                  </a:cubicBezTo>
                  <a:cubicBezTo>
                    <a:pt x="307" y="449"/>
                    <a:pt x="308" y="449"/>
                    <a:pt x="308" y="449"/>
                  </a:cubicBezTo>
                  <a:cubicBezTo>
                    <a:pt x="308" y="449"/>
                    <a:pt x="307" y="439"/>
                    <a:pt x="307" y="429"/>
                  </a:cubicBezTo>
                  <a:cubicBezTo>
                    <a:pt x="307" y="418"/>
                    <a:pt x="307" y="429"/>
                    <a:pt x="303" y="414"/>
                  </a:cubicBezTo>
                  <a:cubicBezTo>
                    <a:pt x="298" y="399"/>
                    <a:pt x="309" y="399"/>
                    <a:pt x="312" y="395"/>
                  </a:cubicBezTo>
                  <a:close/>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4" name="TextBox 23"/>
            <p:cNvSpPr txBox="1"/>
            <p:nvPr/>
          </p:nvSpPr>
          <p:spPr>
            <a:xfrm>
              <a:off x="6465939" y="3357220"/>
              <a:ext cx="804014" cy="452309"/>
            </a:xfrm>
            <a:prstGeom prst="rect">
              <a:avLst/>
            </a:prstGeom>
            <a:noFill/>
          </p:spPr>
          <p:txBody>
            <a:bodyPr wrap="none" rtlCol="0">
              <a:spAutoFit/>
            </a:bodyPr>
            <a:lstStyle/>
            <a:p>
              <a:r>
                <a:rPr lang="id-ID" sz="2800" b="1" dirty="0">
                  <a:solidFill>
                    <a:schemeClr val="bg1"/>
                  </a:solidFill>
                </a:rPr>
                <a:t>219K</a:t>
              </a:r>
              <a:endParaRPr lang="id-ID" sz="5400" b="1" dirty="0">
                <a:solidFill>
                  <a:schemeClr val="bg1"/>
                </a:solidFill>
              </a:endParaRPr>
            </a:p>
          </p:txBody>
        </p:sp>
      </p:grpSp>
      <p:grpSp>
        <p:nvGrpSpPr>
          <p:cNvPr id="17" name="Group 16"/>
          <p:cNvGrpSpPr/>
          <p:nvPr/>
        </p:nvGrpSpPr>
        <p:grpSpPr>
          <a:xfrm>
            <a:off x="6471592" y="4220226"/>
            <a:ext cx="1241374" cy="1012012"/>
            <a:chOff x="6471592" y="4220226"/>
            <a:chExt cx="1241374" cy="1012012"/>
          </a:xfrm>
        </p:grpSpPr>
        <p:sp>
          <p:nvSpPr>
            <p:cNvPr id="12" name="Freeform 11"/>
            <p:cNvSpPr>
              <a:spLocks/>
            </p:cNvSpPr>
            <p:nvPr/>
          </p:nvSpPr>
          <p:spPr bwMode="auto">
            <a:xfrm>
              <a:off x="6471592" y="4220226"/>
              <a:ext cx="1241374" cy="1012012"/>
            </a:xfrm>
            <a:custGeom>
              <a:avLst/>
              <a:gdLst>
                <a:gd name="T0" fmla="*/ 255 w 260"/>
                <a:gd name="T1" fmla="*/ 9 h 212"/>
                <a:gd name="T2" fmla="*/ 232 w 260"/>
                <a:gd name="T3" fmla="*/ 14 h 212"/>
                <a:gd name="T4" fmla="*/ 221 w 260"/>
                <a:gd name="T5" fmla="*/ 18 h 212"/>
                <a:gd name="T6" fmla="*/ 218 w 260"/>
                <a:gd name="T7" fmla="*/ 19 h 212"/>
                <a:gd name="T8" fmla="*/ 208 w 260"/>
                <a:gd name="T9" fmla="*/ 24 h 212"/>
                <a:gd name="T10" fmla="*/ 203 w 260"/>
                <a:gd name="T11" fmla="*/ 17 h 212"/>
                <a:gd name="T12" fmla="*/ 201 w 260"/>
                <a:gd name="T13" fmla="*/ 13 h 212"/>
                <a:gd name="T14" fmla="*/ 191 w 260"/>
                <a:gd name="T15" fmla="*/ 11 h 212"/>
                <a:gd name="T16" fmla="*/ 185 w 260"/>
                <a:gd name="T17" fmla="*/ 10 h 212"/>
                <a:gd name="T18" fmla="*/ 174 w 260"/>
                <a:gd name="T19" fmla="*/ 12 h 212"/>
                <a:gd name="T20" fmla="*/ 170 w 260"/>
                <a:gd name="T21" fmla="*/ 11 h 212"/>
                <a:gd name="T22" fmla="*/ 166 w 260"/>
                <a:gd name="T23" fmla="*/ 10 h 212"/>
                <a:gd name="T24" fmla="*/ 162 w 260"/>
                <a:gd name="T25" fmla="*/ 15 h 212"/>
                <a:gd name="T26" fmla="*/ 0 w 260"/>
                <a:gd name="T27" fmla="*/ 116 h 212"/>
                <a:gd name="T28" fmla="*/ 11 w 260"/>
                <a:gd name="T29" fmla="*/ 114 h 212"/>
                <a:gd name="T30" fmla="*/ 16 w 260"/>
                <a:gd name="T31" fmla="*/ 119 h 212"/>
                <a:gd name="T32" fmla="*/ 22 w 260"/>
                <a:gd name="T33" fmla="*/ 132 h 212"/>
                <a:gd name="T34" fmla="*/ 27 w 260"/>
                <a:gd name="T35" fmla="*/ 130 h 212"/>
                <a:gd name="T36" fmla="*/ 30 w 260"/>
                <a:gd name="T37" fmla="*/ 132 h 212"/>
                <a:gd name="T38" fmla="*/ 39 w 260"/>
                <a:gd name="T39" fmla="*/ 144 h 212"/>
                <a:gd name="T40" fmla="*/ 45 w 260"/>
                <a:gd name="T41" fmla="*/ 154 h 212"/>
                <a:gd name="T42" fmla="*/ 60 w 260"/>
                <a:gd name="T43" fmla="*/ 167 h 212"/>
                <a:gd name="T44" fmla="*/ 70 w 260"/>
                <a:gd name="T45" fmla="*/ 163 h 212"/>
                <a:gd name="T46" fmla="*/ 78 w 260"/>
                <a:gd name="T47" fmla="*/ 166 h 212"/>
                <a:gd name="T48" fmla="*/ 88 w 260"/>
                <a:gd name="T49" fmla="*/ 167 h 212"/>
                <a:gd name="T50" fmla="*/ 112 w 260"/>
                <a:gd name="T51" fmla="*/ 171 h 212"/>
                <a:gd name="T52" fmla="*/ 125 w 260"/>
                <a:gd name="T53" fmla="*/ 179 h 212"/>
                <a:gd name="T54" fmla="*/ 130 w 260"/>
                <a:gd name="T55" fmla="*/ 195 h 212"/>
                <a:gd name="T56" fmla="*/ 166 w 260"/>
                <a:gd name="T57" fmla="*/ 184 h 212"/>
                <a:gd name="T58" fmla="*/ 195 w 260"/>
                <a:gd name="T59" fmla="*/ 128 h 212"/>
                <a:gd name="T60" fmla="*/ 227 w 260"/>
                <a:gd name="T61" fmla="*/ 93 h 212"/>
                <a:gd name="T62" fmla="*/ 258 w 260"/>
                <a:gd name="T63" fmla="*/ 24 h 2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0" h="212">
                  <a:moveTo>
                    <a:pt x="259" y="9"/>
                  </a:moveTo>
                  <a:cubicBezTo>
                    <a:pt x="258" y="9"/>
                    <a:pt x="257" y="9"/>
                    <a:pt x="255" y="9"/>
                  </a:cubicBezTo>
                  <a:cubicBezTo>
                    <a:pt x="254" y="9"/>
                    <a:pt x="248" y="9"/>
                    <a:pt x="239" y="10"/>
                  </a:cubicBezTo>
                  <a:cubicBezTo>
                    <a:pt x="238" y="10"/>
                    <a:pt x="234" y="12"/>
                    <a:pt x="232" y="14"/>
                  </a:cubicBezTo>
                  <a:cubicBezTo>
                    <a:pt x="228" y="16"/>
                    <a:pt x="225" y="17"/>
                    <a:pt x="222" y="17"/>
                  </a:cubicBezTo>
                  <a:cubicBezTo>
                    <a:pt x="221" y="18"/>
                    <a:pt x="221" y="18"/>
                    <a:pt x="221" y="18"/>
                  </a:cubicBezTo>
                  <a:cubicBezTo>
                    <a:pt x="220" y="18"/>
                    <a:pt x="218" y="18"/>
                    <a:pt x="218" y="19"/>
                  </a:cubicBezTo>
                  <a:cubicBezTo>
                    <a:pt x="218" y="19"/>
                    <a:pt x="218" y="19"/>
                    <a:pt x="218" y="19"/>
                  </a:cubicBezTo>
                  <a:cubicBezTo>
                    <a:pt x="217" y="21"/>
                    <a:pt x="216" y="25"/>
                    <a:pt x="212" y="25"/>
                  </a:cubicBezTo>
                  <a:cubicBezTo>
                    <a:pt x="211" y="25"/>
                    <a:pt x="210" y="25"/>
                    <a:pt x="208" y="24"/>
                  </a:cubicBezTo>
                  <a:cubicBezTo>
                    <a:pt x="208" y="23"/>
                    <a:pt x="208" y="23"/>
                    <a:pt x="207" y="23"/>
                  </a:cubicBezTo>
                  <a:cubicBezTo>
                    <a:pt x="206" y="21"/>
                    <a:pt x="204" y="19"/>
                    <a:pt x="203" y="17"/>
                  </a:cubicBezTo>
                  <a:cubicBezTo>
                    <a:pt x="203" y="16"/>
                    <a:pt x="202" y="16"/>
                    <a:pt x="202" y="15"/>
                  </a:cubicBezTo>
                  <a:cubicBezTo>
                    <a:pt x="202" y="14"/>
                    <a:pt x="202" y="14"/>
                    <a:pt x="201" y="13"/>
                  </a:cubicBezTo>
                  <a:cubicBezTo>
                    <a:pt x="198" y="13"/>
                    <a:pt x="191" y="12"/>
                    <a:pt x="191" y="12"/>
                  </a:cubicBezTo>
                  <a:cubicBezTo>
                    <a:pt x="191" y="11"/>
                    <a:pt x="191" y="11"/>
                    <a:pt x="191" y="11"/>
                  </a:cubicBezTo>
                  <a:cubicBezTo>
                    <a:pt x="191" y="11"/>
                    <a:pt x="191" y="11"/>
                    <a:pt x="191" y="11"/>
                  </a:cubicBezTo>
                  <a:cubicBezTo>
                    <a:pt x="189" y="11"/>
                    <a:pt x="186" y="10"/>
                    <a:pt x="185" y="10"/>
                  </a:cubicBezTo>
                  <a:cubicBezTo>
                    <a:pt x="182" y="10"/>
                    <a:pt x="179" y="10"/>
                    <a:pt x="178" y="11"/>
                  </a:cubicBezTo>
                  <a:cubicBezTo>
                    <a:pt x="177" y="12"/>
                    <a:pt x="176" y="12"/>
                    <a:pt x="174" y="12"/>
                  </a:cubicBezTo>
                  <a:cubicBezTo>
                    <a:pt x="173" y="12"/>
                    <a:pt x="172" y="12"/>
                    <a:pt x="172" y="12"/>
                  </a:cubicBezTo>
                  <a:cubicBezTo>
                    <a:pt x="171" y="12"/>
                    <a:pt x="171" y="11"/>
                    <a:pt x="170" y="11"/>
                  </a:cubicBezTo>
                  <a:cubicBezTo>
                    <a:pt x="168" y="11"/>
                    <a:pt x="168" y="11"/>
                    <a:pt x="168" y="11"/>
                  </a:cubicBezTo>
                  <a:cubicBezTo>
                    <a:pt x="167" y="11"/>
                    <a:pt x="166" y="10"/>
                    <a:pt x="166" y="10"/>
                  </a:cubicBezTo>
                  <a:cubicBezTo>
                    <a:pt x="165" y="11"/>
                    <a:pt x="164" y="12"/>
                    <a:pt x="163" y="13"/>
                  </a:cubicBezTo>
                  <a:cubicBezTo>
                    <a:pt x="162" y="15"/>
                    <a:pt x="162" y="15"/>
                    <a:pt x="162" y="15"/>
                  </a:cubicBezTo>
                  <a:cubicBezTo>
                    <a:pt x="6" y="0"/>
                    <a:pt x="6" y="0"/>
                    <a:pt x="6" y="0"/>
                  </a:cubicBezTo>
                  <a:cubicBezTo>
                    <a:pt x="0" y="116"/>
                    <a:pt x="0" y="116"/>
                    <a:pt x="0" y="116"/>
                  </a:cubicBezTo>
                  <a:cubicBezTo>
                    <a:pt x="2" y="116"/>
                    <a:pt x="7" y="115"/>
                    <a:pt x="9" y="115"/>
                  </a:cubicBezTo>
                  <a:cubicBezTo>
                    <a:pt x="11" y="114"/>
                    <a:pt x="11" y="114"/>
                    <a:pt x="11" y="114"/>
                  </a:cubicBezTo>
                  <a:cubicBezTo>
                    <a:pt x="15" y="118"/>
                    <a:pt x="15" y="118"/>
                    <a:pt x="15" y="118"/>
                  </a:cubicBezTo>
                  <a:cubicBezTo>
                    <a:pt x="16" y="119"/>
                    <a:pt x="16" y="119"/>
                    <a:pt x="16" y="119"/>
                  </a:cubicBezTo>
                  <a:cubicBezTo>
                    <a:pt x="16" y="119"/>
                    <a:pt x="18" y="123"/>
                    <a:pt x="19" y="124"/>
                  </a:cubicBezTo>
                  <a:cubicBezTo>
                    <a:pt x="21" y="126"/>
                    <a:pt x="21" y="128"/>
                    <a:pt x="22" y="132"/>
                  </a:cubicBezTo>
                  <a:cubicBezTo>
                    <a:pt x="23" y="131"/>
                    <a:pt x="24" y="130"/>
                    <a:pt x="26" y="130"/>
                  </a:cubicBezTo>
                  <a:cubicBezTo>
                    <a:pt x="27" y="130"/>
                    <a:pt x="27" y="130"/>
                    <a:pt x="27" y="130"/>
                  </a:cubicBezTo>
                  <a:cubicBezTo>
                    <a:pt x="29" y="131"/>
                    <a:pt x="29" y="131"/>
                    <a:pt x="29" y="131"/>
                  </a:cubicBezTo>
                  <a:cubicBezTo>
                    <a:pt x="30" y="132"/>
                    <a:pt x="30" y="132"/>
                    <a:pt x="30" y="132"/>
                  </a:cubicBezTo>
                  <a:cubicBezTo>
                    <a:pt x="30" y="132"/>
                    <a:pt x="32" y="134"/>
                    <a:pt x="35" y="136"/>
                  </a:cubicBezTo>
                  <a:cubicBezTo>
                    <a:pt x="38" y="139"/>
                    <a:pt x="39" y="142"/>
                    <a:pt x="39" y="144"/>
                  </a:cubicBezTo>
                  <a:cubicBezTo>
                    <a:pt x="39" y="144"/>
                    <a:pt x="39" y="145"/>
                    <a:pt x="40" y="145"/>
                  </a:cubicBezTo>
                  <a:cubicBezTo>
                    <a:pt x="41" y="147"/>
                    <a:pt x="44" y="153"/>
                    <a:pt x="45" y="154"/>
                  </a:cubicBezTo>
                  <a:cubicBezTo>
                    <a:pt x="51" y="159"/>
                    <a:pt x="56" y="163"/>
                    <a:pt x="57" y="164"/>
                  </a:cubicBezTo>
                  <a:cubicBezTo>
                    <a:pt x="59" y="165"/>
                    <a:pt x="59" y="166"/>
                    <a:pt x="60" y="167"/>
                  </a:cubicBezTo>
                  <a:cubicBezTo>
                    <a:pt x="60" y="167"/>
                    <a:pt x="61" y="166"/>
                    <a:pt x="61" y="166"/>
                  </a:cubicBezTo>
                  <a:cubicBezTo>
                    <a:pt x="63" y="164"/>
                    <a:pt x="67" y="163"/>
                    <a:pt x="70" y="163"/>
                  </a:cubicBezTo>
                  <a:cubicBezTo>
                    <a:pt x="70" y="163"/>
                    <a:pt x="71" y="163"/>
                    <a:pt x="71" y="163"/>
                  </a:cubicBezTo>
                  <a:cubicBezTo>
                    <a:pt x="74" y="163"/>
                    <a:pt x="76" y="165"/>
                    <a:pt x="78" y="166"/>
                  </a:cubicBezTo>
                  <a:cubicBezTo>
                    <a:pt x="78" y="166"/>
                    <a:pt x="78" y="166"/>
                    <a:pt x="78" y="166"/>
                  </a:cubicBezTo>
                  <a:cubicBezTo>
                    <a:pt x="80" y="166"/>
                    <a:pt x="86" y="167"/>
                    <a:pt x="88" y="167"/>
                  </a:cubicBezTo>
                  <a:cubicBezTo>
                    <a:pt x="89" y="167"/>
                    <a:pt x="91" y="168"/>
                    <a:pt x="98" y="169"/>
                  </a:cubicBezTo>
                  <a:cubicBezTo>
                    <a:pt x="103" y="170"/>
                    <a:pt x="110" y="171"/>
                    <a:pt x="112" y="171"/>
                  </a:cubicBezTo>
                  <a:cubicBezTo>
                    <a:pt x="114" y="171"/>
                    <a:pt x="118" y="173"/>
                    <a:pt x="124" y="178"/>
                  </a:cubicBezTo>
                  <a:cubicBezTo>
                    <a:pt x="125" y="179"/>
                    <a:pt x="125" y="179"/>
                    <a:pt x="125" y="179"/>
                  </a:cubicBezTo>
                  <a:cubicBezTo>
                    <a:pt x="125" y="179"/>
                    <a:pt x="125" y="179"/>
                    <a:pt x="125" y="179"/>
                  </a:cubicBezTo>
                  <a:cubicBezTo>
                    <a:pt x="129" y="186"/>
                    <a:pt x="131" y="191"/>
                    <a:pt x="130" y="195"/>
                  </a:cubicBezTo>
                  <a:cubicBezTo>
                    <a:pt x="160" y="212"/>
                    <a:pt x="160" y="212"/>
                    <a:pt x="160" y="212"/>
                  </a:cubicBezTo>
                  <a:cubicBezTo>
                    <a:pt x="161" y="204"/>
                    <a:pt x="164" y="189"/>
                    <a:pt x="166" y="184"/>
                  </a:cubicBezTo>
                  <a:cubicBezTo>
                    <a:pt x="169" y="176"/>
                    <a:pt x="172" y="172"/>
                    <a:pt x="177" y="164"/>
                  </a:cubicBezTo>
                  <a:cubicBezTo>
                    <a:pt x="183" y="157"/>
                    <a:pt x="188" y="143"/>
                    <a:pt x="195" y="128"/>
                  </a:cubicBezTo>
                  <a:cubicBezTo>
                    <a:pt x="202" y="113"/>
                    <a:pt x="212" y="109"/>
                    <a:pt x="215" y="104"/>
                  </a:cubicBezTo>
                  <a:cubicBezTo>
                    <a:pt x="219" y="100"/>
                    <a:pt x="222" y="99"/>
                    <a:pt x="227" y="93"/>
                  </a:cubicBezTo>
                  <a:cubicBezTo>
                    <a:pt x="232" y="87"/>
                    <a:pt x="243" y="58"/>
                    <a:pt x="247" y="46"/>
                  </a:cubicBezTo>
                  <a:cubicBezTo>
                    <a:pt x="251" y="33"/>
                    <a:pt x="254" y="30"/>
                    <a:pt x="258" y="24"/>
                  </a:cubicBezTo>
                  <a:cubicBezTo>
                    <a:pt x="260" y="20"/>
                    <a:pt x="260" y="13"/>
                    <a:pt x="259" y="9"/>
                  </a:cubicBezTo>
                  <a:close/>
                </a:path>
              </a:pathLst>
            </a:custGeom>
            <a:solidFill>
              <a:schemeClr val="accent5"/>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5" name="TextBox 24"/>
            <p:cNvSpPr txBox="1"/>
            <p:nvPr/>
          </p:nvSpPr>
          <p:spPr>
            <a:xfrm>
              <a:off x="6581627" y="4329251"/>
              <a:ext cx="804014" cy="452309"/>
            </a:xfrm>
            <a:prstGeom prst="rect">
              <a:avLst/>
            </a:prstGeom>
            <a:noFill/>
          </p:spPr>
          <p:txBody>
            <a:bodyPr wrap="none" rtlCol="0">
              <a:spAutoFit/>
            </a:bodyPr>
            <a:lstStyle/>
            <a:p>
              <a:r>
                <a:rPr lang="id-ID" sz="2800" b="1" dirty="0">
                  <a:solidFill>
                    <a:schemeClr val="bg1"/>
                  </a:solidFill>
                </a:rPr>
                <a:t>129K</a:t>
              </a:r>
              <a:endParaRPr lang="id-ID" sz="5400" b="1" dirty="0">
                <a:solidFill>
                  <a:schemeClr val="bg1"/>
                </a:solidFill>
              </a:endParaRPr>
            </a:p>
          </p:txBody>
        </p:sp>
      </p:grpSp>
      <p:grpSp>
        <p:nvGrpSpPr>
          <p:cNvPr id="18" name="Group 17"/>
          <p:cNvGrpSpPr/>
          <p:nvPr/>
        </p:nvGrpSpPr>
        <p:grpSpPr>
          <a:xfrm>
            <a:off x="6433365" y="4787596"/>
            <a:ext cx="810817" cy="1158883"/>
            <a:chOff x="6433365" y="4787596"/>
            <a:chExt cx="810817" cy="1158883"/>
          </a:xfrm>
        </p:grpSpPr>
        <p:sp>
          <p:nvSpPr>
            <p:cNvPr id="7" name="Freeform 6"/>
            <p:cNvSpPr>
              <a:spLocks/>
            </p:cNvSpPr>
            <p:nvPr/>
          </p:nvSpPr>
          <p:spPr bwMode="auto">
            <a:xfrm>
              <a:off x="6711015" y="5580304"/>
              <a:ext cx="313864" cy="366175"/>
            </a:xfrm>
            <a:custGeom>
              <a:avLst/>
              <a:gdLst>
                <a:gd name="T0" fmla="*/ 18 w 66"/>
                <a:gd name="T1" fmla="*/ 10 h 77"/>
                <a:gd name="T2" fmla="*/ 35 w 66"/>
                <a:gd name="T3" fmla="*/ 14 h 77"/>
                <a:gd name="T4" fmla="*/ 53 w 66"/>
                <a:gd name="T5" fmla="*/ 11 h 77"/>
                <a:gd name="T6" fmla="*/ 64 w 66"/>
                <a:gd name="T7" fmla="*/ 10 h 77"/>
                <a:gd name="T8" fmla="*/ 65 w 66"/>
                <a:gd name="T9" fmla="*/ 30 h 77"/>
                <a:gd name="T10" fmla="*/ 57 w 66"/>
                <a:gd name="T11" fmla="*/ 46 h 77"/>
                <a:gd name="T12" fmla="*/ 54 w 66"/>
                <a:gd name="T13" fmla="*/ 58 h 77"/>
                <a:gd name="T14" fmla="*/ 50 w 66"/>
                <a:gd name="T15" fmla="*/ 65 h 77"/>
                <a:gd name="T16" fmla="*/ 44 w 66"/>
                <a:gd name="T17" fmla="*/ 60 h 77"/>
                <a:gd name="T18" fmla="*/ 37 w 66"/>
                <a:gd name="T19" fmla="*/ 70 h 77"/>
                <a:gd name="T20" fmla="*/ 24 w 66"/>
                <a:gd name="T21" fmla="*/ 72 h 77"/>
                <a:gd name="T22" fmla="*/ 17 w 66"/>
                <a:gd name="T23" fmla="*/ 72 h 77"/>
                <a:gd name="T24" fmla="*/ 13 w 66"/>
                <a:gd name="T25" fmla="*/ 62 h 77"/>
                <a:gd name="T26" fmla="*/ 7 w 66"/>
                <a:gd name="T27" fmla="*/ 49 h 77"/>
                <a:gd name="T28" fmla="*/ 8 w 66"/>
                <a:gd name="T29" fmla="*/ 41 h 77"/>
                <a:gd name="T30" fmla="*/ 5 w 66"/>
                <a:gd name="T31" fmla="*/ 29 h 77"/>
                <a:gd name="T32" fmla="*/ 1 w 66"/>
                <a:gd name="T33" fmla="*/ 6 h 77"/>
                <a:gd name="T34" fmla="*/ 10 w 66"/>
                <a:gd name="T35" fmla="*/ 2 h 77"/>
                <a:gd name="T36" fmla="*/ 18 w 66"/>
                <a:gd name="T37" fmla="*/ 10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77">
                  <a:moveTo>
                    <a:pt x="18" y="10"/>
                  </a:moveTo>
                  <a:cubicBezTo>
                    <a:pt x="21" y="11"/>
                    <a:pt x="33" y="16"/>
                    <a:pt x="35" y="14"/>
                  </a:cubicBezTo>
                  <a:cubicBezTo>
                    <a:pt x="38" y="13"/>
                    <a:pt x="43" y="14"/>
                    <a:pt x="53" y="11"/>
                  </a:cubicBezTo>
                  <a:cubicBezTo>
                    <a:pt x="63" y="7"/>
                    <a:pt x="64" y="5"/>
                    <a:pt x="64" y="10"/>
                  </a:cubicBezTo>
                  <a:cubicBezTo>
                    <a:pt x="64" y="15"/>
                    <a:pt x="66" y="24"/>
                    <a:pt x="65" y="30"/>
                  </a:cubicBezTo>
                  <a:cubicBezTo>
                    <a:pt x="63" y="35"/>
                    <a:pt x="59" y="42"/>
                    <a:pt x="57" y="46"/>
                  </a:cubicBezTo>
                  <a:cubicBezTo>
                    <a:pt x="54" y="50"/>
                    <a:pt x="54" y="54"/>
                    <a:pt x="54" y="58"/>
                  </a:cubicBezTo>
                  <a:cubicBezTo>
                    <a:pt x="54" y="61"/>
                    <a:pt x="50" y="65"/>
                    <a:pt x="50" y="65"/>
                  </a:cubicBezTo>
                  <a:cubicBezTo>
                    <a:pt x="50" y="65"/>
                    <a:pt x="47" y="55"/>
                    <a:pt x="44" y="60"/>
                  </a:cubicBezTo>
                  <a:cubicBezTo>
                    <a:pt x="42" y="64"/>
                    <a:pt x="42" y="68"/>
                    <a:pt x="37" y="70"/>
                  </a:cubicBezTo>
                  <a:cubicBezTo>
                    <a:pt x="32" y="72"/>
                    <a:pt x="28" y="71"/>
                    <a:pt x="24" y="72"/>
                  </a:cubicBezTo>
                  <a:cubicBezTo>
                    <a:pt x="20" y="72"/>
                    <a:pt x="17" y="77"/>
                    <a:pt x="17" y="72"/>
                  </a:cubicBezTo>
                  <a:cubicBezTo>
                    <a:pt x="17" y="68"/>
                    <a:pt x="16" y="66"/>
                    <a:pt x="13" y="62"/>
                  </a:cubicBezTo>
                  <a:cubicBezTo>
                    <a:pt x="10" y="58"/>
                    <a:pt x="6" y="54"/>
                    <a:pt x="7" y="49"/>
                  </a:cubicBezTo>
                  <a:cubicBezTo>
                    <a:pt x="7" y="44"/>
                    <a:pt x="7" y="42"/>
                    <a:pt x="8" y="41"/>
                  </a:cubicBezTo>
                  <a:cubicBezTo>
                    <a:pt x="9" y="39"/>
                    <a:pt x="9" y="36"/>
                    <a:pt x="5" y="29"/>
                  </a:cubicBezTo>
                  <a:cubicBezTo>
                    <a:pt x="2" y="23"/>
                    <a:pt x="0" y="9"/>
                    <a:pt x="1" y="6"/>
                  </a:cubicBezTo>
                  <a:cubicBezTo>
                    <a:pt x="2" y="3"/>
                    <a:pt x="8" y="0"/>
                    <a:pt x="10" y="2"/>
                  </a:cubicBezTo>
                  <a:cubicBezTo>
                    <a:pt x="13" y="5"/>
                    <a:pt x="18" y="10"/>
                    <a:pt x="18" y="10"/>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0" name="Freeform 9"/>
            <p:cNvSpPr>
              <a:spLocks/>
            </p:cNvSpPr>
            <p:nvPr/>
          </p:nvSpPr>
          <p:spPr bwMode="auto">
            <a:xfrm>
              <a:off x="6433365" y="4787596"/>
              <a:ext cx="810817" cy="621693"/>
            </a:xfrm>
            <a:custGeom>
              <a:avLst/>
              <a:gdLst>
                <a:gd name="T0" fmla="*/ 168 w 170"/>
                <a:gd name="T1" fmla="*/ 97 h 130"/>
                <a:gd name="T2" fmla="*/ 133 w 170"/>
                <a:gd name="T3" fmla="*/ 77 h 130"/>
                <a:gd name="T4" fmla="*/ 129 w 170"/>
                <a:gd name="T5" fmla="*/ 62 h 130"/>
                <a:gd name="T6" fmla="*/ 120 w 170"/>
                <a:gd name="T7" fmla="*/ 56 h 130"/>
                <a:gd name="T8" fmla="*/ 96 w 170"/>
                <a:gd name="T9" fmla="*/ 52 h 130"/>
                <a:gd name="T10" fmla="*/ 85 w 170"/>
                <a:gd name="T11" fmla="*/ 51 h 130"/>
                <a:gd name="T12" fmla="*/ 79 w 170"/>
                <a:gd name="T13" fmla="*/ 48 h 130"/>
                <a:gd name="T14" fmla="*/ 72 w 170"/>
                <a:gd name="T15" fmla="*/ 50 h 130"/>
                <a:gd name="T16" fmla="*/ 66 w 170"/>
                <a:gd name="T17" fmla="*/ 53 h 130"/>
                <a:gd name="T18" fmla="*/ 63 w 170"/>
                <a:gd name="T19" fmla="*/ 48 h 130"/>
                <a:gd name="T20" fmla="*/ 51 w 170"/>
                <a:gd name="T21" fmla="*/ 38 h 130"/>
                <a:gd name="T22" fmla="*/ 44 w 170"/>
                <a:gd name="T23" fmla="*/ 28 h 130"/>
                <a:gd name="T24" fmla="*/ 40 w 170"/>
                <a:gd name="T25" fmla="*/ 20 h 130"/>
                <a:gd name="T26" fmla="*/ 35 w 170"/>
                <a:gd name="T27" fmla="*/ 15 h 130"/>
                <a:gd name="T28" fmla="*/ 32 w 170"/>
                <a:gd name="T29" fmla="*/ 16 h 130"/>
                <a:gd name="T30" fmla="*/ 27 w 170"/>
                <a:gd name="T31" fmla="*/ 18 h 130"/>
                <a:gd name="T32" fmla="*/ 24 w 170"/>
                <a:gd name="T33" fmla="*/ 8 h 130"/>
                <a:gd name="T34" fmla="*/ 20 w 170"/>
                <a:gd name="T35" fmla="*/ 2 h 130"/>
                <a:gd name="T36" fmla="*/ 18 w 170"/>
                <a:gd name="T37" fmla="*/ 0 h 130"/>
                <a:gd name="T38" fmla="*/ 8 w 170"/>
                <a:gd name="T39" fmla="*/ 1 h 130"/>
                <a:gd name="T40" fmla="*/ 3 w 170"/>
                <a:gd name="T41" fmla="*/ 98 h 130"/>
                <a:gd name="T42" fmla="*/ 3 w 170"/>
                <a:gd name="T43" fmla="*/ 99 h 130"/>
                <a:gd name="T44" fmla="*/ 0 w 170"/>
                <a:gd name="T45" fmla="*/ 102 h 130"/>
                <a:gd name="T46" fmla="*/ 1 w 170"/>
                <a:gd name="T47" fmla="*/ 103 h 130"/>
                <a:gd name="T48" fmla="*/ 5 w 170"/>
                <a:gd name="T49" fmla="*/ 102 h 130"/>
                <a:gd name="T50" fmla="*/ 14 w 170"/>
                <a:gd name="T51" fmla="*/ 104 h 130"/>
                <a:gd name="T52" fmla="*/ 32 w 170"/>
                <a:gd name="T53" fmla="*/ 109 h 130"/>
                <a:gd name="T54" fmla="*/ 41 w 170"/>
                <a:gd name="T55" fmla="*/ 117 h 130"/>
                <a:gd name="T56" fmla="*/ 49 w 170"/>
                <a:gd name="T57" fmla="*/ 110 h 130"/>
                <a:gd name="T58" fmla="*/ 56 w 170"/>
                <a:gd name="T59" fmla="*/ 107 h 130"/>
                <a:gd name="T60" fmla="*/ 64 w 170"/>
                <a:gd name="T61" fmla="*/ 105 h 130"/>
                <a:gd name="T62" fmla="*/ 68 w 170"/>
                <a:gd name="T63" fmla="*/ 100 h 130"/>
                <a:gd name="T64" fmla="*/ 70 w 170"/>
                <a:gd name="T65" fmla="*/ 103 h 130"/>
                <a:gd name="T66" fmla="*/ 64 w 170"/>
                <a:gd name="T67" fmla="*/ 111 h 130"/>
                <a:gd name="T68" fmla="*/ 69 w 170"/>
                <a:gd name="T69" fmla="*/ 113 h 130"/>
                <a:gd name="T70" fmla="*/ 76 w 170"/>
                <a:gd name="T71" fmla="*/ 116 h 130"/>
                <a:gd name="T72" fmla="*/ 86 w 170"/>
                <a:gd name="T73" fmla="*/ 124 h 130"/>
                <a:gd name="T74" fmla="*/ 94 w 170"/>
                <a:gd name="T75" fmla="*/ 128 h 130"/>
                <a:gd name="T76" fmla="*/ 98 w 170"/>
                <a:gd name="T77" fmla="*/ 127 h 130"/>
                <a:gd name="T78" fmla="*/ 97 w 170"/>
                <a:gd name="T79" fmla="*/ 122 h 130"/>
                <a:gd name="T80" fmla="*/ 104 w 170"/>
                <a:gd name="T81" fmla="*/ 119 h 130"/>
                <a:gd name="T82" fmla="*/ 112 w 170"/>
                <a:gd name="T83" fmla="*/ 116 h 130"/>
                <a:gd name="T84" fmla="*/ 122 w 170"/>
                <a:gd name="T85" fmla="*/ 108 h 130"/>
                <a:gd name="T86" fmla="*/ 134 w 170"/>
                <a:gd name="T87" fmla="*/ 105 h 130"/>
                <a:gd name="T88" fmla="*/ 151 w 170"/>
                <a:gd name="T89" fmla="*/ 105 h 130"/>
                <a:gd name="T90" fmla="*/ 163 w 170"/>
                <a:gd name="T91" fmla="*/ 105 h 130"/>
                <a:gd name="T92" fmla="*/ 168 w 170"/>
                <a:gd name="T93" fmla="*/ 97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70" h="130">
                  <a:moveTo>
                    <a:pt x="168" y="97"/>
                  </a:moveTo>
                  <a:cubicBezTo>
                    <a:pt x="133" y="77"/>
                    <a:pt x="133" y="77"/>
                    <a:pt x="133" y="77"/>
                  </a:cubicBezTo>
                  <a:cubicBezTo>
                    <a:pt x="133" y="77"/>
                    <a:pt x="137" y="77"/>
                    <a:pt x="129" y="62"/>
                  </a:cubicBezTo>
                  <a:cubicBezTo>
                    <a:pt x="129" y="62"/>
                    <a:pt x="122" y="56"/>
                    <a:pt x="120" y="56"/>
                  </a:cubicBezTo>
                  <a:cubicBezTo>
                    <a:pt x="117" y="56"/>
                    <a:pt x="97" y="52"/>
                    <a:pt x="96" y="52"/>
                  </a:cubicBezTo>
                  <a:cubicBezTo>
                    <a:pt x="94" y="52"/>
                    <a:pt x="85" y="51"/>
                    <a:pt x="85" y="51"/>
                  </a:cubicBezTo>
                  <a:cubicBezTo>
                    <a:pt x="84" y="50"/>
                    <a:pt x="81" y="48"/>
                    <a:pt x="79" y="48"/>
                  </a:cubicBezTo>
                  <a:cubicBezTo>
                    <a:pt x="77" y="47"/>
                    <a:pt x="73" y="48"/>
                    <a:pt x="72" y="50"/>
                  </a:cubicBezTo>
                  <a:cubicBezTo>
                    <a:pt x="70" y="51"/>
                    <a:pt x="68" y="54"/>
                    <a:pt x="66" y="53"/>
                  </a:cubicBezTo>
                  <a:cubicBezTo>
                    <a:pt x="65" y="51"/>
                    <a:pt x="65" y="49"/>
                    <a:pt x="63" y="48"/>
                  </a:cubicBezTo>
                  <a:cubicBezTo>
                    <a:pt x="61" y="47"/>
                    <a:pt x="52" y="40"/>
                    <a:pt x="51" y="38"/>
                  </a:cubicBezTo>
                  <a:cubicBezTo>
                    <a:pt x="49" y="37"/>
                    <a:pt x="45" y="30"/>
                    <a:pt x="44" y="28"/>
                  </a:cubicBezTo>
                  <a:cubicBezTo>
                    <a:pt x="43" y="25"/>
                    <a:pt x="43" y="23"/>
                    <a:pt x="40" y="20"/>
                  </a:cubicBezTo>
                  <a:cubicBezTo>
                    <a:pt x="37" y="18"/>
                    <a:pt x="35" y="15"/>
                    <a:pt x="35" y="15"/>
                  </a:cubicBezTo>
                  <a:cubicBezTo>
                    <a:pt x="35" y="15"/>
                    <a:pt x="33" y="15"/>
                    <a:pt x="32" y="16"/>
                  </a:cubicBezTo>
                  <a:cubicBezTo>
                    <a:pt x="32" y="17"/>
                    <a:pt x="28" y="20"/>
                    <a:pt x="27" y="18"/>
                  </a:cubicBezTo>
                  <a:cubicBezTo>
                    <a:pt x="26" y="16"/>
                    <a:pt x="26" y="10"/>
                    <a:pt x="24" y="8"/>
                  </a:cubicBezTo>
                  <a:cubicBezTo>
                    <a:pt x="23" y="6"/>
                    <a:pt x="20" y="2"/>
                    <a:pt x="20" y="2"/>
                  </a:cubicBezTo>
                  <a:cubicBezTo>
                    <a:pt x="18" y="0"/>
                    <a:pt x="18" y="0"/>
                    <a:pt x="18" y="0"/>
                  </a:cubicBezTo>
                  <a:cubicBezTo>
                    <a:pt x="18" y="0"/>
                    <a:pt x="11" y="1"/>
                    <a:pt x="8" y="1"/>
                  </a:cubicBezTo>
                  <a:cubicBezTo>
                    <a:pt x="3" y="98"/>
                    <a:pt x="3" y="98"/>
                    <a:pt x="3" y="98"/>
                  </a:cubicBezTo>
                  <a:cubicBezTo>
                    <a:pt x="3" y="99"/>
                    <a:pt x="3" y="99"/>
                    <a:pt x="3" y="99"/>
                  </a:cubicBezTo>
                  <a:cubicBezTo>
                    <a:pt x="2" y="100"/>
                    <a:pt x="1" y="101"/>
                    <a:pt x="0" y="102"/>
                  </a:cubicBezTo>
                  <a:cubicBezTo>
                    <a:pt x="1" y="103"/>
                    <a:pt x="1" y="103"/>
                    <a:pt x="1" y="103"/>
                  </a:cubicBezTo>
                  <a:cubicBezTo>
                    <a:pt x="1" y="103"/>
                    <a:pt x="3" y="102"/>
                    <a:pt x="5" y="102"/>
                  </a:cubicBezTo>
                  <a:cubicBezTo>
                    <a:pt x="8" y="102"/>
                    <a:pt x="10" y="102"/>
                    <a:pt x="14" y="104"/>
                  </a:cubicBezTo>
                  <a:cubicBezTo>
                    <a:pt x="19" y="105"/>
                    <a:pt x="29" y="107"/>
                    <a:pt x="32" y="109"/>
                  </a:cubicBezTo>
                  <a:cubicBezTo>
                    <a:pt x="34" y="111"/>
                    <a:pt x="39" y="118"/>
                    <a:pt x="41" y="117"/>
                  </a:cubicBezTo>
                  <a:cubicBezTo>
                    <a:pt x="43" y="116"/>
                    <a:pt x="48" y="112"/>
                    <a:pt x="49" y="110"/>
                  </a:cubicBezTo>
                  <a:cubicBezTo>
                    <a:pt x="50" y="109"/>
                    <a:pt x="54" y="107"/>
                    <a:pt x="56" y="107"/>
                  </a:cubicBezTo>
                  <a:cubicBezTo>
                    <a:pt x="58" y="107"/>
                    <a:pt x="62" y="107"/>
                    <a:pt x="64" y="105"/>
                  </a:cubicBezTo>
                  <a:cubicBezTo>
                    <a:pt x="67" y="103"/>
                    <a:pt x="67" y="101"/>
                    <a:pt x="68" y="100"/>
                  </a:cubicBezTo>
                  <a:cubicBezTo>
                    <a:pt x="68" y="99"/>
                    <a:pt x="74" y="99"/>
                    <a:pt x="70" y="103"/>
                  </a:cubicBezTo>
                  <a:cubicBezTo>
                    <a:pt x="66" y="108"/>
                    <a:pt x="63" y="110"/>
                    <a:pt x="64" y="111"/>
                  </a:cubicBezTo>
                  <a:cubicBezTo>
                    <a:pt x="66" y="111"/>
                    <a:pt x="67" y="113"/>
                    <a:pt x="69" y="113"/>
                  </a:cubicBezTo>
                  <a:cubicBezTo>
                    <a:pt x="70" y="113"/>
                    <a:pt x="73" y="115"/>
                    <a:pt x="76" y="116"/>
                  </a:cubicBezTo>
                  <a:cubicBezTo>
                    <a:pt x="79" y="118"/>
                    <a:pt x="83" y="123"/>
                    <a:pt x="86" y="124"/>
                  </a:cubicBezTo>
                  <a:cubicBezTo>
                    <a:pt x="88" y="125"/>
                    <a:pt x="92" y="128"/>
                    <a:pt x="94" y="128"/>
                  </a:cubicBezTo>
                  <a:cubicBezTo>
                    <a:pt x="96" y="128"/>
                    <a:pt x="98" y="130"/>
                    <a:pt x="98" y="127"/>
                  </a:cubicBezTo>
                  <a:cubicBezTo>
                    <a:pt x="98" y="125"/>
                    <a:pt x="95" y="123"/>
                    <a:pt x="97" y="122"/>
                  </a:cubicBezTo>
                  <a:cubicBezTo>
                    <a:pt x="99" y="120"/>
                    <a:pt x="101" y="120"/>
                    <a:pt x="104" y="119"/>
                  </a:cubicBezTo>
                  <a:cubicBezTo>
                    <a:pt x="107" y="118"/>
                    <a:pt x="110" y="117"/>
                    <a:pt x="112" y="116"/>
                  </a:cubicBezTo>
                  <a:cubicBezTo>
                    <a:pt x="114" y="115"/>
                    <a:pt x="120" y="110"/>
                    <a:pt x="122" y="108"/>
                  </a:cubicBezTo>
                  <a:cubicBezTo>
                    <a:pt x="123" y="107"/>
                    <a:pt x="128" y="104"/>
                    <a:pt x="134" y="105"/>
                  </a:cubicBezTo>
                  <a:cubicBezTo>
                    <a:pt x="139" y="105"/>
                    <a:pt x="145" y="105"/>
                    <a:pt x="151" y="105"/>
                  </a:cubicBezTo>
                  <a:cubicBezTo>
                    <a:pt x="157" y="106"/>
                    <a:pt x="161" y="105"/>
                    <a:pt x="163" y="105"/>
                  </a:cubicBezTo>
                  <a:cubicBezTo>
                    <a:pt x="165" y="104"/>
                    <a:pt x="170" y="100"/>
                    <a:pt x="168" y="97"/>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6" name="TextBox 25"/>
            <p:cNvSpPr txBox="1"/>
            <p:nvPr/>
          </p:nvSpPr>
          <p:spPr>
            <a:xfrm>
              <a:off x="6571783" y="5035315"/>
              <a:ext cx="368888" cy="239458"/>
            </a:xfrm>
            <a:prstGeom prst="rect">
              <a:avLst/>
            </a:prstGeom>
            <a:noFill/>
          </p:spPr>
          <p:txBody>
            <a:bodyPr wrap="none" rtlCol="0">
              <a:spAutoFit/>
            </a:bodyPr>
            <a:lstStyle/>
            <a:p>
              <a:pPr algn="ctr"/>
              <a:r>
                <a:rPr lang="id-ID" sz="1200" b="1" dirty="0">
                  <a:solidFill>
                    <a:schemeClr val="bg1"/>
                  </a:solidFill>
                </a:rPr>
                <a:t>29K</a:t>
              </a:r>
              <a:endParaRPr lang="id-ID" sz="2800" b="1" dirty="0">
                <a:solidFill>
                  <a:schemeClr val="bg1"/>
                </a:solidFill>
              </a:endParaRPr>
            </a:p>
          </p:txBody>
        </p:sp>
      </p:grpSp>
      <p:sp>
        <p:nvSpPr>
          <p:cNvPr id="28" name="TextBox 27"/>
          <p:cNvSpPr txBox="1"/>
          <p:nvPr/>
        </p:nvSpPr>
        <p:spPr>
          <a:xfrm>
            <a:off x="580290" y="2132822"/>
            <a:ext cx="2019720" cy="400110"/>
          </a:xfrm>
          <a:prstGeom prst="rect">
            <a:avLst/>
          </a:prstGeom>
          <a:noFill/>
        </p:spPr>
        <p:txBody>
          <a:bodyPr wrap="none" rtlCol="0">
            <a:spAutoFit/>
          </a:bodyPr>
          <a:lstStyle/>
          <a:p>
            <a:r>
              <a:rPr lang="id-ID" sz="2000" b="1" dirty="0">
                <a:latin typeface="+mj-lt"/>
              </a:rPr>
              <a:t>Autralian Facts</a:t>
            </a:r>
          </a:p>
        </p:txBody>
      </p:sp>
      <p:sp>
        <p:nvSpPr>
          <p:cNvPr id="29" name="TextBox 28"/>
          <p:cNvSpPr txBox="1"/>
          <p:nvPr/>
        </p:nvSpPr>
        <p:spPr>
          <a:xfrm>
            <a:off x="580290" y="2432332"/>
            <a:ext cx="2896859" cy="307777"/>
          </a:xfrm>
          <a:prstGeom prst="rect">
            <a:avLst/>
          </a:prstGeom>
          <a:noFill/>
        </p:spPr>
        <p:txBody>
          <a:bodyPr wrap="square" rtlCol="0">
            <a:spAutoFit/>
          </a:bodyPr>
          <a:lstStyle/>
          <a:p>
            <a:r>
              <a:rPr lang="id-ID" sz="1400" dirty="0">
                <a:solidFill>
                  <a:schemeClr val="tx2"/>
                </a:solidFill>
              </a:rPr>
              <a:t>Something project  you should know</a:t>
            </a:r>
            <a:endParaRPr lang="en-US" sz="1400" dirty="0">
              <a:solidFill>
                <a:schemeClr val="tx2"/>
              </a:solidFill>
            </a:endParaRPr>
          </a:p>
        </p:txBody>
      </p:sp>
      <p:sp>
        <p:nvSpPr>
          <p:cNvPr id="30" name="TextBox 34"/>
          <p:cNvSpPr txBox="1"/>
          <p:nvPr/>
        </p:nvSpPr>
        <p:spPr>
          <a:xfrm>
            <a:off x="589815" y="2832442"/>
            <a:ext cx="2779246" cy="2569934"/>
          </a:xfrm>
          <a:prstGeom prst="rect">
            <a:avLst/>
          </a:prstGeom>
          <a:noFill/>
        </p:spPr>
        <p:txBody>
          <a:bodyPr wrap="square" rtlCol="0">
            <a:spAutoFit/>
          </a:bodyPr>
          <a:lstStyle>
            <a:defPPr>
              <a:defRPr lang="id-ID"/>
            </a:defPPr>
            <a:lvl1pPr marL="0" algn="l" defTabSz="914332" rtl="0" eaLnBrk="1" latinLnBrk="0" hangingPunct="1">
              <a:defRPr sz="1800" kern="1200">
                <a:solidFill>
                  <a:schemeClr val="tx1"/>
                </a:solidFill>
                <a:latin typeface="+mn-lt"/>
                <a:ea typeface="+mn-ea"/>
                <a:cs typeface="+mn-cs"/>
              </a:defRPr>
            </a:lvl1pPr>
            <a:lvl2pPr marL="457167" algn="l" defTabSz="914332" rtl="0" eaLnBrk="1" latinLnBrk="0" hangingPunct="1">
              <a:defRPr sz="1800" kern="1200">
                <a:solidFill>
                  <a:schemeClr val="tx1"/>
                </a:solidFill>
                <a:latin typeface="+mn-lt"/>
                <a:ea typeface="+mn-ea"/>
                <a:cs typeface="+mn-cs"/>
              </a:defRPr>
            </a:lvl2pPr>
            <a:lvl3pPr marL="914332" algn="l" defTabSz="914332" rtl="0" eaLnBrk="1" latinLnBrk="0" hangingPunct="1">
              <a:defRPr sz="1800" kern="1200">
                <a:solidFill>
                  <a:schemeClr val="tx1"/>
                </a:solidFill>
                <a:latin typeface="+mn-lt"/>
                <a:ea typeface="+mn-ea"/>
                <a:cs typeface="+mn-cs"/>
              </a:defRPr>
            </a:lvl3pPr>
            <a:lvl4pPr marL="1371498" algn="l" defTabSz="914332" rtl="0" eaLnBrk="1" latinLnBrk="0" hangingPunct="1">
              <a:defRPr sz="1800" kern="1200">
                <a:solidFill>
                  <a:schemeClr val="tx1"/>
                </a:solidFill>
                <a:latin typeface="+mn-lt"/>
                <a:ea typeface="+mn-ea"/>
                <a:cs typeface="+mn-cs"/>
              </a:defRPr>
            </a:lvl4pPr>
            <a:lvl5pPr marL="1828664" algn="l" defTabSz="914332" rtl="0" eaLnBrk="1" latinLnBrk="0" hangingPunct="1">
              <a:defRPr sz="1800" kern="1200">
                <a:solidFill>
                  <a:schemeClr val="tx1"/>
                </a:solidFill>
                <a:latin typeface="+mn-lt"/>
                <a:ea typeface="+mn-ea"/>
                <a:cs typeface="+mn-cs"/>
              </a:defRPr>
            </a:lvl5pPr>
            <a:lvl6pPr marL="2285830" algn="l" defTabSz="914332" rtl="0" eaLnBrk="1" latinLnBrk="0" hangingPunct="1">
              <a:defRPr sz="1800" kern="1200">
                <a:solidFill>
                  <a:schemeClr val="tx1"/>
                </a:solidFill>
                <a:latin typeface="+mn-lt"/>
                <a:ea typeface="+mn-ea"/>
                <a:cs typeface="+mn-cs"/>
              </a:defRPr>
            </a:lvl6pPr>
            <a:lvl7pPr marL="2742994" algn="l" defTabSz="914332" rtl="0" eaLnBrk="1" latinLnBrk="0" hangingPunct="1">
              <a:defRPr sz="1800" kern="1200">
                <a:solidFill>
                  <a:schemeClr val="tx1"/>
                </a:solidFill>
                <a:latin typeface="+mn-lt"/>
                <a:ea typeface="+mn-ea"/>
                <a:cs typeface="+mn-cs"/>
              </a:defRPr>
            </a:lvl7pPr>
            <a:lvl8pPr marL="3200160" algn="l" defTabSz="914332" rtl="0" eaLnBrk="1" latinLnBrk="0" hangingPunct="1">
              <a:defRPr sz="1800" kern="1200">
                <a:solidFill>
                  <a:schemeClr val="tx1"/>
                </a:solidFill>
                <a:latin typeface="+mn-lt"/>
                <a:ea typeface="+mn-ea"/>
                <a:cs typeface="+mn-cs"/>
              </a:defRPr>
            </a:lvl8pPr>
            <a:lvl9pPr marL="3657327" algn="l" defTabSz="914332" rtl="0" eaLnBrk="1" latinLnBrk="0" hangingPunct="1">
              <a:defRPr sz="1800" kern="1200">
                <a:solidFill>
                  <a:schemeClr val="tx1"/>
                </a:solidFill>
                <a:latin typeface="+mn-lt"/>
                <a:ea typeface="+mn-ea"/>
                <a:cs typeface="+mn-cs"/>
              </a:defRPr>
            </a:lvl9pPr>
          </a:lstStyle>
          <a:p>
            <a:pPr algn="just">
              <a:lnSpc>
                <a:spcPct val="150000"/>
              </a:lnSpc>
            </a:pPr>
            <a:r>
              <a:rPr lang="id-ID" sz="1200" dirty="0">
                <a:solidFill>
                  <a:schemeClr val="tx2"/>
                </a:solidFill>
              </a:rPr>
              <a:t>Suitable for all categories business and personal presentation</a:t>
            </a:r>
            <a:r>
              <a:rPr lang="id-ID" sz="1200" b="1" dirty="0">
                <a:solidFill>
                  <a:schemeClr val="tx2"/>
                </a:solidFill>
              </a:rPr>
              <a:t>,</a:t>
            </a:r>
            <a:r>
              <a:rPr lang="id-ID" sz="1200" dirty="0">
                <a:solidFill>
                  <a:schemeClr val="tx2"/>
                </a:solidFill>
              </a:rPr>
              <a:t> eaque ipsa quae ab illo inventore veritatis et quasi architecto beatae vitae dicta sunt explicabo. Suitable for all categories </a:t>
            </a:r>
            <a:r>
              <a:rPr lang="id-ID" sz="1200" b="1" dirty="0">
                <a:solidFill>
                  <a:schemeClr val="tx2"/>
                </a:solidFill>
              </a:rPr>
              <a:t>business</a:t>
            </a:r>
            <a:r>
              <a:rPr lang="id-ID" sz="1200" dirty="0">
                <a:solidFill>
                  <a:schemeClr val="tx2"/>
                </a:solidFill>
              </a:rPr>
              <a:t> and </a:t>
            </a:r>
            <a:r>
              <a:rPr lang="id-ID" sz="1200" b="1" dirty="0">
                <a:solidFill>
                  <a:schemeClr val="tx2"/>
                </a:solidFill>
              </a:rPr>
              <a:t>personal presentation,</a:t>
            </a:r>
            <a:r>
              <a:rPr lang="id-ID" sz="1200" dirty="0">
                <a:solidFill>
                  <a:schemeClr val="tx2"/>
                </a:solidFill>
              </a:rPr>
              <a:t> </a:t>
            </a:r>
          </a:p>
          <a:p>
            <a:pPr algn="just">
              <a:lnSpc>
                <a:spcPct val="150000"/>
              </a:lnSpc>
            </a:pPr>
            <a:endParaRPr lang="id-ID" sz="1200" dirty="0">
              <a:solidFill>
                <a:schemeClr val="tx2"/>
              </a:solidFill>
            </a:endParaRPr>
          </a:p>
          <a:p>
            <a:pPr algn="just">
              <a:lnSpc>
                <a:spcPct val="150000"/>
              </a:lnSpc>
            </a:pPr>
            <a:r>
              <a:rPr lang="id-ID" sz="1200" dirty="0">
                <a:solidFill>
                  <a:schemeClr val="tx2"/>
                </a:solidFill>
              </a:rPr>
              <a:t>eaque ipsa quae ab illo eaque ipsa quae ab illo inventore veritatis et quasi</a:t>
            </a:r>
            <a:endParaRPr lang="en-US" sz="1200" dirty="0">
              <a:solidFill>
                <a:schemeClr val="tx2"/>
              </a:solidFill>
            </a:endParaRPr>
          </a:p>
        </p:txBody>
      </p:sp>
      <p:grpSp>
        <p:nvGrpSpPr>
          <p:cNvPr id="31" name="Group 30"/>
          <p:cNvGrpSpPr/>
          <p:nvPr/>
        </p:nvGrpSpPr>
        <p:grpSpPr>
          <a:xfrm>
            <a:off x="8057463" y="3747668"/>
            <a:ext cx="3630070" cy="284844"/>
            <a:chOff x="6399352" y="4022857"/>
            <a:chExt cx="3630070" cy="284844"/>
          </a:xfrm>
        </p:grpSpPr>
        <p:sp>
          <p:nvSpPr>
            <p:cNvPr id="32" name="Rectangle 31"/>
            <p:cNvSpPr/>
            <p:nvPr/>
          </p:nvSpPr>
          <p:spPr>
            <a:xfrm>
              <a:off x="6724824" y="403250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p:cNvSpPr/>
            <p:nvPr/>
          </p:nvSpPr>
          <p:spPr>
            <a:xfrm>
              <a:off x="6724824" y="4032503"/>
              <a:ext cx="1652299" cy="26775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4" name="Content Placeholder 2"/>
            <p:cNvSpPr txBox="1">
              <a:spLocks/>
            </p:cNvSpPr>
            <p:nvPr/>
          </p:nvSpPr>
          <p:spPr>
            <a:xfrm>
              <a:off x="6709964" y="402285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50%</a:t>
              </a:r>
            </a:p>
          </p:txBody>
        </p:sp>
        <p:grpSp>
          <p:nvGrpSpPr>
            <p:cNvPr id="35" name="Group 34"/>
            <p:cNvGrpSpPr/>
            <p:nvPr/>
          </p:nvGrpSpPr>
          <p:grpSpPr>
            <a:xfrm>
              <a:off x="6399352" y="4087702"/>
              <a:ext cx="146345" cy="155153"/>
              <a:chOff x="4775200" y="1474788"/>
              <a:chExt cx="342900" cy="363538"/>
            </a:xfrm>
            <a:solidFill>
              <a:schemeClr val="bg2">
                <a:lumMod val="90000"/>
              </a:schemeClr>
            </a:solidFill>
          </p:grpSpPr>
          <p:sp>
            <p:nvSpPr>
              <p:cNvPr id="36" name="Freeform 5"/>
              <p:cNvSpPr>
                <a:spLocks/>
              </p:cNvSpPr>
              <p:nvPr/>
            </p:nvSpPr>
            <p:spPr bwMode="auto">
              <a:xfrm>
                <a:off x="4821238" y="1611313"/>
                <a:ext cx="250825" cy="227013"/>
              </a:xfrm>
              <a:custGeom>
                <a:avLst/>
                <a:gdLst>
                  <a:gd name="T0" fmla="*/ 36 w 44"/>
                  <a:gd name="T1" fmla="*/ 32 h 40"/>
                  <a:gd name="T2" fmla="*/ 32 w 44"/>
                  <a:gd name="T3" fmla="*/ 32 h 40"/>
                  <a:gd name="T4" fmla="*/ 32 w 44"/>
                  <a:gd name="T5" fmla="*/ 0 h 40"/>
                  <a:gd name="T6" fmla="*/ 24 w 44"/>
                  <a:gd name="T7" fmla="*/ 0 h 40"/>
                  <a:gd name="T8" fmla="*/ 24 w 44"/>
                  <a:gd name="T9" fmla="*/ 32 h 40"/>
                  <a:gd name="T10" fmla="*/ 20 w 44"/>
                  <a:gd name="T11" fmla="*/ 32 h 40"/>
                  <a:gd name="T12" fmla="*/ 20 w 44"/>
                  <a:gd name="T13" fmla="*/ 0 h 40"/>
                  <a:gd name="T14" fmla="*/ 12 w 44"/>
                  <a:gd name="T15" fmla="*/ 0 h 40"/>
                  <a:gd name="T16" fmla="*/ 12 w 44"/>
                  <a:gd name="T17" fmla="*/ 32 h 40"/>
                  <a:gd name="T18" fmla="*/ 8 w 44"/>
                  <a:gd name="T19" fmla="*/ 32 h 40"/>
                  <a:gd name="T20" fmla="*/ 8 w 44"/>
                  <a:gd name="T21" fmla="*/ 0 h 40"/>
                  <a:gd name="T22" fmla="*/ 0 w 44"/>
                  <a:gd name="T23" fmla="*/ 0 h 40"/>
                  <a:gd name="T24" fmla="*/ 0 w 44"/>
                  <a:gd name="T25" fmla="*/ 38 h 40"/>
                  <a:gd name="T26" fmla="*/ 2 w 44"/>
                  <a:gd name="T27" fmla="*/ 40 h 40"/>
                  <a:gd name="T28" fmla="*/ 42 w 44"/>
                  <a:gd name="T29" fmla="*/ 40 h 40"/>
                  <a:gd name="T30" fmla="*/ 44 w 44"/>
                  <a:gd name="T31" fmla="*/ 38 h 40"/>
                  <a:gd name="T32" fmla="*/ 44 w 44"/>
                  <a:gd name="T33" fmla="*/ 0 h 40"/>
                  <a:gd name="T34" fmla="*/ 36 w 44"/>
                  <a:gd name="T35" fmla="*/ 0 h 40"/>
                  <a:gd name="T36" fmla="*/ 36 w 44"/>
                  <a:gd name="T37" fmla="*/ 3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0">
                    <a:moveTo>
                      <a:pt x="36" y="32"/>
                    </a:moveTo>
                    <a:cubicBezTo>
                      <a:pt x="32" y="32"/>
                      <a:pt x="32" y="32"/>
                      <a:pt x="32" y="32"/>
                    </a:cubicBezTo>
                    <a:cubicBezTo>
                      <a:pt x="32" y="0"/>
                      <a:pt x="32" y="0"/>
                      <a:pt x="32" y="0"/>
                    </a:cubicBezTo>
                    <a:cubicBezTo>
                      <a:pt x="24" y="0"/>
                      <a:pt x="24" y="0"/>
                      <a:pt x="24" y="0"/>
                    </a:cubicBezTo>
                    <a:cubicBezTo>
                      <a:pt x="24" y="32"/>
                      <a:pt x="24" y="32"/>
                      <a:pt x="24" y="32"/>
                    </a:cubicBezTo>
                    <a:cubicBezTo>
                      <a:pt x="20" y="32"/>
                      <a:pt x="20" y="32"/>
                      <a:pt x="20" y="32"/>
                    </a:cubicBezTo>
                    <a:cubicBezTo>
                      <a:pt x="20" y="0"/>
                      <a:pt x="20" y="0"/>
                      <a:pt x="20" y="0"/>
                    </a:cubicBezTo>
                    <a:cubicBezTo>
                      <a:pt x="12" y="0"/>
                      <a:pt x="12" y="0"/>
                      <a:pt x="12" y="0"/>
                    </a:cubicBezTo>
                    <a:cubicBezTo>
                      <a:pt x="12" y="32"/>
                      <a:pt x="12" y="32"/>
                      <a:pt x="12" y="32"/>
                    </a:cubicBezTo>
                    <a:cubicBezTo>
                      <a:pt x="8" y="32"/>
                      <a:pt x="8" y="32"/>
                      <a:pt x="8" y="32"/>
                    </a:cubicBezTo>
                    <a:cubicBezTo>
                      <a:pt x="8" y="0"/>
                      <a:pt x="8" y="0"/>
                      <a:pt x="8" y="0"/>
                    </a:cubicBezTo>
                    <a:cubicBezTo>
                      <a:pt x="0" y="0"/>
                      <a:pt x="0" y="0"/>
                      <a:pt x="0" y="0"/>
                    </a:cubicBezTo>
                    <a:cubicBezTo>
                      <a:pt x="0" y="38"/>
                      <a:pt x="0" y="38"/>
                      <a:pt x="0" y="38"/>
                    </a:cubicBezTo>
                    <a:cubicBezTo>
                      <a:pt x="0" y="39"/>
                      <a:pt x="1" y="40"/>
                      <a:pt x="2" y="40"/>
                    </a:cubicBezTo>
                    <a:cubicBezTo>
                      <a:pt x="42" y="40"/>
                      <a:pt x="42" y="40"/>
                      <a:pt x="42" y="40"/>
                    </a:cubicBezTo>
                    <a:cubicBezTo>
                      <a:pt x="43" y="40"/>
                      <a:pt x="44" y="39"/>
                      <a:pt x="44" y="38"/>
                    </a:cubicBezTo>
                    <a:cubicBezTo>
                      <a:pt x="44" y="0"/>
                      <a:pt x="44" y="0"/>
                      <a:pt x="44" y="0"/>
                    </a:cubicBezTo>
                    <a:cubicBezTo>
                      <a:pt x="36" y="0"/>
                      <a:pt x="36" y="0"/>
                      <a:pt x="36" y="0"/>
                    </a:cubicBezTo>
                    <a:lnTo>
                      <a:pt x="36" y="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37" name="Freeform 6"/>
              <p:cNvSpPr>
                <a:spLocks noEditPoints="1"/>
              </p:cNvSpPr>
              <p:nvPr/>
            </p:nvSpPr>
            <p:spPr bwMode="auto">
              <a:xfrm>
                <a:off x="4775200" y="1474788"/>
                <a:ext cx="342900" cy="114300"/>
              </a:xfrm>
              <a:custGeom>
                <a:avLst/>
                <a:gdLst>
                  <a:gd name="T0" fmla="*/ 56 w 60"/>
                  <a:gd name="T1" fmla="*/ 8 h 20"/>
                  <a:gd name="T2" fmla="*/ 40 w 60"/>
                  <a:gd name="T3" fmla="*/ 8 h 20"/>
                  <a:gd name="T4" fmla="*/ 40 w 60"/>
                  <a:gd name="T5" fmla="*/ 2 h 20"/>
                  <a:gd name="T6" fmla="*/ 38 w 60"/>
                  <a:gd name="T7" fmla="*/ 0 h 20"/>
                  <a:gd name="T8" fmla="*/ 22 w 60"/>
                  <a:gd name="T9" fmla="*/ 0 h 20"/>
                  <a:gd name="T10" fmla="*/ 20 w 60"/>
                  <a:gd name="T11" fmla="*/ 2 h 20"/>
                  <a:gd name="T12" fmla="*/ 20 w 60"/>
                  <a:gd name="T13" fmla="*/ 8 h 20"/>
                  <a:gd name="T14" fmla="*/ 4 w 60"/>
                  <a:gd name="T15" fmla="*/ 8 h 20"/>
                  <a:gd name="T16" fmla="*/ 0 w 60"/>
                  <a:gd name="T17" fmla="*/ 12 h 20"/>
                  <a:gd name="T18" fmla="*/ 0 w 60"/>
                  <a:gd name="T19" fmla="*/ 16 h 20"/>
                  <a:gd name="T20" fmla="*/ 4 w 60"/>
                  <a:gd name="T21" fmla="*/ 20 h 20"/>
                  <a:gd name="T22" fmla="*/ 56 w 60"/>
                  <a:gd name="T23" fmla="*/ 20 h 20"/>
                  <a:gd name="T24" fmla="*/ 60 w 60"/>
                  <a:gd name="T25" fmla="*/ 16 h 20"/>
                  <a:gd name="T26" fmla="*/ 60 w 60"/>
                  <a:gd name="T27" fmla="*/ 12 h 20"/>
                  <a:gd name="T28" fmla="*/ 56 w 60"/>
                  <a:gd name="T29" fmla="*/ 8 h 20"/>
                  <a:gd name="T30" fmla="*/ 24 w 60"/>
                  <a:gd name="T31" fmla="*/ 8 h 20"/>
                  <a:gd name="T32" fmla="*/ 24 w 60"/>
                  <a:gd name="T33" fmla="*/ 4 h 20"/>
                  <a:gd name="T34" fmla="*/ 36 w 60"/>
                  <a:gd name="T35" fmla="*/ 4 h 20"/>
                  <a:gd name="T36" fmla="*/ 36 w 60"/>
                  <a:gd name="T37" fmla="*/ 8 h 20"/>
                  <a:gd name="T38" fmla="*/ 24 w 60"/>
                  <a:gd name="T39" fmla="*/ 8 h 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0" h="20">
                    <a:moveTo>
                      <a:pt x="56" y="8"/>
                    </a:moveTo>
                    <a:cubicBezTo>
                      <a:pt x="40" y="8"/>
                      <a:pt x="40" y="8"/>
                      <a:pt x="40" y="8"/>
                    </a:cubicBezTo>
                    <a:cubicBezTo>
                      <a:pt x="40" y="2"/>
                      <a:pt x="40" y="2"/>
                      <a:pt x="40" y="2"/>
                    </a:cubicBezTo>
                    <a:cubicBezTo>
                      <a:pt x="40" y="1"/>
                      <a:pt x="39" y="0"/>
                      <a:pt x="38" y="0"/>
                    </a:cubicBezTo>
                    <a:cubicBezTo>
                      <a:pt x="22" y="0"/>
                      <a:pt x="22" y="0"/>
                      <a:pt x="22" y="0"/>
                    </a:cubicBezTo>
                    <a:cubicBezTo>
                      <a:pt x="21" y="0"/>
                      <a:pt x="20" y="1"/>
                      <a:pt x="20" y="2"/>
                    </a:cubicBezTo>
                    <a:cubicBezTo>
                      <a:pt x="20" y="8"/>
                      <a:pt x="20" y="8"/>
                      <a:pt x="20" y="8"/>
                    </a:cubicBezTo>
                    <a:cubicBezTo>
                      <a:pt x="4" y="8"/>
                      <a:pt x="4" y="8"/>
                      <a:pt x="4" y="8"/>
                    </a:cubicBezTo>
                    <a:cubicBezTo>
                      <a:pt x="2" y="8"/>
                      <a:pt x="0" y="10"/>
                      <a:pt x="0" y="12"/>
                    </a:cubicBezTo>
                    <a:cubicBezTo>
                      <a:pt x="0" y="16"/>
                      <a:pt x="0" y="16"/>
                      <a:pt x="0" y="16"/>
                    </a:cubicBezTo>
                    <a:cubicBezTo>
                      <a:pt x="0" y="18"/>
                      <a:pt x="2" y="20"/>
                      <a:pt x="4" y="20"/>
                    </a:cubicBezTo>
                    <a:cubicBezTo>
                      <a:pt x="56" y="20"/>
                      <a:pt x="56" y="20"/>
                      <a:pt x="56" y="20"/>
                    </a:cubicBezTo>
                    <a:cubicBezTo>
                      <a:pt x="58" y="20"/>
                      <a:pt x="60" y="18"/>
                      <a:pt x="60" y="16"/>
                    </a:cubicBezTo>
                    <a:cubicBezTo>
                      <a:pt x="60" y="12"/>
                      <a:pt x="60" y="12"/>
                      <a:pt x="60" y="12"/>
                    </a:cubicBezTo>
                    <a:cubicBezTo>
                      <a:pt x="60" y="10"/>
                      <a:pt x="58" y="8"/>
                      <a:pt x="56" y="8"/>
                    </a:cubicBezTo>
                    <a:close/>
                    <a:moveTo>
                      <a:pt x="24" y="8"/>
                    </a:moveTo>
                    <a:cubicBezTo>
                      <a:pt x="24" y="4"/>
                      <a:pt x="24" y="4"/>
                      <a:pt x="24" y="4"/>
                    </a:cubicBezTo>
                    <a:cubicBezTo>
                      <a:pt x="36" y="4"/>
                      <a:pt x="36" y="4"/>
                      <a:pt x="36" y="4"/>
                    </a:cubicBezTo>
                    <a:cubicBezTo>
                      <a:pt x="36" y="8"/>
                      <a:pt x="36" y="8"/>
                      <a:pt x="36" y="8"/>
                    </a:cubicBezTo>
                    <a:lnTo>
                      <a:pt x="24" y="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38" name="Group 37"/>
          <p:cNvGrpSpPr/>
          <p:nvPr/>
        </p:nvGrpSpPr>
        <p:grpSpPr>
          <a:xfrm>
            <a:off x="8077110" y="4146141"/>
            <a:ext cx="3610423" cy="284844"/>
            <a:chOff x="6418999" y="4421330"/>
            <a:chExt cx="3610423" cy="284844"/>
          </a:xfrm>
        </p:grpSpPr>
        <p:sp>
          <p:nvSpPr>
            <p:cNvPr id="39" name="Rectangle 38"/>
            <p:cNvSpPr/>
            <p:nvPr/>
          </p:nvSpPr>
          <p:spPr>
            <a:xfrm>
              <a:off x="6724824" y="4430975"/>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0" name="Rectangle 39"/>
            <p:cNvSpPr/>
            <p:nvPr/>
          </p:nvSpPr>
          <p:spPr>
            <a:xfrm>
              <a:off x="6724824" y="4430975"/>
              <a:ext cx="1943882" cy="26775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1" name="Content Placeholder 2"/>
            <p:cNvSpPr txBox="1">
              <a:spLocks/>
            </p:cNvSpPr>
            <p:nvPr/>
          </p:nvSpPr>
          <p:spPr>
            <a:xfrm>
              <a:off x="6709964" y="4421330"/>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62%</a:t>
              </a:r>
            </a:p>
          </p:txBody>
        </p:sp>
        <p:sp>
          <p:nvSpPr>
            <p:cNvPr id="42" name="Freeform 7"/>
            <p:cNvSpPr>
              <a:spLocks/>
            </p:cNvSpPr>
            <p:nvPr/>
          </p:nvSpPr>
          <p:spPr bwMode="auto">
            <a:xfrm>
              <a:off x="6418999" y="4513723"/>
              <a:ext cx="107049" cy="136183"/>
            </a:xfrm>
            <a:custGeom>
              <a:avLst/>
              <a:gdLst>
                <a:gd name="T0" fmla="*/ 40 w 44"/>
                <a:gd name="T1" fmla="*/ 24 h 56"/>
                <a:gd name="T2" fmla="*/ 36 w 44"/>
                <a:gd name="T3" fmla="*/ 28 h 56"/>
                <a:gd name="T4" fmla="*/ 36 w 44"/>
                <a:gd name="T5" fmla="*/ 28 h 56"/>
                <a:gd name="T6" fmla="*/ 36 w 44"/>
                <a:gd name="T7" fmla="*/ 24 h 56"/>
                <a:gd name="T8" fmla="*/ 32 w 44"/>
                <a:gd name="T9" fmla="*/ 20 h 56"/>
                <a:gd name="T10" fmla="*/ 28 w 44"/>
                <a:gd name="T11" fmla="*/ 24 h 56"/>
                <a:gd name="T12" fmla="*/ 28 w 44"/>
                <a:gd name="T13" fmla="*/ 20 h 56"/>
                <a:gd name="T14" fmla="*/ 24 w 44"/>
                <a:gd name="T15" fmla="*/ 16 h 56"/>
                <a:gd name="T16" fmla="*/ 20 w 44"/>
                <a:gd name="T17" fmla="*/ 20 h 56"/>
                <a:gd name="T18" fmla="*/ 20 w 44"/>
                <a:gd name="T19" fmla="*/ 4 h 56"/>
                <a:gd name="T20" fmla="*/ 16 w 44"/>
                <a:gd name="T21" fmla="*/ 0 h 56"/>
                <a:gd name="T22" fmla="*/ 12 w 44"/>
                <a:gd name="T23" fmla="*/ 4 h 56"/>
                <a:gd name="T24" fmla="*/ 12 w 44"/>
                <a:gd name="T25" fmla="*/ 7 h 56"/>
                <a:gd name="T26" fmla="*/ 12 w 44"/>
                <a:gd name="T27" fmla="*/ 28 h 56"/>
                <a:gd name="T28" fmla="*/ 12 w 44"/>
                <a:gd name="T29" fmla="*/ 31 h 56"/>
                <a:gd name="T30" fmla="*/ 11 w 44"/>
                <a:gd name="T31" fmla="*/ 32 h 56"/>
                <a:gd name="T32" fmla="*/ 10 w 44"/>
                <a:gd name="T33" fmla="*/ 32 h 56"/>
                <a:gd name="T34" fmla="*/ 3 w 44"/>
                <a:gd name="T35" fmla="*/ 24 h 56"/>
                <a:gd name="T36" fmla="*/ 0 w 44"/>
                <a:gd name="T37" fmla="*/ 25 h 56"/>
                <a:gd name="T38" fmla="*/ 0 w 44"/>
                <a:gd name="T39" fmla="*/ 28 h 56"/>
                <a:gd name="T40" fmla="*/ 13 w 44"/>
                <a:gd name="T41" fmla="*/ 55 h 56"/>
                <a:gd name="T42" fmla="*/ 15 w 44"/>
                <a:gd name="T43" fmla="*/ 56 h 56"/>
                <a:gd name="T44" fmla="*/ 38 w 44"/>
                <a:gd name="T45" fmla="*/ 56 h 56"/>
                <a:gd name="T46" fmla="*/ 44 w 44"/>
                <a:gd name="T47" fmla="*/ 50 h 56"/>
                <a:gd name="T48" fmla="*/ 44 w 44"/>
                <a:gd name="T49" fmla="*/ 28 h 56"/>
                <a:gd name="T50" fmla="*/ 40 w 44"/>
                <a:gd name="T51" fmla="*/ 24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4" h="56">
                  <a:moveTo>
                    <a:pt x="40" y="24"/>
                  </a:moveTo>
                  <a:cubicBezTo>
                    <a:pt x="38" y="24"/>
                    <a:pt x="36" y="26"/>
                    <a:pt x="36" y="28"/>
                  </a:cubicBezTo>
                  <a:cubicBezTo>
                    <a:pt x="36" y="28"/>
                    <a:pt x="36" y="28"/>
                    <a:pt x="36" y="28"/>
                  </a:cubicBezTo>
                  <a:cubicBezTo>
                    <a:pt x="36" y="24"/>
                    <a:pt x="36" y="24"/>
                    <a:pt x="36" y="24"/>
                  </a:cubicBezTo>
                  <a:cubicBezTo>
                    <a:pt x="36" y="22"/>
                    <a:pt x="34" y="20"/>
                    <a:pt x="32" y="20"/>
                  </a:cubicBezTo>
                  <a:cubicBezTo>
                    <a:pt x="30" y="20"/>
                    <a:pt x="28" y="22"/>
                    <a:pt x="28" y="24"/>
                  </a:cubicBezTo>
                  <a:cubicBezTo>
                    <a:pt x="28" y="20"/>
                    <a:pt x="28" y="20"/>
                    <a:pt x="28" y="20"/>
                  </a:cubicBezTo>
                  <a:cubicBezTo>
                    <a:pt x="28" y="18"/>
                    <a:pt x="26" y="16"/>
                    <a:pt x="24" y="16"/>
                  </a:cubicBezTo>
                  <a:cubicBezTo>
                    <a:pt x="22" y="16"/>
                    <a:pt x="20" y="18"/>
                    <a:pt x="20" y="20"/>
                  </a:cubicBezTo>
                  <a:cubicBezTo>
                    <a:pt x="20" y="4"/>
                    <a:pt x="20" y="4"/>
                    <a:pt x="20" y="4"/>
                  </a:cubicBezTo>
                  <a:cubicBezTo>
                    <a:pt x="20" y="2"/>
                    <a:pt x="18" y="0"/>
                    <a:pt x="16" y="0"/>
                  </a:cubicBezTo>
                  <a:cubicBezTo>
                    <a:pt x="14" y="0"/>
                    <a:pt x="12" y="2"/>
                    <a:pt x="12" y="4"/>
                  </a:cubicBezTo>
                  <a:cubicBezTo>
                    <a:pt x="12" y="7"/>
                    <a:pt x="12" y="7"/>
                    <a:pt x="12" y="7"/>
                  </a:cubicBezTo>
                  <a:cubicBezTo>
                    <a:pt x="12" y="28"/>
                    <a:pt x="12" y="28"/>
                    <a:pt x="12" y="28"/>
                  </a:cubicBezTo>
                  <a:cubicBezTo>
                    <a:pt x="12" y="31"/>
                    <a:pt x="12" y="31"/>
                    <a:pt x="12" y="31"/>
                  </a:cubicBezTo>
                  <a:cubicBezTo>
                    <a:pt x="12" y="31"/>
                    <a:pt x="12" y="32"/>
                    <a:pt x="11" y="32"/>
                  </a:cubicBezTo>
                  <a:cubicBezTo>
                    <a:pt x="11" y="32"/>
                    <a:pt x="10" y="32"/>
                    <a:pt x="10" y="32"/>
                  </a:cubicBezTo>
                  <a:cubicBezTo>
                    <a:pt x="7" y="28"/>
                    <a:pt x="7" y="24"/>
                    <a:pt x="3" y="24"/>
                  </a:cubicBezTo>
                  <a:cubicBezTo>
                    <a:pt x="2" y="24"/>
                    <a:pt x="1" y="24"/>
                    <a:pt x="0" y="25"/>
                  </a:cubicBezTo>
                  <a:cubicBezTo>
                    <a:pt x="0" y="26"/>
                    <a:pt x="0" y="27"/>
                    <a:pt x="0" y="28"/>
                  </a:cubicBezTo>
                  <a:cubicBezTo>
                    <a:pt x="13" y="55"/>
                    <a:pt x="13" y="55"/>
                    <a:pt x="13" y="55"/>
                  </a:cubicBezTo>
                  <a:cubicBezTo>
                    <a:pt x="13" y="56"/>
                    <a:pt x="14" y="56"/>
                    <a:pt x="15" y="56"/>
                  </a:cubicBezTo>
                  <a:cubicBezTo>
                    <a:pt x="18" y="56"/>
                    <a:pt x="30" y="56"/>
                    <a:pt x="38" y="56"/>
                  </a:cubicBezTo>
                  <a:cubicBezTo>
                    <a:pt x="41" y="56"/>
                    <a:pt x="44" y="53"/>
                    <a:pt x="44" y="50"/>
                  </a:cubicBezTo>
                  <a:cubicBezTo>
                    <a:pt x="44" y="39"/>
                    <a:pt x="44" y="28"/>
                    <a:pt x="44" y="28"/>
                  </a:cubicBezTo>
                  <a:cubicBezTo>
                    <a:pt x="44" y="26"/>
                    <a:pt x="42" y="24"/>
                    <a:pt x="40" y="24"/>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43" name="Group 42"/>
          <p:cNvGrpSpPr/>
          <p:nvPr/>
        </p:nvGrpSpPr>
        <p:grpSpPr>
          <a:xfrm>
            <a:off x="8062583" y="4567323"/>
            <a:ext cx="3624950" cy="284844"/>
            <a:chOff x="6404472" y="4842512"/>
            <a:chExt cx="3624950" cy="284844"/>
          </a:xfrm>
        </p:grpSpPr>
        <p:sp>
          <p:nvSpPr>
            <p:cNvPr id="44" name="Rectangle 43"/>
            <p:cNvSpPr/>
            <p:nvPr/>
          </p:nvSpPr>
          <p:spPr>
            <a:xfrm>
              <a:off x="6724824" y="485215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5" name="Rectangle 44"/>
            <p:cNvSpPr/>
            <p:nvPr/>
          </p:nvSpPr>
          <p:spPr>
            <a:xfrm>
              <a:off x="6724824" y="4852158"/>
              <a:ext cx="826149" cy="26775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6" name="Content Placeholder 2"/>
            <p:cNvSpPr txBox="1">
              <a:spLocks/>
            </p:cNvSpPr>
            <p:nvPr/>
          </p:nvSpPr>
          <p:spPr>
            <a:xfrm>
              <a:off x="6709964" y="484251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25%</a:t>
              </a:r>
            </a:p>
          </p:txBody>
        </p:sp>
        <p:grpSp>
          <p:nvGrpSpPr>
            <p:cNvPr id="47" name="Group 46"/>
            <p:cNvGrpSpPr/>
            <p:nvPr/>
          </p:nvGrpSpPr>
          <p:grpSpPr>
            <a:xfrm>
              <a:off x="6404472" y="4920774"/>
              <a:ext cx="148377" cy="145668"/>
              <a:chOff x="3294063" y="1474788"/>
              <a:chExt cx="347662" cy="341313"/>
            </a:xfrm>
            <a:solidFill>
              <a:schemeClr val="bg2">
                <a:lumMod val="90000"/>
              </a:schemeClr>
            </a:solidFill>
          </p:grpSpPr>
          <p:sp>
            <p:nvSpPr>
              <p:cNvPr id="48" name="Freeform 8"/>
              <p:cNvSpPr>
                <a:spLocks/>
              </p:cNvSpPr>
              <p:nvPr/>
            </p:nvSpPr>
            <p:spPr bwMode="auto">
              <a:xfrm>
                <a:off x="3294063" y="1701801"/>
                <a:ext cx="112712" cy="114300"/>
              </a:xfrm>
              <a:custGeom>
                <a:avLst/>
                <a:gdLst>
                  <a:gd name="T0" fmla="*/ 10 w 71"/>
                  <a:gd name="T1" fmla="*/ 0 h 72"/>
                  <a:gd name="T2" fmla="*/ 3 w 71"/>
                  <a:gd name="T3" fmla="*/ 36 h 72"/>
                  <a:gd name="T4" fmla="*/ 0 w 71"/>
                  <a:gd name="T5" fmla="*/ 72 h 72"/>
                  <a:gd name="T6" fmla="*/ 35 w 71"/>
                  <a:gd name="T7" fmla="*/ 69 h 72"/>
                  <a:gd name="T8" fmla="*/ 71 w 71"/>
                  <a:gd name="T9" fmla="*/ 61 h 72"/>
                  <a:gd name="T10" fmla="*/ 39 w 71"/>
                  <a:gd name="T11" fmla="*/ 33 h 72"/>
                  <a:gd name="T12" fmla="*/ 10 w 71"/>
                  <a:gd name="T13" fmla="*/ 0 h 72"/>
                </a:gdLst>
                <a:ahLst/>
                <a:cxnLst>
                  <a:cxn ang="0">
                    <a:pos x="T0" y="T1"/>
                  </a:cxn>
                  <a:cxn ang="0">
                    <a:pos x="T2" y="T3"/>
                  </a:cxn>
                  <a:cxn ang="0">
                    <a:pos x="T4" y="T5"/>
                  </a:cxn>
                  <a:cxn ang="0">
                    <a:pos x="T6" y="T7"/>
                  </a:cxn>
                  <a:cxn ang="0">
                    <a:pos x="T8" y="T9"/>
                  </a:cxn>
                  <a:cxn ang="0">
                    <a:pos x="T10" y="T11"/>
                  </a:cxn>
                  <a:cxn ang="0">
                    <a:pos x="T12" y="T13"/>
                  </a:cxn>
                </a:cxnLst>
                <a:rect l="0" t="0" r="r" b="b"/>
                <a:pathLst>
                  <a:path w="71" h="72">
                    <a:moveTo>
                      <a:pt x="10" y="0"/>
                    </a:moveTo>
                    <a:lnTo>
                      <a:pt x="3" y="36"/>
                    </a:lnTo>
                    <a:lnTo>
                      <a:pt x="0" y="72"/>
                    </a:lnTo>
                    <a:lnTo>
                      <a:pt x="35" y="69"/>
                    </a:lnTo>
                    <a:lnTo>
                      <a:pt x="71" y="61"/>
                    </a:lnTo>
                    <a:lnTo>
                      <a:pt x="39" y="33"/>
                    </a:lnTo>
                    <a:lnTo>
                      <a:pt x="10"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49" name="Freeform 9"/>
              <p:cNvSpPr>
                <a:spLocks/>
              </p:cNvSpPr>
              <p:nvPr/>
            </p:nvSpPr>
            <p:spPr bwMode="auto">
              <a:xfrm>
                <a:off x="3327400" y="1525588"/>
                <a:ext cx="250825" cy="257175"/>
              </a:xfrm>
              <a:custGeom>
                <a:avLst/>
                <a:gdLst>
                  <a:gd name="T0" fmla="*/ 58 w 158"/>
                  <a:gd name="T1" fmla="*/ 144 h 162"/>
                  <a:gd name="T2" fmla="*/ 50 w 158"/>
                  <a:gd name="T3" fmla="*/ 133 h 162"/>
                  <a:gd name="T4" fmla="*/ 140 w 158"/>
                  <a:gd name="T5" fmla="*/ 43 h 162"/>
                  <a:gd name="T6" fmla="*/ 119 w 158"/>
                  <a:gd name="T7" fmla="*/ 22 h 162"/>
                  <a:gd name="T8" fmla="*/ 29 w 158"/>
                  <a:gd name="T9" fmla="*/ 111 h 162"/>
                  <a:gd name="T10" fmla="*/ 18 w 158"/>
                  <a:gd name="T11" fmla="*/ 101 h 162"/>
                  <a:gd name="T12" fmla="*/ 108 w 158"/>
                  <a:gd name="T13" fmla="*/ 11 h 162"/>
                  <a:gd name="T14" fmla="*/ 101 w 158"/>
                  <a:gd name="T15" fmla="*/ 0 h 162"/>
                  <a:gd name="T16" fmla="*/ 0 w 158"/>
                  <a:gd name="T17" fmla="*/ 101 h 162"/>
                  <a:gd name="T18" fmla="*/ 58 w 158"/>
                  <a:gd name="T19" fmla="*/ 162 h 162"/>
                  <a:gd name="T20" fmla="*/ 158 w 158"/>
                  <a:gd name="T21" fmla="*/ 61 h 162"/>
                  <a:gd name="T22" fmla="*/ 151 w 158"/>
                  <a:gd name="T23" fmla="*/ 50 h 162"/>
                  <a:gd name="T24" fmla="*/ 58 w 158"/>
                  <a:gd name="T25" fmla="*/ 144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58" h="162">
                    <a:moveTo>
                      <a:pt x="58" y="144"/>
                    </a:moveTo>
                    <a:lnTo>
                      <a:pt x="50" y="133"/>
                    </a:lnTo>
                    <a:lnTo>
                      <a:pt x="140" y="43"/>
                    </a:lnTo>
                    <a:lnTo>
                      <a:pt x="119" y="22"/>
                    </a:lnTo>
                    <a:lnTo>
                      <a:pt x="29" y="111"/>
                    </a:lnTo>
                    <a:lnTo>
                      <a:pt x="18" y="101"/>
                    </a:lnTo>
                    <a:lnTo>
                      <a:pt x="108" y="11"/>
                    </a:lnTo>
                    <a:lnTo>
                      <a:pt x="101" y="0"/>
                    </a:lnTo>
                    <a:lnTo>
                      <a:pt x="0" y="101"/>
                    </a:lnTo>
                    <a:lnTo>
                      <a:pt x="58" y="162"/>
                    </a:lnTo>
                    <a:lnTo>
                      <a:pt x="158" y="61"/>
                    </a:lnTo>
                    <a:lnTo>
                      <a:pt x="151" y="50"/>
                    </a:lnTo>
                    <a:lnTo>
                      <a:pt x="58" y="144"/>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50" name="Freeform 10"/>
              <p:cNvSpPr>
                <a:spLocks/>
              </p:cNvSpPr>
              <p:nvPr/>
            </p:nvSpPr>
            <p:spPr bwMode="auto">
              <a:xfrm>
                <a:off x="3503613" y="1474788"/>
                <a:ext cx="138112" cy="136525"/>
              </a:xfrm>
              <a:custGeom>
                <a:avLst/>
                <a:gdLst>
                  <a:gd name="T0" fmla="*/ 22 w 24"/>
                  <a:gd name="T1" fmla="*/ 12 h 24"/>
                  <a:gd name="T2" fmla="*/ 11 w 24"/>
                  <a:gd name="T3" fmla="*/ 1 h 24"/>
                  <a:gd name="T4" fmla="*/ 5 w 24"/>
                  <a:gd name="T5" fmla="*/ 1 h 24"/>
                  <a:gd name="T6" fmla="*/ 5 w 24"/>
                  <a:gd name="T7" fmla="*/ 1 h 24"/>
                  <a:gd name="T8" fmla="*/ 5 w 24"/>
                  <a:gd name="T9" fmla="*/ 1 h 24"/>
                  <a:gd name="T10" fmla="*/ 0 w 24"/>
                  <a:gd name="T11" fmla="*/ 7 h 24"/>
                  <a:gd name="T12" fmla="*/ 17 w 24"/>
                  <a:gd name="T13" fmla="*/ 24 h 24"/>
                  <a:gd name="T14" fmla="*/ 22 w 24"/>
                  <a:gd name="T15" fmla="*/ 18 h 24"/>
                  <a:gd name="T16" fmla="*/ 22 w 24"/>
                  <a:gd name="T17" fmla="*/ 18 h 24"/>
                  <a:gd name="T18" fmla="*/ 22 w 24"/>
                  <a:gd name="T19" fmla="*/ 18 h 24"/>
                  <a:gd name="T20" fmla="*/ 22 w 24"/>
                  <a:gd name="T21" fmla="*/ 12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24">
                    <a:moveTo>
                      <a:pt x="22" y="12"/>
                    </a:moveTo>
                    <a:cubicBezTo>
                      <a:pt x="11" y="1"/>
                      <a:pt x="11" y="1"/>
                      <a:pt x="11" y="1"/>
                    </a:cubicBezTo>
                    <a:cubicBezTo>
                      <a:pt x="9" y="0"/>
                      <a:pt x="7" y="0"/>
                      <a:pt x="5" y="1"/>
                    </a:cubicBezTo>
                    <a:cubicBezTo>
                      <a:pt x="5" y="1"/>
                      <a:pt x="5" y="1"/>
                      <a:pt x="5" y="1"/>
                    </a:cubicBezTo>
                    <a:cubicBezTo>
                      <a:pt x="5" y="1"/>
                      <a:pt x="5" y="1"/>
                      <a:pt x="5" y="1"/>
                    </a:cubicBezTo>
                    <a:cubicBezTo>
                      <a:pt x="0" y="7"/>
                      <a:pt x="0" y="7"/>
                      <a:pt x="0" y="7"/>
                    </a:cubicBezTo>
                    <a:cubicBezTo>
                      <a:pt x="17" y="24"/>
                      <a:pt x="17" y="24"/>
                      <a:pt x="17" y="24"/>
                    </a:cubicBezTo>
                    <a:cubicBezTo>
                      <a:pt x="22" y="18"/>
                      <a:pt x="22" y="18"/>
                      <a:pt x="22" y="18"/>
                    </a:cubicBezTo>
                    <a:cubicBezTo>
                      <a:pt x="22" y="18"/>
                      <a:pt x="22" y="18"/>
                      <a:pt x="22" y="18"/>
                    </a:cubicBezTo>
                    <a:cubicBezTo>
                      <a:pt x="22" y="18"/>
                      <a:pt x="22" y="18"/>
                      <a:pt x="22" y="18"/>
                    </a:cubicBezTo>
                    <a:cubicBezTo>
                      <a:pt x="24" y="16"/>
                      <a:pt x="24" y="14"/>
                      <a:pt x="22" y="12"/>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grpSp>
        <p:nvGrpSpPr>
          <p:cNvPr id="51" name="Group 50"/>
          <p:cNvGrpSpPr/>
          <p:nvPr/>
        </p:nvGrpSpPr>
        <p:grpSpPr>
          <a:xfrm>
            <a:off x="8057463" y="4972538"/>
            <a:ext cx="3630070" cy="284844"/>
            <a:chOff x="6399352" y="5247727"/>
            <a:chExt cx="3630070" cy="284844"/>
          </a:xfrm>
        </p:grpSpPr>
        <p:sp>
          <p:nvSpPr>
            <p:cNvPr id="52" name="Rectangle 51"/>
            <p:cNvSpPr/>
            <p:nvPr/>
          </p:nvSpPr>
          <p:spPr>
            <a:xfrm>
              <a:off x="6724824" y="5257373"/>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tangle 52"/>
            <p:cNvSpPr/>
            <p:nvPr/>
          </p:nvSpPr>
          <p:spPr>
            <a:xfrm>
              <a:off x="6724824" y="5257373"/>
              <a:ext cx="2462249" cy="26775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Content Placeholder 2"/>
            <p:cNvSpPr txBox="1">
              <a:spLocks/>
            </p:cNvSpPr>
            <p:nvPr/>
          </p:nvSpPr>
          <p:spPr>
            <a:xfrm>
              <a:off x="6709964" y="5247727"/>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75%</a:t>
              </a:r>
            </a:p>
          </p:txBody>
        </p:sp>
        <p:sp>
          <p:nvSpPr>
            <p:cNvPr id="55" name="Freeform 11"/>
            <p:cNvSpPr>
              <a:spLocks/>
            </p:cNvSpPr>
            <p:nvPr/>
          </p:nvSpPr>
          <p:spPr bwMode="auto">
            <a:xfrm>
              <a:off x="6399352" y="5360007"/>
              <a:ext cx="172768" cy="148377"/>
            </a:xfrm>
            <a:custGeom>
              <a:avLst/>
              <a:gdLst>
                <a:gd name="T0" fmla="*/ 19 w 71"/>
                <a:gd name="T1" fmla="*/ 61 h 61"/>
                <a:gd name="T2" fmla="*/ 12 w 71"/>
                <a:gd name="T3" fmla="*/ 57 h 61"/>
                <a:gd name="T4" fmla="*/ 12 w 71"/>
                <a:gd name="T5" fmla="*/ 57 h 61"/>
                <a:gd name="T6" fmla="*/ 12 w 71"/>
                <a:gd name="T7" fmla="*/ 35 h 61"/>
                <a:gd name="T8" fmla="*/ 30 w 71"/>
                <a:gd name="T9" fmla="*/ 18 h 61"/>
                <a:gd name="T10" fmla="*/ 41 w 71"/>
                <a:gd name="T11" fmla="*/ 6 h 61"/>
                <a:gd name="T12" fmla="*/ 61 w 71"/>
                <a:gd name="T13" fmla="*/ 8 h 61"/>
                <a:gd name="T14" fmla="*/ 68 w 71"/>
                <a:gd name="T15" fmla="*/ 30 h 61"/>
                <a:gd name="T16" fmla="*/ 42 w 71"/>
                <a:gd name="T17" fmla="*/ 57 h 61"/>
                <a:gd name="T18" fmla="*/ 37 w 71"/>
                <a:gd name="T19" fmla="*/ 57 h 61"/>
                <a:gd name="T20" fmla="*/ 37 w 71"/>
                <a:gd name="T21" fmla="*/ 53 h 61"/>
                <a:gd name="T22" fmla="*/ 63 w 71"/>
                <a:gd name="T23" fmla="*/ 27 h 61"/>
                <a:gd name="T24" fmla="*/ 57 w 71"/>
                <a:gd name="T25" fmla="*/ 13 h 61"/>
                <a:gd name="T26" fmla="*/ 45 w 71"/>
                <a:gd name="T27" fmla="*/ 10 h 61"/>
                <a:gd name="T28" fmla="*/ 34 w 71"/>
                <a:gd name="T29" fmla="*/ 22 h 61"/>
                <a:gd name="T30" fmla="*/ 16 w 71"/>
                <a:gd name="T31" fmla="*/ 39 h 61"/>
                <a:gd name="T32" fmla="*/ 16 w 71"/>
                <a:gd name="T33" fmla="*/ 53 h 61"/>
                <a:gd name="T34" fmla="*/ 16 w 71"/>
                <a:gd name="T35" fmla="*/ 53 h 61"/>
                <a:gd name="T36" fmla="*/ 23 w 71"/>
                <a:gd name="T37" fmla="*/ 53 h 61"/>
                <a:gd name="T38" fmla="*/ 28 w 71"/>
                <a:gd name="T39" fmla="*/ 48 h 61"/>
                <a:gd name="T40" fmla="*/ 48 w 71"/>
                <a:gd name="T41" fmla="*/ 28 h 61"/>
                <a:gd name="T42" fmla="*/ 49 w 71"/>
                <a:gd name="T43" fmla="*/ 24 h 61"/>
                <a:gd name="T44" fmla="*/ 44 w 71"/>
                <a:gd name="T45" fmla="*/ 26 h 61"/>
                <a:gd name="T46" fmla="*/ 25 w 71"/>
                <a:gd name="T47" fmla="*/ 45 h 61"/>
                <a:gd name="T48" fmla="*/ 21 w 71"/>
                <a:gd name="T49" fmla="*/ 45 h 61"/>
                <a:gd name="T50" fmla="*/ 21 w 71"/>
                <a:gd name="T51" fmla="*/ 41 h 61"/>
                <a:gd name="T52" fmla="*/ 40 w 71"/>
                <a:gd name="T53" fmla="*/ 22 h 61"/>
                <a:gd name="T54" fmla="*/ 53 w 71"/>
                <a:gd name="T55" fmla="*/ 20 h 61"/>
                <a:gd name="T56" fmla="*/ 52 w 71"/>
                <a:gd name="T57" fmla="*/ 32 h 61"/>
                <a:gd name="T58" fmla="*/ 32 w 71"/>
                <a:gd name="T59" fmla="*/ 52 h 61"/>
                <a:gd name="T60" fmla="*/ 27 w 71"/>
                <a:gd name="T61" fmla="*/ 57 h 61"/>
                <a:gd name="T62" fmla="*/ 19 w 71"/>
                <a:gd name="T63" fmla="*/ 6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71" h="61">
                  <a:moveTo>
                    <a:pt x="19" y="61"/>
                  </a:moveTo>
                  <a:cubicBezTo>
                    <a:pt x="17" y="61"/>
                    <a:pt x="15" y="60"/>
                    <a:pt x="12" y="57"/>
                  </a:cubicBezTo>
                  <a:cubicBezTo>
                    <a:pt x="12" y="57"/>
                    <a:pt x="12" y="57"/>
                    <a:pt x="12" y="57"/>
                  </a:cubicBezTo>
                  <a:cubicBezTo>
                    <a:pt x="10" y="55"/>
                    <a:pt x="0" y="47"/>
                    <a:pt x="12" y="35"/>
                  </a:cubicBezTo>
                  <a:cubicBezTo>
                    <a:pt x="17" y="31"/>
                    <a:pt x="23" y="24"/>
                    <a:pt x="30" y="18"/>
                  </a:cubicBezTo>
                  <a:cubicBezTo>
                    <a:pt x="33" y="14"/>
                    <a:pt x="37" y="10"/>
                    <a:pt x="41" y="6"/>
                  </a:cubicBezTo>
                  <a:cubicBezTo>
                    <a:pt x="48" y="0"/>
                    <a:pt x="53" y="1"/>
                    <a:pt x="61" y="8"/>
                  </a:cubicBezTo>
                  <a:cubicBezTo>
                    <a:pt x="70" y="17"/>
                    <a:pt x="71" y="26"/>
                    <a:pt x="68" y="30"/>
                  </a:cubicBezTo>
                  <a:cubicBezTo>
                    <a:pt x="62" y="36"/>
                    <a:pt x="42" y="56"/>
                    <a:pt x="42" y="57"/>
                  </a:cubicBezTo>
                  <a:cubicBezTo>
                    <a:pt x="40" y="58"/>
                    <a:pt x="39" y="58"/>
                    <a:pt x="37" y="57"/>
                  </a:cubicBezTo>
                  <a:cubicBezTo>
                    <a:pt x="36" y="56"/>
                    <a:pt x="36" y="54"/>
                    <a:pt x="37" y="53"/>
                  </a:cubicBezTo>
                  <a:cubicBezTo>
                    <a:pt x="38" y="53"/>
                    <a:pt x="58" y="32"/>
                    <a:pt x="63" y="27"/>
                  </a:cubicBezTo>
                  <a:cubicBezTo>
                    <a:pt x="64" y="25"/>
                    <a:pt x="65" y="20"/>
                    <a:pt x="57" y="13"/>
                  </a:cubicBezTo>
                  <a:cubicBezTo>
                    <a:pt x="52" y="8"/>
                    <a:pt x="51" y="5"/>
                    <a:pt x="45" y="10"/>
                  </a:cubicBezTo>
                  <a:cubicBezTo>
                    <a:pt x="41" y="14"/>
                    <a:pt x="37" y="18"/>
                    <a:pt x="34" y="22"/>
                  </a:cubicBezTo>
                  <a:cubicBezTo>
                    <a:pt x="27" y="28"/>
                    <a:pt x="21" y="35"/>
                    <a:pt x="16" y="39"/>
                  </a:cubicBezTo>
                  <a:cubicBezTo>
                    <a:pt x="9" y="47"/>
                    <a:pt x="13" y="51"/>
                    <a:pt x="16" y="53"/>
                  </a:cubicBezTo>
                  <a:cubicBezTo>
                    <a:pt x="16" y="53"/>
                    <a:pt x="16" y="53"/>
                    <a:pt x="16" y="53"/>
                  </a:cubicBezTo>
                  <a:cubicBezTo>
                    <a:pt x="18" y="55"/>
                    <a:pt x="20" y="56"/>
                    <a:pt x="23" y="53"/>
                  </a:cubicBezTo>
                  <a:cubicBezTo>
                    <a:pt x="24" y="52"/>
                    <a:pt x="26" y="50"/>
                    <a:pt x="28" y="48"/>
                  </a:cubicBezTo>
                  <a:cubicBezTo>
                    <a:pt x="34" y="42"/>
                    <a:pt x="46" y="31"/>
                    <a:pt x="48" y="28"/>
                  </a:cubicBezTo>
                  <a:cubicBezTo>
                    <a:pt x="49" y="27"/>
                    <a:pt x="50" y="25"/>
                    <a:pt x="49" y="24"/>
                  </a:cubicBezTo>
                  <a:cubicBezTo>
                    <a:pt x="47" y="23"/>
                    <a:pt x="45" y="25"/>
                    <a:pt x="44" y="26"/>
                  </a:cubicBezTo>
                  <a:cubicBezTo>
                    <a:pt x="36" y="35"/>
                    <a:pt x="25" y="45"/>
                    <a:pt x="25" y="45"/>
                  </a:cubicBezTo>
                  <a:cubicBezTo>
                    <a:pt x="24" y="46"/>
                    <a:pt x="22" y="46"/>
                    <a:pt x="21" y="45"/>
                  </a:cubicBezTo>
                  <a:cubicBezTo>
                    <a:pt x="20" y="44"/>
                    <a:pt x="20" y="42"/>
                    <a:pt x="21" y="41"/>
                  </a:cubicBezTo>
                  <a:cubicBezTo>
                    <a:pt x="21" y="41"/>
                    <a:pt x="32" y="31"/>
                    <a:pt x="40" y="22"/>
                  </a:cubicBezTo>
                  <a:cubicBezTo>
                    <a:pt x="45" y="17"/>
                    <a:pt x="50" y="17"/>
                    <a:pt x="53" y="20"/>
                  </a:cubicBezTo>
                  <a:cubicBezTo>
                    <a:pt x="56" y="23"/>
                    <a:pt x="55" y="28"/>
                    <a:pt x="52" y="32"/>
                  </a:cubicBezTo>
                  <a:cubicBezTo>
                    <a:pt x="50" y="35"/>
                    <a:pt x="41" y="43"/>
                    <a:pt x="32" y="52"/>
                  </a:cubicBezTo>
                  <a:cubicBezTo>
                    <a:pt x="30" y="54"/>
                    <a:pt x="28" y="56"/>
                    <a:pt x="27" y="57"/>
                  </a:cubicBezTo>
                  <a:cubicBezTo>
                    <a:pt x="25" y="60"/>
                    <a:pt x="22" y="61"/>
                    <a:pt x="19" y="61"/>
                  </a:cubicBezTo>
                  <a:close/>
                </a:path>
              </a:pathLst>
            </a:custGeom>
            <a:solidFill>
              <a:schemeClr val="bg2">
                <a:lumMod val="90000"/>
              </a:schemeClr>
            </a:solidFill>
            <a:ln>
              <a:noFill/>
            </a:ln>
            <a:extLst/>
          </p:spPr>
          <p:txBody>
            <a:bodyPr vert="horz" wrap="square" lIns="91440" tIns="45720" rIns="91440" bIns="45720" numCol="1" anchor="t" anchorCtr="0" compatLnSpc="1">
              <a:prstTxWarp prst="textNoShape">
                <a:avLst/>
              </a:prstTxWarp>
            </a:bodyPr>
            <a:lstStyle/>
            <a:p>
              <a:endParaRPr lang="id-ID"/>
            </a:p>
          </p:txBody>
        </p:sp>
      </p:grpSp>
      <p:grpSp>
        <p:nvGrpSpPr>
          <p:cNvPr id="56" name="Group 55"/>
          <p:cNvGrpSpPr/>
          <p:nvPr/>
        </p:nvGrpSpPr>
        <p:grpSpPr>
          <a:xfrm>
            <a:off x="8057463" y="5378853"/>
            <a:ext cx="3630070" cy="284844"/>
            <a:chOff x="6399352" y="5654042"/>
            <a:chExt cx="3630070" cy="284844"/>
          </a:xfrm>
        </p:grpSpPr>
        <p:sp>
          <p:nvSpPr>
            <p:cNvPr id="57" name="Rectangle 56"/>
            <p:cNvSpPr/>
            <p:nvPr/>
          </p:nvSpPr>
          <p:spPr>
            <a:xfrm>
              <a:off x="6724824" y="5662588"/>
              <a:ext cx="3304598" cy="267753"/>
            </a:xfrm>
            <a:prstGeom prst="rect">
              <a:avLst/>
            </a:prstGeom>
            <a:solidFill>
              <a:schemeClr val="bg2">
                <a:alpha val="4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8" name="Rectangle 57"/>
            <p:cNvSpPr/>
            <p:nvPr/>
          </p:nvSpPr>
          <p:spPr>
            <a:xfrm>
              <a:off x="6724824" y="5662588"/>
              <a:ext cx="1360716" cy="267753"/>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9" name="Content Placeholder 2"/>
            <p:cNvSpPr txBox="1">
              <a:spLocks/>
            </p:cNvSpPr>
            <p:nvPr/>
          </p:nvSpPr>
          <p:spPr>
            <a:xfrm>
              <a:off x="6709964" y="5654042"/>
              <a:ext cx="469708" cy="284844"/>
            </a:xfrm>
            <a:prstGeom prst="rect">
              <a:avLst/>
            </a:prstGeom>
            <a:noFill/>
          </p:spPr>
          <p:txBody>
            <a:bodyPr vert="horz" lIns="91440" tIns="45720" rIns="91440" bIns="45720" rtlCol="0">
              <a:spAutoFit/>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a:buFont typeface="Arial" pitchFamily="34" charset="0"/>
                <a:buNone/>
              </a:pPr>
              <a:r>
                <a:rPr lang="en-US" sz="1100" b="1" dirty="0">
                  <a:solidFill>
                    <a:schemeClr val="bg1"/>
                  </a:solidFill>
                </a:rPr>
                <a:t>45%</a:t>
              </a:r>
            </a:p>
          </p:txBody>
        </p:sp>
        <p:grpSp>
          <p:nvGrpSpPr>
            <p:cNvPr id="60" name="Group 59"/>
            <p:cNvGrpSpPr/>
            <p:nvPr/>
          </p:nvGrpSpPr>
          <p:grpSpPr>
            <a:xfrm>
              <a:off x="6399352" y="5764687"/>
              <a:ext cx="153120" cy="153120"/>
              <a:chOff x="1839913" y="1474788"/>
              <a:chExt cx="358775" cy="358775"/>
            </a:xfrm>
            <a:solidFill>
              <a:schemeClr val="bg2">
                <a:lumMod val="90000"/>
              </a:schemeClr>
            </a:solidFill>
          </p:grpSpPr>
          <p:sp>
            <p:nvSpPr>
              <p:cNvPr id="61" name="Freeform 12"/>
              <p:cNvSpPr>
                <a:spLocks/>
              </p:cNvSpPr>
              <p:nvPr/>
            </p:nvSpPr>
            <p:spPr bwMode="auto">
              <a:xfrm>
                <a:off x="1930400" y="1565276"/>
                <a:ext cx="138112" cy="136525"/>
              </a:xfrm>
              <a:custGeom>
                <a:avLst/>
                <a:gdLst>
                  <a:gd name="T0" fmla="*/ 58 w 87"/>
                  <a:gd name="T1" fmla="*/ 0 h 86"/>
                  <a:gd name="T2" fmla="*/ 29 w 87"/>
                  <a:gd name="T3" fmla="*/ 0 h 86"/>
                  <a:gd name="T4" fmla="*/ 29 w 87"/>
                  <a:gd name="T5" fmla="*/ 29 h 86"/>
                  <a:gd name="T6" fmla="*/ 0 w 87"/>
                  <a:gd name="T7" fmla="*/ 29 h 86"/>
                  <a:gd name="T8" fmla="*/ 0 w 87"/>
                  <a:gd name="T9" fmla="*/ 58 h 86"/>
                  <a:gd name="T10" fmla="*/ 29 w 87"/>
                  <a:gd name="T11" fmla="*/ 58 h 86"/>
                  <a:gd name="T12" fmla="*/ 29 w 87"/>
                  <a:gd name="T13" fmla="*/ 86 h 86"/>
                  <a:gd name="T14" fmla="*/ 58 w 87"/>
                  <a:gd name="T15" fmla="*/ 86 h 86"/>
                  <a:gd name="T16" fmla="*/ 58 w 87"/>
                  <a:gd name="T17" fmla="*/ 58 h 86"/>
                  <a:gd name="T18" fmla="*/ 87 w 87"/>
                  <a:gd name="T19" fmla="*/ 58 h 86"/>
                  <a:gd name="T20" fmla="*/ 87 w 87"/>
                  <a:gd name="T21" fmla="*/ 29 h 86"/>
                  <a:gd name="T22" fmla="*/ 58 w 87"/>
                  <a:gd name="T23" fmla="*/ 29 h 86"/>
                  <a:gd name="T24" fmla="*/ 58 w 87"/>
                  <a:gd name="T25" fmla="*/ 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7" h="86">
                    <a:moveTo>
                      <a:pt x="58" y="0"/>
                    </a:moveTo>
                    <a:lnTo>
                      <a:pt x="29" y="0"/>
                    </a:lnTo>
                    <a:lnTo>
                      <a:pt x="29" y="29"/>
                    </a:lnTo>
                    <a:lnTo>
                      <a:pt x="0" y="29"/>
                    </a:lnTo>
                    <a:lnTo>
                      <a:pt x="0" y="58"/>
                    </a:lnTo>
                    <a:lnTo>
                      <a:pt x="29" y="58"/>
                    </a:lnTo>
                    <a:lnTo>
                      <a:pt x="29" y="86"/>
                    </a:lnTo>
                    <a:lnTo>
                      <a:pt x="58" y="86"/>
                    </a:lnTo>
                    <a:lnTo>
                      <a:pt x="58" y="58"/>
                    </a:lnTo>
                    <a:lnTo>
                      <a:pt x="87" y="58"/>
                    </a:lnTo>
                    <a:lnTo>
                      <a:pt x="87" y="29"/>
                    </a:lnTo>
                    <a:lnTo>
                      <a:pt x="58" y="29"/>
                    </a:lnTo>
                    <a:lnTo>
                      <a:pt x="5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62" name="Freeform 13"/>
              <p:cNvSpPr>
                <a:spLocks noEditPoints="1"/>
              </p:cNvSpPr>
              <p:nvPr/>
            </p:nvSpPr>
            <p:spPr bwMode="auto">
              <a:xfrm>
                <a:off x="1839913" y="1474788"/>
                <a:ext cx="358775" cy="358775"/>
              </a:xfrm>
              <a:custGeom>
                <a:avLst/>
                <a:gdLst>
                  <a:gd name="T0" fmla="*/ 62 w 63"/>
                  <a:gd name="T1" fmla="*/ 54 h 63"/>
                  <a:gd name="T2" fmla="*/ 51 w 63"/>
                  <a:gd name="T3" fmla="*/ 43 h 63"/>
                  <a:gd name="T4" fmla="*/ 56 w 63"/>
                  <a:gd name="T5" fmla="*/ 28 h 63"/>
                  <a:gd name="T6" fmla="*/ 28 w 63"/>
                  <a:gd name="T7" fmla="*/ 0 h 63"/>
                  <a:gd name="T8" fmla="*/ 0 w 63"/>
                  <a:gd name="T9" fmla="*/ 28 h 63"/>
                  <a:gd name="T10" fmla="*/ 28 w 63"/>
                  <a:gd name="T11" fmla="*/ 56 h 63"/>
                  <a:gd name="T12" fmla="*/ 43 w 63"/>
                  <a:gd name="T13" fmla="*/ 52 h 63"/>
                  <a:gd name="T14" fmla="*/ 54 w 63"/>
                  <a:gd name="T15" fmla="*/ 63 h 63"/>
                  <a:gd name="T16" fmla="*/ 57 w 63"/>
                  <a:gd name="T17" fmla="*/ 63 h 63"/>
                  <a:gd name="T18" fmla="*/ 62 w 63"/>
                  <a:gd name="T19" fmla="*/ 57 h 63"/>
                  <a:gd name="T20" fmla="*/ 62 w 63"/>
                  <a:gd name="T21" fmla="*/ 54 h 63"/>
                  <a:gd name="T22" fmla="*/ 28 w 63"/>
                  <a:gd name="T23" fmla="*/ 48 h 63"/>
                  <a:gd name="T24" fmla="*/ 8 w 63"/>
                  <a:gd name="T25" fmla="*/ 28 h 63"/>
                  <a:gd name="T26" fmla="*/ 28 w 63"/>
                  <a:gd name="T27" fmla="*/ 8 h 63"/>
                  <a:gd name="T28" fmla="*/ 48 w 63"/>
                  <a:gd name="T29" fmla="*/ 28 h 63"/>
                  <a:gd name="T30" fmla="*/ 28 w 63"/>
                  <a:gd name="T31" fmla="*/ 48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3" h="63">
                    <a:moveTo>
                      <a:pt x="62" y="54"/>
                    </a:moveTo>
                    <a:cubicBezTo>
                      <a:pt x="51" y="43"/>
                      <a:pt x="51" y="43"/>
                      <a:pt x="51" y="43"/>
                    </a:cubicBezTo>
                    <a:cubicBezTo>
                      <a:pt x="54" y="39"/>
                      <a:pt x="56" y="34"/>
                      <a:pt x="56" y="28"/>
                    </a:cubicBezTo>
                    <a:cubicBezTo>
                      <a:pt x="56" y="13"/>
                      <a:pt x="43" y="0"/>
                      <a:pt x="28" y="0"/>
                    </a:cubicBezTo>
                    <a:cubicBezTo>
                      <a:pt x="12" y="0"/>
                      <a:pt x="0" y="13"/>
                      <a:pt x="0" y="28"/>
                    </a:cubicBezTo>
                    <a:cubicBezTo>
                      <a:pt x="0" y="43"/>
                      <a:pt x="12" y="56"/>
                      <a:pt x="28" y="56"/>
                    </a:cubicBezTo>
                    <a:cubicBezTo>
                      <a:pt x="33" y="56"/>
                      <a:pt x="39" y="54"/>
                      <a:pt x="43" y="52"/>
                    </a:cubicBezTo>
                    <a:cubicBezTo>
                      <a:pt x="54" y="63"/>
                      <a:pt x="54" y="63"/>
                      <a:pt x="54" y="63"/>
                    </a:cubicBezTo>
                    <a:cubicBezTo>
                      <a:pt x="55" y="63"/>
                      <a:pt x="56" y="63"/>
                      <a:pt x="57" y="63"/>
                    </a:cubicBezTo>
                    <a:cubicBezTo>
                      <a:pt x="62" y="57"/>
                      <a:pt x="62" y="57"/>
                      <a:pt x="62" y="57"/>
                    </a:cubicBezTo>
                    <a:cubicBezTo>
                      <a:pt x="63" y="56"/>
                      <a:pt x="63" y="55"/>
                      <a:pt x="62" y="54"/>
                    </a:cubicBezTo>
                    <a:close/>
                    <a:moveTo>
                      <a:pt x="28" y="48"/>
                    </a:moveTo>
                    <a:cubicBezTo>
                      <a:pt x="17" y="48"/>
                      <a:pt x="8" y="39"/>
                      <a:pt x="8" y="28"/>
                    </a:cubicBezTo>
                    <a:cubicBezTo>
                      <a:pt x="8" y="17"/>
                      <a:pt x="17" y="8"/>
                      <a:pt x="28" y="8"/>
                    </a:cubicBezTo>
                    <a:cubicBezTo>
                      <a:pt x="39" y="8"/>
                      <a:pt x="48" y="17"/>
                      <a:pt x="48" y="28"/>
                    </a:cubicBezTo>
                    <a:cubicBezTo>
                      <a:pt x="48" y="39"/>
                      <a:pt x="39" y="48"/>
                      <a:pt x="28" y="48"/>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grpSp>
      <p:sp>
        <p:nvSpPr>
          <p:cNvPr id="63" name="TextBox 62"/>
          <p:cNvSpPr txBox="1"/>
          <p:nvPr/>
        </p:nvSpPr>
        <p:spPr>
          <a:xfrm>
            <a:off x="7925656" y="2283764"/>
            <a:ext cx="1193917" cy="400110"/>
          </a:xfrm>
          <a:prstGeom prst="rect">
            <a:avLst/>
          </a:prstGeom>
          <a:noFill/>
        </p:spPr>
        <p:txBody>
          <a:bodyPr wrap="none" rtlCol="0">
            <a:spAutoFit/>
          </a:bodyPr>
          <a:lstStyle/>
          <a:p>
            <a:r>
              <a:rPr lang="id-ID" sz="2000" b="1" dirty="0">
                <a:latin typeface="+mj-lt"/>
              </a:rPr>
              <a:t>Analysis</a:t>
            </a:r>
          </a:p>
        </p:txBody>
      </p:sp>
      <p:sp>
        <p:nvSpPr>
          <p:cNvPr id="64" name="TextBox 63"/>
          <p:cNvSpPr txBox="1"/>
          <p:nvPr/>
        </p:nvSpPr>
        <p:spPr>
          <a:xfrm>
            <a:off x="9249288" y="2659977"/>
            <a:ext cx="2497663" cy="854080"/>
          </a:xfrm>
          <a:prstGeom prst="rect">
            <a:avLst/>
          </a:prstGeom>
          <a:noFill/>
        </p:spPr>
        <p:txBody>
          <a:bodyPr wrap="square" rtlCol="0">
            <a:spAutoFit/>
          </a:bodyPr>
          <a:lstStyle/>
          <a:p>
            <a:pPr algn="just">
              <a:lnSpc>
                <a:spcPct val="150000"/>
              </a:lnSpc>
            </a:pPr>
            <a:r>
              <a:rPr lang="id-ID" sz="1100" dirty="0">
                <a:solidFill>
                  <a:schemeClr val="tx2"/>
                </a:solidFill>
              </a:rPr>
              <a:t>Of shopping carts are abandoned right before the transaction its completed. Suitable for all categories</a:t>
            </a:r>
          </a:p>
        </p:txBody>
      </p:sp>
      <p:sp>
        <p:nvSpPr>
          <p:cNvPr id="65" name="TextBox 64"/>
          <p:cNvSpPr txBox="1"/>
          <p:nvPr/>
        </p:nvSpPr>
        <p:spPr>
          <a:xfrm>
            <a:off x="7925656" y="2625262"/>
            <a:ext cx="1391728" cy="923330"/>
          </a:xfrm>
          <a:prstGeom prst="rect">
            <a:avLst/>
          </a:prstGeom>
          <a:noFill/>
        </p:spPr>
        <p:txBody>
          <a:bodyPr wrap="none" rtlCol="0">
            <a:spAutoFit/>
          </a:bodyPr>
          <a:lstStyle/>
          <a:p>
            <a:r>
              <a:rPr lang="id-ID" sz="5400" b="1" dirty="0">
                <a:solidFill>
                  <a:schemeClr val="accent2"/>
                </a:solidFill>
              </a:rPr>
              <a:t>89%</a:t>
            </a:r>
          </a:p>
        </p:txBody>
      </p:sp>
    </p:spTree>
    <p:extLst>
      <p:ext uri="{BB962C8B-B14F-4D97-AF65-F5344CB8AC3E}">
        <p14:creationId xmlns:p14="http://schemas.microsoft.com/office/powerpoint/2010/main" val="387420069"/>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10" presetClass="entr" presetSubtype="0" fill="hold" grpId="0" nodeType="after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childTnLst>
                          </p:cTn>
                        </p:par>
                        <p:par>
                          <p:cTn id="23" fill="hold">
                            <p:stCondLst>
                              <p:cond delay="1500"/>
                            </p:stCondLst>
                            <p:childTnLst>
                              <p:par>
                                <p:cTn id="24" presetID="12" presetClass="entr" presetSubtype="8"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500"/>
                                        <p:tgtEl>
                                          <p:spTgt spid="13"/>
                                        </p:tgtEl>
                                        <p:attrNameLst>
                                          <p:attrName>ppt_x</p:attrName>
                                        </p:attrNameLst>
                                      </p:cBhvr>
                                      <p:tavLst>
                                        <p:tav tm="0">
                                          <p:val>
                                            <p:strVal val="#ppt_x-#ppt_w*1.125000"/>
                                          </p:val>
                                        </p:tav>
                                        <p:tav tm="100000">
                                          <p:val>
                                            <p:strVal val="#ppt_x"/>
                                          </p:val>
                                        </p:tav>
                                      </p:tavLst>
                                    </p:anim>
                                    <p:animEffect transition="in" filter="wipe(right)">
                                      <p:cBhvr>
                                        <p:cTn id="27" dur="500"/>
                                        <p:tgtEl>
                                          <p:spTgt spid="13"/>
                                        </p:tgtEl>
                                      </p:cBhvr>
                                    </p:animEffect>
                                  </p:childTnLst>
                                </p:cTn>
                              </p:par>
                              <p:par>
                                <p:cTn id="28" presetID="12" presetClass="entr" presetSubtype="1" fill="hold" nodeType="withEffect">
                                  <p:stCondLst>
                                    <p:cond delay="25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p:tgtEl>
                                          <p:spTgt spid="14"/>
                                        </p:tgtEl>
                                        <p:attrNameLst>
                                          <p:attrName>ppt_y</p:attrName>
                                        </p:attrNameLst>
                                      </p:cBhvr>
                                      <p:tavLst>
                                        <p:tav tm="0">
                                          <p:val>
                                            <p:strVal val="#ppt_y-#ppt_h*1.125000"/>
                                          </p:val>
                                        </p:tav>
                                        <p:tav tm="100000">
                                          <p:val>
                                            <p:strVal val="#ppt_y"/>
                                          </p:val>
                                        </p:tav>
                                      </p:tavLst>
                                    </p:anim>
                                    <p:animEffect transition="in" filter="wipe(down)">
                                      <p:cBhvr>
                                        <p:cTn id="31" dur="500"/>
                                        <p:tgtEl>
                                          <p:spTgt spid="14"/>
                                        </p:tgtEl>
                                      </p:cBhvr>
                                    </p:animEffect>
                                  </p:childTnLst>
                                </p:cTn>
                              </p:par>
                              <p:par>
                                <p:cTn id="32" presetID="12" presetClass="entr" presetSubtype="4" fill="hold" nodeType="withEffect">
                                  <p:stCondLst>
                                    <p:cond delay="500"/>
                                  </p:stCondLst>
                                  <p:childTnLst>
                                    <p:set>
                                      <p:cBhvr>
                                        <p:cTn id="33" dur="1" fill="hold">
                                          <p:stCondLst>
                                            <p:cond delay="0"/>
                                          </p:stCondLst>
                                        </p:cTn>
                                        <p:tgtEl>
                                          <p:spTgt spid="15"/>
                                        </p:tgtEl>
                                        <p:attrNameLst>
                                          <p:attrName>style.visibility</p:attrName>
                                        </p:attrNameLst>
                                      </p:cBhvr>
                                      <p:to>
                                        <p:strVal val="visible"/>
                                      </p:to>
                                    </p:set>
                                    <p:anim calcmode="lin" valueType="num">
                                      <p:cBhvr additive="base">
                                        <p:cTn id="34" dur="500"/>
                                        <p:tgtEl>
                                          <p:spTgt spid="15"/>
                                        </p:tgtEl>
                                        <p:attrNameLst>
                                          <p:attrName>ppt_y</p:attrName>
                                        </p:attrNameLst>
                                      </p:cBhvr>
                                      <p:tavLst>
                                        <p:tav tm="0">
                                          <p:val>
                                            <p:strVal val="#ppt_y+#ppt_h*1.125000"/>
                                          </p:val>
                                        </p:tav>
                                        <p:tav tm="100000">
                                          <p:val>
                                            <p:strVal val="#ppt_y"/>
                                          </p:val>
                                        </p:tav>
                                      </p:tavLst>
                                    </p:anim>
                                    <p:animEffect transition="in" filter="wipe(up)">
                                      <p:cBhvr>
                                        <p:cTn id="35" dur="500"/>
                                        <p:tgtEl>
                                          <p:spTgt spid="15"/>
                                        </p:tgtEl>
                                      </p:cBhvr>
                                    </p:animEffect>
                                  </p:childTnLst>
                                </p:cTn>
                              </p:par>
                              <p:par>
                                <p:cTn id="36" presetID="12" presetClass="entr" presetSubtype="1" fill="hold" nodeType="withEffect">
                                  <p:stCondLst>
                                    <p:cond delay="750"/>
                                  </p:stCondLst>
                                  <p:childTnLst>
                                    <p:set>
                                      <p:cBhvr>
                                        <p:cTn id="37" dur="1" fill="hold">
                                          <p:stCondLst>
                                            <p:cond delay="0"/>
                                          </p:stCondLst>
                                        </p:cTn>
                                        <p:tgtEl>
                                          <p:spTgt spid="16"/>
                                        </p:tgtEl>
                                        <p:attrNameLst>
                                          <p:attrName>style.visibility</p:attrName>
                                        </p:attrNameLst>
                                      </p:cBhvr>
                                      <p:to>
                                        <p:strVal val="visible"/>
                                      </p:to>
                                    </p:set>
                                    <p:anim calcmode="lin" valueType="num">
                                      <p:cBhvr additive="base">
                                        <p:cTn id="38" dur="500"/>
                                        <p:tgtEl>
                                          <p:spTgt spid="16"/>
                                        </p:tgtEl>
                                        <p:attrNameLst>
                                          <p:attrName>ppt_y</p:attrName>
                                        </p:attrNameLst>
                                      </p:cBhvr>
                                      <p:tavLst>
                                        <p:tav tm="0">
                                          <p:val>
                                            <p:strVal val="#ppt_y-#ppt_h*1.125000"/>
                                          </p:val>
                                        </p:tav>
                                        <p:tav tm="100000">
                                          <p:val>
                                            <p:strVal val="#ppt_y"/>
                                          </p:val>
                                        </p:tav>
                                      </p:tavLst>
                                    </p:anim>
                                    <p:animEffect transition="in" filter="wipe(down)">
                                      <p:cBhvr>
                                        <p:cTn id="39" dur="500"/>
                                        <p:tgtEl>
                                          <p:spTgt spid="16"/>
                                        </p:tgtEl>
                                      </p:cBhvr>
                                    </p:animEffect>
                                  </p:childTnLst>
                                </p:cTn>
                              </p:par>
                              <p:par>
                                <p:cTn id="40" presetID="12" presetClass="entr" presetSubtype="2" fill="hold" nodeType="withEffect">
                                  <p:stCondLst>
                                    <p:cond delay="1000"/>
                                  </p:stCondLst>
                                  <p:childTnLst>
                                    <p:set>
                                      <p:cBhvr>
                                        <p:cTn id="41" dur="1" fill="hold">
                                          <p:stCondLst>
                                            <p:cond delay="0"/>
                                          </p:stCondLst>
                                        </p:cTn>
                                        <p:tgtEl>
                                          <p:spTgt spid="17"/>
                                        </p:tgtEl>
                                        <p:attrNameLst>
                                          <p:attrName>style.visibility</p:attrName>
                                        </p:attrNameLst>
                                      </p:cBhvr>
                                      <p:to>
                                        <p:strVal val="visible"/>
                                      </p:to>
                                    </p:set>
                                    <p:anim calcmode="lin" valueType="num">
                                      <p:cBhvr additive="base">
                                        <p:cTn id="42" dur="500"/>
                                        <p:tgtEl>
                                          <p:spTgt spid="17"/>
                                        </p:tgtEl>
                                        <p:attrNameLst>
                                          <p:attrName>ppt_x</p:attrName>
                                        </p:attrNameLst>
                                      </p:cBhvr>
                                      <p:tavLst>
                                        <p:tav tm="0">
                                          <p:val>
                                            <p:strVal val="#ppt_x+#ppt_w*1.125000"/>
                                          </p:val>
                                        </p:tav>
                                        <p:tav tm="100000">
                                          <p:val>
                                            <p:strVal val="#ppt_x"/>
                                          </p:val>
                                        </p:tav>
                                      </p:tavLst>
                                    </p:anim>
                                    <p:animEffect transition="in" filter="wipe(left)">
                                      <p:cBhvr>
                                        <p:cTn id="43" dur="500"/>
                                        <p:tgtEl>
                                          <p:spTgt spid="17"/>
                                        </p:tgtEl>
                                      </p:cBhvr>
                                    </p:animEffect>
                                  </p:childTnLst>
                                </p:cTn>
                              </p:par>
                              <p:par>
                                <p:cTn id="44" presetID="12" presetClass="entr" presetSubtype="4" fill="hold" nodeType="withEffect">
                                  <p:stCondLst>
                                    <p:cond delay="1250"/>
                                  </p:stCondLst>
                                  <p:childTnLst>
                                    <p:set>
                                      <p:cBhvr>
                                        <p:cTn id="45" dur="1" fill="hold">
                                          <p:stCondLst>
                                            <p:cond delay="0"/>
                                          </p:stCondLst>
                                        </p:cTn>
                                        <p:tgtEl>
                                          <p:spTgt spid="18"/>
                                        </p:tgtEl>
                                        <p:attrNameLst>
                                          <p:attrName>style.visibility</p:attrName>
                                        </p:attrNameLst>
                                      </p:cBhvr>
                                      <p:to>
                                        <p:strVal val="visible"/>
                                      </p:to>
                                    </p:set>
                                    <p:anim calcmode="lin" valueType="num">
                                      <p:cBhvr additive="base">
                                        <p:cTn id="46" dur="500"/>
                                        <p:tgtEl>
                                          <p:spTgt spid="18"/>
                                        </p:tgtEl>
                                        <p:attrNameLst>
                                          <p:attrName>ppt_y</p:attrName>
                                        </p:attrNameLst>
                                      </p:cBhvr>
                                      <p:tavLst>
                                        <p:tav tm="0">
                                          <p:val>
                                            <p:strVal val="#ppt_y+#ppt_h*1.125000"/>
                                          </p:val>
                                        </p:tav>
                                        <p:tav tm="100000">
                                          <p:val>
                                            <p:strVal val="#ppt_y"/>
                                          </p:val>
                                        </p:tav>
                                      </p:tavLst>
                                    </p:anim>
                                    <p:animEffect transition="in" filter="wipe(up)">
                                      <p:cBhvr>
                                        <p:cTn id="47" dur="500"/>
                                        <p:tgtEl>
                                          <p:spTgt spid="18"/>
                                        </p:tgtEl>
                                      </p:cBhvr>
                                    </p:animEffect>
                                  </p:childTnLst>
                                </p:cTn>
                              </p:par>
                            </p:childTnLst>
                          </p:cTn>
                        </p:par>
                        <p:par>
                          <p:cTn id="48" fill="hold">
                            <p:stCondLst>
                              <p:cond delay="3250"/>
                            </p:stCondLst>
                            <p:childTnLst>
                              <p:par>
                                <p:cTn id="49" presetID="10" presetClass="entr" presetSubtype="0" fill="hold" grpId="0" nodeType="afterEffect">
                                  <p:stCondLst>
                                    <p:cond delay="0"/>
                                  </p:stCondLst>
                                  <p:childTnLst>
                                    <p:set>
                                      <p:cBhvr>
                                        <p:cTn id="50" dur="1" fill="hold">
                                          <p:stCondLst>
                                            <p:cond delay="0"/>
                                          </p:stCondLst>
                                        </p:cTn>
                                        <p:tgtEl>
                                          <p:spTgt spid="63"/>
                                        </p:tgtEl>
                                        <p:attrNameLst>
                                          <p:attrName>style.visibility</p:attrName>
                                        </p:attrNameLst>
                                      </p:cBhvr>
                                      <p:to>
                                        <p:strVal val="visible"/>
                                      </p:to>
                                    </p:set>
                                    <p:animEffect transition="in" filter="fade">
                                      <p:cBhvr>
                                        <p:cTn id="51" dur="500"/>
                                        <p:tgtEl>
                                          <p:spTgt spid="63"/>
                                        </p:tgtEl>
                                      </p:cBhvr>
                                    </p:animEffect>
                                  </p:childTnLst>
                                </p:cTn>
                              </p:par>
                            </p:childTnLst>
                          </p:cTn>
                        </p:par>
                        <p:par>
                          <p:cTn id="52" fill="hold">
                            <p:stCondLst>
                              <p:cond delay="3750"/>
                            </p:stCondLst>
                            <p:childTnLst>
                              <p:par>
                                <p:cTn id="53" presetID="10" presetClass="entr" presetSubtype="0" fill="hold" grpId="0" nodeType="afterEffect">
                                  <p:stCondLst>
                                    <p:cond delay="0"/>
                                  </p:stCondLst>
                                  <p:childTnLst>
                                    <p:set>
                                      <p:cBhvr>
                                        <p:cTn id="54" dur="1" fill="hold">
                                          <p:stCondLst>
                                            <p:cond delay="0"/>
                                          </p:stCondLst>
                                        </p:cTn>
                                        <p:tgtEl>
                                          <p:spTgt spid="65"/>
                                        </p:tgtEl>
                                        <p:attrNameLst>
                                          <p:attrName>style.visibility</p:attrName>
                                        </p:attrNameLst>
                                      </p:cBhvr>
                                      <p:to>
                                        <p:strVal val="visible"/>
                                      </p:to>
                                    </p:set>
                                    <p:animEffect transition="in" filter="fade">
                                      <p:cBhvr>
                                        <p:cTn id="55" dur="500"/>
                                        <p:tgtEl>
                                          <p:spTgt spid="65"/>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64"/>
                                        </p:tgtEl>
                                        <p:attrNameLst>
                                          <p:attrName>style.visibility</p:attrName>
                                        </p:attrNameLst>
                                      </p:cBhvr>
                                      <p:to>
                                        <p:strVal val="visible"/>
                                      </p:to>
                                    </p:set>
                                    <p:animEffect transition="in" filter="fade">
                                      <p:cBhvr>
                                        <p:cTn id="58" dur="500"/>
                                        <p:tgtEl>
                                          <p:spTgt spid="64"/>
                                        </p:tgtEl>
                                      </p:cBhvr>
                                    </p:animEffect>
                                  </p:childTnLst>
                                </p:cTn>
                              </p:par>
                            </p:childTnLst>
                          </p:cTn>
                        </p:par>
                        <p:par>
                          <p:cTn id="59" fill="hold">
                            <p:stCondLst>
                              <p:cond delay="4250"/>
                            </p:stCondLst>
                            <p:childTnLst>
                              <p:par>
                                <p:cTn id="60" presetID="22" presetClass="entr" presetSubtype="8" fill="hold" nodeType="afterEffect">
                                  <p:stCondLst>
                                    <p:cond delay="0"/>
                                  </p:stCondLst>
                                  <p:childTnLst>
                                    <p:set>
                                      <p:cBhvr>
                                        <p:cTn id="61" dur="1" fill="hold">
                                          <p:stCondLst>
                                            <p:cond delay="0"/>
                                          </p:stCondLst>
                                        </p:cTn>
                                        <p:tgtEl>
                                          <p:spTgt spid="31"/>
                                        </p:tgtEl>
                                        <p:attrNameLst>
                                          <p:attrName>style.visibility</p:attrName>
                                        </p:attrNameLst>
                                      </p:cBhvr>
                                      <p:to>
                                        <p:strVal val="visible"/>
                                      </p:to>
                                    </p:set>
                                    <p:animEffect transition="in" filter="wipe(left)">
                                      <p:cBhvr>
                                        <p:cTn id="62" dur="500"/>
                                        <p:tgtEl>
                                          <p:spTgt spid="31"/>
                                        </p:tgtEl>
                                      </p:cBhvr>
                                    </p:animEffect>
                                  </p:childTnLst>
                                </p:cTn>
                              </p:par>
                            </p:childTnLst>
                          </p:cTn>
                        </p:par>
                        <p:par>
                          <p:cTn id="63" fill="hold">
                            <p:stCondLst>
                              <p:cond delay="4750"/>
                            </p:stCondLst>
                            <p:childTnLst>
                              <p:par>
                                <p:cTn id="64" presetID="22" presetClass="entr" presetSubtype="8" fill="hold" nodeType="afterEffect">
                                  <p:stCondLst>
                                    <p:cond delay="0"/>
                                  </p:stCondLst>
                                  <p:childTnLst>
                                    <p:set>
                                      <p:cBhvr>
                                        <p:cTn id="65" dur="1" fill="hold">
                                          <p:stCondLst>
                                            <p:cond delay="0"/>
                                          </p:stCondLst>
                                        </p:cTn>
                                        <p:tgtEl>
                                          <p:spTgt spid="38"/>
                                        </p:tgtEl>
                                        <p:attrNameLst>
                                          <p:attrName>style.visibility</p:attrName>
                                        </p:attrNameLst>
                                      </p:cBhvr>
                                      <p:to>
                                        <p:strVal val="visible"/>
                                      </p:to>
                                    </p:set>
                                    <p:animEffect transition="in" filter="wipe(left)">
                                      <p:cBhvr>
                                        <p:cTn id="66" dur="500"/>
                                        <p:tgtEl>
                                          <p:spTgt spid="38"/>
                                        </p:tgtEl>
                                      </p:cBhvr>
                                    </p:animEffect>
                                  </p:childTnLst>
                                </p:cTn>
                              </p:par>
                            </p:childTnLst>
                          </p:cTn>
                        </p:par>
                        <p:par>
                          <p:cTn id="67" fill="hold">
                            <p:stCondLst>
                              <p:cond delay="5250"/>
                            </p:stCondLst>
                            <p:childTnLst>
                              <p:par>
                                <p:cTn id="68" presetID="22" presetClass="entr" presetSubtype="8" fill="hold" nodeType="afterEffect">
                                  <p:stCondLst>
                                    <p:cond delay="0"/>
                                  </p:stCondLst>
                                  <p:childTnLst>
                                    <p:set>
                                      <p:cBhvr>
                                        <p:cTn id="69" dur="1" fill="hold">
                                          <p:stCondLst>
                                            <p:cond delay="0"/>
                                          </p:stCondLst>
                                        </p:cTn>
                                        <p:tgtEl>
                                          <p:spTgt spid="43"/>
                                        </p:tgtEl>
                                        <p:attrNameLst>
                                          <p:attrName>style.visibility</p:attrName>
                                        </p:attrNameLst>
                                      </p:cBhvr>
                                      <p:to>
                                        <p:strVal val="visible"/>
                                      </p:to>
                                    </p:set>
                                    <p:animEffect transition="in" filter="wipe(left)">
                                      <p:cBhvr>
                                        <p:cTn id="70" dur="500"/>
                                        <p:tgtEl>
                                          <p:spTgt spid="43"/>
                                        </p:tgtEl>
                                      </p:cBhvr>
                                    </p:animEffect>
                                  </p:childTnLst>
                                </p:cTn>
                              </p:par>
                            </p:childTnLst>
                          </p:cTn>
                        </p:par>
                        <p:par>
                          <p:cTn id="71" fill="hold">
                            <p:stCondLst>
                              <p:cond delay="5750"/>
                            </p:stCondLst>
                            <p:childTnLst>
                              <p:par>
                                <p:cTn id="72" presetID="22" presetClass="entr" presetSubtype="8" fill="hold" nodeType="afterEffect">
                                  <p:stCondLst>
                                    <p:cond delay="0"/>
                                  </p:stCondLst>
                                  <p:childTnLst>
                                    <p:set>
                                      <p:cBhvr>
                                        <p:cTn id="73" dur="1" fill="hold">
                                          <p:stCondLst>
                                            <p:cond delay="0"/>
                                          </p:stCondLst>
                                        </p:cTn>
                                        <p:tgtEl>
                                          <p:spTgt spid="51"/>
                                        </p:tgtEl>
                                        <p:attrNameLst>
                                          <p:attrName>style.visibility</p:attrName>
                                        </p:attrNameLst>
                                      </p:cBhvr>
                                      <p:to>
                                        <p:strVal val="visible"/>
                                      </p:to>
                                    </p:set>
                                    <p:animEffect transition="in" filter="wipe(left)">
                                      <p:cBhvr>
                                        <p:cTn id="74" dur="500"/>
                                        <p:tgtEl>
                                          <p:spTgt spid="51"/>
                                        </p:tgtEl>
                                      </p:cBhvr>
                                    </p:animEffect>
                                  </p:childTnLst>
                                </p:cTn>
                              </p:par>
                            </p:childTnLst>
                          </p:cTn>
                        </p:par>
                        <p:par>
                          <p:cTn id="75" fill="hold">
                            <p:stCondLst>
                              <p:cond delay="6250"/>
                            </p:stCondLst>
                            <p:childTnLst>
                              <p:par>
                                <p:cTn id="76" presetID="22" presetClass="entr" presetSubtype="8" fill="hold" nodeType="afterEffect">
                                  <p:stCondLst>
                                    <p:cond delay="0"/>
                                  </p:stCondLst>
                                  <p:childTnLst>
                                    <p:set>
                                      <p:cBhvr>
                                        <p:cTn id="77" dur="1" fill="hold">
                                          <p:stCondLst>
                                            <p:cond delay="0"/>
                                          </p:stCondLst>
                                        </p:cTn>
                                        <p:tgtEl>
                                          <p:spTgt spid="56"/>
                                        </p:tgtEl>
                                        <p:attrNameLst>
                                          <p:attrName>style.visibility</p:attrName>
                                        </p:attrNameLst>
                                      </p:cBhvr>
                                      <p:to>
                                        <p:strVal val="visible"/>
                                      </p:to>
                                    </p:set>
                                    <p:animEffect transition="in" filter="wipe(left)">
                                      <p:cBhvr>
                                        <p:cTn id="7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28" grpId="0"/>
      <p:bldP spid="29" grpId="0"/>
      <p:bldP spid="30" grpId="0"/>
      <p:bldP spid="63" grpId="0"/>
      <p:bldP spid="64" grpId="0"/>
      <p:bldP spid="65"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52955" y="1169378"/>
            <a:ext cx="9024281" cy="2954655"/>
          </a:xfrm>
          <a:prstGeom prst="rect">
            <a:avLst/>
          </a:prstGeom>
          <a:noFill/>
          <a:ln w="76200">
            <a:noFill/>
          </a:ln>
        </p:spPr>
        <p:txBody>
          <a:bodyPr wrap="square" rtlCol="0">
            <a:spAutoFit/>
          </a:bodyPr>
          <a:lstStyle/>
          <a:p>
            <a:pPr marL="0" marR="0" lvl="0" indent="0" algn="ctr" defTabSz="457200" rtl="0" eaLnBrk="1" fontAlgn="auto" latinLnBrk="0" hangingPunct="1">
              <a:lnSpc>
                <a:spcPct val="150000"/>
              </a:lnSpc>
              <a:spcBef>
                <a:spcPts val="0"/>
              </a:spcBef>
              <a:spcAft>
                <a:spcPts val="0"/>
              </a:spcAft>
              <a:buClrTx/>
              <a:buSzTx/>
              <a:buFontTx/>
              <a:buNone/>
              <a:tabLst/>
              <a:defRPr/>
            </a:pPr>
            <a:r>
              <a:rPr kumimoji="0" lang="zh-CN" altLang="en-US" sz="2800" b="1"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版权声明</a:t>
            </a:r>
          </a:p>
          <a:p>
            <a:pPr marL="0" marR="0" lvl="0" indent="0" algn="just" defTabSz="457200" rtl="0" eaLnBrk="1" fontAlgn="auto" latinLnBrk="0" hangingPunct="1">
              <a:lnSpc>
                <a:spcPct val="15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感谢您下载包图网平台上提供的</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作品，为了您和包图网以及原创作者的利益，请勿复制、传播、销售，否则将承担法律责任！包图网将对作品进行维权，按照传播下载次数进行十倍的索取赔偿！</a:t>
            </a:r>
            <a:endPar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endParaRP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1.</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在包图网出售的</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模板是免版税类（</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RF</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Royalty-Free</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）正版受</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中国人民共和国著作法</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和</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世界版权公约</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的保护，作品的所有权、版权和著作权归包图网所有，您下载的是</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模板素材的使用权。</a:t>
            </a:r>
          </a:p>
          <a:p>
            <a:pPr marL="0" marR="0" lvl="0" indent="0" algn="just" defTabSz="457200" rtl="0" eaLnBrk="1" fontAlgn="auto" latinLnBrk="0" hangingPunct="1">
              <a:lnSpc>
                <a:spcPct val="15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2.</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不得将包图网的</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模板、</a:t>
            </a:r>
            <a:r>
              <a:rPr kumimoji="0" lang="en-US" altLang="zh-CN"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PPT</a:t>
            </a:r>
            <a:r>
              <a:rPr kumimoji="0" lang="zh-CN" altLang="en-US" sz="1200" b="0"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rPr>
              <a:t>素材，本身用于再出售，或者出租、出借、转让、分销、发布或者作为礼物供他人使用，不得转授权、出卖、转让本协议或者本协议中的权利。</a:t>
            </a:r>
          </a:p>
        </p:txBody>
      </p:sp>
      <p:sp>
        <p:nvSpPr>
          <p:cNvPr id="9" name="文本框 8"/>
          <p:cNvSpPr txBox="1"/>
          <p:nvPr/>
        </p:nvSpPr>
        <p:spPr>
          <a:xfrm>
            <a:off x="1652955" y="4984409"/>
            <a:ext cx="7297081" cy="369332"/>
          </a:xfrm>
          <a:prstGeom prst="rect">
            <a:avLst/>
          </a:prstGeom>
          <a:noFill/>
          <a:ln w="76200">
            <a:noFill/>
          </a:ln>
        </p:spPr>
        <p:style>
          <a:lnRef idx="0">
            <a:scrgbClr r="0" g="0" b="0"/>
          </a:lnRef>
          <a:fillRef idx="0">
            <a:scrgbClr r="0" g="0" b="0"/>
          </a:fillRef>
          <a:effectRef idx="0">
            <a:scrgbClr r="0" g="0" b="0"/>
          </a:effectRef>
          <a:fontRef idx="minor">
            <a:schemeClr val="dk1"/>
          </a:fontRef>
        </p:style>
        <p:txBody>
          <a:bodyPr wrap="square" rtlCol="0">
            <a:spAutoFit/>
          </a:bodyPr>
          <a:lstStyle/>
          <a:p>
            <a:pPr marL="0" marR="0" lvl="0" indent="0" algn="just" defTabSz="4572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6"/>
                </a:solidFill>
                <a:effectLst/>
                <a:uLnTx/>
                <a:uFillTx/>
                <a:latin typeface="Calibri"/>
                <a:ea typeface="等线" panose="02010600030101010101" pitchFamily="2" charset="-122"/>
                <a:cs typeface="+mn-cs"/>
              </a:rPr>
              <a:t>更多精品</a:t>
            </a:r>
            <a:r>
              <a:rPr kumimoji="0" lang="en-US" altLang="zh-CN" sz="1800" b="1" i="0" u="none" strike="noStrike" kern="1200" cap="none" spc="0" normalizeH="0" baseline="0" noProof="0" dirty="0">
                <a:ln>
                  <a:noFill/>
                </a:ln>
                <a:solidFill>
                  <a:schemeClr val="accent6"/>
                </a:solidFill>
                <a:effectLst/>
                <a:uLnTx/>
                <a:uFillTx/>
                <a:latin typeface="Calibri"/>
                <a:ea typeface="等线" panose="02010600030101010101" pitchFamily="2" charset="-122"/>
                <a:cs typeface="+mn-cs"/>
              </a:rPr>
              <a:t>PPT</a:t>
            </a:r>
            <a:r>
              <a:rPr kumimoji="0" lang="zh-CN" altLang="en-US" sz="1800" b="1" i="0" u="none" strike="noStrike" kern="1200" cap="none" spc="0" normalizeH="0" baseline="0" noProof="0" dirty="0">
                <a:ln>
                  <a:noFill/>
                </a:ln>
                <a:solidFill>
                  <a:schemeClr val="accent6"/>
                </a:solidFill>
                <a:effectLst/>
                <a:uLnTx/>
                <a:uFillTx/>
                <a:latin typeface="Calibri"/>
                <a:ea typeface="等线" panose="02010600030101010101" pitchFamily="2" charset="-122"/>
                <a:cs typeface="+mn-cs"/>
              </a:rPr>
              <a:t>模板：</a:t>
            </a:r>
            <a:r>
              <a:rPr kumimoji="0" lang="en-US" altLang="zh-CN" sz="1800" b="1" i="0" u="none" strike="noStrike" kern="1200" cap="none" spc="0" normalizeH="0" baseline="0" noProof="0" dirty="0">
                <a:ln>
                  <a:noFill/>
                </a:ln>
                <a:solidFill>
                  <a:schemeClr val="accent6"/>
                </a:solidFill>
                <a:effectLst/>
                <a:uLnTx/>
                <a:uFillTx/>
                <a:latin typeface="Calibri"/>
                <a:ea typeface="等线" panose="02010600030101010101" pitchFamily="2" charset="-122"/>
                <a:cs typeface="+mn-cs"/>
                <a:hlinkClick r:id="rId3"/>
              </a:rPr>
              <a:t>http://ibaotu.com/ppt/</a:t>
            </a:r>
            <a:endParaRPr kumimoji="0" lang="zh-CN" altLang="en-US" sz="1800" b="1" i="0" u="none" strike="noStrike" kern="1200" cap="none" spc="0" normalizeH="0" baseline="0" noProof="0" dirty="0">
              <a:ln>
                <a:noFill/>
              </a:ln>
              <a:solidFill>
                <a:schemeClr val="accent6"/>
              </a:solidFill>
              <a:effectLst/>
              <a:uLnTx/>
              <a:uFillTx/>
              <a:latin typeface="Calibri"/>
              <a:ea typeface="等线" panose="02010600030101010101" pitchFamily="2" charset="-122"/>
              <a:cs typeface="+mn-cs"/>
            </a:endParaRPr>
          </a:p>
        </p:txBody>
      </p:sp>
      <p:grpSp>
        <p:nvGrpSpPr>
          <p:cNvPr id="12" name="组合 11"/>
          <p:cNvGrpSpPr/>
          <p:nvPr/>
        </p:nvGrpSpPr>
        <p:grpSpPr>
          <a:xfrm>
            <a:off x="9313097" y="4984409"/>
            <a:ext cx="1364139" cy="369332"/>
            <a:chOff x="8158550" y="5010841"/>
            <a:chExt cx="1364139" cy="369332"/>
          </a:xfrm>
          <a:effectLst/>
        </p:grpSpPr>
        <p:sp>
          <p:nvSpPr>
            <p:cNvPr id="5" name="矩形: 圆角 4"/>
            <p:cNvSpPr/>
            <p:nvPr/>
          </p:nvSpPr>
          <p:spPr>
            <a:xfrm>
              <a:off x="8158550" y="5010841"/>
              <a:ext cx="1336431" cy="342900"/>
            </a:xfrm>
            <a:prstGeom prst="roundRect">
              <a:avLst/>
            </a:prstGeom>
            <a:solidFill>
              <a:schemeClr val="accent6">
                <a:lumMod val="40000"/>
                <a:lumOff val="60000"/>
              </a:schemeClr>
            </a:solidFill>
            <a:ln w="76200">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just"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chemeClr val="accent6"/>
                </a:solidFill>
                <a:effectLst/>
                <a:highlight>
                  <a:srgbClr val="FFFF00"/>
                </a:highlight>
                <a:uLnTx/>
                <a:uFillTx/>
                <a:latin typeface="Calibri"/>
                <a:ea typeface="等线" panose="02010600030101010101" pitchFamily="2" charset="-122"/>
                <a:cs typeface="+mn-cs"/>
              </a:endParaRPr>
            </a:p>
          </p:txBody>
        </p:sp>
        <p:sp>
          <p:nvSpPr>
            <p:cNvPr id="6" name="文本框 5"/>
            <p:cNvSpPr txBox="1"/>
            <p:nvPr/>
          </p:nvSpPr>
          <p:spPr>
            <a:xfrm>
              <a:off x="8278621" y="5010841"/>
              <a:ext cx="1244068" cy="369332"/>
            </a:xfrm>
            <a:prstGeom prst="rect">
              <a:avLst/>
            </a:prstGeom>
            <a:noFill/>
            <a:ln w="76200">
              <a:noFill/>
            </a:ln>
          </p:spPr>
          <p:txBody>
            <a:bodyPr wrap="square" rtlCol="0">
              <a:spAutoFit/>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hlinkClick r:id="rId3"/>
                </a:rPr>
                <a:t>点击进入</a:t>
              </a:r>
              <a:endParaRPr kumimoji="0" lang="zh-CN" altLang="en-US" sz="1800" b="1" i="0" u="none" strike="noStrike" kern="1200" cap="none" spc="0" normalizeH="0" baseline="0" noProof="0" dirty="0">
                <a:ln>
                  <a:noFill/>
                </a:ln>
                <a:solidFill>
                  <a:schemeClr val="accent6"/>
                </a:solidFill>
                <a:effectLst/>
                <a:uLnTx/>
                <a:uFillTx/>
                <a:latin typeface="微软雅黑" panose="020B0503020204020204" pitchFamily="34" charset="-122"/>
                <a:ea typeface="微软雅黑" panose="020B0503020204020204" pitchFamily="34" charset="-122"/>
                <a:cs typeface="+mn-cs"/>
              </a:endParaRPr>
            </a:p>
          </p:txBody>
        </p:sp>
      </p:grpSp>
    </p:spTree>
    <p:extLst>
      <p:ext uri="{BB962C8B-B14F-4D97-AF65-F5344CB8AC3E}">
        <p14:creationId xmlns:p14="http://schemas.microsoft.com/office/powerpoint/2010/main" val="1893205686"/>
      </p:ext>
    </p:extLst>
  </p:cSld>
  <p:clrMapOvr>
    <a:masterClrMapping/>
  </p:clrMapOvr>
  <mc:AlternateContent xmlns:mc="http://schemas.openxmlformats.org/markup-compatibility/2006" xmlns:p14="http://schemas.microsoft.com/office/powerpoint/2010/main">
    <mc:Choice Requires="p14">
      <p:transition spd="slow" p14:dur="1500" advTm="1000">
        <p:random/>
      </p:transition>
    </mc:Choice>
    <mc:Fallback xmlns="">
      <p:transition spd="slow" advTm="1000">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5</a:t>
            </a:fld>
            <a:endParaRPr lang="id-ID"/>
          </a:p>
        </p:txBody>
      </p:sp>
      <p:sp>
        <p:nvSpPr>
          <p:cNvPr id="3" name="TextBox 2"/>
          <p:cNvSpPr txBox="1"/>
          <p:nvPr/>
        </p:nvSpPr>
        <p:spPr>
          <a:xfrm>
            <a:off x="4297114" y="600349"/>
            <a:ext cx="3589765" cy="523220"/>
          </a:xfrm>
          <a:prstGeom prst="rect">
            <a:avLst/>
          </a:prstGeom>
          <a:noFill/>
        </p:spPr>
        <p:txBody>
          <a:bodyPr wrap="none" rtlCol="0">
            <a:spAutoFit/>
          </a:bodyPr>
          <a:lstStyle/>
          <a:p>
            <a:pPr algn="ctr"/>
            <a:r>
              <a:rPr lang="id-ID" sz="2800" dirty="0">
                <a:latin typeface="+mj-lt"/>
              </a:rPr>
              <a:t>Product Comparison</a:t>
            </a:r>
          </a:p>
        </p:txBody>
      </p:sp>
      <p:cxnSp>
        <p:nvCxnSpPr>
          <p:cNvPr id="4" name="Straight Connector 3"/>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169" name="Group 168"/>
          <p:cNvGrpSpPr/>
          <p:nvPr/>
        </p:nvGrpSpPr>
        <p:grpSpPr>
          <a:xfrm>
            <a:off x="5526710" y="3117450"/>
            <a:ext cx="1148256" cy="1148256"/>
            <a:chOff x="5558148" y="2624604"/>
            <a:chExt cx="1148256" cy="1148256"/>
          </a:xfrm>
        </p:grpSpPr>
        <p:sp>
          <p:nvSpPr>
            <p:cNvPr id="170" name="Freeform 13"/>
            <p:cNvSpPr/>
            <p:nvPr/>
          </p:nvSpPr>
          <p:spPr>
            <a:xfrm>
              <a:off x="5662961" y="2729417"/>
              <a:ext cx="938630" cy="938630"/>
            </a:xfrm>
            <a:prstGeom prst="ellipse">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r>
                <a:rPr lang="id-ID" sz="2800" b="1" dirty="0">
                  <a:latin typeface="+mj-lt"/>
                </a:rPr>
                <a:t>VS</a:t>
              </a:r>
            </a:p>
          </p:txBody>
        </p:sp>
        <p:sp>
          <p:nvSpPr>
            <p:cNvPr id="171" name="Freeform 13"/>
            <p:cNvSpPr/>
            <p:nvPr/>
          </p:nvSpPr>
          <p:spPr>
            <a:xfrm>
              <a:off x="5558148" y="2624604"/>
              <a:ext cx="1148256" cy="1148256"/>
            </a:xfrm>
            <a:prstGeom prst="ellipse">
              <a:avLst/>
            </a:prstGeom>
            <a:noFill/>
            <a:ln w="25400">
              <a:solidFill>
                <a:schemeClr val="tx2"/>
              </a:solid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id-ID" sz="2800" b="1" dirty="0">
                <a:latin typeface="+mj-lt"/>
              </a:endParaRPr>
            </a:p>
          </p:txBody>
        </p:sp>
      </p:grpSp>
      <p:cxnSp>
        <p:nvCxnSpPr>
          <p:cNvPr id="173" name="Straight Connector 172"/>
          <p:cNvCxnSpPr/>
          <p:nvPr/>
        </p:nvCxnSpPr>
        <p:spPr>
          <a:xfrm>
            <a:off x="6094451" y="4281811"/>
            <a:ext cx="0" cy="0"/>
          </a:xfrm>
          <a:prstGeom prst="line">
            <a:avLst/>
          </a:prstGeom>
          <a:ln w="12700"/>
        </p:spPr>
        <p:style>
          <a:lnRef idx="1">
            <a:schemeClr val="accent1"/>
          </a:lnRef>
          <a:fillRef idx="0">
            <a:schemeClr val="accent1"/>
          </a:fillRef>
          <a:effectRef idx="0">
            <a:schemeClr val="accent1"/>
          </a:effectRef>
          <a:fontRef idx="minor">
            <a:schemeClr val="tx1"/>
          </a:fontRef>
        </p:style>
      </p:cxnSp>
      <p:cxnSp>
        <p:nvCxnSpPr>
          <p:cNvPr id="221" name="Straight Connector 220"/>
          <p:cNvCxnSpPr/>
          <p:nvPr/>
        </p:nvCxnSpPr>
        <p:spPr>
          <a:xfrm flipV="1">
            <a:off x="6096000" y="4282855"/>
            <a:ext cx="0" cy="189887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23" name="Straight Connector 222"/>
          <p:cNvCxnSpPr/>
          <p:nvPr/>
        </p:nvCxnSpPr>
        <p:spPr>
          <a:xfrm flipV="1">
            <a:off x="6091882" y="1634123"/>
            <a:ext cx="0" cy="1454822"/>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
        <p:nvSpPr>
          <p:cNvPr id="52" name="Rectangle 7"/>
          <p:cNvSpPr>
            <a:spLocks noChangeArrowheads="1"/>
          </p:cNvSpPr>
          <p:nvPr/>
        </p:nvSpPr>
        <p:spPr bwMode="auto">
          <a:xfrm>
            <a:off x="6611938" y="4364428"/>
            <a:ext cx="3380265" cy="31432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53" name="Rectangle 10"/>
          <p:cNvSpPr>
            <a:spLocks noChangeArrowheads="1"/>
          </p:cNvSpPr>
          <p:nvPr/>
        </p:nvSpPr>
        <p:spPr bwMode="auto">
          <a:xfrm>
            <a:off x="6611938" y="4839408"/>
            <a:ext cx="2696867" cy="314325"/>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54" name="Rectangle 13"/>
          <p:cNvSpPr>
            <a:spLocks noChangeArrowheads="1"/>
          </p:cNvSpPr>
          <p:nvPr/>
        </p:nvSpPr>
        <p:spPr bwMode="auto">
          <a:xfrm>
            <a:off x="6611938" y="5294324"/>
            <a:ext cx="2377730" cy="315913"/>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5" name="TextBox 54"/>
          <p:cNvSpPr txBox="1"/>
          <p:nvPr/>
        </p:nvSpPr>
        <p:spPr>
          <a:xfrm>
            <a:off x="6611938" y="4367702"/>
            <a:ext cx="2009951" cy="307777"/>
          </a:xfrm>
          <a:prstGeom prst="rect">
            <a:avLst/>
          </a:prstGeom>
          <a:noFill/>
        </p:spPr>
        <p:txBody>
          <a:bodyPr wrap="square" rtlCol="0">
            <a:spAutoFit/>
          </a:bodyPr>
          <a:lstStyle/>
          <a:p>
            <a:r>
              <a:rPr lang="id-ID" sz="1400" b="1" dirty="0">
                <a:solidFill>
                  <a:schemeClr val="bg1"/>
                </a:solidFill>
                <a:latin typeface="+mj-lt"/>
              </a:rPr>
              <a:t>PERFOMANCE</a:t>
            </a:r>
          </a:p>
        </p:txBody>
      </p:sp>
      <p:sp>
        <p:nvSpPr>
          <p:cNvPr id="56" name="TextBox 55"/>
          <p:cNvSpPr txBox="1"/>
          <p:nvPr/>
        </p:nvSpPr>
        <p:spPr>
          <a:xfrm>
            <a:off x="6611938" y="4827293"/>
            <a:ext cx="2009951" cy="338554"/>
          </a:xfrm>
          <a:prstGeom prst="rect">
            <a:avLst/>
          </a:prstGeom>
          <a:noFill/>
        </p:spPr>
        <p:txBody>
          <a:bodyPr wrap="square" rtlCol="0">
            <a:spAutoFit/>
          </a:bodyPr>
          <a:lstStyle/>
          <a:p>
            <a:r>
              <a:rPr lang="id-ID" sz="1600" b="1" dirty="0">
                <a:solidFill>
                  <a:schemeClr val="bg1"/>
                </a:solidFill>
                <a:latin typeface="+mj-lt"/>
              </a:rPr>
              <a:t>DESIGN</a:t>
            </a:r>
          </a:p>
        </p:txBody>
      </p:sp>
      <p:sp>
        <p:nvSpPr>
          <p:cNvPr id="57" name="TextBox 56"/>
          <p:cNvSpPr txBox="1"/>
          <p:nvPr/>
        </p:nvSpPr>
        <p:spPr>
          <a:xfrm>
            <a:off x="6611938" y="5283003"/>
            <a:ext cx="2009951" cy="338554"/>
          </a:xfrm>
          <a:prstGeom prst="rect">
            <a:avLst/>
          </a:prstGeom>
          <a:noFill/>
        </p:spPr>
        <p:txBody>
          <a:bodyPr wrap="square" rtlCol="0">
            <a:spAutoFit/>
          </a:bodyPr>
          <a:lstStyle/>
          <a:p>
            <a:r>
              <a:rPr lang="id-ID" sz="1600" b="1" dirty="0">
                <a:solidFill>
                  <a:schemeClr val="bg1"/>
                </a:solidFill>
                <a:latin typeface="+mj-lt"/>
              </a:rPr>
              <a:t>PRICE</a:t>
            </a:r>
          </a:p>
        </p:txBody>
      </p:sp>
      <p:sp>
        <p:nvSpPr>
          <p:cNvPr id="58" name="Freeform 11"/>
          <p:cNvSpPr>
            <a:spLocks noEditPoints="1"/>
          </p:cNvSpPr>
          <p:nvPr/>
        </p:nvSpPr>
        <p:spPr bwMode="auto">
          <a:xfrm>
            <a:off x="6611938" y="5294324"/>
            <a:ext cx="3876675" cy="315913"/>
          </a:xfrm>
          <a:custGeom>
            <a:avLst/>
            <a:gdLst>
              <a:gd name="T0" fmla="*/ 2422 w 2442"/>
              <a:gd name="T1" fmla="*/ 20 h 199"/>
              <a:gd name="T2" fmla="*/ 2422 w 2442"/>
              <a:gd name="T3" fmla="*/ 179 h 199"/>
              <a:gd name="T4" fmla="*/ 20 w 2442"/>
              <a:gd name="T5" fmla="*/ 179 h 199"/>
              <a:gd name="T6" fmla="*/ 20 w 2442"/>
              <a:gd name="T7" fmla="*/ 20 h 199"/>
              <a:gd name="T8" fmla="*/ 2422 w 2442"/>
              <a:gd name="T9" fmla="*/ 20 h 199"/>
              <a:gd name="T10" fmla="*/ 2442 w 2442"/>
              <a:gd name="T11" fmla="*/ 0 h 199"/>
              <a:gd name="T12" fmla="*/ 0 w 2442"/>
              <a:gd name="T13" fmla="*/ 0 h 199"/>
              <a:gd name="T14" fmla="*/ 0 w 2442"/>
              <a:gd name="T15" fmla="*/ 199 h 199"/>
              <a:gd name="T16" fmla="*/ 2442 w 2442"/>
              <a:gd name="T17" fmla="*/ 199 h 199"/>
              <a:gd name="T18" fmla="*/ 2442 w 2442"/>
              <a:gd name="T19" fmla="*/ 0 h 199"/>
              <a:gd name="T20" fmla="*/ 2442 w 2442"/>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2" h="199">
                <a:moveTo>
                  <a:pt x="2422" y="20"/>
                </a:moveTo>
                <a:lnTo>
                  <a:pt x="2422" y="179"/>
                </a:lnTo>
                <a:lnTo>
                  <a:pt x="20" y="179"/>
                </a:lnTo>
                <a:lnTo>
                  <a:pt x="20" y="20"/>
                </a:lnTo>
                <a:lnTo>
                  <a:pt x="2422" y="20"/>
                </a:lnTo>
                <a:close/>
                <a:moveTo>
                  <a:pt x="2442" y="0"/>
                </a:moveTo>
                <a:lnTo>
                  <a:pt x="0" y="0"/>
                </a:lnTo>
                <a:lnTo>
                  <a:pt x="0" y="199"/>
                </a:lnTo>
                <a:lnTo>
                  <a:pt x="2442" y="199"/>
                </a:lnTo>
                <a:lnTo>
                  <a:pt x="2442" y="0"/>
                </a:lnTo>
                <a:lnTo>
                  <a:pt x="24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59" name="Freeform 8"/>
          <p:cNvSpPr>
            <a:spLocks noEditPoints="1"/>
          </p:cNvSpPr>
          <p:nvPr/>
        </p:nvSpPr>
        <p:spPr bwMode="auto">
          <a:xfrm>
            <a:off x="6611938" y="4839408"/>
            <a:ext cx="3875088" cy="314325"/>
          </a:xfrm>
          <a:custGeom>
            <a:avLst/>
            <a:gdLst>
              <a:gd name="T0" fmla="*/ 2422 w 2441"/>
              <a:gd name="T1" fmla="*/ 19 h 198"/>
              <a:gd name="T2" fmla="*/ 2422 w 2441"/>
              <a:gd name="T3" fmla="*/ 178 h 198"/>
              <a:gd name="T4" fmla="*/ 19 w 2441"/>
              <a:gd name="T5" fmla="*/ 178 h 198"/>
              <a:gd name="T6" fmla="*/ 19 w 2441"/>
              <a:gd name="T7" fmla="*/ 19 h 198"/>
              <a:gd name="T8" fmla="*/ 2422 w 2441"/>
              <a:gd name="T9" fmla="*/ 19 h 198"/>
              <a:gd name="T10" fmla="*/ 2441 w 2441"/>
              <a:gd name="T11" fmla="*/ 0 h 198"/>
              <a:gd name="T12" fmla="*/ 0 w 2441"/>
              <a:gd name="T13" fmla="*/ 0 h 198"/>
              <a:gd name="T14" fmla="*/ 0 w 2441"/>
              <a:gd name="T15" fmla="*/ 198 h 198"/>
              <a:gd name="T16" fmla="*/ 2441 w 2441"/>
              <a:gd name="T17" fmla="*/ 198 h 198"/>
              <a:gd name="T18" fmla="*/ 2441 w 2441"/>
              <a:gd name="T19" fmla="*/ 0 h 198"/>
              <a:gd name="T20" fmla="*/ 2441 w 2441"/>
              <a:gd name="T21"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1" h="198">
                <a:moveTo>
                  <a:pt x="2422" y="19"/>
                </a:moveTo>
                <a:lnTo>
                  <a:pt x="2422" y="178"/>
                </a:lnTo>
                <a:lnTo>
                  <a:pt x="19" y="178"/>
                </a:lnTo>
                <a:lnTo>
                  <a:pt x="19" y="19"/>
                </a:lnTo>
                <a:lnTo>
                  <a:pt x="2422" y="19"/>
                </a:lnTo>
                <a:close/>
                <a:moveTo>
                  <a:pt x="2441" y="0"/>
                </a:moveTo>
                <a:lnTo>
                  <a:pt x="0" y="0"/>
                </a:lnTo>
                <a:lnTo>
                  <a:pt x="0" y="198"/>
                </a:lnTo>
                <a:lnTo>
                  <a:pt x="2441" y="198"/>
                </a:lnTo>
                <a:lnTo>
                  <a:pt x="2441" y="0"/>
                </a:lnTo>
                <a:lnTo>
                  <a:pt x="2441"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0" name="Freeform 5"/>
          <p:cNvSpPr>
            <a:spLocks noEditPoints="1"/>
          </p:cNvSpPr>
          <p:nvPr/>
        </p:nvSpPr>
        <p:spPr bwMode="auto">
          <a:xfrm>
            <a:off x="6611938" y="4364428"/>
            <a:ext cx="3875088" cy="314325"/>
          </a:xfrm>
          <a:custGeom>
            <a:avLst/>
            <a:gdLst>
              <a:gd name="T0" fmla="*/ 2422 w 2441"/>
              <a:gd name="T1" fmla="*/ 20 h 198"/>
              <a:gd name="T2" fmla="*/ 2422 w 2441"/>
              <a:gd name="T3" fmla="*/ 178 h 198"/>
              <a:gd name="T4" fmla="*/ 19 w 2441"/>
              <a:gd name="T5" fmla="*/ 178 h 198"/>
              <a:gd name="T6" fmla="*/ 19 w 2441"/>
              <a:gd name="T7" fmla="*/ 20 h 198"/>
              <a:gd name="T8" fmla="*/ 2422 w 2441"/>
              <a:gd name="T9" fmla="*/ 20 h 198"/>
              <a:gd name="T10" fmla="*/ 2441 w 2441"/>
              <a:gd name="T11" fmla="*/ 0 h 198"/>
              <a:gd name="T12" fmla="*/ 0 w 2441"/>
              <a:gd name="T13" fmla="*/ 0 h 198"/>
              <a:gd name="T14" fmla="*/ 0 w 2441"/>
              <a:gd name="T15" fmla="*/ 198 h 198"/>
              <a:gd name="T16" fmla="*/ 2441 w 2441"/>
              <a:gd name="T17" fmla="*/ 198 h 198"/>
              <a:gd name="T18" fmla="*/ 2441 w 2441"/>
              <a:gd name="T19" fmla="*/ 0 h 198"/>
              <a:gd name="T20" fmla="*/ 2441 w 2441"/>
              <a:gd name="T21"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1" h="198">
                <a:moveTo>
                  <a:pt x="2422" y="20"/>
                </a:moveTo>
                <a:lnTo>
                  <a:pt x="2422" y="178"/>
                </a:lnTo>
                <a:lnTo>
                  <a:pt x="19" y="178"/>
                </a:lnTo>
                <a:lnTo>
                  <a:pt x="19" y="20"/>
                </a:lnTo>
                <a:lnTo>
                  <a:pt x="2422" y="20"/>
                </a:lnTo>
                <a:close/>
                <a:moveTo>
                  <a:pt x="2441" y="0"/>
                </a:moveTo>
                <a:lnTo>
                  <a:pt x="0" y="0"/>
                </a:lnTo>
                <a:lnTo>
                  <a:pt x="0" y="198"/>
                </a:lnTo>
                <a:lnTo>
                  <a:pt x="2441" y="198"/>
                </a:lnTo>
                <a:lnTo>
                  <a:pt x="2441" y="0"/>
                </a:lnTo>
                <a:lnTo>
                  <a:pt x="244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TextBox 60"/>
          <p:cNvSpPr txBox="1"/>
          <p:nvPr/>
        </p:nvSpPr>
        <p:spPr>
          <a:xfrm>
            <a:off x="10502354" y="4321535"/>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75</a:t>
            </a:r>
            <a:r>
              <a:rPr lang="en-JM" sz="2000" b="1" dirty="0">
                <a:solidFill>
                  <a:schemeClr val="tx2"/>
                </a:solidFill>
                <a:latin typeface="+mj-lt"/>
              </a:rPr>
              <a:t>%</a:t>
            </a:r>
          </a:p>
        </p:txBody>
      </p:sp>
      <p:sp>
        <p:nvSpPr>
          <p:cNvPr id="62" name="TextBox 61"/>
          <p:cNvSpPr txBox="1"/>
          <p:nvPr/>
        </p:nvSpPr>
        <p:spPr>
          <a:xfrm>
            <a:off x="10502354" y="4796515"/>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60</a:t>
            </a:r>
            <a:r>
              <a:rPr lang="en-JM" sz="2000" b="1" dirty="0">
                <a:solidFill>
                  <a:schemeClr val="tx2"/>
                </a:solidFill>
                <a:latin typeface="+mj-lt"/>
              </a:rPr>
              <a:t>%</a:t>
            </a:r>
          </a:p>
        </p:txBody>
      </p:sp>
      <p:sp>
        <p:nvSpPr>
          <p:cNvPr id="63" name="TextBox 62"/>
          <p:cNvSpPr txBox="1"/>
          <p:nvPr/>
        </p:nvSpPr>
        <p:spPr>
          <a:xfrm>
            <a:off x="10502354" y="5252225"/>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55</a:t>
            </a:r>
            <a:r>
              <a:rPr lang="en-JM" sz="2000" b="1" dirty="0">
                <a:solidFill>
                  <a:schemeClr val="tx2"/>
                </a:solidFill>
                <a:latin typeface="+mj-lt"/>
              </a:rPr>
              <a:t>%</a:t>
            </a:r>
          </a:p>
        </p:txBody>
      </p:sp>
      <p:sp>
        <p:nvSpPr>
          <p:cNvPr id="64" name="Rectangle 7"/>
          <p:cNvSpPr>
            <a:spLocks noChangeArrowheads="1"/>
          </p:cNvSpPr>
          <p:nvPr/>
        </p:nvSpPr>
        <p:spPr bwMode="auto">
          <a:xfrm>
            <a:off x="3051672" y="4344872"/>
            <a:ext cx="2495372" cy="314325"/>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65" name="Rectangle 10"/>
          <p:cNvSpPr>
            <a:spLocks noChangeArrowheads="1"/>
          </p:cNvSpPr>
          <p:nvPr/>
        </p:nvSpPr>
        <p:spPr bwMode="auto">
          <a:xfrm>
            <a:off x="2005071" y="4819852"/>
            <a:ext cx="3541974" cy="314325"/>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66" name="Rectangle 13"/>
          <p:cNvSpPr>
            <a:spLocks noChangeArrowheads="1"/>
          </p:cNvSpPr>
          <p:nvPr/>
        </p:nvSpPr>
        <p:spPr bwMode="auto">
          <a:xfrm>
            <a:off x="2544896" y="5274768"/>
            <a:ext cx="3002148" cy="315913"/>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67" name="TextBox 66"/>
          <p:cNvSpPr txBox="1"/>
          <p:nvPr/>
        </p:nvSpPr>
        <p:spPr>
          <a:xfrm>
            <a:off x="3537093" y="4348146"/>
            <a:ext cx="2009951" cy="307777"/>
          </a:xfrm>
          <a:prstGeom prst="rect">
            <a:avLst/>
          </a:prstGeom>
          <a:noFill/>
        </p:spPr>
        <p:txBody>
          <a:bodyPr wrap="square" rtlCol="0">
            <a:spAutoFit/>
          </a:bodyPr>
          <a:lstStyle/>
          <a:p>
            <a:pPr algn="r"/>
            <a:r>
              <a:rPr lang="id-ID" sz="1400" b="1" dirty="0">
                <a:solidFill>
                  <a:schemeClr val="bg1"/>
                </a:solidFill>
                <a:latin typeface="+mj-lt"/>
              </a:rPr>
              <a:t>PERFOMANCE</a:t>
            </a:r>
          </a:p>
        </p:txBody>
      </p:sp>
      <p:sp>
        <p:nvSpPr>
          <p:cNvPr id="68" name="TextBox 67"/>
          <p:cNvSpPr txBox="1"/>
          <p:nvPr/>
        </p:nvSpPr>
        <p:spPr>
          <a:xfrm>
            <a:off x="3537093" y="4807737"/>
            <a:ext cx="2009951" cy="338554"/>
          </a:xfrm>
          <a:prstGeom prst="rect">
            <a:avLst/>
          </a:prstGeom>
          <a:noFill/>
        </p:spPr>
        <p:txBody>
          <a:bodyPr wrap="square" rtlCol="0">
            <a:spAutoFit/>
          </a:bodyPr>
          <a:lstStyle/>
          <a:p>
            <a:pPr algn="r"/>
            <a:r>
              <a:rPr lang="id-ID" sz="1600" b="1" dirty="0">
                <a:solidFill>
                  <a:schemeClr val="bg1"/>
                </a:solidFill>
                <a:latin typeface="+mj-lt"/>
              </a:rPr>
              <a:t>DESIGN</a:t>
            </a:r>
          </a:p>
        </p:txBody>
      </p:sp>
      <p:sp>
        <p:nvSpPr>
          <p:cNvPr id="69" name="TextBox 68"/>
          <p:cNvSpPr txBox="1"/>
          <p:nvPr/>
        </p:nvSpPr>
        <p:spPr>
          <a:xfrm>
            <a:off x="3537093" y="5263447"/>
            <a:ext cx="2009951" cy="338554"/>
          </a:xfrm>
          <a:prstGeom prst="rect">
            <a:avLst/>
          </a:prstGeom>
          <a:noFill/>
        </p:spPr>
        <p:txBody>
          <a:bodyPr wrap="square" rtlCol="0">
            <a:spAutoFit/>
          </a:bodyPr>
          <a:lstStyle/>
          <a:p>
            <a:pPr algn="r"/>
            <a:r>
              <a:rPr lang="id-ID" sz="1600" b="1" dirty="0">
                <a:solidFill>
                  <a:schemeClr val="bg1"/>
                </a:solidFill>
                <a:latin typeface="+mj-lt"/>
              </a:rPr>
              <a:t>PRICE</a:t>
            </a:r>
          </a:p>
        </p:txBody>
      </p:sp>
      <p:sp>
        <p:nvSpPr>
          <p:cNvPr id="70" name="Freeform 11"/>
          <p:cNvSpPr>
            <a:spLocks noEditPoints="1"/>
          </p:cNvSpPr>
          <p:nvPr/>
        </p:nvSpPr>
        <p:spPr bwMode="auto">
          <a:xfrm>
            <a:off x="1670369" y="5274768"/>
            <a:ext cx="3876675" cy="315913"/>
          </a:xfrm>
          <a:custGeom>
            <a:avLst/>
            <a:gdLst>
              <a:gd name="T0" fmla="*/ 2422 w 2442"/>
              <a:gd name="T1" fmla="*/ 20 h 199"/>
              <a:gd name="T2" fmla="*/ 2422 w 2442"/>
              <a:gd name="T3" fmla="*/ 179 h 199"/>
              <a:gd name="T4" fmla="*/ 20 w 2442"/>
              <a:gd name="T5" fmla="*/ 179 h 199"/>
              <a:gd name="T6" fmla="*/ 20 w 2442"/>
              <a:gd name="T7" fmla="*/ 20 h 199"/>
              <a:gd name="T8" fmla="*/ 2422 w 2442"/>
              <a:gd name="T9" fmla="*/ 20 h 199"/>
              <a:gd name="T10" fmla="*/ 2442 w 2442"/>
              <a:gd name="T11" fmla="*/ 0 h 199"/>
              <a:gd name="T12" fmla="*/ 0 w 2442"/>
              <a:gd name="T13" fmla="*/ 0 h 199"/>
              <a:gd name="T14" fmla="*/ 0 w 2442"/>
              <a:gd name="T15" fmla="*/ 199 h 199"/>
              <a:gd name="T16" fmla="*/ 2442 w 2442"/>
              <a:gd name="T17" fmla="*/ 199 h 199"/>
              <a:gd name="T18" fmla="*/ 2442 w 2442"/>
              <a:gd name="T19" fmla="*/ 0 h 199"/>
              <a:gd name="T20" fmla="*/ 2442 w 2442"/>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2" h="199">
                <a:moveTo>
                  <a:pt x="2422" y="20"/>
                </a:moveTo>
                <a:lnTo>
                  <a:pt x="2422" y="179"/>
                </a:lnTo>
                <a:lnTo>
                  <a:pt x="20" y="179"/>
                </a:lnTo>
                <a:lnTo>
                  <a:pt x="20" y="20"/>
                </a:lnTo>
                <a:lnTo>
                  <a:pt x="2422" y="20"/>
                </a:lnTo>
                <a:close/>
                <a:moveTo>
                  <a:pt x="2442" y="0"/>
                </a:moveTo>
                <a:lnTo>
                  <a:pt x="0" y="0"/>
                </a:lnTo>
                <a:lnTo>
                  <a:pt x="0" y="199"/>
                </a:lnTo>
                <a:lnTo>
                  <a:pt x="2442" y="199"/>
                </a:lnTo>
                <a:lnTo>
                  <a:pt x="2442" y="0"/>
                </a:lnTo>
                <a:lnTo>
                  <a:pt x="2442" y="0"/>
                </a:lnTo>
                <a:close/>
              </a:path>
            </a:pathLst>
          </a:custGeom>
          <a:solidFill>
            <a:schemeClr val="accent4"/>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71" name="Freeform 8"/>
          <p:cNvSpPr>
            <a:spLocks noEditPoints="1"/>
          </p:cNvSpPr>
          <p:nvPr/>
        </p:nvSpPr>
        <p:spPr bwMode="auto">
          <a:xfrm>
            <a:off x="1671956" y="4819852"/>
            <a:ext cx="3875088" cy="314325"/>
          </a:xfrm>
          <a:custGeom>
            <a:avLst/>
            <a:gdLst>
              <a:gd name="T0" fmla="*/ 2422 w 2441"/>
              <a:gd name="T1" fmla="*/ 19 h 198"/>
              <a:gd name="T2" fmla="*/ 2422 w 2441"/>
              <a:gd name="T3" fmla="*/ 178 h 198"/>
              <a:gd name="T4" fmla="*/ 19 w 2441"/>
              <a:gd name="T5" fmla="*/ 178 h 198"/>
              <a:gd name="T6" fmla="*/ 19 w 2441"/>
              <a:gd name="T7" fmla="*/ 19 h 198"/>
              <a:gd name="T8" fmla="*/ 2422 w 2441"/>
              <a:gd name="T9" fmla="*/ 19 h 198"/>
              <a:gd name="T10" fmla="*/ 2441 w 2441"/>
              <a:gd name="T11" fmla="*/ 0 h 198"/>
              <a:gd name="T12" fmla="*/ 0 w 2441"/>
              <a:gd name="T13" fmla="*/ 0 h 198"/>
              <a:gd name="T14" fmla="*/ 0 w 2441"/>
              <a:gd name="T15" fmla="*/ 198 h 198"/>
              <a:gd name="T16" fmla="*/ 2441 w 2441"/>
              <a:gd name="T17" fmla="*/ 198 h 198"/>
              <a:gd name="T18" fmla="*/ 2441 w 2441"/>
              <a:gd name="T19" fmla="*/ 0 h 198"/>
              <a:gd name="T20" fmla="*/ 2441 w 2441"/>
              <a:gd name="T21"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1" h="198">
                <a:moveTo>
                  <a:pt x="2422" y="19"/>
                </a:moveTo>
                <a:lnTo>
                  <a:pt x="2422" y="178"/>
                </a:lnTo>
                <a:lnTo>
                  <a:pt x="19" y="178"/>
                </a:lnTo>
                <a:lnTo>
                  <a:pt x="19" y="19"/>
                </a:lnTo>
                <a:lnTo>
                  <a:pt x="2422" y="19"/>
                </a:lnTo>
                <a:close/>
                <a:moveTo>
                  <a:pt x="2441" y="0"/>
                </a:moveTo>
                <a:lnTo>
                  <a:pt x="0" y="0"/>
                </a:lnTo>
                <a:lnTo>
                  <a:pt x="0" y="198"/>
                </a:lnTo>
                <a:lnTo>
                  <a:pt x="2441" y="198"/>
                </a:lnTo>
                <a:lnTo>
                  <a:pt x="2441" y="0"/>
                </a:lnTo>
                <a:lnTo>
                  <a:pt x="2441"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72" name="Freeform 5"/>
          <p:cNvSpPr>
            <a:spLocks noEditPoints="1"/>
          </p:cNvSpPr>
          <p:nvPr/>
        </p:nvSpPr>
        <p:spPr bwMode="auto">
          <a:xfrm>
            <a:off x="1671956" y="4344872"/>
            <a:ext cx="3875088" cy="314325"/>
          </a:xfrm>
          <a:custGeom>
            <a:avLst/>
            <a:gdLst>
              <a:gd name="T0" fmla="*/ 2422 w 2441"/>
              <a:gd name="T1" fmla="*/ 20 h 198"/>
              <a:gd name="T2" fmla="*/ 2422 w 2441"/>
              <a:gd name="T3" fmla="*/ 178 h 198"/>
              <a:gd name="T4" fmla="*/ 19 w 2441"/>
              <a:gd name="T5" fmla="*/ 178 h 198"/>
              <a:gd name="T6" fmla="*/ 19 w 2441"/>
              <a:gd name="T7" fmla="*/ 20 h 198"/>
              <a:gd name="T8" fmla="*/ 2422 w 2441"/>
              <a:gd name="T9" fmla="*/ 20 h 198"/>
              <a:gd name="T10" fmla="*/ 2441 w 2441"/>
              <a:gd name="T11" fmla="*/ 0 h 198"/>
              <a:gd name="T12" fmla="*/ 0 w 2441"/>
              <a:gd name="T13" fmla="*/ 0 h 198"/>
              <a:gd name="T14" fmla="*/ 0 w 2441"/>
              <a:gd name="T15" fmla="*/ 198 h 198"/>
              <a:gd name="T16" fmla="*/ 2441 w 2441"/>
              <a:gd name="T17" fmla="*/ 198 h 198"/>
              <a:gd name="T18" fmla="*/ 2441 w 2441"/>
              <a:gd name="T19" fmla="*/ 0 h 198"/>
              <a:gd name="T20" fmla="*/ 2441 w 2441"/>
              <a:gd name="T21"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1" h="198">
                <a:moveTo>
                  <a:pt x="2422" y="20"/>
                </a:moveTo>
                <a:lnTo>
                  <a:pt x="2422" y="178"/>
                </a:lnTo>
                <a:lnTo>
                  <a:pt x="19" y="178"/>
                </a:lnTo>
                <a:lnTo>
                  <a:pt x="19" y="20"/>
                </a:lnTo>
                <a:lnTo>
                  <a:pt x="2422" y="20"/>
                </a:lnTo>
                <a:close/>
                <a:moveTo>
                  <a:pt x="2441" y="0"/>
                </a:moveTo>
                <a:lnTo>
                  <a:pt x="0" y="0"/>
                </a:lnTo>
                <a:lnTo>
                  <a:pt x="0" y="198"/>
                </a:lnTo>
                <a:lnTo>
                  <a:pt x="2441" y="198"/>
                </a:lnTo>
                <a:lnTo>
                  <a:pt x="2441" y="0"/>
                </a:lnTo>
                <a:lnTo>
                  <a:pt x="2441"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73" name="TextBox 72"/>
          <p:cNvSpPr txBox="1"/>
          <p:nvPr/>
        </p:nvSpPr>
        <p:spPr>
          <a:xfrm>
            <a:off x="935180" y="4301979"/>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65</a:t>
            </a:r>
            <a:r>
              <a:rPr lang="en-JM" sz="2000" b="1" dirty="0">
                <a:solidFill>
                  <a:schemeClr val="tx2"/>
                </a:solidFill>
                <a:latin typeface="+mj-lt"/>
              </a:rPr>
              <a:t>%</a:t>
            </a:r>
          </a:p>
        </p:txBody>
      </p:sp>
      <p:sp>
        <p:nvSpPr>
          <p:cNvPr id="74" name="TextBox 73"/>
          <p:cNvSpPr txBox="1"/>
          <p:nvPr/>
        </p:nvSpPr>
        <p:spPr>
          <a:xfrm>
            <a:off x="935180" y="4776959"/>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95</a:t>
            </a:r>
            <a:r>
              <a:rPr lang="en-JM" sz="2000" b="1" dirty="0">
                <a:solidFill>
                  <a:schemeClr val="tx2"/>
                </a:solidFill>
                <a:latin typeface="+mj-lt"/>
              </a:rPr>
              <a:t>%</a:t>
            </a:r>
          </a:p>
        </p:txBody>
      </p:sp>
      <p:sp>
        <p:nvSpPr>
          <p:cNvPr id="75" name="TextBox 74"/>
          <p:cNvSpPr txBox="1"/>
          <p:nvPr/>
        </p:nvSpPr>
        <p:spPr>
          <a:xfrm>
            <a:off x="935180" y="5232669"/>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75</a:t>
            </a:r>
            <a:r>
              <a:rPr lang="en-JM" sz="2000" b="1" dirty="0">
                <a:solidFill>
                  <a:schemeClr val="tx2"/>
                </a:solidFill>
                <a:latin typeface="+mj-lt"/>
              </a:rPr>
              <a:t>%</a:t>
            </a:r>
          </a:p>
        </p:txBody>
      </p:sp>
      <p:sp>
        <p:nvSpPr>
          <p:cNvPr id="76" name="TextBox 23"/>
          <p:cNvSpPr txBox="1"/>
          <p:nvPr/>
        </p:nvSpPr>
        <p:spPr>
          <a:xfrm>
            <a:off x="9690300" y="1813573"/>
            <a:ext cx="1580992" cy="307777"/>
          </a:xfrm>
          <a:prstGeom prst="rect">
            <a:avLst/>
          </a:prstGeom>
          <a:solidFill>
            <a:schemeClr val="bg1"/>
          </a:solid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id-ID" sz="1400" b="1" dirty="0">
                <a:latin typeface="+mj-lt"/>
              </a:rPr>
              <a:t>SCORE</a:t>
            </a:r>
            <a:endParaRPr lang="id-ID" b="1" dirty="0">
              <a:latin typeface="+mj-lt"/>
            </a:endParaRPr>
          </a:p>
        </p:txBody>
      </p:sp>
      <p:sp>
        <p:nvSpPr>
          <p:cNvPr id="77" name="TextBox 23"/>
          <p:cNvSpPr txBox="1"/>
          <p:nvPr/>
        </p:nvSpPr>
        <p:spPr>
          <a:xfrm>
            <a:off x="1030605" y="1813573"/>
            <a:ext cx="1580992" cy="307777"/>
          </a:xfrm>
          <a:prstGeom prst="rect">
            <a:avLst/>
          </a:prstGeom>
          <a:solidFill>
            <a:schemeClr val="bg1"/>
          </a:solidFill>
        </p:spPr>
        <p:txBody>
          <a:bodyPr wrap="square" rtlCol="0">
            <a:sp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id-ID" sz="1400" b="1" dirty="0">
                <a:latin typeface="+mj-lt"/>
              </a:rPr>
              <a:t>SCORE</a:t>
            </a:r>
            <a:endParaRPr lang="id-ID" b="1" dirty="0">
              <a:latin typeface="+mj-lt"/>
            </a:endParaRPr>
          </a:p>
        </p:txBody>
      </p:sp>
      <p:grpSp>
        <p:nvGrpSpPr>
          <p:cNvPr id="78" name="Group 77"/>
          <p:cNvGrpSpPr/>
          <p:nvPr/>
        </p:nvGrpSpPr>
        <p:grpSpPr>
          <a:xfrm>
            <a:off x="1042152" y="2237673"/>
            <a:ext cx="1557899" cy="1162818"/>
            <a:chOff x="3621599" y="5252706"/>
            <a:chExt cx="1557899" cy="1162818"/>
          </a:xfrm>
        </p:grpSpPr>
        <p:grpSp>
          <p:nvGrpSpPr>
            <p:cNvPr id="79" name="Group 78"/>
            <p:cNvGrpSpPr/>
            <p:nvPr/>
          </p:nvGrpSpPr>
          <p:grpSpPr>
            <a:xfrm>
              <a:off x="3803002" y="5797844"/>
              <a:ext cx="1195092" cy="235906"/>
              <a:chOff x="3648980" y="5460044"/>
              <a:chExt cx="1046441" cy="206563"/>
            </a:xfrm>
          </p:grpSpPr>
          <p:sp>
            <p:nvSpPr>
              <p:cNvPr id="82" name="Freeform 9"/>
              <p:cNvSpPr>
                <a:spLocks/>
              </p:cNvSpPr>
              <p:nvPr/>
            </p:nvSpPr>
            <p:spPr bwMode="auto">
              <a:xfrm>
                <a:off x="3648980"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9"/>
              <p:cNvSpPr>
                <a:spLocks/>
              </p:cNvSpPr>
              <p:nvPr/>
            </p:nvSpPr>
            <p:spPr bwMode="auto">
              <a:xfrm>
                <a:off x="3856264"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9"/>
              <p:cNvSpPr>
                <a:spLocks/>
              </p:cNvSpPr>
              <p:nvPr/>
            </p:nvSpPr>
            <p:spPr bwMode="auto">
              <a:xfrm>
                <a:off x="4063548"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9"/>
              <p:cNvSpPr>
                <a:spLocks/>
              </p:cNvSpPr>
              <p:nvPr/>
            </p:nvSpPr>
            <p:spPr bwMode="auto">
              <a:xfrm>
                <a:off x="4270832"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9"/>
              <p:cNvSpPr>
                <a:spLocks/>
              </p:cNvSpPr>
              <p:nvPr/>
            </p:nvSpPr>
            <p:spPr bwMode="auto">
              <a:xfrm>
                <a:off x="4478116"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0" name="TextBox 79"/>
            <p:cNvSpPr txBox="1"/>
            <p:nvPr/>
          </p:nvSpPr>
          <p:spPr>
            <a:xfrm>
              <a:off x="4014059" y="5252706"/>
              <a:ext cx="772979" cy="584775"/>
            </a:xfrm>
            <a:prstGeom prst="rect">
              <a:avLst/>
            </a:prstGeom>
            <a:noFill/>
          </p:spPr>
          <p:txBody>
            <a:bodyPr wrap="square" rtlCol="0">
              <a:spAutoFit/>
            </a:bodyPr>
            <a:lstStyle/>
            <a:p>
              <a:pPr algn="ctr"/>
              <a:r>
                <a:rPr lang="id-ID" sz="3200" b="1" dirty="0">
                  <a:solidFill>
                    <a:schemeClr val="tx2"/>
                  </a:solidFill>
                  <a:latin typeface="+mj-lt"/>
                </a:rPr>
                <a:t>4.5</a:t>
              </a:r>
            </a:p>
          </p:txBody>
        </p:sp>
        <p:sp>
          <p:nvSpPr>
            <p:cNvPr id="81" name="TextBox 80"/>
            <p:cNvSpPr txBox="1"/>
            <p:nvPr/>
          </p:nvSpPr>
          <p:spPr>
            <a:xfrm>
              <a:off x="3621599" y="6000026"/>
              <a:ext cx="1557899" cy="415498"/>
            </a:xfrm>
            <a:prstGeom prst="rect">
              <a:avLst/>
            </a:prstGeom>
            <a:noFill/>
          </p:spPr>
          <p:txBody>
            <a:bodyPr wrap="square" rtlCol="0">
              <a:spAutoFit/>
            </a:bodyPr>
            <a:lstStyle/>
            <a:p>
              <a:pPr algn="ctr">
                <a:lnSpc>
                  <a:spcPct val="150000"/>
                </a:lnSpc>
                <a:buClr>
                  <a:srgbClr val="00B0F0"/>
                </a:buClr>
              </a:pPr>
              <a:r>
                <a:rPr lang="id-ID" sz="1400" dirty="0">
                  <a:solidFill>
                    <a:schemeClr val="tx2"/>
                  </a:solidFill>
                </a:rPr>
                <a:t>41,915 user</a:t>
              </a:r>
              <a:endParaRPr lang="en-US" sz="1400" dirty="0">
                <a:solidFill>
                  <a:schemeClr val="tx2"/>
                </a:solidFill>
              </a:endParaRPr>
            </a:p>
          </p:txBody>
        </p:sp>
      </p:grpSp>
      <p:grpSp>
        <p:nvGrpSpPr>
          <p:cNvPr id="87" name="Group 86"/>
          <p:cNvGrpSpPr/>
          <p:nvPr/>
        </p:nvGrpSpPr>
        <p:grpSpPr>
          <a:xfrm>
            <a:off x="9701847" y="2237673"/>
            <a:ext cx="1557899" cy="1162818"/>
            <a:chOff x="3621599" y="5252706"/>
            <a:chExt cx="1557899" cy="1162818"/>
          </a:xfrm>
        </p:grpSpPr>
        <p:grpSp>
          <p:nvGrpSpPr>
            <p:cNvPr id="88" name="Group 87"/>
            <p:cNvGrpSpPr/>
            <p:nvPr/>
          </p:nvGrpSpPr>
          <p:grpSpPr>
            <a:xfrm>
              <a:off x="3803002" y="5797844"/>
              <a:ext cx="1195092" cy="235906"/>
              <a:chOff x="3648980" y="5460044"/>
              <a:chExt cx="1046441" cy="206563"/>
            </a:xfrm>
          </p:grpSpPr>
          <p:sp>
            <p:nvSpPr>
              <p:cNvPr id="91" name="Freeform 9"/>
              <p:cNvSpPr>
                <a:spLocks/>
              </p:cNvSpPr>
              <p:nvPr/>
            </p:nvSpPr>
            <p:spPr bwMode="auto">
              <a:xfrm>
                <a:off x="3648980"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9"/>
              <p:cNvSpPr>
                <a:spLocks/>
              </p:cNvSpPr>
              <p:nvPr/>
            </p:nvSpPr>
            <p:spPr bwMode="auto">
              <a:xfrm>
                <a:off x="3856264"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9"/>
              <p:cNvSpPr>
                <a:spLocks/>
              </p:cNvSpPr>
              <p:nvPr/>
            </p:nvSpPr>
            <p:spPr bwMode="auto">
              <a:xfrm>
                <a:off x="4063548"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9"/>
              <p:cNvSpPr>
                <a:spLocks/>
              </p:cNvSpPr>
              <p:nvPr/>
            </p:nvSpPr>
            <p:spPr bwMode="auto">
              <a:xfrm>
                <a:off x="4270832"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9"/>
              <p:cNvSpPr>
                <a:spLocks/>
              </p:cNvSpPr>
              <p:nvPr/>
            </p:nvSpPr>
            <p:spPr bwMode="auto">
              <a:xfrm>
                <a:off x="4478116" y="5460044"/>
                <a:ext cx="217305" cy="206563"/>
              </a:xfrm>
              <a:custGeom>
                <a:avLst/>
                <a:gdLst>
                  <a:gd name="T0" fmla="*/ 241 w 476"/>
                  <a:gd name="T1" fmla="*/ 357 h 452"/>
                  <a:gd name="T2" fmla="*/ 236 w 476"/>
                  <a:gd name="T3" fmla="*/ 357 h 452"/>
                  <a:gd name="T4" fmla="*/ 93 w 476"/>
                  <a:gd name="T5" fmla="*/ 451 h 452"/>
                  <a:gd name="T6" fmla="*/ 91 w 476"/>
                  <a:gd name="T7" fmla="*/ 450 h 452"/>
                  <a:gd name="T8" fmla="*/ 137 w 476"/>
                  <a:gd name="T9" fmla="*/ 285 h 452"/>
                  <a:gd name="T10" fmla="*/ 136 w 476"/>
                  <a:gd name="T11" fmla="*/ 281 h 452"/>
                  <a:gd name="T12" fmla="*/ 1 w 476"/>
                  <a:gd name="T13" fmla="*/ 174 h 452"/>
                  <a:gd name="T14" fmla="*/ 2 w 476"/>
                  <a:gd name="T15" fmla="*/ 172 h 452"/>
                  <a:gd name="T16" fmla="*/ 173 w 476"/>
                  <a:gd name="T17" fmla="*/ 165 h 452"/>
                  <a:gd name="T18" fmla="*/ 177 w 476"/>
                  <a:gd name="T19" fmla="*/ 162 h 452"/>
                  <a:gd name="T20" fmla="*/ 237 w 476"/>
                  <a:gd name="T21" fmla="*/ 1 h 452"/>
                  <a:gd name="T22" fmla="*/ 239 w 476"/>
                  <a:gd name="T23" fmla="*/ 1 h 452"/>
                  <a:gd name="T24" fmla="*/ 299 w 476"/>
                  <a:gd name="T25" fmla="*/ 162 h 452"/>
                  <a:gd name="T26" fmla="*/ 303 w 476"/>
                  <a:gd name="T27" fmla="*/ 165 h 452"/>
                  <a:gd name="T28" fmla="*/ 474 w 476"/>
                  <a:gd name="T29" fmla="*/ 172 h 452"/>
                  <a:gd name="T30" fmla="*/ 475 w 476"/>
                  <a:gd name="T31" fmla="*/ 174 h 452"/>
                  <a:gd name="T32" fmla="*/ 341 w 476"/>
                  <a:gd name="T33" fmla="*/ 281 h 452"/>
                  <a:gd name="T34" fmla="*/ 339 w 476"/>
                  <a:gd name="T35" fmla="*/ 285 h 452"/>
                  <a:gd name="T36" fmla="*/ 385 w 476"/>
                  <a:gd name="T37" fmla="*/ 450 h 452"/>
                  <a:gd name="T38" fmla="*/ 384 w 476"/>
                  <a:gd name="T39" fmla="*/ 451 h 452"/>
                  <a:gd name="T40" fmla="*/ 241 w 476"/>
                  <a:gd name="T41" fmla="*/ 357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76" h="452">
                    <a:moveTo>
                      <a:pt x="241" y="357"/>
                    </a:moveTo>
                    <a:cubicBezTo>
                      <a:pt x="239" y="356"/>
                      <a:pt x="237" y="356"/>
                      <a:pt x="236" y="357"/>
                    </a:cubicBezTo>
                    <a:cubicBezTo>
                      <a:pt x="93" y="451"/>
                      <a:pt x="93" y="451"/>
                      <a:pt x="93" y="451"/>
                    </a:cubicBezTo>
                    <a:cubicBezTo>
                      <a:pt x="92" y="452"/>
                      <a:pt x="91" y="452"/>
                      <a:pt x="91" y="450"/>
                    </a:cubicBezTo>
                    <a:cubicBezTo>
                      <a:pt x="137" y="285"/>
                      <a:pt x="137" y="285"/>
                      <a:pt x="137" y="285"/>
                    </a:cubicBezTo>
                    <a:cubicBezTo>
                      <a:pt x="138" y="284"/>
                      <a:pt x="137" y="282"/>
                      <a:pt x="136" y="281"/>
                    </a:cubicBezTo>
                    <a:cubicBezTo>
                      <a:pt x="1" y="174"/>
                      <a:pt x="1" y="174"/>
                      <a:pt x="1" y="174"/>
                    </a:cubicBezTo>
                    <a:cubicBezTo>
                      <a:pt x="0" y="173"/>
                      <a:pt x="1" y="172"/>
                      <a:pt x="2" y="172"/>
                    </a:cubicBezTo>
                    <a:cubicBezTo>
                      <a:pt x="173" y="165"/>
                      <a:pt x="173" y="165"/>
                      <a:pt x="173" y="165"/>
                    </a:cubicBezTo>
                    <a:cubicBezTo>
                      <a:pt x="175" y="164"/>
                      <a:pt x="177" y="163"/>
                      <a:pt x="177" y="162"/>
                    </a:cubicBezTo>
                    <a:cubicBezTo>
                      <a:pt x="237" y="1"/>
                      <a:pt x="237" y="1"/>
                      <a:pt x="237" y="1"/>
                    </a:cubicBezTo>
                    <a:cubicBezTo>
                      <a:pt x="238" y="0"/>
                      <a:pt x="239" y="0"/>
                      <a:pt x="239" y="1"/>
                    </a:cubicBezTo>
                    <a:cubicBezTo>
                      <a:pt x="299" y="162"/>
                      <a:pt x="299" y="162"/>
                      <a:pt x="299" y="162"/>
                    </a:cubicBezTo>
                    <a:cubicBezTo>
                      <a:pt x="300" y="163"/>
                      <a:pt x="302" y="164"/>
                      <a:pt x="303" y="165"/>
                    </a:cubicBezTo>
                    <a:cubicBezTo>
                      <a:pt x="474" y="172"/>
                      <a:pt x="474" y="172"/>
                      <a:pt x="474" y="172"/>
                    </a:cubicBezTo>
                    <a:cubicBezTo>
                      <a:pt x="476" y="172"/>
                      <a:pt x="476" y="173"/>
                      <a:pt x="475" y="174"/>
                    </a:cubicBezTo>
                    <a:cubicBezTo>
                      <a:pt x="341" y="281"/>
                      <a:pt x="341" y="281"/>
                      <a:pt x="341" y="281"/>
                    </a:cubicBezTo>
                    <a:cubicBezTo>
                      <a:pt x="340" y="282"/>
                      <a:pt x="339" y="284"/>
                      <a:pt x="339" y="285"/>
                    </a:cubicBezTo>
                    <a:cubicBezTo>
                      <a:pt x="385" y="450"/>
                      <a:pt x="385" y="450"/>
                      <a:pt x="385" y="450"/>
                    </a:cubicBezTo>
                    <a:cubicBezTo>
                      <a:pt x="386" y="452"/>
                      <a:pt x="385" y="452"/>
                      <a:pt x="384" y="451"/>
                    </a:cubicBezTo>
                    <a:lnTo>
                      <a:pt x="241" y="357"/>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89" name="TextBox 88"/>
            <p:cNvSpPr txBox="1"/>
            <p:nvPr/>
          </p:nvSpPr>
          <p:spPr>
            <a:xfrm>
              <a:off x="4014059" y="5252706"/>
              <a:ext cx="772979" cy="584775"/>
            </a:xfrm>
            <a:prstGeom prst="rect">
              <a:avLst/>
            </a:prstGeom>
            <a:noFill/>
          </p:spPr>
          <p:txBody>
            <a:bodyPr wrap="square" rtlCol="0">
              <a:spAutoFit/>
            </a:bodyPr>
            <a:lstStyle/>
            <a:p>
              <a:pPr algn="ctr"/>
              <a:r>
                <a:rPr lang="id-ID" sz="3200" b="1" dirty="0">
                  <a:solidFill>
                    <a:schemeClr val="tx2"/>
                  </a:solidFill>
                  <a:latin typeface="+mj-lt"/>
                </a:rPr>
                <a:t>4.3</a:t>
              </a:r>
            </a:p>
          </p:txBody>
        </p:sp>
        <p:sp>
          <p:nvSpPr>
            <p:cNvPr id="90" name="TextBox 89"/>
            <p:cNvSpPr txBox="1"/>
            <p:nvPr/>
          </p:nvSpPr>
          <p:spPr>
            <a:xfrm>
              <a:off x="3621599" y="6000026"/>
              <a:ext cx="1557899" cy="415498"/>
            </a:xfrm>
            <a:prstGeom prst="rect">
              <a:avLst/>
            </a:prstGeom>
            <a:noFill/>
          </p:spPr>
          <p:txBody>
            <a:bodyPr wrap="square" rtlCol="0">
              <a:spAutoFit/>
            </a:bodyPr>
            <a:lstStyle/>
            <a:p>
              <a:pPr algn="ctr">
                <a:lnSpc>
                  <a:spcPct val="150000"/>
                </a:lnSpc>
                <a:buClr>
                  <a:srgbClr val="00B0F0"/>
                </a:buClr>
              </a:pPr>
              <a:r>
                <a:rPr lang="id-ID" sz="1400" dirty="0">
                  <a:solidFill>
                    <a:schemeClr val="tx2"/>
                  </a:solidFill>
                </a:rPr>
                <a:t>37,929 user</a:t>
              </a:r>
              <a:endParaRPr lang="en-US" sz="1400" dirty="0">
                <a:solidFill>
                  <a:schemeClr val="tx2"/>
                </a:solidFill>
              </a:endParaRPr>
            </a:p>
          </p:txBody>
        </p:sp>
      </p:grpSp>
      <p:sp>
        <p:nvSpPr>
          <p:cNvPr id="96" name="Rectangle 13"/>
          <p:cNvSpPr>
            <a:spLocks noChangeArrowheads="1"/>
          </p:cNvSpPr>
          <p:nvPr/>
        </p:nvSpPr>
        <p:spPr bwMode="auto">
          <a:xfrm>
            <a:off x="6611938" y="5802250"/>
            <a:ext cx="2377730" cy="315913"/>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7" name="TextBox 96"/>
          <p:cNvSpPr txBox="1"/>
          <p:nvPr/>
        </p:nvSpPr>
        <p:spPr>
          <a:xfrm>
            <a:off x="6611938" y="5790929"/>
            <a:ext cx="2009951" cy="338554"/>
          </a:xfrm>
          <a:prstGeom prst="rect">
            <a:avLst/>
          </a:prstGeom>
          <a:noFill/>
        </p:spPr>
        <p:txBody>
          <a:bodyPr wrap="square" rtlCol="0">
            <a:spAutoFit/>
          </a:bodyPr>
          <a:lstStyle/>
          <a:p>
            <a:r>
              <a:rPr lang="id-ID" sz="1600" b="1" dirty="0">
                <a:solidFill>
                  <a:schemeClr val="bg1"/>
                </a:solidFill>
                <a:latin typeface="+mj-lt"/>
              </a:rPr>
              <a:t>PRICE</a:t>
            </a:r>
          </a:p>
        </p:txBody>
      </p:sp>
      <p:sp>
        <p:nvSpPr>
          <p:cNvPr id="98" name="Freeform 11"/>
          <p:cNvSpPr>
            <a:spLocks noEditPoints="1"/>
          </p:cNvSpPr>
          <p:nvPr/>
        </p:nvSpPr>
        <p:spPr bwMode="auto">
          <a:xfrm>
            <a:off x="6611938" y="5802250"/>
            <a:ext cx="3876675" cy="315913"/>
          </a:xfrm>
          <a:custGeom>
            <a:avLst/>
            <a:gdLst>
              <a:gd name="T0" fmla="*/ 2422 w 2442"/>
              <a:gd name="T1" fmla="*/ 20 h 199"/>
              <a:gd name="T2" fmla="*/ 2422 w 2442"/>
              <a:gd name="T3" fmla="*/ 179 h 199"/>
              <a:gd name="T4" fmla="*/ 20 w 2442"/>
              <a:gd name="T5" fmla="*/ 179 h 199"/>
              <a:gd name="T6" fmla="*/ 20 w 2442"/>
              <a:gd name="T7" fmla="*/ 20 h 199"/>
              <a:gd name="T8" fmla="*/ 2422 w 2442"/>
              <a:gd name="T9" fmla="*/ 20 h 199"/>
              <a:gd name="T10" fmla="*/ 2442 w 2442"/>
              <a:gd name="T11" fmla="*/ 0 h 199"/>
              <a:gd name="T12" fmla="*/ 0 w 2442"/>
              <a:gd name="T13" fmla="*/ 0 h 199"/>
              <a:gd name="T14" fmla="*/ 0 w 2442"/>
              <a:gd name="T15" fmla="*/ 199 h 199"/>
              <a:gd name="T16" fmla="*/ 2442 w 2442"/>
              <a:gd name="T17" fmla="*/ 199 h 199"/>
              <a:gd name="T18" fmla="*/ 2442 w 2442"/>
              <a:gd name="T19" fmla="*/ 0 h 199"/>
              <a:gd name="T20" fmla="*/ 2442 w 2442"/>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2" h="199">
                <a:moveTo>
                  <a:pt x="2422" y="20"/>
                </a:moveTo>
                <a:lnTo>
                  <a:pt x="2422" y="179"/>
                </a:lnTo>
                <a:lnTo>
                  <a:pt x="20" y="179"/>
                </a:lnTo>
                <a:lnTo>
                  <a:pt x="20" y="20"/>
                </a:lnTo>
                <a:lnTo>
                  <a:pt x="2422" y="20"/>
                </a:lnTo>
                <a:close/>
                <a:moveTo>
                  <a:pt x="2442" y="0"/>
                </a:moveTo>
                <a:lnTo>
                  <a:pt x="0" y="0"/>
                </a:lnTo>
                <a:lnTo>
                  <a:pt x="0" y="199"/>
                </a:lnTo>
                <a:lnTo>
                  <a:pt x="2442" y="199"/>
                </a:lnTo>
                <a:lnTo>
                  <a:pt x="2442" y="0"/>
                </a:lnTo>
                <a:lnTo>
                  <a:pt x="2442"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TextBox 98"/>
          <p:cNvSpPr txBox="1"/>
          <p:nvPr/>
        </p:nvSpPr>
        <p:spPr>
          <a:xfrm>
            <a:off x="10502354" y="5760151"/>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55</a:t>
            </a:r>
            <a:r>
              <a:rPr lang="en-JM" sz="2000" b="1" dirty="0">
                <a:solidFill>
                  <a:schemeClr val="tx2"/>
                </a:solidFill>
                <a:latin typeface="+mj-lt"/>
              </a:rPr>
              <a:t>%</a:t>
            </a:r>
          </a:p>
        </p:txBody>
      </p:sp>
      <p:sp>
        <p:nvSpPr>
          <p:cNvPr id="100" name="Rectangle 13"/>
          <p:cNvSpPr>
            <a:spLocks noChangeArrowheads="1"/>
          </p:cNvSpPr>
          <p:nvPr/>
        </p:nvSpPr>
        <p:spPr bwMode="auto">
          <a:xfrm>
            <a:off x="2544896" y="5782694"/>
            <a:ext cx="3002148" cy="315913"/>
          </a:xfrm>
          <a:prstGeom prst="rect">
            <a:avLst/>
          </a:prstGeom>
          <a:solidFill>
            <a:schemeClr val="accent5"/>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101" name="TextBox 100"/>
          <p:cNvSpPr txBox="1"/>
          <p:nvPr/>
        </p:nvSpPr>
        <p:spPr>
          <a:xfrm>
            <a:off x="3537093" y="5771373"/>
            <a:ext cx="2009951" cy="338554"/>
          </a:xfrm>
          <a:prstGeom prst="rect">
            <a:avLst/>
          </a:prstGeom>
          <a:noFill/>
        </p:spPr>
        <p:txBody>
          <a:bodyPr wrap="square" rtlCol="0">
            <a:spAutoFit/>
          </a:bodyPr>
          <a:lstStyle/>
          <a:p>
            <a:pPr algn="r"/>
            <a:r>
              <a:rPr lang="id-ID" sz="1600" b="1" dirty="0">
                <a:solidFill>
                  <a:schemeClr val="bg1"/>
                </a:solidFill>
                <a:latin typeface="+mj-lt"/>
              </a:rPr>
              <a:t>PRICE</a:t>
            </a:r>
          </a:p>
        </p:txBody>
      </p:sp>
      <p:sp>
        <p:nvSpPr>
          <p:cNvPr id="102" name="Freeform 11"/>
          <p:cNvSpPr>
            <a:spLocks noEditPoints="1"/>
          </p:cNvSpPr>
          <p:nvPr/>
        </p:nvSpPr>
        <p:spPr bwMode="auto">
          <a:xfrm>
            <a:off x="1670369" y="5782694"/>
            <a:ext cx="3876675" cy="315913"/>
          </a:xfrm>
          <a:custGeom>
            <a:avLst/>
            <a:gdLst>
              <a:gd name="T0" fmla="*/ 2422 w 2442"/>
              <a:gd name="T1" fmla="*/ 20 h 199"/>
              <a:gd name="T2" fmla="*/ 2422 w 2442"/>
              <a:gd name="T3" fmla="*/ 179 h 199"/>
              <a:gd name="T4" fmla="*/ 20 w 2442"/>
              <a:gd name="T5" fmla="*/ 179 h 199"/>
              <a:gd name="T6" fmla="*/ 20 w 2442"/>
              <a:gd name="T7" fmla="*/ 20 h 199"/>
              <a:gd name="T8" fmla="*/ 2422 w 2442"/>
              <a:gd name="T9" fmla="*/ 20 h 199"/>
              <a:gd name="T10" fmla="*/ 2442 w 2442"/>
              <a:gd name="T11" fmla="*/ 0 h 199"/>
              <a:gd name="T12" fmla="*/ 0 w 2442"/>
              <a:gd name="T13" fmla="*/ 0 h 199"/>
              <a:gd name="T14" fmla="*/ 0 w 2442"/>
              <a:gd name="T15" fmla="*/ 199 h 199"/>
              <a:gd name="T16" fmla="*/ 2442 w 2442"/>
              <a:gd name="T17" fmla="*/ 199 h 199"/>
              <a:gd name="T18" fmla="*/ 2442 w 2442"/>
              <a:gd name="T19" fmla="*/ 0 h 199"/>
              <a:gd name="T20" fmla="*/ 2442 w 2442"/>
              <a:gd name="T21" fmla="*/ 0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42" h="199">
                <a:moveTo>
                  <a:pt x="2422" y="20"/>
                </a:moveTo>
                <a:lnTo>
                  <a:pt x="2422" y="179"/>
                </a:lnTo>
                <a:lnTo>
                  <a:pt x="20" y="179"/>
                </a:lnTo>
                <a:lnTo>
                  <a:pt x="20" y="20"/>
                </a:lnTo>
                <a:lnTo>
                  <a:pt x="2422" y="20"/>
                </a:lnTo>
                <a:close/>
                <a:moveTo>
                  <a:pt x="2442" y="0"/>
                </a:moveTo>
                <a:lnTo>
                  <a:pt x="0" y="0"/>
                </a:lnTo>
                <a:lnTo>
                  <a:pt x="0" y="199"/>
                </a:lnTo>
                <a:lnTo>
                  <a:pt x="2442" y="199"/>
                </a:lnTo>
                <a:lnTo>
                  <a:pt x="2442" y="0"/>
                </a:lnTo>
                <a:lnTo>
                  <a:pt x="2442" y="0"/>
                </a:lnTo>
                <a:close/>
              </a:path>
            </a:pathLst>
          </a:custGeom>
          <a:solidFill>
            <a:schemeClr val="accent5"/>
          </a:solidFill>
          <a:ln>
            <a:noFill/>
          </a:ln>
        </p:spPr>
        <p:txBody>
          <a:bodyPr vert="horz" wrap="square" lIns="91440" tIns="45720" rIns="91440" bIns="45720" numCol="1" anchor="t" anchorCtr="0" compatLnSpc="1">
            <a:prstTxWarp prst="textNoShape">
              <a:avLst/>
            </a:prstTxWarp>
          </a:bodyPr>
          <a:lstStyle/>
          <a:p>
            <a:pPr algn="r"/>
            <a:endParaRPr lang="id-ID"/>
          </a:p>
        </p:txBody>
      </p:sp>
      <p:sp>
        <p:nvSpPr>
          <p:cNvPr id="103" name="TextBox 102"/>
          <p:cNvSpPr txBox="1"/>
          <p:nvPr/>
        </p:nvSpPr>
        <p:spPr>
          <a:xfrm>
            <a:off x="935180" y="5740595"/>
            <a:ext cx="741508" cy="400110"/>
          </a:xfrm>
          <a:prstGeom prst="rect">
            <a:avLst/>
          </a:prstGeom>
          <a:noFill/>
          <a:ln w="28575">
            <a:noFill/>
          </a:ln>
        </p:spPr>
        <p:txBody>
          <a:bodyPr wrap="square" rtlCol="0">
            <a:spAutoFit/>
          </a:bodyPr>
          <a:lstStyle/>
          <a:p>
            <a:pPr algn="ctr"/>
            <a:r>
              <a:rPr lang="id-ID" sz="2000" b="1" dirty="0">
                <a:solidFill>
                  <a:schemeClr val="tx2"/>
                </a:solidFill>
                <a:latin typeface="+mj-lt"/>
              </a:rPr>
              <a:t>75</a:t>
            </a:r>
            <a:r>
              <a:rPr lang="en-JM" sz="2000" b="1" dirty="0">
                <a:solidFill>
                  <a:schemeClr val="tx2"/>
                </a:solidFill>
                <a:latin typeface="+mj-lt"/>
              </a:rPr>
              <a:t>%</a:t>
            </a:r>
          </a:p>
        </p:txBody>
      </p:sp>
      <p:grpSp>
        <p:nvGrpSpPr>
          <p:cNvPr id="104" name="Group 103"/>
          <p:cNvGrpSpPr/>
          <p:nvPr/>
        </p:nvGrpSpPr>
        <p:grpSpPr>
          <a:xfrm>
            <a:off x="2607987" y="1826252"/>
            <a:ext cx="2852893" cy="1992391"/>
            <a:chOff x="2922675" y="2318964"/>
            <a:chExt cx="2675030" cy="1868176"/>
          </a:xfrm>
        </p:grpSpPr>
        <p:pic>
          <p:nvPicPr>
            <p:cNvPr id="105" name="Picture 104"/>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a:xfrm>
              <a:off x="2922675" y="2318964"/>
              <a:ext cx="2675030" cy="1868176"/>
            </a:xfrm>
            <a:prstGeom prst="rect">
              <a:avLst/>
            </a:prstGeom>
          </p:spPr>
        </p:pic>
        <p:sp>
          <p:nvSpPr>
            <p:cNvPr id="106" name="Rectangle 105"/>
            <p:cNvSpPr/>
            <p:nvPr/>
          </p:nvSpPr>
          <p:spPr>
            <a:xfrm>
              <a:off x="3307332" y="2578337"/>
              <a:ext cx="1913021" cy="118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grpSp>
        <p:nvGrpSpPr>
          <p:cNvPr id="5" name="Group 4"/>
          <p:cNvGrpSpPr/>
          <p:nvPr/>
        </p:nvGrpSpPr>
        <p:grpSpPr>
          <a:xfrm>
            <a:off x="6661173" y="1940719"/>
            <a:ext cx="3040674" cy="1700151"/>
            <a:chOff x="6661173" y="1940719"/>
            <a:chExt cx="3040674" cy="1700151"/>
          </a:xfrm>
        </p:grpSpPr>
        <p:grpSp>
          <p:nvGrpSpPr>
            <p:cNvPr id="107" name="Group 106"/>
            <p:cNvGrpSpPr/>
            <p:nvPr/>
          </p:nvGrpSpPr>
          <p:grpSpPr>
            <a:xfrm>
              <a:off x="6661173" y="1940719"/>
              <a:ext cx="3040674" cy="1700151"/>
              <a:chOff x="1763688" y="1124744"/>
              <a:chExt cx="5652564" cy="3166095"/>
            </a:xfrm>
          </p:grpSpPr>
          <p:sp>
            <p:nvSpPr>
              <p:cNvPr id="108" name="Rectangle 107"/>
              <p:cNvSpPr/>
              <p:nvPr/>
            </p:nvSpPr>
            <p:spPr>
              <a:xfrm>
                <a:off x="2699792" y="1397918"/>
                <a:ext cx="3744416" cy="2304256"/>
              </a:xfrm>
              <a:prstGeom prst="rect">
                <a:avLst/>
              </a:prstGeom>
              <a:solidFill>
                <a:schemeClr val="bg1">
                  <a:lumMod val="6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9" name="Picture 3" descr="F:\Trabajos\Envato\Graphic River\Duckson\Elements\laptop.png"/>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1763688" y="1124744"/>
                <a:ext cx="5652564" cy="3166095"/>
              </a:xfrm>
              <a:prstGeom prst="rect">
                <a:avLst/>
              </a:prstGeom>
              <a:noFill/>
              <a:extLst>
                <a:ext uri="{909E8E84-426E-40DD-AFC4-6F175D3DCCD1}">
                  <a14:hiddenFill xmlns:a14="http://schemas.microsoft.com/office/drawing/2010/main">
                    <a:solidFill>
                      <a:srgbClr val="FFFFFF"/>
                    </a:solidFill>
                  </a14:hiddenFill>
                </a:ext>
              </a:extLst>
            </p:spPr>
          </p:pic>
        </p:grpSp>
        <p:sp>
          <p:nvSpPr>
            <p:cNvPr id="110" name="Rectangle 109"/>
            <p:cNvSpPr/>
            <p:nvPr/>
          </p:nvSpPr>
          <p:spPr>
            <a:xfrm>
              <a:off x="7267972" y="2075296"/>
              <a:ext cx="1827075" cy="1146967"/>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grpSp>
    </p:spTree>
    <p:extLst>
      <p:ext uri="{BB962C8B-B14F-4D97-AF65-F5344CB8AC3E}">
        <p14:creationId xmlns:p14="http://schemas.microsoft.com/office/powerpoint/2010/main" val="1439165029"/>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p:tgtEl>
                                          <p:spTgt spid="3"/>
                                        </p:tgtEl>
                                        <p:attrNameLst>
                                          <p:attrName>ppt_y</p:attrName>
                                        </p:attrNameLst>
                                      </p:cBhvr>
                                      <p:tavLst>
                                        <p:tav tm="0">
                                          <p:val>
                                            <p:strVal val="#ppt_y-#ppt_h*1.125000"/>
                                          </p:val>
                                        </p:tav>
                                        <p:tav tm="100000">
                                          <p:val>
                                            <p:strVal val="#ppt_y"/>
                                          </p:val>
                                        </p:tav>
                                      </p:tavLst>
                                    </p:anim>
                                    <p:animEffect transition="in" filter="wipe(down)">
                                      <p:cBhvr>
                                        <p:cTn id="8" dur="500"/>
                                        <p:tgtEl>
                                          <p:spTgt spid="3"/>
                                        </p:tgtEl>
                                      </p:cBhvr>
                                    </p:animEffect>
                                  </p:childTnLst>
                                </p:cTn>
                              </p:par>
                              <p:par>
                                <p:cTn id="9" presetID="16" presetClass="entr" presetSubtype="37"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arn(outVertical)">
                                      <p:cBhvr>
                                        <p:cTn id="11" dur="500"/>
                                        <p:tgtEl>
                                          <p:spTgt spid="4"/>
                                        </p:tgtEl>
                                      </p:cBhvr>
                                    </p:animEffect>
                                  </p:childTnLst>
                                </p:cTn>
                              </p:par>
                            </p:childTnLst>
                          </p:cTn>
                        </p:par>
                        <p:par>
                          <p:cTn id="12" fill="hold">
                            <p:stCondLst>
                              <p:cond delay="500"/>
                            </p:stCondLst>
                            <p:childTnLst>
                              <p:par>
                                <p:cTn id="13" presetID="22" presetClass="entr" presetSubtype="1" fill="hold" nodeType="afterEffect">
                                  <p:stCondLst>
                                    <p:cond delay="0"/>
                                  </p:stCondLst>
                                  <p:childTnLst>
                                    <p:set>
                                      <p:cBhvr>
                                        <p:cTn id="14" dur="1" fill="hold">
                                          <p:stCondLst>
                                            <p:cond delay="0"/>
                                          </p:stCondLst>
                                        </p:cTn>
                                        <p:tgtEl>
                                          <p:spTgt spid="223"/>
                                        </p:tgtEl>
                                        <p:attrNameLst>
                                          <p:attrName>style.visibility</p:attrName>
                                        </p:attrNameLst>
                                      </p:cBhvr>
                                      <p:to>
                                        <p:strVal val="visible"/>
                                      </p:to>
                                    </p:set>
                                    <p:animEffect transition="in" filter="wipe(up)">
                                      <p:cBhvr>
                                        <p:cTn id="15" dur="500"/>
                                        <p:tgtEl>
                                          <p:spTgt spid="223"/>
                                        </p:tgtEl>
                                      </p:cBhvr>
                                    </p:animEffect>
                                  </p:childTnLst>
                                </p:cTn>
                              </p:par>
                            </p:childTnLst>
                          </p:cTn>
                        </p:par>
                        <p:par>
                          <p:cTn id="16" fill="hold">
                            <p:stCondLst>
                              <p:cond delay="1000"/>
                            </p:stCondLst>
                            <p:childTnLst>
                              <p:par>
                                <p:cTn id="17" presetID="53" presetClass="entr" presetSubtype="16" fill="hold" nodeType="afterEffect">
                                  <p:stCondLst>
                                    <p:cond delay="0"/>
                                  </p:stCondLst>
                                  <p:childTnLst>
                                    <p:set>
                                      <p:cBhvr>
                                        <p:cTn id="18" dur="1" fill="hold">
                                          <p:stCondLst>
                                            <p:cond delay="0"/>
                                          </p:stCondLst>
                                        </p:cTn>
                                        <p:tgtEl>
                                          <p:spTgt spid="169"/>
                                        </p:tgtEl>
                                        <p:attrNameLst>
                                          <p:attrName>style.visibility</p:attrName>
                                        </p:attrNameLst>
                                      </p:cBhvr>
                                      <p:to>
                                        <p:strVal val="visible"/>
                                      </p:to>
                                    </p:set>
                                    <p:anim calcmode="lin" valueType="num">
                                      <p:cBhvr>
                                        <p:cTn id="19" dur="500" fill="hold"/>
                                        <p:tgtEl>
                                          <p:spTgt spid="169"/>
                                        </p:tgtEl>
                                        <p:attrNameLst>
                                          <p:attrName>ppt_w</p:attrName>
                                        </p:attrNameLst>
                                      </p:cBhvr>
                                      <p:tavLst>
                                        <p:tav tm="0">
                                          <p:val>
                                            <p:fltVal val="0"/>
                                          </p:val>
                                        </p:tav>
                                        <p:tav tm="100000">
                                          <p:val>
                                            <p:strVal val="#ppt_w"/>
                                          </p:val>
                                        </p:tav>
                                      </p:tavLst>
                                    </p:anim>
                                    <p:anim calcmode="lin" valueType="num">
                                      <p:cBhvr>
                                        <p:cTn id="20" dur="500" fill="hold"/>
                                        <p:tgtEl>
                                          <p:spTgt spid="169"/>
                                        </p:tgtEl>
                                        <p:attrNameLst>
                                          <p:attrName>ppt_h</p:attrName>
                                        </p:attrNameLst>
                                      </p:cBhvr>
                                      <p:tavLst>
                                        <p:tav tm="0">
                                          <p:val>
                                            <p:fltVal val="0"/>
                                          </p:val>
                                        </p:tav>
                                        <p:tav tm="100000">
                                          <p:val>
                                            <p:strVal val="#ppt_h"/>
                                          </p:val>
                                        </p:tav>
                                      </p:tavLst>
                                    </p:anim>
                                    <p:animEffect transition="in" filter="fade">
                                      <p:cBhvr>
                                        <p:cTn id="21" dur="500"/>
                                        <p:tgtEl>
                                          <p:spTgt spid="169"/>
                                        </p:tgtEl>
                                      </p:cBhvr>
                                    </p:animEffect>
                                  </p:childTnLst>
                                </p:cTn>
                              </p:par>
                            </p:childTnLst>
                          </p:cTn>
                        </p:par>
                        <p:par>
                          <p:cTn id="22" fill="hold">
                            <p:stCondLst>
                              <p:cond delay="1500"/>
                            </p:stCondLst>
                            <p:childTnLst>
                              <p:par>
                                <p:cTn id="23" presetID="22" presetClass="entr" presetSubtype="1" fill="hold" nodeType="afterEffect">
                                  <p:stCondLst>
                                    <p:cond delay="0"/>
                                  </p:stCondLst>
                                  <p:childTnLst>
                                    <p:set>
                                      <p:cBhvr>
                                        <p:cTn id="24" dur="1" fill="hold">
                                          <p:stCondLst>
                                            <p:cond delay="0"/>
                                          </p:stCondLst>
                                        </p:cTn>
                                        <p:tgtEl>
                                          <p:spTgt spid="221"/>
                                        </p:tgtEl>
                                        <p:attrNameLst>
                                          <p:attrName>style.visibility</p:attrName>
                                        </p:attrNameLst>
                                      </p:cBhvr>
                                      <p:to>
                                        <p:strVal val="visible"/>
                                      </p:to>
                                    </p:set>
                                    <p:animEffect transition="in" filter="wipe(up)">
                                      <p:cBhvr>
                                        <p:cTn id="25" dur="500"/>
                                        <p:tgtEl>
                                          <p:spTgt spid="221"/>
                                        </p:tgtEl>
                                      </p:cBhvr>
                                    </p:animEffect>
                                  </p:childTnLst>
                                </p:cTn>
                              </p:par>
                            </p:childTnLst>
                          </p:cTn>
                        </p:par>
                        <p:par>
                          <p:cTn id="26" fill="hold">
                            <p:stCondLst>
                              <p:cond delay="2000"/>
                            </p:stCondLst>
                            <p:childTnLst>
                              <p:par>
                                <p:cTn id="27" presetID="47" presetClass="entr" presetSubtype="0" fill="hold" nodeType="afterEffect">
                                  <p:stCondLst>
                                    <p:cond delay="0"/>
                                  </p:stCondLst>
                                  <p:childTnLst>
                                    <p:set>
                                      <p:cBhvr>
                                        <p:cTn id="28" dur="1" fill="hold">
                                          <p:stCondLst>
                                            <p:cond delay="0"/>
                                          </p:stCondLst>
                                        </p:cTn>
                                        <p:tgtEl>
                                          <p:spTgt spid="104"/>
                                        </p:tgtEl>
                                        <p:attrNameLst>
                                          <p:attrName>style.visibility</p:attrName>
                                        </p:attrNameLst>
                                      </p:cBhvr>
                                      <p:to>
                                        <p:strVal val="visible"/>
                                      </p:to>
                                    </p:set>
                                    <p:animEffect transition="in" filter="fade">
                                      <p:cBhvr>
                                        <p:cTn id="29" dur="1000"/>
                                        <p:tgtEl>
                                          <p:spTgt spid="104"/>
                                        </p:tgtEl>
                                      </p:cBhvr>
                                    </p:animEffect>
                                    <p:anim calcmode="lin" valueType="num">
                                      <p:cBhvr>
                                        <p:cTn id="30" dur="1000" fill="hold"/>
                                        <p:tgtEl>
                                          <p:spTgt spid="104"/>
                                        </p:tgtEl>
                                        <p:attrNameLst>
                                          <p:attrName>ppt_x</p:attrName>
                                        </p:attrNameLst>
                                      </p:cBhvr>
                                      <p:tavLst>
                                        <p:tav tm="0">
                                          <p:val>
                                            <p:strVal val="#ppt_x"/>
                                          </p:val>
                                        </p:tav>
                                        <p:tav tm="100000">
                                          <p:val>
                                            <p:strVal val="#ppt_x"/>
                                          </p:val>
                                        </p:tav>
                                      </p:tavLst>
                                    </p:anim>
                                    <p:anim calcmode="lin" valueType="num">
                                      <p:cBhvr>
                                        <p:cTn id="31" dur="1000" fill="hold"/>
                                        <p:tgtEl>
                                          <p:spTgt spid="104"/>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childTnLst>
                          </p:cTn>
                        </p:par>
                        <p:par>
                          <p:cTn id="37" fill="hold">
                            <p:stCondLst>
                              <p:cond delay="3000"/>
                            </p:stCondLst>
                            <p:childTnLst>
                              <p:par>
                                <p:cTn id="38" presetID="22" presetClass="entr" presetSubtype="1" fill="hold" nodeType="afterEffect">
                                  <p:stCondLst>
                                    <p:cond delay="0"/>
                                  </p:stCondLst>
                                  <p:childTnLst>
                                    <p:set>
                                      <p:cBhvr>
                                        <p:cTn id="39" dur="1" fill="hold">
                                          <p:stCondLst>
                                            <p:cond delay="0"/>
                                          </p:stCondLst>
                                        </p:cTn>
                                        <p:tgtEl>
                                          <p:spTgt spid="173"/>
                                        </p:tgtEl>
                                        <p:attrNameLst>
                                          <p:attrName>style.visibility</p:attrName>
                                        </p:attrNameLst>
                                      </p:cBhvr>
                                      <p:to>
                                        <p:strVal val="visible"/>
                                      </p:to>
                                    </p:set>
                                    <p:animEffect transition="in" filter="wipe(up)">
                                      <p:cBhvr>
                                        <p:cTn id="40" dur="500"/>
                                        <p:tgtEl>
                                          <p:spTgt spid="173"/>
                                        </p:tgtEl>
                                      </p:cBhvr>
                                    </p:animEffect>
                                  </p:childTnLst>
                                </p:cTn>
                              </p:par>
                            </p:childTnLst>
                          </p:cTn>
                        </p:par>
                        <p:par>
                          <p:cTn id="41" fill="hold">
                            <p:stCondLst>
                              <p:cond delay="3500"/>
                            </p:stCondLst>
                            <p:childTnLst>
                              <p:par>
                                <p:cTn id="42" presetID="10" presetClass="entr" presetSubtype="0" fill="hold" grpId="0" nodeType="afterEffect">
                                  <p:stCondLst>
                                    <p:cond delay="0"/>
                                  </p:stCondLst>
                                  <p:childTnLst>
                                    <p:set>
                                      <p:cBhvr>
                                        <p:cTn id="43" dur="1" fill="hold">
                                          <p:stCondLst>
                                            <p:cond delay="0"/>
                                          </p:stCondLst>
                                        </p:cTn>
                                        <p:tgtEl>
                                          <p:spTgt spid="76"/>
                                        </p:tgtEl>
                                        <p:attrNameLst>
                                          <p:attrName>style.visibility</p:attrName>
                                        </p:attrNameLst>
                                      </p:cBhvr>
                                      <p:to>
                                        <p:strVal val="visible"/>
                                      </p:to>
                                    </p:set>
                                    <p:animEffect transition="in" filter="fade">
                                      <p:cBhvr>
                                        <p:cTn id="44" dur="500"/>
                                        <p:tgtEl>
                                          <p:spTgt spid="7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77"/>
                                        </p:tgtEl>
                                        <p:attrNameLst>
                                          <p:attrName>style.visibility</p:attrName>
                                        </p:attrNameLst>
                                      </p:cBhvr>
                                      <p:to>
                                        <p:strVal val="visible"/>
                                      </p:to>
                                    </p:set>
                                    <p:animEffect transition="in" filter="fade">
                                      <p:cBhvr>
                                        <p:cTn id="47" dur="500"/>
                                        <p:tgtEl>
                                          <p:spTgt spid="77"/>
                                        </p:tgtEl>
                                      </p:cBhvr>
                                    </p:animEffect>
                                  </p:childTnLst>
                                </p:cTn>
                              </p:par>
                            </p:childTnLst>
                          </p:cTn>
                        </p:par>
                        <p:par>
                          <p:cTn id="48" fill="hold">
                            <p:stCondLst>
                              <p:cond delay="4000"/>
                            </p:stCondLst>
                            <p:childTnLst>
                              <p:par>
                                <p:cTn id="49" presetID="10" presetClass="entr" presetSubtype="0" fill="hold" nodeType="afterEffect">
                                  <p:stCondLst>
                                    <p:cond delay="0"/>
                                  </p:stCondLst>
                                  <p:childTnLst>
                                    <p:set>
                                      <p:cBhvr>
                                        <p:cTn id="50" dur="1" fill="hold">
                                          <p:stCondLst>
                                            <p:cond delay="0"/>
                                          </p:stCondLst>
                                        </p:cTn>
                                        <p:tgtEl>
                                          <p:spTgt spid="78"/>
                                        </p:tgtEl>
                                        <p:attrNameLst>
                                          <p:attrName>style.visibility</p:attrName>
                                        </p:attrNameLst>
                                      </p:cBhvr>
                                      <p:to>
                                        <p:strVal val="visible"/>
                                      </p:to>
                                    </p:set>
                                    <p:animEffect transition="in" filter="fade">
                                      <p:cBhvr>
                                        <p:cTn id="51" dur="500"/>
                                        <p:tgtEl>
                                          <p:spTgt spid="78"/>
                                        </p:tgtEl>
                                      </p:cBhvr>
                                    </p:animEffect>
                                  </p:childTnLst>
                                </p:cTn>
                              </p:par>
                              <p:par>
                                <p:cTn id="52" presetID="10" presetClass="entr" presetSubtype="0" fill="hold" nodeType="withEffect">
                                  <p:stCondLst>
                                    <p:cond delay="0"/>
                                  </p:stCondLst>
                                  <p:childTnLst>
                                    <p:set>
                                      <p:cBhvr>
                                        <p:cTn id="53" dur="1" fill="hold">
                                          <p:stCondLst>
                                            <p:cond delay="0"/>
                                          </p:stCondLst>
                                        </p:cTn>
                                        <p:tgtEl>
                                          <p:spTgt spid="87"/>
                                        </p:tgtEl>
                                        <p:attrNameLst>
                                          <p:attrName>style.visibility</p:attrName>
                                        </p:attrNameLst>
                                      </p:cBhvr>
                                      <p:to>
                                        <p:strVal val="visible"/>
                                      </p:to>
                                    </p:set>
                                    <p:animEffect transition="in" filter="fade">
                                      <p:cBhvr>
                                        <p:cTn id="54" dur="500"/>
                                        <p:tgtEl>
                                          <p:spTgt spid="87"/>
                                        </p:tgtEl>
                                      </p:cBhvr>
                                    </p:animEffect>
                                  </p:childTnLst>
                                </p:cTn>
                              </p:par>
                            </p:childTnLst>
                          </p:cTn>
                        </p:par>
                        <p:par>
                          <p:cTn id="55" fill="hold">
                            <p:stCondLst>
                              <p:cond delay="4500"/>
                            </p:stCondLst>
                            <p:childTnLst>
                              <p:par>
                                <p:cTn id="56" presetID="22" presetClass="entr" presetSubtype="2" fill="hold" grpId="0" nodeType="afterEffect">
                                  <p:stCondLst>
                                    <p:cond delay="0"/>
                                  </p:stCondLst>
                                  <p:childTnLst>
                                    <p:set>
                                      <p:cBhvr>
                                        <p:cTn id="57" dur="1" fill="hold">
                                          <p:stCondLst>
                                            <p:cond delay="0"/>
                                          </p:stCondLst>
                                        </p:cTn>
                                        <p:tgtEl>
                                          <p:spTgt spid="72"/>
                                        </p:tgtEl>
                                        <p:attrNameLst>
                                          <p:attrName>style.visibility</p:attrName>
                                        </p:attrNameLst>
                                      </p:cBhvr>
                                      <p:to>
                                        <p:strVal val="visible"/>
                                      </p:to>
                                    </p:set>
                                    <p:animEffect transition="in" filter="wipe(right)">
                                      <p:cBhvr>
                                        <p:cTn id="58" dur="500"/>
                                        <p:tgtEl>
                                          <p:spTgt spid="72"/>
                                        </p:tgtEl>
                                      </p:cBhvr>
                                    </p:animEffect>
                                  </p:childTnLst>
                                </p:cTn>
                              </p:par>
                              <p:par>
                                <p:cTn id="59" presetID="22" presetClass="entr" presetSubtype="2" fill="hold" grpId="0" nodeType="withEffect">
                                  <p:stCondLst>
                                    <p:cond delay="0"/>
                                  </p:stCondLst>
                                  <p:childTnLst>
                                    <p:set>
                                      <p:cBhvr>
                                        <p:cTn id="60" dur="1" fill="hold">
                                          <p:stCondLst>
                                            <p:cond delay="0"/>
                                          </p:stCondLst>
                                        </p:cTn>
                                        <p:tgtEl>
                                          <p:spTgt spid="71"/>
                                        </p:tgtEl>
                                        <p:attrNameLst>
                                          <p:attrName>style.visibility</p:attrName>
                                        </p:attrNameLst>
                                      </p:cBhvr>
                                      <p:to>
                                        <p:strVal val="visible"/>
                                      </p:to>
                                    </p:set>
                                    <p:animEffect transition="in" filter="wipe(right)">
                                      <p:cBhvr>
                                        <p:cTn id="61" dur="500"/>
                                        <p:tgtEl>
                                          <p:spTgt spid="71"/>
                                        </p:tgtEl>
                                      </p:cBhvr>
                                    </p:animEffect>
                                  </p:childTnLst>
                                </p:cTn>
                              </p:par>
                              <p:par>
                                <p:cTn id="62" presetID="22" presetClass="entr" presetSubtype="2" fill="hold" grpId="0" nodeType="withEffect">
                                  <p:stCondLst>
                                    <p:cond delay="0"/>
                                  </p:stCondLst>
                                  <p:childTnLst>
                                    <p:set>
                                      <p:cBhvr>
                                        <p:cTn id="63" dur="1" fill="hold">
                                          <p:stCondLst>
                                            <p:cond delay="0"/>
                                          </p:stCondLst>
                                        </p:cTn>
                                        <p:tgtEl>
                                          <p:spTgt spid="70"/>
                                        </p:tgtEl>
                                        <p:attrNameLst>
                                          <p:attrName>style.visibility</p:attrName>
                                        </p:attrNameLst>
                                      </p:cBhvr>
                                      <p:to>
                                        <p:strVal val="visible"/>
                                      </p:to>
                                    </p:set>
                                    <p:animEffect transition="in" filter="wipe(right)">
                                      <p:cBhvr>
                                        <p:cTn id="64" dur="500"/>
                                        <p:tgtEl>
                                          <p:spTgt spid="70"/>
                                        </p:tgtEl>
                                      </p:cBhvr>
                                    </p:animEffect>
                                  </p:childTnLst>
                                </p:cTn>
                              </p:par>
                              <p:par>
                                <p:cTn id="65" presetID="22" presetClass="entr" presetSubtype="8" fill="hold" grpId="0" nodeType="withEffect">
                                  <p:stCondLst>
                                    <p:cond delay="0"/>
                                  </p:stCondLst>
                                  <p:childTnLst>
                                    <p:set>
                                      <p:cBhvr>
                                        <p:cTn id="66" dur="1" fill="hold">
                                          <p:stCondLst>
                                            <p:cond delay="0"/>
                                          </p:stCondLst>
                                        </p:cTn>
                                        <p:tgtEl>
                                          <p:spTgt spid="60"/>
                                        </p:tgtEl>
                                        <p:attrNameLst>
                                          <p:attrName>style.visibility</p:attrName>
                                        </p:attrNameLst>
                                      </p:cBhvr>
                                      <p:to>
                                        <p:strVal val="visible"/>
                                      </p:to>
                                    </p:set>
                                    <p:animEffect transition="in" filter="wipe(left)">
                                      <p:cBhvr>
                                        <p:cTn id="67" dur="500"/>
                                        <p:tgtEl>
                                          <p:spTgt spid="60"/>
                                        </p:tgtEl>
                                      </p:cBhvr>
                                    </p:animEffect>
                                  </p:childTnLst>
                                </p:cTn>
                              </p:par>
                              <p:par>
                                <p:cTn id="68" presetID="22" presetClass="entr" presetSubtype="8" fill="hold" grpId="0" nodeType="withEffect">
                                  <p:stCondLst>
                                    <p:cond delay="0"/>
                                  </p:stCondLst>
                                  <p:childTnLst>
                                    <p:set>
                                      <p:cBhvr>
                                        <p:cTn id="69" dur="1" fill="hold">
                                          <p:stCondLst>
                                            <p:cond delay="0"/>
                                          </p:stCondLst>
                                        </p:cTn>
                                        <p:tgtEl>
                                          <p:spTgt spid="59"/>
                                        </p:tgtEl>
                                        <p:attrNameLst>
                                          <p:attrName>style.visibility</p:attrName>
                                        </p:attrNameLst>
                                      </p:cBhvr>
                                      <p:to>
                                        <p:strVal val="visible"/>
                                      </p:to>
                                    </p:set>
                                    <p:animEffect transition="in" filter="wipe(left)">
                                      <p:cBhvr>
                                        <p:cTn id="70" dur="500"/>
                                        <p:tgtEl>
                                          <p:spTgt spid="59"/>
                                        </p:tgtEl>
                                      </p:cBhvr>
                                    </p:animEffect>
                                  </p:childTnLst>
                                </p:cTn>
                              </p:par>
                              <p:par>
                                <p:cTn id="71" presetID="22" presetClass="entr" presetSubtype="8" fill="hold" grpId="0" nodeType="withEffect">
                                  <p:stCondLst>
                                    <p:cond delay="0"/>
                                  </p:stCondLst>
                                  <p:childTnLst>
                                    <p:set>
                                      <p:cBhvr>
                                        <p:cTn id="72" dur="1" fill="hold">
                                          <p:stCondLst>
                                            <p:cond delay="0"/>
                                          </p:stCondLst>
                                        </p:cTn>
                                        <p:tgtEl>
                                          <p:spTgt spid="58"/>
                                        </p:tgtEl>
                                        <p:attrNameLst>
                                          <p:attrName>style.visibility</p:attrName>
                                        </p:attrNameLst>
                                      </p:cBhvr>
                                      <p:to>
                                        <p:strVal val="visible"/>
                                      </p:to>
                                    </p:set>
                                    <p:animEffect transition="in" filter="wipe(left)">
                                      <p:cBhvr>
                                        <p:cTn id="73" dur="500"/>
                                        <p:tgtEl>
                                          <p:spTgt spid="58"/>
                                        </p:tgtEl>
                                      </p:cBhvr>
                                    </p:animEffect>
                                  </p:childTnLst>
                                </p:cTn>
                              </p:par>
                              <p:par>
                                <p:cTn id="74" presetID="22" presetClass="entr" presetSubtype="2" fill="hold" grpId="0" nodeType="withEffect">
                                  <p:stCondLst>
                                    <p:cond delay="0"/>
                                  </p:stCondLst>
                                  <p:childTnLst>
                                    <p:set>
                                      <p:cBhvr>
                                        <p:cTn id="75" dur="1" fill="hold">
                                          <p:stCondLst>
                                            <p:cond delay="0"/>
                                          </p:stCondLst>
                                        </p:cTn>
                                        <p:tgtEl>
                                          <p:spTgt spid="102"/>
                                        </p:tgtEl>
                                        <p:attrNameLst>
                                          <p:attrName>style.visibility</p:attrName>
                                        </p:attrNameLst>
                                      </p:cBhvr>
                                      <p:to>
                                        <p:strVal val="visible"/>
                                      </p:to>
                                    </p:set>
                                    <p:animEffect transition="in" filter="wipe(right)">
                                      <p:cBhvr>
                                        <p:cTn id="76" dur="500"/>
                                        <p:tgtEl>
                                          <p:spTgt spid="102"/>
                                        </p:tgtEl>
                                      </p:cBhvr>
                                    </p:animEffect>
                                  </p:childTnLst>
                                </p:cTn>
                              </p:par>
                              <p:par>
                                <p:cTn id="77" presetID="22" presetClass="entr" presetSubtype="8" fill="hold" grpId="0" nodeType="withEffect">
                                  <p:stCondLst>
                                    <p:cond delay="0"/>
                                  </p:stCondLst>
                                  <p:childTnLst>
                                    <p:set>
                                      <p:cBhvr>
                                        <p:cTn id="78" dur="1" fill="hold">
                                          <p:stCondLst>
                                            <p:cond delay="0"/>
                                          </p:stCondLst>
                                        </p:cTn>
                                        <p:tgtEl>
                                          <p:spTgt spid="98"/>
                                        </p:tgtEl>
                                        <p:attrNameLst>
                                          <p:attrName>style.visibility</p:attrName>
                                        </p:attrNameLst>
                                      </p:cBhvr>
                                      <p:to>
                                        <p:strVal val="visible"/>
                                      </p:to>
                                    </p:set>
                                    <p:animEffect transition="in" filter="wipe(left)">
                                      <p:cBhvr>
                                        <p:cTn id="79" dur="500"/>
                                        <p:tgtEl>
                                          <p:spTgt spid="98"/>
                                        </p:tgtEl>
                                      </p:cBhvr>
                                    </p:animEffect>
                                  </p:childTnLst>
                                </p:cTn>
                              </p:par>
                            </p:childTnLst>
                          </p:cTn>
                        </p:par>
                        <p:par>
                          <p:cTn id="80" fill="hold">
                            <p:stCondLst>
                              <p:cond delay="5000"/>
                            </p:stCondLst>
                            <p:childTnLst>
                              <p:par>
                                <p:cTn id="81" presetID="22" presetClass="entr" presetSubtype="2" fill="hold" grpId="0" nodeType="afterEffect">
                                  <p:stCondLst>
                                    <p:cond delay="0"/>
                                  </p:stCondLst>
                                  <p:childTnLst>
                                    <p:set>
                                      <p:cBhvr>
                                        <p:cTn id="82" dur="1" fill="hold">
                                          <p:stCondLst>
                                            <p:cond delay="0"/>
                                          </p:stCondLst>
                                        </p:cTn>
                                        <p:tgtEl>
                                          <p:spTgt spid="64"/>
                                        </p:tgtEl>
                                        <p:attrNameLst>
                                          <p:attrName>style.visibility</p:attrName>
                                        </p:attrNameLst>
                                      </p:cBhvr>
                                      <p:to>
                                        <p:strVal val="visible"/>
                                      </p:to>
                                    </p:set>
                                    <p:animEffect transition="in" filter="wipe(right)">
                                      <p:cBhvr>
                                        <p:cTn id="83" dur="500"/>
                                        <p:tgtEl>
                                          <p:spTgt spid="64"/>
                                        </p:tgtEl>
                                      </p:cBhvr>
                                    </p:animEffect>
                                  </p:childTnLst>
                                </p:cTn>
                              </p:par>
                              <p:par>
                                <p:cTn id="84" presetID="22" presetClass="entr" presetSubtype="2" fill="hold" grpId="0" nodeType="withEffect">
                                  <p:stCondLst>
                                    <p:cond delay="0"/>
                                  </p:stCondLst>
                                  <p:childTnLst>
                                    <p:set>
                                      <p:cBhvr>
                                        <p:cTn id="85" dur="1" fill="hold">
                                          <p:stCondLst>
                                            <p:cond delay="0"/>
                                          </p:stCondLst>
                                        </p:cTn>
                                        <p:tgtEl>
                                          <p:spTgt spid="65"/>
                                        </p:tgtEl>
                                        <p:attrNameLst>
                                          <p:attrName>style.visibility</p:attrName>
                                        </p:attrNameLst>
                                      </p:cBhvr>
                                      <p:to>
                                        <p:strVal val="visible"/>
                                      </p:to>
                                    </p:set>
                                    <p:animEffect transition="in" filter="wipe(right)">
                                      <p:cBhvr>
                                        <p:cTn id="86" dur="500"/>
                                        <p:tgtEl>
                                          <p:spTgt spid="65"/>
                                        </p:tgtEl>
                                      </p:cBhvr>
                                    </p:animEffect>
                                  </p:childTnLst>
                                </p:cTn>
                              </p:par>
                              <p:par>
                                <p:cTn id="87" presetID="22" presetClass="entr" presetSubtype="2" fill="hold" grpId="0" nodeType="withEffect">
                                  <p:stCondLst>
                                    <p:cond delay="0"/>
                                  </p:stCondLst>
                                  <p:childTnLst>
                                    <p:set>
                                      <p:cBhvr>
                                        <p:cTn id="88" dur="1" fill="hold">
                                          <p:stCondLst>
                                            <p:cond delay="0"/>
                                          </p:stCondLst>
                                        </p:cTn>
                                        <p:tgtEl>
                                          <p:spTgt spid="66"/>
                                        </p:tgtEl>
                                        <p:attrNameLst>
                                          <p:attrName>style.visibility</p:attrName>
                                        </p:attrNameLst>
                                      </p:cBhvr>
                                      <p:to>
                                        <p:strVal val="visible"/>
                                      </p:to>
                                    </p:set>
                                    <p:animEffect transition="in" filter="wipe(right)">
                                      <p:cBhvr>
                                        <p:cTn id="89" dur="500"/>
                                        <p:tgtEl>
                                          <p:spTgt spid="66"/>
                                        </p:tgtEl>
                                      </p:cBhvr>
                                    </p:animEffect>
                                  </p:childTnLst>
                                </p:cTn>
                              </p:par>
                              <p:par>
                                <p:cTn id="90" presetID="22" presetClass="entr" presetSubtype="8" fill="hold" grpId="0" nodeType="withEffect">
                                  <p:stCondLst>
                                    <p:cond delay="0"/>
                                  </p:stCondLst>
                                  <p:childTnLst>
                                    <p:set>
                                      <p:cBhvr>
                                        <p:cTn id="91" dur="1" fill="hold">
                                          <p:stCondLst>
                                            <p:cond delay="0"/>
                                          </p:stCondLst>
                                        </p:cTn>
                                        <p:tgtEl>
                                          <p:spTgt spid="55"/>
                                        </p:tgtEl>
                                        <p:attrNameLst>
                                          <p:attrName>style.visibility</p:attrName>
                                        </p:attrNameLst>
                                      </p:cBhvr>
                                      <p:to>
                                        <p:strVal val="visible"/>
                                      </p:to>
                                    </p:set>
                                    <p:animEffect transition="in" filter="wipe(left)">
                                      <p:cBhvr>
                                        <p:cTn id="92" dur="500"/>
                                        <p:tgtEl>
                                          <p:spTgt spid="55"/>
                                        </p:tgtEl>
                                      </p:cBhvr>
                                    </p:animEffect>
                                  </p:childTnLst>
                                </p:cTn>
                              </p:par>
                              <p:par>
                                <p:cTn id="93" presetID="22" presetClass="entr" presetSubtype="8" fill="hold" grpId="0" nodeType="withEffect">
                                  <p:stCondLst>
                                    <p:cond delay="0"/>
                                  </p:stCondLst>
                                  <p:childTnLst>
                                    <p:set>
                                      <p:cBhvr>
                                        <p:cTn id="94" dur="1" fill="hold">
                                          <p:stCondLst>
                                            <p:cond delay="0"/>
                                          </p:stCondLst>
                                        </p:cTn>
                                        <p:tgtEl>
                                          <p:spTgt spid="52"/>
                                        </p:tgtEl>
                                        <p:attrNameLst>
                                          <p:attrName>style.visibility</p:attrName>
                                        </p:attrNameLst>
                                      </p:cBhvr>
                                      <p:to>
                                        <p:strVal val="visible"/>
                                      </p:to>
                                    </p:set>
                                    <p:animEffect transition="in" filter="wipe(left)">
                                      <p:cBhvr>
                                        <p:cTn id="95" dur="500"/>
                                        <p:tgtEl>
                                          <p:spTgt spid="52"/>
                                        </p:tgtEl>
                                      </p:cBhvr>
                                    </p:animEffect>
                                  </p:childTnLst>
                                </p:cTn>
                              </p:par>
                              <p:par>
                                <p:cTn id="96" presetID="22" presetClass="entr" presetSubtype="8" fill="hold" grpId="0" nodeType="withEffect">
                                  <p:stCondLst>
                                    <p:cond delay="0"/>
                                  </p:stCondLst>
                                  <p:childTnLst>
                                    <p:set>
                                      <p:cBhvr>
                                        <p:cTn id="97" dur="1" fill="hold">
                                          <p:stCondLst>
                                            <p:cond delay="0"/>
                                          </p:stCondLst>
                                        </p:cTn>
                                        <p:tgtEl>
                                          <p:spTgt spid="56"/>
                                        </p:tgtEl>
                                        <p:attrNameLst>
                                          <p:attrName>style.visibility</p:attrName>
                                        </p:attrNameLst>
                                      </p:cBhvr>
                                      <p:to>
                                        <p:strVal val="visible"/>
                                      </p:to>
                                    </p:set>
                                    <p:animEffect transition="in" filter="wipe(left)">
                                      <p:cBhvr>
                                        <p:cTn id="98" dur="500"/>
                                        <p:tgtEl>
                                          <p:spTgt spid="56"/>
                                        </p:tgtEl>
                                      </p:cBhvr>
                                    </p:animEffect>
                                  </p:childTnLst>
                                </p:cTn>
                              </p:par>
                              <p:par>
                                <p:cTn id="99" presetID="22" presetClass="entr" presetSubtype="8" fill="hold" grpId="0" nodeType="withEffect">
                                  <p:stCondLst>
                                    <p:cond delay="0"/>
                                  </p:stCondLst>
                                  <p:childTnLst>
                                    <p:set>
                                      <p:cBhvr>
                                        <p:cTn id="100" dur="1" fill="hold">
                                          <p:stCondLst>
                                            <p:cond delay="0"/>
                                          </p:stCondLst>
                                        </p:cTn>
                                        <p:tgtEl>
                                          <p:spTgt spid="53"/>
                                        </p:tgtEl>
                                        <p:attrNameLst>
                                          <p:attrName>style.visibility</p:attrName>
                                        </p:attrNameLst>
                                      </p:cBhvr>
                                      <p:to>
                                        <p:strVal val="visible"/>
                                      </p:to>
                                    </p:set>
                                    <p:animEffect transition="in" filter="wipe(left)">
                                      <p:cBhvr>
                                        <p:cTn id="101" dur="500"/>
                                        <p:tgtEl>
                                          <p:spTgt spid="53"/>
                                        </p:tgtEl>
                                      </p:cBhvr>
                                    </p:animEffect>
                                  </p:childTnLst>
                                </p:cTn>
                              </p:par>
                              <p:par>
                                <p:cTn id="102" presetID="22" presetClass="entr" presetSubtype="8" fill="hold" grpId="0" nodeType="withEffect">
                                  <p:stCondLst>
                                    <p:cond delay="0"/>
                                  </p:stCondLst>
                                  <p:childTnLst>
                                    <p:set>
                                      <p:cBhvr>
                                        <p:cTn id="103" dur="1" fill="hold">
                                          <p:stCondLst>
                                            <p:cond delay="0"/>
                                          </p:stCondLst>
                                        </p:cTn>
                                        <p:tgtEl>
                                          <p:spTgt spid="57"/>
                                        </p:tgtEl>
                                        <p:attrNameLst>
                                          <p:attrName>style.visibility</p:attrName>
                                        </p:attrNameLst>
                                      </p:cBhvr>
                                      <p:to>
                                        <p:strVal val="visible"/>
                                      </p:to>
                                    </p:set>
                                    <p:animEffect transition="in" filter="wipe(left)">
                                      <p:cBhvr>
                                        <p:cTn id="104" dur="500"/>
                                        <p:tgtEl>
                                          <p:spTgt spid="57"/>
                                        </p:tgtEl>
                                      </p:cBhvr>
                                    </p:animEffect>
                                  </p:childTnLst>
                                </p:cTn>
                              </p:par>
                              <p:par>
                                <p:cTn id="105" presetID="22" presetClass="entr" presetSubtype="8" fill="hold" grpId="0" nodeType="withEffect">
                                  <p:stCondLst>
                                    <p:cond delay="0"/>
                                  </p:stCondLst>
                                  <p:childTnLst>
                                    <p:set>
                                      <p:cBhvr>
                                        <p:cTn id="106" dur="1" fill="hold">
                                          <p:stCondLst>
                                            <p:cond delay="0"/>
                                          </p:stCondLst>
                                        </p:cTn>
                                        <p:tgtEl>
                                          <p:spTgt spid="54"/>
                                        </p:tgtEl>
                                        <p:attrNameLst>
                                          <p:attrName>style.visibility</p:attrName>
                                        </p:attrNameLst>
                                      </p:cBhvr>
                                      <p:to>
                                        <p:strVal val="visible"/>
                                      </p:to>
                                    </p:set>
                                    <p:animEffect transition="in" filter="wipe(left)">
                                      <p:cBhvr>
                                        <p:cTn id="107" dur="500"/>
                                        <p:tgtEl>
                                          <p:spTgt spid="54"/>
                                        </p:tgtEl>
                                      </p:cBhvr>
                                    </p:animEffect>
                                  </p:childTnLst>
                                </p:cTn>
                              </p:par>
                              <p:par>
                                <p:cTn id="108" presetID="22" presetClass="entr" presetSubtype="2" fill="hold" grpId="0" nodeType="withEffect">
                                  <p:stCondLst>
                                    <p:cond delay="0"/>
                                  </p:stCondLst>
                                  <p:childTnLst>
                                    <p:set>
                                      <p:cBhvr>
                                        <p:cTn id="109" dur="1" fill="hold">
                                          <p:stCondLst>
                                            <p:cond delay="0"/>
                                          </p:stCondLst>
                                        </p:cTn>
                                        <p:tgtEl>
                                          <p:spTgt spid="69"/>
                                        </p:tgtEl>
                                        <p:attrNameLst>
                                          <p:attrName>style.visibility</p:attrName>
                                        </p:attrNameLst>
                                      </p:cBhvr>
                                      <p:to>
                                        <p:strVal val="visible"/>
                                      </p:to>
                                    </p:set>
                                    <p:animEffect transition="in" filter="wipe(right)">
                                      <p:cBhvr>
                                        <p:cTn id="110" dur="500"/>
                                        <p:tgtEl>
                                          <p:spTgt spid="69"/>
                                        </p:tgtEl>
                                      </p:cBhvr>
                                    </p:animEffect>
                                  </p:childTnLst>
                                </p:cTn>
                              </p:par>
                              <p:par>
                                <p:cTn id="111" presetID="22" presetClass="entr" presetSubtype="2" fill="hold" grpId="0" nodeType="withEffect">
                                  <p:stCondLst>
                                    <p:cond delay="0"/>
                                  </p:stCondLst>
                                  <p:childTnLst>
                                    <p:set>
                                      <p:cBhvr>
                                        <p:cTn id="112" dur="1" fill="hold">
                                          <p:stCondLst>
                                            <p:cond delay="0"/>
                                          </p:stCondLst>
                                        </p:cTn>
                                        <p:tgtEl>
                                          <p:spTgt spid="68"/>
                                        </p:tgtEl>
                                        <p:attrNameLst>
                                          <p:attrName>style.visibility</p:attrName>
                                        </p:attrNameLst>
                                      </p:cBhvr>
                                      <p:to>
                                        <p:strVal val="visible"/>
                                      </p:to>
                                    </p:set>
                                    <p:animEffect transition="in" filter="wipe(right)">
                                      <p:cBhvr>
                                        <p:cTn id="113" dur="500"/>
                                        <p:tgtEl>
                                          <p:spTgt spid="68"/>
                                        </p:tgtEl>
                                      </p:cBhvr>
                                    </p:animEffect>
                                  </p:childTnLst>
                                </p:cTn>
                              </p:par>
                              <p:par>
                                <p:cTn id="114" presetID="22" presetClass="entr" presetSubtype="2" fill="hold" grpId="0" nodeType="withEffect">
                                  <p:stCondLst>
                                    <p:cond delay="0"/>
                                  </p:stCondLst>
                                  <p:childTnLst>
                                    <p:set>
                                      <p:cBhvr>
                                        <p:cTn id="115" dur="1" fill="hold">
                                          <p:stCondLst>
                                            <p:cond delay="0"/>
                                          </p:stCondLst>
                                        </p:cTn>
                                        <p:tgtEl>
                                          <p:spTgt spid="67"/>
                                        </p:tgtEl>
                                        <p:attrNameLst>
                                          <p:attrName>style.visibility</p:attrName>
                                        </p:attrNameLst>
                                      </p:cBhvr>
                                      <p:to>
                                        <p:strVal val="visible"/>
                                      </p:to>
                                    </p:set>
                                    <p:animEffect transition="in" filter="wipe(right)">
                                      <p:cBhvr>
                                        <p:cTn id="116" dur="500"/>
                                        <p:tgtEl>
                                          <p:spTgt spid="67"/>
                                        </p:tgtEl>
                                      </p:cBhvr>
                                    </p:animEffect>
                                  </p:childTnLst>
                                </p:cTn>
                              </p:par>
                              <p:par>
                                <p:cTn id="117" presetID="22" presetClass="entr" presetSubtype="2" fill="hold" grpId="0" nodeType="withEffect">
                                  <p:stCondLst>
                                    <p:cond delay="0"/>
                                  </p:stCondLst>
                                  <p:childTnLst>
                                    <p:set>
                                      <p:cBhvr>
                                        <p:cTn id="118" dur="1" fill="hold">
                                          <p:stCondLst>
                                            <p:cond delay="0"/>
                                          </p:stCondLst>
                                        </p:cTn>
                                        <p:tgtEl>
                                          <p:spTgt spid="100"/>
                                        </p:tgtEl>
                                        <p:attrNameLst>
                                          <p:attrName>style.visibility</p:attrName>
                                        </p:attrNameLst>
                                      </p:cBhvr>
                                      <p:to>
                                        <p:strVal val="visible"/>
                                      </p:to>
                                    </p:set>
                                    <p:animEffect transition="in" filter="wipe(right)">
                                      <p:cBhvr>
                                        <p:cTn id="119" dur="500"/>
                                        <p:tgtEl>
                                          <p:spTgt spid="100"/>
                                        </p:tgtEl>
                                      </p:cBhvr>
                                    </p:animEffect>
                                  </p:childTnLst>
                                </p:cTn>
                              </p:par>
                              <p:par>
                                <p:cTn id="120" presetID="22" presetClass="entr" presetSubtype="8" fill="hold" grpId="0" nodeType="withEffect">
                                  <p:stCondLst>
                                    <p:cond delay="0"/>
                                  </p:stCondLst>
                                  <p:childTnLst>
                                    <p:set>
                                      <p:cBhvr>
                                        <p:cTn id="121" dur="1" fill="hold">
                                          <p:stCondLst>
                                            <p:cond delay="0"/>
                                          </p:stCondLst>
                                        </p:cTn>
                                        <p:tgtEl>
                                          <p:spTgt spid="97"/>
                                        </p:tgtEl>
                                        <p:attrNameLst>
                                          <p:attrName>style.visibility</p:attrName>
                                        </p:attrNameLst>
                                      </p:cBhvr>
                                      <p:to>
                                        <p:strVal val="visible"/>
                                      </p:to>
                                    </p:set>
                                    <p:animEffect transition="in" filter="wipe(left)">
                                      <p:cBhvr>
                                        <p:cTn id="122" dur="500"/>
                                        <p:tgtEl>
                                          <p:spTgt spid="97"/>
                                        </p:tgtEl>
                                      </p:cBhvr>
                                    </p:animEffect>
                                  </p:childTnLst>
                                </p:cTn>
                              </p:par>
                              <p:par>
                                <p:cTn id="123" presetID="22" presetClass="entr" presetSubtype="8" fill="hold" grpId="0" nodeType="withEffect">
                                  <p:stCondLst>
                                    <p:cond delay="0"/>
                                  </p:stCondLst>
                                  <p:childTnLst>
                                    <p:set>
                                      <p:cBhvr>
                                        <p:cTn id="124" dur="1" fill="hold">
                                          <p:stCondLst>
                                            <p:cond delay="0"/>
                                          </p:stCondLst>
                                        </p:cTn>
                                        <p:tgtEl>
                                          <p:spTgt spid="96"/>
                                        </p:tgtEl>
                                        <p:attrNameLst>
                                          <p:attrName>style.visibility</p:attrName>
                                        </p:attrNameLst>
                                      </p:cBhvr>
                                      <p:to>
                                        <p:strVal val="visible"/>
                                      </p:to>
                                    </p:set>
                                    <p:animEffect transition="in" filter="wipe(left)">
                                      <p:cBhvr>
                                        <p:cTn id="125" dur="500"/>
                                        <p:tgtEl>
                                          <p:spTgt spid="96"/>
                                        </p:tgtEl>
                                      </p:cBhvr>
                                    </p:animEffect>
                                  </p:childTnLst>
                                </p:cTn>
                              </p:par>
                              <p:par>
                                <p:cTn id="126" presetID="22" presetClass="entr" presetSubtype="2" fill="hold" grpId="0" nodeType="withEffect">
                                  <p:stCondLst>
                                    <p:cond delay="0"/>
                                  </p:stCondLst>
                                  <p:childTnLst>
                                    <p:set>
                                      <p:cBhvr>
                                        <p:cTn id="127" dur="1" fill="hold">
                                          <p:stCondLst>
                                            <p:cond delay="0"/>
                                          </p:stCondLst>
                                        </p:cTn>
                                        <p:tgtEl>
                                          <p:spTgt spid="101"/>
                                        </p:tgtEl>
                                        <p:attrNameLst>
                                          <p:attrName>style.visibility</p:attrName>
                                        </p:attrNameLst>
                                      </p:cBhvr>
                                      <p:to>
                                        <p:strVal val="visible"/>
                                      </p:to>
                                    </p:set>
                                    <p:animEffect transition="in" filter="wipe(right)">
                                      <p:cBhvr>
                                        <p:cTn id="128" dur="500"/>
                                        <p:tgtEl>
                                          <p:spTgt spid="101"/>
                                        </p:tgtEl>
                                      </p:cBhvr>
                                    </p:animEffect>
                                  </p:childTnLst>
                                </p:cTn>
                              </p:par>
                            </p:childTnLst>
                          </p:cTn>
                        </p:par>
                        <p:par>
                          <p:cTn id="129" fill="hold">
                            <p:stCondLst>
                              <p:cond delay="5500"/>
                            </p:stCondLst>
                            <p:childTnLst>
                              <p:par>
                                <p:cTn id="130" presetID="10" presetClass="entr" presetSubtype="0" fill="hold" grpId="0" nodeType="after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500"/>
                                        <p:tgtEl>
                                          <p:spTgt spid="73"/>
                                        </p:tgtEl>
                                      </p:cBhvr>
                                    </p:animEffect>
                                  </p:childTnLst>
                                </p:cTn>
                              </p:par>
                              <p:par>
                                <p:cTn id="133" presetID="10" presetClass="entr" presetSubtype="0" fill="hold" grpId="0" nodeType="withEffect">
                                  <p:stCondLst>
                                    <p:cond delay="0"/>
                                  </p:stCondLst>
                                  <p:childTnLst>
                                    <p:set>
                                      <p:cBhvr>
                                        <p:cTn id="134" dur="1" fill="hold">
                                          <p:stCondLst>
                                            <p:cond delay="0"/>
                                          </p:stCondLst>
                                        </p:cTn>
                                        <p:tgtEl>
                                          <p:spTgt spid="61"/>
                                        </p:tgtEl>
                                        <p:attrNameLst>
                                          <p:attrName>style.visibility</p:attrName>
                                        </p:attrNameLst>
                                      </p:cBhvr>
                                      <p:to>
                                        <p:strVal val="visible"/>
                                      </p:to>
                                    </p:set>
                                    <p:animEffect transition="in" filter="fade">
                                      <p:cBhvr>
                                        <p:cTn id="135" dur="500"/>
                                        <p:tgtEl>
                                          <p:spTgt spid="61"/>
                                        </p:tgtEl>
                                      </p:cBhvr>
                                    </p:animEffect>
                                  </p:childTnLst>
                                </p:cTn>
                              </p:par>
                              <p:par>
                                <p:cTn id="136" presetID="10" presetClass="entr" presetSubtype="0" fill="hold" grpId="0" nodeType="withEffect">
                                  <p:stCondLst>
                                    <p:cond delay="0"/>
                                  </p:stCondLst>
                                  <p:childTnLst>
                                    <p:set>
                                      <p:cBhvr>
                                        <p:cTn id="137" dur="1" fill="hold">
                                          <p:stCondLst>
                                            <p:cond delay="0"/>
                                          </p:stCondLst>
                                        </p:cTn>
                                        <p:tgtEl>
                                          <p:spTgt spid="74"/>
                                        </p:tgtEl>
                                        <p:attrNameLst>
                                          <p:attrName>style.visibility</p:attrName>
                                        </p:attrNameLst>
                                      </p:cBhvr>
                                      <p:to>
                                        <p:strVal val="visible"/>
                                      </p:to>
                                    </p:set>
                                    <p:animEffect transition="in" filter="fade">
                                      <p:cBhvr>
                                        <p:cTn id="138" dur="500"/>
                                        <p:tgtEl>
                                          <p:spTgt spid="74"/>
                                        </p:tgtEl>
                                      </p:cBhvr>
                                    </p:animEffect>
                                  </p:childTnLst>
                                </p:cTn>
                              </p:par>
                              <p:par>
                                <p:cTn id="139" presetID="10" presetClass="entr" presetSubtype="0" fill="hold" grpId="0" nodeType="withEffect">
                                  <p:stCondLst>
                                    <p:cond delay="0"/>
                                  </p:stCondLst>
                                  <p:childTnLst>
                                    <p:set>
                                      <p:cBhvr>
                                        <p:cTn id="140" dur="1" fill="hold">
                                          <p:stCondLst>
                                            <p:cond delay="0"/>
                                          </p:stCondLst>
                                        </p:cTn>
                                        <p:tgtEl>
                                          <p:spTgt spid="62"/>
                                        </p:tgtEl>
                                        <p:attrNameLst>
                                          <p:attrName>style.visibility</p:attrName>
                                        </p:attrNameLst>
                                      </p:cBhvr>
                                      <p:to>
                                        <p:strVal val="visible"/>
                                      </p:to>
                                    </p:set>
                                    <p:animEffect transition="in" filter="fade">
                                      <p:cBhvr>
                                        <p:cTn id="141" dur="500"/>
                                        <p:tgtEl>
                                          <p:spTgt spid="62"/>
                                        </p:tgtEl>
                                      </p:cBhvr>
                                    </p:animEffect>
                                  </p:childTnLst>
                                </p:cTn>
                              </p:par>
                              <p:par>
                                <p:cTn id="142" presetID="10" presetClass="entr" presetSubtype="0" fill="hold" grpId="0" nodeType="withEffect">
                                  <p:stCondLst>
                                    <p:cond delay="0"/>
                                  </p:stCondLst>
                                  <p:childTnLst>
                                    <p:set>
                                      <p:cBhvr>
                                        <p:cTn id="143" dur="1" fill="hold">
                                          <p:stCondLst>
                                            <p:cond delay="0"/>
                                          </p:stCondLst>
                                        </p:cTn>
                                        <p:tgtEl>
                                          <p:spTgt spid="75"/>
                                        </p:tgtEl>
                                        <p:attrNameLst>
                                          <p:attrName>style.visibility</p:attrName>
                                        </p:attrNameLst>
                                      </p:cBhvr>
                                      <p:to>
                                        <p:strVal val="visible"/>
                                      </p:to>
                                    </p:set>
                                    <p:animEffect transition="in" filter="fade">
                                      <p:cBhvr>
                                        <p:cTn id="144" dur="500"/>
                                        <p:tgtEl>
                                          <p:spTgt spid="75"/>
                                        </p:tgtEl>
                                      </p:cBhvr>
                                    </p:animEffect>
                                  </p:childTnLst>
                                </p:cTn>
                              </p:par>
                              <p:par>
                                <p:cTn id="145" presetID="10" presetClass="entr" presetSubtype="0" fill="hold" grpId="0" nodeType="withEffect">
                                  <p:stCondLst>
                                    <p:cond delay="0"/>
                                  </p:stCondLst>
                                  <p:childTnLst>
                                    <p:set>
                                      <p:cBhvr>
                                        <p:cTn id="146" dur="1" fill="hold">
                                          <p:stCondLst>
                                            <p:cond delay="0"/>
                                          </p:stCondLst>
                                        </p:cTn>
                                        <p:tgtEl>
                                          <p:spTgt spid="63"/>
                                        </p:tgtEl>
                                        <p:attrNameLst>
                                          <p:attrName>style.visibility</p:attrName>
                                        </p:attrNameLst>
                                      </p:cBhvr>
                                      <p:to>
                                        <p:strVal val="visible"/>
                                      </p:to>
                                    </p:set>
                                    <p:animEffect transition="in" filter="fade">
                                      <p:cBhvr>
                                        <p:cTn id="147" dur="500"/>
                                        <p:tgtEl>
                                          <p:spTgt spid="63"/>
                                        </p:tgtEl>
                                      </p:cBhvr>
                                    </p:animEffect>
                                  </p:childTnLst>
                                </p:cTn>
                              </p:par>
                              <p:par>
                                <p:cTn id="148" presetID="10" presetClass="entr" presetSubtype="0" fill="hold" grpId="0" nodeType="withEffect">
                                  <p:stCondLst>
                                    <p:cond delay="0"/>
                                  </p:stCondLst>
                                  <p:childTnLst>
                                    <p:set>
                                      <p:cBhvr>
                                        <p:cTn id="149" dur="1" fill="hold">
                                          <p:stCondLst>
                                            <p:cond delay="0"/>
                                          </p:stCondLst>
                                        </p:cTn>
                                        <p:tgtEl>
                                          <p:spTgt spid="103"/>
                                        </p:tgtEl>
                                        <p:attrNameLst>
                                          <p:attrName>style.visibility</p:attrName>
                                        </p:attrNameLst>
                                      </p:cBhvr>
                                      <p:to>
                                        <p:strVal val="visible"/>
                                      </p:to>
                                    </p:set>
                                    <p:animEffect transition="in" filter="fade">
                                      <p:cBhvr>
                                        <p:cTn id="150" dur="500"/>
                                        <p:tgtEl>
                                          <p:spTgt spid="103"/>
                                        </p:tgtEl>
                                      </p:cBhvr>
                                    </p:animEffect>
                                  </p:childTnLst>
                                </p:cTn>
                              </p:par>
                              <p:par>
                                <p:cTn id="151" presetID="10" presetClass="entr" presetSubtype="0" fill="hold" grpId="0" nodeType="withEffect">
                                  <p:stCondLst>
                                    <p:cond delay="0"/>
                                  </p:stCondLst>
                                  <p:childTnLst>
                                    <p:set>
                                      <p:cBhvr>
                                        <p:cTn id="152" dur="1" fill="hold">
                                          <p:stCondLst>
                                            <p:cond delay="0"/>
                                          </p:stCondLst>
                                        </p:cTn>
                                        <p:tgtEl>
                                          <p:spTgt spid="99"/>
                                        </p:tgtEl>
                                        <p:attrNameLst>
                                          <p:attrName>style.visibility</p:attrName>
                                        </p:attrNameLst>
                                      </p:cBhvr>
                                      <p:to>
                                        <p:strVal val="visible"/>
                                      </p:to>
                                    </p:set>
                                    <p:animEffect transition="in" filter="fade">
                                      <p:cBhvr>
                                        <p:cTn id="153" dur="500"/>
                                        <p:tgtEl>
                                          <p:spTgt spid="9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2" grpId="0" animBg="1"/>
      <p:bldP spid="53" grpId="0" animBg="1"/>
      <p:bldP spid="54" grpId="0" animBg="1"/>
      <p:bldP spid="55" grpId="0"/>
      <p:bldP spid="56" grpId="0"/>
      <p:bldP spid="57" grpId="0"/>
      <p:bldP spid="58" grpId="0" animBg="1"/>
      <p:bldP spid="59" grpId="0" animBg="1"/>
      <p:bldP spid="60" grpId="0" animBg="1"/>
      <p:bldP spid="61" grpId="0"/>
      <p:bldP spid="62" grpId="0"/>
      <p:bldP spid="63" grpId="0"/>
      <p:bldP spid="64" grpId="0" animBg="1"/>
      <p:bldP spid="65" grpId="0" animBg="1"/>
      <p:bldP spid="66" grpId="0" animBg="1"/>
      <p:bldP spid="67" grpId="0"/>
      <p:bldP spid="68" grpId="0"/>
      <p:bldP spid="69" grpId="0"/>
      <p:bldP spid="70" grpId="0" animBg="1"/>
      <p:bldP spid="71" grpId="0" animBg="1"/>
      <p:bldP spid="72" grpId="0" animBg="1"/>
      <p:bldP spid="73" grpId="0"/>
      <p:bldP spid="74" grpId="0"/>
      <p:bldP spid="75" grpId="0"/>
      <p:bldP spid="76" grpId="0" animBg="1"/>
      <p:bldP spid="77" grpId="0" animBg="1"/>
      <p:bldP spid="96" grpId="0" animBg="1"/>
      <p:bldP spid="97" grpId="0"/>
      <p:bldP spid="98" grpId="0" animBg="1"/>
      <p:bldP spid="99" grpId="0"/>
      <p:bldP spid="100" grpId="0" animBg="1"/>
      <p:bldP spid="101" grpId="0"/>
      <p:bldP spid="102" grpId="0" animBg="1"/>
      <p:bldP spid="10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6</a:t>
            </a:fld>
            <a:endParaRPr lang="id-ID"/>
          </a:p>
        </p:txBody>
      </p:sp>
      <p:cxnSp>
        <p:nvCxnSpPr>
          <p:cNvPr id="140" name="Straight Connector 139"/>
          <p:cNvCxnSpPr/>
          <p:nvPr/>
        </p:nvCxnSpPr>
        <p:spPr>
          <a:xfrm>
            <a:off x="4447549" y="1847002"/>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651159" y="1830838"/>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149" name="TextBox 148"/>
          <p:cNvSpPr txBox="1"/>
          <p:nvPr/>
        </p:nvSpPr>
        <p:spPr>
          <a:xfrm>
            <a:off x="2013155" y="4261502"/>
            <a:ext cx="1830354" cy="369332"/>
          </a:xfrm>
          <a:prstGeom prst="rect">
            <a:avLst/>
          </a:prstGeom>
          <a:noFill/>
        </p:spPr>
        <p:txBody>
          <a:bodyPr wrap="square" rtlCol="0">
            <a:spAutoFit/>
          </a:bodyPr>
          <a:lstStyle/>
          <a:p>
            <a:pPr algn="ctr"/>
            <a:r>
              <a:rPr lang="id-ID" b="1" dirty="0">
                <a:latin typeface="+mj-lt"/>
              </a:rPr>
              <a:t>Branding</a:t>
            </a:r>
            <a:endParaRPr lang="en-US" b="1" dirty="0">
              <a:latin typeface="+mj-lt"/>
            </a:endParaRPr>
          </a:p>
        </p:txBody>
      </p:sp>
      <p:sp>
        <p:nvSpPr>
          <p:cNvPr id="153" name="Content Placeholder 19"/>
          <p:cNvSpPr txBox="1">
            <a:spLocks/>
          </p:cNvSpPr>
          <p:nvPr/>
        </p:nvSpPr>
        <p:spPr>
          <a:xfrm>
            <a:off x="1573651"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55" name="TextBox 154"/>
          <p:cNvSpPr txBox="1"/>
          <p:nvPr/>
        </p:nvSpPr>
        <p:spPr>
          <a:xfrm>
            <a:off x="5182975" y="4261502"/>
            <a:ext cx="1830354" cy="369332"/>
          </a:xfrm>
          <a:prstGeom prst="rect">
            <a:avLst/>
          </a:prstGeom>
          <a:noFill/>
        </p:spPr>
        <p:txBody>
          <a:bodyPr wrap="square" rtlCol="0">
            <a:spAutoFit/>
          </a:bodyPr>
          <a:lstStyle/>
          <a:p>
            <a:pPr algn="ctr"/>
            <a:r>
              <a:rPr lang="id-ID" b="1" dirty="0">
                <a:latin typeface="+mj-lt"/>
              </a:rPr>
              <a:t>WebDesign</a:t>
            </a:r>
            <a:endParaRPr lang="en-US" b="1" dirty="0">
              <a:latin typeface="+mj-lt"/>
            </a:endParaRPr>
          </a:p>
        </p:txBody>
      </p:sp>
      <p:sp>
        <p:nvSpPr>
          <p:cNvPr id="156" name="Content Placeholder 19"/>
          <p:cNvSpPr txBox="1">
            <a:spLocks/>
          </p:cNvSpPr>
          <p:nvPr/>
        </p:nvSpPr>
        <p:spPr>
          <a:xfrm>
            <a:off x="4743471"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71" name="TextBox 170"/>
          <p:cNvSpPr txBox="1"/>
          <p:nvPr/>
        </p:nvSpPr>
        <p:spPr>
          <a:xfrm>
            <a:off x="8345136" y="4261502"/>
            <a:ext cx="1830354" cy="369332"/>
          </a:xfrm>
          <a:prstGeom prst="rect">
            <a:avLst/>
          </a:prstGeom>
          <a:noFill/>
        </p:spPr>
        <p:txBody>
          <a:bodyPr wrap="square" rtlCol="0">
            <a:spAutoFit/>
          </a:bodyPr>
          <a:lstStyle/>
          <a:p>
            <a:pPr algn="ctr"/>
            <a:r>
              <a:rPr lang="id-ID" b="1" dirty="0">
                <a:latin typeface="+mj-lt"/>
              </a:rPr>
              <a:t>SEO Analysis</a:t>
            </a:r>
            <a:endParaRPr lang="en-US" b="1" dirty="0">
              <a:latin typeface="+mj-lt"/>
            </a:endParaRPr>
          </a:p>
        </p:txBody>
      </p:sp>
      <p:sp>
        <p:nvSpPr>
          <p:cNvPr id="173" name="Content Placeholder 19"/>
          <p:cNvSpPr txBox="1">
            <a:spLocks/>
          </p:cNvSpPr>
          <p:nvPr/>
        </p:nvSpPr>
        <p:spPr>
          <a:xfrm>
            <a:off x="7905632"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grpSp>
        <p:nvGrpSpPr>
          <p:cNvPr id="4" name="Group 3"/>
          <p:cNvGrpSpPr/>
          <p:nvPr/>
        </p:nvGrpSpPr>
        <p:grpSpPr>
          <a:xfrm>
            <a:off x="5045075" y="1975983"/>
            <a:ext cx="2154238" cy="2159001"/>
            <a:chOff x="5045075" y="1975983"/>
            <a:chExt cx="2154238" cy="2159001"/>
          </a:xfrm>
        </p:grpSpPr>
        <p:sp>
          <p:nvSpPr>
            <p:cNvPr id="40" name="Freeform 5"/>
            <p:cNvSpPr>
              <a:spLocks/>
            </p:cNvSpPr>
            <p:nvPr/>
          </p:nvSpPr>
          <p:spPr bwMode="auto">
            <a:xfrm>
              <a:off x="5045075" y="2283958"/>
              <a:ext cx="446088" cy="739775"/>
            </a:xfrm>
            <a:custGeom>
              <a:avLst/>
              <a:gdLst>
                <a:gd name="T0" fmla="*/ 60 w 154"/>
                <a:gd name="T1" fmla="*/ 255 h 255"/>
                <a:gd name="T2" fmla="*/ 154 w 154"/>
                <a:gd name="T3" fmla="*/ 43 h 255"/>
                <a:gd name="T4" fmla="*/ 111 w 154"/>
                <a:gd name="T5" fmla="*/ 0 h 255"/>
                <a:gd name="T6" fmla="*/ 0 w 154"/>
                <a:gd name="T7" fmla="*/ 255 h 255"/>
                <a:gd name="T8" fmla="*/ 60 w 154"/>
                <a:gd name="T9" fmla="*/ 255 h 255"/>
              </a:gdLst>
              <a:ahLst/>
              <a:cxnLst>
                <a:cxn ang="0">
                  <a:pos x="T0" y="T1"/>
                </a:cxn>
                <a:cxn ang="0">
                  <a:pos x="T2" y="T3"/>
                </a:cxn>
                <a:cxn ang="0">
                  <a:pos x="T4" y="T5"/>
                </a:cxn>
                <a:cxn ang="0">
                  <a:pos x="T6" y="T7"/>
                </a:cxn>
                <a:cxn ang="0">
                  <a:pos x="T8" y="T9"/>
                </a:cxn>
              </a:cxnLst>
              <a:rect l="0" t="0" r="r" b="b"/>
              <a:pathLst>
                <a:path w="154" h="255">
                  <a:moveTo>
                    <a:pt x="60" y="255"/>
                  </a:moveTo>
                  <a:cubicBezTo>
                    <a:pt x="62" y="175"/>
                    <a:pt x="96" y="99"/>
                    <a:pt x="154" y="43"/>
                  </a:cubicBezTo>
                  <a:cubicBezTo>
                    <a:pt x="111" y="0"/>
                    <a:pt x="111" y="0"/>
                    <a:pt x="111" y="0"/>
                  </a:cubicBezTo>
                  <a:cubicBezTo>
                    <a:pt x="45" y="66"/>
                    <a:pt x="3" y="156"/>
                    <a:pt x="0" y="255"/>
                  </a:cubicBezTo>
                  <a:cubicBezTo>
                    <a:pt x="60" y="255"/>
                    <a:pt x="60" y="255"/>
                    <a:pt x="60" y="255"/>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Freeform 6"/>
            <p:cNvSpPr>
              <a:spLocks/>
            </p:cNvSpPr>
            <p:nvPr/>
          </p:nvSpPr>
          <p:spPr bwMode="auto">
            <a:xfrm>
              <a:off x="6129338" y="1975983"/>
              <a:ext cx="739775" cy="423863"/>
            </a:xfrm>
            <a:custGeom>
              <a:avLst/>
              <a:gdLst>
                <a:gd name="T0" fmla="*/ 0 w 255"/>
                <a:gd name="T1" fmla="*/ 60 h 146"/>
                <a:gd name="T2" fmla="*/ 212 w 255"/>
                <a:gd name="T3" fmla="*/ 146 h 146"/>
                <a:gd name="T4" fmla="*/ 212 w 255"/>
                <a:gd name="T5" fmla="*/ 146 h 146"/>
                <a:gd name="T6" fmla="*/ 255 w 255"/>
                <a:gd name="T7" fmla="*/ 103 h 146"/>
                <a:gd name="T8" fmla="*/ 0 w 255"/>
                <a:gd name="T9" fmla="*/ 0 h 146"/>
                <a:gd name="T10" fmla="*/ 0 w 255"/>
                <a:gd name="T11" fmla="*/ 60 h 146"/>
              </a:gdLst>
              <a:ahLst/>
              <a:cxnLst>
                <a:cxn ang="0">
                  <a:pos x="T0" y="T1"/>
                </a:cxn>
                <a:cxn ang="0">
                  <a:pos x="T2" y="T3"/>
                </a:cxn>
                <a:cxn ang="0">
                  <a:pos x="T4" y="T5"/>
                </a:cxn>
                <a:cxn ang="0">
                  <a:pos x="T6" y="T7"/>
                </a:cxn>
                <a:cxn ang="0">
                  <a:pos x="T8" y="T9"/>
                </a:cxn>
                <a:cxn ang="0">
                  <a:pos x="T10" y="T11"/>
                </a:cxn>
              </a:cxnLst>
              <a:rect l="0" t="0" r="r" b="b"/>
              <a:pathLst>
                <a:path w="255" h="146">
                  <a:moveTo>
                    <a:pt x="0" y="60"/>
                  </a:moveTo>
                  <a:cubicBezTo>
                    <a:pt x="79" y="60"/>
                    <a:pt x="155" y="91"/>
                    <a:pt x="212" y="146"/>
                  </a:cubicBezTo>
                  <a:cubicBezTo>
                    <a:pt x="212" y="146"/>
                    <a:pt x="212" y="146"/>
                    <a:pt x="212" y="146"/>
                  </a:cubicBezTo>
                  <a:cubicBezTo>
                    <a:pt x="255" y="103"/>
                    <a:pt x="255" y="103"/>
                    <a:pt x="255" y="103"/>
                  </a:cubicBezTo>
                  <a:cubicBezTo>
                    <a:pt x="188" y="40"/>
                    <a:pt x="98" y="1"/>
                    <a:pt x="0" y="0"/>
                  </a:cubicBezTo>
                  <a:cubicBezTo>
                    <a:pt x="0" y="60"/>
                    <a:pt x="0" y="60"/>
                    <a:pt x="0" y="6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Freeform 7"/>
            <p:cNvSpPr>
              <a:spLocks/>
            </p:cNvSpPr>
            <p:nvPr/>
          </p:nvSpPr>
          <p:spPr bwMode="auto">
            <a:xfrm>
              <a:off x="6778625" y="3038021"/>
              <a:ext cx="420688" cy="763588"/>
            </a:xfrm>
            <a:custGeom>
              <a:avLst/>
              <a:gdLst>
                <a:gd name="T0" fmla="*/ 145 w 145"/>
                <a:gd name="T1" fmla="*/ 0 h 263"/>
                <a:gd name="T2" fmla="*/ 86 w 145"/>
                <a:gd name="T3" fmla="*/ 0 h 263"/>
                <a:gd name="T4" fmla="*/ 86 w 145"/>
                <a:gd name="T5" fmla="*/ 2 h 263"/>
                <a:gd name="T6" fmla="*/ 86 w 145"/>
                <a:gd name="T7" fmla="*/ 6 h 263"/>
                <a:gd name="T8" fmla="*/ 0 w 145"/>
                <a:gd name="T9" fmla="*/ 221 h 263"/>
                <a:gd name="T10" fmla="*/ 0 w 145"/>
                <a:gd name="T11" fmla="*/ 221 h 263"/>
                <a:gd name="T12" fmla="*/ 42 w 145"/>
                <a:gd name="T13" fmla="*/ 263 h 263"/>
                <a:gd name="T14" fmla="*/ 145 w 145"/>
                <a:gd name="T15" fmla="*/ 6 h 263"/>
                <a:gd name="T16" fmla="*/ 145 w 145"/>
                <a:gd name="T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263">
                  <a:moveTo>
                    <a:pt x="145" y="0"/>
                  </a:moveTo>
                  <a:cubicBezTo>
                    <a:pt x="86" y="0"/>
                    <a:pt x="86" y="0"/>
                    <a:pt x="86" y="0"/>
                  </a:cubicBezTo>
                  <a:cubicBezTo>
                    <a:pt x="86" y="0"/>
                    <a:pt x="86" y="1"/>
                    <a:pt x="86" y="2"/>
                  </a:cubicBezTo>
                  <a:cubicBezTo>
                    <a:pt x="86" y="3"/>
                    <a:pt x="86" y="5"/>
                    <a:pt x="86" y="6"/>
                  </a:cubicBezTo>
                  <a:cubicBezTo>
                    <a:pt x="86" y="86"/>
                    <a:pt x="55" y="162"/>
                    <a:pt x="0" y="221"/>
                  </a:cubicBezTo>
                  <a:cubicBezTo>
                    <a:pt x="0" y="221"/>
                    <a:pt x="0" y="221"/>
                    <a:pt x="0" y="221"/>
                  </a:cubicBezTo>
                  <a:cubicBezTo>
                    <a:pt x="42" y="263"/>
                    <a:pt x="42" y="263"/>
                    <a:pt x="42" y="263"/>
                  </a:cubicBezTo>
                  <a:cubicBezTo>
                    <a:pt x="106" y="196"/>
                    <a:pt x="145" y="106"/>
                    <a:pt x="145" y="6"/>
                  </a:cubicBezTo>
                  <a:cubicBezTo>
                    <a:pt x="145" y="4"/>
                    <a:pt x="145" y="2"/>
                    <a:pt x="145" y="0"/>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Freeform 8"/>
            <p:cNvSpPr>
              <a:spLocks/>
            </p:cNvSpPr>
            <p:nvPr/>
          </p:nvSpPr>
          <p:spPr bwMode="auto">
            <a:xfrm>
              <a:off x="5045075" y="3038021"/>
              <a:ext cx="420688" cy="763588"/>
            </a:xfrm>
            <a:custGeom>
              <a:avLst/>
              <a:gdLst>
                <a:gd name="T0" fmla="*/ 145 w 145"/>
                <a:gd name="T1" fmla="*/ 221 h 263"/>
                <a:gd name="T2" fmla="*/ 59 w 145"/>
                <a:gd name="T3" fmla="*/ 6 h 263"/>
                <a:gd name="T4" fmla="*/ 59 w 145"/>
                <a:gd name="T5" fmla="*/ 2 h 263"/>
                <a:gd name="T6" fmla="*/ 59 w 145"/>
                <a:gd name="T7" fmla="*/ 0 h 263"/>
                <a:gd name="T8" fmla="*/ 0 w 145"/>
                <a:gd name="T9" fmla="*/ 0 h 263"/>
                <a:gd name="T10" fmla="*/ 0 w 145"/>
                <a:gd name="T11" fmla="*/ 6 h 263"/>
                <a:gd name="T12" fmla="*/ 103 w 145"/>
                <a:gd name="T13" fmla="*/ 263 h 263"/>
                <a:gd name="T14" fmla="*/ 145 w 145"/>
                <a:gd name="T15" fmla="*/ 221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63">
                  <a:moveTo>
                    <a:pt x="145" y="221"/>
                  </a:moveTo>
                  <a:cubicBezTo>
                    <a:pt x="90" y="162"/>
                    <a:pt x="59" y="86"/>
                    <a:pt x="59" y="6"/>
                  </a:cubicBezTo>
                  <a:cubicBezTo>
                    <a:pt x="59" y="5"/>
                    <a:pt x="59" y="3"/>
                    <a:pt x="59" y="2"/>
                  </a:cubicBezTo>
                  <a:cubicBezTo>
                    <a:pt x="59" y="1"/>
                    <a:pt x="59" y="0"/>
                    <a:pt x="59" y="0"/>
                  </a:cubicBezTo>
                  <a:cubicBezTo>
                    <a:pt x="0" y="0"/>
                    <a:pt x="0" y="0"/>
                    <a:pt x="0" y="0"/>
                  </a:cubicBezTo>
                  <a:cubicBezTo>
                    <a:pt x="0" y="2"/>
                    <a:pt x="0" y="4"/>
                    <a:pt x="0" y="6"/>
                  </a:cubicBezTo>
                  <a:cubicBezTo>
                    <a:pt x="0" y="106"/>
                    <a:pt x="39" y="196"/>
                    <a:pt x="103" y="263"/>
                  </a:cubicBezTo>
                  <a:cubicBezTo>
                    <a:pt x="145" y="221"/>
                    <a:pt x="145" y="221"/>
                    <a:pt x="145" y="221"/>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Freeform 9"/>
            <p:cNvSpPr>
              <a:spLocks/>
            </p:cNvSpPr>
            <p:nvPr/>
          </p:nvSpPr>
          <p:spPr bwMode="auto">
            <a:xfrm>
              <a:off x="5375275" y="1975983"/>
              <a:ext cx="739775" cy="423863"/>
            </a:xfrm>
            <a:custGeom>
              <a:avLst/>
              <a:gdLst>
                <a:gd name="T0" fmla="*/ 43 w 255"/>
                <a:gd name="T1" fmla="*/ 146 h 146"/>
                <a:gd name="T2" fmla="*/ 255 w 255"/>
                <a:gd name="T3" fmla="*/ 60 h 146"/>
                <a:gd name="T4" fmla="*/ 255 w 255"/>
                <a:gd name="T5" fmla="*/ 60 h 146"/>
                <a:gd name="T6" fmla="*/ 255 w 255"/>
                <a:gd name="T7" fmla="*/ 0 h 146"/>
                <a:gd name="T8" fmla="*/ 0 w 255"/>
                <a:gd name="T9" fmla="*/ 103 h 146"/>
                <a:gd name="T10" fmla="*/ 43 w 255"/>
                <a:gd name="T11" fmla="*/ 146 h 146"/>
              </a:gdLst>
              <a:ahLst/>
              <a:cxnLst>
                <a:cxn ang="0">
                  <a:pos x="T0" y="T1"/>
                </a:cxn>
                <a:cxn ang="0">
                  <a:pos x="T2" y="T3"/>
                </a:cxn>
                <a:cxn ang="0">
                  <a:pos x="T4" y="T5"/>
                </a:cxn>
                <a:cxn ang="0">
                  <a:pos x="T6" y="T7"/>
                </a:cxn>
                <a:cxn ang="0">
                  <a:pos x="T8" y="T9"/>
                </a:cxn>
                <a:cxn ang="0">
                  <a:pos x="T10" y="T11"/>
                </a:cxn>
              </a:cxnLst>
              <a:rect l="0" t="0" r="r" b="b"/>
              <a:pathLst>
                <a:path w="255" h="146">
                  <a:moveTo>
                    <a:pt x="43" y="146"/>
                  </a:moveTo>
                  <a:cubicBezTo>
                    <a:pt x="101" y="91"/>
                    <a:pt x="176" y="60"/>
                    <a:pt x="255" y="60"/>
                  </a:cubicBezTo>
                  <a:cubicBezTo>
                    <a:pt x="255" y="60"/>
                    <a:pt x="255" y="60"/>
                    <a:pt x="255" y="60"/>
                  </a:cubicBezTo>
                  <a:cubicBezTo>
                    <a:pt x="255" y="0"/>
                    <a:pt x="255" y="0"/>
                    <a:pt x="255" y="0"/>
                  </a:cubicBezTo>
                  <a:cubicBezTo>
                    <a:pt x="157" y="1"/>
                    <a:pt x="67" y="40"/>
                    <a:pt x="0" y="103"/>
                  </a:cubicBezTo>
                  <a:cubicBezTo>
                    <a:pt x="43" y="146"/>
                    <a:pt x="43" y="146"/>
                    <a:pt x="43" y="146"/>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10"/>
            <p:cNvSpPr>
              <a:spLocks/>
            </p:cNvSpPr>
            <p:nvPr/>
          </p:nvSpPr>
          <p:spPr bwMode="auto">
            <a:xfrm>
              <a:off x="6129338" y="3688896"/>
              <a:ext cx="763588" cy="446088"/>
            </a:xfrm>
            <a:custGeom>
              <a:avLst/>
              <a:gdLst>
                <a:gd name="T0" fmla="*/ 221 w 263"/>
                <a:gd name="T1" fmla="*/ 0 h 154"/>
                <a:gd name="T2" fmla="*/ 0 w 263"/>
                <a:gd name="T3" fmla="*/ 94 h 154"/>
                <a:gd name="T4" fmla="*/ 0 w 263"/>
                <a:gd name="T5" fmla="*/ 94 h 154"/>
                <a:gd name="T6" fmla="*/ 0 w 263"/>
                <a:gd name="T7" fmla="*/ 154 h 154"/>
                <a:gd name="T8" fmla="*/ 263 w 263"/>
                <a:gd name="T9" fmla="*/ 42 h 154"/>
                <a:gd name="T10" fmla="*/ 221 w 263"/>
                <a:gd name="T11" fmla="*/ 0 h 154"/>
              </a:gdLst>
              <a:ahLst/>
              <a:cxnLst>
                <a:cxn ang="0">
                  <a:pos x="T0" y="T1"/>
                </a:cxn>
                <a:cxn ang="0">
                  <a:pos x="T2" y="T3"/>
                </a:cxn>
                <a:cxn ang="0">
                  <a:pos x="T4" y="T5"/>
                </a:cxn>
                <a:cxn ang="0">
                  <a:pos x="T6" y="T7"/>
                </a:cxn>
                <a:cxn ang="0">
                  <a:pos x="T8" y="T9"/>
                </a:cxn>
                <a:cxn ang="0">
                  <a:pos x="T10" y="T11"/>
                </a:cxn>
              </a:cxnLst>
              <a:rect l="0" t="0" r="r" b="b"/>
              <a:pathLst>
                <a:path w="263" h="154">
                  <a:moveTo>
                    <a:pt x="221" y="0"/>
                  </a:moveTo>
                  <a:cubicBezTo>
                    <a:pt x="162" y="60"/>
                    <a:pt x="84" y="94"/>
                    <a:pt x="0" y="94"/>
                  </a:cubicBezTo>
                  <a:cubicBezTo>
                    <a:pt x="0" y="94"/>
                    <a:pt x="0" y="94"/>
                    <a:pt x="0" y="94"/>
                  </a:cubicBezTo>
                  <a:cubicBezTo>
                    <a:pt x="0" y="154"/>
                    <a:pt x="0" y="154"/>
                    <a:pt x="0" y="154"/>
                  </a:cubicBezTo>
                  <a:cubicBezTo>
                    <a:pt x="103" y="153"/>
                    <a:pt x="196" y="111"/>
                    <a:pt x="263" y="42"/>
                  </a:cubicBezTo>
                  <a:lnTo>
                    <a:pt x="221" y="0"/>
                  </a:ln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79" name="Freeform 11"/>
            <p:cNvSpPr>
              <a:spLocks/>
            </p:cNvSpPr>
            <p:nvPr/>
          </p:nvSpPr>
          <p:spPr bwMode="auto">
            <a:xfrm>
              <a:off x="6753225" y="2283958"/>
              <a:ext cx="446088" cy="739775"/>
            </a:xfrm>
            <a:custGeom>
              <a:avLst/>
              <a:gdLst>
                <a:gd name="T0" fmla="*/ 94 w 154"/>
                <a:gd name="T1" fmla="*/ 255 h 255"/>
                <a:gd name="T2" fmla="*/ 94 w 154"/>
                <a:gd name="T3" fmla="*/ 255 h 255"/>
                <a:gd name="T4" fmla="*/ 154 w 154"/>
                <a:gd name="T5" fmla="*/ 255 h 255"/>
                <a:gd name="T6" fmla="*/ 43 w 154"/>
                <a:gd name="T7" fmla="*/ 0 h 255"/>
                <a:gd name="T8" fmla="*/ 0 w 154"/>
                <a:gd name="T9" fmla="*/ 43 h 255"/>
                <a:gd name="T10" fmla="*/ 94 w 154"/>
                <a:gd name="T11" fmla="*/ 255 h 255"/>
              </a:gdLst>
              <a:ahLst/>
              <a:cxnLst>
                <a:cxn ang="0">
                  <a:pos x="T0" y="T1"/>
                </a:cxn>
                <a:cxn ang="0">
                  <a:pos x="T2" y="T3"/>
                </a:cxn>
                <a:cxn ang="0">
                  <a:pos x="T4" y="T5"/>
                </a:cxn>
                <a:cxn ang="0">
                  <a:pos x="T6" y="T7"/>
                </a:cxn>
                <a:cxn ang="0">
                  <a:pos x="T8" y="T9"/>
                </a:cxn>
                <a:cxn ang="0">
                  <a:pos x="T10" y="T11"/>
                </a:cxn>
              </a:cxnLst>
              <a:rect l="0" t="0" r="r" b="b"/>
              <a:pathLst>
                <a:path w="154" h="255">
                  <a:moveTo>
                    <a:pt x="94" y="255"/>
                  </a:moveTo>
                  <a:cubicBezTo>
                    <a:pt x="94" y="255"/>
                    <a:pt x="94" y="255"/>
                    <a:pt x="94" y="255"/>
                  </a:cubicBezTo>
                  <a:cubicBezTo>
                    <a:pt x="154" y="255"/>
                    <a:pt x="154" y="255"/>
                    <a:pt x="154" y="255"/>
                  </a:cubicBezTo>
                  <a:cubicBezTo>
                    <a:pt x="151" y="156"/>
                    <a:pt x="109" y="66"/>
                    <a:pt x="43" y="0"/>
                  </a:cubicBezTo>
                  <a:cubicBezTo>
                    <a:pt x="0" y="43"/>
                    <a:pt x="0" y="43"/>
                    <a:pt x="0" y="43"/>
                  </a:cubicBezTo>
                  <a:cubicBezTo>
                    <a:pt x="58" y="99"/>
                    <a:pt x="92" y="175"/>
                    <a:pt x="94" y="255"/>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0" name="Freeform 12"/>
            <p:cNvSpPr>
              <a:spLocks/>
            </p:cNvSpPr>
            <p:nvPr/>
          </p:nvSpPr>
          <p:spPr bwMode="auto">
            <a:xfrm>
              <a:off x="5353050" y="3688896"/>
              <a:ext cx="762000" cy="446088"/>
            </a:xfrm>
            <a:custGeom>
              <a:avLst/>
              <a:gdLst>
                <a:gd name="T0" fmla="*/ 263 w 263"/>
                <a:gd name="T1" fmla="*/ 94 h 154"/>
                <a:gd name="T2" fmla="*/ 42 w 263"/>
                <a:gd name="T3" fmla="*/ 0 h 154"/>
                <a:gd name="T4" fmla="*/ 0 w 263"/>
                <a:gd name="T5" fmla="*/ 42 h 154"/>
                <a:gd name="T6" fmla="*/ 263 w 263"/>
                <a:gd name="T7" fmla="*/ 154 h 154"/>
                <a:gd name="T8" fmla="*/ 263 w 263"/>
                <a:gd name="T9" fmla="*/ 94 h 154"/>
              </a:gdLst>
              <a:ahLst/>
              <a:cxnLst>
                <a:cxn ang="0">
                  <a:pos x="T0" y="T1"/>
                </a:cxn>
                <a:cxn ang="0">
                  <a:pos x="T2" y="T3"/>
                </a:cxn>
                <a:cxn ang="0">
                  <a:pos x="T4" y="T5"/>
                </a:cxn>
                <a:cxn ang="0">
                  <a:pos x="T6" y="T7"/>
                </a:cxn>
                <a:cxn ang="0">
                  <a:pos x="T8" y="T9"/>
                </a:cxn>
              </a:cxnLst>
              <a:rect l="0" t="0" r="r" b="b"/>
              <a:pathLst>
                <a:path w="263" h="154">
                  <a:moveTo>
                    <a:pt x="263" y="94"/>
                  </a:moveTo>
                  <a:cubicBezTo>
                    <a:pt x="180" y="94"/>
                    <a:pt x="101" y="60"/>
                    <a:pt x="42" y="0"/>
                  </a:cubicBezTo>
                  <a:cubicBezTo>
                    <a:pt x="0" y="42"/>
                    <a:pt x="0" y="42"/>
                    <a:pt x="0" y="42"/>
                  </a:cubicBezTo>
                  <a:cubicBezTo>
                    <a:pt x="67" y="111"/>
                    <a:pt x="160" y="153"/>
                    <a:pt x="263" y="154"/>
                  </a:cubicBezTo>
                  <a:cubicBezTo>
                    <a:pt x="263" y="94"/>
                    <a:pt x="263" y="94"/>
                    <a:pt x="263" y="94"/>
                  </a:cubicBezTo>
                  <a:close/>
                </a:path>
              </a:pathLst>
            </a:custGeom>
            <a:solidFill>
              <a:schemeClr val="accent2">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1" name="Freeform 13"/>
            <p:cNvSpPr>
              <a:spLocks/>
            </p:cNvSpPr>
            <p:nvPr/>
          </p:nvSpPr>
          <p:spPr bwMode="auto">
            <a:xfrm>
              <a:off x="5227638" y="2414133"/>
              <a:ext cx="392113" cy="609600"/>
            </a:xfrm>
            <a:custGeom>
              <a:avLst/>
              <a:gdLst>
                <a:gd name="T0" fmla="*/ 60 w 135"/>
                <a:gd name="T1" fmla="*/ 210 h 210"/>
                <a:gd name="T2" fmla="*/ 135 w 135"/>
                <a:gd name="T3" fmla="*/ 42 h 210"/>
                <a:gd name="T4" fmla="*/ 93 w 135"/>
                <a:gd name="T5" fmla="*/ 0 h 210"/>
                <a:gd name="T6" fmla="*/ 0 w 135"/>
                <a:gd name="T7" fmla="*/ 210 h 210"/>
                <a:gd name="T8" fmla="*/ 60 w 135"/>
                <a:gd name="T9" fmla="*/ 210 h 210"/>
              </a:gdLst>
              <a:ahLst/>
              <a:cxnLst>
                <a:cxn ang="0">
                  <a:pos x="T0" y="T1"/>
                </a:cxn>
                <a:cxn ang="0">
                  <a:pos x="T2" y="T3"/>
                </a:cxn>
                <a:cxn ang="0">
                  <a:pos x="T4" y="T5"/>
                </a:cxn>
                <a:cxn ang="0">
                  <a:pos x="T6" y="T7"/>
                </a:cxn>
                <a:cxn ang="0">
                  <a:pos x="T8" y="T9"/>
                </a:cxn>
              </a:cxnLst>
              <a:rect l="0" t="0" r="r" b="b"/>
              <a:pathLst>
                <a:path w="135" h="210">
                  <a:moveTo>
                    <a:pt x="60" y="210"/>
                  </a:moveTo>
                  <a:cubicBezTo>
                    <a:pt x="63" y="147"/>
                    <a:pt x="89" y="87"/>
                    <a:pt x="135" y="42"/>
                  </a:cubicBezTo>
                  <a:cubicBezTo>
                    <a:pt x="93" y="0"/>
                    <a:pt x="93" y="0"/>
                    <a:pt x="93" y="0"/>
                  </a:cubicBezTo>
                  <a:cubicBezTo>
                    <a:pt x="38" y="54"/>
                    <a:pt x="3" y="128"/>
                    <a:pt x="0" y="210"/>
                  </a:cubicBezTo>
                  <a:cubicBezTo>
                    <a:pt x="60" y="210"/>
                    <a:pt x="60" y="210"/>
                    <a:pt x="60" y="2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2" name="Freeform 14"/>
            <p:cNvSpPr>
              <a:spLocks/>
            </p:cNvSpPr>
            <p:nvPr/>
          </p:nvSpPr>
          <p:spPr bwMode="auto">
            <a:xfrm>
              <a:off x="5227638" y="3038021"/>
              <a:ext cx="368300" cy="633413"/>
            </a:xfrm>
            <a:custGeom>
              <a:avLst/>
              <a:gdLst>
                <a:gd name="T0" fmla="*/ 127 w 127"/>
                <a:gd name="T1" fmla="*/ 176 h 218"/>
                <a:gd name="T2" fmla="*/ 60 w 127"/>
                <a:gd name="T3" fmla="*/ 6 h 218"/>
                <a:gd name="T4" fmla="*/ 60 w 127"/>
                <a:gd name="T5" fmla="*/ 2 h 218"/>
                <a:gd name="T6" fmla="*/ 60 w 127"/>
                <a:gd name="T7" fmla="*/ 0 h 218"/>
                <a:gd name="T8" fmla="*/ 0 w 127"/>
                <a:gd name="T9" fmla="*/ 0 h 218"/>
                <a:gd name="T10" fmla="*/ 0 w 127"/>
                <a:gd name="T11" fmla="*/ 6 h 218"/>
                <a:gd name="T12" fmla="*/ 85 w 127"/>
                <a:gd name="T13" fmla="*/ 218 h 218"/>
                <a:gd name="T14" fmla="*/ 127 w 127"/>
                <a:gd name="T15" fmla="*/ 176 h 2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218">
                  <a:moveTo>
                    <a:pt x="127" y="176"/>
                  </a:moveTo>
                  <a:cubicBezTo>
                    <a:pt x="84" y="130"/>
                    <a:pt x="60" y="69"/>
                    <a:pt x="60" y="6"/>
                  </a:cubicBezTo>
                  <a:cubicBezTo>
                    <a:pt x="60" y="5"/>
                    <a:pt x="60" y="3"/>
                    <a:pt x="60" y="2"/>
                  </a:cubicBezTo>
                  <a:cubicBezTo>
                    <a:pt x="60" y="0"/>
                    <a:pt x="60" y="0"/>
                    <a:pt x="60" y="0"/>
                  </a:cubicBezTo>
                  <a:cubicBezTo>
                    <a:pt x="0" y="0"/>
                    <a:pt x="0" y="0"/>
                    <a:pt x="0" y="0"/>
                  </a:cubicBezTo>
                  <a:cubicBezTo>
                    <a:pt x="0" y="2"/>
                    <a:pt x="0" y="4"/>
                    <a:pt x="0" y="6"/>
                  </a:cubicBezTo>
                  <a:cubicBezTo>
                    <a:pt x="0" y="88"/>
                    <a:pt x="32" y="163"/>
                    <a:pt x="85" y="218"/>
                  </a:cubicBezTo>
                  <a:cubicBezTo>
                    <a:pt x="127" y="176"/>
                    <a:pt x="127" y="176"/>
                    <a:pt x="127" y="17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3" name="Freeform 15"/>
            <p:cNvSpPr>
              <a:spLocks/>
            </p:cNvSpPr>
            <p:nvPr/>
          </p:nvSpPr>
          <p:spPr bwMode="auto">
            <a:xfrm>
              <a:off x="6648450" y="3038021"/>
              <a:ext cx="368300" cy="633413"/>
            </a:xfrm>
            <a:custGeom>
              <a:avLst/>
              <a:gdLst>
                <a:gd name="T0" fmla="*/ 127 w 127"/>
                <a:gd name="T1" fmla="*/ 0 h 218"/>
                <a:gd name="T2" fmla="*/ 67 w 127"/>
                <a:gd name="T3" fmla="*/ 0 h 218"/>
                <a:gd name="T4" fmla="*/ 67 w 127"/>
                <a:gd name="T5" fmla="*/ 2 h 218"/>
                <a:gd name="T6" fmla="*/ 67 w 127"/>
                <a:gd name="T7" fmla="*/ 6 h 218"/>
                <a:gd name="T8" fmla="*/ 0 w 127"/>
                <a:gd name="T9" fmla="*/ 176 h 218"/>
                <a:gd name="T10" fmla="*/ 0 w 127"/>
                <a:gd name="T11" fmla="*/ 176 h 218"/>
                <a:gd name="T12" fmla="*/ 42 w 127"/>
                <a:gd name="T13" fmla="*/ 218 h 218"/>
                <a:gd name="T14" fmla="*/ 127 w 127"/>
                <a:gd name="T15" fmla="*/ 6 h 218"/>
                <a:gd name="T16" fmla="*/ 127 w 127"/>
                <a:gd name="T1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18">
                  <a:moveTo>
                    <a:pt x="127" y="0"/>
                  </a:moveTo>
                  <a:cubicBezTo>
                    <a:pt x="67" y="0"/>
                    <a:pt x="67" y="0"/>
                    <a:pt x="67" y="0"/>
                  </a:cubicBezTo>
                  <a:cubicBezTo>
                    <a:pt x="67" y="2"/>
                    <a:pt x="67" y="2"/>
                    <a:pt x="67" y="2"/>
                  </a:cubicBezTo>
                  <a:cubicBezTo>
                    <a:pt x="67" y="3"/>
                    <a:pt x="67" y="5"/>
                    <a:pt x="67" y="6"/>
                  </a:cubicBezTo>
                  <a:cubicBezTo>
                    <a:pt x="67" y="69"/>
                    <a:pt x="43" y="130"/>
                    <a:pt x="0" y="176"/>
                  </a:cubicBezTo>
                  <a:cubicBezTo>
                    <a:pt x="0" y="176"/>
                    <a:pt x="0" y="176"/>
                    <a:pt x="0" y="176"/>
                  </a:cubicBezTo>
                  <a:cubicBezTo>
                    <a:pt x="42" y="218"/>
                    <a:pt x="42" y="218"/>
                    <a:pt x="42" y="218"/>
                  </a:cubicBezTo>
                  <a:cubicBezTo>
                    <a:pt x="95" y="163"/>
                    <a:pt x="127" y="88"/>
                    <a:pt x="127" y="6"/>
                  </a:cubicBezTo>
                  <a:cubicBezTo>
                    <a:pt x="127" y="4"/>
                    <a:pt x="127" y="2"/>
                    <a:pt x="127" y="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Freeform 16"/>
            <p:cNvSpPr>
              <a:spLocks/>
            </p:cNvSpPr>
            <p:nvPr/>
          </p:nvSpPr>
          <p:spPr bwMode="auto">
            <a:xfrm>
              <a:off x="6129338" y="2158546"/>
              <a:ext cx="609600" cy="371475"/>
            </a:xfrm>
            <a:custGeom>
              <a:avLst/>
              <a:gdLst>
                <a:gd name="T0" fmla="*/ 0 w 210"/>
                <a:gd name="T1" fmla="*/ 60 h 128"/>
                <a:gd name="T2" fmla="*/ 167 w 210"/>
                <a:gd name="T3" fmla="*/ 127 h 128"/>
                <a:gd name="T4" fmla="*/ 168 w 210"/>
                <a:gd name="T5" fmla="*/ 128 h 128"/>
                <a:gd name="T6" fmla="*/ 210 w 210"/>
                <a:gd name="T7" fmla="*/ 85 h 128"/>
                <a:gd name="T8" fmla="*/ 0 w 210"/>
                <a:gd name="T9" fmla="*/ 0 h 128"/>
                <a:gd name="T10" fmla="*/ 0 w 210"/>
                <a:gd name="T11" fmla="*/ 60 h 128"/>
              </a:gdLst>
              <a:ahLst/>
              <a:cxnLst>
                <a:cxn ang="0">
                  <a:pos x="T0" y="T1"/>
                </a:cxn>
                <a:cxn ang="0">
                  <a:pos x="T2" y="T3"/>
                </a:cxn>
                <a:cxn ang="0">
                  <a:pos x="T4" y="T5"/>
                </a:cxn>
                <a:cxn ang="0">
                  <a:pos x="T6" y="T7"/>
                </a:cxn>
                <a:cxn ang="0">
                  <a:pos x="T8" y="T9"/>
                </a:cxn>
                <a:cxn ang="0">
                  <a:pos x="T10" y="T11"/>
                </a:cxn>
              </a:cxnLst>
              <a:rect l="0" t="0" r="r" b="b"/>
              <a:pathLst>
                <a:path w="210" h="128">
                  <a:moveTo>
                    <a:pt x="0" y="60"/>
                  </a:moveTo>
                  <a:cubicBezTo>
                    <a:pt x="62" y="61"/>
                    <a:pt x="122" y="85"/>
                    <a:pt x="167" y="127"/>
                  </a:cubicBezTo>
                  <a:cubicBezTo>
                    <a:pt x="168" y="128"/>
                    <a:pt x="168" y="128"/>
                    <a:pt x="168" y="128"/>
                  </a:cubicBezTo>
                  <a:cubicBezTo>
                    <a:pt x="210" y="85"/>
                    <a:pt x="210" y="85"/>
                    <a:pt x="210" y="85"/>
                  </a:cubicBezTo>
                  <a:cubicBezTo>
                    <a:pt x="155" y="33"/>
                    <a:pt x="81" y="1"/>
                    <a:pt x="0" y="0"/>
                  </a:cubicBezTo>
                  <a:cubicBezTo>
                    <a:pt x="0" y="60"/>
                    <a:pt x="0" y="60"/>
                    <a:pt x="0" y="6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Freeform 17"/>
            <p:cNvSpPr>
              <a:spLocks/>
            </p:cNvSpPr>
            <p:nvPr/>
          </p:nvSpPr>
          <p:spPr bwMode="auto">
            <a:xfrm>
              <a:off x="5483225" y="3557133"/>
              <a:ext cx="631825" cy="392113"/>
            </a:xfrm>
            <a:custGeom>
              <a:avLst/>
              <a:gdLst>
                <a:gd name="T0" fmla="*/ 218 w 218"/>
                <a:gd name="T1" fmla="*/ 76 h 135"/>
                <a:gd name="T2" fmla="*/ 42 w 218"/>
                <a:gd name="T3" fmla="*/ 0 h 135"/>
                <a:gd name="T4" fmla="*/ 0 w 218"/>
                <a:gd name="T5" fmla="*/ 42 h 135"/>
                <a:gd name="T6" fmla="*/ 218 w 218"/>
                <a:gd name="T7" fmla="*/ 135 h 135"/>
                <a:gd name="T8" fmla="*/ 218 w 218"/>
                <a:gd name="T9" fmla="*/ 76 h 135"/>
              </a:gdLst>
              <a:ahLst/>
              <a:cxnLst>
                <a:cxn ang="0">
                  <a:pos x="T0" y="T1"/>
                </a:cxn>
                <a:cxn ang="0">
                  <a:pos x="T2" y="T3"/>
                </a:cxn>
                <a:cxn ang="0">
                  <a:pos x="T4" y="T5"/>
                </a:cxn>
                <a:cxn ang="0">
                  <a:pos x="T6" y="T7"/>
                </a:cxn>
                <a:cxn ang="0">
                  <a:pos x="T8" y="T9"/>
                </a:cxn>
              </a:cxnLst>
              <a:rect l="0" t="0" r="r" b="b"/>
              <a:pathLst>
                <a:path w="218" h="135">
                  <a:moveTo>
                    <a:pt x="218" y="76"/>
                  </a:moveTo>
                  <a:cubicBezTo>
                    <a:pt x="151" y="75"/>
                    <a:pt x="89" y="48"/>
                    <a:pt x="42" y="0"/>
                  </a:cubicBezTo>
                  <a:cubicBezTo>
                    <a:pt x="0" y="42"/>
                    <a:pt x="0" y="42"/>
                    <a:pt x="0" y="42"/>
                  </a:cubicBezTo>
                  <a:cubicBezTo>
                    <a:pt x="55" y="99"/>
                    <a:pt x="133" y="135"/>
                    <a:pt x="218" y="135"/>
                  </a:cubicBezTo>
                  <a:cubicBezTo>
                    <a:pt x="218" y="76"/>
                    <a:pt x="218" y="76"/>
                    <a:pt x="218" y="7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Freeform 18"/>
            <p:cNvSpPr>
              <a:spLocks/>
            </p:cNvSpPr>
            <p:nvPr/>
          </p:nvSpPr>
          <p:spPr bwMode="auto">
            <a:xfrm>
              <a:off x="5505450" y="2158546"/>
              <a:ext cx="609600" cy="371475"/>
            </a:xfrm>
            <a:custGeom>
              <a:avLst/>
              <a:gdLst>
                <a:gd name="T0" fmla="*/ 43 w 210"/>
                <a:gd name="T1" fmla="*/ 127 h 128"/>
                <a:gd name="T2" fmla="*/ 210 w 210"/>
                <a:gd name="T3" fmla="*/ 60 h 128"/>
                <a:gd name="T4" fmla="*/ 210 w 210"/>
                <a:gd name="T5" fmla="*/ 60 h 128"/>
                <a:gd name="T6" fmla="*/ 210 w 210"/>
                <a:gd name="T7" fmla="*/ 0 h 128"/>
                <a:gd name="T8" fmla="*/ 0 w 210"/>
                <a:gd name="T9" fmla="*/ 85 h 128"/>
                <a:gd name="T10" fmla="*/ 43 w 210"/>
                <a:gd name="T11" fmla="*/ 128 h 128"/>
                <a:gd name="T12" fmla="*/ 43 w 210"/>
                <a:gd name="T13" fmla="*/ 127 h 128"/>
              </a:gdLst>
              <a:ahLst/>
              <a:cxnLst>
                <a:cxn ang="0">
                  <a:pos x="T0" y="T1"/>
                </a:cxn>
                <a:cxn ang="0">
                  <a:pos x="T2" y="T3"/>
                </a:cxn>
                <a:cxn ang="0">
                  <a:pos x="T4" y="T5"/>
                </a:cxn>
                <a:cxn ang="0">
                  <a:pos x="T6" y="T7"/>
                </a:cxn>
                <a:cxn ang="0">
                  <a:pos x="T8" y="T9"/>
                </a:cxn>
                <a:cxn ang="0">
                  <a:pos x="T10" y="T11"/>
                </a:cxn>
                <a:cxn ang="0">
                  <a:pos x="T12" y="T13"/>
                </a:cxn>
              </a:cxnLst>
              <a:rect l="0" t="0" r="r" b="b"/>
              <a:pathLst>
                <a:path w="210" h="128">
                  <a:moveTo>
                    <a:pt x="43" y="127"/>
                  </a:moveTo>
                  <a:cubicBezTo>
                    <a:pt x="88" y="85"/>
                    <a:pt x="148" y="61"/>
                    <a:pt x="210" y="60"/>
                  </a:cubicBezTo>
                  <a:cubicBezTo>
                    <a:pt x="210" y="60"/>
                    <a:pt x="210" y="60"/>
                    <a:pt x="210" y="60"/>
                  </a:cubicBezTo>
                  <a:cubicBezTo>
                    <a:pt x="210" y="0"/>
                    <a:pt x="210" y="0"/>
                    <a:pt x="210" y="0"/>
                  </a:cubicBezTo>
                  <a:cubicBezTo>
                    <a:pt x="129" y="1"/>
                    <a:pt x="55" y="33"/>
                    <a:pt x="0" y="85"/>
                  </a:cubicBezTo>
                  <a:cubicBezTo>
                    <a:pt x="43" y="128"/>
                    <a:pt x="43" y="128"/>
                    <a:pt x="43" y="128"/>
                  </a:cubicBezTo>
                  <a:lnTo>
                    <a:pt x="43" y="127"/>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Freeform 19"/>
            <p:cNvSpPr>
              <a:spLocks/>
            </p:cNvSpPr>
            <p:nvPr/>
          </p:nvSpPr>
          <p:spPr bwMode="auto">
            <a:xfrm>
              <a:off x="6129338" y="3557133"/>
              <a:ext cx="631825" cy="392113"/>
            </a:xfrm>
            <a:custGeom>
              <a:avLst/>
              <a:gdLst>
                <a:gd name="T0" fmla="*/ 176 w 218"/>
                <a:gd name="T1" fmla="*/ 0 h 135"/>
                <a:gd name="T2" fmla="*/ 0 w 218"/>
                <a:gd name="T3" fmla="*/ 76 h 135"/>
                <a:gd name="T4" fmla="*/ 0 w 218"/>
                <a:gd name="T5" fmla="*/ 76 h 135"/>
                <a:gd name="T6" fmla="*/ 0 w 218"/>
                <a:gd name="T7" fmla="*/ 135 h 135"/>
                <a:gd name="T8" fmla="*/ 218 w 218"/>
                <a:gd name="T9" fmla="*/ 42 h 135"/>
                <a:gd name="T10" fmla="*/ 176 w 218"/>
                <a:gd name="T11" fmla="*/ 0 h 135"/>
              </a:gdLst>
              <a:ahLst/>
              <a:cxnLst>
                <a:cxn ang="0">
                  <a:pos x="T0" y="T1"/>
                </a:cxn>
                <a:cxn ang="0">
                  <a:pos x="T2" y="T3"/>
                </a:cxn>
                <a:cxn ang="0">
                  <a:pos x="T4" y="T5"/>
                </a:cxn>
                <a:cxn ang="0">
                  <a:pos x="T6" y="T7"/>
                </a:cxn>
                <a:cxn ang="0">
                  <a:pos x="T8" y="T9"/>
                </a:cxn>
                <a:cxn ang="0">
                  <a:pos x="T10" y="T11"/>
                </a:cxn>
              </a:cxnLst>
              <a:rect l="0" t="0" r="r" b="b"/>
              <a:pathLst>
                <a:path w="218" h="135">
                  <a:moveTo>
                    <a:pt x="176" y="0"/>
                  </a:moveTo>
                  <a:cubicBezTo>
                    <a:pt x="129" y="48"/>
                    <a:pt x="67" y="75"/>
                    <a:pt x="0" y="76"/>
                  </a:cubicBezTo>
                  <a:cubicBezTo>
                    <a:pt x="0" y="76"/>
                    <a:pt x="0" y="76"/>
                    <a:pt x="0" y="76"/>
                  </a:cubicBezTo>
                  <a:cubicBezTo>
                    <a:pt x="0" y="135"/>
                    <a:pt x="0" y="135"/>
                    <a:pt x="0" y="135"/>
                  </a:cubicBezTo>
                  <a:cubicBezTo>
                    <a:pt x="85" y="135"/>
                    <a:pt x="163" y="99"/>
                    <a:pt x="218" y="42"/>
                  </a:cubicBezTo>
                  <a:lnTo>
                    <a:pt x="176" y="0"/>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Freeform 20"/>
            <p:cNvSpPr>
              <a:spLocks/>
            </p:cNvSpPr>
            <p:nvPr/>
          </p:nvSpPr>
          <p:spPr bwMode="auto">
            <a:xfrm>
              <a:off x="6626225" y="2414133"/>
              <a:ext cx="390525" cy="609600"/>
            </a:xfrm>
            <a:custGeom>
              <a:avLst/>
              <a:gdLst>
                <a:gd name="T0" fmla="*/ 75 w 135"/>
                <a:gd name="T1" fmla="*/ 210 h 210"/>
                <a:gd name="T2" fmla="*/ 75 w 135"/>
                <a:gd name="T3" fmla="*/ 210 h 210"/>
                <a:gd name="T4" fmla="*/ 135 w 135"/>
                <a:gd name="T5" fmla="*/ 210 h 210"/>
                <a:gd name="T6" fmla="*/ 42 w 135"/>
                <a:gd name="T7" fmla="*/ 0 h 210"/>
                <a:gd name="T8" fmla="*/ 0 w 135"/>
                <a:gd name="T9" fmla="*/ 42 h 210"/>
                <a:gd name="T10" fmla="*/ 75 w 135"/>
                <a:gd name="T11" fmla="*/ 210 h 210"/>
              </a:gdLst>
              <a:ahLst/>
              <a:cxnLst>
                <a:cxn ang="0">
                  <a:pos x="T0" y="T1"/>
                </a:cxn>
                <a:cxn ang="0">
                  <a:pos x="T2" y="T3"/>
                </a:cxn>
                <a:cxn ang="0">
                  <a:pos x="T4" y="T5"/>
                </a:cxn>
                <a:cxn ang="0">
                  <a:pos x="T6" y="T7"/>
                </a:cxn>
                <a:cxn ang="0">
                  <a:pos x="T8" y="T9"/>
                </a:cxn>
                <a:cxn ang="0">
                  <a:pos x="T10" y="T11"/>
                </a:cxn>
              </a:cxnLst>
              <a:rect l="0" t="0" r="r" b="b"/>
              <a:pathLst>
                <a:path w="135" h="210">
                  <a:moveTo>
                    <a:pt x="75" y="210"/>
                  </a:moveTo>
                  <a:cubicBezTo>
                    <a:pt x="75" y="210"/>
                    <a:pt x="75" y="210"/>
                    <a:pt x="75" y="210"/>
                  </a:cubicBezTo>
                  <a:cubicBezTo>
                    <a:pt x="135" y="210"/>
                    <a:pt x="135" y="210"/>
                    <a:pt x="135" y="210"/>
                  </a:cubicBezTo>
                  <a:cubicBezTo>
                    <a:pt x="132" y="128"/>
                    <a:pt x="97" y="54"/>
                    <a:pt x="42" y="0"/>
                  </a:cubicBezTo>
                  <a:cubicBezTo>
                    <a:pt x="0" y="42"/>
                    <a:pt x="0" y="42"/>
                    <a:pt x="0" y="42"/>
                  </a:cubicBezTo>
                  <a:cubicBezTo>
                    <a:pt x="46" y="87"/>
                    <a:pt x="72" y="147"/>
                    <a:pt x="75" y="210"/>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Freeform 21"/>
            <p:cNvSpPr>
              <a:spLocks/>
            </p:cNvSpPr>
            <p:nvPr/>
          </p:nvSpPr>
          <p:spPr bwMode="auto">
            <a:xfrm>
              <a:off x="5413375" y="2544308"/>
              <a:ext cx="336550" cy="479425"/>
            </a:xfrm>
            <a:custGeom>
              <a:avLst/>
              <a:gdLst>
                <a:gd name="T0" fmla="*/ 59 w 116"/>
                <a:gd name="T1" fmla="*/ 165 h 165"/>
                <a:gd name="T2" fmla="*/ 116 w 116"/>
                <a:gd name="T3" fmla="*/ 42 h 165"/>
                <a:gd name="T4" fmla="*/ 74 w 116"/>
                <a:gd name="T5" fmla="*/ 0 h 165"/>
                <a:gd name="T6" fmla="*/ 0 w 116"/>
                <a:gd name="T7" fmla="*/ 165 h 165"/>
                <a:gd name="T8" fmla="*/ 59 w 116"/>
                <a:gd name="T9" fmla="*/ 165 h 165"/>
              </a:gdLst>
              <a:ahLst/>
              <a:cxnLst>
                <a:cxn ang="0">
                  <a:pos x="T0" y="T1"/>
                </a:cxn>
                <a:cxn ang="0">
                  <a:pos x="T2" y="T3"/>
                </a:cxn>
                <a:cxn ang="0">
                  <a:pos x="T4" y="T5"/>
                </a:cxn>
                <a:cxn ang="0">
                  <a:pos x="T6" y="T7"/>
                </a:cxn>
                <a:cxn ang="0">
                  <a:pos x="T8" y="T9"/>
                </a:cxn>
              </a:cxnLst>
              <a:rect l="0" t="0" r="r" b="b"/>
              <a:pathLst>
                <a:path w="116" h="165">
                  <a:moveTo>
                    <a:pt x="59" y="165"/>
                  </a:moveTo>
                  <a:cubicBezTo>
                    <a:pt x="62" y="118"/>
                    <a:pt x="82" y="75"/>
                    <a:pt x="116" y="42"/>
                  </a:cubicBezTo>
                  <a:cubicBezTo>
                    <a:pt x="74" y="0"/>
                    <a:pt x="74" y="0"/>
                    <a:pt x="74" y="0"/>
                  </a:cubicBezTo>
                  <a:cubicBezTo>
                    <a:pt x="30" y="42"/>
                    <a:pt x="2" y="101"/>
                    <a:pt x="0" y="165"/>
                  </a:cubicBezTo>
                  <a:cubicBezTo>
                    <a:pt x="59" y="165"/>
                    <a:pt x="59" y="165"/>
                    <a:pt x="59" y="165"/>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Freeform 22"/>
            <p:cNvSpPr>
              <a:spLocks/>
            </p:cNvSpPr>
            <p:nvPr/>
          </p:nvSpPr>
          <p:spPr bwMode="auto">
            <a:xfrm>
              <a:off x="6129338" y="2344283"/>
              <a:ext cx="479425" cy="314325"/>
            </a:xfrm>
            <a:custGeom>
              <a:avLst/>
              <a:gdLst>
                <a:gd name="T0" fmla="*/ 0 w 165"/>
                <a:gd name="T1" fmla="*/ 60 h 108"/>
                <a:gd name="T2" fmla="*/ 123 w 165"/>
                <a:gd name="T3" fmla="*/ 108 h 108"/>
                <a:gd name="T4" fmla="*/ 123 w 165"/>
                <a:gd name="T5" fmla="*/ 108 h 108"/>
                <a:gd name="T6" fmla="*/ 165 w 165"/>
                <a:gd name="T7" fmla="*/ 66 h 108"/>
                <a:gd name="T8" fmla="*/ 0 w 165"/>
                <a:gd name="T9" fmla="*/ 0 h 108"/>
                <a:gd name="T10" fmla="*/ 0 w 165"/>
                <a:gd name="T11" fmla="*/ 60 h 108"/>
              </a:gdLst>
              <a:ahLst/>
              <a:cxnLst>
                <a:cxn ang="0">
                  <a:pos x="T0" y="T1"/>
                </a:cxn>
                <a:cxn ang="0">
                  <a:pos x="T2" y="T3"/>
                </a:cxn>
                <a:cxn ang="0">
                  <a:pos x="T4" y="T5"/>
                </a:cxn>
                <a:cxn ang="0">
                  <a:pos x="T6" y="T7"/>
                </a:cxn>
                <a:cxn ang="0">
                  <a:pos x="T8" y="T9"/>
                </a:cxn>
                <a:cxn ang="0">
                  <a:pos x="T10" y="T11"/>
                </a:cxn>
              </a:cxnLst>
              <a:rect l="0" t="0" r="r" b="b"/>
              <a:pathLst>
                <a:path w="165" h="108">
                  <a:moveTo>
                    <a:pt x="0" y="60"/>
                  </a:moveTo>
                  <a:cubicBezTo>
                    <a:pt x="45" y="60"/>
                    <a:pt x="89" y="77"/>
                    <a:pt x="123" y="108"/>
                  </a:cubicBezTo>
                  <a:cubicBezTo>
                    <a:pt x="123" y="108"/>
                    <a:pt x="123" y="108"/>
                    <a:pt x="123" y="108"/>
                  </a:cubicBezTo>
                  <a:cubicBezTo>
                    <a:pt x="165" y="66"/>
                    <a:pt x="165" y="66"/>
                    <a:pt x="165" y="66"/>
                  </a:cubicBezTo>
                  <a:cubicBezTo>
                    <a:pt x="122" y="26"/>
                    <a:pt x="63" y="0"/>
                    <a:pt x="0" y="0"/>
                  </a:cubicBezTo>
                  <a:cubicBezTo>
                    <a:pt x="0" y="60"/>
                    <a:pt x="0" y="60"/>
                    <a:pt x="0" y="60"/>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23"/>
            <p:cNvSpPr>
              <a:spLocks/>
            </p:cNvSpPr>
            <p:nvPr/>
          </p:nvSpPr>
          <p:spPr bwMode="auto">
            <a:xfrm>
              <a:off x="5410200" y="3038021"/>
              <a:ext cx="315913" cy="501650"/>
            </a:xfrm>
            <a:custGeom>
              <a:avLst/>
              <a:gdLst>
                <a:gd name="T0" fmla="*/ 109 w 109"/>
                <a:gd name="T1" fmla="*/ 131 h 173"/>
                <a:gd name="T2" fmla="*/ 60 w 109"/>
                <a:gd name="T3" fmla="*/ 6 h 173"/>
                <a:gd name="T4" fmla="*/ 60 w 109"/>
                <a:gd name="T5" fmla="*/ 1 h 173"/>
                <a:gd name="T6" fmla="*/ 60 w 109"/>
                <a:gd name="T7" fmla="*/ 0 h 173"/>
                <a:gd name="T8" fmla="*/ 1 w 109"/>
                <a:gd name="T9" fmla="*/ 0 h 173"/>
                <a:gd name="T10" fmla="*/ 0 w 109"/>
                <a:gd name="T11" fmla="*/ 6 h 173"/>
                <a:gd name="T12" fmla="*/ 67 w 109"/>
                <a:gd name="T13" fmla="*/ 173 h 173"/>
                <a:gd name="T14" fmla="*/ 109 w 109"/>
                <a:gd name="T15" fmla="*/ 131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73">
                  <a:moveTo>
                    <a:pt x="109" y="131"/>
                  </a:moveTo>
                  <a:cubicBezTo>
                    <a:pt x="77" y="97"/>
                    <a:pt x="60" y="52"/>
                    <a:pt x="60" y="6"/>
                  </a:cubicBezTo>
                  <a:cubicBezTo>
                    <a:pt x="60" y="4"/>
                    <a:pt x="60" y="2"/>
                    <a:pt x="60" y="1"/>
                  </a:cubicBezTo>
                  <a:cubicBezTo>
                    <a:pt x="60" y="0"/>
                    <a:pt x="60" y="0"/>
                    <a:pt x="60" y="0"/>
                  </a:cubicBezTo>
                  <a:cubicBezTo>
                    <a:pt x="1" y="0"/>
                    <a:pt x="1" y="0"/>
                    <a:pt x="1" y="0"/>
                  </a:cubicBezTo>
                  <a:cubicBezTo>
                    <a:pt x="0" y="2"/>
                    <a:pt x="0" y="4"/>
                    <a:pt x="0" y="6"/>
                  </a:cubicBezTo>
                  <a:cubicBezTo>
                    <a:pt x="0" y="71"/>
                    <a:pt x="26" y="130"/>
                    <a:pt x="67" y="173"/>
                  </a:cubicBezTo>
                  <a:cubicBezTo>
                    <a:pt x="109" y="131"/>
                    <a:pt x="109" y="131"/>
                    <a:pt x="109" y="131"/>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2" name="Freeform 24"/>
            <p:cNvSpPr>
              <a:spLocks/>
            </p:cNvSpPr>
            <p:nvPr/>
          </p:nvSpPr>
          <p:spPr bwMode="auto">
            <a:xfrm>
              <a:off x="6518275" y="3038021"/>
              <a:ext cx="315913" cy="501650"/>
            </a:xfrm>
            <a:custGeom>
              <a:avLst/>
              <a:gdLst>
                <a:gd name="T0" fmla="*/ 108 w 109"/>
                <a:gd name="T1" fmla="*/ 0 h 173"/>
                <a:gd name="T2" fmla="*/ 49 w 109"/>
                <a:gd name="T3" fmla="*/ 0 h 173"/>
                <a:gd name="T4" fmla="*/ 49 w 109"/>
                <a:gd name="T5" fmla="*/ 0 h 173"/>
                <a:gd name="T6" fmla="*/ 49 w 109"/>
                <a:gd name="T7" fmla="*/ 6 h 173"/>
                <a:gd name="T8" fmla="*/ 0 w 109"/>
                <a:gd name="T9" fmla="*/ 131 h 173"/>
                <a:gd name="T10" fmla="*/ 0 w 109"/>
                <a:gd name="T11" fmla="*/ 131 h 173"/>
                <a:gd name="T12" fmla="*/ 42 w 109"/>
                <a:gd name="T13" fmla="*/ 173 h 173"/>
                <a:gd name="T14" fmla="*/ 109 w 109"/>
                <a:gd name="T15" fmla="*/ 6 h 173"/>
                <a:gd name="T16" fmla="*/ 108 w 109"/>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73">
                  <a:moveTo>
                    <a:pt x="108" y="0"/>
                  </a:moveTo>
                  <a:cubicBezTo>
                    <a:pt x="49" y="0"/>
                    <a:pt x="49" y="0"/>
                    <a:pt x="49" y="0"/>
                  </a:cubicBezTo>
                  <a:cubicBezTo>
                    <a:pt x="49" y="0"/>
                    <a:pt x="49" y="0"/>
                    <a:pt x="49" y="0"/>
                  </a:cubicBezTo>
                  <a:cubicBezTo>
                    <a:pt x="49" y="2"/>
                    <a:pt x="49" y="4"/>
                    <a:pt x="49" y="6"/>
                  </a:cubicBezTo>
                  <a:cubicBezTo>
                    <a:pt x="49" y="52"/>
                    <a:pt x="32" y="97"/>
                    <a:pt x="0" y="131"/>
                  </a:cubicBezTo>
                  <a:cubicBezTo>
                    <a:pt x="0" y="131"/>
                    <a:pt x="0" y="131"/>
                    <a:pt x="0" y="131"/>
                  </a:cubicBezTo>
                  <a:cubicBezTo>
                    <a:pt x="42" y="173"/>
                    <a:pt x="42" y="173"/>
                    <a:pt x="42" y="173"/>
                  </a:cubicBezTo>
                  <a:cubicBezTo>
                    <a:pt x="83" y="130"/>
                    <a:pt x="109" y="71"/>
                    <a:pt x="109" y="6"/>
                  </a:cubicBezTo>
                  <a:cubicBezTo>
                    <a:pt x="109" y="4"/>
                    <a:pt x="109" y="2"/>
                    <a:pt x="108" y="0"/>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3" name="Freeform 25"/>
            <p:cNvSpPr>
              <a:spLocks/>
            </p:cNvSpPr>
            <p:nvPr/>
          </p:nvSpPr>
          <p:spPr bwMode="auto">
            <a:xfrm>
              <a:off x="5637213" y="2344283"/>
              <a:ext cx="477838" cy="314325"/>
            </a:xfrm>
            <a:custGeom>
              <a:avLst/>
              <a:gdLst>
                <a:gd name="T0" fmla="*/ 42 w 165"/>
                <a:gd name="T1" fmla="*/ 108 h 108"/>
                <a:gd name="T2" fmla="*/ 165 w 165"/>
                <a:gd name="T3" fmla="*/ 60 h 108"/>
                <a:gd name="T4" fmla="*/ 165 w 165"/>
                <a:gd name="T5" fmla="*/ 60 h 108"/>
                <a:gd name="T6" fmla="*/ 165 w 165"/>
                <a:gd name="T7" fmla="*/ 0 h 108"/>
                <a:gd name="T8" fmla="*/ 0 w 165"/>
                <a:gd name="T9" fmla="*/ 66 h 108"/>
                <a:gd name="T10" fmla="*/ 42 w 165"/>
                <a:gd name="T11" fmla="*/ 108 h 108"/>
              </a:gdLst>
              <a:ahLst/>
              <a:cxnLst>
                <a:cxn ang="0">
                  <a:pos x="T0" y="T1"/>
                </a:cxn>
                <a:cxn ang="0">
                  <a:pos x="T2" y="T3"/>
                </a:cxn>
                <a:cxn ang="0">
                  <a:pos x="T4" y="T5"/>
                </a:cxn>
                <a:cxn ang="0">
                  <a:pos x="T6" y="T7"/>
                </a:cxn>
                <a:cxn ang="0">
                  <a:pos x="T8" y="T9"/>
                </a:cxn>
                <a:cxn ang="0">
                  <a:pos x="T10" y="T11"/>
                </a:cxn>
              </a:cxnLst>
              <a:rect l="0" t="0" r="r" b="b"/>
              <a:pathLst>
                <a:path w="165" h="108">
                  <a:moveTo>
                    <a:pt x="42" y="108"/>
                  </a:moveTo>
                  <a:cubicBezTo>
                    <a:pt x="76" y="77"/>
                    <a:pt x="120" y="60"/>
                    <a:pt x="165" y="60"/>
                  </a:cubicBezTo>
                  <a:cubicBezTo>
                    <a:pt x="165" y="60"/>
                    <a:pt x="165" y="60"/>
                    <a:pt x="165" y="60"/>
                  </a:cubicBezTo>
                  <a:cubicBezTo>
                    <a:pt x="165" y="0"/>
                    <a:pt x="165" y="0"/>
                    <a:pt x="165" y="0"/>
                  </a:cubicBezTo>
                  <a:cubicBezTo>
                    <a:pt x="102" y="0"/>
                    <a:pt x="43" y="26"/>
                    <a:pt x="0" y="66"/>
                  </a:cubicBezTo>
                  <a:cubicBezTo>
                    <a:pt x="42" y="108"/>
                    <a:pt x="42" y="108"/>
                    <a:pt x="42" y="108"/>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4" name="Freeform 26"/>
            <p:cNvSpPr>
              <a:spLocks/>
            </p:cNvSpPr>
            <p:nvPr/>
          </p:nvSpPr>
          <p:spPr bwMode="auto">
            <a:xfrm>
              <a:off x="6494463" y="2544308"/>
              <a:ext cx="336550" cy="479425"/>
            </a:xfrm>
            <a:custGeom>
              <a:avLst/>
              <a:gdLst>
                <a:gd name="T0" fmla="*/ 57 w 116"/>
                <a:gd name="T1" fmla="*/ 165 h 165"/>
                <a:gd name="T2" fmla="*/ 57 w 116"/>
                <a:gd name="T3" fmla="*/ 165 h 165"/>
                <a:gd name="T4" fmla="*/ 116 w 116"/>
                <a:gd name="T5" fmla="*/ 165 h 165"/>
                <a:gd name="T6" fmla="*/ 42 w 116"/>
                <a:gd name="T7" fmla="*/ 0 h 165"/>
                <a:gd name="T8" fmla="*/ 0 w 116"/>
                <a:gd name="T9" fmla="*/ 42 h 165"/>
                <a:gd name="T10" fmla="*/ 57 w 116"/>
                <a:gd name="T11" fmla="*/ 165 h 165"/>
              </a:gdLst>
              <a:ahLst/>
              <a:cxnLst>
                <a:cxn ang="0">
                  <a:pos x="T0" y="T1"/>
                </a:cxn>
                <a:cxn ang="0">
                  <a:pos x="T2" y="T3"/>
                </a:cxn>
                <a:cxn ang="0">
                  <a:pos x="T4" y="T5"/>
                </a:cxn>
                <a:cxn ang="0">
                  <a:pos x="T6" y="T7"/>
                </a:cxn>
                <a:cxn ang="0">
                  <a:pos x="T8" y="T9"/>
                </a:cxn>
                <a:cxn ang="0">
                  <a:pos x="T10" y="T11"/>
                </a:cxn>
              </a:cxnLst>
              <a:rect l="0" t="0" r="r" b="b"/>
              <a:pathLst>
                <a:path w="116" h="165">
                  <a:moveTo>
                    <a:pt x="57" y="165"/>
                  </a:moveTo>
                  <a:cubicBezTo>
                    <a:pt x="57" y="165"/>
                    <a:pt x="57" y="165"/>
                    <a:pt x="57" y="165"/>
                  </a:cubicBezTo>
                  <a:cubicBezTo>
                    <a:pt x="116" y="165"/>
                    <a:pt x="116" y="165"/>
                    <a:pt x="116" y="165"/>
                  </a:cubicBezTo>
                  <a:cubicBezTo>
                    <a:pt x="114" y="101"/>
                    <a:pt x="86" y="42"/>
                    <a:pt x="42" y="0"/>
                  </a:cubicBezTo>
                  <a:cubicBezTo>
                    <a:pt x="0" y="42"/>
                    <a:pt x="0" y="42"/>
                    <a:pt x="0" y="42"/>
                  </a:cubicBezTo>
                  <a:cubicBezTo>
                    <a:pt x="34" y="75"/>
                    <a:pt x="54" y="118"/>
                    <a:pt x="57" y="165"/>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5" name="Freeform 27"/>
            <p:cNvSpPr>
              <a:spLocks/>
            </p:cNvSpPr>
            <p:nvPr/>
          </p:nvSpPr>
          <p:spPr bwMode="auto">
            <a:xfrm>
              <a:off x="6129338" y="3426958"/>
              <a:ext cx="501650" cy="339725"/>
            </a:xfrm>
            <a:custGeom>
              <a:avLst/>
              <a:gdLst>
                <a:gd name="T0" fmla="*/ 131 w 173"/>
                <a:gd name="T1" fmla="*/ 0 h 117"/>
                <a:gd name="T2" fmla="*/ 0 w 173"/>
                <a:gd name="T3" fmla="*/ 57 h 117"/>
                <a:gd name="T4" fmla="*/ 0 w 173"/>
                <a:gd name="T5" fmla="*/ 57 h 117"/>
                <a:gd name="T6" fmla="*/ 0 w 173"/>
                <a:gd name="T7" fmla="*/ 117 h 117"/>
                <a:gd name="T8" fmla="*/ 173 w 173"/>
                <a:gd name="T9" fmla="*/ 42 h 117"/>
                <a:gd name="T10" fmla="*/ 131 w 173"/>
                <a:gd name="T11" fmla="*/ 0 h 117"/>
              </a:gdLst>
              <a:ahLst/>
              <a:cxnLst>
                <a:cxn ang="0">
                  <a:pos x="T0" y="T1"/>
                </a:cxn>
                <a:cxn ang="0">
                  <a:pos x="T2" y="T3"/>
                </a:cxn>
                <a:cxn ang="0">
                  <a:pos x="T4" y="T5"/>
                </a:cxn>
                <a:cxn ang="0">
                  <a:pos x="T6" y="T7"/>
                </a:cxn>
                <a:cxn ang="0">
                  <a:pos x="T8" y="T9"/>
                </a:cxn>
                <a:cxn ang="0">
                  <a:pos x="T10" y="T11"/>
                </a:cxn>
              </a:cxnLst>
              <a:rect l="0" t="0" r="r" b="b"/>
              <a:pathLst>
                <a:path w="173" h="117">
                  <a:moveTo>
                    <a:pt x="131" y="0"/>
                  </a:moveTo>
                  <a:cubicBezTo>
                    <a:pt x="97" y="37"/>
                    <a:pt x="50" y="57"/>
                    <a:pt x="0" y="57"/>
                  </a:cubicBezTo>
                  <a:cubicBezTo>
                    <a:pt x="0" y="57"/>
                    <a:pt x="0" y="57"/>
                    <a:pt x="0" y="57"/>
                  </a:cubicBezTo>
                  <a:cubicBezTo>
                    <a:pt x="0" y="117"/>
                    <a:pt x="0" y="117"/>
                    <a:pt x="0" y="117"/>
                  </a:cubicBezTo>
                  <a:cubicBezTo>
                    <a:pt x="68" y="116"/>
                    <a:pt x="129" y="88"/>
                    <a:pt x="173" y="42"/>
                  </a:cubicBezTo>
                  <a:lnTo>
                    <a:pt x="131" y="0"/>
                  </a:ln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6" name="Freeform 28"/>
            <p:cNvSpPr>
              <a:spLocks/>
            </p:cNvSpPr>
            <p:nvPr/>
          </p:nvSpPr>
          <p:spPr bwMode="auto">
            <a:xfrm>
              <a:off x="5613400" y="3426958"/>
              <a:ext cx="501650" cy="339725"/>
            </a:xfrm>
            <a:custGeom>
              <a:avLst/>
              <a:gdLst>
                <a:gd name="T0" fmla="*/ 173 w 173"/>
                <a:gd name="T1" fmla="*/ 57 h 117"/>
                <a:gd name="T2" fmla="*/ 42 w 173"/>
                <a:gd name="T3" fmla="*/ 0 h 117"/>
                <a:gd name="T4" fmla="*/ 0 w 173"/>
                <a:gd name="T5" fmla="*/ 42 h 117"/>
                <a:gd name="T6" fmla="*/ 173 w 173"/>
                <a:gd name="T7" fmla="*/ 117 h 117"/>
                <a:gd name="T8" fmla="*/ 173 w 173"/>
                <a:gd name="T9" fmla="*/ 57 h 117"/>
              </a:gdLst>
              <a:ahLst/>
              <a:cxnLst>
                <a:cxn ang="0">
                  <a:pos x="T0" y="T1"/>
                </a:cxn>
                <a:cxn ang="0">
                  <a:pos x="T2" y="T3"/>
                </a:cxn>
                <a:cxn ang="0">
                  <a:pos x="T4" y="T5"/>
                </a:cxn>
                <a:cxn ang="0">
                  <a:pos x="T6" y="T7"/>
                </a:cxn>
                <a:cxn ang="0">
                  <a:pos x="T8" y="T9"/>
                </a:cxn>
              </a:cxnLst>
              <a:rect l="0" t="0" r="r" b="b"/>
              <a:pathLst>
                <a:path w="173" h="117">
                  <a:moveTo>
                    <a:pt x="173" y="57"/>
                  </a:moveTo>
                  <a:cubicBezTo>
                    <a:pt x="123" y="57"/>
                    <a:pt x="76" y="37"/>
                    <a:pt x="42" y="0"/>
                  </a:cubicBezTo>
                  <a:cubicBezTo>
                    <a:pt x="0" y="42"/>
                    <a:pt x="0" y="42"/>
                    <a:pt x="0" y="42"/>
                  </a:cubicBezTo>
                  <a:cubicBezTo>
                    <a:pt x="44" y="88"/>
                    <a:pt x="105" y="116"/>
                    <a:pt x="173" y="117"/>
                  </a:cubicBezTo>
                  <a:cubicBezTo>
                    <a:pt x="173" y="57"/>
                    <a:pt x="173" y="57"/>
                    <a:pt x="173" y="57"/>
                  </a:cubicBezTo>
                  <a:close/>
                </a:path>
              </a:pathLst>
            </a:custGeom>
            <a:solidFill>
              <a:schemeClr val="accent2">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8275046" y="1975983"/>
            <a:ext cx="2154238" cy="2159001"/>
            <a:chOff x="8275046" y="1975983"/>
            <a:chExt cx="2154238" cy="2159001"/>
          </a:xfrm>
        </p:grpSpPr>
        <p:sp>
          <p:nvSpPr>
            <p:cNvPr id="183" name="Freeform 5"/>
            <p:cNvSpPr>
              <a:spLocks/>
            </p:cNvSpPr>
            <p:nvPr/>
          </p:nvSpPr>
          <p:spPr bwMode="auto">
            <a:xfrm>
              <a:off x="8275046" y="2283958"/>
              <a:ext cx="446088" cy="739775"/>
            </a:xfrm>
            <a:custGeom>
              <a:avLst/>
              <a:gdLst>
                <a:gd name="T0" fmla="*/ 60 w 154"/>
                <a:gd name="T1" fmla="*/ 255 h 255"/>
                <a:gd name="T2" fmla="*/ 154 w 154"/>
                <a:gd name="T3" fmla="*/ 43 h 255"/>
                <a:gd name="T4" fmla="*/ 111 w 154"/>
                <a:gd name="T5" fmla="*/ 0 h 255"/>
                <a:gd name="T6" fmla="*/ 0 w 154"/>
                <a:gd name="T7" fmla="*/ 255 h 255"/>
                <a:gd name="T8" fmla="*/ 60 w 154"/>
                <a:gd name="T9" fmla="*/ 255 h 255"/>
              </a:gdLst>
              <a:ahLst/>
              <a:cxnLst>
                <a:cxn ang="0">
                  <a:pos x="T0" y="T1"/>
                </a:cxn>
                <a:cxn ang="0">
                  <a:pos x="T2" y="T3"/>
                </a:cxn>
                <a:cxn ang="0">
                  <a:pos x="T4" y="T5"/>
                </a:cxn>
                <a:cxn ang="0">
                  <a:pos x="T6" y="T7"/>
                </a:cxn>
                <a:cxn ang="0">
                  <a:pos x="T8" y="T9"/>
                </a:cxn>
              </a:cxnLst>
              <a:rect l="0" t="0" r="r" b="b"/>
              <a:pathLst>
                <a:path w="154" h="255">
                  <a:moveTo>
                    <a:pt x="60" y="255"/>
                  </a:moveTo>
                  <a:cubicBezTo>
                    <a:pt x="62" y="175"/>
                    <a:pt x="96" y="99"/>
                    <a:pt x="154" y="43"/>
                  </a:cubicBezTo>
                  <a:cubicBezTo>
                    <a:pt x="111" y="0"/>
                    <a:pt x="111" y="0"/>
                    <a:pt x="111" y="0"/>
                  </a:cubicBezTo>
                  <a:cubicBezTo>
                    <a:pt x="45" y="66"/>
                    <a:pt x="3" y="156"/>
                    <a:pt x="0" y="255"/>
                  </a:cubicBezTo>
                  <a:cubicBezTo>
                    <a:pt x="60" y="255"/>
                    <a:pt x="60" y="255"/>
                    <a:pt x="60" y="255"/>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4" name="Freeform 6"/>
            <p:cNvSpPr>
              <a:spLocks/>
            </p:cNvSpPr>
            <p:nvPr/>
          </p:nvSpPr>
          <p:spPr bwMode="auto">
            <a:xfrm>
              <a:off x="9359309" y="1975983"/>
              <a:ext cx="739775" cy="423863"/>
            </a:xfrm>
            <a:custGeom>
              <a:avLst/>
              <a:gdLst>
                <a:gd name="T0" fmla="*/ 0 w 255"/>
                <a:gd name="T1" fmla="*/ 60 h 146"/>
                <a:gd name="T2" fmla="*/ 212 w 255"/>
                <a:gd name="T3" fmla="*/ 146 h 146"/>
                <a:gd name="T4" fmla="*/ 212 w 255"/>
                <a:gd name="T5" fmla="*/ 146 h 146"/>
                <a:gd name="T6" fmla="*/ 255 w 255"/>
                <a:gd name="T7" fmla="*/ 103 h 146"/>
                <a:gd name="T8" fmla="*/ 0 w 255"/>
                <a:gd name="T9" fmla="*/ 0 h 146"/>
                <a:gd name="T10" fmla="*/ 0 w 255"/>
                <a:gd name="T11" fmla="*/ 60 h 146"/>
              </a:gdLst>
              <a:ahLst/>
              <a:cxnLst>
                <a:cxn ang="0">
                  <a:pos x="T0" y="T1"/>
                </a:cxn>
                <a:cxn ang="0">
                  <a:pos x="T2" y="T3"/>
                </a:cxn>
                <a:cxn ang="0">
                  <a:pos x="T4" y="T5"/>
                </a:cxn>
                <a:cxn ang="0">
                  <a:pos x="T6" y="T7"/>
                </a:cxn>
                <a:cxn ang="0">
                  <a:pos x="T8" y="T9"/>
                </a:cxn>
                <a:cxn ang="0">
                  <a:pos x="T10" y="T11"/>
                </a:cxn>
              </a:cxnLst>
              <a:rect l="0" t="0" r="r" b="b"/>
              <a:pathLst>
                <a:path w="255" h="146">
                  <a:moveTo>
                    <a:pt x="0" y="60"/>
                  </a:moveTo>
                  <a:cubicBezTo>
                    <a:pt x="79" y="60"/>
                    <a:pt x="155" y="91"/>
                    <a:pt x="212" y="146"/>
                  </a:cubicBezTo>
                  <a:cubicBezTo>
                    <a:pt x="212" y="146"/>
                    <a:pt x="212" y="146"/>
                    <a:pt x="212" y="146"/>
                  </a:cubicBezTo>
                  <a:cubicBezTo>
                    <a:pt x="255" y="103"/>
                    <a:pt x="255" y="103"/>
                    <a:pt x="255" y="103"/>
                  </a:cubicBezTo>
                  <a:cubicBezTo>
                    <a:pt x="188" y="40"/>
                    <a:pt x="98" y="1"/>
                    <a:pt x="0" y="0"/>
                  </a:cubicBezTo>
                  <a:cubicBezTo>
                    <a:pt x="0" y="60"/>
                    <a:pt x="0" y="60"/>
                    <a:pt x="0" y="6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5" name="Freeform 7"/>
            <p:cNvSpPr>
              <a:spLocks/>
            </p:cNvSpPr>
            <p:nvPr/>
          </p:nvSpPr>
          <p:spPr bwMode="auto">
            <a:xfrm>
              <a:off x="10008596" y="3038021"/>
              <a:ext cx="420688" cy="763588"/>
            </a:xfrm>
            <a:custGeom>
              <a:avLst/>
              <a:gdLst>
                <a:gd name="T0" fmla="*/ 145 w 145"/>
                <a:gd name="T1" fmla="*/ 0 h 263"/>
                <a:gd name="T2" fmla="*/ 86 w 145"/>
                <a:gd name="T3" fmla="*/ 0 h 263"/>
                <a:gd name="T4" fmla="*/ 86 w 145"/>
                <a:gd name="T5" fmla="*/ 2 h 263"/>
                <a:gd name="T6" fmla="*/ 86 w 145"/>
                <a:gd name="T7" fmla="*/ 6 h 263"/>
                <a:gd name="T8" fmla="*/ 0 w 145"/>
                <a:gd name="T9" fmla="*/ 221 h 263"/>
                <a:gd name="T10" fmla="*/ 0 w 145"/>
                <a:gd name="T11" fmla="*/ 221 h 263"/>
                <a:gd name="T12" fmla="*/ 42 w 145"/>
                <a:gd name="T13" fmla="*/ 263 h 263"/>
                <a:gd name="T14" fmla="*/ 145 w 145"/>
                <a:gd name="T15" fmla="*/ 6 h 263"/>
                <a:gd name="T16" fmla="*/ 145 w 145"/>
                <a:gd name="T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263">
                  <a:moveTo>
                    <a:pt x="145" y="0"/>
                  </a:moveTo>
                  <a:cubicBezTo>
                    <a:pt x="86" y="0"/>
                    <a:pt x="86" y="0"/>
                    <a:pt x="86" y="0"/>
                  </a:cubicBezTo>
                  <a:cubicBezTo>
                    <a:pt x="86" y="0"/>
                    <a:pt x="86" y="1"/>
                    <a:pt x="86" y="2"/>
                  </a:cubicBezTo>
                  <a:cubicBezTo>
                    <a:pt x="86" y="3"/>
                    <a:pt x="86" y="5"/>
                    <a:pt x="86" y="6"/>
                  </a:cubicBezTo>
                  <a:cubicBezTo>
                    <a:pt x="86" y="86"/>
                    <a:pt x="55" y="162"/>
                    <a:pt x="0" y="221"/>
                  </a:cubicBezTo>
                  <a:cubicBezTo>
                    <a:pt x="0" y="221"/>
                    <a:pt x="0" y="221"/>
                    <a:pt x="0" y="221"/>
                  </a:cubicBezTo>
                  <a:cubicBezTo>
                    <a:pt x="42" y="263"/>
                    <a:pt x="42" y="263"/>
                    <a:pt x="42" y="263"/>
                  </a:cubicBezTo>
                  <a:cubicBezTo>
                    <a:pt x="106" y="196"/>
                    <a:pt x="145" y="106"/>
                    <a:pt x="145" y="6"/>
                  </a:cubicBezTo>
                  <a:cubicBezTo>
                    <a:pt x="145" y="4"/>
                    <a:pt x="145" y="2"/>
                    <a:pt x="145" y="0"/>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6" name="Freeform 8"/>
            <p:cNvSpPr>
              <a:spLocks/>
            </p:cNvSpPr>
            <p:nvPr/>
          </p:nvSpPr>
          <p:spPr bwMode="auto">
            <a:xfrm>
              <a:off x="8275046" y="3038021"/>
              <a:ext cx="420688" cy="763588"/>
            </a:xfrm>
            <a:custGeom>
              <a:avLst/>
              <a:gdLst>
                <a:gd name="T0" fmla="*/ 145 w 145"/>
                <a:gd name="T1" fmla="*/ 221 h 263"/>
                <a:gd name="T2" fmla="*/ 59 w 145"/>
                <a:gd name="T3" fmla="*/ 6 h 263"/>
                <a:gd name="T4" fmla="*/ 59 w 145"/>
                <a:gd name="T5" fmla="*/ 2 h 263"/>
                <a:gd name="T6" fmla="*/ 59 w 145"/>
                <a:gd name="T7" fmla="*/ 0 h 263"/>
                <a:gd name="T8" fmla="*/ 0 w 145"/>
                <a:gd name="T9" fmla="*/ 0 h 263"/>
                <a:gd name="T10" fmla="*/ 0 w 145"/>
                <a:gd name="T11" fmla="*/ 6 h 263"/>
                <a:gd name="T12" fmla="*/ 103 w 145"/>
                <a:gd name="T13" fmla="*/ 263 h 263"/>
                <a:gd name="T14" fmla="*/ 145 w 145"/>
                <a:gd name="T15" fmla="*/ 221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63">
                  <a:moveTo>
                    <a:pt x="145" y="221"/>
                  </a:moveTo>
                  <a:cubicBezTo>
                    <a:pt x="90" y="162"/>
                    <a:pt x="59" y="86"/>
                    <a:pt x="59" y="6"/>
                  </a:cubicBezTo>
                  <a:cubicBezTo>
                    <a:pt x="59" y="5"/>
                    <a:pt x="59" y="3"/>
                    <a:pt x="59" y="2"/>
                  </a:cubicBezTo>
                  <a:cubicBezTo>
                    <a:pt x="59" y="1"/>
                    <a:pt x="59" y="0"/>
                    <a:pt x="59" y="0"/>
                  </a:cubicBezTo>
                  <a:cubicBezTo>
                    <a:pt x="0" y="0"/>
                    <a:pt x="0" y="0"/>
                    <a:pt x="0" y="0"/>
                  </a:cubicBezTo>
                  <a:cubicBezTo>
                    <a:pt x="0" y="2"/>
                    <a:pt x="0" y="4"/>
                    <a:pt x="0" y="6"/>
                  </a:cubicBezTo>
                  <a:cubicBezTo>
                    <a:pt x="0" y="106"/>
                    <a:pt x="39" y="196"/>
                    <a:pt x="103" y="263"/>
                  </a:cubicBezTo>
                  <a:cubicBezTo>
                    <a:pt x="145" y="221"/>
                    <a:pt x="145" y="221"/>
                    <a:pt x="145" y="221"/>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7" name="Freeform 9"/>
            <p:cNvSpPr>
              <a:spLocks/>
            </p:cNvSpPr>
            <p:nvPr/>
          </p:nvSpPr>
          <p:spPr bwMode="auto">
            <a:xfrm>
              <a:off x="8605246" y="1975983"/>
              <a:ext cx="739775" cy="423863"/>
            </a:xfrm>
            <a:custGeom>
              <a:avLst/>
              <a:gdLst>
                <a:gd name="T0" fmla="*/ 43 w 255"/>
                <a:gd name="T1" fmla="*/ 146 h 146"/>
                <a:gd name="T2" fmla="*/ 255 w 255"/>
                <a:gd name="T3" fmla="*/ 60 h 146"/>
                <a:gd name="T4" fmla="*/ 255 w 255"/>
                <a:gd name="T5" fmla="*/ 60 h 146"/>
                <a:gd name="T6" fmla="*/ 255 w 255"/>
                <a:gd name="T7" fmla="*/ 0 h 146"/>
                <a:gd name="T8" fmla="*/ 0 w 255"/>
                <a:gd name="T9" fmla="*/ 103 h 146"/>
                <a:gd name="T10" fmla="*/ 43 w 255"/>
                <a:gd name="T11" fmla="*/ 146 h 146"/>
              </a:gdLst>
              <a:ahLst/>
              <a:cxnLst>
                <a:cxn ang="0">
                  <a:pos x="T0" y="T1"/>
                </a:cxn>
                <a:cxn ang="0">
                  <a:pos x="T2" y="T3"/>
                </a:cxn>
                <a:cxn ang="0">
                  <a:pos x="T4" y="T5"/>
                </a:cxn>
                <a:cxn ang="0">
                  <a:pos x="T6" y="T7"/>
                </a:cxn>
                <a:cxn ang="0">
                  <a:pos x="T8" y="T9"/>
                </a:cxn>
                <a:cxn ang="0">
                  <a:pos x="T10" y="T11"/>
                </a:cxn>
              </a:cxnLst>
              <a:rect l="0" t="0" r="r" b="b"/>
              <a:pathLst>
                <a:path w="255" h="146">
                  <a:moveTo>
                    <a:pt x="43" y="146"/>
                  </a:moveTo>
                  <a:cubicBezTo>
                    <a:pt x="101" y="91"/>
                    <a:pt x="176" y="60"/>
                    <a:pt x="255" y="60"/>
                  </a:cubicBezTo>
                  <a:cubicBezTo>
                    <a:pt x="255" y="60"/>
                    <a:pt x="255" y="60"/>
                    <a:pt x="255" y="60"/>
                  </a:cubicBezTo>
                  <a:cubicBezTo>
                    <a:pt x="255" y="0"/>
                    <a:pt x="255" y="0"/>
                    <a:pt x="255" y="0"/>
                  </a:cubicBezTo>
                  <a:cubicBezTo>
                    <a:pt x="157" y="1"/>
                    <a:pt x="67" y="40"/>
                    <a:pt x="0" y="103"/>
                  </a:cubicBezTo>
                  <a:cubicBezTo>
                    <a:pt x="43" y="146"/>
                    <a:pt x="43" y="146"/>
                    <a:pt x="43" y="146"/>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8" name="Freeform 10"/>
            <p:cNvSpPr>
              <a:spLocks/>
            </p:cNvSpPr>
            <p:nvPr/>
          </p:nvSpPr>
          <p:spPr bwMode="auto">
            <a:xfrm>
              <a:off x="9359309" y="3688896"/>
              <a:ext cx="763588" cy="446088"/>
            </a:xfrm>
            <a:custGeom>
              <a:avLst/>
              <a:gdLst>
                <a:gd name="T0" fmla="*/ 221 w 263"/>
                <a:gd name="T1" fmla="*/ 0 h 154"/>
                <a:gd name="T2" fmla="*/ 0 w 263"/>
                <a:gd name="T3" fmla="*/ 94 h 154"/>
                <a:gd name="T4" fmla="*/ 0 w 263"/>
                <a:gd name="T5" fmla="*/ 94 h 154"/>
                <a:gd name="T6" fmla="*/ 0 w 263"/>
                <a:gd name="T7" fmla="*/ 154 h 154"/>
                <a:gd name="T8" fmla="*/ 263 w 263"/>
                <a:gd name="T9" fmla="*/ 42 h 154"/>
                <a:gd name="T10" fmla="*/ 221 w 263"/>
                <a:gd name="T11" fmla="*/ 0 h 154"/>
              </a:gdLst>
              <a:ahLst/>
              <a:cxnLst>
                <a:cxn ang="0">
                  <a:pos x="T0" y="T1"/>
                </a:cxn>
                <a:cxn ang="0">
                  <a:pos x="T2" y="T3"/>
                </a:cxn>
                <a:cxn ang="0">
                  <a:pos x="T4" y="T5"/>
                </a:cxn>
                <a:cxn ang="0">
                  <a:pos x="T6" y="T7"/>
                </a:cxn>
                <a:cxn ang="0">
                  <a:pos x="T8" y="T9"/>
                </a:cxn>
                <a:cxn ang="0">
                  <a:pos x="T10" y="T11"/>
                </a:cxn>
              </a:cxnLst>
              <a:rect l="0" t="0" r="r" b="b"/>
              <a:pathLst>
                <a:path w="263" h="154">
                  <a:moveTo>
                    <a:pt x="221" y="0"/>
                  </a:moveTo>
                  <a:cubicBezTo>
                    <a:pt x="162" y="60"/>
                    <a:pt x="84" y="94"/>
                    <a:pt x="0" y="94"/>
                  </a:cubicBezTo>
                  <a:cubicBezTo>
                    <a:pt x="0" y="94"/>
                    <a:pt x="0" y="94"/>
                    <a:pt x="0" y="94"/>
                  </a:cubicBezTo>
                  <a:cubicBezTo>
                    <a:pt x="0" y="154"/>
                    <a:pt x="0" y="154"/>
                    <a:pt x="0" y="154"/>
                  </a:cubicBezTo>
                  <a:cubicBezTo>
                    <a:pt x="103" y="153"/>
                    <a:pt x="196" y="111"/>
                    <a:pt x="263" y="42"/>
                  </a:cubicBezTo>
                  <a:lnTo>
                    <a:pt x="221" y="0"/>
                  </a:ln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89" name="Freeform 11"/>
            <p:cNvSpPr>
              <a:spLocks/>
            </p:cNvSpPr>
            <p:nvPr/>
          </p:nvSpPr>
          <p:spPr bwMode="auto">
            <a:xfrm>
              <a:off x="9983196" y="2283958"/>
              <a:ext cx="446088" cy="739775"/>
            </a:xfrm>
            <a:custGeom>
              <a:avLst/>
              <a:gdLst>
                <a:gd name="T0" fmla="*/ 94 w 154"/>
                <a:gd name="T1" fmla="*/ 255 h 255"/>
                <a:gd name="T2" fmla="*/ 94 w 154"/>
                <a:gd name="T3" fmla="*/ 255 h 255"/>
                <a:gd name="T4" fmla="*/ 154 w 154"/>
                <a:gd name="T5" fmla="*/ 255 h 255"/>
                <a:gd name="T6" fmla="*/ 43 w 154"/>
                <a:gd name="T7" fmla="*/ 0 h 255"/>
                <a:gd name="T8" fmla="*/ 0 w 154"/>
                <a:gd name="T9" fmla="*/ 43 h 255"/>
                <a:gd name="T10" fmla="*/ 94 w 154"/>
                <a:gd name="T11" fmla="*/ 255 h 255"/>
              </a:gdLst>
              <a:ahLst/>
              <a:cxnLst>
                <a:cxn ang="0">
                  <a:pos x="T0" y="T1"/>
                </a:cxn>
                <a:cxn ang="0">
                  <a:pos x="T2" y="T3"/>
                </a:cxn>
                <a:cxn ang="0">
                  <a:pos x="T4" y="T5"/>
                </a:cxn>
                <a:cxn ang="0">
                  <a:pos x="T6" y="T7"/>
                </a:cxn>
                <a:cxn ang="0">
                  <a:pos x="T8" y="T9"/>
                </a:cxn>
                <a:cxn ang="0">
                  <a:pos x="T10" y="T11"/>
                </a:cxn>
              </a:cxnLst>
              <a:rect l="0" t="0" r="r" b="b"/>
              <a:pathLst>
                <a:path w="154" h="255">
                  <a:moveTo>
                    <a:pt x="94" y="255"/>
                  </a:moveTo>
                  <a:cubicBezTo>
                    <a:pt x="94" y="255"/>
                    <a:pt x="94" y="255"/>
                    <a:pt x="94" y="255"/>
                  </a:cubicBezTo>
                  <a:cubicBezTo>
                    <a:pt x="154" y="255"/>
                    <a:pt x="154" y="255"/>
                    <a:pt x="154" y="255"/>
                  </a:cubicBezTo>
                  <a:cubicBezTo>
                    <a:pt x="151" y="156"/>
                    <a:pt x="109" y="66"/>
                    <a:pt x="43" y="0"/>
                  </a:cubicBezTo>
                  <a:cubicBezTo>
                    <a:pt x="0" y="43"/>
                    <a:pt x="0" y="43"/>
                    <a:pt x="0" y="43"/>
                  </a:cubicBezTo>
                  <a:cubicBezTo>
                    <a:pt x="58" y="99"/>
                    <a:pt x="92" y="175"/>
                    <a:pt x="94" y="255"/>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0" name="Freeform 12"/>
            <p:cNvSpPr>
              <a:spLocks/>
            </p:cNvSpPr>
            <p:nvPr/>
          </p:nvSpPr>
          <p:spPr bwMode="auto">
            <a:xfrm>
              <a:off x="8583021" y="3688896"/>
              <a:ext cx="762000" cy="446088"/>
            </a:xfrm>
            <a:custGeom>
              <a:avLst/>
              <a:gdLst>
                <a:gd name="T0" fmla="*/ 263 w 263"/>
                <a:gd name="T1" fmla="*/ 94 h 154"/>
                <a:gd name="T2" fmla="*/ 42 w 263"/>
                <a:gd name="T3" fmla="*/ 0 h 154"/>
                <a:gd name="T4" fmla="*/ 0 w 263"/>
                <a:gd name="T5" fmla="*/ 42 h 154"/>
                <a:gd name="T6" fmla="*/ 263 w 263"/>
                <a:gd name="T7" fmla="*/ 154 h 154"/>
                <a:gd name="T8" fmla="*/ 263 w 263"/>
                <a:gd name="T9" fmla="*/ 94 h 154"/>
              </a:gdLst>
              <a:ahLst/>
              <a:cxnLst>
                <a:cxn ang="0">
                  <a:pos x="T0" y="T1"/>
                </a:cxn>
                <a:cxn ang="0">
                  <a:pos x="T2" y="T3"/>
                </a:cxn>
                <a:cxn ang="0">
                  <a:pos x="T4" y="T5"/>
                </a:cxn>
                <a:cxn ang="0">
                  <a:pos x="T6" y="T7"/>
                </a:cxn>
                <a:cxn ang="0">
                  <a:pos x="T8" y="T9"/>
                </a:cxn>
              </a:cxnLst>
              <a:rect l="0" t="0" r="r" b="b"/>
              <a:pathLst>
                <a:path w="263" h="154">
                  <a:moveTo>
                    <a:pt x="263" y="94"/>
                  </a:moveTo>
                  <a:cubicBezTo>
                    <a:pt x="180" y="94"/>
                    <a:pt x="101" y="60"/>
                    <a:pt x="42" y="0"/>
                  </a:cubicBezTo>
                  <a:cubicBezTo>
                    <a:pt x="0" y="42"/>
                    <a:pt x="0" y="42"/>
                    <a:pt x="0" y="42"/>
                  </a:cubicBezTo>
                  <a:cubicBezTo>
                    <a:pt x="67" y="111"/>
                    <a:pt x="160" y="153"/>
                    <a:pt x="263" y="154"/>
                  </a:cubicBezTo>
                  <a:cubicBezTo>
                    <a:pt x="263" y="94"/>
                    <a:pt x="263" y="94"/>
                    <a:pt x="263" y="94"/>
                  </a:cubicBezTo>
                  <a:close/>
                </a:path>
              </a:pathLst>
            </a:custGeom>
            <a:solidFill>
              <a:schemeClr val="accent3">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1" name="Freeform 13"/>
            <p:cNvSpPr>
              <a:spLocks/>
            </p:cNvSpPr>
            <p:nvPr/>
          </p:nvSpPr>
          <p:spPr bwMode="auto">
            <a:xfrm>
              <a:off x="8457609" y="2414133"/>
              <a:ext cx="392113" cy="609600"/>
            </a:xfrm>
            <a:custGeom>
              <a:avLst/>
              <a:gdLst>
                <a:gd name="T0" fmla="*/ 60 w 135"/>
                <a:gd name="T1" fmla="*/ 210 h 210"/>
                <a:gd name="T2" fmla="*/ 135 w 135"/>
                <a:gd name="T3" fmla="*/ 42 h 210"/>
                <a:gd name="T4" fmla="*/ 93 w 135"/>
                <a:gd name="T5" fmla="*/ 0 h 210"/>
                <a:gd name="T6" fmla="*/ 0 w 135"/>
                <a:gd name="T7" fmla="*/ 210 h 210"/>
                <a:gd name="T8" fmla="*/ 60 w 135"/>
                <a:gd name="T9" fmla="*/ 210 h 210"/>
              </a:gdLst>
              <a:ahLst/>
              <a:cxnLst>
                <a:cxn ang="0">
                  <a:pos x="T0" y="T1"/>
                </a:cxn>
                <a:cxn ang="0">
                  <a:pos x="T2" y="T3"/>
                </a:cxn>
                <a:cxn ang="0">
                  <a:pos x="T4" y="T5"/>
                </a:cxn>
                <a:cxn ang="0">
                  <a:pos x="T6" y="T7"/>
                </a:cxn>
                <a:cxn ang="0">
                  <a:pos x="T8" y="T9"/>
                </a:cxn>
              </a:cxnLst>
              <a:rect l="0" t="0" r="r" b="b"/>
              <a:pathLst>
                <a:path w="135" h="210">
                  <a:moveTo>
                    <a:pt x="60" y="210"/>
                  </a:moveTo>
                  <a:cubicBezTo>
                    <a:pt x="63" y="147"/>
                    <a:pt x="89" y="87"/>
                    <a:pt x="135" y="42"/>
                  </a:cubicBezTo>
                  <a:cubicBezTo>
                    <a:pt x="93" y="0"/>
                    <a:pt x="93" y="0"/>
                    <a:pt x="93" y="0"/>
                  </a:cubicBezTo>
                  <a:cubicBezTo>
                    <a:pt x="38" y="54"/>
                    <a:pt x="3" y="128"/>
                    <a:pt x="0" y="210"/>
                  </a:cubicBezTo>
                  <a:cubicBezTo>
                    <a:pt x="60" y="210"/>
                    <a:pt x="60" y="210"/>
                    <a:pt x="60" y="210"/>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2" name="Freeform 14"/>
            <p:cNvSpPr>
              <a:spLocks/>
            </p:cNvSpPr>
            <p:nvPr/>
          </p:nvSpPr>
          <p:spPr bwMode="auto">
            <a:xfrm>
              <a:off x="8457609" y="3038021"/>
              <a:ext cx="368300" cy="633413"/>
            </a:xfrm>
            <a:custGeom>
              <a:avLst/>
              <a:gdLst>
                <a:gd name="T0" fmla="*/ 127 w 127"/>
                <a:gd name="T1" fmla="*/ 176 h 218"/>
                <a:gd name="T2" fmla="*/ 60 w 127"/>
                <a:gd name="T3" fmla="*/ 6 h 218"/>
                <a:gd name="T4" fmla="*/ 60 w 127"/>
                <a:gd name="T5" fmla="*/ 2 h 218"/>
                <a:gd name="T6" fmla="*/ 60 w 127"/>
                <a:gd name="T7" fmla="*/ 0 h 218"/>
                <a:gd name="T8" fmla="*/ 0 w 127"/>
                <a:gd name="T9" fmla="*/ 0 h 218"/>
                <a:gd name="T10" fmla="*/ 0 w 127"/>
                <a:gd name="T11" fmla="*/ 6 h 218"/>
                <a:gd name="T12" fmla="*/ 85 w 127"/>
                <a:gd name="T13" fmla="*/ 218 h 218"/>
                <a:gd name="T14" fmla="*/ 127 w 127"/>
                <a:gd name="T15" fmla="*/ 176 h 2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218">
                  <a:moveTo>
                    <a:pt x="127" y="176"/>
                  </a:moveTo>
                  <a:cubicBezTo>
                    <a:pt x="84" y="130"/>
                    <a:pt x="60" y="69"/>
                    <a:pt x="60" y="6"/>
                  </a:cubicBezTo>
                  <a:cubicBezTo>
                    <a:pt x="60" y="5"/>
                    <a:pt x="60" y="3"/>
                    <a:pt x="60" y="2"/>
                  </a:cubicBezTo>
                  <a:cubicBezTo>
                    <a:pt x="60" y="0"/>
                    <a:pt x="60" y="0"/>
                    <a:pt x="60" y="0"/>
                  </a:cubicBezTo>
                  <a:cubicBezTo>
                    <a:pt x="0" y="0"/>
                    <a:pt x="0" y="0"/>
                    <a:pt x="0" y="0"/>
                  </a:cubicBezTo>
                  <a:cubicBezTo>
                    <a:pt x="0" y="2"/>
                    <a:pt x="0" y="4"/>
                    <a:pt x="0" y="6"/>
                  </a:cubicBezTo>
                  <a:cubicBezTo>
                    <a:pt x="0" y="88"/>
                    <a:pt x="32" y="163"/>
                    <a:pt x="85" y="218"/>
                  </a:cubicBezTo>
                  <a:cubicBezTo>
                    <a:pt x="127" y="176"/>
                    <a:pt x="127" y="176"/>
                    <a:pt x="127" y="176"/>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3" name="Freeform 15"/>
            <p:cNvSpPr>
              <a:spLocks/>
            </p:cNvSpPr>
            <p:nvPr/>
          </p:nvSpPr>
          <p:spPr bwMode="auto">
            <a:xfrm>
              <a:off x="9878421" y="3038021"/>
              <a:ext cx="368300" cy="633413"/>
            </a:xfrm>
            <a:custGeom>
              <a:avLst/>
              <a:gdLst>
                <a:gd name="T0" fmla="*/ 127 w 127"/>
                <a:gd name="T1" fmla="*/ 0 h 218"/>
                <a:gd name="T2" fmla="*/ 67 w 127"/>
                <a:gd name="T3" fmla="*/ 0 h 218"/>
                <a:gd name="T4" fmla="*/ 67 w 127"/>
                <a:gd name="T5" fmla="*/ 2 h 218"/>
                <a:gd name="T6" fmla="*/ 67 w 127"/>
                <a:gd name="T7" fmla="*/ 6 h 218"/>
                <a:gd name="T8" fmla="*/ 0 w 127"/>
                <a:gd name="T9" fmla="*/ 176 h 218"/>
                <a:gd name="T10" fmla="*/ 0 w 127"/>
                <a:gd name="T11" fmla="*/ 176 h 218"/>
                <a:gd name="T12" fmla="*/ 42 w 127"/>
                <a:gd name="T13" fmla="*/ 218 h 218"/>
                <a:gd name="T14" fmla="*/ 127 w 127"/>
                <a:gd name="T15" fmla="*/ 6 h 218"/>
                <a:gd name="T16" fmla="*/ 127 w 127"/>
                <a:gd name="T1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18">
                  <a:moveTo>
                    <a:pt x="127" y="0"/>
                  </a:moveTo>
                  <a:cubicBezTo>
                    <a:pt x="67" y="0"/>
                    <a:pt x="67" y="0"/>
                    <a:pt x="67" y="0"/>
                  </a:cubicBezTo>
                  <a:cubicBezTo>
                    <a:pt x="67" y="2"/>
                    <a:pt x="67" y="2"/>
                    <a:pt x="67" y="2"/>
                  </a:cubicBezTo>
                  <a:cubicBezTo>
                    <a:pt x="67" y="3"/>
                    <a:pt x="67" y="5"/>
                    <a:pt x="67" y="6"/>
                  </a:cubicBezTo>
                  <a:cubicBezTo>
                    <a:pt x="67" y="69"/>
                    <a:pt x="43" y="130"/>
                    <a:pt x="0" y="176"/>
                  </a:cubicBezTo>
                  <a:cubicBezTo>
                    <a:pt x="0" y="176"/>
                    <a:pt x="0" y="176"/>
                    <a:pt x="0" y="176"/>
                  </a:cubicBezTo>
                  <a:cubicBezTo>
                    <a:pt x="42" y="218"/>
                    <a:pt x="42" y="218"/>
                    <a:pt x="42" y="218"/>
                  </a:cubicBezTo>
                  <a:cubicBezTo>
                    <a:pt x="95" y="163"/>
                    <a:pt x="127" y="88"/>
                    <a:pt x="127" y="6"/>
                  </a:cubicBezTo>
                  <a:cubicBezTo>
                    <a:pt x="127" y="4"/>
                    <a:pt x="127" y="2"/>
                    <a:pt x="127"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4" name="Freeform 16"/>
            <p:cNvSpPr>
              <a:spLocks/>
            </p:cNvSpPr>
            <p:nvPr/>
          </p:nvSpPr>
          <p:spPr bwMode="auto">
            <a:xfrm>
              <a:off x="9359309" y="2158546"/>
              <a:ext cx="609600" cy="371475"/>
            </a:xfrm>
            <a:custGeom>
              <a:avLst/>
              <a:gdLst>
                <a:gd name="T0" fmla="*/ 0 w 210"/>
                <a:gd name="T1" fmla="*/ 60 h 128"/>
                <a:gd name="T2" fmla="*/ 167 w 210"/>
                <a:gd name="T3" fmla="*/ 127 h 128"/>
                <a:gd name="T4" fmla="*/ 168 w 210"/>
                <a:gd name="T5" fmla="*/ 128 h 128"/>
                <a:gd name="T6" fmla="*/ 210 w 210"/>
                <a:gd name="T7" fmla="*/ 85 h 128"/>
                <a:gd name="T8" fmla="*/ 0 w 210"/>
                <a:gd name="T9" fmla="*/ 0 h 128"/>
                <a:gd name="T10" fmla="*/ 0 w 210"/>
                <a:gd name="T11" fmla="*/ 60 h 128"/>
              </a:gdLst>
              <a:ahLst/>
              <a:cxnLst>
                <a:cxn ang="0">
                  <a:pos x="T0" y="T1"/>
                </a:cxn>
                <a:cxn ang="0">
                  <a:pos x="T2" y="T3"/>
                </a:cxn>
                <a:cxn ang="0">
                  <a:pos x="T4" y="T5"/>
                </a:cxn>
                <a:cxn ang="0">
                  <a:pos x="T6" y="T7"/>
                </a:cxn>
                <a:cxn ang="0">
                  <a:pos x="T8" y="T9"/>
                </a:cxn>
                <a:cxn ang="0">
                  <a:pos x="T10" y="T11"/>
                </a:cxn>
              </a:cxnLst>
              <a:rect l="0" t="0" r="r" b="b"/>
              <a:pathLst>
                <a:path w="210" h="128">
                  <a:moveTo>
                    <a:pt x="0" y="60"/>
                  </a:moveTo>
                  <a:cubicBezTo>
                    <a:pt x="62" y="61"/>
                    <a:pt x="122" y="85"/>
                    <a:pt x="167" y="127"/>
                  </a:cubicBezTo>
                  <a:cubicBezTo>
                    <a:pt x="168" y="128"/>
                    <a:pt x="168" y="128"/>
                    <a:pt x="168" y="128"/>
                  </a:cubicBezTo>
                  <a:cubicBezTo>
                    <a:pt x="210" y="85"/>
                    <a:pt x="210" y="85"/>
                    <a:pt x="210" y="85"/>
                  </a:cubicBezTo>
                  <a:cubicBezTo>
                    <a:pt x="155" y="33"/>
                    <a:pt x="81" y="1"/>
                    <a:pt x="0" y="0"/>
                  </a:cubicBezTo>
                  <a:cubicBezTo>
                    <a:pt x="0" y="60"/>
                    <a:pt x="0" y="60"/>
                    <a:pt x="0" y="6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5" name="Freeform 17"/>
            <p:cNvSpPr>
              <a:spLocks/>
            </p:cNvSpPr>
            <p:nvPr/>
          </p:nvSpPr>
          <p:spPr bwMode="auto">
            <a:xfrm>
              <a:off x="8713196" y="3557133"/>
              <a:ext cx="631825" cy="392113"/>
            </a:xfrm>
            <a:custGeom>
              <a:avLst/>
              <a:gdLst>
                <a:gd name="T0" fmla="*/ 218 w 218"/>
                <a:gd name="T1" fmla="*/ 76 h 135"/>
                <a:gd name="T2" fmla="*/ 42 w 218"/>
                <a:gd name="T3" fmla="*/ 0 h 135"/>
                <a:gd name="T4" fmla="*/ 0 w 218"/>
                <a:gd name="T5" fmla="*/ 42 h 135"/>
                <a:gd name="T6" fmla="*/ 218 w 218"/>
                <a:gd name="T7" fmla="*/ 135 h 135"/>
                <a:gd name="T8" fmla="*/ 218 w 218"/>
                <a:gd name="T9" fmla="*/ 76 h 135"/>
              </a:gdLst>
              <a:ahLst/>
              <a:cxnLst>
                <a:cxn ang="0">
                  <a:pos x="T0" y="T1"/>
                </a:cxn>
                <a:cxn ang="0">
                  <a:pos x="T2" y="T3"/>
                </a:cxn>
                <a:cxn ang="0">
                  <a:pos x="T4" y="T5"/>
                </a:cxn>
                <a:cxn ang="0">
                  <a:pos x="T6" y="T7"/>
                </a:cxn>
                <a:cxn ang="0">
                  <a:pos x="T8" y="T9"/>
                </a:cxn>
              </a:cxnLst>
              <a:rect l="0" t="0" r="r" b="b"/>
              <a:pathLst>
                <a:path w="218" h="135">
                  <a:moveTo>
                    <a:pt x="218" y="76"/>
                  </a:moveTo>
                  <a:cubicBezTo>
                    <a:pt x="151" y="75"/>
                    <a:pt x="89" y="48"/>
                    <a:pt x="42" y="0"/>
                  </a:cubicBezTo>
                  <a:cubicBezTo>
                    <a:pt x="0" y="42"/>
                    <a:pt x="0" y="42"/>
                    <a:pt x="0" y="42"/>
                  </a:cubicBezTo>
                  <a:cubicBezTo>
                    <a:pt x="55" y="99"/>
                    <a:pt x="133" y="135"/>
                    <a:pt x="218" y="135"/>
                  </a:cubicBezTo>
                  <a:cubicBezTo>
                    <a:pt x="218" y="76"/>
                    <a:pt x="218" y="76"/>
                    <a:pt x="218" y="76"/>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6" name="Freeform 18"/>
            <p:cNvSpPr>
              <a:spLocks/>
            </p:cNvSpPr>
            <p:nvPr/>
          </p:nvSpPr>
          <p:spPr bwMode="auto">
            <a:xfrm>
              <a:off x="8735421" y="2158546"/>
              <a:ext cx="609600" cy="371475"/>
            </a:xfrm>
            <a:custGeom>
              <a:avLst/>
              <a:gdLst>
                <a:gd name="T0" fmla="*/ 43 w 210"/>
                <a:gd name="T1" fmla="*/ 127 h 128"/>
                <a:gd name="T2" fmla="*/ 210 w 210"/>
                <a:gd name="T3" fmla="*/ 60 h 128"/>
                <a:gd name="T4" fmla="*/ 210 w 210"/>
                <a:gd name="T5" fmla="*/ 60 h 128"/>
                <a:gd name="T6" fmla="*/ 210 w 210"/>
                <a:gd name="T7" fmla="*/ 0 h 128"/>
                <a:gd name="T8" fmla="*/ 0 w 210"/>
                <a:gd name="T9" fmla="*/ 85 h 128"/>
                <a:gd name="T10" fmla="*/ 43 w 210"/>
                <a:gd name="T11" fmla="*/ 128 h 128"/>
                <a:gd name="T12" fmla="*/ 43 w 210"/>
                <a:gd name="T13" fmla="*/ 127 h 128"/>
              </a:gdLst>
              <a:ahLst/>
              <a:cxnLst>
                <a:cxn ang="0">
                  <a:pos x="T0" y="T1"/>
                </a:cxn>
                <a:cxn ang="0">
                  <a:pos x="T2" y="T3"/>
                </a:cxn>
                <a:cxn ang="0">
                  <a:pos x="T4" y="T5"/>
                </a:cxn>
                <a:cxn ang="0">
                  <a:pos x="T6" y="T7"/>
                </a:cxn>
                <a:cxn ang="0">
                  <a:pos x="T8" y="T9"/>
                </a:cxn>
                <a:cxn ang="0">
                  <a:pos x="T10" y="T11"/>
                </a:cxn>
                <a:cxn ang="0">
                  <a:pos x="T12" y="T13"/>
                </a:cxn>
              </a:cxnLst>
              <a:rect l="0" t="0" r="r" b="b"/>
              <a:pathLst>
                <a:path w="210" h="128">
                  <a:moveTo>
                    <a:pt x="43" y="127"/>
                  </a:moveTo>
                  <a:cubicBezTo>
                    <a:pt x="88" y="85"/>
                    <a:pt x="148" y="61"/>
                    <a:pt x="210" y="60"/>
                  </a:cubicBezTo>
                  <a:cubicBezTo>
                    <a:pt x="210" y="60"/>
                    <a:pt x="210" y="60"/>
                    <a:pt x="210" y="60"/>
                  </a:cubicBezTo>
                  <a:cubicBezTo>
                    <a:pt x="210" y="0"/>
                    <a:pt x="210" y="0"/>
                    <a:pt x="210" y="0"/>
                  </a:cubicBezTo>
                  <a:cubicBezTo>
                    <a:pt x="129" y="1"/>
                    <a:pt x="55" y="33"/>
                    <a:pt x="0" y="85"/>
                  </a:cubicBezTo>
                  <a:cubicBezTo>
                    <a:pt x="43" y="128"/>
                    <a:pt x="43" y="128"/>
                    <a:pt x="43" y="128"/>
                  </a:cubicBezTo>
                  <a:lnTo>
                    <a:pt x="43" y="127"/>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197" name="Freeform 19"/>
            <p:cNvSpPr>
              <a:spLocks/>
            </p:cNvSpPr>
            <p:nvPr/>
          </p:nvSpPr>
          <p:spPr bwMode="auto">
            <a:xfrm>
              <a:off x="9359309" y="3557133"/>
              <a:ext cx="631825" cy="392113"/>
            </a:xfrm>
            <a:custGeom>
              <a:avLst/>
              <a:gdLst>
                <a:gd name="T0" fmla="*/ 176 w 218"/>
                <a:gd name="T1" fmla="*/ 0 h 135"/>
                <a:gd name="T2" fmla="*/ 0 w 218"/>
                <a:gd name="T3" fmla="*/ 76 h 135"/>
                <a:gd name="T4" fmla="*/ 0 w 218"/>
                <a:gd name="T5" fmla="*/ 76 h 135"/>
                <a:gd name="T6" fmla="*/ 0 w 218"/>
                <a:gd name="T7" fmla="*/ 135 h 135"/>
                <a:gd name="T8" fmla="*/ 218 w 218"/>
                <a:gd name="T9" fmla="*/ 42 h 135"/>
                <a:gd name="T10" fmla="*/ 176 w 218"/>
                <a:gd name="T11" fmla="*/ 0 h 135"/>
              </a:gdLst>
              <a:ahLst/>
              <a:cxnLst>
                <a:cxn ang="0">
                  <a:pos x="T0" y="T1"/>
                </a:cxn>
                <a:cxn ang="0">
                  <a:pos x="T2" y="T3"/>
                </a:cxn>
                <a:cxn ang="0">
                  <a:pos x="T4" y="T5"/>
                </a:cxn>
                <a:cxn ang="0">
                  <a:pos x="T6" y="T7"/>
                </a:cxn>
                <a:cxn ang="0">
                  <a:pos x="T8" y="T9"/>
                </a:cxn>
                <a:cxn ang="0">
                  <a:pos x="T10" y="T11"/>
                </a:cxn>
              </a:cxnLst>
              <a:rect l="0" t="0" r="r" b="b"/>
              <a:pathLst>
                <a:path w="218" h="135">
                  <a:moveTo>
                    <a:pt x="176" y="0"/>
                  </a:moveTo>
                  <a:cubicBezTo>
                    <a:pt x="129" y="48"/>
                    <a:pt x="67" y="75"/>
                    <a:pt x="0" y="76"/>
                  </a:cubicBezTo>
                  <a:cubicBezTo>
                    <a:pt x="0" y="76"/>
                    <a:pt x="0" y="76"/>
                    <a:pt x="0" y="76"/>
                  </a:cubicBezTo>
                  <a:cubicBezTo>
                    <a:pt x="0" y="135"/>
                    <a:pt x="0" y="135"/>
                    <a:pt x="0" y="135"/>
                  </a:cubicBezTo>
                  <a:cubicBezTo>
                    <a:pt x="85" y="135"/>
                    <a:pt x="163" y="99"/>
                    <a:pt x="218" y="42"/>
                  </a:cubicBezTo>
                  <a:lnTo>
                    <a:pt x="176"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8" name="Freeform 20"/>
            <p:cNvSpPr>
              <a:spLocks/>
            </p:cNvSpPr>
            <p:nvPr/>
          </p:nvSpPr>
          <p:spPr bwMode="auto">
            <a:xfrm>
              <a:off x="9856196" y="2414133"/>
              <a:ext cx="390525" cy="609600"/>
            </a:xfrm>
            <a:custGeom>
              <a:avLst/>
              <a:gdLst>
                <a:gd name="T0" fmla="*/ 75 w 135"/>
                <a:gd name="T1" fmla="*/ 210 h 210"/>
                <a:gd name="T2" fmla="*/ 75 w 135"/>
                <a:gd name="T3" fmla="*/ 210 h 210"/>
                <a:gd name="T4" fmla="*/ 135 w 135"/>
                <a:gd name="T5" fmla="*/ 210 h 210"/>
                <a:gd name="T6" fmla="*/ 42 w 135"/>
                <a:gd name="T7" fmla="*/ 0 h 210"/>
                <a:gd name="T8" fmla="*/ 0 w 135"/>
                <a:gd name="T9" fmla="*/ 42 h 210"/>
                <a:gd name="T10" fmla="*/ 75 w 135"/>
                <a:gd name="T11" fmla="*/ 210 h 210"/>
              </a:gdLst>
              <a:ahLst/>
              <a:cxnLst>
                <a:cxn ang="0">
                  <a:pos x="T0" y="T1"/>
                </a:cxn>
                <a:cxn ang="0">
                  <a:pos x="T2" y="T3"/>
                </a:cxn>
                <a:cxn ang="0">
                  <a:pos x="T4" y="T5"/>
                </a:cxn>
                <a:cxn ang="0">
                  <a:pos x="T6" y="T7"/>
                </a:cxn>
                <a:cxn ang="0">
                  <a:pos x="T8" y="T9"/>
                </a:cxn>
                <a:cxn ang="0">
                  <a:pos x="T10" y="T11"/>
                </a:cxn>
              </a:cxnLst>
              <a:rect l="0" t="0" r="r" b="b"/>
              <a:pathLst>
                <a:path w="135" h="210">
                  <a:moveTo>
                    <a:pt x="75" y="210"/>
                  </a:moveTo>
                  <a:cubicBezTo>
                    <a:pt x="75" y="210"/>
                    <a:pt x="75" y="210"/>
                    <a:pt x="75" y="210"/>
                  </a:cubicBezTo>
                  <a:cubicBezTo>
                    <a:pt x="135" y="210"/>
                    <a:pt x="135" y="210"/>
                    <a:pt x="135" y="210"/>
                  </a:cubicBezTo>
                  <a:cubicBezTo>
                    <a:pt x="132" y="128"/>
                    <a:pt x="97" y="54"/>
                    <a:pt x="42" y="0"/>
                  </a:cubicBezTo>
                  <a:cubicBezTo>
                    <a:pt x="0" y="42"/>
                    <a:pt x="0" y="42"/>
                    <a:pt x="0" y="42"/>
                  </a:cubicBezTo>
                  <a:cubicBezTo>
                    <a:pt x="46" y="87"/>
                    <a:pt x="72" y="147"/>
                    <a:pt x="75" y="21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99" name="Freeform 21"/>
            <p:cNvSpPr>
              <a:spLocks/>
            </p:cNvSpPr>
            <p:nvPr/>
          </p:nvSpPr>
          <p:spPr bwMode="auto">
            <a:xfrm>
              <a:off x="8643346" y="2544308"/>
              <a:ext cx="336550" cy="479425"/>
            </a:xfrm>
            <a:custGeom>
              <a:avLst/>
              <a:gdLst>
                <a:gd name="T0" fmla="*/ 59 w 116"/>
                <a:gd name="T1" fmla="*/ 165 h 165"/>
                <a:gd name="T2" fmla="*/ 116 w 116"/>
                <a:gd name="T3" fmla="*/ 42 h 165"/>
                <a:gd name="T4" fmla="*/ 74 w 116"/>
                <a:gd name="T5" fmla="*/ 0 h 165"/>
                <a:gd name="T6" fmla="*/ 0 w 116"/>
                <a:gd name="T7" fmla="*/ 165 h 165"/>
                <a:gd name="T8" fmla="*/ 59 w 116"/>
                <a:gd name="T9" fmla="*/ 165 h 165"/>
              </a:gdLst>
              <a:ahLst/>
              <a:cxnLst>
                <a:cxn ang="0">
                  <a:pos x="T0" y="T1"/>
                </a:cxn>
                <a:cxn ang="0">
                  <a:pos x="T2" y="T3"/>
                </a:cxn>
                <a:cxn ang="0">
                  <a:pos x="T4" y="T5"/>
                </a:cxn>
                <a:cxn ang="0">
                  <a:pos x="T6" y="T7"/>
                </a:cxn>
                <a:cxn ang="0">
                  <a:pos x="T8" y="T9"/>
                </a:cxn>
              </a:cxnLst>
              <a:rect l="0" t="0" r="r" b="b"/>
              <a:pathLst>
                <a:path w="116" h="165">
                  <a:moveTo>
                    <a:pt x="59" y="165"/>
                  </a:moveTo>
                  <a:cubicBezTo>
                    <a:pt x="62" y="118"/>
                    <a:pt x="82" y="75"/>
                    <a:pt x="116" y="42"/>
                  </a:cubicBezTo>
                  <a:cubicBezTo>
                    <a:pt x="74" y="0"/>
                    <a:pt x="74" y="0"/>
                    <a:pt x="74" y="0"/>
                  </a:cubicBezTo>
                  <a:cubicBezTo>
                    <a:pt x="30" y="42"/>
                    <a:pt x="2" y="101"/>
                    <a:pt x="0" y="165"/>
                  </a:cubicBezTo>
                  <a:cubicBezTo>
                    <a:pt x="59" y="165"/>
                    <a:pt x="59" y="165"/>
                    <a:pt x="59" y="165"/>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0" name="Freeform 22"/>
            <p:cNvSpPr>
              <a:spLocks/>
            </p:cNvSpPr>
            <p:nvPr/>
          </p:nvSpPr>
          <p:spPr bwMode="auto">
            <a:xfrm>
              <a:off x="9359309" y="2344283"/>
              <a:ext cx="479425" cy="314325"/>
            </a:xfrm>
            <a:custGeom>
              <a:avLst/>
              <a:gdLst>
                <a:gd name="T0" fmla="*/ 0 w 165"/>
                <a:gd name="T1" fmla="*/ 60 h 108"/>
                <a:gd name="T2" fmla="*/ 123 w 165"/>
                <a:gd name="T3" fmla="*/ 108 h 108"/>
                <a:gd name="T4" fmla="*/ 123 w 165"/>
                <a:gd name="T5" fmla="*/ 108 h 108"/>
                <a:gd name="T6" fmla="*/ 165 w 165"/>
                <a:gd name="T7" fmla="*/ 66 h 108"/>
                <a:gd name="T8" fmla="*/ 0 w 165"/>
                <a:gd name="T9" fmla="*/ 0 h 108"/>
                <a:gd name="T10" fmla="*/ 0 w 165"/>
                <a:gd name="T11" fmla="*/ 60 h 108"/>
              </a:gdLst>
              <a:ahLst/>
              <a:cxnLst>
                <a:cxn ang="0">
                  <a:pos x="T0" y="T1"/>
                </a:cxn>
                <a:cxn ang="0">
                  <a:pos x="T2" y="T3"/>
                </a:cxn>
                <a:cxn ang="0">
                  <a:pos x="T4" y="T5"/>
                </a:cxn>
                <a:cxn ang="0">
                  <a:pos x="T6" y="T7"/>
                </a:cxn>
                <a:cxn ang="0">
                  <a:pos x="T8" y="T9"/>
                </a:cxn>
                <a:cxn ang="0">
                  <a:pos x="T10" y="T11"/>
                </a:cxn>
              </a:cxnLst>
              <a:rect l="0" t="0" r="r" b="b"/>
              <a:pathLst>
                <a:path w="165" h="108">
                  <a:moveTo>
                    <a:pt x="0" y="60"/>
                  </a:moveTo>
                  <a:cubicBezTo>
                    <a:pt x="45" y="60"/>
                    <a:pt x="89" y="77"/>
                    <a:pt x="123" y="108"/>
                  </a:cubicBezTo>
                  <a:cubicBezTo>
                    <a:pt x="123" y="108"/>
                    <a:pt x="123" y="108"/>
                    <a:pt x="123" y="108"/>
                  </a:cubicBezTo>
                  <a:cubicBezTo>
                    <a:pt x="165" y="66"/>
                    <a:pt x="165" y="66"/>
                    <a:pt x="165" y="66"/>
                  </a:cubicBezTo>
                  <a:cubicBezTo>
                    <a:pt x="122" y="26"/>
                    <a:pt x="63" y="0"/>
                    <a:pt x="0" y="0"/>
                  </a:cubicBezTo>
                  <a:cubicBezTo>
                    <a:pt x="0" y="60"/>
                    <a:pt x="0" y="60"/>
                    <a:pt x="0" y="6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1" name="Freeform 23"/>
            <p:cNvSpPr>
              <a:spLocks/>
            </p:cNvSpPr>
            <p:nvPr/>
          </p:nvSpPr>
          <p:spPr bwMode="auto">
            <a:xfrm>
              <a:off x="8640171" y="3038021"/>
              <a:ext cx="315913" cy="501650"/>
            </a:xfrm>
            <a:custGeom>
              <a:avLst/>
              <a:gdLst>
                <a:gd name="T0" fmla="*/ 109 w 109"/>
                <a:gd name="T1" fmla="*/ 131 h 173"/>
                <a:gd name="T2" fmla="*/ 60 w 109"/>
                <a:gd name="T3" fmla="*/ 6 h 173"/>
                <a:gd name="T4" fmla="*/ 60 w 109"/>
                <a:gd name="T5" fmla="*/ 1 h 173"/>
                <a:gd name="T6" fmla="*/ 60 w 109"/>
                <a:gd name="T7" fmla="*/ 0 h 173"/>
                <a:gd name="T8" fmla="*/ 1 w 109"/>
                <a:gd name="T9" fmla="*/ 0 h 173"/>
                <a:gd name="T10" fmla="*/ 0 w 109"/>
                <a:gd name="T11" fmla="*/ 6 h 173"/>
                <a:gd name="T12" fmla="*/ 67 w 109"/>
                <a:gd name="T13" fmla="*/ 173 h 173"/>
                <a:gd name="T14" fmla="*/ 109 w 109"/>
                <a:gd name="T15" fmla="*/ 131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73">
                  <a:moveTo>
                    <a:pt x="109" y="131"/>
                  </a:moveTo>
                  <a:cubicBezTo>
                    <a:pt x="77" y="97"/>
                    <a:pt x="60" y="52"/>
                    <a:pt x="60" y="6"/>
                  </a:cubicBezTo>
                  <a:cubicBezTo>
                    <a:pt x="60" y="4"/>
                    <a:pt x="60" y="2"/>
                    <a:pt x="60" y="1"/>
                  </a:cubicBezTo>
                  <a:cubicBezTo>
                    <a:pt x="60" y="0"/>
                    <a:pt x="60" y="0"/>
                    <a:pt x="60" y="0"/>
                  </a:cubicBezTo>
                  <a:cubicBezTo>
                    <a:pt x="1" y="0"/>
                    <a:pt x="1" y="0"/>
                    <a:pt x="1" y="0"/>
                  </a:cubicBezTo>
                  <a:cubicBezTo>
                    <a:pt x="0" y="2"/>
                    <a:pt x="0" y="4"/>
                    <a:pt x="0" y="6"/>
                  </a:cubicBezTo>
                  <a:cubicBezTo>
                    <a:pt x="0" y="71"/>
                    <a:pt x="26" y="130"/>
                    <a:pt x="67" y="173"/>
                  </a:cubicBezTo>
                  <a:cubicBezTo>
                    <a:pt x="109" y="131"/>
                    <a:pt x="109" y="131"/>
                    <a:pt x="109" y="131"/>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2" name="Freeform 24"/>
            <p:cNvSpPr>
              <a:spLocks/>
            </p:cNvSpPr>
            <p:nvPr/>
          </p:nvSpPr>
          <p:spPr bwMode="auto">
            <a:xfrm>
              <a:off x="9748246" y="3038021"/>
              <a:ext cx="315913" cy="501650"/>
            </a:xfrm>
            <a:custGeom>
              <a:avLst/>
              <a:gdLst>
                <a:gd name="T0" fmla="*/ 108 w 109"/>
                <a:gd name="T1" fmla="*/ 0 h 173"/>
                <a:gd name="T2" fmla="*/ 49 w 109"/>
                <a:gd name="T3" fmla="*/ 0 h 173"/>
                <a:gd name="T4" fmla="*/ 49 w 109"/>
                <a:gd name="T5" fmla="*/ 0 h 173"/>
                <a:gd name="T6" fmla="*/ 49 w 109"/>
                <a:gd name="T7" fmla="*/ 6 h 173"/>
                <a:gd name="T8" fmla="*/ 0 w 109"/>
                <a:gd name="T9" fmla="*/ 131 h 173"/>
                <a:gd name="T10" fmla="*/ 0 w 109"/>
                <a:gd name="T11" fmla="*/ 131 h 173"/>
                <a:gd name="T12" fmla="*/ 42 w 109"/>
                <a:gd name="T13" fmla="*/ 173 h 173"/>
                <a:gd name="T14" fmla="*/ 109 w 109"/>
                <a:gd name="T15" fmla="*/ 6 h 173"/>
                <a:gd name="T16" fmla="*/ 108 w 109"/>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73">
                  <a:moveTo>
                    <a:pt x="108" y="0"/>
                  </a:moveTo>
                  <a:cubicBezTo>
                    <a:pt x="49" y="0"/>
                    <a:pt x="49" y="0"/>
                    <a:pt x="49" y="0"/>
                  </a:cubicBezTo>
                  <a:cubicBezTo>
                    <a:pt x="49" y="0"/>
                    <a:pt x="49" y="0"/>
                    <a:pt x="49" y="0"/>
                  </a:cubicBezTo>
                  <a:cubicBezTo>
                    <a:pt x="49" y="2"/>
                    <a:pt x="49" y="4"/>
                    <a:pt x="49" y="6"/>
                  </a:cubicBezTo>
                  <a:cubicBezTo>
                    <a:pt x="49" y="52"/>
                    <a:pt x="32" y="97"/>
                    <a:pt x="0" y="131"/>
                  </a:cubicBezTo>
                  <a:cubicBezTo>
                    <a:pt x="0" y="131"/>
                    <a:pt x="0" y="131"/>
                    <a:pt x="0" y="131"/>
                  </a:cubicBezTo>
                  <a:cubicBezTo>
                    <a:pt x="42" y="173"/>
                    <a:pt x="42" y="173"/>
                    <a:pt x="42" y="173"/>
                  </a:cubicBezTo>
                  <a:cubicBezTo>
                    <a:pt x="83" y="130"/>
                    <a:pt x="109" y="71"/>
                    <a:pt x="109" y="6"/>
                  </a:cubicBezTo>
                  <a:cubicBezTo>
                    <a:pt x="109" y="4"/>
                    <a:pt x="109" y="2"/>
                    <a:pt x="108" y="0"/>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3" name="Freeform 25"/>
            <p:cNvSpPr>
              <a:spLocks/>
            </p:cNvSpPr>
            <p:nvPr/>
          </p:nvSpPr>
          <p:spPr bwMode="auto">
            <a:xfrm>
              <a:off x="8867184" y="2344283"/>
              <a:ext cx="477838" cy="314325"/>
            </a:xfrm>
            <a:custGeom>
              <a:avLst/>
              <a:gdLst>
                <a:gd name="T0" fmla="*/ 42 w 165"/>
                <a:gd name="T1" fmla="*/ 108 h 108"/>
                <a:gd name="T2" fmla="*/ 165 w 165"/>
                <a:gd name="T3" fmla="*/ 60 h 108"/>
                <a:gd name="T4" fmla="*/ 165 w 165"/>
                <a:gd name="T5" fmla="*/ 60 h 108"/>
                <a:gd name="T6" fmla="*/ 165 w 165"/>
                <a:gd name="T7" fmla="*/ 0 h 108"/>
                <a:gd name="T8" fmla="*/ 0 w 165"/>
                <a:gd name="T9" fmla="*/ 66 h 108"/>
                <a:gd name="T10" fmla="*/ 42 w 165"/>
                <a:gd name="T11" fmla="*/ 108 h 108"/>
              </a:gdLst>
              <a:ahLst/>
              <a:cxnLst>
                <a:cxn ang="0">
                  <a:pos x="T0" y="T1"/>
                </a:cxn>
                <a:cxn ang="0">
                  <a:pos x="T2" y="T3"/>
                </a:cxn>
                <a:cxn ang="0">
                  <a:pos x="T4" y="T5"/>
                </a:cxn>
                <a:cxn ang="0">
                  <a:pos x="T6" y="T7"/>
                </a:cxn>
                <a:cxn ang="0">
                  <a:pos x="T8" y="T9"/>
                </a:cxn>
                <a:cxn ang="0">
                  <a:pos x="T10" y="T11"/>
                </a:cxn>
              </a:cxnLst>
              <a:rect l="0" t="0" r="r" b="b"/>
              <a:pathLst>
                <a:path w="165" h="108">
                  <a:moveTo>
                    <a:pt x="42" y="108"/>
                  </a:moveTo>
                  <a:cubicBezTo>
                    <a:pt x="76" y="77"/>
                    <a:pt x="120" y="60"/>
                    <a:pt x="165" y="60"/>
                  </a:cubicBezTo>
                  <a:cubicBezTo>
                    <a:pt x="165" y="60"/>
                    <a:pt x="165" y="60"/>
                    <a:pt x="165" y="60"/>
                  </a:cubicBezTo>
                  <a:cubicBezTo>
                    <a:pt x="165" y="0"/>
                    <a:pt x="165" y="0"/>
                    <a:pt x="165" y="0"/>
                  </a:cubicBezTo>
                  <a:cubicBezTo>
                    <a:pt x="102" y="0"/>
                    <a:pt x="43" y="26"/>
                    <a:pt x="0" y="66"/>
                  </a:cubicBezTo>
                  <a:cubicBezTo>
                    <a:pt x="42" y="108"/>
                    <a:pt x="42" y="108"/>
                    <a:pt x="42" y="108"/>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4" name="Freeform 26"/>
            <p:cNvSpPr>
              <a:spLocks/>
            </p:cNvSpPr>
            <p:nvPr/>
          </p:nvSpPr>
          <p:spPr bwMode="auto">
            <a:xfrm>
              <a:off x="9724434" y="2544308"/>
              <a:ext cx="336550" cy="479425"/>
            </a:xfrm>
            <a:custGeom>
              <a:avLst/>
              <a:gdLst>
                <a:gd name="T0" fmla="*/ 57 w 116"/>
                <a:gd name="T1" fmla="*/ 165 h 165"/>
                <a:gd name="T2" fmla="*/ 57 w 116"/>
                <a:gd name="T3" fmla="*/ 165 h 165"/>
                <a:gd name="T4" fmla="*/ 116 w 116"/>
                <a:gd name="T5" fmla="*/ 165 h 165"/>
                <a:gd name="T6" fmla="*/ 42 w 116"/>
                <a:gd name="T7" fmla="*/ 0 h 165"/>
                <a:gd name="T8" fmla="*/ 0 w 116"/>
                <a:gd name="T9" fmla="*/ 42 h 165"/>
                <a:gd name="T10" fmla="*/ 57 w 116"/>
                <a:gd name="T11" fmla="*/ 165 h 165"/>
              </a:gdLst>
              <a:ahLst/>
              <a:cxnLst>
                <a:cxn ang="0">
                  <a:pos x="T0" y="T1"/>
                </a:cxn>
                <a:cxn ang="0">
                  <a:pos x="T2" y="T3"/>
                </a:cxn>
                <a:cxn ang="0">
                  <a:pos x="T4" y="T5"/>
                </a:cxn>
                <a:cxn ang="0">
                  <a:pos x="T6" y="T7"/>
                </a:cxn>
                <a:cxn ang="0">
                  <a:pos x="T8" y="T9"/>
                </a:cxn>
                <a:cxn ang="0">
                  <a:pos x="T10" y="T11"/>
                </a:cxn>
              </a:cxnLst>
              <a:rect l="0" t="0" r="r" b="b"/>
              <a:pathLst>
                <a:path w="116" h="165">
                  <a:moveTo>
                    <a:pt x="57" y="165"/>
                  </a:moveTo>
                  <a:cubicBezTo>
                    <a:pt x="57" y="165"/>
                    <a:pt x="57" y="165"/>
                    <a:pt x="57" y="165"/>
                  </a:cubicBezTo>
                  <a:cubicBezTo>
                    <a:pt x="116" y="165"/>
                    <a:pt x="116" y="165"/>
                    <a:pt x="116" y="165"/>
                  </a:cubicBezTo>
                  <a:cubicBezTo>
                    <a:pt x="114" y="101"/>
                    <a:pt x="86" y="42"/>
                    <a:pt x="42" y="0"/>
                  </a:cubicBezTo>
                  <a:cubicBezTo>
                    <a:pt x="0" y="42"/>
                    <a:pt x="0" y="42"/>
                    <a:pt x="0" y="42"/>
                  </a:cubicBezTo>
                  <a:cubicBezTo>
                    <a:pt x="34" y="75"/>
                    <a:pt x="54" y="118"/>
                    <a:pt x="57" y="165"/>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5" name="Freeform 27"/>
            <p:cNvSpPr>
              <a:spLocks/>
            </p:cNvSpPr>
            <p:nvPr/>
          </p:nvSpPr>
          <p:spPr bwMode="auto">
            <a:xfrm>
              <a:off x="9359309" y="3426958"/>
              <a:ext cx="501650" cy="339725"/>
            </a:xfrm>
            <a:custGeom>
              <a:avLst/>
              <a:gdLst>
                <a:gd name="T0" fmla="*/ 131 w 173"/>
                <a:gd name="T1" fmla="*/ 0 h 117"/>
                <a:gd name="T2" fmla="*/ 0 w 173"/>
                <a:gd name="T3" fmla="*/ 57 h 117"/>
                <a:gd name="T4" fmla="*/ 0 w 173"/>
                <a:gd name="T5" fmla="*/ 57 h 117"/>
                <a:gd name="T6" fmla="*/ 0 w 173"/>
                <a:gd name="T7" fmla="*/ 117 h 117"/>
                <a:gd name="T8" fmla="*/ 173 w 173"/>
                <a:gd name="T9" fmla="*/ 42 h 117"/>
                <a:gd name="T10" fmla="*/ 131 w 173"/>
                <a:gd name="T11" fmla="*/ 0 h 117"/>
              </a:gdLst>
              <a:ahLst/>
              <a:cxnLst>
                <a:cxn ang="0">
                  <a:pos x="T0" y="T1"/>
                </a:cxn>
                <a:cxn ang="0">
                  <a:pos x="T2" y="T3"/>
                </a:cxn>
                <a:cxn ang="0">
                  <a:pos x="T4" y="T5"/>
                </a:cxn>
                <a:cxn ang="0">
                  <a:pos x="T6" y="T7"/>
                </a:cxn>
                <a:cxn ang="0">
                  <a:pos x="T8" y="T9"/>
                </a:cxn>
                <a:cxn ang="0">
                  <a:pos x="T10" y="T11"/>
                </a:cxn>
              </a:cxnLst>
              <a:rect l="0" t="0" r="r" b="b"/>
              <a:pathLst>
                <a:path w="173" h="117">
                  <a:moveTo>
                    <a:pt x="131" y="0"/>
                  </a:moveTo>
                  <a:cubicBezTo>
                    <a:pt x="97" y="37"/>
                    <a:pt x="50" y="57"/>
                    <a:pt x="0" y="57"/>
                  </a:cubicBezTo>
                  <a:cubicBezTo>
                    <a:pt x="0" y="57"/>
                    <a:pt x="0" y="57"/>
                    <a:pt x="0" y="57"/>
                  </a:cubicBezTo>
                  <a:cubicBezTo>
                    <a:pt x="0" y="117"/>
                    <a:pt x="0" y="117"/>
                    <a:pt x="0" y="117"/>
                  </a:cubicBezTo>
                  <a:cubicBezTo>
                    <a:pt x="68" y="116"/>
                    <a:pt x="129" y="88"/>
                    <a:pt x="173" y="42"/>
                  </a:cubicBezTo>
                  <a:lnTo>
                    <a:pt x="131" y="0"/>
                  </a:ln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6" name="Freeform 28"/>
            <p:cNvSpPr>
              <a:spLocks/>
            </p:cNvSpPr>
            <p:nvPr/>
          </p:nvSpPr>
          <p:spPr bwMode="auto">
            <a:xfrm>
              <a:off x="8843371" y="3426958"/>
              <a:ext cx="501650" cy="339725"/>
            </a:xfrm>
            <a:custGeom>
              <a:avLst/>
              <a:gdLst>
                <a:gd name="T0" fmla="*/ 173 w 173"/>
                <a:gd name="T1" fmla="*/ 57 h 117"/>
                <a:gd name="T2" fmla="*/ 42 w 173"/>
                <a:gd name="T3" fmla="*/ 0 h 117"/>
                <a:gd name="T4" fmla="*/ 0 w 173"/>
                <a:gd name="T5" fmla="*/ 42 h 117"/>
                <a:gd name="T6" fmla="*/ 173 w 173"/>
                <a:gd name="T7" fmla="*/ 117 h 117"/>
                <a:gd name="T8" fmla="*/ 173 w 173"/>
                <a:gd name="T9" fmla="*/ 57 h 117"/>
              </a:gdLst>
              <a:ahLst/>
              <a:cxnLst>
                <a:cxn ang="0">
                  <a:pos x="T0" y="T1"/>
                </a:cxn>
                <a:cxn ang="0">
                  <a:pos x="T2" y="T3"/>
                </a:cxn>
                <a:cxn ang="0">
                  <a:pos x="T4" y="T5"/>
                </a:cxn>
                <a:cxn ang="0">
                  <a:pos x="T6" y="T7"/>
                </a:cxn>
                <a:cxn ang="0">
                  <a:pos x="T8" y="T9"/>
                </a:cxn>
              </a:cxnLst>
              <a:rect l="0" t="0" r="r" b="b"/>
              <a:pathLst>
                <a:path w="173" h="117">
                  <a:moveTo>
                    <a:pt x="173" y="57"/>
                  </a:moveTo>
                  <a:cubicBezTo>
                    <a:pt x="123" y="57"/>
                    <a:pt x="76" y="37"/>
                    <a:pt x="42" y="0"/>
                  </a:cubicBezTo>
                  <a:cubicBezTo>
                    <a:pt x="0" y="42"/>
                    <a:pt x="0" y="42"/>
                    <a:pt x="0" y="42"/>
                  </a:cubicBezTo>
                  <a:cubicBezTo>
                    <a:pt x="44" y="88"/>
                    <a:pt x="105" y="116"/>
                    <a:pt x="173" y="117"/>
                  </a:cubicBezTo>
                  <a:cubicBezTo>
                    <a:pt x="173" y="57"/>
                    <a:pt x="173" y="57"/>
                    <a:pt x="173" y="57"/>
                  </a:cubicBezTo>
                  <a:close/>
                </a:path>
              </a:pathLst>
            </a:custGeom>
            <a:solidFill>
              <a:schemeClr val="accent3">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3" name="Group 2"/>
          <p:cNvGrpSpPr/>
          <p:nvPr/>
        </p:nvGrpSpPr>
        <p:grpSpPr>
          <a:xfrm>
            <a:off x="1781654" y="1975983"/>
            <a:ext cx="2154238" cy="2159001"/>
            <a:chOff x="1781654" y="1975983"/>
            <a:chExt cx="2154238" cy="2159001"/>
          </a:xfrm>
        </p:grpSpPr>
        <p:sp>
          <p:nvSpPr>
            <p:cNvPr id="208" name="Freeform 5"/>
            <p:cNvSpPr>
              <a:spLocks/>
            </p:cNvSpPr>
            <p:nvPr/>
          </p:nvSpPr>
          <p:spPr bwMode="auto">
            <a:xfrm>
              <a:off x="1781654" y="2283958"/>
              <a:ext cx="446088" cy="739775"/>
            </a:xfrm>
            <a:custGeom>
              <a:avLst/>
              <a:gdLst>
                <a:gd name="T0" fmla="*/ 60 w 154"/>
                <a:gd name="T1" fmla="*/ 255 h 255"/>
                <a:gd name="T2" fmla="*/ 154 w 154"/>
                <a:gd name="T3" fmla="*/ 43 h 255"/>
                <a:gd name="T4" fmla="*/ 111 w 154"/>
                <a:gd name="T5" fmla="*/ 0 h 255"/>
                <a:gd name="T6" fmla="*/ 0 w 154"/>
                <a:gd name="T7" fmla="*/ 255 h 255"/>
                <a:gd name="T8" fmla="*/ 60 w 154"/>
                <a:gd name="T9" fmla="*/ 255 h 255"/>
              </a:gdLst>
              <a:ahLst/>
              <a:cxnLst>
                <a:cxn ang="0">
                  <a:pos x="T0" y="T1"/>
                </a:cxn>
                <a:cxn ang="0">
                  <a:pos x="T2" y="T3"/>
                </a:cxn>
                <a:cxn ang="0">
                  <a:pos x="T4" y="T5"/>
                </a:cxn>
                <a:cxn ang="0">
                  <a:pos x="T6" y="T7"/>
                </a:cxn>
                <a:cxn ang="0">
                  <a:pos x="T8" y="T9"/>
                </a:cxn>
              </a:cxnLst>
              <a:rect l="0" t="0" r="r" b="b"/>
              <a:pathLst>
                <a:path w="154" h="255">
                  <a:moveTo>
                    <a:pt x="60" y="255"/>
                  </a:moveTo>
                  <a:cubicBezTo>
                    <a:pt x="62" y="175"/>
                    <a:pt x="96" y="99"/>
                    <a:pt x="154" y="43"/>
                  </a:cubicBezTo>
                  <a:cubicBezTo>
                    <a:pt x="111" y="0"/>
                    <a:pt x="111" y="0"/>
                    <a:pt x="111" y="0"/>
                  </a:cubicBezTo>
                  <a:cubicBezTo>
                    <a:pt x="45" y="66"/>
                    <a:pt x="3" y="156"/>
                    <a:pt x="0" y="255"/>
                  </a:cubicBezTo>
                  <a:cubicBezTo>
                    <a:pt x="60" y="255"/>
                    <a:pt x="60" y="255"/>
                    <a:pt x="60" y="255"/>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09" name="Freeform 6"/>
            <p:cNvSpPr>
              <a:spLocks/>
            </p:cNvSpPr>
            <p:nvPr/>
          </p:nvSpPr>
          <p:spPr bwMode="auto">
            <a:xfrm>
              <a:off x="2865917" y="1975983"/>
              <a:ext cx="739775" cy="423863"/>
            </a:xfrm>
            <a:custGeom>
              <a:avLst/>
              <a:gdLst>
                <a:gd name="T0" fmla="*/ 0 w 255"/>
                <a:gd name="T1" fmla="*/ 60 h 146"/>
                <a:gd name="T2" fmla="*/ 212 w 255"/>
                <a:gd name="T3" fmla="*/ 146 h 146"/>
                <a:gd name="T4" fmla="*/ 212 w 255"/>
                <a:gd name="T5" fmla="*/ 146 h 146"/>
                <a:gd name="T6" fmla="*/ 255 w 255"/>
                <a:gd name="T7" fmla="*/ 103 h 146"/>
                <a:gd name="T8" fmla="*/ 0 w 255"/>
                <a:gd name="T9" fmla="*/ 0 h 146"/>
                <a:gd name="T10" fmla="*/ 0 w 255"/>
                <a:gd name="T11" fmla="*/ 60 h 146"/>
              </a:gdLst>
              <a:ahLst/>
              <a:cxnLst>
                <a:cxn ang="0">
                  <a:pos x="T0" y="T1"/>
                </a:cxn>
                <a:cxn ang="0">
                  <a:pos x="T2" y="T3"/>
                </a:cxn>
                <a:cxn ang="0">
                  <a:pos x="T4" y="T5"/>
                </a:cxn>
                <a:cxn ang="0">
                  <a:pos x="T6" y="T7"/>
                </a:cxn>
                <a:cxn ang="0">
                  <a:pos x="T8" y="T9"/>
                </a:cxn>
                <a:cxn ang="0">
                  <a:pos x="T10" y="T11"/>
                </a:cxn>
              </a:cxnLst>
              <a:rect l="0" t="0" r="r" b="b"/>
              <a:pathLst>
                <a:path w="255" h="146">
                  <a:moveTo>
                    <a:pt x="0" y="60"/>
                  </a:moveTo>
                  <a:cubicBezTo>
                    <a:pt x="79" y="60"/>
                    <a:pt x="155" y="91"/>
                    <a:pt x="212" y="146"/>
                  </a:cubicBezTo>
                  <a:cubicBezTo>
                    <a:pt x="212" y="146"/>
                    <a:pt x="212" y="146"/>
                    <a:pt x="212" y="146"/>
                  </a:cubicBezTo>
                  <a:cubicBezTo>
                    <a:pt x="255" y="103"/>
                    <a:pt x="255" y="103"/>
                    <a:pt x="255" y="103"/>
                  </a:cubicBezTo>
                  <a:cubicBezTo>
                    <a:pt x="188" y="40"/>
                    <a:pt x="98" y="1"/>
                    <a:pt x="0" y="0"/>
                  </a:cubicBezTo>
                  <a:cubicBezTo>
                    <a:pt x="0" y="60"/>
                    <a:pt x="0" y="60"/>
                    <a:pt x="0" y="6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0" name="Freeform 7"/>
            <p:cNvSpPr>
              <a:spLocks/>
            </p:cNvSpPr>
            <p:nvPr/>
          </p:nvSpPr>
          <p:spPr bwMode="auto">
            <a:xfrm>
              <a:off x="3515204" y="3038021"/>
              <a:ext cx="420688" cy="763588"/>
            </a:xfrm>
            <a:custGeom>
              <a:avLst/>
              <a:gdLst>
                <a:gd name="T0" fmla="*/ 145 w 145"/>
                <a:gd name="T1" fmla="*/ 0 h 263"/>
                <a:gd name="T2" fmla="*/ 86 w 145"/>
                <a:gd name="T3" fmla="*/ 0 h 263"/>
                <a:gd name="T4" fmla="*/ 86 w 145"/>
                <a:gd name="T5" fmla="*/ 2 h 263"/>
                <a:gd name="T6" fmla="*/ 86 w 145"/>
                <a:gd name="T7" fmla="*/ 6 h 263"/>
                <a:gd name="T8" fmla="*/ 0 w 145"/>
                <a:gd name="T9" fmla="*/ 221 h 263"/>
                <a:gd name="T10" fmla="*/ 0 w 145"/>
                <a:gd name="T11" fmla="*/ 221 h 263"/>
                <a:gd name="T12" fmla="*/ 42 w 145"/>
                <a:gd name="T13" fmla="*/ 263 h 263"/>
                <a:gd name="T14" fmla="*/ 145 w 145"/>
                <a:gd name="T15" fmla="*/ 6 h 263"/>
                <a:gd name="T16" fmla="*/ 145 w 145"/>
                <a:gd name="T17" fmla="*/ 0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45" h="263">
                  <a:moveTo>
                    <a:pt x="145" y="0"/>
                  </a:moveTo>
                  <a:cubicBezTo>
                    <a:pt x="86" y="0"/>
                    <a:pt x="86" y="0"/>
                    <a:pt x="86" y="0"/>
                  </a:cubicBezTo>
                  <a:cubicBezTo>
                    <a:pt x="86" y="0"/>
                    <a:pt x="86" y="1"/>
                    <a:pt x="86" y="2"/>
                  </a:cubicBezTo>
                  <a:cubicBezTo>
                    <a:pt x="86" y="3"/>
                    <a:pt x="86" y="5"/>
                    <a:pt x="86" y="6"/>
                  </a:cubicBezTo>
                  <a:cubicBezTo>
                    <a:pt x="86" y="86"/>
                    <a:pt x="55" y="162"/>
                    <a:pt x="0" y="221"/>
                  </a:cubicBezTo>
                  <a:cubicBezTo>
                    <a:pt x="0" y="221"/>
                    <a:pt x="0" y="221"/>
                    <a:pt x="0" y="221"/>
                  </a:cubicBezTo>
                  <a:cubicBezTo>
                    <a:pt x="42" y="263"/>
                    <a:pt x="42" y="263"/>
                    <a:pt x="42" y="263"/>
                  </a:cubicBezTo>
                  <a:cubicBezTo>
                    <a:pt x="106" y="196"/>
                    <a:pt x="145" y="106"/>
                    <a:pt x="145" y="6"/>
                  </a:cubicBezTo>
                  <a:cubicBezTo>
                    <a:pt x="145" y="4"/>
                    <a:pt x="145" y="2"/>
                    <a:pt x="145" y="0"/>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1" name="Freeform 8"/>
            <p:cNvSpPr>
              <a:spLocks/>
            </p:cNvSpPr>
            <p:nvPr/>
          </p:nvSpPr>
          <p:spPr bwMode="auto">
            <a:xfrm>
              <a:off x="1781654" y="3038021"/>
              <a:ext cx="420688" cy="763588"/>
            </a:xfrm>
            <a:custGeom>
              <a:avLst/>
              <a:gdLst>
                <a:gd name="T0" fmla="*/ 145 w 145"/>
                <a:gd name="T1" fmla="*/ 221 h 263"/>
                <a:gd name="T2" fmla="*/ 59 w 145"/>
                <a:gd name="T3" fmla="*/ 6 h 263"/>
                <a:gd name="T4" fmla="*/ 59 w 145"/>
                <a:gd name="T5" fmla="*/ 2 h 263"/>
                <a:gd name="T6" fmla="*/ 59 w 145"/>
                <a:gd name="T7" fmla="*/ 0 h 263"/>
                <a:gd name="T8" fmla="*/ 0 w 145"/>
                <a:gd name="T9" fmla="*/ 0 h 263"/>
                <a:gd name="T10" fmla="*/ 0 w 145"/>
                <a:gd name="T11" fmla="*/ 6 h 263"/>
                <a:gd name="T12" fmla="*/ 103 w 145"/>
                <a:gd name="T13" fmla="*/ 263 h 263"/>
                <a:gd name="T14" fmla="*/ 145 w 145"/>
                <a:gd name="T15" fmla="*/ 221 h 26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45" h="263">
                  <a:moveTo>
                    <a:pt x="145" y="221"/>
                  </a:moveTo>
                  <a:cubicBezTo>
                    <a:pt x="90" y="162"/>
                    <a:pt x="59" y="86"/>
                    <a:pt x="59" y="6"/>
                  </a:cubicBezTo>
                  <a:cubicBezTo>
                    <a:pt x="59" y="5"/>
                    <a:pt x="59" y="3"/>
                    <a:pt x="59" y="2"/>
                  </a:cubicBezTo>
                  <a:cubicBezTo>
                    <a:pt x="59" y="1"/>
                    <a:pt x="59" y="0"/>
                    <a:pt x="59" y="0"/>
                  </a:cubicBezTo>
                  <a:cubicBezTo>
                    <a:pt x="0" y="0"/>
                    <a:pt x="0" y="0"/>
                    <a:pt x="0" y="0"/>
                  </a:cubicBezTo>
                  <a:cubicBezTo>
                    <a:pt x="0" y="2"/>
                    <a:pt x="0" y="4"/>
                    <a:pt x="0" y="6"/>
                  </a:cubicBezTo>
                  <a:cubicBezTo>
                    <a:pt x="0" y="106"/>
                    <a:pt x="39" y="196"/>
                    <a:pt x="103" y="263"/>
                  </a:cubicBezTo>
                  <a:cubicBezTo>
                    <a:pt x="145" y="221"/>
                    <a:pt x="145" y="221"/>
                    <a:pt x="145" y="221"/>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2" name="Freeform 9"/>
            <p:cNvSpPr>
              <a:spLocks/>
            </p:cNvSpPr>
            <p:nvPr/>
          </p:nvSpPr>
          <p:spPr bwMode="auto">
            <a:xfrm>
              <a:off x="2111854" y="1975983"/>
              <a:ext cx="739775" cy="423863"/>
            </a:xfrm>
            <a:custGeom>
              <a:avLst/>
              <a:gdLst>
                <a:gd name="T0" fmla="*/ 43 w 255"/>
                <a:gd name="T1" fmla="*/ 146 h 146"/>
                <a:gd name="T2" fmla="*/ 255 w 255"/>
                <a:gd name="T3" fmla="*/ 60 h 146"/>
                <a:gd name="T4" fmla="*/ 255 w 255"/>
                <a:gd name="T5" fmla="*/ 60 h 146"/>
                <a:gd name="T6" fmla="*/ 255 w 255"/>
                <a:gd name="T7" fmla="*/ 0 h 146"/>
                <a:gd name="T8" fmla="*/ 0 w 255"/>
                <a:gd name="T9" fmla="*/ 103 h 146"/>
                <a:gd name="T10" fmla="*/ 43 w 255"/>
                <a:gd name="T11" fmla="*/ 146 h 146"/>
              </a:gdLst>
              <a:ahLst/>
              <a:cxnLst>
                <a:cxn ang="0">
                  <a:pos x="T0" y="T1"/>
                </a:cxn>
                <a:cxn ang="0">
                  <a:pos x="T2" y="T3"/>
                </a:cxn>
                <a:cxn ang="0">
                  <a:pos x="T4" y="T5"/>
                </a:cxn>
                <a:cxn ang="0">
                  <a:pos x="T6" y="T7"/>
                </a:cxn>
                <a:cxn ang="0">
                  <a:pos x="T8" y="T9"/>
                </a:cxn>
                <a:cxn ang="0">
                  <a:pos x="T10" y="T11"/>
                </a:cxn>
              </a:cxnLst>
              <a:rect l="0" t="0" r="r" b="b"/>
              <a:pathLst>
                <a:path w="255" h="146">
                  <a:moveTo>
                    <a:pt x="43" y="146"/>
                  </a:moveTo>
                  <a:cubicBezTo>
                    <a:pt x="101" y="91"/>
                    <a:pt x="176" y="60"/>
                    <a:pt x="255" y="60"/>
                  </a:cubicBezTo>
                  <a:cubicBezTo>
                    <a:pt x="255" y="60"/>
                    <a:pt x="255" y="60"/>
                    <a:pt x="255" y="60"/>
                  </a:cubicBezTo>
                  <a:cubicBezTo>
                    <a:pt x="255" y="0"/>
                    <a:pt x="255" y="0"/>
                    <a:pt x="255" y="0"/>
                  </a:cubicBezTo>
                  <a:cubicBezTo>
                    <a:pt x="157" y="1"/>
                    <a:pt x="67" y="40"/>
                    <a:pt x="0" y="103"/>
                  </a:cubicBezTo>
                  <a:cubicBezTo>
                    <a:pt x="43" y="146"/>
                    <a:pt x="43" y="146"/>
                    <a:pt x="43" y="146"/>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3" name="Freeform 10"/>
            <p:cNvSpPr>
              <a:spLocks/>
            </p:cNvSpPr>
            <p:nvPr/>
          </p:nvSpPr>
          <p:spPr bwMode="auto">
            <a:xfrm>
              <a:off x="2865917" y="3688896"/>
              <a:ext cx="763588" cy="446088"/>
            </a:xfrm>
            <a:custGeom>
              <a:avLst/>
              <a:gdLst>
                <a:gd name="T0" fmla="*/ 221 w 263"/>
                <a:gd name="T1" fmla="*/ 0 h 154"/>
                <a:gd name="T2" fmla="*/ 0 w 263"/>
                <a:gd name="T3" fmla="*/ 94 h 154"/>
                <a:gd name="T4" fmla="*/ 0 w 263"/>
                <a:gd name="T5" fmla="*/ 94 h 154"/>
                <a:gd name="T6" fmla="*/ 0 w 263"/>
                <a:gd name="T7" fmla="*/ 154 h 154"/>
                <a:gd name="T8" fmla="*/ 263 w 263"/>
                <a:gd name="T9" fmla="*/ 42 h 154"/>
                <a:gd name="T10" fmla="*/ 221 w 263"/>
                <a:gd name="T11" fmla="*/ 0 h 154"/>
              </a:gdLst>
              <a:ahLst/>
              <a:cxnLst>
                <a:cxn ang="0">
                  <a:pos x="T0" y="T1"/>
                </a:cxn>
                <a:cxn ang="0">
                  <a:pos x="T2" y="T3"/>
                </a:cxn>
                <a:cxn ang="0">
                  <a:pos x="T4" y="T5"/>
                </a:cxn>
                <a:cxn ang="0">
                  <a:pos x="T6" y="T7"/>
                </a:cxn>
                <a:cxn ang="0">
                  <a:pos x="T8" y="T9"/>
                </a:cxn>
                <a:cxn ang="0">
                  <a:pos x="T10" y="T11"/>
                </a:cxn>
              </a:cxnLst>
              <a:rect l="0" t="0" r="r" b="b"/>
              <a:pathLst>
                <a:path w="263" h="154">
                  <a:moveTo>
                    <a:pt x="221" y="0"/>
                  </a:moveTo>
                  <a:cubicBezTo>
                    <a:pt x="162" y="60"/>
                    <a:pt x="84" y="94"/>
                    <a:pt x="0" y="94"/>
                  </a:cubicBezTo>
                  <a:cubicBezTo>
                    <a:pt x="0" y="94"/>
                    <a:pt x="0" y="94"/>
                    <a:pt x="0" y="94"/>
                  </a:cubicBezTo>
                  <a:cubicBezTo>
                    <a:pt x="0" y="154"/>
                    <a:pt x="0" y="154"/>
                    <a:pt x="0" y="154"/>
                  </a:cubicBezTo>
                  <a:cubicBezTo>
                    <a:pt x="103" y="153"/>
                    <a:pt x="196" y="111"/>
                    <a:pt x="263" y="42"/>
                  </a:cubicBezTo>
                  <a:lnTo>
                    <a:pt x="221" y="0"/>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4" name="Freeform 11"/>
            <p:cNvSpPr>
              <a:spLocks/>
            </p:cNvSpPr>
            <p:nvPr/>
          </p:nvSpPr>
          <p:spPr bwMode="auto">
            <a:xfrm>
              <a:off x="3489804" y="2283958"/>
              <a:ext cx="446088" cy="739775"/>
            </a:xfrm>
            <a:custGeom>
              <a:avLst/>
              <a:gdLst>
                <a:gd name="T0" fmla="*/ 94 w 154"/>
                <a:gd name="T1" fmla="*/ 255 h 255"/>
                <a:gd name="T2" fmla="*/ 94 w 154"/>
                <a:gd name="T3" fmla="*/ 255 h 255"/>
                <a:gd name="T4" fmla="*/ 154 w 154"/>
                <a:gd name="T5" fmla="*/ 255 h 255"/>
                <a:gd name="T6" fmla="*/ 43 w 154"/>
                <a:gd name="T7" fmla="*/ 0 h 255"/>
                <a:gd name="T8" fmla="*/ 0 w 154"/>
                <a:gd name="T9" fmla="*/ 43 h 255"/>
                <a:gd name="T10" fmla="*/ 94 w 154"/>
                <a:gd name="T11" fmla="*/ 255 h 255"/>
              </a:gdLst>
              <a:ahLst/>
              <a:cxnLst>
                <a:cxn ang="0">
                  <a:pos x="T0" y="T1"/>
                </a:cxn>
                <a:cxn ang="0">
                  <a:pos x="T2" y="T3"/>
                </a:cxn>
                <a:cxn ang="0">
                  <a:pos x="T4" y="T5"/>
                </a:cxn>
                <a:cxn ang="0">
                  <a:pos x="T6" y="T7"/>
                </a:cxn>
                <a:cxn ang="0">
                  <a:pos x="T8" y="T9"/>
                </a:cxn>
                <a:cxn ang="0">
                  <a:pos x="T10" y="T11"/>
                </a:cxn>
              </a:cxnLst>
              <a:rect l="0" t="0" r="r" b="b"/>
              <a:pathLst>
                <a:path w="154" h="255">
                  <a:moveTo>
                    <a:pt x="94" y="255"/>
                  </a:moveTo>
                  <a:cubicBezTo>
                    <a:pt x="94" y="255"/>
                    <a:pt x="94" y="255"/>
                    <a:pt x="94" y="255"/>
                  </a:cubicBezTo>
                  <a:cubicBezTo>
                    <a:pt x="154" y="255"/>
                    <a:pt x="154" y="255"/>
                    <a:pt x="154" y="255"/>
                  </a:cubicBezTo>
                  <a:cubicBezTo>
                    <a:pt x="151" y="156"/>
                    <a:pt x="109" y="66"/>
                    <a:pt x="43" y="0"/>
                  </a:cubicBezTo>
                  <a:cubicBezTo>
                    <a:pt x="0" y="43"/>
                    <a:pt x="0" y="43"/>
                    <a:pt x="0" y="43"/>
                  </a:cubicBezTo>
                  <a:cubicBezTo>
                    <a:pt x="58" y="99"/>
                    <a:pt x="92" y="175"/>
                    <a:pt x="94" y="255"/>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5" name="Freeform 12"/>
            <p:cNvSpPr>
              <a:spLocks/>
            </p:cNvSpPr>
            <p:nvPr/>
          </p:nvSpPr>
          <p:spPr bwMode="auto">
            <a:xfrm>
              <a:off x="2089629" y="3688896"/>
              <a:ext cx="762000" cy="446088"/>
            </a:xfrm>
            <a:custGeom>
              <a:avLst/>
              <a:gdLst>
                <a:gd name="T0" fmla="*/ 263 w 263"/>
                <a:gd name="T1" fmla="*/ 94 h 154"/>
                <a:gd name="T2" fmla="*/ 42 w 263"/>
                <a:gd name="T3" fmla="*/ 0 h 154"/>
                <a:gd name="T4" fmla="*/ 0 w 263"/>
                <a:gd name="T5" fmla="*/ 42 h 154"/>
                <a:gd name="T6" fmla="*/ 263 w 263"/>
                <a:gd name="T7" fmla="*/ 154 h 154"/>
                <a:gd name="T8" fmla="*/ 263 w 263"/>
                <a:gd name="T9" fmla="*/ 94 h 154"/>
              </a:gdLst>
              <a:ahLst/>
              <a:cxnLst>
                <a:cxn ang="0">
                  <a:pos x="T0" y="T1"/>
                </a:cxn>
                <a:cxn ang="0">
                  <a:pos x="T2" y="T3"/>
                </a:cxn>
                <a:cxn ang="0">
                  <a:pos x="T4" y="T5"/>
                </a:cxn>
                <a:cxn ang="0">
                  <a:pos x="T6" y="T7"/>
                </a:cxn>
                <a:cxn ang="0">
                  <a:pos x="T8" y="T9"/>
                </a:cxn>
              </a:cxnLst>
              <a:rect l="0" t="0" r="r" b="b"/>
              <a:pathLst>
                <a:path w="263" h="154">
                  <a:moveTo>
                    <a:pt x="263" y="94"/>
                  </a:moveTo>
                  <a:cubicBezTo>
                    <a:pt x="180" y="94"/>
                    <a:pt x="101" y="60"/>
                    <a:pt x="42" y="0"/>
                  </a:cubicBezTo>
                  <a:cubicBezTo>
                    <a:pt x="0" y="42"/>
                    <a:pt x="0" y="42"/>
                    <a:pt x="0" y="42"/>
                  </a:cubicBezTo>
                  <a:cubicBezTo>
                    <a:pt x="67" y="111"/>
                    <a:pt x="160" y="153"/>
                    <a:pt x="263" y="154"/>
                  </a:cubicBezTo>
                  <a:cubicBezTo>
                    <a:pt x="263" y="94"/>
                    <a:pt x="263" y="94"/>
                    <a:pt x="263" y="94"/>
                  </a:cubicBez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6" name="Freeform 13"/>
            <p:cNvSpPr>
              <a:spLocks/>
            </p:cNvSpPr>
            <p:nvPr/>
          </p:nvSpPr>
          <p:spPr bwMode="auto">
            <a:xfrm>
              <a:off x="1964217" y="2414133"/>
              <a:ext cx="392113" cy="609600"/>
            </a:xfrm>
            <a:custGeom>
              <a:avLst/>
              <a:gdLst>
                <a:gd name="T0" fmla="*/ 60 w 135"/>
                <a:gd name="T1" fmla="*/ 210 h 210"/>
                <a:gd name="T2" fmla="*/ 135 w 135"/>
                <a:gd name="T3" fmla="*/ 42 h 210"/>
                <a:gd name="T4" fmla="*/ 93 w 135"/>
                <a:gd name="T5" fmla="*/ 0 h 210"/>
                <a:gd name="T6" fmla="*/ 0 w 135"/>
                <a:gd name="T7" fmla="*/ 210 h 210"/>
                <a:gd name="T8" fmla="*/ 60 w 135"/>
                <a:gd name="T9" fmla="*/ 210 h 210"/>
              </a:gdLst>
              <a:ahLst/>
              <a:cxnLst>
                <a:cxn ang="0">
                  <a:pos x="T0" y="T1"/>
                </a:cxn>
                <a:cxn ang="0">
                  <a:pos x="T2" y="T3"/>
                </a:cxn>
                <a:cxn ang="0">
                  <a:pos x="T4" y="T5"/>
                </a:cxn>
                <a:cxn ang="0">
                  <a:pos x="T6" y="T7"/>
                </a:cxn>
                <a:cxn ang="0">
                  <a:pos x="T8" y="T9"/>
                </a:cxn>
              </a:cxnLst>
              <a:rect l="0" t="0" r="r" b="b"/>
              <a:pathLst>
                <a:path w="135" h="210">
                  <a:moveTo>
                    <a:pt x="60" y="210"/>
                  </a:moveTo>
                  <a:cubicBezTo>
                    <a:pt x="63" y="147"/>
                    <a:pt x="89" y="87"/>
                    <a:pt x="135" y="42"/>
                  </a:cubicBezTo>
                  <a:cubicBezTo>
                    <a:pt x="93" y="0"/>
                    <a:pt x="93" y="0"/>
                    <a:pt x="93" y="0"/>
                  </a:cubicBezTo>
                  <a:cubicBezTo>
                    <a:pt x="38" y="54"/>
                    <a:pt x="3" y="128"/>
                    <a:pt x="0" y="210"/>
                  </a:cubicBezTo>
                  <a:cubicBezTo>
                    <a:pt x="60" y="210"/>
                    <a:pt x="60" y="210"/>
                    <a:pt x="60" y="210"/>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17" name="Freeform 14"/>
            <p:cNvSpPr>
              <a:spLocks/>
            </p:cNvSpPr>
            <p:nvPr/>
          </p:nvSpPr>
          <p:spPr bwMode="auto">
            <a:xfrm>
              <a:off x="1964217" y="3038021"/>
              <a:ext cx="368300" cy="633413"/>
            </a:xfrm>
            <a:custGeom>
              <a:avLst/>
              <a:gdLst>
                <a:gd name="T0" fmla="*/ 127 w 127"/>
                <a:gd name="T1" fmla="*/ 176 h 218"/>
                <a:gd name="T2" fmla="*/ 60 w 127"/>
                <a:gd name="T3" fmla="*/ 6 h 218"/>
                <a:gd name="T4" fmla="*/ 60 w 127"/>
                <a:gd name="T5" fmla="*/ 2 h 218"/>
                <a:gd name="T6" fmla="*/ 60 w 127"/>
                <a:gd name="T7" fmla="*/ 0 h 218"/>
                <a:gd name="T8" fmla="*/ 0 w 127"/>
                <a:gd name="T9" fmla="*/ 0 h 218"/>
                <a:gd name="T10" fmla="*/ 0 w 127"/>
                <a:gd name="T11" fmla="*/ 6 h 218"/>
                <a:gd name="T12" fmla="*/ 85 w 127"/>
                <a:gd name="T13" fmla="*/ 218 h 218"/>
                <a:gd name="T14" fmla="*/ 127 w 127"/>
                <a:gd name="T15" fmla="*/ 176 h 21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7" h="218">
                  <a:moveTo>
                    <a:pt x="127" y="176"/>
                  </a:moveTo>
                  <a:cubicBezTo>
                    <a:pt x="84" y="130"/>
                    <a:pt x="60" y="69"/>
                    <a:pt x="60" y="6"/>
                  </a:cubicBezTo>
                  <a:cubicBezTo>
                    <a:pt x="60" y="5"/>
                    <a:pt x="60" y="3"/>
                    <a:pt x="60" y="2"/>
                  </a:cubicBezTo>
                  <a:cubicBezTo>
                    <a:pt x="60" y="0"/>
                    <a:pt x="60" y="0"/>
                    <a:pt x="60" y="0"/>
                  </a:cubicBezTo>
                  <a:cubicBezTo>
                    <a:pt x="0" y="0"/>
                    <a:pt x="0" y="0"/>
                    <a:pt x="0" y="0"/>
                  </a:cubicBezTo>
                  <a:cubicBezTo>
                    <a:pt x="0" y="2"/>
                    <a:pt x="0" y="4"/>
                    <a:pt x="0" y="6"/>
                  </a:cubicBezTo>
                  <a:cubicBezTo>
                    <a:pt x="0" y="88"/>
                    <a:pt x="32" y="163"/>
                    <a:pt x="85" y="218"/>
                  </a:cubicBezTo>
                  <a:cubicBezTo>
                    <a:pt x="127" y="176"/>
                    <a:pt x="127" y="176"/>
                    <a:pt x="127" y="17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8" name="Freeform 15"/>
            <p:cNvSpPr>
              <a:spLocks/>
            </p:cNvSpPr>
            <p:nvPr/>
          </p:nvSpPr>
          <p:spPr bwMode="auto">
            <a:xfrm>
              <a:off x="3385029" y="3038021"/>
              <a:ext cx="368300" cy="633413"/>
            </a:xfrm>
            <a:custGeom>
              <a:avLst/>
              <a:gdLst>
                <a:gd name="T0" fmla="*/ 127 w 127"/>
                <a:gd name="T1" fmla="*/ 0 h 218"/>
                <a:gd name="T2" fmla="*/ 67 w 127"/>
                <a:gd name="T3" fmla="*/ 0 h 218"/>
                <a:gd name="T4" fmla="*/ 67 w 127"/>
                <a:gd name="T5" fmla="*/ 2 h 218"/>
                <a:gd name="T6" fmla="*/ 67 w 127"/>
                <a:gd name="T7" fmla="*/ 6 h 218"/>
                <a:gd name="T8" fmla="*/ 0 w 127"/>
                <a:gd name="T9" fmla="*/ 176 h 218"/>
                <a:gd name="T10" fmla="*/ 0 w 127"/>
                <a:gd name="T11" fmla="*/ 176 h 218"/>
                <a:gd name="T12" fmla="*/ 42 w 127"/>
                <a:gd name="T13" fmla="*/ 218 h 218"/>
                <a:gd name="T14" fmla="*/ 127 w 127"/>
                <a:gd name="T15" fmla="*/ 6 h 218"/>
                <a:gd name="T16" fmla="*/ 127 w 127"/>
                <a:gd name="T17" fmla="*/ 0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7" h="218">
                  <a:moveTo>
                    <a:pt x="127" y="0"/>
                  </a:moveTo>
                  <a:cubicBezTo>
                    <a:pt x="67" y="0"/>
                    <a:pt x="67" y="0"/>
                    <a:pt x="67" y="0"/>
                  </a:cubicBezTo>
                  <a:cubicBezTo>
                    <a:pt x="67" y="2"/>
                    <a:pt x="67" y="2"/>
                    <a:pt x="67" y="2"/>
                  </a:cubicBezTo>
                  <a:cubicBezTo>
                    <a:pt x="67" y="3"/>
                    <a:pt x="67" y="5"/>
                    <a:pt x="67" y="6"/>
                  </a:cubicBezTo>
                  <a:cubicBezTo>
                    <a:pt x="67" y="69"/>
                    <a:pt x="43" y="130"/>
                    <a:pt x="0" y="176"/>
                  </a:cubicBezTo>
                  <a:cubicBezTo>
                    <a:pt x="0" y="176"/>
                    <a:pt x="0" y="176"/>
                    <a:pt x="0" y="176"/>
                  </a:cubicBezTo>
                  <a:cubicBezTo>
                    <a:pt x="42" y="218"/>
                    <a:pt x="42" y="218"/>
                    <a:pt x="42" y="218"/>
                  </a:cubicBezTo>
                  <a:cubicBezTo>
                    <a:pt x="95" y="163"/>
                    <a:pt x="127" y="88"/>
                    <a:pt x="127" y="6"/>
                  </a:cubicBezTo>
                  <a:cubicBezTo>
                    <a:pt x="127" y="4"/>
                    <a:pt x="127" y="2"/>
                    <a:pt x="127" y="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19" name="Freeform 16"/>
            <p:cNvSpPr>
              <a:spLocks/>
            </p:cNvSpPr>
            <p:nvPr/>
          </p:nvSpPr>
          <p:spPr bwMode="auto">
            <a:xfrm>
              <a:off x="2865917" y="2158546"/>
              <a:ext cx="609600" cy="371475"/>
            </a:xfrm>
            <a:custGeom>
              <a:avLst/>
              <a:gdLst>
                <a:gd name="T0" fmla="*/ 0 w 210"/>
                <a:gd name="T1" fmla="*/ 60 h 128"/>
                <a:gd name="T2" fmla="*/ 167 w 210"/>
                <a:gd name="T3" fmla="*/ 127 h 128"/>
                <a:gd name="T4" fmla="*/ 168 w 210"/>
                <a:gd name="T5" fmla="*/ 128 h 128"/>
                <a:gd name="T6" fmla="*/ 210 w 210"/>
                <a:gd name="T7" fmla="*/ 85 h 128"/>
                <a:gd name="T8" fmla="*/ 0 w 210"/>
                <a:gd name="T9" fmla="*/ 0 h 128"/>
                <a:gd name="T10" fmla="*/ 0 w 210"/>
                <a:gd name="T11" fmla="*/ 60 h 128"/>
              </a:gdLst>
              <a:ahLst/>
              <a:cxnLst>
                <a:cxn ang="0">
                  <a:pos x="T0" y="T1"/>
                </a:cxn>
                <a:cxn ang="0">
                  <a:pos x="T2" y="T3"/>
                </a:cxn>
                <a:cxn ang="0">
                  <a:pos x="T4" y="T5"/>
                </a:cxn>
                <a:cxn ang="0">
                  <a:pos x="T6" y="T7"/>
                </a:cxn>
                <a:cxn ang="0">
                  <a:pos x="T8" y="T9"/>
                </a:cxn>
                <a:cxn ang="0">
                  <a:pos x="T10" y="T11"/>
                </a:cxn>
              </a:cxnLst>
              <a:rect l="0" t="0" r="r" b="b"/>
              <a:pathLst>
                <a:path w="210" h="128">
                  <a:moveTo>
                    <a:pt x="0" y="60"/>
                  </a:moveTo>
                  <a:cubicBezTo>
                    <a:pt x="62" y="61"/>
                    <a:pt x="122" y="85"/>
                    <a:pt x="167" y="127"/>
                  </a:cubicBezTo>
                  <a:cubicBezTo>
                    <a:pt x="168" y="128"/>
                    <a:pt x="168" y="128"/>
                    <a:pt x="168" y="128"/>
                  </a:cubicBezTo>
                  <a:cubicBezTo>
                    <a:pt x="210" y="85"/>
                    <a:pt x="210" y="85"/>
                    <a:pt x="210" y="85"/>
                  </a:cubicBezTo>
                  <a:cubicBezTo>
                    <a:pt x="155" y="33"/>
                    <a:pt x="81" y="1"/>
                    <a:pt x="0" y="0"/>
                  </a:cubicBezTo>
                  <a:cubicBezTo>
                    <a:pt x="0" y="60"/>
                    <a:pt x="0" y="60"/>
                    <a:pt x="0" y="6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0" name="Freeform 17"/>
            <p:cNvSpPr>
              <a:spLocks/>
            </p:cNvSpPr>
            <p:nvPr/>
          </p:nvSpPr>
          <p:spPr bwMode="auto">
            <a:xfrm>
              <a:off x="2219804" y="3557133"/>
              <a:ext cx="631825" cy="392113"/>
            </a:xfrm>
            <a:custGeom>
              <a:avLst/>
              <a:gdLst>
                <a:gd name="T0" fmla="*/ 218 w 218"/>
                <a:gd name="T1" fmla="*/ 76 h 135"/>
                <a:gd name="T2" fmla="*/ 42 w 218"/>
                <a:gd name="T3" fmla="*/ 0 h 135"/>
                <a:gd name="T4" fmla="*/ 0 w 218"/>
                <a:gd name="T5" fmla="*/ 42 h 135"/>
                <a:gd name="T6" fmla="*/ 218 w 218"/>
                <a:gd name="T7" fmla="*/ 135 h 135"/>
                <a:gd name="T8" fmla="*/ 218 w 218"/>
                <a:gd name="T9" fmla="*/ 76 h 135"/>
              </a:gdLst>
              <a:ahLst/>
              <a:cxnLst>
                <a:cxn ang="0">
                  <a:pos x="T0" y="T1"/>
                </a:cxn>
                <a:cxn ang="0">
                  <a:pos x="T2" y="T3"/>
                </a:cxn>
                <a:cxn ang="0">
                  <a:pos x="T4" y="T5"/>
                </a:cxn>
                <a:cxn ang="0">
                  <a:pos x="T6" y="T7"/>
                </a:cxn>
                <a:cxn ang="0">
                  <a:pos x="T8" y="T9"/>
                </a:cxn>
              </a:cxnLst>
              <a:rect l="0" t="0" r="r" b="b"/>
              <a:pathLst>
                <a:path w="218" h="135">
                  <a:moveTo>
                    <a:pt x="218" y="76"/>
                  </a:moveTo>
                  <a:cubicBezTo>
                    <a:pt x="151" y="75"/>
                    <a:pt x="89" y="48"/>
                    <a:pt x="42" y="0"/>
                  </a:cubicBezTo>
                  <a:cubicBezTo>
                    <a:pt x="0" y="42"/>
                    <a:pt x="0" y="42"/>
                    <a:pt x="0" y="42"/>
                  </a:cubicBezTo>
                  <a:cubicBezTo>
                    <a:pt x="55" y="99"/>
                    <a:pt x="133" y="135"/>
                    <a:pt x="218" y="135"/>
                  </a:cubicBezTo>
                  <a:cubicBezTo>
                    <a:pt x="218" y="76"/>
                    <a:pt x="218" y="76"/>
                    <a:pt x="218" y="76"/>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1" name="Freeform 18"/>
            <p:cNvSpPr>
              <a:spLocks/>
            </p:cNvSpPr>
            <p:nvPr/>
          </p:nvSpPr>
          <p:spPr bwMode="auto">
            <a:xfrm>
              <a:off x="2242029" y="2158546"/>
              <a:ext cx="609600" cy="371475"/>
            </a:xfrm>
            <a:custGeom>
              <a:avLst/>
              <a:gdLst>
                <a:gd name="T0" fmla="*/ 43 w 210"/>
                <a:gd name="T1" fmla="*/ 127 h 128"/>
                <a:gd name="T2" fmla="*/ 210 w 210"/>
                <a:gd name="T3" fmla="*/ 60 h 128"/>
                <a:gd name="T4" fmla="*/ 210 w 210"/>
                <a:gd name="T5" fmla="*/ 60 h 128"/>
                <a:gd name="T6" fmla="*/ 210 w 210"/>
                <a:gd name="T7" fmla="*/ 0 h 128"/>
                <a:gd name="T8" fmla="*/ 0 w 210"/>
                <a:gd name="T9" fmla="*/ 85 h 128"/>
                <a:gd name="T10" fmla="*/ 43 w 210"/>
                <a:gd name="T11" fmla="*/ 128 h 128"/>
                <a:gd name="T12" fmla="*/ 43 w 210"/>
                <a:gd name="T13" fmla="*/ 127 h 128"/>
              </a:gdLst>
              <a:ahLst/>
              <a:cxnLst>
                <a:cxn ang="0">
                  <a:pos x="T0" y="T1"/>
                </a:cxn>
                <a:cxn ang="0">
                  <a:pos x="T2" y="T3"/>
                </a:cxn>
                <a:cxn ang="0">
                  <a:pos x="T4" y="T5"/>
                </a:cxn>
                <a:cxn ang="0">
                  <a:pos x="T6" y="T7"/>
                </a:cxn>
                <a:cxn ang="0">
                  <a:pos x="T8" y="T9"/>
                </a:cxn>
                <a:cxn ang="0">
                  <a:pos x="T10" y="T11"/>
                </a:cxn>
                <a:cxn ang="0">
                  <a:pos x="T12" y="T13"/>
                </a:cxn>
              </a:cxnLst>
              <a:rect l="0" t="0" r="r" b="b"/>
              <a:pathLst>
                <a:path w="210" h="128">
                  <a:moveTo>
                    <a:pt x="43" y="127"/>
                  </a:moveTo>
                  <a:cubicBezTo>
                    <a:pt x="88" y="85"/>
                    <a:pt x="148" y="61"/>
                    <a:pt x="210" y="60"/>
                  </a:cubicBezTo>
                  <a:cubicBezTo>
                    <a:pt x="210" y="60"/>
                    <a:pt x="210" y="60"/>
                    <a:pt x="210" y="60"/>
                  </a:cubicBezTo>
                  <a:cubicBezTo>
                    <a:pt x="210" y="0"/>
                    <a:pt x="210" y="0"/>
                    <a:pt x="210" y="0"/>
                  </a:cubicBezTo>
                  <a:cubicBezTo>
                    <a:pt x="129" y="1"/>
                    <a:pt x="55" y="33"/>
                    <a:pt x="0" y="85"/>
                  </a:cubicBezTo>
                  <a:cubicBezTo>
                    <a:pt x="43" y="128"/>
                    <a:pt x="43" y="128"/>
                    <a:pt x="43" y="128"/>
                  </a:cubicBezTo>
                  <a:lnTo>
                    <a:pt x="43" y="127"/>
                  </a:ln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2" name="Freeform 19"/>
            <p:cNvSpPr>
              <a:spLocks/>
            </p:cNvSpPr>
            <p:nvPr/>
          </p:nvSpPr>
          <p:spPr bwMode="auto">
            <a:xfrm>
              <a:off x="2865917" y="3557133"/>
              <a:ext cx="631825" cy="392113"/>
            </a:xfrm>
            <a:custGeom>
              <a:avLst/>
              <a:gdLst>
                <a:gd name="T0" fmla="*/ 176 w 218"/>
                <a:gd name="T1" fmla="*/ 0 h 135"/>
                <a:gd name="T2" fmla="*/ 0 w 218"/>
                <a:gd name="T3" fmla="*/ 76 h 135"/>
                <a:gd name="T4" fmla="*/ 0 w 218"/>
                <a:gd name="T5" fmla="*/ 76 h 135"/>
                <a:gd name="T6" fmla="*/ 0 w 218"/>
                <a:gd name="T7" fmla="*/ 135 h 135"/>
                <a:gd name="T8" fmla="*/ 218 w 218"/>
                <a:gd name="T9" fmla="*/ 42 h 135"/>
                <a:gd name="T10" fmla="*/ 176 w 218"/>
                <a:gd name="T11" fmla="*/ 0 h 135"/>
              </a:gdLst>
              <a:ahLst/>
              <a:cxnLst>
                <a:cxn ang="0">
                  <a:pos x="T0" y="T1"/>
                </a:cxn>
                <a:cxn ang="0">
                  <a:pos x="T2" y="T3"/>
                </a:cxn>
                <a:cxn ang="0">
                  <a:pos x="T4" y="T5"/>
                </a:cxn>
                <a:cxn ang="0">
                  <a:pos x="T6" y="T7"/>
                </a:cxn>
                <a:cxn ang="0">
                  <a:pos x="T8" y="T9"/>
                </a:cxn>
                <a:cxn ang="0">
                  <a:pos x="T10" y="T11"/>
                </a:cxn>
              </a:cxnLst>
              <a:rect l="0" t="0" r="r" b="b"/>
              <a:pathLst>
                <a:path w="218" h="135">
                  <a:moveTo>
                    <a:pt x="176" y="0"/>
                  </a:moveTo>
                  <a:cubicBezTo>
                    <a:pt x="129" y="48"/>
                    <a:pt x="67" y="75"/>
                    <a:pt x="0" y="76"/>
                  </a:cubicBezTo>
                  <a:cubicBezTo>
                    <a:pt x="0" y="76"/>
                    <a:pt x="0" y="76"/>
                    <a:pt x="0" y="76"/>
                  </a:cubicBezTo>
                  <a:cubicBezTo>
                    <a:pt x="0" y="135"/>
                    <a:pt x="0" y="135"/>
                    <a:pt x="0" y="135"/>
                  </a:cubicBezTo>
                  <a:cubicBezTo>
                    <a:pt x="85" y="135"/>
                    <a:pt x="163" y="99"/>
                    <a:pt x="218" y="42"/>
                  </a:cubicBezTo>
                  <a:lnTo>
                    <a:pt x="176"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3" name="Freeform 20"/>
            <p:cNvSpPr>
              <a:spLocks/>
            </p:cNvSpPr>
            <p:nvPr/>
          </p:nvSpPr>
          <p:spPr bwMode="auto">
            <a:xfrm>
              <a:off x="3362804" y="2414133"/>
              <a:ext cx="390525" cy="609600"/>
            </a:xfrm>
            <a:custGeom>
              <a:avLst/>
              <a:gdLst>
                <a:gd name="T0" fmla="*/ 75 w 135"/>
                <a:gd name="T1" fmla="*/ 210 h 210"/>
                <a:gd name="T2" fmla="*/ 75 w 135"/>
                <a:gd name="T3" fmla="*/ 210 h 210"/>
                <a:gd name="T4" fmla="*/ 135 w 135"/>
                <a:gd name="T5" fmla="*/ 210 h 210"/>
                <a:gd name="T6" fmla="*/ 42 w 135"/>
                <a:gd name="T7" fmla="*/ 0 h 210"/>
                <a:gd name="T8" fmla="*/ 0 w 135"/>
                <a:gd name="T9" fmla="*/ 42 h 210"/>
                <a:gd name="T10" fmla="*/ 75 w 135"/>
                <a:gd name="T11" fmla="*/ 210 h 210"/>
              </a:gdLst>
              <a:ahLst/>
              <a:cxnLst>
                <a:cxn ang="0">
                  <a:pos x="T0" y="T1"/>
                </a:cxn>
                <a:cxn ang="0">
                  <a:pos x="T2" y="T3"/>
                </a:cxn>
                <a:cxn ang="0">
                  <a:pos x="T4" y="T5"/>
                </a:cxn>
                <a:cxn ang="0">
                  <a:pos x="T6" y="T7"/>
                </a:cxn>
                <a:cxn ang="0">
                  <a:pos x="T8" y="T9"/>
                </a:cxn>
                <a:cxn ang="0">
                  <a:pos x="T10" y="T11"/>
                </a:cxn>
              </a:cxnLst>
              <a:rect l="0" t="0" r="r" b="b"/>
              <a:pathLst>
                <a:path w="135" h="210">
                  <a:moveTo>
                    <a:pt x="75" y="210"/>
                  </a:moveTo>
                  <a:cubicBezTo>
                    <a:pt x="75" y="210"/>
                    <a:pt x="75" y="210"/>
                    <a:pt x="75" y="210"/>
                  </a:cubicBezTo>
                  <a:cubicBezTo>
                    <a:pt x="135" y="210"/>
                    <a:pt x="135" y="210"/>
                    <a:pt x="135" y="210"/>
                  </a:cubicBezTo>
                  <a:cubicBezTo>
                    <a:pt x="132" y="128"/>
                    <a:pt x="97" y="54"/>
                    <a:pt x="42" y="0"/>
                  </a:cubicBezTo>
                  <a:cubicBezTo>
                    <a:pt x="0" y="42"/>
                    <a:pt x="0" y="42"/>
                    <a:pt x="0" y="42"/>
                  </a:cubicBezTo>
                  <a:cubicBezTo>
                    <a:pt x="46" y="87"/>
                    <a:pt x="72" y="147"/>
                    <a:pt x="75" y="21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224" name="Freeform 21"/>
            <p:cNvSpPr>
              <a:spLocks/>
            </p:cNvSpPr>
            <p:nvPr/>
          </p:nvSpPr>
          <p:spPr bwMode="auto">
            <a:xfrm>
              <a:off x="2149954" y="2544308"/>
              <a:ext cx="336550" cy="479425"/>
            </a:xfrm>
            <a:custGeom>
              <a:avLst/>
              <a:gdLst>
                <a:gd name="T0" fmla="*/ 59 w 116"/>
                <a:gd name="T1" fmla="*/ 165 h 165"/>
                <a:gd name="T2" fmla="*/ 116 w 116"/>
                <a:gd name="T3" fmla="*/ 42 h 165"/>
                <a:gd name="T4" fmla="*/ 74 w 116"/>
                <a:gd name="T5" fmla="*/ 0 h 165"/>
                <a:gd name="T6" fmla="*/ 0 w 116"/>
                <a:gd name="T7" fmla="*/ 165 h 165"/>
                <a:gd name="T8" fmla="*/ 59 w 116"/>
                <a:gd name="T9" fmla="*/ 165 h 165"/>
              </a:gdLst>
              <a:ahLst/>
              <a:cxnLst>
                <a:cxn ang="0">
                  <a:pos x="T0" y="T1"/>
                </a:cxn>
                <a:cxn ang="0">
                  <a:pos x="T2" y="T3"/>
                </a:cxn>
                <a:cxn ang="0">
                  <a:pos x="T4" y="T5"/>
                </a:cxn>
                <a:cxn ang="0">
                  <a:pos x="T6" y="T7"/>
                </a:cxn>
                <a:cxn ang="0">
                  <a:pos x="T8" y="T9"/>
                </a:cxn>
              </a:cxnLst>
              <a:rect l="0" t="0" r="r" b="b"/>
              <a:pathLst>
                <a:path w="116" h="165">
                  <a:moveTo>
                    <a:pt x="59" y="165"/>
                  </a:moveTo>
                  <a:cubicBezTo>
                    <a:pt x="62" y="118"/>
                    <a:pt x="82" y="75"/>
                    <a:pt x="116" y="42"/>
                  </a:cubicBezTo>
                  <a:cubicBezTo>
                    <a:pt x="74" y="0"/>
                    <a:pt x="74" y="0"/>
                    <a:pt x="74" y="0"/>
                  </a:cubicBezTo>
                  <a:cubicBezTo>
                    <a:pt x="30" y="42"/>
                    <a:pt x="2" y="101"/>
                    <a:pt x="0" y="165"/>
                  </a:cubicBezTo>
                  <a:cubicBezTo>
                    <a:pt x="59" y="165"/>
                    <a:pt x="59" y="165"/>
                    <a:pt x="59" y="165"/>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5" name="Freeform 22"/>
            <p:cNvSpPr>
              <a:spLocks/>
            </p:cNvSpPr>
            <p:nvPr/>
          </p:nvSpPr>
          <p:spPr bwMode="auto">
            <a:xfrm>
              <a:off x="2865917" y="2344283"/>
              <a:ext cx="479425" cy="314325"/>
            </a:xfrm>
            <a:custGeom>
              <a:avLst/>
              <a:gdLst>
                <a:gd name="T0" fmla="*/ 0 w 165"/>
                <a:gd name="T1" fmla="*/ 60 h 108"/>
                <a:gd name="T2" fmla="*/ 123 w 165"/>
                <a:gd name="T3" fmla="*/ 108 h 108"/>
                <a:gd name="T4" fmla="*/ 123 w 165"/>
                <a:gd name="T5" fmla="*/ 108 h 108"/>
                <a:gd name="T6" fmla="*/ 165 w 165"/>
                <a:gd name="T7" fmla="*/ 66 h 108"/>
                <a:gd name="T8" fmla="*/ 0 w 165"/>
                <a:gd name="T9" fmla="*/ 0 h 108"/>
                <a:gd name="T10" fmla="*/ 0 w 165"/>
                <a:gd name="T11" fmla="*/ 60 h 108"/>
              </a:gdLst>
              <a:ahLst/>
              <a:cxnLst>
                <a:cxn ang="0">
                  <a:pos x="T0" y="T1"/>
                </a:cxn>
                <a:cxn ang="0">
                  <a:pos x="T2" y="T3"/>
                </a:cxn>
                <a:cxn ang="0">
                  <a:pos x="T4" y="T5"/>
                </a:cxn>
                <a:cxn ang="0">
                  <a:pos x="T6" y="T7"/>
                </a:cxn>
                <a:cxn ang="0">
                  <a:pos x="T8" y="T9"/>
                </a:cxn>
                <a:cxn ang="0">
                  <a:pos x="T10" y="T11"/>
                </a:cxn>
              </a:cxnLst>
              <a:rect l="0" t="0" r="r" b="b"/>
              <a:pathLst>
                <a:path w="165" h="108">
                  <a:moveTo>
                    <a:pt x="0" y="60"/>
                  </a:moveTo>
                  <a:cubicBezTo>
                    <a:pt x="45" y="60"/>
                    <a:pt x="89" y="77"/>
                    <a:pt x="123" y="108"/>
                  </a:cubicBezTo>
                  <a:cubicBezTo>
                    <a:pt x="123" y="108"/>
                    <a:pt x="123" y="108"/>
                    <a:pt x="123" y="108"/>
                  </a:cubicBezTo>
                  <a:cubicBezTo>
                    <a:pt x="165" y="66"/>
                    <a:pt x="165" y="66"/>
                    <a:pt x="165" y="66"/>
                  </a:cubicBezTo>
                  <a:cubicBezTo>
                    <a:pt x="122" y="26"/>
                    <a:pt x="63" y="0"/>
                    <a:pt x="0" y="0"/>
                  </a:cubicBezTo>
                  <a:cubicBezTo>
                    <a:pt x="0" y="60"/>
                    <a:pt x="0" y="60"/>
                    <a:pt x="0" y="6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6" name="Freeform 23"/>
            <p:cNvSpPr>
              <a:spLocks/>
            </p:cNvSpPr>
            <p:nvPr/>
          </p:nvSpPr>
          <p:spPr bwMode="auto">
            <a:xfrm>
              <a:off x="2146779" y="3038021"/>
              <a:ext cx="315913" cy="501650"/>
            </a:xfrm>
            <a:custGeom>
              <a:avLst/>
              <a:gdLst>
                <a:gd name="T0" fmla="*/ 109 w 109"/>
                <a:gd name="T1" fmla="*/ 131 h 173"/>
                <a:gd name="T2" fmla="*/ 60 w 109"/>
                <a:gd name="T3" fmla="*/ 6 h 173"/>
                <a:gd name="T4" fmla="*/ 60 w 109"/>
                <a:gd name="T5" fmla="*/ 1 h 173"/>
                <a:gd name="T6" fmla="*/ 60 w 109"/>
                <a:gd name="T7" fmla="*/ 0 h 173"/>
                <a:gd name="T8" fmla="*/ 1 w 109"/>
                <a:gd name="T9" fmla="*/ 0 h 173"/>
                <a:gd name="T10" fmla="*/ 0 w 109"/>
                <a:gd name="T11" fmla="*/ 6 h 173"/>
                <a:gd name="T12" fmla="*/ 67 w 109"/>
                <a:gd name="T13" fmla="*/ 173 h 173"/>
                <a:gd name="T14" fmla="*/ 109 w 109"/>
                <a:gd name="T15" fmla="*/ 131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9" h="173">
                  <a:moveTo>
                    <a:pt x="109" y="131"/>
                  </a:moveTo>
                  <a:cubicBezTo>
                    <a:pt x="77" y="97"/>
                    <a:pt x="60" y="52"/>
                    <a:pt x="60" y="6"/>
                  </a:cubicBezTo>
                  <a:cubicBezTo>
                    <a:pt x="60" y="4"/>
                    <a:pt x="60" y="2"/>
                    <a:pt x="60" y="1"/>
                  </a:cubicBezTo>
                  <a:cubicBezTo>
                    <a:pt x="60" y="0"/>
                    <a:pt x="60" y="0"/>
                    <a:pt x="60" y="0"/>
                  </a:cubicBezTo>
                  <a:cubicBezTo>
                    <a:pt x="1" y="0"/>
                    <a:pt x="1" y="0"/>
                    <a:pt x="1" y="0"/>
                  </a:cubicBezTo>
                  <a:cubicBezTo>
                    <a:pt x="0" y="2"/>
                    <a:pt x="0" y="4"/>
                    <a:pt x="0" y="6"/>
                  </a:cubicBezTo>
                  <a:cubicBezTo>
                    <a:pt x="0" y="71"/>
                    <a:pt x="26" y="130"/>
                    <a:pt x="67" y="173"/>
                  </a:cubicBezTo>
                  <a:cubicBezTo>
                    <a:pt x="109" y="131"/>
                    <a:pt x="109" y="131"/>
                    <a:pt x="109" y="13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7" name="Freeform 24"/>
            <p:cNvSpPr>
              <a:spLocks/>
            </p:cNvSpPr>
            <p:nvPr/>
          </p:nvSpPr>
          <p:spPr bwMode="auto">
            <a:xfrm>
              <a:off x="3254854" y="3038021"/>
              <a:ext cx="315913" cy="501650"/>
            </a:xfrm>
            <a:custGeom>
              <a:avLst/>
              <a:gdLst>
                <a:gd name="T0" fmla="*/ 108 w 109"/>
                <a:gd name="T1" fmla="*/ 0 h 173"/>
                <a:gd name="T2" fmla="*/ 49 w 109"/>
                <a:gd name="T3" fmla="*/ 0 h 173"/>
                <a:gd name="T4" fmla="*/ 49 w 109"/>
                <a:gd name="T5" fmla="*/ 0 h 173"/>
                <a:gd name="T6" fmla="*/ 49 w 109"/>
                <a:gd name="T7" fmla="*/ 6 h 173"/>
                <a:gd name="T8" fmla="*/ 0 w 109"/>
                <a:gd name="T9" fmla="*/ 131 h 173"/>
                <a:gd name="T10" fmla="*/ 0 w 109"/>
                <a:gd name="T11" fmla="*/ 131 h 173"/>
                <a:gd name="T12" fmla="*/ 42 w 109"/>
                <a:gd name="T13" fmla="*/ 173 h 173"/>
                <a:gd name="T14" fmla="*/ 109 w 109"/>
                <a:gd name="T15" fmla="*/ 6 h 173"/>
                <a:gd name="T16" fmla="*/ 108 w 109"/>
                <a:gd name="T17" fmla="*/ 0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9" h="173">
                  <a:moveTo>
                    <a:pt x="108" y="0"/>
                  </a:moveTo>
                  <a:cubicBezTo>
                    <a:pt x="49" y="0"/>
                    <a:pt x="49" y="0"/>
                    <a:pt x="49" y="0"/>
                  </a:cubicBezTo>
                  <a:cubicBezTo>
                    <a:pt x="49" y="0"/>
                    <a:pt x="49" y="0"/>
                    <a:pt x="49" y="0"/>
                  </a:cubicBezTo>
                  <a:cubicBezTo>
                    <a:pt x="49" y="2"/>
                    <a:pt x="49" y="4"/>
                    <a:pt x="49" y="6"/>
                  </a:cubicBezTo>
                  <a:cubicBezTo>
                    <a:pt x="49" y="52"/>
                    <a:pt x="32" y="97"/>
                    <a:pt x="0" y="131"/>
                  </a:cubicBezTo>
                  <a:cubicBezTo>
                    <a:pt x="0" y="131"/>
                    <a:pt x="0" y="131"/>
                    <a:pt x="0" y="131"/>
                  </a:cubicBezTo>
                  <a:cubicBezTo>
                    <a:pt x="42" y="173"/>
                    <a:pt x="42" y="173"/>
                    <a:pt x="42" y="173"/>
                  </a:cubicBezTo>
                  <a:cubicBezTo>
                    <a:pt x="83" y="130"/>
                    <a:pt x="109" y="71"/>
                    <a:pt x="109" y="6"/>
                  </a:cubicBezTo>
                  <a:cubicBezTo>
                    <a:pt x="109" y="4"/>
                    <a:pt x="109" y="2"/>
                    <a:pt x="108"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8" name="Freeform 25"/>
            <p:cNvSpPr>
              <a:spLocks/>
            </p:cNvSpPr>
            <p:nvPr/>
          </p:nvSpPr>
          <p:spPr bwMode="auto">
            <a:xfrm>
              <a:off x="2373792" y="2344283"/>
              <a:ext cx="477838" cy="314325"/>
            </a:xfrm>
            <a:custGeom>
              <a:avLst/>
              <a:gdLst>
                <a:gd name="T0" fmla="*/ 42 w 165"/>
                <a:gd name="T1" fmla="*/ 108 h 108"/>
                <a:gd name="T2" fmla="*/ 165 w 165"/>
                <a:gd name="T3" fmla="*/ 60 h 108"/>
                <a:gd name="T4" fmla="*/ 165 w 165"/>
                <a:gd name="T5" fmla="*/ 60 h 108"/>
                <a:gd name="T6" fmla="*/ 165 w 165"/>
                <a:gd name="T7" fmla="*/ 0 h 108"/>
                <a:gd name="T8" fmla="*/ 0 w 165"/>
                <a:gd name="T9" fmla="*/ 66 h 108"/>
                <a:gd name="T10" fmla="*/ 42 w 165"/>
                <a:gd name="T11" fmla="*/ 108 h 108"/>
              </a:gdLst>
              <a:ahLst/>
              <a:cxnLst>
                <a:cxn ang="0">
                  <a:pos x="T0" y="T1"/>
                </a:cxn>
                <a:cxn ang="0">
                  <a:pos x="T2" y="T3"/>
                </a:cxn>
                <a:cxn ang="0">
                  <a:pos x="T4" y="T5"/>
                </a:cxn>
                <a:cxn ang="0">
                  <a:pos x="T6" y="T7"/>
                </a:cxn>
                <a:cxn ang="0">
                  <a:pos x="T8" y="T9"/>
                </a:cxn>
                <a:cxn ang="0">
                  <a:pos x="T10" y="T11"/>
                </a:cxn>
              </a:cxnLst>
              <a:rect l="0" t="0" r="r" b="b"/>
              <a:pathLst>
                <a:path w="165" h="108">
                  <a:moveTo>
                    <a:pt x="42" y="108"/>
                  </a:moveTo>
                  <a:cubicBezTo>
                    <a:pt x="76" y="77"/>
                    <a:pt x="120" y="60"/>
                    <a:pt x="165" y="60"/>
                  </a:cubicBezTo>
                  <a:cubicBezTo>
                    <a:pt x="165" y="60"/>
                    <a:pt x="165" y="60"/>
                    <a:pt x="165" y="60"/>
                  </a:cubicBezTo>
                  <a:cubicBezTo>
                    <a:pt x="165" y="0"/>
                    <a:pt x="165" y="0"/>
                    <a:pt x="165" y="0"/>
                  </a:cubicBezTo>
                  <a:cubicBezTo>
                    <a:pt x="102" y="0"/>
                    <a:pt x="43" y="26"/>
                    <a:pt x="0" y="66"/>
                  </a:cubicBezTo>
                  <a:cubicBezTo>
                    <a:pt x="42" y="108"/>
                    <a:pt x="42" y="108"/>
                    <a:pt x="42" y="108"/>
                  </a:cubicBezTo>
                  <a:close/>
                </a:path>
              </a:pathLst>
            </a:custGeom>
            <a:solidFill>
              <a:schemeClr val="bg2">
                <a:alpha val="6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29" name="Freeform 26"/>
            <p:cNvSpPr>
              <a:spLocks/>
            </p:cNvSpPr>
            <p:nvPr/>
          </p:nvSpPr>
          <p:spPr bwMode="auto">
            <a:xfrm>
              <a:off x="3231042" y="2544308"/>
              <a:ext cx="336550" cy="479425"/>
            </a:xfrm>
            <a:custGeom>
              <a:avLst/>
              <a:gdLst>
                <a:gd name="T0" fmla="*/ 57 w 116"/>
                <a:gd name="T1" fmla="*/ 165 h 165"/>
                <a:gd name="T2" fmla="*/ 57 w 116"/>
                <a:gd name="T3" fmla="*/ 165 h 165"/>
                <a:gd name="T4" fmla="*/ 116 w 116"/>
                <a:gd name="T5" fmla="*/ 165 h 165"/>
                <a:gd name="T6" fmla="*/ 42 w 116"/>
                <a:gd name="T7" fmla="*/ 0 h 165"/>
                <a:gd name="T8" fmla="*/ 0 w 116"/>
                <a:gd name="T9" fmla="*/ 42 h 165"/>
                <a:gd name="T10" fmla="*/ 57 w 116"/>
                <a:gd name="T11" fmla="*/ 165 h 165"/>
              </a:gdLst>
              <a:ahLst/>
              <a:cxnLst>
                <a:cxn ang="0">
                  <a:pos x="T0" y="T1"/>
                </a:cxn>
                <a:cxn ang="0">
                  <a:pos x="T2" y="T3"/>
                </a:cxn>
                <a:cxn ang="0">
                  <a:pos x="T4" y="T5"/>
                </a:cxn>
                <a:cxn ang="0">
                  <a:pos x="T6" y="T7"/>
                </a:cxn>
                <a:cxn ang="0">
                  <a:pos x="T8" y="T9"/>
                </a:cxn>
                <a:cxn ang="0">
                  <a:pos x="T10" y="T11"/>
                </a:cxn>
              </a:cxnLst>
              <a:rect l="0" t="0" r="r" b="b"/>
              <a:pathLst>
                <a:path w="116" h="165">
                  <a:moveTo>
                    <a:pt x="57" y="165"/>
                  </a:moveTo>
                  <a:cubicBezTo>
                    <a:pt x="57" y="165"/>
                    <a:pt x="57" y="165"/>
                    <a:pt x="57" y="165"/>
                  </a:cubicBezTo>
                  <a:cubicBezTo>
                    <a:pt x="116" y="165"/>
                    <a:pt x="116" y="165"/>
                    <a:pt x="116" y="165"/>
                  </a:cubicBezTo>
                  <a:cubicBezTo>
                    <a:pt x="114" y="101"/>
                    <a:pt x="86" y="42"/>
                    <a:pt x="42" y="0"/>
                  </a:cubicBezTo>
                  <a:cubicBezTo>
                    <a:pt x="0" y="42"/>
                    <a:pt x="0" y="42"/>
                    <a:pt x="0" y="42"/>
                  </a:cubicBezTo>
                  <a:cubicBezTo>
                    <a:pt x="34" y="75"/>
                    <a:pt x="54" y="118"/>
                    <a:pt x="57" y="165"/>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0" name="Freeform 27"/>
            <p:cNvSpPr>
              <a:spLocks/>
            </p:cNvSpPr>
            <p:nvPr/>
          </p:nvSpPr>
          <p:spPr bwMode="auto">
            <a:xfrm>
              <a:off x="2865917" y="3426958"/>
              <a:ext cx="501650" cy="339725"/>
            </a:xfrm>
            <a:custGeom>
              <a:avLst/>
              <a:gdLst>
                <a:gd name="T0" fmla="*/ 131 w 173"/>
                <a:gd name="T1" fmla="*/ 0 h 117"/>
                <a:gd name="T2" fmla="*/ 0 w 173"/>
                <a:gd name="T3" fmla="*/ 57 h 117"/>
                <a:gd name="T4" fmla="*/ 0 w 173"/>
                <a:gd name="T5" fmla="*/ 57 h 117"/>
                <a:gd name="T6" fmla="*/ 0 w 173"/>
                <a:gd name="T7" fmla="*/ 117 h 117"/>
                <a:gd name="T8" fmla="*/ 173 w 173"/>
                <a:gd name="T9" fmla="*/ 42 h 117"/>
                <a:gd name="T10" fmla="*/ 131 w 173"/>
                <a:gd name="T11" fmla="*/ 0 h 117"/>
              </a:gdLst>
              <a:ahLst/>
              <a:cxnLst>
                <a:cxn ang="0">
                  <a:pos x="T0" y="T1"/>
                </a:cxn>
                <a:cxn ang="0">
                  <a:pos x="T2" y="T3"/>
                </a:cxn>
                <a:cxn ang="0">
                  <a:pos x="T4" y="T5"/>
                </a:cxn>
                <a:cxn ang="0">
                  <a:pos x="T6" y="T7"/>
                </a:cxn>
                <a:cxn ang="0">
                  <a:pos x="T8" y="T9"/>
                </a:cxn>
                <a:cxn ang="0">
                  <a:pos x="T10" y="T11"/>
                </a:cxn>
              </a:cxnLst>
              <a:rect l="0" t="0" r="r" b="b"/>
              <a:pathLst>
                <a:path w="173" h="117">
                  <a:moveTo>
                    <a:pt x="131" y="0"/>
                  </a:moveTo>
                  <a:cubicBezTo>
                    <a:pt x="97" y="37"/>
                    <a:pt x="50" y="57"/>
                    <a:pt x="0" y="57"/>
                  </a:cubicBezTo>
                  <a:cubicBezTo>
                    <a:pt x="0" y="57"/>
                    <a:pt x="0" y="57"/>
                    <a:pt x="0" y="57"/>
                  </a:cubicBezTo>
                  <a:cubicBezTo>
                    <a:pt x="0" y="117"/>
                    <a:pt x="0" y="117"/>
                    <a:pt x="0" y="117"/>
                  </a:cubicBezTo>
                  <a:cubicBezTo>
                    <a:pt x="68" y="116"/>
                    <a:pt x="129" y="88"/>
                    <a:pt x="173" y="42"/>
                  </a:cubicBezTo>
                  <a:lnTo>
                    <a:pt x="131" y="0"/>
                  </a:ln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231" name="Freeform 28"/>
            <p:cNvSpPr>
              <a:spLocks/>
            </p:cNvSpPr>
            <p:nvPr/>
          </p:nvSpPr>
          <p:spPr bwMode="auto">
            <a:xfrm>
              <a:off x="2349979" y="3426958"/>
              <a:ext cx="501650" cy="339725"/>
            </a:xfrm>
            <a:custGeom>
              <a:avLst/>
              <a:gdLst>
                <a:gd name="T0" fmla="*/ 173 w 173"/>
                <a:gd name="T1" fmla="*/ 57 h 117"/>
                <a:gd name="T2" fmla="*/ 42 w 173"/>
                <a:gd name="T3" fmla="*/ 0 h 117"/>
                <a:gd name="T4" fmla="*/ 0 w 173"/>
                <a:gd name="T5" fmla="*/ 42 h 117"/>
                <a:gd name="T6" fmla="*/ 173 w 173"/>
                <a:gd name="T7" fmla="*/ 117 h 117"/>
                <a:gd name="T8" fmla="*/ 173 w 173"/>
                <a:gd name="T9" fmla="*/ 57 h 117"/>
              </a:gdLst>
              <a:ahLst/>
              <a:cxnLst>
                <a:cxn ang="0">
                  <a:pos x="T0" y="T1"/>
                </a:cxn>
                <a:cxn ang="0">
                  <a:pos x="T2" y="T3"/>
                </a:cxn>
                <a:cxn ang="0">
                  <a:pos x="T4" y="T5"/>
                </a:cxn>
                <a:cxn ang="0">
                  <a:pos x="T6" y="T7"/>
                </a:cxn>
                <a:cxn ang="0">
                  <a:pos x="T8" y="T9"/>
                </a:cxn>
              </a:cxnLst>
              <a:rect l="0" t="0" r="r" b="b"/>
              <a:pathLst>
                <a:path w="173" h="117">
                  <a:moveTo>
                    <a:pt x="173" y="57"/>
                  </a:moveTo>
                  <a:cubicBezTo>
                    <a:pt x="123" y="57"/>
                    <a:pt x="76" y="37"/>
                    <a:pt x="42" y="0"/>
                  </a:cubicBezTo>
                  <a:cubicBezTo>
                    <a:pt x="0" y="42"/>
                    <a:pt x="0" y="42"/>
                    <a:pt x="0" y="42"/>
                  </a:cubicBezTo>
                  <a:cubicBezTo>
                    <a:pt x="44" y="88"/>
                    <a:pt x="105" y="116"/>
                    <a:pt x="173" y="117"/>
                  </a:cubicBezTo>
                  <a:cubicBezTo>
                    <a:pt x="173" y="57"/>
                    <a:pt x="173" y="57"/>
                    <a:pt x="173" y="57"/>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id-ID"/>
            </a:p>
          </p:txBody>
        </p:sp>
      </p:grpSp>
      <p:sp>
        <p:nvSpPr>
          <p:cNvPr id="232" name="TextBox 231"/>
          <p:cNvSpPr txBox="1"/>
          <p:nvPr/>
        </p:nvSpPr>
        <p:spPr>
          <a:xfrm>
            <a:off x="4625596" y="600349"/>
            <a:ext cx="2932791" cy="523220"/>
          </a:xfrm>
          <a:prstGeom prst="rect">
            <a:avLst/>
          </a:prstGeom>
          <a:noFill/>
        </p:spPr>
        <p:txBody>
          <a:bodyPr wrap="none" rtlCol="0">
            <a:spAutoFit/>
          </a:bodyPr>
          <a:lstStyle/>
          <a:p>
            <a:pPr algn="ctr"/>
            <a:r>
              <a:rPr lang="id-ID" sz="2800" dirty="0">
                <a:latin typeface="+mj-lt"/>
              </a:rPr>
              <a:t>3 Radar Diagram</a:t>
            </a:r>
          </a:p>
        </p:txBody>
      </p:sp>
      <p:cxnSp>
        <p:nvCxnSpPr>
          <p:cNvPr id="233" name="Straight Connector 232"/>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234" name="Freeform 13"/>
          <p:cNvSpPr>
            <a:spLocks noEditPoints="1"/>
          </p:cNvSpPr>
          <p:nvPr/>
        </p:nvSpPr>
        <p:spPr bwMode="auto">
          <a:xfrm>
            <a:off x="5864075" y="2816792"/>
            <a:ext cx="509864" cy="509863"/>
          </a:xfrm>
          <a:custGeom>
            <a:avLst/>
            <a:gdLst>
              <a:gd name="T0" fmla="*/ 341 w 2328"/>
              <a:gd name="T1" fmla="*/ 341 h 2328"/>
              <a:gd name="T2" fmla="*/ 341 w 2328"/>
              <a:gd name="T3" fmla="*/ 1987 h 2328"/>
              <a:gd name="T4" fmla="*/ 1987 w 2328"/>
              <a:gd name="T5" fmla="*/ 1987 h 2328"/>
              <a:gd name="T6" fmla="*/ 1987 w 2328"/>
              <a:gd name="T7" fmla="*/ 341 h 2328"/>
              <a:gd name="T8" fmla="*/ 2040 w 2328"/>
              <a:gd name="T9" fmla="*/ 637 h 2328"/>
              <a:gd name="T10" fmla="*/ 1640 w 2328"/>
              <a:gd name="T11" fmla="*/ 423 h 2328"/>
              <a:gd name="T12" fmla="*/ 1341 w 2328"/>
              <a:gd name="T13" fmla="*/ 157 h 2328"/>
              <a:gd name="T14" fmla="*/ 2040 w 2328"/>
              <a:gd name="T15" fmla="*/ 637 h 2328"/>
              <a:gd name="T16" fmla="*/ 1700 w 2328"/>
              <a:gd name="T17" fmla="*/ 1672 h 2328"/>
              <a:gd name="T18" fmla="*/ 2185 w 2328"/>
              <a:gd name="T19" fmla="*/ 1199 h 2328"/>
              <a:gd name="T20" fmla="*/ 1204 w 2328"/>
              <a:gd name="T21" fmla="*/ 2185 h 2328"/>
              <a:gd name="T22" fmla="*/ 1200 w 2328"/>
              <a:gd name="T23" fmla="*/ 1935 h 2328"/>
              <a:gd name="T24" fmla="*/ 1552 w 2328"/>
              <a:gd name="T25" fmla="*/ 1787 h 2328"/>
              <a:gd name="T26" fmla="*/ 775 w 2328"/>
              <a:gd name="T27" fmla="*/ 1787 h 2328"/>
              <a:gd name="T28" fmla="*/ 1128 w 2328"/>
              <a:gd name="T29" fmla="*/ 1935 h 2328"/>
              <a:gd name="T30" fmla="*/ 1124 w 2328"/>
              <a:gd name="T31" fmla="*/ 2185 h 2328"/>
              <a:gd name="T32" fmla="*/ 229 w 2328"/>
              <a:gd name="T33" fmla="*/ 751 h 2328"/>
              <a:gd name="T34" fmla="*/ 532 w 2328"/>
              <a:gd name="T35" fmla="*/ 991 h 2328"/>
              <a:gd name="T36" fmla="*/ 143 w 2328"/>
              <a:gd name="T37" fmla="*/ 1129 h 2328"/>
              <a:gd name="T38" fmla="*/ 1124 w 2328"/>
              <a:gd name="T39" fmla="*/ 143 h 2328"/>
              <a:gd name="T40" fmla="*/ 1128 w 2328"/>
              <a:gd name="T41" fmla="*/ 518 h 2328"/>
              <a:gd name="T42" fmla="*/ 1124 w 2328"/>
              <a:gd name="T43" fmla="*/ 143 h 2328"/>
              <a:gd name="T44" fmla="*/ 1478 w 2328"/>
              <a:gd name="T45" fmla="*/ 533 h 2328"/>
              <a:gd name="T46" fmla="*/ 1200 w 2328"/>
              <a:gd name="T47" fmla="*/ 143 h 2328"/>
              <a:gd name="T48" fmla="*/ 1513 w 2328"/>
              <a:gd name="T49" fmla="*/ 478 h 2328"/>
              <a:gd name="T50" fmla="*/ 1467 w 2328"/>
              <a:gd name="T51" fmla="*/ 624 h 2328"/>
              <a:gd name="T52" fmla="*/ 1661 w 2328"/>
              <a:gd name="T53" fmla="*/ 772 h 2328"/>
              <a:gd name="T54" fmla="*/ 1200 w 2328"/>
              <a:gd name="T55" fmla="*/ 1129 h 2328"/>
              <a:gd name="T56" fmla="*/ 1720 w 2328"/>
              <a:gd name="T57" fmla="*/ 598 h 2328"/>
              <a:gd name="T58" fmla="*/ 1560 w 2328"/>
              <a:gd name="T59" fmla="*/ 598 h 2328"/>
              <a:gd name="T60" fmla="*/ 1720 w 2328"/>
              <a:gd name="T61" fmla="*/ 598 h 2328"/>
              <a:gd name="T62" fmla="*/ 1128 w 2328"/>
              <a:gd name="T63" fmla="*/ 1129 h 2328"/>
              <a:gd name="T64" fmla="*/ 611 w 2328"/>
              <a:gd name="T65" fmla="*/ 997 h 2328"/>
              <a:gd name="T66" fmla="*/ 1128 w 2328"/>
              <a:gd name="T67" fmla="*/ 610 h 2328"/>
              <a:gd name="T68" fmla="*/ 560 w 2328"/>
              <a:gd name="T69" fmla="*/ 1244 h 2328"/>
              <a:gd name="T70" fmla="*/ 560 w 2328"/>
              <a:gd name="T71" fmla="*/ 1084 h 2328"/>
              <a:gd name="T72" fmla="*/ 143 w 2328"/>
              <a:gd name="T73" fmla="*/ 1199 h 2328"/>
              <a:gd name="T74" fmla="*/ 532 w 2328"/>
              <a:gd name="T75" fmla="*/ 1337 h 2328"/>
              <a:gd name="T76" fmla="*/ 229 w 2328"/>
              <a:gd name="T77" fmla="*/ 1577 h 2328"/>
              <a:gd name="T78" fmla="*/ 611 w 2328"/>
              <a:gd name="T79" fmla="*/ 1331 h 2328"/>
              <a:gd name="T80" fmla="*/ 1128 w 2328"/>
              <a:gd name="T81" fmla="*/ 1199 h 2328"/>
              <a:gd name="T82" fmla="*/ 996 w 2328"/>
              <a:gd name="T83" fmla="*/ 1713 h 2328"/>
              <a:gd name="T84" fmla="*/ 611 w 2328"/>
              <a:gd name="T85" fmla="*/ 1331 h 2328"/>
              <a:gd name="T86" fmla="*/ 1164 w 2328"/>
              <a:gd name="T87" fmla="*/ 1844 h 2328"/>
              <a:gd name="T88" fmla="*/ 1164 w 2328"/>
              <a:gd name="T89" fmla="*/ 1684 h 2328"/>
              <a:gd name="T90" fmla="*/ 1331 w 2328"/>
              <a:gd name="T91" fmla="*/ 1713 h 2328"/>
              <a:gd name="T92" fmla="*/ 1200 w 2328"/>
              <a:gd name="T93" fmla="*/ 1199 h 2328"/>
              <a:gd name="T94" fmla="*/ 1606 w 2328"/>
              <a:gd name="T95" fmla="*/ 1687 h 2328"/>
              <a:gd name="T96" fmla="*/ 1807 w 2328"/>
              <a:gd name="T97" fmla="*/ 1129 h 2328"/>
              <a:gd name="T98" fmla="*/ 1798 w 2328"/>
              <a:gd name="T99" fmla="*/ 674 h 2328"/>
              <a:gd name="T100" fmla="*/ 2185 w 2328"/>
              <a:gd name="T101" fmla="*/ 1129 h 2328"/>
              <a:gd name="T102" fmla="*/ 441 w 2328"/>
              <a:gd name="T103" fmla="*/ 441 h 2328"/>
              <a:gd name="T104" fmla="*/ 688 w 2328"/>
              <a:gd name="T105" fmla="*/ 534 h 2328"/>
              <a:gd name="T106" fmla="*/ 288 w 2328"/>
              <a:gd name="T107" fmla="*/ 637 h 2328"/>
              <a:gd name="T108" fmla="*/ 288 w 2328"/>
              <a:gd name="T109" fmla="*/ 1690 h 2328"/>
              <a:gd name="T110" fmla="*/ 688 w 2328"/>
              <a:gd name="T111" fmla="*/ 1794 h 2328"/>
              <a:gd name="T112" fmla="*/ 441 w 2328"/>
              <a:gd name="T113" fmla="*/ 1886 h 2328"/>
              <a:gd name="T114" fmla="*/ 1886 w 2328"/>
              <a:gd name="T115" fmla="*/ 1886 h 2328"/>
              <a:gd name="T116" fmla="*/ 1640 w 2328"/>
              <a:gd name="T117" fmla="*/ 1794 h 2328"/>
              <a:gd name="T118" fmla="*/ 2040 w 2328"/>
              <a:gd name="T119" fmla="*/ 1690 h 23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328" h="2328">
                <a:moveTo>
                  <a:pt x="1164" y="0"/>
                </a:moveTo>
                <a:cubicBezTo>
                  <a:pt x="853" y="0"/>
                  <a:pt x="561" y="121"/>
                  <a:pt x="341" y="341"/>
                </a:cubicBezTo>
                <a:cubicBezTo>
                  <a:pt x="121" y="560"/>
                  <a:pt x="0" y="853"/>
                  <a:pt x="0" y="1164"/>
                </a:cubicBezTo>
                <a:cubicBezTo>
                  <a:pt x="0" y="1475"/>
                  <a:pt x="121" y="1767"/>
                  <a:pt x="341" y="1987"/>
                </a:cubicBezTo>
                <a:cubicBezTo>
                  <a:pt x="561" y="2207"/>
                  <a:pt x="853" y="2328"/>
                  <a:pt x="1164" y="2328"/>
                </a:cubicBezTo>
                <a:cubicBezTo>
                  <a:pt x="1475" y="2328"/>
                  <a:pt x="1767" y="2207"/>
                  <a:pt x="1987" y="1987"/>
                </a:cubicBezTo>
                <a:cubicBezTo>
                  <a:pt x="2207" y="1767"/>
                  <a:pt x="2328" y="1475"/>
                  <a:pt x="2328" y="1164"/>
                </a:cubicBezTo>
                <a:cubicBezTo>
                  <a:pt x="2328" y="853"/>
                  <a:pt x="2207" y="560"/>
                  <a:pt x="1987" y="341"/>
                </a:cubicBezTo>
                <a:cubicBezTo>
                  <a:pt x="1767" y="121"/>
                  <a:pt x="1475" y="0"/>
                  <a:pt x="1164" y="0"/>
                </a:cubicBezTo>
                <a:close/>
                <a:moveTo>
                  <a:pt x="2040" y="637"/>
                </a:moveTo>
                <a:cubicBezTo>
                  <a:pt x="1966" y="617"/>
                  <a:pt x="1890" y="598"/>
                  <a:pt x="1815" y="583"/>
                </a:cubicBezTo>
                <a:cubicBezTo>
                  <a:pt x="1807" y="493"/>
                  <a:pt x="1732" y="423"/>
                  <a:pt x="1640" y="423"/>
                </a:cubicBezTo>
                <a:cubicBezTo>
                  <a:pt x="1619" y="423"/>
                  <a:pt x="1598" y="427"/>
                  <a:pt x="1579" y="434"/>
                </a:cubicBezTo>
                <a:cubicBezTo>
                  <a:pt x="1512" y="335"/>
                  <a:pt x="1433" y="243"/>
                  <a:pt x="1341" y="157"/>
                </a:cubicBezTo>
                <a:cubicBezTo>
                  <a:pt x="1547" y="193"/>
                  <a:pt x="1736" y="291"/>
                  <a:pt x="1886" y="441"/>
                </a:cubicBezTo>
                <a:cubicBezTo>
                  <a:pt x="1946" y="501"/>
                  <a:pt x="1998" y="567"/>
                  <a:pt x="2040" y="637"/>
                </a:cubicBezTo>
                <a:close/>
                <a:moveTo>
                  <a:pt x="2099" y="1577"/>
                </a:moveTo>
                <a:cubicBezTo>
                  <a:pt x="1968" y="1617"/>
                  <a:pt x="1835" y="1649"/>
                  <a:pt x="1700" y="1672"/>
                </a:cubicBezTo>
                <a:cubicBezTo>
                  <a:pt x="1767" y="1520"/>
                  <a:pt x="1802" y="1362"/>
                  <a:pt x="1807" y="1199"/>
                </a:cubicBezTo>
                <a:cubicBezTo>
                  <a:pt x="2185" y="1199"/>
                  <a:pt x="2185" y="1199"/>
                  <a:pt x="2185" y="1199"/>
                </a:cubicBezTo>
                <a:cubicBezTo>
                  <a:pt x="2181" y="1331"/>
                  <a:pt x="2151" y="1459"/>
                  <a:pt x="2099" y="1577"/>
                </a:cubicBezTo>
                <a:close/>
                <a:moveTo>
                  <a:pt x="1204" y="2185"/>
                </a:moveTo>
                <a:cubicBezTo>
                  <a:pt x="1202" y="2185"/>
                  <a:pt x="1201" y="2185"/>
                  <a:pt x="1200" y="2185"/>
                </a:cubicBezTo>
                <a:cubicBezTo>
                  <a:pt x="1200" y="1935"/>
                  <a:pt x="1200" y="1935"/>
                  <a:pt x="1200" y="1935"/>
                </a:cubicBezTo>
                <a:cubicBezTo>
                  <a:pt x="1265" y="1921"/>
                  <a:pt x="1318" y="1870"/>
                  <a:pt x="1334" y="1805"/>
                </a:cubicBezTo>
                <a:cubicBezTo>
                  <a:pt x="1407" y="1802"/>
                  <a:pt x="1480" y="1795"/>
                  <a:pt x="1552" y="1787"/>
                </a:cubicBezTo>
                <a:cubicBezTo>
                  <a:pt x="1465" y="1934"/>
                  <a:pt x="1348" y="2067"/>
                  <a:pt x="1204" y="2185"/>
                </a:cubicBezTo>
                <a:close/>
                <a:moveTo>
                  <a:pt x="775" y="1787"/>
                </a:moveTo>
                <a:cubicBezTo>
                  <a:pt x="848" y="1795"/>
                  <a:pt x="921" y="1802"/>
                  <a:pt x="994" y="1805"/>
                </a:cubicBezTo>
                <a:cubicBezTo>
                  <a:pt x="1010" y="1870"/>
                  <a:pt x="1062" y="1921"/>
                  <a:pt x="1128" y="1935"/>
                </a:cubicBezTo>
                <a:cubicBezTo>
                  <a:pt x="1128" y="2185"/>
                  <a:pt x="1128" y="2185"/>
                  <a:pt x="1128" y="2185"/>
                </a:cubicBezTo>
                <a:cubicBezTo>
                  <a:pt x="1127" y="2185"/>
                  <a:pt x="1125" y="2185"/>
                  <a:pt x="1124" y="2185"/>
                </a:cubicBezTo>
                <a:cubicBezTo>
                  <a:pt x="980" y="2067"/>
                  <a:pt x="863" y="1934"/>
                  <a:pt x="775" y="1787"/>
                </a:cubicBezTo>
                <a:close/>
                <a:moveTo>
                  <a:pt x="229" y="751"/>
                </a:moveTo>
                <a:cubicBezTo>
                  <a:pt x="360" y="710"/>
                  <a:pt x="493" y="678"/>
                  <a:pt x="627" y="655"/>
                </a:cubicBezTo>
                <a:cubicBezTo>
                  <a:pt x="580" y="764"/>
                  <a:pt x="548" y="876"/>
                  <a:pt x="532" y="991"/>
                </a:cubicBezTo>
                <a:cubicBezTo>
                  <a:pt x="460" y="1002"/>
                  <a:pt x="403" y="1058"/>
                  <a:pt x="388" y="1129"/>
                </a:cubicBezTo>
                <a:cubicBezTo>
                  <a:pt x="143" y="1129"/>
                  <a:pt x="143" y="1129"/>
                  <a:pt x="143" y="1129"/>
                </a:cubicBezTo>
                <a:cubicBezTo>
                  <a:pt x="147" y="996"/>
                  <a:pt x="177" y="869"/>
                  <a:pt x="229" y="751"/>
                </a:cubicBezTo>
                <a:close/>
                <a:moveTo>
                  <a:pt x="1124" y="143"/>
                </a:moveTo>
                <a:cubicBezTo>
                  <a:pt x="1125" y="143"/>
                  <a:pt x="1127" y="143"/>
                  <a:pt x="1128" y="143"/>
                </a:cubicBezTo>
                <a:cubicBezTo>
                  <a:pt x="1128" y="518"/>
                  <a:pt x="1128" y="518"/>
                  <a:pt x="1128" y="518"/>
                </a:cubicBezTo>
                <a:cubicBezTo>
                  <a:pt x="1010" y="519"/>
                  <a:pt x="892" y="527"/>
                  <a:pt x="775" y="541"/>
                </a:cubicBezTo>
                <a:cubicBezTo>
                  <a:pt x="863" y="394"/>
                  <a:pt x="980" y="260"/>
                  <a:pt x="1124" y="143"/>
                </a:cubicBezTo>
                <a:close/>
                <a:moveTo>
                  <a:pt x="1513" y="478"/>
                </a:moveTo>
                <a:cubicBezTo>
                  <a:pt x="1498" y="494"/>
                  <a:pt x="1486" y="512"/>
                  <a:pt x="1478" y="533"/>
                </a:cubicBezTo>
                <a:cubicBezTo>
                  <a:pt x="1386" y="524"/>
                  <a:pt x="1293" y="519"/>
                  <a:pt x="1200" y="518"/>
                </a:cubicBezTo>
                <a:cubicBezTo>
                  <a:pt x="1200" y="143"/>
                  <a:pt x="1200" y="143"/>
                  <a:pt x="1200" y="143"/>
                </a:cubicBezTo>
                <a:cubicBezTo>
                  <a:pt x="1201" y="143"/>
                  <a:pt x="1202" y="143"/>
                  <a:pt x="1204" y="143"/>
                </a:cubicBezTo>
                <a:cubicBezTo>
                  <a:pt x="1327" y="243"/>
                  <a:pt x="1431" y="356"/>
                  <a:pt x="1513" y="478"/>
                </a:cubicBezTo>
                <a:close/>
                <a:moveTo>
                  <a:pt x="1200" y="610"/>
                </a:moveTo>
                <a:cubicBezTo>
                  <a:pt x="1289" y="611"/>
                  <a:pt x="1379" y="616"/>
                  <a:pt x="1467" y="624"/>
                </a:cubicBezTo>
                <a:cubicBezTo>
                  <a:pt x="1480" y="708"/>
                  <a:pt x="1553" y="773"/>
                  <a:pt x="1640" y="773"/>
                </a:cubicBezTo>
                <a:cubicBezTo>
                  <a:pt x="1647" y="773"/>
                  <a:pt x="1654" y="772"/>
                  <a:pt x="1661" y="772"/>
                </a:cubicBezTo>
                <a:cubicBezTo>
                  <a:pt x="1702" y="887"/>
                  <a:pt x="1724" y="1007"/>
                  <a:pt x="1728" y="1129"/>
                </a:cubicBezTo>
                <a:cubicBezTo>
                  <a:pt x="1200" y="1129"/>
                  <a:pt x="1200" y="1129"/>
                  <a:pt x="1200" y="1129"/>
                </a:cubicBezTo>
                <a:lnTo>
                  <a:pt x="1200" y="610"/>
                </a:lnTo>
                <a:close/>
                <a:moveTo>
                  <a:pt x="1720" y="598"/>
                </a:moveTo>
                <a:cubicBezTo>
                  <a:pt x="1720" y="642"/>
                  <a:pt x="1684" y="678"/>
                  <a:pt x="1640" y="678"/>
                </a:cubicBezTo>
                <a:cubicBezTo>
                  <a:pt x="1596" y="678"/>
                  <a:pt x="1560" y="642"/>
                  <a:pt x="1560" y="598"/>
                </a:cubicBezTo>
                <a:cubicBezTo>
                  <a:pt x="1560" y="554"/>
                  <a:pt x="1596" y="518"/>
                  <a:pt x="1640" y="518"/>
                </a:cubicBezTo>
                <a:cubicBezTo>
                  <a:pt x="1684" y="518"/>
                  <a:pt x="1720" y="554"/>
                  <a:pt x="1720" y="598"/>
                </a:cubicBezTo>
                <a:close/>
                <a:moveTo>
                  <a:pt x="1128" y="610"/>
                </a:moveTo>
                <a:cubicBezTo>
                  <a:pt x="1128" y="1129"/>
                  <a:pt x="1128" y="1129"/>
                  <a:pt x="1128" y="1129"/>
                </a:cubicBezTo>
                <a:cubicBezTo>
                  <a:pt x="731" y="1129"/>
                  <a:pt x="731" y="1129"/>
                  <a:pt x="731" y="1129"/>
                </a:cubicBezTo>
                <a:cubicBezTo>
                  <a:pt x="719" y="1066"/>
                  <a:pt x="672" y="1015"/>
                  <a:pt x="611" y="997"/>
                </a:cubicBezTo>
                <a:cubicBezTo>
                  <a:pt x="629" y="874"/>
                  <a:pt x="666" y="755"/>
                  <a:pt x="722" y="641"/>
                </a:cubicBezTo>
                <a:cubicBezTo>
                  <a:pt x="856" y="622"/>
                  <a:pt x="992" y="612"/>
                  <a:pt x="1128" y="610"/>
                </a:cubicBezTo>
                <a:close/>
                <a:moveTo>
                  <a:pt x="640" y="1164"/>
                </a:moveTo>
                <a:cubicBezTo>
                  <a:pt x="640" y="1208"/>
                  <a:pt x="604" y="1244"/>
                  <a:pt x="560" y="1244"/>
                </a:cubicBezTo>
                <a:cubicBezTo>
                  <a:pt x="516" y="1244"/>
                  <a:pt x="480" y="1208"/>
                  <a:pt x="480" y="1164"/>
                </a:cubicBezTo>
                <a:cubicBezTo>
                  <a:pt x="480" y="1120"/>
                  <a:pt x="516" y="1084"/>
                  <a:pt x="560" y="1084"/>
                </a:cubicBezTo>
                <a:cubicBezTo>
                  <a:pt x="604" y="1084"/>
                  <a:pt x="640" y="1120"/>
                  <a:pt x="640" y="1164"/>
                </a:cubicBezTo>
                <a:close/>
                <a:moveTo>
                  <a:pt x="143" y="1199"/>
                </a:moveTo>
                <a:cubicBezTo>
                  <a:pt x="388" y="1199"/>
                  <a:pt x="388" y="1199"/>
                  <a:pt x="388" y="1199"/>
                </a:cubicBezTo>
                <a:cubicBezTo>
                  <a:pt x="403" y="1270"/>
                  <a:pt x="460" y="1325"/>
                  <a:pt x="532" y="1337"/>
                </a:cubicBezTo>
                <a:cubicBezTo>
                  <a:pt x="548" y="1451"/>
                  <a:pt x="580" y="1563"/>
                  <a:pt x="627" y="1672"/>
                </a:cubicBezTo>
                <a:cubicBezTo>
                  <a:pt x="493" y="1649"/>
                  <a:pt x="360" y="1617"/>
                  <a:pt x="229" y="1577"/>
                </a:cubicBezTo>
                <a:cubicBezTo>
                  <a:pt x="177" y="1459"/>
                  <a:pt x="147" y="1331"/>
                  <a:pt x="143" y="1199"/>
                </a:cubicBezTo>
                <a:close/>
                <a:moveTo>
                  <a:pt x="611" y="1331"/>
                </a:moveTo>
                <a:cubicBezTo>
                  <a:pt x="672" y="1312"/>
                  <a:pt x="719" y="1262"/>
                  <a:pt x="731" y="1199"/>
                </a:cubicBezTo>
                <a:cubicBezTo>
                  <a:pt x="1128" y="1199"/>
                  <a:pt x="1128" y="1199"/>
                  <a:pt x="1128" y="1199"/>
                </a:cubicBezTo>
                <a:cubicBezTo>
                  <a:pt x="1128" y="1592"/>
                  <a:pt x="1128" y="1592"/>
                  <a:pt x="1128" y="1592"/>
                </a:cubicBezTo>
                <a:cubicBezTo>
                  <a:pt x="1065" y="1605"/>
                  <a:pt x="1015" y="1652"/>
                  <a:pt x="996" y="1713"/>
                </a:cubicBezTo>
                <a:cubicBezTo>
                  <a:pt x="904" y="1708"/>
                  <a:pt x="813" y="1700"/>
                  <a:pt x="722" y="1687"/>
                </a:cubicBezTo>
                <a:cubicBezTo>
                  <a:pt x="666" y="1572"/>
                  <a:pt x="629" y="1453"/>
                  <a:pt x="611" y="1331"/>
                </a:cubicBezTo>
                <a:close/>
                <a:moveTo>
                  <a:pt x="1244" y="1764"/>
                </a:moveTo>
                <a:cubicBezTo>
                  <a:pt x="1244" y="1808"/>
                  <a:pt x="1208" y="1844"/>
                  <a:pt x="1164" y="1844"/>
                </a:cubicBezTo>
                <a:cubicBezTo>
                  <a:pt x="1120" y="1844"/>
                  <a:pt x="1084" y="1808"/>
                  <a:pt x="1084" y="1764"/>
                </a:cubicBezTo>
                <a:cubicBezTo>
                  <a:pt x="1084" y="1720"/>
                  <a:pt x="1120" y="1684"/>
                  <a:pt x="1164" y="1684"/>
                </a:cubicBezTo>
                <a:cubicBezTo>
                  <a:pt x="1208" y="1684"/>
                  <a:pt x="1244" y="1720"/>
                  <a:pt x="1244" y="1764"/>
                </a:cubicBezTo>
                <a:close/>
                <a:moveTo>
                  <a:pt x="1331" y="1713"/>
                </a:moveTo>
                <a:cubicBezTo>
                  <a:pt x="1313" y="1652"/>
                  <a:pt x="1262" y="1605"/>
                  <a:pt x="1200" y="1592"/>
                </a:cubicBezTo>
                <a:cubicBezTo>
                  <a:pt x="1200" y="1199"/>
                  <a:pt x="1200" y="1199"/>
                  <a:pt x="1200" y="1199"/>
                </a:cubicBezTo>
                <a:cubicBezTo>
                  <a:pt x="1728" y="1199"/>
                  <a:pt x="1728" y="1199"/>
                  <a:pt x="1728" y="1199"/>
                </a:cubicBezTo>
                <a:cubicBezTo>
                  <a:pt x="1723" y="1367"/>
                  <a:pt x="1682" y="1531"/>
                  <a:pt x="1606" y="1687"/>
                </a:cubicBezTo>
                <a:cubicBezTo>
                  <a:pt x="1515" y="1700"/>
                  <a:pt x="1424" y="1708"/>
                  <a:pt x="1331" y="1713"/>
                </a:cubicBezTo>
                <a:close/>
                <a:moveTo>
                  <a:pt x="1807" y="1129"/>
                </a:moveTo>
                <a:cubicBezTo>
                  <a:pt x="1803" y="997"/>
                  <a:pt x="1779" y="869"/>
                  <a:pt x="1736" y="745"/>
                </a:cubicBezTo>
                <a:cubicBezTo>
                  <a:pt x="1762" y="727"/>
                  <a:pt x="1784" y="703"/>
                  <a:pt x="1798" y="674"/>
                </a:cubicBezTo>
                <a:cubicBezTo>
                  <a:pt x="1900" y="694"/>
                  <a:pt x="2000" y="720"/>
                  <a:pt x="2099" y="751"/>
                </a:cubicBezTo>
                <a:cubicBezTo>
                  <a:pt x="2151" y="869"/>
                  <a:pt x="2181" y="996"/>
                  <a:pt x="2185" y="1129"/>
                </a:cubicBezTo>
                <a:lnTo>
                  <a:pt x="1807" y="1129"/>
                </a:lnTo>
                <a:close/>
                <a:moveTo>
                  <a:pt x="441" y="441"/>
                </a:moveTo>
                <a:cubicBezTo>
                  <a:pt x="592" y="291"/>
                  <a:pt x="781" y="193"/>
                  <a:pt x="987" y="157"/>
                </a:cubicBezTo>
                <a:cubicBezTo>
                  <a:pt x="865" y="271"/>
                  <a:pt x="765" y="397"/>
                  <a:pt x="688" y="534"/>
                </a:cubicBezTo>
                <a:cubicBezTo>
                  <a:pt x="684" y="541"/>
                  <a:pt x="680" y="547"/>
                  <a:pt x="677" y="554"/>
                </a:cubicBezTo>
                <a:cubicBezTo>
                  <a:pt x="546" y="574"/>
                  <a:pt x="416" y="602"/>
                  <a:pt x="288" y="637"/>
                </a:cubicBezTo>
                <a:cubicBezTo>
                  <a:pt x="330" y="567"/>
                  <a:pt x="382" y="501"/>
                  <a:pt x="441" y="441"/>
                </a:cubicBezTo>
                <a:close/>
                <a:moveTo>
                  <a:pt x="288" y="1690"/>
                </a:moveTo>
                <a:cubicBezTo>
                  <a:pt x="416" y="1726"/>
                  <a:pt x="546" y="1754"/>
                  <a:pt x="677" y="1773"/>
                </a:cubicBezTo>
                <a:cubicBezTo>
                  <a:pt x="680" y="1780"/>
                  <a:pt x="684" y="1787"/>
                  <a:pt x="688" y="1794"/>
                </a:cubicBezTo>
                <a:cubicBezTo>
                  <a:pt x="765" y="1931"/>
                  <a:pt x="865" y="2057"/>
                  <a:pt x="987" y="2170"/>
                </a:cubicBezTo>
                <a:cubicBezTo>
                  <a:pt x="781" y="2134"/>
                  <a:pt x="592" y="2037"/>
                  <a:pt x="441" y="1886"/>
                </a:cubicBezTo>
                <a:cubicBezTo>
                  <a:pt x="382" y="1827"/>
                  <a:pt x="330" y="1761"/>
                  <a:pt x="288" y="1690"/>
                </a:cubicBezTo>
                <a:close/>
                <a:moveTo>
                  <a:pt x="1886" y="1886"/>
                </a:moveTo>
                <a:cubicBezTo>
                  <a:pt x="1736" y="2037"/>
                  <a:pt x="1547" y="2135"/>
                  <a:pt x="1341" y="2170"/>
                </a:cubicBezTo>
                <a:cubicBezTo>
                  <a:pt x="1463" y="2057"/>
                  <a:pt x="1563" y="1931"/>
                  <a:pt x="1640" y="1794"/>
                </a:cubicBezTo>
                <a:cubicBezTo>
                  <a:pt x="1644" y="1787"/>
                  <a:pt x="1647" y="1780"/>
                  <a:pt x="1651" y="1773"/>
                </a:cubicBezTo>
                <a:cubicBezTo>
                  <a:pt x="1782" y="1754"/>
                  <a:pt x="1912" y="1726"/>
                  <a:pt x="2040" y="1690"/>
                </a:cubicBezTo>
                <a:cubicBezTo>
                  <a:pt x="1998" y="1761"/>
                  <a:pt x="1946" y="1827"/>
                  <a:pt x="1886" y="1886"/>
                </a:cubicBez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235" name="Freeform 5"/>
          <p:cNvSpPr>
            <a:spLocks noEditPoints="1"/>
          </p:cNvSpPr>
          <p:nvPr/>
        </p:nvSpPr>
        <p:spPr bwMode="auto">
          <a:xfrm>
            <a:off x="2574201" y="2807983"/>
            <a:ext cx="567883" cy="511896"/>
          </a:xfrm>
          <a:custGeom>
            <a:avLst/>
            <a:gdLst>
              <a:gd name="T0" fmla="*/ 429 w 568"/>
              <a:gd name="T1" fmla="*/ 0 h 512"/>
              <a:gd name="T2" fmla="*/ 0 w 568"/>
              <a:gd name="T3" fmla="*/ 171 h 512"/>
              <a:gd name="T4" fmla="*/ 568 w 568"/>
              <a:gd name="T5" fmla="*/ 171 h 512"/>
              <a:gd name="T6" fmla="*/ 188 w 568"/>
              <a:gd name="T7" fmla="*/ 213 h 512"/>
              <a:gd name="T8" fmla="*/ 288 w 568"/>
              <a:gd name="T9" fmla="*/ 454 h 512"/>
              <a:gd name="T10" fmla="*/ 182 w 568"/>
              <a:gd name="T11" fmla="*/ 197 h 512"/>
              <a:gd name="T12" fmla="*/ 223 w 568"/>
              <a:gd name="T13" fmla="*/ 127 h 512"/>
              <a:gd name="T14" fmla="*/ 182 w 568"/>
              <a:gd name="T15" fmla="*/ 197 h 512"/>
              <a:gd name="T16" fmla="*/ 348 w 568"/>
              <a:gd name="T17" fmla="*/ 127 h 512"/>
              <a:gd name="T18" fmla="*/ 389 w 568"/>
              <a:gd name="T19" fmla="*/ 197 h 512"/>
              <a:gd name="T20" fmla="*/ 323 w 568"/>
              <a:gd name="T21" fmla="*/ 412 h 512"/>
              <a:gd name="T22" fmla="*/ 510 w 568"/>
              <a:gd name="T23" fmla="*/ 188 h 512"/>
              <a:gd name="T24" fmla="*/ 406 w 568"/>
              <a:gd name="T25" fmla="*/ 194 h 512"/>
              <a:gd name="T26" fmla="*/ 448 w 568"/>
              <a:gd name="T27" fmla="*/ 124 h 512"/>
              <a:gd name="T28" fmla="*/ 406 w 568"/>
              <a:gd name="T29" fmla="*/ 194 h 512"/>
              <a:gd name="T30" fmla="*/ 472 w 568"/>
              <a:gd name="T31" fmla="*/ 179 h 512"/>
              <a:gd name="T32" fmla="*/ 464 w 568"/>
              <a:gd name="T33" fmla="*/ 97 h 512"/>
              <a:gd name="T34" fmla="*/ 460 w 568"/>
              <a:gd name="T35" fmla="*/ 92 h 512"/>
              <a:gd name="T36" fmla="*/ 438 w 568"/>
              <a:gd name="T37" fmla="*/ 66 h 512"/>
              <a:gd name="T38" fmla="*/ 428 w 568"/>
              <a:gd name="T39" fmla="*/ 52 h 512"/>
              <a:gd name="T40" fmla="*/ 409 w 568"/>
              <a:gd name="T41" fmla="*/ 176 h 512"/>
              <a:gd name="T42" fmla="*/ 428 w 568"/>
              <a:gd name="T43" fmla="*/ 52 h 512"/>
              <a:gd name="T44" fmla="*/ 352 w 568"/>
              <a:gd name="T45" fmla="*/ 121 h 512"/>
              <a:gd name="T46" fmla="*/ 391 w 568"/>
              <a:gd name="T47" fmla="*/ 184 h 512"/>
              <a:gd name="T48" fmla="*/ 348 w 568"/>
              <a:gd name="T49" fmla="*/ 114 h 512"/>
              <a:gd name="T50" fmla="*/ 407 w 568"/>
              <a:gd name="T51" fmla="*/ 34 h 512"/>
              <a:gd name="T52" fmla="*/ 344 w 568"/>
              <a:gd name="T53" fmla="*/ 120 h 512"/>
              <a:gd name="T54" fmla="*/ 281 w 568"/>
              <a:gd name="T55" fmla="*/ 197 h 512"/>
              <a:gd name="T56" fmla="*/ 279 w 568"/>
              <a:gd name="T57" fmla="*/ 34 h 512"/>
              <a:gd name="T58" fmla="*/ 271 w 568"/>
              <a:gd name="T59" fmla="*/ 34 h 512"/>
              <a:gd name="T60" fmla="*/ 164 w 568"/>
              <a:gd name="T61" fmla="*/ 34 h 512"/>
              <a:gd name="T62" fmla="*/ 219 w 568"/>
              <a:gd name="T63" fmla="*/ 122 h 512"/>
              <a:gd name="T64" fmla="*/ 162 w 568"/>
              <a:gd name="T65" fmla="*/ 43 h 512"/>
              <a:gd name="T66" fmla="*/ 140 w 568"/>
              <a:gd name="T67" fmla="*/ 52 h 512"/>
              <a:gd name="T68" fmla="*/ 164 w 568"/>
              <a:gd name="T69" fmla="*/ 184 h 512"/>
              <a:gd name="T70" fmla="*/ 140 w 568"/>
              <a:gd name="T71" fmla="*/ 52 h 512"/>
              <a:gd name="T72" fmla="*/ 103 w 568"/>
              <a:gd name="T73" fmla="*/ 181 h 512"/>
              <a:gd name="T74" fmla="*/ 162 w 568"/>
              <a:gd name="T75" fmla="*/ 194 h 512"/>
              <a:gd name="T76" fmla="*/ 117 w 568"/>
              <a:gd name="T77" fmla="*/ 107 h 512"/>
              <a:gd name="T78" fmla="*/ 129 w 568"/>
              <a:gd name="T79" fmla="*/ 66 h 512"/>
              <a:gd name="T80" fmla="*/ 115 w 568"/>
              <a:gd name="T81" fmla="*/ 116 h 512"/>
              <a:gd name="T82" fmla="*/ 46 w 568"/>
              <a:gd name="T83" fmla="*/ 168 h 512"/>
              <a:gd name="T84" fmla="*/ 58 w 568"/>
              <a:gd name="T85" fmla="*/ 188 h 512"/>
              <a:gd name="T86" fmla="*/ 252 w 568"/>
              <a:gd name="T87" fmla="*/ 420 h 5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568" h="512">
                <a:moveTo>
                  <a:pt x="568" y="171"/>
                </a:moveTo>
                <a:lnTo>
                  <a:pt x="429" y="0"/>
                </a:lnTo>
                <a:lnTo>
                  <a:pt x="139" y="0"/>
                </a:lnTo>
                <a:lnTo>
                  <a:pt x="0" y="171"/>
                </a:lnTo>
                <a:lnTo>
                  <a:pt x="284" y="512"/>
                </a:lnTo>
                <a:lnTo>
                  <a:pt x="568" y="171"/>
                </a:lnTo>
                <a:close/>
                <a:moveTo>
                  <a:pt x="285" y="458"/>
                </a:moveTo>
                <a:lnTo>
                  <a:pt x="188" y="213"/>
                </a:lnTo>
                <a:lnTo>
                  <a:pt x="384" y="213"/>
                </a:lnTo>
                <a:lnTo>
                  <a:pt x="288" y="454"/>
                </a:lnTo>
                <a:lnTo>
                  <a:pt x="285" y="458"/>
                </a:lnTo>
                <a:close/>
                <a:moveTo>
                  <a:pt x="182" y="197"/>
                </a:moveTo>
                <a:lnTo>
                  <a:pt x="182" y="195"/>
                </a:lnTo>
                <a:lnTo>
                  <a:pt x="223" y="127"/>
                </a:lnTo>
                <a:lnTo>
                  <a:pt x="273" y="197"/>
                </a:lnTo>
                <a:lnTo>
                  <a:pt x="182" y="197"/>
                </a:lnTo>
                <a:close/>
                <a:moveTo>
                  <a:pt x="296" y="197"/>
                </a:moveTo>
                <a:lnTo>
                  <a:pt x="348" y="127"/>
                </a:lnTo>
                <a:lnTo>
                  <a:pt x="389" y="195"/>
                </a:lnTo>
                <a:lnTo>
                  <a:pt x="389" y="197"/>
                </a:lnTo>
                <a:lnTo>
                  <a:pt x="296" y="197"/>
                </a:lnTo>
                <a:close/>
                <a:moveTo>
                  <a:pt x="323" y="412"/>
                </a:moveTo>
                <a:lnTo>
                  <a:pt x="403" y="212"/>
                </a:lnTo>
                <a:lnTo>
                  <a:pt x="510" y="188"/>
                </a:lnTo>
                <a:lnTo>
                  <a:pt x="323" y="412"/>
                </a:lnTo>
                <a:close/>
                <a:moveTo>
                  <a:pt x="406" y="194"/>
                </a:moveTo>
                <a:lnTo>
                  <a:pt x="406" y="193"/>
                </a:lnTo>
                <a:lnTo>
                  <a:pt x="448" y="124"/>
                </a:lnTo>
                <a:lnTo>
                  <a:pt x="465" y="181"/>
                </a:lnTo>
                <a:lnTo>
                  <a:pt x="406" y="194"/>
                </a:lnTo>
                <a:close/>
                <a:moveTo>
                  <a:pt x="522" y="168"/>
                </a:moveTo>
                <a:lnTo>
                  <a:pt x="472" y="179"/>
                </a:lnTo>
                <a:lnTo>
                  <a:pt x="453" y="116"/>
                </a:lnTo>
                <a:lnTo>
                  <a:pt x="464" y="97"/>
                </a:lnTo>
                <a:lnTo>
                  <a:pt x="522" y="168"/>
                </a:lnTo>
                <a:close/>
                <a:moveTo>
                  <a:pt x="460" y="92"/>
                </a:moveTo>
                <a:lnTo>
                  <a:pt x="450" y="107"/>
                </a:lnTo>
                <a:lnTo>
                  <a:pt x="438" y="66"/>
                </a:lnTo>
                <a:lnTo>
                  <a:pt x="460" y="92"/>
                </a:lnTo>
                <a:close/>
                <a:moveTo>
                  <a:pt x="428" y="52"/>
                </a:moveTo>
                <a:lnTo>
                  <a:pt x="446" y="115"/>
                </a:lnTo>
                <a:lnTo>
                  <a:pt x="409" y="176"/>
                </a:lnTo>
                <a:lnTo>
                  <a:pt x="426" y="50"/>
                </a:lnTo>
                <a:lnTo>
                  <a:pt x="428" y="52"/>
                </a:lnTo>
                <a:close/>
                <a:moveTo>
                  <a:pt x="391" y="184"/>
                </a:moveTo>
                <a:lnTo>
                  <a:pt x="352" y="121"/>
                </a:lnTo>
                <a:lnTo>
                  <a:pt x="410" y="43"/>
                </a:lnTo>
                <a:lnTo>
                  <a:pt x="391" y="184"/>
                </a:lnTo>
                <a:close/>
                <a:moveTo>
                  <a:pt x="407" y="34"/>
                </a:moveTo>
                <a:lnTo>
                  <a:pt x="348" y="114"/>
                </a:lnTo>
                <a:lnTo>
                  <a:pt x="299" y="34"/>
                </a:lnTo>
                <a:lnTo>
                  <a:pt x="407" y="34"/>
                </a:lnTo>
                <a:close/>
                <a:moveTo>
                  <a:pt x="291" y="34"/>
                </a:moveTo>
                <a:lnTo>
                  <a:pt x="344" y="120"/>
                </a:lnTo>
                <a:lnTo>
                  <a:pt x="287" y="197"/>
                </a:lnTo>
                <a:lnTo>
                  <a:pt x="281" y="197"/>
                </a:lnTo>
                <a:lnTo>
                  <a:pt x="227" y="121"/>
                </a:lnTo>
                <a:lnTo>
                  <a:pt x="279" y="34"/>
                </a:lnTo>
                <a:lnTo>
                  <a:pt x="291" y="34"/>
                </a:lnTo>
                <a:close/>
                <a:moveTo>
                  <a:pt x="271" y="34"/>
                </a:moveTo>
                <a:lnTo>
                  <a:pt x="222" y="115"/>
                </a:lnTo>
                <a:lnTo>
                  <a:pt x="164" y="34"/>
                </a:lnTo>
                <a:lnTo>
                  <a:pt x="271" y="34"/>
                </a:lnTo>
                <a:close/>
                <a:moveTo>
                  <a:pt x="219" y="122"/>
                </a:moveTo>
                <a:lnTo>
                  <a:pt x="181" y="184"/>
                </a:lnTo>
                <a:lnTo>
                  <a:pt x="162" y="43"/>
                </a:lnTo>
                <a:lnTo>
                  <a:pt x="219" y="122"/>
                </a:lnTo>
                <a:close/>
                <a:moveTo>
                  <a:pt x="140" y="52"/>
                </a:moveTo>
                <a:lnTo>
                  <a:pt x="145" y="46"/>
                </a:lnTo>
                <a:lnTo>
                  <a:pt x="164" y="184"/>
                </a:lnTo>
                <a:lnTo>
                  <a:pt x="122" y="115"/>
                </a:lnTo>
                <a:lnTo>
                  <a:pt x="140" y="52"/>
                </a:lnTo>
                <a:close/>
                <a:moveTo>
                  <a:pt x="162" y="194"/>
                </a:moveTo>
                <a:lnTo>
                  <a:pt x="103" y="181"/>
                </a:lnTo>
                <a:lnTo>
                  <a:pt x="119" y="124"/>
                </a:lnTo>
                <a:lnTo>
                  <a:pt x="162" y="194"/>
                </a:lnTo>
                <a:close/>
                <a:moveTo>
                  <a:pt x="129" y="66"/>
                </a:moveTo>
                <a:lnTo>
                  <a:pt x="117" y="107"/>
                </a:lnTo>
                <a:lnTo>
                  <a:pt x="108" y="92"/>
                </a:lnTo>
                <a:lnTo>
                  <a:pt x="129" y="66"/>
                </a:lnTo>
                <a:close/>
                <a:moveTo>
                  <a:pt x="104" y="98"/>
                </a:moveTo>
                <a:lnTo>
                  <a:pt x="115" y="116"/>
                </a:lnTo>
                <a:lnTo>
                  <a:pt x="96" y="179"/>
                </a:lnTo>
                <a:lnTo>
                  <a:pt x="46" y="168"/>
                </a:lnTo>
                <a:lnTo>
                  <a:pt x="104" y="98"/>
                </a:lnTo>
                <a:close/>
                <a:moveTo>
                  <a:pt x="58" y="188"/>
                </a:moveTo>
                <a:lnTo>
                  <a:pt x="169" y="213"/>
                </a:lnTo>
                <a:lnTo>
                  <a:pt x="252" y="420"/>
                </a:lnTo>
                <a:lnTo>
                  <a:pt x="58" y="188"/>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solidFill>
                <a:schemeClr val="accent1"/>
              </a:solidFill>
            </a:endParaRPr>
          </a:p>
        </p:txBody>
      </p:sp>
      <p:grpSp>
        <p:nvGrpSpPr>
          <p:cNvPr id="236" name="Group 235"/>
          <p:cNvGrpSpPr/>
          <p:nvPr/>
        </p:nvGrpSpPr>
        <p:grpSpPr>
          <a:xfrm>
            <a:off x="9134121" y="2854827"/>
            <a:ext cx="442041" cy="421481"/>
            <a:chOff x="2154239" y="2917825"/>
            <a:chExt cx="341313" cy="325438"/>
          </a:xfrm>
          <a:solidFill>
            <a:schemeClr val="accent3"/>
          </a:solidFill>
        </p:grpSpPr>
        <p:sp>
          <p:nvSpPr>
            <p:cNvPr id="237" name="Freeform 96"/>
            <p:cNvSpPr>
              <a:spLocks noEditPoints="1"/>
            </p:cNvSpPr>
            <p:nvPr/>
          </p:nvSpPr>
          <p:spPr bwMode="auto">
            <a:xfrm>
              <a:off x="2154239" y="2917825"/>
              <a:ext cx="341313" cy="325438"/>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7 w 128"/>
                <a:gd name="T13" fmla="*/ 110 h 122"/>
                <a:gd name="T14" fmla="*/ 34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1" y="106"/>
                    <a:pt x="39" y="109"/>
                    <a:pt x="37" y="110"/>
                  </a:cubicBezTo>
                  <a:cubicBezTo>
                    <a:pt x="36" y="111"/>
                    <a:pt x="35" y="112"/>
                    <a:pt x="34"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4"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1"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8" name="Freeform 97"/>
            <p:cNvSpPr>
              <a:spLocks noEditPoints="1"/>
            </p:cNvSpPr>
            <p:nvPr/>
          </p:nvSpPr>
          <p:spPr bwMode="auto">
            <a:xfrm>
              <a:off x="2197101" y="2960688"/>
              <a:ext cx="255588" cy="1714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7 w 96"/>
                <a:gd name="T19" fmla="*/ 4 h 64"/>
                <a:gd name="T20" fmla="*/ 89 w 96"/>
                <a:gd name="T21" fmla="*/ 4 h 64"/>
                <a:gd name="T22" fmla="*/ 92 w 96"/>
                <a:gd name="T23" fmla="*/ 7 h 64"/>
                <a:gd name="T24" fmla="*/ 92 w 96"/>
                <a:gd name="T25" fmla="*/ 23 h 64"/>
                <a:gd name="T26" fmla="*/ 76 w 96"/>
                <a:gd name="T27" fmla="*/ 41 h 64"/>
                <a:gd name="T28" fmla="*/ 62 w 96"/>
                <a:gd name="T29" fmla="*/ 23 h 64"/>
                <a:gd name="T30" fmla="*/ 60 w 96"/>
                <a:gd name="T31" fmla="*/ 22 h 64"/>
                <a:gd name="T32" fmla="*/ 58 w 96"/>
                <a:gd name="T33" fmla="*/ 23 h 64"/>
                <a:gd name="T34" fmla="*/ 40 w 96"/>
                <a:gd name="T35" fmla="*/ 49 h 64"/>
                <a:gd name="T36" fmla="*/ 25 w 96"/>
                <a:gd name="T37" fmla="*/ 34 h 64"/>
                <a:gd name="T38" fmla="*/ 23 w 96"/>
                <a:gd name="T39" fmla="*/ 34 h 64"/>
                <a:gd name="T40" fmla="*/ 4 w 96"/>
                <a:gd name="T41" fmla="*/ 51 h 64"/>
                <a:gd name="T42" fmla="*/ 4 w 96"/>
                <a:gd name="T43" fmla="*/ 7 h 64"/>
                <a:gd name="T44" fmla="*/ 7 w 96"/>
                <a:gd name="T45" fmla="*/ 4 h 64"/>
                <a:gd name="T46" fmla="*/ 89 w 96"/>
                <a:gd name="T47" fmla="*/ 60 h 64"/>
                <a:gd name="T48" fmla="*/ 7 w 96"/>
                <a:gd name="T49" fmla="*/ 60 h 64"/>
                <a:gd name="T50" fmla="*/ 4 w 96"/>
                <a:gd name="T51" fmla="*/ 57 h 64"/>
                <a:gd name="T52" fmla="*/ 4 w 96"/>
                <a:gd name="T53" fmla="*/ 57 h 64"/>
                <a:gd name="T54" fmla="*/ 24 w 96"/>
                <a:gd name="T55" fmla="*/ 39 h 64"/>
                <a:gd name="T56" fmla="*/ 39 w 96"/>
                <a:gd name="T57" fmla="*/ 53 h 64"/>
                <a:gd name="T58" fmla="*/ 40 w 96"/>
                <a:gd name="T59" fmla="*/ 54 h 64"/>
                <a:gd name="T60" fmla="*/ 42 w 96"/>
                <a:gd name="T61" fmla="*/ 53 h 64"/>
                <a:gd name="T62" fmla="*/ 60 w 96"/>
                <a:gd name="T63" fmla="*/ 27 h 64"/>
                <a:gd name="T64" fmla="*/ 74 w 96"/>
                <a:gd name="T65" fmla="*/ 46 h 64"/>
                <a:gd name="T66" fmla="*/ 76 w 96"/>
                <a:gd name="T67" fmla="*/ 46 h 64"/>
                <a:gd name="T68" fmla="*/ 77 w 96"/>
                <a:gd name="T69" fmla="*/ 46 h 64"/>
                <a:gd name="T70" fmla="*/ 92 w 96"/>
                <a:gd name="T71" fmla="*/ 29 h 64"/>
                <a:gd name="T72" fmla="*/ 92 w 96"/>
                <a:gd name="T73" fmla="*/ 57 h 64"/>
                <a:gd name="T74" fmla="*/ 89 w 96"/>
                <a:gd name="T75" fmla="*/ 6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7" y="4"/>
                  </a:moveTo>
                  <a:cubicBezTo>
                    <a:pt x="89" y="4"/>
                    <a:pt x="89" y="4"/>
                    <a:pt x="89" y="4"/>
                  </a:cubicBezTo>
                  <a:cubicBezTo>
                    <a:pt x="91" y="4"/>
                    <a:pt x="92" y="5"/>
                    <a:pt x="92" y="7"/>
                  </a:cubicBezTo>
                  <a:cubicBezTo>
                    <a:pt x="92" y="23"/>
                    <a:pt x="92" y="23"/>
                    <a:pt x="92" y="23"/>
                  </a:cubicBezTo>
                  <a:cubicBezTo>
                    <a:pt x="76" y="41"/>
                    <a:pt x="76" y="41"/>
                    <a:pt x="76" y="41"/>
                  </a:cubicBezTo>
                  <a:cubicBezTo>
                    <a:pt x="62" y="23"/>
                    <a:pt x="62" y="23"/>
                    <a:pt x="62" y="23"/>
                  </a:cubicBezTo>
                  <a:cubicBezTo>
                    <a:pt x="61" y="22"/>
                    <a:pt x="61" y="22"/>
                    <a:pt x="60" y="22"/>
                  </a:cubicBezTo>
                  <a:cubicBezTo>
                    <a:pt x="59" y="22"/>
                    <a:pt x="59" y="22"/>
                    <a:pt x="58" y="23"/>
                  </a:cubicBezTo>
                  <a:cubicBezTo>
                    <a:pt x="40" y="49"/>
                    <a:pt x="40" y="49"/>
                    <a:pt x="40" y="49"/>
                  </a:cubicBezTo>
                  <a:cubicBezTo>
                    <a:pt x="25" y="34"/>
                    <a:pt x="25" y="34"/>
                    <a:pt x="25" y="34"/>
                  </a:cubicBezTo>
                  <a:cubicBezTo>
                    <a:pt x="25" y="34"/>
                    <a:pt x="23" y="34"/>
                    <a:pt x="23" y="34"/>
                  </a:cubicBezTo>
                  <a:cubicBezTo>
                    <a:pt x="4" y="51"/>
                    <a:pt x="4" y="51"/>
                    <a:pt x="4" y="51"/>
                  </a:cubicBezTo>
                  <a:cubicBezTo>
                    <a:pt x="4" y="7"/>
                    <a:pt x="4" y="7"/>
                    <a:pt x="4" y="7"/>
                  </a:cubicBezTo>
                  <a:cubicBezTo>
                    <a:pt x="4" y="5"/>
                    <a:pt x="5" y="4"/>
                    <a:pt x="7" y="4"/>
                  </a:cubicBezTo>
                  <a:close/>
                  <a:moveTo>
                    <a:pt x="89" y="60"/>
                  </a:moveTo>
                  <a:cubicBezTo>
                    <a:pt x="7" y="60"/>
                    <a:pt x="7" y="60"/>
                    <a:pt x="7" y="60"/>
                  </a:cubicBezTo>
                  <a:cubicBezTo>
                    <a:pt x="5" y="60"/>
                    <a:pt x="4" y="59"/>
                    <a:pt x="4" y="57"/>
                  </a:cubicBezTo>
                  <a:cubicBezTo>
                    <a:pt x="4" y="57"/>
                    <a:pt x="4" y="57"/>
                    <a:pt x="4" y="57"/>
                  </a:cubicBezTo>
                  <a:cubicBezTo>
                    <a:pt x="24" y="39"/>
                    <a:pt x="24" y="39"/>
                    <a:pt x="24" y="39"/>
                  </a:cubicBezTo>
                  <a:cubicBezTo>
                    <a:pt x="39" y="53"/>
                    <a:pt x="39" y="53"/>
                    <a:pt x="39" y="53"/>
                  </a:cubicBezTo>
                  <a:cubicBezTo>
                    <a:pt x="39" y="54"/>
                    <a:pt x="40" y="54"/>
                    <a:pt x="40" y="54"/>
                  </a:cubicBezTo>
                  <a:cubicBezTo>
                    <a:pt x="41" y="54"/>
                    <a:pt x="41" y="53"/>
                    <a:pt x="42" y="53"/>
                  </a:cubicBezTo>
                  <a:cubicBezTo>
                    <a:pt x="60" y="27"/>
                    <a:pt x="60" y="27"/>
                    <a:pt x="60" y="27"/>
                  </a:cubicBezTo>
                  <a:cubicBezTo>
                    <a:pt x="74" y="46"/>
                    <a:pt x="74" y="46"/>
                    <a:pt x="74" y="46"/>
                  </a:cubicBezTo>
                  <a:cubicBezTo>
                    <a:pt x="75" y="46"/>
                    <a:pt x="75" y="46"/>
                    <a:pt x="76" y="46"/>
                  </a:cubicBezTo>
                  <a:cubicBezTo>
                    <a:pt x="76" y="46"/>
                    <a:pt x="77" y="46"/>
                    <a:pt x="77" y="46"/>
                  </a:cubicBezTo>
                  <a:cubicBezTo>
                    <a:pt x="92" y="29"/>
                    <a:pt x="92" y="29"/>
                    <a:pt x="92" y="29"/>
                  </a:cubicBezTo>
                  <a:cubicBezTo>
                    <a:pt x="92" y="57"/>
                    <a:pt x="92" y="57"/>
                    <a:pt x="92" y="57"/>
                  </a:cubicBezTo>
                  <a:cubicBezTo>
                    <a:pt x="92" y="59"/>
                    <a:pt x="91" y="60"/>
                    <a:pt x="89" y="6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239" name="Freeform 98"/>
            <p:cNvSpPr>
              <a:spLocks noEditPoints="1"/>
            </p:cNvSpPr>
            <p:nvPr/>
          </p:nvSpPr>
          <p:spPr bwMode="auto">
            <a:xfrm>
              <a:off x="2308226" y="3136900"/>
              <a:ext cx="33338" cy="31750"/>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4205366130"/>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32"/>
                                        </p:tgtEl>
                                        <p:attrNameLst>
                                          <p:attrName>style.visibility</p:attrName>
                                        </p:attrNameLst>
                                      </p:cBhvr>
                                      <p:to>
                                        <p:strVal val="visible"/>
                                      </p:to>
                                    </p:set>
                                    <p:anim calcmode="lin" valueType="num">
                                      <p:cBhvr additive="base">
                                        <p:cTn id="7" dur="500"/>
                                        <p:tgtEl>
                                          <p:spTgt spid="232"/>
                                        </p:tgtEl>
                                        <p:attrNameLst>
                                          <p:attrName>ppt_y</p:attrName>
                                        </p:attrNameLst>
                                      </p:cBhvr>
                                      <p:tavLst>
                                        <p:tav tm="0">
                                          <p:val>
                                            <p:strVal val="#ppt_y-#ppt_h*1.125000"/>
                                          </p:val>
                                        </p:tav>
                                        <p:tav tm="100000">
                                          <p:val>
                                            <p:strVal val="#ppt_y"/>
                                          </p:val>
                                        </p:tav>
                                      </p:tavLst>
                                    </p:anim>
                                    <p:animEffect transition="in" filter="wipe(down)">
                                      <p:cBhvr>
                                        <p:cTn id="8" dur="500"/>
                                        <p:tgtEl>
                                          <p:spTgt spid="232"/>
                                        </p:tgtEl>
                                      </p:cBhvr>
                                    </p:animEffect>
                                  </p:childTnLst>
                                </p:cTn>
                              </p:par>
                              <p:par>
                                <p:cTn id="9" presetID="16" presetClass="entr" presetSubtype="37" fill="hold" nodeType="withEffect">
                                  <p:stCondLst>
                                    <p:cond delay="0"/>
                                  </p:stCondLst>
                                  <p:childTnLst>
                                    <p:set>
                                      <p:cBhvr>
                                        <p:cTn id="10" dur="1" fill="hold">
                                          <p:stCondLst>
                                            <p:cond delay="0"/>
                                          </p:stCondLst>
                                        </p:cTn>
                                        <p:tgtEl>
                                          <p:spTgt spid="233"/>
                                        </p:tgtEl>
                                        <p:attrNameLst>
                                          <p:attrName>style.visibility</p:attrName>
                                        </p:attrNameLst>
                                      </p:cBhvr>
                                      <p:to>
                                        <p:strVal val="visible"/>
                                      </p:to>
                                    </p:set>
                                    <p:animEffect transition="in" filter="barn(outVertical)">
                                      <p:cBhvr>
                                        <p:cTn id="11" dur="500"/>
                                        <p:tgtEl>
                                          <p:spTgt spid="233"/>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140"/>
                                        </p:tgtEl>
                                        <p:attrNameLst>
                                          <p:attrName>style.visibility</p:attrName>
                                        </p:attrNameLst>
                                      </p:cBhvr>
                                      <p:to>
                                        <p:strVal val="visible"/>
                                      </p:to>
                                    </p:set>
                                    <p:anim calcmode="lin" valueType="num">
                                      <p:cBhvr additive="base">
                                        <p:cTn id="15" dur="500" fill="hold"/>
                                        <p:tgtEl>
                                          <p:spTgt spid="140"/>
                                        </p:tgtEl>
                                        <p:attrNameLst>
                                          <p:attrName>ppt_x</p:attrName>
                                        </p:attrNameLst>
                                      </p:cBhvr>
                                      <p:tavLst>
                                        <p:tav tm="0">
                                          <p:val>
                                            <p:strVal val="#ppt_x"/>
                                          </p:val>
                                        </p:tav>
                                        <p:tav tm="100000">
                                          <p:val>
                                            <p:strVal val="#ppt_x"/>
                                          </p:val>
                                        </p:tav>
                                      </p:tavLst>
                                    </p:anim>
                                    <p:anim calcmode="lin" valueType="num">
                                      <p:cBhvr additive="base">
                                        <p:cTn id="16" dur="500" fill="hold"/>
                                        <p:tgtEl>
                                          <p:spTgt spid="140"/>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141"/>
                                        </p:tgtEl>
                                        <p:attrNameLst>
                                          <p:attrName>style.visibility</p:attrName>
                                        </p:attrNameLst>
                                      </p:cBhvr>
                                      <p:to>
                                        <p:strVal val="visible"/>
                                      </p:to>
                                    </p:set>
                                    <p:anim calcmode="lin" valueType="num">
                                      <p:cBhvr additive="base">
                                        <p:cTn id="19" dur="500" fill="hold"/>
                                        <p:tgtEl>
                                          <p:spTgt spid="141"/>
                                        </p:tgtEl>
                                        <p:attrNameLst>
                                          <p:attrName>ppt_x</p:attrName>
                                        </p:attrNameLst>
                                      </p:cBhvr>
                                      <p:tavLst>
                                        <p:tav tm="0">
                                          <p:val>
                                            <p:strVal val="#ppt_x"/>
                                          </p:val>
                                        </p:tav>
                                        <p:tav tm="100000">
                                          <p:val>
                                            <p:strVal val="#ppt_x"/>
                                          </p:val>
                                        </p:tav>
                                      </p:tavLst>
                                    </p:anim>
                                    <p:anim calcmode="lin" valueType="num">
                                      <p:cBhvr additive="base">
                                        <p:cTn id="20" dur="500" fill="hold"/>
                                        <p:tgtEl>
                                          <p:spTgt spid="141"/>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21" presetClass="entr" presetSubtype="1" fill="hold" nodeType="afterEffect">
                                  <p:stCondLst>
                                    <p:cond delay="0"/>
                                  </p:stCondLst>
                                  <p:childTnLst>
                                    <p:set>
                                      <p:cBhvr>
                                        <p:cTn id="23" dur="1" fill="hold">
                                          <p:stCondLst>
                                            <p:cond delay="0"/>
                                          </p:stCondLst>
                                        </p:cTn>
                                        <p:tgtEl>
                                          <p:spTgt spid="3"/>
                                        </p:tgtEl>
                                        <p:attrNameLst>
                                          <p:attrName>style.visibility</p:attrName>
                                        </p:attrNameLst>
                                      </p:cBhvr>
                                      <p:to>
                                        <p:strVal val="visible"/>
                                      </p:to>
                                    </p:set>
                                    <p:animEffect transition="in" filter="wheel(1)">
                                      <p:cBhvr>
                                        <p:cTn id="24" dur="1500"/>
                                        <p:tgtEl>
                                          <p:spTgt spid="3"/>
                                        </p:tgtEl>
                                      </p:cBhvr>
                                    </p:animEffect>
                                  </p:childTnLst>
                                </p:cTn>
                              </p:par>
                              <p:par>
                                <p:cTn id="25" presetID="21" presetClass="entr" presetSubtype="1" fill="hold" nodeType="withEffect">
                                  <p:stCondLst>
                                    <p:cond delay="0"/>
                                  </p:stCondLst>
                                  <p:childTnLst>
                                    <p:set>
                                      <p:cBhvr>
                                        <p:cTn id="26" dur="1" fill="hold">
                                          <p:stCondLst>
                                            <p:cond delay="0"/>
                                          </p:stCondLst>
                                        </p:cTn>
                                        <p:tgtEl>
                                          <p:spTgt spid="4"/>
                                        </p:tgtEl>
                                        <p:attrNameLst>
                                          <p:attrName>style.visibility</p:attrName>
                                        </p:attrNameLst>
                                      </p:cBhvr>
                                      <p:to>
                                        <p:strVal val="visible"/>
                                      </p:to>
                                    </p:set>
                                    <p:animEffect transition="in" filter="wheel(1)">
                                      <p:cBhvr>
                                        <p:cTn id="27" dur="1500"/>
                                        <p:tgtEl>
                                          <p:spTgt spid="4"/>
                                        </p:tgtEl>
                                      </p:cBhvr>
                                    </p:animEffect>
                                  </p:childTnLst>
                                </p:cTn>
                              </p:par>
                              <p:par>
                                <p:cTn id="28" presetID="21" presetClass="entr" presetSubtype="1" fill="hold" nodeType="with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wheel(1)">
                                      <p:cBhvr>
                                        <p:cTn id="30" dur="1500"/>
                                        <p:tgtEl>
                                          <p:spTgt spid="5"/>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234"/>
                                        </p:tgtEl>
                                        <p:attrNameLst>
                                          <p:attrName>style.visibility</p:attrName>
                                        </p:attrNameLst>
                                      </p:cBhvr>
                                      <p:to>
                                        <p:strVal val="visible"/>
                                      </p:to>
                                    </p:set>
                                    <p:anim calcmode="lin" valueType="num">
                                      <p:cBhvr>
                                        <p:cTn id="33" dur="500" fill="hold"/>
                                        <p:tgtEl>
                                          <p:spTgt spid="234"/>
                                        </p:tgtEl>
                                        <p:attrNameLst>
                                          <p:attrName>ppt_w</p:attrName>
                                        </p:attrNameLst>
                                      </p:cBhvr>
                                      <p:tavLst>
                                        <p:tav tm="0">
                                          <p:val>
                                            <p:fltVal val="0"/>
                                          </p:val>
                                        </p:tav>
                                        <p:tav tm="100000">
                                          <p:val>
                                            <p:strVal val="#ppt_w"/>
                                          </p:val>
                                        </p:tav>
                                      </p:tavLst>
                                    </p:anim>
                                    <p:anim calcmode="lin" valueType="num">
                                      <p:cBhvr>
                                        <p:cTn id="34" dur="500" fill="hold"/>
                                        <p:tgtEl>
                                          <p:spTgt spid="234"/>
                                        </p:tgtEl>
                                        <p:attrNameLst>
                                          <p:attrName>ppt_h</p:attrName>
                                        </p:attrNameLst>
                                      </p:cBhvr>
                                      <p:tavLst>
                                        <p:tav tm="0">
                                          <p:val>
                                            <p:fltVal val="0"/>
                                          </p:val>
                                        </p:tav>
                                        <p:tav tm="100000">
                                          <p:val>
                                            <p:strVal val="#ppt_h"/>
                                          </p:val>
                                        </p:tav>
                                      </p:tavLst>
                                    </p:anim>
                                    <p:animEffect transition="in" filter="fade">
                                      <p:cBhvr>
                                        <p:cTn id="35" dur="500"/>
                                        <p:tgtEl>
                                          <p:spTgt spid="234"/>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235"/>
                                        </p:tgtEl>
                                        <p:attrNameLst>
                                          <p:attrName>style.visibility</p:attrName>
                                        </p:attrNameLst>
                                      </p:cBhvr>
                                      <p:to>
                                        <p:strVal val="visible"/>
                                      </p:to>
                                    </p:set>
                                    <p:anim calcmode="lin" valueType="num">
                                      <p:cBhvr>
                                        <p:cTn id="38" dur="500" fill="hold"/>
                                        <p:tgtEl>
                                          <p:spTgt spid="235"/>
                                        </p:tgtEl>
                                        <p:attrNameLst>
                                          <p:attrName>ppt_w</p:attrName>
                                        </p:attrNameLst>
                                      </p:cBhvr>
                                      <p:tavLst>
                                        <p:tav tm="0">
                                          <p:val>
                                            <p:fltVal val="0"/>
                                          </p:val>
                                        </p:tav>
                                        <p:tav tm="100000">
                                          <p:val>
                                            <p:strVal val="#ppt_w"/>
                                          </p:val>
                                        </p:tav>
                                      </p:tavLst>
                                    </p:anim>
                                    <p:anim calcmode="lin" valueType="num">
                                      <p:cBhvr>
                                        <p:cTn id="39" dur="500" fill="hold"/>
                                        <p:tgtEl>
                                          <p:spTgt spid="235"/>
                                        </p:tgtEl>
                                        <p:attrNameLst>
                                          <p:attrName>ppt_h</p:attrName>
                                        </p:attrNameLst>
                                      </p:cBhvr>
                                      <p:tavLst>
                                        <p:tav tm="0">
                                          <p:val>
                                            <p:fltVal val="0"/>
                                          </p:val>
                                        </p:tav>
                                        <p:tav tm="100000">
                                          <p:val>
                                            <p:strVal val="#ppt_h"/>
                                          </p:val>
                                        </p:tav>
                                      </p:tavLst>
                                    </p:anim>
                                    <p:animEffect transition="in" filter="fade">
                                      <p:cBhvr>
                                        <p:cTn id="40" dur="500"/>
                                        <p:tgtEl>
                                          <p:spTgt spid="235"/>
                                        </p:tgtEl>
                                      </p:cBhvr>
                                    </p:animEffect>
                                  </p:childTnLst>
                                </p:cTn>
                              </p:par>
                              <p:par>
                                <p:cTn id="41" presetID="53" presetClass="entr" presetSubtype="16" fill="hold" nodeType="withEffect">
                                  <p:stCondLst>
                                    <p:cond delay="0"/>
                                  </p:stCondLst>
                                  <p:childTnLst>
                                    <p:set>
                                      <p:cBhvr>
                                        <p:cTn id="42" dur="1" fill="hold">
                                          <p:stCondLst>
                                            <p:cond delay="0"/>
                                          </p:stCondLst>
                                        </p:cTn>
                                        <p:tgtEl>
                                          <p:spTgt spid="236"/>
                                        </p:tgtEl>
                                        <p:attrNameLst>
                                          <p:attrName>style.visibility</p:attrName>
                                        </p:attrNameLst>
                                      </p:cBhvr>
                                      <p:to>
                                        <p:strVal val="visible"/>
                                      </p:to>
                                    </p:set>
                                    <p:anim calcmode="lin" valueType="num">
                                      <p:cBhvr>
                                        <p:cTn id="43" dur="500" fill="hold"/>
                                        <p:tgtEl>
                                          <p:spTgt spid="236"/>
                                        </p:tgtEl>
                                        <p:attrNameLst>
                                          <p:attrName>ppt_w</p:attrName>
                                        </p:attrNameLst>
                                      </p:cBhvr>
                                      <p:tavLst>
                                        <p:tav tm="0">
                                          <p:val>
                                            <p:fltVal val="0"/>
                                          </p:val>
                                        </p:tav>
                                        <p:tav tm="100000">
                                          <p:val>
                                            <p:strVal val="#ppt_w"/>
                                          </p:val>
                                        </p:tav>
                                      </p:tavLst>
                                    </p:anim>
                                    <p:anim calcmode="lin" valueType="num">
                                      <p:cBhvr>
                                        <p:cTn id="44" dur="500" fill="hold"/>
                                        <p:tgtEl>
                                          <p:spTgt spid="236"/>
                                        </p:tgtEl>
                                        <p:attrNameLst>
                                          <p:attrName>ppt_h</p:attrName>
                                        </p:attrNameLst>
                                      </p:cBhvr>
                                      <p:tavLst>
                                        <p:tav tm="0">
                                          <p:val>
                                            <p:fltVal val="0"/>
                                          </p:val>
                                        </p:tav>
                                        <p:tav tm="100000">
                                          <p:val>
                                            <p:strVal val="#ppt_h"/>
                                          </p:val>
                                        </p:tav>
                                      </p:tavLst>
                                    </p:anim>
                                    <p:animEffect transition="in" filter="fade">
                                      <p:cBhvr>
                                        <p:cTn id="45" dur="500"/>
                                        <p:tgtEl>
                                          <p:spTgt spid="236"/>
                                        </p:tgtEl>
                                      </p:cBhvr>
                                    </p:animEffect>
                                  </p:childTnLst>
                                </p:cTn>
                              </p:par>
                            </p:childTnLst>
                          </p:cTn>
                        </p:par>
                        <p:par>
                          <p:cTn id="46" fill="hold">
                            <p:stCondLst>
                              <p:cond delay="2500"/>
                            </p:stCondLst>
                            <p:childTnLst>
                              <p:par>
                                <p:cTn id="47" presetID="10" presetClass="entr" presetSubtype="0" fill="hold" grpId="0" nodeType="afterEffect">
                                  <p:stCondLst>
                                    <p:cond delay="0"/>
                                  </p:stCondLst>
                                  <p:childTnLst>
                                    <p:set>
                                      <p:cBhvr>
                                        <p:cTn id="48" dur="1" fill="hold">
                                          <p:stCondLst>
                                            <p:cond delay="0"/>
                                          </p:stCondLst>
                                        </p:cTn>
                                        <p:tgtEl>
                                          <p:spTgt spid="149"/>
                                        </p:tgtEl>
                                        <p:attrNameLst>
                                          <p:attrName>style.visibility</p:attrName>
                                        </p:attrNameLst>
                                      </p:cBhvr>
                                      <p:to>
                                        <p:strVal val="visible"/>
                                      </p:to>
                                    </p:set>
                                    <p:animEffect transition="in" filter="fade">
                                      <p:cBhvr>
                                        <p:cTn id="49" dur="500"/>
                                        <p:tgtEl>
                                          <p:spTgt spid="14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5"/>
                                        </p:tgtEl>
                                        <p:attrNameLst>
                                          <p:attrName>style.visibility</p:attrName>
                                        </p:attrNameLst>
                                      </p:cBhvr>
                                      <p:to>
                                        <p:strVal val="visible"/>
                                      </p:to>
                                    </p:set>
                                    <p:animEffect transition="in" filter="fade">
                                      <p:cBhvr>
                                        <p:cTn id="52" dur="500"/>
                                        <p:tgtEl>
                                          <p:spTgt spid="15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71"/>
                                        </p:tgtEl>
                                        <p:attrNameLst>
                                          <p:attrName>style.visibility</p:attrName>
                                        </p:attrNameLst>
                                      </p:cBhvr>
                                      <p:to>
                                        <p:strVal val="visible"/>
                                      </p:to>
                                    </p:set>
                                    <p:animEffect transition="in" filter="fade">
                                      <p:cBhvr>
                                        <p:cTn id="55" dur="500"/>
                                        <p:tgtEl>
                                          <p:spTgt spid="171"/>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53"/>
                                        </p:tgtEl>
                                        <p:attrNameLst>
                                          <p:attrName>style.visibility</p:attrName>
                                        </p:attrNameLst>
                                      </p:cBhvr>
                                      <p:to>
                                        <p:strVal val="visible"/>
                                      </p:to>
                                    </p:set>
                                    <p:animEffect transition="in" filter="fade">
                                      <p:cBhvr>
                                        <p:cTn id="58" dur="500"/>
                                        <p:tgtEl>
                                          <p:spTgt spid="153"/>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56"/>
                                        </p:tgtEl>
                                        <p:attrNameLst>
                                          <p:attrName>style.visibility</p:attrName>
                                        </p:attrNameLst>
                                      </p:cBhvr>
                                      <p:to>
                                        <p:strVal val="visible"/>
                                      </p:to>
                                    </p:set>
                                    <p:animEffect transition="in" filter="fade">
                                      <p:cBhvr>
                                        <p:cTn id="61" dur="500"/>
                                        <p:tgtEl>
                                          <p:spTgt spid="15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73"/>
                                        </p:tgtEl>
                                        <p:attrNameLst>
                                          <p:attrName>style.visibility</p:attrName>
                                        </p:attrNameLst>
                                      </p:cBhvr>
                                      <p:to>
                                        <p:strVal val="visible"/>
                                      </p:to>
                                    </p:set>
                                    <p:animEffect transition="in" filter="fade">
                                      <p:cBhvr>
                                        <p:cTn id="64" dur="5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p:bldP spid="153" grpId="0"/>
      <p:bldP spid="155" grpId="0"/>
      <p:bldP spid="156" grpId="0"/>
      <p:bldP spid="171" grpId="0"/>
      <p:bldP spid="173" grpId="0"/>
      <p:bldP spid="232" grpId="0"/>
      <p:bldP spid="234" grpId="0" animBg="1"/>
      <p:bldP spid="23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7</a:t>
            </a:fld>
            <a:endParaRPr lang="id-ID"/>
          </a:p>
        </p:txBody>
      </p:sp>
      <p:cxnSp>
        <p:nvCxnSpPr>
          <p:cNvPr id="140" name="Straight Connector 139"/>
          <p:cNvCxnSpPr/>
          <p:nvPr/>
        </p:nvCxnSpPr>
        <p:spPr>
          <a:xfrm>
            <a:off x="4447549" y="1847002"/>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p:cNvCxnSpPr/>
          <p:nvPr/>
        </p:nvCxnSpPr>
        <p:spPr>
          <a:xfrm>
            <a:off x="7651159" y="1830838"/>
            <a:ext cx="0" cy="4140000"/>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149" name="TextBox 148"/>
          <p:cNvSpPr txBox="1"/>
          <p:nvPr/>
        </p:nvSpPr>
        <p:spPr>
          <a:xfrm>
            <a:off x="2013155" y="4261502"/>
            <a:ext cx="1830354" cy="369332"/>
          </a:xfrm>
          <a:prstGeom prst="rect">
            <a:avLst/>
          </a:prstGeom>
          <a:noFill/>
        </p:spPr>
        <p:txBody>
          <a:bodyPr wrap="square" rtlCol="0">
            <a:spAutoFit/>
          </a:bodyPr>
          <a:lstStyle/>
          <a:p>
            <a:pPr algn="ctr"/>
            <a:r>
              <a:rPr lang="id-ID" b="1" dirty="0">
                <a:latin typeface="+mj-lt"/>
              </a:rPr>
              <a:t>Branding</a:t>
            </a:r>
            <a:endParaRPr lang="en-US" b="1" dirty="0">
              <a:latin typeface="+mj-lt"/>
            </a:endParaRPr>
          </a:p>
        </p:txBody>
      </p:sp>
      <p:sp>
        <p:nvSpPr>
          <p:cNvPr id="153" name="Content Placeholder 19"/>
          <p:cNvSpPr txBox="1">
            <a:spLocks/>
          </p:cNvSpPr>
          <p:nvPr/>
        </p:nvSpPr>
        <p:spPr>
          <a:xfrm>
            <a:off x="1573651"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55" name="TextBox 154"/>
          <p:cNvSpPr txBox="1"/>
          <p:nvPr/>
        </p:nvSpPr>
        <p:spPr>
          <a:xfrm>
            <a:off x="5182975" y="4261502"/>
            <a:ext cx="1830354" cy="369332"/>
          </a:xfrm>
          <a:prstGeom prst="rect">
            <a:avLst/>
          </a:prstGeom>
          <a:noFill/>
        </p:spPr>
        <p:txBody>
          <a:bodyPr wrap="square" rtlCol="0">
            <a:spAutoFit/>
          </a:bodyPr>
          <a:lstStyle/>
          <a:p>
            <a:pPr algn="ctr"/>
            <a:r>
              <a:rPr lang="id-ID" b="1" dirty="0">
                <a:latin typeface="+mj-lt"/>
              </a:rPr>
              <a:t>WebDesign</a:t>
            </a:r>
            <a:endParaRPr lang="en-US" b="1" dirty="0">
              <a:latin typeface="+mj-lt"/>
            </a:endParaRPr>
          </a:p>
        </p:txBody>
      </p:sp>
      <p:sp>
        <p:nvSpPr>
          <p:cNvPr id="156" name="Content Placeholder 19"/>
          <p:cNvSpPr txBox="1">
            <a:spLocks/>
          </p:cNvSpPr>
          <p:nvPr/>
        </p:nvSpPr>
        <p:spPr>
          <a:xfrm>
            <a:off x="4743471"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71" name="TextBox 170"/>
          <p:cNvSpPr txBox="1"/>
          <p:nvPr/>
        </p:nvSpPr>
        <p:spPr>
          <a:xfrm>
            <a:off x="8345136" y="4261502"/>
            <a:ext cx="1830354" cy="369332"/>
          </a:xfrm>
          <a:prstGeom prst="rect">
            <a:avLst/>
          </a:prstGeom>
          <a:noFill/>
        </p:spPr>
        <p:txBody>
          <a:bodyPr wrap="square" rtlCol="0">
            <a:spAutoFit/>
          </a:bodyPr>
          <a:lstStyle/>
          <a:p>
            <a:pPr algn="ctr"/>
            <a:r>
              <a:rPr lang="id-ID" b="1" dirty="0">
                <a:latin typeface="+mj-lt"/>
              </a:rPr>
              <a:t>Developer</a:t>
            </a:r>
            <a:endParaRPr lang="en-US" b="1" dirty="0">
              <a:latin typeface="+mj-lt"/>
            </a:endParaRPr>
          </a:p>
        </p:txBody>
      </p:sp>
      <p:sp>
        <p:nvSpPr>
          <p:cNvPr id="173" name="Content Placeholder 19"/>
          <p:cNvSpPr txBox="1">
            <a:spLocks/>
          </p:cNvSpPr>
          <p:nvPr/>
        </p:nvSpPr>
        <p:spPr>
          <a:xfrm>
            <a:off x="7905632" y="4548851"/>
            <a:ext cx="2709362" cy="123946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232" name="TextBox 231"/>
          <p:cNvSpPr txBox="1"/>
          <p:nvPr/>
        </p:nvSpPr>
        <p:spPr>
          <a:xfrm>
            <a:off x="3873954" y="600349"/>
            <a:ext cx="4436087" cy="523220"/>
          </a:xfrm>
          <a:prstGeom prst="rect">
            <a:avLst/>
          </a:prstGeom>
          <a:noFill/>
        </p:spPr>
        <p:txBody>
          <a:bodyPr wrap="none" rtlCol="0">
            <a:spAutoFit/>
          </a:bodyPr>
          <a:lstStyle/>
          <a:p>
            <a:pPr algn="ctr"/>
            <a:r>
              <a:rPr lang="id-ID" sz="2800" dirty="0">
                <a:latin typeface="+mj-lt"/>
              </a:rPr>
              <a:t>Speedometer Infographic</a:t>
            </a:r>
          </a:p>
        </p:txBody>
      </p:sp>
      <p:cxnSp>
        <p:nvCxnSpPr>
          <p:cNvPr id="233" name="Straight Connector 232"/>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grpSp>
        <p:nvGrpSpPr>
          <p:cNvPr id="3" name="Group 2"/>
          <p:cNvGrpSpPr/>
          <p:nvPr/>
        </p:nvGrpSpPr>
        <p:grpSpPr>
          <a:xfrm>
            <a:off x="2144713" y="2394508"/>
            <a:ext cx="1511300" cy="1055688"/>
            <a:chOff x="2144713" y="2394508"/>
            <a:chExt cx="1511300" cy="1055688"/>
          </a:xfrm>
        </p:grpSpPr>
        <p:sp>
          <p:nvSpPr>
            <p:cNvPr id="98" name="Freeform 5"/>
            <p:cNvSpPr>
              <a:spLocks/>
            </p:cNvSpPr>
            <p:nvPr/>
          </p:nvSpPr>
          <p:spPr bwMode="auto">
            <a:xfrm>
              <a:off x="2603500" y="2394508"/>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99" name="Freeform 6"/>
            <p:cNvSpPr>
              <a:spLocks/>
            </p:cNvSpPr>
            <p:nvPr/>
          </p:nvSpPr>
          <p:spPr bwMode="auto">
            <a:xfrm>
              <a:off x="3141663" y="2450071"/>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0" name="Freeform 7"/>
            <p:cNvSpPr>
              <a:spLocks/>
            </p:cNvSpPr>
            <p:nvPr/>
          </p:nvSpPr>
          <p:spPr bwMode="auto">
            <a:xfrm>
              <a:off x="2922588" y="2394508"/>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1" name="Freeform 8"/>
            <p:cNvSpPr>
              <a:spLocks/>
            </p:cNvSpPr>
            <p:nvPr/>
          </p:nvSpPr>
          <p:spPr bwMode="auto">
            <a:xfrm>
              <a:off x="3368675" y="2632633"/>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2" name="Freeform 9"/>
            <p:cNvSpPr>
              <a:spLocks/>
            </p:cNvSpPr>
            <p:nvPr/>
          </p:nvSpPr>
          <p:spPr bwMode="auto">
            <a:xfrm>
              <a:off x="2198688" y="2632633"/>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3" name="Freeform 10"/>
            <p:cNvSpPr>
              <a:spLocks/>
            </p:cNvSpPr>
            <p:nvPr/>
          </p:nvSpPr>
          <p:spPr bwMode="auto">
            <a:xfrm>
              <a:off x="2381250" y="2473883"/>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04" name="Freeform 11"/>
            <p:cNvSpPr>
              <a:spLocks/>
            </p:cNvSpPr>
            <p:nvPr/>
          </p:nvSpPr>
          <p:spPr bwMode="auto">
            <a:xfrm>
              <a:off x="2144713" y="2912033"/>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5" name="Freeform 12"/>
            <p:cNvSpPr>
              <a:spLocks/>
            </p:cNvSpPr>
            <p:nvPr/>
          </p:nvSpPr>
          <p:spPr bwMode="auto">
            <a:xfrm>
              <a:off x="2144713" y="3173971"/>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06" name="Freeform 13"/>
            <p:cNvSpPr>
              <a:spLocks/>
            </p:cNvSpPr>
            <p:nvPr/>
          </p:nvSpPr>
          <p:spPr bwMode="auto">
            <a:xfrm>
              <a:off x="3490913" y="2853296"/>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07" name="Freeform 14"/>
            <p:cNvSpPr>
              <a:spLocks/>
            </p:cNvSpPr>
            <p:nvPr/>
          </p:nvSpPr>
          <p:spPr bwMode="auto">
            <a:xfrm>
              <a:off x="3508375" y="3173971"/>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8" name="Group 107"/>
          <p:cNvGrpSpPr/>
          <p:nvPr/>
        </p:nvGrpSpPr>
        <p:grpSpPr>
          <a:xfrm rot="15697650">
            <a:off x="2385608" y="2683985"/>
            <a:ext cx="646113" cy="661988"/>
            <a:chOff x="2724150" y="2305051"/>
            <a:chExt cx="646113" cy="661988"/>
          </a:xfrm>
          <a:solidFill>
            <a:schemeClr val="tx2"/>
          </a:solidFill>
        </p:grpSpPr>
        <p:sp>
          <p:nvSpPr>
            <p:cNvPr id="109"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10"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11" name="Freeform 17"/>
          <p:cNvSpPr>
            <a:spLocks noEditPoints="1"/>
          </p:cNvSpPr>
          <p:nvPr/>
        </p:nvSpPr>
        <p:spPr bwMode="auto">
          <a:xfrm>
            <a:off x="1936750" y="2199246"/>
            <a:ext cx="1909763" cy="1909763"/>
          </a:xfrm>
          <a:custGeom>
            <a:avLst/>
            <a:gdLst>
              <a:gd name="T0" fmla="*/ 538 w 1075"/>
              <a:gd name="T1" fmla="*/ 0 h 1075"/>
              <a:gd name="T2" fmla="*/ 0 w 1075"/>
              <a:gd name="T3" fmla="*/ 538 h 1075"/>
              <a:gd name="T4" fmla="*/ 538 w 1075"/>
              <a:gd name="T5" fmla="*/ 1075 h 1075"/>
              <a:gd name="T6" fmla="*/ 1075 w 1075"/>
              <a:gd name="T7" fmla="*/ 538 h 1075"/>
              <a:gd name="T8" fmla="*/ 538 w 1075"/>
              <a:gd name="T9" fmla="*/ 0 h 1075"/>
              <a:gd name="T10" fmla="*/ 715 w 1075"/>
              <a:gd name="T11" fmla="*/ 882 h 1075"/>
              <a:gd name="T12" fmla="*/ 676 w 1075"/>
              <a:gd name="T13" fmla="*/ 922 h 1075"/>
              <a:gd name="T14" fmla="*/ 400 w 1075"/>
              <a:gd name="T15" fmla="*/ 922 h 1075"/>
              <a:gd name="T16" fmla="*/ 360 w 1075"/>
              <a:gd name="T17" fmla="*/ 882 h 1075"/>
              <a:gd name="T18" fmla="*/ 360 w 1075"/>
              <a:gd name="T19" fmla="*/ 787 h 1075"/>
              <a:gd name="T20" fmla="*/ 400 w 1075"/>
              <a:gd name="T21" fmla="*/ 748 h 1075"/>
              <a:gd name="T22" fmla="*/ 676 w 1075"/>
              <a:gd name="T23" fmla="*/ 748 h 1075"/>
              <a:gd name="T24" fmla="*/ 715 w 1075"/>
              <a:gd name="T25" fmla="*/ 787 h 1075"/>
              <a:gd name="T26" fmla="*/ 715 w 1075"/>
              <a:gd name="T27" fmla="*/ 882 h 1075"/>
              <a:gd name="T28" fmla="*/ 829 w 1075"/>
              <a:gd name="T29" fmla="*/ 887 h 1075"/>
              <a:gd name="T30" fmla="*/ 761 w 1075"/>
              <a:gd name="T31" fmla="*/ 719 h 1075"/>
              <a:gd name="T32" fmla="*/ 737 w 1075"/>
              <a:gd name="T33" fmla="*/ 696 h 1075"/>
              <a:gd name="T34" fmla="*/ 346 w 1075"/>
              <a:gd name="T35" fmla="*/ 696 h 1075"/>
              <a:gd name="T36" fmla="*/ 323 w 1075"/>
              <a:gd name="T37" fmla="*/ 719 h 1075"/>
              <a:gd name="T38" fmla="*/ 253 w 1075"/>
              <a:gd name="T39" fmla="*/ 892 h 1075"/>
              <a:gd name="T40" fmla="*/ 83 w 1075"/>
              <a:gd name="T41" fmla="*/ 538 h 1075"/>
              <a:gd name="T42" fmla="*/ 538 w 1075"/>
              <a:gd name="T43" fmla="*/ 83 h 1075"/>
              <a:gd name="T44" fmla="*/ 993 w 1075"/>
              <a:gd name="T45" fmla="*/ 538 h 1075"/>
              <a:gd name="T46" fmla="*/ 829 w 1075"/>
              <a:gd name="T47" fmla="*/ 887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5" h="1075">
                <a:moveTo>
                  <a:pt x="538" y="0"/>
                </a:moveTo>
                <a:cubicBezTo>
                  <a:pt x="241" y="0"/>
                  <a:pt x="0" y="241"/>
                  <a:pt x="0" y="538"/>
                </a:cubicBezTo>
                <a:cubicBezTo>
                  <a:pt x="0" y="835"/>
                  <a:pt x="241" y="1075"/>
                  <a:pt x="538" y="1075"/>
                </a:cubicBezTo>
                <a:cubicBezTo>
                  <a:pt x="835" y="1075"/>
                  <a:pt x="1075" y="835"/>
                  <a:pt x="1075" y="538"/>
                </a:cubicBezTo>
                <a:cubicBezTo>
                  <a:pt x="1075" y="241"/>
                  <a:pt x="835" y="0"/>
                  <a:pt x="538" y="0"/>
                </a:cubicBezTo>
                <a:close/>
                <a:moveTo>
                  <a:pt x="715" y="882"/>
                </a:moveTo>
                <a:cubicBezTo>
                  <a:pt x="715" y="904"/>
                  <a:pt x="698" y="922"/>
                  <a:pt x="676" y="922"/>
                </a:cubicBezTo>
                <a:cubicBezTo>
                  <a:pt x="400" y="922"/>
                  <a:pt x="400" y="922"/>
                  <a:pt x="400" y="922"/>
                </a:cubicBezTo>
                <a:cubicBezTo>
                  <a:pt x="378" y="922"/>
                  <a:pt x="360" y="904"/>
                  <a:pt x="360" y="882"/>
                </a:cubicBezTo>
                <a:cubicBezTo>
                  <a:pt x="360" y="787"/>
                  <a:pt x="360" y="787"/>
                  <a:pt x="360" y="787"/>
                </a:cubicBezTo>
                <a:cubicBezTo>
                  <a:pt x="360" y="765"/>
                  <a:pt x="378" y="748"/>
                  <a:pt x="400" y="748"/>
                </a:cubicBezTo>
                <a:cubicBezTo>
                  <a:pt x="676" y="748"/>
                  <a:pt x="676" y="748"/>
                  <a:pt x="676" y="748"/>
                </a:cubicBezTo>
                <a:cubicBezTo>
                  <a:pt x="698" y="748"/>
                  <a:pt x="715" y="765"/>
                  <a:pt x="715" y="787"/>
                </a:cubicBezTo>
                <a:lnTo>
                  <a:pt x="715" y="882"/>
                </a:lnTo>
                <a:close/>
                <a:moveTo>
                  <a:pt x="829" y="887"/>
                </a:moveTo>
                <a:cubicBezTo>
                  <a:pt x="761" y="719"/>
                  <a:pt x="761" y="719"/>
                  <a:pt x="761" y="719"/>
                </a:cubicBezTo>
                <a:cubicBezTo>
                  <a:pt x="756" y="707"/>
                  <a:pt x="750" y="696"/>
                  <a:pt x="737" y="696"/>
                </a:cubicBezTo>
                <a:cubicBezTo>
                  <a:pt x="346" y="696"/>
                  <a:pt x="346" y="696"/>
                  <a:pt x="346" y="696"/>
                </a:cubicBezTo>
                <a:cubicBezTo>
                  <a:pt x="333" y="696"/>
                  <a:pt x="328" y="707"/>
                  <a:pt x="323" y="719"/>
                </a:cubicBezTo>
                <a:cubicBezTo>
                  <a:pt x="253" y="892"/>
                  <a:pt x="253" y="892"/>
                  <a:pt x="253" y="892"/>
                </a:cubicBezTo>
                <a:cubicBezTo>
                  <a:pt x="149" y="809"/>
                  <a:pt x="83" y="681"/>
                  <a:pt x="83" y="538"/>
                </a:cubicBezTo>
                <a:cubicBezTo>
                  <a:pt x="83" y="287"/>
                  <a:pt x="287" y="83"/>
                  <a:pt x="538" y="83"/>
                </a:cubicBezTo>
                <a:cubicBezTo>
                  <a:pt x="789" y="83"/>
                  <a:pt x="993" y="287"/>
                  <a:pt x="993" y="538"/>
                </a:cubicBezTo>
                <a:cubicBezTo>
                  <a:pt x="993" y="678"/>
                  <a:pt x="929" y="804"/>
                  <a:pt x="829" y="88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12" name="TextBox 111"/>
          <p:cNvSpPr txBox="1"/>
          <p:nvPr/>
        </p:nvSpPr>
        <p:spPr>
          <a:xfrm>
            <a:off x="2612484" y="3534376"/>
            <a:ext cx="579005" cy="276999"/>
          </a:xfrm>
          <a:prstGeom prst="rect">
            <a:avLst/>
          </a:prstGeom>
          <a:noFill/>
        </p:spPr>
        <p:txBody>
          <a:bodyPr wrap="none" rtlCol="0">
            <a:spAutoFit/>
          </a:bodyPr>
          <a:lstStyle/>
          <a:p>
            <a:pPr algn="ctr"/>
            <a:r>
              <a:rPr lang="id-ID" sz="1200" b="1" dirty="0">
                <a:latin typeface="+mj-lt"/>
              </a:rPr>
              <a:t>$12M</a:t>
            </a:r>
          </a:p>
        </p:txBody>
      </p:sp>
      <p:grpSp>
        <p:nvGrpSpPr>
          <p:cNvPr id="4" name="Group 3"/>
          <p:cNvGrpSpPr/>
          <p:nvPr/>
        </p:nvGrpSpPr>
        <p:grpSpPr>
          <a:xfrm>
            <a:off x="5304244" y="2407268"/>
            <a:ext cx="1511300" cy="1055688"/>
            <a:chOff x="5304244" y="2407268"/>
            <a:chExt cx="1511300" cy="1055688"/>
          </a:xfrm>
        </p:grpSpPr>
        <p:sp>
          <p:nvSpPr>
            <p:cNvPr id="114" name="Freeform 5"/>
            <p:cNvSpPr>
              <a:spLocks/>
            </p:cNvSpPr>
            <p:nvPr/>
          </p:nvSpPr>
          <p:spPr bwMode="auto">
            <a:xfrm>
              <a:off x="5763031" y="2407268"/>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5" name="Freeform 6"/>
            <p:cNvSpPr>
              <a:spLocks/>
            </p:cNvSpPr>
            <p:nvPr/>
          </p:nvSpPr>
          <p:spPr bwMode="auto">
            <a:xfrm>
              <a:off x="6301194" y="2462831"/>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6" name="Freeform 7"/>
            <p:cNvSpPr>
              <a:spLocks/>
            </p:cNvSpPr>
            <p:nvPr/>
          </p:nvSpPr>
          <p:spPr bwMode="auto">
            <a:xfrm>
              <a:off x="6082119" y="2407268"/>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17" name="Freeform 8"/>
            <p:cNvSpPr>
              <a:spLocks/>
            </p:cNvSpPr>
            <p:nvPr/>
          </p:nvSpPr>
          <p:spPr bwMode="auto">
            <a:xfrm>
              <a:off x="6528206" y="2645393"/>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18" name="Freeform 9"/>
            <p:cNvSpPr>
              <a:spLocks/>
            </p:cNvSpPr>
            <p:nvPr/>
          </p:nvSpPr>
          <p:spPr bwMode="auto">
            <a:xfrm>
              <a:off x="5358219" y="2645393"/>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19" name="Freeform 10"/>
            <p:cNvSpPr>
              <a:spLocks/>
            </p:cNvSpPr>
            <p:nvPr/>
          </p:nvSpPr>
          <p:spPr bwMode="auto">
            <a:xfrm>
              <a:off x="5540781" y="2486643"/>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20" name="Freeform 11"/>
            <p:cNvSpPr>
              <a:spLocks/>
            </p:cNvSpPr>
            <p:nvPr/>
          </p:nvSpPr>
          <p:spPr bwMode="auto">
            <a:xfrm>
              <a:off x="5304244" y="2924793"/>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1" name="Freeform 12"/>
            <p:cNvSpPr>
              <a:spLocks/>
            </p:cNvSpPr>
            <p:nvPr/>
          </p:nvSpPr>
          <p:spPr bwMode="auto">
            <a:xfrm>
              <a:off x="5304244" y="3186731"/>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22" name="Freeform 13"/>
            <p:cNvSpPr>
              <a:spLocks/>
            </p:cNvSpPr>
            <p:nvPr/>
          </p:nvSpPr>
          <p:spPr bwMode="auto">
            <a:xfrm>
              <a:off x="6650444" y="2866056"/>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23" name="Freeform 14"/>
            <p:cNvSpPr>
              <a:spLocks/>
            </p:cNvSpPr>
            <p:nvPr/>
          </p:nvSpPr>
          <p:spPr bwMode="auto">
            <a:xfrm>
              <a:off x="6667906" y="3186731"/>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24" name="Group 123"/>
          <p:cNvGrpSpPr/>
          <p:nvPr/>
        </p:nvGrpSpPr>
        <p:grpSpPr>
          <a:xfrm rot="19645638">
            <a:off x="5772966" y="2567557"/>
            <a:ext cx="646113" cy="661988"/>
            <a:chOff x="2724150" y="2305051"/>
            <a:chExt cx="646113" cy="661988"/>
          </a:xfrm>
          <a:solidFill>
            <a:schemeClr val="tx2"/>
          </a:solidFill>
        </p:grpSpPr>
        <p:sp>
          <p:nvSpPr>
            <p:cNvPr id="125"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26"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27" name="Freeform 17"/>
          <p:cNvSpPr>
            <a:spLocks noEditPoints="1"/>
          </p:cNvSpPr>
          <p:nvPr/>
        </p:nvSpPr>
        <p:spPr bwMode="auto">
          <a:xfrm>
            <a:off x="5096281" y="2212006"/>
            <a:ext cx="1909763" cy="1909763"/>
          </a:xfrm>
          <a:custGeom>
            <a:avLst/>
            <a:gdLst>
              <a:gd name="T0" fmla="*/ 538 w 1075"/>
              <a:gd name="T1" fmla="*/ 0 h 1075"/>
              <a:gd name="T2" fmla="*/ 0 w 1075"/>
              <a:gd name="T3" fmla="*/ 538 h 1075"/>
              <a:gd name="T4" fmla="*/ 538 w 1075"/>
              <a:gd name="T5" fmla="*/ 1075 h 1075"/>
              <a:gd name="T6" fmla="*/ 1075 w 1075"/>
              <a:gd name="T7" fmla="*/ 538 h 1075"/>
              <a:gd name="T8" fmla="*/ 538 w 1075"/>
              <a:gd name="T9" fmla="*/ 0 h 1075"/>
              <a:gd name="T10" fmla="*/ 715 w 1075"/>
              <a:gd name="T11" fmla="*/ 882 h 1075"/>
              <a:gd name="T12" fmla="*/ 676 w 1075"/>
              <a:gd name="T13" fmla="*/ 922 h 1075"/>
              <a:gd name="T14" fmla="*/ 400 w 1075"/>
              <a:gd name="T15" fmla="*/ 922 h 1075"/>
              <a:gd name="T16" fmla="*/ 360 w 1075"/>
              <a:gd name="T17" fmla="*/ 882 h 1075"/>
              <a:gd name="T18" fmla="*/ 360 w 1075"/>
              <a:gd name="T19" fmla="*/ 787 h 1075"/>
              <a:gd name="T20" fmla="*/ 400 w 1075"/>
              <a:gd name="T21" fmla="*/ 748 h 1075"/>
              <a:gd name="T22" fmla="*/ 676 w 1075"/>
              <a:gd name="T23" fmla="*/ 748 h 1075"/>
              <a:gd name="T24" fmla="*/ 715 w 1075"/>
              <a:gd name="T25" fmla="*/ 787 h 1075"/>
              <a:gd name="T26" fmla="*/ 715 w 1075"/>
              <a:gd name="T27" fmla="*/ 882 h 1075"/>
              <a:gd name="T28" fmla="*/ 829 w 1075"/>
              <a:gd name="T29" fmla="*/ 887 h 1075"/>
              <a:gd name="T30" fmla="*/ 761 w 1075"/>
              <a:gd name="T31" fmla="*/ 719 h 1075"/>
              <a:gd name="T32" fmla="*/ 737 w 1075"/>
              <a:gd name="T33" fmla="*/ 696 h 1075"/>
              <a:gd name="T34" fmla="*/ 346 w 1075"/>
              <a:gd name="T35" fmla="*/ 696 h 1075"/>
              <a:gd name="T36" fmla="*/ 323 w 1075"/>
              <a:gd name="T37" fmla="*/ 719 h 1075"/>
              <a:gd name="T38" fmla="*/ 253 w 1075"/>
              <a:gd name="T39" fmla="*/ 892 h 1075"/>
              <a:gd name="T40" fmla="*/ 83 w 1075"/>
              <a:gd name="T41" fmla="*/ 538 h 1075"/>
              <a:gd name="T42" fmla="*/ 538 w 1075"/>
              <a:gd name="T43" fmla="*/ 83 h 1075"/>
              <a:gd name="T44" fmla="*/ 993 w 1075"/>
              <a:gd name="T45" fmla="*/ 538 h 1075"/>
              <a:gd name="T46" fmla="*/ 829 w 1075"/>
              <a:gd name="T47" fmla="*/ 887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5" h="1075">
                <a:moveTo>
                  <a:pt x="538" y="0"/>
                </a:moveTo>
                <a:cubicBezTo>
                  <a:pt x="241" y="0"/>
                  <a:pt x="0" y="241"/>
                  <a:pt x="0" y="538"/>
                </a:cubicBezTo>
                <a:cubicBezTo>
                  <a:pt x="0" y="835"/>
                  <a:pt x="241" y="1075"/>
                  <a:pt x="538" y="1075"/>
                </a:cubicBezTo>
                <a:cubicBezTo>
                  <a:pt x="835" y="1075"/>
                  <a:pt x="1075" y="835"/>
                  <a:pt x="1075" y="538"/>
                </a:cubicBezTo>
                <a:cubicBezTo>
                  <a:pt x="1075" y="241"/>
                  <a:pt x="835" y="0"/>
                  <a:pt x="538" y="0"/>
                </a:cubicBezTo>
                <a:close/>
                <a:moveTo>
                  <a:pt x="715" y="882"/>
                </a:moveTo>
                <a:cubicBezTo>
                  <a:pt x="715" y="904"/>
                  <a:pt x="698" y="922"/>
                  <a:pt x="676" y="922"/>
                </a:cubicBezTo>
                <a:cubicBezTo>
                  <a:pt x="400" y="922"/>
                  <a:pt x="400" y="922"/>
                  <a:pt x="400" y="922"/>
                </a:cubicBezTo>
                <a:cubicBezTo>
                  <a:pt x="378" y="922"/>
                  <a:pt x="360" y="904"/>
                  <a:pt x="360" y="882"/>
                </a:cubicBezTo>
                <a:cubicBezTo>
                  <a:pt x="360" y="787"/>
                  <a:pt x="360" y="787"/>
                  <a:pt x="360" y="787"/>
                </a:cubicBezTo>
                <a:cubicBezTo>
                  <a:pt x="360" y="765"/>
                  <a:pt x="378" y="748"/>
                  <a:pt x="400" y="748"/>
                </a:cubicBezTo>
                <a:cubicBezTo>
                  <a:pt x="676" y="748"/>
                  <a:pt x="676" y="748"/>
                  <a:pt x="676" y="748"/>
                </a:cubicBezTo>
                <a:cubicBezTo>
                  <a:pt x="698" y="748"/>
                  <a:pt x="715" y="765"/>
                  <a:pt x="715" y="787"/>
                </a:cubicBezTo>
                <a:lnTo>
                  <a:pt x="715" y="882"/>
                </a:lnTo>
                <a:close/>
                <a:moveTo>
                  <a:pt x="829" y="887"/>
                </a:moveTo>
                <a:cubicBezTo>
                  <a:pt x="761" y="719"/>
                  <a:pt x="761" y="719"/>
                  <a:pt x="761" y="719"/>
                </a:cubicBezTo>
                <a:cubicBezTo>
                  <a:pt x="756" y="707"/>
                  <a:pt x="750" y="696"/>
                  <a:pt x="737" y="696"/>
                </a:cubicBezTo>
                <a:cubicBezTo>
                  <a:pt x="346" y="696"/>
                  <a:pt x="346" y="696"/>
                  <a:pt x="346" y="696"/>
                </a:cubicBezTo>
                <a:cubicBezTo>
                  <a:pt x="333" y="696"/>
                  <a:pt x="328" y="707"/>
                  <a:pt x="323" y="719"/>
                </a:cubicBezTo>
                <a:cubicBezTo>
                  <a:pt x="253" y="892"/>
                  <a:pt x="253" y="892"/>
                  <a:pt x="253" y="892"/>
                </a:cubicBezTo>
                <a:cubicBezTo>
                  <a:pt x="149" y="809"/>
                  <a:pt x="83" y="681"/>
                  <a:pt x="83" y="538"/>
                </a:cubicBezTo>
                <a:cubicBezTo>
                  <a:pt x="83" y="287"/>
                  <a:pt x="287" y="83"/>
                  <a:pt x="538" y="83"/>
                </a:cubicBezTo>
                <a:cubicBezTo>
                  <a:pt x="789" y="83"/>
                  <a:pt x="993" y="287"/>
                  <a:pt x="993" y="538"/>
                </a:cubicBezTo>
                <a:cubicBezTo>
                  <a:pt x="993" y="678"/>
                  <a:pt x="929" y="804"/>
                  <a:pt x="829" y="88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28" name="TextBox 127"/>
          <p:cNvSpPr txBox="1"/>
          <p:nvPr/>
        </p:nvSpPr>
        <p:spPr>
          <a:xfrm>
            <a:off x="5785639" y="3547136"/>
            <a:ext cx="551754" cy="276999"/>
          </a:xfrm>
          <a:prstGeom prst="rect">
            <a:avLst/>
          </a:prstGeom>
          <a:noFill/>
        </p:spPr>
        <p:txBody>
          <a:bodyPr wrap="none" rtlCol="0">
            <a:spAutoFit/>
          </a:bodyPr>
          <a:lstStyle/>
          <a:p>
            <a:pPr algn="ctr"/>
            <a:r>
              <a:rPr lang="id-ID" sz="1200" b="1" dirty="0"/>
              <a:t>$15M</a:t>
            </a:r>
          </a:p>
        </p:txBody>
      </p:sp>
      <p:grpSp>
        <p:nvGrpSpPr>
          <p:cNvPr id="5" name="Group 4"/>
          <p:cNvGrpSpPr/>
          <p:nvPr/>
        </p:nvGrpSpPr>
        <p:grpSpPr>
          <a:xfrm>
            <a:off x="8386914" y="2395813"/>
            <a:ext cx="1511300" cy="1055688"/>
            <a:chOff x="8386914" y="2395813"/>
            <a:chExt cx="1511300" cy="1055688"/>
          </a:xfrm>
        </p:grpSpPr>
        <p:sp>
          <p:nvSpPr>
            <p:cNvPr id="130" name="Freeform 5"/>
            <p:cNvSpPr>
              <a:spLocks/>
            </p:cNvSpPr>
            <p:nvPr/>
          </p:nvSpPr>
          <p:spPr bwMode="auto">
            <a:xfrm>
              <a:off x="8845701" y="2395813"/>
              <a:ext cx="274638" cy="166688"/>
            </a:xfrm>
            <a:custGeom>
              <a:avLst/>
              <a:gdLst>
                <a:gd name="T0" fmla="*/ 27 w 155"/>
                <a:gd name="T1" fmla="*/ 94 h 94"/>
                <a:gd name="T2" fmla="*/ 155 w 155"/>
                <a:gd name="T3" fmla="*/ 66 h 94"/>
                <a:gd name="T4" fmla="*/ 155 w 155"/>
                <a:gd name="T5" fmla="*/ 0 h 94"/>
                <a:gd name="T6" fmla="*/ 0 w 155"/>
                <a:gd name="T7" fmla="*/ 35 h 94"/>
                <a:gd name="T8" fmla="*/ 27 w 155"/>
                <a:gd name="T9" fmla="*/ 94 h 94"/>
              </a:gdLst>
              <a:ahLst/>
              <a:cxnLst>
                <a:cxn ang="0">
                  <a:pos x="T0" y="T1"/>
                </a:cxn>
                <a:cxn ang="0">
                  <a:pos x="T2" y="T3"/>
                </a:cxn>
                <a:cxn ang="0">
                  <a:pos x="T4" y="T5"/>
                </a:cxn>
                <a:cxn ang="0">
                  <a:pos x="T6" y="T7"/>
                </a:cxn>
                <a:cxn ang="0">
                  <a:pos x="T8" y="T9"/>
                </a:cxn>
              </a:cxnLst>
              <a:rect l="0" t="0" r="r" b="b"/>
              <a:pathLst>
                <a:path w="155" h="94">
                  <a:moveTo>
                    <a:pt x="27" y="94"/>
                  </a:moveTo>
                  <a:cubicBezTo>
                    <a:pt x="67" y="77"/>
                    <a:pt x="110" y="68"/>
                    <a:pt x="155" y="66"/>
                  </a:cubicBezTo>
                  <a:cubicBezTo>
                    <a:pt x="155" y="0"/>
                    <a:pt x="155" y="0"/>
                    <a:pt x="155" y="0"/>
                  </a:cubicBezTo>
                  <a:cubicBezTo>
                    <a:pt x="100" y="2"/>
                    <a:pt x="48" y="14"/>
                    <a:pt x="0" y="35"/>
                  </a:cubicBezTo>
                  <a:lnTo>
                    <a:pt x="27" y="94"/>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1" name="Freeform 6"/>
            <p:cNvSpPr>
              <a:spLocks/>
            </p:cNvSpPr>
            <p:nvPr/>
          </p:nvSpPr>
          <p:spPr bwMode="auto">
            <a:xfrm>
              <a:off x="9383864" y="2451376"/>
              <a:ext cx="279400" cy="233363"/>
            </a:xfrm>
            <a:custGeom>
              <a:avLst/>
              <a:gdLst>
                <a:gd name="T0" fmla="*/ 0 w 157"/>
                <a:gd name="T1" fmla="*/ 61 h 132"/>
                <a:gd name="T2" fmla="*/ 111 w 157"/>
                <a:gd name="T3" fmla="*/ 132 h 132"/>
                <a:gd name="T4" fmla="*/ 157 w 157"/>
                <a:gd name="T5" fmla="*/ 85 h 132"/>
                <a:gd name="T6" fmla="*/ 23 w 157"/>
                <a:gd name="T7" fmla="*/ 0 h 132"/>
                <a:gd name="T8" fmla="*/ 0 w 157"/>
                <a:gd name="T9" fmla="*/ 61 h 132"/>
              </a:gdLst>
              <a:ahLst/>
              <a:cxnLst>
                <a:cxn ang="0">
                  <a:pos x="T0" y="T1"/>
                </a:cxn>
                <a:cxn ang="0">
                  <a:pos x="T2" y="T3"/>
                </a:cxn>
                <a:cxn ang="0">
                  <a:pos x="T4" y="T5"/>
                </a:cxn>
                <a:cxn ang="0">
                  <a:pos x="T6" y="T7"/>
                </a:cxn>
                <a:cxn ang="0">
                  <a:pos x="T8" y="T9"/>
                </a:cxn>
              </a:cxnLst>
              <a:rect l="0" t="0" r="r" b="b"/>
              <a:pathLst>
                <a:path w="157" h="132">
                  <a:moveTo>
                    <a:pt x="0" y="61"/>
                  </a:moveTo>
                  <a:cubicBezTo>
                    <a:pt x="41" y="78"/>
                    <a:pt x="79" y="102"/>
                    <a:pt x="111" y="132"/>
                  </a:cubicBezTo>
                  <a:cubicBezTo>
                    <a:pt x="157" y="85"/>
                    <a:pt x="157" y="85"/>
                    <a:pt x="157" y="85"/>
                  </a:cubicBezTo>
                  <a:cubicBezTo>
                    <a:pt x="118" y="49"/>
                    <a:pt x="73" y="20"/>
                    <a:pt x="23" y="0"/>
                  </a:cubicBezTo>
                  <a:lnTo>
                    <a:pt x="0" y="61"/>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2" name="Freeform 7"/>
            <p:cNvSpPr>
              <a:spLocks/>
            </p:cNvSpPr>
            <p:nvPr/>
          </p:nvSpPr>
          <p:spPr bwMode="auto">
            <a:xfrm>
              <a:off x="9164789" y="2395813"/>
              <a:ext cx="219075" cy="149225"/>
            </a:xfrm>
            <a:custGeom>
              <a:avLst/>
              <a:gdLst>
                <a:gd name="T0" fmla="*/ 0 w 123"/>
                <a:gd name="T1" fmla="*/ 66 h 84"/>
                <a:gd name="T2" fmla="*/ 100 w 123"/>
                <a:gd name="T3" fmla="*/ 84 h 84"/>
                <a:gd name="T4" fmla="*/ 123 w 123"/>
                <a:gd name="T5" fmla="*/ 22 h 84"/>
                <a:gd name="T6" fmla="*/ 0 w 123"/>
                <a:gd name="T7" fmla="*/ 0 h 84"/>
                <a:gd name="T8" fmla="*/ 0 w 123"/>
                <a:gd name="T9" fmla="*/ 66 h 84"/>
              </a:gdLst>
              <a:ahLst/>
              <a:cxnLst>
                <a:cxn ang="0">
                  <a:pos x="T0" y="T1"/>
                </a:cxn>
                <a:cxn ang="0">
                  <a:pos x="T2" y="T3"/>
                </a:cxn>
                <a:cxn ang="0">
                  <a:pos x="T4" y="T5"/>
                </a:cxn>
                <a:cxn ang="0">
                  <a:pos x="T6" y="T7"/>
                </a:cxn>
                <a:cxn ang="0">
                  <a:pos x="T8" y="T9"/>
                </a:cxn>
              </a:cxnLst>
              <a:rect l="0" t="0" r="r" b="b"/>
              <a:pathLst>
                <a:path w="123" h="84">
                  <a:moveTo>
                    <a:pt x="0" y="66"/>
                  </a:moveTo>
                  <a:cubicBezTo>
                    <a:pt x="35" y="67"/>
                    <a:pt x="69" y="73"/>
                    <a:pt x="100" y="84"/>
                  </a:cubicBezTo>
                  <a:cubicBezTo>
                    <a:pt x="123" y="22"/>
                    <a:pt x="123" y="22"/>
                    <a:pt x="123" y="22"/>
                  </a:cubicBezTo>
                  <a:cubicBezTo>
                    <a:pt x="84" y="9"/>
                    <a:pt x="43" y="2"/>
                    <a:pt x="0" y="0"/>
                  </a:cubicBezTo>
                  <a:lnTo>
                    <a:pt x="0" y="66"/>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3" name="Freeform 8"/>
            <p:cNvSpPr>
              <a:spLocks/>
            </p:cNvSpPr>
            <p:nvPr/>
          </p:nvSpPr>
          <p:spPr bwMode="auto">
            <a:xfrm>
              <a:off x="9610876" y="2633938"/>
              <a:ext cx="209550" cy="230188"/>
            </a:xfrm>
            <a:custGeom>
              <a:avLst/>
              <a:gdLst>
                <a:gd name="T0" fmla="*/ 46 w 118"/>
                <a:gd name="T1" fmla="*/ 0 h 130"/>
                <a:gd name="T2" fmla="*/ 0 w 118"/>
                <a:gd name="T3" fmla="*/ 46 h 130"/>
                <a:gd name="T4" fmla="*/ 58 w 118"/>
                <a:gd name="T5" fmla="*/ 130 h 130"/>
                <a:gd name="T6" fmla="*/ 118 w 118"/>
                <a:gd name="T7" fmla="*/ 102 h 130"/>
                <a:gd name="T8" fmla="*/ 46 w 118"/>
                <a:gd name="T9" fmla="*/ 0 h 130"/>
              </a:gdLst>
              <a:ahLst/>
              <a:cxnLst>
                <a:cxn ang="0">
                  <a:pos x="T0" y="T1"/>
                </a:cxn>
                <a:cxn ang="0">
                  <a:pos x="T2" y="T3"/>
                </a:cxn>
                <a:cxn ang="0">
                  <a:pos x="T4" y="T5"/>
                </a:cxn>
                <a:cxn ang="0">
                  <a:pos x="T6" y="T7"/>
                </a:cxn>
                <a:cxn ang="0">
                  <a:pos x="T8" y="T9"/>
                </a:cxn>
              </a:cxnLst>
              <a:rect l="0" t="0" r="r" b="b"/>
              <a:pathLst>
                <a:path w="118" h="130">
                  <a:moveTo>
                    <a:pt x="46" y="0"/>
                  </a:moveTo>
                  <a:cubicBezTo>
                    <a:pt x="0" y="46"/>
                    <a:pt x="0" y="46"/>
                    <a:pt x="0" y="46"/>
                  </a:cubicBezTo>
                  <a:cubicBezTo>
                    <a:pt x="23" y="71"/>
                    <a:pt x="43" y="99"/>
                    <a:pt x="58" y="130"/>
                  </a:cubicBezTo>
                  <a:cubicBezTo>
                    <a:pt x="118" y="102"/>
                    <a:pt x="118" y="102"/>
                    <a:pt x="118" y="102"/>
                  </a:cubicBezTo>
                  <a:cubicBezTo>
                    <a:pt x="99" y="65"/>
                    <a:pt x="75" y="30"/>
                    <a:pt x="46" y="0"/>
                  </a:cubicBez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4" name="Freeform 9"/>
            <p:cNvSpPr>
              <a:spLocks/>
            </p:cNvSpPr>
            <p:nvPr/>
          </p:nvSpPr>
          <p:spPr bwMode="auto">
            <a:xfrm>
              <a:off x="8440889" y="2633938"/>
              <a:ext cx="233363" cy="279400"/>
            </a:xfrm>
            <a:custGeom>
              <a:avLst/>
              <a:gdLst>
                <a:gd name="T0" fmla="*/ 62 w 132"/>
                <a:gd name="T1" fmla="*/ 157 h 157"/>
                <a:gd name="T2" fmla="*/ 132 w 132"/>
                <a:gd name="T3" fmla="*/ 46 h 157"/>
                <a:gd name="T4" fmla="*/ 86 w 132"/>
                <a:gd name="T5" fmla="*/ 0 h 157"/>
                <a:gd name="T6" fmla="*/ 0 w 132"/>
                <a:gd name="T7" fmla="*/ 134 h 157"/>
                <a:gd name="T8" fmla="*/ 62 w 132"/>
                <a:gd name="T9" fmla="*/ 157 h 157"/>
              </a:gdLst>
              <a:ahLst/>
              <a:cxnLst>
                <a:cxn ang="0">
                  <a:pos x="T0" y="T1"/>
                </a:cxn>
                <a:cxn ang="0">
                  <a:pos x="T2" y="T3"/>
                </a:cxn>
                <a:cxn ang="0">
                  <a:pos x="T4" y="T5"/>
                </a:cxn>
                <a:cxn ang="0">
                  <a:pos x="T6" y="T7"/>
                </a:cxn>
                <a:cxn ang="0">
                  <a:pos x="T8" y="T9"/>
                </a:cxn>
              </a:cxnLst>
              <a:rect l="0" t="0" r="r" b="b"/>
              <a:pathLst>
                <a:path w="132" h="157">
                  <a:moveTo>
                    <a:pt x="62" y="157"/>
                  </a:moveTo>
                  <a:cubicBezTo>
                    <a:pt x="78" y="115"/>
                    <a:pt x="103" y="78"/>
                    <a:pt x="132" y="46"/>
                  </a:cubicBezTo>
                  <a:cubicBezTo>
                    <a:pt x="86" y="0"/>
                    <a:pt x="86" y="0"/>
                    <a:pt x="86" y="0"/>
                  </a:cubicBezTo>
                  <a:cubicBezTo>
                    <a:pt x="49" y="38"/>
                    <a:pt x="20" y="84"/>
                    <a:pt x="0" y="134"/>
                  </a:cubicBezTo>
                  <a:lnTo>
                    <a:pt x="62" y="157"/>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5" name="Freeform 10"/>
            <p:cNvSpPr>
              <a:spLocks/>
            </p:cNvSpPr>
            <p:nvPr/>
          </p:nvSpPr>
          <p:spPr bwMode="auto">
            <a:xfrm>
              <a:off x="8623451" y="2475188"/>
              <a:ext cx="230188" cy="209550"/>
            </a:xfrm>
            <a:custGeom>
              <a:avLst/>
              <a:gdLst>
                <a:gd name="T0" fmla="*/ 47 w 130"/>
                <a:gd name="T1" fmla="*/ 118 h 118"/>
                <a:gd name="T2" fmla="*/ 130 w 130"/>
                <a:gd name="T3" fmla="*/ 60 h 118"/>
                <a:gd name="T4" fmla="*/ 103 w 130"/>
                <a:gd name="T5" fmla="*/ 0 h 118"/>
                <a:gd name="T6" fmla="*/ 0 w 130"/>
                <a:gd name="T7" fmla="*/ 71 h 118"/>
                <a:gd name="T8" fmla="*/ 47 w 130"/>
                <a:gd name="T9" fmla="*/ 118 h 118"/>
              </a:gdLst>
              <a:ahLst/>
              <a:cxnLst>
                <a:cxn ang="0">
                  <a:pos x="T0" y="T1"/>
                </a:cxn>
                <a:cxn ang="0">
                  <a:pos x="T2" y="T3"/>
                </a:cxn>
                <a:cxn ang="0">
                  <a:pos x="T4" y="T5"/>
                </a:cxn>
                <a:cxn ang="0">
                  <a:pos x="T6" y="T7"/>
                </a:cxn>
                <a:cxn ang="0">
                  <a:pos x="T8" y="T9"/>
                </a:cxn>
              </a:cxnLst>
              <a:rect l="0" t="0" r="r" b="b"/>
              <a:pathLst>
                <a:path w="130" h="118">
                  <a:moveTo>
                    <a:pt x="47" y="118"/>
                  </a:moveTo>
                  <a:cubicBezTo>
                    <a:pt x="72" y="95"/>
                    <a:pt x="100" y="75"/>
                    <a:pt x="130" y="60"/>
                  </a:cubicBezTo>
                  <a:cubicBezTo>
                    <a:pt x="103" y="0"/>
                    <a:pt x="103" y="0"/>
                    <a:pt x="103" y="0"/>
                  </a:cubicBezTo>
                  <a:cubicBezTo>
                    <a:pt x="65" y="19"/>
                    <a:pt x="31" y="43"/>
                    <a:pt x="0" y="71"/>
                  </a:cubicBezTo>
                  <a:lnTo>
                    <a:pt x="47" y="118"/>
                  </a:lnTo>
                  <a:close/>
                </a:path>
              </a:pathLst>
            </a:cu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136" name="Freeform 11"/>
            <p:cNvSpPr>
              <a:spLocks/>
            </p:cNvSpPr>
            <p:nvPr/>
          </p:nvSpPr>
          <p:spPr bwMode="auto">
            <a:xfrm>
              <a:off x="8386914" y="2913338"/>
              <a:ext cx="147638" cy="217488"/>
            </a:xfrm>
            <a:custGeom>
              <a:avLst/>
              <a:gdLst>
                <a:gd name="T0" fmla="*/ 66 w 83"/>
                <a:gd name="T1" fmla="*/ 123 h 123"/>
                <a:gd name="T2" fmla="*/ 83 w 83"/>
                <a:gd name="T3" fmla="*/ 23 h 123"/>
                <a:gd name="T4" fmla="*/ 22 w 83"/>
                <a:gd name="T5" fmla="*/ 0 h 123"/>
                <a:gd name="T6" fmla="*/ 0 w 83"/>
                <a:gd name="T7" fmla="*/ 123 h 123"/>
                <a:gd name="T8" fmla="*/ 66 w 83"/>
                <a:gd name="T9" fmla="*/ 123 h 123"/>
              </a:gdLst>
              <a:ahLst/>
              <a:cxnLst>
                <a:cxn ang="0">
                  <a:pos x="T0" y="T1"/>
                </a:cxn>
                <a:cxn ang="0">
                  <a:pos x="T2" y="T3"/>
                </a:cxn>
                <a:cxn ang="0">
                  <a:pos x="T4" y="T5"/>
                </a:cxn>
                <a:cxn ang="0">
                  <a:pos x="T6" y="T7"/>
                </a:cxn>
                <a:cxn ang="0">
                  <a:pos x="T8" y="T9"/>
                </a:cxn>
              </a:cxnLst>
              <a:rect l="0" t="0" r="r" b="b"/>
              <a:pathLst>
                <a:path w="83" h="123">
                  <a:moveTo>
                    <a:pt x="66" y="123"/>
                  </a:moveTo>
                  <a:cubicBezTo>
                    <a:pt x="67" y="88"/>
                    <a:pt x="73" y="54"/>
                    <a:pt x="83" y="23"/>
                  </a:cubicBezTo>
                  <a:cubicBezTo>
                    <a:pt x="22" y="0"/>
                    <a:pt x="22" y="0"/>
                    <a:pt x="22" y="0"/>
                  </a:cubicBezTo>
                  <a:cubicBezTo>
                    <a:pt x="9" y="39"/>
                    <a:pt x="1" y="80"/>
                    <a:pt x="0" y="123"/>
                  </a:cubicBezTo>
                  <a:lnTo>
                    <a:pt x="66" y="123"/>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7" name="Freeform 12"/>
            <p:cNvSpPr>
              <a:spLocks/>
            </p:cNvSpPr>
            <p:nvPr/>
          </p:nvSpPr>
          <p:spPr bwMode="auto">
            <a:xfrm>
              <a:off x="8386914" y="3175276"/>
              <a:ext cx="166688" cy="276225"/>
            </a:xfrm>
            <a:custGeom>
              <a:avLst/>
              <a:gdLst>
                <a:gd name="T0" fmla="*/ 0 w 94"/>
                <a:gd name="T1" fmla="*/ 0 h 155"/>
                <a:gd name="T2" fmla="*/ 34 w 94"/>
                <a:gd name="T3" fmla="*/ 155 h 155"/>
                <a:gd name="T4" fmla="*/ 94 w 94"/>
                <a:gd name="T5" fmla="*/ 127 h 155"/>
                <a:gd name="T6" fmla="*/ 66 w 94"/>
                <a:gd name="T7" fmla="*/ 0 h 155"/>
                <a:gd name="T8" fmla="*/ 0 w 94"/>
                <a:gd name="T9" fmla="*/ 0 h 155"/>
              </a:gdLst>
              <a:ahLst/>
              <a:cxnLst>
                <a:cxn ang="0">
                  <a:pos x="T0" y="T1"/>
                </a:cxn>
                <a:cxn ang="0">
                  <a:pos x="T2" y="T3"/>
                </a:cxn>
                <a:cxn ang="0">
                  <a:pos x="T4" y="T5"/>
                </a:cxn>
                <a:cxn ang="0">
                  <a:pos x="T6" y="T7"/>
                </a:cxn>
                <a:cxn ang="0">
                  <a:pos x="T8" y="T9"/>
                </a:cxn>
              </a:cxnLst>
              <a:rect l="0" t="0" r="r" b="b"/>
              <a:pathLst>
                <a:path w="94" h="155">
                  <a:moveTo>
                    <a:pt x="0" y="0"/>
                  </a:moveTo>
                  <a:cubicBezTo>
                    <a:pt x="1" y="55"/>
                    <a:pt x="13" y="107"/>
                    <a:pt x="34" y="155"/>
                  </a:cubicBezTo>
                  <a:cubicBezTo>
                    <a:pt x="94" y="127"/>
                    <a:pt x="94" y="127"/>
                    <a:pt x="94" y="127"/>
                  </a:cubicBezTo>
                  <a:cubicBezTo>
                    <a:pt x="77" y="88"/>
                    <a:pt x="67" y="45"/>
                    <a:pt x="66" y="0"/>
                  </a:cubicBezTo>
                  <a:lnTo>
                    <a:pt x="0" y="0"/>
                  </a:ln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138" name="Freeform 13"/>
            <p:cNvSpPr>
              <a:spLocks/>
            </p:cNvSpPr>
            <p:nvPr/>
          </p:nvSpPr>
          <p:spPr bwMode="auto">
            <a:xfrm>
              <a:off x="9733114" y="2854601"/>
              <a:ext cx="165100" cy="276225"/>
            </a:xfrm>
            <a:custGeom>
              <a:avLst/>
              <a:gdLst>
                <a:gd name="T0" fmla="*/ 93 w 93"/>
                <a:gd name="T1" fmla="*/ 156 h 156"/>
                <a:gd name="T2" fmla="*/ 59 w 93"/>
                <a:gd name="T3" fmla="*/ 0 h 156"/>
                <a:gd name="T4" fmla="*/ 0 w 93"/>
                <a:gd name="T5" fmla="*/ 28 h 156"/>
                <a:gd name="T6" fmla="*/ 28 w 93"/>
                <a:gd name="T7" fmla="*/ 156 h 156"/>
                <a:gd name="T8" fmla="*/ 93 w 93"/>
                <a:gd name="T9" fmla="*/ 156 h 156"/>
              </a:gdLst>
              <a:ahLst/>
              <a:cxnLst>
                <a:cxn ang="0">
                  <a:pos x="T0" y="T1"/>
                </a:cxn>
                <a:cxn ang="0">
                  <a:pos x="T2" y="T3"/>
                </a:cxn>
                <a:cxn ang="0">
                  <a:pos x="T4" y="T5"/>
                </a:cxn>
                <a:cxn ang="0">
                  <a:pos x="T6" y="T7"/>
                </a:cxn>
                <a:cxn ang="0">
                  <a:pos x="T8" y="T9"/>
                </a:cxn>
              </a:cxnLst>
              <a:rect l="0" t="0" r="r" b="b"/>
              <a:pathLst>
                <a:path w="93" h="156">
                  <a:moveTo>
                    <a:pt x="93" y="156"/>
                  </a:moveTo>
                  <a:cubicBezTo>
                    <a:pt x="92" y="101"/>
                    <a:pt x="80" y="48"/>
                    <a:pt x="59" y="0"/>
                  </a:cubicBezTo>
                  <a:cubicBezTo>
                    <a:pt x="0" y="28"/>
                    <a:pt x="0" y="28"/>
                    <a:pt x="0" y="28"/>
                  </a:cubicBezTo>
                  <a:cubicBezTo>
                    <a:pt x="16" y="68"/>
                    <a:pt x="26" y="111"/>
                    <a:pt x="28" y="156"/>
                  </a:cubicBezTo>
                  <a:lnTo>
                    <a:pt x="93" y="156"/>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139" name="Freeform 14"/>
            <p:cNvSpPr>
              <a:spLocks/>
            </p:cNvSpPr>
            <p:nvPr/>
          </p:nvSpPr>
          <p:spPr bwMode="auto">
            <a:xfrm>
              <a:off x="9750576" y="3175276"/>
              <a:ext cx="147638" cy="217488"/>
            </a:xfrm>
            <a:custGeom>
              <a:avLst/>
              <a:gdLst>
                <a:gd name="T0" fmla="*/ 18 w 83"/>
                <a:gd name="T1" fmla="*/ 0 h 122"/>
                <a:gd name="T2" fmla="*/ 0 w 83"/>
                <a:gd name="T3" fmla="*/ 100 h 122"/>
                <a:gd name="T4" fmla="*/ 62 w 83"/>
                <a:gd name="T5" fmla="*/ 122 h 122"/>
                <a:gd name="T6" fmla="*/ 83 w 83"/>
                <a:gd name="T7" fmla="*/ 0 h 122"/>
                <a:gd name="T8" fmla="*/ 18 w 83"/>
                <a:gd name="T9" fmla="*/ 0 h 122"/>
              </a:gdLst>
              <a:ahLst/>
              <a:cxnLst>
                <a:cxn ang="0">
                  <a:pos x="T0" y="T1"/>
                </a:cxn>
                <a:cxn ang="0">
                  <a:pos x="T2" y="T3"/>
                </a:cxn>
                <a:cxn ang="0">
                  <a:pos x="T4" y="T5"/>
                </a:cxn>
                <a:cxn ang="0">
                  <a:pos x="T6" y="T7"/>
                </a:cxn>
                <a:cxn ang="0">
                  <a:pos x="T8" y="T9"/>
                </a:cxn>
              </a:cxnLst>
              <a:rect l="0" t="0" r="r" b="b"/>
              <a:pathLst>
                <a:path w="83" h="122">
                  <a:moveTo>
                    <a:pt x="18" y="0"/>
                  </a:moveTo>
                  <a:cubicBezTo>
                    <a:pt x="17" y="34"/>
                    <a:pt x="10" y="68"/>
                    <a:pt x="0" y="100"/>
                  </a:cubicBezTo>
                  <a:cubicBezTo>
                    <a:pt x="62" y="122"/>
                    <a:pt x="62" y="122"/>
                    <a:pt x="62" y="122"/>
                  </a:cubicBezTo>
                  <a:cubicBezTo>
                    <a:pt x="75" y="84"/>
                    <a:pt x="82" y="42"/>
                    <a:pt x="83" y="0"/>
                  </a:cubicBezTo>
                  <a:lnTo>
                    <a:pt x="18" y="0"/>
                  </a:lnTo>
                  <a:close/>
                </a:path>
              </a:pathLst>
            </a:cu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42" name="Group 141"/>
          <p:cNvGrpSpPr/>
          <p:nvPr/>
        </p:nvGrpSpPr>
        <p:grpSpPr>
          <a:xfrm rot="1469342">
            <a:off x="9036613" y="2684071"/>
            <a:ext cx="646113" cy="661988"/>
            <a:chOff x="2724150" y="2305051"/>
            <a:chExt cx="646113" cy="661988"/>
          </a:xfrm>
          <a:solidFill>
            <a:schemeClr val="tx2"/>
          </a:solidFill>
        </p:grpSpPr>
        <p:sp>
          <p:nvSpPr>
            <p:cNvPr id="143" name="Freeform 15"/>
            <p:cNvSpPr>
              <a:spLocks/>
            </p:cNvSpPr>
            <p:nvPr/>
          </p:nvSpPr>
          <p:spPr bwMode="auto">
            <a:xfrm>
              <a:off x="2724150" y="2644776"/>
              <a:ext cx="325438" cy="322263"/>
            </a:xfrm>
            <a:custGeom>
              <a:avLst/>
              <a:gdLst>
                <a:gd name="T0" fmla="*/ 180 w 183"/>
                <a:gd name="T1" fmla="*/ 76 h 182"/>
                <a:gd name="T2" fmla="*/ 157 w 183"/>
                <a:gd name="T3" fmla="*/ 147 h 182"/>
                <a:gd name="T4" fmla="*/ 35 w 183"/>
                <a:gd name="T5" fmla="*/ 150 h 182"/>
                <a:gd name="T6" fmla="*/ 33 w 183"/>
                <a:gd name="T7" fmla="*/ 28 h 182"/>
                <a:gd name="T8" fmla="*/ 103 w 183"/>
                <a:gd name="T9" fmla="*/ 3 h 182"/>
                <a:gd name="T10" fmla="*/ 61 w 183"/>
                <a:gd name="T11" fmla="*/ 39 h 182"/>
                <a:gd name="T12" fmla="*/ 39 w 183"/>
                <a:gd name="T13" fmla="*/ 92 h 182"/>
                <a:gd name="T14" fmla="*/ 56 w 183"/>
                <a:gd name="T15" fmla="*/ 128 h 182"/>
                <a:gd name="T16" fmla="*/ 94 w 183"/>
                <a:gd name="T17" fmla="*/ 143 h 182"/>
                <a:gd name="T18" fmla="*/ 145 w 183"/>
                <a:gd name="T19" fmla="*/ 120 h 182"/>
                <a:gd name="T20" fmla="*/ 180 w 183"/>
                <a:gd name="T21" fmla="*/ 76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83" h="182">
                  <a:moveTo>
                    <a:pt x="180" y="76"/>
                  </a:moveTo>
                  <a:cubicBezTo>
                    <a:pt x="183" y="101"/>
                    <a:pt x="175" y="128"/>
                    <a:pt x="157" y="147"/>
                  </a:cubicBezTo>
                  <a:cubicBezTo>
                    <a:pt x="124" y="181"/>
                    <a:pt x="69" y="182"/>
                    <a:pt x="35" y="150"/>
                  </a:cubicBezTo>
                  <a:cubicBezTo>
                    <a:pt x="1" y="117"/>
                    <a:pt x="0" y="62"/>
                    <a:pt x="33" y="28"/>
                  </a:cubicBezTo>
                  <a:cubicBezTo>
                    <a:pt x="52" y="9"/>
                    <a:pt x="78" y="0"/>
                    <a:pt x="103" y="3"/>
                  </a:cubicBezTo>
                  <a:cubicBezTo>
                    <a:pt x="61" y="39"/>
                    <a:pt x="61" y="39"/>
                    <a:pt x="61" y="39"/>
                  </a:cubicBezTo>
                  <a:cubicBezTo>
                    <a:pt x="42" y="55"/>
                    <a:pt x="37" y="74"/>
                    <a:pt x="39" y="92"/>
                  </a:cubicBezTo>
                  <a:cubicBezTo>
                    <a:pt x="40" y="105"/>
                    <a:pt x="46" y="118"/>
                    <a:pt x="56" y="128"/>
                  </a:cubicBezTo>
                  <a:cubicBezTo>
                    <a:pt x="67" y="138"/>
                    <a:pt x="80" y="143"/>
                    <a:pt x="94" y="143"/>
                  </a:cubicBezTo>
                  <a:cubicBezTo>
                    <a:pt x="111" y="145"/>
                    <a:pt x="130" y="139"/>
                    <a:pt x="145" y="120"/>
                  </a:cubicBezTo>
                  <a:cubicBezTo>
                    <a:pt x="180" y="76"/>
                    <a:pt x="180" y="76"/>
                    <a:pt x="180" y="7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sp>
          <p:nvSpPr>
            <p:cNvPr id="144" name="Freeform 16"/>
            <p:cNvSpPr>
              <a:spLocks/>
            </p:cNvSpPr>
            <p:nvPr/>
          </p:nvSpPr>
          <p:spPr bwMode="auto">
            <a:xfrm>
              <a:off x="2765425" y="2305051"/>
              <a:ext cx="604838" cy="620713"/>
            </a:xfrm>
            <a:custGeom>
              <a:avLst/>
              <a:gdLst>
                <a:gd name="T0" fmla="*/ 341 w 341"/>
                <a:gd name="T1" fmla="*/ 11 h 350"/>
                <a:gd name="T2" fmla="*/ 247 w 341"/>
                <a:gd name="T3" fmla="*/ 128 h 350"/>
                <a:gd name="T4" fmla="*/ 109 w 341"/>
                <a:gd name="T5" fmla="*/ 300 h 350"/>
                <a:gd name="T6" fmla="*/ 49 w 341"/>
                <a:gd name="T7" fmla="*/ 242 h 350"/>
                <a:gd name="T8" fmla="*/ 216 w 341"/>
                <a:gd name="T9" fmla="*/ 99 h 350"/>
                <a:gd name="T10" fmla="*/ 330 w 341"/>
                <a:gd name="T11" fmla="*/ 0 h 350"/>
                <a:gd name="T12" fmla="*/ 341 w 341"/>
                <a:gd name="T13" fmla="*/ 11 h 350"/>
              </a:gdLst>
              <a:ahLst/>
              <a:cxnLst>
                <a:cxn ang="0">
                  <a:pos x="T0" y="T1"/>
                </a:cxn>
                <a:cxn ang="0">
                  <a:pos x="T2" y="T3"/>
                </a:cxn>
                <a:cxn ang="0">
                  <a:pos x="T4" y="T5"/>
                </a:cxn>
                <a:cxn ang="0">
                  <a:pos x="T6" y="T7"/>
                </a:cxn>
                <a:cxn ang="0">
                  <a:pos x="T8" y="T9"/>
                </a:cxn>
                <a:cxn ang="0">
                  <a:pos x="T10" y="T11"/>
                </a:cxn>
                <a:cxn ang="0">
                  <a:pos x="T12" y="T13"/>
                </a:cxn>
              </a:cxnLst>
              <a:rect l="0" t="0" r="r" b="b"/>
              <a:pathLst>
                <a:path w="341" h="350">
                  <a:moveTo>
                    <a:pt x="341" y="11"/>
                  </a:moveTo>
                  <a:cubicBezTo>
                    <a:pt x="247" y="128"/>
                    <a:pt x="247" y="128"/>
                    <a:pt x="247" y="128"/>
                  </a:cubicBezTo>
                  <a:cubicBezTo>
                    <a:pt x="109" y="300"/>
                    <a:pt x="109" y="300"/>
                    <a:pt x="109" y="300"/>
                  </a:cubicBezTo>
                  <a:cubicBezTo>
                    <a:pt x="70" y="350"/>
                    <a:pt x="0" y="284"/>
                    <a:pt x="49" y="242"/>
                  </a:cubicBezTo>
                  <a:cubicBezTo>
                    <a:pt x="216" y="99"/>
                    <a:pt x="216" y="99"/>
                    <a:pt x="216" y="99"/>
                  </a:cubicBezTo>
                  <a:cubicBezTo>
                    <a:pt x="330" y="0"/>
                    <a:pt x="330" y="0"/>
                    <a:pt x="330" y="0"/>
                  </a:cubicBezTo>
                  <a:cubicBezTo>
                    <a:pt x="341" y="11"/>
                    <a:pt x="341" y="11"/>
                    <a:pt x="341"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id-ID"/>
            </a:p>
          </p:txBody>
        </p:sp>
      </p:grpSp>
      <p:sp>
        <p:nvSpPr>
          <p:cNvPr id="145" name="Freeform 17"/>
          <p:cNvSpPr>
            <a:spLocks noEditPoints="1"/>
          </p:cNvSpPr>
          <p:nvPr/>
        </p:nvSpPr>
        <p:spPr bwMode="auto">
          <a:xfrm>
            <a:off x="8178951" y="2200551"/>
            <a:ext cx="1909763" cy="1909763"/>
          </a:xfrm>
          <a:custGeom>
            <a:avLst/>
            <a:gdLst>
              <a:gd name="T0" fmla="*/ 538 w 1075"/>
              <a:gd name="T1" fmla="*/ 0 h 1075"/>
              <a:gd name="T2" fmla="*/ 0 w 1075"/>
              <a:gd name="T3" fmla="*/ 538 h 1075"/>
              <a:gd name="T4" fmla="*/ 538 w 1075"/>
              <a:gd name="T5" fmla="*/ 1075 h 1075"/>
              <a:gd name="T6" fmla="*/ 1075 w 1075"/>
              <a:gd name="T7" fmla="*/ 538 h 1075"/>
              <a:gd name="T8" fmla="*/ 538 w 1075"/>
              <a:gd name="T9" fmla="*/ 0 h 1075"/>
              <a:gd name="T10" fmla="*/ 715 w 1075"/>
              <a:gd name="T11" fmla="*/ 882 h 1075"/>
              <a:gd name="T12" fmla="*/ 676 w 1075"/>
              <a:gd name="T13" fmla="*/ 922 h 1075"/>
              <a:gd name="T14" fmla="*/ 400 w 1075"/>
              <a:gd name="T15" fmla="*/ 922 h 1075"/>
              <a:gd name="T16" fmla="*/ 360 w 1075"/>
              <a:gd name="T17" fmla="*/ 882 h 1075"/>
              <a:gd name="T18" fmla="*/ 360 w 1075"/>
              <a:gd name="T19" fmla="*/ 787 h 1075"/>
              <a:gd name="T20" fmla="*/ 400 w 1075"/>
              <a:gd name="T21" fmla="*/ 748 h 1075"/>
              <a:gd name="T22" fmla="*/ 676 w 1075"/>
              <a:gd name="T23" fmla="*/ 748 h 1075"/>
              <a:gd name="T24" fmla="*/ 715 w 1075"/>
              <a:gd name="T25" fmla="*/ 787 h 1075"/>
              <a:gd name="T26" fmla="*/ 715 w 1075"/>
              <a:gd name="T27" fmla="*/ 882 h 1075"/>
              <a:gd name="T28" fmla="*/ 829 w 1075"/>
              <a:gd name="T29" fmla="*/ 887 h 1075"/>
              <a:gd name="T30" fmla="*/ 761 w 1075"/>
              <a:gd name="T31" fmla="*/ 719 h 1075"/>
              <a:gd name="T32" fmla="*/ 737 w 1075"/>
              <a:gd name="T33" fmla="*/ 696 h 1075"/>
              <a:gd name="T34" fmla="*/ 346 w 1075"/>
              <a:gd name="T35" fmla="*/ 696 h 1075"/>
              <a:gd name="T36" fmla="*/ 323 w 1075"/>
              <a:gd name="T37" fmla="*/ 719 h 1075"/>
              <a:gd name="T38" fmla="*/ 253 w 1075"/>
              <a:gd name="T39" fmla="*/ 892 h 1075"/>
              <a:gd name="T40" fmla="*/ 83 w 1075"/>
              <a:gd name="T41" fmla="*/ 538 h 1075"/>
              <a:gd name="T42" fmla="*/ 538 w 1075"/>
              <a:gd name="T43" fmla="*/ 83 h 1075"/>
              <a:gd name="T44" fmla="*/ 993 w 1075"/>
              <a:gd name="T45" fmla="*/ 538 h 1075"/>
              <a:gd name="T46" fmla="*/ 829 w 1075"/>
              <a:gd name="T47" fmla="*/ 887 h 10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075" h="1075">
                <a:moveTo>
                  <a:pt x="538" y="0"/>
                </a:moveTo>
                <a:cubicBezTo>
                  <a:pt x="241" y="0"/>
                  <a:pt x="0" y="241"/>
                  <a:pt x="0" y="538"/>
                </a:cubicBezTo>
                <a:cubicBezTo>
                  <a:pt x="0" y="835"/>
                  <a:pt x="241" y="1075"/>
                  <a:pt x="538" y="1075"/>
                </a:cubicBezTo>
                <a:cubicBezTo>
                  <a:pt x="835" y="1075"/>
                  <a:pt x="1075" y="835"/>
                  <a:pt x="1075" y="538"/>
                </a:cubicBezTo>
                <a:cubicBezTo>
                  <a:pt x="1075" y="241"/>
                  <a:pt x="835" y="0"/>
                  <a:pt x="538" y="0"/>
                </a:cubicBezTo>
                <a:close/>
                <a:moveTo>
                  <a:pt x="715" y="882"/>
                </a:moveTo>
                <a:cubicBezTo>
                  <a:pt x="715" y="904"/>
                  <a:pt x="698" y="922"/>
                  <a:pt x="676" y="922"/>
                </a:cubicBezTo>
                <a:cubicBezTo>
                  <a:pt x="400" y="922"/>
                  <a:pt x="400" y="922"/>
                  <a:pt x="400" y="922"/>
                </a:cubicBezTo>
                <a:cubicBezTo>
                  <a:pt x="378" y="922"/>
                  <a:pt x="360" y="904"/>
                  <a:pt x="360" y="882"/>
                </a:cubicBezTo>
                <a:cubicBezTo>
                  <a:pt x="360" y="787"/>
                  <a:pt x="360" y="787"/>
                  <a:pt x="360" y="787"/>
                </a:cubicBezTo>
                <a:cubicBezTo>
                  <a:pt x="360" y="765"/>
                  <a:pt x="378" y="748"/>
                  <a:pt x="400" y="748"/>
                </a:cubicBezTo>
                <a:cubicBezTo>
                  <a:pt x="676" y="748"/>
                  <a:pt x="676" y="748"/>
                  <a:pt x="676" y="748"/>
                </a:cubicBezTo>
                <a:cubicBezTo>
                  <a:pt x="698" y="748"/>
                  <a:pt x="715" y="765"/>
                  <a:pt x="715" y="787"/>
                </a:cubicBezTo>
                <a:lnTo>
                  <a:pt x="715" y="882"/>
                </a:lnTo>
                <a:close/>
                <a:moveTo>
                  <a:pt x="829" y="887"/>
                </a:moveTo>
                <a:cubicBezTo>
                  <a:pt x="761" y="719"/>
                  <a:pt x="761" y="719"/>
                  <a:pt x="761" y="719"/>
                </a:cubicBezTo>
                <a:cubicBezTo>
                  <a:pt x="756" y="707"/>
                  <a:pt x="750" y="696"/>
                  <a:pt x="737" y="696"/>
                </a:cubicBezTo>
                <a:cubicBezTo>
                  <a:pt x="346" y="696"/>
                  <a:pt x="346" y="696"/>
                  <a:pt x="346" y="696"/>
                </a:cubicBezTo>
                <a:cubicBezTo>
                  <a:pt x="333" y="696"/>
                  <a:pt x="328" y="707"/>
                  <a:pt x="323" y="719"/>
                </a:cubicBezTo>
                <a:cubicBezTo>
                  <a:pt x="253" y="892"/>
                  <a:pt x="253" y="892"/>
                  <a:pt x="253" y="892"/>
                </a:cubicBezTo>
                <a:cubicBezTo>
                  <a:pt x="149" y="809"/>
                  <a:pt x="83" y="681"/>
                  <a:pt x="83" y="538"/>
                </a:cubicBezTo>
                <a:cubicBezTo>
                  <a:pt x="83" y="287"/>
                  <a:pt x="287" y="83"/>
                  <a:pt x="538" y="83"/>
                </a:cubicBezTo>
                <a:cubicBezTo>
                  <a:pt x="789" y="83"/>
                  <a:pt x="993" y="287"/>
                  <a:pt x="993" y="538"/>
                </a:cubicBezTo>
                <a:cubicBezTo>
                  <a:pt x="993" y="678"/>
                  <a:pt x="929" y="804"/>
                  <a:pt x="829" y="887"/>
                </a:cubicBez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146" name="TextBox 145"/>
          <p:cNvSpPr txBox="1"/>
          <p:nvPr/>
        </p:nvSpPr>
        <p:spPr>
          <a:xfrm>
            <a:off x="8868310" y="3535681"/>
            <a:ext cx="551754" cy="276999"/>
          </a:xfrm>
          <a:prstGeom prst="rect">
            <a:avLst/>
          </a:prstGeom>
          <a:noFill/>
        </p:spPr>
        <p:txBody>
          <a:bodyPr wrap="none" rtlCol="0">
            <a:spAutoFit/>
          </a:bodyPr>
          <a:lstStyle/>
          <a:p>
            <a:pPr algn="ctr"/>
            <a:r>
              <a:rPr lang="id-ID" sz="1200" b="1" dirty="0"/>
              <a:t>$23M</a:t>
            </a:r>
          </a:p>
        </p:txBody>
      </p:sp>
    </p:spTree>
    <p:extLst>
      <p:ext uri="{BB962C8B-B14F-4D97-AF65-F5344CB8AC3E}">
        <p14:creationId xmlns:p14="http://schemas.microsoft.com/office/powerpoint/2010/main" val="1367854188"/>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232"/>
                                        </p:tgtEl>
                                        <p:attrNameLst>
                                          <p:attrName>style.visibility</p:attrName>
                                        </p:attrNameLst>
                                      </p:cBhvr>
                                      <p:to>
                                        <p:strVal val="visible"/>
                                      </p:to>
                                    </p:set>
                                    <p:anim calcmode="lin" valueType="num">
                                      <p:cBhvr additive="base">
                                        <p:cTn id="7" dur="500"/>
                                        <p:tgtEl>
                                          <p:spTgt spid="232"/>
                                        </p:tgtEl>
                                        <p:attrNameLst>
                                          <p:attrName>ppt_y</p:attrName>
                                        </p:attrNameLst>
                                      </p:cBhvr>
                                      <p:tavLst>
                                        <p:tav tm="0">
                                          <p:val>
                                            <p:strVal val="#ppt_y-#ppt_h*1.125000"/>
                                          </p:val>
                                        </p:tav>
                                        <p:tav tm="100000">
                                          <p:val>
                                            <p:strVal val="#ppt_y"/>
                                          </p:val>
                                        </p:tav>
                                      </p:tavLst>
                                    </p:anim>
                                    <p:animEffect transition="in" filter="wipe(down)">
                                      <p:cBhvr>
                                        <p:cTn id="8" dur="500"/>
                                        <p:tgtEl>
                                          <p:spTgt spid="232"/>
                                        </p:tgtEl>
                                      </p:cBhvr>
                                    </p:animEffect>
                                  </p:childTnLst>
                                </p:cTn>
                              </p:par>
                              <p:par>
                                <p:cTn id="9" presetID="16" presetClass="entr" presetSubtype="37" fill="hold" nodeType="withEffect">
                                  <p:stCondLst>
                                    <p:cond delay="0"/>
                                  </p:stCondLst>
                                  <p:childTnLst>
                                    <p:set>
                                      <p:cBhvr>
                                        <p:cTn id="10" dur="1" fill="hold">
                                          <p:stCondLst>
                                            <p:cond delay="0"/>
                                          </p:stCondLst>
                                        </p:cTn>
                                        <p:tgtEl>
                                          <p:spTgt spid="233"/>
                                        </p:tgtEl>
                                        <p:attrNameLst>
                                          <p:attrName>style.visibility</p:attrName>
                                        </p:attrNameLst>
                                      </p:cBhvr>
                                      <p:to>
                                        <p:strVal val="visible"/>
                                      </p:to>
                                    </p:set>
                                    <p:animEffect transition="in" filter="barn(outVertical)">
                                      <p:cBhvr>
                                        <p:cTn id="11" dur="500"/>
                                        <p:tgtEl>
                                          <p:spTgt spid="233"/>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140"/>
                                        </p:tgtEl>
                                        <p:attrNameLst>
                                          <p:attrName>style.visibility</p:attrName>
                                        </p:attrNameLst>
                                      </p:cBhvr>
                                      <p:to>
                                        <p:strVal val="visible"/>
                                      </p:to>
                                    </p:set>
                                    <p:anim calcmode="lin" valueType="num">
                                      <p:cBhvr additive="base">
                                        <p:cTn id="15" dur="500" fill="hold"/>
                                        <p:tgtEl>
                                          <p:spTgt spid="140"/>
                                        </p:tgtEl>
                                        <p:attrNameLst>
                                          <p:attrName>ppt_x</p:attrName>
                                        </p:attrNameLst>
                                      </p:cBhvr>
                                      <p:tavLst>
                                        <p:tav tm="0">
                                          <p:val>
                                            <p:strVal val="#ppt_x"/>
                                          </p:val>
                                        </p:tav>
                                        <p:tav tm="100000">
                                          <p:val>
                                            <p:strVal val="#ppt_x"/>
                                          </p:val>
                                        </p:tav>
                                      </p:tavLst>
                                    </p:anim>
                                    <p:anim calcmode="lin" valueType="num">
                                      <p:cBhvr additive="base">
                                        <p:cTn id="16" dur="500" fill="hold"/>
                                        <p:tgtEl>
                                          <p:spTgt spid="140"/>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141"/>
                                        </p:tgtEl>
                                        <p:attrNameLst>
                                          <p:attrName>style.visibility</p:attrName>
                                        </p:attrNameLst>
                                      </p:cBhvr>
                                      <p:to>
                                        <p:strVal val="visible"/>
                                      </p:to>
                                    </p:set>
                                    <p:anim calcmode="lin" valueType="num">
                                      <p:cBhvr additive="base">
                                        <p:cTn id="19" dur="500" fill="hold"/>
                                        <p:tgtEl>
                                          <p:spTgt spid="141"/>
                                        </p:tgtEl>
                                        <p:attrNameLst>
                                          <p:attrName>ppt_x</p:attrName>
                                        </p:attrNameLst>
                                      </p:cBhvr>
                                      <p:tavLst>
                                        <p:tav tm="0">
                                          <p:val>
                                            <p:strVal val="#ppt_x"/>
                                          </p:val>
                                        </p:tav>
                                        <p:tav tm="100000">
                                          <p:val>
                                            <p:strVal val="#ppt_x"/>
                                          </p:val>
                                        </p:tav>
                                      </p:tavLst>
                                    </p:anim>
                                    <p:anim calcmode="lin" valueType="num">
                                      <p:cBhvr additive="base">
                                        <p:cTn id="20" dur="500" fill="hold"/>
                                        <p:tgtEl>
                                          <p:spTgt spid="141"/>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22" presetClass="entr" presetSubtype="4" fill="hold" grpId="0" nodeType="afterEffect">
                                  <p:stCondLst>
                                    <p:cond delay="0"/>
                                  </p:stCondLst>
                                  <p:childTnLst>
                                    <p:set>
                                      <p:cBhvr>
                                        <p:cTn id="23" dur="1" fill="hold">
                                          <p:stCondLst>
                                            <p:cond delay="0"/>
                                          </p:stCondLst>
                                        </p:cTn>
                                        <p:tgtEl>
                                          <p:spTgt spid="111"/>
                                        </p:tgtEl>
                                        <p:attrNameLst>
                                          <p:attrName>style.visibility</p:attrName>
                                        </p:attrNameLst>
                                      </p:cBhvr>
                                      <p:to>
                                        <p:strVal val="visible"/>
                                      </p:to>
                                    </p:set>
                                    <p:animEffect transition="in" filter="wipe(down)">
                                      <p:cBhvr>
                                        <p:cTn id="24" dur="500"/>
                                        <p:tgtEl>
                                          <p:spTgt spid="111"/>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127"/>
                                        </p:tgtEl>
                                        <p:attrNameLst>
                                          <p:attrName>style.visibility</p:attrName>
                                        </p:attrNameLst>
                                      </p:cBhvr>
                                      <p:to>
                                        <p:strVal val="visible"/>
                                      </p:to>
                                    </p:set>
                                    <p:animEffect transition="in" filter="wipe(down)">
                                      <p:cBhvr>
                                        <p:cTn id="27" dur="500"/>
                                        <p:tgtEl>
                                          <p:spTgt spid="127"/>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45"/>
                                        </p:tgtEl>
                                        <p:attrNameLst>
                                          <p:attrName>style.visibility</p:attrName>
                                        </p:attrNameLst>
                                      </p:cBhvr>
                                      <p:to>
                                        <p:strVal val="visible"/>
                                      </p:to>
                                    </p:set>
                                    <p:animEffect transition="in" filter="wipe(down)">
                                      <p:cBhvr>
                                        <p:cTn id="30" dur="500"/>
                                        <p:tgtEl>
                                          <p:spTgt spid="145"/>
                                        </p:tgtEl>
                                      </p:cBhvr>
                                    </p:animEffect>
                                  </p:childTnLst>
                                </p:cTn>
                              </p:par>
                            </p:childTnLst>
                          </p:cTn>
                        </p:par>
                        <p:par>
                          <p:cTn id="31" fill="hold">
                            <p:stCondLst>
                              <p:cond delay="1500"/>
                            </p:stCondLst>
                            <p:childTnLst>
                              <p:par>
                                <p:cTn id="32" presetID="22" presetClass="entr" presetSubtype="8" fill="hold" nodeType="afterEffect">
                                  <p:stCondLst>
                                    <p:cond delay="0"/>
                                  </p:stCondLst>
                                  <p:childTnLst>
                                    <p:set>
                                      <p:cBhvr>
                                        <p:cTn id="33" dur="1" fill="hold">
                                          <p:stCondLst>
                                            <p:cond delay="0"/>
                                          </p:stCondLst>
                                        </p:cTn>
                                        <p:tgtEl>
                                          <p:spTgt spid="3"/>
                                        </p:tgtEl>
                                        <p:attrNameLst>
                                          <p:attrName>style.visibility</p:attrName>
                                        </p:attrNameLst>
                                      </p:cBhvr>
                                      <p:to>
                                        <p:strVal val="visible"/>
                                      </p:to>
                                    </p:set>
                                    <p:animEffect transition="in" filter="wipe(left)">
                                      <p:cBhvr>
                                        <p:cTn id="34" dur="500"/>
                                        <p:tgtEl>
                                          <p:spTgt spid="3"/>
                                        </p:tgtEl>
                                      </p:cBhvr>
                                    </p:animEffect>
                                  </p:childTnLst>
                                </p:cTn>
                              </p:par>
                              <p:par>
                                <p:cTn id="35" presetID="22" presetClass="entr" presetSubtype="8"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wipe(left)">
                                      <p:cBhvr>
                                        <p:cTn id="37" dur="500"/>
                                        <p:tgtEl>
                                          <p:spTgt spid="4"/>
                                        </p:tgtEl>
                                      </p:cBhvr>
                                    </p:animEffect>
                                  </p:childTnLst>
                                </p:cTn>
                              </p:par>
                              <p:par>
                                <p:cTn id="38" presetID="22" presetClass="entr" presetSubtype="8" fill="hold" nodeType="withEffect">
                                  <p:stCondLst>
                                    <p:cond delay="0"/>
                                  </p:stCondLst>
                                  <p:childTnLst>
                                    <p:set>
                                      <p:cBhvr>
                                        <p:cTn id="39" dur="1" fill="hold">
                                          <p:stCondLst>
                                            <p:cond delay="0"/>
                                          </p:stCondLst>
                                        </p:cTn>
                                        <p:tgtEl>
                                          <p:spTgt spid="5"/>
                                        </p:tgtEl>
                                        <p:attrNameLst>
                                          <p:attrName>style.visibility</p:attrName>
                                        </p:attrNameLst>
                                      </p:cBhvr>
                                      <p:to>
                                        <p:strVal val="visible"/>
                                      </p:to>
                                    </p:set>
                                    <p:animEffect transition="in" filter="wipe(left)">
                                      <p:cBhvr>
                                        <p:cTn id="40" dur="500"/>
                                        <p:tgtEl>
                                          <p:spTgt spid="5"/>
                                        </p:tgtEl>
                                      </p:cBhvr>
                                    </p:animEffect>
                                  </p:childTnLst>
                                </p:cTn>
                              </p:par>
                            </p:childTnLst>
                          </p:cTn>
                        </p:par>
                        <p:par>
                          <p:cTn id="41" fill="hold">
                            <p:stCondLst>
                              <p:cond delay="2000"/>
                            </p:stCondLst>
                            <p:childTnLst>
                              <p:par>
                                <p:cTn id="42" presetID="22" presetClass="entr" presetSubtype="4" fill="hold" nodeType="afterEffect">
                                  <p:stCondLst>
                                    <p:cond delay="0"/>
                                  </p:stCondLst>
                                  <p:childTnLst>
                                    <p:set>
                                      <p:cBhvr>
                                        <p:cTn id="43" dur="1" fill="hold">
                                          <p:stCondLst>
                                            <p:cond delay="0"/>
                                          </p:stCondLst>
                                        </p:cTn>
                                        <p:tgtEl>
                                          <p:spTgt spid="108"/>
                                        </p:tgtEl>
                                        <p:attrNameLst>
                                          <p:attrName>style.visibility</p:attrName>
                                        </p:attrNameLst>
                                      </p:cBhvr>
                                      <p:to>
                                        <p:strVal val="visible"/>
                                      </p:to>
                                    </p:set>
                                    <p:animEffect transition="in" filter="wipe(down)">
                                      <p:cBhvr>
                                        <p:cTn id="44" dur="500"/>
                                        <p:tgtEl>
                                          <p:spTgt spid="108"/>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12"/>
                                        </p:tgtEl>
                                        <p:attrNameLst>
                                          <p:attrName>style.visibility</p:attrName>
                                        </p:attrNameLst>
                                      </p:cBhvr>
                                      <p:to>
                                        <p:strVal val="visible"/>
                                      </p:to>
                                    </p:set>
                                    <p:animEffect transition="in" filter="fade">
                                      <p:cBhvr>
                                        <p:cTn id="47" dur="500"/>
                                        <p:tgtEl>
                                          <p:spTgt spid="112"/>
                                        </p:tgtEl>
                                      </p:cBhvr>
                                    </p:animEffect>
                                  </p:childTnLst>
                                </p:cTn>
                              </p:par>
                            </p:childTnLst>
                          </p:cTn>
                        </p:par>
                        <p:par>
                          <p:cTn id="48" fill="hold">
                            <p:stCondLst>
                              <p:cond delay="2500"/>
                            </p:stCondLst>
                            <p:childTnLst>
                              <p:par>
                                <p:cTn id="49" presetID="22" presetClass="entr" presetSubtype="4" fill="hold" nodeType="afterEffect">
                                  <p:stCondLst>
                                    <p:cond delay="0"/>
                                  </p:stCondLst>
                                  <p:childTnLst>
                                    <p:set>
                                      <p:cBhvr>
                                        <p:cTn id="50" dur="1" fill="hold">
                                          <p:stCondLst>
                                            <p:cond delay="0"/>
                                          </p:stCondLst>
                                        </p:cTn>
                                        <p:tgtEl>
                                          <p:spTgt spid="124"/>
                                        </p:tgtEl>
                                        <p:attrNameLst>
                                          <p:attrName>style.visibility</p:attrName>
                                        </p:attrNameLst>
                                      </p:cBhvr>
                                      <p:to>
                                        <p:strVal val="visible"/>
                                      </p:to>
                                    </p:set>
                                    <p:animEffect transition="in" filter="wipe(down)">
                                      <p:cBhvr>
                                        <p:cTn id="51" dur="500"/>
                                        <p:tgtEl>
                                          <p:spTgt spid="1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128"/>
                                        </p:tgtEl>
                                        <p:attrNameLst>
                                          <p:attrName>style.visibility</p:attrName>
                                        </p:attrNameLst>
                                      </p:cBhvr>
                                      <p:to>
                                        <p:strVal val="visible"/>
                                      </p:to>
                                    </p:set>
                                    <p:animEffect transition="in" filter="fade">
                                      <p:cBhvr>
                                        <p:cTn id="54" dur="500"/>
                                        <p:tgtEl>
                                          <p:spTgt spid="128"/>
                                        </p:tgtEl>
                                      </p:cBhvr>
                                    </p:animEffect>
                                  </p:childTnLst>
                                </p:cTn>
                              </p:par>
                            </p:childTnLst>
                          </p:cTn>
                        </p:par>
                        <p:par>
                          <p:cTn id="55" fill="hold">
                            <p:stCondLst>
                              <p:cond delay="3000"/>
                            </p:stCondLst>
                            <p:childTnLst>
                              <p:par>
                                <p:cTn id="56" presetID="22" presetClass="entr" presetSubtype="4" fill="hold" nodeType="afterEffect">
                                  <p:stCondLst>
                                    <p:cond delay="0"/>
                                  </p:stCondLst>
                                  <p:childTnLst>
                                    <p:set>
                                      <p:cBhvr>
                                        <p:cTn id="57" dur="1" fill="hold">
                                          <p:stCondLst>
                                            <p:cond delay="0"/>
                                          </p:stCondLst>
                                        </p:cTn>
                                        <p:tgtEl>
                                          <p:spTgt spid="142"/>
                                        </p:tgtEl>
                                        <p:attrNameLst>
                                          <p:attrName>style.visibility</p:attrName>
                                        </p:attrNameLst>
                                      </p:cBhvr>
                                      <p:to>
                                        <p:strVal val="visible"/>
                                      </p:to>
                                    </p:set>
                                    <p:animEffect transition="in" filter="wipe(down)">
                                      <p:cBhvr>
                                        <p:cTn id="58" dur="500"/>
                                        <p:tgtEl>
                                          <p:spTgt spid="142"/>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46"/>
                                        </p:tgtEl>
                                        <p:attrNameLst>
                                          <p:attrName>style.visibility</p:attrName>
                                        </p:attrNameLst>
                                      </p:cBhvr>
                                      <p:to>
                                        <p:strVal val="visible"/>
                                      </p:to>
                                    </p:set>
                                    <p:animEffect transition="in" filter="fade">
                                      <p:cBhvr>
                                        <p:cTn id="61" dur="500"/>
                                        <p:tgtEl>
                                          <p:spTgt spid="146"/>
                                        </p:tgtEl>
                                      </p:cBhvr>
                                    </p:animEffect>
                                  </p:childTnLst>
                                </p:cTn>
                              </p:par>
                            </p:childTnLst>
                          </p:cTn>
                        </p:par>
                        <p:par>
                          <p:cTn id="62" fill="hold">
                            <p:stCondLst>
                              <p:cond delay="3500"/>
                            </p:stCondLst>
                            <p:childTnLst>
                              <p:par>
                                <p:cTn id="63" presetID="10" presetClass="entr" presetSubtype="0" fill="hold" grpId="0" nodeType="afterEffect">
                                  <p:stCondLst>
                                    <p:cond delay="0"/>
                                  </p:stCondLst>
                                  <p:childTnLst>
                                    <p:set>
                                      <p:cBhvr>
                                        <p:cTn id="64" dur="1" fill="hold">
                                          <p:stCondLst>
                                            <p:cond delay="0"/>
                                          </p:stCondLst>
                                        </p:cTn>
                                        <p:tgtEl>
                                          <p:spTgt spid="149"/>
                                        </p:tgtEl>
                                        <p:attrNameLst>
                                          <p:attrName>style.visibility</p:attrName>
                                        </p:attrNameLst>
                                      </p:cBhvr>
                                      <p:to>
                                        <p:strVal val="visible"/>
                                      </p:to>
                                    </p:set>
                                    <p:animEffect transition="in" filter="fade">
                                      <p:cBhvr>
                                        <p:cTn id="65" dur="500"/>
                                        <p:tgtEl>
                                          <p:spTgt spid="149"/>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55"/>
                                        </p:tgtEl>
                                        <p:attrNameLst>
                                          <p:attrName>style.visibility</p:attrName>
                                        </p:attrNameLst>
                                      </p:cBhvr>
                                      <p:to>
                                        <p:strVal val="visible"/>
                                      </p:to>
                                    </p:set>
                                    <p:animEffect transition="in" filter="fade">
                                      <p:cBhvr>
                                        <p:cTn id="68" dur="500"/>
                                        <p:tgtEl>
                                          <p:spTgt spid="155"/>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171"/>
                                        </p:tgtEl>
                                        <p:attrNameLst>
                                          <p:attrName>style.visibility</p:attrName>
                                        </p:attrNameLst>
                                      </p:cBhvr>
                                      <p:to>
                                        <p:strVal val="visible"/>
                                      </p:to>
                                    </p:set>
                                    <p:animEffect transition="in" filter="fade">
                                      <p:cBhvr>
                                        <p:cTn id="71" dur="500"/>
                                        <p:tgtEl>
                                          <p:spTgt spid="171"/>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153"/>
                                        </p:tgtEl>
                                        <p:attrNameLst>
                                          <p:attrName>style.visibility</p:attrName>
                                        </p:attrNameLst>
                                      </p:cBhvr>
                                      <p:to>
                                        <p:strVal val="visible"/>
                                      </p:to>
                                    </p:set>
                                    <p:animEffect transition="in" filter="fade">
                                      <p:cBhvr>
                                        <p:cTn id="74" dur="500"/>
                                        <p:tgtEl>
                                          <p:spTgt spid="153"/>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156"/>
                                        </p:tgtEl>
                                        <p:attrNameLst>
                                          <p:attrName>style.visibility</p:attrName>
                                        </p:attrNameLst>
                                      </p:cBhvr>
                                      <p:to>
                                        <p:strVal val="visible"/>
                                      </p:to>
                                    </p:set>
                                    <p:animEffect transition="in" filter="fade">
                                      <p:cBhvr>
                                        <p:cTn id="77" dur="500"/>
                                        <p:tgtEl>
                                          <p:spTgt spid="156"/>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173"/>
                                        </p:tgtEl>
                                        <p:attrNameLst>
                                          <p:attrName>style.visibility</p:attrName>
                                        </p:attrNameLst>
                                      </p:cBhvr>
                                      <p:to>
                                        <p:strVal val="visible"/>
                                      </p:to>
                                    </p:set>
                                    <p:animEffect transition="in" filter="fade">
                                      <p:cBhvr>
                                        <p:cTn id="80" dur="500"/>
                                        <p:tgtEl>
                                          <p:spTgt spid="1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9" grpId="0"/>
      <p:bldP spid="153" grpId="0"/>
      <p:bldP spid="155" grpId="0"/>
      <p:bldP spid="156" grpId="0"/>
      <p:bldP spid="171" grpId="0"/>
      <p:bldP spid="173" grpId="0"/>
      <p:bldP spid="232" grpId="0"/>
      <p:bldP spid="111" grpId="0" animBg="1"/>
      <p:bldP spid="112" grpId="0"/>
      <p:bldP spid="127" grpId="0" animBg="1"/>
      <p:bldP spid="128" grpId="0"/>
      <p:bldP spid="145" grpId="0" animBg="1"/>
      <p:bldP spid="14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8</a:t>
            </a:fld>
            <a:endParaRPr lang="id-ID"/>
          </a:p>
        </p:txBody>
      </p:sp>
      <p:cxnSp>
        <p:nvCxnSpPr>
          <p:cNvPr id="3" name="Straight Connector 2"/>
          <p:cNvCxnSpPr/>
          <p:nvPr/>
        </p:nvCxnSpPr>
        <p:spPr>
          <a:xfrm>
            <a:off x="4447549" y="1847003"/>
            <a:ext cx="0" cy="3801499"/>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7651159" y="1830839"/>
            <a:ext cx="0" cy="3801499"/>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graphicFrame>
        <p:nvGraphicFramePr>
          <p:cNvPr id="5" name="Chart 4"/>
          <p:cNvGraphicFramePr/>
          <p:nvPr>
            <p:extLst/>
          </p:nvPr>
        </p:nvGraphicFramePr>
        <p:xfrm>
          <a:off x="1170953" y="1593536"/>
          <a:ext cx="3437824" cy="229188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6" name="Chart 5"/>
          <p:cNvGraphicFramePr/>
          <p:nvPr>
            <p:extLst/>
          </p:nvPr>
        </p:nvGraphicFramePr>
        <p:xfrm>
          <a:off x="4334348" y="1593536"/>
          <a:ext cx="3437824" cy="229188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7" name="Chart 6"/>
          <p:cNvGraphicFramePr/>
          <p:nvPr>
            <p:extLst/>
          </p:nvPr>
        </p:nvGraphicFramePr>
        <p:xfrm>
          <a:off x="7567952" y="1593536"/>
          <a:ext cx="3437824" cy="2291883"/>
        </p:xfrm>
        <a:graphic>
          <a:graphicData uri="http://schemas.openxmlformats.org/drawingml/2006/chart">
            <c:chart xmlns:c="http://schemas.openxmlformats.org/drawingml/2006/chart" xmlns:r="http://schemas.openxmlformats.org/officeDocument/2006/relationships" r:id="rId4"/>
          </a:graphicData>
        </a:graphic>
      </p:graphicFrame>
      <p:sp>
        <p:nvSpPr>
          <p:cNvPr id="8" name="Oval 7"/>
          <p:cNvSpPr/>
          <p:nvPr/>
        </p:nvSpPr>
        <p:spPr>
          <a:xfrm>
            <a:off x="2295865" y="2145477"/>
            <a:ext cx="1188000" cy="1188000"/>
          </a:xfrm>
          <a:prstGeom prst="ellipse">
            <a:avLst/>
          </a:prstGeom>
          <a:gradFill flip="none" rotWithShape="1">
            <a:gsLst>
              <a:gs pos="0">
                <a:schemeClr val="bg1">
                  <a:alpha val="5000"/>
                </a:schemeClr>
              </a:gs>
              <a:gs pos="100000">
                <a:schemeClr val="bg1">
                  <a:lumMod val="85000"/>
                  <a:alpha val="27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9" name="Oval 8"/>
          <p:cNvSpPr/>
          <p:nvPr/>
        </p:nvSpPr>
        <p:spPr>
          <a:xfrm>
            <a:off x="5459260" y="2145477"/>
            <a:ext cx="1188000" cy="1188000"/>
          </a:xfrm>
          <a:prstGeom prst="ellipse">
            <a:avLst/>
          </a:prstGeom>
          <a:gradFill flip="none" rotWithShape="1">
            <a:gsLst>
              <a:gs pos="0">
                <a:schemeClr val="bg1">
                  <a:alpha val="5000"/>
                </a:schemeClr>
              </a:gs>
              <a:gs pos="100000">
                <a:schemeClr val="bg1">
                  <a:lumMod val="85000"/>
                  <a:alpha val="27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0" name="Oval 9"/>
          <p:cNvSpPr/>
          <p:nvPr/>
        </p:nvSpPr>
        <p:spPr>
          <a:xfrm>
            <a:off x="8692864" y="2145477"/>
            <a:ext cx="1188000" cy="1188000"/>
          </a:xfrm>
          <a:prstGeom prst="ellipse">
            <a:avLst/>
          </a:prstGeom>
          <a:gradFill flip="none" rotWithShape="1">
            <a:gsLst>
              <a:gs pos="0">
                <a:schemeClr val="bg1">
                  <a:alpha val="5000"/>
                </a:schemeClr>
              </a:gs>
              <a:gs pos="100000">
                <a:schemeClr val="bg1">
                  <a:lumMod val="85000"/>
                  <a:alpha val="27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11" name="TextBox 10"/>
          <p:cNvSpPr txBox="1"/>
          <p:nvPr/>
        </p:nvSpPr>
        <p:spPr>
          <a:xfrm>
            <a:off x="5108387" y="600349"/>
            <a:ext cx="1967205" cy="523220"/>
          </a:xfrm>
          <a:prstGeom prst="rect">
            <a:avLst/>
          </a:prstGeom>
          <a:noFill/>
        </p:spPr>
        <p:txBody>
          <a:bodyPr wrap="none" rtlCol="0">
            <a:spAutoFit/>
          </a:bodyPr>
          <a:lstStyle/>
          <a:p>
            <a:pPr algn="ctr"/>
            <a:r>
              <a:rPr lang="id-ID" sz="2800" dirty="0">
                <a:latin typeface="+mj-lt"/>
              </a:rPr>
              <a:t>3 Pie Chart</a:t>
            </a:r>
          </a:p>
        </p:txBody>
      </p:sp>
      <p:cxnSp>
        <p:nvCxnSpPr>
          <p:cNvPr id="12" name="Straight Connector 11"/>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56005" y="3817354"/>
            <a:ext cx="1830354" cy="369332"/>
          </a:xfrm>
          <a:prstGeom prst="rect">
            <a:avLst/>
          </a:prstGeom>
          <a:noFill/>
        </p:spPr>
        <p:txBody>
          <a:bodyPr wrap="square" rtlCol="0">
            <a:spAutoFit/>
          </a:bodyPr>
          <a:lstStyle/>
          <a:p>
            <a:pPr algn="ctr"/>
            <a:r>
              <a:rPr lang="id-ID" b="1" dirty="0">
                <a:latin typeface="+mj-lt"/>
              </a:rPr>
              <a:t>2012</a:t>
            </a:r>
            <a:endParaRPr lang="en-US" b="1" dirty="0">
              <a:latin typeface="+mj-lt"/>
            </a:endParaRPr>
          </a:p>
        </p:txBody>
      </p:sp>
      <p:sp>
        <p:nvSpPr>
          <p:cNvPr id="14" name="Content Placeholder 19"/>
          <p:cNvSpPr txBox="1">
            <a:spLocks/>
          </p:cNvSpPr>
          <p:nvPr/>
        </p:nvSpPr>
        <p:spPr>
          <a:xfrm>
            <a:off x="1516501"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5" name="TextBox 14"/>
          <p:cNvSpPr txBox="1"/>
          <p:nvPr/>
        </p:nvSpPr>
        <p:spPr>
          <a:xfrm>
            <a:off x="5182975" y="3817354"/>
            <a:ext cx="1830354" cy="369332"/>
          </a:xfrm>
          <a:prstGeom prst="rect">
            <a:avLst/>
          </a:prstGeom>
          <a:noFill/>
        </p:spPr>
        <p:txBody>
          <a:bodyPr wrap="square" rtlCol="0">
            <a:spAutoFit/>
          </a:bodyPr>
          <a:lstStyle/>
          <a:p>
            <a:pPr algn="ctr"/>
            <a:r>
              <a:rPr lang="id-ID" b="1" dirty="0">
                <a:latin typeface="+mj-lt"/>
              </a:rPr>
              <a:t>2013</a:t>
            </a:r>
            <a:endParaRPr lang="en-US" b="1" dirty="0">
              <a:latin typeface="+mj-lt"/>
            </a:endParaRPr>
          </a:p>
        </p:txBody>
      </p:sp>
      <p:sp>
        <p:nvSpPr>
          <p:cNvPr id="16" name="Content Placeholder 19"/>
          <p:cNvSpPr txBox="1">
            <a:spLocks/>
          </p:cNvSpPr>
          <p:nvPr/>
        </p:nvSpPr>
        <p:spPr>
          <a:xfrm>
            <a:off x="4743471"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7" name="TextBox 16"/>
          <p:cNvSpPr txBox="1"/>
          <p:nvPr/>
        </p:nvSpPr>
        <p:spPr>
          <a:xfrm>
            <a:off x="8392761" y="3817354"/>
            <a:ext cx="1830354" cy="369332"/>
          </a:xfrm>
          <a:prstGeom prst="rect">
            <a:avLst/>
          </a:prstGeom>
          <a:noFill/>
        </p:spPr>
        <p:txBody>
          <a:bodyPr wrap="square" rtlCol="0">
            <a:spAutoFit/>
          </a:bodyPr>
          <a:lstStyle/>
          <a:p>
            <a:pPr algn="ctr"/>
            <a:r>
              <a:rPr lang="id-ID" b="1" dirty="0">
                <a:latin typeface="+mj-lt"/>
              </a:rPr>
              <a:t>2014</a:t>
            </a:r>
            <a:endParaRPr lang="en-US" b="1" dirty="0">
              <a:latin typeface="+mj-lt"/>
            </a:endParaRPr>
          </a:p>
        </p:txBody>
      </p:sp>
      <p:sp>
        <p:nvSpPr>
          <p:cNvPr id="18" name="Content Placeholder 19"/>
          <p:cNvSpPr txBox="1">
            <a:spLocks/>
          </p:cNvSpPr>
          <p:nvPr/>
        </p:nvSpPr>
        <p:spPr>
          <a:xfrm>
            <a:off x="7953257"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9" name="Rectangle 18"/>
          <p:cNvSpPr/>
          <p:nvPr/>
        </p:nvSpPr>
        <p:spPr>
          <a:xfrm>
            <a:off x="3346350" y="5976485"/>
            <a:ext cx="160532" cy="1605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TextBox 19"/>
          <p:cNvSpPr txBox="1"/>
          <p:nvPr/>
        </p:nvSpPr>
        <p:spPr>
          <a:xfrm>
            <a:off x="3506882" y="5918252"/>
            <a:ext cx="1263016" cy="276998"/>
          </a:xfrm>
          <a:prstGeom prst="rect">
            <a:avLst/>
          </a:prstGeom>
          <a:noFill/>
        </p:spPr>
        <p:txBody>
          <a:bodyPr wrap="square" rtlCol="0">
            <a:spAutoFit/>
          </a:bodyPr>
          <a:lstStyle/>
          <a:p>
            <a:r>
              <a:rPr lang="id-ID" sz="1200" dirty="0">
                <a:solidFill>
                  <a:schemeClr val="tx2"/>
                </a:solidFill>
              </a:rPr>
              <a:t>Graphic Design</a:t>
            </a:r>
          </a:p>
        </p:txBody>
      </p:sp>
      <p:sp>
        <p:nvSpPr>
          <p:cNvPr id="21" name="Rectangle 20"/>
          <p:cNvSpPr/>
          <p:nvPr/>
        </p:nvSpPr>
        <p:spPr>
          <a:xfrm>
            <a:off x="4866148" y="5976485"/>
            <a:ext cx="160532" cy="1605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TextBox 21"/>
          <p:cNvSpPr txBox="1"/>
          <p:nvPr/>
        </p:nvSpPr>
        <p:spPr>
          <a:xfrm>
            <a:off x="5026681" y="5918252"/>
            <a:ext cx="1263016" cy="276998"/>
          </a:xfrm>
          <a:prstGeom prst="rect">
            <a:avLst/>
          </a:prstGeom>
          <a:noFill/>
        </p:spPr>
        <p:txBody>
          <a:bodyPr wrap="square" rtlCol="0">
            <a:spAutoFit/>
          </a:bodyPr>
          <a:lstStyle/>
          <a:p>
            <a:r>
              <a:rPr lang="id-ID" sz="1200" dirty="0">
                <a:solidFill>
                  <a:schemeClr val="tx2"/>
                </a:solidFill>
              </a:rPr>
              <a:t>Web Design</a:t>
            </a:r>
          </a:p>
        </p:txBody>
      </p:sp>
      <p:sp>
        <p:nvSpPr>
          <p:cNvPr id="23" name="Rectangle 22"/>
          <p:cNvSpPr/>
          <p:nvPr/>
        </p:nvSpPr>
        <p:spPr>
          <a:xfrm>
            <a:off x="6144405" y="5976485"/>
            <a:ext cx="160532" cy="1605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TextBox 23"/>
          <p:cNvSpPr txBox="1"/>
          <p:nvPr/>
        </p:nvSpPr>
        <p:spPr>
          <a:xfrm>
            <a:off x="6304936" y="5918252"/>
            <a:ext cx="1263016" cy="276999"/>
          </a:xfrm>
          <a:prstGeom prst="rect">
            <a:avLst/>
          </a:prstGeom>
          <a:noFill/>
        </p:spPr>
        <p:txBody>
          <a:bodyPr wrap="square" rtlCol="0">
            <a:spAutoFit/>
          </a:bodyPr>
          <a:lstStyle/>
          <a:p>
            <a:r>
              <a:rPr lang="id-ID" sz="1200" dirty="0">
                <a:solidFill>
                  <a:schemeClr val="tx2"/>
                </a:solidFill>
              </a:rPr>
              <a:t>Developer</a:t>
            </a:r>
          </a:p>
        </p:txBody>
      </p:sp>
      <p:sp>
        <p:nvSpPr>
          <p:cNvPr id="25" name="Rectangle 24"/>
          <p:cNvSpPr/>
          <p:nvPr/>
        </p:nvSpPr>
        <p:spPr>
          <a:xfrm>
            <a:off x="7423575" y="5976485"/>
            <a:ext cx="160532" cy="1605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TextBox 25"/>
          <p:cNvSpPr txBox="1"/>
          <p:nvPr/>
        </p:nvSpPr>
        <p:spPr>
          <a:xfrm>
            <a:off x="7584107" y="5918252"/>
            <a:ext cx="1263016" cy="276999"/>
          </a:xfrm>
          <a:prstGeom prst="rect">
            <a:avLst/>
          </a:prstGeom>
          <a:noFill/>
        </p:spPr>
        <p:txBody>
          <a:bodyPr wrap="square" rtlCol="0">
            <a:spAutoFit/>
          </a:bodyPr>
          <a:lstStyle/>
          <a:p>
            <a:r>
              <a:rPr lang="id-ID" sz="1200" dirty="0">
                <a:solidFill>
                  <a:schemeClr val="tx2"/>
                </a:solidFill>
              </a:rPr>
              <a:t>Marketing</a:t>
            </a:r>
          </a:p>
        </p:txBody>
      </p:sp>
    </p:spTree>
    <p:extLst>
      <p:ext uri="{BB962C8B-B14F-4D97-AF65-F5344CB8AC3E}">
        <p14:creationId xmlns:p14="http://schemas.microsoft.com/office/powerpoint/2010/main" val="913827792"/>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down)">
                                      <p:cBhvr>
                                        <p:cTn id="8" dur="500"/>
                                        <p:tgtEl>
                                          <p:spTgt spid="11"/>
                                        </p:tgtEl>
                                      </p:cBhvr>
                                    </p:animEffect>
                                  </p:childTnLst>
                                </p:cTn>
                              </p:par>
                              <p:par>
                                <p:cTn id="9" presetID="16" presetClass="entr" presetSubtype="37"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barn(outVertical)">
                                      <p:cBhvr>
                                        <p:cTn id="11" dur="500"/>
                                        <p:tgtEl>
                                          <p:spTgt spid="12"/>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21" presetClass="entr" presetSubtype="1" fill="hold" grpId="0"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wheel(1)">
                                      <p:cBhvr>
                                        <p:cTn id="24" dur="1500"/>
                                        <p:tgtEl>
                                          <p:spTgt spid="5"/>
                                        </p:tgtEl>
                                      </p:cBhvr>
                                    </p:animEffect>
                                  </p:childTnLst>
                                </p:cTn>
                              </p:par>
                              <p:par>
                                <p:cTn id="25" presetID="21" presetClass="entr" presetSubtype="1"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wheel(1)">
                                      <p:cBhvr>
                                        <p:cTn id="27" dur="1500"/>
                                        <p:tgtEl>
                                          <p:spTgt spid="6"/>
                                        </p:tgtEl>
                                      </p:cBhvr>
                                    </p:animEffect>
                                  </p:childTnLst>
                                </p:cTn>
                              </p:par>
                              <p:par>
                                <p:cTn id="28" presetID="21" presetClass="entr" presetSubtype="1" fill="hold" grpId="0" nodeType="with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wheel(1)">
                                      <p:cBhvr>
                                        <p:cTn id="30" dur="1500"/>
                                        <p:tgtEl>
                                          <p:spTgt spid="7"/>
                                        </p:tgtEl>
                                      </p:cBhvr>
                                    </p:animEffect>
                                  </p:childTnLst>
                                </p:cTn>
                              </p:par>
                              <p:par>
                                <p:cTn id="31" presetID="53" presetClass="entr" presetSubtype="16" fill="hold" grpId="0" nodeType="withEffect">
                                  <p:stCondLst>
                                    <p:cond delay="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 calcmode="lin" valueType="num">
                                      <p:cBhvr>
                                        <p:cTn id="38" dur="500" fill="hold"/>
                                        <p:tgtEl>
                                          <p:spTgt spid="9"/>
                                        </p:tgtEl>
                                        <p:attrNameLst>
                                          <p:attrName>ppt_w</p:attrName>
                                        </p:attrNameLst>
                                      </p:cBhvr>
                                      <p:tavLst>
                                        <p:tav tm="0">
                                          <p:val>
                                            <p:fltVal val="0"/>
                                          </p:val>
                                        </p:tav>
                                        <p:tav tm="100000">
                                          <p:val>
                                            <p:strVal val="#ppt_w"/>
                                          </p:val>
                                        </p:tav>
                                      </p:tavLst>
                                    </p:anim>
                                    <p:anim calcmode="lin" valueType="num">
                                      <p:cBhvr>
                                        <p:cTn id="39" dur="500" fill="hold"/>
                                        <p:tgtEl>
                                          <p:spTgt spid="9"/>
                                        </p:tgtEl>
                                        <p:attrNameLst>
                                          <p:attrName>ppt_h</p:attrName>
                                        </p:attrNameLst>
                                      </p:cBhvr>
                                      <p:tavLst>
                                        <p:tav tm="0">
                                          <p:val>
                                            <p:fltVal val="0"/>
                                          </p:val>
                                        </p:tav>
                                        <p:tav tm="100000">
                                          <p:val>
                                            <p:strVal val="#ppt_h"/>
                                          </p:val>
                                        </p:tav>
                                      </p:tavLst>
                                    </p:anim>
                                    <p:animEffect transition="in" filter="fade">
                                      <p:cBhvr>
                                        <p:cTn id="40" dur="500"/>
                                        <p:tgtEl>
                                          <p:spTgt spid="9"/>
                                        </p:tgtEl>
                                      </p:cBhvr>
                                    </p:animEffect>
                                  </p:childTnLst>
                                </p:cTn>
                              </p:par>
                              <p:par>
                                <p:cTn id="41" presetID="53" presetClass="entr" presetSubtype="16" fill="hold" grpId="0" nodeType="withEffect">
                                  <p:stCondLst>
                                    <p:cond delay="0"/>
                                  </p:stCondLst>
                                  <p:childTnLst>
                                    <p:set>
                                      <p:cBhvr>
                                        <p:cTn id="42" dur="1" fill="hold">
                                          <p:stCondLst>
                                            <p:cond delay="0"/>
                                          </p:stCondLst>
                                        </p:cTn>
                                        <p:tgtEl>
                                          <p:spTgt spid="10"/>
                                        </p:tgtEl>
                                        <p:attrNameLst>
                                          <p:attrName>style.visibility</p:attrName>
                                        </p:attrNameLst>
                                      </p:cBhvr>
                                      <p:to>
                                        <p:strVal val="visible"/>
                                      </p:to>
                                    </p:set>
                                    <p:anim calcmode="lin" valueType="num">
                                      <p:cBhvr>
                                        <p:cTn id="43" dur="500" fill="hold"/>
                                        <p:tgtEl>
                                          <p:spTgt spid="10"/>
                                        </p:tgtEl>
                                        <p:attrNameLst>
                                          <p:attrName>ppt_w</p:attrName>
                                        </p:attrNameLst>
                                      </p:cBhvr>
                                      <p:tavLst>
                                        <p:tav tm="0">
                                          <p:val>
                                            <p:fltVal val="0"/>
                                          </p:val>
                                        </p:tav>
                                        <p:tav tm="100000">
                                          <p:val>
                                            <p:strVal val="#ppt_w"/>
                                          </p:val>
                                        </p:tav>
                                      </p:tavLst>
                                    </p:anim>
                                    <p:anim calcmode="lin" valueType="num">
                                      <p:cBhvr>
                                        <p:cTn id="44" dur="500" fill="hold"/>
                                        <p:tgtEl>
                                          <p:spTgt spid="10"/>
                                        </p:tgtEl>
                                        <p:attrNameLst>
                                          <p:attrName>ppt_h</p:attrName>
                                        </p:attrNameLst>
                                      </p:cBhvr>
                                      <p:tavLst>
                                        <p:tav tm="0">
                                          <p:val>
                                            <p:fltVal val="0"/>
                                          </p:val>
                                        </p:tav>
                                        <p:tav tm="100000">
                                          <p:val>
                                            <p:strVal val="#ppt_h"/>
                                          </p:val>
                                        </p:tav>
                                      </p:tavLst>
                                    </p:anim>
                                    <p:animEffect transition="in" filter="fade">
                                      <p:cBhvr>
                                        <p:cTn id="45" dur="500"/>
                                        <p:tgtEl>
                                          <p:spTgt spid="10"/>
                                        </p:tgtEl>
                                      </p:cBhvr>
                                    </p:animEffect>
                                  </p:childTnLst>
                                </p:cTn>
                              </p:par>
                            </p:childTnLst>
                          </p:cTn>
                        </p:par>
                        <p:par>
                          <p:cTn id="46" fill="hold">
                            <p:stCondLst>
                              <p:cond delay="2500"/>
                            </p:stCondLst>
                            <p:childTnLst>
                              <p:par>
                                <p:cTn id="47" presetID="10" presetClass="entr" presetSubtype="0" fill="hold" grpId="0" nodeType="afterEffect">
                                  <p:stCondLst>
                                    <p:cond delay="0"/>
                                  </p:stCondLst>
                                  <p:childTnLst>
                                    <p:set>
                                      <p:cBhvr>
                                        <p:cTn id="48" dur="1" fill="hold">
                                          <p:stCondLst>
                                            <p:cond delay="0"/>
                                          </p:stCondLst>
                                        </p:cTn>
                                        <p:tgtEl>
                                          <p:spTgt spid="13"/>
                                        </p:tgtEl>
                                        <p:attrNameLst>
                                          <p:attrName>style.visibility</p:attrName>
                                        </p:attrNameLst>
                                      </p:cBhvr>
                                      <p:to>
                                        <p:strVal val="visible"/>
                                      </p:to>
                                    </p:set>
                                    <p:animEffect transition="in" filter="fade">
                                      <p:cBhvr>
                                        <p:cTn id="49" dur="500"/>
                                        <p:tgtEl>
                                          <p:spTgt spid="13"/>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Effect transition="in" filter="fade">
                                      <p:cBhvr>
                                        <p:cTn id="55" dur="500"/>
                                        <p:tgtEl>
                                          <p:spTgt spid="17"/>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4"/>
                                        </p:tgtEl>
                                        <p:attrNameLst>
                                          <p:attrName>style.visibility</p:attrName>
                                        </p:attrNameLst>
                                      </p:cBhvr>
                                      <p:to>
                                        <p:strVal val="visible"/>
                                      </p:to>
                                    </p:set>
                                    <p:animEffect transition="in" filter="fade">
                                      <p:cBhvr>
                                        <p:cTn id="58" dur="500"/>
                                        <p:tgtEl>
                                          <p:spTgt spid="1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500"/>
                                        <p:tgtEl>
                                          <p:spTgt spid="16"/>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fade">
                                      <p:cBhvr>
                                        <p:cTn id="64" dur="500"/>
                                        <p:tgtEl>
                                          <p:spTgt spid="18"/>
                                        </p:tgtEl>
                                      </p:cBhvr>
                                    </p:animEffect>
                                  </p:childTnLst>
                                </p:cTn>
                              </p:par>
                            </p:childTnLst>
                          </p:cTn>
                        </p:par>
                        <p:par>
                          <p:cTn id="65" fill="hold">
                            <p:stCondLst>
                              <p:cond delay="3000"/>
                            </p:stCondLst>
                            <p:childTnLst>
                              <p:par>
                                <p:cTn id="66" presetID="10" presetClass="entr" presetSubtype="0" fill="hold" grpId="0" nodeType="afterEffect">
                                  <p:stCondLst>
                                    <p:cond delay="0"/>
                                  </p:stCondLst>
                                  <p:childTnLst>
                                    <p:set>
                                      <p:cBhvr>
                                        <p:cTn id="67" dur="1" fill="hold">
                                          <p:stCondLst>
                                            <p:cond delay="0"/>
                                          </p:stCondLst>
                                        </p:cTn>
                                        <p:tgtEl>
                                          <p:spTgt spid="19"/>
                                        </p:tgtEl>
                                        <p:attrNameLst>
                                          <p:attrName>style.visibility</p:attrName>
                                        </p:attrNameLst>
                                      </p:cBhvr>
                                      <p:to>
                                        <p:strVal val="visible"/>
                                      </p:to>
                                    </p:set>
                                    <p:animEffect transition="in" filter="fade">
                                      <p:cBhvr>
                                        <p:cTn id="68" dur="500"/>
                                        <p:tgtEl>
                                          <p:spTgt spid="19"/>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500"/>
                                        <p:tgtEl>
                                          <p:spTgt spid="20"/>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500"/>
                                        <p:tgtEl>
                                          <p:spTgt spid="21"/>
                                        </p:tgtEl>
                                      </p:cBhvr>
                                    </p:animEffect>
                                  </p:childTnLst>
                                </p:cTn>
                              </p:par>
                              <p:par>
                                <p:cTn id="75" presetID="10" presetClass="entr" presetSubtype="0" fill="hold" grpId="0" nodeType="withEffect">
                                  <p:stCondLst>
                                    <p:cond delay="0"/>
                                  </p:stCondLst>
                                  <p:childTnLst>
                                    <p:set>
                                      <p:cBhvr>
                                        <p:cTn id="76" dur="1" fill="hold">
                                          <p:stCondLst>
                                            <p:cond delay="0"/>
                                          </p:stCondLst>
                                        </p:cTn>
                                        <p:tgtEl>
                                          <p:spTgt spid="22"/>
                                        </p:tgtEl>
                                        <p:attrNameLst>
                                          <p:attrName>style.visibility</p:attrName>
                                        </p:attrNameLst>
                                      </p:cBhvr>
                                      <p:to>
                                        <p:strVal val="visible"/>
                                      </p:to>
                                    </p:set>
                                    <p:animEffect transition="in" filter="fade">
                                      <p:cBhvr>
                                        <p:cTn id="77" dur="500"/>
                                        <p:tgtEl>
                                          <p:spTgt spid="22"/>
                                        </p:tgtEl>
                                      </p:cBhvr>
                                    </p:animEffect>
                                  </p:childTnLst>
                                </p:cTn>
                              </p:par>
                              <p:par>
                                <p:cTn id="78" presetID="10" presetClass="entr" presetSubtype="0" fill="hold" grpId="0" nodeType="withEffect">
                                  <p:stCondLst>
                                    <p:cond delay="0"/>
                                  </p:stCondLst>
                                  <p:childTnLst>
                                    <p:set>
                                      <p:cBhvr>
                                        <p:cTn id="79" dur="1" fill="hold">
                                          <p:stCondLst>
                                            <p:cond delay="0"/>
                                          </p:stCondLst>
                                        </p:cTn>
                                        <p:tgtEl>
                                          <p:spTgt spid="23"/>
                                        </p:tgtEl>
                                        <p:attrNameLst>
                                          <p:attrName>style.visibility</p:attrName>
                                        </p:attrNameLst>
                                      </p:cBhvr>
                                      <p:to>
                                        <p:strVal val="visible"/>
                                      </p:to>
                                    </p:set>
                                    <p:animEffect transition="in" filter="fade">
                                      <p:cBhvr>
                                        <p:cTn id="80" dur="500"/>
                                        <p:tgtEl>
                                          <p:spTgt spid="23"/>
                                        </p:tgtEl>
                                      </p:cBhvr>
                                    </p:animEffect>
                                  </p:childTnLst>
                                </p:cTn>
                              </p:par>
                              <p:par>
                                <p:cTn id="81" presetID="10" presetClass="entr" presetSubtype="0" fill="hold" grpId="0" nodeType="with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fade">
                                      <p:cBhvr>
                                        <p:cTn id="83" dur="500"/>
                                        <p:tgtEl>
                                          <p:spTgt spid="24"/>
                                        </p:tgtEl>
                                      </p:cBhvr>
                                    </p:animEffect>
                                  </p:childTnLst>
                                </p:cTn>
                              </p:par>
                              <p:par>
                                <p:cTn id="84" presetID="10" presetClass="entr" presetSubtype="0" fill="hold" grpId="0" nodeType="withEffect">
                                  <p:stCondLst>
                                    <p:cond delay="0"/>
                                  </p:stCondLst>
                                  <p:childTnLst>
                                    <p:set>
                                      <p:cBhvr>
                                        <p:cTn id="85" dur="1" fill="hold">
                                          <p:stCondLst>
                                            <p:cond delay="0"/>
                                          </p:stCondLst>
                                        </p:cTn>
                                        <p:tgtEl>
                                          <p:spTgt spid="25"/>
                                        </p:tgtEl>
                                        <p:attrNameLst>
                                          <p:attrName>style.visibility</p:attrName>
                                        </p:attrNameLst>
                                      </p:cBhvr>
                                      <p:to>
                                        <p:strVal val="visible"/>
                                      </p:to>
                                    </p:set>
                                    <p:animEffect transition="in" filter="fade">
                                      <p:cBhvr>
                                        <p:cTn id="86" dur="500"/>
                                        <p:tgtEl>
                                          <p:spTgt spid="25"/>
                                        </p:tgtEl>
                                      </p:cBhvr>
                                    </p:animEffect>
                                  </p:childTnLst>
                                </p:cTn>
                              </p:par>
                              <p:par>
                                <p:cTn id="87" presetID="10" presetClass="entr" presetSubtype="0" fill="hold" grpId="0" nodeType="withEffect">
                                  <p:stCondLst>
                                    <p:cond delay="0"/>
                                  </p:stCondLst>
                                  <p:childTnLst>
                                    <p:set>
                                      <p:cBhvr>
                                        <p:cTn id="88" dur="1" fill="hold">
                                          <p:stCondLst>
                                            <p:cond delay="0"/>
                                          </p:stCondLst>
                                        </p:cTn>
                                        <p:tgtEl>
                                          <p:spTgt spid="26"/>
                                        </p:tgtEl>
                                        <p:attrNameLst>
                                          <p:attrName>style.visibility</p:attrName>
                                        </p:attrNameLst>
                                      </p:cBhvr>
                                      <p:to>
                                        <p:strVal val="visible"/>
                                      </p:to>
                                    </p:set>
                                    <p:animEffect transition="in" filter="fade">
                                      <p:cBhvr>
                                        <p:cTn id="8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Graphic spid="6" grpId="0">
        <p:bldAsOne/>
      </p:bldGraphic>
      <p:bldGraphic spid="7" grpId="0">
        <p:bldAsOne/>
      </p:bldGraphic>
      <p:bldP spid="8" grpId="0" animBg="1"/>
      <p:bldP spid="9" grpId="0" animBg="1"/>
      <p:bldP spid="10" grpId="0" animBg="1"/>
      <p:bldP spid="11" grpId="0"/>
      <p:bldP spid="13" grpId="0"/>
      <p:bldP spid="14" grpId="0"/>
      <p:bldP spid="15" grpId="0"/>
      <p:bldP spid="16" grpId="0"/>
      <p:bldP spid="17" grpId="0"/>
      <p:bldP spid="18" grpId="0"/>
      <p:bldP spid="19" grpId="0" animBg="1"/>
      <p:bldP spid="20" grpId="0"/>
      <p:bldP spid="21" grpId="0" animBg="1"/>
      <p:bldP spid="22" grpId="0"/>
      <p:bldP spid="23" grpId="0" animBg="1"/>
      <p:bldP spid="24" grpId="0"/>
      <p:bldP spid="25" grpId="0" animBg="1"/>
      <p:bldP spid="26"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sz="quarter" idx="12"/>
          </p:nvPr>
        </p:nvSpPr>
        <p:spPr/>
        <p:txBody>
          <a:bodyPr/>
          <a:lstStyle/>
          <a:p>
            <a:fld id="{06BF0A5B-CA18-47D2-801E-5D97420A52F4}" type="slidenum">
              <a:rPr lang="id-ID" smtClean="0"/>
              <a:pPr/>
              <a:t>9</a:t>
            </a:fld>
            <a:endParaRPr lang="id-ID"/>
          </a:p>
        </p:txBody>
      </p:sp>
      <p:cxnSp>
        <p:nvCxnSpPr>
          <p:cNvPr id="3" name="Straight Connector 2"/>
          <p:cNvCxnSpPr/>
          <p:nvPr/>
        </p:nvCxnSpPr>
        <p:spPr>
          <a:xfrm>
            <a:off x="4447549" y="1847003"/>
            <a:ext cx="0" cy="3801499"/>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4" name="Straight Connector 3"/>
          <p:cNvCxnSpPr/>
          <p:nvPr/>
        </p:nvCxnSpPr>
        <p:spPr>
          <a:xfrm>
            <a:off x="7651159" y="1830839"/>
            <a:ext cx="0" cy="3801499"/>
          </a:xfrm>
          <a:prstGeom prst="line">
            <a:avLst/>
          </a:prstGeom>
          <a:ln w="9525">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4325068" y="600349"/>
            <a:ext cx="3533853" cy="523220"/>
          </a:xfrm>
          <a:prstGeom prst="rect">
            <a:avLst/>
          </a:prstGeom>
          <a:noFill/>
        </p:spPr>
        <p:txBody>
          <a:bodyPr wrap="none" rtlCol="0">
            <a:spAutoFit/>
          </a:bodyPr>
          <a:lstStyle/>
          <a:p>
            <a:pPr algn="ctr"/>
            <a:r>
              <a:rPr lang="id-ID" sz="2800" dirty="0">
                <a:latin typeface="+mj-lt"/>
              </a:rPr>
              <a:t>Batteray Infographic</a:t>
            </a:r>
          </a:p>
        </p:txBody>
      </p:sp>
      <p:cxnSp>
        <p:nvCxnSpPr>
          <p:cNvPr id="12" name="Straight Connector 11"/>
          <p:cNvCxnSpPr/>
          <p:nvPr/>
        </p:nvCxnSpPr>
        <p:spPr>
          <a:xfrm>
            <a:off x="4831882" y="1117625"/>
            <a:ext cx="2520000" cy="0"/>
          </a:xfrm>
          <a:prstGeom prst="line">
            <a:avLst/>
          </a:prstGeom>
          <a:ln w="19050">
            <a:solidFill>
              <a:schemeClr val="accent5"/>
            </a:solidFill>
          </a:ln>
        </p:spPr>
        <p:style>
          <a:lnRef idx="1">
            <a:schemeClr val="accent1"/>
          </a:lnRef>
          <a:fillRef idx="0">
            <a:schemeClr val="accent1"/>
          </a:fillRef>
          <a:effectRef idx="0">
            <a:schemeClr val="accent1"/>
          </a:effectRef>
          <a:fontRef idx="minor">
            <a:schemeClr val="tx1"/>
          </a:fontRef>
        </p:style>
      </p:cxnSp>
      <p:sp>
        <p:nvSpPr>
          <p:cNvPr id="13" name="TextBox 12"/>
          <p:cNvSpPr txBox="1"/>
          <p:nvPr/>
        </p:nvSpPr>
        <p:spPr>
          <a:xfrm>
            <a:off x="1956005" y="3817354"/>
            <a:ext cx="1830354" cy="369332"/>
          </a:xfrm>
          <a:prstGeom prst="rect">
            <a:avLst/>
          </a:prstGeom>
          <a:noFill/>
        </p:spPr>
        <p:txBody>
          <a:bodyPr wrap="square" rtlCol="0">
            <a:spAutoFit/>
          </a:bodyPr>
          <a:lstStyle/>
          <a:p>
            <a:pPr algn="ctr"/>
            <a:r>
              <a:rPr lang="id-ID" b="1" dirty="0">
                <a:latin typeface="+mj-lt"/>
              </a:rPr>
              <a:t>2012</a:t>
            </a:r>
            <a:endParaRPr lang="en-US" b="1" dirty="0">
              <a:latin typeface="+mj-lt"/>
            </a:endParaRPr>
          </a:p>
        </p:txBody>
      </p:sp>
      <p:sp>
        <p:nvSpPr>
          <p:cNvPr id="14" name="Content Placeholder 19"/>
          <p:cNvSpPr txBox="1">
            <a:spLocks/>
          </p:cNvSpPr>
          <p:nvPr/>
        </p:nvSpPr>
        <p:spPr>
          <a:xfrm>
            <a:off x="1516501"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5" name="TextBox 14"/>
          <p:cNvSpPr txBox="1"/>
          <p:nvPr/>
        </p:nvSpPr>
        <p:spPr>
          <a:xfrm>
            <a:off x="5182975" y="3817354"/>
            <a:ext cx="1830354" cy="369332"/>
          </a:xfrm>
          <a:prstGeom prst="rect">
            <a:avLst/>
          </a:prstGeom>
          <a:noFill/>
        </p:spPr>
        <p:txBody>
          <a:bodyPr wrap="square" rtlCol="0">
            <a:spAutoFit/>
          </a:bodyPr>
          <a:lstStyle/>
          <a:p>
            <a:pPr algn="ctr"/>
            <a:r>
              <a:rPr lang="id-ID" b="1" dirty="0">
                <a:latin typeface="+mj-lt"/>
              </a:rPr>
              <a:t>2013</a:t>
            </a:r>
            <a:endParaRPr lang="en-US" b="1" dirty="0">
              <a:latin typeface="+mj-lt"/>
            </a:endParaRPr>
          </a:p>
        </p:txBody>
      </p:sp>
      <p:sp>
        <p:nvSpPr>
          <p:cNvPr id="16" name="Content Placeholder 19"/>
          <p:cNvSpPr txBox="1">
            <a:spLocks/>
          </p:cNvSpPr>
          <p:nvPr/>
        </p:nvSpPr>
        <p:spPr>
          <a:xfrm>
            <a:off x="4743471"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7" name="TextBox 16"/>
          <p:cNvSpPr txBox="1"/>
          <p:nvPr/>
        </p:nvSpPr>
        <p:spPr>
          <a:xfrm>
            <a:off x="8392761" y="3817354"/>
            <a:ext cx="1830354" cy="369332"/>
          </a:xfrm>
          <a:prstGeom prst="rect">
            <a:avLst/>
          </a:prstGeom>
          <a:noFill/>
        </p:spPr>
        <p:txBody>
          <a:bodyPr wrap="square" rtlCol="0">
            <a:spAutoFit/>
          </a:bodyPr>
          <a:lstStyle/>
          <a:p>
            <a:pPr algn="ctr"/>
            <a:r>
              <a:rPr lang="id-ID" b="1" dirty="0">
                <a:latin typeface="+mj-lt"/>
              </a:rPr>
              <a:t>2014</a:t>
            </a:r>
            <a:endParaRPr lang="en-US" b="1" dirty="0">
              <a:latin typeface="+mj-lt"/>
            </a:endParaRPr>
          </a:p>
        </p:txBody>
      </p:sp>
      <p:sp>
        <p:nvSpPr>
          <p:cNvPr id="18" name="Content Placeholder 19"/>
          <p:cNvSpPr txBox="1">
            <a:spLocks/>
          </p:cNvSpPr>
          <p:nvPr/>
        </p:nvSpPr>
        <p:spPr>
          <a:xfrm>
            <a:off x="7953257" y="4104703"/>
            <a:ext cx="2709362" cy="134359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spcBef>
                <a:spcPts val="0"/>
              </a:spcBef>
              <a:buNone/>
            </a:pPr>
            <a:r>
              <a:rPr lang="en-US" sz="1200" dirty="0">
                <a:solidFill>
                  <a:schemeClr val="tx2"/>
                </a:solidFill>
              </a:rPr>
              <a:t>Contrary to It has roots in a piece of classical Latin literature from 45 BC. Contrary to popular belief It has roots in a piece of literature from 45 BC. </a:t>
            </a:r>
            <a:endParaRPr lang="en-US" sz="1200" b="1" dirty="0">
              <a:solidFill>
                <a:schemeClr val="tx2"/>
              </a:solidFill>
              <a:latin typeface="Signika Negative" pitchFamily="2" charset="0"/>
            </a:endParaRPr>
          </a:p>
          <a:p>
            <a:pPr marL="0" indent="0" algn="ctr">
              <a:lnSpc>
                <a:spcPct val="150000"/>
              </a:lnSpc>
              <a:spcBef>
                <a:spcPts val="0"/>
              </a:spcBef>
              <a:buNone/>
            </a:pPr>
            <a:endParaRPr lang="id-ID" sz="1200" dirty="0"/>
          </a:p>
        </p:txBody>
      </p:sp>
      <p:sp>
        <p:nvSpPr>
          <p:cNvPr id="19" name="Rectangle 18"/>
          <p:cNvSpPr/>
          <p:nvPr/>
        </p:nvSpPr>
        <p:spPr>
          <a:xfrm>
            <a:off x="3346350" y="5976485"/>
            <a:ext cx="160532" cy="16053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0" name="TextBox 19"/>
          <p:cNvSpPr txBox="1"/>
          <p:nvPr/>
        </p:nvSpPr>
        <p:spPr>
          <a:xfrm>
            <a:off x="3506882" y="5918252"/>
            <a:ext cx="1263016" cy="276998"/>
          </a:xfrm>
          <a:prstGeom prst="rect">
            <a:avLst/>
          </a:prstGeom>
          <a:noFill/>
        </p:spPr>
        <p:txBody>
          <a:bodyPr wrap="square" rtlCol="0">
            <a:spAutoFit/>
          </a:bodyPr>
          <a:lstStyle/>
          <a:p>
            <a:r>
              <a:rPr lang="id-ID" sz="1200" dirty="0">
                <a:solidFill>
                  <a:schemeClr val="tx2"/>
                </a:solidFill>
              </a:rPr>
              <a:t>Graphic Design</a:t>
            </a:r>
          </a:p>
        </p:txBody>
      </p:sp>
      <p:sp>
        <p:nvSpPr>
          <p:cNvPr id="21" name="Rectangle 20"/>
          <p:cNvSpPr/>
          <p:nvPr/>
        </p:nvSpPr>
        <p:spPr>
          <a:xfrm>
            <a:off x="4866148" y="5976485"/>
            <a:ext cx="160532" cy="16053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2" name="TextBox 21"/>
          <p:cNvSpPr txBox="1"/>
          <p:nvPr/>
        </p:nvSpPr>
        <p:spPr>
          <a:xfrm>
            <a:off x="5026681" y="5918252"/>
            <a:ext cx="1263016" cy="276998"/>
          </a:xfrm>
          <a:prstGeom prst="rect">
            <a:avLst/>
          </a:prstGeom>
          <a:noFill/>
        </p:spPr>
        <p:txBody>
          <a:bodyPr wrap="square" rtlCol="0">
            <a:spAutoFit/>
          </a:bodyPr>
          <a:lstStyle/>
          <a:p>
            <a:r>
              <a:rPr lang="id-ID" sz="1200" dirty="0">
                <a:solidFill>
                  <a:schemeClr val="tx2"/>
                </a:solidFill>
              </a:rPr>
              <a:t>Web Design</a:t>
            </a:r>
          </a:p>
        </p:txBody>
      </p:sp>
      <p:sp>
        <p:nvSpPr>
          <p:cNvPr id="23" name="Rectangle 22"/>
          <p:cNvSpPr/>
          <p:nvPr/>
        </p:nvSpPr>
        <p:spPr>
          <a:xfrm>
            <a:off x="6144405" y="5976485"/>
            <a:ext cx="160532" cy="16053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4" name="TextBox 23"/>
          <p:cNvSpPr txBox="1"/>
          <p:nvPr/>
        </p:nvSpPr>
        <p:spPr>
          <a:xfrm>
            <a:off x="6304936" y="5918252"/>
            <a:ext cx="1263016" cy="276999"/>
          </a:xfrm>
          <a:prstGeom prst="rect">
            <a:avLst/>
          </a:prstGeom>
          <a:noFill/>
        </p:spPr>
        <p:txBody>
          <a:bodyPr wrap="square" rtlCol="0">
            <a:spAutoFit/>
          </a:bodyPr>
          <a:lstStyle/>
          <a:p>
            <a:r>
              <a:rPr lang="id-ID" sz="1200" dirty="0">
                <a:solidFill>
                  <a:schemeClr val="tx2"/>
                </a:solidFill>
              </a:rPr>
              <a:t>Developer</a:t>
            </a:r>
          </a:p>
        </p:txBody>
      </p:sp>
      <p:sp>
        <p:nvSpPr>
          <p:cNvPr id="25" name="Rectangle 24"/>
          <p:cNvSpPr/>
          <p:nvPr/>
        </p:nvSpPr>
        <p:spPr>
          <a:xfrm>
            <a:off x="7423575" y="5976485"/>
            <a:ext cx="160532" cy="16053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26" name="TextBox 25"/>
          <p:cNvSpPr txBox="1"/>
          <p:nvPr/>
        </p:nvSpPr>
        <p:spPr>
          <a:xfrm>
            <a:off x="7584107" y="5918252"/>
            <a:ext cx="1263016" cy="276999"/>
          </a:xfrm>
          <a:prstGeom prst="rect">
            <a:avLst/>
          </a:prstGeom>
          <a:noFill/>
        </p:spPr>
        <p:txBody>
          <a:bodyPr wrap="square" rtlCol="0">
            <a:spAutoFit/>
          </a:bodyPr>
          <a:lstStyle/>
          <a:p>
            <a:r>
              <a:rPr lang="id-ID" sz="1200" dirty="0">
                <a:solidFill>
                  <a:schemeClr val="tx2"/>
                </a:solidFill>
              </a:rPr>
              <a:t>Marketing</a:t>
            </a:r>
          </a:p>
        </p:txBody>
      </p:sp>
      <p:grpSp>
        <p:nvGrpSpPr>
          <p:cNvPr id="8" name="Group 7"/>
          <p:cNvGrpSpPr/>
          <p:nvPr/>
        </p:nvGrpSpPr>
        <p:grpSpPr>
          <a:xfrm>
            <a:off x="2455863" y="2170509"/>
            <a:ext cx="811213" cy="1395412"/>
            <a:chOff x="2455863" y="2170509"/>
            <a:chExt cx="811213" cy="1395412"/>
          </a:xfrm>
        </p:grpSpPr>
        <p:sp>
          <p:nvSpPr>
            <p:cNvPr id="60" name="Rectangle 6"/>
            <p:cNvSpPr>
              <a:spLocks noChangeArrowheads="1"/>
            </p:cNvSpPr>
            <p:nvPr/>
          </p:nvSpPr>
          <p:spPr bwMode="auto">
            <a:xfrm>
              <a:off x="2455863" y="3424634"/>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1" name="Rectangle 7"/>
            <p:cNvSpPr>
              <a:spLocks noChangeArrowheads="1"/>
            </p:cNvSpPr>
            <p:nvPr/>
          </p:nvSpPr>
          <p:spPr bwMode="auto">
            <a:xfrm>
              <a:off x="2455863" y="3245247"/>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62" name="Rectangle 8"/>
            <p:cNvSpPr>
              <a:spLocks noChangeArrowheads="1"/>
            </p:cNvSpPr>
            <p:nvPr/>
          </p:nvSpPr>
          <p:spPr bwMode="auto">
            <a:xfrm>
              <a:off x="2455863" y="3065859"/>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3" name="Rectangle 9"/>
            <p:cNvSpPr>
              <a:spLocks noChangeArrowheads="1"/>
            </p:cNvSpPr>
            <p:nvPr/>
          </p:nvSpPr>
          <p:spPr bwMode="auto">
            <a:xfrm>
              <a:off x="2455863" y="2886472"/>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64" name="Rectangle 10"/>
            <p:cNvSpPr>
              <a:spLocks noChangeArrowheads="1"/>
            </p:cNvSpPr>
            <p:nvPr/>
          </p:nvSpPr>
          <p:spPr bwMode="auto">
            <a:xfrm>
              <a:off x="2455863" y="2707084"/>
              <a:ext cx="811213" cy="141287"/>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5" name="Rectangle 11"/>
            <p:cNvSpPr>
              <a:spLocks noChangeArrowheads="1"/>
            </p:cNvSpPr>
            <p:nvPr/>
          </p:nvSpPr>
          <p:spPr bwMode="auto">
            <a:xfrm>
              <a:off x="2455863" y="2527697"/>
              <a:ext cx="811213" cy="141287"/>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6" name="Rectangle 12"/>
            <p:cNvSpPr>
              <a:spLocks noChangeArrowheads="1"/>
            </p:cNvSpPr>
            <p:nvPr/>
          </p:nvSpPr>
          <p:spPr bwMode="auto">
            <a:xfrm>
              <a:off x="2455863" y="2349897"/>
              <a:ext cx="811213" cy="139700"/>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67" name="Rectangle 13"/>
            <p:cNvSpPr>
              <a:spLocks noChangeArrowheads="1"/>
            </p:cNvSpPr>
            <p:nvPr/>
          </p:nvSpPr>
          <p:spPr bwMode="auto">
            <a:xfrm>
              <a:off x="2455863" y="2170509"/>
              <a:ext cx="811213" cy="139700"/>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5" name="Group 4"/>
          <p:cNvGrpSpPr/>
          <p:nvPr/>
        </p:nvGrpSpPr>
        <p:grpSpPr>
          <a:xfrm>
            <a:off x="2266950" y="1695847"/>
            <a:ext cx="1189038" cy="2049462"/>
            <a:chOff x="2266950" y="1695847"/>
            <a:chExt cx="1189038" cy="2049462"/>
          </a:xfrm>
        </p:grpSpPr>
        <p:sp>
          <p:nvSpPr>
            <p:cNvPr id="59" name="Freeform 5"/>
            <p:cNvSpPr>
              <a:spLocks noEditPoints="1"/>
            </p:cNvSpPr>
            <p:nvPr/>
          </p:nvSpPr>
          <p:spPr bwMode="auto">
            <a:xfrm>
              <a:off x="2266950" y="1994297"/>
              <a:ext cx="1189038" cy="1751012"/>
            </a:xfrm>
            <a:custGeom>
              <a:avLst/>
              <a:gdLst>
                <a:gd name="T0" fmla="*/ 0 w 749"/>
                <a:gd name="T1" fmla="*/ 1103 h 1103"/>
                <a:gd name="T2" fmla="*/ 749 w 749"/>
                <a:gd name="T3" fmla="*/ 1103 h 1103"/>
                <a:gd name="T4" fmla="*/ 749 w 749"/>
                <a:gd name="T5" fmla="*/ 0 h 1103"/>
                <a:gd name="T6" fmla="*/ 0 w 749"/>
                <a:gd name="T7" fmla="*/ 0 h 1103"/>
                <a:gd name="T8" fmla="*/ 0 w 749"/>
                <a:gd name="T9" fmla="*/ 1103 h 1103"/>
                <a:gd name="T10" fmla="*/ 0 w 749"/>
                <a:gd name="T11" fmla="*/ 1103 h 1103"/>
                <a:gd name="T12" fmla="*/ 0 w 749"/>
                <a:gd name="T13" fmla="*/ 1103 h 1103"/>
                <a:gd name="T14" fmla="*/ 654 w 749"/>
                <a:gd name="T15" fmla="*/ 86 h 1103"/>
                <a:gd name="T16" fmla="*/ 654 w 749"/>
                <a:gd name="T17" fmla="*/ 1020 h 1103"/>
                <a:gd name="T18" fmla="*/ 91 w 749"/>
                <a:gd name="T19" fmla="*/ 1020 h 1103"/>
                <a:gd name="T20" fmla="*/ 91 w 749"/>
                <a:gd name="T21" fmla="*/ 86 h 1103"/>
                <a:gd name="T22" fmla="*/ 654 w 749"/>
                <a:gd name="T23" fmla="*/ 86 h 1103"/>
                <a:gd name="T24" fmla="*/ 654 w 749"/>
                <a:gd name="T25" fmla="*/ 86 h 1103"/>
                <a:gd name="T26" fmla="*/ 654 w 749"/>
                <a:gd name="T27" fmla="*/ 86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9" h="1103">
                  <a:moveTo>
                    <a:pt x="0" y="1103"/>
                  </a:moveTo>
                  <a:lnTo>
                    <a:pt x="749" y="1103"/>
                  </a:lnTo>
                  <a:lnTo>
                    <a:pt x="749" y="0"/>
                  </a:lnTo>
                  <a:lnTo>
                    <a:pt x="0" y="0"/>
                  </a:lnTo>
                  <a:lnTo>
                    <a:pt x="0" y="1103"/>
                  </a:lnTo>
                  <a:lnTo>
                    <a:pt x="0" y="1103"/>
                  </a:lnTo>
                  <a:lnTo>
                    <a:pt x="0" y="1103"/>
                  </a:lnTo>
                  <a:close/>
                  <a:moveTo>
                    <a:pt x="654" y="86"/>
                  </a:moveTo>
                  <a:lnTo>
                    <a:pt x="654" y="1020"/>
                  </a:lnTo>
                  <a:lnTo>
                    <a:pt x="91" y="1020"/>
                  </a:lnTo>
                  <a:lnTo>
                    <a:pt x="91" y="86"/>
                  </a:lnTo>
                  <a:lnTo>
                    <a:pt x="654" y="86"/>
                  </a:lnTo>
                  <a:lnTo>
                    <a:pt x="654" y="86"/>
                  </a:lnTo>
                  <a:lnTo>
                    <a:pt x="654" y="86"/>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68" name="Freeform 14"/>
            <p:cNvSpPr>
              <a:spLocks/>
            </p:cNvSpPr>
            <p:nvPr/>
          </p:nvSpPr>
          <p:spPr bwMode="auto">
            <a:xfrm>
              <a:off x="2411413" y="1695847"/>
              <a:ext cx="922338" cy="246062"/>
            </a:xfrm>
            <a:custGeom>
              <a:avLst/>
              <a:gdLst>
                <a:gd name="T0" fmla="*/ 93 w 581"/>
                <a:gd name="T1" fmla="*/ 0 h 155"/>
                <a:gd name="T2" fmla="*/ 0 w 581"/>
                <a:gd name="T3" fmla="*/ 155 h 155"/>
                <a:gd name="T4" fmla="*/ 581 w 581"/>
                <a:gd name="T5" fmla="*/ 155 h 155"/>
                <a:gd name="T6" fmla="*/ 486 w 581"/>
                <a:gd name="T7" fmla="*/ 0 h 155"/>
                <a:gd name="T8" fmla="*/ 93 w 581"/>
                <a:gd name="T9" fmla="*/ 0 h 155"/>
                <a:gd name="T10" fmla="*/ 93 w 581"/>
                <a:gd name="T11" fmla="*/ 0 h 155"/>
                <a:gd name="T12" fmla="*/ 93 w 581"/>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581" h="155">
                  <a:moveTo>
                    <a:pt x="93" y="0"/>
                  </a:moveTo>
                  <a:lnTo>
                    <a:pt x="0" y="155"/>
                  </a:lnTo>
                  <a:lnTo>
                    <a:pt x="581" y="155"/>
                  </a:lnTo>
                  <a:lnTo>
                    <a:pt x="486" y="0"/>
                  </a:lnTo>
                  <a:lnTo>
                    <a:pt x="93" y="0"/>
                  </a:lnTo>
                  <a:lnTo>
                    <a:pt x="93" y="0"/>
                  </a:lnTo>
                  <a:lnTo>
                    <a:pt x="93" y="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10" name="Group 9"/>
          <p:cNvGrpSpPr/>
          <p:nvPr/>
        </p:nvGrpSpPr>
        <p:grpSpPr>
          <a:xfrm>
            <a:off x="8920221" y="2170509"/>
            <a:ext cx="811213" cy="1395412"/>
            <a:chOff x="8920221" y="2170509"/>
            <a:chExt cx="811213" cy="1395412"/>
          </a:xfrm>
        </p:grpSpPr>
        <p:sp>
          <p:nvSpPr>
            <p:cNvPr id="70" name="Rectangle 6"/>
            <p:cNvSpPr>
              <a:spLocks noChangeArrowheads="1"/>
            </p:cNvSpPr>
            <p:nvPr/>
          </p:nvSpPr>
          <p:spPr bwMode="auto">
            <a:xfrm>
              <a:off x="8920221" y="3424634"/>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1" name="Rectangle 7"/>
            <p:cNvSpPr>
              <a:spLocks noChangeArrowheads="1"/>
            </p:cNvSpPr>
            <p:nvPr/>
          </p:nvSpPr>
          <p:spPr bwMode="auto">
            <a:xfrm>
              <a:off x="8920221" y="3245247"/>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72" name="Rectangle 8"/>
            <p:cNvSpPr>
              <a:spLocks noChangeArrowheads="1"/>
            </p:cNvSpPr>
            <p:nvPr/>
          </p:nvSpPr>
          <p:spPr bwMode="auto">
            <a:xfrm>
              <a:off x="8920221" y="3065859"/>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3" name="Rectangle 9"/>
            <p:cNvSpPr>
              <a:spLocks noChangeArrowheads="1"/>
            </p:cNvSpPr>
            <p:nvPr/>
          </p:nvSpPr>
          <p:spPr bwMode="auto">
            <a:xfrm>
              <a:off x="8920221" y="2886472"/>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74" name="Rectangle 10"/>
            <p:cNvSpPr>
              <a:spLocks noChangeArrowheads="1"/>
            </p:cNvSpPr>
            <p:nvPr/>
          </p:nvSpPr>
          <p:spPr bwMode="auto">
            <a:xfrm>
              <a:off x="8920221" y="2707084"/>
              <a:ext cx="811213" cy="14128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5" name="Rectangle 11"/>
            <p:cNvSpPr>
              <a:spLocks noChangeArrowheads="1"/>
            </p:cNvSpPr>
            <p:nvPr/>
          </p:nvSpPr>
          <p:spPr bwMode="auto">
            <a:xfrm>
              <a:off x="8920221" y="2527697"/>
              <a:ext cx="811213" cy="14128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76" name="Rectangle 12"/>
            <p:cNvSpPr>
              <a:spLocks noChangeArrowheads="1"/>
            </p:cNvSpPr>
            <p:nvPr/>
          </p:nvSpPr>
          <p:spPr bwMode="auto">
            <a:xfrm>
              <a:off x="8920221" y="2349897"/>
              <a:ext cx="811213" cy="139700"/>
            </a:xfrm>
            <a:prstGeom prst="rect">
              <a:avLst/>
            </a:prstGeom>
            <a:solidFill>
              <a:schemeClr val="accent4"/>
            </a:solidFill>
            <a:ln>
              <a:noFill/>
            </a:ln>
          </p:spPr>
          <p:txBody>
            <a:bodyPr vert="horz" wrap="square" lIns="91440" tIns="45720" rIns="91440" bIns="45720" numCol="1" anchor="t" anchorCtr="0" compatLnSpc="1">
              <a:prstTxWarp prst="textNoShape">
                <a:avLst/>
              </a:prstTxWarp>
            </a:bodyPr>
            <a:lstStyle/>
            <a:p>
              <a:endParaRPr lang="id-ID"/>
            </a:p>
          </p:txBody>
        </p:sp>
        <p:sp>
          <p:nvSpPr>
            <p:cNvPr id="77" name="Rectangle 13"/>
            <p:cNvSpPr>
              <a:spLocks noChangeArrowheads="1"/>
            </p:cNvSpPr>
            <p:nvPr/>
          </p:nvSpPr>
          <p:spPr bwMode="auto">
            <a:xfrm>
              <a:off x="8920221" y="2170509"/>
              <a:ext cx="811213" cy="139700"/>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7" name="Group 6"/>
          <p:cNvGrpSpPr/>
          <p:nvPr/>
        </p:nvGrpSpPr>
        <p:grpSpPr>
          <a:xfrm>
            <a:off x="8731308" y="1695847"/>
            <a:ext cx="1189038" cy="2049462"/>
            <a:chOff x="8731308" y="1695847"/>
            <a:chExt cx="1189038" cy="2049462"/>
          </a:xfrm>
        </p:grpSpPr>
        <p:sp>
          <p:nvSpPr>
            <p:cNvPr id="69" name="Freeform 5"/>
            <p:cNvSpPr>
              <a:spLocks noEditPoints="1"/>
            </p:cNvSpPr>
            <p:nvPr/>
          </p:nvSpPr>
          <p:spPr bwMode="auto">
            <a:xfrm>
              <a:off x="8731308" y="1994297"/>
              <a:ext cx="1189038" cy="1751012"/>
            </a:xfrm>
            <a:custGeom>
              <a:avLst/>
              <a:gdLst>
                <a:gd name="T0" fmla="*/ 0 w 749"/>
                <a:gd name="T1" fmla="*/ 1103 h 1103"/>
                <a:gd name="T2" fmla="*/ 749 w 749"/>
                <a:gd name="T3" fmla="*/ 1103 h 1103"/>
                <a:gd name="T4" fmla="*/ 749 w 749"/>
                <a:gd name="T5" fmla="*/ 0 h 1103"/>
                <a:gd name="T6" fmla="*/ 0 w 749"/>
                <a:gd name="T7" fmla="*/ 0 h 1103"/>
                <a:gd name="T8" fmla="*/ 0 w 749"/>
                <a:gd name="T9" fmla="*/ 1103 h 1103"/>
                <a:gd name="T10" fmla="*/ 0 w 749"/>
                <a:gd name="T11" fmla="*/ 1103 h 1103"/>
                <a:gd name="T12" fmla="*/ 0 w 749"/>
                <a:gd name="T13" fmla="*/ 1103 h 1103"/>
                <a:gd name="T14" fmla="*/ 654 w 749"/>
                <a:gd name="T15" fmla="*/ 86 h 1103"/>
                <a:gd name="T16" fmla="*/ 654 w 749"/>
                <a:gd name="T17" fmla="*/ 1020 h 1103"/>
                <a:gd name="T18" fmla="*/ 91 w 749"/>
                <a:gd name="T19" fmla="*/ 1020 h 1103"/>
                <a:gd name="T20" fmla="*/ 91 w 749"/>
                <a:gd name="T21" fmla="*/ 86 h 1103"/>
                <a:gd name="T22" fmla="*/ 654 w 749"/>
                <a:gd name="T23" fmla="*/ 86 h 1103"/>
                <a:gd name="T24" fmla="*/ 654 w 749"/>
                <a:gd name="T25" fmla="*/ 86 h 1103"/>
                <a:gd name="T26" fmla="*/ 654 w 749"/>
                <a:gd name="T27" fmla="*/ 86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9" h="1103">
                  <a:moveTo>
                    <a:pt x="0" y="1103"/>
                  </a:moveTo>
                  <a:lnTo>
                    <a:pt x="749" y="1103"/>
                  </a:lnTo>
                  <a:lnTo>
                    <a:pt x="749" y="0"/>
                  </a:lnTo>
                  <a:lnTo>
                    <a:pt x="0" y="0"/>
                  </a:lnTo>
                  <a:lnTo>
                    <a:pt x="0" y="1103"/>
                  </a:lnTo>
                  <a:lnTo>
                    <a:pt x="0" y="1103"/>
                  </a:lnTo>
                  <a:lnTo>
                    <a:pt x="0" y="1103"/>
                  </a:lnTo>
                  <a:close/>
                  <a:moveTo>
                    <a:pt x="654" y="86"/>
                  </a:moveTo>
                  <a:lnTo>
                    <a:pt x="654" y="1020"/>
                  </a:lnTo>
                  <a:lnTo>
                    <a:pt x="91" y="1020"/>
                  </a:lnTo>
                  <a:lnTo>
                    <a:pt x="91" y="86"/>
                  </a:lnTo>
                  <a:lnTo>
                    <a:pt x="654" y="86"/>
                  </a:lnTo>
                  <a:lnTo>
                    <a:pt x="654" y="86"/>
                  </a:lnTo>
                  <a:lnTo>
                    <a:pt x="654" y="86"/>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78" name="Freeform 14"/>
            <p:cNvSpPr>
              <a:spLocks/>
            </p:cNvSpPr>
            <p:nvPr/>
          </p:nvSpPr>
          <p:spPr bwMode="auto">
            <a:xfrm>
              <a:off x="8875771" y="1695847"/>
              <a:ext cx="922338" cy="246062"/>
            </a:xfrm>
            <a:custGeom>
              <a:avLst/>
              <a:gdLst>
                <a:gd name="T0" fmla="*/ 93 w 581"/>
                <a:gd name="T1" fmla="*/ 0 h 155"/>
                <a:gd name="T2" fmla="*/ 0 w 581"/>
                <a:gd name="T3" fmla="*/ 155 h 155"/>
                <a:gd name="T4" fmla="*/ 581 w 581"/>
                <a:gd name="T5" fmla="*/ 155 h 155"/>
                <a:gd name="T6" fmla="*/ 486 w 581"/>
                <a:gd name="T7" fmla="*/ 0 h 155"/>
                <a:gd name="T8" fmla="*/ 93 w 581"/>
                <a:gd name="T9" fmla="*/ 0 h 155"/>
                <a:gd name="T10" fmla="*/ 93 w 581"/>
                <a:gd name="T11" fmla="*/ 0 h 155"/>
                <a:gd name="T12" fmla="*/ 93 w 581"/>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581" h="155">
                  <a:moveTo>
                    <a:pt x="93" y="0"/>
                  </a:moveTo>
                  <a:lnTo>
                    <a:pt x="0" y="155"/>
                  </a:lnTo>
                  <a:lnTo>
                    <a:pt x="581" y="155"/>
                  </a:lnTo>
                  <a:lnTo>
                    <a:pt x="486" y="0"/>
                  </a:lnTo>
                  <a:lnTo>
                    <a:pt x="93" y="0"/>
                  </a:lnTo>
                  <a:lnTo>
                    <a:pt x="93" y="0"/>
                  </a:lnTo>
                  <a:lnTo>
                    <a:pt x="93" y="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9" name="Group 8"/>
          <p:cNvGrpSpPr/>
          <p:nvPr/>
        </p:nvGrpSpPr>
        <p:grpSpPr>
          <a:xfrm>
            <a:off x="5729259" y="2170509"/>
            <a:ext cx="811213" cy="1395412"/>
            <a:chOff x="5729259" y="2170509"/>
            <a:chExt cx="811213" cy="1395412"/>
          </a:xfrm>
        </p:grpSpPr>
        <p:sp>
          <p:nvSpPr>
            <p:cNvPr id="83" name="Rectangle 6"/>
            <p:cNvSpPr>
              <a:spLocks noChangeArrowheads="1"/>
            </p:cNvSpPr>
            <p:nvPr/>
          </p:nvSpPr>
          <p:spPr bwMode="auto">
            <a:xfrm>
              <a:off x="5729259" y="3424634"/>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4" name="Rectangle 7"/>
            <p:cNvSpPr>
              <a:spLocks noChangeArrowheads="1"/>
            </p:cNvSpPr>
            <p:nvPr/>
          </p:nvSpPr>
          <p:spPr bwMode="auto">
            <a:xfrm>
              <a:off x="5729259" y="3245247"/>
              <a:ext cx="811213" cy="141287"/>
            </a:xfrm>
            <a:prstGeom prst="rect">
              <a:avLst/>
            </a:prstGeom>
            <a:solidFill>
              <a:schemeClr val="accent1"/>
            </a:solidFill>
            <a:ln>
              <a:noFill/>
            </a:ln>
          </p:spPr>
          <p:txBody>
            <a:bodyPr vert="horz" wrap="square" lIns="91440" tIns="45720" rIns="91440" bIns="45720" numCol="1" anchor="t" anchorCtr="0" compatLnSpc="1">
              <a:prstTxWarp prst="textNoShape">
                <a:avLst/>
              </a:prstTxWarp>
            </a:bodyPr>
            <a:lstStyle/>
            <a:p>
              <a:endParaRPr lang="id-ID"/>
            </a:p>
          </p:txBody>
        </p:sp>
        <p:sp>
          <p:nvSpPr>
            <p:cNvPr id="85" name="Rectangle 8"/>
            <p:cNvSpPr>
              <a:spLocks noChangeArrowheads="1"/>
            </p:cNvSpPr>
            <p:nvPr/>
          </p:nvSpPr>
          <p:spPr bwMode="auto">
            <a:xfrm>
              <a:off x="5729259" y="3065859"/>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6" name="Rectangle 9"/>
            <p:cNvSpPr>
              <a:spLocks noChangeArrowheads="1"/>
            </p:cNvSpPr>
            <p:nvPr/>
          </p:nvSpPr>
          <p:spPr bwMode="auto">
            <a:xfrm>
              <a:off x="5729259" y="2886472"/>
              <a:ext cx="811213" cy="141287"/>
            </a:xfrm>
            <a:prstGeom prst="rect">
              <a:avLst/>
            </a:prstGeom>
            <a:solidFill>
              <a:schemeClr val="accent2"/>
            </a:solidFill>
            <a:ln>
              <a:noFill/>
            </a:ln>
          </p:spPr>
          <p:txBody>
            <a:bodyPr vert="horz" wrap="square" lIns="91440" tIns="45720" rIns="91440" bIns="45720" numCol="1" anchor="t" anchorCtr="0" compatLnSpc="1">
              <a:prstTxWarp prst="textNoShape">
                <a:avLst/>
              </a:prstTxWarp>
            </a:bodyPr>
            <a:lstStyle/>
            <a:p>
              <a:endParaRPr lang="id-ID"/>
            </a:p>
          </p:txBody>
        </p:sp>
        <p:sp>
          <p:nvSpPr>
            <p:cNvPr id="87" name="Rectangle 10"/>
            <p:cNvSpPr>
              <a:spLocks noChangeArrowheads="1"/>
            </p:cNvSpPr>
            <p:nvPr/>
          </p:nvSpPr>
          <p:spPr bwMode="auto">
            <a:xfrm>
              <a:off x="5729259" y="2707084"/>
              <a:ext cx="811213" cy="141287"/>
            </a:xfrm>
            <a:prstGeom prst="rect">
              <a:avLst/>
            </a:prstGeom>
            <a:solidFill>
              <a:schemeClr val="accent3"/>
            </a:solidFill>
            <a:ln>
              <a:noFill/>
            </a:ln>
          </p:spPr>
          <p:txBody>
            <a:bodyPr vert="horz" wrap="square" lIns="91440" tIns="45720" rIns="91440" bIns="45720" numCol="1" anchor="t" anchorCtr="0" compatLnSpc="1">
              <a:prstTxWarp prst="textNoShape">
                <a:avLst/>
              </a:prstTxWarp>
            </a:bodyPr>
            <a:lstStyle/>
            <a:p>
              <a:endParaRPr lang="id-ID"/>
            </a:p>
          </p:txBody>
        </p:sp>
        <p:sp>
          <p:nvSpPr>
            <p:cNvPr id="88" name="Rectangle 11"/>
            <p:cNvSpPr>
              <a:spLocks noChangeArrowheads="1"/>
            </p:cNvSpPr>
            <p:nvPr/>
          </p:nvSpPr>
          <p:spPr bwMode="auto">
            <a:xfrm>
              <a:off x="5729259" y="2527697"/>
              <a:ext cx="811213" cy="141287"/>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89" name="Rectangle 12"/>
            <p:cNvSpPr>
              <a:spLocks noChangeArrowheads="1"/>
            </p:cNvSpPr>
            <p:nvPr/>
          </p:nvSpPr>
          <p:spPr bwMode="auto">
            <a:xfrm>
              <a:off x="5729259" y="2349897"/>
              <a:ext cx="811213" cy="139700"/>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sp>
          <p:nvSpPr>
            <p:cNvPr id="90" name="Rectangle 13"/>
            <p:cNvSpPr>
              <a:spLocks noChangeArrowheads="1"/>
            </p:cNvSpPr>
            <p:nvPr/>
          </p:nvSpPr>
          <p:spPr bwMode="auto">
            <a:xfrm>
              <a:off x="5729259" y="2170509"/>
              <a:ext cx="811213" cy="139700"/>
            </a:xfrm>
            <a:prstGeom prst="rect">
              <a:avLst/>
            </a:prstGeom>
            <a:solidFill>
              <a:schemeClr val="bg2">
                <a:alpha val="25000"/>
              </a:schemeClr>
            </a:solidFill>
            <a:ln>
              <a:noFill/>
            </a:ln>
          </p:spPr>
          <p:txBody>
            <a:bodyPr vert="horz" wrap="square" lIns="91440" tIns="45720" rIns="91440" bIns="45720" numCol="1" anchor="t" anchorCtr="0" compatLnSpc="1">
              <a:prstTxWarp prst="textNoShape">
                <a:avLst/>
              </a:prstTxWarp>
            </a:bodyPr>
            <a:lstStyle/>
            <a:p>
              <a:endParaRPr lang="id-ID"/>
            </a:p>
          </p:txBody>
        </p:sp>
      </p:grpSp>
      <p:grpSp>
        <p:nvGrpSpPr>
          <p:cNvPr id="6" name="Group 5"/>
          <p:cNvGrpSpPr/>
          <p:nvPr/>
        </p:nvGrpSpPr>
        <p:grpSpPr>
          <a:xfrm>
            <a:off x="5540346" y="1695847"/>
            <a:ext cx="1189038" cy="2049462"/>
            <a:chOff x="5540346" y="1695847"/>
            <a:chExt cx="1189038" cy="2049462"/>
          </a:xfrm>
        </p:grpSpPr>
        <p:sp>
          <p:nvSpPr>
            <p:cNvPr id="82" name="Freeform 5"/>
            <p:cNvSpPr>
              <a:spLocks noEditPoints="1"/>
            </p:cNvSpPr>
            <p:nvPr/>
          </p:nvSpPr>
          <p:spPr bwMode="auto">
            <a:xfrm>
              <a:off x="5540346" y="1994297"/>
              <a:ext cx="1189038" cy="1751012"/>
            </a:xfrm>
            <a:custGeom>
              <a:avLst/>
              <a:gdLst>
                <a:gd name="T0" fmla="*/ 0 w 749"/>
                <a:gd name="T1" fmla="*/ 1103 h 1103"/>
                <a:gd name="T2" fmla="*/ 749 w 749"/>
                <a:gd name="T3" fmla="*/ 1103 h 1103"/>
                <a:gd name="T4" fmla="*/ 749 w 749"/>
                <a:gd name="T5" fmla="*/ 0 h 1103"/>
                <a:gd name="T6" fmla="*/ 0 w 749"/>
                <a:gd name="T7" fmla="*/ 0 h 1103"/>
                <a:gd name="T8" fmla="*/ 0 w 749"/>
                <a:gd name="T9" fmla="*/ 1103 h 1103"/>
                <a:gd name="T10" fmla="*/ 0 w 749"/>
                <a:gd name="T11" fmla="*/ 1103 h 1103"/>
                <a:gd name="T12" fmla="*/ 0 w 749"/>
                <a:gd name="T13" fmla="*/ 1103 h 1103"/>
                <a:gd name="T14" fmla="*/ 654 w 749"/>
                <a:gd name="T15" fmla="*/ 86 h 1103"/>
                <a:gd name="T16" fmla="*/ 654 w 749"/>
                <a:gd name="T17" fmla="*/ 1020 h 1103"/>
                <a:gd name="T18" fmla="*/ 91 w 749"/>
                <a:gd name="T19" fmla="*/ 1020 h 1103"/>
                <a:gd name="T20" fmla="*/ 91 w 749"/>
                <a:gd name="T21" fmla="*/ 86 h 1103"/>
                <a:gd name="T22" fmla="*/ 654 w 749"/>
                <a:gd name="T23" fmla="*/ 86 h 1103"/>
                <a:gd name="T24" fmla="*/ 654 w 749"/>
                <a:gd name="T25" fmla="*/ 86 h 1103"/>
                <a:gd name="T26" fmla="*/ 654 w 749"/>
                <a:gd name="T27" fmla="*/ 86 h 1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49" h="1103">
                  <a:moveTo>
                    <a:pt x="0" y="1103"/>
                  </a:moveTo>
                  <a:lnTo>
                    <a:pt x="749" y="1103"/>
                  </a:lnTo>
                  <a:lnTo>
                    <a:pt x="749" y="0"/>
                  </a:lnTo>
                  <a:lnTo>
                    <a:pt x="0" y="0"/>
                  </a:lnTo>
                  <a:lnTo>
                    <a:pt x="0" y="1103"/>
                  </a:lnTo>
                  <a:lnTo>
                    <a:pt x="0" y="1103"/>
                  </a:lnTo>
                  <a:lnTo>
                    <a:pt x="0" y="1103"/>
                  </a:lnTo>
                  <a:close/>
                  <a:moveTo>
                    <a:pt x="654" y="86"/>
                  </a:moveTo>
                  <a:lnTo>
                    <a:pt x="654" y="1020"/>
                  </a:lnTo>
                  <a:lnTo>
                    <a:pt x="91" y="1020"/>
                  </a:lnTo>
                  <a:lnTo>
                    <a:pt x="91" y="86"/>
                  </a:lnTo>
                  <a:lnTo>
                    <a:pt x="654" y="86"/>
                  </a:lnTo>
                  <a:lnTo>
                    <a:pt x="654" y="86"/>
                  </a:lnTo>
                  <a:lnTo>
                    <a:pt x="654" y="86"/>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sp>
          <p:nvSpPr>
            <p:cNvPr id="91" name="Freeform 14"/>
            <p:cNvSpPr>
              <a:spLocks/>
            </p:cNvSpPr>
            <p:nvPr/>
          </p:nvSpPr>
          <p:spPr bwMode="auto">
            <a:xfrm>
              <a:off x="5684809" y="1695847"/>
              <a:ext cx="922338" cy="246062"/>
            </a:xfrm>
            <a:custGeom>
              <a:avLst/>
              <a:gdLst>
                <a:gd name="T0" fmla="*/ 93 w 581"/>
                <a:gd name="T1" fmla="*/ 0 h 155"/>
                <a:gd name="T2" fmla="*/ 0 w 581"/>
                <a:gd name="T3" fmla="*/ 155 h 155"/>
                <a:gd name="T4" fmla="*/ 581 w 581"/>
                <a:gd name="T5" fmla="*/ 155 h 155"/>
                <a:gd name="T6" fmla="*/ 486 w 581"/>
                <a:gd name="T7" fmla="*/ 0 h 155"/>
                <a:gd name="T8" fmla="*/ 93 w 581"/>
                <a:gd name="T9" fmla="*/ 0 h 155"/>
                <a:gd name="T10" fmla="*/ 93 w 581"/>
                <a:gd name="T11" fmla="*/ 0 h 155"/>
                <a:gd name="T12" fmla="*/ 93 w 581"/>
                <a:gd name="T13" fmla="*/ 0 h 155"/>
              </a:gdLst>
              <a:ahLst/>
              <a:cxnLst>
                <a:cxn ang="0">
                  <a:pos x="T0" y="T1"/>
                </a:cxn>
                <a:cxn ang="0">
                  <a:pos x="T2" y="T3"/>
                </a:cxn>
                <a:cxn ang="0">
                  <a:pos x="T4" y="T5"/>
                </a:cxn>
                <a:cxn ang="0">
                  <a:pos x="T6" y="T7"/>
                </a:cxn>
                <a:cxn ang="0">
                  <a:pos x="T8" y="T9"/>
                </a:cxn>
                <a:cxn ang="0">
                  <a:pos x="T10" y="T11"/>
                </a:cxn>
                <a:cxn ang="0">
                  <a:pos x="T12" y="T13"/>
                </a:cxn>
              </a:cxnLst>
              <a:rect l="0" t="0" r="r" b="b"/>
              <a:pathLst>
                <a:path w="581" h="155">
                  <a:moveTo>
                    <a:pt x="93" y="0"/>
                  </a:moveTo>
                  <a:lnTo>
                    <a:pt x="0" y="155"/>
                  </a:lnTo>
                  <a:lnTo>
                    <a:pt x="581" y="155"/>
                  </a:lnTo>
                  <a:lnTo>
                    <a:pt x="486" y="0"/>
                  </a:lnTo>
                  <a:lnTo>
                    <a:pt x="93" y="0"/>
                  </a:lnTo>
                  <a:lnTo>
                    <a:pt x="93" y="0"/>
                  </a:lnTo>
                  <a:lnTo>
                    <a:pt x="93" y="0"/>
                  </a:lnTo>
                  <a:close/>
                </a:path>
              </a:pathLst>
            </a:custGeom>
            <a:solidFill>
              <a:schemeClr val="bg2"/>
            </a:solidFill>
            <a:ln>
              <a:noFill/>
            </a:ln>
          </p:spPr>
          <p:txBody>
            <a:bodyPr vert="horz" wrap="square" lIns="91440" tIns="45720" rIns="91440" bIns="45720" numCol="1" anchor="t" anchorCtr="0" compatLnSpc="1">
              <a:prstTxWarp prst="textNoShape">
                <a:avLst/>
              </a:prstTxWarp>
            </a:bodyPr>
            <a:lstStyle/>
            <a:p>
              <a:endParaRPr lang="id-ID"/>
            </a:p>
          </p:txBody>
        </p:sp>
      </p:grpSp>
    </p:spTree>
    <p:extLst>
      <p:ext uri="{BB962C8B-B14F-4D97-AF65-F5344CB8AC3E}">
        <p14:creationId xmlns:p14="http://schemas.microsoft.com/office/powerpoint/2010/main" val="968679123"/>
      </p:ext>
    </p:extLst>
  </p:cSld>
  <p:clrMapOvr>
    <a:masterClrMapping/>
  </p:clrMapOvr>
  <mc:AlternateContent xmlns:mc="http://schemas.openxmlformats.org/markup-compatibility/2006" xmlns:p14="http://schemas.microsoft.com/office/powerpoint/2010/main">
    <mc:Choice Requires="p14">
      <p:transition spd="slow" p14:dur="2500">
        <p:checker dir="vert"/>
      </p:transition>
    </mc:Choice>
    <mc:Fallback xmlns="">
      <p:transition spd="slow">
        <p:checker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1"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down)">
                                      <p:cBhvr>
                                        <p:cTn id="8" dur="500"/>
                                        <p:tgtEl>
                                          <p:spTgt spid="11"/>
                                        </p:tgtEl>
                                      </p:cBhvr>
                                    </p:animEffect>
                                  </p:childTnLst>
                                </p:cTn>
                              </p:par>
                              <p:par>
                                <p:cTn id="9" presetID="16" presetClass="entr" presetSubtype="37"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Effect transition="in" filter="barn(outVertical)">
                                      <p:cBhvr>
                                        <p:cTn id="11" dur="500"/>
                                        <p:tgtEl>
                                          <p:spTgt spid="12"/>
                                        </p:tgtEl>
                                      </p:cBhvr>
                                    </p:animEffect>
                                  </p:childTnLst>
                                </p:cTn>
                              </p:par>
                            </p:childTnLst>
                          </p:cTn>
                        </p:par>
                        <p:par>
                          <p:cTn id="12" fill="hold">
                            <p:stCondLst>
                              <p:cond delay="500"/>
                            </p:stCondLst>
                            <p:childTnLst>
                              <p:par>
                                <p:cTn id="13" presetID="2" presetClass="entr" presetSubtype="4" fill="hold" nodeType="after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 fill="hold"/>
                                        <p:tgtEl>
                                          <p:spTgt spid="3"/>
                                        </p:tgtEl>
                                        <p:attrNameLst>
                                          <p:attrName>ppt_x</p:attrName>
                                        </p:attrNameLst>
                                      </p:cBhvr>
                                      <p:tavLst>
                                        <p:tav tm="0">
                                          <p:val>
                                            <p:strVal val="#ppt_x"/>
                                          </p:val>
                                        </p:tav>
                                        <p:tav tm="100000">
                                          <p:val>
                                            <p:strVal val="#ppt_x"/>
                                          </p:val>
                                        </p:tav>
                                      </p:tavLst>
                                    </p:anim>
                                    <p:anim calcmode="lin" valueType="num">
                                      <p:cBhvr additive="base">
                                        <p:cTn id="16" dur="500" fill="hold"/>
                                        <p:tgtEl>
                                          <p:spTgt spid="3"/>
                                        </p:tgtEl>
                                        <p:attrNameLst>
                                          <p:attrName>ppt_y</p:attrName>
                                        </p:attrNameLst>
                                      </p:cBhvr>
                                      <p:tavLst>
                                        <p:tav tm="0">
                                          <p:val>
                                            <p:strVal val="1+#ppt_h/2"/>
                                          </p:val>
                                        </p:tav>
                                        <p:tav tm="100000">
                                          <p:val>
                                            <p:strVal val="#ppt_y"/>
                                          </p:val>
                                        </p:tav>
                                      </p:tavLst>
                                    </p:anim>
                                  </p:childTnLst>
                                </p:cTn>
                              </p:par>
                              <p:par>
                                <p:cTn id="17" presetID="2" presetClass="entr" presetSubtype="1" fill="hold"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additive="base">
                                        <p:cTn id="19" dur="500" fill="hold"/>
                                        <p:tgtEl>
                                          <p:spTgt spid="4"/>
                                        </p:tgtEl>
                                        <p:attrNameLst>
                                          <p:attrName>ppt_x</p:attrName>
                                        </p:attrNameLst>
                                      </p:cBhvr>
                                      <p:tavLst>
                                        <p:tav tm="0">
                                          <p:val>
                                            <p:strVal val="#ppt_x"/>
                                          </p:val>
                                        </p:tav>
                                        <p:tav tm="100000">
                                          <p:val>
                                            <p:strVal val="#ppt_x"/>
                                          </p:val>
                                        </p:tav>
                                      </p:tavLst>
                                    </p:anim>
                                    <p:anim calcmode="lin" valueType="num">
                                      <p:cBhvr additive="base">
                                        <p:cTn id="20" dur="500" fill="hold"/>
                                        <p:tgtEl>
                                          <p:spTgt spid="4"/>
                                        </p:tgtEl>
                                        <p:attrNameLst>
                                          <p:attrName>ppt_y</p:attrName>
                                        </p:attrNameLst>
                                      </p:cBhvr>
                                      <p:tavLst>
                                        <p:tav tm="0">
                                          <p:val>
                                            <p:strVal val="0-#ppt_h/2"/>
                                          </p:val>
                                        </p:tav>
                                        <p:tav tm="100000">
                                          <p:val>
                                            <p:strVal val="#ppt_y"/>
                                          </p:val>
                                        </p:tav>
                                      </p:tavLst>
                                    </p:anim>
                                  </p:childTnLst>
                                </p:cTn>
                              </p:par>
                            </p:childTnLst>
                          </p:cTn>
                        </p:par>
                        <p:par>
                          <p:cTn id="21" fill="hold">
                            <p:stCondLst>
                              <p:cond delay="1000"/>
                            </p:stCondLst>
                            <p:childTnLst>
                              <p:par>
                                <p:cTn id="22" presetID="47" presetClass="entr" presetSubtype="0" fill="hold" nodeType="after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par>
                                <p:cTn id="27" presetID="47" presetClass="entr" presetSubtype="0" fill="hold" nodeType="withEffect">
                                  <p:stCondLst>
                                    <p:cond delay="0"/>
                                  </p:stCondLst>
                                  <p:childTnLst>
                                    <p:set>
                                      <p:cBhvr>
                                        <p:cTn id="28" dur="1" fill="hold">
                                          <p:stCondLst>
                                            <p:cond delay="0"/>
                                          </p:stCondLst>
                                        </p:cTn>
                                        <p:tgtEl>
                                          <p:spTgt spid="6"/>
                                        </p:tgtEl>
                                        <p:attrNameLst>
                                          <p:attrName>style.visibility</p:attrName>
                                        </p:attrNameLst>
                                      </p:cBhvr>
                                      <p:to>
                                        <p:strVal val="visible"/>
                                      </p:to>
                                    </p:set>
                                    <p:animEffect transition="in" filter="fade">
                                      <p:cBhvr>
                                        <p:cTn id="29" dur="1000"/>
                                        <p:tgtEl>
                                          <p:spTgt spid="6"/>
                                        </p:tgtEl>
                                      </p:cBhvr>
                                    </p:animEffect>
                                    <p:anim calcmode="lin" valueType="num">
                                      <p:cBhvr>
                                        <p:cTn id="30" dur="1000" fill="hold"/>
                                        <p:tgtEl>
                                          <p:spTgt spid="6"/>
                                        </p:tgtEl>
                                        <p:attrNameLst>
                                          <p:attrName>ppt_x</p:attrName>
                                        </p:attrNameLst>
                                      </p:cBhvr>
                                      <p:tavLst>
                                        <p:tav tm="0">
                                          <p:val>
                                            <p:strVal val="#ppt_x"/>
                                          </p:val>
                                        </p:tav>
                                        <p:tav tm="100000">
                                          <p:val>
                                            <p:strVal val="#ppt_x"/>
                                          </p:val>
                                        </p:tav>
                                      </p:tavLst>
                                    </p:anim>
                                    <p:anim calcmode="lin" valueType="num">
                                      <p:cBhvr>
                                        <p:cTn id="31" dur="1000" fill="hold"/>
                                        <p:tgtEl>
                                          <p:spTgt spid="6"/>
                                        </p:tgtEl>
                                        <p:attrNameLst>
                                          <p:attrName>ppt_y</p:attrName>
                                        </p:attrNameLst>
                                      </p:cBhvr>
                                      <p:tavLst>
                                        <p:tav tm="0">
                                          <p:val>
                                            <p:strVal val="#ppt_y-.1"/>
                                          </p:val>
                                        </p:tav>
                                        <p:tav tm="100000">
                                          <p:val>
                                            <p:strVal val="#ppt_y"/>
                                          </p:val>
                                        </p:tav>
                                      </p:tavLst>
                                    </p:anim>
                                  </p:childTnLst>
                                </p:cTn>
                              </p:par>
                              <p:par>
                                <p:cTn id="32" presetID="47" presetClass="entr" presetSubtype="0" fill="hold" nodeType="withEffect">
                                  <p:stCondLst>
                                    <p:cond delay="0"/>
                                  </p:stCondLst>
                                  <p:childTnLst>
                                    <p:set>
                                      <p:cBhvr>
                                        <p:cTn id="33" dur="1" fill="hold">
                                          <p:stCondLst>
                                            <p:cond delay="0"/>
                                          </p:stCondLst>
                                        </p:cTn>
                                        <p:tgtEl>
                                          <p:spTgt spid="7"/>
                                        </p:tgtEl>
                                        <p:attrNameLst>
                                          <p:attrName>style.visibility</p:attrName>
                                        </p:attrNameLst>
                                      </p:cBhvr>
                                      <p:to>
                                        <p:strVal val="visible"/>
                                      </p:to>
                                    </p:set>
                                    <p:animEffect transition="in" filter="fade">
                                      <p:cBhvr>
                                        <p:cTn id="34" dur="1000"/>
                                        <p:tgtEl>
                                          <p:spTgt spid="7"/>
                                        </p:tgtEl>
                                      </p:cBhvr>
                                    </p:animEffect>
                                    <p:anim calcmode="lin" valueType="num">
                                      <p:cBhvr>
                                        <p:cTn id="35" dur="1000" fill="hold"/>
                                        <p:tgtEl>
                                          <p:spTgt spid="7"/>
                                        </p:tgtEl>
                                        <p:attrNameLst>
                                          <p:attrName>ppt_x</p:attrName>
                                        </p:attrNameLst>
                                      </p:cBhvr>
                                      <p:tavLst>
                                        <p:tav tm="0">
                                          <p:val>
                                            <p:strVal val="#ppt_x"/>
                                          </p:val>
                                        </p:tav>
                                        <p:tav tm="100000">
                                          <p:val>
                                            <p:strVal val="#ppt_x"/>
                                          </p:val>
                                        </p:tav>
                                      </p:tavLst>
                                    </p:anim>
                                    <p:anim calcmode="lin" valueType="num">
                                      <p:cBhvr>
                                        <p:cTn id="36" dur="1000" fill="hold"/>
                                        <p:tgtEl>
                                          <p:spTgt spid="7"/>
                                        </p:tgtEl>
                                        <p:attrNameLst>
                                          <p:attrName>ppt_y</p:attrName>
                                        </p:attrNameLst>
                                      </p:cBhvr>
                                      <p:tavLst>
                                        <p:tav tm="0">
                                          <p:val>
                                            <p:strVal val="#ppt_y-.1"/>
                                          </p:val>
                                        </p:tav>
                                        <p:tav tm="100000">
                                          <p:val>
                                            <p:strVal val="#ppt_y"/>
                                          </p:val>
                                        </p:tav>
                                      </p:tavLst>
                                    </p:anim>
                                  </p:childTnLst>
                                </p:cTn>
                              </p:par>
                            </p:childTnLst>
                          </p:cTn>
                        </p:par>
                        <p:par>
                          <p:cTn id="37" fill="hold">
                            <p:stCondLst>
                              <p:cond delay="2000"/>
                            </p:stCondLst>
                            <p:childTnLst>
                              <p:par>
                                <p:cTn id="38" presetID="22" presetClass="entr" presetSubtype="4" fill="hold" nodeType="after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wipe(down)">
                                      <p:cBhvr>
                                        <p:cTn id="40" dur="500"/>
                                        <p:tgtEl>
                                          <p:spTgt spid="8"/>
                                        </p:tgtEl>
                                      </p:cBhvr>
                                    </p:animEffect>
                                  </p:childTnLst>
                                </p:cTn>
                              </p:par>
                              <p:par>
                                <p:cTn id="41" presetID="22" presetClass="entr" presetSubtype="4" fill="hold" nodeType="with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wipe(down)">
                                      <p:cBhvr>
                                        <p:cTn id="43" dur="500"/>
                                        <p:tgtEl>
                                          <p:spTgt spid="9"/>
                                        </p:tgtEl>
                                      </p:cBhvr>
                                    </p:animEffect>
                                  </p:childTnLst>
                                </p:cTn>
                              </p:par>
                              <p:par>
                                <p:cTn id="44" presetID="22" presetClass="entr" presetSubtype="4" fill="hold" nodeType="withEffect">
                                  <p:stCondLst>
                                    <p:cond delay="0"/>
                                  </p:stCondLst>
                                  <p:childTnLst>
                                    <p:set>
                                      <p:cBhvr>
                                        <p:cTn id="45" dur="1" fill="hold">
                                          <p:stCondLst>
                                            <p:cond delay="0"/>
                                          </p:stCondLst>
                                        </p:cTn>
                                        <p:tgtEl>
                                          <p:spTgt spid="10"/>
                                        </p:tgtEl>
                                        <p:attrNameLst>
                                          <p:attrName>style.visibility</p:attrName>
                                        </p:attrNameLst>
                                      </p:cBhvr>
                                      <p:to>
                                        <p:strVal val="visible"/>
                                      </p:to>
                                    </p:set>
                                    <p:animEffect transition="in" filter="wipe(down)">
                                      <p:cBhvr>
                                        <p:cTn id="46" dur="500"/>
                                        <p:tgtEl>
                                          <p:spTgt spid="10"/>
                                        </p:tgtEl>
                                      </p:cBhvr>
                                    </p:animEffect>
                                  </p:childTnLst>
                                </p:cTn>
                              </p:par>
                            </p:childTnLst>
                          </p:cTn>
                        </p:par>
                        <p:par>
                          <p:cTn id="47" fill="hold">
                            <p:stCondLst>
                              <p:cond delay="2500"/>
                            </p:stCondLst>
                            <p:childTnLst>
                              <p:par>
                                <p:cTn id="48" presetID="10" presetClass="entr" presetSubtype="0" fill="hold" grpId="0" nodeType="afterEffect">
                                  <p:stCondLst>
                                    <p:cond delay="0"/>
                                  </p:stCondLst>
                                  <p:childTnLst>
                                    <p:set>
                                      <p:cBhvr>
                                        <p:cTn id="49" dur="1" fill="hold">
                                          <p:stCondLst>
                                            <p:cond delay="0"/>
                                          </p:stCondLst>
                                        </p:cTn>
                                        <p:tgtEl>
                                          <p:spTgt spid="13"/>
                                        </p:tgtEl>
                                        <p:attrNameLst>
                                          <p:attrName>style.visibility</p:attrName>
                                        </p:attrNameLst>
                                      </p:cBhvr>
                                      <p:to>
                                        <p:strVal val="visible"/>
                                      </p:to>
                                    </p:set>
                                    <p:animEffect transition="in" filter="fade">
                                      <p:cBhvr>
                                        <p:cTn id="50" dur="500"/>
                                        <p:tgtEl>
                                          <p:spTgt spid="13"/>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fade">
                                      <p:cBhvr>
                                        <p:cTn id="53" dur="500"/>
                                        <p:tgtEl>
                                          <p:spTgt spid="1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17"/>
                                        </p:tgtEl>
                                        <p:attrNameLst>
                                          <p:attrName>style.visibility</p:attrName>
                                        </p:attrNameLst>
                                      </p:cBhvr>
                                      <p:to>
                                        <p:strVal val="visible"/>
                                      </p:to>
                                    </p:set>
                                    <p:animEffect transition="in" filter="fade">
                                      <p:cBhvr>
                                        <p:cTn id="56" dur="500"/>
                                        <p:tgtEl>
                                          <p:spTgt spid="17"/>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4"/>
                                        </p:tgtEl>
                                        <p:attrNameLst>
                                          <p:attrName>style.visibility</p:attrName>
                                        </p:attrNameLst>
                                      </p:cBhvr>
                                      <p:to>
                                        <p:strVal val="visible"/>
                                      </p:to>
                                    </p:set>
                                    <p:animEffect transition="in" filter="fade">
                                      <p:cBhvr>
                                        <p:cTn id="59" dur="500"/>
                                        <p:tgtEl>
                                          <p:spTgt spid="14"/>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16"/>
                                        </p:tgtEl>
                                        <p:attrNameLst>
                                          <p:attrName>style.visibility</p:attrName>
                                        </p:attrNameLst>
                                      </p:cBhvr>
                                      <p:to>
                                        <p:strVal val="visible"/>
                                      </p:to>
                                    </p:set>
                                    <p:animEffect transition="in" filter="fade">
                                      <p:cBhvr>
                                        <p:cTn id="62" dur="500"/>
                                        <p:tgtEl>
                                          <p:spTgt spid="16"/>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8"/>
                                        </p:tgtEl>
                                        <p:attrNameLst>
                                          <p:attrName>style.visibility</p:attrName>
                                        </p:attrNameLst>
                                      </p:cBhvr>
                                      <p:to>
                                        <p:strVal val="visible"/>
                                      </p:to>
                                    </p:set>
                                    <p:animEffect transition="in" filter="fade">
                                      <p:cBhvr>
                                        <p:cTn id="65" dur="500"/>
                                        <p:tgtEl>
                                          <p:spTgt spid="18"/>
                                        </p:tgtEl>
                                      </p:cBhvr>
                                    </p:animEffect>
                                  </p:childTnLst>
                                </p:cTn>
                              </p:par>
                            </p:childTnLst>
                          </p:cTn>
                        </p:par>
                        <p:par>
                          <p:cTn id="66" fill="hold">
                            <p:stCondLst>
                              <p:cond delay="3000"/>
                            </p:stCondLst>
                            <p:childTnLst>
                              <p:par>
                                <p:cTn id="67" presetID="10" presetClass="entr" presetSubtype="0" fill="hold" grpId="0" nodeType="afterEffect">
                                  <p:stCondLst>
                                    <p:cond delay="0"/>
                                  </p:stCondLst>
                                  <p:childTnLst>
                                    <p:set>
                                      <p:cBhvr>
                                        <p:cTn id="68" dur="1" fill="hold">
                                          <p:stCondLst>
                                            <p:cond delay="0"/>
                                          </p:stCondLst>
                                        </p:cTn>
                                        <p:tgtEl>
                                          <p:spTgt spid="19"/>
                                        </p:tgtEl>
                                        <p:attrNameLst>
                                          <p:attrName>style.visibility</p:attrName>
                                        </p:attrNameLst>
                                      </p:cBhvr>
                                      <p:to>
                                        <p:strVal val="visible"/>
                                      </p:to>
                                    </p:set>
                                    <p:animEffect transition="in" filter="fade">
                                      <p:cBhvr>
                                        <p:cTn id="69" dur="500"/>
                                        <p:tgtEl>
                                          <p:spTgt spid="1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20"/>
                                        </p:tgtEl>
                                        <p:attrNameLst>
                                          <p:attrName>style.visibility</p:attrName>
                                        </p:attrNameLst>
                                      </p:cBhvr>
                                      <p:to>
                                        <p:strVal val="visible"/>
                                      </p:to>
                                    </p:set>
                                    <p:animEffect transition="in" filter="fade">
                                      <p:cBhvr>
                                        <p:cTn id="72" dur="500"/>
                                        <p:tgtEl>
                                          <p:spTgt spid="20"/>
                                        </p:tgtEl>
                                      </p:cBhvr>
                                    </p:animEffect>
                                  </p:childTnLst>
                                </p:cTn>
                              </p:par>
                              <p:par>
                                <p:cTn id="73" presetID="10" presetClass="entr" presetSubtype="0" fill="hold" grpId="0" nodeType="with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fade">
                                      <p:cBhvr>
                                        <p:cTn id="75" dur="500"/>
                                        <p:tgtEl>
                                          <p:spTgt spid="21"/>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500"/>
                                        <p:tgtEl>
                                          <p:spTgt spid="22"/>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23"/>
                                        </p:tgtEl>
                                        <p:attrNameLst>
                                          <p:attrName>style.visibility</p:attrName>
                                        </p:attrNameLst>
                                      </p:cBhvr>
                                      <p:to>
                                        <p:strVal val="visible"/>
                                      </p:to>
                                    </p:set>
                                    <p:animEffect transition="in" filter="fade">
                                      <p:cBhvr>
                                        <p:cTn id="81" dur="500"/>
                                        <p:tgtEl>
                                          <p:spTgt spid="23"/>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24"/>
                                        </p:tgtEl>
                                        <p:attrNameLst>
                                          <p:attrName>style.visibility</p:attrName>
                                        </p:attrNameLst>
                                      </p:cBhvr>
                                      <p:to>
                                        <p:strVal val="visible"/>
                                      </p:to>
                                    </p:set>
                                    <p:animEffect transition="in" filter="fade">
                                      <p:cBhvr>
                                        <p:cTn id="84" dur="500"/>
                                        <p:tgtEl>
                                          <p:spTgt spid="24"/>
                                        </p:tgtEl>
                                      </p:cBhvr>
                                    </p:animEffect>
                                  </p:childTnLst>
                                </p:cTn>
                              </p:par>
                              <p:par>
                                <p:cTn id="85" presetID="10" presetClass="entr" presetSubtype="0" fill="hold" grpId="0" nodeType="withEffect">
                                  <p:stCondLst>
                                    <p:cond delay="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500"/>
                                        <p:tgtEl>
                                          <p:spTgt spid="25"/>
                                        </p:tgtEl>
                                      </p:cBhvr>
                                    </p:animEffect>
                                  </p:childTnLst>
                                </p:cTn>
                              </p:par>
                              <p:par>
                                <p:cTn id="88" presetID="10" presetClass="entr" presetSubtype="0" fill="hold" grpId="0" nodeType="withEffect">
                                  <p:stCondLst>
                                    <p:cond delay="0"/>
                                  </p:stCondLst>
                                  <p:childTnLst>
                                    <p:set>
                                      <p:cBhvr>
                                        <p:cTn id="89" dur="1" fill="hold">
                                          <p:stCondLst>
                                            <p:cond delay="0"/>
                                          </p:stCondLst>
                                        </p:cTn>
                                        <p:tgtEl>
                                          <p:spTgt spid="26"/>
                                        </p:tgtEl>
                                        <p:attrNameLst>
                                          <p:attrName>style.visibility</p:attrName>
                                        </p:attrNameLst>
                                      </p:cBhvr>
                                      <p:to>
                                        <p:strVal val="visible"/>
                                      </p:to>
                                    </p:set>
                                    <p:animEffect transition="in" filter="fade">
                                      <p:cBhvr>
                                        <p:cTn id="90"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5" grpId="0"/>
      <p:bldP spid="16" grpId="0"/>
      <p:bldP spid="17" grpId="0"/>
      <p:bldP spid="18" grpId="0"/>
      <p:bldP spid="19" grpId="0" animBg="1"/>
      <p:bldP spid="20" grpId="0"/>
      <p:bldP spid="21" grpId="0" animBg="1"/>
      <p:bldP spid="22" grpId="0"/>
      <p:bldP spid="23" grpId="0" animBg="1"/>
      <p:bldP spid="24" grpId="0"/>
      <p:bldP spid="25" grpId="0" animBg="1"/>
      <p:bldP spid="26"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0EE60512-9329-43D6-8FB4-0DB92331F7D3"/>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SCORM_ENDPOINT" val="&lt;endpoint&gt;&lt;enable&gt;0&lt;/enable&gt;&lt;lrs&gt;http://&lt;/lrs&gt;&lt;auth&gt;0&lt;/auth&gt;&lt;login&gt;&lt;/login&gt;&lt;password&gt;&lt;/password&gt;&lt;key&gt;&lt;/key&gt;&lt;name&gt;&lt;/name&gt;&lt;email&gt;&lt;/email&gt;&lt;/endpoint&gt;&#10;"/>
  <p:tag name="ISPRING_PRESENTATION_TITLE" val="40页图表-66"/>
</p:tagLst>
</file>

<file path=ppt/tags/tag2.xml><?xml version="1.0" encoding="utf-8"?>
<p:tagLst xmlns:a="http://schemas.openxmlformats.org/drawingml/2006/main" xmlns:r="http://schemas.openxmlformats.org/officeDocument/2006/relationships" xmlns:p="http://schemas.openxmlformats.org/presentationml/2006/main">
  <p:tag name="PA" val="v4.0.0"/>
</p:tagLst>
</file>

<file path=ppt/tags/tag3.xml><?xml version="1.0" encoding="utf-8"?>
<p:tagLst xmlns:a="http://schemas.openxmlformats.org/drawingml/2006/main" xmlns:r="http://schemas.openxmlformats.org/officeDocument/2006/relationships" xmlns:p="http://schemas.openxmlformats.org/presentationml/2006/main">
  <p:tag name="PA" val="v4.0.0"/>
</p:tagLst>
</file>

<file path=ppt/tags/tag4.xml><?xml version="1.0" encoding="utf-8"?>
<p:tagLst xmlns:a="http://schemas.openxmlformats.org/drawingml/2006/main" xmlns:r="http://schemas.openxmlformats.org/officeDocument/2006/relationships" xmlns:p="http://schemas.openxmlformats.org/presentationml/2006/main">
  <p:tag name="PA" val="v4.0.0"/>
</p:tagLst>
</file>

<file path=ppt/theme/theme1.xml><?xml version="1.0" encoding="utf-8"?>
<a:theme xmlns:a="http://schemas.openxmlformats.org/drawingml/2006/main" name="4_Theme_16_9">
  <a:themeElements>
    <a:clrScheme name="自定义 30">
      <a:dk1>
        <a:srgbClr val="000000"/>
      </a:dk1>
      <a:lt1>
        <a:srgbClr val="FFFFFF"/>
      </a:lt1>
      <a:dk2>
        <a:srgbClr val="575F6D"/>
      </a:dk2>
      <a:lt2>
        <a:srgbClr val="9EC7BC"/>
      </a:lt2>
      <a:accent1>
        <a:srgbClr val="DFAB9D"/>
      </a:accent1>
      <a:accent2>
        <a:srgbClr val="E0A5A0"/>
      </a:accent2>
      <a:accent3>
        <a:srgbClr val="9EC7BC"/>
      </a:accent3>
      <a:accent4>
        <a:srgbClr val="F7BA8D"/>
      </a:accent4>
      <a:accent5>
        <a:srgbClr val="D3D3D3"/>
      </a:accent5>
      <a:accent6>
        <a:srgbClr val="EBA7B7"/>
      </a:accent6>
      <a:hlink>
        <a:srgbClr val="8D8D8D"/>
      </a:hlink>
      <a:folHlink>
        <a:srgbClr val="3B435B"/>
      </a:folHlink>
    </a:clrScheme>
    <a:fontScheme name="Roboto">
      <a:majorFont>
        <a:latin typeface="Roboto Medium"/>
        <a:ea typeface=""/>
        <a:cs typeface="Roboto Medium"/>
      </a:majorFont>
      <a:minorFont>
        <a:latin typeface="Roboto Condensed"/>
        <a:ea typeface=""/>
        <a:cs typeface="Roboto Condensed"/>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heme_16_9" id="{AAD9028C-67B3-4D2C-8762-7B68E65CC2D9}" vid="{81EA2B39-9493-4B8F-B774-7E4CFAFA3B9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634</TotalTime>
  <Words>3041</Words>
  <Application>Microsoft Office PowerPoint</Application>
  <PresentationFormat>宽屏</PresentationFormat>
  <Paragraphs>589</Paragraphs>
  <Slides>43</Slides>
  <Notes>2</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43</vt:i4>
      </vt:variant>
    </vt:vector>
  </HeadingPairs>
  <TitlesOfParts>
    <vt:vector size="57" baseType="lpstr">
      <vt:lpstr>Franchise</vt:lpstr>
      <vt:lpstr>Nevis</vt:lpstr>
      <vt:lpstr>Roboto Medium</vt:lpstr>
      <vt:lpstr>Signika Negative</vt:lpstr>
      <vt:lpstr>等线</vt:lpstr>
      <vt:lpstr>庞门正道标题体</vt:lpstr>
      <vt:lpstr>微软雅黑</vt:lpstr>
      <vt:lpstr>Agency FB</vt:lpstr>
      <vt:lpstr>Arial</vt:lpstr>
      <vt:lpstr>Calibri</vt:lpstr>
      <vt:lpstr>Marlett</vt:lpstr>
      <vt:lpstr>Raleway</vt:lpstr>
      <vt:lpstr>Roboto Condensed</vt:lpstr>
      <vt:lpstr>4_Theme_16_9</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微软中国</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40页图表-66</dc:title>
  <dc:creator>Administrator</dc:creator>
  <cp:lastModifiedBy>Administrator</cp:lastModifiedBy>
  <cp:revision>220</cp:revision>
  <dcterms:created xsi:type="dcterms:W3CDTF">2017-11-28T05:38:32Z</dcterms:created>
  <dcterms:modified xsi:type="dcterms:W3CDTF">2017-12-19T05:34:36Z</dcterms:modified>
</cp:coreProperties>
</file>

<file path=docProps/thumbnail.jpeg>
</file>